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png" ContentType="image/png"/>
  <Default Extension="rels" ContentType="application/vnd.openxmlformats-package.relationships+xml"/>
  <Default Extension="emf" ContentType="image/x-em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5" Type="http://schemas.openxmlformats.org/officeDocument/2006/relationships/custom-properties" Target="docProps/custom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3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6" r:id="rId10"/>
    <p:sldId id="264" r:id="rId11"/>
    <p:sldId id="265" r:id="rId12"/>
    <p:sldId id="267" r:id="rId13"/>
    <p:sldId id="268" r:id="rId14"/>
    <p:sldId id="276" r:id="rId15"/>
    <p:sldId id="269" r:id="rId16"/>
    <p:sldId id="275" r:id="rId17"/>
    <p:sldId id="277" r:id="rId18"/>
    <p:sldId id="278" r:id="rId19"/>
    <p:sldId id="280" r:id="rId20"/>
    <p:sldId id="279" r:id="rId21"/>
    <p:sldId id="281" r:id="rId22"/>
    <p:sldId id="283" r:id="rId23"/>
    <p:sldId id="284" r:id="rId24"/>
    <p:sldId id="285" r:id="rId25"/>
    <p:sldId id="286" r:id="rId26"/>
    <p:sldId id="287" r:id="rId27"/>
    <p:sldId id="288" r:id="rId28"/>
    <p:sldId id="289" r:id="rId29"/>
    <p:sldId id="292" r:id="rId30"/>
    <p:sldId id="290" r:id="rId31"/>
    <p:sldId id="291" r:id="rId32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0D84A"/>
    <a:srgbClr val="F6A94B"/>
    <a:srgbClr val="B54889"/>
    <a:srgbClr val="C8C147"/>
    <a:srgbClr val="5CC3E7"/>
    <a:srgbClr val="FD848D"/>
    <a:srgbClr val="C84E96"/>
    <a:srgbClr val="57B8DB"/>
    <a:srgbClr val="FC838C"/>
    <a:srgbClr val="77396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490" autoAdjust="0"/>
    <p:restoredTop sz="94660"/>
  </p:normalViewPr>
  <p:slideViewPr>
    <p:cSldViewPr snapToGrid="0">
      <p:cViewPr varScale="1">
        <p:scale>
          <a:sx n="101" d="100"/>
          <a:sy n="101" d="100"/>
        </p:scale>
        <p:origin x="368" y="18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39" d="100"/>
        <a:sy n="139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23" Type="http://schemas.openxmlformats.org/officeDocument/2006/relationships/slide" Target="slides/slide22.xml"/><Relationship Id="rId24" Type="http://schemas.openxmlformats.org/officeDocument/2006/relationships/slide" Target="slides/slide23.xml"/><Relationship Id="rId25" Type="http://schemas.openxmlformats.org/officeDocument/2006/relationships/slide" Target="slides/slide24.xml"/><Relationship Id="rId26" Type="http://schemas.openxmlformats.org/officeDocument/2006/relationships/slide" Target="slides/slide25.xml"/><Relationship Id="rId27" Type="http://schemas.openxmlformats.org/officeDocument/2006/relationships/slide" Target="slides/slide26.xml"/><Relationship Id="rId28" Type="http://schemas.openxmlformats.org/officeDocument/2006/relationships/slide" Target="slides/slide27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30" Type="http://schemas.openxmlformats.org/officeDocument/2006/relationships/slide" Target="slides/slide29.xml"/><Relationship Id="rId31" Type="http://schemas.openxmlformats.org/officeDocument/2006/relationships/slide" Target="slides/slide30.xml"/><Relationship Id="rId32" Type="http://schemas.openxmlformats.org/officeDocument/2006/relationships/slide" Target="slides/slide31.xml"/><Relationship Id="rId9" Type="http://schemas.openxmlformats.org/officeDocument/2006/relationships/slide" Target="slides/slide8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Relationship Id="rId33" Type="http://schemas.openxmlformats.org/officeDocument/2006/relationships/notesMaster" Target="notesMasters/notesMaster1.xml"/><Relationship Id="rId34" Type="http://schemas.openxmlformats.org/officeDocument/2006/relationships/presProps" Target="presProps.xml"/><Relationship Id="rId35" Type="http://schemas.openxmlformats.org/officeDocument/2006/relationships/viewProps" Target="viewProps.xml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37" Type="http://schemas.openxmlformats.org/officeDocument/2006/relationships/tableStyles" Target="tableStyles.xml"/></Relationships>
</file>

<file path=ppt/diagrams/_rels/data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4" Type="http://schemas.openxmlformats.org/officeDocument/2006/relationships/image" Target="../media/image20.png"/><Relationship Id="rId5" Type="http://schemas.openxmlformats.org/officeDocument/2006/relationships/image" Target="../media/image18.png"/><Relationship Id="rId1" Type="http://schemas.openxmlformats.org/officeDocument/2006/relationships/image" Target="../media/image23.png"/><Relationship Id="rId2" Type="http://schemas.openxmlformats.org/officeDocument/2006/relationships/image" Target="../media/image22.png"/></Relationships>
</file>

<file path=ppt/diagrams/_rels/data2.xml.rels><?xml version="1.0" encoding="UTF-8" standalone="yes"?>
<Relationships xmlns="http://schemas.openxmlformats.org/package/2006/relationships"><Relationship Id="rId1" Type="http://schemas.openxmlformats.org/officeDocument/2006/relationships/image" Target="../media/image23.png"/><Relationship Id="rId2" Type="http://schemas.openxmlformats.org/officeDocument/2006/relationships/image" Target="../media/image18.png"/></Relationships>
</file>

<file path=ppt/diagrams/_rels/drawing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4" Type="http://schemas.openxmlformats.org/officeDocument/2006/relationships/image" Target="../media/image20.png"/><Relationship Id="rId5" Type="http://schemas.openxmlformats.org/officeDocument/2006/relationships/image" Target="../media/image18.png"/><Relationship Id="rId1" Type="http://schemas.openxmlformats.org/officeDocument/2006/relationships/image" Target="../media/image23.png"/><Relationship Id="rId2" Type="http://schemas.openxmlformats.org/officeDocument/2006/relationships/image" Target="../media/image22.png"/></Relationships>
</file>

<file path=ppt/diagrams/_rels/drawing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8.png"/><Relationship Id="rId2" Type="http://schemas.openxmlformats.org/officeDocument/2006/relationships/image" Target="../media/image23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#1">
  <dgm:title val=""/>
  <dgm:desc val=""/>
  <dgm:catLst>
    <dgm:cat type="accent1" pri="11200"/>
  </dgm:catLst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0_3#1">
  <dgm:title val=""/>
  <dgm:desc val=""/>
  <dgm:catLst>
    <dgm:cat type="mainScheme" pri="10300"/>
  </dgm:catLst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9CBD0C2B-2AD6-4460-A367-99D4DA1B8923}" type="doc">
      <dgm:prSet loTypeId="urn:microsoft.com/office/officeart/2005/8/layout/hierarchy2#1" loCatId="hierarchy" qsTypeId="urn:microsoft.com/office/officeart/2005/8/quickstyle/simple1#1" qsCatId="simple" csTypeId="urn:microsoft.com/office/officeart/2005/8/colors/accent1_2#1" csCatId="accent1" phldr="1"/>
      <dgm:spPr/>
      <dgm:t>
        <a:bodyPr/>
        <a:lstStyle/>
        <a:p>
          <a:endParaRPr lang="zh-CN" altLang="en-US"/>
        </a:p>
      </dgm:t>
    </dgm:pt>
    <dgm:pt modelId="{B007B04A-3AC3-41C8-9E5C-0295E9951FAA}">
      <dgm:prSet phldrT="[文本]" custT="1"/>
      <dgm:spPr>
        <a:blipFill rotWithShape="0">
          <a:blip xmlns:r="http://schemas.openxmlformats.org/officeDocument/2006/relationships" r:embed="rId1"/>
          <a:stretch>
            <a:fillRect/>
          </a:stretch>
        </a:blipFill>
        <a:ln>
          <a:noFill/>
        </a:ln>
      </dgm:spPr>
      <dgm:t>
        <a:bodyPr/>
        <a:lstStyle/>
        <a:p>
          <a:r>
            <a:rPr lang="zh-CN" altLang="en-US" sz="24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添加标题</a:t>
          </a:r>
        </a:p>
      </dgm:t>
    </dgm:pt>
    <dgm:pt modelId="{86F2FA67-D554-4C5C-8B54-7CD91DC22E6A}" type="parTrans" cxnId="{270A9FEE-D262-4C82-B0F0-DCF1171E3E94}">
      <dgm:prSet/>
      <dgm:spPr/>
      <dgm:t>
        <a:bodyPr/>
        <a:lstStyle/>
        <a:p>
          <a:endParaRPr lang="zh-CN" altLang="en-US" sz="1400"/>
        </a:p>
      </dgm:t>
    </dgm:pt>
    <dgm:pt modelId="{2C43352C-3ECC-4828-A6C6-68C973C76D89}" type="sibTrans" cxnId="{270A9FEE-D262-4C82-B0F0-DCF1171E3E94}">
      <dgm:prSet/>
      <dgm:spPr/>
      <dgm:t>
        <a:bodyPr/>
        <a:lstStyle/>
        <a:p>
          <a:endParaRPr lang="zh-CN" altLang="en-US" sz="1400"/>
        </a:p>
      </dgm:t>
    </dgm:pt>
    <dgm:pt modelId="{396F85E9-01F7-4D29-9F77-23813D8287F7}">
      <dgm:prSet phldrT="[文本]" custT="1"/>
      <dgm:spPr>
        <a:blipFill rotWithShape="0">
          <a:blip xmlns:r="http://schemas.openxmlformats.org/officeDocument/2006/relationships" r:embed="rId2"/>
          <a:stretch>
            <a:fillRect/>
          </a:stretch>
        </a:blipFill>
        <a:ln>
          <a:noFill/>
        </a:ln>
      </dgm:spPr>
      <dgm:t>
        <a:bodyPr/>
        <a:lstStyle/>
        <a:p>
          <a:r>
            <a:rPr lang="zh-CN" altLang="en-US" sz="2800" b="0" dirty="0"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a:rPr>
            <a:t>添加内容</a:t>
          </a:r>
        </a:p>
      </dgm:t>
    </dgm:pt>
    <dgm:pt modelId="{16A3A073-F805-43D7-8899-B2A295201FF2}" type="parTrans" cxnId="{6BA51C5B-5A45-41B3-BFD1-779207465786}">
      <dgm:prSet custT="1"/>
      <dgm:spPr>
        <a:ln>
          <a:solidFill>
            <a:schemeClr val="bg1">
              <a:lumMod val="85000"/>
            </a:schemeClr>
          </a:solidFill>
        </a:ln>
      </dgm:spPr>
      <dgm:t>
        <a:bodyPr/>
        <a:lstStyle/>
        <a:p>
          <a:endParaRPr lang="zh-CN" altLang="en-US" sz="300"/>
        </a:p>
      </dgm:t>
    </dgm:pt>
    <dgm:pt modelId="{A82F176F-1EF8-4CB6-9714-21799D2E64DB}" type="sibTrans" cxnId="{6BA51C5B-5A45-41B3-BFD1-779207465786}">
      <dgm:prSet/>
      <dgm:spPr/>
      <dgm:t>
        <a:bodyPr/>
        <a:lstStyle/>
        <a:p>
          <a:endParaRPr lang="zh-CN" altLang="en-US" sz="1400"/>
        </a:p>
      </dgm:t>
    </dgm:pt>
    <dgm:pt modelId="{AF3615F1-9729-4C45-98AC-C7EC2D840BFC}">
      <dgm:prSet phldrT="[文本]" custT="1"/>
      <dgm:spPr>
        <a:blipFill rotWithShape="0">
          <a:blip xmlns:r="http://schemas.openxmlformats.org/officeDocument/2006/relationships" r:embed="rId3"/>
          <a:stretch>
            <a:fillRect/>
          </a:stretch>
        </a:blipFill>
        <a:ln>
          <a:noFill/>
        </a:ln>
      </dgm:spPr>
      <dgm:t>
        <a:bodyPr/>
        <a:lstStyle/>
        <a:p>
          <a:r>
            <a:rPr lang="zh-CN" altLang="en-US" sz="3200" b="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</a:t>
          </a:r>
          <a:r>
            <a:rPr lang="zh-CN" altLang="en-US" sz="2800" b="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内容</a:t>
          </a:r>
          <a:endParaRPr lang="zh-CN" altLang="en-US" sz="3200" dirty="0"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a:endParaRPr>
        </a:p>
      </dgm:t>
    </dgm:pt>
    <dgm:pt modelId="{54BE1462-3E3F-41C2-822A-30ED0BCDD873}" type="parTrans" cxnId="{7474D1E9-D401-485B-B1A5-6A89E9F8D4A1}">
      <dgm:prSet custT="1"/>
      <dgm:spPr>
        <a:ln>
          <a:solidFill>
            <a:schemeClr val="bg1">
              <a:lumMod val="85000"/>
            </a:schemeClr>
          </a:solidFill>
        </a:ln>
      </dgm:spPr>
      <dgm:t>
        <a:bodyPr/>
        <a:lstStyle/>
        <a:p>
          <a:endParaRPr lang="zh-CN" altLang="en-US" sz="300"/>
        </a:p>
      </dgm:t>
    </dgm:pt>
    <dgm:pt modelId="{6C43A315-BDB3-4B8D-AD2E-ACA9D5480B3F}" type="sibTrans" cxnId="{7474D1E9-D401-485B-B1A5-6A89E9F8D4A1}">
      <dgm:prSet/>
      <dgm:spPr/>
      <dgm:t>
        <a:bodyPr/>
        <a:lstStyle/>
        <a:p>
          <a:endParaRPr lang="zh-CN" altLang="en-US" sz="1400"/>
        </a:p>
      </dgm:t>
    </dgm:pt>
    <dgm:pt modelId="{4C28E869-0B73-43DC-9A04-B6FD06185332}">
      <dgm:prSet phldrT="[文本]" custT="1"/>
      <dgm:spPr>
        <a:blipFill rotWithShape="0">
          <a:blip xmlns:r="http://schemas.openxmlformats.org/officeDocument/2006/relationships" r:embed="rId4"/>
          <a:stretch>
            <a:fillRect/>
          </a:stretch>
        </a:blipFill>
        <a:ln>
          <a:noFill/>
        </a:ln>
      </dgm:spPr>
      <dgm:t>
        <a:bodyPr/>
        <a:lstStyle/>
        <a:p>
          <a:r>
            <a:rPr lang="zh-CN" altLang="en-US" sz="3200" b="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</a:t>
          </a:r>
          <a:r>
            <a:rPr lang="zh-CN" altLang="en-US" sz="2800" b="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内容</a:t>
          </a:r>
          <a:endParaRPr lang="zh-CN" altLang="en-US" sz="3200" dirty="0"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a:endParaRPr>
        </a:p>
      </dgm:t>
    </dgm:pt>
    <dgm:pt modelId="{088360E8-4719-4460-8BC2-1C8FF8178D54}" type="parTrans" cxnId="{ED58121F-CACE-43B2-8CBC-5427A2965915}">
      <dgm:prSet custT="1"/>
      <dgm:spPr>
        <a:ln>
          <a:solidFill>
            <a:schemeClr val="bg1">
              <a:lumMod val="85000"/>
            </a:schemeClr>
          </a:solidFill>
        </a:ln>
      </dgm:spPr>
      <dgm:t>
        <a:bodyPr/>
        <a:lstStyle/>
        <a:p>
          <a:endParaRPr lang="zh-CN" altLang="en-US" sz="300"/>
        </a:p>
      </dgm:t>
    </dgm:pt>
    <dgm:pt modelId="{C606A72D-4E79-4787-8EB2-02F2E07F4229}" type="sibTrans" cxnId="{ED58121F-CACE-43B2-8CBC-5427A2965915}">
      <dgm:prSet/>
      <dgm:spPr/>
      <dgm:t>
        <a:bodyPr/>
        <a:lstStyle/>
        <a:p>
          <a:endParaRPr lang="zh-CN" altLang="en-US" sz="1400"/>
        </a:p>
      </dgm:t>
    </dgm:pt>
    <dgm:pt modelId="{05191497-F242-4929-8C6B-0CC175BE3F19}">
      <dgm:prSet phldrT="[文本]" custT="1"/>
      <dgm:spPr>
        <a:blipFill rotWithShape="0">
          <a:blip xmlns:r="http://schemas.openxmlformats.org/officeDocument/2006/relationships" r:embed="rId5"/>
          <a:stretch>
            <a:fillRect/>
          </a:stretch>
        </a:blipFill>
        <a:ln>
          <a:noFill/>
        </a:ln>
      </dgm:spPr>
      <dgm:t>
        <a:bodyPr/>
        <a:lstStyle/>
        <a:p>
          <a:r>
            <a:rPr lang="zh-CN" altLang="en-US" sz="2800" b="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添加内容</a:t>
          </a:r>
          <a:endParaRPr lang="zh-CN" altLang="en-US" sz="2800" dirty="0"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a:endParaRPr>
        </a:p>
      </dgm:t>
    </dgm:pt>
    <dgm:pt modelId="{41BA6A3F-719A-4D25-9956-CF39A6820BA4}" type="parTrans" cxnId="{C9BE9C8C-78D0-4F67-AF82-0B35CFE40604}">
      <dgm:prSet custT="1"/>
      <dgm:spPr>
        <a:ln>
          <a:solidFill>
            <a:schemeClr val="bg1">
              <a:lumMod val="85000"/>
            </a:schemeClr>
          </a:solidFill>
        </a:ln>
      </dgm:spPr>
      <dgm:t>
        <a:bodyPr/>
        <a:lstStyle/>
        <a:p>
          <a:endParaRPr lang="zh-CN" altLang="en-US" sz="300"/>
        </a:p>
      </dgm:t>
    </dgm:pt>
    <dgm:pt modelId="{5FF95D33-F221-4125-A557-2E129CBB3E76}" type="sibTrans" cxnId="{C9BE9C8C-78D0-4F67-AF82-0B35CFE40604}">
      <dgm:prSet/>
      <dgm:spPr/>
      <dgm:t>
        <a:bodyPr/>
        <a:lstStyle/>
        <a:p>
          <a:endParaRPr lang="zh-CN" altLang="en-US" sz="1400"/>
        </a:p>
      </dgm:t>
    </dgm:pt>
    <dgm:pt modelId="{B352787A-0AE6-4876-A007-4CD3F3FA8BEC}">
      <dgm:prSet phldrT="[文本]" custT="1"/>
      <dgm:spPr>
        <a:blipFill rotWithShape="0">
          <a:blip xmlns:r="http://schemas.openxmlformats.org/officeDocument/2006/relationships" r:embed="rId3"/>
          <a:stretch>
            <a:fillRect/>
          </a:stretch>
        </a:blipFill>
        <a:ln>
          <a:noFill/>
        </a:ln>
      </dgm:spPr>
      <dgm:t>
        <a:bodyPr/>
        <a:lstStyle/>
        <a:p>
          <a:r>
            <a:rPr lang="zh-CN" altLang="en-US" sz="3200" b="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</a:t>
          </a:r>
          <a:r>
            <a:rPr lang="zh-CN" altLang="en-US" sz="2800" b="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内容</a:t>
          </a:r>
          <a:endParaRPr lang="zh-CN" altLang="en-US" sz="3200" dirty="0"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a:endParaRPr>
        </a:p>
      </dgm:t>
    </dgm:pt>
    <dgm:pt modelId="{CDDF0F9A-B436-446D-90DF-EA7192D2D722}" type="parTrans" cxnId="{41FF2494-4C77-4C69-ACBD-E2D10821E620}">
      <dgm:prSet custT="1"/>
      <dgm:spPr>
        <a:ln>
          <a:solidFill>
            <a:schemeClr val="bg1">
              <a:lumMod val="85000"/>
            </a:schemeClr>
          </a:solidFill>
        </a:ln>
      </dgm:spPr>
      <dgm:t>
        <a:bodyPr/>
        <a:lstStyle/>
        <a:p>
          <a:endParaRPr lang="zh-CN" altLang="en-US" sz="300"/>
        </a:p>
      </dgm:t>
    </dgm:pt>
    <dgm:pt modelId="{1279ACFB-9853-4354-9E73-64C4556BF3FD}" type="sibTrans" cxnId="{41FF2494-4C77-4C69-ACBD-E2D10821E620}">
      <dgm:prSet/>
      <dgm:spPr/>
      <dgm:t>
        <a:bodyPr/>
        <a:lstStyle/>
        <a:p>
          <a:endParaRPr lang="zh-CN" altLang="en-US" sz="1400"/>
        </a:p>
      </dgm:t>
    </dgm:pt>
    <dgm:pt modelId="{4D5F0BFB-01CD-45C6-83F5-A73FC196EC4A}" type="pres">
      <dgm:prSet presAssocID="{9CBD0C2B-2AD6-4460-A367-99D4DA1B8923}" presName="diagram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  <dgm:t>
        <a:bodyPr/>
        <a:lstStyle/>
        <a:p>
          <a:endParaRPr lang="zh-CN" altLang="en-US"/>
        </a:p>
      </dgm:t>
    </dgm:pt>
    <dgm:pt modelId="{B06C55FE-AC48-445F-94BA-83BA19DB3A3A}" type="pres">
      <dgm:prSet presAssocID="{B007B04A-3AC3-41C8-9E5C-0295E9951FAA}" presName="root1" presStyleCnt="0"/>
      <dgm:spPr/>
    </dgm:pt>
    <dgm:pt modelId="{EE9824D3-A098-46A2-93DE-0B46AC7655DB}" type="pres">
      <dgm:prSet presAssocID="{B007B04A-3AC3-41C8-9E5C-0295E9951FAA}" presName="LevelOneTextNode" presStyleLbl="node0" presStyleIdx="0" presStyleCnt="1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6FEB4E3F-634B-4A32-9BD2-AA3FF9889A39}" type="pres">
      <dgm:prSet presAssocID="{B007B04A-3AC3-41C8-9E5C-0295E9951FAA}" presName="level2hierChild" presStyleCnt="0"/>
      <dgm:spPr/>
    </dgm:pt>
    <dgm:pt modelId="{61D72CA4-A5C3-44BF-A16C-0AD243645D16}" type="pres">
      <dgm:prSet presAssocID="{16A3A073-F805-43D7-8899-B2A295201FF2}" presName="conn2-1" presStyleLbl="parChTrans1D2" presStyleIdx="0" presStyleCnt="2"/>
      <dgm:spPr/>
      <dgm:t>
        <a:bodyPr/>
        <a:lstStyle/>
        <a:p>
          <a:endParaRPr lang="zh-CN" altLang="en-US"/>
        </a:p>
      </dgm:t>
    </dgm:pt>
    <dgm:pt modelId="{947DA0C7-C714-4D3F-AF8D-987F2551EDD0}" type="pres">
      <dgm:prSet presAssocID="{16A3A073-F805-43D7-8899-B2A295201FF2}" presName="connTx" presStyleLbl="parChTrans1D2" presStyleIdx="0" presStyleCnt="2"/>
      <dgm:spPr/>
      <dgm:t>
        <a:bodyPr/>
        <a:lstStyle/>
        <a:p>
          <a:endParaRPr lang="zh-CN" altLang="en-US"/>
        </a:p>
      </dgm:t>
    </dgm:pt>
    <dgm:pt modelId="{462E5132-C260-46E1-89F7-60C3AF26DDD9}" type="pres">
      <dgm:prSet presAssocID="{396F85E9-01F7-4D29-9F77-23813D8287F7}" presName="root2" presStyleCnt="0"/>
      <dgm:spPr/>
    </dgm:pt>
    <dgm:pt modelId="{69F616F5-AA79-4F2E-9929-8925AADB598D}" type="pres">
      <dgm:prSet presAssocID="{396F85E9-01F7-4D29-9F77-23813D8287F7}" presName="LevelTwoTextNode" presStyleLbl="node2" presStyleIdx="0" presStyleCnt="2" custScaleX="100605" custScaleY="98149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26B8AC5F-51A1-49CB-80E1-0AEB481CBDF4}" type="pres">
      <dgm:prSet presAssocID="{396F85E9-01F7-4D29-9F77-23813D8287F7}" presName="level3hierChild" presStyleCnt="0"/>
      <dgm:spPr/>
    </dgm:pt>
    <dgm:pt modelId="{DACC577F-01B5-45B1-AABF-5FC309B533AC}" type="pres">
      <dgm:prSet presAssocID="{54BE1462-3E3F-41C2-822A-30ED0BCDD873}" presName="conn2-1" presStyleLbl="parChTrans1D3" presStyleIdx="0" presStyleCnt="3"/>
      <dgm:spPr/>
      <dgm:t>
        <a:bodyPr/>
        <a:lstStyle/>
        <a:p>
          <a:endParaRPr lang="zh-CN" altLang="en-US"/>
        </a:p>
      </dgm:t>
    </dgm:pt>
    <dgm:pt modelId="{45887EA5-4EE9-4A64-9472-0F073ABFFFD1}" type="pres">
      <dgm:prSet presAssocID="{54BE1462-3E3F-41C2-822A-30ED0BCDD873}" presName="connTx" presStyleLbl="parChTrans1D3" presStyleIdx="0" presStyleCnt="3"/>
      <dgm:spPr/>
      <dgm:t>
        <a:bodyPr/>
        <a:lstStyle/>
        <a:p>
          <a:endParaRPr lang="zh-CN" altLang="en-US"/>
        </a:p>
      </dgm:t>
    </dgm:pt>
    <dgm:pt modelId="{3937A65D-68EA-459F-9909-C1E5D722A9FB}" type="pres">
      <dgm:prSet presAssocID="{AF3615F1-9729-4C45-98AC-C7EC2D840BFC}" presName="root2" presStyleCnt="0"/>
      <dgm:spPr/>
    </dgm:pt>
    <dgm:pt modelId="{AD403C41-5F44-4144-999E-7BB7902AE426}" type="pres">
      <dgm:prSet presAssocID="{AF3615F1-9729-4C45-98AC-C7EC2D840BFC}" presName="LevelTwoTextNode" presStyleLbl="node3" presStyleIdx="0" presStyleCnt="3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CB3FA575-41D7-430B-AB97-DE9688D94627}" type="pres">
      <dgm:prSet presAssocID="{AF3615F1-9729-4C45-98AC-C7EC2D840BFC}" presName="level3hierChild" presStyleCnt="0"/>
      <dgm:spPr/>
    </dgm:pt>
    <dgm:pt modelId="{30428097-42B1-45C4-8929-83CFC8EDD00C}" type="pres">
      <dgm:prSet presAssocID="{088360E8-4719-4460-8BC2-1C8FF8178D54}" presName="conn2-1" presStyleLbl="parChTrans1D3" presStyleIdx="1" presStyleCnt="3"/>
      <dgm:spPr/>
      <dgm:t>
        <a:bodyPr/>
        <a:lstStyle/>
        <a:p>
          <a:endParaRPr lang="zh-CN" altLang="en-US"/>
        </a:p>
      </dgm:t>
    </dgm:pt>
    <dgm:pt modelId="{084FA54A-807B-4D94-A0D8-DE4AA39F5A87}" type="pres">
      <dgm:prSet presAssocID="{088360E8-4719-4460-8BC2-1C8FF8178D54}" presName="connTx" presStyleLbl="parChTrans1D3" presStyleIdx="1" presStyleCnt="3"/>
      <dgm:spPr/>
      <dgm:t>
        <a:bodyPr/>
        <a:lstStyle/>
        <a:p>
          <a:endParaRPr lang="zh-CN" altLang="en-US"/>
        </a:p>
      </dgm:t>
    </dgm:pt>
    <dgm:pt modelId="{659664AC-C0F6-4C28-A357-3075105A2570}" type="pres">
      <dgm:prSet presAssocID="{4C28E869-0B73-43DC-9A04-B6FD06185332}" presName="root2" presStyleCnt="0"/>
      <dgm:spPr/>
    </dgm:pt>
    <dgm:pt modelId="{2B437989-C094-41ED-ABDC-AA6EAB2EFFC1}" type="pres">
      <dgm:prSet presAssocID="{4C28E869-0B73-43DC-9A04-B6FD06185332}" presName="LevelTwoTextNode" presStyleLbl="node3" presStyleIdx="1" presStyleCnt="3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04D6FD6F-6CB8-4439-8E7A-F39683975B6D}" type="pres">
      <dgm:prSet presAssocID="{4C28E869-0B73-43DC-9A04-B6FD06185332}" presName="level3hierChild" presStyleCnt="0"/>
      <dgm:spPr/>
    </dgm:pt>
    <dgm:pt modelId="{C793271A-D7ED-43B1-914B-23E3E16BDB21}" type="pres">
      <dgm:prSet presAssocID="{41BA6A3F-719A-4D25-9956-CF39A6820BA4}" presName="conn2-1" presStyleLbl="parChTrans1D2" presStyleIdx="1" presStyleCnt="2"/>
      <dgm:spPr/>
      <dgm:t>
        <a:bodyPr/>
        <a:lstStyle/>
        <a:p>
          <a:endParaRPr lang="zh-CN" altLang="en-US"/>
        </a:p>
      </dgm:t>
    </dgm:pt>
    <dgm:pt modelId="{1B5A266C-253E-4476-A2D6-AE9104656666}" type="pres">
      <dgm:prSet presAssocID="{41BA6A3F-719A-4D25-9956-CF39A6820BA4}" presName="connTx" presStyleLbl="parChTrans1D2" presStyleIdx="1" presStyleCnt="2"/>
      <dgm:spPr/>
      <dgm:t>
        <a:bodyPr/>
        <a:lstStyle/>
        <a:p>
          <a:endParaRPr lang="zh-CN" altLang="en-US"/>
        </a:p>
      </dgm:t>
    </dgm:pt>
    <dgm:pt modelId="{2999DC63-D1D8-4AA8-A14E-2E961117C5D0}" type="pres">
      <dgm:prSet presAssocID="{05191497-F242-4929-8C6B-0CC175BE3F19}" presName="root2" presStyleCnt="0"/>
      <dgm:spPr/>
    </dgm:pt>
    <dgm:pt modelId="{6901FA52-AED0-4961-9E25-15739552CA81}" type="pres">
      <dgm:prSet presAssocID="{05191497-F242-4929-8C6B-0CC175BE3F19}" presName="LevelTwoTextNode" presStyleLbl="node2" presStyleIdx="1" presStyleCnt="2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E5243B54-F1FF-4E96-9DED-0BA8DBCB19FA}" type="pres">
      <dgm:prSet presAssocID="{05191497-F242-4929-8C6B-0CC175BE3F19}" presName="level3hierChild" presStyleCnt="0"/>
      <dgm:spPr/>
    </dgm:pt>
    <dgm:pt modelId="{5EDC594A-6F12-4D36-8192-C4597FEC2D0B}" type="pres">
      <dgm:prSet presAssocID="{CDDF0F9A-B436-446D-90DF-EA7192D2D722}" presName="conn2-1" presStyleLbl="parChTrans1D3" presStyleIdx="2" presStyleCnt="3"/>
      <dgm:spPr/>
      <dgm:t>
        <a:bodyPr/>
        <a:lstStyle/>
        <a:p>
          <a:endParaRPr lang="zh-CN" altLang="en-US"/>
        </a:p>
      </dgm:t>
    </dgm:pt>
    <dgm:pt modelId="{FDD66541-1DBE-4FA7-9070-11AA44B96A64}" type="pres">
      <dgm:prSet presAssocID="{CDDF0F9A-B436-446D-90DF-EA7192D2D722}" presName="connTx" presStyleLbl="parChTrans1D3" presStyleIdx="2" presStyleCnt="3"/>
      <dgm:spPr/>
      <dgm:t>
        <a:bodyPr/>
        <a:lstStyle/>
        <a:p>
          <a:endParaRPr lang="zh-CN" altLang="en-US"/>
        </a:p>
      </dgm:t>
    </dgm:pt>
    <dgm:pt modelId="{807518DB-81A1-42D3-B5D4-AB68B097D4BE}" type="pres">
      <dgm:prSet presAssocID="{B352787A-0AE6-4876-A007-4CD3F3FA8BEC}" presName="root2" presStyleCnt="0"/>
      <dgm:spPr/>
    </dgm:pt>
    <dgm:pt modelId="{BEC9C4BB-AFFE-424B-9ABF-417B68CB4DB2}" type="pres">
      <dgm:prSet presAssocID="{B352787A-0AE6-4876-A007-4CD3F3FA8BEC}" presName="LevelTwoTextNode" presStyleLbl="node3" presStyleIdx="2" presStyleCnt="3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1187DEC5-576C-4BC6-B5CF-93129DECA054}" type="pres">
      <dgm:prSet presAssocID="{B352787A-0AE6-4876-A007-4CD3F3FA8BEC}" presName="level3hierChild" presStyleCnt="0"/>
      <dgm:spPr/>
    </dgm:pt>
  </dgm:ptLst>
  <dgm:cxnLst>
    <dgm:cxn modelId="{10D39BA6-7FF1-4AA7-9DFD-216E76F791F8}" type="presOf" srcId="{16A3A073-F805-43D7-8899-B2A295201FF2}" destId="{61D72CA4-A5C3-44BF-A16C-0AD243645D16}" srcOrd="0" destOrd="0" presId="urn:microsoft.com/office/officeart/2005/8/layout/hierarchy2#1"/>
    <dgm:cxn modelId="{74823231-65EE-470B-988E-C42BA5A9CD6E}" type="presOf" srcId="{B007B04A-3AC3-41C8-9E5C-0295E9951FAA}" destId="{EE9824D3-A098-46A2-93DE-0B46AC7655DB}" srcOrd="0" destOrd="0" presId="urn:microsoft.com/office/officeart/2005/8/layout/hierarchy2#1"/>
    <dgm:cxn modelId="{AE554080-5627-4EF5-A1C3-2D866EA3E271}" type="presOf" srcId="{088360E8-4719-4460-8BC2-1C8FF8178D54}" destId="{30428097-42B1-45C4-8929-83CFC8EDD00C}" srcOrd="0" destOrd="0" presId="urn:microsoft.com/office/officeart/2005/8/layout/hierarchy2#1"/>
    <dgm:cxn modelId="{C7CD0A90-4390-4FE3-ACEF-B5E4F79F85C5}" type="presOf" srcId="{CDDF0F9A-B436-446D-90DF-EA7192D2D722}" destId="{FDD66541-1DBE-4FA7-9070-11AA44B96A64}" srcOrd="1" destOrd="0" presId="urn:microsoft.com/office/officeart/2005/8/layout/hierarchy2#1"/>
    <dgm:cxn modelId="{6DF05BDA-5793-4D93-B55E-D0106286B3EA}" type="presOf" srcId="{AF3615F1-9729-4C45-98AC-C7EC2D840BFC}" destId="{AD403C41-5F44-4144-999E-7BB7902AE426}" srcOrd="0" destOrd="0" presId="urn:microsoft.com/office/officeart/2005/8/layout/hierarchy2#1"/>
    <dgm:cxn modelId="{FA13D67F-9E5D-448B-8726-81910B71DBAF}" type="presOf" srcId="{41BA6A3F-719A-4D25-9956-CF39A6820BA4}" destId="{1B5A266C-253E-4476-A2D6-AE9104656666}" srcOrd="1" destOrd="0" presId="urn:microsoft.com/office/officeart/2005/8/layout/hierarchy2#1"/>
    <dgm:cxn modelId="{1C2DF4CC-9042-443D-91F2-5600B7FBA293}" type="presOf" srcId="{54BE1462-3E3F-41C2-822A-30ED0BCDD873}" destId="{DACC577F-01B5-45B1-AABF-5FC309B533AC}" srcOrd="0" destOrd="0" presId="urn:microsoft.com/office/officeart/2005/8/layout/hierarchy2#1"/>
    <dgm:cxn modelId="{10E7B780-847D-438D-9C25-A5FEC28BBDC5}" type="presOf" srcId="{4C28E869-0B73-43DC-9A04-B6FD06185332}" destId="{2B437989-C094-41ED-ABDC-AA6EAB2EFFC1}" srcOrd="0" destOrd="0" presId="urn:microsoft.com/office/officeart/2005/8/layout/hierarchy2#1"/>
    <dgm:cxn modelId="{7474D1E9-D401-485B-B1A5-6A89E9F8D4A1}" srcId="{396F85E9-01F7-4D29-9F77-23813D8287F7}" destId="{AF3615F1-9729-4C45-98AC-C7EC2D840BFC}" srcOrd="0" destOrd="0" parTransId="{54BE1462-3E3F-41C2-822A-30ED0BCDD873}" sibTransId="{6C43A315-BDB3-4B8D-AD2E-ACA9D5480B3F}"/>
    <dgm:cxn modelId="{6BA51C5B-5A45-41B3-BFD1-779207465786}" srcId="{B007B04A-3AC3-41C8-9E5C-0295E9951FAA}" destId="{396F85E9-01F7-4D29-9F77-23813D8287F7}" srcOrd="0" destOrd="0" parTransId="{16A3A073-F805-43D7-8899-B2A295201FF2}" sibTransId="{A82F176F-1EF8-4CB6-9714-21799D2E64DB}"/>
    <dgm:cxn modelId="{ED58121F-CACE-43B2-8CBC-5427A2965915}" srcId="{396F85E9-01F7-4D29-9F77-23813D8287F7}" destId="{4C28E869-0B73-43DC-9A04-B6FD06185332}" srcOrd="1" destOrd="0" parTransId="{088360E8-4719-4460-8BC2-1C8FF8178D54}" sibTransId="{C606A72D-4E79-4787-8EB2-02F2E07F4229}"/>
    <dgm:cxn modelId="{C9BE9C8C-78D0-4F67-AF82-0B35CFE40604}" srcId="{B007B04A-3AC3-41C8-9E5C-0295E9951FAA}" destId="{05191497-F242-4929-8C6B-0CC175BE3F19}" srcOrd="1" destOrd="0" parTransId="{41BA6A3F-719A-4D25-9956-CF39A6820BA4}" sibTransId="{5FF95D33-F221-4125-A557-2E129CBB3E76}"/>
    <dgm:cxn modelId="{5B1B93E1-E9AC-4E6A-8FB8-C4BC958AFB78}" type="presOf" srcId="{396F85E9-01F7-4D29-9F77-23813D8287F7}" destId="{69F616F5-AA79-4F2E-9929-8925AADB598D}" srcOrd="0" destOrd="0" presId="urn:microsoft.com/office/officeart/2005/8/layout/hierarchy2#1"/>
    <dgm:cxn modelId="{41FF2494-4C77-4C69-ACBD-E2D10821E620}" srcId="{05191497-F242-4929-8C6B-0CC175BE3F19}" destId="{B352787A-0AE6-4876-A007-4CD3F3FA8BEC}" srcOrd="0" destOrd="0" parTransId="{CDDF0F9A-B436-446D-90DF-EA7192D2D722}" sibTransId="{1279ACFB-9853-4354-9E73-64C4556BF3FD}"/>
    <dgm:cxn modelId="{29B550E1-069E-4B7B-874A-4D284564B6B1}" type="presOf" srcId="{088360E8-4719-4460-8BC2-1C8FF8178D54}" destId="{084FA54A-807B-4D94-A0D8-DE4AA39F5A87}" srcOrd="1" destOrd="0" presId="urn:microsoft.com/office/officeart/2005/8/layout/hierarchy2#1"/>
    <dgm:cxn modelId="{61602052-030F-43B9-9AC7-98264630DD61}" type="presOf" srcId="{41BA6A3F-719A-4D25-9956-CF39A6820BA4}" destId="{C793271A-D7ED-43B1-914B-23E3E16BDB21}" srcOrd="0" destOrd="0" presId="urn:microsoft.com/office/officeart/2005/8/layout/hierarchy2#1"/>
    <dgm:cxn modelId="{9CDB0596-E371-4DEB-AD3D-4118D9663305}" type="presOf" srcId="{54BE1462-3E3F-41C2-822A-30ED0BCDD873}" destId="{45887EA5-4EE9-4A64-9472-0F073ABFFFD1}" srcOrd="1" destOrd="0" presId="urn:microsoft.com/office/officeart/2005/8/layout/hierarchy2#1"/>
    <dgm:cxn modelId="{4AC108F0-D45E-4F9B-A7C9-00C233586FDA}" type="presOf" srcId="{CDDF0F9A-B436-446D-90DF-EA7192D2D722}" destId="{5EDC594A-6F12-4D36-8192-C4597FEC2D0B}" srcOrd="0" destOrd="0" presId="urn:microsoft.com/office/officeart/2005/8/layout/hierarchy2#1"/>
    <dgm:cxn modelId="{EE6518BA-5584-4042-8ABE-B3B3FD0DB708}" type="presOf" srcId="{9CBD0C2B-2AD6-4460-A367-99D4DA1B8923}" destId="{4D5F0BFB-01CD-45C6-83F5-A73FC196EC4A}" srcOrd="0" destOrd="0" presId="urn:microsoft.com/office/officeart/2005/8/layout/hierarchy2#1"/>
    <dgm:cxn modelId="{BC90DD64-2F90-402F-8AE0-932B4E42B6E7}" type="presOf" srcId="{B352787A-0AE6-4876-A007-4CD3F3FA8BEC}" destId="{BEC9C4BB-AFFE-424B-9ABF-417B68CB4DB2}" srcOrd="0" destOrd="0" presId="urn:microsoft.com/office/officeart/2005/8/layout/hierarchy2#1"/>
    <dgm:cxn modelId="{270A9FEE-D262-4C82-B0F0-DCF1171E3E94}" srcId="{9CBD0C2B-2AD6-4460-A367-99D4DA1B8923}" destId="{B007B04A-3AC3-41C8-9E5C-0295E9951FAA}" srcOrd="0" destOrd="0" parTransId="{86F2FA67-D554-4C5C-8B54-7CD91DC22E6A}" sibTransId="{2C43352C-3ECC-4828-A6C6-68C973C76D89}"/>
    <dgm:cxn modelId="{086D5489-2FCC-46B7-BE22-4FB65F5A0F92}" type="presOf" srcId="{05191497-F242-4929-8C6B-0CC175BE3F19}" destId="{6901FA52-AED0-4961-9E25-15739552CA81}" srcOrd="0" destOrd="0" presId="urn:microsoft.com/office/officeart/2005/8/layout/hierarchy2#1"/>
    <dgm:cxn modelId="{64C89BD1-4172-4EBB-8818-1C3FFC602E21}" type="presOf" srcId="{16A3A073-F805-43D7-8899-B2A295201FF2}" destId="{947DA0C7-C714-4D3F-AF8D-987F2551EDD0}" srcOrd="1" destOrd="0" presId="urn:microsoft.com/office/officeart/2005/8/layout/hierarchy2#1"/>
    <dgm:cxn modelId="{1FBE837C-B36B-4398-9B6C-2D64F1135F8F}" type="presParOf" srcId="{4D5F0BFB-01CD-45C6-83F5-A73FC196EC4A}" destId="{B06C55FE-AC48-445F-94BA-83BA19DB3A3A}" srcOrd="0" destOrd="0" presId="urn:microsoft.com/office/officeart/2005/8/layout/hierarchy2#1"/>
    <dgm:cxn modelId="{F83B672E-E53A-496E-BF4C-224713BA4CEF}" type="presParOf" srcId="{B06C55FE-AC48-445F-94BA-83BA19DB3A3A}" destId="{EE9824D3-A098-46A2-93DE-0B46AC7655DB}" srcOrd="0" destOrd="0" presId="urn:microsoft.com/office/officeart/2005/8/layout/hierarchy2#1"/>
    <dgm:cxn modelId="{B6CF5DF5-D812-4725-975C-5B807BA68958}" type="presParOf" srcId="{B06C55FE-AC48-445F-94BA-83BA19DB3A3A}" destId="{6FEB4E3F-634B-4A32-9BD2-AA3FF9889A39}" srcOrd="1" destOrd="0" presId="urn:microsoft.com/office/officeart/2005/8/layout/hierarchy2#1"/>
    <dgm:cxn modelId="{DE9BAD25-2A4F-4AF6-9400-1E2208CFEC9A}" type="presParOf" srcId="{6FEB4E3F-634B-4A32-9BD2-AA3FF9889A39}" destId="{61D72CA4-A5C3-44BF-A16C-0AD243645D16}" srcOrd="0" destOrd="0" presId="urn:microsoft.com/office/officeart/2005/8/layout/hierarchy2#1"/>
    <dgm:cxn modelId="{E9098D6C-B0AB-4205-BD0E-73ED861999B1}" type="presParOf" srcId="{61D72CA4-A5C3-44BF-A16C-0AD243645D16}" destId="{947DA0C7-C714-4D3F-AF8D-987F2551EDD0}" srcOrd="0" destOrd="0" presId="urn:microsoft.com/office/officeart/2005/8/layout/hierarchy2#1"/>
    <dgm:cxn modelId="{3A9708E6-F529-42E1-A4B7-B676F29CB47A}" type="presParOf" srcId="{6FEB4E3F-634B-4A32-9BD2-AA3FF9889A39}" destId="{462E5132-C260-46E1-89F7-60C3AF26DDD9}" srcOrd="1" destOrd="0" presId="urn:microsoft.com/office/officeart/2005/8/layout/hierarchy2#1"/>
    <dgm:cxn modelId="{6253A3AB-698D-497A-9048-D7566F8AD6B0}" type="presParOf" srcId="{462E5132-C260-46E1-89F7-60C3AF26DDD9}" destId="{69F616F5-AA79-4F2E-9929-8925AADB598D}" srcOrd="0" destOrd="0" presId="urn:microsoft.com/office/officeart/2005/8/layout/hierarchy2#1"/>
    <dgm:cxn modelId="{02011766-93A1-45DE-8B5A-C3C33440044B}" type="presParOf" srcId="{462E5132-C260-46E1-89F7-60C3AF26DDD9}" destId="{26B8AC5F-51A1-49CB-80E1-0AEB481CBDF4}" srcOrd="1" destOrd="0" presId="urn:microsoft.com/office/officeart/2005/8/layout/hierarchy2#1"/>
    <dgm:cxn modelId="{08FB5CCA-F6A6-4340-AF82-B5D5717FB535}" type="presParOf" srcId="{26B8AC5F-51A1-49CB-80E1-0AEB481CBDF4}" destId="{DACC577F-01B5-45B1-AABF-5FC309B533AC}" srcOrd="0" destOrd="0" presId="urn:microsoft.com/office/officeart/2005/8/layout/hierarchy2#1"/>
    <dgm:cxn modelId="{361A4A04-EA82-4676-B61C-DE3FB2DB77C8}" type="presParOf" srcId="{DACC577F-01B5-45B1-AABF-5FC309B533AC}" destId="{45887EA5-4EE9-4A64-9472-0F073ABFFFD1}" srcOrd="0" destOrd="0" presId="urn:microsoft.com/office/officeart/2005/8/layout/hierarchy2#1"/>
    <dgm:cxn modelId="{15F99C12-B73C-4FBE-896F-2993BA2F3301}" type="presParOf" srcId="{26B8AC5F-51A1-49CB-80E1-0AEB481CBDF4}" destId="{3937A65D-68EA-459F-9909-C1E5D722A9FB}" srcOrd="1" destOrd="0" presId="urn:microsoft.com/office/officeart/2005/8/layout/hierarchy2#1"/>
    <dgm:cxn modelId="{A0C6134F-2EEE-4A5F-AABA-04DD36E6E513}" type="presParOf" srcId="{3937A65D-68EA-459F-9909-C1E5D722A9FB}" destId="{AD403C41-5F44-4144-999E-7BB7902AE426}" srcOrd="0" destOrd="0" presId="urn:microsoft.com/office/officeart/2005/8/layout/hierarchy2#1"/>
    <dgm:cxn modelId="{50B20364-ABDC-46D4-A4D4-F4FB1F56F2B9}" type="presParOf" srcId="{3937A65D-68EA-459F-9909-C1E5D722A9FB}" destId="{CB3FA575-41D7-430B-AB97-DE9688D94627}" srcOrd="1" destOrd="0" presId="urn:microsoft.com/office/officeart/2005/8/layout/hierarchy2#1"/>
    <dgm:cxn modelId="{53AC085C-D494-40D5-B2BE-66D1919C2F33}" type="presParOf" srcId="{26B8AC5F-51A1-49CB-80E1-0AEB481CBDF4}" destId="{30428097-42B1-45C4-8929-83CFC8EDD00C}" srcOrd="2" destOrd="0" presId="urn:microsoft.com/office/officeart/2005/8/layout/hierarchy2#1"/>
    <dgm:cxn modelId="{D2C657EA-8781-4ED8-88AA-28BB5B930C23}" type="presParOf" srcId="{30428097-42B1-45C4-8929-83CFC8EDD00C}" destId="{084FA54A-807B-4D94-A0D8-DE4AA39F5A87}" srcOrd="0" destOrd="0" presId="urn:microsoft.com/office/officeart/2005/8/layout/hierarchy2#1"/>
    <dgm:cxn modelId="{B060D5AB-B05D-478B-BFE7-07B325089FBD}" type="presParOf" srcId="{26B8AC5F-51A1-49CB-80E1-0AEB481CBDF4}" destId="{659664AC-C0F6-4C28-A357-3075105A2570}" srcOrd="3" destOrd="0" presId="urn:microsoft.com/office/officeart/2005/8/layout/hierarchy2#1"/>
    <dgm:cxn modelId="{6CBB9406-FDA2-41CF-8C8F-262C781E75F7}" type="presParOf" srcId="{659664AC-C0F6-4C28-A357-3075105A2570}" destId="{2B437989-C094-41ED-ABDC-AA6EAB2EFFC1}" srcOrd="0" destOrd="0" presId="urn:microsoft.com/office/officeart/2005/8/layout/hierarchy2#1"/>
    <dgm:cxn modelId="{33533936-A5E3-41CA-B8EC-F2EC3AADC359}" type="presParOf" srcId="{659664AC-C0F6-4C28-A357-3075105A2570}" destId="{04D6FD6F-6CB8-4439-8E7A-F39683975B6D}" srcOrd="1" destOrd="0" presId="urn:microsoft.com/office/officeart/2005/8/layout/hierarchy2#1"/>
    <dgm:cxn modelId="{E8D7AF62-195A-44B5-99DF-13E4FFB8E250}" type="presParOf" srcId="{6FEB4E3F-634B-4A32-9BD2-AA3FF9889A39}" destId="{C793271A-D7ED-43B1-914B-23E3E16BDB21}" srcOrd="2" destOrd="0" presId="urn:microsoft.com/office/officeart/2005/8/layout/hierarchy2#1"/>
    <dgm:cxn modelId="{D670B6AF-A1D2-4E48-9204-E07BAABA5603}" type="presParOf" srcId="{C793271A-D7ED-43B1-914B-23E3E16BDB21}" destId="{1B5A266C-253E-4476-A2D6-AE9104656666}" srcOrd="0" destOrd="0" presId="urn:microsoft.com/office/officeart/2005/8/layout/hierarchy2#1"/>
    <dgm:cxn modelId="{7764B262-72B0-4CBB-B86C-0E16D766DE4E}" type="presParOf" srcId="{6FEB4E3F-634B-4A32-9BD2-AA3FF9889A39}" destId="{2999DC63-D1D8-4AA8-A14E-2E961117C5D0}" srcOrd="3" destOrd="0" presId="urn:microsoft.com/office/officeart/2005/8/layout/hierarchy2#1"/>
    <dgm:cxn modelId="{AEC18A89-ED7B-41A6-BF11-C2DC53D7B687}" type="presParOf" srcId="{2999DC63-D1D8-4AA8-A14E-2E961117C5D0}" destId="{6901FA52-AED0-4961-9E25-15739552CA81}" srcOrd="0" destOrd="0" presId="urn:microsoft.com/office/officeart/2005/8/layout/hierarchy2#1"/>
    <dgm:cxn modelId="{3BD1C960-4252-4A07-9F47-E22B5BB3DFF8}" type="presParOf" srcId="{2999DC63-D1D8-4AA8-A14E-2E961117C5D0}" destId="{E5243B54-F1FF-4E96-9DED-0BA8DBCB19FA}" srcOrd="1" destOrd="0" presId="urn:microsoft.com/office/officeart/2005/8/layout/hierarchy2#1"/>
    <dgm:cxn modelId="{7BA39344-494F-4B55-A3A7-6826EFA65219}" type="presParOf" srcId="{E5243B54-F1FF-4E96-9DED-0BA8DBCB19FA}" destId="{5EDC594A-6F12-4D36-8192-C4597FEC2D0B}" srcOrd="0" destOrd="0" presId="urn:microsoft.com/office/officeart/2005/8/layout/hierarchy2#1"/>
    <dgm:cxn modelId="{84766AD1-834D-434C-B891-95FDB1E3E270}" type="presParOf" srcId="{5EDC594A-6F12-4D36-8192-C4597FEC2D0B}" destId="{FDD66541-1DBE-4FA7-9070-11AA44B96A64}" srcOrd="0" destOrd="0" presId="urn:microsoft.com/office/officeart/2005/8/layout/hierarchy2#1"/>
    <dgm:cxn modelId="{ED069E93-BC45-4259-B27A-A3EE4E09E8D1}" type="presParOf" srcId="{E5243B54-F1FF-4E96-9DED-0BA8DBCB19FA}" destId="{807518DB-81A1-42D3-B5D4-AB68B097D4BE}" srcOrd="1" destOrd="0" presId="urn:microsoft.com/office/officeart/2005/8/layout/hierarchy2#1"/>
    <dgm:cxn modelId="{615630B1-DA51-409C-A975-0A98FEA0A108}" type="presParOf" srcId="{807518DB-81A1-42D3-B5D4-AB68B097D4BE}" destId="{BEC9C4BB-AFFE-424B-9ABF-417B68CB4DB2}" srcOrd="0" destOrd="0" presId="urn:microsoft.com/office/officeart/2005/8/layout/hierarchy2#1"/>
    <dgm:cxn modelId="{346D3ED0-7524-48E4-89CB-31EE7C04656E}" type="presParOf" srcId="{807518DB-81A1-42D3-B5D4-AB68B097D4BE}" destId="{1187DEC5-576C-4BC6-B5CF-93129DECA054}" srcOrd="1" destOrd="0" presId="urn:microsoft.com/office/officeart/2005/8/layout/hierarchy2#1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70E28846-9FC4-42B3-8865-9627FA6F4BA6}" type="doc">
      <dgm:prSet loTypeId="urn:microsoft.com/office/officeart/2005/8/layout/process4" loCatId="list" qsTypeId="urn:microsoft.com/office/officeart/2005/8/quickstyle/simple2#1" qsCatId="simple" csTypeId="urn:microsoft.com/office/officeart/2005/8/colors/accent0_3#1" csCatId="mainScheme" phldr="1"/>
      <dgm:spPr/>
      <dgm:t>
        <a:bodyPr/>
        <a:lstStyle/>
        <a:p>
          <a:endParaRPr lang="zh-CN" altLang="en-US"/>
        </a:p>
      </dgm:t>
    </dgm:pt>
    <dgm:pt modelId="{2F2B3A05-8F89-450F-AD0E-CE6F382AF50B}">
      <dgm:prSet phldrT="[文本]" custT="1"/>
      <dgm:spPr>
        <a:blipFill rotWithShape="0">
          <a:blip xmlns:r="http://schemas.openxmlformats.org/officeDocument/2006/relationships" r:embed="rId1"/>
          <a:stretch>
            <a:fillRect/>
          </a:stretch>
        </a:blipFill>
        <a:ln>
          <a:noFill/>
        </a:ln>
      </dgm:spPr>
      <dgm:t>
        <a:bodyPr/>
        <a:lstStyle/>
        <a:p>
          <a:endParaRPr lang="zh-CN" altLang="en-US" sz="2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</dgm:pt>
    <dgm:pt modelId="{73BAB14B-D87A-436B-8290-55BA40E5E035}" type="parTrans" cxnId="{7E965EC3-7B1A-462D-97B4-1F95BF57FEFB}">
      <dgm:prSet/>
      <dgm:spPr/>
      <dgm:t>
        <a:bodyPr/>
        <a:lstStyle/>
        <a:p>
          <a:endParaRPr lang="zh-CN" altLang="en-US"/>
        </a:p>
      </dgm:t>
    </dgm:pt>
    <dgm:pt modelId="{5D649FD9-B39E-4EF5-B697-5728848FA616}" type="sibTrans" cxnId="{7E965EC3-7B1A-462D-97B4-1F95BF57FEFB}">
      <dgm:prSet/>
      <dgm:spPr/>
      <dgm:t>
        <a:bodyPr/>
        <a:lstStyle/>
        <a:p>
          <a:endParaRPr lang="zh-CN" altLang="en-US"/>
        </a:p>
      </dgm:t>
    </dgm:pt>
    <dgm:pt modelId="{3EEADB6A-B2EC-4DD5-AE42-8E2B59528B28}">
      <dgm:prSet phldrT="[文本]" custT="1"/>
      <dgm:spPr>
        <a:blipFill rotWithShape="0">
          <a:blip xmlns:r="http://schemas.openxmlformats.org/officeDocument/2006/relationships" r:embed="rId2"/>
          <a:stretch>
            <a:fillRect/>
          </a:stretch>
        </a:blipFill>
        <a:ln>
          <a:noFill/>
        </a:ln>
      </dgm:spPr>
      <dgm:t>
        <a:bodyPr/>
        <a:lstStyle/>
        <a:p>
          <a:endParaRPr lang="zh-CN" altLang="en-US" sz="1050" dirty="0"/>
        </a:p>
      </dgm:t>
    </dgm:pt>
    <dgm:pt modelId="{7B4EA72B-1A59-4FA0-840F-B725912C2F07}" type="parTrans" cxnId="{B039B264-305B-4A19-B82D-250B4B17E299}">
      <dgm:prSet/>
      <dgm:spPr/>
      <dgm:t>
        <a:bodyPr/>
        <a:lstStyle/>
        <a:p>
          <a:endParaRPr lang="zh-CN" altLang="en-US"/>
        </a:p>
      </dgm:t>
    </dgm:pt>
    <dgm:pt modelId="{6F69540A-76F9-4261-9028-D22494727610}" type="sibTrans" cxnId="{B039B264-305B-4A19-B82D-250B4B17E299}">
      <dgm:prSet/>
      <dgm:spPr/>
      <dgm:t>
        <a:bodyPr/>
        <a:lstStyle/>
        <a:p>
          <a:endParaRPr lang="zh-CN" altLang="en-US"/>
        </a:p>
      </dgm:t>
    </dgm:pt>
    <dgm:pt modelId="{BE63B394-4871-44D5-94EB-77F24C96D7DC}" type="pres">
      <dgm:prSet presAssocID="{70E28846-9FC4-42B3-8865-9627FA6F4BA6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zh-CN" altLang="en-US"/>
        </a:p>
      </dgm:t>
    </dgm:pt>
    <dgm:pt modelId="{831A99F0-4A80-4204-B839-C5AE378CCE56}" type="pres">
      <dgm:prSet presAssocID="{3EEADB6A-B2EC-4DD5-AE42-8E2B59528B28}" presName="boxAndChildren" presStyleCnt="0"/>
      <dgm:spPr/>
    </dgm:pt>
    <dgm:pt modelId="{FC373E32-BCE1-4E5D-83FB-E9EEDF64057D}" type="pres">
      <dgm:prSet presAssocID="{3EEADB6A-B2EC-4DD5-AE42-8E2B59528B28}" presName="parentTextBox" presStyleLbl="node1" presStyleIdx="0" presStyleCnt="2"/>
      <dgm:spPr/>
      <dgm:t>
        <a:bodyPr/>
        <a:lstStyle/>
        <a:p>
          <a:endParaRPr lang="zh-CN" altLang="en-US"/>
        </a:p>
      </dgm:t>
    </dgm:pt>
    <dgm:pt modelId="{51559D50-FA4B-4C2E-9AD5-98CAC3EF6373}" type="pres">
      <dgm:prSet presAssocID="{5D649FD9-B39E-4EF5-B697-5728848FA616}" presName="sp" presStyleCnt="0"/>
      <dgm:spPr/>
    </dgm:pt>
    <dgm:pt modelId="{8ADFB5F9-13C7-4C78-9EDD-3492F41C4EAC}" type="pres">
      <dgm:prSet presAssocID="{2F2B3A05-8F89-450F-AD0E-CE6F382AF50B}" presName="arrowAndChildren" presStyleCnt="0"/>
      <dgm:spPr/>
    </dgm:pt>
    <dgm:pt modelId="{7D684073-03B7-4FDF-92E5-028BFEEECDAB}" type="pres">
      <dgm:prSet presAssocID="{2F2B3A05-8F89-450F-AD0E-CE6F382AF50B}" presName="parentTextArrow" presStyleLbl="node1" presStyleIdx="1" presStyleCnt="2" custLinFactNeighborX="11405" custLinFactNeighborY="-5558"/>
      <dgm:spPr/>
      <dgm:t>
        <a:bodyPr/>
        <a:lstStyle/>
        <a:p>
          <a:endParaRPr lang="zh-CN" altLang="en-US"/>
        </a:p>
      </dgm:t>
    </dgm:pt>
  </dgm:ptLst>
  <dgm:cxnLst>
    <dgm:cxn modelId="{4A388B07-EAAD-41B0-826A-FA52606CE426}" type="presOf" srcId="{70E28846-9FC4-42B3-8865-9627FA6F4BA6}" destId="{BE63B394-4871-44D5-94EB-77F24C96D7DC}" srcOrd="0" destOrd="0" presId="urn:microsoft.com/office/officeart/2005/8/layout/process4"/>
    <dgm:cxn modelId="{09F40F1F-350F-41B0-90E6-14294125BCE7}" type="presOf" srcId="{3EEADB6A-B2EC-4DD5-AE42-8E2B59528B28}" destId="{FC373E32-BCE1-4E5D-83FB-E9EEDF64057D}" srcOrd="0" destOrd="0" presId="urn:microsoft.com/office/officeart/2005/8/layout/process4"/>
    <dgm:cxn modelId="{B039B264-305B-4A19-B82D-250B4B17E299}" srcId="{70E28846-9FC4-42B3-8865-9627FA6F4BA6}" destId="{3EEADB6A-B2EC-4DD5-AE42-8E2B59528B28}" srcOrd="1" destOrd="0" parTransId="{7B4EA72B-1A59-4FA0-840F-B725912C2F07}" sibTransId="{6F69540A-76F9-4261-9028-D22494727610}"/>
    <dgm:cxn modelId="{7E965EC3-7B1A-462D-97B4-1F95BF57FEFB}" srcId="{70E28846-9FC4-42B3-8865-9627FA6F4BA6}" destId="{2F2B3A05-8F89-450F-AD0E-CE6F382AF50B}" srcOrd="0" destOrd="0" parTransId="{73BAB14B-D87A-436B-8290-55BA40E5E035}" sibTransId="{5D649FD9-B39E-4EF5-B697-5728848FA616}"/>
    <dgm:cxn modelId="{86C42EA1-60C0-4561-8EF9-09B97FDD016B}" type="presOf" srcId="{2F2B3A05-8F89-450F-AD0E-CE6F382AF50B}" destId="{7D684073-03B7-4FDF-92E5-028BFEEECDAB}" srcOrd="0" destOrd="0" presId="urn:microsoft.com/office/officeart/2005/8/layout/process4"/>
    <dgm:cxn modelId="{57387F7D-5F9E-4739-812A-39E136ADD517}" type="presParOf" srcId="{BE63B394-4871-44D5-94EB-77F24C96D7DC}" destId="{831A99F0-4A80-4204-B839-C5AE378CCE56}" srcOrd="0" destOrd="0" presId="urn:microsoft.com/office/officeart/2005/8/layout/process4"/>
    <dgm:cxn modelId="{C11BECD8-A811-49A6-991F-509BCD95DBB5}" type="presParOf" srcId="{831A99F0-4A80-4204-B839-C5AE378CCE56}" destId="{FC373E32-BCE1-4E5D-83FB-E9EEDF64057D}" srcOrd="0" destOrd="0" presId="urn:microsoft.com/office/officeart/2005/8/layout/process4"/>
    <dgm:cxn modelId="{12CE6110-5611-4B33-BBAA-EB9D513595DB}" type="presParOf" srcId="{BE63B394-4871-44D5-94EB-77F24C96D7DC}" destId="{51559D50-FA4B-4C2E-9AD5-98CAC3EF6373}" srcOrd="1" destOrd="0" presId="urn:microsoft.com/office/officeart/2005/8/layout/process4"/>
    <dgm:cxn modelId="{72950E32-B87A-49AC-9F80-7DAA74787E92}" type="presParOf" srcId="{BE63B394-4871-44D5-94EB-77F24C96D7DC}" destId="{8ADFB5F9-13C7-4C78-9EDD-3492F41C4EAC}" srcOrd="2" destOrd="0" presId="urn:microsoft.com/office/officeart/2005/8/layout/process4"/>
    <dgm:cxn modelId="{E9342ACC-BE0B-4737-82F4-F717DF380EE4}" type="presParOf" srcId="{8ADFB5F9-13C7-4C78-9EDD-3492F41C4EAC}" destId="{7D684073-03B7-4FDF-92E5-028BFEEECDAB}" srcOrd="0" destOrd="0" presId="urn:microsoft.com/office/officeart/2005/8/layout/process4"/>
  </dgm:cxnLst>
  <dgm:bg>
    <a:noFill/>
  </dgm:bg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E9824D3-A098-46A2-93DE-0B46AC7655DB}">
      <dsp:nvSpPr>
        <dsp:cNvPr id="0" name=""/>
        <dsp:cNvSpPr/>
      </dsp:nvSpPr>
      <dsp:spPr>
        <a:xfrm>
          <a:off x="3788" y="2049915"/>
          <a:ext cx="1672125" cy="836062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1"/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400" kern="12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添加标题</a:t>
          </a:r>
        </a:p>
      </dsp:txBody>
      <dsp:txXfrm>
        <a:off x="28275" y="2074402"/>
        <a:ext cx="1623151" cy="787088"/>
      </dsp:txXfrm>
    </dsp:sp>
    <dsp:sp modelId="{61D72CA4-A5C3-44BF-A16C-0AD243645D16}">
      <dsp:nvSpPr>
        <dsp:cNvPr id="0" name=""/>
        <dsp:cNvSpPr/>
      </dsp:nvSpPr>
      <dsp:spPr>
        <a:xfrm rot="18761653">
          <a:off x="1517149" y="2088541"/>
          <a:ext cx="986380" cy="33837"/>
        </a:xfrm>
        <a:custGeom>
          <a:avLst/>
          <a:gdLst/>
          <a:ahLst/>
          <a:cxnLst/>
          <a:rect l="0" t="0" r="0" b="0"/>
          <a:pathLst>
            <a:path>
              <a:moveTo>
                <a:pt x="0" y="16918"/>
              </a:moveTo>
              <a:lnTo>
                <a:pt x="986380" y="16918"/>
              </a:lnTo>
            </a:path>
          </a:pathLst>
        </a:custGeom>
        <a:noFill/>
        <a:ln w="12700" cap="flat" cmpd="sng" algn="ctr">
          <a:solidFill>
            <a:schemeClr val="bg1">
              <a:lumMod val="85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133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300" kern="1200"/>
        </a:p>
      </dsp:txBody>
      <dsp:txXfrm>
        <a:off x="1985679" y="2080800"/>
        <a:ext cx="49319" cy="49319"/>
      </dsp:txXfrm>
    </dsp:sp>
    <dsp:sp modelId="{69F616F5-AA79-4F2E-9929-8925AADB598D}">
      <dsp:nvSpPr>
        <dsp:cNvPr id="0" name=""/>
        <dsp:cNvSpPr/>
      </dsp:nvSpPr>
      <dsp:spPr>
        <a:xfrm>
          <a:off x="2344764" y="1332680"/>
          <a:ext cx="1682242" cy="820587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2"/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800" b="0" kern="1200" dirty="0"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a:rPr>
            <a:t>添加内容</a:t>
          </a:r>
        </a:p>
      </dsp:txBody>
      <dsp:txXfrm>
        <a:off x="2368798" y="1356714"/>
        <a:ext cx="1634174" cy="772519"/>
      </dsp:txXfrm>
    </dsp:sp>
    <dsp:sp modelId="{DACC577F-01B5-45B1-AABF-5FC309B533AC}">
      <dsp:nvSpPr>
        <dsp:cNvPr id="0" name=""/>
        <dsp:cNvSpPr/>
      </dsp:nvSpPr>
      <dsp:spPr>
        <a:xfrm rot="19457599">
          <a:off x="3949585" y="1485686"/>
          <a:ext cx="823691" cy="33837"/>
        </a:xfrm>
        <a:custGeom>
          <a:avLst/>
          <a:gdLst/>
          <a:ahLst/>
          <a:cxnLst/>
          <a:rect l="0" t="0" r="0" b="0"/>
          <a:pathLst>
            <a:path>
              <a:moveTo>
                <a:pt x="0" y="16918"/>
              </a:moveTo>
              <a:lnTo>
                <a:pt x="823691" y="16918"/>
              </a:lnTo>
            </a:path>
          </a:pathLst>
        </a:custGeom>
        <a:noFill/>
        <a:ln w="12700" cap="flat" cmpd="sng" algn="ctr">
          <a:solidFill>
            <a:schemeClr val="bg1">
              <a:lumMod val="85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133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300" kern="1200"/>
        </a:p>
      </dsp:txBody>
      <dsp:txXfrm>
        <a:off x="4340839" y="1482013"/>
        <a:ext cx="41184" cy="41184"/>
      </dsp:txXfrm>
    </dsp:sp>
    <dsp:sp modelId="{AD403C41-5F44-4144-999E-7BB7902AE426}">
      <dsp:nvSpPr>
        <dsp:cNvPr id="0" name=""/>
        <dsp:cNvSpPr/>
      </dsp:nvSpPr>
      <dsp:spPr>
        <a:xfrm>
          <a:off x="4695856" y="844206"/>
          <a:ext cx="1672125" cy="836062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3"/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3200" b="0" kern="12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</a:t>
          </a:r>
          <a:r>
            <a:rPr lang="zh-CN" altLang="en-US" sz="2800" b="0" kern="12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内容</a:t>
          </a:r>
          <a:endParaRPr lang="zh-CN" altLang="en-US" sz="3200" kern="1200" dirty="0"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a:endParaRPr>
        </a:p>
      </dsp:txBody>
      <dsp:txXfrm>
        <a:off x="4720343" y="868693"/>
        <a:ext cx="1623151" cy="787088"/>
      </dsp:txXfrm>
    </dsp:sp>
    <dsp:sp modelId="{30428097-42B1-45C4-8929-83CFC8EDD00C}">
      <dsp:nvSpPr>
        <dsp:cNvPr id="0" name=""/>
        <dsp:cNvSpPr/>
      </dsp:nvSpPr>
      <dsp:spPr>
        <a:xfrm rot="2142401">
          <a:off x="3949585" y="1966422"/>
          <a:ext cx="823691" cy="33837"/>
        </a:xfrm>
        <a:custGeom>
          <a:avLst/>
          <a:gdLst/>
          <a:ahLst/>
          <a:cxnLst/>
          <a:rect l="0" t="0" r="0" b="0"/>
          <a:pathLst>
            <a:path>
              <a:moveTo>
                <a:pt x="0" y="16918"/>
              </a:moveTo>
              <a:lnTo>
                <a:pt x="823691" y="16918"/>
              </a:lnTo>
            </a:path>
          </a:pathLst>
        </a:custGeom>
        <a:noFill/>
        <a:ln w="12700" cap="flat" cmpd="sng" algn="ctr">
          <a:solidFill>
            <a:schemeClr val="bg1">
              <a:lumMod val="85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133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300" kern="1200"/>
        </a:p>
      </dsp:txBody>
      <dsp:txXfrm>
        <a:off x="4340839" y="1962749"/>
        <a:ext cx="41184" cy="41184"/>
      </dsp:txXfrm>
    </dsp:sp>
    <dsp:sp modelId="{2B437989-C094-41ED-ABDC-AA6EAB2EFFC1}">
      <dsp:nvSpPr>
        <dsp:cNvPr id="0" name=""/>
        <dsp:cNvSpPr/>
      </dsp:nvSpPr>
      <dsp:spPr>
        <a:xfrm>
          <a:off x="4695856" y="1805678"/>
          <a:ext cx="1672125" cy="836062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4"/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3200" b="0" kern="12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</a:t>
          </a:r>
          <a:r>
            <a:rPr lang="zh-CN" altLang="en-US" sz="2800" b="0" kern="12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内容</a:t>
          </a:r>
          <a:endParaRPr lang="zh-CN" altLang="en-US" sz="3200" kern="1200" dirty="0"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a:endParaRPr>
        </a:p>
      </dsp:txBody>
      <dsp:txXfrm>
        <a:off x="4720343" y="1830165"/>
        <a:ext cx="1623151" cy="787088"/>
      </dsp:txXfrm>
    </dsp:sp>
    <dsp:sp modelId="{C793271A-D7ED-43B1-914B-23E3E16BDB21}">
      <dsp:nvSpPr>
        <dsp:cNvPr id="0" name=""/>
        <dsp:cNvSpPr/>
      </dsp:nvSpPr>
      <dsp:spPr>
        <a:xfrm rot="2819955">
          <a:off x="1519985" y="2809645"/>
          <a:ext cx="980707" cy="33837"/>
        </a:xfrm>
        <a:custGeom>
          <a:avLst/>
          <a:gdLst/>
          <a:ahLst/>
          <a:cxnLst/>
          <a:rect l="0" t="0" r="0" b="0"/>
          <a:pathLst>
            <a:path>
              <a:moveTo>
                <a:pt x="0" y="16918"/>
              </a:moveTo>
              <a:lnTo>
                <a:pt x="980707" y="16918"/>
              </a:lnTo>
            </a:path>
          </a:pathLst>
        </a:custGeom>
        <a:noFill/>
        <a:ln w="12700" cap="flat" cmpd="sng" algn="ctr">
          <a:solidFill>
            <a:schemeClr val="bg1">
              <a:lumMod val="85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133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300" kern="1200"/>
        </a:p>
      </dsp:txBody>
      <dsp:txXfrm>
        <a:off x="1985821" y="2802046"/>
        <a:ext cx="49035" cy="49035"/>
      </dsp:txXfrm>
    </dsp:sp>
    <dsp:sp modelId="{6901FA52-AED0-4961-9E25-15739552CA81}">
      <dsp:nvSpPr>
        <dsp:cNvPr id="0" name=""/>
        <dsp:cNvSpPr/>
      </dsp:nvSpPr>
      <dsp:spPr>
        <a:xfrm>
          <a:off x="2344764" y="2767150"/>
          <a:ext cx="1672125" cy="836062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5"/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800" b="0" kern="12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添加内容</a:t>
          </a:r>
          <a:endParaRPr lang="zh-CN" altLang="en-US" sz="2800" kern="1200" dirty="0"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a:endParaRPr>
        </a:p>
      </dsp:txBody>
      <dsp:txXfrm>
        <a:off x="2369251" y="2791637"/>
        <a:ext cx="1623151" cy="787088"/>
      </dsp:txXfrm>
    </dsp:sp>
    <dsp:sp modelId="{5EDC594A-6F12-4D36-8192-C4597FEC2D0B}">
      <dsp:nvSpPr>
        <dsp:cNvPr id="0" name=""/>
        <dsp:cNvSpPr/>
      </dsp:nvSpPr>
      <dsp:spPr>
        <a:xfrm>
          <a:off x="4016890" y="3168263"/>
          <a:ext cx="668850" cy="33837"/>
        </a:xfrm>
        <a:custGeom>
          <a:avLst/>
          <a:gdLst/>
          <a:ahLst/>
          <a:cxnLst/>
          <a:rect l="0" t="0" r="0" b="0"/>
          <a:pathLst>
            <a:path>
              <a:moveTo>
                <a:pt x="0" y="16918"/>
              </a:moveTo>
              <a:lnTo>
                <a:pt x="668850" y="16918"/>
              </a:lnTo>
            </a:path>
          </a:pathLst>
        </a:custGeom>
        <a:noFill/>
        <a:ln w="12700" cap="flat" cmpd="sng" algn="ctr">
          <a:solidFill>
            <a:schemeClr val="bg1">
              <a:lumMod val="85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133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300" kern="1200"/>
        </a:p>
      </dsp:txBody>
      <dsp:txXfrm>
        <a:off x="4334594" y="3168461"/>
        <a:ext cx="33442" cy="33442"/>
      </dsp:txXfrm>
    </dsp:sp>
    <dsp:sp modelId="{BEC9C4BB-AFFE-424B-9ABF-417B68CB4DB2}">
      <dsp:nvSpPr>
        <dsp:cNvPr id="0" name=""/>
        <dsp:cNvSpPr/>
      </dsp:nvSpPr>
      <dsp:spPr>
        <a:xfrm>
          <a:off x="4685740" y="2767150"/>
          <a:ext cx="1672125" cy="836062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3"/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3200" b="0" kern="12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</a:t>
          </a:r>
          <a:r>
            <a:rPr lang="zh-CN" altLang="en-US" sz="2800" b="0" kern="12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内容</a:t>
          </a:r>
          <a:endParaRPr lang="zh-CN" altLang="en-US" sz="3200" kern="1200" dirty="0"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a:endParaRPr>
        </a:p>
      </dsp:txBody>
      <dsp:txXfrm>
        <a:off x="4710227" y="2791637"/>
        <a:ext cx="1623151" cy="787088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C373E32-BCE1-4E5D-83FB-E9EEDF64057D}">
      <dsp:nvSpPr>
        <dsp:cNvPr id="0" name=""/>
        <dsp:cNvSpPr/>
      </dsp:nvSpPr>
      <dsp:spPr>
        <a:xfrm>
          <a:off x="0" y="1658485"/>
          <a:ext cx="7047743" cy="1088145"/>
        </a:xfrm>
        <a:prstGeom prst="rect">
          <a:avLst/>
        </a:prstGeom>
        <a:blipFill rotWithShape="0">
          <a:blip xmlns:r="http://schemas.openxmlformats.org/officeDocument/2006/relationships" r:embed="rId1"/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78232" tIns="78232" rIns="78232" bIns="78232" numCol="1" spcCol="1270" anchor="ctr" anchorCtr="0">
          <a:noAutofit/>
        </a:bodyPr>
        <a:lstStyle/>
        <a:p>
          <a:pPr lvl="0" algn="ctr" defTabSz="466725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1050" kern="1200" dirty="0"/>
        </a:p>
      </dsp:txBody>
      <dsp:txXfrm>
        <a:off x="0" y="1658485"/>
        <a:ext cx="7047743" cy="1088145"/>
      </dsp:txXfrm>
    </dsp:sp>
    <dsp:sp modelId="{7D684073-03B7-4FDF-92E5-028BFEEECDAB}">
      <dsp:nvSpPr>
        <dsp:cNvPr id="0" name=""/>
        <dsp:cNvSpPr/>
      </dsp:nvSpPr>
      <dsp:spPr>
        <a:xfrm rot="10800000">
          <a:off x="0" y="0"/>
          <a:ext cx="7047743" cy="1673568"/>
        </a:xfrm>
        <a:prstGeom prst="upArrowCallout">
          <a:avLst/>
        </a:prstGeom>
        <a:blipFill rotWithShape="0">
          <a:blip xmlns:r="http://schemas.openxmlformats.org/officeDocument/2006/relationships" r:embed="rId2"/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56464" tIns="156464" rIns="156464" bIns="156464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2200" kern="1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 rot="10800000">
        <a:off x="0" y="0"/>
        <a:ext cx="7047743" cy="1087434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ierarchy2#1">
  <dgm:title val=""/>
  <dgm:desc val=""/>
  <dgm:catLst>
    <dgm:cat type="hierarchy" pri="5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 val="exact"/>
    </dgm:varLst>
    <dgm:choose name="Name0">
      <dgm:if name="Name1" func="var" arg="dir" op="equ" val="norm">
        <dgm:alg type="hierChild">
          <dgm:param type="linDir" val="fromT"/>
          <dgm:param type="chAlign" val="l"/>
        </dgm:alg>
      </dgm:if>
      <dgm:else name="Name2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ptType="node" refType="h"/>
      <dgm:constr type="w" for="des" ptType="node" refType="h" refFor="des" refPtType="node" fact="2"/>
      <dgm:constr type="sibSp" refType="h" refFor="des" refPtType="node" op="equ" fact="0.15"/>
      <dgm:constr type="sibSp" for="des" forName="level2hierChild" refType="h" refFor="des" refPtType="node" op="equ" fact="0.15"/>
      <dgm:constr type="sibSp" for="des" forName="level3hierChild" refType="h" refFor="des" refPtType="node" op="equ" fact="0.15"/>
      <dgm:constr type="sp" for="des" forName="root1" refType="w" refFor="des" refPtType="node" fact="0.4"/>
      <dgm:constr type="sp" for="des" forName="root2" refType="sp" refFor="des" refForName="root1" op="equ"/>
      <dgm:constr type="primFontSz" for="des" ptType="node" op="equ" val="65"/>
      <dgm:constr type="primFontSz" for="des" forName="connTx" op="equ" val="55"/>
      <dgm:constr type="primFontSz" for="des" forName="connTx" refType="primFontSz" refFor="des" refPtType="node" op="lte" fact="0.8"/>
    </dgm:constrLst>
    <dgm:ruleLst/>
    <dgm:forEach name="Name3" axis="ch">
      <dgm:forEach name="Name4" axis="self" ptType="node">
        <dgm:layoutNode name="root1">
          <dgm:choose name="Name5">
            <dgm:if name="Name6" func="var" arg="dir" op="equ" val="norm">
              <dgm:alg type="hierRoot">
                <dgm:param type="hierAlign" val="lCtrCh"/>
              </dgm:alg>
            </dgm:if>
            <dgm:else name="Name7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/>
          <dgm:layoutNode name="LevelOneTextNode" styleLbl="node0">
            <dgm:varLst>
              <dgm:chPref val="3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  <dgm:layoutNode name="level2hierChild">
            <dgm:choose name="Name8">
              <dgm:if name="Name9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0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eat" axis="ch">
              <dgm:forEach name="Name11" axis="self" ptType="parTrans" cnt="1">
                <dgm:layoutNode name="conn2-1">
                  <dgm:choose name="Name12">
                    <dgm:if name="Name13" func="var" arg="dir" op="equ" val="norm">
                      <dgm:alg type="conn">
                        <dgm:param type="dim" val="1D"/>
                        <dgm:param type="endSty" val="noArr"/>
                        <dgm:param type="begPts" val="midR"/>
                        <dgm:param type="endPts" val="midL"/>
                      </dgm:alg>
                    </dgm:if>
                    <dgm:else name="Name14">
                      <dgm:alg type="conn">
                        <dgm:param type="dim" val="1D"/>
                        <dgm:param type="endSty" val="noArr"/>
                        <dgm:param type="begPts" val="midL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ruleLst/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5" axis="self" ptType="node">
                <dgm:layoutNode name="root2">
                  <dgm:choose name="Name16">
                    <dgm:if name="Name17" func="var" arg="dir" op="equ" val="norm">
                      <dgm:alg type="hierRoot">
                        <dgm:param type="hierAlign" val="lCtrCh"/>
                      </dgm:alg>
                    </dgm:if>
                    <dgm:else name="Name18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oundRect" r:blip="">
                      <dgm:adjLst>
                        <dgm:adj idx="1" val="0.1"/>
                      </dgm:adjLst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level3hierChild">
                    <dgm:choose name="Name19">
                      <dgm:if name="Name20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1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22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process4">
  <dgm:title val=""/>
  <dgm:desc val=""/>
  <dgm:catLst>
    <dgm:cat type="process" pri="16000"/>
    <dgm:cat type="list" pri="2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lin">
      <dgm:param type="linDir" val="fromB"/>
    </dgm:alg>
    <dgm:shape xmlns:r="http://schemas.openxmlformats.org/officeDocument/2006/relationships" r:blip="">
      <dgm:adjLst/>
    </dgm:shape>
    <dgm:presOf/>
    <dgm:constrLst>
      <dgm:constr type="h" for="ch" forName="boxAndChildren" refType="h"/>
      <dgm:constr type="h" for="ch" forName="arrowAndChildren" refType="h" refFor="ch" refForName="boxAndChildren" op="equ" fact="1.538"/>
      <dgm:constr type="w" for="ch" forName="arrowAndChildren" refType="w"/>
      <dgm:constr type="w" for="ch" forName="boxAndChildren" refType="w"/>
      <dgm:constr type="h" for="ch" forName="sp" refType="h" fact="-0.015"/>
      <dgm:constr type="primFontSz" for="des" forName="parentTextBox" val="65"/>
      <dgm:constr type="primFontSz" for="des" forName="parentTextArrow" refType="primFontSz" refFor="des" refForName="parentTextBox" op="equ"/>
      <dgm:constr type="primFontSz" for="des" forName="childTextArrow" val="65"/>
      <dgm:constr type="primFontSz" for="des" forName="childTextBox" refType="primFontSz" refFor="des" refForName="childTextArrow" op="equ"/>
    </dgm:constrLst>
    <dgm:ruleLst/>
    <dgm:forEach name="Name1" axis="ch" ptType="node" st="-1" step="-1">
      <dgm:choose name="Name2">
        <dgm:if name="Name3" axis="self" ptType="node" func="revPos" op="equ" val="1">
          <dgm:layoutNode name="boxAndChildren">
            <dgm:alg type="composite"/>
            <dgm:shape xmlns:r="http://schemas.openxmlformats.org/officeDocument/2006/relationships" r:blip="">
              <dgm:adjLst/>
            </dgm:shape>
            <dgm:presOf/>
            <dgm:choose name="Name4">
              <dgm:if name="Name5" axis="ch" ptType="node" func="cnt" op="gte" val="1">
                <dgm:constrLst>
                  <dgm:constr type="w" for="ch" forName="parentTextBox" refType="w"/>
                  <dgm:constr type="h" for="ch" forName="parentTextBox" refType="h" fact="0.54"/>
                  <dgm:constr type="t" for="ch" forName="parentTextBox"/>
                  <dgm:constr type="w" for="ch" forName="entireBox" refType="w"/>
                  <dgm:constr type="h" for="ch" forName="entireBox" refType="h"/>
                  <dgm:constr type="w" for="ch" forName="descendantBox" refType="w"/>
                  <dgm:constr type="b" for="ch" forName="descendantBox" refType="h" fact="0.98"/>
                  <dgm:constr type="h" for="ch" forName="descendantBox" refType="h" fact="0.46"/>
                </dgm:constrLst>
              </dgm:if>
              <dgm:else name="Name6">
                <dgm:constrLst>
                  <dgm:constr type="w" for="ch" forName="parentTextBox" refType="w"/>
                  <dgm:constr type="h" for="ch" forName="parentTextBox" refType="h"/>
                </dgm:constrLst>
              </dgm:else>
            </dgm:choose>
            <dgm:ruleLst/>
            <dgm:layoutNode name="parentTextBox">
              <dgm:alg type="tx"/>
              <dgm:choose name="Name7">
                <dgm:if name="Name8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9">
                  <dgm:shape xmlns:r="http://schemas.openxmlformats.org/officeDocument/2006/relationships" type="rec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10">
              <dgm:if name="Name11" axis="ch" ptType="node" func="cnt" op="gte" val="1">
                <dgm:layoutNode name="entireBox">
                  <dgm:alg type="sp"/>
                  <dgm:shape xmlns:r="http://schemas.openxmlformats.org/officeDocument/2006/relationships" type="rect" r:blip="">
                    <dgm:adjLst/>
                  </dgm:shape>
                  <dgm:presOf axis="self"/>
                  <dgm:constrLst/>
                  <dgm:ruleLst/>
                </dgm:layoutNode>
                <dgm:layoutNode name="descendantBox" styleLbl="fgAccFollowNode1">
                  <dgm:choose name="Name12">
                    <dgm:if name="Name13" func="var" arg="dir" op="equ" val="norm">
                      <dgm:alg type="lin"/>
                    </dgm:if>
                    <dgm:else name="Name14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Box" refType="w"/>
                    <dgm:constr type="h" for="ch" forName="childTextBox" refType="h"/>
                  </dgm:constrLst>
                  <dgm:ruleLst/>
                  <dgm:forEach name="Name15" axis="ch" ptType="node">
                    <dgm:layoutNode name="childTextBox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16"/>
            </dgm:choose>
          </dgm:layoutNode>
        </dgm:if>
        <dgm:else name="Name17">
          <dgm:layoutNode name="arrowAndChildren">
            <dgm:alg type="composite"/>
            <dgm:shape xmlns:r="http://schemas.openxmlformats.org/officeDocument/2006/relationships" r:blip="">
              <dgm:adjLst/>
            </dgm:shape>
            <dgm:presOf/>
            <dgm:choose name="Name18">
              <dgm:if name="Name19" axis="ch" ptType="node" func="cnt" op="gte" val="1">
                <dgm:constrLst>
                  <dgm:constr type="w" for="ch" forName="parentTextArrow" refType="w"/>
                  <dgm:constr type="t" for="ch" forName="parentTextArrow"/>
                  <dgm:constr type="h" for="ch" forName="parentTextArrow" refType="h" fact="0.351"/>
                  <dgm:constr type="w" for="ch" forName="arrow" refType="w"/>
                  <dgm:constr type="h" for="ch" forName="arrow" refType="h"/>
                  <dgm:constr type="w" for="ch" forName="descendantArrow" refType="w"/>
                  <dgm:constr type="b" for="ch" forName="descendantArrow" refType="h" fact="0.65"/>
                  <dgm:constr type="h" for="ch" forName="descendantArrow" refType="h" fact="0.299"/>
                </dgm:constrLst>
              </dgm:if>
              <dgm:else name="Name20">
                <dgm:constrLst>
                  <dgm:constr type="w" for="ch" forName="parentTextArrow" refType="w"/>
                  <dgm:constr type="h" for="ch" forName="parentTextArrow" refType="h"/>
                </dgm:constrLst>
              </dgm:else>
            </dgm:choose>
            <dgm:ruleLst/>
            <dgm:layoutNode name="parentTextArrow">
              <dgm:alg type="tx"/>
              <dgm:choose name="Name21">
                <dgm:if name="Name22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23">
                  <dgm:shape xmlns:r="http://schemas.openxmlformats.org/officeDocument/2006/relationships" rot="180" type="upArrowCallou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24">
              <dgm:if name="Name25" axis="ch" ptType="node" func="cnt" op="gte" val="1">
                <dgm:layoutNode name="arrow">
                  <dgm:alg type="sp"/>
                  <dgm:shape xmlns:r="http://schemas.openxmlformats.org/officeDocument/2006/relationships" rot="180" type="upArrowCallout" r:blip="">
                    <dgm:adjLst/>
                  </dgm:shape>
                  <dgm:presOf axis="self"/>
                  <dgm:constrLst/>
                  <dgm:ruleLst/>
                </dgm:layoutNode>
                <dgm:layoutNode name="descendantArrow">
                  <dgm:choose name="Name26">
                    <dgm:if name="Name27" func="var" arg="dir" op="equ" val="norm">
                      <dgm:alg type="lin"/>
                    </dgm:if>
                    <dgm:else name="Name28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Arrow" refType="w"/>
                    <dgm:constr type="h" for="ch" forName="childTextArrow" refType="h"/>
                  </dgm:constrLst>
                  <dgm:ruleLst/>
                  <dgm:forEach name="Name29" axis="ch" ptType="node">
                    <dgm:layoutNode name="childTextArrow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30"/>
            </dgm:choose>
          </dgm:layoutNode>
        </dgm:else>
      </dgm:choose>
      <dgm:forEach name="Name31" axis="precedSib" ptType="sibTrans" st="-1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#1">
  <dgm:title val=""/>
  <dgm:desc val=""/>
  <dgm:catLst>
    <dgm:cat type="simple" pri="10100"/>
  </dgm:catLst>
  <dgm:scene3d>
    <a:camera prst="orthographicFront"/>
    <a:lightRig rig="threePt" dir="t"/>
  </dgm:scene3d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2#1">
  <dgm:title val=""/>
  <dgm:desc val=""/>
  <dgm:catLst>
    <dgm:cat type="simple" pri="10200"/>
  </dgm:catLst>
  <dgm:scene3d>
    <a:camera prst="orthographicFront"/>
    <a:lightRig rig="threePt" dir="t"/>
  </dgm:scene3d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F556E23-4BAE-4AA6-B8EB-4E59BE02860D}" type="datetimeFigureOut">
              <a:rPr lang="zh-CN" altLang="en-US" smtClean="0"/>
              <a:t>2019/5/24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A79F553-341A-48D1-AFE5-EC6B63E939A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3568683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.xml"/></Relationships>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.xml"/></Relationships>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.xml"/></Relationships>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.xml"/></Relationships>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.xml"/></Relationships>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.xml"/></Relationships>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.xml"/></Relationships>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.xml"/></Relationships>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.xml"/></Relationships>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.xml"/></Relationships>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.xml"/></Relationships>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.xml"/></Relationships>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.xml"/></Relationships>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.xml"/></Relationships>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3618109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3367057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1093554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3895795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7368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9273586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0889055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893329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6111468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5514181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1287234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6401950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3197057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3116603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0746391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1371492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1062640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7756556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1972513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739589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0727171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9640194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979636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2965548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31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1084419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088641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3756103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8892326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7065369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8742577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89750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jpeg"/><Relationship Id="rId3" Type="http://schemas.openxmlformats.org/officeDocument/2006/relationships/image" Target="../media/image2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 userDrawn="1"/>
        </p:nvSpPr>
        <p:spPr>
          <a:xfrm>
            <a:off x="8325228" y="6079925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www.1ppt.com/jiaoan/  </a:t>
            </a:r>
            <a:r>
              <a:rPr lang="en-US" altLang="zh-CN" sz="100" dirty="0" smtClean="0">
                <a:solidFill>
                  <a:prstClr val="white"/>
                </a:solidFill>
                <a:latin typeface="Calibri"/>
                <a:ea typeface="宋体"/>
              </a:rPr>
              <a:t>      </a:t>
            </a:r>
            <a:endParaRPr lang="en-US" altLang="zh-CN" sz="100" dirty="0">
              <a:solidFill>
                <a:prstClr val="white"/>
              </a:solidFill>
              <a:latin typeface="Calibri"/>
              <a:ea typeface="宋体"/>
            </a:endParaRPr>
          </a:p>
          <a:p>
            <a:r>
              <a:rPr lang="zh-CN" altLang="en-US" sz="100" dirty="0" smtClean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00" dirty="0" smtClean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  <a:endParaRPr lang="en-US" altLang="zh-CN" sz="100" dirty="0">
              <a:solidFill>
                <a:prstClr val="white"/>
              </a:solidFill>
              <a:latin typeface="Calibri"/>
              <a:ea typeface="宋体"/>
            </a:endParaRP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00" dirty="0">
              <a:solidFill>
                <a:prstClr val="white"/>
              </a:solidFill>
              <a:latin typeface="Calibri"/>
              <a:ea typeface="宋体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30629" y="294968"/>
            <a:ext cx="11756837" cy="631230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4" Type="http://schemas.openxmlformats.org/officeDocument/2006/relationships/image" Target="../media/image4.png"/><Relationship Id="rId5" Type="http://schemas.openxmlformats.org/officeDocument/2006/relationships/image" Target="../media/image5.png"/><Relationship Id="rId6" Type="http://schemas.openxmlformats.org/officeDocument/2006/relationships/image" Target="../media/image6.png"/><Relationship Id="rId7" Type="http://schemas.openxmlformats.org/officeDocument/2006/relationships/image" Target="../media/image7.png"/><Relationship Id="rId8" Type="http://schemas.openxmlformats.org/officeDocument/2006/relationships/image" Target="../media/image8.emf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4" Type="http://schemas.openxmlformats.org/officeDocument/2006/relationships/image" Target="../media/image16.png"/><Relationship Id="rId5" Type="http://schemas.openxmlformats.org/officeDocument/2006/relationships/image" Target="../media/image15.png"/><Relationship Id="rId6" Type="http://schemas.openxmlformats.org/officeDocument/2006/relationships/image" Target="../media/image23.png"/><Relationship Id="rId7" Type="http://schemas.openxmlformats.org/officeDocument/2006/relationships/image" Target="../media/image21.png"/><Relationship Id="rId8" Type="http://schemas.openxmlformats.org/officeDocument/2006/relationships/image" Target="../media/image18.png"/><Relationship Id="rId9" Type="http://schemas.openxmlformats.org/officeDocument/2006/relationships/image" Target="../media/image24.png"/><Relationship Id="rId10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4" Type="http://schemas.openxmlformats.org/officeDocument/2006/relationships/image" Target="../media/image24.png"/><Relationship Id="rId5" Type="http://schemas.openxmlformats.org/officeDocument/2006/relationships/image" Target="../media/image5.png"/><Relationship Id="rId6" Type="http://schemas.openxmlformats.org/officeDocument/2006/relationships/diagramData" Target="../diagrams/data1.xml"/><Relationship Id="rId7" Type="http://schemas.openxmlformats.org/officeDocument/2006/relationships/diagramLayout" Target="../diagrams/layout1.xml"/><Relationship Id="rId8" Type="http://schemas.openxmlformats.org/officeDocument/2006/relationships/diagramQuickStyle" Target="../diagrams/quickStyle1.xml"/><Relationship Id="rId9" Type="http://schemas.openxmlformats.org/officeDocument/2006/relationships/diagramColors" Target="../diagrams/colors1.xml"/><Relationship Id="rId10" Type="http://schemas.microsoft.com/office/2007/relationships/diagramDrawing" Target="../diagrams/drawing1.xml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4" Type="http://schemas.openxmlformats.org/officeDocument/2006/relationships/image" Target="../media/image24.png"/><Relationship Id="rId5" Type="http://schemas.openxmlformats.org/officeDocument/2006/relationships/image" Target="../media/image5.png"/><Relationship Id="rId6" Type="http://schemas.openxmlformats.org/officeDocument/2006/relationships/image" Target="../media/image18.png"/><Relationship Id="rId7" Type="http://schemas.openxmlformats.org/officeDocument/2006/relationships/image" Target="../media/image16.png"/><Relationship Id="rId8" Type="http://schemas.openxmlformats.org/officeDocument/2006/relationships/image" Target="../media/image15.png"/><Relationship Id="rId9" Type="http://schemas.openxmlformats.org/officeDocument/2006/relationships/image" Target="../media/image21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2.xml"/><Relationship Id="rId4" Type="http://schemas.openxmlformats.org/officeDocument/2006/relationships/diagramLayout" Target="../diagrams/layout2.xml"/><Relationship Id="rId5" Type="http://schemas.openxmlformats.org/officeDocument/2006/relationships/diagramQuickStyle" Target="../diagrams/quickStyle2.xml"/><Relationship Id="rId6" Type="http://schemas.openxmlformats.org/officeDocument/2006/relationships/diagramColors" Target="../diagrams/colors2.xml"/><Relationship Id="rId7" Type="http://schemas.microsoft.com/office/2007/relationships/diagramDrawing" Target="../diagrams/drawing2.xml"/><Relationship Id="rId8" Type="http://schemas.openxmlformats.org/officeDocument/2006/relationships/image" Target="../media/image25.jpeg"/><Relationship Id="rId9" Type="http://schemas.openxmlformats.org/officeDocument/2006/relationships/image" Target="../media/image22.png"/><Relationship Id="rId10" Type="http://schemas.openxmlformats.org/officeDocument/2006/relationships/image" Target="../media/image24.png"/><Relationship Id="rId11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4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4" Type="http://schemas.openxmlformats.org/officeDocument/2006/relationships/image" Target="../media/image26.png"/><Relationship Id="rId5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4" Type="http://schemas.openxmlformats.org/officeDocument/2006/relationships/image" Target="../media/image26.png"/><Relationship Id="rId5" Type="http://schemas.openxmlformats.org/officeDocument/2006/relationships/image" Target="../media/image5.png"/><Relationship Id="rId6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4" Type="http://schemas.openxmlformats.org/officeDocument/2006/relationships/image" Target="../media/image15.png"/><Relationship Id="rId5" Type="http://schemas.openxmlformats.org/officeDocument/2006/relationships/image" Target="../media/image21.png"/><Relationship Id="rId6" Type="http://schemas.openxmlformats.org/officeDocument/2006/relationships/image" Target="../media/image18.png"/><Relationship Id="rId7" Type="http://schemas.openxmlformats.org/officeDocument/2006/relationships/image" Target="../media/image23.png"/><Relationship Id="rId8" Type="http://schemas.openxmlformats.org/officeDocument/2006/relationships/image" Target="../media/image26.png"/><Relationship Id="rId9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4" Type="http://schemas.openxmlformats.org/officeDocument/2006/relationships/image" Target="../media/image26.png"/><Relationship Id="rId5" Type="http://schemas.openxmlformats.org/officeDocument/2006/relationships/image" Target="../media/image5.png"/><Relationship Id="rId6" Type="http://schemas.openxmlformats.org/officeDocument/2006/relationships/image" Target="../media/image28.png"/><Relationship Id="rId7" Type="http://schemas.openxmlformats.org/officeDocument/2006/relationships/image" Target="../media/image29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4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image" Target="../media/image5.png"/><Relationship Id="rId5" Type="http://schemas.openxmlformats.org/officeDocument/2006/relationships/image" Target="../media/image10.png"/><Relationship Id="rId6" Type="http://schemas.openxmlformats.org/officeDocument/2006/relationships/image" Target="../media/image11.png"/><Relationship Id="rId7" Type="http://schemas.openxmlformats.org/officeDocument/2006/relationships/image" Target="../media/image12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4" Type="http://schemas.openxmlformats.org/officeDocument/2006/relationships/image" Target="../media/image30.png"/><Relationship Id="rId5" Type="http://schemas.openxmlformats.org/officeDocument/2006/relationships/image" Target="../media/image5.png"/><Relationship Id="rId6" Type="http://schemas.openxmlformats.org/officeDocument/2006/relationships/image" Target="../media/image31.png"/><Relationship Id="rId7" Type="http://schemas.openxmlformats.org/officeDocument/2006/relationships/image" Target="../media/image23.png"/><Relationship Id="rId8" Type="http://schemas.openxmlformats.org/officeDocument/2006/relationships/image" Target="../media/image22.png"/><Relationship Id="rId9" Type="http://schemas.openxmlformats.org/officeDocument/2006/relationships/image" Target="../media/image16.png"/><Relationship Id="rId10" Type="http://schemas.openxmlformats.org/officeDocument/2006/relationships/image" Target="../media/image32.png"/><Relationship Id="rId11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4" Type="http://schemas.openxmlformats.org/officeDocument/2006/relationships/image" Target="../media/image30.png"/><Relationship Id="rId5" Type="http://schemas.openxmlformats.org/officeDocument/2006/relationships/image" Target="../media/image5.png"/><Relationship Id="rId6" Type="http://schemas.openxmlformats.org/officeDocument/2006/relationships/image" Target="../media/image16.png"/><Relationship Id="rId7" Type="http://schemas.openxmlformats.org/officeDocument/2006/relationships/image" Target="../media/image15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1.xml"/></Relationships>
</file>

<file path=ppt/slides/_rels/slide22.xml.rels><?xml version="1.0" encoding="UTF-8" standalone="yes"?>
<Relationships xmlns="http://schemas.openxmlformats.org/package/2006/relationships"><Relationship Id="rId9" Type="http://schemas.openxmlformats.org/officeDocument/2006/relationships/tags" Target="../tags/tag9.xml"/><Relationship Id="rId20" Type="http://schemas.openxmlformats.org/officeDocument/2006/relationships/image" Target="../media/image30.png"/><Relationship Id="rId21" Type="http://schemas.openxmlformats.org/officeDocument/2006/relationships/image" Target="../media/image5.png"/><Relationship Id="rId10" Type="http://schemas.openxmlformats.org/officeDocument/2006/relationships/tags" Target="../tags/tag10.xml"/><Relationship Id="rId11" Type="http://schemas.openxmlformats.org/officeDocument/2006/relationships/tags" Target="../tags/tag11.xml"/><Relationship Id="rId12" Type="http://schemas.openxmlformats.org/officeDocument/2006/relationships/tags" Target="../tags/tag12.xml"/><Relationship Id="rId13" Type="http://schemas.openxmlformats.org/officeDocument/2006/relationships/slideLayout" Target="../slideLayouts/slideLayout1.xml"/><Relationship Id="rId14" Type="http://schemas.openxmlformats.org/officeDocument/2006/relationships/notesSlide" Target="../notesSlides/notesSlide22.xml"/><Relationship Id="rId15" Type="http://schemas.openxmlformats.org/officeDocument/2006/relationships/image" Target="../media/image23.png"/><Relationship Id="rId16" Type="http://schemas.openxmlformats.org/officeDocument/2006/relationships/image" Target="../media/image17.png"/><Relationship Id="rId17" Type="http://schemas.openxmlformats.org/officeDocument/2006/relationships/image" Target="../media/image22.png"/><Relationship Id="rId18" Type="http://schemas.openxmlformats.org/officeDocument/2006/relationships/image" Target="../media/image32.png"/><Relationship Id="rId19" Type="http://schemas.openxmlformats.org/officeDocument/2006/relationships/image" Target="../media/image21.png"/><Relationship Id="rId1" Type="http://schemas.openxmlformats.org/officeDocument/2006/relationships/tags" Target="../tags/tag1.xml"/><Relationship Id="rId2" Type="http://schemas.openxmlformats.org/officeDocument/2006/relationships/tags" Target="../tags/tag2.xml"/><Relationship Id="rId3" Type="http://schemas.openxmlformats.org/officeDocument/2006/relationships/tags" Target="../tags/tag3.xml"/><Relationship Id="rId4" Type="http://schemas.openxmlformats.org/officeDocument/2006/relationships/tags" Target="../tags/tag4.xml"/><Relationship Id="rId5" Type="http://schemas.openxmlformats.org/officeDocument/2006/relationships/tags" Target="../tags/tag5.xml"/><Relationship Id="rId6" Type="http://schemas.openxmlformats.org/officeDocument/2006/relationships/tags" Target="../tags/tag6.xml"/><Relationship Id="rId7" Type="http://schemas.openxmlformats.org/officeDocument/2006/relationships/tags" Target="../tags/tag7.xml"/><Relationship Id="rId8" Type="http://schemas.openxmlformats.org/officeDocument/2006/relationships/tags" Target="../tags/tag8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4" Type="http://schemas.openxmlformats.org/officeDocument/2006/relationships/image" Target="../media/image33.png"/><Relationship Id="rId5" Type="http://schemas.openxmlformats.org/officeDocument/2006/relationships/image" Target="../media/image17.png"/><Relationship Id="rId6" Type="http://schemas.openxmlformats.org/officeDocument/2006/relationships/image" Target="../media/image21.png"/><Relationship Id="rId7" Type="http://schemas.openxmlformats.org/officeDocument/2006/relationships/image" Target="../media/image30.png"/><Relationship Id="rId8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4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4" Type="http://schemas.openxmlformats.org/officeDocument/2006/relationships/image" Target="../media/image34.png"/><Relationship Id="rId5" Type="http://schemas.openxmlformats.org/officeDocument/2006/relationships/image" Target="../media/image5.png"/><Relationship Id="rId6" Type="http://schemas.openxmlformats.org/officeDocument/2006/relationships/image" Target="../media/image32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4" Type="http://schemas.openxmlformats.org/officeDocument/2006/relationships/image" Target="../media/image34.png"/><Relationship Id="rId5" Type="http://schemas.openxmlformats.org/officeDocument/2006/relationships/image" Target="../media/image5.png"/><Relationship Id="rId6" Type="http://schemas.openxmlformats.org/officeDocument/2006/relationships/image" Target="../media/image17.png"/><Relationship Id="rId7" Type="http://schemas.openxmlformats.org/officeDocument/2006/relationships/image" Target="../media/image32.png"/><Relationship Id="rId8" Type="http://schemas.openxmlformats.org/officeDocument/2006/relationships/image" Target="../media/image22.png"/><Relationship Id="rId9" Type="http://schemas.openxmlformats.org/officeDocument/2006/relationships/image" Target="../media/image23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6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4" Type="http://schemas.openxmlformats.org/officeDocument/2006/relationships/image" Target="../media/image34.png"/><Relationship Id="rId5" Type="http://schemas.openxmlformats.org/officeDocument/2006/relationships/image" Target="../media/image5.png"/><Relationship Id="rId6" Type="http://schemas.openxmlformats.org/officeDocument/2006/relationships/image" Target="../media/image35.png"/><Relationship Id="rId7" Type="http://schemas.openxmlformats.org/officeDocument/2006/relationships/image" Target="../media/image36.png"/><Relationship Id="rId8" Type="http://schemas.openxmlformats.org/officeDocument/2006/relationships/image" Target="../media/image22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4" Type="http://schemas.openxmlformats.org/officeDocument/2006/relationships/image" Target="../media/image34.png"/><Relationship Id="rId5" Type="http://schemas.openxmlformats.org/officeDocument/2006/relationships/image" Target="../media/image5.png"/><Relationship Id="rId6" Type="http://schemas.openxmlformats.org/officeDocument/2006/relationships/image" Target="../media/image22.png"/><Relationship Id="rId7" Type="http://schemas.openxmlformats.org/officeDocument/2006/relationships/image" Target="../media/image23.png"/><Relationship Id="rId8" Type="http://schemas.openxmlformats.org/officeDocument/2006/relationships/image" Target="../media/image17.png"/><Relationship Id="rId9" Type="http://schemas.openxmlformats.org/officeDocument/2006/relationships/image" Target="../media/image16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8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4" Type="http://schemas.openxmlformats.org/officeDocument/2006/relationships/image" Target="../media/image34.png"/><Relationship Id="rId5" Type="http://schemas.openxmlformats.org/officeDocument/2006/relationships/image" Target="../media/image5.png"/><Relationship Id="rId6" Type="http://schemas.openxmlformats.org/officeDocument/2006/relationships/image" Target="../media/image22.png"/><Relationship Id="rId7" Type="http://schemas.openxmlformats.org/officeDocument/2006/relationships/image" Target="../media/image23.png"/><Relationship Id="rId8" Type="http://schemas.openxmlformats.org/officeDocument/2006/relationships/image" Target="../media/image17.png"/><Relationship Id="rId9" Type="http://schemas.openxmlformats.org/officeDocument/2006/relationships/image" Target="../media/image16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9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4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.xml"/></Relationships>
</file>

<file path=ppt/slides/_rels/slide30.xml.rels><?xml version="1.0" encoding="UTF-8" standalone="yes"?>
<Relationships xmlns="http://schemas.openxmlformats.org/package/2006/relationships"><Relationship Id="rId11" Type="http://schemas.openxmlformats.org/officeDocument/2006/relationships/image" Target="../media/image38.png"/><Relationship Id="rId12" Type="http://schemas.openxmlformats.org/officeDocument/2006/relationships/image" Target="../media/image39.png"/><Relationship Id="rId13" Type="http://schemas.openxmlformats.org/officeDocument/2006/relationships/image" Target="../media/image40.png"/><Relationship Id="rId14" Type="http://schemas.openxmlformats.org/officeDocument/2006/relationships/image" Target="../media/image23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0.xml"/><Relationship Id="rId3" Type="http://schemas.openxmlformats.org/officeDocument/2006/relationships/image" Target="../media/image20.png"/><Relationship Id="rId4" Type="http://schemas.openxmlformats.org/officeDocument/2006/relationships/image" Target="../media/image34.png"/><Relationship Id="rId5" Type="http://schemas.openxmlformats.org/officeDocument/2006/relationships/image" Target="../media/image5.png"/><Relationship Id="rId6" Type="http://schemas.openxmlformats.org/officeDocument/2006/relationships/image" Target="../media/image16.png"/><Relationship Id="rId7" Type="http://schemas.openxmlformats.org/officeDocument/2006/relationships/image" Target="../media/image22.png"/><Relationship Id="rId8" Type="http://schemas.openxmlformats.org/officeDocument/2006/relationships/image" Target="../media/image32.png"/><Relationship Id="rId9" Type="http://schemas.openxmlformats.org/officeDocument/2006/relationships/image" Target="../media/image17.png"/><Relationship Id="rId10" Type="http://schemas.openxmlformats.org/officeDocument/2006/relationships/image" Target="../media/image37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4" Type="http://schemas.openxmlformats.org/officeDocument/2006/relationships/image" Target="../media/image5.png"/><Relationship Id="rId5" Type="http://schemas.openxmlformats.org/officeDocument/2006/relationships/image" Target="../media/image4.png"/><Relationship Id="rId6" Type="http://schemas.openxmlformats.org/officeDocument/2006/relationships/image" Target="../media/image6.png"/><Relationship Id="rId7" Type="http://schemas.openxmlformats.org/officeDocument/2006/relationships/image" Target="../media/image7.png"/><Relationship Id="rId8" Type="http://schemas.openxmlformats.org/officeDocument/2006/relationships/image" Target="../media/image8.emf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4" Type="http://schemas.openxmlformats.org/officeDocument/2006/relationships/image" Target="../media/image14.png"/><Relationship Id="rId5" Type="http://schemas.openxmlformats.org/officeDocument/2006/relationships/image" Target="../media/image15.png"/><Relationship Id="rId6" Type="http://schemas.openxmlformats.org/officeDocument/2006/relationships/image" Target="../media/image16.png"/><Relationship Id="rId7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4" Type="http://schemas.openxmlformats.org/officeDocument/2006/relationships/image" Target="../media/image14.png"/><Relationship Id="rId5" Type="http://schemas.openxmlformats.org/officeDocument/2006/relationships/image" Target="../media/image15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4" Type="http://schemas.openxmlformats.org/officeDocument/2006/relationships/image" Target="../media/image5.png"/><Relationship Id="rId5" Type="http://schemas.openxmlformats.org/officeDocument/2006/relationships/image" Target="../media/image15.png"/><Relationship Id="rId6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4" Type="http://schemas.openxmlformats.org/officeDocument/2006/relationships/image" Target="../media/image14.png"/><Relationship Id="rId5" Type="http://schemas.openxmlformats.org/officeDocument/2006/relationships/image" Target="../media/image18.png"/><Relationship Id="rId6" Type="http://schemas.openxmlformats.org/officeDocument/2006/relationships/image" Target="../media/image15.png"/><Relationship Id="rId7" Type="http://schemas.openxmlformats.org/officeDocument/2006/relationships/image" Target="../media/image19.png"/><Relationship Id="rId8" Type="http://schemas.openxmlformats.org/officeDocument/2006/relationships/image" Target="../media/image16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
<Relationships xmlns="http://schemas.openxmlformats.org/package/2006/relationships"><Relationship Id="rId11" Type="http://schemas.openxmlformats.org/officeDocument/2006/relationships/image" Target="../media/image23.png"/><Relationship Id="rId1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5.png"/><Relationship Id="rId4" Type="http://schemas.openxmlformats.org/officeDocument/2006/relationships/image" Target="../media/image14.png"/><Relationship Id="rId5" Type="http://schemas.openxmlformats.org/officeDocument/2006/relationships/image" Target="../media/image16.png"/><Relationship Id="rId6" Type="http://schemas.openxmlformats.org/officeDocument/2006/relationships/image" Target="../media/image15.png"/><Relationship Id="rId7" Type="http://schemas.openxmlformats.org/officeDocument/2006/relationships/image" Target="../media/image20.png"/><Relationship Id="rId8" Type="http://schemas.openxmlformats.org/officeDocument/2006/relationships/image" Target="../media/image18.png"/><Relationship Id="rId9" Type="http://schemas.openxmlformats.org/officeDocument/2006/relationships/image" Target="../media/image21.png"/><Relationship Id="rId10" Type="http://schemas.openxmlformats.org/officeDocument/2006/relationships/image" Target="../media/image2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4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89189" y="4106461"/>
            <a:ext cx="5407990" cy="2338641"/>
          </a:xfrm>
          <a:prstGeom prst="rect">
            <a:avLst/>
          </a:prstGeom>
        </p:spPr>
      </p:pic>
      <p:sp>
        <p:nvSpPr>
          <p:cNvPr id="9" name="文本框 8"/>
          <p:cNvSpPr txBox="1"/>
          <p:nvPr/>
        </p:nvSpPr>
        <p:spPr>
          <a:xfrm>
            <a:off x="2538301" y="4378696"/>
            <a:ext cx="456099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6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答辩人</a:t>
            </a:r>
            <a:r>
              <a:rPr lang="zh-CN" altLang="en-US" sz="1600" b="1" dirty="0" smtClean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zh-CN" altLang="en-US" sz="16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学生</a:t>
            </a:r>
            <a:r>
              <a:rPr lang="zh-CN" altLang="en-US" sz="1600" b="1" dirty="0" smtClean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导</a:t>
            </a:r>
            <a:r>
              <a:rPr lang="zh-CN" altLang="en-US" sz="16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师</a:t>
            </a:r>
            <a:r>
              <a:rPr lang="zh-CN" altLang="en-US" sz="1600" b="1" dirty="0" smtClean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zh-CN" altLang="en-US" sz="16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教</a:t>
            </a:r>
            <a:r>
              <a:rPr lang="zh-CN" altLang="en-US" sz="1600" b="1" dirty="0" smtClean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授</a:t>
            </a:r>
            <a:endParaRPr lang="en-US" altLang="zh-CN" sz="1600" b="1" dirty="0">
              <a:solidFill>
                <a:schemeClr val="bg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200000"/>
              </a:lnSpc>
            </a:pPr>
            <a:r>
              <a:rPr lang="zh-CN" altLang="en-US" sz="16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专业：计算机            </a:t>
            </a:r>
            <a:r>
              <a:rPr lang="zh-CN" altLang="en-US" sz="1600" b="1" dirty="0" smtClean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        时</a:t>
            </a:r>
            <a:r>
              <a:rPr lang="zh-CN" altLang="en-US" sz="16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间</a:t>
            </a:r>
            <a:r>
              <a:rPr lang="zh-CN" altLang="en-US" sz="1600" b="1" dirty="0" smtClean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600" b="1" dirty="0" smtClean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20XX-6-1</a:t>
            </a:r>
            <a:endParaRPr lang="zh-CN" altLang="en-US" sz="1600" b="1" dirty="0">
              <a:blipFill>
                <a:blip r:embed="rId4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1812505" y="1859012"/>
            <a:ext cx="707680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000" b="1" dirty="0">
                <a:blipFill>
                  <a:blip r:embed="rId5"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毕业论文答辩</a:t>
            </a:r>
            <a:r>
              <a:rPr lang="en-US" altLang="zh-CN" sz="6000" b="1" dirty="0">
                <a:blipFill>
                  <a:blip r:embed="rId5"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PPT</a:t>
            </a:r>
            <a:endParaRPr lang="zh-CN" altLang="en-US" sz="6000" b="1" dirty="0">
              <a:blipFill>
                <a:blip r:embed="rId5"/>
                <a:stretch>
                  <a:fillRect/>
                </a:stretch>
              </a:blip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2090056" y="3294742"/>
            <a:ext cx="55146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答辩模版</a:t>
            </a:r>
            <a:r>
              <a:rPr lang="en-US" altLang="zh-CN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毕业设计</a:t>
            </a:r>
            <a:r>
              <a:rPr lang="en-US" altLang="zh-CN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学术报告</a:t>
            </a:r>
            <a:r>
              <a:rPr lang="en-US" altLang="zh-CN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开题报告通用动态</a:t>
            </a:r>
            <a:r>
              <a:rPr lang="en-US" altLang="zh-CN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endParaRPr lang="zh-CN" altLang="en-US" dirty="0"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8" name="组合 17"/>
          <p:cNvGrpSpPr/>
          <p:nvPr/>
        </p:nvGrpSpPr>
        <p:grpSpPr>
          <a:xfrm rot="13020441">
            <a:off x="8554415" y="1733130"/>
            <a:ext cx="492629" cy="1322546"/>
            <a:chOff x="3898232" y="2237874"/>
            <a:chExt cx="952190" cy="2556315"/>
          </a:xfrm>
          <a:blipFill>
            <a:blip r:embed="rId5"/>
            <a:stretch>
              <a:fillRect/>
            </a:stretch>
          </a:blipFill>
        </p:grpSpPr>
        <p:sp>
          <p:nvSpPr>
            <p:cNvPr id="19" name="任意多边形 18"/>
            <p:cNvSpPr/>
            <p:nvPr/>
          </p:nvSpPr>
          <p:spPr>
            <a:xfrm>
              <a:off x="3898232" y="2863516"/>
              <a:ext cx="348915" cy="1565110"/>
            </a:xfrm>
            <a:custGeom>
              <a:avLst/>
              <a:gdLst>
                <a:gd name="connsiteX0" fmla="*/ 48126 w 348915"/>
                <a:gd name="connsiteY0" fmla="*/ 24063 h 1565110"/>
                <a:gd name="connsiteX1" fmla="*/ 24063 w 348915"/>
                <a:gd name="connsiteY1" fmla="*/ 312821 h 1565110"/>
                <a:gd name="connsiteX2" fmla="*/ 12031 w 348915"/>
                <a:gd name="connsiteY2" fmla="*/ 385010 h 1565110"/>
                <a:gd name="connsiteX3" fmla="*/ 0 w 348915"/>
                <a:gd name="connsiteY3" fmla="*/ 505326 h 1565110"/>
                <a:gd name="connsiteX4" fmla="*/ 12031 w 348915"/>
                <a:gd name="connsiteY4" fmla="*/ 1106905 h 1565110"/>
                <a:gd name="connsiteX5" fmla="*/ 0 w 348915"/>
                <a:gd name="connsiteY5" fmla="*/ 1395663 h 1565110"/>
                <a:gd name="connsiteX6" fmla="*/ 48126 w 348915"/>
                <a:gd name="connsiteY6" fmla="*/ 1467852 h 1565110"/>
                <a:gd name="connsiteX7" fmla="*/ 72189 w 348915"/>
                <a:gd name="connsiteY7" fmla="*/ 1491916 h 1565110"/>
                <a:gd name="connsiteX8" fmla="*/ 144379 w 348915"/>
                <a:gd name="connsiteY8" fmla="*/ 1515979 h 1565110"/>
                <a:gd name="connsiteX9" fmla="*/ 180473 w 348915"/>
                <a:gd name="connsiteY9" fmla="*/ 1528010 h 1565110"/>
                <a:gd name="connsiteX10" fmla="*/ 252663 w 348915"/>
                <a:gd name="connsiteY10" fmla="*/ 1564105 h 1565110"/>
                <a:gd name="connsiteX11" fmla="*/ 276726 w 348915"/>
                <a:gd name="connsiteY11" fmla="*/ 1515979 h 1565110"/>
                <a:gd name="connsiteX12" fmla="*/ 288757 w 348915"/>
                <a:gd name="connsiteY12" fmla="*/ 1371600 h 1565110"/>
                <a:gd name="connsiteX13" fmla="*/ 300789 w 348915"/>
                <a:gd name="connsiteY13" fmla="*/ 1179095 h 1565110"/>
                <a:gd name="connsiteX14" fmla="*/ 312821 w 348915"/>
                <a:gd name="connsiteY14" fmla="*/ 1058779 h 1565110"/>
                <a:gd name="connsiteX15" fmla="*/ 324852 w 348915"/>
                <a:gd name="connsiteY15" fmla="*/ 818147 h 1565110"/>
                <a:gd name="connsiteX16" fmla="*/ 336884 w 348915"/>
                <a:gd name="connsiteY16" fmla="*/ 770021 h 1565110"/>
                <a:gd name="connsiteX17" fmla="*/ 348915 w 348915"/>
                <a:gd name="connsiteY17" fmla="*/ 529389 h 1565110"/>
                <a:gd name="connsiteX18" fmla="*/ 324852 w 348915"/>
                <a:gd name="connsiteY18" fmla="*/ 228600 h 1565110"/>
                <a:gd name="connsiteX19" fmla="*/ 300789 w 348915"/>
                <a:gd name="connsiteY19" fmla="*/ 144379 h 1565110"/>
                <a:gd name="connsiteX20" fmla="*/ 252663 w 348915"/>
                <a:gd name="connsiteY20" fmla="*/ 120316 h 1565110"/>
                <a:gd name="connsiteX21" fmla="*/ 180473 w 348915"/>
                <a:gd name="connsiteY21" fmla="*/ 84221 h 1565110"/>
                <a:gd name="connsiteX22" fmla="*/ 120315 w 348915"/>
                <a:gd name="connsiteY22" fmla="*/ 36095 h 1565110"/>
                <a:gd name="connsiteX23" fmla="*/ 108284 w 348915"/>
                <a:gd name="connsiteY23" fmla="*/ 0 h 1565110"/>
                <a:gd name="connsiteX24" fmla="*/ 72189 w 348915"/>
                <a:gd name="connsiteY24" fmla="*/ 12031 h 1565110"/>
                <a:gd name="connsiteX25" fmla="*/ 48126 w 348915"/>
                <a:gd name="connsiteY25" fmla="*/ 36095 h 1565110"/>
                <a:gd name="connsiteX26" fmla="*/ 48126 w 348915"/>
                <a:gd name="connsiteY26" fmla="*/ 24063 h 156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8915" h="1565110">
                  <a:moveTo>
                    <a:pt x="48126" y="24063"/>
                  </a:moveTo>
                  <a:cubicBezTo>
                    <a:pt x="44115" y="70184"/>
                    <a:pt x="35816" y="218799"/>
                    <a:pt x="24063" y="312821"/>
                  </a:cubicBezTo>
                  <a:cubicBezTo>
                    <a:pt x="21037" y="337028"/>
                    <a:pt x="15057" y="360803"/>
                    <a:pt x="12031" y="385010"/>
                  </a:cubicBezTo>
                  <a:cubicBezTo>
                    <a:pt x="7032" y="425004"/>
                    <a:pt x="4010" y="465221"/>
                    <a:pt x="0" y="505326"/>
                  </a:cubicBezTo>
                  <a:cubicBezTo>
                    <a:pt x="4010" y="705852"/>
                    <a:pt x="12031" y="906339"/>
                    <a:pt x="12031" y="1106905"/>
                  </a:cubicBezTo>
                  <a:cubicBezTo>
                    <a:pt x="12031" y="1203241"/>
                    <a:pt x="0" y="1299327"/>
                    <a:pt x="0" y="1395663"/>
                  </a:cubicBezTo>
                  <a:cubicBezTo>
                    <a:pt x="0" y="1452989"/>
                    <a:pt x="11860" y="1438839"/>
                    <a:pt x="48126" y="1467852"/>
                  </a:cubicBezTo>
                  <a:cubicBezTo>
                    <a:pt x="56984" y="1474938"/>
                    <a:pt x="62043" y="1486843"/>
                    <a:pt x="72189" y="1491916"/>
                  </a:cubicBezTo>
                  <a:cubicBezTo>
                    <a:pt x="94876" y="1503260"/>
                    <a:pt x="120316" y="1507958"/>
                    <a:pt x="144379" y="1515979"/>
                  </a:cubicBezTo>
                  <a:lnTo>
                    <a:pt x="180473" y="1528010"/>
                  </a:lnTo>
                  <a:cubicBezTo>
                    <a:pt x="185271" y="1531209"/>
                    <a:pt x="239555" y="1571970"/>
                    <a:pt x="252663" y="1564105"/>
                  </a:cubicBezTo>
                  <a:cubicBezTo>
                    <a:pt x="268043" y="1554877"/>
                    <a:pt x="268705" y="1532021"/>
                    <a:pt x="276726" y="1515979"/>
                  </a:cubicBezTo>
                  <a:cubicBezTo>
                    <a:pt x="280736" y="1467853"/>
                    <a:pt x="285316" y="1419770"/>
                    <a:pt x="288757" y="1371600"/>
                  </a:cubicBezTo>
                  <a:cubicBezTo>
                    <a:pt x="293338" y="1307470"/>
                    <a:pt x="295858" y="1243199"/>
                    <a:pt x="300789" y="1179095"/>
                  </a:cubicBezTo>
                  <a:cubicBezTo>
                    <a:pt x="303880" y="1138908"/>
                    <a:pt x="308810" y="1098884"/>
                    <a:pt x="312821" y="1058779"/>
                  </a:cubicBezTo>
                  <a:cubicBezTo>
                    <a:pt x="316831" y="978568"/>
                    <a:pt x="318183" y="898180"/>
                    <a:pt x="324852" y="818147"/>
                  </a:cubicBezTo>
                  <a:cubicBezTo>
                    <a:pt x="326225" y="801668"/>
                    <a:pt x="335511" y="786500"/>
                    <a:pt x="336884" y="770021"/>
                  </a:cubicBezTo>
                  <a:cubicBezTo>
                    <a:pt x="343553" y="689988"/>
                    <a:pt x="344905" y="609600"/>
                    <a:pt x="348915" y="529389"/>
                  </a:cubicBezTo>
                  <a:cubicBezTo>
                    <a:pt x="341091" y="380726"/>
                    <a:pt x="347674" y="342712"/>
                    <a:pt x="324852" y="228600"/>
                  </a:cubicBezTo>
                  <a:cubicBezTo>
                    <a:pt x="324773" y="228207"/>
                    <a:pt x="306525" y="150115"/>
                    <a:pt x="300789" y="144379"/>
                  </a:cubicBezTo>
                  <a:cubicBezTo>
                    <a:pt x="288107" y="131697"/>
                    <a:pt x="268235" y="129215"/>
                    <a:pt x="252663" y="120316"/>
                  </a:cubicBezTo>
                  <a:cubicBezTo>
                    <a:pt x="187357" y="82998"/>
                    <a:pt x="246651" y="106279"/>
                    <a:pt x="180473" y="84221"/>
                  </a:cubicBezTo>
                  <a:cubicBezTo>
                    <a:pt x="164082" y="73293"/>
                    <a:pt x="131743" y="55142"/>
                    <a:pt x="120315" y="36095"/>
                  </a:cubicBezTo>
                  <a:cubicBezTo>
                    <a:pt x="113790" y="25220"/>
                    <a:pt x="112294" y="12032"/>
                    <a:pt x="108284" y="0"/>
                  </a:cubicBezTo>
                  <a:cubicBezTo>
                    <a:pt x="96252" y="4010"/>
                    <a:pt x="83064" y="5506"/>
                    <a:pt x="72189" y="12031"/>
                  </a:cubicBezTo>
                  <a:cubicBezTo>
                    <a:pt x="62462" y="17867"/>
                    <a:pt x="57201" y="29289"/>
                    <a:pt x="48126" y="36095"/>
                  </a:cubicBezTo>
                  <a:cubicBezTo>
                    <a:pt x="40952" y="41476"/>
                    <a:pt x="52137" y="-22058"/>
                    <a:pt x="48126" y="24063"/>
                  </a:cubicBezTo>
                  <a:close/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19"/>
            <p:cNvSpPr/>
            <p:nvPr/>
          </p:nvSpPr>
          <p:spPr>
            <a:xfrm flipH="1">
              <a:off x="4509622" y="2887579"/>
              <a:ext cx="340800" cy="1564188"/>
            </a:xfrm>
            <a:custGeom>
              <a:avLst/>
              <a:gdLst>
                <a:gd name="connsiteX0" fmla="*/ 48126 w 348915"/>
                <a:gd name="connsiteY0" fmla="*/ 24063 h 1565110"/>
                <a:gd name="connsiteX1" fmla="*/ 24063 w 348915"/>
                <a:gd name="connsiteY1" fmla="*/ 312821 h 1565110"/>
                <a:gd name="connsiteX2" fmla="*/ 12031 w 348915"/>
                <a:gd name="connsiteY2" fmla="*/ 385010 h 1565110"/>
                <a:gd name="connsiteX3" fmla="*/ 0 w 348915"/>
                <a:gd name="connsiteY3" fmla="*/ 505326 h 1565110"/>
                <a:gd name="connsiteX4" fmla="*/ 12031 w 348915"/>
                <a:gd name="connsiteY4" fmla="*/ 1106905 h 1565110"/>
                <a:gd name="connsiteX5" fmla="*/ 0 w 348915"/>
                <a:gd name="connsiteY5" fmla="*/ 1395663 h 1565110"/>
                <a:gd name="connsiteX6" fmla="*/ 48126 w 348915"/>
                <a:gd name="connsiteY6" fmla="*/ 1467852 h 1565110"/>
                <a:gd name="connsiteX7" fmla="*/ 72189 w 348915"/>
                <a:gd name="connsiteY7" fmla="*/ 1491916 h 1565110"/>
                <a:gd name="connsiteX8" fmla="*/ 144379 w 348915"/>
                <a:gd name="connsiteY8" fmla="*/ 1515979 h 1565110"/>
                <a:gd name="connsiteX9" fmla="*/ 180473 w 348915"/>
                <a:gd name="connsiteY9" fmla="*/ 1528010 h 1565110"/>
                <a:gd name="connsiteX10" fmla="*/ 252663 w 348915"/>
                <a:gd name="connsiteY10" fmla="*/ 1564105 h 1565110"/>
                <a:gd name="connsiteX11" fmla="*/ 276726 w 348915"/>
                <a:gd name="connsiteY11" fmla="*/ 1515979 h 1565110"/>
                <a:gd name="connsiteX12" fmla="*/ 288757 w 348915"/>
                <a:gd name="connsiteY12" fmla="*/ 1371600 h 1565110"/>
                <a:gd name="connsiteX13" fmla="*/ 300789 w 348915"/>
                <a:gd name="connsiteY13" fmla="*/ 1179095 h 1565110"/>
                <a:gd name="connsiteX14" fmla="*/ 312821 w 348915"/>
                <a:gd name="connsiteY14" fmla="*/ 1058779 h 1565110"/>
                <a:gd name="connsiteX15" fmla="*/ 324852 w 348915"/>
                <a:gd name="connsiteY15" fmla="*/ 818147 h 1565110"/>
                <a:gd name="connsiteX16" fmla="*/ 336884 w 348915"/>
                <a:gd name="connsiteY16" fmla="*/ 770021 h 1565110"/>
                <a:gd name="connsiteX17" fmla="*/ 348915 w 348915"/>
                <a:gd name="connsiteY17" fmla="*/ 529389 h 1565110"/>
                <a:gd name="connsiteX18" fmla="*/ 324852 w 348915"/>
                <a:gd name="connsiteY18" fmla="*/ 228600 h 1565110"/>
                <a:gd name="connsiteX19" fmla="*/ 300789 w 348915"/>
                <a:gd name="connsiteY19" fmla="*/ 144379 h 1565110"/>
                <a:gd name="connsiteX20" fmla="*/ 252663 w 348915"/>
                <a:gd name="connsiteY20" fmla="*/ 120316 h 1565110"/>
                <a:gd name="connsiteX21" fmla="*/ 180473 w 348915"/>
                <a:gd name="connsiteY21" fmla="*/ 84221 h 1565110"/>
                <a:gd name="connsiteX22" fmla="*/ 120315 w 348915"/>
                <a:gd name="connsiteY22" fmla="*/ 36095 h 1565110"/>
                <a:gd name="connsiteX23" fmla="*/ 108284 w 348915"/>
                <a:gd name="connsiteY23" fmla="*/ 0 h 1565110"/>
                <a:gd name="connsiteX24" fmla="*/ 72189 w 348915"/>
                <a:gd name="connsiteY24" fmla="*/ 12031 h 1565110"/>
                <a:gd name="connsiteX25" fmla="*/ 48126 w 348915"/>
                <a:gd name="connsiteY25" fmla="*/ 36095 h 1565110"/>
                <a:gd name="connsiteX26" fmla="*/ 48126 w 348915"/>
                <a:gd name="connsiteY26" fmla="*/ 24063 h 1565110"/>
                <a:gd name="connsiteX0-1" fmla="*/ 48126 w 338187"/>
                <a:gd name="connsiteY0-2" fmla="*/ 24063 h 1565110"/>
                <a:gd name="connsiteX1-3" fmla="*/ 24063 w 338187"/>
                <a:gd name="connsiteY1-4" fmla="*/ 312821 h 1565110"/>
                <a:gd name="connsiteX2-5" fmla="*/ 12031 w 338187"/>
                <a:gd name="connsiteY2-6" fmla="*/ 385010 h 1565110"/>
                <a:gd name="connsiteX3-7" fmla="*/ 0 w 338187"/>
                <a:gd name="connsiteY3-8" fmla="*/ 505326 h 1565110"/>
                <a:gd name="connsiteX4-9" fmla="*/ 12031 w 338187"/>
                <a:gd name="connsiteY4-10" fmla="*/ 1106905 h 1565110"/>
                <a:gd name="connsiteX5-11" fmla="*/ 0 w 338187"/>
                <a:gd name="connsiteY5-12" fmla="*/ 1395663 h 1565110"/>
                <a:gd name="connsiteX6-13" fmla="*/ 48126 w 338187"/>
                <a:gd name="connsiteY6-14" fmla="*/ 1467852 h 1565110"/>
                <a:gd name="connsiteX7-15" fmla="*/ 72189 w 338187"/>
                <a:gd name="connsiteY7-16" fmla="*/ 1491916 h 1565110"/>
                <a:gd name="connsiteX8-17" fmla="*/ 144379 w 338187"/>
                <a:gd name="connsiteY8-18" fmla="*/ 1515979 h 1565110"/>
                <a:gd name="connsiteX9-19" fmla="*/ 180473 w 338187"/>
                <a:gd name="connsiteY9-20" fmla="*/ 1528010 h 1565110"/>
                <a:gd name="connsiteX10-21" fmla="*/ 252663 w 338187"/>
                <a:gd name="connsiteY10-22" fmla="*/ 1564105 h 1565110"/>
                <a:gd name="connsiteX11-23" fmla="*/ 276726 w 338187"/>
                <a:gd name="connsiteY11-24" fmla="*/ 1515979 h 1565110"/>
                <a:gd name="connsiteX12-25" fmla="*/ 288757 w 338187"/>
                <a:gd name="connsiteY12-26" fmla="*/ 1371600 h 1565110"/>
                <a:gd name="connsiteX13-27" fmla="*/ 300789 w 338187"/>
                <a:gd name="connsiteY13-28" fmla="*/ 1179095 h 1565110"/>
                <a:gd name="connsiteX14-29" fmla="*/ 312821 w 338187"/>
                <a:gd name="connsiteY14-30" fmla="*/ 1058779 h 1565110"/>
                <a:gd name="connsiteX15-31" fmla="*/ 324852 w 338187"/>
                <a:gd name="connsiteY15-32" fmla="*/ 818147 h 1565110"/>
                <a:gd name="connsiteX16-33" fmla="*/ 336884 w 338187"/>
                <a:gd name="connsiteY16-34" fmla="*/ 770021 h 1565110"/>
                <a:gd name="connsiteX17-35" fmla="*/ 288757 w 338187"/>
                <a:gd name="connsiteY17-36" fmla="*/ 505326 h 1565110"/>
                <a:gd name="connsiteX18-37" fmla="*/ 324852 w 338187"/>
                <a:gd name="connsiteY18-38" fmla="*/ 228600 h 1565110"/>
                <a:gd name="connsiteX19-39" fmla="*/ 300789 w 338187"/>
                <a:gd name="connsiteY19-40" fmla="*/ 144379 h 1565110"/>
                <a:gd name="connsiteX20-41" fmla="*/ 252663 w 338187"/>
                <a:gd name="connsiteY20-42" fmla="*/ 120316 h 1565110"/>
                <a:gd name="connsiteX21-43" fmla="*/ 180473 w 338187"/>
                <a:gd name="connsiteY21-44" fmla="*/ 84221 h 1565110"/>
                <a:gd name="connsiteX22-45" fmla="*/ 120315 w 338187"/>
                <a:gd name="connsiteY22-46" fmla="*/ 36095 h 1565110"/>
                <a:gd name="connsiteX23-47" fmla="*/ 108284 w 338187"/>
                <a:gd name="connsiteY23-48" fmla="*/ 0 h 1565110"/>
                <a:gd name="connsiteX24-49" fmla="*/ 72189 w 338187"/>
                <a:gd name="connsiteY24-50" fmla="*/ 12031 h 1565110"/>
                <a:gd name="connsiteX25-51" fmla="*/ 48126 w 338187"/>
                <a:gd name="connsiteY25-52" fmla="*/ 36095 h 1565110"/>
                <a:gd name="connsiteX26-53" fmla="*/ 48126 w 338187"/>
                <a:gd name="connsiteY26-54" fmla="*/ 24063 h 1565110"/>
                <a:gd name="connsiteX0-55" fmla="*/ 48126 w 338187"/>
                <a:gd name="connsiteY0-56" fmla="*/ 24063 h 1564188"/>
                <a:gd name="connsiteX1-57" fmla="*/ 24063 w 338187"/>
                <a:gd name="connsiteY1-58" fmla="*/ 312821 h 1564188"/>
                <a:gd name="connsiteX2-59" fmla="*/ 12031 w 338187"/>
                <a:gd name="connsiteY2-60" fmla="*/ 385010 h 1564188"/>
                <a:gd name="connsiteX3-61" fmla="*/ 0 w 338187"/>
                <a:gd name="connsiteY3-62" fmla="*/ 505326 h 1564188"/>
                <a:gd name="connsiteX4-63" fmla="*/ 12031 w 338187"/>
                <a:gd name="connsiteY4-64" fmla="*/ 1106905 h 1564188"/>
                <a:gd name="connsiteX5-65" fmla="*/ 0 w 338187"/>
                <a:gd name="connsiteY5-66" fmla="*/ 1395663 h 1564188"/>
                <a:gd name="connsiteX6-67" fmla="*/ 48126 w 338187"/>
                <a:gd name="connsiteY6-68" fmla="*/ 1467852 h 1564188"/>
                <a:gd name="connsiteX7-69" fmla="*/ 72189 w 338187"/>
                <a:gd name="connsiteY7-70" fmla="*/ 1491916 h 1564188"/>
                <a:gd name="connsiteX8-71" fmla="*/ 144379 w 338187"/>
                <a:gd name="connsiteY8-72" fmla="*/ 1515979 h 1564188"/>
                <a:gd name="connsiteX9-73" fmla="*/ 180473 w 338187"/>
                <a:gd name="connsiteY9-74" fmla="*/ 1528010 h 1564188"/>
                <a:gd name="connsiteX10-75" fmla="*/ 252663 w 338187"/>
                <a:gd name="connsiteY10-76" fmla="*/ 1564105 h 1564188"/>
                <a:gd name="connsiteX11-77" fmla="*/ 336884 w 338187"/>
                <a:gd name="connsiteY11-78" fmla="*/ 1515979 h 1564188"/>
                <a:gd name="connsiteX12-79" fmla="*/ 288757 w 338187"/>
                <a:gd name="connsiteY12-80" fmla="*/ 1371600 h 1564188"/>
                <a:gd name="connsiteX13-81" fmla="*/ 300789 w 338187"/>
                <a:gd name="connsiteY13-82" fmla="*/ 1179095 h 1564188"/>
                <a:gd name="connsiteX14-83" fmla="*/ 312821 w 338187"/>
                <a:gd name="connsiteY14-84" fmla="*/ 1058779 h 1564188"/>
                <a:gd name="connsiteX15-85" fmla="*/ 324852 w 338187"/>
                <a:gd name="connsiteY15-86" fmla="*/ 818147 h 1564188"/>
                <a:gd name="connsiteX16-87" fmla="*/ 336884 w 338187"/>
                <a:gd name="connsiteY16-88" fmla="*/ 770021 h 1564188"/>
                <a:gd name="connsiteX17-89" fmla="*/ 288757 w 338187"/>
                <a:gd name="connsiteY17-90" fmla="*/ 505326 h 1564188"/>
                <a:gd name="connsiteX18-91" fmla="*/ 324852 w 338187"/>
                <a:gd name="connsiteY18-92" fmla="*/ 228600 h 1564188"/>
                <a:gd name="connsiteX19-93" fmla="*/ 300789 w 338187"/>
                <a:gd name="connsiteY19-94" fmla="*/ 144379 h 1564188"/>
                <a:gd name="connsiteX20-95" fmla="*/ 252663 w 338187"/>
                <a:gd name="connsiteY20-96" fmla="*/ 120316 h 1564188"/>
                <a:gd name="connsiteX21-97" fmla="*/ 180473 w 338187"/>
                <a:gd name="connsiteY21-98" fmla="*/ 84221 h 1564188"/>
                <a:gd name="connsiteX22-99" fmla="*/ 120315 w 338187"/>
                <a:gd name="connsiteY22-100" fmla="*/ 36095 h 1564188"/>
                <a:gd name="connsiteX23-101" fmla="*/ 108284 w 338187"/>
                <a:gd name="connsiteY23-102" fmla="*/ 0 h 1564188"/>
                <a:gd name="connsiteX24-103" fmla="*/ 72189 w 338187"/>
                <a:gd name="connsiteY24-104" fmla="*/ 12031 h 1564188"/>
                <a:gd name="connsiteX25-105" fmla="*/ 48126 w 338187"/>
                <a:gd name="connsiteY25-106" fmla="*/ 36095 h 1564188"/>
                <a:gd name="connsiteX26-107" fmla="*/ 48126 w 338187"/>
                <a:gd name="connsiteY26-108" fmla="*/ 24063 h 1564188"/>
                <a:gd name="connsiteX0-109" fmla="*/ 50739 w 340800"/>
                <a:gd name="connsiteY0-110" fmla="*/ 24063 h 1564188"/>
                <a:gd name="connsiteX1-111" fmla="*/ 26676 w 340800"/>
                <a:gd name="connsiteY1-112" fmla="*/ 312821 h 1564188"/>
                <a:gd name="connsiteX2-113" fmla="*/ 14644 w 340800"/>
                <a:gd name="connsiteY2-114" fmla="*/ 385010 h 1564188"/>
                <a:gd name="connsiteX3-115" fmla="*/ 2613 w 340800"/>
                <a:gd name="connsiteY3-116" fmla="*/ 505326 h 1564188"/>
                <a:gd name="connsiteX4-117" fmla="*/ 14644 w 340800"/>
                <a:gd name="connsiteY4-118" fmla="*/ 1106905 h 1564188"/>
                <a:gd name="connsiteX5-119" fmla="*/ 2613 w 340800"/>
                <a:gd name="connsiteY5-120" fmla="*/ 1395663 h 1564188"/>
                <a:gd name="connsiteX6-121" fmla="*/ 74802 w 340800"/>
                <a:gd name="connsiteY6-122" fmla="*/ 1491916 h 1564188"/>
                <a:gd name="connsiteX7-123" fmla="*/ 146992 w 340800"/>
                <a:gd name="connsiteY7-124" fmla="*/ 1515979 h 1564188"/>
                <a:gd name="connsiteX8-125" fmla="*/ 183086 w 340800"/>
                <a:gd name="connsiteY8-126" fmla="*/ 1528010 h 1564188"/>
                <a:gd name="connsiteX9-127" fmla="*/ 255276 w 340800"/>
                <a:gd name="connsiteY9-128" fmla="*/ 1564105 h 1564188"/>
                <a:gd name="connsiteX10-129" fmla="*/ 339497 w 340800"/>
                <a:gd name="connsiteY10-130" fmla="*/ 1515979 h 1564188"/>
                <a:gd name="connsiteX11-131" fmla="*/ 291370 w 340800"/>
                <a:gd name="connsiteY11-132" fmla="*/ 1371600 h 1564188"/>
                <a:gd name="connsiteX12-133" fmla="*/ 303402 w 340800"/>
                <a:gd name="connsiteY12-134" fmla="*/ 1179095 h 1564188"/>
                <a:gd name="connsiteX13-135" fmla="*/ 315434 w 340800"/>
                <a:gd name="connsiteY13-136" fmla="*/ 1058779 h 1564188"/>
                <a:gd name="connsiteX14-137" fmla="*/ 327465 w 340800"/>
                <a:gd name="connsiteY14-138" fmla="*/ 818147 h 1564188"/>
                <a:gd name="connsiteX15-139" fmla="*/ 339497 w 340800"/>
                <a:gd name="connsiteY15-140" fmla="*/ 770021 h 1564188"/>
                <a:gd name="connsiteX16-141" fmla="*/ 291370 w 340800"/>
                <a:gd name="connsiteY16-142" fmla="*/ 505326 h 1564188"/>
                <a:gd name="connsiteX17-143" fmla="*/ 327465 w 340800"/>
                <a:gd name="connsiteY17-144" fmla="*/ 228600 h 1564188"/>
                <a:gd name="connsiteX18-145" fmla="*/ 303402 w 340800"/>
                <a:gd name="connsiteY18-146" fmla="*/ 144379 h 1564188"/>
                <a:gd name="connsiteX19-147" fmla="*/ 255276 w 340800"/>
                <a:gd name="connsiteY19-148" fmla="*/ 120316 h 1564188"/>
                <a:gd name="connsiteX20-149" fmla="*/ 183086 w 340800"/>
                <a:gd name="connsiteY20-150" fmla="*/ 84221 h 1564188"/>
                <a:gd name="connsiteX21-151" fmla="*/ 122928 w 340800"/>
                <a:gd name="connsiteY21-152" fmla="*/ 36095 h 1564188"/>
                <a:gd name="connsiteX22-153" fmla="*/ 110897 w 340800"/>
                <a:gd name="connsiteY22-154" fmla="*/ 0 h 1564188"/>
                <a:gd name="connsiteX23-155" fmla="*/ 74802 w 340800"/>
                <a:gd name="connsiteY23-156" fmla="*/ 12031 h 1564188"/>
                <a:gd name="connsiteX24-157" fmla="*/ 50739 w 340800"/>
                <a:gd name="connsiteY24-158" fmla="*/ 36095 h 1564188"/>
                <a:gd name="connsiteX25-159" fmla="*/ 50739 w 340800"/>
                <a:gd name="connsiteY25-160" fmla="*/ 24063 h 15641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</a:cxnLst>
              <a:rect l="l" t="t" r="r" b="b"/>
              <a:pathLst>
                <a:path w="340800" h="1564188">
                  <a:moveTo>
                    <a:pt x="50739" y="24063"/>
                  </a:moveTo>
                  <a:cubicBezTo>
                    <a:pt x="46728" y="70184"/>
                    <a:pt x="38429" y="218799"/>
                    <a:pt x="26676" y="312821"/>
                  </a:cubicBezTo>
                  <a:cubicBezTo>
                    <a:pt x="23650" y="337028"/>
                    <a:pt x="17670" y="360803"/>
                    <a:pt x="14644" y="385010"/>
                  </a:cubicBezTo>
                  <a:cubicBezTo>
                    <a:pt x="9645" y="425004"/>
                    <a:pt x="6623" y="465221"/>
                    <a:pt x="2613" y="505326"/>
                  </a:cubicBezTo>
                  <a:cubicBezTo>
                    <a:pt x="6623" y="705852"/>
                    <a:pt x="14644" y="906339"/>
                    <a:pt x="14644" y="1106905"/>
                  </a:cubicBezTo>
                  <a:cubicBezTo>
                    <a:pt x="14644" y="1203241"/>
                    <a:pt x="-7413" y="1331495"/>
                    <a:pt x="2613" y="1395663"/>
                  </a:cubicBezTo>
                  <a:cubicBezTo>
                    <a:pt x="12639" y="1459832"/>
                    <a:pt x="50739" y="1471863"/>
                    <a:pt x="74802" y="1491916"/>
                  </a:cubicBezTo>
                  <a:cubicBezTo>
                    <a:pt x="98865" y="1511969"/>
                    <a:pt x="122929" y="1507958"/>
                    <a:pt x="146992" y="1515979"/>
                  </a:cubicBezTo>
                  <a:lnTo>
                    <a:pt x="183086" y="1528010"/>
                  </a:lnTo>
                  <a:cubicBezTo>
                    <a:pt x="187884" y="1531209"/>
                    <a:pt x="229208" y="1566110"/>
                    <a:pt x="255276" y="1564105"/>
                  </a:cubicBezTo>
                  <a:cubicBezTo>
                    <a:pt x="281344" y="1562100"/>
                    <a:pt x="331476" y="1532021"/>
                    <a:pt x="339497" y="1515979"/>
                  </a:cubicBezTo>
                  <a:cubicBezTo>
                    <a:pt x="343507" y="1467853"/>
                    <a:pt x="297386" y="1427747"/>
                    <a:pt x="291370" y="1371600"/>
                  </a:cubicBezTo>
                  <a:cubicBezTo>
                    <a:pt x="285354" y="1315453"/>
                    <a:pt x="298471" y="1243199"/>
                    <a:pt x="303402" y="1179095"/>
                  </a:cubicBezTo>
                  <a:cubicBezTo>
                    <a:pt x="306493" y="1138908"/>
                    <a:pt x="311423" y="1098884"/>
                    <a:pt x="315434" y="1058779"/>
                  </a:cubicBezTo>
                  <a:cubicBezTo>
                    <a:pt x="319444" y="978568"/>
                    <a:pt x="320796" y="898180"/>
                    <a:pt x="327465" y="818147"/>
                  </a:cubicBezTo>
                  <a:cubicBezTo>
                    <a:pt x="328838" y="801668"/>
                    <a:pt x="345513" y="822158"/>
                    <a:pt x="339497" y="770021"/>
                  </a:cubicBezTo>
                  <a:cubicBezTo>
                    <a:pt x="333481" y="717884"/>
                    <a:pt x="287360" y="585537"/>
                    <a:pt x="291370" y="505326"/>
                  </a:cubicBezTo>
                  <a:cubicBezTo>
                    <a:pt x="283546" y="356663"/>
                    <a:pt x="350287" y="342712"/>
                    <a:pt x="327465" y="228600"/>
                  </a:cubicBezTo>
                  <a:cubicBezTo>
                    <a:pt x="327386" y="228207"/>
                    <a:pt x="309138" y="150115"/>
                    <a:pt x="303402" y="144379"/>
                  </a:cubicBezTo>
                  <a:cubicBezTo>
                    <a:pt x="290720" y="131697"/>
                    <a:pt x="270848" y="129215"/>
                    <a:pt x="255276" y="120316"/>
                  </a:cubicBezTo>
                  <a:cubicBezTo>
                    <a:pt x="189970" y="82998"/>
                    <a:pt x="249264" y="106279"/>
                    <a:pt x="183086" y="84221"/>
                  </a:cubicBezTo>
                  <a:cubicBezTo>
                    <a:pt x="166695" y="73293"/>
                    <a:pt x="134356" y="55142"/>
                    <a:pt x="122928" y="36095"/>
                  </a:cubicBezTo>
                  <a:cubicBezTo>
                    <a:pt x="116403" y="25220"/>
                    <a:pt x="114907" y="12032"/>
                    <a:pt x="110897" y="0"/>
                  </a:cubicBezTo>
                  <a:cubicBezTo>
                    <a:pt x="98865" y="4010"/>
                    <a:pt x="85677" y="5506"/>
                    <a:pt x="74802" y="12031"/>
                  </a:cubicBezTo>
                  <a:cubicBezTo>
                    <a:pt x="65075" y="17867"/>
                    <a:pt x="59814" y="29289"/>
                    <a:pt x="50739" y="36095"/>
                  </a:cubicBezTo>
                  <a:cubicBezTo>
                    <a:pt x="43565" y="41476"/>
                    <a:pt x="54750" y="-22058"/>
                    <a:pt x="50739" y="24063"/>
                  </a:cubicBezTo>
                  <a:close/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 20"/>
            <p:cNvSpPr/>
            <p:nvPr/>
          </p:nvSpPr>
          <p:spPr>
            <a:xfrm>
              <a:off x="4112346" y="3031958"/>
              <a:ext cx="435591" cy="1419809"/>
            </a:xfrm>
            <a:custGeom>
              <a:avLst/>
              <a:gdLst>
                <a:gd name="connsiteX0" fmla="*/ 86675 w 435591"/>
                <a:gd name="connsiteY0" fmla="*/ 12031 h 1510331"/>
                <a:gd name="connsiteX1" fmla="*/ 315275 w 435591"/>
                <a:gd name="connsiteY1" fmla="*/ 0 h 1510331"/>
                <a:gd name="connsiteX2" fmla="*/ 399496 w 435591"/>
                <a:gd name="connsiteY2" fmla="*/ 24063 h 1510331"/>
                <a:gd name="connsiteX3" fmla="*/ 411528 w 435591"/>
                <a:gd name="connsiteY3" fmla="*/ 60158 h 1510331"/>
                <a:gd name="connsiteX4" fmla="*/ 375433 w 435591"/>
                <a:gd name="connsiteY4" fmla="*/ 216568 h 1510331"/>
                <a:gd name="connsiteX5" fmla="*/ 387465 w 435591"/>
                <a:gd name="connsiteY5" fmla="*/ 360947 h 1510331"/>
                <a:gd name="connsiteX6" fmla="*/ 411528 w 435591"/>
                <a:gd name="connsiteY6" fmla="*/ 433137 h 1510331"/>
                <a:gd name="connsiteX7" fmla="*/ 435591 w 435591"/>
                <a:gd name="connsiteY7" fmla="*/ 745958 h 1510331"/>
                <a:gd name="connsiteX8" fmla="*/ 423559 w 435591"/>
                <a:gd name="connsiteY8" fmla="*/ 1022684 h 1510331"/>
                <a:gd name="connsiteX9" fmla="*/ 399496 w 435591"/>
                <a:gd name="connsiteY9" fmla="*/ 1443789 h 1510331"/>
                <a:gd name="connsiteX10" fmla="*/ 363401 w 435591"/>
                <a:gd name="connsiteY10" fmla="*/ 1455821 h 1510331"/>
                <a:gd name="connsiteX11" fmla="*/ 327307 w 435591"/>
                <a:gd name="connsiteY11" fmla="*/ 1479884 h 1510331"/>
                <a:gd name="connsiteX12" fmla="*/ 194959 w 435591"/>
                <a:gd name="connsiteY12" fmla="*/ 1503947 h 1510331"/>
                <a:gd name="connsiteX13" fmla="*/ 26517 w 435591"/>
                <a:gd name="connsiteY13" fmla="*/ 1491916 h 1510331"/>
                <a:gd name="connsiteX14" fmla="*/ 2454 w 435591"/>
                <a:gd name="connsiteY14" fmla="*/ 1347537 h 1510331"/>
                <a:gd name="connsiteX15" fmla="*/ 14486 w 435591"/>
                <a:gd name="connsiteY15" fmla="*/ 1010653 h 1510331"/>
                <a:gd name="connsiteX16" fmla="*/ 38549 w 435591"/>
                <a:gd name="connsiteY16" fmla="*/ 842210 h 1510331"/>
                <a:gd name="connsiteX17" fmla="*/ 50580 w 435591"/>
                <a:gd name="connsiteY17" fmla="*/ 721895 h 1510331"/>
                <a:gd name="connsiteX18" fmla="*/ 62612 w 435591"/>
                <a:gd name="connsiteY18" fmla="*/ 673768 h 1510331"/>
                <a:gd name="connsiteX19" fmla="*/ 86675 w 435591"/>
                <a:gd name="connsiteY19" fmla="*/ 529389 h 1510331"/>
                <a:gd name="connsiteX20" fmla="*/ 110738 w 435591"/>
                <a:gd name="connsiteY20" fmla="*/ 324853 h 1510331"/>
                <a:gd name="connsiteX21" fmla="*/ 134801 w 435591"/>
                <a:gd name="connsiteY21" fmla="*/ 96253 h 1510331"/>
                <a:gd name="connsiteX22" fmla="*/ 134801 w 435591"/>
                <a:gd name="connsiteY22" fmla="*/ 36095 h 151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5591" h="1510331">
                  <a:moveTo>
                    <a:pt x="86675" y="12031"/>
                  </a:moveTo>
                  <a:cubicBezTo>
                    <a:pt x="162875" y="8021"/>
                    <a:pt x="238970" y="0"/>
                    <a:pt x="315275" y="0"/>
                  </a:cubicBezTo>
                  <a:cubicBezTo>
                    <a:pt x="330386" y="0"/>
                    <a:pt x="382473" y="18388"/>
                    <a:pt x="399496" y="24063"/>
                  </a:cubicBezTo>
                  <a:cubicBezTo>
                    <a:pt x="403507" y="36095"/>
                    <a:pt x="412501" y="47513"/>
                    <a:pt x="411528" y="60158"/>
                  </a:cubicBezTo>
                  <a:cubicBezTo>
                    <a:pt x="406218" y="129193"/>
                    <a:pt x="393813" y="161431"/>
                    <a:pt x="375433" y="216568"/>
                  </a:cubicBezTo>
                  <a:cubicBezTo>
                    <a:pt x="379444" y="264694"/>
                    <a:pt x="379526" y="313311"/>
                    <a:pt x="387465" y="360947"/>
                  </a:cubicBezTo>
                  <a:cubicBezTo>
                    <a:pt x="391635" y="385967"/>
                    <a:pt x="411528" y="433137"/>
                    <a:pt x="411528" y="433137"/>
                  </a:cubicBezTo>
                  <a:cubicBezTo>
                    <a:pt x="414959" y="474309"/>
                    <a:pt x="435591" y="715029"/>
                    <a:pt x="435591" y="745958"/>
                  </a:cubicBezTo>
                  <a:cubicBezTo>
                    <a:pt x="435591" y="838287"/>
                    <a:pt x="428328" y="930478"/>
                    <a:pt x="423559" y="1022684"/>
                  </a:cubicBezTo>
                  <a:cubicBezTo>
                    <a:pt x="416296" y="1163094"/>
                    <a:pt x="418838" y="1304528"/>
                    <a:pt x="399496" y="1443789"/>
                  </a:cubicBezTo>
                  <a:cubicBezTo>
                    <a:pt x="397751" y="1456351"/>
                    <a:pt x="374745" y="1450149"/>
                    <a:pt x="363401" y="1455821"/>
                  </a:cubicBezTo>
                  <a:cubicBezTo>
                    <a:pt x="350468" y="1462288"/>
                    <a:pt x="341211" y="1475912"/>
                    <a:pt x="327307" y="1479884"/>
                  </a:cubicBezTo>
                  <a:cubicBezTo>
                    <a:pt x="284193" y="1492202"/>
                    <a:pt x="239075" y="1495926"/>
                    <a:pt x="194959" y="1503947"/>
                  </a:cubicBezTo>
                  <a:cubicBezTo>
                    <a:pt x="138812" y="1499937"/>
                    <a:pt x="70205" y="1527412"/>
                    <a:pt x="26517" y="1491916"/>
                  </a:cubicBezTo>
                  <a:cubicBezTo>
                    <a:pt x="-11350" y="1461149"/>
                    <a:pt x="2454" y="1347537"/>
                    <a:pt x="2454" y="1347537"/>
                  </a:cubicBezTo>
                  <a:cubicBezTo>
                    <a:pt x="6465" y="1235242"/>
                    <a:pt x="8731" y="1122872"/>
                    <a:pt x="14486" y="1010653"/>
                  </a:cubicBezTo>
                  <a:cubicBezTo>
                    <a:pt x="20876" y="886040"/>
                    <a:pt x="14452" y="914499"/>
                    <a:pt x="38549" y="842210"/>
                  </a:cubicBezTo>
                  <a:cubicBezTo>
                    <a:pt x="42559" y="802105"/>
                    <a:pt x="44880" y="761795"/>
                    <a:pt x="50580" y="721895"/>
                  </a:cubicBezTo>
                  <a:cubicBezTo>
                    <a:pt x="52919" y="705525"/>
                    <a:pt x="59025" y="689910"/>
                    <a:pt x="62612" y="673768"/>
                  </a:cubicBezTo>
                  <a:cubicBezTo>
                    <a:pt x="72734" y="628219"/>
                    <a:pt x="82110" y="575033"/>
                    <a:pt x="86675" y="529389"/>
                  </a:cubicBezTo>
                  <a:cubicBezTo>
                    <a:pt x="106626" y="329889"/>
                    <a:pt x="83922" y="432121"/>
                    <a:pt x="110738" y="324853"/>
                  </a:cubicBezTo>
                  <a:cubicBezTo>
                    <a:pt x="115475" y="282221"/>
                    <a:pt x="132192" y="135386"/>
                    <a:pt x="134801" y="96253"/>
                  </a:cubicBezTo>
                  <a:cubicBezTo>
                    <a:pt x="136135" y="76245"/>
                    <a:pt x="134801" y="56148"/>
                    <a:pt x="134801" y="36095"/>
                  </a:cubicBezTo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任意多边形 21"/>
            <p:cNvSpPr/>
            <p:nvPr/>
          </p:nvSpPr>
          <p:spPr>
            <a:xfrm>
              <a:off x="3970421" y="2237874"/>
              <a:ext cx="818147" cy="806115"/>
            </a:xfrm>
            <a:custGeom>
              <a:avLst/>
              <a:gdLst>
                <a:gd name="connsiteX0" fmla="*/ 0 w 818147"/>
                <a:gd name="connsiteY0" fmla="*/ 589547 h 806115"/>
                <a:gd name="connsiteX1" fmla="*/ 72190 w 818147"/>
                <a:gd name="connsiteY1" fmla="*/ 493294 h 806115"/>
                <a:gd name="connsiteX2" fmla="*/ 132347 w 818147"/>
                <a:gd name="connsiteY2" fmla="*/ 421105 h 806115"/>
                <a:gd name="connsiteX3" fmla="*/ 180474 w 818147"/>
                <a:gd name="connsiteY3" fmla="*/ 336884 h 806115"/>
                <a:gd name="connsiteX4" fmla="*/ 240632 w 818147"/>
                <a:gd name="connsiteY4" fmla="*/ 276726 h 806115"/>
                <a:gd name="connsiteX5" fmla="*/ 252663 w 818147"/>
                <a:gd name="connsiteY5" fmla="*/ 240631 h 806115"/>
                <a:gd name="connsiteX6" fmla="*/ 300790 w 818147"/>
                <a:gd name="connsiteY6" fmla="*/ 180473 h 806115"/>
                <a:gd name="connsiteX7" fmla="*/ 336884 w 818147"/>
                <a:gd name="connsiteY7" fmla="*/ 120315 h 806115"/>
                <a:gd name="connsiteX8" fmla="*/ 348916 w 818147"/>
                <a:gd name="connsiteY8" fmla="*/ 84221 h 806115"/>
                <a:gd name="connsiteX9" fmla="*/ 421105 w 818147"/>
                <a:gd name="connsiteY9" fmla="*/ 0 h 806115"/>
                <a:gd name="connsiteX10" fmla="*/ 457200 w 818147"/>
                <a:gd name="connsiteY10" fmla="*/ 12031 h 806115"/>
                <a:gd name="connsiteX11" fmla="*/ 517358 w 818147"/>
                <a:gd name="connsiteY11" fmla="*/ 60158 h 806115"/>
                <a:gd name="connsiteX12" fmla="*/ 553453 w 818147"/>
                <a:gd name="connsiteY12" fmla="*/ 132347 h 806115"/>
                <a:gd name="connsiteX13" fmla="*/ 577516 w 818147"/>
                <a:gd name="connsiteY13" fmla="*/ 204537 h 806115"/>
                <a:gd name="connsiteX14" fmla="*/ 625642 w 818147"/>
                <a:gd name="connsiteY14" fmla="*/ 276726 h 806115"/>
                <a:gd name="connsiteX15" fmla="*/ 637674 w 818147"/>
                <a:gd name="connsiteY15" fmla="*/ 312821 h 806115"/>
                <a:gd name="connsiteX16" fmla="*/ 685800 w 818147"/>
                <a:gd name="connsiteY16" fmla="*/ 385010 h 806115"/>
                <a:gd name="connsiteX17" fmla="*/ 697832 w 818147"/>
                <a:gd name="connsiteY17" fmla="*/ 421105 h 806115"/>
                <a:gd name="connsiteX18" fmla="*/ 770021 w 818147"/>
                <a:gd name="connsiteY18" fmla="*/ 517358 h 806115"/>
                <a:gd name="connsiteX19" fmla="*/ 806116 w 818147"/>
                <a:gd name="connsiteY19" fmla="*/ 589547 h 806115"/>
                <a:gd name="connsiteX20" fmla="*/ 818147 w 818147"/>
                <a:gd name="connsiteY20" fmla="*/ 625642 h 806115"/>
                <a:gd name="connsiteX21" fmla="*/ 733926 w 818147"/>
                <a:gd name="connsiteY21" fmla="*/ 697831 h 806115"/>
                <a:gd name="connsiteX22" fmla="*/ 697832 w 818147"/>
                <a:gd name="connsiteY22" fmla="*/ 709863 h 806115"/>
                <a:gd name="connsiteX23" fmla="*/ 661737 w 818147"/>
                <a:gd name="connsiteY23" fmla="*/ 721894 h 806115"/>
                <a:gd name="connsiteX24" fmla="*/ 625642 w 818147"/>
                <a:gd name="connsiteY24" fmla="*/ 757989 h 806115"/>
                <a:gd name="connsiteX25" fmla="*/ 577516 w 818147"/>
                <a:gd name="connsiteY25" fmla="*/ 770021 h 806115"/>
                <a:gd name="connsiteX26" fmla="*/ 505326 w 818147"/>
                <a:gd name="connsiteY26" fmla="*/ 794084 h 806115"/>
                <a:gd name="connsiteX27" fmla="*/ 469232 w 818147"/>
                <a:gd name="connsiteY27" fmla="*/ 806115 h 806115"/>
                <a:gd name="connsiteX28" fmla="*/ 300790 w 818147"/>
                <a:gd name="connsiteY28" fmla="*/ 794084 h 806115"/>
                <a:gd name="connsiteX29" fmla="*/ 252663 w 818147"/>
                <a:gd name="connsiteY29" fmla="*/ 782052 h 806115"/>
                <a:gd name="connsiteX30" fmla="*/ 180474 w 818147"/>
                <a:gd name="connsiteY30" fmla="*/ 757989 h 806115"/>
                <a:gd name="connsiteX31" fmla="*/ 144379 w 818147"/>
                <a:gd name="connsiteY31" fmla="*/ 721894 h 806115"/>
                <a:gd name="connsiteX32" fmla="*/ 108284 w 818147"/>
                <a:gd name="connsiteY32" fmla="*/ 709863 h 806115"/>
                <a:gd name="connsiteX33" fmla="*/ 48126 w 818147"/>
                <a:gd name="connsiteY33" fmla="*/ 649705 h 806115"/>
                <a:gd name="connsiteX34" fmla="*/ 0 w 818147"/>
                <a:gd name="connsiteY34" fmla="*/ 589547 h 80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18147" h="806115">
                  <a:moveTo>
                    <a:pt x="0" y="589547"/>
                  </a:moveTo>
                  <a:cubicBezTo>
                    <a:pt x="75848" y="463134"/>
                    <a:pt x="-2996" y="583516"/>
                    <a:pt x="72190" y="493294"/>
                  </a:cubicBezTo>
                  <a:cubicBezTo>
                    <a:pt x="155951" y="392782"/>
                    <a:pt x="26887" y="526568"/>
                    <a:pt x="132347" y="421105"/>
                  </a:cubicBezTo>
                  <a:cubicBezTo>
                    <a:pt x="147649" y="375200"/>
                    <a:pt x="141625" y="380588"/>
                    <a:pt x="180474" y="336884"/>
                  </a:cubicBezTo>
                  <a:cubicBezTo>
                    <a:pt x="199315" y="315688"/>
                    <a:pt x="240632" y="276726"/>
                    <a:pt x="240632" y="276726"/>
                  </a:cubicBezTo>
                  <a:cubicBezTo>
                    <a:pt x="244642" y="264694"/>
                    <a:pt x="246991" y="251975"/>
                    <a:pt x="252663" y="240631"/>
                  </a:cubicBezTo>
                  <a:cubicBezTo>
                    <a:pt x="267840" y="210277"/>
                    <a:pt x="278409" y="202854"/>
                    <a:pt x="300790" y="180473"/>
                  </a:cubicBezTo>
                  <a:cubicBezTo>
                    <a:pt x="334869" y="78232"/>
                    <a:pt x="287341" y="202887"/>
                    <a:pt x="336884" y="120315"/>
                  </a:cubicBezTo>
                  <a:cubicBezTo>
                    <a:pt x="343409" y="109440"/>
                    <a:pt x="342624" y="95232"/>
                    <a:pt x="348916" y="84221"/>
                  </a:cubicBezTo>
                  <a:cubicBezTo>
                    <a:pt x="369497" y="48205"/>
                    <a:pt x="392658" y="28447"/>
                    <a:pt x="421105" y="0"/>
                  </a:cubicBezTo>
                  <a:cubicBezTo>
                    <a:pt x="433137" y="4010"/>
                    <a:pt x="445856" y="6359"/>
                    <a:pt x="457200" y="12031"/>
                  </a:cubicBezTo>
                  <a:cubicBezTo>
                    <a:pt x="487557" y="27209"/>
                    <a:pt x="494976" y="37775"/>
                    <a:pt x="517358" y="60158"/>
                  </a:cubicBezTo>
                  <a:cubicBezTo>
                    <a:pt x="561245" y="191810"/>
                    <a:pt x="491249" y="-7614"/>
                    <a:pt x="553453" y="132347"/>
                  </a:cubicBezTo>
                  <a:cubicBezTo>
                    <a:pt x="563755" y="155526"/>
                    <a:pt x="563446" y="183432"/>
                    <a:pt x="577516" y="204537"/>
                  </a:cubicBezTo>
                  <a:cubicBezTo>
                    <a:pt x="593558" y="228600"/>
                    <a:pt x="616496" y="249290"/>
                    <a:pt x="625642" y="276726"/>
                  </a:cubicBezTo>
                  <a:cubicBezTo>
                    <a:pt x="629653" y="288758"/>
                    <a:pt x="631515" y="301734"/>
                    <a:pt x="637674" y="312821"/>
                  </a:cubicBezTo>
                  <a:cubicBezTo>
                    <a:pt x="651719" y="338102"/>
                    <a:pt x="676654" y="357574"/>
                    <a:pt x="685800" y="385010"/>
                  </a:cubicBezTo>
                  <a:cubicBezTo>
                    <a:pt x="689811" y="397042"/>
                    <a:pt x="691673" y="410018"/>
                    <a:pt x="697832" y="421105"/>
                  </a:cubicBezTo>
                  <a:cubicBezTo>
                    <a:pt x="731843" y="482324"/>
                    <a:pt x="733514" y="480849"/>
                    <a:pt x="770021" y="517358"/>
                  </a:cubicBezTo>
                  <a:cubicBezTo>
                    <a:pt x="800267" y="608091"/>
                    <a:pt x="759465" y="496242"/>
                    <a:pt x="806116" y="589547"/>
                  </a:cubicBezTo>
                  <a:cubicBezTo>
                    <a:pt x="811788" y="600891"/>
                    <a:pt x="814137" y="613610"/>
                    <a:pt x="818147" y="625642"/>
                  </a:cubicBezTo>
                  <a:cubicBezTo>
                    <a:pt x="799964" y="698376"/>
                    <a:pt x="821803" y="668538"/>
                    <a:pt x="733926" y="697831"/>
                  </a:cubicBezTo>
                  <a:lnTo>
                    <a:pt x="697832" y="709863"/>
                  </a:lnTo>
                  <a:lnTo>
                    <a:pt x="661737" y="721894"/>
                  </a:lnTo>
                  <a:cubicBezTo>
                    <a:pt x="649705" y="733926"/>
                    <a:pt x="640415" y="749547"/>
                    <a:pt x="625642" y="757989"/>
                  </a:cubicBezTo>
                  <a:cubicBezTo>
                    <a:pt x="611285" y="766193"/>
                    <a:pt x="593354" y="765269"/>
                    <a:pt x="577516" y="770021"/>
                  </a:cubicBezTo>
                  <a:cubicBezTo>
                    <a:pt x="553221" y="777310"/>
                    <a:pt x="529389" y="786063"/>
                    <a:pt x="505326" y="794084"/>
                  </a:cubicBezTo>
                  <a:lnTo>
                    <a:pt x="469232" y="806115"/>
                  </a:lnTo>
                  <a:cubicBezTo>
                    <a:pt x="413085" y="802105"/>
                    <a:pt x="356736" y="800300"/>
                    <a:pt x="300790" y="794084"/>
                  </a:cubicBezTo>
                  <a:cubicBezTo>
                    <a:pt x="284355" y="792258"/>
                    <a:pt x="268502" y="786804"/>
                    <a:pt x="252663" y="782052"/>
                  </a:cubicBezTo>
                  <a:cubicBezTo>
                    <a:pt x="228368" y="774763"/>
                    <a:pt x="180474" y="757989"/>
                    <a:pt x="180474" y="757989"/>
                  </a:cubicBezTo>
                  <a:cubicBezTo>
                    <a:pt x="168442" y="745957"/>
                    <a:pt x="158537" y="731332"/>
                    <a:pt x="144379" y="721894"/>
                  </a:cubicBezTo>
                  <a:cubicBezTo>
                    <a:pt x="133827" y="714859"/>
                    <a:pt x="118430" y="717472"/>
                    <a:pt x="108284" y="709863"/>
                  </a:cubicBezTo>
                  <a:cubicBezTo>
                    <a:pt x="85597" y="692848"/>
                    <a:pt x="68179" y="669758"/>
                    <a:pt x="48126" y="649705"/>
                  </a:cubicBezTo>
                  <a:lnTo>
                    <a:pt x="0" y="589547"/>
                  </a:lnTo>
                  <a:close/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" name="任意多边形 22"/>
            <p:cNvSpPr/>
            <p:nvPr/>
          </p:nvSpPr>
          <p:spPr>
            <a:xfrm>
              <a:off x="4250396" y="2237874"/>
              <a:ext cx="277756" cy="273671"/>
            </a:xfrm>
            <a:custGeom>
              <a:avLst/>
              <a:gdLst>
                <a:gd name="connsiteX0" fmla="*/ 0 w 818147"/>
                <a:gd name="connsiteY0" fmla="*/ 589547 h 806115"/>
                <a:gd name="connsiteX1" fmla="*/ 72190 w 818147"/>
                <a:gd name="connsiteY1" fmla="*/ 493294 h 806115"/>
                <a:gd name="connsiteX2" fmla="*/ 132347 w 818147"/>
                <a:gd name="connsiteY2" fmla="*/ 421105 h 806115"/>
                <a:gd name="connsiteX3" fmla="*/ 180474 w 818147"/>
                <a:gd name="connsiteY3" fmla="*/ 336884 h 806115"/>
                <a:gd name="connsiteX4" fmla="*/ 240632 w 818147"/>
                <a:gd name="connsiteY4" fmla="*/ 276726 h 806115"/>
                <a:gd name="connsiteX5" fmla="*/ 252663 w 818147"/>
                <a:gd name="connsiteY5" fmla="*/ 240631 h 806115"/>
                <a:gd name="connsiteX6" fmla="*/ 300790 w 818147"/>
                <a:gd name="connsiteY6" fmla="*/ 180473 h 806115"/>
                <a:gd name="connsiteX7" fmla="*/ 336884 w 818147"/>
                <a:gd name="connsiteY7" fmla="*/ 120315 h 806115"/>
                <a:gd name="connsiteX8" fmla="*/ 348916 w 818147"/>
                <a:gd name="connsiteY8" fmla="*/ 84221 h 806115"/>
                <a:gd name="connsiteX9" fmla="*/ 421105 w 818147"/>
                <a:gd name="connsiteY9" fmla="*/ 0 h 806115"/>
                <a:gd name="connsiteX10" fmla="*/ 457200 w 818147"/>
                <a:gd name="connsiteY10" fmla="*/ 12031 h 806115"/>
                <a:gd name="connsiteX11" fmla="*/ 517358 w 818147"/>
                <a:gd name="connsiteY11" fmla="*/ 60158 h 806115"/>
                <a:gd name="connsiteX12" fmla="*/ 553453 w 818147"/>
                <a:gd name="connsiteY12" fmla="*/ 132347 h 806115"/>
                <a:gd name="connsiteX13" fmla="*/ 577516 w 818147"/>
                <a:gd name="connsiteY13" fmla="*/ 204537 h 806115"/>
                <a:gd name="connsiteX14" fmla="*/ 625642 w 818147"/>
                <a:gd name="connsiteY14" fmla="*/ 276726 h 806115"/>
                <a:gd name="connsiteX15" fmla="*/ 637674 w 818147"/>
                <a:gd name="connsiteY15" fmla="*/ 312821 h 806115"/>
                <a:gd name="connsiteX16" fmla="*/ 685800 w 818147"/>
                <a:gd name="connsiteY16" fmla="*/ 385010 h 806115"/>
                <a:gd name="connsiteX17" fmla="*/ 697832 w 818147"/>
                <a:gd name="connsiteY17" fmla="*/ 421105 h 806115"/>
                <a:gd name="connsiteX18" fmla="*/ 770021 w 818147"/>
                <a:gd name="connsiteY18" fmla="*/ 517358 h 806115"/>
                <a:gd name="connsiteX19" fmla="*/ 806116 w 818147"/>
                <a:gd name="connsiteY19" fmla="*/ 589547 h 806115"/>
                <a:gd name="connsiteX20" fmla="*/ 818147 w 818147"/>
                <a:gd name="connsiteY20" fmla="*/ 625642 h 806115"/>
                <a:gd name="connsiteX21" fmla="*/ 733926 w 818147"/>
                <a:gd name="connsiteY21" fmla="*/ 697831 h 806115"/>
                <a:gd name="connsiteX22" fmla="*/ 697832 w 818147"/>
                <a:gd name="connsiteY22" fmla="*/ 709863 h 806115"/>
                <a:gd name="connsiteX23" fmla="*/ 661737 w 818147"/>
                <a:gd name="connsiteY23" fmla="*/ 721894 h 806115"/>
                <a:gd name="connsiteX24" fmla="*/ 625642 w 818147"/>
                <a:gd name="connsiteY24" fmla="*/ 757989 h 806115"/>
                <a:gd name="connsiteX25" fmla="*/ 577516 w 818147"/>
                <a:gd name="connsiteY25" fmla="*/ 770021 h 806115"/>
                <a:gd name="connsiteX26" fmla="*/ 505326 w 818147"/>
                <a:gd name="connsiteY26" fmla="*/ 794084 h 806115"/>
                <a:gd name="connsiteX27" fmla="*/ 469232 w 818147"/>
                <a:gd name="connsiteY27" fmla="*/ 806115 h 806115"/>
                <a:gd name="connsiteX28" fmla="*/ 300790 w 818147"/>
                <a:gd name="connsiteY28" fmla="*/ 794084 h 806115"/>
                <a:gd name="connsiteX29" fmla="*/ 252663 w 818147"/>
                <a:gd name="connsiteY29" fmla="*/ 782052 h 806115"/>
                <a:gd name="connsiteX30" fmla="*/ 180474 w 818147"/>
                <a:gd name="connsiteY30" fmla="*/ 757989 h 806115"/>
                <a:gd name="connsiteX31" fmla="*/ 144379 w 818147"/>
                <a:gd name="connsiteY31" fmla="*/ 721894 h 806115"/>
                <a:gd name="connsiteX32" fmla="*/ 108284 w 818147"/>
                <a:gd name="connsiteY32" fmla="*/ 709863 h 806115"/>
                <a:gd name="connsiteX33" fmla="*/ 48126 w 818147"/>
                <a:gd name="connsiteY33" fmla="*/ 649705 h 806115"/>
                <a:gd name="connsiteX34" fmla="*/ 0 w 818147"/>
                <a:gd name="connsiteY34" fmla="*/ 589547 h 80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18147" h="806115">
                  <a:moveTo>
                    <a:pt x="0" y="589547"/>
                  </a:moveTo>
                  <a:cubicBezTo>
                    <a:pt x="75848" y="463134"/>
                    <a:pt x="-2996" y="583516"/>
                    <a:pt x="72190" y="493294"/>
                  </a:cubicBezTo>
                  <a:cubicBezTo>
                    <a:pt x="155951" y="392782"/>
                    <a:pt x="26887" y="526568"/>
                    <a:pt x="132347" y="421105"/>
                  </a:cubicBezTo>
                  <a:cubicBezTo>
                    <a:pt x="147649" y="375200"/>
                    <a:pt x="141625" y="380588"/>
                    <a:pt x="180474" y="336884"/>
                  </a:cubicBezTo>
                  <a:cubicBezTo>
                    <a:pt x="199315" y="315688"/>
                    <a:pt x="240632" y="276726"/>
                    <a:pt x="240632" y="276726"/>
                  </a:cubicBezTo>
                  <a:cubicBezTo>
                    <a:pt x="244642" y="264694"/>
                    <a:pt x="246991" y="251975"/>
                    <a:pt x="252663" y="240631"/>
                  </a:cubicBezTo>
                  <a:cubicBezTo>
                    <a:pt x="267840" y="210277"/>
                    <a:pt x="278409" y="202854"/>
                    <a:pt x="300790" y="180473"/>
                  </a:cubicBezTo>
                  <a:cubicBezTo>
                    <a:pt x="334869" y="78232"/>
                    <a:pt x="287341" y="202887"/>
                    <a:pt x="336884" y="120315"/>
                  </a:cubicBezTo>
                  <a:cubicBezTo>
                    <a:pt x="343409" y="109440"/>
                    <a:pt x="342624" y="95232"/>
                    <a:pt x="348916" y="84221"/>
                  </a:cubicBezTo>
                  <a:cubicBezTo>
                    <a:pt x="369497" y="48205"/>
                    <a:pt x="392658" y="28447"/>
                    <a:pt x="421105" y="0"/>
                  </a:cubicBezTo>
                  <a:cubicBezTo>
                    <a:pt x="433137" y="4010"/>
                    <a:pt x="445856" y="6359"/>
                    <a:pt x="457200" y="12031"/>
                  </a:cubicBezTo>
                  <a:cubicBezTo>
                    <a:pt x="487557" y="27209"/>
                    <a:pt x="494976" y="37775"/>
                    <a:pt x="517358" y="60158"/>
                  </a:cubicBezTo>
                  <a:cubicBezTo>
                    <a:pt x="561245" y="191810"/>
                    <a:pt x="491249" y="-7614"/>
                    <a:pt x="553453" y="132347"/>
                  </a:cubicBezTo>
                  <a:cubicBezTo>
                    <a:pt x="563755" y="155526"/>
                    <a:pt x="563446" y="183432"/>
                    <a:pt x="577516" y="204537"/>
                  </a:cubicBezTo>
                  <a:cubicBezTo>
                    <a:pt x="593558" y="228600"/>
                    <a:pt x="616496" y="249290"/>
                    <a:pt x="625642" y="276726"/>
                  </a:cubicBezTo>
                  <a:cubicBezTo>
                    <a:pt x="629653" y="288758"/>
                    <a:pt x="631515" y="301734"/>
                    <a:pt x="637674" y="312821"/>
                  </a:cubicBezTo>
                  <a:cubicBezTo>
                    <a:pt x="651719" y="338102"/>
                    <a:pt x="676654" y="357574"/>
                    <a:pt x="685800" y="385010"/>
                  </a:cubicBezTo>
                  <a:cubicBezTo>
                    <a:pt x="689811" y="397042"/>
                    <a:pt x="691673" y="410018"/>
                    <a:pt x="697832" y="421105"/>
                  </a:cubicBezTo>
                  <a:cubicBezTo>
                    <a:pt x="731843" y="482324"/>
                    <a:pt x="733514" y="480849"/>
                    <a:pt x="770021" y="517358"/>
                  </a:cubicBezTo>
                  <a:cubicBezTo>
                    <a:pt x="800267" y="608091"/>
                    <a:pt x="759465" y="496242"/>
                    <a:pt x="806116" y="589547"/>
                  </a:cubicBezTo>
                  <a:cubicBezTo>
                    <a:pt x="811788" y="600891"/>
                    <a:pt x="814137" y="613610"/>
                    <a:pt x="818147" y="625642"/>
                  </a:cubicBezTo>
                  <a:cubicBezTo>
                    <a:pt x="799964" y="698376"/>
                    <a:pt x="821803" y="668538"/>
                    <a:pt x="733926" y="697831"/>
                  </a:cubicBezTo>
                  <a:lnTo>
                    <a:pt x="697832" y="709863"/>
                  </a:lnTo>
                  <a:lnTo>
                    <a:pt x="661737" y="721894"/>
                  </a:lnTo>
                  <a:cubicBezTo>
                    <a:pt x="649705" y="733926"/>
                    <a:pt x="640415" y="749547"/>
                    <a:pt x="625642" y="757989"/>
                  </a:cubicBezTo>
                  <a:cubicBezTo>
                    <a:pt x="611285" y="766193"/>
                    <a:pt x="593354" y="765269"/>
                    <a:pt x="577516" y="770021"/>
                  </a:cubicBezTo>
                  <a:cubicBezTo>
                    <a:pt x="553221" y="777310"/>
                    <a:pt x="529389" y="786063"/>
                    <a:pt x="505326" y="794084"/>
                  </a:cubicBezTo>
                  <a:lnTo>
                    <a:pt x="469232" y="806115"/>
                  </a:lnTo>
                  <a:cubicBezTo>
                    <a:pt x="413085" y="802105"/>
                    <a:pt x="356736" y="800300"/>
                    <a:pt x="300790" y="794084"/>
                  </a:cubicBezTo>
                  <a:cubicBezTo>
                    <a:pt x="284355" y="792258"/>
                    <a:pt x="268502" y="786804"/>
                    <a:pt x="252663" y="782052"/>
                  </a:cubicBezTo>
                  <a:cubicBezTo>
                    <a:pt x="228368" y="774763"/>
                    <a:pt x="180474" y="757989"/>
                    <a:pt x="180474" y="757989"/>
                  </a:cubicBezTo>
                  <a:cubicBezTo>
                    <a:pt x="168442" y="745957"/>
                    <a:pt x="158537" y="731332"/>
                    <a:pt x="144379" y="721894"/>
                  </a:cubicBezTo>
                  <a:cubicBezTo>
                    <a:pt x="133827" y="714859"/>
                    <a:pt x="118430" y="717472"/>
                    <a:pt x="108284" y="709863"/>
                  </a:cubicBezTo>
                  <a:cubicBezTo>
                    <a:pt x="85597" y="692848"/>
                    <a:pt x="68179" y="669758"/>
                    <a:pt x="48126" y="649705"/>
                  </a:cubicBezTo>
                  <a:lnTo>
                    <a:pt x="0" y="589547"/>
                  </a:lnTo>
                  <a:close/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 23"/>
            <p:cNvSpPr/>
            <p:nvPr/>
          </p:nvSpPr>
          <p:spPr>
            <a:xfrm>
              <a:off x="3898232" y="4207567"/>
              <a:ext cx="943856" cy="586622"/>
            </a:xfrm>
            <a:custGeom>
              <a:avLst/>
              <a:gdLst>
                <a:gd name="connsiteX0" fmla="*/ 97659 w 1072247"/>
                <a:gd name="connsiteY0" fmla="*/ 12031 h 312821"/>
                <a:gd name="connsiteX1" fmla="*/ 157817 w 1072247"/>
                <a:gd name="connsiteY1" fmla="*/ 36095 h 312821"/>
                <a:gd name="connsiteX2" fmla="*/ 266101 w 1072247"/>
                <a:gd name="connsiteY2" fmla="*/ 72189 h 312821"/>
                <a:gd name="connsiteX3" fmla="*/ 338290 w 1072247"/>
                <a:gd name="connsiteY3" fmla="*/ 96252 h 312821"/>
                <a:gd name="connsiteX4" fmla="*/ 398448 w 1072247"/>
                <a:gd name="connsiteY4" fmla="*/ 108284 h 312821"/>
                <a:gd name="connsiteX5" fmla="*/ 434543 w 1072247"/>
                <a:gd name="connsiteY5" fmla="*/ 120316 h 312821"/>
                <a:gd name="connsiteX6" fmla="*/ 506733 w 1072247"/>
                <a:gd name="connsiteY6" fmla="*/ 132347 h 312821"/>
                <a:gd name="connsiteX7" fmla="*/ 807522 w 1072247"/>
                <a:gd name="connsiteY7" fmla="*/ 120316 h 312821"/>
                <a:gd name="connsiteX8" fmla="*/ 843617 w 1072247"/>
                <a:gd name="connsiteY8" fmla="*/ 108284 h 312821"/>
                <a:gd name="connsiteX9" fmla="*/ 951901 w 1072247"/>
                <a:gd name="connsiteY9" fmla="*/ 96252 h 312821"/>
                <a:gd name="connsiteX10" fmla="*/ 1000027 w 1072247"/>
                <a:gd name="connsiteY10" fmla="*/ 84221 h 312821"/>
                <a:gd name="connsiteX11" fmla="*/ 1024090 w 1072247"/>
                <a:gd name="connsiteY11" fmla="*/ 12031 h 312821"/>
                <a:gd name="connsiteX12" fmla="*/ 1060185 w 1072247"/>
                <a:gd name="connsiteY12" fmla="*/ 24063 h 312821"/>
                <a:gd name="connsiteX13" fmla="*/ 1060185 w 1072247"/>
                <a:gd name="connsiteY13" fmla="*/ 240631 h 312821"/>
                <a:gd name="connsiteX14" fmla="*/ 1024090 w 1072247"/>
                <a:gd name="connsiteY14" fmla="*/ 264695 h 312821"/>
                <a:gd name="connsiteX15" fmla="*/ 675175 w 1072247"/>
                <a:gd name="connsiteY15" fmla="*/ 276726 h 312821"/>
                <a:gd name="connsiteX16" fmla="*/ 578922 w 1072247"/>
                <a:gd name="connsiteY16" fmla="*/ 288758 h 312821"/>
                <a:gd name="connsiteX17" fmla="*/ 506733 w 1072247"/>
                <a:gd name="connsiteY17" fmla="*/ 312821 h 312821"/>
                <a:gd name="connsiteX18" fmla="*/ 193912 w 1072247"/>
                <a:gd name="connsiteY18" fmla="*/ 276726 h 312821"/>
                <a:gd name="connsiteX19" fmla="*/ 109690 w 1072247"/>
                <a:gd name="connsiteY19" fmla="*/ 252663 h 312821"/>
                <a:gd name="connsiteX20" fmla="*/ 73596 w 1072247"/>
                <a:gd name="connsiteY20" fmla="*/ 228600 h 312821"/>
                <a:gd name="connsiteX21" fmla="*/ 49533 w 1072247"/>
                <a:gd name="connsiteY21" fmla="*/ 192505 h 312821"/>
                <a:gd name="connsiteX22" fmla="*/ 25469 w 1072247"/>
                <a:gd name="connsiteY22" fmla="*/ 168442 h 312821"/>
                <a:gd name="connsiteX23" fmla="*/ 1406 w 1072247"/>
                <a:gd name="connsiteY23" fmla="*/ 0 h 312821"/>
                <a:gd name="connsiteX0-1" fmla="*/ 157817 w 1072247"/>
                <a:gd name="connsiteY0-2" fmla="*/ 36095 h 312821"/>
                <a:gd name="connsiteX1-3" fmla="*/ 266101 w 1072247"/>
                <a:gd name="connsiteY1-4" fmla="*/ 72189 h 312821"/>
                <a:gd name="connsiteX2-5" fmla="*/ 338290 w 1072247"/>
                <a:gd name="connsiteY2-6" fmla="*/ 96252 h 312821"/>
                <a:gd name="connsiteX3-7" fmla="*/ 398448 w 1072247"/>
                <a:gd name="connsiteY3-8" fmla="*/ 108284 h 312821"/>
                <a:gd name="connsiteX4-9" fmla="*/ 434543 w 1072247"/>
                <a:gd name="connsiteY4-10" fmla="*/ 120316 h 312821"/>
                <a:gd name="connsiteX5-11" fmla="*/ 506733 w 1072247"/>
                <a:gd name="connsiteY5-12" fmla="*/ 132347 h 312821"/>
                <a:gd name="connsiteX6-13" fmla="*/ 807522 w 1072247"/>
                <a:gd name="connsiteY6-14" fmla="*/ 120316 h 312821"/>
                <a:gd name="connsiteX7-15" fmla="*/ 843617 w 1072247"/>
                <a:gd name="connsiteY7-16" fmla="*/ 108284 h 312821"/>
                <a:gd name="connsiteX8-17" fmla="*/ 951901 w 1072247"/>
                <a:gd name="connsiteY8-18" fmla="*/ 96252 h 312821"/>
                <a:gd name="connsiteX9-19" fmla="*/ 1000027 w 1072247"/>
                <a:gd name="connsiteY9-20" fmla="*/ 84221 h 312821"/>
                <a:gd name="connsiteX10-21" fmla="*/ 1024090 w 1072247"/>
                <a:gd name="connsiteY10-22" fmla="*/ 12031 h 312821"/>
                <a:gd name="connsiteX11-23" fmla="*/ 1060185 w 1072247"/>
                <a:gd name="connsiteY11-24" fmla="*/ 24063 h 312821"/>
                <a:gd name="connsiteX12-25" fmla="*/ 1060185 w 1072247"/>
                <a:gd name="connsiteY12-26" fmla="*/ 240631 h 312821"/>
                <a:gd name="connsiteX13-27" fmla="*/ 1024090 w 1072247"/>
                <a:gd name="connsiteY13-28" fmla="*/ 264695 h 312821"/>
                <a:gd name="connsiteX14-29" fmla="*/ 675175 w 1072247"/>
                <a:gd name="connsiteY14-30" fmla="*/ 276726 h 312821"/>
                <a:gd name="connsiteX15-31" fmla="*/ 578922 w 1072247"/>
                <a:gd name="connsiteY15-32" fmla="*/ 288758 h 312821"/>
                <a:gd name="connsiteX16-33" fmla="*/ 506733 w 1072247"/>
                <a:gd name="connsiteY16-34" fmla="*/ 312821 h 312821"/>
                <a:gd name="connsiteX17-35" fmla="*/ 193912 w 1072247"/>
                <a:gd name="connsiteY17-36" fmla="*/ 276726 h 312821"/>
                <a:gd name="connsiteX18-37" fmla="*/ 109690 w 1072247"/>
                <a:gd name="connsiteY18-38" fmla="*/ 252663 h 312821"/>
                <a:gd name="connsiteX19-39" fmla="*/ 73596 w 1072247"/>
                <a:gd name="connsiteY19-40" fmla="*/ 228600 h 312821"/>
                <a:gd name="connsiteX20-41" fmla="*/ 49533 w 1072247"/>
                <a:gd name="connsiteY20-42" fmla="*/ 192505 h 312821"/>
                <a:gd name="connsiteX21-43" fmla="*/ 25469 w 1072247"/>
                <a:gd name="connsiteY21-44" fmla="*/ 168442 h 312821"/>
                <a:gd name="connsiteX22-45" fmla="*/ 1406 w 1072247"/>
                <a:gd name="connsiteY22-46" fmla="*/ 0 h 312821"/>
                <a:gd name="connsiteX0-47" fmla="*/ 266101 w 1072247"/>
                <a:gd name="connsiteY0-48" fmla="*/ 72189 h 312821"/>
                <a:gd name="connsiteX1-49" fmla="*/ 338290 w 1072247"/>
                <a:gd name="connsiteY1-50" fmla="*/ 96252 h 312821"/>
                <a:gd name="connsiteX2-51" fmla="*/ 398448 w 1072247"/>
                <a:gd name="connsiteY2-52" fmla="*/ 108284 h 312821"/>
                <a:gd name="connsiteX3-53" fmla="*/ 434543 w 1072247"/>
                <a:gd name="connsiteY3-54" fmla="*/ 120316 h 312821"/>
                <a:gd name="connsiteX4-55" fmla="*/ 506733 w 1072247"/>
                <a:gd name="connsiteY4-56" fmla="*/ 132347 h 312821"/>
                <a:gd name="connsiteX5-57" fmla="*/ 807522 w 1072247"/>
                <a:gd name="connsiteY5-58" fmla="*/ 120316 h 312821"/>
                <a:gd name="connsiteX6-59" fmla="*/ 843617 w 1072247"/>
                <a:gd name="connsiteY6-60" fmla="*/ 108284 h 312821"/>
                <a:gd name="connsiteX7-61" fmla="*/ 951901 w 1072247"/>
                <a:gd name="connsiteY7-62" fmla="*/ 96252 h 312821"/>
                <a:gd name="connsiteX8-63" fmla="*/ 1000027 w 1072247"/>
                <a:gd name="connsiteY8-64" fmla="*/ 84221 h 312821"/>
                <a:gd name="connsiteX9-65" fmla="*/ 1024090 w 1072247"/>
                <a:gd name="connsiteY9-66" fmla="*/ 12031 h 312821"/>
                <a:gd name="connsiteX10-67" fmla="*/ 1060185 w 1072247"/>
                <a:gd name="connsiteY10-68" fmla="*/ 24063 h 312821"/>
                <a:gd name="connsiteX11-69" fmla="*/ 1060185 w 1072247"/>
                <a:gd name="connsiteY11-70" fmla="*/ 240631 h 312821"/>
                <a:gd name="connsiteX12-71" fmla="*/ 1024090 w 1072247"/>
                <a:gd name="connsiteY12-72" fmla="*/ 264695 h 312821"/>
                <a:gd name="connsiteX13-73" fmla="*/ 675175 w 1072247"/>
                <a:gd name="connsiteY13-74" fmla="*/ 276726 h 312821"/>
                <a:gd name="connsiteX14-75" fmla="*/ 578922 w 1072247"/>
                <a:gd name="connsiteY14-76" fmla="*/ 288758 h 312821"/>
                <a:gd name="connsiteX15-77" fmla="*/ 506733 w 1072247"/>
                <a:gd name="connsiteY15-78" fmla="*/ 312821 h 312821"/>
                <a:gd name="connsiteX16-79" fmla="*/ 193912 w 1072247"/>
                <a:gd name="connsiteY16-80" fmla="*/ 276726 h 312821"/>
                <a:gd name="connsiteX17-81" fmla="*/ 109690 w 1072247"/>
                <a:gd name="connsiteY17-82" fmla="*/ 252663 h 312821"/>
                <a:gd name="connsiteX18-83" fmla="*/ 73596 w 1072247"/>
                <a:gd name="connsiteY18-84" fmla="*/ 228600 h 312821"/>
                <a:gd name="connsiteX19-85" fmla="*/ 49533 w 1072247"/>
                <a:gd name="connsiteY19-86" fmla="*/ 192505 h 312821"/>
                <a:gd name="connsiteX20-87" fmla="*/ 25469 w 1072247"/>
                <a:gd name="connsiteY20-88" fmla="*/ 168442 h 312821"/>
                <a:gd name="connsiteX21-89" fmla="*/ 1406 w 1072247"/>
                <a:gd name="connsiteY21-90" fmla="*/ 0 h 312821"/>
                <a:gd name="connsiteX0-91" fmla="*/ 266101 w 1070891"/>
                <a:gd name="connsiteY0-92" fmla="*/ 72189 h 312821"/>
                <a:gd name="connsiteX1-93" fmla="*/ 338290 w 1070891"/>
                <a:gd name="connsiteY1-94" fmla="*/ 96252 h 312821"/>
                <a:gd name="connsiteX2-95" fmla="*/ 398448 w 1070891"/>
                <a:gd name="connsiteY2-96" fmla="*/ 108284 h 312821"/>
                <a:gd name="connsiteX3-97" fmla="*/ 434543 w 1070891"/>
                <a:gd name="connsiteY3-98" fmla="*/ 120316 h 312821"/>
                <a:gd name="connsiteX4-99" fmla="*/ 506733 w 1070891"/>
                <a:gd name="connsiteY4-100" fmla="*/ 132347 h 312821"/>
                <a:gd name="connsiteX5-101" fmla="*/ 807522 w 1070891"/>
                <a:gd name="connsiteY5-102" fmla="*/ 120316 h 312821"/>
                <a:gd name="connsiteX6-103" fmla="*/ 843617 w 1070891"/>
                <a:gd name="connsiteY6-104" fmla="*/ 108284 h 312821"/>
                <a:gd name="connsiteX7-105" fmla="*/ 951901 w 1070891"/>
                <a:gd name="connsiteY7-106" fmla="*/ 96252 h 312821"/>
                <a:gd name="connsiteX8-107" fmla="*/ 1000027 w 1070891"/>
                <a:gd name="connsiteY8-108" fmla="*/ 84221 h 312821"/>
                <a:gd name="connsiteX9-109" fmla="*/ 1060185 w 1070891"/>
                <a:gd name="connsiteY9-110" fmla="*/ 24063 h 312821"/>
                <a:gd name="connsiteX10-111" fmla="*/ 1060185 w 1070891"/>
                <a:gd name="connsiteY10-112" fmla="*/ 240631 h 312821"/>
                <a:gd name="connsiteX11-113" fmla="*/ 1024090 w 1070891"/>
                <a:gd name="connsiteY11-114" fmla="*/ 264695 h 312821"/>
                <a:gd name="connsiteX12-115" fmla="*/ 675175 w 1070891"/>
                <a:gd name="connsiteY12-116" fmla="*/ 276726 h 312821"/>
                <a:gd name="connsiteX13-117" fmla="*/ 578922 w 1070891"/>
                <a:gd name="connsiteY13-118" fmla="*/ 288758 h 312821"/>
                <a:gd name="connsiteX14-119" fmla="*/ 506733 w 1070891"/>
                <a:gd name="connsiteY14-120" fmla="*/ 312821 h 312821"/>
                <a:gd name="connsiteX15-121" fmla="*/ 193912 w 1070891"/>
                <a:gd name="connsiteY15-122" fmla="*/ 276726 h 312821"/>
                <a:gd name="connsiteX16-123" fmla="*/ 109690 w 1070891"/>
                <a:gd name="connsiteY16-124" fmla="*/ 252663 h 312821"/>
                <a:gd name="connsiteX17-125" fmla="*/ 73596 w 1070891"/>
                <a:gd name="connsiteY17-126" fmla="*/ 228600 h 312821"/>
                <a:gd name="connsiteX18-127" fmla="*/ 49533 w 1070891"/>
                <a:gd name="connsiteY18-128" fmla="*/ 192505 h 312821"/>
                <a:gd name="connsiteX19-129" fmla="*/ 25469 w 1070891"/>
                <a:gd name="connsiteY19-130" fmla="*/ 168442 h 312821"/>
                <a:gd name="connsiteX20-131" fmla="*/ 1406 w 1070891"/>
                <a:gd name="connsiteY20-132" fmla="*/ 0 h 31282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</a:cxnLst>
              <a:rect l="l" t="t" r="r" b="b"/>
              <a:pathLst>
                <a:path w="1070891" h="312821">
                  <a:moveTo>
                    <a:pt x="266101" y="72189"/>
                  </a:moveTo>
                  <a:lnTo>
                    <a:pt x="338290" y="96252"/>
                  </a:lnTo>
                  <a:cubicBezTo>
                    <a:pt x="358343" y="100263"/>
                    <a:pt x="378609" y="103324"/>
                    <a:pt x="398448" y="108284"/>
                  </a:cubicBezTo>
                  <a:cubicBezTo>
                    <a:pt x="410752" y="111360"/>
                    <a:pt x="422162" y="117565"/>
                    <a:pt x="434543" y="120316"/>
                  </a:cubicBezTo>
                  <a:cubicBezTo>
                    <a:pt x="458357" y="125608"/>
                    <a:pt x="482670" y="128337"/>
                    <a:pt x="506733" y="132347"/>
                  </a:cubicBezTo>
                  <a:cubicBezTo>
                    <a:pt x="606996" y="128337"/>
                    <a:pt x="707434" y="127465"/>
                    <a:pt x="807522" y="120316"/>
                  </a:cubicBezTo>
                  <a:cubicBezTo>
                    <a:pt x="820172" y="119412"/>
                    <a:pt x="831107" y="110369"/>
                    <a:pt x="843617" y="108284"/>
                  </a:cubicBezTo>
                  <a:cubicBezTo>
                    <a:pt x="879440" y="102313"/>
                    <a:pt x="915806" y="100263"/>
                    <a:pt x="951901" y="96252"/>
                  </a:cubicBezTo>
                  <a:cubicBezTo>
                    <a:pt x="967943" y="92242"/>
                    <a:pt x="981980" y="96253"/>
                    <a:pt x="1000027" y="84221"/>
                  </a:cubicBezTo>
                  <a:cubicBezTo>
                    <a:pt x="1018074" y="72190"/>
                    <a:pt x="1050159" y="-2005"/>
                    <a:pt x="1060185" y="24063"/>
                  </a:cubicBezTo>
                  <a:cubicBezTo>
                    <a:pt x="1070211" y="50131"/>
                    <a:pt x="1078165" y="195682"/>
                    <a:pt x="1060185" y="240631"/>
                  </a:cubicBezTo>
                  <a:cubicBezTo>
                    <a:pt x="1054814" y="254057"/>
                    <a:pt x="1038487" y="263345"/>
                    <a:pt x="1024090" y="264695"/>
                  </a:cubicBezTo>
                  <a:cubicBezTo>
                    <a:pt x="908224" y="275558"/>
                    <a:pt x="791480" y="272716"/>
                    <a:pt x="675175" y="276726"/>
                  </a:cubicBezTo>
                  <a:cubicBezTo>
                    <a:pt x="643091" y="280737"/>
                    <a:pt x="610538" y="281983"/>
                    <a:pt x="578922" y="288758"/>
                  </a:cubicBezTo>
                  <a:cubicBezTo>
                    <a:pt x="554120" y="294073"/>
                    <a:pt x="506733" y="312821"/>
                    <a:pt x="506733" y="312821"/>
                  </a:cubicBezTo>
                  <a:cubicBezTo>
                    <a:pt x="257134" y="298954"/>
                    <a:pt x="360311" y="318325"/>
                    <a:pt x="193912" y="276726"/>
                  </a:cubicBezTo>
                  <a:cubicBezTo>
                    <a:pt x="178486" y="272870"/>
                    <a:pt x="126955" y="261296"/>
                    <a:pt x="109690" y="252663"/>
                  </a:cubicBezTo>
                  <a:cubicBezTo>
                    <a:pt x="96757" y="246196"/>
                    <a:pt x="85627" y="236621"/>
                    <a:pt x="73596" y="228600"/>
                  </a:cubicBezTo>
                  <a:cubicBezTo>
                    <a:pt x="65575" y="216568"/>
                    <a:pt x="58566" y="203796"/>
                    <a:pt x="49533" y="192505"/>
                  </a:cubicBezTo>
                  <a:cubicBezTo>
                    <a:pt x="42447" y="183647"/>
                    <a:pt x="30542" y="178588"/>
                    <a:pt x="25469" y="168442"/>
                  </a:cubicBezTo>
                  <a:cubicBezTo>
                    <a:pt x="-8740" y="100025"/>
                    <a:pt x="1406" y="78344"/>
                    <a:pt x="1406" y="0"/>
                  </a:cubicBezTo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32" name="Freeform 9"/>
          <p:cNvSpPr>
            <a:spLocks noEditPoints="1"/>
          </p:cNvSpPr>
          <p:nvPr/>
        </p:nvSpPr>
        <p:spPr bwMode="auto">
          <a:xfrm>
            <a:off x="1882094" y="2883354"/>
            <a:ext cx="6463620" cy="150132"/>
          </a:xfrm>
          <a:custGeom>
            <a:avLst/>
            <a:gdLst>
              <a:gd name="T0" fmla="*/ 1528 w 3138"/>
              <a:gd name="T1" fmla="*/ 25 h 91"/>
              <a:gd name="T2" fmla="*/ 1611 w 3138"/>
              <a:gd name="T3" fmla="*/ 33 h 91"/>
              <a:gd name="T4" fmla="*/ 1735 w 3138"/>
              <a:gd name="T5" fmla="*/ 46 h 91"/>
              <a:gd name="T6" fmla="*/ 1849 w 3138"/>
              <a:gd name="T7" fmla="*/ 52 h 91"/>
              <a:gd name="T8" fmla="*/ 1929 w 3138"/>
              <a:gd name="T9" fmla="*/ 50 h 91"/>
              <a:gd name="T10" fmla="*/ 2087 w 3138"/>
              <a:gd name="T11" fmla="*/ 24 h 91"/>
              <a:gd name="T12" fmla="*/ 2233 w 3138"/>
              <a:gd name="T13" fmla="*/ 23 h 91"/>
              <a:gd name="T14" fmla="*/ 2403 w 3138"/>
              <a:gd name="T15" fmla="*/ 30 h 91"/>
              <a:gd name="T16" fmla="*/ 2677 w 3138"/>
              <a:gd name="T17" fmla="*/ 19 h 91"/>
              <a:gd name="T18" fmla="*/ 2832 w 3138"/>
              <a:gd name="T19" fmla="*/ 26 h 91"/>
              <a:gd name="T20" fmla="*/ 3120 w 3138"/>
              <a:gd name="T21" fmla="*/ 0 h 91"/>
              <a:gd name="T22" fmla="*/ 2802 w 3138"/>
              <a:gd name="T23" fmla="*/ 31 h 91"/>
              <a:gd name="T24" fmla="*/ 2568 w 3138"/>
              <a:gd name="T25" fmla="*/ 40 h 91"/>
              <a:gd name="T26" fmla="*/ 2328 w 3138"/>
              <a:gd name="T27" fmla="*/ 62 h 91"/>
              <a:gd name="T28" fmla="*/ 2179 w 3138"/>
              <a:gd name="T29" fmla="*/ 58 h 91"/>
              <a:gd name="T30" fmla="*/ 2038 w 3138"/>
              <a:gd name="T31" fmla="*/ 41 h 91"/>
              <a:gd name="T32" fmla="*/ 1786 w 3138"/>
              <a:gd name="T33" fmla="*/ 84 h 91"/>
              <a:gd name="T34" fmla="*/ 1782 w 3138"/>
              <a:gd name="T35" fmla="*/ 39 h 91"/>
              <a:gd name="T36" fmla="*/ 1664 w 3138"/>
              <a:gd name="T37" fmla="*/ 34 h 91"/>
              <a:gd name="T38" fmla="*/ 1472 w 3138"/>
              <a:gd name="T39" fmla="*/ 52 h 91"/>
              <a:gd name="T40" fmla="*/ 1274 w 3138"/>
              <a:gd name="T41" fmla="*/ 78 h 91"/>
              <a:gd name="T42" fmla="*/ 1196 w 3138"/>
              <a:gd name="T43" fmla="*/ 70 h 91"/>
              <a:gd name="T44" fmla="*/ 1083 w 3138"/>
              <a:gd name="T45" fmla="*/ 57 h 91"/>
              <a:gd name="T46" fmla="*/ 910 w 3138"/>
              <a:gd name="T47" fmla="*/ 65 h 91"/>
              <a:gd name="T48" fmla="*/ 786 w 3138"/>
              <a:gd name="T49" fmla="*/ 65 h 91"/>
              <a:gd name="T50" fmla="*/ 722 w 3138"/>
              <a:gd name="T51" fmla="*/ 54 h 91"/>
              <a:gd name="T52" fmla="*/ 531 w 3138"/>
              <a:gd name="T53" fmla="*/ 79 h 91"/>
              <a:gd name="T54" fmla="*/ 553 w 3138"/>
              <a:gd name="T55" fmla="*/ 34 h 91"/>
              <a:gd name="T56" fmla="*/ 336 w 3138"/>
              <a:gd name="T57" fmla="*/ 70 h 91"/>
              <a:gd name="T58" fmla="*/ 313 w 3138"/>
              <a:gd name="T59" fmla="*/ 48 h 91"/>
              <a:gd name="T60" fmla="*/ 83 w 3138"/>
              <a:gd name="T61" fmla="*/ 49 h 91"/>
              <a:gd name="T62" fmla="*/ 27 w 3138"/>
              <a:gd name="T63" fmla="*/ 17 h 91"/>
              <a:gd name="T64" fmla="*/ 119 w 3138"/>
              <a:gd name="T65" fmla="*/ 20 h 91"/>
              <a:gd name="T66" fmla="*/ 122 w 3138"/>
              <a:gd name="T67" fmla="*/ 43 h 91"/>
              <a:gd name="T68" fmla="*/ 182 w 3138"/>
              <a:gd name="T69" fmla="*/ 59 h 91"/>
              <a:gd name="T70" fmla="*/ 319 w 3138"/>
              <a:gd name="T71" fmla="*/ 27 h 91"/>
              <a:gd name="T72" fmla="*/ 452 w 3138"/>
              <a:gd name="T73" fmla="*/ 51 h 91"/>
              <a:gd name="T74" fmla="*/ 588 w 3138"/>
              <a:gd name="T75" fmla="*/ 22 h 91"/>
              <a:gd name="T76" fmla="*/ 601 w 3138"/>
              <a:gd name="T77" fmla="*/ 63 h 91"/>
              <a:gd name="T78" fmla="*/ 718 w 3138"/>
              <a:gd name="T79" fmla="*/ 43 h 91"/>
              <a:gd name="T80" fmla="*/ 906 w 3138"/>
              <a:gd name="T81" fmla="*/ 40 h 91"/>
              <a:gd name="T82" fmla="*/ 970 w 3138"/>
              <a:gd name="T83" fmla="*/ 64 h 91"/>
              <a:gd name="T84" fmla="*/ 1072 w 3138"/>
              <a:gd name="T85" fmla="*/ 46 h 91"/>
              <a:gd name="T86" fmla="*/ 1211 w 3138"/>
              <a:gd name="T87" fmla="*/ 48 h 91"/>
              <a:gd name="T88" fmla="*/ 1303 w 3138"/>
              <a:gd name="T89" fmla="*/ 67 h 91"/>
              <a:gd name="T90" fmla="*/ 1110 w 3138"/>
              <a:gd name="T91" fmla="*/ 51 h 91"/>
              <a:gd name="T92" fmla="*/ 539 w 3138"/>
              <a:gd name="T93" fmla="*/ 32 h 91"/>
              <a:gd name="T94" fmla="*/ 136 w 3138"/>
              <a:gd name="T95" fmla="*/ 68 h 91"/>
              <a:gd name="T96" fmla="*/ 760 w 3138"/>
              <a:gd name="T97" fmla="*/ 35 h 91"/>
              <a:gd name="T98" fmla="*/ 406 w 3138"/>
              <a:gd name="T99" fmla="*/ 49 h 91"/>
              <a:gd name="T100" fmla="*/ 512 w 3138"/>
              <a:gd name="T101" fmla="*/ 68 h 91"/>
              <a:gd name="T102" fmla="*/ 1553 w 3138"/>
              <a:gd name="T103" fmla="*/ 57 h 91"/>
              <a:gd name="T104" fmla="*/ 2259 w 3138"/>
              <a:gd name="T105" fmla="*/ 37 h 91"/>
              <a:gd name="T106" fmla="*/ 100 w 3138"/>
              <a:gd name="T107" fmla="*/ 62 h 91"/>
              <a:gd name="T108" fmla="*/ 405 w 3138"/>
              <a:gd name="T109" fmla="*/ 31 h 91"/>
              <a:gd name="T110" fmla="*/ 903 w 3138"/>
              <a:gd name="T111" fmla="*/ 48 h 91"/>
              <a:gd name="T112" fmla="*/ 307 w 3138"/>
              <a:gd name="T113" fmla="*/ 37 h 91"/>
              <a:gd name="T114" fmla="*/ 42 w 3138"/>
              <a:gd name="T115" fmla="*/ 24 h 91"/>
              <a:gd name="T116" fmla="*/ 462 w 3138"/>
              <a:gd name="T117" fmla="*/ 44 h 91"/>
              <a:gd name="T118" fmla="*/ 165 w 3138"/>
              <a:gd name="T119" fmla="*/ 73 h 91"/>
              <a:gd name="T120" fmla="*/ 77 w 3138"/>
              <a:gd name="T121" fmla="*/ 45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138" h="91">
                <a:moveTo>
                  <a:pt x="1313" y="70"/>
                </a:moveTo>
                <a:cubicBezTo>
                  <a:pt x="1315" y="70"/>
                  <a:pt x="1319" y="69"/>
                  <a:pt x="1320" y="69"/>
                </a:cubicBezTo>
                <a:cubicBezTo>
                  <a:pt x="1325" y="65"/>
                  <a:pt x="1337" y="63"/>
                  <a:pt x="1349" y="61"/>
                </a:cubicBezTo>
                <a:cubicBezTo>
                  <a:pt x="1350" y="59"/>
                  <a:pt x="1350" y="57"/>
                  <a:pt x="1350" y="56"/>
                </a:cubicBezTo>
                <a:cubicBezTo>
                  <a:pt x="1362" y="55"/>
                  <a:pt x="1372" y="60"/>
                  <a:pt x="1384" y="55"/>
                </a:cubicBezTo>
                <a:cubicBezTo>
                  <a:pt x="1382" y="55"/>
                  <a:pt x="1380" y="54"/>
                  <a:pt x="1377" y="52"/>
                </a:cubicBezTo>
                <a:cubicBezTo>
                  <a:pt x="1389" y="48"/>
                  <a:pt x="1402" y="43"/>
                  <a:pt x="1415" y="38"/>
                </a:cubicBezTo>
                <a:cubicBezTo>
                  <a:pt x="1424" y="39"/>
                  <a:pt x="1432" y="40"/>
                  <a:pt x="1439" y="37"/>
                </a:cubicBezTo>
                <a:cubicBezTo>
                  <a:pt x="1432" y="37"/>
                  <a:pt x="1427" y="36"/>
                  <a:pt x="1419" y="36"/>
                </a:cubicBezTo>
                <a:cubicBezTo>
                  <a:pt x="1430" y="33"/>
                  <a:pt x="1439" y="30"/>
                  <a:pt x="1449" y="27"/>
                </a:cubicBezTo>
                <a:cubicBezTo>
                  <a:pt x="1450" y="27"/>
                  <a:pt x="1451" y="27"/>
                  <a:pt x="1452" y="27"/>
                </a:cubicBezTo>
                <a:cubicBezTo>
                  <a:pt x="1464" y="28"/>
                  <a:pt x="1473" y="25"/>
                  <a:pt x="1483" y="24"/>
                </a:cubicBezTo>
                <a:cubicBezTo>
                  <a:pt x="1497" y="22"/>
                  <a:pt x="1510" y="22"/>
                  <a:pt x="1522" y="25"/>
                </a:cubicBezTo>
                <a:cubicBezTo>
                  <a:pt x="1524" y="25"/>
                  <a:pt x="1527" y="25"/>
                  <a:pt x="1528" y="25"/>
                </a:cubicBezTo>
                <a:cubicBezTo>
                  <a:pt x="1527" y="27"/>
                  <a:pt x="1527" y="29"/>
                  <a:pt x="1526" y="31"/>
                </a:cubicBezTo>
                <a:cubicBezTo>
                  <a:pt x="1533" y="30"/>
                  <a:pt x="1538" y="30"/>
                  <a:pt x="1542" y="30"/>
                </a:cubicBezTo>
                <a:cubicBezTo>
                  <a:pt x="1543" y="30"/>
                  <a:pt x="1544" y="31"/>
                  <a:pt x="1544" y="31"/>
                </a:cubicBezTo>
                <a:cubicBezTo>
                  <a:pt x="1543" y="35"/>
                  <a:pt x="1534" y="38"/>
                  <a:pt x="1538" y="42"/>
                </a:cubicBezTo>
                <a:cubicBezTo>
                  <a:pt x="1526" y="45"/>
                  <a:pt x="1531" y="50"/>
                  <a:pt x="1519" y="53"/>
                </a:cubicBezTo>
                <a:cubicBezTo>
                  <a:pt x="1513" y="54"/>
                  <a:pt x="1512" y="57"/>
                  <a:pt x="1508" y="61"/>
                </a:cubicBezTo>
                <a:cubicBezTo>
                  <a:pt x="1520" y="60"/>
                  <a:pt x="1527" y="59"/>
                  <a:pt x="1533" y="57"/>
                </a:cubicBezTo>
                <a:cubicBezTo>
                  <a:pt x="1542" y="54"/>
                  <a:pt x="1552" y="52"/>
                  <a:pt x="1562" y="50"/>
                </a:cubicBezTo>
                <a:cubicBezTo>
                  <a:pt x="1563" y="50"/>
                  <a:pt x="1567" y="50"/>
                  <a:pt x="1569" y="50"/>
                </a:cubicBezTo>
                <a:cubicBezTo>
                  <a:pt x="1572" y="49"/>
                  <a:pt x="1578" y="49"/>
                  <a:pt x="1578" y="48"/>
                </a:cubicBezTo>
                <a:cubicBezTo>
                  <a:pt x="1577" y="45"/>
                  <a:pt x="1585" y="45"/>
                  <a:pt x="1591" y="45"/>
                </a:cubicBezTo>
                <a:cubicBezTo>
                  <a:pt x="1598" y="44"/>
                  <a:pt x="1608" y="44"/>
                  <a:pt x="1614" y="42"/>
                </a:cubicBezTo>
                <a:cubicBezTo>
                  <a:pt x="1621" y="41"/>
                  <a:pt x="1624" y="38"/>
                  <a:pt x="1630" y="36"/>
                </a:cubicBezTo>
                <a:cubicBezTo>
                  <a:pt x="1624" y="35"/>
                  <a:pt x="1618" y="34"/>
                  <a:pt x="1611" y="33"/>
                </a:cubicBezTo>
                <a:cubicBezTo>
                  <a:pt x="1617" y="31"/>
                  <a:pt x="1620" y="30"/>
                  <a:pt x="1625" y="31"/>
                </a:cubicBezTo>
                <a:cubicBezTo>
                  <a:pt x="1635" y="33"/>
                  <a:pt x="1638" y="33"/>
                  <a:pt x="1645" y="30"/>
                </a:cubicBezTo>
                <a:cubicBezTo>
                  <a:pt x="1648" y="29"/>
                  <a:pt x="1653" y="27"/>
                  <a:pt x="1656" y="26"/>
                </a:cubicBezTo>
                <a:cubicBezTo>
                  <a:pt x="1657" y="26"/>
                  <a:pt x="1656" y="25"/>
                  <a:pt x="1656" y="24"/>
                </a:cubicBezTo>
                <a:cubicBezTo>
                  <a:pt x="1661" y="24"/>
                  <a:pt x="1666" y="23"/>
                  <a:pt x="1670" y="23"/>
                </a:cubicBezTo>
                <a:cubicBezTo>
                  <a:pt x="1676" y="23"/>
                  <a:pt x="1682" y="22"/>
                  <a:pt x="1685" y="25"/>
                </a:cubicBezTo>
                <a:cubicBezTo>
                  <a:pt x="1686" y="25"/>
                  <a:pt x="1694" y="25"/>
                  <a:pt x="1699" y="25"/>
                </a:cubicBezTo>
                <a:cubicBezTo>
                  <a:pt x="1714" y="25"/>
                  <a:pt x="1715" y="25"/>
                  <a:pt x="1714" y="30"/>
                </a:cubicBezTo>
                <a:cubicBezTo>
                  <a:pt x="1713" y="32"/>
                  <a:pt x="1716" y="33"/>
                  <a:pt x="1718" y="36"/>
                </a:cubicBezTo>
                <a:cubicBezTo>
                  <a:pt x="1714" y="37"/>
                  <a:pt x="1710" y="39"/>
                  <a:pt x="1705" y="41"/>
                </a:cubicBezTo>
                <a:cubicBezTo>
                  <a:pt x="1712" y="42"/>
                  <a:pt x="1718" y="43"/>
                  <a:pt x="1724" y="43"/>
                </a:cubicBezTo>
                <a:cubicBezTo>
                  <a:pt x="1720" y="44"/>
                  <a:pt x="1717" y="45"/>
                  <a:pt x="1713" y="46"/>
                </a:cubicBezTo>
                <a:cubicBezTo>
                  <a:pt x="1716" y="47"/>
                  <a:pt x="1718" y="47"/>
                  <a:pt x="1720" y="48"/>
                </a:cubicBezTo>
                <a:cubicBezTo>
                  <a:pt x="1725" y="47"/>
                  <a:pt x="1730" y="47"/>
                  <a:pt x="1735" y="46"/>
                </a:cubicBezTo>
                <a:cubicBezTo>
                  <a:pt x="1728" y="44"/>
                  <a:pt x="1733" y="42"/>
                  <a:pt x="1737" y="40"/>
                </a:cubicBezTo>
                <a:cubicBezTo>
                  <a:pt x="1742" y="37"/>
                  <a:pt x="1749" y="35"/>
                  <a:pt x="1756" y="33"/>
                </a:cubicBezTo>
                <a:cubicBezTo>
                  <a:pt x="1767" y="30"/>
                  <a:pt x="1784" y="27"/>
                  <a:pt x="1789" y="22"/>
                </a:cubicBezTo>
                <a:cubicBezTo>
                  <a:pt x="1789" y="22"/>
                  <a:pt x="1794" y="21"/>
                  <a:pt x="1799" y="21"/>
                </a:cubicBezTo>
                <a:cubicBezTo>
                  <a:pt x="1797" y="23"/>
                  <a:pt x="1795" y="25"/>
                  <a:pt x="1792" y="27"/>
                </a:cubicBezTo>
                <a:cubicBezTo>
                  <a:pt x="1800" y="26"/>
                  <a:pt x="1807" y="26"/>
                  <a:pt x="1815" y="26"/>
                </a:cubicBezTo>
                <a:cubicBezTo>
                  <a:pt x="1813" y="25"/>
                  <a:pt x="1810" y="24"/>
                  <a:pt x="1809" y="23"/>
                </a:cubicBezTo>
                <a:cubicBezTo>
                  <a:pt x="1807" y="21"/>
                  <a:pt x="1810" y="18"/>
                  <a:pt x="1818" y="19"/>
                </a:cubicBezTo>
                <a:cubicBezTo>
                  <a:pt x="1825" y="19"/>
                  <a:pt x="1836" y="17"/>
                  <a:pt x="1838" y="21"/>
                </a:cubicBezTo>
                <a:cubicBezTo>
                  <a:pt x="1838" y="21"/>
                  <a:pt x="1842" y="22"/>
                  <a:pt x="1845" y="22"/>
                </a:cubicBezTo>
                <a:cubicBezTo>
                  <a:pt x="1854" y="23"/>
                  <a:pt x="1860" y="26"/>
                  <a:pt x="1861" y="27"/>
                </a:cubicBezTo>
                <a:cubicBezTo>
                  <a:pt x="1862" y="30"/>
                  <a:pt x="1869" y="31"/>
                  <a:pt x="1876" y="32"/>
                </a:cubicBezTo>
                <a:cubicBezTo>
                  <a:pt x="1866" y="35"/>
                  <a:pt x="1871" y="40"/>
                  <a:pt x="1857" y="43"/>
                </a:cubicBezTo>
                <a:cubicBezTo>
                  <a:pt x="1859" y="46"/>
                  <a:pt x="1845" y="48"/>
                  <a:pt x="1849" y="52"/>
                </a:cubicBezTo>
                <a:cubicBezTo>
                  <a:pt x="1850" y="52"/>
                  <a:pt x="1848" y="53"/>
                  <a:pt x="1847" y="54"/>
                </a:cubicBezTo>
                <a:cubicBezTo>
                  <a:pt x="1840" y="58"/>
                  <a:pt x="1836" y="62"/>
                  <a:pt x="1835" y="66"/>
                </a:cubicBezTo>
                <a:cubicBezTo>
                  <a:pt x="1835" y="67"/>
                  <a:pt x="1831" y="68"/>
                  <a:pt x="1829" y="70"/>
                </a:cubicBezTo>
                <a:cubicBezTo>
                  <a:pt x="1849" y="70"/>
                  <a:pt x="1853" y="70"/>
                  <a:pt x="1863" y="65"/>
                </a:cubicBezTo>
                <a:cubicBezTo>
                  <a:pt x="1866" y="63"/>
                  <a:pt x="1870" y="62"/>
                  <a:pt x="1879" y="62"/>
                </a:cubicBezTo>
                <a:cubicBezTo>
                  <a:pt x="1884" y="63"/>
                  <a:pt x="1891" y="62"/>
                  <a:pt x="1897" y="61"/>
                </a:cubicBezTo>
                <a:cubicBezTo>
                  <a:pt x="1899" y="55"/>
                  <a:pt x="1908" y="52"/>
                  <a:pt x="1926" y="53"/>
                </a:cubicBezTo>
                <a:cubicBezTo>
                  <a:pt x="1922" y="54"/>
                  <a:pt x="1918" y="55"/>
                  <a:pt x="1916" y="56"/>
                </a:cubicBezTo>
                <a:cubicBezTo>
                  <a:pt x="1915" y="57"/>
                  <a:pt x="1915" y="59"/>
                  <a:pt x="1915" y="60"/>
                </a:cubicBezTo>
                <a:cubicBezTo>
                  <a:pt x="1915" y="60"/>
                  <a:pt x="1919" y="61"/>
                  <a:pt x="1921" y="60"/>
                </a:cubicBezTo>
                <a:cubicBezTo>
                  <a:pt x="1926" y="60"/>
                  <a:pt x="1927" y="59"/>
                  <a:pt x="1925" y="58"/>
                </a:cubicBezTo>
                <a:cubicBezTo>
                  <a:pt x="1925" y="57"/>
                  <a:pt x="1926" y="57"/>
                  <a:pt x="1926" y="56"/>
                </a:cubicBezTo>
                <a:cubicBezTo>
                  <a:pt x="1930" y="56"/>
                  <a:pt x="1933" y="56"/>
                  <a:pt x="1937" y="56"/>
                </a:cubicBezTo>
                <a:cubicBezTo>
                  <a:pt x="1944" y="53"/>
                  <a:pt x="1934" y="52"/>
                  <a:pt x="1929" y="50"/>
                </a:cubicBezTo>
                <a:cubicBezTo>
                  <a:pt x="1935" y="50"/>
                  <a:pt x="1940" y="50"/>
                  <a:pt x="1944" y="50"/>
                </a:cubicBezTo>
                <a:cubicBezTo>
                  <a:pt x="1956" y="50"/>
                  <a:pt x="1958" y="50"/>
                  <a:pt x="1956" y="46"/>
                </a:cubicBezTo>
                <a:cubicBezTo>
                  <a:pt x="1955" y="44"/>
                  <a:pt x="1961" y="43"/>
                  <a:pt x="1966" y="43"/>
                </a:cubicBezTo>
                <a:cubicBezTo>
                  <a:pt x="1971" y="42"/>
                  <a:pt x="1977" y="42"/>
                  <a:pt x="1982" y="42"/>
                </a:cubicBezTo>
                <a:cubicBezTo>
                  <a:pt x="1986" y="40"/>
                  <a:pt x="1990" y="39"/>
                  <a:pt x="1994" y="37"/>
                </a:cubicBezTo>
                <a:cubicBezTo>
                  <a:pt x="1996" y="38"/>
                  <a:pt x="1998" y="38"/>
                  <a:pt x="2000" y="39"/>
                </a:cubicBezTo>
                <a:cubicBezTo>
                  <a:pt x="2007" y="35"/>
                  <a:pt x="2017" y="32"/>
                  <a:pt x="2035" y="34"/>
                </a:cubicBezTo>
                <a:cubicBezTo>
                  <a:pt x="2035" y="34"/>
                  <a:pt x="2034" y="33"/>
                  <a:pt x="2034" y="33"/>
                </a:cubicBezTo>
                <a:cubicBezTo>
                  <a:pt x="2031" y="32"/>
                  <a:pt x="2027" y="32"/>
                  <a:pt x="2024" y="32"/>
                </a:cubicBezTo>
                <a:cubicBezTo>
                  <a:pt x="2029" y="28"/>
                  <a:pt x="2029" y="28"/>
                  <a:pt x="2077" y="21"/>
                </a:cubicBezTo>
                <a:cubicBezTo>
                  <a:pt x="2075" y="20"/>
                  <a:pt x="2074" y="19"/>
                  <a:pt x="2073" y="19"/>
                </a:cubicBezTo>
                <a:cubicBezTo>
                  <a:pt x="2085" y="16"/>
                  <a:pt x="2085" y="16"/>
                  <a:pt x="2096" y="19"/>
                </a:cubicBezTo>
                <a:cubicBezTo>
                  <a:pt x="2093" y="19"/>
                  <a:pt x="2089" y="20"/>
                  <a:pt x="2086" y="21"/>
                </a:cubicBezTo>
                <a:cubicBezTo>
                  <a:pt x="2085" y="22"/>
                  <a:pt x="2087" y="23"/>
                  <a:pt x="2087" y="24"/>
                </a:cubicBezTo>
                <a:cubicBezTo>
                  <a:pt x="2090" y="23"/>
                  <a:pt x="2094" y="23"/>
                  <a:pt x="2095" y="22"/>
                </a:cubicBezTo>
                <a:cubicBezTo>
                  <a:pt x="2099" y="21"/>
                  <a:pt x="2101" y="19"/>
                  <a:pt x="2105" y="17"/>
                </a:cubicBezTo>
                <a:cubicBezTo>
                  <a:pt x="2106" y="17"/>
                  <a:pt x="2108" y="17"/>
                  <a:pt x="2108" y="17"/>
                </a:cubicBezTo>
                <a:cubicBezTo>
                  <a:pt x="2124" y="19"/>
                  <a:pt x="2138" y="20"/>
                  <a:pt x="2152" y="22"/>
                </a:cubicBezTo>
                <a:cubicBezTo>
                  <a:pt x="2150" y="23"/>
                  <a:pt x="2146" y="25"/>
                  <a:pt x="2147" y="27"/>
                </a:cubicBezTo>
                <a:cubicBezTo>
                  <a:pt x="2149" y="28"/>
                  <a:pt x="2155" y="29"/>
                  <a:pt x="2161" y="30"/>
                </a:cubicBezTo>
                <a:cubicBezTo>
                  <a:pt x="2175" y="33"/>
                  <a:pt x="2175" y="34"/>
                  <a:pt x="2159" y="37"/>
                </a:cubicBezTo>
                <a:cubicBezTo>
                  <a:pt x="2160" y="40"/>
                  <a:pt x="2160" y="42"/>
                  <a:pt x="2161" y="45"/>
                </a:cubicBezTo>
                <a:cubicBezTo>
                  <a:pt x="2167" y="43"/>
                  <a:pt x="2172" y="42"/>
                  <a:pt x="2177" y="41"/>
                </a:cubicBezTo>
                <a:cubicBezTo>
                  <a:pt x="2184" y="39"/>
                  <a:pt x="2187" y="36"/>
                  <a:pt x="2199" y="36"/>
                </a:cubicBezTo>
                <a:cubicBezTo>
                  <a:pt x="2202" y="36"/>
                  <a:pt x="2207" y="34"/>
                  <a:pt x="2206" y="33"/>
                </a:cubicBezTo>
                <a:cubicBezTo>
                  <a:pt x="2203" y="31"/>
                  <a:pt x="2204" y="30"/>
                  <a:pt x="2208" y="29"/>
                </a:cubicBezTo>
                <a:cubicBezTo>
                  <a:pt x="2212" y="28"/>
                  <a:pt x="2218" y="28"/>
                  <a:pt x="2221" y="27"/>
                </a:cubicBezTo>
                <a:cubicBezTo>
                  <a:pt x="2225" y="25"/>
                  <a:pt x="2228" y="24"/>
                  <a:pt x="2233" y="23"/>
                </a:cubicBezTo>
                <a:cubicBezTo>
                  <a:pt x="2243" y="21"/>
                  <a:pt x="2252" y="17"/>
                  <a:pt x="2266" y="18"/>
                </a:cubicBezTo>
                <a:cubicBezTo>
                  <a:pt x="2274" y="18"/>
                  <a:pt x="2282" y="18"/>
                  <a:pt x="2289" y="19"/>
                </a:cubicBezTo>
                <a:cubicBezTo>
                  <a:pt x="2302" y="20"/>
                  <a:pt x="2314" y="22"/>
                  <a:pt x="2326" y="24"/>
                </a:cubicBezTo>
                <a:cubicBezTo>
                  <a:pt x="2329" y="29"/>
                  <a:pt x="2329" y="29"/>
                  <a:pt x="2315" y="32"/>
                </a:cubicBezTo>
                <a:cubicBezTo>
                  <a:pt x="2317" y="37"/>
                  <a:pt x="2304" y="41"/>
                  <a:pt x="2299" y="45"/>
                </a:cubicBezTo>
                <a:cubicBezTo>
                  <a:pt x="2297" y="47"/>
                  <a:pt x="2291" y="48"/>
                  <a:pt x="2288" y="50"/>
                </a:cubicBezTo>
                <a:cubicBezTo>
                  <a:pt x="2285" y="51"/>
                  <a:pt x="2284" y="53"/>
                  <a:pt x="2281" y="56"/>
                </a:cubicBezTo>
                <a:cubicBezTo>
                  <a:pt x="2291" y="56"/>
                  <a:pt x="2300" y="55"/>
                  <a:pt x="2305" y="52"/>
                </a:cubicBezTo>
                <a:cubicBezTo>
                  <a:pt x="2309" y="50"/>
                  <a:pt x="2317" y="49"/>
                  <a:pt x="2325" y="47"/>
                </a:cubicBezTo>
                <a:cubicBezTo>
                  <a:pt x="2336" y="45"/>
                  <a:pt x="2345" y="43"/>
                  <a:pt x="2356" y="41"/>
                </a:cubicBezTo>
                <a:cubicBezTo>
                  <a:pt x="2360" y="40"/>
                  <a:pt x="2365" y="40"/>
                  <a:pt x="2370" y="39"/>
                </a:cubicBezTo>
                <a:cubicBezTo>
                  <a:pt x="2374" y="39"/>
                  <a:pt x="2378" y="38"/>
                  <a:pt x="2382" y="38"/>
                </a:cubicBezTo>
                <a:cubicBezTo>
                  <a:pt x="2389" y="37"/>
                  <a:pt x="2397" y="36"/>
                  <a:pt x="2405" y="34"/>
                </a:cubicBezTo>
                <a:cubicBezTo>
                  <a:pt x="2405" y="33"/>
                  <a:pt x="2404" y="32"/>
                  <a:pt x="2403" y="30"/>
                </a:cubicBezTo>
                <a:cubicBezTo>
                  <a:pt x="2410" y="29"/>
                  <a:pt x="2419" y="27"/>
                  <a:pt x="2426" y="26"/>
                </a:cubicBezTo>
                <a:cubicBezTo>
                  <a:pt x="2433" y="24"/>
                  <a:pt x="2440" y="22"/>
                  <a:pt x="2447" y="20"/>
                </a:cubicBezTo>
                <a:cubicBezTo>
                  <a:pt x="2462" y="16"/>
                  <a:pt x="2478" y="13"/>
                  <a:pt x="2497" y="12"/>
                </a:cubicBezTo>
                <a:cubicBezTo>
                  <a:pt x="2507" y="11"/>
                  <a:pt x="2516" y="13"/>
                  <a:pt x="2518" y="14"/>
                </a:cubicBezTo>
                <a:cubicBezTo>
                  <a:pt x="2523" y="18"/>
                  <a:pt x="2534" y="18"/>
                  <a:pt x="2546" y="20"/>
                </a:cubicBezTo>
                <a:cubicBezTo>
                  <a:pt x="2542" y="24"/>
                  <a:pt x="2537" y="28"/>
                  <a:pt x="2532" y="32"/>
                </a:cubicBezTo>
                <a:cubicBezTo>
                  <a:pt x="2542" y="30"/>
                  <a:pt x="2551" y="29"/>
                  <a:pt x="2560" y="27"/>
                </a:cubicBezTo>
                <a:cubicBezTo>
                  <a:pt x="2568" y="25"/>
                  <a:pt x="2576" y="23"/>
                  <a:pt x="2585" y="21"/>
                </a:cubicBezTo>
                <a:cubicBezTo>
                  <a:pt x="2585" y="20"/>
                  <a:pt x="2585" y="19"/>
                  <a:pt x="2584" y="19"/>
                </a:cubicBezTo>
                <a:cubicBezTo>
                  <a:pt x="2590" y="17"/>
                  <a:pt x="2596" y="15"/>
                  <a:pt x="2602" y="13"/>
                </a:cubicBezTo>
                <a:cubicBezTo>
                  <a:pt x="2614" y="11"/>
                  <a:pt x="2628" y="10"/>
                  <a:pt x="2640" y="12"/>
                </a:cubicBezTo>
                <a:cubicBezTo>
                  <a:pt x="2646" y="12"/>
                  <a:pt x="2654" y="11"/>
                  <a:pt x="2659" y="13"/>
                </a:cubicBezTo>
                <a:cubicBezTo>
                  <a:pt x="2662" y="15"/>
                  <a:pt x="2668" y="16"/>
                  <a:pt x="2673" y="18"/>
                </a:cubicBezTo>
                <a:cubicBezTo>
                  <a:pt x="2675" y="18"/>
                  <a:pt x="2678" y="19"/>
                  <a:pt x="2677" y="19"/>
                </a:cubicBezTo>
                <a:cubicBezTo>
                  <a:pt x="2674" y="23"/>
                  <a:pt x="2682" y="27"/>
                  <a:pt x="2677" y="31"/>
                </a:cubicBezTo>
                <a:cubicBezTo>
                  <a:pt x="2671" y="37"/>
                  <a:pt x="2667" y="43"/>
                  <a:pt x="2665" y="48"/>
                </a:cubicBezTo>
                <a:cubicBezTo>
                  <a:pt x="2664" y="50"/>
                  <a:pt x="2669" y="52"/>
                  <a:pt x="2668" y="54"/>
                </a:cubicBezTo>
                <a:cubicBezTo>
                  <a:pt x="2667" y="54"/>
                  <a:pt x="2673" y="55"/>
                  <a:pt x="2676" y="55"/>
                </a:cubicBezTo>
                <a:cubicBezTo>
                  <a:pt x="2678" y="52"/>
                  <a:pt x="2676" y="49"/>
                  <a:pt x="2682" y="47"/>
                </a:cubicBezTo>
                <a:cubicBezTo>
                  <a:pt x="2686" y="45"/>
                  <a:pt x="2697" y="45"/>
                  <a:pt x="2706" y="43"/>
                </a:cubicBezTo>
                <a:cubicBezTo>
                  <a:pt x="2707" y="43"/>
                  <a:pt x="2708" y="43"/>
                  <a:pt x="2709" y="43"/>
                </a:cubicBezTo>
                <a:cubicBezTo>
                  <a:pt x="2717" y="40"/>
                  <a:pt x="2726" y="38"/>
                  <a:pt x="2741" y="39"/>
                </a:cubicBezTo>
                <a:cubicBezTo>
                  <a:pt x="2739" y="37"/>
                  <a:pt x="2737" y="36"/>
                  <a:pt x="2736" y="34"/>
                </a:cubicBezTo>
                <a:cubicBezTo>
                  <a:pt x="2742" y="33"/>
                  <a:pt x="2747" y="32"/>
                  <a:pt x="2753" y="30"/>
                </a:cubicBezTo>
                <a:cubicBezTo>
                  <a:pt x="2759" y="28"/>
                  <a:pt x="2764" y="26"/>
                  <a:pt x="2771" y="25"/>
                </a:cubicBezTo>
                <a:cubicBezTo>
                  <a:pt x="2787" y="22"/>
                  <a:pt x="2805" y="23"/>
                  <a:pt x="2822" y="23"/>
                </a:cubicBezTo>
                <a:cubicBezTo>
                  <a:pt x="2824" y="23"/>
                  <a:pt x="2827" y="24"/>
                  <a:pt x="2830" y="25"/>
                </a:cubicBezTo>
                <a:cubicBezTo>
                  <a:pt x="2831" y="25"/>
                  <a:pt x="2831" y="26"/>
                  <a:pt x="2832" y="26"/>
                </a:cubicBezTo>
                <a:cubicBezTo>
                  <a:pt x="2849" y="29"/>
                  <a:pt x="2845" y="33"/>
                  <a:pt x="2842" y="37"/>
                </a:cubicBezTo>
                <a:cubicBezTo>
                  <a:pt x="2840" y="40"/>
                  <a:pt x="2837" y="43"/>
                  <a:pt x="2835" y="47"/>
                </a:cubicBezTo>
                <a:cubicBezTo>
                  <a:pt x="2834" y="49"/>
                  <a:pt x="2836" y="51"/>
                  <a:pt x="2837" y="54"/>
                </a:cubicBezTo>
                <a:cubicBezTo>
                  <a:pt x="2859" y="55"/>
                  <a:pt x="2873" y="52"/>
                  <a:pt x="2889" y="49"/>
                </a:cubicBezTo>
                <a:cubicBezTo>
                  <a:pt x="2893" y="48"/>
                  <a:pt x="2896" y="47"/>
                  <a:pt x="2900" y="47"/>
                </a:cubicBezTo>
                <a:cubicBezTo>
                  <a:pt x="2918" y="44"/>
                  <a:pt x="2939" y="42"/>
                  <a:pt x="2951" y="37"/>
                </a:cubicBezTo>
                <a:cubicBezTo>
                  <a:pt x="2954" y="36"/>
                  <a:pt x="2958" y="35"/>
                  <a:pt x="2961" y="34"/>
                </a:cubicBezTo>
                <a:cubicBezTo>
                  <a:pt x="2970" y="32"/>
                  <a:pt x="2979" y="31"/>
                  <a:pt x="2987" y="29"/>
                </a:cubicBezTo>
                <a:cubicBezTo>
                  <a:pt x="3002" y="25"/>
                  <a:pt x="3007" y="25"/>
                  <a:pt x="3019" y="30"/>
                </a:cubicBezTo>
                <a:cubicBezTo>
                  <a:pt x="3024" y="29"/>
                  <a:pt x="3028" y="28"/>
                  <a:pt x="3033" y="27"/>
                </a:cubicBezTo>
                <a:cubicBezTo>
                  <a:pt x="3034" y="26"/>
                  <a:pt x="3035" y="26"/>
                  <a:pt x="3036" y="26"/>
                </a:cubicBezTo>
                <a:cubicBezTo>
                  <a:pt x="3053" y="25"/>
                  <a:pt x="3058" y="20"/>
                  <a:pt x="3069" y="18"/>
                </a:cubicBezTo>
                <a:cubicBezTo>
                  <a:pt x="3081" y="15"/>
                  <a:pt x="3090" y="12"/>
                  <a:pt x="3100" y="8"/>
                </a:cubicBezTo>
                <a:cubicBezTo>
                  <a:pt x="3107" y="6"/>
                  <a:pt x="3112" y="3"/>
                  <a:pt x="3120" y="0"/>
                </a:cubicBezTo>
                <a:cubicBezTo>
                  <a:pt x="3124" y="0"/>
                  <a:pt x="3130" y="0"/>
                  <a:pt x="3138" y="0"/>
                </a:cubicBezTo>
                <a:cubicBezTo>
                  <a:pt x="3134" y="5"/>
                  <a:pt x="3126" y="10"/>
                  <a:pt x="3112" y="14"/>
                </a:cubicBezTo>
                <a:cubicBezTo>
                  <a:pt x="3096" y="19"/>
                  <a:pt x="3081" y="24"/>
                  <a:pt x="3063" y="29"/>
                </a:cubicBezTo>
                <a:cubicBezTo>
                  <a:pt x="3042" y="35"/>
                  <a:pt x="3022" y="41"/>
                  <a:pt x="2998" y="44"/>
                </a:cubicBezTo>
                <a:cubicBezTo>
                  <a:pt x="2993" y="42"/>
                  <a:pt x="2989" y="40"/>
                  <a:pt x="2985" y="38"/>
                </a:cubicBezTo>
                <a:cubicBezTo>
                  <a:pt x="2940" y="47"/>
                  <a:pt x="2897" y="56"/>
                  <a:pt x="2854" y="64"/>
                </a:cubicBezTo>
                <a:cubicBezTo>
                  <a:pt x="2849" y="63"/>
                  <a:pt x="2845" y="62"/>
                  <a:pt x="2841" y="62"/>
                </a:cubicBezTo>
                <a:cubicBezTo>
                  <a:pt x="2839" y="62"/>
                  <a:pt x="2837" y="62"/>
                  <a:pt x="2837" y="63"/>
                </a:cubicBezTo>
                <a:cubicBezTo>
                  <a:pt x="2835" y="64"/>
                  <a:pt x="2835" y="66"/>
                  <a:pt x="2828" y="66"/>
                </a:cubicBezTo>
                <a:cubicBezTo>
                  <a:pt x="2822" y="66"/>
                  <a:pt x="2816" y="66"/>
                  <a:pt x="2811" y="65"/>
                </a:cubicBezTo>
                <a:cubicBezTo>
                  <a:pt x="2795" y="62"/>
                  <a:pt x="2793" y="57"/>
                  <a:pt x="2806" y="52"/>
                </a:cubicBezTo>
                <a:cubicBezTo>
                  <a:pt x="2796" y="49"/>
                  <a:pt x="2802" y="45"/>
                  <a:pt x="2809" y="43"/>
                </a:cubicBezTo>
                <a:cubicBezTo>
                  <a:pt x="2819" y="39"/>
                  <a:pt x="2815" y="37"/>
                  <a:pt x="2809" y="33"/>
                </a:cubicBezTo>
                <a:cubicBezTo>
                  <a:pt x="2807" y="33"/>
                  <a:pt x="2805" y="32"/>
                  <a:pt x="2802" y="31"/>
                </a:cubicBezTo>
                <a:cubicBezTo>
                  <a:pt x="2787" y="34"/>
                  <a:pt x="2773" y="38"/>
                  <a:pt x="2758" y="41"/>
                </a:cubicBezTo>
                <a:cubicBezTo>
                  <a:pt x="2752" y="43"/>
                  <a:pt x="2745" y="45"/>
                  <a:pt x="2738" y="46"/>
                </a:cubicBezTo>
                <a:cubicBezTo>
                  <a:pt x="2731" y="47"/>
                  <a:pt x="2726" y="47"/>
                  <a:pt x="2723" y="50"/>
                </a:cubicBezTo>
                <a:cubicBezTo>
                  <a:pt x="2720" y="52"/>
                  <a:pt x="2711" y="53"/>
                  <a:pt x="2702" y="52"/>
                </a:cubicBezTo>
                <a:cubicBezTo>
                  <a:pt x="2687" y="60"/>
                  <a:pt x="2663" y="63"/>
                  <a:pt x="2637" y="65"/>
                </a:cubicBezTo>
                <a:cubicBezTo>
                  <a:pt x="2634" y="64"/>
                  <a:pt x="2632" y="62"/>
                  <a:pt x="2629" y="62"/>
                </a:cubicBezTo>
                <a:cubicBezTo>
                  <a:pt x="2620" y="58"/>
                  <a:pt x="2620" y="57"/>
                  <a:pt x="2628" y="53"/>
                </a:cubicBezTo>
                <a:cubicBezTo>
                  <a:pt x="2630" y="52"/>
                  <a:pt x="2632" y="50"/>
                  <a:pt x="2631" y="49"/>
                </a:cubicBezTo>
                <a:cubicBezTo>
                  <a:pt x="2630" y="45"/>
                  <a:pt x="2631" y="43"/>
                  <a:pt x="2643" y="40"/>
                </a:cubicBezTo>
                <a:cubicBezTo>
                  <a:pt x="2633" y="39"/>
                  <a:pt x="2635" y="36"/>
                  <a:pt x="2637" y="33"/>
                </a:cubicBezTo>
                <a:cubicBezTo>
                  <a:pt x="2638" y="29"/>
                  <a:pt x="2641" y="24"/>
                  <a:pt x="2640" y="19"/>
                </a:cubicBezTo>
                <a:cubicBezTo>
                  <a:pt x="2632" y="21"/>
                  <a:pt x="2621" y="22"/>
                  <a:pt x="2616" y="24"/>
                </a:cubicBezTo>
                <a:cubicBezTo>
                  <a:pt x="2605" y="28"/>
                  <a:pt x="2593" y="32"/>
                  <a:pt x="2580" y="35"/>
                </a:cubicBezTo>
                <a:cubicBezTo>
                  <a:pt x="2575" y="36"/>
                  <a:pt x="2573" y="38"/>
                  <a:pt x="2568" y="40"/>
                </a:cubicBezTo>
                <a:cubicBezTo>
                  <a:pt x="2551" y="44"/>
                  <a:pt x="2534" y="49"/>
                  <a:pt x="2517" y="53"/>
                </a:cubicBezTo>
                <a:cubicBezTo>
                  <a:pt x="2514" y="54"/>
                  <a:pt x="2510" y="55"/>
                  <a:pt x="2506" y="56"/>
                </a:cubicBezTo>
                <a:cubicBezTo>
                  <a:pt x="2496" y="58"/>
                  <a:pt x="2486" y="59"/>
                  <a:pt x="2477" y="56"/>
                </a:cubicBezTo>
                <a:cubicBezTo>
                  <a:pt x="2474" y="54"/>
                  <a:pt x="2467" y="54"/>
                  <a:pt x="2461" y="53"/>
                </a:cubicBezTo>
                <a:cubicBezTo>
                  <a:pt x="2469" y="50"/>
                  <a:pt x="2471" y="48"/>
                  <a:pt x="2472" y="45"/>
                </a:cubicBezTo>
                <a:cubicBezTo>
                  <a:pt x="2472" y="42"/>
                  <a:pt x="2470" y="37"/>
                  <a:pt x="2486" y="36"/>
                </a:cubicBezTo>
                <a:cubicBezTo>
                  <a:pt x="2495" y="35"/>
                  <a:pt x="2494" y="33"/>
                  <a:pt x="2481" y="31"/>
                </a:cubicBezTo>
                <a:cubicBezTo>
                  <a:pt x="2483" y="30"/>
                  <a:pt x="2482" y="28"/>
                  <a:pt x="2491" y="28"/>
                </a:cubicBezTo>
                <a:cubicBezTo>
                  <a:pt x="2504" y="28"/>
                  <a:pt x="2505" y="27"/>
                  <a:pt x="2499" y="23"/>
                </a:cubicBezTo>
                <a:cubicBezTo>
                  <a:pt x="2489" y="25"/>
                  <a:pt x="2478" y="27"/>
                  <a:pt x="2469" y="29"/>
                </a:cubicBezTo>
                <a:cubicBezTo>
                  <a:pt x="2462" y="31"/>
                  <a:pt x="2458" y="33"/>
                  <a:pt x="2450" y="35"/>
                </a:cubicBezTo>
                <a:cubicBezTo>
                  <a:pt x="2436" y="37"/>
                  <a:pt x="2426" y="42"/>
                  <a:pt x="2409" y="43"/>
                </a:cubicBezTo>
                <a:cubicBezTo>
                  <a:pt x="2394" y="49"/>
                  <a:pt x="2369" y="52"/>
                  <a:pt x="2351" y="57"/>
                </a:cubicBezTo>
                <a:cubicBezTo>
                  <a:pt x="2344" y="59"/>
                  <a:pt x="2336" y="61"/>
                  <a:pt x="2328" y="62"/>
                </a:cubicBezTo>
                <a:cubicBezTo>
                  <a:pt x="2314" y="65"/>
                  <a:pt x="2300" y="67"/>
                  <a:pt x="2285" y="70"/>
                </a:cubicBezTo>
                <a:cubicBezTo>
                  <a:pt x="2282" y="71"/>
                  <a:pt x="2278" y="71"/>
                  <a:pt x="2274" y="71"/>
                </a:cubicBezTo>
                <a:cubicBezTo>
                  <a:pt x="2265" y="72"/>
                  <a:pt x="2258" y="72"/>
                  <a:pt x="2252" y="75"/>
                </a:cubicBezTo>
                <a:cubicBezTo>
                  <a:pt x="2248" y="76"/>
                  <a:pt x="2240" y="76"/>
                  <a:pt x="2230" y="74"/>
                </a:cubicBezTo>
                <a:cubicBezTo>
                  <a:pt x="2228" y="75"/>
                  <a:pt x="2227" y="76"/>
                  <a:pt x="2226" y="77"/>
                </a:cubicBezTo>
                <a:cubicBezTo>
                  <a:pt x="2225" y="78"/>
                  <a:pt x="2224" y="78"/>
                  <a:pt x="2223" y="79"/>
                </a:cubicBezTo>
                <a:cubicBezTo>
                  <a:pt x="2215" y="77"/>
                  <a:pt x="2215" y="77"/>
                  <a:pt x="2228" y="72"/>
                </a:cubicBezTo>
                <a:cubicBezTo>
                  <a:pt x="2219" y="69"/>
                  <a:pt x="2213" y="73"/>
                  <a:pt x="2203" y="72"/>
                </a:cubicBezTo>
                <a:cubicBezTo>
                  <a:pt x="2212" y="68"/>
                  <a:pt x="2206" y="62"/>
                  <a:pt x="2219" y="58"/>
                </a:cubicBezTo>
                <a:cubicBezTo>
                  <a:pt x="2214" y="55"/>
                  <a:pt x="2222" y="53"/>
                  <a:pt x="2225" y="50"/>
                </a:cubicBezTo>
                <a:cubicBezTo>
                  <a:pt x="2227" y="49"/>
                  <a:pt x="2230" y="48"/>
                  <a:pt x="2233" y="48"/>
                </a:cubicBezTo>
                <a:cubicBezTo>
                  <a:pt x="2248" y="46"/>
                  <a:pt x="2247" y="43"/>
                  <a:pt x="2247" y="40"/>
                </a:cubicBezTo>
                <a:cubicBezTo>
                  <a:pt x="2231" y="40"/>
                  <a:pt x="2224" y="43"/>
                  <a:pt x="2216" y="46"/>
                </a:cubicBezTo>
                <a:cubicBezTo>
                  <a:pt x="2205" y="50"/>
                  <a:pt x="2198" y="56"/>
                  <a:pt x="2179" y="58"/>
                </a:cubicBezTo>
                <a:cubicBezTo>
                  <a:pt x="2178" y="58"/>
                  <a:pt x="2176" y="58"/>
                  <a:pt x="2176" y="58"/>
                </a:cubicBezTo>
                <a:cubicBezTo>
                  <a:pt x="2173" y="61"/>
                  <a:pt x="2169" y="63"/>
                  <a:pt x="2156" y="63"/>
                </a:cubicBezTo>
                <a:cubicBezTo>
                  <a:pt x="2154" y="67"/>
                  <a:pt x="2139" y="67"/>
                  <a:pt x="2134" y="70"/>
                </a:cubicBezTo>
                <a:cubicBezTo>
                  <a:pt x="2122" y="67"/>
                  <a:pt x="2111" y="66"/>
                  <a:pt x="2103" y="63"/>
                </a:cubicBezTo>
                <a:cubicBezTo>
                  <a:pt x="2098" y="62"/>
                  <a:pt x="2099" y="59"/>
                  <a:pt x="2100" y="56"/>
                </a:cubicBezTo>
                <a:cubicBezTo>
                  <a:pt x="2100" y="54"/>
                  <a:pt x="2102" y="52"/>
                  <a:pt x="2103" y="49"/>
                </a:cubicBezTo>
                <a:cubicBezTo>
                  <a:pt x="2106" y="49"/>
                  <a:pt x="2110" y="48"/>
                  <a:pt x="2115" y="47"/>
                </a:cubicBezTo>
                <a:cubicBezTo>
                  <a:pt x="2112" y="46"/>
                  <a:pt x="2110" y="45"/>
                  <a:pt x="2109" y="45"/>
                </a:cubicBezTo>
                <a:cubicBezTo>
                  <a:pt x="2104" y="41"/>
                  <a:pt x="2108" y="39"/>
                  <a:pt x="2119" y="37"/>
                </a:cubicBezTo>
                <a:cubicBezTo>
                  <a:pt x="2122" y="36"/>
                  <a:pt x="2127" y="35"/>
                  <a:pt x="2127" y="34"/>
                </a:cubicBezTo>
                <a:cubicBezTo>
                  <a:pt x="2127" y="33"/>
                  <a:pt x="2121" y="32"/>
                  <a:pt x="2118" y="31"/>
                </a:cubicBezTo>
                <a:cubicBezTo>
                  <a:pt x="2115" y="30"/>
                  <a:pt x="2112" y="29"/>
                  <a:pt x="2107" y="28"/>
                </a:cubicBezTo>
                <a:cubicBezTo>
                  <a:pt x="2095" y="30"/>
                  <a:pt x="2081" y="33"/>
                  <a:pt x="2067" y="37"/>
                </a:cubicBezTo>
                <a:cubicBezTo>
                  <a:pt x="2059" y="39"/>
                  <a:pt x="2052" y="42"/>
                  <a:pt x="2038" y="41"/>
                </a:cubicBezTo>
                <a:cubicBezTo>
                  <a:pt x="2034" y="41"/>
                  <a:pt x="2026" y="43"/>
                  <a:pt x="2026" y="44"/>
                </a:cubicBezTo>
                <a:cubicBezTo>
                  <a:pt x="2025" y="47"/>
                  <a:pt x="2020" y="47"/>
                  <a:pt x="2014" y="49"/>
                </a:cubicBezTo>
                <a:cubicBezTo>
                  <a:pt x="2007" y="50"/>
                  <a:pt x="2000" y="52"/>
                  <a:pt x="1992" y="53"/>
                </a:cubicBezTo>
                <a:cubicBezTo>
                  <a:pt x="1963" y="59"/>
                  <a:pt x="1933" y="66"/>
                  <a:pt x="1904" y="72"/>
                </a:cubicBezTo>
                <a:cubicBezTo>
                  <a:pt x="1899" y="71"/>
                  <a:pt x="1896" y="70"/>
                  <a:pt x="1893" y="70"/>
                </a:cubicBezTo>
                <a:cubicBezTo>
                  <a:pt x="1891" y="70"/>
                  <a:pt x="1889" y="71"/>
                  <a:pt x="1889" y="71"/>
                </a:cubicBezTo>
                <a:cubicBezTo>
                  <a:pt x="1880" y="76"/>
                  <a:pt x="1863" y="78"/>
                  <a:pt x="1846" y="79"/>
                </a:cubicBezTo>
                <a:cubicBezTo>
                  <a:pt x="1843" y="80"/>
                  <a:pt x="1839" y="79"/>
                  <a:pt x="1835" y="78"/>
                </a:cubicBezTo>
                <a:cubicBezTo>
                  <a:pt x="1829" y="78"/>
                  <a:pt x="1824" y="76"/>
                  <a:pt x="1819" y="78"/>
                </a:cubicBezTo>
                <a:cubicBezTo>
                  <a:pt x="1821" y="80"/>
                  <a:pt x="1823" y="82"/>
                  <a:pt x="1826" y="84"/>
                </a:cubicBezTo>
                <a:cubicBezTo>
                  <a:pt x="1816" y="84"/>
                  <a:pt x="1809" y="84"/>
                  <a:pt x="1803" y="84"/>
                </a:cubicBezTo>
                <a:cubicBezTo>
                  <a:pt x="1804" y="83"/>
                  <a:pt x="1805" y="82"/>
                  <a:pt x="1806" y="81"/>
                </a:cubicBezTo>
                <a:cubicBezTo>
                  <a:pt x="1805" y="81"/>
                  <a:pt x="1805" y="81"/>
                  <a:pt x="1804" y="81"/>
                </a:cubicBezTo>
                <a:cubicBezTo>
                  <a:pt x="1798" y="82"/>
                  <a:pt x="1792" y="83"/>
                  <a:pt x="1786" y="84"/>
                </a:cubicBezTo>
                <a:cubicBezTo>
                  <a:pt x="1786" y="81"/>
                  <a:pt x="1786" y="78"/>
                  <a:pt x="1786" y="75"/>
                </a:cubicBezTo>
                <a:cubicBezTo>
                  <a:pt x="1780" y="74"/>
                  <a:pt x="1774" y="73"/>
                  <a:pt x="1768" y="73"/>
                </a:cubicBezTo>
                <a:cubicBezTo>
                  <a:pt x="1771" y="67"/>
                  <a:pt x="1771" y="67"/>
                  <a:pt x="1789" y="65"/>
                </a:cubicBezTo>
                <a:cubicBezTo>
                  <a:pt x="1783" y="64"/>
                  <a:pt x="1779" y="63"/>
                  <a:pt x="1775" y="62"/>
                </a:cubicBezTo>
                <a:cubicBezTo>
                  <a:pt x="1776" y="60"/>
                  <a:pt x="1777" y="59"/>
                  <a:pt x="1779" y="56"/>
                </a:cubicBezTo>
                <a:cubicBezTo>
                  <a:pt x="1786" y="55"/>
                  <a:pt x="1795" y="55"/>
                  <a:pt x="1800" y="52"/>
                </a:cubicBezTo>
                <a:cubicBezTo>
                  <a:pt x="1801" y="51"/>
                  <a:pt x="1810" y="51"/>
                  <a:pt x="1816" y="50"/>
                </a:cubicBezTo>
                <a:cubicBezTo>
                  <a:pt x="1822" y="47"/>
                  <a:pt x="1811" y="47"/>
                  <a:pt x="1805" y="46"/>
                </a:cubicBezTo>
                <a:cubicBezTo>
                  <a:pt x="1808" y="42"/>
                  <a:pt x="1814" y="41"/>
                  <a:pt x="1826" y="40"/>
                </a:cubicBezTo>
                <a:cubicBezTo>
                  <a:pt x="1835" y="39"/>
                  <a:pt x="1843" y="38"/>
                  <a:pt x="1848" y="36"/>
                </a:cubicBezTo>
                <a:cubicBezTo>
                  <a:pt x="1837" y="33"/>
                  <a:pt x="1832" y="38"/>
                  <a:pt x="1821" y="37"/>
                </a:cubicBezTo>
                <a:cubicBezTo>
                  <a:pt x="1826" y="35"/>
                  <a:pt x="1837" y="33"/>
                  <a:pt x="1832" y="29"/>
                </a:cubicBezTo>
                <a:cubicBezTo>
                  <a:pt x="1829" y="30"/>
                  <a:pt x="1826" y="30"/>
                  <a:pt x="1824" y="30"/>
                </a:cubicBezTo>
                <a:cubicBezTo>
                  <a:pt x="1813" y="34"/>
                  <a:pt x="1799" y="37"/>
                  <a:pt x="1782" y="39"/>
                </a:cubicBezTo>
                <a:cubicBezTo>
                  <a:pt x="1780" y="39"/>
                  <a:pt x="1777" y="40"/>
                  <a:pt x="1776" y="41"/>
                </a:cubicBezTo>
                <a:cubicBezTo>
                  <a:pt x="1768" y="48"/>
                  <a:pt x="1742" y="50"/>
                  <a:pt x="1730" y="56"/>
                </a:cubicBezTo>
                <a:cubicBezTo>
                  <a:pt x="1727" y="58"/>
                  <a:pt x="1719" y="58"/>
                  <a:pt x="1712" y="59"/>
                </a:cubicBezTo>
                <a:cubicBezTo>
                  <a:pt x="1714" y="64"/>
                  <a:pt x="1694" y="65"/>
                  <a:pt x="1684" y="68"/>
                </a:cubicBezTo>
                <a:cubicBezTo>
                  <a:pt x="1677" y="70"/>
                  <a:pt x="1666" y="72"/>
                  <a:pt x="1655" y="73"/>
                </a:cubicBezTo>
                <a:cubicBezTo>
                  <a:pt x="1647" y="70"/>
                  <a:pt x="1650" y="65"/>
                  <a:pt x="1636" y="63"/>
                </a:cubicBezTo>
                <a:cubicBezTo>
                  <a:pt x="1652" y="62"/>
                  <a:pt x="1652" y="62"/>
                  <a:pt x="1652" y="57"/>
                </a:cubicBezTo>
                <a:cubicBezTo>
                  <a:pt x="1652" y="54"/>
                  <a:pt x="1662" y="53"/>
                  <a:pt x="1667" y="51"/>
                </a:cubicBezTo>
                <a:cubicBezTo>
                  <a:pt x="1667" y="51"/>
                  <a:pt x="1669" y="51"/>
                  <a:pt x="1671" y="50"/>
                </a:cubicBezTo>
                <a:cubicBezTo>
                  <a:pt x="1666" y="46"/>
                  <a:pt x="1666" y="46"/>
                  <a:pt x="1680" y="44"/>
                </a:cubicBezTo>
                <a:cubicBezTo>
                  <a:pt x="1684" y="43"/>
                  <a:pt x="1687" y="42"/>
                  <a:pt x="1693" y="41"/>
                </a:cubicBezTo>
                <a:cubicBezTo>
                  <a:pt x="1685" y="41"/>
                  <a:pt x="1679" y="40"/>
                  <a:pt x="1671" y="40"/>
                </a:cubicBezTo>
                <a:cubicBezTo>
                  <a:pt x="1678" y="38"/>
                  <a:pt x="1684" y="36"/>
                  <a:pt x="1690" y="34"/>
                </a:cubicBezTo>
                <a:cubicBezTo>
                  <a:pt x="1682" y="30"/>
                  <a:pt x="1672" y="36"/>
                  <a:pt x="1664" y="34"/>
                </a:cubicBezTo>
                <a:cubicBezTo>
                  <a:pt x="1663" y="35"/>
                  <a:pt x="1663" y="36"/>
                  <a:pt x="1660" y="37"/>
                </a:cubicBezTo>
                <a:cubicBezTo>
                  <a:pt x="1653" y="39"/>
                  <a:pt x="1646" y="42"/>
                  <a:pt x="1638" y="44"/>
                </a:cubicBezTo>
                <a:cubicBezTo>
                  <a:pt x="1621" y="47"/>
                  <a:pt x="1609" y="52"/>
                  <a:pt x="1595" y="56"/>
                </a:cubicBezTo>
                <a:cubicBezTo>
                  <a:pt x="1581" y="60"/>
                  <a:pt x="1570" y="65"/>
                  <a:pt x="1550" y="67"/>
                </a:cubicBezTo>
                <a:cubicBezTo>
                  <a:pt x="1546" y="67"/>
                  <a:pt x="1542" y="69"/>
                  <a:pt x="1541" y="70"/>
                </a:cubicBezTo>
                <a:cubicBezTo>
                  <a:pt x="1539" y="72"/>
                  <a:pt x="1536" y="73"/>
                  <a:pt x="1529" y="73"/>
                </a:cubicBezTo>
                <a:cubicBezTo>
                  <a:pt x="1528" y="73"/>
                  <a:pt x="1526" y="73"/>
                  <a:pt x="1525" y="74"/>
                </a:cubicBezTo>
                <a:cubicBezTo>
                  <a:pt x="1517" y="79"/>
                  <a:pt x="1499" y="80"/>
                  <a:pt x="1487" y="83"/>
                </a:cubicBezTo>
                <a:cubicBezTo>
                  <a:pt x="1480" y="85"/>
                  <a:pt x="1474" y="84"/>
                  <a:pt x="1469" y="83"/>
                </a:cubicBezTo>
                <a:cubicBezTo>
                  <a:pt x="1459" y="81"/>
                  <a:pt x="1450" y="79"/>
                  <a:pt x="1440" y="77"/>
                </a:cubicBezTo>
                <a:cubicBezTo>
                  <a:pt x="1441" y="73"/>
                  <a:pt x="1451" y="76"/>
                  <a:pt x="1456" y="75"/>
                </a:cubicBezTo>
                <a:cubicBezTo>
                  <a:pt x="1469" y="68"/>
                  <a:pt x="1469" y="68"/>
                  <a:pt x="1452" y="66"/>
                </a:cubicBezTo>
                <a:cubicBezTo>
                  <a:pt x="1455" y="64"/>
                  <a:pt x="1458" y="62"/>
                  <a:pt x="1462" y="60"/>
                </a:cubicBezTo>
                <a:cubicBezTo>
                  <a:pt x="1471" y="56"/>
                  <a:pt x="1472" y="56"/>
                  <a:pt x="1472" y="52"/>
                </a:cubicBezTo>
                <a:cubicBezTo>
                  <a:pt x="1482" y="50"/>
                  <a:pt x="1492" y="48"/>
                  <a:pt x="1500" y="46"/>
                </a:cubicBezTo>
                <a:cubicBezTo>
                  <a:pt x="1503" y="45"/>
                  <a:pt x="1502" y="43"/>
                  <a:pt x="1502" y="41"/>
                </a:cubicBezTo>
                <a:cubicBezTo>
                  <a:pt x="1490" y="42"/>
                  <a:pt x="1480" y="44"/>
                  <a:pt x="1470" y="41"/>
                </a:cubicBezTo>
                <a:cubicBezTo>
                  <a:pt x="1463" y="43"/>
                  <a:pt x="1457" y="45"/>
                  <a:pt x="1450" y="48"/>
                </a:cubicBezTo>
                <a:cubicBezTo>
                  <a:pt x="1448" y="48"/>
                  <a:pt x="1444" y="48"/>
                  <a:pt x="1440" y="48"/>
                </a:cubicBezTo>
                <a:cubicBezTo>
                  <a:pt x="1438" y="54"/>
                  <a:pt x="1419" y="54"/>
                  <a:pt x="1410" y="58"/>
                </a:cubicBezTo>
                <a:cubicBezTo>
                  <a:pt x="1407" y="59"/>
                  <a:pt x="1406" y="60"/>
                  <a:pt x="1404" y="62"/>
                </a:cubicBezTo>
                <a:cubicBezTo>
                  <a:pt x="1394" y="62"/>
                  <a:pt x="1384" y="62"/>
                  <a:pt x="1369" y="62"/>
                </a:cubicBezTo>
                <a:cubicBezTo>
                  <a:pt x="1376" y="64"/>
                  <a:pt x="1380" y="65"/>
                  <a:pt x="1386" y="66"/>
                </a:cubicBezTo>
                <a:cubicBezTo>
                  <a:pt x="1380" y="68"/>
                  <a:pt x="1374" y="70"/>
                  <a:pt x="1367" y="72"/>
                </a:cubicBezTo>
                <a:cubicBezTo>
                  <a:pt x="1357" y="74"/>
                  <a:pt x="1346" y="77"/>
                  <a:pt x="1335" y="79"/>
                </a:cubicBezTo>
                <a:cubicBezTo>
                  <a:pt x="1328" y="80"/>
                  <a:pt x="1320" y="81"/>
                  <a:pt x="1314" y="83"/>
                </a:cubicBezTo>
                <a:cubicBezTo>
                  <a:pt x="1302" y="86"/>
                  <a:pt x="1290" y="89"/>
                  <a:pt x="1276" y="84"/>
                </a:cubicBezTo>
                <a:cubicBezTo>
                  <a:pt x="1275" y="82"/>
                  <a:pt x="1275" y="80"/>
                  <a:pt x="1274" y="78"/>
                </a:cubicBezTo>
                <a:cubicBezTo>
                  <a:pt x="1267" y="78"/>
                  <a:pt x="1263" y="78"/>
                  <a:pt x="1265" y="80"/>
                </a:cubicBezTo>
                <a:cubicBezTo>
                  <a:pt x="1267" y="83"/>
                  <a:pt x="1262" y="84"/>
                  <a:pt x="1253" y="83"/>
                </a:cubicBezTo>
                <a:cubicBezTo>
                  <a:pt x="1247" y="82"/>
                  <a:pt x="1240" y="81"/>
                  <a:pt x="1233" y="80"/>
                </a:cubicBezTo>
                <a:cubicBezTo>
                  <a:pt x="1236" y="76"/>
                  <a:pt x="1239" y="72"/>
                  <a:pt x="1260" y="71"/>
                </a:cubicBezTo>
                <a:cubicBezTo>
                  <a:pt x="1254" y="69"/>
                  <a:pt x="1250" y="69"/>
                  <a:pt x="1247" y="68"/>
                </a:cubicBezTo>
                <a:cubicBezTo>
                  <a:pt x="1245" y="67"/>
                  <a:pt x="1242" y="66"/>
                  <a:pt x="1243" y="65"/>
                </a:cubicBezTo>
                <a:cubicBezTo>
                  <a:pt x="1243" y="64"/>
                  <a:pt x="1247" y="64"/>
                  <a:pt x="1250" y="63"/>
                </a:cubicBezTo>
                <a:cubicBezTo>
                  <a:pt x="1257" y="63"/>
                  <a:pt x="1265" y="62"/>
                  <a:pt x="1271" y="62"/>
                </a:cubicBezTo>
                <a:cubicBezTo>
                  <a:pt x="1280" y="59"/>
                  <a:pt x="1260" y="55"/>
                  <a:pt x="1276" y="53"/>
                </a:cubicBezTo>
                <a:cubicBezTo>
                  <a:pt x="1266" y="51"/>
                  <a:pt x="1262" y="53"/>
                  <a:pt x="1257" y="58"/>
                </a:cubicBezTo>
                <a:cubicBezTo>
                  <a:pt x="1253" y="58"/>
                  <a:pt x="1250" y="57"/>
                  <a:pt x="1245" y="57"/>
                </a:cubicBezTo>
                <a:cubicBezTo>
                  <a:pt x="1241" y="59"/>
                  <a:pt x="1238" y="61"/>
                  <a:pt x="1234" y="63"/>
                </a:cubicBezTo>
                <a:cubicBezTo>
                  <a:pt x="1228" y="66"/>
                  <a:pt x="1216" y="67"/>
                  <a:pt x="1206" y="69"/>
                </a:cubicBezTo>
                <a:cubicBezTo>
                  <a:pt x="1203" y="69"/>
                  <a:pt x="1196" y="69"/>
                  <a:pt x="1196" y="70"/>
                </a:cubicBezTo>
                <a:cubicBezTo>
                  <a:pt x="1191" y="75"/>
                  <a:pt x="1173" y="76"/>
                  <a:pt x="1162" y="79"/>
                </a:cubicBezTo>
                <a:cubicBezTo>
                  <a:pt x="1158" y="80"/>
                  <a:pt x="1150" y="80"/>
                  <a:pt x="1144" y="81"/>
                </a:cubicBezTo>
                <a:cubicBezTo>
                  <a:pt x="1144" y="82"/>
                  <a:pt x="1144" y="82"/>
                  <a:pt x="1145" y="85"/>
                </a:cubicBezTo>
                <a:cubicBezTo>
                  <a:pt x="1141" y="83"/>
                  <a:pt x="1139" y="83"/>
                  <a:pt x="1139" y="82"/>
                </a:cubicBezTo>
                <a:cubicBezTo>
                  <a:pt x="1141" y="78"/>
                  <a:pt x="1142" y="74"/>
                  <a:pt x="1144" y="70"/>
                </a:cubicBezTo>
                <a:cubicBezTo>
                  <a:pt x="1137" y="71"/>
                  <a:pt x="1132" y="72"/>
                  <a:pt x="1127" y="73"/>
                </a:cubicBezTo>
                <a:cubicBezTo>
                  <a:pt x="1117" y="70"/>
                  <a:pt x="1129" y="66"/>
                  <a:pt x="1124" y="63"/>
                </a:cubicBezTo>
                <a:cubicBezTo>
                  <a:pt x="1134" y="62"/>
                  <a:pt x="1137" y="60"/>
                  <a:pt x="1139" y="57"/>
                </a:cubicBezTo>
                <a:cubicBezTo>
                  <a:pt x="1140" y="55"/>
                  <a:pt x="1140" y="51"/>
                  <a:pt x="1154" y="50"/>
                </a:cubicBezTo>
                <a:cubicBezTo>
                  <a:pt x="1158" y="50"/>
                  <a:pt x="1160" y="47"/>
                  <a:pt x="1163" y="45"/>
                </a:cubicBezTo>
                <a:cubicBezTo>
                  <a:pt x="1161" y="45"/>
                  <a:pt x="1160" y="44"/>
                  <a:pt x="1159" y="44"/>
                </a:cubicBezTo>
                <a:cubicBezTo>
                  <a:pt x="1150" y="46"/>
                  <a:pt x="1142" y="48"/>
                  <a:pt x="1133" y="50"/>
                </a:cubicBezTo>
                <a:cubicBezTo>
                  <a:pt x="1127" y="52"/>
                  <a:pt x="1120" y="54"/>
                  <a:pt x="1113" y="56"/>
                </a:cubicBezTo>
                <a:cubicBezTo>
                  <a:pt x="1104" y="58"/>
                  <a:pt x="1095" y="59"/>
                  <a:pt x="1083" y="57"/>
                </a:cubicBezTo>
                <a:cubicBezTo>
                  <a:pt x="1081" y="56"/>
                  <a:pt x="1075" y="57"/>
                  <a:pt x="1071" y="59"/>
                </a:cubicBezTo>
                <a:cubicBezTo>
                  <a:pt x="1077" y="59"/>
                  <a:pt x="1084" y="59"/>
                  <a:pt x="1092" y="60"/>
                </a:cubicBezTo>
                <a:cubicBezTo>
                  <a:pt x="1089" y="61"/>
                  <a:pt x="1087" y="62"/>
                  <a:pt x="1084" y="63"/>
                </a:cubicBezTo>
                <a:cubicBezTo>
                  <a:pt x="1067" y="65"/>
                  <a:pt x="1056" y="70"/>
                  <a:pt x="1040" y="73"/>
                </a:cubicBezTo>
                <a:cubicBezTo>
                  <a:pt x="1018" y="77"/>
                  <a:pt x="997" y="81"/>
                  <a:pt x="974" y="85"/>
                </a:cubicBezTo>
                <a:cubicBezTo>
                  <a:pt x="967" y="87"/>
                  <a:pt x="956" y="86"/>
                  <a:pt x="947" y="86"/>
                </a:cubicBezTo>
                <a:cubicBezTo>
                  <a:pt x="939" y="90"/>
                  <a:pt x="931" y="91"/>
                  <a:pt x="913" y="90"/>
                </a:cubicBezTo>
                <a:cubicBezTo>
                  <a:pt x="910" y="88"/>
                  <a:pt x="912" y="83"/>
                  <a:pt x="892" y="83"/>
                </a:cubicBezTo>
                <a:cubicBezTo>
                  <a:pt x="895" y="83"/>
                  <a:pt x="897" y="83"/>
                  <a:pt x="900" y="82"/>
                </a:cubicBezTo>
                <a:cubicBezTo>
                  <a:pt x="899" y="80"/>
                  <a:pt x="877" y="81"/>
                  <a:pt x="887" y="76"/>
                </a:cubicBezTo>
                <a:cubicBezTo>
                  <a:pt x="891" y="76"/>
                  <a:pt x="895" y="77"/>
                  <a:pt x="899" y="77"/>
                </a:cubicBezTo>
                <a:cubicBezTo>
                  <a:pt x="902" y="77"/>
                  <a:pt x="905" y="76"/>
                  <a:pt x="908" y="75"/>
                </a:cubicBezTo>
                <a:cubicBezTo>
                  <a:pt x="908" y="71"/>
                  <a:pt x="898" y="73"/>
                  <a:pt x="891" y="73"/>
                </a:cubicBezTo>
                <a:cubicBezTo>
                  <a:pt x="899" y="70"/>
                  <a:pt x="915" y="69"/>
                  <a:pt x="910" y="65"/>
                </a:cubicBezTo>
                <a:cubicBezTo>
                  <a:pt x="915" y="65"/>
                  <a:pt x="919" y="66"/>
                  <a:pt x="923" y="66"/>
                </a:cubicBezTo>
                <a:cubicBezTo>
                  <a:pt x="924" y="61"/>
                  <a:pt x="938" y="62"/>
                  <a:pt x="949" y="61"/>
                </a:cubicBezTo>
                <a:cubicBezTo>
                  <a:pt x="946" y="60"/>
                  <a:pt x="943" y="60"/>
                  <a:pt x="941" y="59"/>
                </a:cubicBezTo>
                <a:cubicBezTo>
                  <a:pt x="932" y="56"/>
                  <a:pt x="935" y="53"/>
                  <a:pt x="948" y="52"/>
                </a:cubicBezTo>
                <a:cubicBezTo>
                  <a:pt x="953" y="52"/>
                  <a:pt x="957" y="51"/>
                  <a:pt x="962" y="50"/>
                </a:cubicBezTo>
                <a:cubicBezTo>
                  <a:pt x="959" y="48"/>
                  <a:pt x="957" y="47"/>
                  <a:pt x="955" y="45"/>
                </a:cubicBezTo>
                <a:cubicBezTo>
                  <a:pt x="959" y="43"/>
                  <a:pt x="964" y="42"/>
                  <a:pt x="971" y="40"/>
                </a:cubicBezTo>
                <a:cubicBezTo>
                  <a:pt x="965" y="40"/>
                  <a:pt x="961" y="40"/>
                  <a:pt x="957" y="39"/>
                </a:cubicBezTo>
                <a:cubicBezTo>
                  <a:pt x="910" y="53"/>
                  <a:pt x="861" y="67"/>
                  <a:pt x="803" y="78"/>
                </a:cubicBezTo>
                <a:cubicBezTo>
                  <a:pt x="798" y="76"/>
                  <a:pt x="793" y="74"/>
                  <a:pt x="786" y="71"/>
                </a:cubicBezTo>
                <a:cubicBezTo>
                  <a:pt x="783" y="72"/>
                  <a:pt x="780" y="74"/>
                  <a:pt x="778" y="75"/>
                </a:cubicBezTo>
                <a:cubicBezTo>
                  <a:pt x="768" y="74"/>
                  <a:pt x="772" y="72"/>
                  <a:pt x="769" y="70"/>
                </a:cubicBezTo>
                <a:cubicBezTo>
                  <a:pt x="779" y="70"/>
                  <a:pt x="788" y="69"/>
                  <a:pt x="796" y="69"/>
                </a:cubicBezTo>
                <a:cubicBezTo>
                  <a:pt x="803" y="65"/>
                  <a:pt x="791" y="66"/>
                  <a:pt x="786" y="65"/>
                </a:cubicBezTo>
                <a:cubicBezTo>
                  <a:pt x="791" y="62"/>
                  <a:pt x="797" y="59"/>
                  <a:pt x="802" y="56"/>
                </a:cubicBezTo>
                <a:cubicBezTo>
                  <a:pt x="803" y="53"/>
                  <a:pt x="800" y="50"/>
                  <a:pt x="804" y="48"/>
                </a:cubicBezTo>
                <a:cubicBezTo>
                  <a:pt x="808" y="46"/>
                  <a:pt x="818" y="45"/>
                  <a:pt x="828" y="43"/>
                </a:cubicBezTo>
                <a:cubicBezTo>
                  <a:pt x="824" y="41"/>
                  <a:pt x="820" y="40"/>
                  <a:pt x="815" y="38"/>
                </a:cubicBezTo>
                <a:cubicBezTo>
                  <a:pt x="818" y="38"/>
                  <a:pt x="821" y="37"/>
                  <a:pt x="824" y="36"/>
                </a:cubicBezTo>
                <a:cubicBezTo>
                  <a:pt x="824" y="32"/>
                  <a:pt x="808" y="34"/>
                  <a:pt x="806" y="31"/>
                </a:cubicBezTo>
                <a:cubicBezTo>
                  <a:pt x="804" y="31"/>
                  <a:pt x="801" y="31"/>
                  <a:pt x="799" y="32"/>
                </a:cubicBezTo>
                <a:cubicBezTo>
                  <a:pt x="796" y="33"/>
                  <a:pt x="793" y="34"/>
                  <a:pt x="790" y="36"/>
                </a:cubicBezTo>
                <a:cubicBezTo>
                  <a:pt x="794" y="37"/>
                  <a:pt x="798" y="37"/>
                  <a:pt x="803" y="38"/>
                </a:cubicBezTo>
                <a:cubicBezTo>
                  <a:pt x="794" y="40"/>
                  <a:pt x="786" y="41"/>
                  <a:pt x="774" y="40"/>
                </a:cubicBezTo>
                <a:cubicBezTo>
                  <a:pt x="765" y="43"/>
                  <a:pt x="756" y="46"/>
                  <a:pt x="746" y="49"/>
                </a:cubicBezTo>
                <a:cubicBezTo>
                  <a:pt x="744" y="48"/>
                  <a:pt x="742" y="47"/>
                  <a:pt x="740" y="46"/>
                </a:cubicBezTo>
                <a:cubicBezTo>
                  <a:pt x="739" y="46"/>
                  <a:pt x="737" y="47"/>
                  <a:pt x="737" y="48"/>
                </a:cubicBezTo>
                <a:cubicBezTo>
                  <a:pt x="737" y="51"/>
                  <a:pt x="730" y="52"/>
                  <a:pt x="722" y="54"/>
                </a:cubicBezTo>
                <a:cubicBezTo>
                  <a:pt x="712" y="55"/>
                  <a:pt x="704" y="57"/>
                  <a:pt x="695" y="59"/>
                </a:cubicBezTo>
                <a:cubicBezTo>
                  <a:pt x="688" y="60"/>
                  <a:pt x="683" y="63"/>
                  <a:pt x="672" y="62"/>
                </a:cubicBezTo>
                <a:cubicBezTo>
                  <a:pt x="673" y="65"/>
                  <a:pt x="658" y="63"/>
                  <a:pt x="657" y="66"/>
                </a:cubicBezTo>
                <a:cubicBezTo>
                  <a:pt x="657" y="67"/>
                  <a:pt x="650" y="68"/>
                  <a:pt x="645" y="70"/>
                </a:cubicBezTo>
                <a:cubicBezTo>
                  <a:pt x="645" y="67"/>
                  <a:pt x="646" y="65"/>
                  <a:pt x="646" y="63"/>
                </a:cubicBezTo>
                <a:cubicBezTo>
                  <a:pt x="637" y="64"/>
                  <a:pt x="636" y="66"/>
                  <a:pt x="635" y="67"/>
                </a:cubicBezTo>
                <a:cubicBezTo>
                  <a:pt x="635" y="69"/>
                  <a:pt x="632" y="70"/>
                  <a:pt x="629" y="71"/>
                </a:cubicBezTo>
                <a:cubicBezTo>
                  <a:pt x="618" y="73"/>
                  <a:pt x="608" y="76"/>
                  <a:pt x="594" y="76"/>
                </a:cubicBezTo>
                <a:cubicBezTo>
                  <a:pt x="592" y="76"/>
                  <a:pt x="591" y="76"/>
                  <a:pt x="590" y="76"/>
                </a:cubicBezTo>
                <a:cubicBezTo>
                  <a:pt x="580" y="79"/>
                  <a:pt x="568" y="79"/>
                  <a:pt x="554" y="78"/>
                </a:cubicBezTo>
                <a:cubicBezTo>
                  <a:pt x="553" y="80"/>
                  <a:pt x="559" y="82"/>
                  <a:pt x="549" y="83"/>
                </a:cubicBezTo>
                <a:cubicBezTo>
                  <a:pt x="540" y="84"/>
                  <a:pt x="535" y="81"/>
                  <a:pt x="528" y="81"/>
                </a:cubicBezTo>
                <a:cubicBezTo>
                  <a:pt x="528" y="81"/>
                  <a:pt x="527" y="80"/>
                  <a:pt x="527" y="80"/>
                </a:cubicBezTo>
                <a:cubicBezTo>
                  <a:pt x="528" y="79"/>
                  <a:pt x="530" y="79"/>
                  <a:pt x="531" y="79"/>
                </a:cubicBezTo>
                <a:cubicBezTo>
                  <a:pt x="535" y="79"/>
                  <a:pt x="540" y="79"/>
                  <a:pt x="546" y="80"/>
                </a:cubicBezTo>
                <a:cubicBezTo>
                  <a:pt x="539" y="74"/>
                  <a:pt x="519" y="74"/>
                  <a:pt x="507" y="72"/>
                </a:cubicBezTo>
                <a:cubicBezTo>
                  <a:pt x="506" y="69"/>
                  <a:pt x="504" y="66"/>
                  <a:pt x="502" y="63"/>
                </a:cubicBezTo>
                <a:cubicBezTo>
                  <a:pt x="516" y="62"/>
                  <a:pt x="517" y="58"/>
                  <a:pt x="530" y="55"/>
                </a:cubicBezTo>
                <a:cubicBezTo>
                  <a:pt x="524" y="55"/>
                  <a:pt x="521" y="55"/>
                  <a:pt x="517" y="54"/>
                </a:cubicBezTo>
                <a:cubicBezTo>
                  <a:pt x="521" y="51"/>
                  <a:pt x="528" y="49"/>
                  <a:pt x="539" y="49"/>
                </a:cubicBezTo>
                <a:cubicBezTo>
                  <a:pt x="541" y="51"/>
                  <a:pt x="544" y="53"/>
                  <a:pt x="547" y="55"/>
                </a:cubicBezTo>
                <a:cubicBezTo>
                  <a:pt x="550" y="54"/>
                  <a:pt x="552" y="53"/>
                  <a:pt x="554" y="52"/>
                </a:cubicBezTo>
                <a:cubicBezTo>
                  <a:pt x="564" y="51"/>
                  <a:pt x="573" y="50"/>
                  <a:pt x="582" y="46"/>
                </a:cubicBezTo>
                <a:cubicBezTo>
                  <a:pt x="566" y="47"/>
                  <a:pt x="561" y="50"/>
                  <a:pt x="554" y="52"/>
                </a:cubicBezTo>
                <a:cubicBezTo>
                  <a:pt x="553" y="51"/>
                  <a:pt x="552" y="50"/>
                  <a:pt x="551" y="48"/>
                </a:cubicBezTo>
                <a:cubicBezTo>
                  <a:pt x="549" y="47"/>
                  <a:pt x="544" y="46"/>
                  <a:pt x="538" y="45"/>
                </a:cubicBezTo>
                <a:cubicBezTo>
                  <a:pt x="541" y="44"/>
                  <a:pt x="543" y="43"/>
                  <a:pt x="547" y="42"/>
                </a:cubicBezTo>
                <a:cubicBezTo>
                  <a:pt x="557" y="39"/>
                  <a:pt x="557" y="39"/>
                  <a:pt x="553" y="34"/>
                </a:cubicBezTo>
                <a:cubicBezTo>
                  <a:pt x="540" y="37"/>
                  <a:pt x="531" y="35"/>
                  <a:pt x="521" y="33"/>
                </a:cubicBezTo>
                <a:cubicBezTo>
                  <a:pt x="513" y="36"/>
                  <a:pt x="521" y="38"/>
                  <a:pt x="522" y="41"/>
                </a:cubicBezTo>
                <a:cubicBezTo>
                  <a:pt x="512" y="43"/>
                  <a:pt x="501" y="45"/>
                  <a:pt x="490" y="47"/>
                </a:cubicBezTo>
                <a:cubicBezTo>
                  <a:pt x="488" y="47"/>
                  <a:pt x="484" y="48"/>
                  <a:pt x="483" y="47"/>
                </a:cubicBezTo>
                <a:cubicBezTo>
                  <a:pt x="480" y="47"/>
                  <a:pt x="480" y="45"/>
                  <a:pt x="475" y="46"/>
                </a:cubicBezTo>
                <a:cubicBezTo>
                  <a:pt x="473" y="47"/>
                  <a:pt x="476" y="49"/>
                  <a:pt x="476" y="50"/>
                </a:cubicBezTo>
                <a:cubicBezTo>
                  <a:pt x="477" y="50"/>
                  <a:pt x="477" y="50"/>
                  <a:pt x="477" y="51"/>
                </a:cubicBezTo>
                <a:cubicBezTo>
                  <a:pt x="466" y="54"/>
                  <a:pt x="455" y="57"/>
                  <a:pt x="441" y="59"/>
                </a:cubicBezTo>
                <a:cubicBezTo>
                  <a:pt x="427" y="62"/>
                  <a:pt x="418" y="65"/>
                  <a:pt x="405" y="68"/>
                </a:cubicBezTo>
                <a:cubicBezTo>
                  <a:pt x="393" y="67"/>
                  <a:pt x="381" y="67"/>
                  <a:pt x="370" y="66"/>
                </a:cubicBezTo>
                <a:cubicBezTo>
                  <a:pt x="370" y="67"/>
                  <a:pt x="369" y="67"/>
                  <a:pt x="369" y="68"/>
                </a:cubicBezTo>
                <a:cubicBezTo>
                  <a:pt x="373" y="68"/>
                  <a:pt x="377" y="69"/>
                  <a:pt x="381" y="69"/>
                </a:cubicBezTo>
                <a:cubicBezTo>
                  <a:pt x="381" y="71"/>
                  <a:pt x="381" y="72"/>
                  <a:pt x="381" y="73"/>
                </a:cubicBezTo>
                <a:cubicBezTo>
                  <a:pt x="364" y="74"/>
                  <a:pt x="357" y="67"/>
                  <a:pt x="336" y="70"/>
                </a:cubicBezTo>
                <a:cubicBezTo>
                  <a:pt x="352" y="65"/>
                  <a:pt x="351" y="65"/>
                  <a:pt x="335" y="63"/>
                </a:cubicBezTo>
                <a:cubicBezTo>
                  <a:pt x="331" y="59"/>
                  <a:pt x="335" y="56"/>
                  <a:pt x="343" y="52"/>
                </a:cubicBezTo>
                <a:cubicBezTo>
                  <a:pt x="346" y="51"/>
                  <a:pt x="347" y="50"/>
                  <a:pt x="349" y="48"/>
                </a:cubicBezTo>
                <a:cubicBezTo>
                  <a:pt x="351" y="48"/>
                  <a:pt x="352" y="48"/>
                  <a:pt x="353" y="48"/>
                </a:cubicBezTo>
                <a:cubicBezTo>
                  <a:pt x="355" y="48"/>
                  <a:pt x="357" y="47"/>
                  <a:pt x="359" y="47"/>
                </a:cubicBezTo>
                <a:cubicBezTo>
                  <a:pt x="359" y="47"/>
                  <a:pt x="358" y="46"/>
                  <a:pt x="358" y="46"/>
                </a:cubicBezTo>
                <a:cubicBezTo>
                  <a:pt x="355" y="46"/>
                  <a:pt x="353" y="47"/>
                  <a:pt x="351" y="47"/>
                </a:cubicBezTo>
                <a:cubicBezTo>
                  <a:pt x="350" y="47"/>
                  <a:pt x="350" y="48"/>
                  <a:pt x="350" y="49"/>
                </a:cubicBezTo>
                <a:cubicBezTo>
                  <a:pt x="342" y="47"/>
                  <a:pt x="344" y="45"/>
                  <a:pt x="349" y="43"/>
                </a:cubicBezTo>
                <a:cubicBezTo>
                  <a:pt x="358" y="40"/>
                  <a:pt x="366" y="36"/>
                  <a:pt x="376" y="32"/>
                </a:cubicBezTo>
                <a:cubicBezTo>
                  <a:pt x="363" y="33"/>
                  <a:pt x="355" y="34"/>
                  <a:pt x="351" y="36"/>
                </a:cubicBezTo>
                <a:cubicBezTo>
                  <a:pt x="347" y="39"/>
                  <a:pt x="343" y="40"/>
                  <a:pt x="333" y="40"/>
                </a:cubicBezTo>
                <a:cubicBezTo>
                  <a:pt x="320" y="41"/>
                  <a:pt x="320" y="41"/>
                  <a:pt x="317" y="45"/>
                </a:cubicBezTo>
                <a:cubicBezTo>
                  <a:pt x="317" y="46"/>
                  <a:pt x="315" y="47"/>
                  <a:pt x="313" y="48"/>
                </a:cubicBezTo>
                <a:cubicBezTo>
                  <a:pt x="299" y="48"/>
                  <a:pt x="296" y="52"/>
                  <a:pt x="287" y="54"/>
                </a:cubicBezTo>
                <a:cubicBezTo>
                  <a:pt x="275" y="58"/>
                  <a:pt x="264" y="61"/>
                  <a:pt x="252" y="64"/>
                </a:cubicBezTo>
                <a:cubicBezTo>
                  <a:pt x="249" y="65"/>
                  <a:pt x="247" y="66"/>
                  <a:pt x="243" y="67"/>
                </a:cubicBezTo>
                <a:cubicBezTo>
                  <a:pt x="238" y="66"/>
                  <a:pt x="234" y="65"/>
                  <a:pt x="229" y="63"/>
                </a:cubicBezTo>
                <a:cubicBezTo>
                  <a:pt x="221" y="64"/>
                  <a:pt x="220" y="66"/>
                  <a:pt x="223" y="68"/>
                </a:cubicBezTo>
                <a:cubicBezTo>
                  <a:pt x="223" y="67"/>
                  <a:pt x="223" y="67"/>
                  <a:pt x="223" y="67"/>
                </a:cubicBezTo>
                <a:cubicBezTo>
                  <a:pt x="220" y="68"/>
                  <a:pt x="214" y="68"/>
                  <a:pt x="213" y="69"/>
                </a:cubicBezTo>
                <a:cubicBezTo>
                  <a:pt x="208" y="74"/>
                  <a:pt x="195" y="76"/>
                  <a:pt x="180" y="76"/>
                </a:cubicBezTo>
                <a:cubicBezTo>
                  <a:pt x="178" y="77"/>
                  <a:pt x="176" y="77"/>
                  <a:pt x="174" y="77"/>
                </a:cubicBezTo>
                <a:cubicBezTo>
                  <a:pt x="173" y="76"/>
                  <a:pt x="172" y="75"/>
                  <a:pt x="172" y="75"/>
                </a:cubicBezTo>
                <a:cubicBezTo>
                  <a:pt x="158" y="74"/>
                  <a:pt x="148" y="75"/>
                  <a:pt x="141" y="79"/>
                </a:cubicBezTo>
                <a:cubicBezTo>
                  <a:pt x="116" y="75"/>
                  <a:pt x="94" y="71"/>
                  <a:pt x="93" y="62"/>
                </a:cubicBezTo>
                <a:cubicBezTo>
                  <a:pt x="93" y="60"/>
                  <a:pt x="90" y="58"/>
                  <a:pt x="94" y="55"/>
                </a:cubicBezTo>
                <a:cubicBezTo>
                  <a:pt x="95" y="54"/>
                  <a:pt x="95" y="50"/>
                  <a:pt x="83" y="49"/>
                </a:cubicBezTo>
                <a:cubicBezTo>
                  <a:pt x="82" y="51"/>
                  <a:pt x="81" y="52"/>
                  <a:pt x="79" y="53"/>
                </a:cubicBezTo>
                <a:cubicBezTo>
                  <a:pt x="76" y="56"/>
                  <a:pt x="71" y="57"/>
                  <a:pt x="60" y="56"/>
                </a:cubicBezTo>
                <a:cubicBezTo>
                  <a:pt x="56" y="55"/>
                  <a:pt x="53" y="55"/>
                  <a:pt x="50" y="55"/>
                </a:cubicBezTo>
                <a:cubicBezTo>
                  <a:pt x="47" y="54"/>
                  <a:pt x="44" y="54"/>
                  <a:pt x="40" y="54"/>
                </a:cubicBezTo>
                <a:cubicBezTo>
                  <a:pt x="43" y="52"/>
                  <a:pt x="45" y="50"/>
                  <a:pt x="47" y="49"/>
                </a:cubicBezTo>
                <a:cubicBezTo>
                  <a:pt x="42" y="48"/>
                  <a:pt x="37" y="47"/>
                  <a:pt x="30" y="45"/>
                </a:cubicBezTo>
                <a:cubicBezTo>
                  <a:pt x="37" y="44"/>
                  <a:pt x="42" y="44"/>
                  <a:pt x="48" y="43"/>
                </a:cubicBezTo>
                <a:cubicBezTo>
                  <a:pt x="39" y="40"/>
                  <a:pt x="43" y="37"/>
                  <a:pt x="50" y="34"/>
                </a:cubicBezTo>
                <a:cubicBezTo>
                  <a:pt x="44" y="28"/>
                  <a:pt x="23" y="27"/>
                  <a:pt x="8" y="23"/>
                </a:cubicBezTo>
                <a:cubicBezTo>
                  <a:pt x="16" y="22"/>
                  <a:pt x="22" y="21"/>
                  <a:pt x="29" y="20"/>
                </a:cubicBezTo>
                <a:cubicBezTo>
                  <a:pt x="22" y="18"/>
                  <a:pt x="19" y="16"/>
                  <a:pt x="7" y="16"/>
                </a:cubicBezTo>
                <a:cubicBezTo>
                  <a:pt x="1" y="17"/>
                  <a:pt x="0" y="15"/>
                  <a:pt x="3" y="13"/>
                </a:cubicBezTo>
                <a:cubicBezTo>
                  <a:pt x="6" y="12"/>
                  <a:pt x="11" y="11"/>
                  <a:pt x="14" y="10"/>
                </a:cubicBezTo>
                <a:cubicBezTo>
                  <a:pt x="25" y="11"/>
                  <a:pt x="26" y="14"/>
                  <a:pt x="27" y="17"/>
                </a:cubicBezTo>
                <a:cubicBezTo>
                  <a:pt x="32" y="16"/>
                  <a:pt x="36" y="15"/>
                  <a:pt x="41" y="14"/>
                </a:cubicBezTo>
                <a:cubicBezTo>
                  <a:pt x="44" y="14"/>
                  <a:pt x="49" y="15"/>
                  <a:pt x="53" y="16"/>
                </a:cubicBezTo>
                <a:cubicBezTo>
                  <a:pt x="54" y="18"/>
                  <a:pt x="54" y="20"/>
                  <a:pt x="55" y="23"/>
                </a:cubicBezTo>
                <a:cubicBezTo>
                  <a:pt x="62" y="22"/>
                  <a:pt x="67" y="21"/>
                  <a:pt x="73" y="20"/>
                </a:cubicBezTo>
                <a:cubicBezTo>
                  <a:pt x="74" y="23"/>
                  <a:pt x="60" y="23"/>
                  <a:pt x="61" y="26"/>
                </a:cubicBezTo>
                <a:cubicBezTo>
                  <a:pt x="63" y="26"/>
                  <a:pt x="66" y="26"/>
                  <a:pt x="71" y="26"/>
                </a:cubicBezTo>
                <a:cubicBezTo>
                  <a:pt x="67" y="27"/>
                  <a:pt x="65" y="28"/>
                  <a:pt x="61" y="29"/>
                </a:cubicBezTo>
                <a:cubicBezTo>
                  <a:pt x="63" y="30"/>
                  <a:pt x="64" y="31"/>
                  <a:pt x="66" y="33"/>
                </a:cubicBezTo>
                <a:cubicBezTo>
                  <a:pt x="63" y="33"/>
                  <a:pt x="60" y="33"/>
                  <a:pt x="56" y="33"/>
                </a:cubicBezTo>
                <a:cubicBezTo>
                  <a:pt x="57" y="37"/>
                  <a:pt x="57" y="37"/>
                  <a:pt x="71" y="38"/>
                </a:cubicBezTo>
                <a:cubicBezTo>
                  <a:pt x="81" y="38"/>
                  <a:pt x="89" y="37"/>
                  <a:pt x="90" y="34"/>
                </a:cubicBezTo>
                <a:cubicBezTo>
                  <a:pt x="91" y="32"/>
                  <a:pt x="95" y="31"/>
                  <a:pt x="99" y="30"/>
                </a:cubicBezTo>
                <a:cubicBezTo>
                  <a:pt x="104" y="28"/>
                  <a:pt x="110" y="26"/>
                  <a:pt x="110" y="24"/>
                </a:cubicBezTo>
                <a:cubicBezTo>
                  <a:pt x="110" y="21"/>
                  <a:pt x="112" y="20"/>
                  <a:pt x="119" y="20"/>
                </a:cubicBezTo>
                <a:cubicBezTo>
                  <a:pt x="129" y="20"/>
                  <a:pt x="130" y="18"/>
                  <a:pt x="131" y="16"/>
                </a:cubicBezTo>
                <a:cubicBezTo>
                  <a:pt x="131" y="14"/>
                  <a:pt x="131" y="12"/>
                  <a:pt x="131" y="10"/>
                </a:cubicBezTo>
                <a:cubicBezTo>
                  <a:pt x="131" y="9"/>
                  <a:pt x="133" y="7"/>
                  <a:pt x="134" y="5"/>
                </a:cubicBezTo>
                <a:cubicBezTo>
                  <a:pt x="141" y="6"/>
                  <a:pt x="145" y="7"/>
                  <a:pt x="152" y="7"/>
                </a:cubicBezTo>
                <a:cubicBezTo>
                  <a:pt x="148" y="9"/>
                  <a:pt x="145" y="9"/>
                  <a:pt x="140" y="11"/>
                </a:cubicBezTo>
                <a:cubicBezTo>
                  <a:pt x="150" y="11"/>
                  <a:pt x="157" y="11"/>
                  <a:pt x="165" y="11"/>
                </a:cubicBezTo>
                <a:cubicBezTo>
                  <a:pt x="164" y="11"/>
                  <a:pt x="162" y="13"/>
                  <a:pt x="161" y="14"/>
                </a:cubicBezTo>
                <a:cubicBezTo>
                  <a:pt x="169" y="14"/>
                  <a:pt x="169" y="14"/>
                  <a:pt x="175" y="11"/>
                </a:cubicBezTo>
                <a:cubicBezTo>
                  <a:pt x="178" y="12"/>
                  <a:pt x="184" y="13"/>
                  <a:pt x="184" y="13"/>
                </a:cubicBezTo>
                <a:cubicBezTo>
                  <a:pt x="184" y="15"/>
                  <a:pt x="184" y="18"/>
                  <a:pt x="172" y="18"/>
                </a:cubicBezTo>
                <a:cubicBezTo>
                  <a:pt x="177" y="21"/>
                  <a:pt x="178" y="23"/>
                  <a:pt x="167" y="24"/>
                </a:cubicBezTo>
                <a:cubicBezTo>
                  <a:pt x="170" y="26"/>
                  <a:pt x="172" y="28"/>
                  <a:pt x="174" y="29"/>
                </a:cubicBezTo>
                <a:cubicBezTo>
                  <a:pt x="161" y="33"/>
                  <a:pt x="150" y="37"/>
                  <a:pt x="138" y="40"/>
                </a:cubicBezTo>
                <a:cubicBezTo>
                  <a:pt x="134" y="41"/>
                  <a:pt x="127" y="41"/>
                  <a:pt x="122" y="43"/>
                </a:cubicBezTo>
                <a:cubicBezTo>
                  <a:pt x="130" y="43"/>
                  <a:pt x="137" y="43"/>
                  <a:pt x="145" y="43"/>
                </a:cubicBezTo>
                <a:cubicBezTo>
                  <a:pt x="142" y="45"/>
                  <a:pt x="156" y="48"/>
                  <a:pt x="142" y="50"/>
                </a:cubicBezTo>
                <a:cubicBezTo>
                  <a:pt x="139" y="46"/>
                  <a:pt x="128" y="47"/>
                  <a:pt x="118" y="46"/>
                </a:cubicBezTo>
                <a:cubicBezTo>
                  <a:pt x="119" y="49"/>
                  <a:pt x="118" y="51"/>
                  <a:pt x="115" y="54"/>
                </a:cubicBezTo>
                <a:cubicBezTo>
                  <a:pt x="122" y="54"/>
                  <a:pt x="128" y="53"/>
                  <a:pt x="135" y="52"/>
                </a:cubicBezTo>
                <a:cubicBezTo>
                  <a:pt x="139" y="57"/>
                  <a:pt x="117" y="55"/>
                  <a:pt x="115" y="59"/>
                </a:cubicBezTo>
                <a:cubicBezTo>
                  <a:pt x="123" y="61"/>
                  <a:pt x="131" y="64"/>
                  <a:pt x="141" y="66"/>
                </a:cubicBezTo>
                <a:cubicBezTo>
                  <a:pt x="146" y="66"/>
                  <a:pt x="155" y="66"/>
                  <a:pt x="162" y="66"/>
                </a:cubicBezTo>
                <a:cubicBezTo>
                  <a:pt x="163" y="66"/>
                  <a:pt x="164" y="67"/>
                  <a:pt x="165" y="68"/>
                </a:cubicBezTo>
                <a:cubicBezTo>
                  <a:pt x="175" y="68"/>
                  <a:pt x="184" y="68"/>
                  <a:pt x="195" y="67"/>
                </a:cubicBezTo>
                <a:cubicBezTo>
                  <a:pt x="195" y="65"/>
                  <a:pt x="194" y="63"/>
                  <a:pt x="194" y="59"/>
                </a:cubicBezTo>
                <a:cubicBezTo>
                  <a:pt x="187" y="62"/>
                  <a:pt x="184" y="63"/>
                  <a:pt x="179" y="65"/>
                </a:cubicBezTo>
                <a:cubicBezTo>
                  <a:pt x="177" y="64"/>
                  <a:pt x="176" y="62"/>
                  <a:pt x="174" y="61"/>
                </a:cubicBezTo>
                <a:cubicBezTo>
                  <a:pt x="177" y="60"/>
                  <a:pt x="180" y="59"/>
                  <a:pt x="182" y="59"/>
                </a:cubicBezTo>
                <a:cubicBezTo>
                  <a:pt x="194" y="59"/>
                  <a:pt x="205" y="59"/>
                  <a:pt x="216" y="60"/>
                </a:cubicBezTo>
                <a:cubicBezTo>
                  <a:pt x="225" y="60"/>
                  <a:pt x="235" y="61"/>
                  <a:pt x="245" y="62"/>
                </a:cubicBezTo>
                <a:cubicBezTo>
                  <a:pt x="253" y="60"/>
                  <a:pt x="242" y="58"/>
                  <a:pt x="238" y="56"/>
                </a:cubicBezTo>
                <a:cubicBezTo>
                  <a:pt x="242" y="55"/>
                  <a:pt x="246" y="53"/>
                  <a:pt x="249" y="52"/>
                </a:cubicBezTo>
                <a:cubicBezTo>
                  <a:pt x="256" y="52"/>
                  <a:pt x="262" y="54"/>
                  <a:pt x="270" y="51"/>
                </a:cubicBezTo>
                <a:cubicBezTo>
                  <a:pt x="265" y="51"/>
                  <a:pt x="261" y="50"/>
                  <a:pt x="257" y="49"/>
                </a:cubicBezTo>
                <a:cubicBezTo>
                  <a:pt x="260" y="48"/>
                  <a:pt x="264" y="46"/>
                  <a:pt x="268" y="45"/>
                </a:cubicBezTo>
                <a:cubicBezTo>
                  <a:pt x="274" y="46"/>
                  <a:pt x="281" y="48"/>
                  <a:pt x="289" y="50"/>
                </a:cubicBezTo>
                <a:cubicBezTo>
                  <a:pt x="290" y="47"/>
                  <a:pt x="290" y="46"/>
                  <a:pt x="290" y="44"/>
                </a:cubicBezTo>
                <a:cubicBezTo>
                  <a:pt x="281" y="43"/>
                  <a:pt x="271" y="43"/>
                  <a:pt x="261" y="42"/>
                </a:cubicBezTo>
                <a:cubicBezTo>
                  <a:pt x="263" y="40"/>
                  <a:pt x="267" y="39"/>
                  <a:pt x="273" y="39"/>
                </a:cubicBezTo>
                <a:cubicBezTo>
                  <a:pt x="280" y="39"/>
                  <a:pt x="286" y="39"/>
                  <a:pt x="286" y="37"/>
                </a:cubicBezTo>
                <a:cubicBezTo>
                  <a:pt x="287" y="36"/>
                  <a:pt x="288" y="36"/>
                  <a:pt x="289" y="36"/>
                </a:cubicBezTo>
                <a:cubicBezTo>
                  <a:pt x="305" y="34"/>
                  <a:pt x="310" y="30"/>
                  <a:pt x="319" y="27"/>
                </a:cubicBezTo>
                <a:cubicBezTo>
                  <a:pt x="328" y="24"/>
                  <a:pt x="338" y="20"/>
                  <a:pt x="348" y="17"/>
                </a:cubicBezTo>
                <a:cubicBezTo>
                  <a:pt x="356" y="15"/>
                  <a:pt x="363" y="13"/>
                  <a:pt x="372" y="11"/>
                </a:cubicBezTo>
                <a:cubicBezTo>
                  <a:pt x="375" y="11"/>
                  <a:pt x="380" y="11"/>
                  <a:pt x="387" y="10"/>
                </a:cubicBezTo>
                <a:cubicBezTo>
                  <a:pt x="384" y="13"/>
                  <a:pt x="382" y="14"/>
                  <a:pt x="380" y="16"/>
                </a:cubicBezTo>
                <a:cubicBezTo>
                  <a:pt x="383" y="16"/>
                  <a:pt x="386" y="17"/>
                  <a:pt x="390" y="18"/>
                </a:cubicBezTo>
                <a:cubicBezTo>
                  <a:pt x="386" y="19"/>
                  <a:pt x="382" y="21"/>
                  <a:pt x="378" y="22"/>
                </a:cubicBezTo>
                <a:cubicBezTo>
                  <a:pt x="394" y="22"/>
                  <a:pt x="407" y="22"/>
                  <a:pt x="418" y="22"/>
                </a:cubicBezTo>
                <a:cubicBezTo>
                  <a:pt x="433" y="27"/>
                  <a:pt x="419" y="30"/>
                  <a:pt x="413" y="34"/>
                </a:cubicBezTo>
                <a:cubicBezTo>
                  <a:pt x="418" y="36"/>
                  <a:pt x="424" y="37"/>
                  <a:pt x="415" y="40"/>
                </a:cubicBezTo>
                <a:cubicBezTo>
                  <a:pt x="412" y="41"/>
                  <a:pt x="412" y="42"/>
                  <a:pt x="410" y="44"/>
                </a:cubicBezTo>
                <a:cubicBezTo>
                  <a:pt x="407" y="44"/>
                  <a:pt x="403" y="45"/>
                  <a:pt x="396" y="46"/>
                </a:cubicBezTo>
                <a:cubicBezTo>
                  <a:pt x="407" y="46"/>
                  <a:pt x="415" y="47"/>
                  <a:pt x="422" y="47"/>
                </a:cubicBezTo>
                <a:cubicBezTo>
                  <a:pt x="427" y="46"/>
                  <a:pt x="431" y="44"/>
                  <a:pt x="436" y="42"/>
                </a:cubicBezTo>
                <a:cubicBezTo>
                  <a:pt x="442" y="45"/>
                  <a:pt x="428" y="51"/>
                  <a:pt x="452" y="51"/>
                </a:cubicBezTo>
                <a:cubicBezTo>
                  <a:pt x="447" y="48"/>
                  <a:pt x="452" y="44"/>
                  <a:pt x="442" y="41"/>
                </a:cubicBezTo>
                <a:cubicBezTo>
                  <a:pt x="452" y="39"/>
                  <a:pt x="465" y="38"/>
                  <a:pt x="463" y="33"/>
                </a:cubicBezTo>
                <a:cubicBezTo>
                  <a:pt x="477" y="32"/>
                  <a:pt x="490" y="32"/>
                  <a:pt x="504" y="31"/>
                </a:cubicBezTo>
                <a:cubicBezTo>
                  <a:pt x="504" y="31"/>
                  <a:pt x="504" y="30"/>
                  <a:pt x="504" y="30"/>
                </a:cubicBezTo>
                <a:cubicBezTo>
                  <a:pt x="502" y="30"/>
                  <a:pt x="500" y="30"/>
                  <a:pt x="498" y="29"/>
                </a:cubicBezTo>
                <a:cubicBezTo>
                  <a:pt x="496" y="29"/>
                  <a:pt x="494" y="28"/>
                  <a:pt x="492" y="27"/>
                </a:cubicBezTo>
                <a:cubicBezTo>
                  <a:pt x="495" y="27"/>
                  <a:pt x="498" y="26"/>
                  <a:pt x="500" y="26"/>
                </a:cubicBezTo>
                <a:cubicBezTo>
                  <a:pt x="515" y="26"/>
                  <a:pt x="525" y="25"/>
                  <a:pt x="532" y="21"/>
                </a:cubicBezTo>
                <a:cubicBezTo>
                  <a:pt x="535" y="19"/>
                  <a:pt x="546" y="18"/>
                  <a:pt x="553" y="16"/>
                </a:cubicBezTo>
                <a:cubicBezTo>
                  <a:pt x="559" y="18"/>
                  <a:pt x="564" y="19"/>
                  <a:pt x="570" y="20"/>
                </a:cubicBezTo>
                <a:cubicBezTo>
                  <a:pt x="566" y="21"/>
                  <a:pt x="562" y="22"/>
                  <a:pt x="559" y="23"/>
                </a:cubicBezTo>
                <a:cubicBezTo>
                  <a:pt x="559" y="23"/>
                  <a:pt x="559" y="24"/>
                  <a:pt x="560" y="24"/>
                </a:cubicBezTo>
                <a:cubicBezTo>
                  <a:pt x="563" y="24"/>
                  <a:pt x="566" y="24"/>
                  <a:pt x="570" y="24"/>
                </a:cubicBezTo>
                <a:cubicBezTo>
                  <a:pt x="576" y="23"/>
                  <a:pt x="582" y="22"/>
                  <a:pt x="588" y="22"/>
                </a:cubicBezTo>
                <a:cubicBezTo>
                  <a:pt x="593" y="22"/>
                  <a:pt x="600" y="23"/>
                  <a:pt x="602" y="24"/>
                </a:cubicBezTo>
                <a:cubicBezTo>
                  <a:pt x="606" y="26"/>
                  <a:pt x="601" y="27"/>
                  <a:pt x="595" y="28"/>
                </a:cubicBezTo>
                <a:cubicBezTo>
                  <a:pt x="593" y="28"/>
                  <a:pt x="591" y="29"/>
                  <a:pt x="587" y="31"/>
                </a:cubicBezTo>
                <a:cubicBezTo>
                  <a:pt x="596" y="31"/>
                  <a:pt x="602" y="31"/>
                  <a:pt x="612" y="31"/>
                </a:cubicBezTo>
                <a:cubicBezTo>
                  <a:pt x="607" y="32"/>
                  <a:pt x="604" y="33"/>
                  <a:pt x="601" y="34"/>
                </a:cubicBezTo>
                <a:cubicBezTo>
                  <a:pt x="595" y="35"/>
                  <a:pt x="588" y="36"/>
                  <a:pt x="597" y="39"/>
                </a:cubicBezTo>
                <a:cubicBezTo>
                  <a:pt x="600" y="40"/>
                  <a:pt x="599" y="42"/>
                  <a:pt x="596" y="42"/>
                </a:cubicBezTo>
                <a:cubicBezTo>
                  <a:pt x="591" y="44"/>
                  <a:pt x="586" y="46"/>
                  <a:pt x="583" y="49"/>
                </a:cubicBezTo>
                <a:cubicBezTo>
                  <a:pt x="580" y="50"/>
                  <a:pt x="579" y="51"/>
                  <a:pt x="580" y="53"/>
                </a:cubicBezTo>
                <a:cubicBezTo>
                  <a:pt x="581" y="55"/>
                  <a:pt x="578" y="57"/>
                  <a:pt x="573" y="58"/>
                </a:cubicBezTo>
                <a:cubicBezTo>
                  <a:pt x="565" y="60"/>
                  <a:pt x="555" y="62"/>
                  <a:pt x="546" y="64"/>
                </a:cubicBezTo>
                <a:cubicBezTo>
                  <a:pt x="538" y="66"/>
                  <a:pt x="538" y="66"/>
                  <a:pt x="542" y="69"/>
                </a:cubicBezTo>
                <a:cubicBezTo>
                  <a:pt x="552" y="68"/>
                  <a:pt x="561" y="68"/>
                  <a:pt x="573" y="67"/>
                </a:cubicBezTo>
                <a:cubicBezTo>
                  <a:pt x="580" y="66"/>
                  <a:pt x="590" y="65"/>
                  <a:pt x="601" y="63"/>
                </a:cubicBezTo>
                <a:cubicBezTo>
                  <a:pt x="608" y="59"/>
                  <a:pt x="608" y="59"/>
                  <a:pt x="624" y="61"/>
                </a:cubicBezTo>
                <a:cubicBezTo>
                  <a:pt x="627" y="56"/>
                  <a:pt x="641" y="58"/>
                  <a:pt x="650" y="58"/>
                </a:cubicBezTo>
                <a:cubicBezTo>
                  <a:pt x="656" y="57"/>
                  <a:pt x="662" y="58"/>
                  <a:pt x="669" y="57"/>
                </a:cubicBezTo>
                <a:cubicBezTo>
                  <a:pt x="664" y="56"/>
                  <a:pt x="659" y="54"/>
                  <a:pt x="655" y="53"/>
                </a:cubicBezTo>
                <a:cubicBezTo>
                  <a:pt x="659" y="52"/>
                  <a:pt x="666" y="52"/>
                  <a:pt x="672" y="51"/>
                </a:cubicBezTo>
                <a:cubicBezTo>
                  <a:pt x="677" y="49"/>
                  <a:pt x="668" y="46"/>
                  <a:pt x="682" y="45"/>
                </a:cubicBezTo>
                <a:cubicBezTo>
                  <a:pt x="682" y="46"/>
                  <a:pt x="682" y="48"/>
                  <a:pt x="681" y="49"/>
                </a:cubicBezTo>
                <a:cubicBezTo>
                  <a:pt x="692" y="52"/>
                  <a:pt x="705" y="51"/>
                  <a:pt x="717" y="50"/>
                </a:cubicBezTo>
                <a:cubicBezTo>
                  <a:pt x="717" y="46"/>
                  <a:pt x="704" y="48"/>
                  <a:pt x="698" y="46"/>
                </a:cubicBezTo>
                <a:cubicBezTo>
                  <a:pt x="700" y="45"/>
                  <a:pt x="703" y="44"/>
                  <a:pt x="707" y="43"/>
                </a:cubicBezTo>
                <a:cubicBezTo>
                  <a:pt x="706" y="42"/>
                  <a:pt x="704" y="42"/>
                  <a:pt x="702" y="41"/>
                </a:cubicBezTo>
                <a:cubicBezTo>
                  <a:pt x="703" y="40"/>
                  <a:pt x="704" y="40"/>
                  <a:pt x="705" y="40"/>
                </a:cubicBezTo>
                <a:cubicBezTo>
                  <a:pt x="712" y="39"/>
                  <a:pt x="717" y="39"/>
                  <a:pt x="717" y="42"/>
                </a:cubicBezTo>
                <a:cubicBezTo>
                  <a:pt x="717" y="42"/>
                  <a:pt x="718" y="43"/>
                  <a:pt x="718" y="43"/>
                </a:cubicBezTo>
                <a:cubicBezTo>
                  <a:pt x="739" y="43"/>
                  <a:pt x="727" y="38"/>
                  <a:pt x="736" y="36"/>
                </a:cubicBezTo>
                <a:cubicBezTo>
                  <a:pt x="738" y="37"/>
                  <a:pt x="741" y="38"/>
                  <a:pt x="744" y="40"/>
                </a:cubicBezTo>
                <a:cubicBezTo>
                  <a:pt x="748" y="38"/>
                  <a:pt x="754" y="36"/>
                  <a:pt x="755" y="34"/>
                </a:cubicBezTo>
                <a:cubicBezTo>
                  <a:pt x="756" y="32"/>
                  <a:pt x="759" y="30"/>
                  <a:pt x="765" y="29"/>
                </a:cubicBezTo>
                <a:cubicBezTo>
                  <a:pt x="775" y="27"/>
                  <a:pt x="785" y="26"/>
                  <a:pt x="795" y="24"/>
                </a:cubicBezTo>
                <a:cubicBezTo>
                  <a:pt x="795" y="24"/>
                  <a:pt x="796" y="24"/>
                  <a:pt x="796" y="24"/>
                </a:cubicBezTo>
                <a:cubicBezTo>
                  <a:pt x="819" y="24"/>
                  <a:pt x="832" y="29"/>
                  <a:pt x="846" y="32"/>
                </a:cubicBezTo>
                <a:cubicBezTo>
                  <a:pt x="857" y="36"/>
                  <a:pt x="857" y="39"/>
                  <a:pt x="845" y="43"/>
                </a:cubicBezTo>
                <a:cubicBezTo>
                  <a:pt x="848" y="43"/>
                  <a:pt x="850" y="44"/>
                  <a:pt x="853" y="45"/>
                </a:cubicBezTo>
                <a:cubicBezTo>
                  <a:pt x="846" y="48"/>
                  <a:pt x="841" y="50"/>
                  <a:pt x="833" y="53"/>
                </a:cubicBezTo>
                <a:cubicBezTo>
                  <a:pt x="843" y="54"/>
                  <a:pt x="851" y="55"/>
                  <a:pt x="861" y="56"/>
                </a:cubicBezTo>
                <a:cubicBezTo>
                  <a:pt x="862" y="54"/>
                  <a:pt x="863" y="52"/>
                  <a:pt x="865" y="50"/>
                </a:cubicBezTo>
                <a:cubicBezTo>
                  <a:pt x="871" y="50"/>
                  <a:pt x="878" y="49"/>
                  <a:pt x="886" y="48"/>
                </a:cubicBezTo>
                <a:cubicBezTo>
                  <a:pt x="887" y="44"/>
                  <a:pt x="893" y="42"/>
                  <a:pt x="906" y="40"/>
                </a:cubicBezTo>
                <a:cubicBezTo>
                  <a:pt x="914" y="39"/>
                  <a:pt x="922" y="36"/>
                  <a:pt x="930" y="34"/>
                </a:cubicBezTo>
                <a:cubicBezTo>
                  <a:pt x="930" y="34"/>
                  <a:pt x="931" y="34"/>
                  <a:pt x="931" y="34"/>
                </a:cubicBezTo>
                <a:cubicBezTo>
                  <a:pt x="947" y="37"/>
                  <a:pt x="950" y="29"/>
                  <a:pt x="963" y="30"/>
                </a:cubicBezTo>
                <a:cubicBezTo>
                  <a:pt x="963" y="30"/>
                  <a:pt x="966" y="28"/>
                  <a:pt x="968" y="27"/>
                </a:cubicBezTo>
                <a:cubicBezTo>
                  <a:pt x="970" y="26"/>
                  <a:pt x="979" y="25"/>
                  <a:pt x="979" y="26"/>
                </a:cubicBezTo>
                <a:cubicBezTo>
                  <a:pt x="979" y="30"/>
                  <a:pt x="990" y="29"/>
                  <a:pt x="1000" y="29"/>
                </a:cubicBezTo>
                <a:cubicBezTo>
                  <a:pt x="998" y="31"/>
                  <a:pt x="996" y="32"/>
                  <a:pt x="994" y="34"/>
                </a:cubicBezTo>
                <a:cubicBezTo>
                  <a:pt x="1000" y="34"/>
                  <a:pt x="1004" y="35"/>
                  <a:pt x="1009" y="35"/>
                </a:cubicBezTo>
                <a:cubicBezTo>
                  <a:pt x="1009" y="37"/>
                  <a:pt x="1010" y="39"/>
                  <a:pt x="1010" y="42"/>
                </a:cubicBezTo>
                <a:cubicBezTo>
                  <a:pt x="1004" y="43"/>
                  <a:pt x="998" y="44"/>
                  <a:pt x="991" y="45"/>
                </a:cubicBezTo>
                <a:cubicBezTo>
                  <a:pt x="993" y="46"/>
                  <a:pt x="995" y="47"/>
                  <a:pt x="998" y="48"/>
                </a:cubicBezTo>
                <a:cubicBezTo>
                  <a:pt x="991" y="51"/>
                  <a:pt x="983" y="55"/>
                  <a:pt x="976" y="58"/>
                </a:cubicBezTo>
                <a:cubicBezTo>
                  <a:pt x="974" y="59"/>
                  <a:pt x="972" y="60"/>
                  <a:pt x="971" y="62"/>
                </a:cubicBezTo>
                <a:cubicBezTo>
                  <a:pt x="970" y="62"/>
                  <a:pt x="971" y="63"/>
                  <a:pt x="970" y="64"/>
                </a:cubicBezTo>
                <a:cubicBezTo>
                  <a:pt x="968" y="69"/>
                  <a:pt x="960" y="71"/>
                  <a:pt x="939" y="70"/>
                </a:cubicBezTo>
                <a:cubicBezTo>
                  <a:pt x="943" y="72"/>
                  <a:pt x="945" y="73"/>
                  <a:pt x="947" y="73"/>
                </a:cubicBezTo>
                <a:cubicBezTo>
                  <a:pt x="961" y="74"/>
                  <a:pt x="972" y="72"/>
                  <a:pt x="979" y="68"/>
                </a:cubicBezTo>
                <a:cubicBezTo>
                  <a:pt x="982" y="66"/>
                  <a:pt x="988" y="64"/>
                  <a:pt x="994" y="62"/>
                </a:cubicBezTo>
                <a:cubicBezTo>
                  <a:pt x="1005" y="60"/>
                  <a:pt x="1014" y="57"/>
                  <a:pt x="1029" y="57"/>
                </a:cubicBezTo>
                <a:cubicBezTo>
                  <a:pt x="1031" y="57"/>
                  <a:pt x="1034" y="56"/>
                  <a:pt x="1036" y="55"/>
                </a:cubicBezTo>
                <a:cubicBezTo>
                  <a:pt x="1036" y="56"/>
                  <a:pt x="1036" y="57"/>
                  <a:pt x="1036" y="57"/>
                </a:cubicBezTo>
                <a:cubicBezTo>
                  <a:pt x="1031" y="58"/>
                  <a:pt x="1026" y="59"/>
                  <a:pt x="1020" y="60"/>
                </a:cubicBezTo>
                <a:cubicBezTo>
                  <a:pt x="1027" y="61"/>
                  <a:pt x="1033" y="61"/>
                  <a:pt x="1038" y="60"/>
                </a:cubicBezTo>
                <a:cubicBezTo>
                  <a:pt x="1041" y="60"/>
                  <a:pt x="1043" y="58"/>
                  <a:pt x="1045" y="57"/>
                </a:cubicBezTo>
                <a:cubicBezTo>
                  <a:pt x="1042" y="57"/>
                  <a:pt x="1039" y="56"/>
                  <a:pt x="1036" y="56"/>
                </a:cubicBezTo>
                <a:cubicBezTo>
                  <a:pt x="1044" y="52"/>
                  <a:pt x="1046" y="51"/>
                  <a:pt x="1054" y="51"/>
                </a:cubicBezTo>
                <a:cubicBezTo>
                  <a:pt x="1059" y="50"/>
                  <a:pt x="1065" y="51"/>
                  <a:pt x="1072" y="51"/>
                </a:cubicBezTo>
                <a:cubicBezTo>
                  <a:pt x="1072" y="49"/>
                  <a:pt x="1072" y="48"/>
                  <a:pt x="1072" y="46"/>
                </a:cubicBezTo>
                <a:cubicBezTo>
                  <a:pt x="1082" y="45"/>
                  <a:pt x="1092" y="44"/>
                  <a:pt x="1103" y="44"/>
                </a:cubicBezTo>
                <a:cubicBezTo>
                  <a:pt x="1104" y="42"/>
                  <a:pt x="1100" y="39"/>
                  <a:pt x="1115" y="38"/>
                </a:cubicBezTo>
                <a:cubicBezTo>
                  <a:pt x="1119" y="38"/>
                  <a:pt x="1123" y="36"/>
                  <a:pt x="1126" y="35"/>
                </a:cubicBezTo>
                <a:cubicBezTo>
                  <a:pt x="1136" y="31"/>
                  <a:pt x="1149" y="29"/>
                  <a:pt x="1167" y="28"/>
                </a:cubicBezTo>
                <a:cubicBezTo>
                  <a:pt x="1165" y="27"/>
                  <a:pt x="1164" y="26"/>
                  <a:pt x="1163" y="25"/>
                </a:cubicBezTo>
                <a:cubicBezTo>
                  <a:pt x="1165" y="25"/>
                  <a:pt x="1167" y="25"/>
                  <a:pt x="1169" y="25"/>
                </a:cubicBezTo>
                <a:cubicBezTo>
                  <a:pt x="1171" y="25"/>
                  <a:pt x="1175" y="26"/>
                  <a:pt x="1176" y="26"/>
                </a:cubicBezTo>
                <a:cubicBezTo>
                  <a:pt x="1184" y="25"/>
                  <a:pt x="1189" y="27"/>
                  <a:pt x="1190" y="28"/>
                </a:cubicBezTo>
                <a:cubicBezTo>
                  <a:pt x="1193" y="31"/>
                  <a:pt x="1201" y="30"/>
                  <a:pt x="1206" y="30"/>
                </a:cubicBezTo>
                <a:cubicBezTo>
                  <a:pt x="1209" y="32"/>
                  <a:pt x="1211" y="33"/>
                  <a:pt x="1214" y="35"/>
                </a:cubicBezTo>
                <a:cubicBezTo>
                  <a:pt x="1218" y="36"/>
                  <a:pt x="1223" y="37"/>
                  <a:pt x="1228" y="38"/>
                </a:cubicBezTo>
                <a:cubicBezTo>
                  <a:pt x="1225" y="39"/>
                  <a:pt x="1221" y="41"/>
                  <a:pt x="1219" y="42"/>
                </a:cubicBezTo>
                <a:cubicBezTo>
                  <a:pt x="1217" y="43"/>
                  <a:pt x="1214" y="44"/>
                  <a:pt x="1215" y="45"/>
                </a:cubicBezTo>
                <a:cubicBezTo>
                  <a:pt x="1219" y="47"/>
                  <a:pt x="1212" y="47"/>
                  <a:pt x="1211" y="48"/>
                </a:cubicBezTo>
                <a:cubicBezTo>
                  <a:pt x="1215" y="50"/>
                  <a:pt x="1219" y="50"/>
                  <a:pt x="1222" y="48"/>
                </a:cubicBezTo>
                <a:cubicBezTo>
                  <a:pt x="1226" y="46"/>
                  <a:pt x="1231" y="45"/>
                  <a:pt x="1233" y="43"/>
                </a:cubicBezTo>
                <a:cubicBezTo>
                  <a:pt x="1238" y="38"/>
                  <a:pt x="1251" y="37"/>
                  <a:pt x="1264" y="36"/>
                </a:cubicBezTo>
                <a:cubicBezTo>
                  <a:pt x="1266" y="29"/>
                  <a:pt x="1284" y="26"/>
                  <a:pt x="1305" y="29"/>
                </a:cubicBezTo>
                <a:cubicBezTo>
                  <a:pt x="1311" y="30"/>
                  <a:pt x="1321" y="29"/>
                  <a:pt x="1323" y="32"/>
                </a:cubicBezTo>
                <a:cubicBezTo>
                  <a:pt x="1323" y="32"/>
                  <a:pt x="1327" y="32"/>
                  <a:pt x="1329" y="32"/>
                </a:cubicBezTo>
                <a:cubicBezTo>
                  <a:pt x="1341" y="33"/>
                  <a:pt x="1348" y="35"/>
                  <a:pt x="1349" y="38"/>
                </a:cubicBezTo>
                <a:cubicBezTo>
                  <a:pt x="1349" y="39"/>
                  <a:pt x="1348" y="40"/>
                  <a:pt x="1346" y="40"/>
                </a:cubicBezTo>
                <a:cubicBezTo>
                  <a:pt x="1340" y="41"/>
                  <a:pt x="1338" y="42"/>
                  <a:pt x="1341" y="43"/>
                </a:cubicBezTo>
                <a:cubicBezTo>
                  <a:pt x="1342" y="44"/>
                  <a:pt x="1340" y="45"/>
                  <a:pt x="1338" y="46"/>
                </a:cubicBezTo>
                <a:cubicBezTo>
                  <a:pt x="1334" y="47"/>
                  <a:pt x="1329" y="48"/>
                  <a:pt x="1324" y="50"/>
                </a:cubicBezTo>
                <a:cubicBezTo>
                  <a:pt x="1331" y="54"/>
                  <a:pt x="1325" y="57"/>
                  <a:pt x="1316" y="60"/>
                </a:cubicBezTo>
                <a:cubicBezTo>
                  <a:pt x="1311" y="62"/>
                  <a:pt x="1306" y="62"/>
                  <a:pt x="1309" y="65"/>
                </a:cubicBezTo>
                <a:cubicBezTo>
                  <a:pt x="1309" y="65"/>
                  <a:pt x="1305" y="66"/>
                  <a:pt x="1303" y="67"/>
                </a:cubicBezTo>
                <a:cubicBezTo>
                  <a:pt x="1306" y="68"/>
                  <a:pt x="1310" y="69"/>
                  <a:pt x="1313" y="70"/>
                </a:cubicBezTo>
                <a:cubicBezTo>
                  <a:pt x="1306" y="70"/>
                  <a:pt x="1301" y="71"/>
                  <a:pt x="1297" y="73"/>
                </a:cubicBezTo>
                <a:cubicBezTo>
                  <a:pt x="1309" y="73"/>
                  <a:pt x="1309" y="73"/>
                  <a:pt x="1313" y="70"/>
                </a:cubicBezTo>
                <a:close/>
                <a:moveTo>
                  <a:pt x="1160" y="40"/>
                </a:moveTo>
                <a:cubicBezTo>
                  <a:pt x="1164" y="40"/>
                  <a:pt x="1171" y="39"/>
                  <a:pt x="1172" y="36"/>
                </a:cubicBezTo>
                <a:cubicBezTo>
                  <a:pt x="1162" y="35"/>
                  <a:pt x="1153" y="34"/>
                  <a:pt x="1143" y="33"/>
                </a:cubicBezTo>
                <a:cubicBezTo>
                  <a:pt x="1141" y="35"/>
                  <a:pt x="1140" y="37"/>
                  <a:pt x="1139" y="38"/>
                </a:cubicBezTo>
                <a:cubicBezTo>
                  <a:pt x="1146" y="39"/>
                  <a:pt x="1152" y="39"/>
                  <a:pt x="1160" y="40"/>
                </a:cubicBezTo>
                <a:close/>
                <a:moveTo>
                  <a:pt x="1004" y="71"/>
                </a:moveTo>
                <a:cubicBezTo>
                  <a:pt x="1010" y="70"/>
                  <a:pt x="1017" y="68"/>
                  <a:pt x="1026" y="65"/>
                </a:cubicBezTo>
                <a:cubicBezTo>
                  <a:pt x="1010" y="66"/>
                  <a:pt x="996" y="64"/>
                  <a:pt x="986" y="68"/>
                </a:cubicBezTo>
                <a:cubicBezTo>
                  <a:pt x="992" y="69"/>
                  <a:pt x="997" y="70"/>
                  <a:pt x="1004" y="71"/>
                </a:cubicBezTo>
                <a:close/>
                <a:moveTo>
                  <a:pt x="1106" y="49"/>
                </a:moveTo>
                <a:cubicBezTo>
                  <a:pt x="1107" y="50"/>
                  <a:pt x="1108" y="50"/>
                  <a:pt x="1110" y="51"/>
                </a:cubicBezTo>
                <a:cubicBezTo>
                  <a:pt x="1118" y="49"/>
                  <a:pt x="1126" y="46"/>
                  <a:pt x="1135" y="44"/>
                </a:cubicBezTo>
                <a:cubicBezTo>
                  <a:pt x="1129" y="44"/>
                  <a:pt x="1123" y="43"/>
                  <a:pt x="1117" y="43"/>
                </a:cubicBezTo>
                <a:cubicBezTo>
                  <a:pt x="1113" y="45"/>
                  <a:pt x="1109" y="47"/>
                  <a:pt x="1106" y="49"/>
                </a:cubicBezTo>
                <a:close/>
                <a:moveTo>
                  <a:pt x="1962" y="47"/>
                </a:moveTo>
                <a:cubicBezTo>
                  <a:pt x="1985" y="48"/>
                  <a:pt x="1987" y="48"/>
                  <a:pt x="1995" y="44"/>
                </a:cubicBezTo>
                <a:cubicBezTo>
                  <a:pt x="1989" y="44"/>
                  <a:pt x="1983" y="45"/>
                  <a:pt x="1978" y="45"/>
                </a:cubicBezTo>
                <a:cubicBezTo>
                  <a:pt x="1972" y="45"/>
                  <a:pt x="1965" y="44"/>
                  <a:pt x="1962" y="47"/>
                </a:cubicBezTo>
                <a:close/>
                <a:moveTo>
                  <a:pt x="550" y="33"/>
                </a:moveTo>
                <a:cubicBezTo>
                  <a:pt x="551" y="33"/>
                  <a:pt x="551" y="32"/>
                  <a:pt x="552" y="32"/>
                </a:cubicBezTo>
                <a:cubicBezTo>
                  <a:pt x="550" y="31"/>
                  <a:pt x="547" y="31"/>
                  <a:pt x="546" y="30"/>
                </a:cubicBezTo>
                <a:cubicBezTo>
                  <a:pt x="544" y="29"/>
                  <a:pt x="546" y="28"/>
                  <a:pt x="544" y="27"/>
                </a:cubicBezTo>
                <a:cubicBezTo>
                  <a:pt x="543" y="26"/>
                  <a:pt x="539" y="26"/>
                  <a:pt x="536" y="26"/>
                </a:cubicBezTo>
                <a:cubicBezTo>
                  <a:pt x="534" y="26"/>
                  <a:pt x="531" y="27"/>
                  <a:pt x="531" y="27"/>
                </a:cubicBezTo>
                <a:cubicBezTo>
                  <a:pt x="533" y="29"/>
                  <a:pt x="535" y="31"/>
                  <a:pt x="539" y="32"/>
                </a:cubicBezTo>
                <a:cubicBezTo>
                  <a:pt x="541" y="33"/>
                  <a:pt x="546" y="33"/>
                  <a:pt x="550" y="33"/>
                </a:cubicBezTo>
                <a:close/>
                <a:moveTo>
                  <a:pt x="340" y="22"/>
                </a:moveTo>
                <a:cubicBezTo>
                  <a:pt x="341" y="22"/>
                  <a:pt x="341" y="23"/>
                  <a:pt x="341" y="23"/>
                </a:cubicBezTo>
                <a:cubicBezTo>
                  <a:pt x="354" y="25"/>
                  <a:pt x="361" y="25"/>
                  <a:pt x="370" y="20"/>
                </a:cubicBezTo>
                <a:cubicBezTo>
                  <a:pt x="359" y="21"/>
                  <a:pt x="350" y="21"/>
                  <a:pt x="340" y="22"/>
                </a:cubicBezTo>
                <a:close/>
                <a:moveTo>
                  <a:pt x="1390" y="50"/>
                </a:moveTo>
                <a:cubicBezTo>
                  <a:pt x="1391" y="53"/>
                  <a:pt x="1396" y="53"/>
                  <a:pt x="1403" y="53"/>
                </a:cubicBezTo>
                <a:cubicBezTo>
                  <a:pt x="1409" y="53"/>
                  <a:pt x="1411" y="49"/>
                  <a:pt x="1409" y="47"/>
                </a:cubicBezTo>
                <a:cubicBezTo>
                  <a:pt x="1403" y="48"/>
                  <a:pt x="1397" y="49"/>
                  <a:pt x="1390" y="50"/>
                </a:cubicBezTo>
                <a:close/>
                <a:moveTo>
                  <a:pt x="136" y="68"/>
                </a:moveTo>
                <a:cubicBezTo>
                  <a:pt x="130" y="68"/>
                  <a:pt x="126" y="68"/>
                  <a:pt x="118" y="69"/>
                </a:cubicBezTo>
                <a:cubicBezTo>
                  <a:pt x="122" y="71"/>
                  <a:pt x="126" y="73"/>
                  <a:pt x="129" y="75"/>
                </a:cubicBezTo>
                <a:cubicBezTo>
                  <a:pt x="130" y="75"/>
                  <a:pt x="132" y="75"/>
                  <a:pt x="133" y="75"/>
                </a:cubicBezTo>
                <a:cubicBezTo>
                  <a:pt x="134" y="73"/>
                  <a:pt x="135" y="71"/>
                  <a:pt x="136" y="68"/>
                </a:cubicBezTo>
                <a:close/>
                <a:moveTo>
                  <a:pt x="372" y="52"/>
                </a:moveTo>
                <a:cubicBezTo>
                  <a:pt x="385" y="51"/>
                  <a:pt x="378" y="48"/>
                  <a:pt x="378" y="46"/>
                </a:cubicBezTo>
                <a:cubicBezTo>
                  <a:pt x="377" y="44"/>
                  <a:pt x="376" y="43"/>
                  <a:pt x="367" y="44"/>
                </a:cubicBezTo>
                <a:cubicBezTo>
                  <a:pt x="369" y="47"/>
                  <a:pt x="370" y="49"/>
                  <a:pt x="372" y="52"/>
                </a:cubicBezTo>
                <a:close/>
                <a:moveTo>
                  <a:pt x="2060" y="27"/>
                </a:moveTo>
                <a:cubicBezTo>
                  <a:pt x="2059" y="28"/>
                  <a:pt x="2057" y="30"/>
                  <a:pt x="2059" y="30"/>
                </a:cubicBezTo>
                <a:cubicBezTo>
                  <a:pt x="2061" y="31"/>
                  <a:pt x="2067" y="31"/>
                  <a:pt x="2071" y="31"/>
                </a:cubicBezTo>
                <a:cubicBezTo>
                  <a:pt x="2075" y="31"/>
                  <a:pt x="2080" y="30"/>
                  <a:pt x="2077" y="28"/>
                </a:cubicBezTo>
                <a:cubicBezTo>
                  <a:pt x="2072" y="28"/>
                  <a:pt x="2067" y="27"/>
                  <a:pt x="2060" y="27"/>
                </a:cubicBezTo>
                <a:close/>
                <a:moveTo>
                  <a:pt x="1219" y="52"/>
                </a:moveTo>
                <a:cubicBezTo>
                  <a:pt x="1199" y="53"/>
                  <a:pt x="1193" y="55"/>
                  <a:pt x="1191" y="59"/>
                </a:cubicBezTo>
                <a:cubicBezTo>
                  <a:pt x="1196" y="58"/>
                  <a:pt x="1200" y="56"/>
                  <a:pt x="1204" y="55"/>
                </a:cubicBezTo>
                <a:cubicBezTo>
                  <a:pt x="1209" y="54"/>
                  <a:pt x="1214" y="53"/>
                  <a:pt x="1219" y="52"/>
                </a:cubicBezTo>
                <a:close/>
                <a:moveTo>
                  <a:pt x="760" y="35"/>
                </a:moveTo>
                <a:cubicBezTo>
                  <a:pt x="769" y="35"/>
                  <a:pt x="775" y="35"/>
                  <a:pt x="782" y="35"/>
                </a:cubicBezTo>
                <a:cubicBezTo>
                  <a:pt x="782" y="35"/>
                  <a:pt x="782" y="34"/>
                  <a:pt x="783" y="34"/>
                </a:cubicBezTo>
                <a:cubicBezTo>
                  <a:pt x="776" y="33"/>
                  <a:pt x="771" y="32"/>
                  <a:pt x="763" y="31"/>
                </a:cubicBezTo>
                <a:cubicBezTo>
                  <a:pt x="762" y="33"/>
                  <a:pt x="761" y="34"/>
                  <a:pt x="760" y="35"/>
                </a:cubicBezTo>
                <a:close/>
                <a:moveTo>
                  <a:pt x="137" y="30"/>
                </a:moveTo>
                <a:cubicBezTo>
                  <a:pt x="132" y="30"/>
                  <a:pt x="128" y="30"/>
                  <a:pt x="123" y="29"/>
                </a:cubicBezTo>
                <a:cubicBezTo>
                  <a:pt x="121" y="31"/>
                  <a:pt x="119" y="33"/>
                  <a:pt x="126" y="36"/>
                </a:cubicBezTo>
                <a:cubicBezTo>
                  <a:pt x="130" y="34"/>
                  <a:pt x="133" y="32"/>
                  <a:pt x="137" y="30"/>
                </a:cubicBezTo>
                <a:close/>
                <a:moveTo>
                  <a:pt x="1148" y="61"/>
                </a:moveTo>
                <a:cubicBezTo>
                  <a:pt x="1154" y="62"/>
                  <a:pt x="1160" y="63"/>
                  <a:pt x="1166" y="62"/>
                </a:cubicBezTo>
                <a:cubicBezTo>
                  <a:pt x="1167" y="61"/>
                  <a:pt x="1167" y="59"/>
                  <a:pt x="1166" y="59"/>
                </a:cubicBezTo>
                <a:cubicBezTo>
                  <a:pt x="1160" y="58"/>
                  <a:pt x="1153" y="58"/>
                  <a:pt x="1148" y="61"/>
                </a:cubicBezTo>
                <a:close/>
                <a:moveTo>
                  <a:pt x="402" y="54"/>
                </a:moveTo>
                <a:cubicBezTo>
                  <a:pt x="410" y="52"/>
                  <a:pt x="409" y="51"/>
                  <a:pt x="406" y="49"/>
                </a:cubicBezTo>
                <a:cubicBezTo>
                  <a:pt x="399" y="49"/>
                  <a:pt x="394" y="50"/>
                  <a:pt x="386" y="51"/>
                </a:cubicBezTo>
                <a:cubicBezTo>
                  <a:pt x="393" y="52"/>
                  <a:pt x="397" y="53"/>
                  <a:pt x="402" y="54"/>
                </a:cubicBezTo>
                <a:close/>
                <a:moveTo>
                  <a:pt x="493" y="39"/>
                </a:moveTo>
                <a:cubicBezTo>
                  <a:pt x="510" y="38"/>
                  <a:pt x="510" y="38"/>
                  <a:pt x="510" y="33"/>
                </a:cubicBezTo>
                <a:cubicBezTo>
                  <a:pt x="504" y="35"/>
                  <a:pt x="500" y="36"/>
                  <a:pt x="493" y="39"/>
                </a:cubicBezTo>
                <a:close/>
                <a:moveTo>
                  <a:pt x="139" y="26"/>
                </a:moveTo>
                <a:cubicBezTo>
                  <a:pt x="147" y="28"/>
                  <a:pt x="154" y="27"/>
                  <a:pt x="159" y="25"/>
                </a:cubicBezTo>
                <a:cubicBezTo>
                  <a:pt x="149" y="23"/>
                  <a:pt x="149" y="23"/>
                  <a:pt x="139" y="26"/>
                </a:cubicBezTo>
                <a:close/>
                <a:moveTo>
                  <a:pt x="393" y="29"/>
                </a:moveTo>
                <a:cubicBezTo>
                  <a:pt x="382" y="26"/>
                  <a:pt x="382" y="26"/>
                  <a:pt x="371" y="27"/>
                </a:cubicBezTo>
                <a:cubicBezTo>
                  <a:pt x="375" y="31"/>
                  <a:pt x="383" y="29"/>
                  <a:pt x="393" y="29"/>
                </a:cubicBezTo>
                <a:close/>
                <a:moveTo>
                  <a:pt x="512" y="68"/>
                </a:moveTo>
                <a:cubicBezTo>
                  <a:pt x="525" y="68"/>
                  <a:pt x="531" y="66"/>
                  <a:pt x="530" y="63"/>
                </a:cubicBezTo>
                <a:cubicBezTo>
                  <a:pt x="522" y="64"/>
                  <a:pt x="522" y="64"/>
                  <a:pt x="512" y="68"/>
                </a:cubicBezTo>
                <a:close/>
                <a:moveTo>
                  <a:pt x="2343" y="52"/>
                </a:moveTo>
                <a:cubicBezTo>
                  <a:pt x="2362" y="52"/>
                  <a:pt x="2351" y="48"/>
                  <a:pt x="2362" y="46"/>
                </a:cubicBezTo>
                <a:cubicBezTo>
                  <a:pt x="2345" y="46"/>
                  <a:pt x="2345" y="49"/>
                  <a:pt x="2343" y="52"/>
                </a:cubicBezTo>
                <a:close/>
                <a:moveTo>
                  <a:pt x="585" y="72"/>
                </a:moveTo>
                <a:cubicBezTo>
                  <a:pt x="579" y="69"/>
                  <a:pt x="573" y="69"/>
                  <a:pt x="569" y="70"/>
                </a:cubicBezTo>
                <a:cubicBezTo>
                  <a:pt x="566" y="71"/>
                  <a:pt x="565" y="72"/>
                  <a:pt x="564" y="73"/>
                </a:cubicBezTo>
                <a:cubicBezTo>
                  <a:pt x="565" y="73"/>
                  <a:pt x="566" y="74"/>
                  <a:pt x="567" y="74"/>
                </a:cubicBezTo>
                <a:cubicBezTo>
                  <a:pt x="572" y="73"/>
                  <a:pt x="578" y="73"/>
                  <a:pt x="585" y="72"/>
                </a:cubicBezTo>
                <a:close/>
                <a:moveTo>
                  <a:pt x="348" y="55"/>
                </a:moveTo>
                <a:cubicBezTo>
                  <a:pt x="348" y="55"/>
                  <a:pt x="349" y="55"/>
                  <a:pt x="349" y="56"/>
                </a:cubicBezTo>
                <a:cubicBezTo>
                  <a:pt x="354" y="56"/>
                  <a:pt x="358" y="58"/>
                  <a:pt x="363" y="56"/>
                </a:cubicBezTo>
                <a:cubicBezTo>
                  <a:pt x="364" y="55"/>
                  <a:pt x="361" y="54"/>
                  <a:pt x="360" y="53"/>
                </a:cubicBezTo>
                <a:cubicBezTo>
                  <a:pt x="356" y="54"/>
                  <a:pt x="352" y="54"/>
                  <a:pt x="348" y="55"/>
                </a:cubicBezTo>
                <a:close/>
                <a:moveTo>
                  <a:pt x="1553" y="57"/>
                </a:moveTo>
                <a:cubicBezTo>
                  <a:pt x="1541" y="59"/>
                  <a:pt x="1541" y="59"/>
                  <a:pt x="1545" y="62"/>
                </a:cubicBezTo>
                <a:cubicBezTo>
                  <a:pt x="1547" y="61"/>
                  <a:pt x="1560" y="61"/>
                  <a:pt x="1553" y="57"/>
                </a:cubicBezTo>
                <a:close/>
                <a:moveTo>
                  <a:pt x="1486" y="39"/>
                </a:moveTo>
                <a:cubicBezTo>
                  <a:pt x="1497" y="39"/>
                  <a:pt x="1497" y="39"/>
                  <a:pt x="1506" y="38"/>
                </a:cubicBezTo>
                <a:cubicBezTo>
                  <a:pt x="1496" y="37"/>
                  <a:pt x="1496" y="37"/>
                  <a:pt x="1486" y="39"/>
                </a:cubicBezTo>
                <a:close/>
                <a:moveTo>
                  <a:pt x="2225" y="53"/>
                </a:moveTo>
                <a:cubicBezTo>
                  <a:pt x="2227" y="55"/>
                  <a:pt x="2227" y="56"/>
                  <a:pt x="2228" y="56"/>
                </a:cubicBezTo>
                <a:cubicBezTo>
                  <a:pt x="2231" y="56"/>
                  <a:pt x="2234" y="57"/>
                  <a:pt x="2237" y="57"/>
                </a:cubicBezTo>
                <a:cubicBezTo>
                  <a:pt x="2238" y="57"/>
                  <a:pt x="2241" y="56"/>
                  <a:pt x="2241" y="56"/>
                </a:cubicBezTo>
                <a:cubicBezTo>
                  <a:pt x="2239" y="55"/>
                  <a:pt x="2237" y="54"/>
                  <a:pt x="2234" y="54"/>
                </a:cubicBezTo>
                <a:cubicBezTo>
                  <a:pt x="2232" y="53"/>
                  <a:pt x="2230" y="54"/>
                  <a:pt x="2225" y="53"/>
                </a:cubicBezTo>
                <a:close/>
                <a:moveTo>
                  <a:pt x="2274" y="36"/>
                </a:moveTo>
                <a:cubicBezTo>
                  <a:pt x="2273" y="36"/>
                  <a:pt x="2272" y="35"/>
                  <a:pt x="2270" y="35"/>
                </a:cubicBezTo>
                <a:cubicBezTo>
                  <a:pt x="2267" y="36"/>
                  <a:pt x="2263" y="36"/>
                  <a:pt x="2259" y="37"/>
                </a:cubicBezTo>
                <a:cubicBezTo>
                  <a:pt x="2259" y="37"/>
                  <a:pt x="2259" y="38"/>
                  <a:pt x="2259" y="38"/>
                </a:cubicBezTo>
                <a:cubicBezTo>
                  <a:pt x="2263" y="38"/>
                  <a:pt x="2267" y="39"/>
                  <a:pt x="2270" y="38"/>
                </a:cubicBezTo>
                <a:cubicBezTo>
                  <a:pt x="2272" y="38"/>
                  <a:pt x="2272" y="37"/>
                  <a:pt x="2274" y="36"/>
                </a:cubicBezTo>
                <a:close/>
                <a:moveTo>
                  <a:pt x="2179" y="50"/>
                </a:moveTo>
                <a:cubicBezTo>
                  <a:pt x="2176" y="49"/>
                  <a:pt x="2173" y="48"/>
                  <a:pt x="2168" y="49"/>
                </a:cubicBezTo>
                <a:cubicBezTo>
                  <a:pt x="2166" y="49"/>
                  <a:pt x="2164" y="50"/>
                  <a:pt x="2165" y="50"/>
                </a:cubicBezTo>
                <a:cubicBezTo>
                  <a:pt x="2168" y="52"/>
                  <a:pt x="2173" y="51"/>
                  <a:pt x="2179" y="50"/>
                </a:cubicBezTo>
                <a:close/>
                <a:moveTo>
                  <a:pt x="2138" y="44"/>
                </a:moveTo>
                <a:cubicBezTo>
                  <a:pt x="2140" y="43"/>
                  <a:pt x="2143" y="42"/>
                  <a:pt x="2143" y="41"/>
                </a:cubicBezTo>
                <a:cubicBezTo>
                  <a:pt x="2144" y="41"/>
                  <a:pt x="2140" y="40"/>
                  <a:pt x="2139" y="40"/>
                </a:cubicBezTo>
                <a:cubicBezTo>
                  <a:pt x="2136" y="40"/>
                  <a:pt x="2133" y="41"/>
                  <a:pt x="2131" y="42"/>
                </a:cubicBezTo>
                <a:cubicBezTo>
                  <a:pt x="2131" y="42"/>
                  <a:pt x="2135" y="43"/>
                  <a:pt x="2138" y="44"/>
                </a:cubicBezTo>
                <a:close/>
                <a:moveTo>
                  <a:pt x="112" y="65"/>
                </a:moveTo>
                <a:cubicBezTo>
                  <a:pt x="112" y="63"/>
                  <a:pt x="108" y="62"/>
                  <a:pt x="100" y="62"/>
                </a:cubicBezTo>
                <a:cubicBezTo>
                  <a:pt x="99" y="65"/>
                  <a:pt x="102" y="66"/>
                  <a:pt x="112" y="65"/>
                </a:cubicBezTo>
                <a:close/>
                <a:moveTo>
                  <a:pt x="629" y="63"/>
                </a:moveTo>
                <a:cubicBezTo>
                  <a:pt x="620" y="63"/>
                  <a:pt x="615" y="63"/>
                  <a:pt x="607" y="63"/>
                </a:cubicBezTo>
                <a:cubicBezTo>
                  <a:pt x="616" y="66"/>
                  <a:pt x="616" y="66"/>
                  <a:pt x="629" y="63"/>
                </a:cubicBezTo>
                <a:close/>
                <a:moveTo>
                  <a:pt x="1310" y="33"/>
                </a:moveTo>
                <a:cubicBezTo>
                  <a:pt x="1310" y="33"/>
                  <a:pt x="1309" y="32"/>
                  <a:pt x="1309" y="32"/>
                </a:cubicBezTo>
                <a:cubicBezTo>
                  <a:pt x="1304" y="32"/>
                  <a:pt x="1297" y="31"/>
                  <a:pt x="1291" y="34"/>
                </a:cubicBezTo>
                <a:cubicBezTo>
                  <a:pt x="1299" y="34"/>
                  <a:pt x="1305" y="34"/>
                  <a:pt x="1310" y="33"/>
                </a:cubicBezTo>
                <a:close/>
                <a:moveTo>
                  <a:pt x="482" y="35"/>
                </a:moveTo>
                <a:cubicBezTo>
                  <a:pt x="481" y="35"/>
                  <a:pt x="479" y="35"/>
                  <a:pt x="478" y="35"/>
                </a:cubicBezTo>
                <a:cubicBezTo>
                  <a:pt x="477" y="36"/>
                  <a:pt x="477" y="37"/>
                  <a:pt x="477" y="38"/>
                </a:cubicBezTo>
                <a:cubicBezTo>
                  <a:pt x="479" y="38"/>
                  <a:pt x="481" y="38"/>
                  <a:pt x="483" y="38"/>
                </a:cubicBezTo>
                <a:cubicBezTo>
                  <a:pt x="483" y="37"/>
                  <a:pt x="482" y="36"/>
                  <a:pt x="482" y="35"/>
                </a:cubicBezTo>
                <a:close/>
                <a:moveTo>
                  <a:pt x="405" y="31"/>
                </a:moveTo>
                <a:cubicBezTo>
                  <a:pt x="396" y="30"/>
                  <a:pt x="392" y="30"/>
                  <a:pt x="390" y="33"/>
                </a:cubicBezTo>
                <a:cubicBezTo>
                  <a:pt x="390" y="33"/>
                  <a:pt x="391" y="33"/>
                  <a:pt x="393" y="34"/>
                </a:cubicBezTo>
                <a:cubicBezTo>
                  <a:pt x="396" y="33"/>
                  <a:pt x="400" y="32"/>
                  <a:pt x="405" y="31"/>
                </a:cubicBezTo>
                <a:close/>
                <a:moveTo>
                  <a:pt x="567" y="26"/>
                </a:moveTo>
                <a:cubicBezTo>
                  <a:pt x="560" y="27"/>
                  <a:pt x="557" y="28"/>
                  <a:pt x="550" y="30"/>
                </a:cubicBezTo>
                <a:cubicBezTo>
                  <a:pt x="561" y="30"/>
                  <a:pt x="567" y="30"/>
                  <a:pt x="567" y="26"/>
                </a:cubicBezTo>
                <a:close/>
                <a:moveTo>
                  <a:pt x="1275" y="37"/>
                </a:moveTo>
                <a:cubicBezTo>
                  <a:pt x="1265" y="39"/>
                  <a:pt x="1265" y="40"/>
                  <a:pt x="1270" y="42"/>
                </a:cubicBezTo>
                <a:cubicBezTo>
                  <a:pt x="1272" y="41"/>
                  <a:pt x="1273" y="39"/>
                  <a:pt x="1275" y="37"/>
                </a:cubicBezTo>
                <a:close/>
                <a:moveTo>
                  <a:pt x="903" y="48"/>
                </a:moveTo>
                <a:cubicBezTo>
                  <a:pt x="902" y="48"/>
                  <a:pt x="902" y="47"/>
                  <a:pt x="901" y="47"/>
                </a:cubicBezTo>
                <a:cubicBezTo>
                  <a:pt x="898" y="47"/>
                  <a:pt x="895" y="48"/>
                  <a:pt x="892" y="48"/>
                </a:cubicBezTo>
                <a:cubicBezTo>
                  <a:pt x="892" y="48"/>
                  <a:pt x="893" y="49"/>
                  <a:pt x="894" y="49"/>
                </a:cubicBezTo>
                <a:cubicBezTo>
                  <a:pt x="897" y="49"/>
                  <a:pt x="900" y="49"/>
                  <a:pt x="903" y="48"/>
                </a:cubicBezTo>
                <a:close/>
                <a:moveTo>
                  <a:pt x="393" y="58"/>
                </a:moveTo>
                <a:cubicBezTo>
                  <a:pt x="404" y="58"/>
                  <a:pt x="408" y="57"/>
                  <a:pt x="406" y="54"/>
                </a:cubicBezTo>
                <a:cubicBezTo>
                  <a:pt x="402" y="55"/>
                  <a:pt x="399" y="56"/>
                  <a:pt x="393" y="58"/>
                </a:cubicBezTo>
                <a:close/>
                <a:moveTo>
                  <a:pt x="147" y="18"/>
                </a:moveTo>
                <a:cubicBezTo>
                  <a:pt x="144" y="18"/>
                  <a:pt x="140" y="17"/>
                  <a:pt x="140" y="17"/>
                </a:cubicBezTo>
                <a:cubicBezTo>
                  <a:pt x="138" y="18"/>
                  <a:pt x="137" y="19"/>
                  <a:pt x="136" y="19"/>
                </a:cubicBezTo>
                <a:cubicBezTo>
                  <a:pt x="136" y="20"/>
                  <a:pt x="139" y="20"/>
                  <a:pt x="140" y="20"/>
                </a:cubicBezTo>
                <a:cubicBezTo>
                  <a:pt x="142" y="20"/>
                  <a:pt x="144" y="19"/>
                  <a:pt x="147" y="18"/>
                </a:cubicBezTo>
                <a:close/>
                <a:moveTo>
                  <a:pt x="2139" y="54"/>
                </a:moveTo>
                <a:cubicBezTo>
                  <a:pt x="2141" y="52"/>
                  <a:pt x="2143" y="52"/>
                  <a:pt x="2143" y="51"/>
                </a:cubicBezTo>
                <a:cubicBezTo>
                  <a:pt x="2143" y="51"/>
                  <a:pt x="2140" y="50"/>
                  <a:pt x="2138" y="50"/>
                </a:cubicBezTo>
                <a:cubicBezTo>
                  <a:pt x="2137" y="50"/>
                  <a:pt x="2135" y="51"/>
                  <a:pt x="2135" y="52"/>
                </a:cubicBezTo>
                <a:cubicBezTo>
                  <a:pt x="2135" y="52"/>
                  <a:pt x="2137" y="53"/>
                  <a:pt x="2139" y="54"/>
                </a:cubicBezTo>
                <a:close/>
                <a:moveTo>
                  <a:pt x="307" y="37"/>
                </a:moveTo>
                <a:cubicBezTo>
                  <a:pt x="305" y="37"/>
                  <a:pt x="303" y="36"/>
                  <a:pt x="301" y="36"/>
                </a:cubicBezTo>
                <a:cubicBezTo>
                  <a:pt x="299" y="36"/>
                  <a:pt x="298" y="37"/>
                  <a:pt x="297" y="37"/>
                </a:cubicBezTo>
                <a:cubicBezTo>
                  <a:pt x="298" y="38"/>
                  <a:pt x="300" y="39"/>
                  <a:pt x="301" y="39"/>
                </a:cubicBezTo>
                <a:cubicBezTo>
                  <a:pt x="303" y="38"/>
                  <a:pt x="305" y="38"/>
                  <a:pt x="307" y="37"/>
                </a:cubicBezTo>
                <a:close/>
                <a:moveTo>
                  <a:pt x="985" y="39"/>
                </a:moveTo>
                <a:cubicBezTo>
                  <a:pt x="983" y="39"/>
                  <a:pt x="982" y="39"/>
                  <a:pt x="980" y="39"/>
                </a:cubicBezTo>
                <a:cubicBezTo>
                  <a:pt x="980" y="40"/>
                  <a:pt x="979" y="41"/>
                  <a:pt x="978" y="41"/>
                </a:cubicBezTo>
                <a:cubicBezTo>
                  <a:pt x="978" y="41"/>
                  <a:pt x="981" y="42"/>
                  <a:pt x="982" y="42"/>
                </a:cubicBezTo>
                <a:cubicBezTo>
                  <a:pt x="983" y="41"/>
                  <a:pt x="984" y="40"/>
                  <a:pt x="985" y="39"/>
                </a:cubicBezTo>
                <a:close/>
                <a:moveTo>
                  <a:pt x="42" y="24"/>
                </a:moveTo>
                <a:cubicBezTo>
                  <a:pt x="41" y="25"/>
                  <a:pt x="41" y="25"/>
                  <a:pt x="40" y="26"/>
                </a:cubicBezTo>
                <a:cubicBezTo>
                  <a:pt x="43" y="26"/>
                  <a:pt x="46" y="26"/>
                  <a:pt x="50" y="26"/>
                </a:cubicBezTo>
                <a:cubicBezTo>
                  <a:pt x="50" y="26"/>
                  <a:pt x="51" y="26"/>
                  <a:pt x="51" y="25"/>
                </a:cubicBezTo>
                <a:cubicBezTo>
                  <a:pt x="48" y="25"/>
                  <a:pt x="45" y="24"/>
                  <a:pt x="42" y="24"/>
                </a:cubicBezTo>
                <a:close/>
                <a:moveTo>
                  <a:pt x="2323" y="53"/>
                </a:moveTo>
                <a:cubicBezTo>
                  <a:pt x="2325" y="52"/>
                  <a:pt x="2326" y="52"/>
                  <a:pt x="2327" y="51"/>
                </a:cubicBezTo>
                <a:cubicBezTo>
                  <a:pt x="2324" y="51"/>
                  <a:pt x="2322" y="50"/>
                  <a:pt x="2320" y="50"/>
                </a:cubicBezTo>
                <a:cubicBezTo>
                  <a:pt x="2319" y="50"/>
                  <a:pt x="2317" y="51"/>
                  <a:pt x="2317" y="51"/>
                </a:cubicBezTo>
                <a:cubicBezTo>
                  <a:pt x="2318" y="52"/>
                  <a:pt x="2320" y="52"/>
                  <a:pt x="2323" y="53"/>
                </a:cubicBezTo>
                <a:close/>
                <a:moveTo>
                  <a:pt x="1263" y="67"/>
                </a:moveTo>
                <a:cubicBezTo>
                  <a:pt x="1268" y="69"/>
                  <a:pt x="1271" y="70"/>
                  <a:pt x="1275" y="67"/>
                </a:cubicBezTo>
                <a:cubicBezTo>
                  <a:pt x="1270" y="67"/>
                  <a:pt x="1267" y="67"/>
                  <a:pt x="1263" y="67"/>
                </a:cubicBezTo>
                <a:close/>
                <a:moveTo>
                  <a:pt x="403" y="37"/>
                </a:moveTo>
                <a:cubicBezTo>
                  <a:pt x="401" y="37"/>
                  <a:pt x="400" y="37"/>
                  <a:pt x="398" y="37"/>
                </a:cubicBezTo>
                <a:cubicBezTo>
                  <a:pt x="398" y="37"/>
                  <a:pt x="398" y="38"/>
                  <a:pt x="397" y="39"/>
                </a:cubicBezTo>
                <a:cubicBezTo>
                  <a:pt x="399" y="39"/>
                  <a:pt x="400" y="39"/>
                  <a:pt x="400" y="39"/>
                </a:cubicBezTo>
                <a:cubicBezTo>
                  <a:pt x="401" y="38"/>
                  <a:pt x="402" y="38"/>
                  <a:pt x="403" y="37"/>
                </a:cubicBezTo>
                <a:close/>
                <a:moveTo>
                  <a:pt x="462" y="44"/>
                </a:moveTo>
                <a:cubicBezTo>
                  <a:pt x="464" y="42"/>
                  <a:pt x="465" y="42"/>
                  <a:pt x="465" y="41"/>
                </a:cubicBezTo>
                <a:cubicBezTo>
                  <a:pt x="464" y="41"/>
                  <a:pt x="462" y="41"/>
                  <a:pt x="461" y="40"/>
                </a:cubicBezTo>
                <a:cubicBezTo>
                  <a:pt x="460" y="40"/>
                  <a:pt x="457" y="41"/>
                  <a:pt x="457" y="41"/>
                </a:cubicBezTo>
                <a:cubicBezTo>
                  <a:pt x="458" y="42"/>
                  <a:pt x="459" y="42"/>
                  <a:pt x="462" y="44"/>
                </a:cubicBezTo>
                <a:close/>
                <a:moveTo>
                  <a:pt x="2298" y="26"/>
                </a:moveTo>
                <a:cubicBezTo>
                  <a:pt x="2297" y="26"/>
                  <a:pt x="2297" y="26"/>
                  <a:pt x="2296" y="26"/>
                </a:cubicBezTo>
                <a:cubicBezTo>
                  <a:pt x="2294" y="26"/>
                  <a:pt x="2292" y="26"/>
                  <a:pt x="2291" y="27"/>
                </a:cubicBezTo>
                <a:cubicBezTo>
                  <a:pt x="2289" y="27"/>
                  <a:pt x="2289" y="28"/>
                  <a:pt x="2288" y="29"/>
                </a:cubicBezTo>
                <a:cubicBezTo>
                  <a:pt x="2289" y="29"/>
                  <a:pt x="2290" y="29"/>
                  <a:pt x="2291" y="29"/>
                </a:cubicBezTo>
                <a:cubicBezTo>
                  <a:pt x="2293" y="28"/>
                  <a:pt x="2296" y="27"/>
                  <a:pt x="2298" y="26"/>
                </a:cubicBezTo>
                <a:close/>
                <a:moveTo>
                  <a:pt x="170" y="74"/>
                </a:moveTo>
                <a:cubicBezTo>
                  <a:pt x="171" y="73"/>
                  <a:pt x="173" y="72"/>
                  <a:pt x="172" y="72"/>
                </a:cubicBezTo>
                <a:cubicBezTo>
                  <a:pt x="172" y="71"/>
                  <a:pt x="169" y="71"/>
                  <a:pt x="167" y="71"/>
                </a:cubicBezTo>
                <a:cubicBezTo>
                  <a:pt x="167" y="71"/>
                  <a:pt x="165" y="72"/>
                  <a:pt x="165" y="73"/>
                </a:cubicBezTo>
                <a:cubicBezTo>
                  <a:pt x="165" y="73"/>
                  <a:pt x="168" y="73"/>
                  <a:pt x="170" y="74"/>
                </a:cubicBezTo>
                <a:close/>
                <a:moveTo>
                  <a:pt x="95" y="42"/>
                </a:moveTo>
                <a:cubicBezTo>
                  <a:pt x="94" y="43"/>
                  <a:pt x="94" y="43"/>
                  <a:pt x="93" y="44"/>
                </a:cubicBezTo>
                <a:cubicBezTo>
                  <a:pt x="97" y="44"/>
                  <a:pt x="100" y="44"/>
                  <a:pt x="103" y="44"/>
                </a:cubicBezTo>
                <a:cubicBezTo>
                  <a:pt x="103" y="44"/>
                  <a:pt x="104" y="43"/>
                  <a:pt x="104" y="43"/>
                </a:cubicBezTo>
                <a:cubicBezTo>
                  <a:pt x="101" y="43"/>
                  <a:pt x="98" y="42"/>
                  <a:pt x="95" y="42"/>
                </a:cubicBezTo>
                <a:close/>
                <a:moveTo>
                  <a:pt x="2130" y="30"/>
                </a:moveTo>
                <a:cubicBezTo>
                  <a:pt x="2131" y="30"/>
                  <a:pt x="2131" y="30"/>
                  <a:pt x="2132" y="29"/>
                </a:cubicBezTo>
                <a:cubicBezTo>
                  <a:pt x="2129" y="29"/>
                  <a:pt x="2126" y="28"/>
                  <a:pt x="2123" y="28"/>
                </a:cubicBezTo>
                <a:cubicBezTo>
                  <a:pt x="2123" y="28"/>
                  <a:pt x="2122" y="29"/>
                  <a:pt x="2122" y="29"/>
                </a:cubicBezTo>
                <a:cubicBezTo>
                  <a:pt x="2125" y="29"/>
                  <a:pt x="2127" y="30"/>
                  <a:pt x="2130" y="30"/>
                </a:cubicBezTo>
                <a:close/>
                <a:moveTo>
                  <a:pt x="87" y="44"/>
                </a:moveTo>
                <a:cubicBezTo>
                  <a:pt x="86" y="43"/>
                  <a:pt x="85" y="43"/>
                  <a:pt x="84" y="43"/>
                </a:cubicBezTo>
                <a:cubicBezTo>
                  <a:pt x="82" y="44"/>
                  <a:pt x="80" y="44"/>
                  <a:pt x="77" y="45"/>
                </a:cubicBezTo>
                <a:cubicBezTo>
                  <a:pt x="78" y="45"/>
                  <a:pt x="79" y="45"/>
                  <a:pt x="79" y="45"/>
                </a:cubicBezTo>
                <a:cubicBezTo>
                  <a:pt x="82" y="45"/>
                  <a:pt x="84" y="44"/>
                  <a:pt x="87" y="44"/>
                </a:cubicBezTo>
                <a:close/>
              </a:path>
            </a:pathLst>
          </a:custGeom>
          <a:solidFill>
            <a:srgbClr val="FD848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2" name="组合 41"/>
          <p:cNvGrpSpPr/>
          <p:nvPr/>
        </p:nvGrpSpPr>
        <p:grpSpPr>
          <a:xfrm>
            <a:off x="2197822" y="4493644"/>
            <a:ext cx="277812" cy="297577"/>
            <a:chOff x="1731963" y="4292601"/>
            <a:chExt cx="401638" cy="430213"/>
          </a:xfrm>
          <a:blipFill>
            <a:blip r:embed="rId4"/>
            <a:stretch>
              <a:fillRect/>
            </a:stretch>
          </a:blipFill>
        </p:grpSpPr>
        <p:sp>
          <p:nvSpPr>
            <p:cNvPr id="39" name="Freeform 50278"/>
            <p:cNvSpPr>
              <a:spLocks noEditPoints="1"/>
            </p:cNvSpPr>
            <p:nvPr/>
          </p:nvSpPr>
          <p:spPr bwMode="auto">
            <a:xfrm>
              <a:off x="1825625" y="4292601"/>
              <a:ext cx="209550" cy="201613"/>
            </a:xfrm>
            <a:custGeom>
              <a:avLst/>
              <a:gdLst>
                <a:gd name="T0" fmla="*/ 92 w 180"/>
                <a:gd name="T1" fmla="*/ 0 h 172"/>
                <a:gd name="T2" fmla="*/ 180 w 180"/>
                <a:gd name="T3" fmla="*/ 48 h 172"/>
                <a:gd name="T4" fmla="*/ 180 w 180"/>
                <a:gd name="T5" fmla="*/ 52 h 172"/>
                <a:gd name="T6" fmla="*/ 144 w 180"/>
                <a:gd name="T7" fmla="*/ 72 h 172"/>
                <a:gd name="T8" fmla="*/ 140 w 180"/>
                <a:gd name="T9" fmla="*/ 124 h 172"/>
                <a:gd name="T10" fmla="*/ 64 w 180"/>
                <a:gd name="T11" fmla="*/ 152 h 172"/>
                <a:gd name="T12" fmla="*/ 40 w 180"/>
                <a:gd name="T13" fmla="*/ 72 h 172"/>
                <a:gd name="T14" fmla="*/ 0 w 180"/>
                <a:gd name="T15" fmla="*/ 48 h 172"/>
                <a:gd name="T16" fmla="*/ 92 w 180"/>
                <a:gd name="T17" fmla="*/ 0 h 172"/>
                <a:gd name="T18" fmla="*/ 76 w 180"/>
                <a:gd name="T19" fmla="*/ 100 h 172"/>
                <a:gd name="T20" fmla="*/ 60 w 180"/>
                <a:gd name="T21" fmla="*/ 104 h 172"/>
                <a:gd name="T22" fmla="*/ 124 w 180"/>
                <a:gd name="T23" fmla="*/ 104 h 172"/>
                <a:gd name="T24" fmla="*/ 124 w 180"/>
                <a:gd name="T25" fmla="*/ 104 h 172"/>
                <a:gd name="T26" fmla="*/ 76 w 180"/>
                <a:gd name="T27" fmla="*/ 10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0" h="172">
                  <a:moveTo>
                    <a:pt x="92" y="0"/>
                  </a:moveTo>
                  <a:cubicBezTo>
                    <a:pt x="120" y="16"/>
                    <a:pt x="152" y="32"/>
                    <a:pt x="180" y="48"/>
                  </a:cubicBezTo>
                  <a:cubicBezTo>
                    <a:pt x="180" y="48"/>
                    <a:pt x="180" y="48"/>
                    <a:pt x="180" y="52"/>
                  </a:cubicBezTo>
                  <a:cubicBezTo>
                    <a:pt x="168" y="56"/>
                    <a:pt x="156" y="64"/>
                    <a:pt x="144" y="72"/>
                  </a:cubicBezTo>
                  <a:cubicBezTo>
                    <a:pt x="144" y="88"/>
                    <a:pt x="144" y="112"/>
                    <a:pt x="140" y="124"/>
                  </a:cubicBezTo>
                  <a:cubicBezTo>
                    <a:pt x="132" y="152"/>
                    <a:pt x="96" y="172"/>
                    <a:pt x="64" y="152"/>
                  </a:cubicBezTo>
                  <a:cubicBezTo>
                    <a:pt x="40" y="136"/>
                    <a:pt x="40" y="108"/>
                    <a:pt x="40" y="72"/>
                  </a:cubicBezTo>
                  <a:cubicBezTo>
                    <a:pt x="28" y="64"/>
                    <a:pt x="16" y="56"/>
                    <a:pt x="0" y="48"/>
                  </a:cubicBezTo>
                  <a:cubicBezTo>
                    <a:pt x="32" y="32"/>
                    <a:pt x="60" y="16"/>
                    <a:pt x="92" y="0"/>
                  </a:cubicBezTo>
                  <a:close/>
                  <a:moveTo>
                    <a:pt x="76" y="100"/>
                  </a:moveTo>
                  <a:cubicBezTo>
                    <a:pt x="72" y="100"/>
                    <a:pt x="64" y="100"/>
                    <a:pt x="60" y="104"/>
                  </a:cubicBezTo>
                  <a:cubicBezTo>
                    <a:pt x="56" y="152"/>
                    <a:pt x="128" y="152"/>
                    <a:pt x="124" y="104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12" y="96"/>
                    <a:pt x="92" y="100"/>
                    <a:pt x="76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40" name="Freeform 50279"/>
            <p:cNvSpPr/>
            <p:nvPr/>
          </p:nvSpPr>
          <p:spPr bwMode="auto">
            <a:xfrm>
              <a:off x="1830388" y="4376738"/>
              <a:ext cx="12700" cy="50800"/>
            </a:xfrm>
            <a:custGeom>
              <a:avLst/>
              <a:gdLst>
                <a:gd name="T0" fmla="*/ 0 w 12"/>
                <a:gd name="T1" fmla="*/ 0 h 44"/>
                <a:gd name="T2" fmla="*/ 12 w 12"/>
                <a:gd name="T3" fmla="*/ 0 h 44"/>
                <a:gd name="T4" fmla="*/ 12 w 12"/>
                <a:gd name="T5" fmla="*/ 44 h 44"/>
                <a:gd name="T6" fmla="*/ 0 w 12"/>
                <a:gd name="T7" fmla="*/ 44 h 44"/>
                <a:gd name="T8" fmla="*/ 0 w 12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4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16"/>
                    <a:pt x="12" y="28"/>
                    <a:pt x="12" y="44"/>
                  </a:cubicBezTo>
                  <a:cubicBezTo>
                    <a:pt x="8" y="44"/>
                    <a:pt x="4" y="44"/>
                    <a:pt x="0" y="44"/>
                  </a:cubicBezTo>
                  <a:cubicBezTo>
                    <a:pt x="0" y="28"/>
                    <a:pt x="0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41" name="Freeform 50280"/>
            <p:cNvSpPr>
              <a:spLocks noEditPoints="1"/>
            </p:cNvSpPr>
            <p:nvPr/>
          </p:nvSpPr>
          <p:spPr bwMode="auto">
            <a:xfrm>
              <a:off x="1731963" y="4502151"/>
              <a:ext cx="401638" cy="220663"/>
            </a:xfrm>
            <a:custGeom>
              <a:avLst/>
              <a:gdLst>
                <a:gd name="T0" fmla="*/ 344 w 344"/>
                <a:gd name="T1" fmla="*/ 188 h 188"/>
                <a:gd name="T2" fmla="*/ 0 w 344"/>
                <a:gd name="T3" fmla="*/ 188 h 188"/>
                <a:gd name="T4" fmla="*/ 0 w 344"/>
                <a:gd name="T5" fmla="*/ 148 h 188"/>
                <a:gd name="T6" fmla="*/ 36 w 344"/>
                <a:gd name="T7" fmla="*/ 148 h 188"/>
                <a:gd name="T8" fmla="*/ 32 w 344"/>
                <a:gd name="T9" fmla="*/ 144 h 188"/>
                <a:gd name="T10" fmla="*/ 52 w 344"/>
                <a:gd name="T11" fmla="*/ 88 h 188"/>
                <a:gd name="T12" fmla="*/ 140 w 344"/>
                <a:gd name="T13" fmla="*/ 0 h 188"/>
                <a:gd name="T14" fmla="*/ 140 w 344"/>
                <a:gd name="T15" fmla="*/ 32 h 188"/>
                <a:gd name="T16" fmla="*/ 140 w 344"/>
                <a:gd name="T17" fmla="*/ 32 h 188"/>
                <a:gd name="T18" fmla="*/ 172 w 344"/>
                <a:gd name="T19" fmla="*/ 4 h 188"/>
                <a:gd name="T20" fmla="*/ 204 w 344"/>
                <a:gd name="T21" fmla="*/ 32 h 188"/>
                <a:gd name="T22" fmla="*/ 204 w 344"/>
                <a:gd name="T23" fmla="*/ 0 h 188"/>
                <a:gd name="T24" fmla="*/ 296 w 344"/>
                <a:gd name="T25" fmla="*/ 92 h 188"/>
                <a:gd name="T26" fmla="*/ 308 w 344"/>
                <a:gd name="T27" fmla="*/ 148 h 188"/>
                <a:gd name="T28" fmla="*/ 344 w 344"/>
                <a:gd name="T29" fmla="*/ 148 h 188"/>
                <a:gd name="T30" fmla="*/ 344 w 344"/>
                <a:gd name="T31" fmla="*/ 188 h 188"/>
                <a:gd name="T32" fmla="*/ 160 w 344"/>
                <a:gd name="T33" fmla="*/ 104 h 188"/>
                <a:gd name="T34" fmla="*/ 136 w 344"/>
                <a:gd name="T35" fmla="*/ 124 h 188"/>
                <a:gd name="T36" fmla="*/ 196 w 344"/>
                <a:gd name="T37" fmla="*/ 124 h 188"/>
                <a:gd name="T38" fmla="*/ 196 w 344"/>
                <a:gd name="T39" fmla="*/ 116 h 188"/>
                <a:gd name="T40" fmla="*/ 160 w 344"/>
                <a:gd name="T41" fmla="*/ 104 h 188"/>
                <a:gd name="T42" fmla="*/ 72 w 344"/>
                <a:gd name="T43" fmla="*/ 148 h 188"/>
                <a:gd name="T44" fmla="*/ 88 w 344"/>
                <a:gd name="T45" fmla="*/ 148 h 188"/>
                <a:gd name="T46" fmla="*/ 88 w 344"/>
                <a:gd name="T47" fmla="*/ 80 h 188"/>
                <a:gd name="T48" fmla="*/ 244 w 344"/>
                <a:gd name="T49" fmla="*/ 80 h 188"/>
                <a:gd name="T50" fmla="*/ 244 w 344"/>
                <a:gd name="T51" fmla="*/ 148 h 188"/>
                <a:gd name="T52" fmla="*/ 260 w 344"/>
                <a:gd name="T53" fmla="*/ 148 h 188"/>
                <a:gd name="T54" fmla="*/ 260 w 344"/>
                <a:gd name="T55" fmla="*/ 68 h 188"/>
                <a:gd name="T56" fmla="*/ 216 w 344"/>
                <a:gd name="T57" fmla="*/ 64 h 188"/>
                <a:gd name="T58" fmla="*/ 76 w 344"/>
                <a:gd name="T59" fmla="*/ 68 h 188"/>
                <a:gd name="T60" fmla="*/ 72 w 344"/>
                <a:gd name="T61" fmla="*/ 72 h 188"/>
                <a:gd name="T62" fmla="*/ 72 w 344"/>
                <a:gd name="T63" fmla="*/ 14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4" h="188">
                  <a:moveTo>
                    <a:pt x="344" y="188"/>
                  </a:moveTo>
                  <a:cubicBezTo>
                    <a:pt x="228" y="188"/>
                    <a:pt x="116" y="188"/>
                    <a:pt x="0" y="188"/>
                  </a:cubicBezTo>
                  <a:cubicBezTo>
                    <a:pt x="0" y="172"/>
                    <a:pt x="0" y="160"/>
                    <a:pt x="0" y="148"/>
                  </a:cubicBezTo>
                  <a:cubicBezTo>
                    <a:pt x="12" y="148"/>
                    <a:pt x="24" y="148"/>
                    <a:pt x="36" y="148"/>
                  </a:cubicBezTo>
                  <a:cubicBezTo>
                    <a:pt x="36" y="144"/>
                    <a:pt x="32" y="144"/>
                    <a:pt x="32" y="144"/>
                  </a:cubicBezTo>
                  <a:cubicBezTo>
                    <a:pt x="24" y="120"/>
                    <a:pt x="40" y="104"/>
                    <a:pt x="52" y="88"/>
                  </a:cubicBezTo>
                  <a:cubicBezTo>
                    <a:pt x="80" y="40"/>
                    <a:pt x="80" y="20"/>
                    <a:pt x="140" y="0"/>
                  </a:cubicBezTo>
                  <a:cubicBezTo>
                    <a:pt x="140" y="12"/>
                    <a:pt x="140" y="20"/>
                    <a:pt x="140" y="32"/>
                  </a:cubicBezTo>
                  <a:cubicBezTo>
                    <a:pt x="140" y="32"/>
                    <a:pt x="140" y="32"/>
                    <a:pt x="140" y="32"/>
                  </a:cubicBezTo>
                  <a:cubicBezTo>
                    <a:pt x="152" y="24"/>
                    <a:pt x="160" y="16"/>
                    <a:pt x="172" y="4"/>
                  </a:cubicBezTo>
                  <a:cubicBezTo>
                    <a:pt x="180" y="16"/>
                    <a:pt x="192" y="24"/>
                    <a:pt x="204" y="32"/>
                  </a:cubicBezTo>
                  <a:cubicBezTo>
                    <a:pt x="204" y="20"/>
                    <a:pt x="204" y="12"/>
                    <a:pt x="204" y="0"/>
                  </a:cubicBezTo>
                  <a:cubicBezTo>
                    <a:pt x="264" y="20"/>
                    <a:pt x="264" y="44"/>
                    <a:pt x="296" y="92"/>
                  </a:cubicBezTo>
                  <a:cubicBezTo>
                    <a:pt x="304" y="112"/>
                    <a:pt x="324" y="128"/>
                    <a:pt x="308" y="148"/>
                  </a:cubicBezTo>
                  <a:cubicBezTo>
                    <a:pt x="320" y="148"/>
                    <a:pt x="332" y="148"/>
                    <a:pt x="344" y="148"/>
                  </a:cubicBezTo>
                  <a:cubicBezTo>
                    <a:pt x="344" y="160"/>
                    <a:pt x="344" y="176"/>
                    <a:pt x="344" y="188"/>
                  </a:cubicBezTo>
                  <a:close/>
                  <a:moveTo>
                    <a:pt x="160" y="104"/>
                  </a:moveTo>
                  <a:cubicBezTo>
                    <a:pt x="152" y="108"/>
                    <a:pt x="132" y="108"/>
                    <a:pt x="136" y="124"/>
                  </a:cubicBezTo>
                  <a:cubicBezTo>
                    <a:pt x="140" y="148"/>
                    <a:pt x="188" y="136"/>
                    <a:pt x="196" y="124"/>
                  </a:cubicBezTo>
                  <a:cubicBezTo>
                    <a:pt x="196" y="120"/>
                    <a:pt x="196" y="120"/>
                    <a:pt x="196" y="116"/>
                  </a:cubicBezTo>
                  <a:cubicBezTo>
                    <a:pt x="188" y="108"/>
                    <a:pt x="176" y="104"/>
                    <a:pt x="160" y="104"/>
                  </a:cubicBezTo>
                  <a:close/>
                  <a:moveTo>
                    <a:pt x="72" y="148"/>
                  </a:moveTo>
                  <a:cubicBezTo>
                    <a:pt x="76" y="148"/>
                    <a:pt x="80" y="148"/>
                    <a:pt x="88" y="148"/>
                  </a:cubicBezTo>
                  <a:cubicBezTo>
                    <a:pt x="88" y="124"/>
                    <a:pt x="88" y="104"/>
                    <a:pt x="88" y="80"/>
                  </a:cubicBezTo>
                  <a:cubicBezTo>
                    <a:pt x="140" y="80"/>
                    <a:pt x="192" y="80"/>
                    <a:pt x="244" y="80"/>
                  </a:cubicBezTo>
                  <a:cubicBezTo>
                    <a:pt x="244" y="104"/>
                    <a:pt x="244" y="124"/>
                    <a:pt x="244" y="148"/>
                  </a:cubicBezTo>
                  <a:cubicBezTo>
                    <a:pt x="252" y="148"/>
                    <a:pt x="256" y="148"/>
                    <a:pt x="260" y="148"/>
                  </a:cubicBezTo>
                  <a:cubicBezTo>
                    <a:pt x="260" y="132"/>
                    <a:pt x="264" y="76"/>
                    <a:pt x="260" y="68"/>
                  </a:cubicBezTo>
                  <a:cubicBezTo>
                    <a:pt x="252" y="60"/>
                    <a:pt x="228" y="64"/>
                    <a:pt x="216" y="64"/>
                  </a:cubicBezTo>
                  <a:cubicBezTo>
                    <a:pt x="168" y="64"/>
                    <a:pt x="124" y="64"/>
                    <a:pt x="76" y="68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96"/>
                    <a:pt x="72" y="124"/>
                    <a:pt x="72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sp>
        <p:nvSpPr>
          <p:cNvPr id="46" name="Freeform 50284"/>
          <p:cNvSpPr>
            <a:spLocks noEditPoints="1"/>
          </p:cNvSpPr>
          <p:nvPr/>
        </p:nvSpPr>
        <p:spPr bwMode="auto">
          <a:xfrm>
            <a:off x="2143847" y="5011881"/>
            <a:ext cx="344578" cy="293687"/>
          </a:xfrm>
          <a:custGeom>
            <a:avLst/>
            <a:gdLst>
              <a:gd name="T0" fmla="*/ 468 w 1248"/>
              <a:gd name="T1" fmla="*/ 990 h 1062"/>
              <a:gd name="T2" fmla="*/ 476 w 1248"/>
              <a:gd name="T3" fmla="*/ 1022 h 1062"/>
              <a:gd name="T4" fmla="*/ 772 w 1248"/>
              <a:gd name="T5" fmla="*/ 890 h 1062"/>
              <a:gd name="T6" fmla="*/ 860 w 1248"/>
              <a:gd name="T7" fmla="*/ 970 h 1062"/>
              <a:gd name="T8" fmla="*/ 864 w 1248"/>
              <a:gd name="T9" fmla="*/ 810 h 1062"/>
              <a:gd name="T10" fmla="*/ 532 w 1248"/>
              <a:gd name="T11" fmla="*/ 842 h 1062"/>
              <a:gd name="T12" fmla="*/ 76 w 1248"/>
              <a:gd name="T13" fmla="*/ 810 h 1062"/>
              <a:gd name="T14" fmla="*/ 60 w 1248"/>
              <a:gd name="T15" fmla="*/ 870 h 1062"/>
              <a:gd name="T16" fmla="*/ 712 w 1248"/>
              <a:gd name="T17" fmla="*/ 1010 h 1062"/>
              <a:gd name="T18" fmla="*/ 756 w 1248"/>
              <a:gd name="T19" fmla="*/ 914 h 1062"/>
              <a:gd name="T20" fmla="*/ 760 w 1248"/>
              <a:gd name="T21" fmla="*/ 894 h 1062"/>
              <a:gd name="T22" fmla="*/ 756 w 1248"/>
              <a:gd name="T23" fmla="*/ 866 h 1062"/>
              <a:gd name="T24" fmla="*/ 128 w 1248"/>
              <a:gd name="T25" fmla="*/ 697 h 1062"/>
              <a:gd name="T26" fmla="*/ 712 w 1248"/>
              <a:gd name="T27" fmla="*/ 794 h 1062"/>
              <a:gd name="T28" fmla="*/ 752 w 1248"/>
              <a:gd name="T29" fmla="*/ 669 h 1062"/>
              <a:gd name="T30" fmla="*/ 876 w 1248"/>
              <a:gd name="T31" fmla="*/ 806 h 1062"/>
              <a:gd name="T32" fmla="*/ 1200 w 1248"/>
              <a:gd name="T33" fmla="*/ 693 h 1062"/>
              <a:gd name="T34" fmla="*/ 76 w 1248"/>
              <a:gd name="T35" fmla="*/ 597 h 1062"/>
              <a:gd name="T36" fmla="*/ 76 w 1248"/>
              <a:gd name="T37" fmla="*/ 641 h 1062"/>
              <a:gd name="T38" fmla="*/ 68 w 1248"/>
              <a:gd name="T39" fmla="*/ 677 h 1062"/>
              <a:gd name="T40" fmla="*/ 540 w 1248"/>
              <a:gd name="T41" fmla="*/ 721 h 1062"/>
              <a:gd name="T42" fmla="*/ 604 w 1248"/>
              <a:gd name="T43" fmla="*/ 685 h 1062"/>
              <a:gd name="T44" fmla="*/ 372 w 1248"/>
              <a:gd name="T45" fmla="*/ 625 h 1062"/>
              <a:gd name="T46" fmla="*/ 764 w 1248"/>
              <a:gd name="T47" fmla="*/ 806 h 1062"/>
              <a:gd name="T48" fmla="*/ 444 w 1248"/>
              <a:gd name="T49" fmla="*/ 769 h 1062"/>
              <a:gd name="T50" fmla="*/ 488 w 1248"/>
              <a:gd name="T51" fmla="*/ 826 h 1062"/>
              <a:gd name="T52" fmla="*/ 888 w 1248"/>
              <a:gd name="T53" fmla="*/ 786 h 1062"/>
              <a:gd name="T54" fmla="*/ 1204 w 1248"/>
              <a:gd name="T55" fmla="*/ 749 h 1062"/>
              <a:gd name="T56" fmla="*/ 420 w 1248"/>
              <a:gd name="T57" fmla="*/ 561 h 1062"/>
              <a:gd name="T58" fmla="*/ 996 w 1248"/>
              <a:gd name="T59" fmla="*/ 661 h 1062"/>
              <a:gd name="T60" fmla="*/ 1048 w 1248"/>
              <a:gd name="T61" fmla="*/ 509 h 1062"/>
              <a:gd name="T62" fmla="*/ 300 w 1248"/>
              <a:gd name="T63" fmla="*/ 525 h 1062"/>
              <a:gd name="T64" fmla="*/ 324 w 1248"/>
              <a:gd name="T65" fmla="*/ 613 h 1062"/>
              <a:gd name="T66" fmla="*/ 940 w 1248"/>
              <a:gd name="T67" fmla="*/ 553 h 1062"/>
              <a:gd name="T68" fmla="*/ 932 w 1248"/>
              <a:gd name="T69" fmla="*/ 461 h 1062"/>
              <a:gd name="T70" fmla="*/ 568 w 1248"/>
              <a:gd name="T71" fmla="*/ 549 h 1062"/>
              <a:gd name="T72" fmla="*/ 404 w 1248"/>
              <a:gd name="T73" fmla="*/ 561 h 1062"/>
              <a:gd name="T74" fmla="*/ 572 w 1248"/>
              <a:gd name="T75" fmla="*/ 525 h 1062"/>
              <a:gd name="T76" fmla="*/ 484 w 1248"/>
              <a:gd name="T77" fmla="*/ 189 h 1062"/>
              <a:gd name="T78" fmla="*/ 420 w 1248"/>
              <a:gd name="T79" fmla="*/ 213 h 1062"/>
              <a:gd name="T80" fmla="*/ 288 w 1248"/>
              <a:gd name="T81" fmla="*/ 497 h 1062"/>
              <a:gd name="T82" fmla="*/ 496 w 1248"/>
              <a:gd name="T83" fmla="*/ 501 h 1062"/>
              <a:gd name="T84" fmla="*/ 428 w 1248"/>
              <a:gd name="T85" fmla="*/ 56 h 1062"/>
              <a:gd name="T86" fmla="*/ 560 w 1248"/>
              <a:gd name="T87" fmla="*/ 20 h 1062"/>
              <a:gd name="T88" fmla="*/ 444 w 1248"/>
              <a:gd name="T89" fmla="*/ 173 h 1062"/>
              <a:gd name="T90" fmla="*/ 504 w 1248"/>
              <a:gd name="T91" fmla="*/ 96 h 1062"/>
              <a:gd name="T92" fmla="*/ 568 w 1248"/>
              <a:gd name="T93" fmla="*/ 84 h 1062"/>
              <a:gd name="T94" fmla="*/ 476 w 1248"/>
              <a:gd name="T95" fmla="*/ 145 h 1062"/>
              <a:gd name="T96" fmla="*/ 516 w 1248"/>
              <a:gd name="T97" fmla="*/ 157 h 1062"/>
              <a:gd name="T98" fmla="*/ 720 w 1248"/>
              <a:gd name="T99" fmla="*/ 44 h 1062"/>
              <a:gd name="T100" fmla="*/ 468 w 1248"/>
              <a:gd name="T101" fmla="*/ 181 h 1062"/>
              <a:gd name="T102" fmla="*/ 1104 w 1248"/>
              <a:gd name="T103" fmla="*/ 453 h 1062"/>
              <a:gd name="T104" fmla="*/ 904 w 1248"/>
              <a:gd name="T105" fmla="*/ 974 h 1062"/>
              <a:gd name="T106" fmla="*/ 696 w 1248"/>
              <a:gd name="T107" fmla="*/ 1054 h 1062"/>
              <a:gd name="T108" fmla="*/ 68 w 1248"/>
              <a:gd name="T109" fmla="*/ 962 h 1062"/>
              <a:gd name="T110" fmla="*/ 48 w 1248"/>
              <a:gd name="T111" fmla="*/ 866 h 1062"/>
              <a:gd name="T112" fmla="*/ 64 w 1248"/>
              <a:gd name="T113" fmla="*/ 713 h 1062"/>
              <a:gd name="T114" fmla="*/ 64 w 1248"/>
              <a:gd name="T115" fmla="*/ 597 h 1062"/>
              <a:gd name="T116" fmla="*/ 216 w 1248"/>
              <a:gd name="T117" fmla="*/ 361 h 1062"/>
              <a:gd name="T118" fmla="*/ 408 w 1248"/>
              <a:gd name="T119" fmla="*/ 120 h 1062"/>
              <a:gd name="T120" fmla="*/ 428 w 1248"/>
              <a:gd name="T121" fmla="*/ 157 h 1062"/>
              <a:gd name="T122" fmla="*/ 496 w 1248"/>
              <a:gd name="T123" fmla="*/ 44 h 1062"/>
              <a:gd name="T124" fmla="*/ 708 w 1248"/>
              <a:gd name="T125" fmla="*/ 40 h 10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8" h="1062">
                <a:moveTo>
                  <a:pt x="756" y="1030"/>
                </a:moveTo>
                <a:cubicBezTo>
                  <a:pt x="744" y="1026"/>
                  <a:pt x="732" y="1026"/>
                  <a:pt x="724" y="1026"/>
                </a:cubicBezTo>
                <a:cubicBezTo>
                  <a:pt x="716" y="1022"/>
                  <a:pt x="712" y="1022"/>
                  <a:pt x="708" y="1022"/>
                </a:cubicBezTo>
                <a:cubicBezTo>
                  <a:pt x="692" y="1018"/>
                  <a:pt x="676" y="1018"/>
                  <a:pt x="664" y="1018"/>
                </a:cubicBezTo>
                <a:cubicBezTo>
                  <a:pt x="620" y="1014"/>
                  <a:pt x="564" y="1002"/>
                  <a:pt x="516" y="998"/>
                </a:cubicBezTo>
                <a:cubicBezTo>
                  <a:pt x="500" y="998"/>
                  <a:pt x="484" y="994"/>
                  <a:pt x="468" y="990"/>
                </a:cubicBezTo>
                <a:cubicBezTo>
                  <a:pt x="404" y="986"/>
                  <a:pt x="336" y="982"/>
                  <a:pt x="276" y="974"/>
                </a:cubicBezTo>
                <a:cubicBezTo>
                  <a:pt x="228" y="966"/>
                  <a:pt x="180" y="954"/>
                  <a:pt x="132" y="942"/>
                </a:cubicBezTo>
                <a:cubicBezTo>
                  <a:pt x="120" y="938"/>
                  <a:pt x="100" y="938"/>
                  <a:pt x="80" y="934"/>
                </a:cubicBezTo>
                <a:cubicBezTo>
                  <a:pt x="60" y="930"/>
                  <a:pt x="20" y="918"/>
                  <a:pt x="16" y="942"/>
                </a:cubicBezTo>
                <a:cubicBezTo>
                  <a:pt x="152" y="962"/>
                  <a:pt x="288" y="1002"/>
                  <a:pt x="424" y="1014"/>
                </a:cubicBezTo>
                <a:cubicBezTo>
                  <a:pt x="440" y="1018"/>
                  <a:pt x="460" y="1018"/>
                  <a:pt x="476" y="1022"/>
                </a:cubicBezTo>
                <a:cubicBezTo>
                  <a:pt x="560" y="1026"/>
                  <a:pt x="660" y="1042"/>
                  <a:pt x="748" y="1046"/>
                </a:cubicBezTo>
                <a:cubicBezTo>
                  <a:pt x="752" y="1042"/>
                  <a:pt x="756" y="1034"/>
                  <a:pt x="756" y="1030"/>
                </a:cubicBezTo>
                <a:close/>
                <a:moveTo>
                  <a:pt x="784" y="1030"/>
                </a:moveTo>
                <a:cubicBezTo>
                  <a:pt x="804" y="982"/>
                  <a:pt x="800" y="902"/>
                  <a:pt x="780" y="862"/>
                </a:cubicBezTo>
                <a:cubicBezTo>
                  <a:pt x="780" y="862"/>
                  <a:pt x="780" y="862"/>
                  <a:pt x="776" y="862"/>
                </a:cubicBezTo>
                <a:cubicBezTo>
                  <a:pt x="768" y="866"/>
                  <a:pt x="772" y="878"/>
                  <a:pt x="772" y="890"/>
                </a:cubicBezTo>
                <a:cubicBezTo>
                  <a:pt x="772" y="902"/>
                  <a:pt x="772" y="918"/>
                  <a:pt x="772" y="934"/>
                </a:cubicBezTo>
                <a:cubicBezTo>
                  <a:pt x="776" y="954"/>
                  <a:pt x="772" y="978"/>
                  <a:pt x="772" y="994"/>
                </a:cubicBezTo>
                <a:cubicBezTo>
                  <a:pt x="768" y="1018"/>
                  <a:pt x="760" y="1034"/>
                  <a:pt x="768" y="1050"/>
                </a:cubicBezTo>
                <a:cubicBezTo>
                  <a:pt x="776" y="1050"/>
                  <a:pt x="784" y="1038"/>
                  <a:pt x="784" y="1030"/>
                </a:cubicBezTo>
                <a:close/>
                <a:moveTo>
                  <a:pt x="848" y="1002"/>
                </a:moveTo>
                <a:cubicBezTo>
                  <a:pt x="852" y="998"/>
                  <a:pt x="856" y="982"/>
                  <a:pt x="860" y="970"/>
                </a:cubicBezTo>
                <a:cubicBezTo>
                  <a:pt x="868" y="926"/>
                  <a:pt x="856" y="862"/>
                  <a:pt x="836" y="826"/>
                </a:cubicBezTo>
                <a:cubicBezTo>
                  <a:pt x="824" y="838"/>
                  <a:pt x="804" y="846"/>
                  <a:pt x="792" y="862"/>
                </a:cubicBezTo>
                <a:cubicBezTo>
                  <a:pt x="812" y="918"/>
                  <a:pt x="812" y="982"/>
                  <a:pt x="796" y="1038"/>
                </a:cubicBezTo>
                <a:cubicBezTo>
                  <a:pt x="808" y="1022"/>
                  <a:pt x="836" y="1018"/>
                  <a:pt x="848" y="1002"/>
                </a:cubicBezTo>
                <a:close/>
                <a:moveTo>
                  <a:pt x="892" y="970"/>
                </a:moveTo>
                <a:cubicBezTo>
                  <a:pt x="904" y="914"/>
                  <a:pt x="892" y="846"/>
                  <a:pt x="864" y="810"/>
                </a:cubicBezTo>
                <a:cubicBezTo>
                  <a:pt x="860" y="814"/>
                  <a:pt x="856" y="818"/>
                  <a:pt x="848" y="818"/>
                </a:cubicBezTo>
                <a:cubicBezTo>
                  <a:pt x="864" y="878"/>
                  <a:pt x="880" y="926"/>
                  <a:pt x="864" y="990"/>
                </a:cubicBezTo>
                <a:cubicBezTo>
                  <a:pt x="876" y="982"/>
                  <a:pt x="884" y="978"/>
                  <a:pt x="892" y="970"/>
                </a:cubicBezTo>
                <a:close/>
                <a:moveTo>
                  <a:pt x="736" y="862"/>
                </a:moveTo>
                <a:cubicBezTo>
                  <a:pt x="716" y="862"/>
                  <a:pt x="692" y="854"/>
                  <a:pt x="672" y="850"/>
                </a:cubicBezTo>
                <a:cubicBezTo>
                  <a:pt x="636" y="846"/>
                  <a:pt x="576" y="850"/>
                  <a:pt x="532" y="842"/>
                </a:cubicBezTo>
                <a:cubicBezTo>
                  <a:pt x="484" y="838"/>
                  <a:pt x="440" y="830"/>
                  <a:pt x="396" y="826"/>
                </a:cubicBezTo>
                <a:cubicBezTo>
                  <a:pt x="348" y="822"/>
                  <a:pt x="300" y="814"/>
                  <a:pt x="252" y="810"/>
                </a:cubicBezTo>
                <a:cubicBezTo>
                  <a:pt x="232" y="806"/>
                  <a:pt x="212" y="810"/>
                  <a:pt x="192" y="806"/>
                </a:cubicBezTo>
                <a:cubicBezTo>
                  <a:pt x="152" y="802"/>
                  <a:pt x="112" y="794"/>
                  <a:pt x="64" y="790"/>
                </a:cubicBezTo>
                <a:cubicBezTo>
                  <a:pt x="60" y="798"/>
                  <a:pt x="56" y="798"/>
                  <a:pt x="52" y="802"/>
                </a:cubicBezTo>
                <a:cubicBezTo>
                  <a:pt x="52" y="814"/>
                  <a:pt x="68" y="810"/>
                  <a:pt x="76" y="810"/>
                </a:cubicBezTo>
                <a:cubicBezTo>
                  <a:pt x="88" y="810"/>
                  <a:pt x="104" y="814"/>
                  <a:pt x="116" y="814"/>
                </a:cubicBezTo>
                <a:cubicBezTo>
                  <a:pt x="136" y="814"/>
                  <a:pt x="156" y="810"/>
                  <a:pt x="168" y="822"/>
                </a:cubicBezTo>
                <a:cubicBezTo>
                  <a:pt x="132" y="822"/>
                  <a:pt x="92" y="818"/>
                  <a:pt x="68" y="822"/>
                </a:cubicBezTo>
                <a:cubicBezTo>
                  <a:pt x="88" y="830"/>
                  <a:pt x="128" y="822"/>
                  <a:pt x="148" y="838"/>
                </a:cubicBezTo>
                <a:cubicBezTo>
                  <a:pt x="120" y="838"/>
                  <a:pt x="96" y="830"/>
                  <a:pt x="56" y="830"/>
                </a:cubicBezTo>
                <a:cubicBezTo>
                  <a:pt x="52" y="846"/>
                  <a:pt x="56" y="858"/>
                  <a:pt x="60" y="870"/>
                </a:cubicBezTo>
                <a:cubicBezTo>
                  <a:pt x="152" y="878"/>
                  <a:pt x="224" y="894"/>
                  <a:pt x="308" y="910"/>
                </a:cubicBezTo>
                <a:cubicBezTo>
                  <a:pt x="224" y="902"/>
                  <a:pt x="144" y="882"/>
                  <a:pt x="48" y="882"/>
                </a:cubicBezTo>
                <a:cubicBezTo>
                  <a:pt x="32" y="890"/>
                  <a:pt x="56" y="902"/>
                  <a:pt x="48" y="918"/>
                </a:cubicBezTo>
                <a:cubicBezTo>
                  <a:pt x="84" y="922"/>
                  <a:pt x="108" y="926"/>
                  <a:pt x="136" y="930"/>
                </a:cubicBezTo>
                <a:cubicBezTo>
                  <a:pt x="220" y="950"/>
                  <a:pt x="292" y="966"/>
                  <a:pt x="380" y="970"/>
                </a:cubicBezTo>
                <a:cubicBezTo>
                  <a:pt x="488" y="978"/>
                  <a:pt x="592" y="1002"/>
                  <a:pt x="712" y="1010"/>
                </a:cubicBezTo>
                <a:cubicBezTo>
                  <a:pt x="724" y="1014"/>
                  <a:pt x="744" y="1014"/>
                  <a:pt x="752" y="1018"/>
                </a:cubicBezTo>
                <a:cubicBezTo>
                  <a:pt x="752" y="1006"/>
                  <a:pt x="744" y="1002"/>
                  <a:pt x="744" y="990"/>
                </a:cubicBezTo>
                <a:cubicBezTo>
                  <a:pt x="672" y="978"/>
                  <a:pt x="584" y="966"/>
                  <a:pt x="516" y="954"/>
                </a:cubicBezTo>
                <a:cubicBezTo>
                  <a:pt x="496" y="950"/>
                  <a:pt x="476" y="950"/>
                  <a:pt x="460" y="942"/>
                </a:cubicBezTo>
                <a:cubicBezTo>
                  <a:pt x="564" y="950"/>
                  <a:pt x="656" y="974"/>
                  <a:pt x="748" y="982"/>
                </a:cubicBezTo>
                <a:cubicBezTo>
                  <a:pt x="736" y="954"/>
                  <a:pt x="760" y="942"/>
                  <a:pt x="756" y="914"/>
                </a:cubicBezTo>
                <a:cubicBezTo>
                  <a:pt x="736" y="918"/>
                  <a:pt x="712" y="914"/>
                  <a:pt x="684" y="914"/>
                </a:cubicBezTo>
                <a:cubicBezTo>
                  <a:pt x="664" y="910"/>
                  <a:pt x="644" y="902"/>
                  <a:pt x="628" y="902"/>
                </a:cubicBezTo>
                <a:cubicBezTo>
                  <a:pt x="616" y="898"/>
                  <a:pt x="604" y="906"/>
                  <a:pt x="600" y="898"/>
                </a:cubicBezTo>
                <a:cubicBezTo>
                  <a:pt x="632" y="890"/>
                  <a:pt x="664" y="906"/>
                  <a:pt x="700" y="906"/>
                </a:cubicBezTo>
                <a:cubicBezTo>
                  <a:pt x="720" y="906"/>
                  <a:pt x="740" y="906"/>
                  <a:pt x="756" y="910"/>
                </a:cubicBezTo>
                <a:cubicBezTo>
                  <a:pt x="756" y="902"/>
                  <a:pt x="764" y="902"/>
                  <a:pt x="760" y="894"/>
                </a:cubicBezTo>
                <a:cubicBezTo>
                  <a:pt x="740" y="894"/>
                  <a:pt x="716" y="890"/>
                  <a:pt x="692" y="890"/>
                </a:cubicBezTo>
                <a:cubicBezTo>
                  <a:pt x="668" y="890"/>
                  <a:pt x="640" y="886"/>
                  <a:pt x="616" y="882"/>
                </a:cubicBezTo>
                <a:cubicBezTo>
                  <a:pt x="536" y="874"/>
                  <a:pt x="452" y="874"/>
                  <a:pt x="384" y="854"/>
                </a:cubicBezTo>
                <a:cubicBezTo>
                  <a:pt x="456" y="858"/>
                  <a:pt x="528" y="866"/>
                  <a:pt x="604" y="874"/>
                </a:cubicBezTo>
                <a:cubicBezTo>
                  <a:pt x="660" y="878"/>
                  <a:pt x="708" y="882"/>
                  <a:pt x="760" y="882"/>
                </a:cubicBezTo>
                <a:cubicBezTo>
                  <a:pt x="760" y="874"/>
                  <a:pt x="756" y="874"/>
                  <a:pt x="756" y="866"/>
                </a:cubicBezTo>
                <a:cubicBezTo>
                  <a:pt x="752" y="862"/>
                  <a:pt x="744" y="862"/>
                  <a:pt x="736" y="862"/>
                </a:cubicBezTo>
                <a:close/>
                <a:moveTo>
                  <a:pt x="708" y="782"/>
                </a:moveTo>
                <a:cubicBezTo>
                  <a:pt x="664" y="769"/>
                  <a:pt x="624" y="765"/>
                  <a:pt x="580" y="757"/>
                </a:cubicBezTo>
                <a:cubicBezTo>
                  <a:pt x="556" y="757"/>
                  <a:pt x="532" y="753"/>
                  <a:pt x="508" y="753"/>
                </a:cubicBezTo>
                <a:cubicBezTo>
                  <a:pt x="456" y="749"/>
                  <a:pt x="408" y="737"/>
                  <a:pt x="352" y="733"/>
                </a:cubicBezTo>
                <a:cubicBezTo>
                  <a:pt x="276" y="725"/>
                  <a:pt x="204" y="717"/>
                  <a:pt x="128" y="697"/>
                </a:cubicBezTo>
                <a:cubicBezTo>
                  <a:pt x="96" y="693"/>
                  <a:pt x="52" y="677"/>
                  <a:pt x="44" y="697"/>
                </a:cubicBezTo>
                <a:cubicBezTo>
                  <a:pt x="140" y="721"/>
                  <a:pt x="248" y="729"/>
                  <a:pt x="360" y="745"/>
                </a:cubicBezTo>
                <a:cubicBezTo>
                  <a:pt x="388" y="749"/>
                  <a:pt x="412" y="753"/>
                  <a:pt x="440" y="757"/>
                </a:cubicBezTo>
                <a:cubicBezTo>
                  <a:pt x="464" y="761"/>
                  <a:pt x="492" y="761"/>
                  <a:pt x="516" y="765"/>
                </a:cubicBezTo>
                <a:cubicBezTo>
                  <a:pt x="556" y="769"/>
                  <a:pt x="596" y="778"/>
                  <a:pt x="636" y="782"/>
                </a:cubicBezTo>
                <a:cubicBezTo>
                  <a:pt x="660" y="786"/>
                  <a:pt x="696" y="794"/>
                  <a:pt x="712" y="794"/>
                </a:cubicBezTo>
                <a:cubicBezTo>
                  <a:pt x="720" y="794"/>
                  <a:pt x="728" y="794"/>
                  <a:pt x="736" y="790"/>
                </a:cubicBezTo>
                <a:cubicBezTo>
                  <a:pt x="732" y="786"/>
                  <a:pt x="716" y="782"/>
                  <a:pt x="708" y="782"/>
                </a:cubicBezTo>
                <a:close/>
                <a:moveTo>
                  <a:pt x="760" y="753"/>
                </a:moveTo>
                <a:cubicBezTo>
                  <a:pt x="760" y="765"/>
                  <a:pt x="752" y="778"/>
                  <a:pt x="752" y="790"/>
                </a:cubicBezTo>
                <a:cubicBezTo>
                  <a:pt x="764" y="786"/>
                  <a:pt x="772" y="769"/>
                  <a:pt x="772" y="753"/>
                </a:cubicBezTo>
                <a:cubicBezTo>
                  <a:pt x="776" y="721"/>
                  <a:pt x="764" y="689"/>
                  <a:pt x="752" y="669"/>
                </a:cubicBezTo>
                <a:cubicBezTo>
                  <a:pt x="748" y="669"/>
                  <a:pt x="744" y="661"/>
                  <a:pt x="740" y="661"/>
                </a:cubicBezTo>
                <a:cubicBezTo>
                  <a:pt x="736" y="661"/>
                  <a:pt x="732" y="657"/>
                  <a:pt x="732" y="661"/>
                </a:cubicBezTo>
                <a:cubicBezTo>
                  <a:pt x="740" y="689"/>
                  <a:pt x="764" y="717"/>
                  <a:pt x="760" y="753"/>
                </a:cubicBezTo>
                <a:close/>
                <a:moveTo>
                  <a:pt x="1156" y="725"/>
                </a:moveTo>
                <a:cubicBezTo>
                  <a:pt x="1156" y="689"/>
                  <a:pt x="1148" y="657"/>
                  <a:pt x="1128" y="637"/>
                </a:cubicBezTo>
                <a:cubicBezTo>
                  <a:pt x="1048" y="693"/>
                  <a:pt x="960" y="749"/>
                  <a:pt x="876" y="806"/>
                </a:cubicBezTo>
                <a:cubicBezTo>
                  <a:pt x="896" y="846"/>
                  <a:pt x="912" y="906"/>
                  <a:pt x="904" y="962"/>
                </a:cubicBezTo>
                <a:cubicBezTo>
                  <a:pt x="988" y="906"/>
                  <a:pt x="1068" y="850"/>
                  <a:pt x="1148" y="794"/>
                </a:cubicBezTo>
                <a:cubicBezTo>
                  <a:pt x="1148" y="773"/>
                  <a:pt x="1156" y="749"/>
                  <a:pt x="1156" y="725"/>
                </a:cubicBezTo>
                <a:close/>
                <a:moveTo>
                  <a:pt x="1184" y="761"/>
                </a:moveTo>
                <a:cubicBezTo>
                  <a:pt x="1180" y="753"/>
                  <a:pt x="1188" y="753"/>
                  <a:pt x="1192" y="745"/>
                </a:cubicBezTo>
                <a:cubicBezTo>
                  <a:pt x="1196" y="733"/>
                  <a:pt x="1196" y="709"/>
                  <a:pt x="1200" y="693"/>
                </a:cubicBezTo>
                <a:cubicBezTo>
                  <a:pt x="1200" y="653"/>
                  <a:pt x="1192" y="621"/>
                  <a:pt x="1168" y="605"/>
                </a:cubicBezTo>
                <a:cubicBezTo>
                  <a:pt x="1156" y="613"/>
                  <a:pt x="1148" y="621"/>
                  <a:pt x="1140" y="629"/>
                </a:cubicBezTo>
                <a:cubicBezTo>
                  <a:pt x="1164" y="669"/>
                  <a:pt x="1172" y="733"/>
                  <a:pt x="1160" y="782"/>
                </a:cubicBezTo>
                <a:cubicBezTo>
                  <a:pt x="1168" y="778"/>
                  <a:pt x="1176" y="769"/>
                  <a:pt x="1184" y="761"/>
                </a:cubicBezTo>
                <a:close/>
                <a:moveTo>
                  <a:pt x="372" y="625"/>
                </a:moveTo>
                <a:cubicBezTo>
                  <a:pt x="268" y="617"/>
                  <a:pt x="164" y="625"/>
                  <a:pt x="76" y="597"/>
                </a:cubicBezTo>
                <a:cubicBezTo>
                  <a:pt x="76" y="597"/>
                  <a:pt x="76" y="601"/>
                  <a:pt x="72" y="601"/>
                </a:cubicBezTo>
                <a:cubicBezTo>
                  <a:pt x="76" y="621"/>
                  <a:pt x="108" y="601"/>
                  <a:pt x="116" y="613"/>
                </a:cubicBezTo>
                <a:cubicBezTo>
                  <a:pt x="104" y="621"/>
                  <a:pt x="80" y="613"/>
                  <a:pt x="76" y="629"/>
                </a:cubicBezTo>
                <a:cubicBezTo>
                  <a:pt x="88" y="629"/>
                  <a:pt x="100" y="633"/>
                  <a:pt x="112" y="637"/>
                </a:cubicBezTo>
                <a:cubicBezTo>
                  <a:pt x="124" y="637"/>
                  <a:pt x="136" y="637"/>
                  <a:pt x="144" y="645"/>
                </a:cubicBezTo>
                <a:cubicBezTo>
                  <a:pt x="120" y="645"/>
                  <a:pt x="96" y="633"/>
                  <a:pt x="76" y="641"/>
                </a:cubicBezTo>
                <a:cubicBezTo>
                  <a:pt x="76" y="645"/>
                  <a:pt x="76" y="649"/>
                  <a:pt x="72" y="653"/>
                </a:cubicBezTo>
                <a:cubicBezTo>
                  <a:pt x="112" y="661"/>
                  <a:pt x="140" y="657"/>
                  <a:pt x="176" y="665"/>
                </a:cubicBezTo>
                <a:cubicBezTo>
                  <a:pt x="200" y="669"/>
                  <a:pt x="224" y="681"/>
                  <a:pt x="248" y="685"/>
                </a:cubicBezTo>
                <a:cubicBezTo>
                  <a:pt x="276" y="689"/>
                  <a:pt x="308" y="689"/>
                  <a:pt x="336" y="701"/>
                </a:cubicBezTo>
                <a:cubicBezTo>
                  <a:pt x="252" y="693"/>
                  <a:pt x="152" y="661"/>
                  <a:pt x="68" y="661"/>
                </a:cubicBezTo>
                <a:cubicBezTo>
                  <a:pt x="68" y="669"/>
                  <a:pt x="68" y="669"/>
                  <a:pt x="68" y="677"/>
                </a:cubicBezTo>
                <a:cubicBezTo>
                  <a:pt x="96" y="681"/>
                  <a:pt x="124" y="689"/>
                  <a:pt x="152" y="697"/>
                </a:cubicBezTo>
                <a:cubicBezTo>
                  <a:pt x="236" y="713"/>
                  <a:pt x="316" y="717"/>
                  <a:pt x="396" y="729"/>
                </a:cubicBezTo>
                <a:cubicBezTo>
                  <a:pt x="432" y="737"/>
                  <a:pt x="464" y="741"/>
                  <a:pt x="500" y="741"/>
                </a:cubicBezTo>
                <a:cubicBezTo>
                  <a:pt x="584" y="749"/>
                  <a:pt x="652" y="757"/>
                  <a:pt x="728" y="773"/>
                </a:cubicBezTo>
                <a:cubicBezTo>
                  <a:pt x="724" y="769"/>
                  <a:pt x="724" y="753"/>
                  <a:pt x="720" y="753"/>
                </a:cubicBezTo>
                <a:cubicBezTo>
                  <a:pt x="668" y="741"/>
                  <a:pt x="592" y="737"/>
                  <a:pt x="540" y="721"/>
                </a:cubicBezTo>
                <a:cubicBezTo>
                  <a:pt x="592" y="729"/>
                  <a:pt x="668" y="737"/>
                  <a:pt x="720" y="741"/>
                </a:cubicBezTo>
                <a:cubicBezTo>
                  <a:pt x="720" y="733"/>
                  <a:pt x="724" y="733"/>
                  <a:pt x="720" y="729"/>
                </a:cubicBezTo>
                <a:cubicBezTo>
                  <a:pt x="696" y="733"/>
                  <a:pt x="668" y="721"/>
                  <a:pt x="644" y="717"/>
                </a:cubicBezTo>
                <a:cubicBezTo>
                  <a:pt x="664" y="709"/>
                  <a:pt x="688" y="721"/>
                  <a:pt x="712" y="721"/>
                </a:cubicBezTo>
                <a:cubicBezTo>
                  <a:pt x="712" y="709"/>
                  <a:pt x="716" y="701"/>
                  <a:pt x="724" y="693"/>
                </a:cubicBezTo>
                <a:cubicBezTo>
                  <a:pt x="688" y="681"/>
                  <a:pt x="640" y="693"/>
                  <a:pt x="604" y="685"/>
                </a:cubicBezTo>
                <a:cubicBezTo>
                  <a:pt x="564" y="681"/>
                  <a:pt x="524" y="669"/>
                  <a:pt x="488" y="661"/>
                </a:cubicBezTo>
                <a:cubicBezTo>
                  <a:pt x="540" y="665"/>
                  <a:pt x="584" y="681"/>
                  <a:pt x="640" y="681"/>
                </a:cubicBezTo>
                <a:cubicBezTo>
                  <a:pt x="664" y="681"/>
                  <a:pt x="688" y="681"/>
                  <a:pt x="708" y="681"/>
                </a:cubicBezTo>
                <a:cubicBezTo>
                  <a:pt x="716" y="681"/>
                  <a:pt x="720" y="685"/>
                  <a:pt x="724" y="677"/>
                </a:cubicBezTo>
                <a:cubicBezTo>
                  <a:pt x="728" y="673"/>
                  <a:pt x="720" y="665"/>
                  <a:pt x="720" y="657"/>
                </a:cubicBezTo>
                <a:cubicBezTo>
                  <a:pt x="600" y="653"/>
                  <a:pt x="488" y="641"/>
                  <a:pt x="372" y="625"/>
                </a:cubicBezTo>
                <a:close/>
                <a:moveTo>
                  <a:pt x="1204" y="573"/>
                </a:moveTo>
                <a:cubicBezTo>
                  <a:pt x="1184" y="565"/>
                  <a:pt x="1164" y="569"/>
                  <a:pt x="1148" y="569"/>
                </a:cubicBezTo>
                <a:cubicBezTo>
                  <a:pt x="1132" y="589"/>
                  <a:pt x="1108" y="597"/>
                  <a:pt x="1084" y="613"/>
                </a:cubicBezTo>
                <a:cubicBezTo>
                  <a:pt x="1068" y="625"/>
                  <a:pt x="1056" y="633"/>
                  <a:pt x="1040" y="645"/>
                </a:cubicBezTo>
                <a:cubicBezTo>
                  <a:pt x="1012" y="665"/>
                  <a:pt x="980" y="681"/>
                  <a:pt x="952" y="697"/>
                </a:cubicBezTo>
                <a:cubicBezTo>
                  <a:pt x="888" y="733"/>
                  <a:pt x="828" y="773"/>
                  <a:pt x="764" y="806"/>
                </a:cubicBezTo>
                <a:cubicBezTo>
                  <a:pt x="756" y="806"/>
                  <a:pt x="752" y="810"/>
                  <a:pt x="744" y="810"/>
                </a:cubicBezTo>
                <a:cubicBezTo>
                  <a:pt x="744" y="810"/>
                  <a:pt x="744" y="806"/>
                  <a:pt x="740" y="810"/>
                </a:cubicBezTo>
                <a:cubicBezTo>
                  <a:pt x="728" y="802"/>
                  <a:pt x="716" y="810"/>
                  <a:pt x="696" y="806"/>
                </a:cubicBezTo>
                <a:cubicBezTo>
                  <a:pt x="684" y="802"/>
                  <a:pt x="668" y="798"/>
                  <a:pt x="652" y="794"/>
                </a:cubicBezTo>
                <a:cubicBezTo>
                  <a:pt x="636" y="794"/>
                  <a:pt x="620" y="790"/>
                  <a:pt x="600" y="790"/>
                </a:cubicBezTo>
                <a:cubicBezTo>
                  <a:pt x="544" y="778"/>
                  <a:pt x="496" y="773"/>
                  <a:pt x="444" y="769"/>
                </a:cubicBezTo>
                <a:cubicBezTo>
                  <a:pt x="408" y="765"/>
                  <a:pt x="376" y="757"/>
                  <a:pt x="340" y="753"/>
                </a:cubicBezTo>
                <a:cubicBezTo>
                  <a:pt x="268" y="745"/>
                  <a:pt x="196" y="733"/>
                  <a:pt x="128" y="721"/>
                </a:cubicBezTo>
                <a:cubicBezTo>
                  <a:pt x="104" y="733"/>
                  <a:pt x="80" y="745"/>
                  <a:pt x="56" y="757"/>
                </a:cubicBezTo>
                <a:cubicBezTo>
                  <a:pt x="44" y="761"/>
                  <a:pt x="20" y="765"/>
                  <a:pt x="20" y="778"/>
                </a:cubicBezTo>
                <a:cubicBezTo>
                  <a:pt x="84" y="773"/>
                  <a:pt x="160" y="790"/>
                  <a:pt x="224" y="798"/>
                </a:cubicBezTo>
                <a:cubicBezTo>
                  <a:pt x="312" y="802"/>
                  <a:pt x="400" y="814"/>
                  <a:pt x="488" y="826"/>
                </a:cubicBezTo>
                <a:cubicBezTo>
                  <a:pt x="524" y="830"/>
                  <a:pt x="560" y="834"/>
                  <a:pt x="592" y="838"/>
                </a:cubicBezTo>
                <a:cubicBezTo>
                  <a:pt x="632" y="838"/>
                  <a:pt x="668" y="838"/>
                  <a:pt x="704" y="842"/>
                </a:cubicBezTo>
                <a:cubicBezTo>
                  <a:pt x="720" y="846"/>
                  <a:pt x="732" y="850"/>
                  <a:pt x="744" y="850"/>
                </a:cubicBezTo>
                <a:cubicBezTo>
                  <a:pt x="752" y="854"/>
                  <a:pt x="760" y="850"/>
                  <a:pt x="768" y="854"/>
                </a:cubicBezTo>
                <a:cubicBezTo>
                  <a:pt x="776" y="846"/>
                  <a:pt x="788" y="834"/>
                  <a:pt x="800" y="842"/>
                </a:cubicBezTo>
                <a:cubicBezTo>
                  <a:pt x="828" y="822"/>
                  <a:pt x="856" y="802"/>
                  <a:pt x="888" y="786"/>
                </a:cubicBezTo>
                <a:cubicBezTo>
                  <a:pt x="920" y="765"/>
                  <a:pt x="948" y="745"/>
                  <a:pt x="980" y="725"/>
                </a:cubicBezTo>
                <a:cubicBezTo>
                  <a:pt x="1008" y="705"/>
                  <a:pt x="1036" y="685"/>
                  <a:pt x="1068" y="669"/>
                </a:cubicBezTo>
                <a:cubicBezTo>
                  <a:pt x="1100" y="649"/>
                  <a:pt x="1124" y="625"/>
                  <a:pt x="1152" y="605"/>
                </a:cubicBezTo>
                <a:cubicBezTo>
                  <a:pt x="1164" y="597"/>
                  <a:pt x="1176" y="585"/>
                  <a:pt x="1188" y="585"/>
                </a:cubicBezTo>
                <a:cubicBezTo>
                  <a:pt x="1192" y="593"/>
                  <a:pt x="1184" y="597"/>
                  <a:pt x="1180" y="597"/>
                </a:cubicBezTo>
                <a:cubicBezTo>
                  <a:pt x="1216" y="633"/>
                  <a:pt x="1212" y="693"/>
                  <a:pt x="1204" y="749"/>
                </a:cubicBezTo>
                <a:cubicBezTo>
                  <a:pt x="1244" y="705"/>
                  <a:pt x="1236" y="613"/>
                  <a:pt x="1204" y="573"/>
                </a:cubicBezTo>
                <a:close/>
                <a:moveTo>
                  <a:pt x="420" y="561"/>
                </a:moveTo>
                <a:cubicBezTo>
                  <a:pt x="420" y="561"/>
                  <a:pt x="420" y="561"/>
                  <a:pt x="420" y="561"/>
                </a:cubicBezTo>
                <a:cubicBezTo>
                  <a:pt x="420" y="565"/>
                  <a:pt x="420" y="569"/>
                  <a:pt x="424" y="573"/>
                </a:cubicBezTo>
                <a:cubicBezTo>
                  <a:pt x="432" y="569"/>
                  <a:pt x="436" y="565"/>
                  <a:pt x="440" y="557"/>
                </a:cubicBezTo>
                <a:cubicBezTo>
                  <a:pt x="432" y="561"/>
                  <a:pt x="428" y="561"/>
                  <a:pt x="420" y="561"/>
                </a:cubicBezTo>
                <a:close/>
                <a:moveTo>
                  <a:pt x="444" y="557"/>
                </a:moveTo>
                <a:cubicBezTo>
                  <a:pt x="448" y="557"/>
                  <a:pt x="456" y="565"/>
                  <a:pt x="460" y="561"/>
                </a:cubicBezTo>
                <a:cubicBezTo>
                  <a:pt x="456" y="561"/>
                  <a:pt x="456" y="557"/>
                  <a:pt x="456" y="557"/>
                </a:cubicBezTo>
                <a:cubicBezTo>
                  <a:pt x="452" y="553"/>
                  <a:pt x="448" y="553"/>
                  <a:pt x="444" y="557"/>
                </a:cubicBezTo>
                <a:close/>
                <a:moveTo>
                  <a:pt x="956" y="681"/>
                </a:moveTo>
                <a:cubicBezTo>
                  <a:pt x="972" y="677"/>
                  <a:pt x="984" y="665"/>
                  <a:pt x="996" y="661"/>
                </a:cubicBezTo>
                <a:cubicBezTo>
                  <a:pt x="1024" y="645"/>
                  <a:pt x="1048" y="625"/>
                  <a:pt x="1072" y="609"/>
                </a:cubicBezTo>
                <a:cubicBezTo>
                  <a:pt x="1092" y="593"/>
                  <a:pt x="1124" y="581"/>
                  <a:pt x="1136" y="565"/>
                </a:cubicBezTo>
                <a:cubicBezTo>
                  <a:pt x="1160" y="537"/>
                  <a:pt x="1160" y="481"/>
                  <a:pt x="1116" y="473"/>
                </a:cubicBezTo>
                <a:cubicBezTo>
                  <a:pt x="1116" y="473"/>
                  <a:pt x="1112" y="477"/>
                  <a:pt x="1112" y="481"/>
                </a:cubicBezTo>
                <a:cubicBezTo>
                  <a:pt x="1096" y="481"/>
                  <a:pt x="1088" y="489"/>
                  <a:pt x="1072" y="493"/>
                </a:cubicBezTo>
                <a:cubicBezTo>
                  <a:pt x="1064" y="497"/>
                  <a:pt x="1056" y="501"/>
                  <a:pt x="1048" y="509"/>
                </a:cubicBezTo>
                <a:cubicBezTo>
                  <a:pt x="956" y="565"/>
                  <a:pt x="852" y="609"/>
                  <a:pt x="748" y="649"/>
                </a:cubicBezTo>
                <a:cubicBezTo>
                  <a:pt x="776" y="681"/>
                  <a:pt x="792" y="749"/>
                  <a:pt x="776" y="790"/>
                </a:cubicBezTo>
                <a:cubicBezTo>
                  <a:pt x="828" y="761"/>
                  <a:pt x="900" y="717"/>
                  <a:pt x="956" y="681"/>
                </a:cubicBezTo>
                <a:close/>
                <a:moveTo>
                  <a:pt x="332" y="549"/>
                </a:moveTo>
                <a:cubicBezTo>
                  <a:pt x="324" y="537"/>
                  <a:pt x="312" y="533"/>
                  <a:pt x="300" y="521"/>
                </a:cubicBezTo>
                <a:cubicBezTo>
                  <a:pt x="300" y="525"/>
                  <a:pt x="300" y="525"/>
                  <a:pt x="300" y="525"/>
                </a:cubicBezTo>
                <a:cubicBezTo>
                  <a:pt x="300" y="525"/>
                  <a:pt x="296" y="525"/>
                  <a:pt x="292" y="525"/>
                </a:cubicBezTo>
                <a:cubicBezTo>
                  <a:pt x="256" y="537"/>
                  <a:pt x="224" y="545"/>
                  <a:pt x="184" y="553"/>
                </a:cubicBezTo>
                <a:cubicBezTo>
                  <a:pt x="168" y="557"/>
                  <a:pt x="148" y="557"/>
                  <a:pt x="128" y="561"/>
                </a:cubicBezTo>
                <a:cubicBezTo>
                  <a:pt x="108" y="565"/>
                  <a:pt x="72" y="569"/>
                  <a:pt x="56" y="585"/>
                </a:cubicBezTo>
                <a:cubicBezTo>
                  <a:pt x="112" y="601"/>
                  <a:pt x="200" y="613"/>
                  <a:pt x="260" y="609"/>
                </a:cubicBezTo>
                <a:cubicBezTo>
                  <a:pt x="280" y="613"/>
                  <a:pt x="300" y="609"/>
                  <a:pt x="324" y="613"/>
                </a:cubicBezTo>
                <a:cubicBezTo>
                  <a:pt x="364" y="617"/>
                  <a:pt x="408" y="625"/>
                  <a:pt x="448" y="625"/>
                </a:cubicBezTo>
                <a:cubicBezTo>
                  <a:pt x="520" y="633"/>
                  <a:pt x="600" y="641"/>
                  <a:pt x="676" y="645"/>
                </a:cubicBezTo>
                <a:cubicBezTo>
                  <a:pt x="692" y="645"/>
                  <a:pt x="704" y="649"/>
                  <a:pt x="720" y="649"/>
                </a:cubicBezTo>
                <a:cubicBezTo>
                  <a:pt x="724" y="649"/>
                  <a:pt x="732" y="649"/>
                  <a:pt x="736" y="641"/>
                </a:cubicBezTo>
                <a:cubicBezTo>
                  <a:pt x="740" y="645"/>
                  <a:pt x="740" y="645"/>
                  <a:pt x="744" y="645"/>
                </a:cubicBezTo>
                <a:cubicBezTo>
                  <a:pt x="808" y="609"/>
                  <a:pt x="880" y="589"/>
                  <a:pt x="940" y="553"/>
                </a:cubicBezTo>
                <a:cubicBezTo>
                  <a:pt x="940" y="553"/>
                  <a:pt x="944" y="549"/>
                  <a:pt x="948" y="553"/>
                </a:cubicBezTo>
                <a:cubicBezTo>
                  <a:pt x="996" y="525"/>
                  <a:pt x="1044" y="497"/>
                  <a:pt x="1092" y="469"/>
                </a:cubicBezTo>
                <a:cubicBezTo>
                  <a:pt x="1076" y="477"/>
                  <a:pt x="1068" y="465"/>
                  <a:pt x="1056" y="473"/>
                </a:cubicBezTo>
                <a:cubicBezTo>
                  <a:pt x="1032" y="465"/>
                  <a:pt x="1012" y="469"/>
                  <a:pt x="988" y="469"/>
                </a:cubicBezTo>
                <a:cubicBezTo>
                  <a:pt x="980" y="469"/>
                  <a:pt x="972" y="465"/>
                  <a:pt x="964" y="465"/>
                </a:cubicBezTo>
                <a:cubicBezTo>
                  <a:pt x="956" y="461"/>
                  <a:pt x="944" y="461"/>
                  <a:pt x="932" y="461"/>
                </a:cubicBezTo>
                <a:cubicBezTo>
                  <a:pt x="916" y="461"/>
                  <a:pt x="900" y="457"/>
                  <a:pt x="884" y="457"/>
                </a:cubicBezTo>
                <a:cubicBezTo>
                  <a:pt x="872" y="457"/>
                  <a:pt x="864" y="461"/>
                  <a:pt x="852" y="461"/>
                </a:cubicBezTo>
                <a:cubicBezTo>
                  <a:pt x="804" y="453"/>
                  <a:pt x="740" y="441"/>
                  <a:pt x="692" y="445"/>
                </a:cubicBezTo>
                <a:cubicBezTo>
                  <a:pt x="688" y="445"/>
                  <a:pt x="684" y="445"/>
                  <a:pt x="680" y="441"/>
                </a:cubicBezTo>
                <a:cubicBezTo>
                  <a:pt x="660" y="445"/>
                  <a:pt x="648" y="457"/>
                  <a:pt x="628" y="461"/>
                </a:cubicBezTo>
                <a:cubicBezTo>
                  <a:pt x="616" y="493"/>
                  <a:pt x="596" y="529"/>
                  <a:pt x="568" y="549"/>
                </a:cubicBezTo>
                <a:cubicBezTo>
                  <a:pt x="540" y="565"/>
                  <a:pt x="504" y="569"/>
                  <a:pt x="468" y="557"/>
                </a:cubicBezTo>
                <a:cubicBezTo>
                  <a:pt x="468" y="561"/>
                  <a:pt x="476" y="561"/>
                  <a:pt x="480" y="569"/>
                </a:cubicBezTo>
                <a:cubicBezTo>
                  <a:pt x="476" y="569"/>
                  <a:pt x="476" y="573"/>
                  <a:pt x="472" y="577"/>
                </a:cubicBezTo>
                <a:cubicBezTo>
                  <a:pt x="460" y="581"/>
                  <a:pt x="456" y="569"/>
                  <a:pt x="444" y="573"/>
                </a:cubicBezTo>
                <a:cubicBezTo>
                  <a:pt x="432" y="577"/>
                  <a:pt x="428" y="593"/>
                  <a:pt x="416" y="585"/>
                </a:cubicBezTo>
                <a:cubicBezTo>
                  <a:pt x="412" y="577"/>
                  <a:pt x="408" y="569"/>
                  <a:pt x="404" y="561"/>
                </a:cubicBezTo>
                <a:cubicBezTo>
                  <a:pt x="380" y="569"/>
                  <a:pt x="356" y="557"/>
                  <a:pt x="332" y="549"/>
                </a:cubicBezTo>
                <a:close/>
                <a:moveTo>
                  <a:pt x="496" y="501"/>
                </a:moveTo>
                <a:cubicBezTo>
                  <a:pt x="508" y="505"/>
                  <a:pt x="476" y="541"/>
                  <a:pt x="468" y="545"/>
                </a:cubicBezTo>
                <a:cubicBezTo>
                  <a:pt x="468" y="545"/>
                  <a:pt x="468" y="545"/>
                  <a:pt x="468" y="545"/>
                </a:cubicBezTo>
                <a:cubicBezTo>
                  <a:pt x="472" y="545"/>
                  <a:pt x="484" y="549"/>
                  <a:pt x="488" y="553"/>
                </a:cubicBezTo>
                <a:cubicBezTo>
                  <a:pt x="524" y="557"/>
                  <a:pt x="552" y="541"/>
                  <a:pt x="572" y="525"/>
                </a:cubicBezTo>
                <a:cubicBezTo>
                  <a:pt x="580" y="521"/>
                  <a:pt x="588" y="513"/>
                  <a:pt x="592" y="509"/>
                </a:cubicBezTo>
                <a:cubicBezTo>
                  <a:pt x="604" y="497"/>
                  <a:pt x="616" y="469"/>
                  <a:pt x="616" y="457"/>
                </a:cubicBezTo>
                <a:cubicBezTo>
                  <a:pt x="616" y="453"/>
                  <a:pt x="620" y="453"/>
                  <a:pt x="624" y="449"/>
                </a:cubicBezTo>
                <a:cubicBezTo>
                  <a:pt x="636" y="409"/>
                  <a:pt x="648" y="361"/>
                  <a:pt x="648" y="317"/>
                </a:cubicBezTo>
                <a:cubicBezTo>
                  <a:pt x="644" y="277"/>
                  <a:pt x="636" y="233"/>
                  <a:pt x="608" y="217"/>
                </a:cubicBezTo>
                <a:cubicBezTo>
                  <a:pt x="576" y="197"/>
                  <a:pt x="528" y="181"/>
                  <a:pt x="484" y="189"/>
                </a:cubicBezTo>
                <a:cubicBezTo>
                  <a:pt x="464" y="193"/>
                  <a:pt x="448" y="205"/>
                  <a:pt x="432" y="221"/>
                </a:cubicBezTo>
                <a:cubicBezTo>
                  <a:pt x="428" y="221"/>
                  <a:pt x="416" y="225"/>
                  <a:pt x="408" y="229"/>
                </a:cubicBezTo>
                <a:cubicBezTo>
                  <a:pt x="400" y="225"/>
                  <a:pt x="392" y="225"/>
                  <a:pt x="384" y="229"/>
                </a:cubicBezTo>
                <a:cubicBezTo>
                  <a:pt x="376" y="221"/>
                  <a:pt x="364" y="221"/>
                  <a:pt x="368" y="209"/>
                </a:cubicBezTo>
                <a:cubicBezTo>
                  <a:pt x="372" y="209"/>
                  <a:pt x="372" y="205"/>
                  <a:pt x="376" y="205"/>
                </a:cubicBezTo>
                <a:cubicBezTo>
                  <a:pt x="384" y="217"/>
                  <a:pt x="408" y="221"/>
                  <a:pt x="420" y="213"/>
                </a:cubicBezTo>
                <a:cubicBezTo>
                  <a:pt x="420" y="209"/>
                  <a:pt x="416" y="201"/>
                  <a:pt x="416" y="197"/>
                </a:cubicBezTo>
                <a:cubicBezTo>
                  <a:pt x="404" y="197"/>
                  <a:pt x="396" y="193"/>
                  <a:pt x="388" y="189"/>
                </a:cubicBezTo>
                <a:cubicBezTo>
                  <a:pt x="348" y="181"/>
                  <a:pt x="300" y="185"/>
                  <a:pt x="272" y="209"/>
                </a:cubicBezTo>
                <a:cubicBezTo>
                  <a:pt x="268" y="213"/>
                  <a:pt x="260" y="217"/>
                  <a:pt x="256" y="221"/>
                </a:cubicBezTo>
                <a:cubicBezTo>
                  <a:pt x="228" y="253"/>
                  <a:pt x="216" y="337"/>
                  <a:pt x="228" y="385"/>
                </a:cubicBezTo>
                <a:cubicBezTo>
                  <a:pt x="240" y="425"/>
                  <a:pt x="256" y="469"/>
                  <a:pt x="288" y="497"/>
                </a:cubicBezTo>
                <a:cubicBezTo>
                  <a:pt x="312" y="521"/>
                  <a:pt x="336" y="541"/>
                  <a:pt x="368" y="553"/>
                </a:cubicBezTo>
                <a:cubicBezTo>
                  <a:pt x="388" y="557"/>
                  <a:pt x="404" y="549"/>
                  <a:pt x="420" y="545"/>
                </a:cubicBezTo>
                <a:cubicBezTo>
                  <a:pt x="400" y="533"/>
                  <a:pt x="380" y="517"/>
                  <a:pt x="372" y="489"/>
                </a:cubicBezTo>
                <a:cubicBezTo>
                  <a:pt x="392" y="509"/>
                  <a:pt x="404" y="529"/>
                  <a:pt x="428" y="541"/>
                </a:cubicBezTo>
                <a:cubicBezTo>
                  <a:pt x="444" y="541"/>
                  <a:pt x="456" y="537"/>
                  <a:pt x="472" y="529"/>
                </a:cubicBezTo>
                <a:cubicBezTo>
                  <a:pt x="480" y="525"/>
                  <a:pt x="488" y="493"/>
                  <a:pt x="496" y="501"/>
                </a:cubicBezTo>
                <a:close/>
                <a:moveTo>
                  <a:pt x="428" y="177"/>
                </a:moveTo>
                <a:cubicBezTo>
                  <a:pt x="432" y="189"/>
                  <a:pt x="432" y="173"/>
                  <a:pt x="428" y="169"/>
                </a:cubicBezTo>
                <a:cubicBezTo>
                  <a:pt x="428" y="173"/>
                  <a:pt x="428" y="173"/>
                  <a:pt x="428" y="177"/>
                </a:cubicBezTo>
                <a:close/>
                <a:moveTo>
                  <a:pt x="424" y="28"/>
                </a:moveTo>
                <a:cubicBezTo>
                  <a:pt x="408" y="64"/>
                  <a:pt x="412" y="112"/>
                  <a:pt x="420" y="149"/>
                </a:cubicBezTo>
                <a:cubicBezTo>
                  <a:pt x="424" y="116"/>
                  <a:pt x="420" y="84"/>
                  <a:pt x="428" y="56"/>
                </a:cubicBezTo>
                <a:cubicBezTo>
                  <a:pt x="428" y="48"/>
                  <a:pt x="440" y="36"/>
                  <a:pt x="432" y="28"/>
                </a:cubicBezTo>
                <a:cubicBezTo>
                  <a:pt x="428" y="24"/>
                  <a:pt x="428" y="32"/>
                  <a:pt x="424" y="28"/>
                </a:cubicBezTo>
                <a:close/>
                <a:moveTo>
                  <a:pt x="656" y="36"/>
                </a:moveTo>
                <a:cubicBezTo>
                  <a:pt x="648" y="36"/>
                  <a:pt x="640" y="40"/>
                  <a:pt x="632" y="40"/>
                </a:cubicBezTo>
                <a:cubicBezTo>
                  <a:pt x="624" y="40"/>
                  <a:pt x="624" y="32"/>
                  <a:pt x="612" y="32"/>
                </a:cubicBezTo>
                <a:cubicBezTo>
                  <a:pt x="600" y="12"/>
                  <a:pt x="588" y="12"/>
                  <a:pt x="560" y="20"/>
                </a:cubicBezTo>
                <a:cubicBezTo>
                  <a:pt x="544" y="32"/>
                  <a:pt x="536" y="56"/>
                  <a:pt x="508" y="52"/>
                </a:cubicBezTo>
                <a:cubicBezTo>
                  <a:pt x="504" y="56"/>
                  <a:pt x="500" y="56"/>
                  <a:pt x="496" y="56"/>
                </a:cubicBezTo>
                <a:cubicBezTo>
                  <a:pt x="496" y="56"/>
                  <a:pt x="496" y="56"/>
                  <a:pt x="496" y="56"/>
                </a:cubicBezTo>
                <a:cubicBezTo>
                  <a:pt x="496" y="60"/>
                  <a:pt x="492" y="60"/>
                  <a:pt x="488" y="64"/>
                </a:cubicBezTo>
                <a:cubicBezTo>
                  <a:pt x="480" y="80"/>
                  <a:pt x="472" y="100"/>
                  <a:pt x="452" y="108"/>
                </a:cubicBezTo>
                <a:cubicBezTo>
                  <a:pt x="440" y="120"/>
                  <a:pt x="436" y="157"/>
                  <a:pt x="444" y="173"/>
                </a:cubicBezTo>
                <a:cubicBezTo>
                  <a:pt x="444" y="161"/>
                  <a:pt x="460" y="149"/>
                  <a:pt x="468" y="136"/>
                </a:cubicBezTo>
                <a:cubicBezTo>
                  <a:pt x="472" y="124"/>
                  <a:pt x="468" y="108"/>
                  <a:pt x="480" y="104"/>
                </a:cubicBezTo>
                <a:cubicBezTo>
                  <a:pt x="476" y="112"/>
                  <a:pt x="472" y="120"/>
                  <a:pt x="480" y="124"/>
                </a:cubicBezTo>
                <a:cubicBezTo>
                  <a:pt x="484" y="116"/>
                  <a:pt x="492" y="108"/>
                  <a:pt x="496" y="100"/>
                </a:cubicBezTo>
                <a:cubicBezTo>
                  <a:pt x="496" y="92"/>
                  <a:pt x="508" y="72"/>
                  <a:pt x="516" y="72"/>
                </a:cubicBezTo>
                <a:cubicBezTo>
                  <a:pt x="516" y="80"/>
                  <a:pt x="508" y="84"/>
                  <a:pt x="504" y="96"/>
                </a:cubicBezTo>
                <a:cubicBezTo>
                  <a:pt x="520" y="92"/>
                  <a:pt x="532" y="76"/>
                  <a:pt x="548" y="76"/>
                </a:cubicBezTo>
                <a:cubicBezTo>
                  <a:pt x="556" y="64"/>
                  <a:pt x="580" y="60"/>
                  <a:pt x="592" y="56"/>
                </a:cubicBezTo>
                <a:cubicBezTo>
                  <a:pt x="588" y="64"/>
                  <a:pt x="580" y="64"/>
                  <a:pt x="576" y="72"/>
                </a:cubicBezTo>
                <a:cubicBezTo>
                  <a:pt x="592" y="64"/>
                  <a:pt x="616" y="68"/>
                  <a:pt x="636" y="64"/>
                </a:cubicBezTo>
                <a:cubicBezTo>
                  <a:pt x="652" y="64"/>
                  <a:pt x="668" y="48"/>
                  <a:pt x="688" y="52"/>
                </a:cubicBezTo>
                <a:cubicBezTo>
                  <a:pt x="660" y="80"/>
                  <a:pt x="604" y="68"/>
                  <a:pt x="568" y="84"/>
                </a:cubicBezTo>
                <a:cubicBezTo>
                  <a:pt x="576" y="92"/>
                  <a:pt x="596" y="96"/>
                  <a:pt x="600" y="108"/>
                </a:cubicBezTo>
                <a:cubicBezTo>
                  <a:pt x="584" y="104"/>
                  <a:pt x="572" y="88"/>
                  <a:pt x="552" y="88"/>
                </a:cubicBezTo>
                <a:cubicBezTo>
                  <a:pt x="536" y="88"/>
                  <a:pt x="528" y="96"/>
                  <a:pt x="516" y="104"/>
                </a:cubicBezTo>
                <a:cubicBezTo>
                  <a:pt x="532" y="108"/>
                  <a:pt x="544" y="112"/>
                  <a:pt x="552" y="120"/>
                </a:cubicBezTo>
                <a:cubicBezTo>
                  <a:pt x="540" y="120"/>
                  <a:pt x="520" y="104"/>
                  <a:pt x="504" y="112"/>
                </a:cubicBezTo>
                <a:cubicBezTo>
                  <a:pt x="492" y="120"/>
                  <a:pt x="480" y="132"/>
                  <a:pt x="476" y="145"/>
                </a:cubicBezTo>
                <a:cubicBezTo>
                  <a:pt x="488" y="141"/>
                  <a:pt x="508" y="136"/>
                  <a:pt x="516" y="145"/>
                </a:cubicBezTo>
                <a:cubicBezTo>
                  <a:pt x="500" y="141"/>
                  <a:pt x="480" y="153"/>
                  <a:pt x="464" y="157"/>
                </a:cubicBezTo>
                <a:cubicBezTo>
                  <a:pt x="456" y="169"/>
                  <a:pt x="444" y="181"/>
                  <a:pt x="444" y="197"/>
                </a:cubicBezTo>
                <a:cubicBezTo>
                  <a:pt x="444" y="189"/>
                  <a:pt x="448" y="189"/>
                  <a:pt x="448" y="181"/>
                </a:cubicBezTo>
                <a:cubicBezTo>
                  <a:pt x="460" y="173"/>
                  <a:pt x="468" y="165"/>
                  <a:pt x="480" y="161"/>
                </a:cubicBezTo>
                <a:cubicBezTo>
                  <a:pt x="492" y="161"/>
                  <a:pt x="508" y="161"/>
                  <a:pt x="516" y="157"/>
                </a:cubicBezTo>
                <a:cubicBezTo>
                  <a:pt x="532" y="153"/>
                  <a:pt x="532" y="136"/>
                  <a:pt x="548" y="136"/>
                </a:cubicBezTo>
                <a:cubicBezTo>
                  <a:pt x="572" y="157"/>
                  <a:pt x="608" y="141"/>
                  <a:pt x="612" y="108"/>
                </a:cubicBezTo>
                <a:cubicBezTo>
                  <a:pt x="620" y="96"/>
                  <a:pt x="640" y="100"/>
                  <a:pt x="656" y="96"/>
                </a:cubicBezTo>
                <a:cubicBezTo>
                  <a:pt x="680" y="88"/>
                  <a:pt x="688" y="68"/>
                  <a:pt x="704" y="48"/>
                </a:cubicBezTo>
                <a:cubicBezTo>
                  <a:pt x="688" y="44"/>
                  <a:pt x="676" y="36"/>
                  <a:pt x="656" y="36"/>
                </a:cubicBezTo>
                <a:close/>
                <a:moveTo>
                  <a:pt x="720" y="44"/>
                </a:moveTo>
                <a:cubicBezTo>
                  <a:pt x="724" y="52"/>
                  <a:pt x="716" y="56"/>
                  <a:pt x="712" y="60"/>
                </a:cubicBezTo>
                <a:cubicBezTo>
                  <a:pt x="704" y="72"/>
                  <a:pt x="692" y="80"/>
                  <a:pt x="684" y="92"/>
                </a:cubicBezTo>
                <a:cubicBezTo>
                  <a:pt x="668" y="104"/>
                  <a:pt x="644" y="108"/>
                  <a:pt x="624" y="112"/>
                </a:cubicBezTo>
                <a:cubicBezTo>
                  <a:pt x="616" y="153"/>
                  <a:pt x="580" y="169"/>
                  <a:pt x="548" y="149"/>
                </a:cubicBezTo>
                <a:cubicBezTo>
                  <a:pt x="540" y="153"/>
                  <a:pt x="536" y="161"/>
                  <a:pt x="528" y="165"/>
                </a:cubicBezTo>
                <a:cubicBezTo>
                  <a:pt x="508" y="177"/>
                  <a:pt x="484" y="169"/>
                  <a:pt x="468" y="181"/>
                </a:cubicBezTo>
                <a:cubicBezTo>
                  <a:pt x="528" y="165"/>
                  <a:pt x="596" y="185"/>
                  <a:pt x="632" y="221"/>
                </a:cubicBezTo>
                <a:cubicBezTo>
                  <a:pt x="672" y="281"/>
                  <a:pt x="660" y="381"/>
                  <a:pt x="632" y="449"/>
                </a:cubicBezTo>
                <a:cubicBezTo>
                  <a:pt x="684" y="421"/>
                  <a:pt x="748" y="437"/>
                  <a:pt x="812" y="445"/>
                </a:cubicBezTo>
                <a:cubicBezTo>
                  <a:pt x="848" y="449"/>
                  <a:pt x="880" y="453"/>
                  <a:pt x="920" y="449"/>
                </a:cubicBezTo>
                <a:cubicBezTo>
                  <a:pt x="940" y="449"/>
                  <a:pt x="964" y="453"/>
                  <a:pt x="984" y="453"/>
                </a:cubicBezTo>
                <a:cubicBezTo>
                  <a:pt x="1020" y="453"/>
                  <a:pt x="1068" y="465"/>
                  <a:pt x="1104" y="453"/>
                </a:cubicBezTo>
                <a:cubicBezTo>
                  <a:pt x="1112" y="457"/>
                  <a:pt x="1116" y="461"/>
                  <a:pt x="1124" y="457"/>
                </a:cubicBezTo>
                <a:cubicBezTo>
                  <a:pt x="1132" y="465"/>
                  <a:pt x="1140" y="473"/>
                  <a:pt x="1152" y="477"/>
                </a:cubicBezTo>
                <a:cubicBezTo>
                  <a:pt x="1164" y="497"/>
                  <a:pt x="1168" y="533"/>
                  <a:pt x="1156" y="557"/>
                </a:cubicBezTo>
                <a:cubicBezTo>
                  <a:pt x="1168" y="557"/>
                  <a:pt x="1192" y="557"/>
                  <a:pt x="1204" y="557"/>
                </a:cubicBezTo>
                <a:cubicBezTo>
                  <a:pt x="1244" y="593"/>
                  <a:pt x="1248" y="677"/>
                  <a:pt x="1228" y="737"/>
                </a:cubicBezTo>
                <a:cubicBezTo>
                  <a:pt x="1128" y="822"/>
                  <a:pt x="1016" y="902"/>
                  <a:pt x="904" y="974"/>
                </a:cubicBezTo>
                <a:cubicBezTo>
                  <a:pt x="904" y="978"/>
                  <a:pt x="904" y="982"/>
                  <a:pt x="900" y="982"/>
                </a:cubicBezTo>
                <a:cubicBezTo>
                  <a:pt x="896" y="982"/>
                  <a:pt x="896" y="986"/>
                  <a:pt x="892" y="986"/>
                </a:cubicBezTo>
                <a:cubicBezTo>
                  <a:pt x="868" y="1006"/>
                  <a:pt x="832" y="1022"/>
                  <a:pt x="804" y="1042"/>
                </a:cubicBezTo>
                <a:cubicBezTo>
                  <a:pt x="796" y="1046"/>
                  <a:pt x="784" y="1058"/>
                  <a:pt x="772" y="1062"/>
                </a:cubicBezTo>
                <a:cubicBezTo>
                  <a:pt x="760" y="1062"/>
                  <a:pt x="748" y="1058"/>
                  <a:pt x="732" y="1054"/>
                </a:cubicBezTo>
                <a:cubicBezTo>
                  <a:pt x="720" y="1054"/>
                  <a:pt x="708" y="1054"/>
                  <a:pt x="696" y="1054"/>
                </a:cubicBezTo>
                <a:cubicBezTo>
                  <a:pt x="684" y="1054"/>
                  <a:pt x="672" y="1050"/>
                  <a:pt x="660" y="1050"/>
                </a:cubicBezTo>
                <a:cubicBezTo>
                  <a:pt x="612" y="1042"/>
                  <a:pt x="552" y="1038"/>
                  <a:pt x="500" y="1034"/>
                </a:cubicBezTo>
                <a:cubicBezTo>
                  <a:pt x="456" y="1030"/>
                  <a:pt x="416" y="1030"/>
                  <a:pt x="380" y="1022"/>
                </a:cubicBezTo>
                <a:cubicBezTo>
                  <a:pt x="344" y="1018"/>
                  <a:pt x="304" y="1006"/>
                  <a:pt x="264" y="1002"/>
                </a:cubicBezTo>
                <a:cubicBezTo>
                  <a:pt x="228" y="994"/>
                  <a:pt x="204" y="990"/>
                  <a:pt x="168" y="982"/>
                </a:cubicBezTo>
                <a:cubicBezTo>
                  <a:pt x="136" y="978"/>
                  <a:pt x="104" y="966"/>
                  <a:pt x="68" y="962"/>
                </a:cubicBezTo>
                <a:cubicBezTo>
                  <a:pt x="60" y="962"/>
                  <a:pt x="52" y="962"/>
                  <a:pt x="44" y="958"/>
                </a:cubicBezTo>
                <a:cubicBezTo>
                  <a:pt x="36" y="958"/>
                  <a:pt x="32" y="954"/>
                  <a:pt x="24" y="954"/>
                </a:cubicBezTo>
                <a:cubicBezTo>
                  <a:pt x="16" y="954"/>
                  <a:pt x="12" y="958"/>
                  <a:pt x="0" y="954"/>
                </a:cubicBezTo>
                <a:cubicBezTo>
                  <a:pt x="0" y="930"/>
                  <a:pt x="20" y="918"/>
                  <a:pt x="40" y="914"/>
                </a:cubicBezTo>
                <a:cubicBezTo>
                  <a:pt x="40" y="906"/>
                  <a:pt x="32" y="906"/>
                  <a:pt x="32" y="898"/>
                </a:cubicBezTo>
                <a:cubicBezTo>
                  <a:pt x="28" y="886"/>
                  <a:pt x="44" y="878"/>
                  <a:pt x="48" y="866"/>
                </a:cubicBezTo>
                <a:cubicBezTo>
                  <a:pt x="36" y="846"/>
                  <a:pt x="56" y="822"/>
                  <a:pt x="40" y="802"/>
                </a:cubicBezTo>
                <a:cubicBezTo>
                  <a:pt x="40" y="798"/>
                  <a:pt x="44" y="794"/>
                  <a:pt x="44" y="790"/>
                </a:cubicBezTo>
                <a:cubicBezTo>
                  <a:pt x="28" y="790"/>
                  <a:pt x="16" y="790"/>
                  <a:pt x="4" y="782"/>
                </a:cubicBezTo>
                <a:cubicBezTo>
                  <a:pt x="4" y="773"/>
                  <a:pt x="4" y="769"/>
                  <a:pt x="8" y="761"/>
                </a:cubicBezTo>
                <a:cubicBezTo>
                  <a:pt x="40" y="749"/>
                  <a:pt x="80" y="737"/>
                  <a:pt x="108" y="721"/>
                </a:cubicBezTo>
                <a:cubicBezTo>
                  <a:pt x="100" y="713"/>
                  <a:pt x="80" y="717"/>
                  <a:pt x="64" y="713"/>
                </a:cubicBezTo>
                <a:cubicBezTo>
                  <a:pt x="56" y="713"/>
                  <a:pt x="52" y="709"/>
                  <a:pt x="48" y="709"/>
                </a:cubicBezTo>
                <a:cubicBezTo>
                  <a:pt x="36" y="709"/>
                  <a:pt x="24" y="713"/>
                  <a:pt x="24" y="697"/>
                </a:cubicBezTo>
                <a:cubicBezTo>
                  <a:pt x="32" y="689"/>
                  <a:pt x="40" y="681"/>
                  <a:pt x="52" y="677"/>
                </a:cubicBezTo>
                <a:cubicBezTo>
                  <a:pt x="52" y="657"/>
                  <a:pt x="72" y="649"/>
                  <a:pt x="64" y="629"/>
                </a:cubicBezTo>
                <a:cubicBezTo>
                  <a:pt x="64" y="625"/>
                  <a:pt x="68" y="621"/>
                  <a:pt x="68" y="617"/>
                </a:cubicBezTo>
                <a:cubicBezTo>
                  <a:pt x="64" y="609"/>
                  <a:pt x="56" y="601"/>
                  <a:pt x="64" y="597"/>
                </a:cubicBezTo>
                <a:cubicBezTo>
                  <a:pt x="56" y="593"/>
                  <a:pt x="48" y="589"/>
                  <a:pt x="44" y="585"/>
                </a:cubicBezTo>
                <a:cubicBezTo>
                  <a:pt x="48" y="581"/>
                  <a:pt x="48" y="569"/>
                  <a:pt x="56" y="565"/>
                </a:cubicBezTo>
                <a:cubicBezTo>
                  <a:pt x="68" y="557"/>
                  <a:pt x="96" y="557"/>
                  <a:pt x="112" y="557"/>
                </a:cubicBezTo>
                <a:cubicBezTo>
                  <a:pt x="180" y="541"/>
                  <a:pt x="236" y="537"/>
                  <a:pt x="288" y="513"/>
                </a:cubicBezTo>
                <a:cubicBezTo>
                  <a:pt x="272" y="493"/>
                  <a:pt x="256" y="469"/>
                  <a:pt x="244" y="445"/>
                </a:cubicBezTo>
                <a:cubicBezTo>
                  <a:pt x="228" y="421"/>
                  <a:pt x="216" y="393"/>
                  <a:pt x="216" y="361"/>
                </a:cubicBezTo>
                <a:cubicBezTo>
                  <a:pt x="212" y="333"/>
                  <a:pt x="216" y="301"/>
                  <a:pt x="224" y="273"/>
                </a:cubicBezTo>
                <a:cubicBezTo>
                  <a:pt x="232" y="229"/>
                  <a:pt x="264" y="185"/>
                  <a:pt x="308" y="181"/>
                </a:cubicBezTo>
                <a:cubicBezTo>
                  <a:pt x="312" y="177"/>
                  <a:pt x="320" y="181"/>
                  <a:pt x="324" y="181"/>
                </a:cubicBezTo>
                <a:cubicBezTo>
                  <a:pt x="332" y="177"/>
                  <a:pt x="336" y="177"/>
                  <a:pt x="344" y="177"/>
                </a:cubicBezTo>
                <a:cubicBezTo>
                  <a:pt x="364" y="173"/>
                  <a:pt x="392" y="185"/>
                  <a:pt x="412" y="185"/>
                </a:cubicBezTo>
                <a:cubicBezTo>
                  <a:pt x="408" y="165"/>
                  <a:pt x="408" y="145"/>
                  <a:pt x="408" y="120"/>
                </a:cubicBezTo>
                <a:cubicBezTo>
                  <a:pt x="408" y="104"/>
                  <a:pt x="404" y="92"/>
                  <a:pt x="404" y="76"/>
                </a:cubicBezTo>
                <a:cubicBezTo>
                  <a:pt x="404" y="64"/>
                  <a:pt x="408" y="56"/>
                  <a:pt x="408" y="44"/>
                </a:cubicBezTo>
                <a:cubicBezTo>
                  <a:pt x="408" y="36"/>
                  <a:pt x="404" y="28"/>
                  <a:pt x="408" y="20"/>
                </a:cubicBezTo>
                <a:cubicBezTo>
                  <a:pt x="420" y="16"/>
                  <a:pt x="436" y="16"/>
                  <a:pt x="444" y="24"/>
                </a:cubicBezTo>
                <a:cubicBezTo>
                  <a:pt x="444" y="48"/>
                  <a:pt x="432" y="72"/>
                  <a:pt x="428" y="100"/>
                </a:cubicBezTo>
                <a:cubicBezTo>
                  <a:pt x="428" y="120"/>
                  <a:pt x="428" y="136"/>
                  <a:pt x="428" y="157"/>
                </a:cubicBezTo>
                <a:cubicBezTo>
                  <a:pt x="428" y="157"/>
                  <a:pt x="428" y="157"/>
                  <a:pt x="428" y="157"/>
                </a:cubicBezTo>
                <a:cubicBezTo>
                  <a:pt x="432" y="141"/>
                  <a:pt x="432" y="120"/>
                  <a:pt x="440" y="108"/>
                </a:cubicBezTo>
                <a:cubicBezTo>
                  <a:pt x="444" y="100"/>
                  <a:pt x="452" y="100"/>
                  <a:pt x="456" y="96"/>
                </a:cubicBezTo>
                <a:cubicBezTo>
                  <a:pt x="460" y="92"/>
                  <a:pt x="464" y="92"/>
                  <a:pt x="464" y="88"/>
                </a:cubicBezTo>
                <a:cubicBezTo>
                  <a:pt x="472" y="80"/>
                  <a:pt x="472" y="72"/>
                  <a:pt x="476" y="64"/>
                </a:cubicBezTo>
                <a:cubicBezTo>
                  <a:pt x="480" y="56"/>
                  <a:pt x="492" y="48"/>
                  <a:pt x="496" y="44"/>
                </a:cubicBezTo>
                <a:cubicBezTo>
                  <a:pt x="508" y="40"/>
                  <a:pt x="520" y="44"/>
                  <a:pt x="528" y="40"/>
                </a:cubicBezTo>
                <a:cubicBezTo>
                  <a:pt x="540" y="32"/>
                  <a:pt x="544" y="16"/>
                  <a:pt x="556" y="12"/>
                </a:cubicBezTo>
                <a:cubicBezTo>
                  <a:pt x="572" y="4"/>
                  <a:pt x="596" y="0"/>
                  <a:pt x="608" y="12"/>
                </a:cubicBezTo>
                <a:cubicBezTo>
                  <a:pt x="616" y="16"/>
                  <a:pt x="624" y="28"/>
                  <a:pt x="632" y="28"/>
                </a:cubicBezTo>
                <a:cubicBezTo>
                  <a:pt x="644" y="28"/>
                  <a:pt x="660" y="28"/>
                  <a:pt x="676" y="28"/>
                </a:cubicBezTo>
                <a:cubicBezTo>
                  <a:pt x="688" y="32"/>
                  <a:pt x="700" y="36"/>
                  <a:pt x="708" y="40"/>
                </a:cubicBezTo>
                <a:cubicBezTo>
                  <a:pt x="712" y="44"/>
                  <a:pt x="716" y="40"/>
                  <a:pt x="720" y="44"/>
                </a:cubicBezTo>
                <a:close/>
              </a:path>
            </a:pathLst>
          </a:cu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55" name="Freeform 50292"/>
          <p:cNvSpPr>
            <a:spLocks noEditPoints="1"/>
          </p:cNvSpPr>
          <p:nvPr/>
        </p:nvSpPr>
        <p:spPr bwMode="auto">
          <a:xfrm>
            <a:off x="4606559" y="4478835"/>
            <a:ext cx="309561" cy="366359"/>
          </a:xfrm>
          <a:custGeom>
            <a:avLst/>
            <a:gdLst>
              <a:gd name="T0" fmla="*/ 552 w 1668"/>
              <a:gd name="T1" fmla="*/ 1931 h 1972"/>
              <a:gd name="T2" fmla="*/ 580 w 1668"/>
              <a:gd name="T3" fmla="*/ 1731 h 1972"/>
              <a:gd name="T4" fmla="*/ 384 w 1668"/>
              <a:gd name="T5" fmla="*/ 1639 h 1972"/>
              <a:gd name="T6" fmla="*/ 684 w 1668"/>
              <a:gd name="T7" fmla="*/ 1603 h 1972"/>
              <a:gd name="T8" fmla="*/ 660 w 1668"/>
              <a:gd name="T9" fmla="*/ 1591 h 1972"/>
              <a:gd name="T10" fmla="*/ 1012 w 1668"/>
              <a:gd name="T11" fmla="*/ 1555 h 1972"/>
              <a:gd name="T12" fmla="*/ 1088 w 1668"/>
              <a:gd name="T13" fmla="*/ 1523 h 1972"/>
              <a:gd name="T14" fmla="*/ 852 w 1668"/>
              <a:gd name="T15" fmla="*/ 1539 h 1972"/>
              <a:gd name="T16" fmla="*/ 1020 w 1668"/>
              <a:gd name="T17" fmla="*/ 1527 h 1972"/>
              <a:gd name="T18" fmla="*/ 804 w 1668"/>
              <a:gd name="T19" fmla="*/ 1455 h 1972"/>
              <a:gd name="T20" fmla="*/ 1096 w 1668"/>
              <a:gd name="T21" fmla="*/ 1499 h 1972"/>
              <a:gd name="T22" fmla="*/ 924 w 1668"/>
              <a:gd name="T23" fmla="*/ 1355 h 1972"/>
              <a:gd name="T24" fmla="*/ 1036 w 1668"/>
              <a:gd name="T25" fmla="*/ 1335 h 1972"/>
              <a:gd name="T26" fmla="*/ 988 w 1668"/>
              <a:gd name="T27" fmla="*/ 1335 h 1972"/>
              <a:gd name="T28" fmla="*/ 960 w 1668"/>
              <a:gd name="T29" fmla="*/ 1078 h 1972"/>
              <a:gd name="T30" fmla="*/ 1128 w 1668"/>
              <a:gd name="T31" fmla="*/ 1018 h 1972"/>
              <a:gd name="T32" fmla="*/ 968 w 1668"/>
              <a:gd name="T33" fmla="*/ 1046 h 1972"/>
              <a:gd name="T34" fmla="*/ 1140 w 1668"/>
              <a:gd name="T35" fmla="*/ 1002 h 1972"/>
              <a:gd name="T36" fmla="*/ 672 w 1668"/>
              <a:gd name="T37" fmla="*/ 862 h 1972"/>
              <a:gd name="T38" fmla="*/ 880 w 1668"/>
              <a:gd name="T39" fmla="*/ 1327 h 1972"/>
              <a:gd name="T40" fmla="*/ 804 w 1668"/>
              <a:gd name="T41" fmla="*/ 1230 h 1972"/>
              <a:gd name="T42" fmla="*/ 820 w 1668"/>
              <a:gd name="T43" fmla="*/ 1130 h 1972"/>
              <a:gd name="T44" fmla="*/ 740 w 1668"/>
              <a:gd name="T45" fmla="*/ 1086 h 1972"/>
              <a:gd name="T46" fmla="*/ 752 w 1668"/>
              <a:gd name="T47" fmla="*/ 1002 h 1972"/>
              <a:gd name="T48" fmla="*/ 672 w 1668"/>
              <a:gd name="T49" fmla="*/ 862 h 1972"/>
              <a:gd name="T50" fmla="*/ 160 w 1668"/>
              <a:gd name="T51" fmla="*/ 818 h 1972"/>
              <a:gd name="T52" fmla="*/ 448 w 1668"/>
              <a:gd name="T53" fmla="*/ 1515 h 1972"/>
              <a:gd name="T54" fmla="*/ 80 w 1668"/>
              <a:gd name="T55" fmla="*/ 814 h 1972"/>
              <a:gd name="T56" fmla="*/ 440 w 1668"/>
              <a:gd name="T57" fmla="*/ 1274 h 1972"/>
              <a:gd name="T58" fmla="*/ 556 w 1668"/>
              <a:gd name="T59" fmla="*/ 1555 h 1972"/>
              <a:gd name="T60" fmla="*/ 1076 w 1668"/>
              <a:gd name="T61" fmla="*/ 569 h 1972"/>
              <a:gd name="T62" fmla="*/ 1300 w 1668"/>
              <a:gd name="T63" fmla="*/ 637 h 1972"/>
              <a:gd name="T64" fmla="*/ 1300 w 1668"/>
              <a:gd name="T65" fmla="*/ 637 h 1972"/>
              <a:gd name="T66" fmla="*/ 1336 w 1668"/>
              <a:gd name="T67" fmla="*/ 665 h 1972"/>
              <a:gd name="T68" fmla="*/ 1192 w 1668"/>
              <a:gd name="T69" fmla="*/ 698 h 1972"/>
              <a:gd name="T70" fmla="*/ 1264 w 1668"/>
              <a:gd name="T71" fmla="*/ 830 h 1972"/>
              <a:gd name="T72" fmla="*/ 660 w 1668"/>
              <a:gd name="T73" fmla="*/ 529 h 1972"/>
              <a:gd name="T74" fmla="*/ 844 w 1668"/>
              <a:gd name="T75" fmla="*/ 457 h 1972"/>
              <a:gd name="T76" fmla="*/ 1568 w 1668"/>
              <a:gd name="T77" fmla="*/ 601 h 1972"/>
              <a:gd name="T78" fmla="*/ 240 w 1668"/>
              <a:gd name="T79" fmla="*/ 597 h 1972"/>
              <a:gd name="T80" fmla="*/ 648 w 1668"/>
              <a:gd name="T81" fmla="*/ 369 h 1972"/>
              <a:gd name="T82" fmla="*/ 604 w 1668"/>
              <a:gd name="T83" fmla="*/ 421 h 1972"/>
              <a:gd name="T84" fmla="*/ 880 w 1668"/>
              <a:gd name="T85" fmla="*/ 309 h 1972"/>
              <a:gd name="T86" fmla="*/ 940 w 1668"/>
              <a:gd name="T87" fmla="*/ 329 h 1972"/>
              <a:gd name="T88" fmla="*/ 940 w 1668"/>
              <a:gd name="T89" fmla="*/ 637 h 1972"/>
              <a:gd name="T90" fmla="*/ 880 w 1668"/>
              <a:gd name="T91" fmla="*/ 149 h 1972"/>
              <a:gd name="T92" fmla="*/ 216 w 1668"/>
              <a:gd name="T93" fmla="*/ 730 h 1972"/>
              <a:gd name="T94" fmla="*/ 28 w 1668"/>
              <a:gd name="T95" fmla="*/ 673 h 1972"/>
              <a:gd name="T96" fmla="*/ 84 w 1668"/>
              <a:gd name="T97" fmla="*/ 1751 h 1972"/>
              <a:gd name="T98" fmla="*/ 92 w 1668"/>
              <a:gd name="T99" fmla="*/ 886 h 1972"/>
              <a:gd name="T100" fmla="*/ 132 w 1668"/>
              <a:gd name="T101" fmla="*/ 577 h 1972"/>
              <a:gd name="T102" fmla="*/ 1272 w 1668"/>
              <a:gd name="T103" fmla="*/ 205 h 1972"/>
              <a:gd name="T104" fmla="*/ 1408 w 1668"/>
              <a:gd name="T105" fmla="*/ 738 h 1972"/>
              <a:gd name="T106" fmla="*/ 780 w 1668"/>
              <a:gd name="T107" fmla="*/ 850 h 1972"/>
              <a:gd name="T108" fmla="*/ 280 w 1668"/>
              <a:gd name="T109" fmla="*/ 738 h 1972"/>
              <a:gd name="T110" fmla="*/ 588 w 1668"/>
              <a:gd name="T111" fmla="*/ 1507 h 1972"/>
              <a:gd name="T112" fmla="*/ 628 w 1668"/>
              <a:gd name="T113" fmla="*/ 990 h 1972"/>
              <a:gd name="T114" fmla="*/ 912 w 1668"/>
              <a:gd name="T115" fmla="*/ 1254 h 1972"/>
              <a:gd name="T116" fmla="*/ 1192 w 1668"/>
              <a:gd name="T117" fmla="*/ 978 h 1972"/>
              <a:gd name="T118" fmla="*/ 1096 w 1668"/>
              <a:gd name="T119" fmla="*/ 1675 h 1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68" h="1972">
                <a:moveTo>
                  <a:pt x="260" y="1659"/>
                </a:moveTo>
                <a:cubicBezTo>
                  <a:pt x="228" y="1671"/>
                  <a:pt x="204" y="1683"/>
                  <a:pt x="176" y="1699"/>
                </a:cubicBezTo>
                <a:cubicBezTo>
                  <a:pt x="136" y="1723"/>
                  <a:pt x="116" y="1735"/>
                  <a:pt x="84" y="1767"/>
                </a:cubicBezTo>
                <a:cubicBezTo>
                  <a:pt x="68" y="1783"/>
                  <a:pt x="44" y="1807"/>
                  <a:pt x="48" y="1827"/>
                </a:cubicBezTo>
                <a:cubicBezTo>
                  <a:pt x="52" y="1851"/>
                  <a:pt x="108" y="1871"/>
                  <a:pt x="128" y="1879"/>
                </a:cubicBezTo>
                <a:cubicBezTo>
                  <a:pt x="204" y="1907"/>
                  <a:pt x="288" y="1927"/>
                  <a:pt x="376" y="1935"/>
                </a:cubicBezTo>
                <a:cubicBezTo>
                  <a:pt x="448" y="1943"/>
                  <a:pt x="484" y="1931"/>
                  <a:pt x="552" y="1931"/>
                </a:cubicBezTo>
                <a:cubicBezTo>
                  <a:pt x="600" y="1931"/>
                  <a:pt x="636" y="1927"/>
                  <a:pt x="680" y="1923"/>
                </a:cubicBezTo>
                <a:cubicBezTo>
                  <a:pt x="760" y="1911"/>
                  <a:pt x="820" y="1899"/>
                  <a:pt x="880" y="1875"/>
                </a:cubicBezTo>
                <a:cubicBezTo>
                  <a:pt x="916" y="1859"/>
                  <a:pt x="952" y="1843"/>
                  <a:pt x="972" y="1819"/>
                </a:cubicBezTo>
                <a:cubicBezTo>
                  <a:pt x="940" y="1747"/>
                  <a:pt x="864" y="1715"/>
                  <a:pt x="804" y="1667"/>
                </a:cubicBezTo>
                <a:cubicBezTo>
                  <a:pt x="780" y="1663"/>
                  <a:pt x="760" y="1651"/>
                  <a:pt x="732" y="1651"/>
                </a:cubicBezTo>
                <a:cubicBezTo>
                  <a:pt x="728" y="1655"/>
                  <a:pt x="732" y="1663"/>
                  <a:pt x="736" y="1675"/>
                </a:cubicBezTo>
                <a:cubicBezTo>
                  <a:pt x="692" y="1703"/>
                  <a:pt x="636" y="1723"/>
                  <a:pt x="580" y="1731"/>
                </a:cubicBezTo>
                <a:cubicBezTo>
                  <a:pt x="536" y="1735"/>
                  <a:pt x="496" y="1727"/>
                  <a:pt x="460" y="1723"/>
                </a:cubicBezTo>
                <a:cubicBezTo>
                  <a:pt x="400" y="1715"/>
                  <a:pt x="348" y="1719"/>
                  <a:pt x="312" y="1683"/>
                </a:cubicBezTo>
                <a:cubicBezTo>
                  <a:pt x="308" y="1679"/>
                  <a:pt x="324" y="1651"/>
                  <a:pt x="312" y="1639"/>
                </a:cubicBezTo>
                <a:cubicBezTo>
                  <a:pt x="300" y="1647"/>
                  <a:pt x="280" y="1651"/>
                  <a:pt x="260" y="1659"/>
                </a:cubicBezTo>
                <a:close/>
                <a:moveTo>
                  <a:pt x="684" y="1603"/>
                </a:moveTo>
                <a:cubicBezTo>
                  <a:pt x="676" y="1615"/>
                  <a:pt x="668" y="1623"/>
                  <a:pt x="656" y="1627"/>
                </a:cubicBezTo>
                <a:cubicBezTo>
                  <a:pt x="580" y="1659"/>
                  <a:pt x="480" y="1627"/>
                  <a:pt x="384" y="1639"/>
                </a:cubicBezTo>
                <a:cubicBezTo>
                  <a:pt x="376" y="1631"/>
                  <a:pt x="356" y="1627"/>
                  <a:pt x="344" y="1627"/>
                </a:cubicBezTo>
                <a:cubicBezTo>
                  <a:pt x="340" y="1639"/>
                  <a:pt x="336" y="1651"/>
                  <a:pt x="332" y="1667"/>
                </a:cubicBezTo>
                <a:cubicBezTo>
                  <a:pt x="360" y="1691"/>
                  <a:pt x="432" y="1703"/>
                  <a:pt x="500" y="1711"/>
                </a:cubicBezTo>
                <a:cubicBezTo>
                  <a:pt x="540" y="1715"/>
                  <a:pt x="564" y="1715"/>
                  <a:pt x="604" y="1707"/>
                </a:cubicBezTo>
                <a:cubicBezTo>
                  <a:pt x="628" y="1703"/>
                  <a:pt x="696" y="1687"/>
                  <a:pt x="704" y="1671"/>
                </a:cubicBezTo>
                <a:cubicBezTo>
                  <a:pt x="712" y="1647"/>
                  <a:pt x="696" y="1623"/>
                  <a:pt x="692" y="1603"/>
                </a:cubicBezTo>
                <a:cubicBezTo>
                  <a:pt x="688" y="1603"/>
                  <a:pt x="688" y="1603"/>
                  <a:pt x="684" y="1603"/>
                </a:cubicBezTo>
                <a:close/>
                <a:moveTo>
                  <a:pt x="480" y="1531"/>
                </a:moveTo>
                <a:cubicBezTo>
                  <a:pt x="492" y="1551"/>
                  <a:pt x="500" y="1595"/>
                  <a:pt x="452" y="1595"/>
                </a:cubicBezTo>
                <a:cubicBezTo>
                  <a:pt x="440" y="1591"/>
                  <a:pt x="436" y="1591"/>
                  <a:pt x="424" y="1595"/>
                </a:cubicBezTo>
                <a:cubicBezTo>
                  <a:pt x="416" y="1579"/>
                  <a:pt x="420" y="1551"/>
                  <a:pt x="404" y="1547"/>
                </a:cubicBezTo>
                <a:cubicBezTo>
                  <a:pt x="388" y="1563"/>
                  <a:pt x="340" y="1579"/>
                  <a:pt x="360" y="1607"/>
                </a:cubicBezTo>
                <a:cubicBezTo>
                  <a:pt x="440" y="1623"/>
                  <a:pt x="560" y="1631"/>
                  <a:pt x="656" y="1607"/>
                </a:cubicBezTo>
                <a:cubicBezTo>
                  <a:pt x="656" y="1599"/>
                  <a:pt x="664" y="1599"/>
                  <a:pt x="660" y="1591"/>
                </a:cubicBezTo>
                <a:cubicBezTo>
                  <a:pt x="652" y="1571"/>
                  <a:pt x="628" y="1551"/>
                  <a:pt x="612" y="1551"/>
                </a:cubicBezTo>
                <a:cubicBezTo>
                  <a:pt x="640" y="1575"/>
                  <a:pt x="584" y="1603"/>
                  <a:pt x="556" y="1591"/>
                </a:cubicBezTo>
                <a:cubicBezTo>
                  <a:pt x="536" y="1587"/>
                  <a:pt x="528" y="1563"/>
                  <a:pt x="532" y="1543"/>
                </a:cubicBezTo>
                <a:cubicBezTo>
                  <a:pt x="528" y="1543"/>
                  <a:pt x="528" y="1535"/>
                  <a:pt x="524" y="1527"/>
                </a:cubicBezTo>
                <a:cubicBezTo>
                  <a:pt x="512" y="1531"/>
                  <a:pt x="500" y="1523"/>
                  <a:pt x="480" y="1531"/>
                </a:cubicBezTo>
                <a:close/>
                <a:moveTo>
                  <a:pt x="1024" y="1559"/>
                </a:moveTo>
                <a:cubicBezTo>
                  <a:pt x="1020" y="1555"/>
                  <a:pt x="1020" y="1551"/>
                  <a:pt x="1012" y="1555"/>
                </a:cubicBezTo>
                <a:cubicBezTo>
                  <a:pt x="956" y="1575"/>
                  <a:pt x="884" y="1567"/>
                  <a:pt x="820" y="1547"/>
                </a:cubicBezTo>
                <a:cubicBezTo>
                  <a:pt x="828" y="1579"/>
                  <a:pt x="832" y="1631"/>
                  <a:pt x="840" y="1667"/>
                </a:cubicBezTo>
                <a:cubicBezTo>
                  <a:pt x="844" y="1671"/>
                  <a:pt x="852" y="1675"/>
                  <a:pt x="860" y="1683"/>
                </a:cubicBezTo>
                <a:cubicBezTo>
                  <a:pt x="876" y="1679"/>
                  <a:pt x="892" y="1695"/>
                  <a:pt x="908" y="1695"/>
                </a:cubicBezTo>
                <a:cubicBezTo>
                  <a:pt x="920" y="1695"/>
                  <a:pt x="932" y="1687"/>
                  <a:pt x="944" y="1687"/>
                </a:cubicBezTo>
                <a:cubicBezTo>
                  <a:pt x="984" y="1687"/>
                  <a:pt x="1028" y="1699"/>
                  <a:pt x="1064" y="1675"/>
                </a:cubicBezTo>
                <a:cubicBezTo>
                  <a:pt x="1084" y="1635"/>
                  <a:pt x="1088" y="1563"/>
                  <a:pt x="1088" y="1523"/>
                </a:cubicBezTo>
                <a:cubicBezTo>
                  <a:pt x="1068" y="1539"/>
                  <a:pt x="1040" y="1539"/>
                  <a:pt x="1024" y="1559"/>
                </a:cubicBezTo>
                <a:close/>
                <a:moveTo>
                  <a:pt x="936" y="1467"/>
                </a:moveTo>
                <a:cubicBezTo>
                  <a:pt x="928" y="1491"/>
                  <a:pt x="928" y="1519"/>
                  <a:pt x="932" y="1547"/>
                </a:cubicBezTo>
                <a:cubicBezTo>
                  <a:pt x="940" y="1547"/>
                  <a:pt x="952" y="1547"/>
                  <a:pt x="956" y="1543"/>
                </a:cubicBezTo>
                <a:cubicBezTo>
                  <a:pt x="952" y="1523"/>
                  <a:pt x="960" y="1491"/>
                  <a:pt x="952" y="1467"/>
                </a:cubicBezTo>
                <a:cubicBezTo>
                  <a:pt x="944" y="1467"/>
                  <a:pt x="940" y="1467"/>
                  <a:pt x="936" y="1467"/>
                </a:cubicBezTo>
                <a:close/>
                <a:moveTo>
                  <a:pt x="852" y="1539"/>
                </a:moveTo>
                <a:cubicBezTo>
                  <a:pt x="872" y="1543"/>
                  <a:pt x="888" y="1543"/>
                  <a:pt x="912" y="1543"/>
                </a:cubicBezTo>
                <a:cubicBezTo>
                  <a:pt x="912" y="1519"/>
                  <a:pt x="920" y="1491"/>
                  <a:pt x="912" y="1467"/>
                </a:cubicBezTo>
                <a:cubicBezTo>
                  <a:pt x="892" y="1463"/>
                  <a:pt x="864" y="1463"/>
                  <a:pt x="852" y="1463"/>
                </a:cubicBezTo>
                <a:cubicBezTo>
                  <a:pt x="852" y="1479"/>
                  <a:pt x="852" y="1519"/>
                  <a:pt x="852" y="1539"/>
                </a:cubicBezTo>
                <a:close/>
                <a:moveTo>
                  <a:pt x="972" y="1467"/>
                </a:moveTo>
                <a:cubicBezTo>
                  <a:pt x="972" y="1495"/>
                  <a:pt x="968" y="1515"/>
                  <a:pt x="972" y="1543"/>
                </a:cubicBezTo>
                <a:cubicBezTo>
                  <a:pt x="988" y="1535"/>
                  <a:pt x="1012" y="1539"/>
                  <a:pt x="1020" y="1527"/>
                </a:cubicBezTo>
                <a:cubicBezTo>
                  <a:pt x="1024" y="1499"/>
                  <a:pt x="1024" y="1487"/>
                  <a:pt x="1016" y="1459"/>
                </a:cubicBezTo>
                <a:cubicBezTo>
                  <a:pt x="1004" y="1455"/>
                  <a:pt x="984" y="1463"/>
                  <a:pt x="972" y="1467"/>
                </a:cubicBezTo>
                <a:close/>
                <a:moveTo>
                  <a:pt x="804" y="1455"/>
                </a:moveTo>
                <a:cubicBezTo>
                  <a:pt x="808" y="1479"/>
                  <a:pt x="812" y="1499"/>
                  <a:pt x="816" y="1527"/>
                </a:cubicBezTo>
                <a:cubicBezTo>
                  <a:pt x="824" y="1527"/>
                  <a:pt x="828" y="1535"/>
                  <a:pt x="836" y="1531"/>
                </a:cubicBezTo>
                <a:cubicBezTo>
                  <a:pt x="840" y="1511"/>
                  <a:pt x="836" y="1491"/>
                  <a:pt x="832" y="1463"/>
                </a:cubicBezTo>
                <a:cubicBezTo>
                  <a:pt x="820" y="1455"/>
                  <a:pt x="816" y="1455"/>
                  <a:pt x="804" y="1455"/>
                </a:cubicBezTo>
                <a:close/>
                <a:moveTo>
                  <a:pt x="1040" y="1523"/>
                </a:moveTo>
                <a:cubicBezTo>
                  <a:pt x="1040" y="1519"/>
                  <a:pt x="1044" y="1519"/>
                  <a:pt x="1052" y="1519"/>
                </a:cubicBezTo>
                <a:cubicBezTo>
                  <a:pt x="1056" y="1499"/>
                  <a:pt x="1060" y="1459"/>
                  <a:pt x="1040" y="1451"/>
                </a:cubicBezTo>
                <a:cubicBezTo>
                  <a:pt x="1032" y="1467"/>
                  <a:pt x="1036" y="1495"/>
                  <a:pt x="1040" y="1523"/>
                </a:cubicBezTo>
                <a:close/>
                <a:moveTo>
                  <a:pt x="1064" y="1451"/>
                </a:moveTo>
                <a:cubicBezTo>
                  <a:pt x="1068" y="1471"/>
                  <a:pt x="1068" y="1483"/>
                  <a:pt x="1068" y="1507"/>
                </a:cubicBezTo>
                <a:cubicBezTo>
                  <a:pt x="1084" y="1511"/>
                  <a:pt x="1084" y="1499"/>
                  <a:pt x="1096" y="1499"/>
                </a:cubicBezTo>
                <a:cubicBezTo>
                  <a:pt x="1096" y="1467"/>
                  <a:pt x="1104" y="1455"/>
                  <a:pt x="1100" y="1431"/>
                </a:cubicBezTo>
                <a:cubicBezTo>
                  <a:pt x="1088" y="1439"/>
                  <a:pt x="1072" y="1439"/>
                  <a:pt x="1064" y="1451"/>
                </a:cubicBezTo>
                <a:close/>
                <a:moveTo>
                  <a:pt x="800" y="1435"/>
                </a:moveTo>
                <a:cubicBezTo>
                  <a:pt x="888" y="1447"/>
                  <a:pt x="948" y="1455"/>
                  <a:pt x="1028" y="1427"/>
                </a:cubicBezTo>
                <a:cubicBezTo>
                  <a:pt x="1068" y="1431"/>
                  <a:pt x="1076" y="1415"/>
                  <a:pt x="1100" y="1403"/>
                </a:cubicBezTo>
                <a:cubicBezTo>
                  <a:pt x="1100" y="1371"/>
                  <a:pt x="1112" y="1351"/>
                  <a:pt x="1116" y="1323"/>
                </a:cubicBezTo>
                <a:cubicBezTo>
                  <a:pt x="1068" y="1363"/>
                  <a:pt x="996" y="1351"/>
                  <a:pt x="924" y="1355"/>
                </a:cubicBezTo>
                <a:cubicBezTo>
                  <a:pt x="884" y="1359"/>
                  <a:pt x="808" y="1355"/>
                  <a:pt x="784" y="1335"/>
                </a:cubicBezTo>
                <a:cubicBezTo>
                  <a:pt x="792" y="1371"/>
                  <a:pt x="796" y="1399"/>
                  <a:pt x="800" y="1435"/>
                </a:cubicBezTo>
                <a:close/>
                <a:moveTo>
                  <a:pt x="908" y="1274"/>
                </a:moveTo>
                <a:cubicBezTo>
                  <a:pt x="912" y="1286"/>
                  <a:pt x="912" y="1290"/>
                  <a:pt x="920" y="1294"/>
                </a:cubicBezTo>
                <a:cubicBezTo>
                  <a:pt x="916" y="1286"/>
                  <a:pt x="920" y="1274"/>
                  <a:pt x="912" y="1270"/>
                </a:cubicBezTo>
                <a:cubicBezTo>
                  <a:pt x="912" y="1274"/>
                  <a:pt x="912" y="1274"/>
                  <a:pt x="908" y="1274"/>
                </a:cubicBezTo>
                <a:close/>
                <a:moveTo>
                  <a:pt x="1036" y="1335"/>
                </a:moveTo>
                <a:cubicBezTo>
                  <a:pt x="1052" y="1327"/>
                  <a:pt x="1064" y="1323"/>
                  <a:pt x="1080" y="1319"/>
                </a:cubicBezTo>
                <a:cubicBezTo>
                  <a:pt x="1108" y="1274"/>
                  <a:pt x="1128" y="1230"/>
                  <a:pt x="1140" y="1174"/>
                </a:cubicBezTo>
                <a:cubicBezTo>
                  <a:pt x="1112" y="1174"/>
                  <a:pt x="1088" y="1174"/>
                  <a:pt x="1076" y="1158"/>
                </a:cubicBezTo>
                <a:cubicBezTo>
                  <a:pt x="1056" y="1218"/>
                  <a:pt x="1044" y="1270"/>
                  <a:pt x="1036" y="1335"/>
                </a:cubicBezTo>
                <a:close/>
                <a:moveTo>
                  <a:pt x="916" y="1102"/>
                </a:moveTo>
                <a:cubicBezTo>
                  <a:pt x="928" y="1186"/>
                  <a:pt x="928" y="1274"/>
                  <a:pt x="944" y="1335"/>
                </a:cubicBezTo>
                <a:cubicBezTo>
                  <a:pt x="948" y="1331"/>
                  <a:pt x="976" y="1331"/>
                  <a:pt x="988" y="1335"/>
                </a:cubicBezTo>
                <a:cubicBezTo>
                  <a:pt x="992" y="1327"/>
                  <a:pt x="984" y="1302"/>
                  <a:pt x="988" y="1286"/>
                </a:cubicBezTo>
                <a:cubicBezTo>
                  <a:pt x="1008" y="1290"/>
                  <a:pt x="996" y="1327"/>
                  <a:pt x="1008" y="1335"/>
                </a:cubicBezTo>
                <a:cubicBezTo>
                  <a:pt x="1028" y="1319"/>
                  <a:pt x="1024" y="1278"/>
                  <a:pt x="1024" y="1246"/>
                </a:cubicBezTo>
                <a:cubicBezTo>
                  <a:pt x="1036" y="1190"/>
                  <a:pt x="1020" y="1138"/>
                  <a:pt x="1020" y="1082"/>
                </a:cubicBezTo>
                <a:cubicBezTo>
                  <a:pt x="1008" y="1086"/>
                  <a:pt x="996" y="1094"/>
                  <a:pt x="984" y="1086"/>
                </a:cubicBezTo>
                <a:cubicBezTo>
                  <a:pt x="988" y="1138"/>
                  <a:pt x="996" y="1194"/>
                  <a:pt x="992" y="1246"/>
                </a:cubicBezTo>
                <a:cubicBezTo>
                  <a:pt x="968" y="1202"/>
                  <a:pt x="988" y="1122"/>
                  <a:pt x="960" y="1078"/>
                </a:cubicBezTo>
                <a:cubicBezTo>
                  <a:pt x="956" y="1098"/>
                  <a:pt x="936" y="1106"/>
                  <a:pt x="916" y="1102"/>
                </a:cubicBezTo>
                <a:close/>
                <a:moveTo>
                  <a:pt x="1156" y="1194"/>
                </a:moveTo>
                <a:cubicBezTo>
                  <a:pt x="1164" y="1194"/>
                  <a:pt x="1164" y="1206"/>
                  <a:pt x="1172" y="1206"/>
                </a:cubicBezTo>
                <a:cubicBezTo>
                  <a:pt x="1176" y="1158"/>
                  <a:pt x="1196" y="1102"/>
                  <a:pt x="1216" y="1054"/>
                </a:cubicBezTo>
                <a:cubicBezTo>
                  <a:pt x="1212" y="1042"/>
                  <a:pt x="1200" y="1038"/>
                  <a:pt x="1188" y="1034"/>
                </a:cubicBezTo>
                <a:cubicBezTo>
                  <a:pt x="1184" y="1086"/>
                  <a:pt x="1168" y="1146"/>
                  <a:pt x="1156" y="1194"/>
                </a:cubicBezTo>
                <a:close/>
                <a:moveTo>
                  <a:pt x="1128" y="1018"/>
                </a:moveTo>
                <a:cubicBezTo>
                  <a:pt x="1112" y="1058"/>
                  <a:pt x="1088" y="1094"/>
                  <a:pt x="1080" y="1146"/>
                </a:cubicBezTo>
                <a:cubicBezTo>
                  <a:pt x="1096" y="1158"/>
                  <a:pt x="1132" y="1158"/>
                  <a:pt x="1148" y="1146"/>
                </a:cubicBezTo>
                <a:cubicBezTo>
                  <a:pt x="1160" y="1110"/>
                  <a:pt x="1164" y="1074"/>
                  <a:pt x="1172" y="1034"/>
                </a:cubicBezTo>
                <a:cubicBezTo>
                  <a:pt x="1160" y="1022"/>
                  <a:pt x="1148" y="1018"/>
                  <a:pt x="1128" y="1018"/>
                </a:cubicBezTo>
                <a:close/>
                <a:moveTo>
                  <a:pt x="928" y="1022"/>
                </a:moveTo>
                <a:cubicBezTo>
                  <a:pt x="928" y="1038"/>
                  <a:pt x="916" y="1074"/>
                  <a:pt x="916" y="1078"/>
                </a:cubicBezTo>
                <a:cubicBezTo>
                  <a:pt x="936" y="1110"/>
                  <a:pt x="948" y="1050"/>
                  <a:pt x="968" y="1046"/>
                </a:cubicBezTo>
                <a:cubicBezTo>
                  <a:pt x="980" y="1050"/>
                  <a:pt x="984" y="1066"/>
                  <a:pt x="996" y="1070"/>
                </a:cubicBezTo>
                <a:cubicBezTo>
                  <a:pt x="996" y="1062"/>
                  <a:pt x="1008" y="1066"/>
                  <a:pt x="1008" y="1054"/>
                </a:cubicBezTo>
                <a:cubicBezTo>
                  <a:pt x="996" y="1038"/>
                  <a:pt x="988" y="1018"/>
                  <a:pt x="972" y="1010"/>
                </a:cubicBezTo>
                <a:cubicBezTo>
                  <a:pt x="964" y="1022"/>
                  <a:pt x="944" y="1038"/>
                  <a:pt x="928" y="1022"/>
                </a:cubicBezTo>
                <a:close/>
                <a:moveTo>
                  <a:pt x="1168" y="994"/>
                </a:moveTo>
                <a:cubicBezTo>
                  <a:pt x="1160" y="990"/>
                  <a:pt x="1152" y="990"/>
                  <a:pt x="1148" y="986"/>
                </a:cubicBezTo>
                <a:cubicBezTo>
                  <a:pt x="1148" y="994"/>
                  <a:pt x="1136" y="994"/>
                  <a:pt x="1140" y="1002"/>
                </a:cubicBezTo>
                <a:cubicBezTo>
                  <a:pt x="1148" y="1006"/>
                  <a:pt x="1160" y="1006"/>
                  <a:pt x="1172" y="1006"/>
                </a:cubicBezTo>
                <a:cubicBezTo>
                  <a:pt x="1172" y="994"/>
                  <a:pt x="1164" y="1006"/>
                  <a:pt x="1168" y="994"/>
                </a:cubicBezTo>
                <a:close/>
                <a:moveTo>
                  <a:pt x="936" y="1018"/>
                </a:moveTo>
                <a:cubicBezTo>
                  <a:pt x="948" y="1014"/>
                  <a:pt x="956" y="1002"/>
                  <a:pt x="964" y="994"/>
                </a:cubicBezTo>
                <a:cubicBezTo>
                  <a:pt x="960" y="986"/>
                  <a:pt x="956" y="978"/>
                  <a:pt x="948" y="974"/>
                </a:cubicBezTo>
                <a:cubicBezTo>
                  <a:pt x="948" y="994"/>
                  <a:pt x="940" y="998"/>
                  <a:pt x="936" y="1018"/>
                </a:cubicBezTo>
                <a:close/>
                <a:moveTo>
                  <a:pt x="672" y="862"/>
                </a:moveTo>
                <a:cubicBezTo>
                  <a:pt x="632" y="874"/>
                  <a:pt x="612" y="898"/>
                  <a:pt x="628" y="942"/>
                </a:cubicBezTo>
                <a:cubicBezTo>
                  <a:pt x="632" y="958"/>
                  <a:pt x="644" y="974"/>
                  <a:pt x="652" y="994"/>
                </a:cubicBezTo>
                <a:cubicBezTo>
                  <a:pt x="668" y="1034"/>
                  <a:pt x="676" y="1070"/>
                  <a:pt x="692" y="1110"/>
                </a:cubicBezTo>
                <a:cubicBezTo>
                  <a:pt x="724" y="1178"/>
                  <a:pt x="764" y="1254"/>
                  <a:pt x="800" y="1319"/>
                </a:cubicBezTo>
                <a:cubicBezTo>
                  <a:pt x="824" y="1335"/>
                  <a:pt x="872" y="1339"/>
                  <a:pt x="908" y="1335"/>
                </a:cubicBezTo>
                <a:cubicBezTo>
                  <a:pt x="908" y="1327"/>
                  <a:pt x="904" y="1327"/>
                  <a:pt x="908" y="1323"/>
                </a:cubicBezTo>
                <a:cubicBezTo>
                  <a:pt x="900" y="1323"/>
                  <a:pt x="888" y="1335"/>
                  <a:pt x="880" y="1327"/>
                </a:cubicBezTo>
                <a:cubicBezTo>
                  <a:pt x="884" y="1310"/>
                  <a:pt x="896" y="1310"/>
                  <a:pt x="900" y="1294"/>
                </a:cubicBezTo>
                <a:cubicBezTo>
                  <a:pt x="888" y="1282"/>
                  <a:pt x="876" y="1310"/>
                  <a:pt x="864" y="1298"/>
                </a:cubicBezTo>
                <a:cubicBezTo>
                  <a:pt x="864" y="1282"/>
                  <a:pt x="896" y="1274"/>
                  <a:pt x="884" y="1258"/>
                </a:cubicBezTo>
                <a:cubicBezTo>
                  <a:pt x="876" y="1266"/>
                  <a:pt x="864" y="1278"/>
                  <a:pt x="852" y="1274"/>
                </a:cubicBezTo>
                <a:cubicBezTo>
                  <a:pt x="852" y="1254"/>
                  <a:pt x="872" y="1250"/>
                  <a:pt x="876" y="1238"/>
                </a:cubicBezTo>
                <a:cubicBezTo>
                  <a:pt x="872" y="1230"/>
                  <a:pt x="868" y="1218"/>
                  <a:pt x="864" y="1210"/>
                </a:cubicBezTo>
                <a:cubicBezTo>
                  <a:pt x="844" y="1214"/>
                  <a:pt x="820" y="1238"/>
                  <a:pt x="804" y="1230"/>
                </a:cubicBezTo>
                <a:cubicBezTo>
                  <a:pt x="816" y="1214"/>
                  <a:pt x="832" y="1202"/>
                  <a:pt x="852" y="1194"/>
                </a:cubicBezTo>
                <a:cubicBezTo>
                  <a:pt x="852" y="1186"/>
                  <a:pt x="848" y="1186"/>
                  <a:pt x="848" y="1178"/>
                </a:cubicBezTo>
                <a:cubicBezTo>
                  <a:pt x="836" y="1178"/>
                  <a:pt x="828" y="1190"/>
                  <a:pt x="820" y="1182"/>
                </a:cubicBezTo>
                <a:cubicBezTo>
                  <a:pt x="816" y="1174"/>
                  <a:pt x="832" y="1166"/>
                  <a:pt x="836" y="1158"/>
                </a:cubicBezTo>
                <a:cubicBezTo>
                  <a:pt x="836" y="1158"/>
                  <a:pt x="836" y="1154"/>
                  <a:pt x="832" y="1150"/>
                </a:cubicBezTo>
                <a:cubicBezTo>
                  <a:pt x="832" y="1150"/>
                  <a:pt x="808" y="1166"/>
                  <a:pt x="804" y="1150"/>
                </a:cubicBezTo>
                <a:cubicBezTo>
                  <a:pt x="808" y="1138"/>
                  <a:pt x="824" y="1142"/>
                  <a:pt x="820" y="1130"/>
                </a:cubicBezTo>
                <a:cubicBezTo>
                  <a:pt x="812" y="1130"/>
                  <a:pt x="800" y="1142"/>
                  <a:pt x="788" y="1134"/>
                </a:cubicBezTo>
                <a:cubicBezTo>
                  <a:pt x="792" y="1122"/>
                  <a:pt x="808" y="1114"/>
                  <a:pt x="808" y="1102"/>
                </a:cubicBezTo>
                <a:cubicBezTo>
                  <a:pt x="800" y="1102"/>
                  <a:pt x="784" y="1126"/>
                  <a:pt x="772" y="1114"/>
                </a:cubicBezTo>
                <a:cubicBezTo>
                  <a:pt x="780" y="1102"/>
                  <a:pt x="788" y="1094"/>
                  <a:pt x="796" y="1082"/>
                </a:cubicBezTo>
                <a:cubicBezTo>
                  <a:pt x="792" y="1078"/>
                  <a:pt x="792" y="1074"/>
                  <a:pt x="788" y="1066"/>
                </a:cubicBezTo>
                <a:cubicBezTo>
                  <a:pt x="768" y="1070"/>
                  <a:pt x="760" y="1082"/>
                  <a:pt x="744" y="1090"/>
                </a:cubicBezTo>
                <a:cubicBezTo>
                  <a:pt x="744" y="1090"/>
                  <a:pt x="740" y="1090"/>
                  <a:pt x="740" y="1086"/>
                </a:cubicBezTo>
                <a:cubicBezTo>
                  <a:pt x="744" y="1062"/>
                  <a:pt x="768" y="1058"/>
                  <a:pt x="780" y="1046"/>
                </a:cubicBezTo>
                <a:cubicBezTo>
                  <a:pt x="776" y="1046"/>
                  <a:pt x="776" y="1046"/>
                  <a:pt x="776" y="1042"/>
                </a:cubicBezTo>
                <a:cubicBezTo>
                  <a:pt x="768" y="1038"/>
                  <a:pt x="760" y="1046"/>
                  <a:pt x="752" y="1046"/>
                </a:cubicBezTo>
                <a:cubicBezTo>
                  <a:pt x="752" y="1042"/>
                  <a:pt x="748" y="1042"/>
                  <a:pt x="748" y="1034"/>
                </a:cubicBezTo>
                <a:cubicBezTo>
                  <a:pt x="752" y="1030"/>
                  <a:pt x="764" y="1030"/>
                  <a:pt x="764" y="1022"/>
                </a:cubicBezTo>
                <a:cubicBezTo>
                  <a:pt x="756" y="1010"/>
                  <a:pt x="744" y="1034"/>
                  <a:pt x="728" y="1022"/>
                </a:cubicBezTo>
                <a:cubicBezTo>
                  <a:pt x="732" y="1014"/>
                  <a:pt x="740" y="1002"/>
                  <a:pt x="752" y="1002"/>
                </a:cubicBezTo>
                <a:cubicBezTo>
                  <a:pt x="752" y="998"/>
                  <a:pt x="748" y="990"/>
                  <a:pt x="744" y="990"/>
                </a:cubicBezTo>
                <a:cubicBezTo>
                  <a:pt x="740" y="998"/>
                  <a:pt x="732" y="1002"/>
                  <a:pt x="720" y="1002"/>
                </a:cubicBezTo>
                <a:cubicBezTo>
                  <a:pt x="724" y="990"/>
                  <a:pt x="724" y="978"/>
                  <a:pt x="740" y="978"/>
                </a:cubicBezTo>
                <a:cubicBezTo>
                  <a:pt x="736" y="974"/>
                  <a:pt x="736" y="966"/>
                  <a:pt x="732" y="962"/>
                </a:cubicBezTo>
                <a:cubicBezTo>
                  <a:pt x="716" y="970"/>
                  <a:pt x="696" y="998"/>
                  <a:pt x="680" y="990"/>
                </a:cubicBezTo>
                <a:cubicBezTo>
                  <a:pt x="692" y="974"/>
                  <a:pt x="704" y="958"/>
                  <a:pt x="724" y="950"/>
                </a:cubicBezTo>
                <a:cubicBezTo>
                  <a:pt x="712" y="918"/>
                  <a:pt x="696" y="874"/>
                  <a:pt x="672" y="862"/>
                </a:cubicBezTo>
                <a:close/>
                <a:moveTo>
                  <a:pt x="160" y="818"/>
                </a:moveTo>
                <a:cubicBezTo>
                  <a:pt x="152" y="822"/>
                  <a:pt x="148" y="814"/>
                  <a:pt x="132" y="818"/>
                </a:cubicBezTo>
                <a:cubicBezTo>
                  <a:pt x="152" y="886"/>
                  <a:pt x="188" y="946"/>
                  <a:pt x="220" y="1006"/>
                </a:cubicBezTo>
                <a:cubicBezTo>
                  <a:pt x="296" y="1142"/>
                  <a:pt x="336" y="1282"/>
                  <a:pt x="420" y="1415"/>
                </a:cubicBezTo>
                <a:cubicBezTo>
                  <a:pt x="428" y="1447"/>
                  <a:pt x="444" y="1475"/>
                  <a:pt x="464" y="1507"/>
                </a:cubicBezTo>
                <a:cubicBezTo>
                  <a:pt x="480" y="1499"/>
                  <a:pt x="496" y="1511"/>
                  <a:pt x="508" y="1503"/>
                </a:cubicBezTo>
                <a:cubicBezTo>
                  <a:pt x="384" y="1286"/>
                  <a:pt x="280" y="1042"/>
                  <a:pt x="160" y="818"/>
                </a:cubicBezTo>
                <a:close/>
                <a:moveTo>
                  <a:pt x="104" y="874"/>
                </a:moveTo>
                <a:cubicBezTo>
                  <a:pt x="112" y="886"/>
                  <a:pt x="120" y="902"/>
                  <a:pt x="128" y="914"/>
                </a:cubicBezTo>
                <a:cubicBezTo>
                  <a:pt x="140" y="942"/>
                  <a:pt x="156" y="974"/>
                  <a:pt x="172" y="1002"/>
                </a:cubicBezTo>
                <a:cubicBezTo>
                  <a:pt x="236" y="1114"/>
                  <a:pt x="284" y="1242"/>
                  <a:pt x="344" y="1355"/>
                </a:cubicBezTo>
                <a:cubicBezTo>
                  <a:pt x="372" y="1415"/>
                  <a:pt x="388" y="1479"/>
                  <a:pt x="424" y="1531"/>
                </a:cubicBezTo>
                <a:cubicBezTo>
                  <a:pt x="420" y="1543"/>
                  <a:pt x="432" y="1583"/>
                  <a:pt x="456" y="1571"/>
                </a:cubicBezTo>
                <a:cubicBezTo>
                  <a:pt x="460" y="1551"/>
                  <a:pt x="452" y="1539"/>
                  <a:pt x="448" y="1515"/>
                </a:cubicBezTo>
                <a:cubicBezTo>
                  <a:pt x="420" y="1475"/>
                  <a:pt x="400" y="1427"/>
                  <a:pt x="380" y="1383"/>
                </a:cubicBezTo>
                <a:cubicBezTo>
                  <a:pt x="368" y="1363"/>
                  <a:pt x="360" y="1343"/>
                  <a:pt x="348" y="1323"/>
                </a:cubicBezTo>
                <a:cubicBezTo>
                  <a:pt x="340" y="1298"/>
                  <a:pt x="324" y="1282"/>
                  <a:pt x="316" y="1258"/>
                </a:cubicBezTo>
                <a:cubicBezTo>
                  <a:pt x="304" y="1238"/>
                  <a:pt x="296" y="1214"/>
                  <a:pt x="288" y="1190"/>
                </a:cubicBezTo>
                <a:cubicBezTo>
                  <a:pt x="268" y="1146"/>
                  <a:pt x="248" y="1102"/>
                  <a:pt x="228" y="1058"/>
                </a:cubicBezTo>
                <a:cubicBezTo>
                  <a:pt x="208" y="1014"/>
                  <a:pt x="180" y="974"/>
                  <a:pt x="160" y="934"/>
                </a:cubicBezTo>
                <a:cubicBezTo>
                  <a:pt x="140" y="894"/>
                  <a:pt x="124" y="810"/>
                  <a:pt x="80" y="814"/>
                </a:cubicBezTo>
                <a:cubicBezTo>
                  <a:pt x="88" y="834"/>
                  <a:pt x="96" y="854"/>
                  <a:pt x="104" y="874"/>
                </a:cubicBezTo>
                <a:close/>
                <a:moveTo>
                  <a:pt x="588" y="1555"/>
                </a:moveTo>
                <a:cubicBezTo>
                  <a:pt x="584" y="1551"/>
                  <a:pt x="576" y="1531"/>
                  <a:pt x="568" y="1523"/>
                </a:cubicBezTo>
                <a:cubicBezTo>
                  <a:pt x="564" y="1479"/>
                  <a:pt x="544" y="1463"/>
                  <a:pt x="532" y="1427"/>
                </a:cubicBezTo>
                <a:cubicBezTo>
                  <a:pt x="516" y="1415"/>
                  <a:pt x="512" y="1399"/>
                  <a:pt x="500" y="1387"/>
                </a:cubicBezTo>
                <a:cubicBezTo>
                  <a:pt x="500" y="1383"/>
                  <a:pt x="496" y="1379"/>
                  <a:pt x="496" y="1371"/>
                </a:cubicBezTo>
                <a:cubicBezTo>
                  <a:pt x="472" y="1347"/>
                  <a:pt x="464" y="1298"/>
                  <a:pt x="440" y="1274"/>
                </a:cubicBezTo>
                <a:cubicBezTo>
                  <a:pt x="404" y="1210"/>
                  <a:pt x="372" y="1146"/>
                  <a:pt x="344" y="1082"/>
                </a:cubicBezTo>
                <a:cubicBezTo>
                  <a:pt x="304" y="986"/>
                  <a:pt x="248" y="898"/>
                  <a:pt x="212" y="798"/>
                </a:cubicBezTo>
                <a:cubicBezTo>
                  <a:pt x="200" y="802"/>
                  <a:pt x="196" y="806"/>
                  <a:pt x="184" y="806"/>
                </a:cubicBezTo>
                <a:cubicBezTo>
                  <a:pt x="200" y="858"/>
                  <a:pt x="228" y="906"/>
                  <a:pt x="252" y="946"/>
                </a:cubicBezTo>
                <a:cubicBezTo>
                  <a:pt x="264" y="970"/>
                  <a:pt x="268" y="994"/>
                  <a:pt x="280" y="1018"/>
                </a:cubicBezTo>
                <a:cubicBezTo>
                  <a:pt x="360" y="1170"/>
                  <a:pt x="424" y="1331"/>
                  <a:pt x="516" y="1467"/>
                </a:cubicBezTo>
                <a:cubicBezTo>
                  <a:pt x="528" y="1499"/>
                  <a:pt x="544" y="1523"/>
                  <a:pt x="556" y="1555"/>
                </a:cubicBezTo>
                <a:cubicBezTo>
                  <a:pt x="556" y="1559"/>
                  <a:pt x="548" y="1563"/>
                  <a:pt x="552" y="1567"/>
                </a:cubicBezTo>
                <a:cubicBezTo>
                  <a:pt x="572" y="1575"/>
                  <a:pt x="580" y="1563"/>
                  <a:pt x="588" y="1555"/>
                </a:cubicBezTo>
                <a:close/>
                <a:moveTo>
                  <a:pt x="836" y="770"/>
                </a:moveTo>
                <a:cubicBezTo>
                  <a:pt x="820" y="790"/>
                  <a:pt x="812" y="814"/>
                  <a:pt x="804" y="838"/>
                </a:cubicBezTo>
                <a:cubicBezTo>
                  <a:pt x="872" y="866"/>
                  <a:pt x="964" y="858"/>
                  <a:pt x="1036" y="850"/>
                </a:cubicBezTo>
                <a:cubicBezTo>
                  <a:pt x="1092" y="842"/>
                  <a:pt x="1144" y="830"/>
                  <a:pt x="1188" y="806"/>
                </a:cubicBezTo>
                <a:cubicBezTo>
                  <a:pt x="1148" y="738"/>
                  <a:pt x="1108" y="641"/>
                  <a:pt x="1076" y="569"/>
                </a:cubicBezTo>
                <a:cubicBezTo>
                  <a:pt x="980" y="621"/>
                  <a:pt x="904" y="694"/>
                  <a:pt x="836" y="770"/>
                </a:cubicBezTo>
                <a:close/>
                <a:moveTo>
                  <a:pt x="1180" y="573"/>
                </a:moveTo>
                <a:cubicBezTo>
                  <a:pt x="1176" y="553"/>
                  <a:pt x="1176" y="533"/>
                  <a:pt x="1160" y="525"/>
                </a:cubicBezTo>
                <a:cubicBezTo>
                  <a:pt x="1156" y="533"/>
                  <a:pt x="1140" y="529"/>
                  <a:pt x="1140" y="541"/>
                </a:cubicBezTo>
                <a:cubicBezTo>
                  <a:pt x="1176" y="593"/>
                  <a:pt x="1192" y="686"/>
                  <a:pt x="1240" y="734"/>
                </a:cubicBezTo>
                <a:cubicBezTo>
                  <a:pt x="1240" y="673"/>
                  <a:pt x="1200" y="625"/>
                  <a:pt x="1180" y="573"/>
                </a:cubicBezTo>
                <a:close/>
                <a:moveTo>
                  <a:pt x="1300" y="637"/>
                </a:moveTo>
                <a:cubicBezTo>
                  <a:pt x="1276" y="589"/>
                  <a:pt x="1268" y="537"/>
                  <a:pt x="1236" y="501"/>
                </a:cubicBezTo>
                <a:cubicBezTo>
                  <a:pt x="1236" y="497"/>
                  <a:pt x="1232" y="497"/>
                  <a:pt x="1236" y="493"/>
                </a:cubicBezTo>
                <a:cubicBezTo>
                  <a:pt x="1232" y="493"/>
                  <a:pt x="1232" y="493"/>
                  <a:pt x="1232" y="493"/>
                </a:cubicBezTo>
                <a:cubicBezTo>
                  <a:pt x="1228" y="493"/>
                  <a:pt x="1228" y="501"/>
                  <a:pt x="1220" y="497"/>
                </a:cubicBezTo>
                <a:cubicBezTo>
                  <a:pt x="1236" y="541"/>
                  <a:pt x="1260" y="577"/>
                  <a:pt x="1280" y="613"/>
                </a:cubicBezTo>
                <a:cubicBezTo>
                  <a:pt x="1296" y="645"/>
                  <a:pt x="1296" y="677"/>
                  <a:pt x="1316" y="698"/>
                </a:cubicBezTo>
                <a:cubicBezTo>
                  <a:pt x="1324" y="673"/>
                  <a:pt x="1308" y="653"/>
                  <a:pt x="1300" y="637"/>
                </a:cubicBezTo>
                <a:close/>
                <a:moveTo>
                  <a:pt x="1384" y="702"/>
                </a:moveTo>
                <a:cubicBezTo>
                  <a:pt x="1380" y="669"/>
                  <a:pt x="1364" y="637"/>
                  <a:pt x="1348" y="605"/>
                </a:cubicBezTo>
                <a:cubicBezTo>
                  <a:pt x="1344" y="593"/>
                  <a:pt x="1344" y="577"/>
                  <a:pt x="1340" y="565"/>
                </a:cubicBezTo>
                <a:cubicBezTo>
                  <a:pt x="1336" y="549"/>
                  <a:pt x="1324" y="533"/>
                  <a:pt x="1316" y="517"/>
                </a:cubicBezTo>
                <a:cubicBezTo>
                  <a:pt x="1308" y="497"/>
                  <a:pt x="1308" y="481"/>
                  <a:pt x="1292" y="469"/>
                </a:cubicBezTo>
                <a:cubicBezTo>
                  <a:pt x="1280" y="473"/>
                  <a:pt x="1268" y="477"/>
                  <a:pt x="1264" y="485"/>
                </a:cubicBezTo>
                <a:cubicBezTo>
                  <a:pt x="1272" y="537"/>
                  <a:pt x="1312" y="605"/>
                  <a:pt x="1336" y="665"/>
                </a:cubicBezTo>
                <a:cubicBezTo>
                  <a:pt x="1344" y="682"/>
                  <a:pt x="1344" y="698"/>
                  <a:pt x="1344" y="710"/>
                </a:cubicBezTo>
                <a:cubicBezTo>
                  <a:pt x="1340" y="726"/>
                  <a:pt x="1316" y="734"/>
                  <a:pt x="1304" y="722"/>
                </a:cubicBezTo>
                <a:cubicBezTo>
                  <a:pt x="1276" y="637"/>
                  <a:pt x="1236" y="581"/>
                  <a:pt x="1204" y="505"/>
                </a:cubicBezTo>
                <a:cubicBezTo>
                  <a:pt x="1196" y="509"/>
                  <a:pt x="1188" y="513"/>
                  <a:pt x="1184" y="517"/>
                </a:cubicBezTo>
                <a:cubicBezTo>
                  <a:pt x="1192" y="557"/>
                  <a:pt x="1220" y="605"/>
                  <a:pt x="1240" y="649"/>
                </a:cubicBezTo>
                <a:cubicBezTo>
                  <a:pt x="1256" y="682"/>
                  <a:pt x="1276" y="722"/>
                  <a:pt x="1256" y="754"/>
                </a:cubicBezTo>
                <a:cubicBezTo>
                  <a:pt x="1228" y="762"/>
                  <a:pt x="1200" y="718"/>
                  <a:pt x="1192" y="698"/>
                </a:cubicBezTo>
                <a:cubicBezTo>
                  <a:pt x="1168" y="653"/>
                  <a:pt x="1148" y="585"/>
                  <a:pt x="1128" y="545"/>
                </a:cubicBezTo>
                <a:cubicBezTo>
                  <a:pt x="1116" y="545"/>
                  <a:pt x="1108" y="553"/>
                  <a:pt x="1096" y="557"/>
                </a:cubicBezTo>
                <a:cubicBezTo>
                  <a:pt x="1096" y="565"/>
                  <a:pt x="1108" y="565"/>
                  <a:pt x="1104" y="573"/>
                </a:cubicBezTo>
                <a:cubicBezTo>
                  <a:pt x="1100" y="597"/>
                  <a:pt x="1120" y="621"/>
                  <a:pt x="1140" y="645"/>
                </a:cubicBezTo>
                <a:cubicBezTo>
                  <a:pt x="1156" y="673"/>
                  <a:pt x="1168" y="706"/>
                  <a:pt x="1180" y="734"/>
                </a:cubicBezTo>
                <a:cubicBezTo>
                  <a:pt x="1188" y="746"/>
                  <a:pt x="1200" y="758"/>
                  <a:pt x="1208" y="774"/>
                </a:cubicBezTo>
                <a:cubicBezTo>
                  <a:pt x="1224" y="798"/>
                  <a:pt x="1236" y="830"/>
                  <a:pt x="1264" y="830"/>
                </a:cubicBezTo>
                <a:cubicBezTo>
                  <a:pt x="1292" y="826"/>
                  <a:pt x="1284" y="786"/>
                  <a:pt x="1304" y="770"/>
                </a:cubicBezTo>
                <a:cubicBezTo>
                  <a:pt x="1328" y="750"/>
                  <a:pt x="1360" y="766"/>
                  <a:pt x="1380" y="766"/>
                </a:cubicBezTo>
                <a:cubicBezTo>
                  <a:pt x="1388" y="746"/>
                  <a:pt x="1388" y="722"/>
                  <a:pt x="1384" y="702"/>
                </a:cubicBezTo>
                <a:close/>
                <a:moveTo>
                  <a:pt x="828" y="449"/>
                </a:moveTo>
                <a:cubicBezTo>
                  <a:pt x="828" y="449"/>
                  <a:pt x="828" y="449"/>
                  <a:pt x="828" y="449"/>
                </a:cubicBezTo>
                <a:cubicBezTo>
                  <a:pt x="816" y="457"/>
                  <a:pt x="800" y="457"/>
                  <a:pt x="788" y="461"/>
                </a:cubicBezTo>
                <a:cubicBezTo>
                  <a:pt x="748" y="473"/>
                  <a:pt x="700" y="517"/>
                  <a:pt x="660" y="529"/>
                </a:cubicBezTo>
                <a:cubicBezTo>
                  <a:pt x="620" y="541"/>
                  <a:pt x="584" y="557"/>
                  <a:pt x="544" y="577"/>
                </a:cubicBezTo>
                <a:cubicBezTo>
                  <a:pt x="500" y="597"/>
                  <a:pt x="452" y="613"/>
                  <a:pt x="412" y="629"/>
                </a:cubicBezTo>
                <a:cubicBezTo>
                  <a:pt x="360" y="653"/>
                  <a:pt x="304" y="669"/>
                  <a:pt x="256" y="702"/>
                </a:cubicBezTo>
                <a:cubicBezTo>
                  <a:pt x="260" y="710"/>
                  <a:pt x="264" y="718"/>
                  <a:pt x="256" y="726"/>
                </a:cubicBezTo>
                <a:cubicBezTo>
                  <a:pt x="344" y="669"/>
                  <a:pt x="444" y="629"/>
                  <a:pt x="544" y="589"/>
                </a:cubicBezTo>
                <a:cubicBezTo>
                  <a:pt x="604" y="565"/>
                  <a:pt x="664" y="529"/>
                  <a:pt x="732" y="513"/>
                </a:cubicBezTo>
                <a:cubicBezTo>
                  <a:pt x="768" y="493"/>
                  <a:pt x="808" y="477"/>
                  <a:pt x="844" y="457"/>
                </a:cubicBezTo>
                <a:cubicBezTo>
                  <a:pt x="844" y="449"/>
                  <a:pt x="832" y="457"/>
                  <a:pt x="828" y="449"/>
                </a:cubicBezTo>
                <a:close/>
                <a:moveTo>
                  <a:pt x="1568" y="601"/>
                </a:moveTo>
                <a:cubicBezTo>
                  <a:pt x="1612" y="553"/>
                  <a:pt x="1656" y="509"/>
                  <a:pt x="1632" y="441"/>
                </a:cubicBezTo>
                <a:cubicBezTo>
                  <a:pt x="1620" y="433"/>
                  <a:pt x="1612" y="429"/>
                  <a:pt x="1596" y="425"/>
                </a:cubicBezTo>
                <a:cubicBezTo>
                  <a:pt x="1500" y="413"/>
                  <a:pt x="1392" y="437"/>
                  <a:pt x="1320" y="457"/>
                </a:cubicBezTo>
                <a:cubicBezTo>
                  <a:pt x="1344" y="557"/>
                  <a:pt x="1392" y="633"/>
                  <a:pt x="1404" y="722"/>
                </a:cubicBezTo>
                <a:cubicBezTo>
                  <a:pt x="1468" y="686"/>
                  <a:pt x="1524" y="653"/>
                  <a:pt x="1568" y="601"/>
                </a:cubicBezTo>
                <a:close/>
                <a:moveTo>
                  <a:pt x="784" y="385"/>
                </a:moveTo>
                <a:cubicBezTo>
                  <a:pt x="788" y="377"/>
                  <a:pt x="780" y="373"/>
                  <a:pt x="784" y="361"/>
                </a:cubicBezTo>
                <a:cubicBezTo>
                  <a:pt x="780" y="361"/>
                  <a:pt x="780" y="361"/>
                  <a:pt x="780" y="361"/>
                </a:cubicBezTo>
                <a:cubicBezTo>
                  <a:pt x="700" y="397"/>
                  <a:pt x="628" y="437"/>
                  <a:pt x="544" y="465"/>
                </a:cubicBezTo>
                <a:cubicBezTo>
                  <a:pt x="520" y="481"/>
                  <a:pt x="488" y="489"/>
                  <a:pt x="456" y="501"/>
                </a:cubicBezTo>
                <a:cubicBezTo>
                  <a:pt x="432" y="509"/>
                  <a:pt x="404" y="529"/>
                  <a:pt x="376" y="541"/>
                </a:cubicBezTo>
                <a:cubicBezTo>
                  <a:pt x="332" y="557"/>
                  <a:pt x="276" y="577"/>
                  <a:pt x="240" y="597"/>
                </a:cubicBezTo>
                <a:cubicBezTo>
                  <a:pt x="196" y="621"/>
                  <a:pt x="248" y="653"/>
                  <a:pt x="252" y="682"/>
                </a:cubicBezTo>
                <a:cubicBezTo>
                  <a:pt x="440" y="593"/>
                  <a:pt x="636" y="529"/>
                  <a:pt x="812" y="425"/>
                </a:cubicBezTo>
                <a:cubicBezTo>
                  <a:pt x="796" y="425"/>
                  <a:pt x="800" y="397"/>
                  <a:pt x="784" y="385"/>
                </a:cubicBezTo>
                <a:close/>
                <a:moveTo>
                  <a:pt x="876" y="377"/>
                </a:moveTo>
                <a:cubicBezTo>
                  <a:pt x="884" y="361"/>
                  <a:pt x="892" y="341"/>
                  <a:pt x="880" y="329"/>
                </a:cubicBezTo>
                <a:cubicBezTo>
                  <a:pt x="864" y="333"/>
                  <a:pt x="856" y="369"/>
                  <a:pt x="876" y="377"/>
                </a:cubicBezTo>
                <a:close/>
                <a:moveTo>
                  <a:pt x="648" y="369"/>
                </a:moveTo>
                <a:cubicBezTo>
                  <a:pt x="628" y="381"/>
                  <a:pt x="612" y="393"/>
                  <a:pt x="592" y="401"/>
                </a:cubicBezTo>
                <a:cubicBezTo>
                  <a:pt x="452" y="465"/>
                  <a:pt x="308" y="517"/>
                  <a:pt x="184" y="593"/>
                </a:cubicBezTo>
                <a:cubicBezTo>
                  <a:pt x="192" y="589"/>
                  <a:pt x="184" y="605"/>
                  <a:pt x="200" y="605"/>
                </a:cubicBezTo>
                <a:cubicBezTo>
                  <a:pt x="208" y="601"/>
                  <a:pt x="216" y="593"/>
                  <a:pt x="224" y="589"/>
                </a:cubicBezTo>
                <a:cubicBezTo>
                  <a:pt x="248" y="573"/>
                  <a:pt x="288" y="553"/>
                  <a:pt x="312" y="545"/>
                </a:cubicBezTo>
                <a:cubicBezTo>
                  <a:pt x="344" y="529"/>
                  <a:pt x="384" y="513"/>
                  <a:pt x="424" y="497"/>
                </a:cubicBezTo>
                <a:cubicBezTo>
                  <a:pt x="484" y="469"/>
                  <a:pt x="548" y="449"/>
                  <a:pt x="604" y="421"/>
                </a:cubicBezTo>
                <a:cubicBezTo>
                  <a:pt x="668" y="393"/>
                  <a:pt x="728" y="365"/>
                  <a:pt x="788" y="341"/>
                </a:cubicBezTo>
                <a:cubicBezTo>
                  <a:pt x="788" y="325"/>
                  <a:pt x="804" y="313"/>
                  <a:pt x="800" y="301"/>
                </a:cubicBezTo>
                <a:cubicBezTo>
                  <a:pt x="752" y="333"/>
                  <a:pt x="696" y="345"/>
                  <a:pt x="648" y="369"/>
                </a:cubicBezTo>
                <a:close/>
                <a:moveTo>
                  <a:pt x="816" y="401"/>
                </a:moveTo>
                <a:cubicBezTo>
                  <a:pt x="836" y="413"/>
                  <a:pt x="832" y="421"/>
                  <a:pt x="852" y="425"/>
                </a:cubicBezTo>
                <a:cubicBezTo>
                  <a:pt x="864" y="417"/>
                  <a:pt x="860" y="409"/>
                  <a:pt x="864" y="401"/>
                </a:cubicBezTo>
                <a:cubicBezTo>
                  <a:pt x="820" y="381"/>
                  <a:pt x="824" y="313"/>
                  <a:pt x="880" y="309"/>
                </a:cubicBezTo>
                <a:cubicBezTo>
                  <a:pt x="876" y="297"/>
                  <a:pt x="880" y="281"/>
                  <a:pt x="876" y="277"/>
                </a:cubicBezTo>
                <a:cubicBezTo>
                  <a:pt x="820" y="289"/>
                  <a:pt x="796" y="341"/>
                  <a:pt x="816" y="401"/>
                </a:cubicBezTo>
                <a:close/>
                <a:moveTo>
                  <a:pt x="1356" y="249"/>
                </a:moveTo>
                <a:cubicBezTo>
                  <a:pt x="1344" y="249"/>
                  <a:pt x="1332" y="249"/>
                  <a:pt x="1320" y="245"/>
                </a:cubicBezTo>
                <a:cubicBezTo>
                  <a:pt x="1292" y="237"/>
                  <a:pt x="1256" y="221"/>
                  <a:pt x="1224" y="221"/>
                </a:cubicBezTo>
                <a:cubicBezTo>
                  <a:pt x="1180" y="221"/>
                  <a:pt x="1120" y="233"/>
                  <a:pt x="1080" y="245"/>
                </a:cubicBezTo>
                <a:cubicBezTo>
                  <a:pt x="1024" y="261"/>
                  <a:pt x="972" y="293"/>
                  <a:pt x="940" y="329"/>
                </a:cubicBezTo>
                <a:cubicBezTo>
                  <a:pt x="932" y="337"/>
                  <a:pt x="924" y="345"/>
                  <a:pt x="920" y="349"/>
                </a:cubicBezTo>
                <a:cubicBezTo>
                  <a:pt x="888" y="381"/>
                  <a:pt x="880" y="425"/>
                  <a:pt x="864" y="469"/>
                </a:cubicBezTo>
                <a:cubicBezTo>
                  <a:pt x="852" y="493"/>
                  <a:pt x="836" y="517"/>
                  <a:pt x="828" y="541"/>
                </a:cubicBezTo>
                <a:cubicBezTo>
                  <a:pt x="820" y="565"/>
                  <a:pt x="820" y="589"/>
                  <a:pt x="812" y="609"/>
                </a:cubicBezTo>
                <a:cubicBezTo>
                  <a:pt x="796" y="669"/>
                  <a:pt x="784" y="730"/>
                  <a:pt x="796" y="806"/>
                </a:cubicBezTo>
                <a:cubicBezTo>
                  <a:pt x="796" y="790"/>
                  <a:pt x="808" y="786"/>
                  <a:pt x="808" y="770"/>
                </a:cubicBezTo>
                <a:cubicBezTo>
                  <a:pt x="856" y="734"/>
                  <a:pt x="888" y="682"/>
                  <a:pt x="940" y="637"/>
                </a:cubicBezTo>
                <a:cubicBezTo>
                  <a:pt x="988" y="597"/>
                  <a:pt x="1044" y="565"/>
                  <a:pt x="1104" y="533"/>
                </a:cubicBezTo>
                <a:cubicBezTo>
                  <a:pt x="1252" y="453"/>
                  <a:pt x="1436" y="381"/>
                  <a:pt x="1616" y="413"/>
                </a:cubicBezTo>
                <a:cubicBezTo>
                  <a:pt x="1552" y="341"/>
                  <a:pt x="1468" y="277"/>
                  <a:pt x="1356" y="249"/>
                </a:cubicBezTo>
                <a:close/>
                <a:moveTo>
                  <a:pt x="1168" y="89"/>
                </a:moveTo>
                <a:cubicBezTo>
                  <a:pt x="1152" y="69"/>
                  <a:pt x="1140" y="45"/>
                  <a:pt x="1116" y="32"/>
                </a:cubicBezTo>
                <a:cubicBezTo>
                  <a:pt x="1080" y="12"/>
                  <a:pt x="1052" y="28"/>
                  <a:pt x="1016" y="40"/>
                </a:cubicBezTo>
                <a:cubicBezTo>
                  <a:pt x="948" y="61"/>
                  <a:pt x="884" y="69"/>
                  <a:pt x="880" y="149"/>
                </a:cubicBezTo>
                <a:cubicBezTo>
                  <a:pt x="880" y="209"/>
                  <a:pt x="900" y="285"/>
                  <a:pt x="904" y="341"/>
                </a:cubicBezTo>
                <a:cubicBezTo>
                  <a:pt x="968" y="241"/>
                  <a:pt x="1096" y="213"/>
                  <a:pt x="1240" y="197"/>
                </a:cubicBezTo>
                <a:cubicBezTo>
                  <a:pt x="1224" y="161"/>
                  <a:pt x="1192" y="121"/>
                  <a:pt x="1168" y="89"/>
                </a:cubicBezTo>
                <a:close/>
                <a:moveTo>
                  <a:pt x="28" y="690"/>
                </a:moveTo>
                <a:cubicBezTo>
                  <a:pt x="24" y="706"/>
                  <a:pt x="40" y="750"/>
                  <a:pt x="48" y="758"/>
                </a:cubicBezTo>
                <a:cubicBezTo>
                  <a:pt x="52" y="762"/>
                  <a:pt x="68" y="774"/>
                  <a:pt x="76" y="782"/>
                </a:cubicBezTo>
                <a:cubicBezTo>
                  <a:pt x="132" y="814"/>
                  <a:pt x="212" y="774"/>
                  <a:pt x="216" y="730"/>
                </a:cubicBezTo>
                <a:cubicBezTo>
                  <a:pt x="220" y="730"/>
                  <a:pt x="220" y="730"/>
                  <a:pt x="220" y="730"/>
                </a:cubicBezTo>
                <a:cubicBezTo>
                  <a:pt x="224" y="722"/>
                  <a:pt x="220" y="698"/>
                  <a:pt x="220" y="698"/>
                </a:cubicBezTo>
                <a:cubicBezTo>
                  <a:pt x="224" y="669"/>
                  <a:pt x="208" y="657"/>
                  <a:pt x="192" y="633"/>
                </a:cubicBezTo>
                <a:cubicBezTo>
                  <a:pt x="176" y="625"/>
                  <a:pt x="148" y="621"/>
                  <a:pt x="120" y="609"/>
                </a:cubicBezTo>
                <a:cubicBezTo>
                  <a:pt x="84" y="613"/>
                  <a:pt x="40" y="633"/>
                  <a:pt x="32" y="669"/>
                </a:cubicBezTo>
                <a:cubicBezTo>
                  <a:pt x="32" y="669"/>
                  <a:pt x="36" y="669"/>
                  <a:pt x="36" y="673"/>
                </a:cubicBezTo>
                <a:cubicBezTo>
                  <a:pt x="32" y="673"/>
                  <a:pt x="32" y="673"/>
                  <a:pt x="28" y="673"/>
                </a:cubicBezTo>
                <a:cubicBezTo>
                  <a:pt x="36" y="682"/>
                  <a:pt x="28" y="690"/>
                  <a:pt x="28" y="690"/>
                </a:cubicBezTo>
                <a:close/>
                <a:moveTo>
                  <a:pt x="908" y="1711"/>
                </a:moveTo>
                <a:cubicBezTo>
                  <a:pt x="940" y="1751"/>
                  <a:pt x="1004" y="1775"/>
                  <a:pt x="996" y="1839"/>
                </a:cubicBezTo>
                <a:cubicBezTo>
                  <a:pt x="916" y="1883"/>
                  <a:pt x="828" y="1923"/>
                  <a:pt x="720" y="1939"/>
                </a:cubicBezTo>
                <a:cubicBezTo>
                  <a:pt x="512" y="1964"/>
                  <a:pt x="296" y="1972"/>
                  <a:pt x="112" y="1891"/>
                </a:cubicBezTo>
                <a:cubicBezTo>
                  <a:pt x="72" y="1887"/>
                  <a:pt x="60" y="1855"/>
                  <a:pt x="28" y="1843"/>
                </a:cubicBezTo>
                <a:cubicBezTo>
                  <a:pt x="8" y="1807"/>
                  <a:pt x="56" y="1779"/>
                  <a:pt x="84" y="1751"/>
                </a:cubicBezTo>
                <a:cubicBezTo>
                  <a:pt x="100" y="1731"/>
                  <a:pt x="112" y="1719"/>
                  <a:pt x="132" y="1703"/>
                </a:cubicBezTo>
                <a:cubicBezTo>
                  <a:pt x="168" y="1679"/>
                  <a:pt x="220" y="1651"/>
                  <a:pt x="264" y="1635"/>
                </a:cubicBezTo>
                <a:cubicBezTo>
                  <a:pt x="272" y="1631"/>
                  <a:pt x="284" y="1631"/>
                  <a:pt x="296" y="1623"/>
                </a:cubicBezTo>
                <a:cubicBezTo>
                  <a:pt x="304" y="1619"/>
                  <a:pt x="312" y="1607"/>
                  <a:pt x="324" y="1607"/>
                </a:cubicBezTo>
                <a:cubicBezTo>
                  <a:pt x="328" y="1567"/>
                  <a:pt x="356" y="1543"/>
                  <a:pt x="396" y="1531"/>
                </a:cubicBezTo>
                <a:cubicBezTo>
                  <a:pt x="340" y="1387"/>
                  <a:pt x="264" y="1246"/>
                  <a:pt x="200" y="1098"/>
                </a:cubicBezTo>
                <a:cubicBezTo>
                  <a:pt x="168" y="1026"/>
                  <a:pt x="128" y="958"/>
                  <a:pt x="92" y="886"/>
                </a:cubicBezTo>
                <a:cubicBezTo>
                  <a:pt x="80" y="858"/>
                  <a:pt x="68" y="822"/>
                  <a:pt x="48" y="802"/>
                </a:cubicBezTo>
                <a:cubicBezTo>
                  <a:pt x="44" y="794"/>
                  <a:pt x="48" y="798"/>
                  <a:pt x="44" y="790"/>
                </a:cubicBezTo>
                <a:cubicBezTo>
                  <a:pt x="36" y="782"/>
                  <a:pt x="24" y="774"/>
                  <a:pt x="20" y="766"/>
                </a:cubicBezTo>
                <a:cubicBezTo>
                  <a:pt x="20" y="762"/>
                  <a:pt x="16" y="746"/>
                  <a:pt x="12" y="734"/>
                </a:cubicBezTo>
                <a:cubicBezTo>
                  <a:pt x="4" y="698"/>
                  <a:pt x="0" y="673"/>
                  <a:pt x="16" y="637"/>
                </a:cubicBezTo>
                <a:cubicBezTo>
                  <a:pt x="24" y="629"/>
                  <a:pt x="36" y="621"/>
                  <a:pt x="44" y="609"/>
                </a:cubicBezTo>
                <a:cubicBezTo>
                  <a:pt x="72" y="593"/>
                  <a:pt x="100" y="585"/>
                  <a:pt x="132" y="577"/>
                </a:cubicBezTo>
                <a:cubicBezTo>
                  <a:pt x="140" y="581"/>
                  <a:pt x="152" y="581"/>
                  <a:pt x="160" y="585"/>
                </a:cubicBezTo>
                <a:cubicBezTo>
                  <a:pt x="224" y="545"/>
                  <a:pt x="280" y="517"/>
                  <a:pt x="352" y="489"/>
                </a:cubicBezTo>
                <a:cubicBezTo>
                  <a:pt x="520" y="401"/>
                  <a:pt x="716" y="341"/>
                  <a:pt x="872" y="237"/>
                </a:cubicBezTo>
                <a:cubicBezTo>
                  <a:pt x="872" y="189"/>
                  <a:pt x="856" y="121"/>
                  <a:pt x="872" y="77"/>
                </a:cubicBezTo>
                <a:cubicBezTo>
                  <a:pt x="908" y="45"/>
                  <a:pt x="980" y="28"/>
                  <a:pt x="1024" y="12"/>
                </a:cubicBezTo>
                <a:cubicBezTo>
                  <a:pt x="1064" y="0"/>
                  <a:pt x="1100" y="0"/>
                  <a:pt x="1136" y="20"/>
                </a:cubicBezTo>
                <a:cubicBezTo>
                  <a:pt x="1188" y="81"/>
                  <a:pt x="1228" y="145"/>
                  <a:pt x="1272" y="205"/>
                </a:cubicBezTo>
                <a:cubicBezTo>
                  <a:pt x="1328" y="229"/>
                  <a:pt x="1388" y="233"/>
                  <a:pt x="1440" y="257"/>
                </a:cubicBezTo>
                <a:cubicBezTo>
                  <a:pt x="1452" y="261"/>
                  <a:pt x="1460" y="273"/>
                  <a:pt x="1472" y="281"/>
                </a:cubicBezTo>
                <a:cubicBezTo>
                  <a:pt x="1548" y="313"/>
                  <a:pt x="1608" y="377"/>
                  <a:pt x="1664" y="429"/>
                </a:cubicBezTo>
                <a:cubicBezTo>
                  <a:pt x="1656" y="449"/>
                  <a:pt x="1668" y="481"/>
                  <a:pt x="1660" y="505"/>
                </a:cubicBezTo>
                <a:cubicBezTo>
                  <a:pt x="1648" y="549"/>
                  <a:pt x="1608" y="585"/>
                  <a:pt x="1576" y="621"/>
                </a:cubicBezTo>
                <a:cubicBezTo>
                  <a:pt x="1540" y="661"/>
                  <a:pt x="1516" y="682"/>
                  <a:pt x="1468" y="706"/>
                </a:cubicBezTo>
                <a:cubicBezTo>
                  <a:pt x="1448" y="718"/>
                  <a:pt x="1432" y="734"/>
                  <a:pt x="1408" y="738"/>
                </a:cubicBezTo>
                <a:cubicBezTo>
                  <a:pt x="1416" y="794"/>
                  <a:pt x="1372" y="794"/>
                  <a:pt x="1328" y="782"/>
                </a:cubicBezTo>
                <a:cubicBezTo>
                  <a:pt x="1308" y="802"/>
                  <a:pt x="1308" y="838"/>
                  <a:pt x="1280" y="846"/>
                </a:cubicBezTo>
                <a:cubicBezTo>
                  <a:pt x="1252" y="854"/>
                  <a:pt x="1228" y="838"/>
                  <a:pt x="1204" y="830"/>
                </a:cubicBezTo>
                <a:cubicBezTo>
                  <a:pt x="1168" y="830"/>
                  <a:pt x="1136" y="850"/>
                  <a:pt x="1100" y="862"/>
                </a:cubicBezTo>
                <a:cubicBezTo>
                  <a:pt x="1096" y="862"/>
                  <a:pt x="1096" y="862"/>
                  <a:pt x="1096" y="862"/>
                </a:cubicBezTo>
                <a:cubicBezTo>
                  <a:pt x="1024" y="866"/>
                  <a:pt x="936" y="878"/>
                  <a:pt x="848" y="878"/>
                </a:cubicBezTo>
                <a:cubicBezTo>
                  <a:pt x="828" y="862"/>
                  <a:pt x="796" y="866"/>
                  <a:pt x="780" y="850"/>
                </a:cubicBezTo>
                <a:cubicBezTo>
                  <a:pt x="780" y="838"/>
                  <a:pt x="776" y="834"/>
                  <a:pt x="784" y="822"/>
                </a:cubicBezTo>
                <a:cubicBezTo>
                  <a:pt x="756" y="710"/>
                  <a:pt x="796" y="585"/>
                  <a:pt x="828" y="489"/>
                </a:cubicBezTo>
                <a:cubicBezTo>
                  <a:pt x="816" y="489"/>
                  <a:pt x="796" y="501"/>
                  <a:pt x="788" y="513"/>
                </a:cubicBezTo>
                <a:cubicBezTo>
                  <a:pt x="764" y="521"/>
                  <a:pt x="736" y="529"/>
                  <a:pt x="708" y="537"/>
                </a:cubicBezTo>
                <a:cubicBezTo>
                  <a:pt x="636" y="561"/>
                  <a:pt x="556" y="601"/>
                  <a:pt x="484" y="637"/>
                </a:cubicBezTo>
                <a:cubicBezTo>
                  <a:pt x="448" y="653"/>
                  <a:pt x="412" y="661"/>
                  <a:pt x="380" y="677"/>
                </a:cubicBezTo>
                <a:cubicBezTo>
                  <a:pt x="344" y="698"/>
                  <a:pt x="312" y="714"/>
                  <a:pt x="280" y="738"/>
                </a:cubicBezTo>
                <a:cubicBezTo>
                  <a:pt x="260" y="750"/>
                  <a:pt x="244" y="762"/>
                  <a:pt x="232" y="778"/>
                </a:cubicBezTo>
                <a:cubicBezTo>
                  <a:pt x="260" y="890"/>
                  <a:pt x="324" y="986"/>
                  <a:pt x="368" y="1090"/>
                </a:cubicBezTo>
                <a:cubicBezTo>
                  <a:pt x="388" y="1130"/>
                  <a:pt x="404" y="1170"/>
                  <a:pt x="424" y="1210"/>
                </a:cubicBezTo>
                <a:cubicBezTo>
                  <a:pt x="432" y="1222"/>
                  <a:pt x="440" y="1230"/>
                  <a:pt x="448" y="1242"/>
                </a:cubicBezTo>
                <a:cubicBezTo>
                  <a:pt x="480" y="1298"/>
                  <a:pt x="500" y="1355"/>
                  <a:pt x="536" y="1403"/>
                </a:cubicBezTo>
                <a:cubicBezTo>
                  <a:pt x="548" y="1423"/>
                  <a:pt x="556" y="1443"/>
                  <a:pt x="568" y="1463"/>
                </a:cubicBezTo>
                <a:cubicBezTo>
                  <a:pt x="576" y="1475"/>
                  <a:pt x="592" y="1487"/>
                  <a:pt x="588" y="1507"/>
                </a:cubicBezTo>
                <a:cubicBezTo>
                  <a:pt x="640" y="1547"/>
                  <a:pt x="716" y="1555"/>
                  <a:pt x="720" y="1615"/>
                </a:cubicBezTo>
                <a:cubicBezTo>
                  <a:pt x="748" y="1639"/>
                  <a:pt x="784" y="1643"/>
                  <a:pt x="816" y="1651"/>
                </a:cubicBezTo>
                <a:cubicBezTo>
                  <a:pt x="796" y="1531"/>
                  <a:pt x="788" y="1435"/>
                  <a:pt x="760" y="1314"/>
                </a:cubicBezTo>
                <a:cubicBezTo>
                  <a:pt x="760" y="1306"/>
                  <a:pt x="768" y="1306"/>
                  <a:pt x="772" y="1298"/>
                </a:cubicBezTo>
                <a:cubicBezTo>
                  <a:pt x="736" y="1242"/>
                  <a:pt x="700" y="1162"/>
                  <a:pt x="664" y="1086"/>
                </a:cubicBezTo>
                <a:cubicBezTo>
                  <a:pt x="660" y="1070"/>
                  <a:pt x="648" y="1054"/>
                  <a:pt x="644" y="1042"/>
                </a:cubicBezTo>
                <a:cubicBezTo>
                  <a:pt x="640" y="1026"/>
                  <a:pt x="636" y="1006"/>
                  <a:pt x="628" y="990"/>
                </a:cubicBezTo>
                <a:cubicBezTo>
                  <a:pt x="624" y="978"/>
                  <a:pt x="620" y="970"/>
                  <a:pt x="616" y="962"/>
                </a:cubicBezTo>
                <a:cubicBezTo>
                  <a:pt x="612" y="946"/>
                  <a:pt x="592" y="918"/>
                  <a:pt x="596" y="902"/>
                </a:cubicBezTo>
                <a:cubicBezTo>
                  <a:pt x="596" y="874"/>
                  <a:pt x="664" y="834"/>
                  <a:pt x="696" y="842"/>
                </a:cubicBezTo>
                <a:cubicBezTo>
                  <a:pt x="700" y="842"/>
                  <a:pt x="708" y="854"/>
                  <a:pt x="700" y="862"/>
                </a:cubicBezTo>
                <a:cubicBezTo>
                  <a:pt x="736" y="930"/>
                  <a:pt x="768" y="998"/>
                  <a:pt x="804" y="1066"/>
                </a:cubicBezTo>
                <a:cubicBezTo>
                  <a:pt x="828" y="1110"/>
                  <a:pt x="860" y="1162"/>
                  <a:pt x="880" y="1214"/>
                </a:cubicBezTo>
                <a:cubicBezTo>
                  <a:pt x="888" y="1230"/>
                  <a:pt x="892" y="1254"/>
                  <a:pt x="912" y="1254"/>
                </a:cubicBezTo>
                <a:cubicBezTo>
                  <a:pt x="904" y="1194"/>
                  <a:pt x="908" y="1118"/>
                  <a:pt x="892" y="1066"/>
                </a:cubicBezTo>
                <a:cubicBezTo>
                  <a:pt x="908" y="1038"/>
                  <a:pt x="936" y="990"/>
                  <a:pt x="932" y="946"/>
                </a:cubicBezTo>
                <a:cubicBezTo>
                  <a:pt x="960" y="938"/>
                  <a:pt x="968" y="974"/>
                  <a:pt x="980" y="990"/>
                </a:cubicBezTo>
                <a:cubicBezTo>
                  <a:pt x="1000" y="1018"/>
                  <a:pt x="1016" y="1042"/>
                  <a:pt x="1044" y="1058"/>
                </a:cubicBezTo>
                <a:cubicBezTo>
                  <a:pt x="1036" y="1102"/>
                  <a:pt x="1048" y="1142"/>
                  <a:pt x="1048" y="1182"/>
                </a:cubicBezTo>
                <a:cubicBezTo>
                  <a:pt x="1068" y="1106"/>
                  <a:pt x="1100" y="1034"/>
                  <a:pt x="1124" y="970"/>
                </a:cubicBezTo>
                <a:cubicBezTo>
                  <a:pt x="1140" y="954"/>
                  <a:pt x="1176" y="970"/>
                  <a:pt x="1192" y="978"/>
                </a:cubicBezTo>
                <a:cubicBezTo>
                  <a:pt x="1188" y="1014"/>
                  <a:pt x="1216" y="1022"/>
                  <a:pt x="1236" y="1034"/>
                </a:cubicBezTo>
                <a:cubicBezTo>
                  <a:pt x="1236" y="1098"/>
                  <a:pt x="1184" y="1138"/>
                  <a:pt x="1204" y="1198"/>
                </a:cubicBezTo>
                <a:cubicBezTo>
                  <a:pt x="1200" y="1234"/>
                  <a:pt x="1152" y="1250"/>
                  <a:pt x="1152" y="1210"/>
                </a:cubicBezTo>
                <a:cubicBezTo>
                  <a:pt x="1144" y="1234"/>
                  <a:pt x="1136" y="1262"/>
                  <a:pt x="1124" y="1282"/>
                </a:cubicBezTo>
                <a:cubicBezTo>
                  <a:pt x="1152" y="1298"/>
                  <a:pt x="1120" y="1355"/>
                  <a:pt x="1116" y="1387"/>
                </a:cubicBezTo>
                <a:cubicBezTo>
                  <a:pt x="1116" y="1415"/>
                  <a:pt x="1120" y="1439"/>
                  <a:pt x="1116" y="1463"/>
                </a:cubicBezTo>
                <a:cubicBezTo>
                  <a:pt x="1112" y="1539"/>
                  <a:pt x="1100" y="1615"/>
                  <a:pt x="1096" y="1675"/>
                </a:cubicBezTo>
                <a:cubicBezTo>
                  <a:pt x="1048" y="1711"/>
                  <a:pt x="964" y="1715"/>
                  <a:pt x="908" y="1711"/>
                </a:cubicBezTo>
                <a:close/>
              </a:path>
            </a:pathLst>
          </a:cu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>
                  <a:lumMod val="95000"/>
                </a:schemeClr>
              </a:solidFill>
            </a:endParaRPr>
          </a:p>
        </p:txBody>
      </p:sp>
      <p:pic>
        <p:nvPicPr>
          <p:cNvPr id="57" name="图片 56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86647" y="5034933"/>
            <a:ext cx="250367" cy="327469"/>
          </a:xfrm>
          <a:prstGeom prst="rect">
            <a:avLst/>
          </a:prstGeom>
        </p:spPr>
      </p:pic>
    </p:spTree>
  </p:cSld>
  <p:clrMapOvr>
    <a:masterClrMapping/>
  </p:clrMapOvr>
  <p:transition spd="slow" advTm="4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 tmFilter="0,0; .5, 1; 1, 1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9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4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1" presetClass="entr" presetSubtype="0" fill="hold" grpId="0" nodeType="withEffect">
                                  <p:stCondLst>
                                    <p:cond delay="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 tmFilter="0,0; .5, 1; 1, 1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1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 tmFilter="0,0; .5, 1; 1, 1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6" grpId="0"/>
      <p:bldP spid="17" grpId="0"/>
      <p:bldP spid="32" grpId="0" animBg="1"/>
      <p:bldP spid="46" grpId="0" animBg="1"/>
      <p:bldP spid="55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研究方法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1052284" y="1169306"/>
            <a:ext cx="36471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</a:t>
            </a:r>
            <a:r>
              <a:rPr lang="zh-CN" altLang="en-US" dirty="0" smtClean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您使用作品</a:t>
            </a:r>
            <a:endParaRPr lang="zh-CN" altLang="en-US" dirty="0">
              <a:blipFill>
                <a:blip r:embed="rId3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1287894" y="4131130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34" name="文本框 33"/>
          <p:cNvSpPr txBox="1"/>
          <p:nvPr/>
        </p:nvSpPr>
        <p:spPr>
          <a:xfrm>
            <a:off x="1287895" y="4508592"/>
            <a:ext cx="2268104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35" name="文本框 34"/>
          <p:cNvSpPr txBox="1"/>
          <p:nvPr/>
        </p:nvSpPr>
        <p:spPr>
          <a:xfrm>
            <a:off x="3624696" y="1895932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36" name="文本框 35"/>
          <p:cNvSpPr txBox="1"/>
          <p:nvPr/>
        </p:nvSpPr>
        <p:spPr>
          <a:xfrm>
            <a:off x="3624696" y="2273394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grpSp>
        <p:nvGrpSpPr>
          <p:cNvPr id="10" name="组合 9"/>
          <p:cNvGrpSpPr/>
          <p:nvPr/>
        </p:nvGrpSpPr>
        <p:grpSpPr>
          <a:xfrm>
            <a:off x="1301621" y="3140430"/>
            <a:ext cx="9496900" cy="1059286"/>
            <a:chOff x="2549849" y="3335991"/>
            <a:chExt cx="6656995" cy="742523"/>
          </a:xfrm>
        </p:grpSpPr>
        <p:sp>
          <p:nvSpPr>
            <p:cNvPr id="28" name="任意多边形 27"/>
            <p:cNvSpPr/>
            <p:nvPr/>
          </p:nvSpPr>
          <p:spPr>
            <a:xfrm flipV="1">
              <a:off x="2549849" y="3335991"/>
              <a:ext cx="1620616" cy="535901"/>
            </a:xfrm>
            <a:custGeom>
              <a:avLst/>
              <a:gdLst>
                <a:gd name="connsiteX0" fmla="*/ 0 w 914400"/>
                <a:gd name="connsiteY0" fmla="*/ 0 h 612648"/>
                <a:gd name="connsiteX1" fmla="*/ 152400 w 914400"/>
                <a:gd name="connsiteY1" fmla="*/ 0 h 612648"/>
                <a:gd name="connsiteX2" fmla="*/ 152400 w 914400"/>
                <a:gd name="connsiteY2" fmla="*/ 0 h 612648"/>
                <a:gd name="connsiteX3" fmla="*/ 381000 w 914400"/>
                <a:gd name="connsiteY3" fmla="*/ 0 h 612648"/>
                <a:gd name="connsiteX4" fmla="*/ 914400 w 914400"/>
                <a:gd name="connsiteY4" fmla="*/ 0 h 612648"/>
                <a:gd name="connsiteX5" fmla="*/ 914400 w 914400"/>
                <a:gd name="connsiteY5" fmla="*/ 357378 h 612648"/>
                <a:gd name="connsiteX6" fmla="*/ 914400 w 914400"/>
                <a:gd name="connsiteY6" fmla="*/ 357378 h 612648"/>
                <a:gd name="connsiteX7" fmla="*/ 914400 w 914400"/>
                <a:gd name="connsiteY7" fmla="*/ 510540 h 612648"/>
                <a:gd name="connsiteX8" fmla="*/ 914400 w 914400"/>
                <a:gd name="connsiteY8" fmla="*/ 612648 h 612648"/>
                <a:gd name="connsiteX9" fmla="*/ 381000 w 914400"/>
                <a:gd name="connsiteY9" fmla="*/ 612648 h 612648"/>
                <a:gd name="connsiteX10" fmla="*/ 266703 w 914400"/>
                <a:gd name="connsiteY10" fmla="*/ 689229 h 612648"/>
                <a:gd name="connsiteX11" fmla="*/ 152400 w 914400"/>
                <a:gd name="connsiteY11" fmla="*/ 612648 h 612648"/>
                <a:gd name="connsiteX12" fmla="*/ 0 w 914400"/>
                <a:gd name="connsiteY12" fmla="*/ 612648 h 612648"/>
                <a:gd name="connsiteX13" fmla="*/ 0 w 914400"/>
                <a:gd name="connsiteY13" fmla="*/ 510540 h 612648"/>
                <a:gd name="connsiteX14" fmla="*/ 0 w 914400"/>
                <a:gd name="connsiteY14" fmla="*/ 357378 h 612648"/>
                <a:gd name="connsiteX15" fmla="*/ 0 w 914400"/>
                <a:gd name="connsiteY15" fmla="*/ 357378 h 612648"/>
                <a:gd name="connsiteX16" fmla="*/ 0 w 914400"/>
                <a:gd name="connsiteY16" fmla="*/ 0 h 612648"/>
                <a:gd name="connsiteX0-1" fmla="*/ 0 w 914400"/>
                <a:gd name="connsiteY0-2" fmla="*/ 0 h 689229"/>
                <a:gd name="connsiteX1-3" fmla="*/ 152400 w 914400"/>
                <a:gd name="connsiteY1-4" fmla="*/ 0 h 689229"/>
                <a:gd name="connsiteX2-5" fmla="*/ 152400 w 914400"/>
                <a:gd name="connsiteY2-6" fmla="*/ 0 h 689229"/>
                <a:gd name="connsiteX3-7" fmla="*/ 381000 w 914400"/>
                <a:gd name="connsiteY3-8" fmla="*/ 0 h 689229"/>
                <a:gd name="connsiteX4-9" fmla="*/ 914400 w 914400"/>
                <a:gd name="connsiteY4-10" fmla="*/ 0 h 689229"/>
                <a:gd name="connsiteX5-11" fmla="*/ 914400 w 914400"/>
                <a:gd name="connsiteY5-12" fmla="*/ 357378 h 689229"/>
                <a:gd name="connsiteX6-13" fmla="*/ 914400 w 914400"/>
                <a:gd name="connsiteY6-14" fmla="*/ 357378 h 689229"/>
                <a:gd name="connsiteX7-15" fmla="*/ 914400 w 914400"/>
                <a:gd name="connsiteY7-16" fmla="*/ 612648 h 689229"/>
                <a:gd name="connsiteX8-17" fmla="*/ 381000 w 914400"/>
                <a:gd name="connsiteY8-18" fmla="*/ 612648 h 689229"/>
                <a:gd name="connsiteX9-19" fmla="*/ 266703 w 914400"/>
                <a:gd name="connsiteY9-20" fmla="*/ 689229 h 689229"/>
                <a:gd name="connsiteX10-21" fmla="*/ 152400 w 914400"/>
                <a:gd name="connsiteY10-22" fmla="*/ 612648 h 689229"/>
                <a:gd name="connsiteX11-23" fmla="*/ 0 w 914400"/>
                <a:gd name="connsiteY11-24" fmla="*/ 612648 h 689229"/>
                <a:gd name="connsiteX12-25" fmla="*/ 0 w 914400"/>
                <a:gd name="connsiteY12-26" fmla="*/ 510540 h 689229"/>
                <a:gd name="connsiteX13-27" fmla="*/ 0 w 914400"/>
                <a:gd name="connsiteY13-28" fmla="*/ 357378 h 689229"/>
                <a:gd name="connsiteX14-29" fmla="*/ 0 w 914400"/>
                <a:gd name="connsiteY14-30" fmla="*/ 357378 h 689229"/>
                <a:gd name="connsiteX15-31" fmla="*/ 0 w 914400"/>
                <a:gd name="connsiteY15-32" fmla="*/ 0 h 689229"/>
                <a:gd name="connsiteX0-33" fmla="*/ 0 w 914400"/>
                <a:gd name="connsiteY0-34" fmla="*/ 0 h 689229"/>
                <a:gd name="connsiteX1-35" fmla="*/ 152400 w 914400"/>
                <a:gd name="connsiteY1-36" fmla="*/ 0 h 689229"/>
                <a:gd name="connsiteX2-37" fmla="*/ 152400 w 914400"/>
                <a:gd name="connsiteY2-38" fmla="*/ 0 h 689229"/>
                <a:gd name="connsiteX3-39" fmla="*/ 381000 w 914400"/>
                <a:gd name="connsiteY3-40" fmla="*/ 0 h 689229"/>
                <a:gd name="connsiteX4-41" fmla="*/ 914400 w 914400"/>
                <a:gd name="connsiteY4-42" fmla="*/ 0 h 689229"/>
                <a:gd name="connsiteX5-43" fmla="*/ 914400 w 914400"/>
                <a:gd name="connsiteY5-44" fmla="*/ 357378 h 689229"/>
                <a:gd name="connsiteX6-45" fmla="*/ 914400 w 914400"/>
                <a:gd name="connsiteY6-46" fmla="*/ 612648 h 689229"/>
                <a:gd name="connsiteX7-47" fmla="*/ 381000 w 914400"/>
                <a:gd name="connsiteY7-48" fmla="*/ 612648 h 689229"/>
                <a:gd name="connsiteX8-49" fmla="*/ 266703 w 914400"/>
                <a:gd name="connsiteY8-50" fmla="*/ 689229 h 689229"/>
                <a:gd name="connsiteX9-51" fmla="*/ 152400 w 914400"/>
                <a:gd name="connsiteY9-52" fmla="*/ 612648 h 689229"/>
                <a:gd name="connsiteX10-53" fmla="*/ 0 w 914400"/>
                <a:gd name="connsiteY10-54" fmla="*/ 612648 h 689229"/>
                <a:gd name="connsiteX11-55" fmla="*/ 0 w 914400"/>
                <a:gd name="connsiteY11-56" fmla="*/ 510540 h 689229"/>
                <a:gd name="connsiteX12-57" fmla="*/ 0 w 914400"/>
                <a:gd name="connsiteY12-58" fmla="*/ 357378 h 689229"/>
                <a:gd name="connsiteX13-59" fmla="*/ 0 w 914400"/>
                <a:gd name="connsiteY13-60" fmla="*/ 357378 h 689229"/>
                <a:gd name="connsiteX14-61" fmla="*/ 0 w 914400"/>
                <a:gd name="connsiteY14-62" fmla="*/ 0 h 689229"/>
                <a:gd name="connsiteX0-63" fmla="*/ 0 w 914400"/>
                <a:gd name="connsiteY0-64" fmla="*/ 0 h 689229"/>
                <a:gd name="connsiteX1-65" fmla="*/ 152400 w 914400"/>
                <a:gd name="connsiteY1-66" fmla="*/ 0 h 689229"/>
                <a:gd name="connsiteX2-67" fmla="*/ 152400 w 914400"/>
                <a:gd name="connsiteY2-68" fmla="*/ 0 h 689229"/>
                <a:gd name="connsiteX3-69" fmla="*/ 381000 w 914400"/>
                <a:gd name="connsiteY3-70" fmla="*/ 0 h 689229"/>
                <a:gd name="connsiteX4-71" fmla="*/ 914400 w 914400"/>
                <a:gd name="connsiteY4-72" fmla="*/ 0 h 689229"/>
                <a:gd name="connsiteX5-73" fmla="*/ 914400 w 914400"/>
                <a:gd name="connsiteY5-74" fmla="*/ 612648 h 689229"/>
                <a:gd name="connsiteX6-75" fmla="*/ 381000 w 914400"/>
                <a:gd name="connsiteY6-76" fmla="*/ 612648 h 689229"/>
                <a:gd name="connsiteX7-77" fmla="*/ 266703 w 914400"/>
                <a:gd name="connsiteY7-78" fmla="*/ 689229 h 689229"/>
                <a:gd name="connsiteX8-79" fmla="*/ 152400 w 914400"/>
                <a:gd name="connsiteY8-80" fmla="*/ 612648 h 689229"/>
                <a:gd name="connsiteX9-81" fmla="*/ 0 w 914400"/>
                <a:gd name="connsiteY9-82" fmla="*/ 612648 h 689229"/>
                <a:gd name="connsiteX10-83" fmla="*/ 0 w 914400"/>
                <a:gd name="connsiteY10-84" fmla="*/ 510540 h 689229"/>
                <a:gd name="connsiteX11-85" fmla="*/ 0 w 914400"/>
                <a:gd name="connsiteY11-86" fmla="*/ 357378 h 689229"/>
                <a:gd name="connsiteX12-87" fmla="*/ 0 w 914400"/>
                <a:gd name="connsiteY12-88" fmla="*/ 357378 h 689229"/>
                <a:gd name="connsiteX13-89" fmla="*/ 0 w 914400"/>
                <a:gd name="connsiteY13-90" fmla="*/ 0 h 689229"/>
                <a:gd name="connsiteX0-91" fmla="*/ 0 w 2437574"/>
                <a:gd name="connsiteY0-92" fmla="*/ 0 h 689229"/>
                <a:gd name="connsiteX1-93" fmla="*/ 152400 w 2437574"/>
                <a:gd name="connsiteY1-94" fmla="*/ 0 h 689229"/>
                <a:gd name="connsiteX2-95" fmla="*/ 152400 w 2437574"/>
                <a:gd name="connsiteY2-96" fmla="*/ 0 h 689229"/>
                <a:gd name="connsiteX3-97" fmla="*/ 381000 w 2437574"/>
                <a:gd name="connsiteY3-98" fmla="*/ 0 h 689229"/>
                <a:gd name="connsiteX4-99" fmla="*/ 2437574 w 2437574"/>
                <a:gd name="connsiteY4-100" fmla="*/ 0 h 689229"/>
                <a:gd name="connsiteX5-101" fmla="*/ 914400 w 2437574"/>
                <a:gd name="connsiteY5-102" fmla="*/ 612648 h 689229"/>
                <a:gd name="connsiteX6-103" fmla="*/ 381000 w 2437574"/>
                <a:gd name="connsiteY6-104" fmla="*/ 612648 h 689229"/>
                <a:gd name="connsiteX7-105" fmla="*/ 266703 w 2437574"/>
                <a:gd name="connsiteY7-106" fmla="*/ 689229 h 689229"/>
                <a:gd name="connsiteX8-107" fmla="*/ 152400 w 2437574"/>
                <a:gd name="connsiteY8-108" fmla="*/ 612648 h 689229"/>
                <a:gd name="connsiteX9-109" fmla="*/ 0 w 2437574"/>
                <a:gd name="connsiteY9-110" fmla="*/ 612648 h 689229"/>
                <a:gd name="connsiteX10-111" fmla="*/ 0 w 2437574"/>
                <a:gd name="connsiteY10-112" fmla="*/ 510540 h 689229"/>
                <a:gd name="connsiteX11-113" fmla="*/ 0 w 2437574"/>
                <a:gd name="connsiteY11-114" fmla="*/ 357378 h 689229"/>
                <a:gd name="connsiteX12-115" fmla="*/ 0 w 2437574"/>
                <a:gd name="connsiteY12-116" fmla="*/ 357378 h 689229"/>
                <a:gd name="connsiteX13-117" fmla="*/ 0 w 2437574"/>
                <a:gd name="connsiteY13-118" fmla="*/ 0 h 689229"/>
                <a:gd name="connsiteX0-119" fmla="*/ 0 w 2437574"/>
                <a:gd name="connsiteY0-120" fmla="*/ 0 h 689229"/>
                <a:gd name="connsiteX1-121" fmla="*/ 152400 w 2437574"/>
                <a:gd name="connsiteY1-122" fmla="*/ 0 h 689229"/>
                <a:gd name="connsiteX2-123" fmla="*/ 152400 w 2437574"/>
                <a:gd name="connsiteY2-124" fmla="*/ 0 h 689229"/>
                <a:gd name="connsiteX3-125" fmla="*/ 381000 w 2437574"/>
                <a:gd name="connsiteY3-126" fmla="*/ 0 h 689229"/>
                <a:gd name="connsiteX4-127" fmla="*/ 2437574 w 2437574"/>
                <a:gd name="connsiteY4-128" fmla="*/ 0 h 689229"/>
                <a:gd name="connsiteX5-129" fmla="*/ 2437574 w 2437574"/>
                <a:gd name="connsiteY5-130" fmla="*/ 612648 h 689229"/>
                <a:gd name="connsiteX6-131" fmla="*/ 381000 w 2437574"/>
                <a:gd name="connsiteY6-132" fmla="*/ 612648 h 689229"/>
                <a:gd name="connsiteX7-133" fmla="*/ 266703 w 2437574"/>
                <a:gd name="connsiteY7-134" fmla="*/ 689229 h 689229"/>
                <a:gd name="connsiteX8-135" fmla="*/ 152400 w 2437574"/>
                <a:gd name="connsiteY8-136" fmla="*/ 612648 h 689229"/>
                <a:gd name="connsiteX9-137" fmla="*/ 0 w 2437574"/>
                <a:gd name="connsiteY9-138" fmla="*/ 612648 h 689229"/>
                <a:gd name="connsiteX10-139" fmla="*/ 0 w 2437574"/>
                <a:gd name="connsiteY10-140" fmla="*/ 510540 h 689229"/>
                <a:gd name="connsiteX11-141" fmla="*/ 0 w 2437574"/>
                <a:gd name="connsiteY11-142" fmla="*/ 357378 h 689229"/>
                <a:gd name="connsiteX12-143" fmla="*/ 0 w 2437574"/>
                <a:gd name="connsiteY12-144" fmla="*/ 357378 h 689229"/>
                <a:gd name="connsiteX13-145" fmla="*/ 0 w 2437574"/>
                <a:gd name="connsiteY13-146" fmla="*/ 0 h 68922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</a:cxnLst>
              <a:rect l="l" t="t" r="r" b="b"/>
              <a:pathLst>
                <a:path w="2437574" h="689229">
                  <a:moveTo>
                    <a:pt x="0" y="0"/>
                  </a:moveTo>
                  <a:lnTo>
                    <a:pt x="152400" y="0"/>
                  </a:lnTo>
                  <a:lnTo>
                    <a:pt x="152400" y="0"/>
                  </a:lnTo>
                  <a:lnTo>
                    <a:pt x="381000" y="0"/>
                  </a:lnTo>
                  <a:lnTo>
                    <a:pt x="2437574" y="0"/>
                  </a:lnTo>
                  <a:lnTo>
                    <a:pt x="2437574" y="612648"/>
                  </a:lnTo>
                  <a:lnTo>
                    <a:pt x="381000" y="612648"/>
                  </a:lnTo>
                  <a:lnTo>
                    <a:pt x="266703" y="689229"/>
                  </a:lnTo>
                  <a:lnTo>
                    <a:pt x="152400" y="612648"/>
                  </a:lnTo>
                  <a:lnTo>
                    <a:pt x="0" y="612648"/>
                  </a:lnTo>
                  <a:lnTo>
                    <a:pt x="0" y="510540"/>
                  </a:lnTo>
                  <a:lnTo>
                    <a:pt x="0" y="357378"/>
                  </a:lnTo>
                  <a:lnTo>
                    <a:pt x="0" y="357378"/>
                  </a:lnTo>
                  <a:lnTo>
                    <a:pt x="0" y="0"/>
                  </a:lnTo>
                  <a:close/>
                </a:path>
              </a:pathLst>
            </a:custGeom>
            <a:blipFill>
              <a:blip r:embed="rId6"/>
              <a:stretch>
                <a:fillRect/>
              </a:stretch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/>
            </a:p>
          </p:txBody>
        </p:sp>
        <p:sp>
          <p:nvSpPr>
            <p:cNvPr id="29" name="任意多边形 28"/>
            <p:cNvSpPr/>
            <p:nvPr/>
          </p:nvSpPr>
          <p:spPr>
            <a:xfrm>
              <a:off x="4228642" y="3542613"/>
              <a:ext cx="1620616" cy="535901"/>
            </a:xfrm>
            <a:custGeom>
              <a:avLst/>
              <a:gdLst>
                <a:gd name="connsiteX0" fmla="*/ 0 w 914400"/>
                <a:gd name="connsiteY0" fmla="*/ 0 h 612648"/>
                <a:gd name="connsiteX1" fmla="*/ 152400 w 914400"/>
                <a:gd name="connsiteY1" fmla="*/ 0 h 612648"/>
                <a:gd name="connsiteX2" fmla="*/ 152400 w 914400"/>
                <a:gd name="connsiteY2" fmla="*/ 0 h 612648"/>
                <a:gd name="connsiteX3" fmla="*/ 381000 w 914400"/>
                <a:gd name="connsiteY3" fmla="*/ 0 h 612648"/>
                <a:gd name="connsiteX4" fmla="*/ 914400 w 914400"/>
                <a:gd name="connsiteY4" fmla="*/ 0 h 612648"/>
                <a:gd name="connsiteX5" fmla="*/ 914400 w 914400"/>
                <a:gd name="connsiteY5" fmla="*/ 357378 h 612648"/>
                <a:gd name="connsiteX6" fmla="*/ 914400 w 914400"/>
                <a:gd name="connsiteY6" fmla="*/ 357378 h 612648"/>
                <a:gd name="connsiteX7" fmla="*/ 914400 w 914400"/>
                <a:gd name="connsiteY7" fmla="*/ 510540 h 612648"/>
                <a:gd name="connsiteX8" fmla="*/ 914400 w 914400"/>
                <a:gd name="connsiteY8" fmla="*/ 612648 h 612648"/>
                <a:gd name="connsiteX9" fmla="*/ 381000 w 914400"/>
                <a:gd name="connsiteY9" fmla="*/ 612648 h 612648"/>
                <a:gd name="connsiteX10" fmla="*/ 266703 w 914400"/>
                <a:gd name="connsiteY10" fmla="*/ 689229 h 612648"/>
                <a:gd name="connsiteX11" fmla="*/ 152400 w 914400"/>
                <a:gd name="connsiteY11" fmla="*/ 612648 h 612648"/>
                <a:gd name="connsiteX12" fmla="*/ 0 w 914400"/>
                <a:gd name="connsiteY12" fmla="*/ 612648 h 612648"/>
                <a:gd name="connsiteX13" fmla="*/ 0 w 914400"/>
                <a:gd name="connsiteY13" fmla="*/ 510540 h 612648"/>
                <a:gd name="connsiteX14" fmla="*/ 0 w 914400"/>
                <a:gd name="connsiteY14" fmla="*/ 357378 h 612648"/>
                <a:gd name="connsiteX15" fmla="*/ 0 w 914400"/>
                <a:gd name="connsiteY15" fmla="*/ 357378 h 612648"/>
                <a:gd name="connsiteX16" fmla="*/ 0 w 914400"/>
                <a:gd name="connsiteY16" fmla="*/ 0 h 612648"/>
                <a:gd name="connsiteX0-1" fmla="*/ 0 w 914400"/>
                <a:gd name="connsiteY0-2" fmla="*/ 0 h 689229"/>
                <a:gd name="connsiteX1-3" fmla="*/ 152400 w 914400"/>
                <a:gd name="connsiteY1-4" fmla="*/ 0 h 689229"/>
                <a:gd name="connsiteX2-5" fmla="*/ 152400 w 914400"/>
                <a:gd name="connsiteY2-6" fmla="*/ 0 h 689229"/>
                <a:gd name="connsiteX3-7" fmla="*/ 381000 w 914400"/>
                <a:gd name="connsiteY3-8" fmla="*/ 0 h 689229"/>
                <a:gd name="connsiteX4-9" fmla="*/ 914400 w 914400"/>
                <a:gd name="connsiteY4-10" fmla="*/ 0 h 689229"/>
                <a:gd name="connsiteX5-11" fmla="*/ 914400 w 914400"/>
                <a:gd name="connsiteY5-12" fmla="*/ 357378 h 689229"/>
                <a:gd name="connsiteX6-13" fmla="*/ 914400 w 914400"/>
                <a:gd name="connsiteY6-14" fmla="*/ 357378 h 689229"/>
                <a:gd name="connsiteX7-15" fmla="*/ 914400 w 914400"/>
                <a:gd name="connsiteY7-16" fmla="*/ 612648 h 689229"/>
                <a:gd name="connsiteX8-17" fmla="*/ 381000 w 914400"/>
                <a:gd name="connsiteY8-18" fmla="*/ 612648 h 689229"/>
                <a:gd name="connsiteX9-19" fmla="*/ 266703 w 914400"/>
                <a:gd name="connsiteY9-20" fmla="*/ 689229 h 689229"/>
                <a:gd name="connsiteX10-21" fmla="*/ 152400 w 914400"/>
                <a:gd name="connsiteY10-22" fmla="*/ 612648 h 689229"/>
                <a:gd name="connsiteX11-23" fmla="*/ 0 w 914400"/>
                <a:gd name="connsiteY11-24" fmla="*/ 612648 h 689229"/>
                <a:gd name="connsiteX12-25" fmla="*/ 0 w 914400"/>
                <a:gd name="connsiteY12-26" fmla="*/ 510540 h 689229"/>
                <a:gd name="connsiteX13-27" fmla="*/ 0 w 914400"/>
                <a:gd name="connsiteY13-28" fmla="*/ 357378 h 689229"/>
                <a:gd name="connsiteX14-29" fmla="*/ 0 w 914400"/>
                <a:gd name="connsiteY14-30" fmla="*/ 357378 h 689229"/>
                <a:gd name="connsiteX15-31" fmla="*/ 0 w 914400"/>
                <a:gd name="connsiteY15-32" fmla="*/ 0 h 689229"/>
                <a:gd name="connsiteX0-33" fmla="*/ 0 w 914400"/>
                <a:gd name="connsiteY0-34" fmla="*/ 0 h 689229"/>
                <a:gd name="connsiteX1-35" fmla="*/ 152400 w 914400"/>
                <a:gd name="connsiteY1-36" fmla="*/ 0 h 689229"/>
                <a:gd name="connsiteX2-37" fmla="*/ 152400 w 914400"/>
                <a:gd name="connsiteY2-38" fmla="*/ 0 h 689229"/>
                <a:gd name="connsiteX3-39" fmla="*/ 381000 w 914400"/>
                <a:gd name="connsiteY3-40" fmla="*/ 0 h 689229"/>
                <a:gd name="connsiteX4-41" fmla="*/ 914400 w 914400"/>
                <a:gd name="connsiteY4-42" fmla="*/ 0 h 689229"/>
                <a:gd name="connsiteX5-43" fmla="*/ 914400 w 914400"/>
                <a:gd name="connsiteY5-44" fmla="*/ 357378 h 689229"/>
                <a:gd name="connsiteX6-45" fmla="*/ 914400 w 914400"/>
                <a:gd name="connsiteY6-46" fmla="*/ 612648 h 689229"/>
                <a:gd name="connsiteX7-47" fmla="*/ 381000 w 914400"/>
                <a:gd name="connsiteY7-48" fmla="*/ 612648 h 689229"/>
                <a:gd name="connsiteX8-49" fmla="*/ 266703 w 914400"/>
                <a:gd name="connsiteY8-50" fmla="*/ 689229 h 689229"/>
                <a:gd name="connsiteX9-51" fmla="*/ 152400 w 914400"/>
                <a:gd name="connsiteY9-52" fmla="*/ 612648 h 689229"/>
                <a:gd name="connsiteX10-53" fmla="*/ 0 w 914400"/>
                <a:gd name="connsiteY10-54" fmla="*/ 612648 h 689229"/>
                <a:gd name="connsiteX11-55" fmla="*/ 0 w 914400"/>
                <a:gd name="connsiteY11-56" fmla="*/ 510540 h 689229"/>
                <a:gd name="connsiteX12-57" fmla="*/ 0 w 914400"/>
                <a:gd name="connsiteY12-58" fmla="*/ 357378 h 689229"/>
                <a:gd name="connsiteX13-59" fmla="*/ 0 w 914400"/>
                <a:gd name="connsiteY13-60" fmla="*/ 357378 h 689229"/>
                <a:gd name="connsiteX14-61" fmla="*/ 0 w 914400"/>
                <a:gd name="connsiteY14-62" fmla="*/ 0 h 689229"/>
                <a:gd name="connsiteX0-63" fmla="*/ 0 w 914400"/>
                <a:gd name="connsiteY0-64" fmla="*/ 0 h 689229"/>
                <a:gd name="connsiteX1-65" fmla="*/ 152400 w 914400"/>
                <a:gd name="connsiteY1-66" fmla="*/ 0 h 689229"/>
                <a:gd name="connsiteX2-67" fmla="*/ 152400 w 914400"/>
                <a:gd name="connsiteY2-68" fmla="*/ 0 h 689229"/>
                <a:gd name="connsiteX3-69" fmla="*/ 381000 w 914400"/>
                <a:gd name="connsiteY3-70" fmla="*/ 0 h 689229"/>
                <a:gd name="connsiteX4-71" fmla="*/ 914400 w 914400"/>
                <a:gd name="connsiteY4-72" fmla="*/ 0 h 689229"/>
                <a:gd name="connsiteX5-73" fmla="*/ 914400 w 914400"/>
                <a:gd name="connsiteY5-74" fmla="*/ 612648 h 689229"/>
                <a:gd name="connsiteX6-75" fmla="*/ 381000 w 914400"/>
                <a:gd name="connsiteY6-76" fmla="*/ 612648 h 689229"/>
                <a:gd name="connsiteX7-77" fmla="*/ 266703 w 914400"/>
                <a:gd name="connsiteY7-78" fmla="*/ 689229 h 689229"/>
                <a:gd name="connsiteX8-79" fmla="*/ 152400 w 914400"/>
                <a:gd name="connsiteY8-80" fmla="*/ 612648 h 689229"/>
                <a:gd name="connsiteX9-81" fmla="*/ 0 w 914400"/>
                <a:gd name="connsiteY9-82" fmla="*/ 612648 h 689229"/>
                <a:gd name="connsiteX10-83" fmla="*/ 0 w 914400"/>
                <a:gd name="connsiteY10-84" fmla="*/ 510540 h 689229"/>
                <a:gd name="connsiteX11-85" fmla="*/ 0 w 914400"/>
                <a:gd name="connsiteY11-86" fmla="*/ 357378 h 689229"/>
                <a:gd name="connsiteX12-87" fmla="*/ 0 w 914400"/>
                <a:gd name="connsiteY12-88" fmla="*/ 357378 h 689229"/>
                <a:gd name="connsiteX13-89" fmla="*/ 0 w 914400"/>
                <a:gd name="connsiteY13-90" fmla="*/ 0 h 689229"/>
                <a:gd name="connsiteX0-91" fmla="*/ 0 w 2437574"/>
                <a:gd name="connsiteY0-92" fmla="*/ 0 h 689229"/>
                <a:gd name="connsiteX1-93" fmla="*/ 152400 w 2437574"/>
                <a:gd name="connsiteY1-94" fmla="*/ 0 h 689229"/>
                <a:gd name="connsiteX2-95" fmla="*/ 152400 w 2437574"/>
                <a:gd name="connsiteY2-96" fmla="*/ 0 h 689229"/>
                <a:gd name="connsiteX3-97" fmla="*/ 381000 w 2437574"/>
                <a:gd name="connsiteY3-98" fmla="*/ 0 h 689229"/>
                <a:gd name="connsiteX4-99" fmla="*/ 2437574 w 2437574"/>
                <a:gd name="connsiteY4-100" fmla="*/ 0 h 689229"/>
                <a:gd name="connsiteX5-101" fmla="*/ 914400 w 2437574"/>
                <a:gd name="connsiteY5-102" fmla="*/ 612648 h 689229"/>
                <a:gd name="connsiteX6-103" fmla="*/ 381000 w 2437574"/>
                <a:gd name="connsiteY6-104" fmla="*/ 612648 h 689229"/>
                <a:gd name="connsiteX7-105" fmla="*/ 266703 w 2437574"/>
                <a:gd name="connsiteY7-106" fmla="*/ 689229 h 689229"/>
                <a:gd name="connsiteX8-107" fmla="*/ 152400 w 2437574"/>
                <a:gd name="connsiteY8-108" fmla="*/ 612648 h 689229"/>
                <a:gd name="connsiteX9-109" fmla="*/ 0 w 2437574"/>
                <a:gd name="connsiteY9-110" fmla="*/ 612648 h 689229"/>
                <a:gd name="connsiteX10-111" fmla="*/ 0 w 2437574"/>
                <a:gd name="connsiteY10-112" fmla="*/ 510540 h 689229"/>
                <a:gd name="connsiteX11-113" fmla="*/ 0 w 2437574"/>
                <a:gd name="connsiteY11-114" fmla="*/ 357378 h 689229"/>
                <a:gd name="connsiteX12-115" fmla="*/ 0 w 2437574"/>
                <a:gd name="connsiteY12-116" fmla="*/ 357378 h 689229"/>
                <a:gd name="connsiteX13-117" fmla="*/ 0 w 2437574"/>
                <a:gd name="connsiteY13-118" fmla="*/ 0 h 689229"/>
                <a:gd name="connsiteX0-119" fmla="*/ 0 w 2437574"/>
                <a:gd name="connsiteY0-120" fmla="*/ 0 h 689229"/>
                <a:gd name="connsiteX1-121" fmla="*/ 152400 w 2437574"/>
                <a:gd name="connsiteY1-122" fmla="*/ 0 h 689229"/>
                <a:gd name="connsiteX2-123" fmla="*/ 152400 w 2437574"/>
                <a:gd name="connsiteY2-124" fmla="*/ 0 h 689229"/>
                <a:gd name="connsiteX3-125" fmla="*/ 381000 w 2437574"/>
                <a:gd name="connsiteY3-126" fmla="*/ 0 h 689229"/>
                <a:gd name="connsiteX4-127" fmla="*/ 2437574 w 2437574"/>
                <a:gd name="connsiteY4-128" fmla="*/ 0 h 689229"/>
                <a:gd name="connsiteX5-129" fmla="*/ 2437574 w 2437574"/>
                <a:gd name="connsiteY5-130" fmla="*/ 612648 h 689229"/>
                <a:gd name="connsiteX6-131" fmla="*/ 381000 w 2437574"/>
                <a:gd name="connsiteY6-132" fmla="*/ 612648 h 689229"/>
                <a:gd name="connsiteX7-133" fmla="*/ 266703 w 2437574"/>
                <a:gd name="connsiteY7-134" fmla="*/ 689229 h 689229"/>
                <a:gd name="connsiteX8-135" fmla="*/ 152400 w 2437574"/>
                <a:gd name="connsiteY8-136" fmla="*/ 612648 h 689229"/>
                <a:gd name="connsiteX9-137" fmla="*/ 0 w 2437574"/>
                <a:gd name="connsiteY9-138" fmla="*/ 612648 h 689229"/>
                <a:gd name="connsiteX10-139" fmla="*/ 0 w 2437574"/>
                <a:gd name="connsiteY10-140" fmla="*/ 510540 h 689229"/>
                <a:gd name="connsiteX11-141" fmla="*/ 0 w 2437574"/>
                <a:gd name="connsiteY11-142" fmla="*/ 357378 h 689229"/>
                <a:gd name="connsiteX12-143" fmla="*/ 0 w 2437574"/>
                <a:gd name="connsiteY12-144" fmla="*/ 357378 h 689229"/>
                <a:gd name="connsiteX13-145" fmla="*/ 0 w 2437574"/>
                <a:gd name="connsiteY13-146" fmla="*/ 0 h 68922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</a:cxnLst>
              <a:rect l="l" t="t" r="r" b="b"/>
              <a:pathLst>
                <a:path w="2437574" h="689229">
                  <a:moveTo>
                    <a:pt x="0" y="0"/>
                  </a:moveTo>
                  <a:lnTo>
                    <a:pt x="152400" y="0"/>
                  </a:lnTo>
                  <a:lnTo>
                    <a:pt x="152400" y="0"/>
                  </a:lnTo>
                  <a:lnTo>
                    <a:pt x="381000" y="0"/>
                  </a:lnTo>
                  <a:lnTo>
                    <a:pt x="2437574" y="0"/>
                  </a:lnTo>
                  <a:lnTo>
                    <a:pt x="2437574" y="612648"/>
                  </a:lnTo>
                  <a:lnTo>
                    <a:pt x="381000" y="612648"/>
                  </a:lnTo>
                  <a:lnTo>
                    <a:pt x="266703" y="689229"/>
                  </a:lnTo>
                  <a:lnTo>
                    <a:pt x="152400" y="612648"/>
                  </a:lnTo>
                  <a:lnTo>
                    <a:pt x="0" y="612648"/>
                  </a:lnTo>
                  <a:lnTo>
                    <a:pt x="0" y="510540"/>
                  </a:lnTo>
                  <a:lnTo>
                    <a:pt x="0" y="357378"/>
                  </a:lnTo>
                  <a:lnTo>
                    <a:pt x="0" y="357378"/>
                  </a:lnTo>
                  <a:lnTo>
                    <a:pt x="0" y="0"/>
                  </a:ln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/>
            </a:p>
          </p:txBody>
        </p:sp>
        <p:sp>
          <p:nvSpPr>
            <p:cNvPr id="30" name="任意多边形 29"/>
            <p:cNvSpPr/>
            <p:nvPr/>
          </p:nvSpPr>
          <p:spPr>
            <a:xfrm flipV="1">
              <a:off x="5907435" y="3335991"/>
              <a:ext cx="1620616" cy="535901"/>
            </a:xfrm>
            <a:custGeom>
              <a:avLst/>
              <a:gdLst>
                <a:gd name="connsiteX0" fmla="*/ 0 w 914400"/>
                <a:gd name="connsiteY0" fmla="*/ 0 h 612648"/>
                <a:gd name="connsiteX1" fmla="*/ 152400 w 914400"/>
                <a:gd name="connsiteY1" fmla="*/ 0 h 612648"/>
                <a:gd name="connsiteX2" fmla="*/ 152400 w 914400"/>
                <a:gd name="connsiteY2" fmla="*/ 0 h 612648"/>
                <a:gd name="connsiteX3" fmla="*/ 381000 w 914400"/>
                <a:gd name="connsiteY3" fmla="*/ 0 h 612648"/>
                <a:gd name="connsiteX4" fmla="*/ 914400 w 914400"/>
                <a:gd name="connsiteY4" fmla="*/ 0 h 612648"/>
                <a:gd name="connsiteX5" fmla="*/ 914400 w 914400"/>
                <a:gd name="connsiteY5" fmla="*/ 357378 h 612648"/>
                <a:gd name="connsiteX6" fmla="*/ 914400 w 914400"/>
                <a:gd name="connsiteY6" fmla="*/ 357378 h 612648"/>
                <a:gd name="connsiteX7" fmla="*/ 914400 w 914400"/>
                <a:gd name="connsiteY7" fmla="*/ 510540 h 612648"/>
                <a:gd name="connsiteX8" fmla="*/ 914400 w 914400"/>
                <a:gd name="connsiteY8" fmla="*/ 612648 h 612648"/>
                <a:gd name="connsiteX9" fmla="*/ 381000 w 914400"/>
                <a:gd name="connsiteY9" fmla="*/ 612648 h 612648"/>
                <a:gd name="connsiteX10" fmla="*/ 266703 w 914400"/>
                <a:gd name="connsiteY10" fmla="*/ 689229 h 612648"/>
                <a:gd name="connsiteX11" fmla="*/ 152400 w 914400"/>
                <a:gd name="connsiteY11" fmla="*/ 612648 h 612648"/>
                <a:gd name="connsiteX12" fmla="*/ 0 w 914400"/>
                <a:gd name="connsiteY12" fmla="*/ 612648 h 612648"/>
                <a:gd name="connsiteX13" fmla="*/ 0 w 914400"/>
                <a:gd name="connsiteY13" fmla="*/ 510540 h 612648"/>
                <a:gd name="connsiteX14" fmla="*/ 0 w 914400"/>
                <a:gd name="connsiteY14" fmla="*/ 357378 h 612648"/>
                <a:gd name="connsiteX15" fmla="*/ 0 w 914400"/>
                <a:gd name="connsiteY15" fmla="*/ 357378 h 612648"/>
                <a:gd name="connsiteX16" fmla="*/ 0 w 914400"/>
                <a:gd name="connsiteY16" fmla="*/ 0 h 612648"/>
                <a:gd name="connsiteX0-1" fmla="*/ 0 w 914400"/>
                <a:gd name="connsiteY0-2" fmla="*/ 0 h 689229"/>
                <a:gd name="connsiteX1-3" fmla="*/ 152400 w 914400"/>
                <a:gd name="connsiteY1-4" fmla="*/ 0 h 689229"/>
                <a:gd name="connsiteX2-5" fmla="*/ 152400 w 914400"/>
                <a:gd name="connsiteY2-6" fmla="*/ 0 h 689229"/>
                <a:gd name="connsiteX3-7" fmla="*/ 381000 w 914400"/>
                <a:gd name="connsiteY3-8" fmla="*/ 0 h 689229"/>
                <a:gd name="connsiteX4-9" fmla="*/ 914400 w 914400"/>
                <a:gd name="connsiteY4-10" fmla="*/ 0 h 689229"/>
                <a:gd name="connsiteX5-11" fmla="*/ 914400 w 914400"/>
                <a:gd name="connsiteY5-12" fmla="*/ 357378 h 689229"/>
                <a:gd name="connsiteX6-13" fmla="*/ 914400 w 914400"/>
                <a:gd name="connsiteY6-14" fmla="*/ 357378 h 689229"/>
                <a:gd name="connsiteX7-15" fmla="*/ 914400 w 914400"/>
                <a:gd name="connsiteY7-16" fmla="*/ 612648 h 689229"/>
                <a:gd name="connsiteX8-17" fmla="*/ 381000 w 914400"/>
                <a:gd name="connsiteY8-18" fmla="*/ 612648 h 689229"/>
                <a:gd name="connsiteX9-19" fmla="*/ 266703 w 914400"/>
                <a:gd name="connsiteY9-20" fmla="*/ 689229 h 689229"/>
                <a:gd name="connsiteX10-21" fmla="*/ 152400 w 914400"/>
                <a:gd name="connsiteY10-22" fmla="*/ 612648 h 689229"/>
                <a:gd name="connsiteX11-23" fmla="*/ 0 w 914400"/>
                <a:gd name="connsiteY11-24" fmla="*/ 612648 h 689229"/>
                <a:gd name="connsiteX12-25" fmla="*/ 0 w 914400"/>
                <a:gd name="connsiteY12-26" fmla="*/ 510540 h 689229"/>
                <a:gd name="connsiteX13-27" fmla="*/ 0 w 914400"/>
                <a:gd name="connsiteY13-28" fmla="*/ 357378 h 689229"/>
                <a:gd name="connsiteX14-29" fmla="*/ 0 w 914400"/>
                <a:gd name="connsiteY14-30" fmla="*/ 357378 h 689229"/>
                <a:gd name="connsiteX15-31" fmla="*/ 0 w 914400"/>
                <a:gd name="connsiteY15-32" fmla="*/ 0 h 689229"/>
                <a:gd name="connsiteX0-33" fmla="*/ 0 w 914400"/>
                <a:gd name="connsiteY0-34" fmla="*/ 0 h 689229"/>
                <a:gd name="connsiteX1-35" fmla="*/ 152400 w 914400"/>
                <a:gd name="connsiteY1-36" fmla="*/ 0 h 689229"/>
                <a:gd name="connsiteX2-37" fmla="*/ 152400 w 914400"/>
                <a:gd name="connsiteY2-38" fmla="*/ 0 h 689229"/>
                <a:gd name="connsiteX3-39" fmla="*/ 381000 w 914400"/>
                <a:gd name="connsiteY3-40" fmla="*/ 0 h 689229"/>
                <a:gd name="connsiteX4-41" fmla="*/ 914400 w 914400"/>
                <a:gd name="connsiteY4-42" fmla="*/ 0 h 689229"/>
                <a:gd name="connsiteX5-43" fmla="*/ 914400 w 914400"/>
                <a:gd name="connsiteY5-44" fmla="*/ 357378 h 689229"/>
                <a:gd name="connsiteX6-45" fmla="*/ 914400 w 914400"/>
                <a:gd name="connsiteY6-46" fmla="*/ 612648 h 689229"/>
                <a:gd name="connsiteX7-47" fmla="*/ 381000 w 914400"/>
                <a:gd name="connsiteY7-48" fmla="*/ 612648 h 689229"/>
                <a:gd name="connsiteX8-49" fmla="*/ 266703 w 914400"/>
                <a:gd name="connsiteY8-50" fmla="*/ 689229 h 689229"/>
                <a:gd name="connsiteX9-51" fmla="*/ 152400 w 914400"/>
                <a:gd name="connsiteY9-52" fmla="*/ 612648 h 689229"/>
                <a:gd name="connsiteX10-53" fmla="*/ 0 w 914400"/>
                <a:gd name="connsiteY10-54" fmla="*/ 612648 h 689229"/>
                <a:gd name="connsiteX11-55" fmla="*/ 0 w 914400"/>
                <a:gd name="connsiteY11-56" fmla="*/ 510540 h 689229"/>
                <a:gd name="connsiteX12-57" fmla="*/ 0 w 914400"/>
                <a:gd name="connsiteY12-58" fmla="*/ 357378 h 689229"/>
                <a:gd name="connsiteX13-59" fmla="*/ 0 w 914400"/>
                <a:gd name="connsiteY13-60" fmla="*/ 357378 h 689229"/>
                <a:gd name="connsiteX14-61" fmla="*/ 0 w 914400"/>
                <a:gd name="connsiteY14-62" fmla="*/ 0 h 689229"/>
                <a:gd name="connsiteX0-63" fmla="*/ 0 w 914400"/>
                <a:gd name="connsiteY0-64" fmla="*/ 0 h 689229"/>
                <a:gd name="connsiteX1-65" fmla="*/ 152400 w 914400"/>
                <a:gd name="connsiteY1-66" fmla="*/ 0 h 689229"/>
                <a:gd name="connsiteX2-67" fmla="*/ 152400 w 914400"/>
                <a:gd name="connsiteY2-68" fmla="*/ 0 h 689229"/>
                <a:gd name="connsiteX3-69" fmla="*/ 381000 w 914400"/>
                <a:gd name="connsiteY3-70" fmla="*/ 0 h 689229"/>
                <a:gd name="connsiteX4-71" fmla="*/ 914400 w 914400"/>
                <a:gd name="connsiteY4-72" fmla="*/ 0 h 689229"/>
                <a:gd name="connsiteX5-73" fmla="*/ 914400 w 914400"/>
                <a:gd name="connsiteY5-74" fmla="*/ 612648 h 689229"/>
                <a:gd name="connsiteX6-75" fmla="*/ 381000 w 914400"/>
                <a:gd name="connsiteY6-76" fmla="*/ 612648 h 689229"/>
                <a:gd name="connsiteX7-77" fmla="*/ 266703 w 914400"/>
                <a:gd name="connsiteY7-78" fmla="*/ 689229 h 689229"/>
                <a:gd name="connsiteX8-79" fmla="*/ 152400 w 914400"/>
                <a:gd name="connsiteY8-80" fmla="*/ 612648 h 689229"/>
                <a:gd name="connsiteX9-81" fmla="*/ 0 w 914400"/>
                <a:gd name="connsiteY9-82" fmla="*/ 612648 h 689229"/>
                <a:gd name="connsiteX10-83" fmla="*/ 0 w 914400"/>
                <a:gd name="connsiteY10-84" fmla="*/ 510540 h 689229"/>
                <a:gd name="connsiteX11-85" fmla="*/ 0 w 914400"/>
                <a:gd name="connsiteY11-86" fmla="*/ 357378 h 689229"/>
                <a:gd name="connsiteX12-87" fmla="*/ 0 w 914400"/>
                <a:gd name="connsiteY12-88" fmla="*/ 357378 h 689229"/>
                <a:gd name="connsiteX13-89" fmla="*/ 0 w 914400"/>
                <a:gd name="connsiteY13-90" fmla="*/ 0 h 689229"/>
                <a:gd name="connsiteX0-91" fmla="*/ 0 w 2437574"/>
                <a:gd name="connsiteY0-92" fmla="*/ 0 h 689229"/>
                <a:gd name="connsiteX1-93" fmla="*/ 152400 w 2437574"/>
                <a:gd name="connsiteY1-94" fmla="*/ 0 h 689229"/>
                <a:gd name="connsiteX2-95" fmla="*/ 152400 w 2437574"/>
                <a:gd name="connsiteY2-96" fmla="*/ 0 h 689229"/>
                <a:gd name="connsiteX3-97" fmla="*/ 381000 w 2437574"/>
                <a:gd name="connsiteY3-98" fmla="*/ 0 h 689229"/>
                <a:gd name="connsiteX4-99" fmla="*/ 2437574 w 2437574"/>
                <a:gd name="connsiteY4-100" fmla="*/ 0 h 689229"/>
                <a:gd name="connsiteX5-101" fmla="*/ 914400 w 2437574"/>
                <a:gd name="connsiteY5-102" fmla="*/ 612648 h 689229"/>
                <a:gd name="connsiteX6-103" fmla="*/ 381000 w 2437574"/>
                <a:gd name="connsiteY6-104" fmla="*/ 612648 h 689229"/>
                <a:gd name="connsiteX7-105" fmla="*/ 266703 w 2437574"/>
                <a:gd name="connsiteY7-106" fmla="*/ 689229 h 689229"/>
                <a:gd name="connsiteX8-107" fmla="*/ 152400 w 2437574"/>
                <a:gd name="connsiteY8-108" fmla="*/ 612648 h 689229"/>
                <a:gd name="connsiteX9-109" fmla="*/ 0 w 2437574"/>
                <a:gd name="connsiteY9-110" fmla="*/ 612648 h 689229"/>
                <a:gd name="connsiteX10-111" fmla="*/ 0 w 2437574"/>
                <a:gd name="connsiteY10-112" fmla="*/ 510540 h 689229"/>
                <a:gd name="connsiteX11-113" fmla="*/ 0 w 2437574"/>
                <a:gd name="connsiteY11-114" fmla="*/ 357378 h 689229"/>
                <a:gd name="connsiteX12-115" fmla="*/ 0 w 2437574"/>
                <a:gd name="connsiteY12-116" fmla="*/ 357378 h 689229"/>
                <a:gd name="connsiteX13-117" fmla="*/ 0 w 2437574"/>
                <a:gd name="connsiteY13-118" fmla="*/ 0 h 689229"/>
                <a:gd name="connsiteX0-119" fmla="*/ 0 w 2437574"/>
                <a:gd name="connsiteY0-120" fmla="*/ 0 h 689229"/>
                <a:gd name="connsiteX1-121" fmla="*/ 152400 w 2437574"/>
                <a:gd name="connsiteY1-122" fmla="*/ 0 h 689229"/>
                <a:gd name="connsiteX2-123" fmla="*/ 152400 w 2437574"/>
                <a:gd name="connsiteY2-124" fmla="*/ 0 h 689229"/>
                <a:gd name="connsiteX3-125" fmla="*/ 381000 w 2437574"/>
                <a:gd name="connsiteY3-126" fmla="*/ 0 h 689229"/>
                <a:gd name="connsiteX4-127" fmla="*/ 2437574 w 2437574"/>
                <a:gd name="connsiteY4-128" fmla="*/ 0 h 689229"/>
                <a:gd name="connsiteX5-129" fmla="*/ 2437574 w 2437574"/>
                <a:gd name="connsiteY5-130" fmla="*/ 612648 h 689229"/>
                <a:gd name="connsiteX6-131" fmla="*/ 381000 w 2437574"/>
                <a:gd name="connsiteY6-132" fmla="*/ 612648 h 689229"/>
                <a:gd name="connsiteX7-133" fmla="*/ 266703 w 2437574"/>
                <a:gd name="connsiteY7-134" fmla="*/ 689229 h 689229"/>
                <a:gd name="connsiteX8-135" fmla="*/ 152400 w 2437574"/>
                <a:gd name="connsiteY8-136" fmla="*/ 612648 h 689229"/>
                <a:gd name="connsiteX9-137" fmla="*/ 0 w 2437574"/>
                <a:gd name="connsiteY9-138" fmla="*/ 612648 h 689229"/>
                <a:gd name="connsiteX10-139" fmla="*/ 0 w 2437574"/>
                <a:gd name="connsiteY10-140" fmla="*/ 510540 h 689229"/>
                <a:gd name="connsiteX11-141" fmla="*/ 0 w 2437574"/>
                <a:gd name="connsiteY11-142" fmla="*/ 357378 h 689229"/>
                <a:gd name="connsiteX12-143" fmla="*/ 0 w 2437574"/>
                <a:gd name="connsiteY12-144" fmla="*/ 357378 h 689229"/>
                <a:gd name="connsiteX13-145" fmla="*/ 0 w 2437574"/>
                <a:gd name="connsiteY13-146" fmla="*/ 0 h 68922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</a:cxnLst>
              <a:rect l="l" t="t" r="r" b="b"/>
              <a:pathLst>
                <a:path w="2437574" h="689229">
                  <a:moveTo>
                    <a:pt x="0" y="0"/>
                  </a:moveTo>
                  <a:lnTo>
                    <a:pt x="152400" y="0"/>
                  </a:lnTo>
                  <a:lnTo>
                    <a:pt x="152400" y="0"/>
                  </a:lnTo>
                  <a:lnTo>
                    <a:pt x="381000" y="0"/>
                  </a:lnTo>
                  <a:lnTo>
                    <a:pt x="2437574" y="0"/>
                  </a:lnTo>
                  <a:lnTo>
                    <a:pt x="2437574" y="612648"/>
                  </a:lnTo>
                  <a:lnTo>
                    <a:pt x="381000" y="612648"/>
                  </a:lnTo>
                  <a:lnTo>
                    <a:pt x="266703" y="689229"/>
                  </a:lnTo>
                  <a:lnTo>
                    <a:pt x="152400" y="612648"/>
                  </a:lnTo>
                  <a:lnTo>
                    <a:pt x="0" y="612648"/>
                  </a:lnTo>
                  <a:lnTo>
                    <a:pt x="0" y="510540"/>
                  </a:lnTo>
                  <a:lnTo>
                    <a:pt x="0" y="357378"/>
                  </a:lnTo>
                  <a:lnTo>
                    <a:pt x="0" y="357378"/>
                  </a:lnTo>
                  <a:lnTo>
                    <a:pt x="0" y="0"/>
                  </a:lnTo>
                  <a:close/>
                </a:path>
              </a:pathLst>
            </a:custGeom>
            <a:blipFill>
              <a:blip r:embed="rId7"/>
              <a:stretch>
                <a:fillRect/>
              </a:stretch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/>
            </a:p>
          </p:txBody>
        </p:sp>
        <p:sp>
          <p:nvSpPr>
            <p:cNvPr id="31" name="任意多边形 30"/>
            <p:cNvSpPr/>
            <p:nvPr/>
          </p:nvSpPr>
          <p:spPr>
            <a:xfrm>
              <a:off x="7586228" y="3512601"/>
              <a:ext cx="1620616" cy="535901"/>
            </a:xfrm>
            <a:custGeom>
              <a:avLst/>
              <a:gdLst>
                <a:gd name="connsiteX0" fmla="*/ 0 w 914400"/>
                <a:gd name="connsiteY0" fmla="*/ 0 h 612648"/>
                <a:gd name="connsiteX1" fmla="*/ 152400 w 914400"/>
                <a:gd name="connsiteY1" fmla="*/ 0 h 612648"/>
                <a:gd name="connsiteX2" fmla="*/ 152400 w 914400"/>
                <a:gd name="connsiteY2" fmla="*/ 0 h 612648"/>
                <a:gd name="connsiteX3" fmla="*/ 381000 w 914400"/>
                <a:gd name="connsiteY3" fmla="*/ 0 h 612648"/>
                <a:gd name="connsiteX4" fmla="*/ 914400 w 914400"/>
                <a:gd name="connsiteY4" fmla="*/ 0 h 612648"/>
                <a:gd name="connsiteX5" fmla="*/ 914400 w 914400"/>
                <a:gd name="connsiteY5" fmla="*/ 357378 h 612648"/>
                <a:gd name="connsiteX6" fmla="*/ 914400 w 914400"/>
                <a:gd name="connsiteY6" fmla="*/ 357378 h 612648"/>
                <a:gd name="connsiteX7" fmla="*/ 914400 w 914400"/>
                <a:gd name="connsiteY7" fmla="*/ 510540 h 612648"/>
                <a:gd name="connsiteX8" fmla="*/ 914400 w 914400"/>
                <a:gd name="connsiteY8" fmla="*/ 612648 h 612648"/>
                <a:gd name="connsiteX9" fmla="*/ 381000 w 914400"/>
                <a:gd name="connsiteY9" fmla="*/ 612648 h 612648"/>
                <a:gd name="connsiteX10" fmla="*/ 266703 w 914400"/>
                <a:gd name="connsiteY10" fmla="*/ 689229 h 612648"/>
                <a:gd name="connsiteX11" fmla="*/ 152400 w 914400"/>
                <a:gd name="connsiteY11" fmla="*/ 612648 h 612648"/>
                <a:gd name="connsiteX12" fmla="*/ 0 w 914400"/>
                <a:gd name="connsiteY12" fmla="*/ 612648 h 612648"/>
                <a:gd name="connsiteX13" fmla="*/ 0 w 914400"/>
                <a:gd name="connsiteY13" fmla="*/ 510540 h 612648"/>
                <a:gd name="connsiteX14" fmla="*/ 0 w 914400"/>
                <a:gd name="connsiteY14" fmla="*/ 357378 h 612648"/>
                <a:gd name="connsiteX15" fmla="*/ 0 w 914400"/>
                <a:gd name="connsiteY15" fmla="*/ 357378 h 612648"/>
                <a:gd name="connsiteX16" fmla="*/ 0 w 914400"/>
                <a:gd name="connsiteY16" fmla="*/ 0 h 612648"/>
                <a:gd name="connsiteX0-1" fmla="*/ 0 w 914400"/>
                <a:gd name="connsiteY0-2" fmla="*/ 0 h 689229"/>
                <a:gd name="connsiteX1-3" fmla="*/ 152400 w 914400"/>
                <a:gd name="connsiteY1-4" fmla="*/ 0 h 689229"/>
                <a:gd name="connsiteX2-5" fmla="*/ 152400 w 914400"/>
                <a:gd name="connsiteY2-6" fmla="*/ 0 h 689229"/>
                <a:gd name="connsiteX3-7" fmla="*/ 381000 w 914400"/>
                <a:gd name="connsiteY3-8" fmla="*/ 0 h 689229"/>
                <a:gd name="connsiteX4-9" fmla="*/ 914400 w 914400"/>
                <a:gd name="connsiteY4-10" fmla="*/ 0 h 689229"/>
                <a:gd name="connsiteX5-11" fmla="*/ 914400 w 914400"/>
                <a:gd name="connsiteY5-12" fmla="*/ 357378 h 689229"/>
                <a:gd name="connsiteX6-13" fmla="*/ 914400 w 914400"/>
                <a:gd name="connsiteY6-14" fmla="*/ 357378 h 689229"/>
                <a:gd name="connsiteX7-15" fmla="*/ 914400 w 914400"/>
                <a:gd name="connsiteY7-16" fmla="*/ 612648 h 689229"/>
                <a:gd name="connsiteX8-17" fmla="*/ 381000 w 914400"/>
                <a:gd name="connsiteY8-18" fmla="*/ 612648 h 689229"/>
                <a:gd name="connsiteX9-19" fmla="*/ 266703 w 914400"/>
                <a:gd name="connsiteY9-20" fmla="*/ 689229 h 689229"/>
                <a:gd name="connsiteX10-21" fmla="*/ 152400 w 914400"/>
                <a:gd name="connsiteY10-22" fmla="*/ 612648 h 689229"/>
                <a:gd name="connsiteX11-23" fmla="*/ 0 w 914400"/>
                <a:gd name="connsiteY11-24" fmla="*/ 612648 h 689229"/>
                <a:gd name="connsiteX12-25" fmla="*/ 0 w 914400"/>
                <a:gd name="connsiteY12-26" fmla="*/ 510540 h 689229"/>
                <a:gd name="connsiteX13-27" fmla="*/ 0 w 914400"/>
                <a:gd name="connsiteY13-28" fmla="*/ 357378 h 689229"/>
                <a:gd name="connsiteX14-29" fmla="*/ 0 w 914400"/>
                <a:gd name="connsiteY14-30" fmla="*/ 357378 h 689229"/>
                <a:gd name="connsiteX15-31" fmla="*/ 0 w 914400"/>
                <a:gd name="connsiteY15-32" fmla="*/ 0 h 689229"/>
                <a:gd name="connsiteX0-33" fmla="*/ 0 w 914400"/>
                <a:gd name="connsiteY0-34" fmla="*/ 0 h 689229"/>
                <a:gd name="connsiteX1-35" fmla="*/ 152400 w 914400"/>
                <a:gd name="connsiteY1-36" fmla="*/ 0 h 689229"/>
                <a:gd name="connsiteX2-37" fmla="*/ 152400 w 914400"/>
                <a:gd name="connsiteY2-38" fmla="*/ 0 h 689229"/>
                <a:gd name="connsiteX3-39" fmla="*/ 381000 w 914400"/>
                <a:gd name="connsiteY3-40" fmla="*/ 0 h 689229"/>
                <a:gd name="connsiteX4-41" fmla="*/ 914400 w 914400"/>
                <a:gd name="connsiteY4-42" fmla="*/ 0 h 689229"/>
                <a:gd name="connsiteX5-43" fmla="*/ 914400 w 914400"/>
                <a:gd name="connsiteY5-44" fmla="*/ 357378 h 689229"/>
                <a:gd name="connsiteX6-45" fmla="*/ 914400 w 914400"/>
                <a:gd name="connsiteY6-46" fmla="*/ 612648 h 689229"/>
                <a:gd name="connsiteX7-47" fmla="*/ 381000 w 914400"/>
                <a:gd name="connsiteY7-48" fmla="*/ 612648 h 689229"/>
                <a:gd name="connsiteX8-49" fmla="*/ 266703 w 914400"/>
                <a:gd name="connsiteY8-50" fmla="*/ 689229 h 689229"/>
                <a:gd name="connsiteX9-51" fmla="*/ 152400 w 914400"/>
                <a:gd name="connsiteY9-52" fmla="*/ 612648 h 689229"/>
                <a:gd name="connsiteX10-53" fmla="*/ 0 w 914400"/>
                <a:gd name="connsiteY10-54" fmla="*/ 612648 h 689229"/>
                <a:gd name="connsiteX11-55" fmla="*/ 0 w 914400"/>
                <a:gd name="connsiteY11-56" fmla="*/ 510540 h 689229"/>
                <a:gd name="connsiteX12-57" fmla="*/ 0 w 914400"/>
                <a:gd name="connsiteY12-58" fmla="*/ 357378 h 689229"/>
                <a:gd name="connsiteX13-59" fmla="*/ 0 w 914400"/>
                <a:gd name="connsiteY13-60" fmla="*/ 357378 h 689229"/>
                <a:gd name="connsiteX14-61" fmla="*/ 0 w 914400"/>
                <a:gd name="connsiteY14-62" fmla="*/ 0 h 689229"/>
                <a:gd name="connsiteX0-63" fmla="*/ 0 w 914400"/>
                <a:gd name="connsiteY0-64" fmla="*/ 0 h 689229"/>
                <a:gd name="connsiteX1-65" fmla="*/ 152400 w 914400"/>
                <a:gd name="connsiteY1-66" fmla="*/ 0 h 689229"/>
                <a:gd name="connsiteX2-67" fmla="*/ 152400 w 914400"/>
                <a:gd name="connsiteY2-68" fmla="*/ 0 h 689229"/>
                <a:gd name="connsiteX3-69" fmla="*/ 381000 w 914400"/>
                <a:gd name="connsiteY3-70" fmla="*/ 0 h 689229"/>
                <a:gd name="connsiteX4-71" fmla="*/ 914400 w 914400"/>
                <a:gd name="connsiteY4-72" fmla="*/ 0 h 689229"/>
                <a:gd name="connsiteX5-73" fmla="*/ 914400 w 914400"/>
                <a:gd name="connsiteY5-74" fmla="*/ 612648 h 689229"/>
                <a:gd name="connsiteX6-75" fmla="*/ 381000 w 914400"/>
                <a:gd name="connsiteY6-76" fmla="*/ 612648 h 689229"/>
                <a:gd name="connsiteX7-77" fmla="*/ 266703 w 914400"/>
                <a:gd name="connsiteY7-78" fmla="*/ 689229 h 689229"/>
                <a:gd name="connsiteX8-79" fmla="*/ 152400 w 914400"/>
                <a:gd name="connsiteY8-80" fmla="*/ 612648 h 689229"/>
                <a:gd name="connsiteX9-81" fmla="*/ 0 w 914400"/>
                <a:gd name="connsiteY9-82" fmla="*/ 612648 h 689229"/>
                <a:gd name="connsiteX10-83" fmla="*/ 0 w 914400"/>
                <a:gd name="connsiteY10-84" fmla="*/ 510540 h 689229"/>
                <a:gd name="connsiteX11-85" fmla="*/ 0 w 914400"/>
                <a:gd name="connsiteY11-86" fmla="*/ 357378 h 689229"/>
                <a:gd name="connsiteX12-87" fmla="*/ 0 w 914400"/>
                <a:gd name="connsiteY12-88" fmla="*/ 357378 h 689229"/>
                <a:gd name="connsiteX13-89" fmla="*/ 0 w 914400"/>
                <a:gd name="connsiteY13-90" fmla="*/ 0 h 689229"/>
                <a:gd name="connsiteX0-91" fmla="*/ 0 w 2437574"/>
                <a:gd name="connsiteY0-92" fmla="*/ 0 h 689229"/>
                <a:gd name="connsiteX1-93" fmla="*/ 152400 w 2437574"/>
                <a:gd name="connsiteY1-94" fmla="*/ 0 h 689229"/>
                <a:gd name="connsiteX2-95" fmla="*/ 152400 w 2437574"/>
                <a:gd name="connsiteY2-96" fmla="*/ 0 h 689229"/>
                <a:gd name="connsiteX3-97" fmla="*/ 381000 w 2437574"/>
                <a:gd name="connsiteY3-98" fmla="*/ 0 h 689229"/>
                <a:gd name="connsiteX4-99" fmla="*/ 2437574 w 2437574"/>
                <a:gd name="connsiteY4-100" fmla="*/ 0 h 689229"/>
                <a:gd name="connsiteX5-101" fmla="*/ 914400 w 2437574"/>
                <a:gd name="connsiteY5-102" fmla="*/ 612648 h 689229"/>
                <a:gd name="connsiteX6-103" fmla="*/ 381000 w 2437574"/>
                <a:gd name="connsiteY6-104" fmla="*/ 612648 h 689229"/>
                <a:gd name="connsiteX7-105" fmla="*/ 266703 w 2437574"/>
                <a:gd name="connsiteY7-106" fmla="*/ 689229 h 689229"/>
                <a:gd name="connsiteX8-107" fmla="*/ 152400 w 2437574"/>
                <a:gd name="connsiteY8-108" fmla="*/ 612648 h 689229"/>
                <a:gd name="connsiteX9-109" fmla="*/ 0 w 2437574"/>
                <a:gd name="connsiteY9-110" fmla="*/ 612648 h 689229"/>
                <a:gd name="connsiteX10-111" fmla="*/ 0 w 2437574"/>
                <a:gd name="connsiteY10-112" fmla="*/ 510540 h 689229"/>
                <a:gd name="connsiteX11-113" fmla="*/ 0 w 2437574"/>
                <a:gd name="connsiteY11-114" fmla="*/ 357378 h 689229"/>
                <a:gd name="connsiteX12-115" fmla="*/ 0 w 2437574"/>
                <a:gd name="connsiteY12-116" fmla="*/ 357378 h 689229"/>
                <a:gd name="connsiteX13-117" fmla="*/ 0 w 2437574"/>
                <a:gd name="connsiteY13-118" fmla="*/ 0 h 689229"/>
                <a:gd name="connsiteX0-119" fmla="*/ 0 w 2437574"/>
                <a:gd name="connsiteY0-120" fmla="*/ 0 h 689229"/>
                <a:gd name="connsiteX1-121" fmla="*/ 152400 w 2437574"/>
                <a:gd name="connsiteY1-122" fmla="*/ 0 h 689229"/>
                <a:gd name="connsiteX2-123" fmla="*/ 152400 w 2437574"/>
                <a:gd name="connsiteY2-124" fmla="*/ 0 h 689229"/>
                <a:gd name="connsiteX3-125" fmla="*/ 381000 w 2437574"/>
                <a:gd name="connsiteY3-126" fmla="*/ 0 h 689229"/>
                <a:gd name="connsiteX4-127" fmla="*/ 2437574 w 2437574"/>
                <a:gd name="connsiteY4-128" fmla="*/ 0 h 689229"/>
                <a:gd name="connsiteX5-129" fmla="*/ 2437574 w 2437574"/>
                <a:gd name="connsiteY5-130" fmla="*/ 612648 h 689229"/>
                <a:gd name="connsiteX6-131" fmla="*/ 381000 w 2437574"/>
                <a:gd name="connsiteY6-132" fmla="*/ 612648 h 689229"/>
                <a:gd name="connsiteX7-133" fmla="*/ 266703 w 2437574"/>
                <a:gd name="connsiteY7-134" fmla="*/ 689229 h 689229"/>
                <a:gd name="connsiteX8-135" fmla="*/ 152400 w 2437574"/>
                <a:gd name="connsiteY8-136" fmla="*/ 612648 h 689229"/>
                <a:gd name="connsiteX9-137" fmla="*/ 0 w 2437574"/>
                <a:gd name="connsiteY9-138" fmla="*/ 612648 h 689229"/>
                <a:gd name="connsiteX10-139" fmla="*/ 0 w 2437574"/>
                <a:gd name="connsiteY10-140" fmla="*/ 510540 h 689229"/>
                <a:gd name="connsiteX11-141" fmla="*/ 0 w 2437574"/>
                <a:gd name="connsiteY11-142" fmla="*/ 357378 h 689229"/>
                <a:gd name="connsiteX12-143" fmla="*/ 0 w 2437574"/>
                <a:gd name="connsiteY12-144" fmla="*/ 357378 h 689229"/>
                <a:gd name="connsiteX13-145" fmla="*/ 0 w 2437574"/>
                <a:gd name="connsiteY13-146" fmla="*/ 0 h 68922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</a:cxnLst>
              <a:rect l="l" t="t" r="r" b="b"/>
              <a:pathLst>
                <a:path w="2437574" h="689229">
                  <a:moveTo>
                    <a:pt x="0" y="0"/>
                  </a:moveTo>
                  <a:lnTo>
                    <a:pt x="152400" y="0"/>
                  </a:lnTo>
                  <a:lnTo>
                    <a:pt x="152400" y="0"/>
                  </a:lnTo>
                  <a:lnTo>
                    <a:pt x="381000" y="0"/>
                  </a:lnTo>
                  <a:lnTo>
                    <a:pt x="2437574" y="0"/>
                  </a:lnTo>
                  <a:lnTo>
                    <a:pt x="2437574" y="612648"/>
                  </a:lnTo>
                  <a:lnTo>
                    <a:pt x="381000" y="612648"/>
                  </a:lnTo>
                  <a:lnTo>
                    <a:pt x="266703" y="689229"/>
                  </a:lnTo>
                  <a:lnTo>
                    <a:pt x="152400" y="612648"/>
                  </a:lnTo>
                  <a:lnTo>
                    <a:pt x="0" y="612648"/>
                  </a:lnTo>
                  <a:lnTo>
                    <a:pt x="0" y="510540"/>
                  </a:lnTo>
                  <a:lnTo>
                    <a:pt x="0" y="357378"/>
                  </a:lnTo>
                  <a:lnTo>
                    <a:pt x="0" y="357378"/>
                  </a:lnTo>
                  <a:lnTo>
                    <a:pt x="0" y="0"/>
                  </a:lnTo>
                  <a:close/>
                </a:path>
              </a:pathLst>
            </a:custGeom>
            <a:blipFill>
              <a:blip r:embed="rId8"/>
              <a:stretch>
                <a:fillRect/>
              </a:stretch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/>
            </a:p>
          </p:txBody>
        </p:sp>
        <p:sp>
          <p:nvSpPr>
            <p:cNvPr id="32" name="TextBox 18"/>
            <p:cNvSpPr txBox="1"/>
            <p:nvPr/>
          </p:nvSpPr>
          <p:spPr>
            <a:xfrm>
              <a:off x="2941465" y="3430897"/>
              <a:ext cx="974969" cy="3667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方法一</a:t>
              </a:r>
              <a:endParaRPr lang="en-US" altLang="zh-CN" sz="2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1" name="TextBox 19"/>
            <p:cNvSpPr txBox="1"/>
            <p:nvPr/>
          </p:nvSpPr>
          <p:spPr>
            <a:xfrm>
              <a:off x="4669421" y="3581226"/>
              <a:ext cx="1169902" cy="3667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方法二</a:t>
              </a:r>
              <a:endParaRPr lang="en-US" altLang="zh-CN" sz="2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2" name="TextBox 20"/>
            <p:cNvSpPr txBox="1"/>
            <p:nvPr/>
          </p:nvSpPr>
          <p:spPr>
            <a:xfrm>
              <a:off x="6365697" y="3419228"/>
              <a:ext cx="969203" cy="3667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方法三</a:t>
              </a:r>
              <a:endParaRPr lang="en-US" altLang="zh-CN" sz="2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3" name="TextBox 21"/>
            <p:cNvSpPr txBox="1"/>
            <p:nvPr/>
          </p:nvSpPr>
          <p:spPr>
            <a:xfrm>
              <a:off x="8110231" y="3535230"/>
              <a:ext cx="984774" cy="3667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方法四</a:t>
              </a:r>
              <a:endParaRPr lang="en-US" altLang="zh-CN" sz="2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66" name="文本框 65"/>
          <p:cNvSpPr txBox="1"/>
          <p:nvPr/>
        </p:nvSpPr>
        <p:spPr>
          <a:xfrm>
            <a:off x="6150182" y="4116617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67" name="文本框 66"/>
          <p:cNvSpPr txBox="1"/>
          <p:nvPr/>
        </p:nvSpPr>
        <p:spPr>
          <a:xfrm>
            <a:off x="6150182" y="4494079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68" name="文本框 67"/>
          <p:cNvSpPr txBox="1"/>
          <p:nvPr/>
        </p:nvSpPr>
        <p:spPr>
          <a:xfrm>
            <a:off x="8603096" y="1837874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8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69" name="文本框 68"/>
          <p:cNvSpPr txBox="1"/>
          <p:nvPr/>
        </p:nvSpPr>
        <p:spPr>
          <a:xfrm>
            <a:off x="8603096" y="2215336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22" name="矩形 21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10"/>
                <a:stretch>
                  <a:fillRect/>
                </a:stretch>
              </a:blipFill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4000">
        <p15:prstTrans prst="wind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 tmFilter="0,0; .5, 1; 1, 1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 tmFilter="0,0; .5, 1; 1, 1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750"/>
                            </p:stCondLst>
                            <p:childTnLst>
                              <p:par>
                                <p:cTn id="3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 tmFilter="0,0; .5, 1; 1, 1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599"/>
                            </p:stCondLst>
                            <p:childTnLst>
                              <p:par>
                                <p:cTn id="4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 tmFilter="0,0; .5, 1; 1, 1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349"/>
                            </p:stCondLst>
                            <p:childTnLst>
                              <p:par>
                                <p:cTn id="5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 tmFilter="0,0; .5, 1; 1, 1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199"/>
                            </p:stCondLst>
                            <p:childTnLst>
                              <p:par>
                                <p:cTn id="6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 tmFilter="0,0; .5, 1; 1, 1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6949"/>
                            </p:stCondLst>
                            <p:childTnLst>
                              <p:par>
                                <p:cTn id="7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 tmFilter="0,0; .5, 1; 1, 1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799"/>
                            </p:stCondLst>
                            <p:childTnLst>
                              <p:par>
                                <p:cTn id="7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 tmFilter="0,0; .5, 1; 1, 1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33" grpId="0"/>
      <p:bldP spid="34" grpId="0"/>
      <p:bldP spid="35" grpId="0"/>
      <p:bldP spid="36" grpId="0"/>
      <p:bldP spid="66" grpId="0"/>
      <p:bldP spid="67" grpId="0"/>
      <p:bldP spid="68" grpId="0"/>
      <p:bldP spid="69" grpId="0"/>
      <p:bldP spid="2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研究思路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1095827" y="1154791"/>
            <a:ext cx="36471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添加您的副标题，感谢您使用作品</a:t>
            </a:r>
          </a:p>
        </p:txBody>
      </p:sp>
      <p:sp>
        <p:nvSpPr>
          <p:cNvPr id="9" name="矩形 8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5"/>
                <a:stretch>
                  <a:fillRect/>
                </a:stretch>
              </a:blipFill>
            </a:endParaRPr>
          </a:p>
        </p:txBody>
      </p:sp>
      <p:graphicFrame>
        <p:nvGraphicFramePr>
          <p:cNvPr id="10" name="图示 9"/>
          <p:cNvGraphicFramePr/>
          <p:nvPr/>
        </p:nvGraphicFramePr>
        <p:xfrm>
          <a:off x="1262744" y="1459895"/>
          <a:ext cx="6371771" cy="444742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29" name="文本框 28"/>
          <p:cNvSpPr txBox="1"/>
          <p:nvPr/>
        </p:nvSpPr>
        <p:spPr>
          <a:xfrm>
            <a:off x="7877381" y="2302419"/>
            <a:ext cx="3124448" cy="7335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30" name="文本框 29"/>
          <p:cNvSpPr txBox="1"/>
          <p:nvPr/>
        </p:nvSpPr>
        <p:spPr>
          <a:xfrm>
            <a:off x="7877381" y="3216819"/>
            <a:ext cx="3124448" cy="7335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31" name="文本框 30"/>
          <p:cNvSpPr txBox="1"/>
          <p:nvPr/>
        </p:nvSpPr>
        <p:spPr>
          <a:xfrm>
            <a:off x="7877381" y="4218305"/>
            <a:ext cx="3124448" cy="7335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4000">
        <p15:prstTrans prst="crush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 tmFilter="0,0; .5, 1; 1, 1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 tmFilter="0,0; .5, 1; 1, 1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 tmFilter="0,0; .5, 1; 1, 1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 animBg="1"/>
      <p:bldGraphic spid="10" grpId="0">
        <p:bldAsOne/>
      </p:bldGraphic>
      <p:bldP spid="29" grpId="0"/>
      <p:bldP spid="30" grpId="0"/>
      <p:bldP spid="3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1306285" y="595993"/>
            <a:ext cx="43396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研究方案可行性说明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1095827" y="1154791"/>
            <a:ext cx="36471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添加您的副标题，感谢您使用作品</a:t>
            </a:r>
          </a:p>
        </p:txBody>
      </p:sp>
      <p:sp>
        <p:nvSpPr>
          <p:cNvPr id="9" name="矩形 8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5"/>
                <a:stretch>
                  <a:fillRect/>
                </a:stretch>
              </a:blipFill>
            </a:endParaRPr>
          </a:p>
        </p:txBody>
      </p:sp>
      <p:sp>
        <p:nvSpPr>
          <p:cNvPr id="14" name="Freeform 5"/>
          <p:cNvSpPr>
            <a:spLocks noEditPoints="1"/>
          </p:cNvSpPr>
          <p:nvPr/>
        </p:nvSpPr>
        <p:spPr bwMode="auto">
          <a:xfrm>
            <a:off x="6756400" y="3294063"/>
            <a:ext cx="576505" cy="1049337"/>
          </a:xfrm>
          <a:custGeom>
            <a:avLst/>
            <a:gdLst>
              <a:gd name="T0" fmla="*/ 6 w 86"/>
              <a:gd name="T1" fmla="*/ 113 h 154"/>
              <a:gd name="T2" fmla="*/ 44 w 86"/>
              <a:gd name="T3" fmla="*/ 113 h 154"/>
              <a:gd name="T4" fmla="*/ 25 w 86"/>
              <a:gd name="T5" fmla="*/ 91 h 154"/>
              <a:gd name="T6" fmla="*/ 14 w 86"/>
              <a:gd name="T7" fmla="*/ 62 h 154"/>
              <a:gd name="T8" fmla="*/ 41 w 86"/>
              <a:gd name="T9" fmla="*/ 49 h 154"/>
              <a:gd name="T10" fmla="*/ 22 w 86"/>
              <a:gd name="T11" fmla="*/ 40 h 154"/>
              <a:gd name="T12" fmla="*/ 11 w 86"/>
              <a:gd name="T13" fmla="*/ 8 h 154"/>
              <a:gd name="T14" fmla="*/ 54 w 86"/>
              <a:gd name="T15" fmla="*/ 10 h 154"/>
              <a:gd name="T16" fmla="*/ 65 w 86"/>
              <a:gd name="T17" fmla="*/ 61 h 154"/>
              <a:gd name="T18" fmla="*/ 60 w 86"/>
              <a:gd name="T19" fmla="*/ 68 h 154"/>
              <a:gd name="T20" fmla="*/ 70 w 86"/>
              <a:gd name="T21" fmla="*/ 75 h 154"/>
              <a:gd name="T22" fmla="*/ 84 w 86"/>
              <a:gd name="T23" fmla="*/ 113 h 154"/>
              <a:gd name="T24" fmla="*/ 31 w 86"/>
              <a:gd name="T25" fmla="*/ 154 h 154"/>
              <a:gd name="T26" fmla="*/ 14 w 86"/>
              <a:gd name="T27" fmla="*/ 152 h 154"/>
              <a:gd name="T28" fmla="*/ 2 w 86"/>
              <a:gd name="T29" fmla="*/ 133 h 154"/>
              <a:gd name="T30" fmla="*/ 6 w 86"/>
              <a:gd name="T31" fmla="*/ 113 h 154"/>
              <a:gd name="T32" fmla="*/ 55 w 86"/>
              <a:gd name="T33" fmla="*/ 109 h 154"/>
              <a:gd name="T34" fmla="*/ 9 w 86"/>
              <a:gd name="T35" fmla="*/ 119 h 154"/>
              <a:gd name="T36" fmla="*/ 9 w 86"/>
              <a:gd name="T37" fmla="*/ 131 h 154"/>
              <a:gd name="T38" fmla="*/ 74 w 86"/>
              <a:gd name="T39" fmla="*/ 90 h 154"/>
              <a:gd name="T40" fmla="*/ 54 w 86"/>
              <a:gd name="T41" fmla="*/ 72 h 154"/>
              <a:gd name="T42" fmla="*/ 58 w 86"/>
              <a:gd name="T43" fmla="*/ 60 h 154"/>
              <a:gd name="T44" fmla="*/ 64 w 86"/>
              <a:gd name="T45" fmla="*/ 39 h 154"/>
              <a:gd name="T46" fmla="*/ 16 w 86"/>
              <a:gd name="T47" fmla="*/ 10 h 154"/>
              <a:gd name="T48" fmla="*/ 17 w 86"/>
              <a:gd name="T49" fmla="*/ 26 h 154"/>
              <a:gd name="T50" fmla="*/ 39 w 86"/>
              <a:gd name="T51" fmla="*/ 32 h 154"/>
              <a:gd name="T52" fmla="*/ 46 w 86"/>
              <a:gd name="T53" fmla="*/ 45 h 154"/>
              <a:gd name="T54" fmla="*/ 45 w 86"/>
              <a:gd name="T55" fmla="*/ 43 h 154"/>
              <a:gd name="T56" fmla="*/ 44 w 86"/>
              <a:gd name="T57" fmla="*/ 57 h 154"/>
              <a:gd name="T58" fmla="*/ 18 w 86"/>
              <a:gd name="T59" fmla="*/ 68 h 154"/>
              <a:gd name="T60" fmla="*/ 19 w 86"/>
              <a:gd name="T61" fmla="*/ 75 h 154"/>
              <a:gd name="T62" fmla="*/ 55 w 86"/>
              <a:gd name="T63" fmla="*/ 109 h 154"/>
              <a:gd name="T64" fmla="*/ 41 w 86"/>
              <a:gd name="T65" fmla="*/ 43 h 154"/>
              <a:gd name="T66" fmla="*/ 17 w 86"/>
              <a:gd name="T67" fmla="*/ 31 h 154"/>
              <a:gd name="T68" fmla="*/ 41 w 86"/>
              <a:gd name="T69" fmla="*/ 43 h 154"/>
              <a:gd name="T70" fmla="*/ 49 w 86"/>
              <a:gd name="T71" fmla="*/ 101 h 154"/>
              <a:gd name="T72" fmla="*/ 22 w 86"/>
              <a:gd name="T73" fmla="*/ 82 h 154"/>
              <a:gd name="T74" fmla="*/ 49 w 86"/>
              <a:gd name="T75" fmla="*/ 101 h 154"/>
              <a:gd name="T76" fmla="*/ 11 w 86"/>
              <a:gd name="T77" fmla="*/ 138 h 154"/>
              <a:gd name="T78" fmla="*/ 24 w 86"/>
              <a:gd name="T79" fmla="*/ 152 h 154"/>
              <a:gd name="T80" fmla="*/ 81 w 86"/>
              <a:gd name="T81" fmla="*/ 110 h 154"/>
              <a:gd name="T82" fmla="*/ 11 w 86"/>
              <a:gd name="T83" fmla="*/ 138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6" h="154">
                <a:moveTo>
                  <a:pt x="6" y="113"/>
                </a:moveTo>
                <a:cubicBezTo>
                  <a:pt x="15" y="116"/>
                  <a:pt x="34" y="120"/>
                  <a:pt x="44" y="113"/>
                </a:cubicBezTo>
                <a:cubicBezTo>
                  <a:pt x="58" y="105"/>
                  <a:pt x="37" y="91"/>
                  <a:pt x="25" y="91"/>
                </a:cubicBezTo>
                <a:cubicBezTo>
                  <a:pt x="20" y="84"/>
                  <a:pt x="10" y="75"/>
                  <a:pt x="14" y="62"/>
                </a:cubicBezTo>
                <a:cubicBezTo>
                  <a:pt x="23" y="62"/>
                  <a:pt x="41" y="58"/>
                  <a:pt x="41" y="49"/>
                </a:cubicBezTo>
                <a:cubicBezTo>
                  <a:pt x="41" y="42"/>
                  <a:pt x="27" y="42"/>
                  <a:pt x="22" y="40"/>
                </a:cubicBezTo>
                <a:cubicBezTo>
                  <a:pt x="10" y="35"/>
                  <a:pt x="11" y="20"/>
                  <a:pt x="11" y="8"/>
                </a:cubicBezTo>
                <a:cubicBezTo>
                  <a:pt x="20" y="0"/>
                  <a:pt x="45" y="5"/>
                  <a:pt x="54" y="10"/>
                </a:cubicBezTo>
                <a:cubicBezTo>
                  <a:pt x="69" y="17"/>
                  <a:pt x="75" y="45"/>
                  <a:pt x="65" y="61"/>
                </a:cubicBezTo>
                <a:cubicBezTo>
                  <a:pt x="64" y="63"/>
                  <a:pt x="59" y="67"/>
                  <a:pt x="60" y="68"/>
                </a:cubicBezTo>
                <a:cubicBezTo>
                  <a:pt x="60" y="68"/>
                  <a:pt x="68" y="73"/>
                  <a:pt x="70" y="75"/>
                </a:cubicBezTo>
                <a:cubicBezTo>
                  <a:pt x="79" y="83"/>
                  <a:pt x="84" y="98"/>
                  <a:pt x="84" y="113"/>
                </a:cubicBezTo>
                <a:cubicBezTo>
                  <a:pt x="86" y="140"/>
                  <a:pt x="58" y="153"/>
                  <a:pt x="31" y="154"/>
                </a:cubicBezTo>
                <a:cubicBezTo>
                  <a:pt x="26" y="154"/>
                  <a:pt x="18" y="154"/>
                  <a:pt x="14" y="152"/>
                </a:cubicBezTo>
                <a:cubicBezTo>
                  <a:pt x="13" y="151"/>
                  <a:pt x="3" y="136"/>
                  <a:pt x="2" y="133"/>
                </a:cubicBezTo>
                <a:cubicBezTo>
                  <a:pt x="0" y="126"/>
                  <a:pt x="4" y="118"/>
                  <a:pt x="6" y="113"/>
                </a:cubicBezTo>
                <a:close/>
                <a:moveTo>
                  <a:pt x="55" y="109"/>
                </a:moveTo>
                <a:cubicBezTo>
                  <a:pt x="52" y="124"/>
                  <a:pt x="26" y="126"/>
                  <a:pt x="9" y="119"/>
                </a:cubicBezTo>
                <a:cubicBezTo>
                  <a:pt x="10" y="124"/>
                  <a:pt x="8" y="128"/>
                  <a:pt x="9" y="131"/>
                </a:cubicBezTo>
                <a:cubicBezTo>
                  <a:pt x="45" y="144"/>
                  <a:pt x="86" y="129"/>
                  <a:pt x="74" y="90"/>
                </a:cubicBezTo>
                <a:cubicBezTo>
                  <a:pt x="72" y="81"/>
                  <a:pt x="61" y="74"/>
                  <a:pt x="54" y="72"/>
                </a:cubicBezTo>
                <a:cubicBezTo>
                  <a:pt x="42" y="67"/>
                  <a:pt x="53" y="65"/>
                  <a:pt x="58" y="60"/>
                </a:cubicBezTo>
                <a:cubicBezTo>
                  <a:pt x="62" y="56"/>
                  <a:pt x="65" y="47"/>
                  <a:pt x="64" y="39"/>
                </a:cubicBezTo>
                <a:cubicBezTo>
                  <a:pt x="62" y="14"/>
                  <a:pt x="38" y="9"/>
                  <a:pt x="16" y="10"/>
                </a:cubicBezTo>
                <a:cubicBezTo>
                  <a:pt x="15" y="15"/>
                  <a:pt x="16" y="21"/>
                  <a:pt x="17" y="26"/>
                </a:cubicBezTo>
                <a:cubicBezTo>
                  <a:pt x="24" y="26"/>
                  <a:pt x="33" y="27"/>
                  <a:pt x="39" y="32"/>
                </a:cubicBezTo>
                <a:cubicBezTo>
                  <a:pt x="41" y="33"/>
                  <a:pt x="48" y="42"/>
                  <a:pt x="46" y="45"/>
                </a:cubicBezTo>
                <a:cubicBezTo>
                  <a:pt x="46" y="44"/>
                  <a:pt x="45" y="43"/>
                  <a:pt x="45" y="43"/>
                </a:cubicBezTo>
                <a:cubicBezTo>
                  <a:pt x="45" y="48"/>
                  <a:pt x="44" y="52"/>
                  <a:pt x="44" y="57"/>
                </a:cubicBezTo>
                <a:cubicBezTo>
                  <a:pt x="35" y="56"/>
                  <a:pt x="32" y="67"/>
                  <a:pt x="18" y="68"/>
                </a:cubicBezTo>
                <a:cubicBezTo>
                  <a:pt x="19" y="71"/>
                  <a:pt x="19" y="71"/>
                  <a:pt x="19" y="75"/>
                </a:cubicBezTo>
                <a:cubicBezTo>
                  <a:pt x="38" y="77"/>
                  <a:pt x="61" y="85"/>
                  <a:pt x="55" y="109"/>
                </a:cubicBezTo>
                <a:close/>
                <a:moveTo>
                  <a:pt x="41" y="43"/>
                </a:moveTo>
                <a:cubicBezTo>
                  <a:pt x="38" y="34"/>
                  <a:pt x="28" y="30"/>
                  <a:pt x="17" y="31"/>
                </a:cubicBezTo>
                <a:cubicBezTo>
                  <a:pt x="20" y="40"/>
                  <a:pt x="37" y="39"/>
                  <a:pt x="41" y="43"/>
                </a:cubicBezTo>
                <a:close/>
                <a:moveTo>
                  <a:pt x="49" y="101"/>
                </a:moveTo>
                <a:cubicBezTo>
                  <a:pt x="49" y="85"/>
                  <a:pt x="35" y="83"/>
                  <a:pt x="22" y="82"/>
                </a:cubicBezTo>
                <a:cubicBezTo>
                  <a:pt x="25" y="94"/>
                  <a:pt x="46" y="89"/>
                  <a:pt x="49" y="101"/>
                </a:cubicBezTo>
                <a:close/>
                <a:moveTo>
                  <a:pt x="11" y="138"/>
                </a:moveTo>
                <a:cubicBezTo>
                  <a:pt x="13" y="145"/>
                  <a:pt x="16" y="151"/>
                  <a:pt x="24" y="152"/>
                </a:cubicBezTo>
                <a:cubicBezTo>
                  <a:pt x="54" y="154"/>
                  <a:pt x="86" y="139"/>
                  <a:pt x="81" y="110"/>
                </a:cubicBezTo>
                <a:cubicBezTo>
                  <a:pt x="78" y="141"/>
                  <a:pt x="40" y="146"/>
                  <a:pt x="11" y="138"/>
                </a:cubicBezTo>
                <a:close/>
              </a:path>
            </a:pathLst>
          </a:custGeom>
          <a:solidFill>
            <a:srgbClr val="77396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Freeform 6"/>
          <p:cNvSpPr>
            <a:spLocks noEditPoints="1"/>
          </p:cNvSpPr>
          <p:nvPr/>
        </p:nvSpPr>
        <p:spPr bwMode="auto">
          <a:xfrm>
            <a:off x="2125275" y="3714749"/>
            <a:ext cx="408375" cy="849087"/>
          </a:xfrm>
          <a:custGeom>
            <a:avLst/>
            <a:gdLst>
              <a:gd name="T0" fmla="*/ 41 w 78"/>
              <a:gd name="T1" fmla="*/ 64 h 157"/>
              <a:gd name="T2" fmla="*/ 26 w 78"/>
              <a:gd name="T3" fmla="*/ 82 h 157"/>
              <a:gd name="T4" fmla="*/ 7 w 78"/>
              <a:gd name="T5" fmla="*/ 74 h 157"/>
              <a:gd name="T6" fmla="*/ 0 w 78"/>
              <a:gd name="T7" fmla="*/ 55 h 157"/>
              <a:gd name="T8" fmla="*/ 2 w 78"/>
              <a:gd name="T9" fmla="*/ 55 h 157"/>
              <a:gd name="T10" fmla="*/ 34 w 78"/>
              <a:gd name="T11" fmla="*/ 9 h 157"/>
              <a:gd name="T12" fmla="*/ 37 w 78"/>
              <a:gd name="T13" fmla="*/ 3 h 157"/>
              <a:gd name="T14" fmla="*/ 61 w 78"/>
              <a:gd name="T15" fmla="*/ 4 h 157"/>
              <a:gd name="T16" fmla="*/ 70 w 78"/>
              <a:gd name="T17" fmla="*/ 19 h 157"/>
              <a:gd name="T18" fmla="*/ 78 w 78"/>
              <a:gd name="T19" fmla="*/ 152 h 157"/>
              <a:gd name="T20" fmla="*/ 77 w 78"/>
              <a:gd name="T21" fmla="*/ 153 h 157"/>
              <a:gd name="T22" fmla="*/ 52 w 78"/>
              <a:gd name="T23" fmla="*/ 157 h 157"/>
              <a:gd name="T24" fmla="*/ 42 w 78"/>
              <a:gd name="T25" fmla="*/ 148 h 157"/>
              <a:gd name="T26" fmla="*/ 42 w 78"/>
              <a:gd name="T27" fmla="*/ 135 h 157"/>
              <a:gd name="T28" fmla="*/ 41 w 78"/>
              <a:gd name="T29" fmla="*/ 64 h 157"/>
              <a:gd name="T30" fmla="*/ 47 w 78"/>
              <a:gd name="T31" fmla="*/ 143 h 157"/>
              <a:gd name="T32" fmla="*/ 61 w 78"/>
              <a:gd name="T33" fmla="*/ 142 h 157"/>
              <a:gd name="T34" fmla="*/ 55 w 78"/>
              <a:gd name="T35" fmla="*/ 8 h 157"/>
              <a:gd name="T36" fmla="*/ 39 w 78"/>
              <a:gd name="T37" fmla="*/ 8 h 157"/>
              <a:gd name="T38" fmla="*/ 8 w 78"/>
              <a:gd name="T39" fmla="*/ 56 h 157"/>
              <a:gd name="T40" fmla="*/ 21 w 78"/>
              <a:gd name="T41" fmla="*/ 65 h 157"/>
              <a:gd name="T42" fmla="*/ 44 w 78"/>
              <a:gd name="T43" fmla="*/ 35 h 157"/>
              <a:gd name="T44" fmla="*/ 47 w 78"/>
              <a:gd name="T45" fmla="*/ 143 h 157"/>
              <a:gd name="T46" fmla="*/ 63 w 78"/>
              <a:gd name="T47" fmla="*/ 69 h 157"/>
              <a:gd name="T48" fmla="*/ 65 w 78"/>
              <a:gd name="T49" fmla="*/ 109 h 157"/>
              <a:gd name="T50" fmla="*/ 76 w 78"/>
              <a:gd name="T51" fmla="*/ 148 h 157"/>
              <a:gd name="T52" fmla="*/ 68 w 78"/>
              <a:gd name="T53" fmla="*/ 21 h 157"/>
              <a:gd name="T54" fmla="*/ 61 w 78"/>
              <a:gd name="T55" fmla="*/ 14 h 157"/>
              <a:gd name="T56" fmla="*/ 63 w 78"/>
              <a:gd name="T57" fmla="*/ 69 h 157"/>
              <a:gd name="T58" fmla="*/ 23 w 78"/>
              <a:gd name="T59" fmla="*/ 70 h 157"/>
              <a:gd name="T60" fmla="*/ 28 w 78"/>
              <a:gd name="T61" fmla="*/ 77 h 157"/>
              <a:gd name="T62" fmla="*/ 40 w 78"/>
              <a:gd name="T63" fmla="*/ 48 h 157"/>
              <a:gd name="T64" fmla="*/ 23 w 78"/>
              <a:gd name="T65" fmla="*/ 70 h 157"/>
              <a:gd name="T66" fmla="*/ 24 w 78"/>
              <a:gd name="T67" fmla="*/ 78 h 157"/>
              <a:gd name="T68" fmla="*/ 4 w 78"/>
              <a:gd name="T69" fmla="*/ 61 h 157"/>
              <a:gd name="T70" fmla="*/ 24 w 78"/>
              <a:gd name="T71" fmla="*/ 78 h 157"/>
              <a:gd name="T72" fmla="*/ 47 w 78"/>
              <a:gd name="T73" fmla="*/ 149 h 157"/>
              <a:gd name="T74" fmla="*/ 73 w 78"/>
              <a:gd name="T75" fmla="*/ 150 h 157"/>
              <a:gd name="T76" fmla="*/ 47 w 78"/>
              <a:gd name="T77" fmla="*/ 149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8" h="157">
                <a:moveTo>
                  <a:pt x="41" y="64"/>
                </a:moveTo>
                <a:cubicBezTo>
                  <a:pt x="35" y="64"/>
                  <a:pt x="32" y="82"/>
                  <a:pt x="26" y="82"/>
                </a:cubicBezTo>
                <a:cubicBezTo>
                  <a:pt x="20" y="83"/>
                  <a:pt x="14" y="74"/>
                  <a:pt x="7" y="74"/>
                </a:cubicBezTo>
                <a:cubicBezTo>
                  <a:pt x="6" y="67"/>
                  <a:pt x="0" y="62"/>
                  <a:pt x="0" y="55"/>
                </a:cubicBezTo>
                <a:cubicBezTo>
                  <a:pt x="0" y="53"/>
                  <a:pt x="2" y="55"/>
                  <a:pt x="2" y="55"/>
                </a:cubicBezTo>
                <a:cubicBezTo>
                  <a:pt x="10" y="40"/>
                  <a:pt x="26" y="24"/>
                  <a:pt x="34" y="9"/>
                </a:cubicBezTo>
                <a:cubicBezTo>
                  <a:pt x="35" y="6"/>
                  <a:pt x="35" y="4"/>
                  <a:pt x="37" y="3"/>
                </a:cubicBezTo>
                <a:cubicBezTo>
                  <a:pt x="41" y="0"/>
                  <a:pt x="58" y="1"/>
                  <a:pt x="61" y="4"/>
                </a:cubicBezTo>
                <a:cubicBezTo>
                  <a:pt x="64" y="7"/>
                  <a:pt x="65" y="17"/>
                  <a:pt x="70" y="19"/>
                </a:cubicBezTo>
                <a:cubicBezTo>
                  <a:pt x="74" y="63"/>
                  <a:pt x="75" y="105"/>
                  <a:pt x="78" y="152"/>
                </a:cubicBezTo>
                <a:cubicBezTo>
                  <a:pt x="77" y="151"/>
                  <a:pt x="77" y="153"/>
                  <a:pt x="77" y="153"/>
                </a:cubicBezTo>
                <a:cubicBezTo>
                  <a:pt x="75" y="154"/>
                  <a:pt x="53" y="157"/>
                  <a:pt x="52" y="157"/>
                </a:cubicBezTo>
                <a:cubicBezTo>
                  <a:pt x="51" y="157"/>
                  <a:pt x="42" y="149"/>
                  <a:pt x="42" y="148"/>
                </a:cubicBezTo>
                <a:cubicBezTo>
                  <a:pt x="41" y="145"/>
                  <a:pt x="42" y="139"/>
                  <a:pt x="42" y="135"/>
                </a:cubicBezTo>
                <a:cubicBezTo>
                  <a:pt x="41" y="113"/>
                  <a:pt x="42" y="86"/>
                  <a:pt x="41" y="64"/>
                </a:cubicBezTo>
                <a:close/>
                <a:moveTo>
                  <a:pt x="47" y="143"/>
                </a:moveTo>
                <a:cubicBezTo>
                  <a:pt x="52" y="142"/>
                  <a:pt x="55" y="142"/>
                  <a:pt x="61" y="142"/>
                </a:cubicBezTo>
                <a:cubicBezTo>
                  <a:pt x="60" y="103"/>
                  <a:pt x="58" y="52"/>
                  <a:pt x="55" y="8"/>
                </a:cubicBezTo>
                <a:cubicBezTo>
                  <a:pt x="49" y="7"/>
                  <a:pt x="45" y="9"/>
                  <a:pt x="39" y="8"/>
                </a:cubicBezTo>
                <a:cubicBezTo>
                  <a:pt x="30" y="25"/>
                  <a:pt x="19" y="41"/>
                  <a:pt x="8" y="56"/>
                </a:cubicBezTo>
                <a:cubicBezTo>
                  <a:pt x="13" y="59"/>
                  <a:pt x="18" y="61"/>
                  <a:pt x="21" y="65"/>
                </a:cubicBezTo>
                <a:cubicBezTo>
                  <a:pt x="32" y="58"/>
                  <a:pt x="34" y="43"/>
                  <a:pt x="44" y="35"/>
                </a:cubicBezTo>
                <a:cubicBezTo>
                  <a:pt x="47" y="70"/>
                  <a:pt x="44" y="102"/>
                  <a:pt x="47" y="143"/>
                </a:cubicBezTo>
                <a:close/>
                <a:moveTo>
                  <a:pt x="63" y="69"/>
                </a:moveTo>
                <a:cubicBezTo>
                  <a:pt x="63" y="82"/>
                  <a:pt x="65" y="96"/>
                  <a:pt x="65" y="109"/>
                </a:cubicBezTo>
                <a:cubicBezTo>
                  <a:pt x="66" y="126"/>
                  <a:pt x="63" y="144"/>
                  <a:pt x="76" y="148"/>
                </a:cubicBezTo>
                <a:cubicBezTo>
                  <a:pt x="74" y="108"/>
                  <a:pt x="70" y="60"/>
                  <a:pt x="68" y="21"/>
                </a:cubicBezTo>
                <a:cubicBezTo>
                  <a:pt x="65" y="19"/>
                  <a:pt x="64" y="16"/>
                  <a:pt x="61" y="14"/>
                </a:cubicBezTo>
                <a:cubicBezTo>
                  <a:pt x="64" y="31"/>
                  <a:pt x="62" y="49"/>
                  <a:pt x="63" y="69"/>
                </a:cubicBezTo>
                <a:close/>
                <a:moveTo>
                  <a:pt x="23" y="70"/>
                </a:moveTo>
                <a:cubicBezTo>
                  <a:pt x="22" y="73"/>
                  <a:pt x="26" y="75"/>
                  <a:pt x="28" y="77"/>
                </a:cubicBezTo>
                <a:cubicBezTo>
                  <a:pt x="32" y="68"/>
                  <a:pt x="43" y="62"/>
                  <a:pt x="40" y="48"/>
                </a:cubicBezTo>
                <a:cubicBezTo>
                  <a:pt x="35" y="56"/>
                  <a:pt x="27" y="66"/>
                  <a:pt x="23" y="70"/>
                </a:cubicBezTo>
                <a:close/>
                <a:moveTo>
                  <a:pt x="24" y="78"/>
                </a:moveTo>
                <a:cubicBezTo>
                  <a:pt x="19" y="71"/>
                  <a:pt x="13" y="63"/>
                  <a:pt x="4" y="61"/>
                </a:cubicBezTo>
                <a:cubicBezTo>
                  <a:pt x="6" y="71"/>
                  <a:pt x="16" y="76"/>
                  <a:pt x="24" y="78"/>
                </a:cubicBezTo>
                <a:close/>
                <a:moveTo>
                  <a:pt x="47" y="149"/>
                </a:moveTo>
                <a:cubicBezTo>
                  <a:pt x="52" y="155"/>
                  <a:pt x="66" y="153"/>
                  <a:pt x="73" y="150"/>
                </a:cubicBezTo>
                <a:cubicBezTo>
                  <a:pt x="68" y="144"/>
                  <a:pt x="54" y="147"/>
                  <a:pt x="47" y="149"/>
                </a:cubicBezTo>
                <a:close/>
              </a:path>
            </a:pathLst>
          </a:custGeom>
          <a:solidFill>
            <a:srgbClr val="47839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Freeform 7"/>
          <p:cNvSpPr>
            <a:spLocks noEditPoints="1"/>
          </p:cNvSpPr>
          <p:nvPr/>
        </p:nvSpPr>
        <p:spPr bwMode="auto">
          <a:xfrm>
            <a:off x="4550229" y="3658197"/>
            <a:ext cx="612322" cy="943285"/>
          </a:xfrm>
          <a:custGeom>
            <a:avLst/>
            <a:gdLst>
              <a:gd name="T0" fmla="*/ 75 w 109"/>
              <a:gd name="T1" fmla="*/ 124 h 165"/>
              <a:gd name="T2" fmla="*/ 94 w 109"/>
              <a:gd name="T3" fmla="*/ 124 h 165"/>
              <a:gd name="T4" fmla="*/ 108 w 109"/>
              <a:gd name="T5" fmla="*/ 137 h 165"/>
              <a:gd name="T6" fmla="*/ 107 w 109"/>
              <a:gd name="T7" fmla="*/ 161 h 165"/>
              <a:gd name="T8" fmla="*/ 21 w 109"/>
              <a:gd name="T9" fmla="*/ 163 h 165"/>
              <a:gd name="T10" fmla="*/ 16 w 109"/>
              <a:gd name="T11" fmla="*/ 165 h 165"/>
              <a:gd name="T12" fmla="*/ 5 w 109"/>
              <a:gd name="T13" fmla="*/ 152 h 165"/>
              <a:gd name="T14" fmla="*/ 4 w 109"/>
              <a:gd name="T15" fmla="*/ 136 h 165"/>
              <a:gd name="T16" fmla="*/ 2 w 109"/>
              <a:gd name="T17" fmla="*/ 129 h 165"/>
              <a:gd name="T18" fmla="*/ 23 w 109"/>
              <a:gd name="T19" fmla="*/ 113 h 165"/>
              <a:gd name="T20" fmla="*/ 61 w 109"/>
              <a:gd name="T21" fmla="*/ 84 h 165"/>
              <a:gd name="T22" fmla="*/ 63 w 109"/>
              <a:gd name="T23" fmla="*/ 67 h 165"/>
              <a:gd name="T24" fmla="*/ 34 w 109"/>
              <a:gd name="T25" fmla="*/ 72 h 165"/>
              <a:gd name="T26" fmla="*/ 32 w 109"/>
              <a:gd name="T27" fmla="*/ 78 h 165"/>
              <a:gd name="T28" fmla="*/ 8 w 109"/>
              <a:gd name="T29" fmla="*/ 67 h 165"/>
              <a:gd name="T30" fmla="*/ 6 w 109"/>
              <a:gd name="T31" fmla="*/ 65 h 165"/>
              <a:gd name="T32" fmla="*/ 0 w 109"/>
              <a:gd name="T33" fmla="*/ 49 h 165"/>
              <a:gd name="T34" fmla="*/ 87 w 109"/>
              <a:gd name="T35" fmla="*/ 30 h 165"/>
              <a:gd name="T36" fmla="*/ 100 w 109"/>
              <a:gd name="T37" fmla="*/ 62 h 165"/>
              <a:gd name="T38" fmla="*/ 102 w 109"/>
              <a:gd name="T39" fmla="*/ 76 h 165"/>
              <a:gd name="T40" fmla="*/ 75 w 109"/>
              <a:gd name="T41" fmla="*/ 124 h 165"/>
              <a:gd name="T42" fmla="*/ 56 w 109"/>
              <a:gd name="T43" fmla="*/ 116 h 165"/>
              <a:gd name="T44" fmla="*/ 89 w 109"/>
              <a:gd name="T45" fmla="*/ 75 h 165"/>
              <a:gd name="T46" fmla="*/ 80 w 109"/>
              <a:gd name="T47" fmla="*/ 32 h 165"/>
              <a:gd name="T48" fmla="*/ 7 w 109"/>
              <a:gd name="T49" fmla="*/ 50 h 165"/>
              <a:gd name="T50" fmla="*/ 24 w 109"/>
              <a:gd name="T51" fmla="*/ 61 h 165"/>
              <a:gd name="T52" fmla="*/ 58 w 109"/>
              <a:gd name="T53" fmla="*/ 44 h 165"/>
              <a:gd name="T54" fmla="*/ 73 w 109"/>
              <a:gd name="T55" fmla="*/ 72 h 165"/>
              <a:gd name="T56" fmla="*/ 24 w 109"/>
              <a:gd name="T57" fmla="*/ 120 h 165"/>
              <a:gd name="T58" fmla="*/ 9 w 109"/>
              <a:gd name="T59" fmla="*/ 131 h 165"/>
              <a:gd name="T60" fmla="*/ 11 w 109"/>
              <a:gd name="T61" fmla="*/ 148 h 165"/>
              <a:gd name="T62" fmla="*/ 93 w 109"/>
              <a:gd name="T63" fmla="*/ 145 h 165"/>
              <a:gd name="T64" fmla="*/ 93 w 109"/>
              <a:gd name="T65" fmla="*/ 130 h 165"/>
              <a:gd name="T66" fmla="*/ 41 w 109"/>
              <a:gd name="T67" fmla="*/ 129 h 165"/>
              <a:gd name="T68" fmla="*/ 56 w 109"/>
              <a:gd name="T69" fmla="*/ 116 h 165"/>
              <a:gd name="T70" fmla="*/ 57 w 109"/>
              <a:gd name="T71" fmla="*/ 50 h 165"/>
              <a:gd name="T72" fmla="*/ 30 w 109"/>
              <a:gd name="T73" fmla="*/ 72 h 165"/>
              <a:gd name="T74" fmla="*/ 66 w 109"/>
              <a:gd name="T75" fmla="*/ 69 h 165"/>
              <a:gd name="T76" fmla="*/ 57 w 109"/>
              <a:gd name="T77" fmla="*/ 50 h 165"/>
              <a:gd name="T78" fmla="*/ 29 w 109"/>
              <a:gd name="T79" fmla="*/ 74 h 165"/>
              <a:gd name="T80" fmla="*/ 6 w 109"/>
              <a:gd name="T81" fmla="*/ 56 h 165"/>
              <a:gd name="T82" fmla="*/ 29 w 109"/>
              <a:gd name="T83" fmla="*/ 74 h 165"/>
              <a:gd name="T84" fmla="*/ 56 w 109"/>
              <a:gd name="T85" fmla="*/ 124 h 165"/>
              <a:gd name="T86" fmla="*/ 84 w 109"/>
              <a:gd name="T87" fmla="*/ 110 h 165"/>
              <a:gd name="T88" fmla="*/ 98 w 109"/>
              <a:gd name="T89" fmla="*/ 68 h 165"/>
              <a:gd name="T90" fmla="*/ 56 w 109"/>
              <a:gd name="T91" fmla="*/ 124 h 165"/>
              <a:gd name="T92" fmla="*/ 101 w 109"/>
              <a:gd name="T93" fmla="*/ 147 h 165"/>
              <a:gd name="T94" fmla="*/ 106 w 109"/>
              <a:gd name="T95" fmla="*/ 158 h 165"/>
              <a:gd name="T96" fmla="*/ 98 w 109"/>
              <a:gd name="T97" fmla="*/ 132 h 165"/>
              <a:gd name="T98" fmla="*/ 101 w 109"/>
              <a:gd name="T99" fmla="*/ 147 h 165"/>
              <a:gd name="T100" fmla="*/ 78 w 109"/>
              <a:gd name="T101" fmla="*/ 152 h 165"/>
              <a:gd name="T102" fmla="*/ 12 w 109"/>
              <a:gd name="T103" fmla="*/ 154 h 165"/>
              <a:gd name="T104" fmla="*/ 16 w 109"/>
              <a:gd name="T105" fmla="*/ 160 h 165"/>
              <a:gd name="T106" fmla="*/ 103 w 109"/>
              <a:gd name="T107" fmla="*/ 158 h 165"/>
              <a:gd name="T108" fmla="*/ 78 w 109"/>
              <a:gd name="T109" fmla="*/ 152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9" h="165">
                <a:moveTo>
                  <a:pt x="75" y="124"/>
                </a:moveTo>
                <a:cubicBezTo>
                  <a:pt x="82" y="124"/>
                  <a:pt x="88" y="122"/>
                  <a:pt x="94" y="124"/>
                </a:cubicBezTo>
                <a:cubicBezTo>
                  <a:pt x="100" y="126"/>
                  <a:pt x="101" y="136"/>
                  <a:pt x="108" y="137"/>
                </a:cubicBezTo>
                <a:cubicBezTo>
                  <a:pt x="107" y="145"/>
                  <a:pt x="109" y="156"/>
                  <a:pt x="107" y="161"/>
                </a:cubicBezTo>
                <a:cubicBezTo>
                  <a:pt x="83" y="161"/>
                  <a:pt x="44" y="161"/>
                  <a:pt x="21" y="163"/>
                </a:cubicBezTo>
                <a:cubicBezTo>
                  <a:pt x="20" y="163"/>
                  <a:pt x="17" y="165"/>
                  <a:pt x="16" y="165"/>
                </a:cubicBezTo>
                <a:cubicBezTo>
                  <a:pt x="11" y="164"/>
                  <a:pt x="10" y="152"/>
                  <a:pt x="5" y="152"/>
                </a:cubicBezTo>
                <a:cubicBezTo>
                  <a:pt x="4" y="149"/>
                  <a:pt x="4" y="142"/>
                  <a:pt x="4" y="136"/>
                </a:cubicBezTo>
                <a:cubicBezTo>
                  <a:pt x="3" y="133"/>
                  <a:pt x="2" y="131"/>
                  <a:pt x="2" y="129"/>
                </a:cubicBezTo>
                <a:cubicBezTo>
                  <a:pt x="3" y="123"/>
                  <a:pt x="18" y="117"/>
                  <a:pt x="23" y="113"/>
                </a:cubicBezTo>
                <a:cubicBezTo>
                  <a:pt x="37" y="104"/>
                  <a:pt x="52" y="96"/>
                  <a:pt x="61" y="84"/>
                </a:cubicBezTo>
                <a:cubicBezTo>
                  <a:pt x="64" y="80"/>
                  <a:pt x="66" y="72"/>
                  <a:pt x="63" y="67"/>
                </a:cubicBezTo>
                <a:cubicBezTo>
                  <a:pt x="56" y="57"/>
                  <a:pt x="38" y="63"/>
                  <a:pt x="34" y="72"/>
                </a:cubicBezTo>
                <a:cubicBezTo>
                  <a:pt x="33" y="74"/>
                  <a:pt x="34" y="76"/>
                  <a:pt x="32" y="78"/>
                </a:cubicBezTo>
                <a:cubicBezTo>
                  <a:pt x="30" y="79"/>
                  <a:pt x="11" y="69"/>
                  <a:pt x="8" y="67"/>
                </a:cubicBezTo>
                <a:cubicBezTo>
                  <a:pt x="8" y="67"/>
                  <a:pt x="8" y="65"/>
                  <a:pt x="6" y="65"/>
                </a:cubicBezTo>
                <a:cubicBezTo>
                  <a:pt x="7" y="61"/>
                  <a:pt x="4" y="53"/>
                  <a:pt x="0" y="49"/>
                </a:cubicBezTo>
                <a:cubicBezTo>
                  <a:pt x="11" y="26"/>
                  <a:pt x="63" y="0"/>
                  <a:pt x="87" y="30"/>
                </a:cubicBezTo>
                <a:cubicBezTo>
                  <a:pt x="93" y="38"/>
                  <a:pt x="96" y="51"/>
                  <a:pt x="100" y="62"/>
                </a:cubicBezTo>
                <a:cubicBezTo>
                  <a:pt x="101" y="66"/>
                  <a:pt x="103" y="70"/>
                  <a:pt x="102" y="76"/>
                </a:cubicBezTo>
                <a:cubicBezTo>
                  <a:pt x="101" y="97"/>
                  <a:pt x="87" y="113"/>
                  <a:pt x="75" y="124"/>
                </a:cubicBezTo>
                <a:close/>
                <a:moveTo>
                  <a:pt x="56" y="116"/>
                </a:moveTo>
                <a:cubicBezTo>
                  <a:pt x="71" y="106"/>
                  <a:pt x="83" y="93"/>
                  <a:pt x="89" y="75"/>
                </a:cubicBezTo>
                <a:cubicBezTo>
                  <a:pt x="95" y="60"/>
                  <a:pt x="88" y="41"/>
                  <a:pt x="80" y="32"/>
                </a:cubicBezTo>
                <a:cubicBezTo>
                  <a:pt x="59" y="10"/>
                  <a:pt x="17" y="29"/>
                  <a:pt x="7" y="50"/>
                </a:cubicBezTo>
                <a:cubicBezTo>
                  <a:pt x="13" y="53"/>
                  <a:pt x="18" y="58"/>
                  <a:pt x="24" y="61"/>
                </a:cubicBezTo>
                <a:cubicBezTo>
                  <a:pt x="32" y="53"/>
                  <a:pt x="42" y="41"/>
                  <a:pt x="58" y="44"/>
                </a:cubicBezTo>
                <a:cubicBezTo>
                  <a:pt x="69" y="47"/>
                  <a:pt x="75" y="61"/>
                  <a:pt x="73" y="72"/>
                </a:cubicBezTo>
                <a:cubicBezTo>
                  <a:pt x="68" y="95"/>
                  <a:pt x="41" y="108"/>
                  <a:pt x="24" y="120"/>
                </a:cubicBezTo>
                <a:cubicBezTo>
                  <a:pt x="19" y="123"/>
                  <a:pt x="10" y="128"/>
                  <a:pt x="9" y="131"/>
                </a:cubicBezTo>
                <a:cubicBezTo>
                  <a:pt x="8" y="137"/>
                  <a:pt x="11" y="143"/>
                  <a:pt x="11" y="148"/>
                </a:cubicBezTo>
                <a:cubicBezTo>
                  <a:pt x="38" y="145"/>
                  <a:pt x="62" y="146"/>
                  <a:pt x="93" y="145"/>
                </a:cubicBezTo>
                <a:cubicBezTo>
                  <a:pt x="93" y="141"/>
                  <a:pt x="94" y="135"/>
                  <a:pt x="93" y="130"/>
                </a:cubicBezTo>
                <a:cubicBezTo>
                  <a:pt x="75" y="128"/>
                  <a:pt x="57" y="131"/>
                  <a:pt x="41" y="129"/>
                </a:cubicBezTo>
                <a:cubicBezTo>
                  <a:pt x="41" y="123"/>
                  <a:pt x="50" y="119"/>
                  <a:pt x="56" y="116"/>
                </a:cubicBezTo>
                <a:close/>
                <a:moveTo>
                  <a:pt x="57" y="50"/>
                </a:moveTo>
                <a:cubicBezTo>
                  <a:pt x="45" y="46"/>
                  <a:pt x="21" y="63"/>
                  <a:pt x="30" y="72"/>
                </a:cubicBezTo>
                <a:cubicBezTo>
                  <a:pt x="33" y="60"/>
                  <a:pt x="61" y="53"/>
                  <a:pt x="66" y="69"/>
                </a:cubicBezTo>
                <a:cubicBezTo>
                  <a:pt x="66" y="59"/>
                  <a:pt x="63" y="52"/>
                  <a:pt x="57" y="50"/>
                </a:cubicBezTo>
                <a:close/>
                <a:moveTo>
                  <a:pt x="29" y="74"/>
                </a:moveTo>
                <a:cubicBezTo>
                  <a:pt x="24" y="65"/>
                  <a:pt x="13" y="62"/>
                  <a:pt x="6" y="56"/>
                </a:cubicBezTo>
                <a:cubicBezTo>
                  <a:pt x="9" y="67"/>
                  <a:pt x="22" y="71"/>
                  <a:pt x="29" y="74"/>
                </a:cubicBezTo>
                <a:close/>
                <a:moveTo>
                  <a:pt x="56" y="124"/>
                </a:moveTo>
                <a:cubicBezTo>
                  <a:pt x="71" y="126"/>
                  <a:pt x="76" y="120"/>
                  <a:pt x="84" y="110"/>
                </a:cubicBezTo>
                <a:cubicBezTo>
                  <a:pt x="92" y="99"/>
                  <a:pt x="103" y="86"/>
                  <a:pt x="98" y="68"/>
                </a:cubicBezTo>
                <a:cubicBezTo>
                  <a:pt x="92" y="95"/>
                  <a:pt x="75" y="110"/>
                  <a:pt x="56" y="124"/>
                </a:cubicBezTo>
                <a:close/>
                <a:moveTo>
                  <a:pt x="101" y="147"/>
                </a:moveTo>
                <a:cubicBezTo>
                  <a:pt x="99" y="152"/>
                  <a:pt x="104" y="155"/>
                  <a:pt x="106" y="158"/>
                </a:cubicBezTo>
                <a:cubicBezTo>
                  <a:pt x="105" y="146"/>
                  <a:pt x="107" y="136"/>
                  <a:pt x="98" y="132"/>
                </a:cubicBezTo>
                <a:cubicBezTo>
                  <a:pt x="99" y="139"/>
                  <a:pt x="97" y="145"/>
                  <a:pt x="101" y="147"/>
                </a:cubicBezTo>
                <a:close/>
                <a:moveTo>
                  <a:pt x="78" y="152"/>
                </a:moveTo>
                <a:cubicBezTo>
                  <a:pt x="56" y="152"/>
                  <a:pt x="29" y="152"/>
                  <a:pt x="12" y="154"/>
                </a:cubicBezTo>
                <a:cubicBezTo>
                  <a:pt x="12" y="157"/>
                  <a:pt x="15" y="158"/>
                  <a:pt x="16" y="160"/>
                </a:cubicBezTo>
                <a:cubicBezTo>
                  <a:pt x="42" y="162"/>
                  <a:pt x="77" y="154"/>
                  <a:pt x="103" y="158"/>
                </a:cubicBezTo>
                <a:cubicBezTo>
                  <a:pt x="100" y="148"/>
                  <a:pt x="88" y="152"/>
                  <a:pt x="78" y="152"/>
                </a:cubicBezTo>
                <a:close/>
              </a:path>
            </a:pathLst>
          </a:custGeom>
          <a:solidFill>
            <a:srgbClr val="CCC5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Freeform 8"/>
          <p:cNvSpPr>
            <a:spLocks noEditPoints="1"/>
          </p:cNvSpPr>
          <p:nvPr/>
        </p:nvSpPr>
        <p:spPr bwMode="auto">
          <a:xfrm>
            <a:off x="9226313" y="3448050"/>
            <a:ext cx="547924" cy="857250"/>
          </a:xfrm>
          <a:custGeom>
            <a:avLst/>
            <a:gdLst>
              <a:gd name="T0" fmla="*/ 43 w 93"/>
              <a:gd name="T1" fmla="*/ 0 h 143"/>
              <a:gd name="T2" fmla="*/ 50 w 93"/>
              <a:gd name="T3" fmla="*/ 16 h 143"/>
              <a:gd name="T4" fmla="*/ 47 w 93"/>
              <a:gd name="T5" fmla="*/ 23 h 143"/>
              <a:gd name="T6" fmla="*/ 42 w 93"/>
              <a:gd name="T7" fmla="*/ 50 h 143"/>
              <a:gd name="T8" fmla="*/ 54 w 93"/>
              <a:gd name="T9" fmla="*/ 51 h 143"/>
              <a:gd name="T10" fmla="*/ 54 w 93"/>
              <a:gd name="T11" fmla="*/ 26 h 143"/>
              <a:gd name="T12" fmla="*/ 77 w 93"/>
              <a:gd name="T13" fmla="*/ 23 h 143"/>
              <a:gd name="T14" fmla="*/ 90 w 93"/>
              <a:gd name="T15" fmla="*/ 38 h 143"/>
              <a:gd name="T16" fmla="*/ 89 w 93"/>
              <a:gd name="T17" fmla="*/ 44 h 143"/>
              <a:gd name="T18" fmla="*/ 91 w 93"/>
              <a:gd name="T19" fmla="*/ 65 h 143"/>
              <a:gd name="T20" fmla="*/ 93 w 93"/>
              <a:gd name="T21" fmla="*/ 140 h 143"/>
              <a:gd name="T22" fmla="*/ 67 w 93"/>
              <a:gd name="T23" fmla="*/ 140 h 143"/>
              <a:gd name="T24" fmla="*/ 56 w 93"/>
              <a:gd name="T25" fmla="*/ 126 h 143"/>
              <a:gd name="T26" fmla="*/ 55 w 93"/>
              <a:gd name="T27" fmla="*/ 104 h 143"/>
              <a:gd name="T28" fmla="*/ 54 w 93"/>
              <a:gd name="T29" fmla="*/ 83 h 143"/>
              <a:gd name="T30" fmla="*/ 21 w 93"/>
              <a:gd name="T31" fmla="*/ 83 h 143"/>
              <a:gd name="T32" fmla="*/ 14 w 93"/>
              <a:gd name="T33" fmla="*/ 85 h 143"/>
              <a:gd name="T34" fmla="*/ 1 w 93"/>
              <a:gd name="T35" fmla="*/ 70 h 143"/>
              <a:gd name="T36" fmla="*/ 5 w 93"/>
              <a:gd name="T37" fmla="*/ 58 h 143"/>
              <a:gd name="T38" fmla="*/ 21 w 93"/>
              <a:gd name="T39" fmla="*/ 1 h 143"/>
              <a:gd name="T40" fmla="*/ 43 w 93"/>
              <a:gd name="T41" fmla="*/ 0 h 143"/>
              <a:gd name="T42" fmla="*/ 24 w 93"/>
              <a:gd name="T43" fmla="*/ 5 h 143"/>
              <a:gd name="T44" fmla="*/ 8 w 93"/>
              <a:gd name="T45" fmla="*/ 68 h 143"/>
              <a:gd name="T46" fmla="*/ 57 w 93"/>
              <a:gd name="T47" fmla="*/ 68 h 143"/>
              <a:gd name="T48" fmla="*/ 63 w 93"/>
              <a:gd name="T49" fmla="*/ 127 h 143"/>
              <a:gd name="T50" fmla="*/ 78 w 93"/>
              <a:gd name="T51" fmla="*/ 126 h 143"/>
              <a:gd name="T52" fmla="*/ 75 w 93"/>
              <a:gd name="T53" fmla="*/ 27 h 143"/>
              <a:gd name="T54" fmla="*/ 58 w 93"/>
              <a:gd name="T55" fmla="*/ 27 h 143"/>
              <a:gd name="T56" fmla="*/ 59 w 93"/>
              <a:gd name="T57" fmla="*/ 56 h 143"/>
              <a:gd name="T58" fmla="*/ 57 w 93"/>
              <a:gd name="T59" fmla="*/ 56 h 143"/>
              <a:gd name="T60" fmla="*/ 41 w 93"/>
              <a:gd name="T61" fmla="*/ 56 h 143"/>
              <a:gd name="T62" fmla="*/ 26 w 93"/>
              <a:gd name="T63" fmla="*/ 55 h 143"/>
              <a:gd name="T64" fmla="*/ 32 w 93"/>
              <a:gd name="T65" fmla="*/ 31 h 143"/>
              <a:gd name="T66" fmla="*/ 38 w 93"/>
              <a:gd name="T67" fmla="*/ 6 h 143"/>
              <a:gd name="T68" fmla="*/ 24 w 93"/>
              <a:gd name="T69" fmla="*/ 5 h 143"/>
              <a:gd name="T70" fmla="*/ 32 w 93"/>
              <a:gd name="T71" fmla="*/ 52 h 143"/>
              <a:gd name="T72" fmla="*/ 40 w 93"/>
              <a:gd name="T73" fmla="*/ 51 h 143"/>
              <a:gd name="T74" fmla="*/ 42 w 93"/>
              <a:gd name="T75" fmla="*/ 7 h 143"/>
              <a:gd name="T76" fmla="*/ 32 w 93"/>
              <a:gd name="T77" fmla="*/ 52 h 143"/>
              <a:gd name="T78" fmla="*/ 82 w 93"/>
              <a:gd name="T79" fmla="*/ 73 h 143"/>
              <a:gd name="T80" fmla="*/ 82 w 93"/>
              <a:gd name="T81" fmla="*/ 85 h 143"/>
              <a:gd name="T82" fmla="*/ 90 w 93"/>
              <a:gd name="T83" fmla="*/ 135 h 143"/>
              <a:gd name="T84" fmla="*/ 88 w 93"/>
              <a:gd name="T85" fmla="*/ 73 h 143"/>
              <a:gd name="T86" fmla="*/ 81 w 93"/>
              <a:gd name="T87" fmla="*/ 30 h 143"/>
              <a:gd name="T88" fmla="*/ 82 w 93"/>
              <a:gd name="T89" fmla="*/ 73 h 143"/>
              <a:gd name="T90" fmla="*/ 6 w 93"/>
              <a:gd name="T91" fmla="*/ 73 h 143"/>
              <a:gd name="T92" fmla="*/ 54 w 93"/>
              <a:gd name="T93" fmla="*/ 80 h 143"/>
              <a:gd name="T94" fmla="*/ 52 w 93"/>
              <a:gd name="T95" fmla="*/ 72 h 143"/>
              <a:gd name="T96" fmla="*/ 6 w 93"/>
              <a:gd name="T97" fmla="*/ 73 h 143"/>
              <a:gd name="T98" fmla="*/ 88 w 93"/>
              <a:gd name="T99" fmla="*/ 137 h 143"/>
              <a:gd name="T100" fmla="*/ 83 w 93"/>
              <a:gd name="T101" fmla="*/ 132 h 143"/>
              <a:gd name="T102" fmla="*/ 64 w 93"/>
              <a:gd name="T103" fmla="*/ 132 h 143"/>
              <a:gd name="T104" fmla="*/ 88 w 93"/>
              <a:gd name="T105" fmla="*/ 137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3" h="143">
                <a:moveTo>
                  <a:pt x="43" y="0"/>
                </a:moveTo>
                <a:cubicBezTo>
                  <a:pt x="42" y="6"/>
                  <a:pt x="49" y="10"/>
                  <a:pt x="50" y="16"/>
                </a:cubicBezTo>
                <a:cubicBezTo>
                  <a:pt x="50" y="18"/>
                  <a:pt x="47" y="21"/>
                  <a:pt x="47" y="23"/>
                </a:cubicBezTo>
                <a:cubicBezTo>
                  <a:pt x="44" y="32"/>
                  <a:pt x="43" y="42"/>
                  <a:pt x="42" y="50"/>
                </a:cubicBezTo>
                <a:cubicBezTo>
                  <a:pt x="45" y="52"/>
                  <a:pt x="51" y="51"/>
                  <a:pt x="54" y="51"/>
                </a:cubicBezTo>
                <a:cubicBezTo>
                  <a:pt x="58" y="41"/>
                  <a:pt x="50" y="34"/>
                  <a:pt x="54" y="26"/>
                </a:cubicBezTo>
                <a:cubicBezTo>
                  <a:pt x="56" y="22"/>
                  <a:pt x="72" y="21"/>
                  <a:pt x="77" y="23"/>
                </a:cubicBezTo>
                <a:cubicBezTo>
                  <a:pt x="79" y="24"/>
                  <a:pt x="90" y="35"/>
                  <a:pt x="90" y="38"/>
                </a:cubicBezTo>
                <a:cubicBezTo>
                  <a:pt x="91" y="39"/>
                  <a:pt x="89" y="42"/>
                  <a:pt x="89" y="44"/>
                </a:cubicBezTo>
                <a:cubicBezTo>
                  <a:pt x="89" y="51"/>
                  <a:pt x="91" y="58"/>
                  <a:pt x="91" y="65"/>
                </a:cubicBezTo>
                <a:cubicBezTo>
                  <a:pt x="91" y="90"/>
                  <a:pt x="92" y="117"/>
                  <a:pt x="93" y="140"/>
                </a:cubicBezTo>
                <a:cubicBezTo>
                  <a:pt x="84" y="139"/>
                  <a:pt x="74" y="143"/>
                  <a:pt x="67" y="140"/>
                </a:cubicBezTo>
                <a:cubicBezTo>
                  <a:pt x="64" y="139"/>
                  <a:pt x="56" y="130"/>
                  <a:pt x="56" y="126"/>
                </a:cubicBezTo>
                <a:cubicBezTo>
                  <a:pt x="55" y="120"/>
                  <a:pt x="55" y="112"/>
                  <a:pt x="55" y="104"/>
                </a:cubicBezTo>
                <a:cubicBezTo>
                  <a:pt x="54" y="96"/>
                  <a:pt x="56" y="86"/>
                  <a:pt x="54" y="83"/>
                </a:cubicBezTo>
                <a:cubicBezTo>
                  <a:pt x="52" y="81"/>
                  <a:pt x="30" y="82"/>
                  <a:pt x="21" y="83"/>
                </a:cubicBezTo>
                <a:cubicBezTo>
                  <a:pt x="18" y="83"/>
                  <a:pt x="15" y="85"/>
                  <a:pt x="14" y="85"/>
                </a:cubicBezTo>
                <a:cubicBezTo>
                  <a:pt x="11" y="84"/>
                  <a:pt x="1" y="73"/>
                  <a:pt x="1" y="70"/>
                </a:cubicBezTo>
                <a:cubicBezTo>
                  <a:pt x="0" y="67"/>
                  <a:pt x="4" y="61"/>
                  <a:pt x="5" y="58"/>
                </a:cubicBezTo>
                <a:cubicBezTo>
                  <a:pt x="10" y="40"/>
                  <a:pt x="16" y="18"/>
                  <a:pt x="21" y="1"/>
                </a:cubicBezTo>
                <a:cubicBezTo>
                  <a:pt x="31" y="1"/>
                  <a:pt x="33" y="2"/>
                  <a:pt x="43" y="0"/>
                </a:cubicBezTo>
                <a:close/>
                <a:moveTo>
                  <a:pt x="24" y="5"/>
                </a:moveTo>
                <a:cubicBezTo>
                  <a:pt x="19" y="26"/>
                  <a:pt x="13" y="46"/>
                  <a:pt x="8" y="68"/>
                </a:cubicBezTo>
                <a:cubicBezTo>
                  <a:pt x="23" y="66"/>
                  <a:pt x="42" y="68"/>
                  <a:pt x="57" y="68"/>
                </a:cubicBezTo>
                <a:cubicBezTo>
                  <a:pt x="63" y="85"/>
                  <a:pt x="59" y="109"/>
                  <a:pt x="63" y="127"/>
                </a:cubicBezTo>
                <a:cubicBezTo>
                  <a:pt x="68" y="127"/>
                  <a:pt x="75" y="128"/>
                  <a:pt x="78" y="126"/>
                </a:cubicBezTo>
                <a:cubicBezTo>
                  <a:pt x="75" y="96"/>
                  <a:pt x="79" y="57"/>
                  <a:pt x="75" y="27"/>
                </a:cubicBezTo>
                <a:cubicBezTo>
                  <a:pt x="69" y="28"/>
                  <a:pt x="65" y="25"/>
                  <a:pt x="58" y="27"/>
                </a:cubicBezTo>
                <a:cubicBezTo>
                  <a:pt x="57" y="35"/>
                  <a:pt x="61" y="47"/>
                  <a:pt x="59" y="56"/>
                </a:cubicBezTo>
                <a:cubicBezTo>
                  <a:pt x="59" y="53"/>
                  <a:pt x="58" y="56"/>
                  <a:pt x="57" y="56"/>
                </a:cubicBezTo>
                <a:cubicBezTo>
                  <a:pt x="54" y="57"/>
                  <a:pt x="46" y="55"/>
                  <a:pt x="41" y="56"/>
                </a:cubicBezTo>
                <a:cubicBezTo>
                  <a:pt x="37" y="56"/>
                  <a:pt x="28" y="59"/>
                  <a:pt x="26" y="55"/>
                </a:cubicBezTo>
                <a:cubicBezTo>
                  <a:pt x="24" y="52"/>
                  <a:pt x="30" y="36"/>
                  <a:pt x="32" y="31"/>
                </a:cubicBezTo>
                <a:cubicBezTo>
                  <a:pt x="34" y="22"/>
                  <a:pt x="34" y="13"/>
                  <a:pt x="38" y="6"/>
                </a:cubicBezTo>
                <a:cubicBezTo>
                  <a:pt x="33" y="7"/>
                  <a:pt x="28" y="5"/>
                  <a:pt x="24" y="5"/>
                </a:cubicBezTo>
                <a:close/>
                <a:moveTo>
                  <a:pt x="32" y="52"/>
                </a:moveTo>
                <a:cubicBezTo>
                  <a:pt x="35" y="52"/>
                  <a:pt x="37" y="51"/>
                  <a:pt x="40" y="51"/>
                </a:cubicBezTo>
                <a:cubicBezTo>
                  <a:pt x="40" y="35"/>
                  <a:pt x="52" y="17"/>
                  <a:pt x="42" y="7"/>
                </a:cubicBezTo>
                <a:cubicBezTo>
                  <a:pt x="40" y="23"/>
                  <a:pt x="35" y="36"/>
                  <a:pt x="32" y="52"/>
                </a:cubicBezTo>
                <a:close/>
                <a:moveTo>
                  <a:pt x="82" y="73"/>
                </a:moveTo>
                <a:cubicBezTo>
                  <a:pt x="82" y="77"/>
                  <a:pt x="82" y="81"/>
                  <a:pt x="82" y="85"/>
                </a:cubicBezTo>
                <a:cubicBezTo>
                  <a:pt x="84" y="102"/>
                  <a:pt x="80" y="128"/>
                  <a:pt x="90" y="135"/>
                </a:cubicBezTo>
                <a:cubicBezTo>
                  <a:pt x="90" y="113"/>
                  <a:pt x="88" y="94"/>
                  <a:pt x="88" y="73"/>
                </a:cubicBezTo>
                <a:cubicBezTo>
                  <a:pt x="89" y="57"/>
                  <a:pt x="90" y="37"/>
                  <a:pt x="81" y="30"/>
                </a:cubicBezTo>
                <a:cubicBezTo>
                  <a:pt x="80" y="41"/>
                  <a:pt x="81" y="58"/>
                  <a:pt x="82" y="73"/>
                </a:cubicBezTo>
                <a:close/>
                <a:moveTo>
                  <a:pt x="6" y="73"/>
                </a:moveTo>
                <a:cubicBezTo>
                  <a:pt x="13" y="88"/>
                  <a:pt x="34" y="76"/>
                  <a:pt x="54" y="80"/>
                </a:cubicBezTo>
                <a:cubicBezTo>
                  <a:pt x="53" y="77"/>
                  <a:pt x="53" y="74"/>
                  <a:pt x="52" y="72"/>
                </a:cubicBezTo>
                <a:cubicBezTo>
                  <a:pt x="37" y="74"/>
                  <a:pt x="20" y="71"/>
                  <a:pt x="6" y="73"/>
                </a:cubicBezTo>
                <a:close/>
                <a:moveTo>
                  <a:pt x="88" y="137"/>
                </a:moveTo>
                <a:cubicBezTo>
                  <a:pt x="86" y="136"/>
                  <a:pt x="85" y="134"/>
                  <a:pt x="83" y="132"/>
                </a:cubicBezTo>
                <a:cubicBezTo>
                  <a:pt x="77" y="133"/>
                  <a:pt x="71" y="131"/>
                  <a:pt x="64" y="132"/>
                </a:cubicBezTo>
                <a:cubicBezTo>
                  <a:pt x="67" y="141"/>
                  <a:pt x="80" y="136"/>
                  <a:pt x="88" y="137"/>
                </a:cubicBezTo>
                <a:close/>
              </a:path>
            </a:pathLst>
          </a:custGeom>
          <a:solidFill>
            <a:srgbClr val="FC838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" name="Freeform 16"/>
          <p:cNvSpPr/>
          <p:nvPr/>
        </p:nvSpPr>
        <p:spPr bwMode="auto">
          <a:xfrm rot="21189226">
            <a:off x="1276351" y="3047999"/>
            <a:ext cx="10325100" cy="1866900"/>
          </a:xfrm>
          <a:custGeom>
            <a:avLst/>
            <a:gdLst>
              <a:gd name="T0" fmla="*/ 406 w 7763"/>
              <a:gd name="T1" fmla="*/ 678 h 1176"/>
              <a:gd name="T2" fmla="*/ 972 w 7763"/>
              <a:gd name="T3" fmla="*/ 839 h 1176"/>
              <a:gd name="T4" fmla="*/ 1388 w 7763"/>
              <a:gd name="T5" fmla="*/ 732 h 1176"/>
              <a:gd name="T6" fmla="*/ 1676 w 7763"/>
              <a:gd name="T7" fmla="*/ 549 h 1176"/>
              <a:gd name="T8" fmla="*/ 2093 w 7763"/>
              <a:gd name="T9" fmla="*/ 259 h 1176"/>
              <a:gd name="T10" fmla="*/ 2306 w 7763"/>
              <a:gd name="T11" fmla="*/ 151 h 1176"/>
              <a:gd name="T12" fmla="*/ 2509 w 7763"/>
              <a:gd name="T13" fmla="*/ 65 h 1176"/>
              <a:gd name="T14" fmla="*/ 2627 w 7763"/>
              <a:gd name="T15" fmla="*/ 54 h 1176"/>
              <a:gd name="T16" fmla="*/ 2723 w 7763"/>
              <a:gd name="T17" fmla="*/ 54 h 1176"/>
              <a:gd name="T18" fmla="*/ 2936 w 7763"/>
              <a:gd name="T19" fmla="*/ 108 h 1176"/>
              <a:gd name="T20" fmla="*/ 3032 w 7763"/>
              <a:gd name="T21" fmla="*/ 173 h 1176"/>
              <a:gd name="T22" fmla="*/ 3235 w 7763"/>
              <a:gd name="T23" fmla="*/ 323 h 1176"/>
              <a:gd name="T24" fmla="*/ 3545 w 7763"/>
              <a:gd name="T25" fmla="*/ 603 h 1176"/>
              <a:gd name="T26" fmla="*/ 3833 w 7763"/>
              <a:gd name="T27" fmla="*/ 872 h 1176"/>
              <a:gd name="T28" fmla="*/ 4132 w 7763"/>
              <a:gd name="T29" fmla="*/ 1068 h 1176"/>
              <a:gd name="T30" fmla="*/ 4517 w 7763"/>
              <a:gd name="T31" fmla="*/ 1068 h 1176"/>
              <a:gd name="T32" fmla="*/ 4922 w 7763"/>
              <a:gd name="T33" fmla="*/ 818 h 1176"/>
              <a:gd name="T34" fmla="*/ 5339 w 7763"/>
              <a:gd name="T35" fmla="*/ 452 h 1176"/>
              <a:gd name="T36" fmla="*/ 5766 w 7763"/>
              <a:gd name="T37" fmla="*/ 140 h 1176"/>
              <a:gd name="T38" fmla="*/ 5883 w 7763"/>
              <a:gd name="T39" fmla="*/ 86 h 1176"/>
              <a:gd name="T40" fmla="*/ 5990 w 7763"/>
              <a:gd name="T41" fmla="*/ 54 h 1176"/>
              <a:gd name="T42" fmla="*/ 6225 w 7763"/>
              <a:gd name="T43" fmla="*/ 11 h 1176"/>
              <a:gd name="T44" fmla="*/ 6727 w 7763"/>
              <a:gd name="T45" fmla="*/ 11 h 1176"/>
              <a:gd name="T46" fmla="*/ 6983 w 7763"/>
              <a:gd name="T47" fmla="*/ 43 h 1176"/>
              <a:gd name="T48" fmla="*/ 7335 w 7763"/>
              <a:gd name="T49" fmla="*/ 86 h 1176"/>
              <a:gd name="T50" fmla="*/ 7624 w 7763"/>
              <a:gd name="T51" fmla="*/ 130 h 1176"/>
              <a:gd name="T52" fmla="*/ 7763 w 7763"/>
              <a:gd name="T53" fmla="*/ 205 h 1176"/>
              <a:gd name="T54" fmla="*/ 7613 w 7763"/>
              <a:gd name="T55" fmla="*/ 194 h 1176"/>
              <a:gd name="T56" fmla="*/ 7432 w 7763"/>
              <a:gd name="T57" fmla="*/ 173 h 1176"/>
              <a:gd name="T58" fmla="*/ 7218 w 7763"/>
              <a:gd name="T59" fmla="*/ 140 h 1176"/>
              <a:gd name="T60" fmla="*/ 6716 w 7763"/>
              <a:gd name="T61" fmla="*/ 76 h 1176"/>
              <a:gd name="T62" fmla="*/ 6011 w 7763"/>
              <a:gd name="T63" fmla="*/ 108 h 1176"/>
              <a:gd name="T64" fmla="*/ 5595 w 7763"/>
              <a:gd name="T65" fmla="*/ 334 h 1176"/>
              <a:gd name="T66" fmla="*/ 5179 w 7763"/>
              <a:gd name="T67" fmla="*/ 689 h 1176"/>
              <a:gd name="T68" fmla="*/ 4858 w 7763"/>
              <a:gd name="T69" fmla="*/ 947 h 1176"/>
              <a:gd name="T70" fmla="*/ 4752 w 7763"/>
              <a:gd name="T71" fmla="*/ 1025 h 1176"/>
              <a:gd name="T72" fmla="*/ 4538 w 7763"/>
              <a:gd name="T73" fmla="*/ 1133 h 1176"/>
              <a:gd name="T74" fmla="*/ 4324 w 7763"/>
              <a:gd name="T75" fmla="*/ 1176 h 1176"/>
              <a:gd name="T76" fmla="*/ 4218 w 7763"/>
              <a:gd name="T77" fmla="*/ 1154 h 1176"/>
              <a:gd name="T78" fmla="*/ 4111 w 7763"/>
              <a:gd name="T79" fmla="*/ 1122 h 1176"/>
              <a:gd name="T80" fmla="*/ 3908 w 7763"/>
              <a:gd name="T81" fmla="*/ 1004 h 1176"/>
              <a:gd name="T82" fmla="*/ 3705 w 7763"/>
              <a:gd name="T83" fmla="*/ 839 h 1176"/>
              <a:gd name="T84" fmla="*/ 3299 w 7763"/>
              <a:gd name="T85" fmla="*/ 463 h 1176"/>
              <a:gd name="T86" fmla="*/ 3000 w 7763"/>
              <a:gd name="T87" fmla="*/ 216 h 1176"/>
              <a:gd name="T88" fmla="*/ 2627 w 7763"/>
              <a:gd name="T89" fmla="*/ 108 h 1176"/>
              <a:gd name="T90" fmla="*/ 2221 w 7763"/>
              <a:gd name="T91" fmla="*/ 259 h 1176"/>
              <a:gd name="T92" fmla="*/ 1911 w 7763"/>
              <a:gd name="T93" fmla="*/ 452 h 1176"/>
              <a:gd name="T94" fmla="*/ 1516 w 7763"/>
              <a:gd name="T95" fmla="*/ 721 h 1176"/>
              <a:gd name="T96" fmla="*/ 1324 w 7763"/>
              <a:gd name="T97" fmla="*/ 829 h 1176"/>
              <a:gd name="T98" fmla="*/ 1143 w 7763"/>
              <a:gd name="T99" fmla="*/ 893 h 1176"/>
              <a:gd name="T100" fmla="*/ 972 w 7763"/>
              <a:gd name="T101" fmla="*/ 904 h 1176"/>
              <a:gd name="T102" fmla="*/ 801 w 7763"/>
              <a:gd name="T103" fmla="*/ 882 h 1176"/>
              <a:gd name="T104" fmla="*/ 523 w 7763"/>
              <a:gd name="T105" fmla="*/ 796 h 1176"/>
              <a:gd name="T106" fmla="*/ 384 w 7763"/>
              <a:gd name="T107" fmla="*/ 732 h 1176"/>
              <a:gd name="T108" fmla="*/ 0 w 7763"/>
              <a:gd name="T109" fmla="*/ 484 h 1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7763" h="1176">
                <a:moveTo>
                  <a:pt x="32" y="431"/>
                </a:moveTo>
                <a:lnTo>
                  <a:pt x="288" y="603"/>
                </a:lnTo>
                <a:lnTo>
                  <a:pt x="288" y="603"/>
                </a:lnTo>
                <a:lnTo>
                  <a:pt x="406" y="678"/>
                </a:lnTo>
                <a:lnTo>
                  <a:pt x="545" y="743"/>
                </a:lnTo>
                <a:lnTo>
                  <a:pt x="673" y="786"/>
                </a:lnTo>
                <a:lnTo>
                  <a:pt x="812" y="818"/>
                </a:lnTo>
                <a:lnTo>
                  <a:pt x="972" y="839"/>
                </a:lnTo>
                <a:lnTo>
                  <a:pt x="1121" y="829"/>
                </a:lnTo>
                <a:lnTo>
                  <a:pt x="1207" y="807"/>
                </a:lnTo>
                <a:lnTo>
                  <a:pt x="1292" y="775"/>
                </a:lnTo>
                <a:lnTo>
                  <a:pt x="1388" y="732"/>
                </a:lnTo>
                <a:lnTo>
                  <a:pt x="1484" y="667"/>
                </a:lnTo>
                <a:lnTo>
                  <a:pt x="1484" y="667"/>
                </a:lnTo>
                <a:lnTo>
                  <a:pt x="1676" y="549"/>
                </a:lnTo>
                <a:lnTo>
                  <a:pt x="1676" y="549"/>
                </a:lnTo>
                <a:lnTo>
                  <a:pt x="1879" y="398"/>
                </a:lnTo>
                <a:lnTo>
                  <a:pt x="1879" y="398"/>
                </a:lnTo>
                <a:lnTo>
                  <a:pt x="2093" y="259"/>
                </a:lnTo>
                <a:lnTo>
                  <a:pt x="2093" y="259"/>
                </a:lnTo>
                <a:lnTo>
                  <a:pt x="2189" y="194"/>
                </a:lnTo>
                <a:lnTo>
                  <a:pt x="2200" y="194"/>
                </a:lnTo>
                <a:lnTo>
                  <a:pt x="2200" y="194"/>
                </a:lnTo>
                <a:lnTo>
                  <a:pt x="2306" y="151"/>
                </a:lnTo>
                <a:lnTo>
                  <a:pt x="2402" y="97"/>
                </a:lnTo>
                <a:lnTo>
                  <a:pt x="2402" y="97"/>
                </a:lnTo>
                <a:lnTo>
                  <a:pt x="2413" y="97"/>
                </a:lnTo>
                <a:lnTo>
                  <a:pt x="2509" y="65"/>
                </a:lnTo>
                <a:lnTo>
                  <a:pt x="2520" y="65"/>
                </a:lnTo>
                <a:lnTo>
                  <a:pt x="2520" y="65"/>
                </a:lnTo>
                <a:lnTo>
                  <a:pt x="2627" y="54"/>
                </a:lnTo>
                <a:lnTo>
                  <a:pt x="2627" y="54"/>
                </a:lnTo>
                <a:lnTo>
                  <a:pt x="2627" y="54"/>
                </a:lnTo>
                <a:lnTo>
                  <a:pt x="2723" y="54"/>
                </a:lnTo>
                <a:lnTo>
                  <a:pt x="2723" y="54"/>
                </a:lnTo>
                <a:lnTo>
                  <a:pt x="2723" y="54"/>
                </a:lnTo>
                <a:lnTo>
                  <a:pt x="2830" y="65"/>
                </a:lnTo>
                <a:lnTo>
                  <a:pt x="2840" y="65"/>
                </a:lnTo>
                <a:lnTo>
                  <a:pt x="2840" y="65"/>
                </a:lnTo>
                <a:lnTo>
                  <a:pt x="2936" y="108"/>
                </a:lnTo>
                <a:lnTo>
                  <a:pt x="2936" y="108"/>
                </a:lnTo>
                <a:lnTo>
                  <a:pt x="2936" y="108"/>
                </a:lnTo>
                <a:lnTo>
                  <a:pt x="3032" y="162"/>
                </a:lnTo>
                <a:lnTo>
                  <a:pt x="3032" y="173"/>
                </a:lnTo>
                <a:lnTo>
                  <a:pt x="3139" y="237"/>
                </a:lnTo>
                <a:lnTo>
                  <a:pt x="3139" y="237"/>
                </a:lnTo>
                <a:lnTo>
                  <a:pt x="3139" y="237"/>
                </a:lnTo>
                <a:lnTo>
                  <a:pt x="3235" y="323"/>
                </a:lnTo>
                <a:lnTo>
                  <a:pt x="3235" y="323"/>
                </a:lnTo>
                <a:lnTo>
                  <a:pt x="3342" y="409"/>
                </a:lnTo>
                <a:lnTo>
                  <a:pt x="3342" y="409"/>
                </a:lnTo>
                <a:lnTo>
                  <a:pt x="3545" y="603"/>
                </a:lnTo>
                <a:lnTo>
                  <a:pt x="3545" y="603"/>
                </a:lnTo>
                <a:lnTo>
                  <a:pt x="3748" y="786"/>
                </a:lnTo>
                <a:lnTo>
                  <a:pt x="3748" y="786"/>
                </a:lnTo>
                <a:lnTo>
                  <a:pt x="3833" y="872"/>
                </a:lnTo>
                <a:lnTo>
                  <a:pt x="3940" y="958"/>
                </a:lnTo>
                <a:lnTo>
                  <a:pt x="3940" y="958"/>
                </a:lnTo>
                <a:lnTo>
                  <a:pt x="4036" y="1014"/>
                </a:lnTo>
                <a:lnTo>
                  <a:pt x="4132" y="1068"/>
                </a:lnTo>
                <a:lnTo>
                  <a:pt x="4228" y="1100"/>
                </a:lnTo>
                <a:lnTo>
                  <a:pt x="4324" y="1111"/>
                </a:lnTo>
                <a:lnTo>
                  <a:pt x="4421" y="1090"/>
                </a:lnTo>
                <a:lnTo>
                  <a:pt x="4517" y="1068"/>
                </a:lnTo>
                <a:lnTo>
                  <a:pt x="4623" y="1025"/>
                </a:lnTo>
                <a:lnTo>
                  <a:pt x="4719" y="969"/>
                </a:lnTo>
                <a:lnTo>
                  <a:pt x="4826" y="893"/>
                </a:lnTo>
                <a:lnTo>
                  <a:pt x="4922" y="818"/>
                </a:lnTo>
                <a:lnTo>
                  <a:pt x="5136" y="646"/>
                </a:lnTo>
                <a:lnTo>
                  <a:pt x="5136" y="646"/>
                </a:lnTo>
                <a:lnTo>
                  <a:pt x="5339" y="463"/>
                </a:lnTo>
                <a:lnTo>
                  <a:pt x="5339" y="452"/>
                </a:lnTo>
                <a:lnTo>
                  <a:pt x="5563" y="291"/>
                </a:lnTo>
                <a:lnTo>
                  <a:pt x="5563" y="291"/>
                </a:lnTo>
                <a:lnTo>
                  <a:pt x="5659" y="216"/>
                </a:lnTo>
                <a:lnTo>
                  <a:pt x="5766" y="140"/>
                </a:lnTo>
                <a:lnTo>
                  <a:pt x="5766" y="140"/>
                </a:lnTo>
                <a:lnTo>
                  <a:pt x="5777" y="140"/>
                </a:lnTo>
                <a:lnTo>
                  <a:pt x="5873" y="97"/>
                </a:lnTo>
                <a:lnTo>
                  <a:pt x="5883" y="86"/>
                </a:lnTo>
                <a:lnTo>
                  <a:pt x="5883" y="86"/>
                </a:lnTo>
                <a:lnTo>
                  <a:pt x="5990" y="54"/>
                </a:lnTo>
                <a:lnTo>
                  <a:pt x="5990" y="54"/>
                </a:lnTo>
                <a:lnTo>
                  <a:pt x="5990" y="54"/>
                </a:lnTo>
                <a:lnTo>
                  <a:pt x="6108" y="22"/>
                </a:lnTo>
                <a:lnTo>
                  <a:pt x="6108" y="22"/>
                </a:lnTo>
                <a:lnTo>
                  <a:pt x="6225" y="11"/>
                </a:lnTo>
                <a:lnTo>
                  <a:pt x="6225" y="11"/>
                </a:lnTo>
                <a:lnTo>
                  <a:pt x="6225" y="11"/>
                </a:lnTo>
                <a:lnTo>
                  <a:pt x="6471" y="0"/>
                </a:lnTo>
                <a:lnTo>
                  <a:pt x="6471" y="0"/>
                </a:lnTo>
                <a:lnTo>
                  <a:pt x="6727" y="11"/>
                </a:lnTo>
                <a:lnTo>
                  <a:pt x="6727" y="11"/>
                </a:lnTo>
                <a:lnTo>
                  <a:pt x="6727" y="11"/>
                </a:lnTo>
                <a:lnTo>
                  <a:pt x="6983" y="43"/>
                </a:lnTo>
                <a:lnTo>
                  <a:pt x="6983" y="43"/>
                </a:lnTo>
                <a:lnTo>
                  <a:pt x="7218" y="76"/>
                </a:lnTo>
                <a:lnTo>
                  <a:pt x="7218" y="76"/>
                </a:lnTo>
                <a:lnTo>
                  <a:pt x="7335" y="86"/>
                </a:lnTo>
                <a:lnTo>
                  <a:pt x="7335" y="86"/>
                </a:lnTo>
                <a:lnTo>
                  <a:pt x="7442" y="108"/>
                </a:lnTo>
                <a:lnTo>
                  <a:pt x="7442" y="108"/>
                </a:lnTo>
                <a:lnTo>
                  <a:pt x="7538" y="119"/>
                </a:lnTo>
                <a:lnTo>
                  <a:pt x="7624" y="130"/>
                </a:lnTo>
                <a:lnTo>
                  <a:pt x="7624" y="130"/>
                </a:lnTo>
                <a:lnTo>
                  <a:pt x="7688" y="140"/>
                </a:lnTo>
                <a:lnTo>
                  <a:pt x="7763" y="140"/>
                </a:lnTo>
                <a:lnTo>
                  <a:pt x="7763" y="205"/>
                </a:lnTo>
                <a:lnTo>
                  <a:pt x="7688" y="205"/>
                </a:lnTo>
                <a:lnTo>
                  <a:pt x="7688" y="205"/>
                </a:lnTo>
                <a:lnTo>
                  <a:pt x="7688" y="205"/>
                </a:lnTo>
                <a:lnTo>
                  <a:pt x="7613" y="194"/>
                </a:lnTo>
                <a:lnTo>
                  <a:pt x="7613" y="194"/>
                </a:lnTo>
                <a:lnTo>
                  <a:pt x="7528" y="183"/>
                </a:lnTo>
                <a:lnTo>
                  <a:pt x="7528" y="183"/>
                </a:lnTo>
                <a:lnTo>
                  <a:pt x="7432" y="173"/>
                </a:lnTo>
                <a:lnTo>
                  <a:pt x="7432" y="173"/>
                </a:lnTo>
                <a:lnTo>
                  <a:pt x="7325" y="151"/>
                </a:lnTo>
                <a:lnTo>
                  <a:pt x="7325" y="151"/>
                </a:lnTo>
                <a:lnTo>
                  <a:pt x="7218" y="140"/>
                </a:lnTo>
                <a:lnTo>
                  <a:pt x="7218" y="140"/>
                </a:lnTo>
                <a:lnTo>
                  <a:pt x="6972" y="108"/>
                </a:lnTo>
                <a:lnTo>
                  <a:pt x="6972" y="108"/>
                </a:lnTo>
                <a:lnTo>
                  <a:pt x="6716" y="76"/>
                </a:lnTo>
                <a:lnTo>
                  <a:pt x="6471" y="65"/>
                </a:lnTo>
                <a:lnTo>
                  <a:pt x="6225" y="76"/>
                </a:lnTo>
                <a:lnTo>
                  <a:pt x="6118" y="86"/>
                </a:lnTo>
                <a:lnTo>
                  <a:pt x="6011" y="108"/>
                </a:lnTo>
                <a:lnTo>
                  <a:pt x="5905" y="151"/>
                </a:lnTo>
                <a:lnTo>
                  <a:pt x="5798" y="194"/>
                </a:lnTo>
                <a:lnTo>
                  <a:pt x="5702" y="269"/>
                </a:lnTo>
                <a:lnTo>
                  <a:pt x="5595" y="334"/>
                </a:lnTo>
                <a:lnTo>
                  <a:pt x="5595" y="334"/>
                </a:lnTo>
                <a:lnTo>
                  <a:pt x="5381" y="506"/>
                </a:lnTo>
                <a:lnTo>
                  <a:pt x="5381" y="506"/>
                </a:lnTo>
                <a:lnTo>
                  <a:pt x="5179" y="689"/>
                </a:lnTo>
                <a:lnTo>
                  <a:pt x="5179" y="689"/>
                </a:lnTo>
                <a:lnTo>
                  <a:pt x="4965" y="872"/>
                </a:lnTo>
                <a:lnTo>
                  <a:pt x="4965" y="872"/>
                </a:lnTo>
                <a:lnTo>
                  <a:pt x="4858" y="947"/>
                </a:lnTo>
                <a:lnTo>
                  <a:pt x="4858" y="947"/>
                </a:lnTo>
                <a:lnTo>
                  <a:pt x="4752" y="1025"/>
                </a:lnTo>
                <a:lnTo>
                  <a:pt x="4752" y="1025"/>
                </a:lnTo>
                <a:lnTo>
                  <a:pt x="4752" y="1025"/>
                </a:lnTo>
                <a:lnTo>
                  <a:pt x="4645" y="1079"/>
                </a:lnTo>
                <a:lnTo>
                  <a:pt x="4645" y="1079"/>
                </a:lnTo>
                <a:lnTo>
                  <a:pt x="4549" y="1133"/>
                </a:lnTo>
                <a:lnTo>
                  <a:pt x="4538" y="1133"/>
                </a:lnTo>
                <a:lnTo>
                  <a:pt x="4538" y="1133"/>
                </a:lnTo>
                <a:lnTo>
                  <a:pt x="4431" y="1154"/>
                </a:lnTo>
                <a:lnTo>
                  <a:pt x="4431" y="1154"/>
                </a:lnTo>
                <a:lnTo>
                  <a:pt x="4324" y="1176"/>
                </a:lnTo>
                <a:lnTo>
                  <a:pt x="4324" y="1176"/>
                </a:lnTo>
                <a:lnTo>
                  <a:pt x="4314" y="1176"/>
                </a:lnTo>
                <a:lnTo>
                  <a:pt x="4218" y="1154"/>
                </a:lnTo>
                <a:lnTo>
                  <a:pt x="4218" y="1154"/>
                </a:lnTo>
                <a:lnTo>
                  <a:pt x="4218" y="1154"/>
                </a:lnTo>
                <a:lnTo>
                  <a:pt x="4111" y="1122"/>
                </a:lnTo>
                <a:lnTo>
                  <a:pt x="4111" y="1122"/>
                </a:lnTo>
                <a:lnTo>
                  <a:pt x="4111" y="1122"/>
                </a:lnTo>
                <a:lnTo>
                  <a:pt x="4004" y="1079"/>
                </a:lnTo>
                <a:lnTo>
                  <a:pt x="4004" y="1079"/>
                </a:lnTo>
                <a:lnTo>
                  <a:pt x="4004" y="1068"/>
                </a:lnTo>
                <a:lnTo>
                  <a:pt x="3908" y="1004"/>
                </a:lnTo>
                <a:lnTo>
                  <a:pt x="3908" y="1004"/>
                </a:lnTo>
                <a:lnTo>
                  <a:pt x="3801" y="926"/>
                </a:lnTo>
                <a:lnTo>
                  <a:pt x="3801" y="926"/>
                </a:lnTo>
                <a:lnTo>
                  <a:pt x="3705" y="839"/>
                </a:lnTo>
                <a:lnTo>
                  <a:pt x="3705" y="839"/>
                </a:lnTo>
                <a:lnTo>
                  <a:pt x="3502" y="646"/>
                </a:lnTo>
                <a:lnTo>
                  <a:pt x="3502" y="646"/>
                </a:lnTo>
                <a:lnTo>
                  <a:pt x="3299" y="463"/>
                </a:lnTo>
                <a:lnTo>
                  <a:pt x="3193" y="366"/>
                </a:lnTo>
                <a:lnTo>
                  <a:pt x="3193" y="366"/>
                </a:lnTo>
                <a:lnTo>
                  <a:pt x="3107" y="291"/>
                </a:lnTo>
                <a:lnTo>
                  <a:pt x="3000" y="216"/>
                </a:lnTo>
                <a:lnTo>
                  <a:pt x="2904" y="162"/>
                </a:lnTo>
                <a:lnTo>
                  <a:pt x="2819" y="130"/>
                </a:lnTo>
                <a:lnTo>
                  <a:pt x="2723" y="108"/>
                </a:lnTo>
                <a:lnTo>
                  <a:pt x="2627" y="108"/>
                </a:lnTo>
                <a:lnTo>
                  <a:pt x="2531" y="130"/>
                </a:lnTo>
                <a:lnTo>
                  <a:pt x="2435" y="162"/>
                </a:lnTo>
                <a:lnTo>
                  <a:pt x="2328" y="205"/>
                </a:lnTo>
                <a:lnTo>
                  <a:pt x="2221" y="259"/>
                </a:lnTo>
                <a:lnTo>
                  <a:pt x="2125" y="312"/>
                </a:lnTo>
                <a:lnTo>
                  <a:pt x="2125" y="312"/>
                </a:lnTo>
                <a:lnTo>
                  <a:pt x="1911" y="452"/>
                </a:lnTo>
                <a:lnTo>
                  <a:pt x="1911" y="452"/>
                </a:lnTo>
                <a:lnTo>
                  <a:pt x="1708" y="592"/>
                </a:lnTo>
                <a:lnTo>
                  <a:pt x="1708" y="592"/>
                </a:lnTo>
                <a:lnTo>
                  <a:pt x="1516" y="721"/>
                </a:lnTo>
                <a:lnTo>
                  <a:pt x="1516" y="721"/>
                </a:lnTo>
                <a:lnTo>
                  <a:pt x="1420" y="786"/>
                </a:lnTo>
                <a:lnTo>
                  <a:pt x="1420" y="786"/>
                </a:lnTo>
                <a:lnTo>
                  <a:pt x="1324" y="829"/>
                </a:lnTo>
                <a:lnTo>
                  <a:pt x="1324" y="829"/>
                </a:lnTo>
                <a:lnTo>
                  <a:pt x="1313" y="829"/>
                </a:lnTo>
                <a:lnTo>
                  <a:pt x="1228" y="861"/>
                </a:lnTo>
                <a:lnTo>
                  <a:pt x="1228" y="861"/>
                </a:lnTo>
                <a:lnTo>
                  <a:pt x="1143" y="893"/>
                </a:lnTo>
                <a:lnTo>
                  <a:pt x="1132" y="893"/>
                </a:lnTo>
                <a:lnTo>
                  <a:pt x="1132" y="893"/>
                </a:lnTo>
                <a:lnTo>
                  <a:pt x="972" y="904"/>
                </a:lnTo>
                <a:lnTo>
                  <a:pt x="972" y="904"/>
                </a:lnTo>
                <a:lnTo>
                  <a:pt x="972" y="904"/>
                </a:lnTo>
                <a:lnTo>
                  <a:pt x="812" y="882"/>
                </a:lnTo>
                <a:lnTo>
                  <a:pt x="801" y="882"/>
                </a:lnTo>
                <a:lnTo>
                  <a:pt x="801" y="882"/>
                </a:lnTo>
                <a:lnTo>
                  <a:pt x="662" y="850"/>
                </a:lnTo>
                <a:lnTo>
                  <a:pt x="662" y="850"/>
                </a:lnTo>
                <a:lnTo>
                  <a:pt x="651" y="850"/>
                </a:lnTo>
                <a:lnTo>
                  <a:pt x="523" y="796"/>
                </a:lnTo>
                <a:lnTo>
                  <a:pt x="523" y="796"/>
                </a:lnTo>
                <a:lnTo>
                  <a:pt x="513" y="796"/>
                </a:lnTo>
                <a:lnTo>
                  <a:pt x="384" y="732"/>
                </a:lnTo>
                <a:lnTo>
                  <a:pt x="384" y="732"/>
                </a:lnTo>
                <a:lnTo>
                  <a:pt x="374" y="732"/>
                </a:lnTo>
                <a:lnTo>
                  <a:pt x="246" y="657"/>
                </a:lnTo>
                <a:lnTo>
                  <a:pt x="246" y="657"/>
                </a:lnTo>
                <a:lnTo>
                  <a:pt x="0" y="484"/>
                </a:lnTo>
                <a:lnTo>
                  <a:pt x="32" y="431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文本框 42"/>
          <p:cNvSpPr txBox="1"/>
          <p:nvPr/>
        </p:nvSpPr>
        <p:spPr>
          <a:xfrm>
            <a:off x="1078344" y="2359480"/>
            <a:ext cx="2672159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44" name="文本框 43"/>
          <p:cNvSpPr txBox="1"/>
          <p:nvPr/>
        </p:nvSpPr>
        <p:spPr>
          <a:xfrm>
            <a:off x="1078345" y="2736942"/>
            <a:ext cx="3017405" cy="7335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45" name="文本框 44"/>
          <p:cNvSpPr txBox="1"/>
          <p:nvPr/>
        </p:nvSpPr>
        <p:spPr>
          <a:xfrm>
            <a:off x="3643746" y="4791532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8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46" name="文本框 45"/>
          <p:cNvSpPr txBox="1"/>
          <p:nvPr/>
        </p:nvSpPr>
        <p:spPr>
          <a:xfrm>
            <a:off x="3643746" y="5168994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47" name="文本框 46"/>
          <p:cNvSpPr txBox="1"/>
          <p:nvPr/>
        </p:nvSpPr>
        <p:spPr>
          <a:xfrm>
            <a:off x="5959682" y="1697267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9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48" name="文本框 47"/>
          <p:cNvSpPr txBox="1"/>
          <p:nvPr/>
        </p:nvSpPr>
        <p:spPr>
          <a:xfrm>
            <a:off x="5959682" y="2074729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49" name="文本框 48"/>
          <p:cNvSpPr txBox="1"/>
          <p:nvPr/>
        </p:nvSpPr>
        <p:spPr>
          <a:xfrm>
            <a:off x="8717396" y="4542974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6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50" name="文本框 49"/>
          <p:cNvSpPr txBox="1"/>
          <p:nvPr/>
        </p:nvSpPr>
        <p:spPr>
          <a:xfrm>
            <a:off x="8717396" y="4920436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4000">
        <p15:prstTrans prst="wind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 tmFilter="0,0; .5, 1; 1, 1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349"/>
                            </p:stCondLst>
                            <p:childTnLst>
                              <p:par>
                                <p:cTn id="5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 tmFilter="0,0; .5, 1; 1, 1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99"/>
                            </p:stCondLst>
                            <p:childTnLst>
                              <p:par>
                                <p:cTn id="6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 tmFilter="0,0; .5, 1; 1, 1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949"/>
                            </p:stCondLst>
                            <p:childTnLst>
                              <p:par>
                                <p:cTn id="7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 tmFilter="0,0; .5, 1; 1, 1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699"/>
                            </p:stCondLst>
                            <p:childTnLst>
                              <p:par>
                                <p:cTn id="8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 tmFilter="0,0; .5, 1; 1, 1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49"/>
                            </p:stCondLst>
                            <p:childTnLst>
                              <p:par>
                                <p:cTn id="8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 tmFilter="0,0; .5, 1; 1, 1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2299"/>
                            </p:stCondLst>
                            <p:childTnLst>
                              <p:par>
                                <p:cTn id="9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3149"/>
                            </p:stCondLst>
                            <p:childTnLst>
                              <p:par>
                                <p:cTn id="10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 animBg="1"/>
      <p:bldP spid="14" grpId="0" animBg="1"/>
      <p:bldP spid="15" grpId="0" animBg="1"/>
      <p:bldP spid="16" grpId="0" animBg="1"/>
      <p:bldP spid="17" grpId="0" animBg="1"/>
      <p:bldP spid="42" grpId="0" animBg="1"/>
      <p:bldP spid="43" grpId="0"/>
      <p:bldP spid="44" grpId="0"/>
      <p:bldP spid="45" grpId="0"/>
      <p:bldP spid="46" grpId="0"/>
      <p:bldP spid="47" grpId="0"/>
      <p:bldP spid="48" grpId="0"/>
      <p:bldP spid="49" grpId="0"/>
      <p:bldP spid="5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8" name="图示 107"/>
          <p:cNvGraphicFramePr/>
          <p:nvPr/>
        </p:nvGraphicFramePr>
        <p:xfrm>
          <a:off x="4114800" y="2438400"/>
          <a:ext cx="7047743" cy="274787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pic>
        <p:nvPicPr>
          <p:cNvPr id="115" name="图片 114"/>
          <p:cNvPicPr>
            <a:picLocks noChangeAspect="1"/>
          </p:cNvPicPr>
          <p:nvPr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438650" y="4267200"/>
            <a:ext cx="6438900" cy="704850"/>
          </a:xfrm>
          <a:prstGeom prst="rect">
            <a:avLst/>
          </a:prstGeom>
        </p:spPr>
      </p:pic>
      <p:pic>
        <p:nvPicPr>
          <p:cNvPr id="114" name="图片 113"/>
          <p:cNvPicPr>
            <a:picLocks noChangeAspect="1"/>
          </p:cNvPicPr>
          <p:nvPr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400550" y="2628900"/>
            <a:ext cx="6438900" cy="704850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1306285" y="595993"/>
            <a:ext cx="29546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9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实验结果综述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1095827" y="1154791"/>
            <a:ext cx="36471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9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添加您的副标题，感谢您使用作品</a:t>
            </a:r>
          </a:p>
        </p:txBody>
      </p:sp>
      <p:sp>
        <p:nvSpPr>
          <p:cNvPr id="9" name="矩形 8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11"/>
                <a:stretch>
                  <a:fillRect/>
                </a:stretch>
              </a:blipFill>
            </a:endParaRPr>
          </a:p>
        </p:txBody>
      </p:sp>
      <p:grpSp>
        <p:nvGrpSpPr>
          <p:cNvPr id="11" name="组合 10"/>
          <p:cNvGrpSpPr/>
          <p:nvPr/>
        </p:nvGrpSpPr>
        <p:grpSpPr>
          <a:xfrm rot="19932630">
            <a:off x="1766921" y="2573155"/>
            <a:ext cx="2301053" cy="2813110"/>
            <a:chOff x="560388" y="1028701"/>
            <a:chExt cx="3987801" cy="4875212"/>
          </a:xfrm>
          <a:solidFill>
            <a:schemeClr val="bg1">
              <a:lumMod val="85000"/>
            </a:schemeClr>
          </a:solidFill>
        </p:grpSpPr>
        <p:sp>
          <p:nvSpPr>
            <p:cNvPr id="12" name="Freeform 5"/>
            <p:cNvSpPr/>
            <p:nvPr/>
          </p:nvSpPr>
          <p:spPr bwMode="auto">
            <a:xfrm>
              <a:off x="2046288" y="3144838"/>
              <a:ext cx="17463" cy="30162"/>
            </a:xfrm>
            <a:custGeom>
              <a:avLst/>
              <a:gdLst>
                <a:gd name="T0" fmla="*/ 1 w 4"/>
                <a:gd name="T1" fmla="*/ 2 h 7"/>
                <a:gd name="T2" fmla="*/ 2 w 4"/>
                <a:gd name="T3" fmla="*/ 5 h 7"/>
                <a:gd name="T4" fmla="*/ 1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2"/>
                  </a:moveTo>
                  <a:cubicBezTo>
                    <a:pt x="2" y="7"/>
                    <a:pt x="4" y="0"/>
                    <a:pt x="2" y="5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6"/>
            <p:cNvSpPr/>
            <p:nvPr/>
          </p:nvSpPr>
          <p:spPr bwMode="auto">
            <a:xfrm>
              <a:off x="1579563" y="1028701"/>
              <a:ext cx="1919288" cy="2159000"/>
            </a:xfrm>
            <a:custGeom>
              <a:avLst/>
              <a:gdLst>
                <a:gd name="T0" fmla="*/ 338 w 452"/>
                <a:gd name="T1" fmla="*/ 388 h 508"/>
                <a:gd name="T2" fmla="*/ 363 w 452"/>
                <a:gd name="T3" fmla="*/ 361 h 508"/>
                <a:gd name="T4" fmla="*/ 400 w 452"/>
                <a:gd name="T5" fmla="*/ 296 h 508"/>
                <a:gd name="T6" fmla="*/ 410 w 452"/>
                <a:gd name="T7" fmla="*/ 272 h 508"/>
                <a:gd name="T8" fmla="*/ 418 w 452"/>
                <a:gd name="T9" fmla="*/ 193 h 508"/>
                <a:gd name="T10" fmla="*/ 413 w 452"/>
                <a:gd name="T11" fmla="*/ 168 h 508"/>
                <a:gd name="T12" fmla="*/ 394 w 452"/>
                <a:gd name="T13" fmla="*/ 128 h 508"/>
                <a:gd name="T14" fmla="*/ 376 w 452"/>
                <a:gd name="T15" fmla="*/ 95 h 508"/>
                <a:gd name="T16" fmla="*/ 363 w 452"/>
                <a:gd name="T17" fmla="*/ 77 h 508"/>
                <a:gd name="T18" fmla="*/ 347 w 452"/>
                <a:gd name="T19" fmla="*/ 68 h 508"/>
                <a:gd name="T20" fmla="*/ 309 w 452"/>
                <a:gd name="T21" fmla="*/ 49 h 508"/>
                <a:gd name="T22" fmla="*/ 287 w 452"/>
                <a:gd name="T23" fmla="*/ 40 h 508"/>
                <a:gd name="T24" fmla="*/ 262 w 452"/>
                <a:gd name="T25" fmla="*/ 37 h 508"/>
                <a:gd name="T26" fmla="*/ 231 w 452"/>
                <a:gd name="T27" fmla="*/ 30 h 508"/>
                <a:gd name="T28" fmla="*/ 195 w 452"/>
                <a:gd name="T29" fmla="*/ 31 h 508"/>
                <a:gd name="T30" fmla="*/ 153 w 452"/>
                <a:gd name="T31" fmla="*/ 39 h 508"/>
                <a:gd name="T32" fmla="*/ 138 w 452"/>
                <a:gd name="T33" fmla="*/ 49 h 508"/>
                <a:gd name="T34" fmla="*/ 121 w 452"/>
                <a:gd name="T35" fmla="*/ 55 h 508"/>
                <a:gd name="T36" fmla="*/ 110 w 452"/>
                <a:gd name="T37" fmla="*/ 66 h 508"/>
                <a:gd name="T38" fmla="*/ 105 w 452"/>
                <a:gd name="T39" fmla="*/ 71 h 508"/>
                <a:gd name="T40" fmla="*/ 90 w 452"/>
                <a:gd name="T41" fmla="*/ 85 h 508"/>
                <a:gd name="T42" fmla="*/ 56 w 452"/>
                <a:gd name="T43" fmla="*/ 134 h 508"/>
                <a:gd name="T44" fmla="*/ 47 w 452"/>
                <a:gd name="T45" fmla="*/ 155 h 508"/>
                <a:gd name="T46" fmla="*/ 40 w 452"/>
                <a:gd name="T47" fmla="*/ 174 h 508"/>
                <a:gd name="T48" fmla="*/ 32 w 452"/>
                <a:gd name="T49" fmla="*/ 223 h 508"/>
                <a:gd name="T50" fmla="*/ 24 w 452"/>
                <a:gd name="T51" fmla="*/ 234 h 508"/>
                <a:gd name="T52" fmla="*/ 34 w 452"/>
                <a:gd name="T53" fmla="*/ 251 h 508"/>
                <a:gd name="T54" fmla="*/ 45 w 452"/>
                <a:gd name="T55" fmla="*/ 263 h 508"/>
                <a:gd name="T56" fmla="*/ 49 w 452"/>
                <a:gd name="T57" fmla="*/ 284 h 508"/>
                <a:gd name="T58" fmla="*/ 56 w 452"/>
                <a:gd name="T59" fmla="*/ 289 h 508"/>
                <a:gd name="T60" fmla="*/ 57 w 452"/>
                <a:gd name="T61" fmla="*/ 300 h 508"/>
                <a:gd name="T62" fmla="*/ 58 w 452"/>
                <a:gd name="T63" fmla="*/ 320 h 508"/>
                <a:gd name="T64" fmla="*/ 73 w 452"/>
                <a:gd name="T65" fmla="*/ 334 h 508"/>
                <a:gd name="T66" fmla="*/ 75 w 452"/>
                <a:gd name="T67" fmla="*/ 344 h 508"/>
                <a:gd name="T68" fmla="*/ 87 w 452"/>
                <a:gd name="T69" fmla="*/ 357 h 508"/>
                <a:gd name="T70" fmla="*/ 96 w 452"/>
                <a:gd name="T71" fmla="*/ 373 h 508"/>
                <a:gd name="T72" fmla="*/ 83 w 452"/>
                <a:gd name="T73" fmla="*/ 371 h 508"/>
                <a:gd name="T74" fmla="*/ 105 w 452"/>
                <a:gd name="T75" fmla="*/ 397 h 508"/>
                <a:gd name="T76" fmla="*/ 111 w 452"/>
                <a:gd name="T77" fmla="*/ 446 h 508"/>
                <a:gd name="T78" fmla="*/ 113 w 452"/>
                <a:gd name="T79" fmla="*/ 460 h 508"/>
                <a:gd name="T80" fmla="*/ 118 w 452"/>
                <a:gd name="T81" fmla="*/ 491 h 508"/>
                <a:gd name="T82" fmla="*/ 111 w 452"/>
                <a:gd name="T83" fmla="*/ 479 h 508"/>
                <a:gd name="T84" fmla="*/ 110 w 452"/>
                <a:gd name="T85" fmla="*/ 450 h 508"/>
                <a:gd name="T86" fmla="*/ 80 w 452"/>
                <a:gd name="T87" fmla="*/ 405 h 508"/>
                <a:gd name="T88" fmla="*/ 34 w 452"/>
                <a:gd name="T89" fmla="*/ 328 h 508"/>
                <a:gd name="T90" fmla="*/ 3 w 452"/>
                <a:gd name="T91" fmla="*/ 229 h 508"/>
                <a:gd name="T92" fmla="*/ 17 w 452"/>
                <a:gd name="T93" fmla="*/ 145 h 508"/>
                <a:gd name="T94" fmla="*/ 45 w 452"/>
                <a:gd name="T95" fmla="*/ 89 h 508"/>
                <a:gd name="T96" fmla="*/ 151 w 452"/>
                <a:gd name="T97" fmla="*/ 11 h 508"/>
                <a:gd name="T98" fmla="*/ 220 w 452"/>
                <a:gd name="T99" fmla="*/ 4 h 508"/>
                <a:gd name="T100" fmla="*/ 305 w 452"/>
                <a:gd name="T101" fmla="*/ 24 h 508"/>
                <a:gd name="T102" fmla="*/ 441 w 452"/>
                <a:gd name="T103" fmla="*/ 261 h 508"/>
                <a:gd name="T104" fmla="*/ 408 w 452"/>
                <a:gd name="T105" fmla="*/ 334 h 508"/>
                <a:gd name="T106" fmla="*/ 272 w 452"/>
                <a:gd name="T107" fmla="*/ 49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2" h="508">
                  <a:moveTo>
                    <a:pt x="272" y="492"/>
                  </a:moveTo>
                  <a:cubicBezTo>
                    <a:pt x="266" y="474"/>
                    <a:pt x="283" y="459"/>
                    <a:pt x="286" y="443"/>
                  </a:cubicBezTo>
                  <a:cubicBezTo>
                    <a:pt x="287" y="441"/>
                    <a:pt x="290" y="446"/>
                    <a:pt x="291" y="441"/>
                  </a:cubicBezTo>
                  <a:cubicBezTo>
                    <a:pt x="294" y="424"/>
                    <a:pt x="314" y="407"/>
                    <a:pt x="331" y="397"/>
                  </a:cubicBezTo>
                  <a:cubicBezTo>
                    <a:pt x="331" y="399"/>
                    <a:pt x="331" y="399"/>
                    <a:pt x="331" y="399"/>
                  </a:cubicBezTo>
                  <a:cubicBezTo>
                    <a:pt x="334" y="397"/>
                    <a:pt x="334" y="390"/>
                    <a:pt x="338" y="388"/>
                  </a:cubicBezTo>
                  <a:cubicBezTo>
                    <a:pt x="338" y="389"/>
                    <a:pt x="338" y="390"/>
                    <a:pt x="339" y="390"/>
                  </a:cubicBezTo>
                  <a:cubicBezTo>
                    <a:pt x="338" y="387"/>
                    <a:pt x="343" y="384"/>
                    <a:pt x="343" y="381"/>
                  </a:cubicBezTo>
                  <a:cubicBezTo>
                    <a:pt x="345" y="381"/>
                    <a:pt x="346" y="383"/>
                    <a:pt x="348" y="382"/>
                  </a:cubicBezTo>
                  <a:cubicBezTo>
                    <a:pt x="348" y="378"/>
                    <a:pt x="348" y="378"/>
                    <a:pt x="348" y="378"/>
                  </a:cubicBezTo>
                  <a:cubicBezTo>
                    <a:pt x="347" y="369"/>
                    <a:pt x="359" y="368"/>
                    <a:pt x="362" y="359"/>
                  </a:cubicBezTo>
                  <a:cubicBezTo>
                    <a:pt x="362" y="360"/>
                    <a:pt x="362" y="361"/>
                    <a:pt x="363" y="361"/>
                  </a:cubicBezTo>
                  <a:cubicBezTo>
                    <a:pt x="369" y="348"/>
                    <a:pt x="381" y="335"/>
                    <a:pt x="388" y="322"/>
                  </a:cubicBezTo>
                  <a:cubicBezTo>
                    <a:pt x="388" y="323"/>
                    <a:pt x="390" y="324"/>
                    <a:pt x="391" y="324"/>
                  </a:cubicBezTo>
                  <a:cubicBezTo>
                    <a:pt x="389" y="322"/>
                    <a:pt x="391" y="317"/>
                    <a:pt x="392" y="314"/>
                  </a:cubicBezTo>
                  <a:cubicBezTo>
                    <a:pt x="396" y="314"/>
                    <a:pt x="394" y="306"/>
                    <a:pt x="398" y="303"/>
                  </a:cubicBezTo>
                  <a:cubicBezTo>
                    <a:pt x="398" y="304"/>
                    <a:pt x="398" y="304"/>
                    <a:pt x="398" y="304"/>
                  </a:cubicBezTo>
                  <a:cubicBezTo>
                    <a:pt x="397" y="299"/>
                    <a:pt x="403" y="300"/>
                    <a:pt x="400" y="296"/>
                  </a:cubicBezTo>
                  <a:cubicBezTo>
                    <a:pt x="403" y="295"/>
                    <a:pt x="403" y="295"/>
                    <a:pt x="403" y="295"/>
                  </a:cubicBezTo>
                  <a:cubicBezTo>
                    <a:pt x="400" y="292"/>
                    <a:pt x="407" y="291"/>
                    <a:pt x="407" y="288"/>
                  </a:cubicBezTo>
                  <a:cubicBezTo>
                    <a:pt x="406" y="287"/>
                    <a:pt x="406" y="287"/>
                    <a:pt x="406" y="287"/>
                  </a:cubicBezTo>
                  <a:cubicBezTo>
                    <a:pt x="406" y="285"/>
                    <a:pt x="408" y="284"/>
                    <a:pt x="409" y="282"/>
                  </a:cubicBezTo>
                  <a:cubicBezTo>
                    <a:pt x="409" y="282"/>
                    <a:pt x="409" y="282"/>
                    <a:pt x="409" y="282"/>
                  </a:cubicBezTo>
                  <a:cubicBezTo>
                    <a:pt x="411" y="276"/>
                    <a:pt x="413" y="273"/>
                    <a:pt x="410" y="272"/>
                  </a:cubicBezTo>
                  <a:cubicBezTo>
                    <a:pt x="413" y="271"/>
                    <a:pt x="410" y="278"/>
                    <a:pt x="415" y="276"/>
                  </a:cubicBezTo>
                  <a:cubicBezTo>
                    <a:pt x="417" y="256"/>
                    <a:pt x="420" y="237"/>
                    <a:pt x="420" y="217"/>
                  </a:cubicBezTo>
                  <a:cubicBezTo>
                    <a:pt x="422" y="215"/>
                    <a:pt x="422" y="213"/>
                    <a:pt x="423" y="213"/>
                  </a:cubicBezTo>
                  <a:cubicBezTo>
                    <a:pt x="422" y="211"/>
                    <a:pt x="422" y="205"/>
                    <a:pt x="420" y="204"/>
                  </a:cubicBezTo>
                  <a:cubicBezTo>
                    <a:pt x="420" y="204"/>
                    <a:pt x="421" y="202"/>
                    <a:pt x="422" y="201"/>
                  </a:cubicBezTo>
                  <a:cubicBezTo>
                    <a:pt x="423" y="197"/>
                    <a:pt x="417" y="198"/>
                    <a:pt x="418" y="193"/>
                  </a:cubicBezTo>
                  <a:cubicBezTo>
                    <a:pt x="420" y="195"/>
                    <a:pt x="421" y="195"/>
                    <a:pt x="422" y="195"/>
                  </a:cubicBezTo>
                  <a:cubicBezTo>
                    <a:pt x="419" y="192"/>
                    <a:pt x="418" y="187"/>
                    <a:pt x="417" y="183"/>
                  </a:cubicBezTo>
                  <a:cubicBezTo>
                    <a:pt x="417" y="184"/>
                    <a:pt x="418" y="185"/>
                    <a:pt x="419" y="184"/>
                  </a:cubicBezTo>
                  <a:cubicBezTo>
                    <a:pt x="415" y="181"/>
                    <a:pt x="418" y="176"/>
                    <a:pt x="416" y="173"/>
                  </a:cubicBezTo>
                  <a:cubicBezTo>
                    <a:pt x="418" y="174"/>
                    <a:pt x="418" y="174"/>
                    <a:pt x="418" y="174"/>
                  </a:cubicBezTo>
                  <a:cubicBezTo>
                    <a:pt x="419" y="167"/>
                    <a:pt x="413" y="173"/>
                    <a:pt x="413" y="168"/>
                  </a:cubicBezTo>
                  <a:cubicBezTo>
                    <a:pt x="414" y="169"/>
                    <a:pt x="415" y="168"/>
                    <a:pt x="416" y="168"/>
                  </a:cubicBezTo>
                  <a:cubicBezTo>
                    <a:pt x="411" y="164"/>
                    <a:pt x="410" y="156"/>
                    <a:pt x="407" y="152"/>
                  </a:cubicBezTo>
                  <a:cubicBezTo>
                    <a:pt x="408" y="152"/>
                    <a:pt x="408" y="152"/>
                    <a:pt x="408" y="152"/>
                  </a:cubicBezTo>
                  <a:cubicBezTo>
                    <a:pt x="406" y="147"/>
                    <a:pt x="405" y="141"/>
                    <a:pt x="401" y="137"/>
                  </a:cubicBezTo>
                  <a:cubicBezTo>
                    <a:pt x="401" y="134"/>
                    <a:pt x="406" y="135"/>
                    <a:pt x="403" y="130"/>
                  </a:cubicBezTo>
                  <a:cubicBezTo>
                    <a:pt x="399" y="132"/>
                    <a:pt x="397" y="123"/>
                    <a:pt x="394" y="128"/>
                  </a:cubicBezTo>
                  <a:cubicBezTo>
                    <a:pt x="392" y="123"/>
                    <a:pt x="390" y="116"/>
                    <a:pt x="388" y="113"/>
                  </a:cubicBezTo>
                  <a:cubicBezTo>
                    <a:pt x="390" y="115"/>
                    <a:pt x="391" y="109"/>
                    <a:pt x="393" y="112"/>
                  </a:cubicBezTo>
                  <a:cubicBezTo>
                    <a:pt x="394" y="108"/>
                    <a:pt x="394" y="108"/>
                    <a:pt x="394" y="108"/>
                  </a:cubicBezTo>
                  <a:cubicBezTo>
                    <a:pt x="395" y="108"/>
                    <a:pt x="395" y="111"/>
                    <a:pt x="396" y="109"/>
                  </a:cubicBezTo>
                  <a:cubicBezTo>
                    <a:pt x="395" y="108"/>
                    <a:pt x="391" y="103"/>
                    <a:pt x="390" y="101"/>
                  </a:cubicBezTo>
                  <a:cubicBezTo>
                    <a:pt x="386" y="100"/>
                    <a:pt x="380" y="100"/>
                    <a:pt x="376" y="95"/>
                  </a:cubicBezTo>
                  <a:cubicBezTo>
                    <a:pt x="379" y="96"/>
                    <a:pt x="378" y="91"/>
                    <a:pt x="380" y="92"/>
                  </a:cubicBezTo>
                  <a:cubicBezTo>
                    <a:pt x="369" y="91"/>
                    <a:pt x="369" y="91"/>
                    <a:pt x="369" y="91"/>
                  </a:cubicBezTo>
                  <a:cubicBezTo>
                    <a:pt x="367" y="89"/>
                    <a:pt x="371" y="88"/>
                    <a:pt x="368" y="87"/>
                  </a:cubicBezTo>
                  <a:cubicBezTo>
                    <a:pt x="368" y="87"/>
                    <a:pt x="366" y="87"/>
                    <a:pt x="365" y="87"/>
                  </a:cubicBezTo>
                  <a:cubicBezTo>
                    <a:pt x="365" y="86"/>
                    <a:pt x="359" y="82"/>
                    <a:pt x="361" y="78"/>
                  </a:cubicBezTo>
                  <a:cubicBezTo>
                    <a:pt x="361" y="77"/>
                    <a:pt x="364" y="80"/>
                    <a:pt x="363" y="77"/>
                  </a:cubicBezTo>
                  <a:cubicBezTo>
                    <a:pt x="361" y="75"/>
                    <a:pt x="359" y="76"/>
                    <a:pt x="357" y="73"/>
                  </a:cubicBezTo>
                  <a:cubicBezTo>
                    <a:pt x="357" y="73"/>
                    <a:pt x="357" y="73"/>
                    <a:pt x="357" y="73"/>
                  </a:cubicBezTo>
                  <a:cubicBezTo>
                    <a:pt x="356" y="71"/>
                    <a:pt x="351" y="69"/>
                    <a:pt x="351" y="73"/>
                  </a:cubicBezTo>
                  <a:cubicBezTo>
                    <a:pt x="352" y="74"/>
                    <a:pt x="352" y="71"/>
                    <a:pt x="353" y="73"/>
                  </a:cubicBezTo>
                  <a:cubicBezTo>
                    <a:pt x="350" y="74"/>
                    <a:pt x="347" y="72"/>
                    <a:pt x="344" y="69"/>
                  </a:cubicBezTo>
                  <a:cubicBezTo>
                    <a:pt x="345" y="70"/>
                    <a:pt x="346" y="69"/>
                    <a:pt x="347" y="68"/>
                  </a:cubicBezTo>
                  <a:cubicBezTo>
                    <a:pt x="342" y="67"/>
                    <a:pt x="337" y="66"/>
                    <a:pt x="331" y="64"/>
                  </a:cubicBezTo>
                  <a:cubicBezTo>
                    <a:pt x="330" y="65"/>
                    <a:pt x="335" y="62"/>
                    <a:pt x="335" y="63"/>
                  </a:cubicBezTo>
                  <a:cubicBezTo>
                    <a:pt x="331" y="57"/>
                    <a:pt x="321" y="59"/>
                    <a:pt x="318" y="52"/>
                  </a:cubicBezTo>
                  <a:cubicBezTo>
                    <a:pt x="319" y="52"/>
                    <a:pt x="318" y="55"/>
                    <a:pt x="318" y="54"/>
                  </a:cubicBezTo>
                  <a:cubicBezTo>
                    <a:pt x="315" y="53"/>
                    <a:pt x="316" y="50"/>
                    <a:pt x="314" y="50"/>
                  </a:cubicBezTo>
                  <a:cubicBezTo>
                    <a:pt x="314" y="49"/>
                    <a:pt x="311" y="50"/>
                    <a:pt x="309" y="49"/>
                  </a:cubicBezTo>
                  <a:cubicBezTo>
                    <a:pt x="307" y="50"/>
                    <a:pt x="309" y="48"/>
                    <a:pt x="311" y="49"/>
                  </a:cubicBezTo>
                  <a:cubicBezTo>
                    <a:pt x="307" y="49"/>
                    <a:pt x="295" y="46"/>
                    <a:pt x="289" y="42"/>
                  </a:cubicBezTo>
                  <a:cubicBezTo>
                    <a:pt x="289" y="43"/>
                    <a:pt x="284" y="44"/>
                    <a:pt x="282" y="44"/>
                  </a:cubicBezTo>
                  <a:cubicBezTo>
                    <a:pt x="283" y="42"/>
                    <a:pt x="283" y="42"/>
                    <a:pt x="283" y="42"/>
                  </a:cubicBezTo>
                  <a:cubicBezTo>
                    <a:pt x="282" y="40"/>
                    <a:pt x="278" y="40"/>
                    <a:pt x="278" y="38"/>
                  </a:cubicBezTo>
                  <a:cubicBezTo>
                    <a:pt x="274" y="40"/>
                    <a:pt x="292" y="39"/>
                    <a:pt x="287" y="40"/>
                  </a:cubicBezTo>
                  <a:cubicBezTo>
                    <a:pt x="286" y="38"/>
                    <a:pt x="279" y="42"/>
                    <a:pt x="281" y="39"/>
                  </a:cubicBezTo>
                  <a:cubicBezTo>
                    <a:pt x="278" y="38"/>
                    <a:pt x="274" y="40"/>
                    <a:pt x="272" y="37"/>
                  </a:cubicBezTo>
                  <a:cubicBezTo>
                    <a:pt x="273" y="38"/>
                    <a:pt x="275" y="34"/>
                    <a:pt x="273" y="34"/>
                  </a:cubicBezTo>
                  <a:cubicBezTo>
                    <a:pt x="268" y="33"/>
                    <a:pt x="271" y="35"/>
                    <a:pt x="267" y="35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4" y="38"/>
                    <a:pt x="260" y="34"/>
                    <a:pt x="262" y="37"/>
                  </a:cubicBezTo>
                  <a:cubicBezTo>
                    <a:pt x="261" y="35"/>
                    <a:pt x="255" y="37"/>
                    <a:pt x="256" y="33"/>
                  </a:cubicBezTo>
                  <a:cubicBezTo>
                    <a:pt x="257" y="30"/>
                    <a:pt x="257" y="30"/>
                    <a:pt x="257" y="30"/>
                  </a:cubicBezTo>
                  <a:cubicBezTo>
                    <a:pt x="255" y="30"/>
                    <a:pt x="253" y="33"/>
                    <a:pt x="251" y="34"/>
                  </a:cubicBezTo>
                  <a:cubicBezTo>
                    <a:pt x="251" y="32"/>
                    <a:pt x="251" y="32"/>
                    <a:pt x="251" y="32"/>
                  </a:cubicBezTo>
                  <a:cubicBezTo>
                    <a:pt x="250" y="37"/>
                    <a:pt x="246" y="31"/>
                    <a:pt x="243" y="35"/>
                  </a:cubicBezTo>
                  <a:cubicBezTo>
                    <a:pt x="239" y="32"/>
                    <a:pt x="232" y="34"/>
                    <a:pt x="231" y="30"/>
                  </a:cubicBezTo>
                  <a:cubicBezTo>
                    <a:pt x="227" y="31"/>
                    <a:pt x="224" y="33"/>
                    <a:pt x="221" y="32"/>
                  </a:cubicBezTo>
                  <a:cubicBezTo>
                    <a:pt x="221" y="31"/>
                    <a:pt x="222" y="31"/>
                    <a:pt x="223" y="30"/>
                  </a:cubicBezTo>
                  <a:cubicBezTo>
                    <a:pt x="220" y="28"/>
                    <a:pt x="220" y="30"/>
                    <a:pt x="218" y="31"/>
                  </a:cubicBezTo>
                  <a:cubicBezTo>
                    <a:pt x="218" y="30"/>
                    <a:pt x="213" y="28"/>
                    <a:pt x="210" y="26"/>
                  </a:cubicBezTo>
                  <a:cubicBezTo>
                    <a:pt x="207" y="28"/>
                    <a:pt x="208" y="30"/>
                    <a:pt x="208" y="32"/>
                  </a:cubicBezTo>
                  <a:cubicBezTo>
                    <a:pt x="205" y="27"/>
                    <a:pt x="199" y="36"/>
                    <a:pt x="195" y="31"/>
                  </a:cubicBezTo>
                  <a:cubicBezTo>
                    <a:pt x="196" y="31"/>
                    <a:pt x="200" y="29"/>
                    <a:pt x="197" y="28"/>
                  </a:cubicBezTo>
                  <a:cubicBezTo>
                    <a:pt x="193" y="23"/>
                    <a:pt x="191" y="32"/>
                    <a:pt x="186" y="30"/>
                  </a:cubicBezTo>
                  <a:cubicBezTo>
                    <a:pt x="188" y="34"/>
                    <a:pt x="188" y="34"/>
                    <a:pt x="188" y="34"/>
                  </a:cubicBezTo>
                  <a:cubicBezTo>
                    <a:pt x="186" y="32"/>
                    <a:pt x="182" y="38"/>
                    <a:pt x="181" y="34"/>
                  </a:cubicBezTo>
                  <a:cubicBezTo>
                    <a:pt x="180" y="35"/>
                    <a:pt x="176" y="33"/>
                    <a:pt x="177" y="37"/>
                  </a:cubicBezTo>
                  <a:cubicBezTo>
                    <a:pt x="169" y="35"/>
                    <a:pt x="160" y="45"/>
                    <a:pt x="153" y="39"/>
                  </a:cubicBezTo>
                  <a:cubicBezTo>
                    <a:pt x="152" y="40"/>
                    <a:pt x="149" y="40"/>
                    <a:pt x="151" y="42"/>
                  </a:cubicBezTo>
                  <a:cubicBezTo>
                    <a:pt x="153" y="43"/>
                    <a:pt x="153" y="40"/>
                    <a:pt x="154" y="41"/>
                  </a:cubicBezTo>
                  <a:cubicBezTo>
                    <a:pt x="153" y="41"/>
                    <a:pt x="153" y="42"/>
                    <a:pt x="153" y="43"/>
                  </a:cubicBezTo>
                  <a:cubicBezTo>
                    <a:pt x="151" y="43"/>
                    <a:pt x="149" y="43"/>
                    <a:pt x="150" y="39"/>
                  </a:cubicBezTo>
                  <a:cubicBezTo>
                    <a:pt x="143" y="39"/>
                    <a:pt x="147" y="48"/>
                    <a:pt x="140" y="50"/>
                  </a:cubicBezTo>
                  <a:cubicBezTo>
                    <a:pt x="140" y="48"/>
                    <a:pt x="139" y="48"/>
                    <a:pt x="138" y="49"/>
                  </a:cubicBezTo>
                  <a:cubicBezTo>
                    <a:pt x="136" y="53"/>
                    <a:pt x="136" y="53"/>
                    <a:pt x="136" y="53"/>
                  </a:cubicBezTo>
                  <a:cubicBezTo>
                    <a:pt x="131" y="54"/>
                    <a:pt x="131" y="51"/>
                    <a:pt x="130" y="48"/>
                  </a:cubicBezTo>
                  <a:cubicBezTo>
                    <a:pt x="128" y="50"/>
                    <a:pt x="125" y="51"/>
                    <a:pt x="126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5" y="53"/>
                    <a:pt x="121" y="55"/>
                    <a:pt x="120" y="56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0" y="54"/>
                    <a:pt x="118" y="56"/>
                    <a:pt x="117" y="57"/>
                  </a:cubicBezTo>
                  <a:cubicBezTo>
                    <a:pt x="118" y="59"/>
                    <a:pt x="121" y="58"/>
                    <a:pt x="122" y="57"/>
                  </a:cubicBezTo>
                  <a:cubicBezTo>
                    <a:pt x="122" y="59"/>
                    <a:pt x="120" y="60"/>
                    <a:pt x="120" y="62"/>
                  </a:cubicBezTo>
                  <a:cubicBezTo>
                    <a:pt x="119" y="59"/>
                    <a:pt x="115" y="62"/>
                    <a:pt x="114" y="63"/>
                  </a:cubicBezTo>
                  <a:cubicBezTo>
                    <a:pt x="112" y="64"/>
                    <a:pt x="113" y="66"/>
                    <a:pt x="113" y="67"/>
                  </a:cubicBezTo>
                  <a:cubicBezTo>
                    <a:pt x="112" y="66"/>
                    <a:pt x="110" y="69"/>
                    <a:pt x="110" y="66"/>
                  </a:cubicBezTo>
                  <a:cubicBezTo>
                    <a:pt x="110" y="65"/>
                    <a:pt x="112" y="66"/>
                    <a:pt x="112" y="64"/>
                  </a:cubicBezTo>
                  <a:cubicBezTo>
                    <a:pt x="110" y="64"/>
                    <a:pt x="109" y="62"/>
                    <a:pt x="108" y="66"/>
                  </a:cubicBezTo>
                  <a:cubicBezTo>
                    <a:pt x="107" y="68"/>
                    <a:pt x="112" y="69"/>
                    <a:pt x="107" y="71"/>
                  </a:cubicBezTo>
                  <a:cubicBezTo>
                    <a:pt x="108" y="70"/>
                    <a:pt x="107" y="69"/>
                    <a:pt x="107" y="67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4" y="71"/>
                    <a:pt x="104" y="70"/>
                    <a:pt x="104" y="70"/>
                  </a:cubicBezTo>
                  <a:cubicBezTo>
                    <a:pt x="104" y="73"/>
                    <a:pt x="100" y="75"/>
                    <a:pt x="101" y="78"/>
                  </a:cubicBezTo>
                  <a:cubicBezTo>
                    <a:pt x="100" y="79"/>
                    <a:pt x="97" y="79"/>
                    <a:pt x="95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2" y="80"/>
                    <a:pt x="91" y="83"/>
                    <a:pt x="91" y="86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89" y="86"/>
                    <a:pt x="88" y="89"/>
                    <a:pt x="88" y="91"/>
                  </a:cubicBezTo>
                  <a:cubicBezTo>
                    <a:pt x="84" y="92"/>
                    <a:pt x="80" y="85"/>
                    <a:pt x="80" y="90"/>
                  </a:cubicBezTo>
                  <a:cubicBezTo>
                    <a:pt x="78" y="93"/>
                    <a:pt x="80" y="97"/>
                    <a:pt x="82" y="97"/>
                  </a:cubicBezTo>
                  <a:cubicBezTo>
                    <a:pt x="77" y="100"/>
                    <a:pt x="76" y="108"/>
                    <a:pt x="70" y="110"/>
                  </a:cubicBezTo>
                  <a:cubicBezTo>
                    <a:pt x="70" y="112"/>
                    <a:pt x="71" y="112"/>
                    <a:pt x="71" y="113"/>
                  </a:cubicBezTo>
                  <a:cubicBezTo>
                    <a:pt x="64" y="120"/>
                    <a:pt x="64" y="130"/>
                    <a:pt x="56" y="134"/>
                  </a:cubicBezTo>
                  <a:cubicBezTo>
                    <a:pt x="56" y="131"/>
                    <a:pt x="54" y="132"/>
                    <a:pt x="53" y="132"/>
                  </a:cubicBezTo>
                  <a:cubicBezTo>
                    <a:pt x="54" y="135"/>
                    <a:pt x="49" y="133"/>
                    <a:pt x="52" y="135"/>
                  </a:cubicBezTo>
                  <a:cubicBezTo>
                    <a:pt x="54" y="136"/>
                    <a:pt x="55" y="137"/>
                    <a:pt x="57" y="135"/>
                  </a:cubicBezTo>
                  <a:cubicBezTo>
                    <a:pt x="56" y="140"/>
                    <a:pt x="53" y="147"/>
                    <a:pt x="50" y="149"/>
                  </a:cubicBezTo>
                  <a:cubicBezTo>
                    <a:pt x="51" y="148"/>
                    <a:pt x="52" y="149"/>
                    <a:pt x="52" y="151"/>
                  </a:cubicBezTo>
                  <a:cubicBezTo>
                    <a:pt x="49" y="149"/>
                    <a:pt x="47" y="152"/>
                    <a:pt x="47" y="155"/>
                  </a:cubicBezTo>
                  <a:cubicBezTo>
                    <a:pt x="48" y="156"/>
                    <a:pt x="48" y="156"/>
                    <a:pt x="48" y="156"/>
                  </a:cubicBezTo>
                  <a:cubicBezTo>
                    <a:pt x="46" y="157"/>
                    <a:pt x="46" y="157"/>
                    <a:pt x="46" y="157"/>
                  </a:cubicBezTo>
                  <a:cubicBezTo>
                    <a:pt x="46" y="159"/>
                    <a:pt x="49" y="160"/>
                    <a:pt x="47" y="162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45" y="165"/>
                    <a:pt x="47" y="170"/>
                    <a:pt x="44" y="173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6"/>
                    <a:pt x="41" y="178"/>
                    <a:pt x="43" y="176"/>
                  </a:cubicBezTo>
                  <a:cubicBezTo>
                    <a:pt x="39" y="181"/>
                    <a:pt x="39" y="184"/>
                    <a:pt x="35" y="186"/>
                  </a:cubicBezTo>
                  <a:cubicBezTo>
                    <a:pt x="40" y="196"/>
                    <a:pt x="38" y="209"/>
                    <a:pt x="37" y="220"/>
                  </a:cubicBezTo>
                  <a:cubicBezTo>
                    <a:pt x="36" y="219"/>
                    <a:pt x="36" y="219"/>
                    <a:pt x="36" y="219"/>
                  </a:cubicBezTo>
                  <a:cubicBezTo>
                    <a:pt x="34" y="222"/>
                    <a:pt x="38" y="221"/>
                    <a:pt x="37" y="223"/>
                  </a:cubicBezTo>
                  <a:cubicBezTo>
                    <a:pt x="36" y="222"/>
                    <a:pt x="34" y="225"/>
                    <a:pt x="32" y="223"/>
                  </a:cubicBezTo>
                  <a:cubicBezTo>
                    <a:pt x="30" y="227"/>
                    <a:pt x="35" y="228"/>
                    <a:pt x="36" y="231"/>
                  </a:cubicBezTo>
                  <a:cubicBezTo>
                    <a:pt x="38" y="231"/>
                    <a:pt x="34" y="228"/>
                    <a:pt x="37" y="229"/>
                  </a:cubicBezTo>
                  <a:cubicBezTo>
                    <a:pt x="38" y="229"/>
                    <a:pt x="36" y="235"/>
                    <a:pt x="39" y="235"/>
                  </a:cubicBezTo>
                  <a:cubicBezTo>
                    <a:pt x="38" y="236"/>
                    <a:pt x="35" y="236"/>
                    <a:pt x="34" y="235"/>
                  </a:cubicBezTo>
                  <a:cubicBezTo>
                    <a:pt x="36" y="237"/>
                    <a:pt x="36" y="237"/>
                    <a:pt x="36" y="237"/>
                  </a:cubicBezTo>
                  <a:cubicBezTo>
                    <a:pt x="32" y="241"/>
                    <a:pt x="29" y="231"/>
                    <a:pt x="24" y="234"/>
                  </a:cubicBezTo>
                  <a:cubicBezTo>
                    <a:pt x="25" y="237"/>
                    <a:pt x="25" y="237"/>
                    <a:pt x="25" y="237"/>
                  </a:cubicBezTo>
                  <a:cubicBezTo>
                    <a:pt x="21" y="239"/>
                    <a:pt x="21" y="230"/>
                    <a:pt x="20" y="237"/>
                  </a:cubicBezTo>
                  <a:cubicBezTo>
                    <a:pt x="21" y="239"/>
                    <a:pt x="26" y="241"/>
                    <a:pt x="27" y="239"/>
                  </a:cubicBezTo>
                  <a:cubicBezTo>
                    <a:pt x="29" y="244"/>
                    <a:pt x="35" y="241"/>
                    <a:pt x="36" y="246"/>
                  </a:cubicBezTo>
                  <a:cubicBezTo>
                    <a:pt x="34" y="248"/>
                    <a:pt x="34" y="242"/>
                    <a:pt x="32" y="243"/>
                  </a:cubicBezTo>
                  <a:cubicBezTo>
                    <a:pt x="30" y="246"/>
                    <a:pt x="34" y="248"/>
                    <a:pt x="34" y="251"/>
                  </a:cubicBezTo>
                  <a:cubicBezTo>
                    <a:pt x="35" y="248"/>
                    <a:pt x="38" y="250"/>
                    <a:pt x="39" y="251"/>
                  </a:cubicBezTo>
                  <a:cubicBezTo>
                    <a:pt x="38" y="254"/>
                    <a:pt x="36" y="250"/>
                    <a:pt x="36" y="254"/>
                  </a:cubicBezTo>
                  <a:cubicBezTo>
                    <a:pt x="38" y="254"/>
                    <a:pt x="40" y="257"/>
                    <a:pt x="41" y="254"/>
                  </a:cubicBezTo>
                  <a:cubicBezTo>
                    <a:pt x="45" y="255"/>
                    <a:pt x="40" y="258"/>
                    <a:pt x="44" y="260"/>
                  </a:cubicBezTo>
                  <a:cubicBezTo>
                    <a:pt x="41" y="262"/>
                    <a:pt x="37" y="257"/>
                    <a:pt x="36" y="262"/>
                  </a:cubicBezTo>
                  <a:cubicBezTo>
                    <a:pt x="38" y="261"/>
                    <a:pt x="41" y="266"/>
                    <a:pt x="45" y="263"/>
                  </a:cubicBezTo>
                  <a:cubicBezTo>
                    <a:pt x="44" y="265"/>
                    <a:pt x="42" y="265"/>
                    <a:pt x="40" y="265"/>
                  </a:cubicBezTo>
                  <a:cubicBezTo>
                    <a:pt x="39" y="268"/>
                    <a:pt x="47" y="269"/>
                    <a:pt x="42" y="271"/>
                  </a:cubicBezTo>
                  <a:cubicBezTo>
                    <a:pt x="45" y="271"/>
                    <a:pt x="45" y="271"/>
                    <a:pt x="45" y="271"/>
                  </a:cubicBezTo>
                  <a:cubicBezTo>
                    <a:pt x="44" y="272"/>
                    <a:pt x="44" y="273"/>
                    <a:pt x="43" y="275"/>
                  </a:cubicBezTo>
                  <a:cubicBezTo>
                    <a:pt x="43" y="277"/>
                    <a:pt x="48" y="280"/>
                    <a:pt x="44" y="282"/>
                  </a:cubicBezTo>
                  <a:cubicBezTo>
                    <a:pt x="45" y="282"/>
                    <a:pt x="47" y="287"/>
                    <a:pt x="49" y="284"/>
                  </a:cubicBezTo>
                  <a:cubicBezTo>
                    <a:pt x="49" y="280"/>
                    <a:pt x="45" y="281"/>
                    <a:pt x="49" y="278"/>
                  </a:cubicBezTo>
                  <a:cubicBezTo>
                    <a:pt x="46" y="282"/>
                    <a:pt x="51" y="282"/>
                    <a:pt x="53" y="284"/>
                  </a:cubicBezTo>
                  <a:cubicBezTo>
                    <a:pt x="51" y="285"/>
                    <a:pt x="51" y="285"/>
                    <a:pt x="51" y="285"/>
                  </a:cubicBezTo>
                  <a:cubicBezTo>
                    <a:pt x="52" y="285"/>
                    <a:pt x="53" y="288"/>
                    <a:pt x="55" y="288"/>
                  </a:cubicBezTo>
                  <a:cubicBezTo>
                    <a:pt x="54" y="288"/>
                    <a:pt x="53" y="288"/>
                    <a:pt x="53" y="289"/>
                  </a:cubicBezTo>
                  <a:cubicBezTo>
                    <a:pt x="56" y="289"/>
                    <a:pt x="56" y="289"/>
                    <a:pt x="56" y="289"/>
                  </a:cubicBezTo>
                  <a:cubicBezTo>
                    <a:pt x="59" y="293"/>
                    <a:pt x="52" y="292"/>
                    <a:pt x="54" y="296"/>
                  </a:cubicBezTo>
                  <a:cubicBezTo>
                    <a:pt x="51" y="294"/>
                    <a:pt x="51" y="294"/>
                    <a:pt x="51" y="294"/>
                  </a:cubicBezTo>
                  <a:cubicBezTo>
                    <a:pt x="52" y="294"/>
                    <a:pt x="50" y="297"/>
                    <a:pt x="52" y="298"/>
                  </a:cubicBezTo>
                  <a:cubicBezTo>
                    <a:pt x="54" y="298"/>
                    <a:pt x="58" y="299"/>
                    <a:pt x="60" y="298"/>
                  </a:cubicBezTo>
                  <a:cubicBezTo>
                    <a:pt x="62" y="300"/>
                    <a:pt x="58" y="301"/>
                    <a:pt x="61" y="302"/>
                  </a:cubicBezTo>
                  <a:cubicBezTo>
                    <a:pt x="57" y="300"/>
                    <a:pt x="57" y="300"/>
                    <a:pt x="57" y="300"/>
                  </a:cubicBezTo>
                  <a:cubicBezTo>
                    <a:pt x="56" y="300"/>
                    <a:pt x="54" y="304"/>
                    <a:pt x="56" y="307"/>
                  </a:cubicBezTo>
                  <a:cubicBezTo>
                    <a:pt x="57" y="308"/>
                    <a:pt x="62" y="310"/>
                    <a:pt x="62" y="306"/>
                  </a:cubicBezTo>
                  <a:cubicBezTo>
                    <a:pt x="62" y="308"/>
                    <a:pt x="62" y="311"/>
                    <a:pt x="60" y="310"/>
                  </a:cubicBezTo>
                  <a:cubicBezTo>
                    <a:pt x="62" y="313"/>
                    <a:pt x="62" y="309"/>
                    <a:pt x="65" y="311"/>
                  </a:cubicBezTo>
                  <a:cubicBezTo>
                    <a:pt x="64" y="313"/>
                    <a:pt x="64" y="318"/>
                    <a:pt x="63" y="321"/>
                  </a:cubicBezTo>
                  <a:cubicBezTo>
                    <a:pt x="58" y="320"/>
                    <a:pt x="58" y="320"/>
                    <a:pt x="58" y="320"/>
                  </a:cubicBezTo>
                  <a:cubicBezTo>
                    <a:pt x="59" y="322"/>
                    <a:pt x="59" y="322"/>
                    <a:pt x="59" y="322"/>
                  </a:cubicBezTo>
                  <a:cubicBezTo>
                    <a:pt x="54" y="320"/>
                    <a:pt x="57" y="324"/>
                    <a:pt x="53" y="324"/>
                  </a:cubicBezTo>
                  <a:cubicBezTo>
                    <a:pt x="54" y="326"/>
                    <a:pt x="56" y="327"/>
                    <a:pt x="57" y="328"/>
                  </a:cubicBezTo>
                  <a:cubicBezTo>
                    <a:pt x="60" y="321"/>
                    <a:pt x="66" y="329"/>
                    <a:pt x="70" y="326"/>
                  </a:cubicBezTo>
                  <a:cubicBezTo>
                    <a:pt x="74" y="331"/>
                    <a:pt x="61" y="335"/>
                    <a:pt x="71" y="337"/>
                  </a:cubicBezTo>
                  <a:cubicBezTo>
                    <a:pt x="72" y="336"/>
                    <a:pt x="76" y="337"/>
                    <a:pt x="73" y="334"/>
                  </a:cubicBezTo>
                  <a:cubicBezTo>
                    <a:pt x="75" y="338"/>
                    <a:pt x="79" y="334"/>
                    <a:pt x="79" y="339"/>
                  </a:cubicBezTo>
                  <a:cubicBezTo>
                    <a:pt x="76" y="337"/>
                    <a:pt x="77" y="345"/>
                    <a:pt x="72" y="342"/>
                  </a:cubicBezTo>
                  <a:cubicBezTo>
                    <a:pt x="73" y="341"/>
                    <a:pt x="71" y="339"/>
                    <a:pt x="71" y="338"/>
                  </a:cubicBezTo>
                  <a:cubicBezTo>
                    <a:pt x="70" y="340"/>
                    <a:pt x="66" y="340"/>
                    <a:pt x="68" y="344"/>
                  </a:cubicBezTo>
                  <a:cubicBezTo>
                    <a:pt x="70" y="346"/>
                    <a:pt x="71" y="349"/>
                    <a:pt x="73" y="347"/>
                  </a:cubicBezTo>
                  <a:cubicBezTo>
                    <a:pt x="76" y="346"/>
                    <a:pt x="71" y="344"/>
                    <a:pt x="75" y="344"/>
                  </a:cubicBezTo>
                  <a:cubicBezTo>
                    <a:pt x="78" y="348"/>
                    <a:pt x="75" y="351"/>
                    <a:pt x="80" y="350"/>
                  </a:cubicBezTo>
                  <a:cubicBezTo>
                    <a:pt x="78" y="347"/>
                    <a:pt x="80" y="345"/>
                    <a:pt x="82" y="344"/>
                  </a:cubicBezTo>
                  <a:cubicBezTo>
                    <a:pt x="85" y="347"/>
                    <a:pt x="85" y="347"/>
                    <a:pt x="85" y="347"/>
                  </a:cubicBezTo>
                  <a:cubicBezTo>
                    <a:pt x="83" y="347"/>
                    <a:pt x="83" y="347"/>
                    <a:pt x="83" y="347"/>
                  </a:cubicBezTo>
                  <a:cubicBezTo>
                    <a:pt x="84" y="353"/>
                    <a:pt x="87" y="347"/>
                    <a:pt x="89" y="353"/>
                  </a:cubicBezTo>
                  <a:cubicBezTo>
                    <a:pt x="87" y="357"/>
                    <a:pt x="87" y="357"/>
                    <a:pt x="87" y="357"/>
                  </a:cubicBezTo>
                  <a:cubicBezTo>
                    <a:pt x="84" y="357"/>
                    <a:pt x="84" y="349"/>
                    <a:pt x="80" y="352"/>
                  </a:cubicBezTo>
                  <a:cubicBezTo>
                    <a:pt x="82" y="355"/>
                    <a:pt x="85" y="355"/>
                    <a:pt x="85" y="359"/>
                  </a:cubicBezTo>
                  <a:cubicBezTo>
                    <a:pt x="83" y="357"/>
                    <a:pt x="83" y="357"/>
                    <a:pt x="83" y="357"/>
                  </a:cubicBezTo>
                  <a:cubicBezTo>
                    <a:pt x="83" y="358"/>
                    <a:pt x="78" y="363"/>
                    <a:pt x="84" y="366"/>
                  </a:cubicBezTo>
                  <a:cubicBezTo>
                    <a:pt x="87" y="367"/>
                    <a:pt x="86" y="365"/>
                    <a:pt x="88" y="365"/>
                  </a:cubicBezTo>
                  <a:cubicBezTo>
                    <a:pt x="91" y="370"/>
                    <a:pt x="94" y="370"/>
                    <a:pt x="96" y="373"/>
                  </a:cubicBezTo>
                  <a:cubicBezTo>
                    <a:pt x="92" y="375"/>
                    <a:pt x="99" y="380"/>
                    <a:pt x="94" y="378"/>
                  </a:cubicBezTo>
                  <a:cubicBezTo>
                    <a:pt x="95" y="375"/>
                    <a:pt x="90" y="367"/>
                    <a:pt x="86" y="367"/>
                  </a:cubicBezTo>
                  <a:cubicBezTo>
                    <a:pt x="83" y="371"/>
                    <a:pt x="84" y="363"/>
                    <a:pt x="80" y="364"/>
                  </a:cubicBezTo>
                  <a:cubicBezTo>
                    <a:pt x="82" y="368"/>
                    <a:pt x="78" y="370"/>
                    <a:pt x="76" y="372"/>
                  </a:cubicBezTo>
                  <a:cubicBezTo>
                    <a:pt x="76" y="374"/>
                    <a:pt x="78" y="374"/>
                    <a:pt x="79" y="375"/>
                  </a:cubicBezTo>
                  <a:cubicBezTo>
                    <a:pt x="81" y="374"/>
                    <a:pt x="81" y="372"/>
                    <a:pt x="83" y="371"/>
                  </a:cubicBezTo>
                  <a:cubicBezTo>
                    <a:pt x="85" y="376"/>
                    <a:pt x="89" y="380"/>
                    <a:pt x="93" y="381"/>
                  </a:cubicBezTo>
                  <a:cubicBezTo>
                    <a:pt x="92" y="383"/>
                    <a:pt x="90" y="384"/>
                    <a:pt x="88" y="382"/>
                  </a:cubicBezTo>
                  <a:cubicBezTo>
                    <a:pt x="92" y="388"/>
                    <a:pt x="95" y="394"/>
                    <a:pt x="97" y="400"/>
                  </a:cubicBezTo>
                  <a:cubicBezTo>
                    <a:pt x="99" y="394"/>
                    <a:pt x="101" y="405"/>
                    <a:pt x="103" y="401"/>
                  </a:cubicBezTo>
                  <a:cubicBezTo>
                    <a:pt x="103" y="398"/>
                    <a:pt x="104" y="394"/>
                    <a:pt x="107" y="394"/>
                  </a:cubicBezTo>
                  <a:cubicBezTo>
                    <a:pt x="107" y="396"/>
                    <a:pt x="105" y="395"/>
                    <a:pt x="105" y="397"/>
                  </a:cubicBezTo>
                  <a:cubicBezTo>
                    <a:pt x="108" y="398"/>
                    <a:pt x="103" y="402"/>
                    <a:pt x="108" y="403"/>
                  </a:cubicBezTo>
                  <a:cubicBezTo>
                    <a:pt x="104" y="398"/>
                    <a:pt x="102" y="404"/>
                    <a:pt x="99" y="405"/>
                  </a:cubicBezTo>
                  <a:cubicBezTo>
                    <a:pt x="102" y="408"/>
                    <a:pt x="96" y="406"/>
                    <a:pt x="98" y="409"/>
                  </a:cubicBezTo>
                  <a:cubicBezTo>
                    <a:pt x="102" y="412"/>
                    <a:pt x="105" y="416"/>
                    <a:pt x="108" y="421"/>
                  </a:cubicBezTo>
                  <a:cubicBezTo>
                    <a:pt x="108" y="428"/>
                    <a:pt x="114" y="435"/>
                    <a:pt x="116" y="440"/>
                  </a:cubicBezTo>
                  <a:cubicBezTo>
                    <a:pt x="115" y="443"/>
                    <a:pt x="111" y="443"/>
                    <a:pt x="111" y="446"/>
                  </a:cubicBezTo>
                  <a:cubicBezTo>
                    <a:pt x="112" y="449"/>
                    <a:pt x="114" y="442"/>
                    <a:pt x="114" y="448"/>
                  </a:cubicBezTo>
                  <a:cubicBezTo>
                    <a:pt x="113" y="447"/>
                    <a:pt x="113" y="447"/>
                    <a:pt x="113" y="447"/>
                  </a:cubicBezTo>
                  <a:cubicBezTo>
                    <a:pt x="114" y="449"/>
                    <a:pt x="114" y="457"/>
                    <a:pt x="119" y="458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15" y="458"/>
                    <a:pt x="116" y="459"/>
                    <a:pt x="116" y="459"/>
                  </a:cubicBezTo>
                  <a:cubicBezTo>
                    <a:pt x="115" y="460"/>
                    <a:pt x="114" y="461"/>
                    <a:pt x="113" y="460"/>
                  </a:cubicBezTo>
                  <a:cubicBezTo>
                    <a:pt x="110" y="464"/>
                    <a:pt x="114" y="466"/>
                    <a:pt x="115" y="470"/>
                  </a:cubicBezTo>
                  <a:cubicBezTo>
                    <a:pt x="117" y="467"/>
                    <a:pt x="117" y="467"/>
                    <a:pt x="117" y="467"/>
                  </a:cubicBezTo>
                  <a:cubicBezTo>
                    <a:pt x="120" y="473"/>
                    <a:pt x="119" y="477"/>
                    <a:pt x="120" y="483"/>
                  </a:cubicBezTo>
                  <a:cubicBezTo>
                    <a:pt x="118" y="483"/>
                    <a:pt x="118" y="483"/>
                    <a:pt x="118" y="483"/>
                  </a:cubicBezTo>
                  <a:cubicBezTo>
                    <a:pt x="119" y="486"/>
                    <a:pt x="119" y="486"/>
                    <a:pt x="119" y="486"/>
                  </a:cubicBezTo>
                  <a:cubicBezTo>
                    <a:pt x="117" y="486"/>
                    <a:pt x="116" y="489"/>
                    <a:pt x="118" y="491"/>
                  </a:cubicBezTo>
                  <a:cubicBezTo>
                    <a:pt x="111" y="482"/>
                    <a:pt x="111" y="482"/>
                    <a:pt x="111" y="482"/>
                  </a:cubicBezTo>
                  <a:cubicBezTo>
                    <a:pt x="112" y="480"/>
                    <a:pt x="114" y="485"/>
                    <a:pt x="117" y="483"/>
                  </a:cubicBezTo>
                  <a:cubicBezTo>
                    <a:pt x="119" y="481"/>
                    <a:pt x="117" y="476"/>
                    <a:pt x="115" y="476"/>
                  </a:cubicBezTo>
                  <a:cubicBezTo>
                    <a:pt x="115" y="478"/>
                    <a:pt x="115" y="478"/>
                    <a:pt x="116" y="479"/>
                  </a:cubicBezTo>
                  <a:cubicBezTo>
                    <a:pt x="113" y="480"/>
                    <a:pt x="113" y="477"/>
                    <a:pt x="110" y="476"/>
                  </a:cubicBezTo>
                  <a:cubicBezTo>
                    <a:pt x="111" y="477"/>
                    <a:pt x="110" y="479"/>
                    <a:pt x="111" y="479"/>
                  </a:cubicBezTo>
                  <a:cubicBezTo>
                    <a:pt x="109" y="477"/>
                    <a:pt x="108" y="475"/>
                    <a:pt x="107" y="472"/>
                  </a:cubicBezTo>
                  <a:cubicBezTo>
                    <a:pt x="109" y="474"/>
                    <a:pt x="109" y="470"/>
                    <a:pt x="110" y="471"/>
                  </a:cubicBezTo>
                  <a:cubicBezTo>
                    <a:pt x="107" y="471"/>
                    <a:pt x="106" y="468"/>
                    <a:pt x="106" y="464"/>
                  </a:cubicBezTo>
                  <a:cubicBezTo>
                    <a:pt x="109" y="460"/>
                    <a:pt x="102" y="457"/>
                    <a:pt x="101" y="452"/>
                  </a:cubicBezTo>
                  <a:cubicBezTo>
                    <a:pt x="105" y="453"/>
                    <a:pt x="108" y="455"/>
                    <a:pt x="110" y="457"/>
                  </a:cubicBezTo>
                  <a:cubicBezTo>
                    <a:pt x="111" y="454"/>
                    <a:pt x="109" y="454"/>
                    <a:pt x="110" y="450"/>
                  </a:cubicBezTo>
                  <a:cubicBezTo>
                    <a:pt x="107" y="450"/>
                    <a:pt x="103" y="450"/>
                    <a:pt x="101" y="446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1" y="442"/>
                    <a:pt x="98" y="443"/>
                    <a:pt x="97" y="439"/>
                  </a:cubicBezTo>
                  <a:cubicBezTo>
                    <a:pt x="95" y="431"/>
                    <a:pt x="92" y="424"/>
                    <a:pt x="89" y="418"/>
                  </a:cubicBezTo>
                  <a:cubicBezTo>
                    <a:pt x="91" y="417"/>
                    <a:pt x="91" y="417"/>
                    <a:pt x="91" y="417"/>
                  </a:cubicBezTo>
                  <a:cubicBezTo>
                    <a:pt x="85" y="416"/>
                    <a:pt x="84" y="408"/>
                    <a:pt x="80" y="405"/>
                  </a:cubicBezTo>
                  <a:cubicBezTo>
                    <a:pt x="79" y="397"/>
                    <a:pt x="70" y="391"/>
                    <a:pt x="72" y="386"/>
                  </a:cubicBezTo>
                  <a:cubicBezTo>
                    <a:pt x="64" y="374"/>
                    <a:pt x="56" y="365"/>
                    <a:pt x="50" y="351"/>
                  </a:cubicBezTo>
                  <a:cubicBezTo>
                    <a:pt x="54" y="352"/>
                    <a:pt x="54" y="352"/>
                    <a:pt x="54" y="352"/>
                  </a:cubicBezTo>
                  <a:cubicBezTo>
                    <a:pt x="51" y="351"/>
                    <a:pt x="55" y="349"/>
                    <a:pt x="53" y="347"/>
                  </a:cubicBezTo>
                  <a:cubicBezTo>
                    <a:pt x="52" y="351"/>
                    <a:pt x="49" y="346"/>
                    <a:pt x="46" y="345"/>
                  </a:cubicBezTo>
                  <a:cubicBezTo>
                    <a:pt x="45" y="338"/>
                    <a:pt x="39" y="332"/>
                    <a:pt x="34" y="328"/>
                  </a:cubicBezTo>
                  <a:cubicBezTo>
                    <a:pt x="36" y="327"/>
                    <a:pt x="36" y="327"/>
                    <a:pt x="36" y="327"/>
                  </a:cubicBezTo>
                  <a:cubicBezTo>
                    <a:pt x="30" y="323"/>
                    <a:pt x="30" y="315"/>
                    <a:pt x="28" y="308"/>
                  </a:cubicBezTo>
                  <a:cubicBezTo>
                    <a:pt x="29" y="307"/>
                    <a:pt x="30" y="305"/>
                    <a:pt x="29" y="303"/>
                  </a:cubicBezTo>
                  <a:cubicBezTo>
                    <a:pt x="24" y="301"/>
                    <a:pt x="23" y="299"/>
                    <a:pt x="19" y="295"/>
                  </a:cubicBezTo>
                  <a:cubicBezTo>
                    <a:pt x="17" y="291"/>
                    <a:pt x="16" y="283"/>
                    <a:pt x="16" y="279"/>
                  </a:cubicBezTo>
                  <a:cubicBezTo>
                    <a:pt x="5" y="264"/>
                    <a:pt x="6" y="246"/>
                    <a:pt x="3" y="229"/>
                  </a:cubicBezTo>
                  <a:cubicBezTo>
                    <a:pt x="6" y="227"/>
                    <a:pt x="6" y="227"/>
                    <a:pt x="6" y="227"/>
                  </a:cubicBezTo>
                  <a:cubicBezTo>
                    <a:pt x="0" y="210"/>
                    <a:pt x="8" y="190"/>
                    <a:pt x="8" y="175"/>
                  </a:cubicBezTo>
                  <a:cubicBezTo>
                    <a:pt x="13" y="178"/>
                    <a:pt x="13" y="178"/>
                    <a:pt x="13" y="178"/>
                  </a:cubicBezTo>
                  <a:cubicBezTo>
                    <a:pt x="15" y="174"/>
                    <a:pt x="14" y="168"/>
                    <a:pt x="10" y="168"/>
                  </a:cubicBezTo>
                  <a:cubicBezTo>
                    <a:pt x="13" y="164"/>
                    <a:pt x="12" y="156"/>
                    <a:pt x="16" y="155"/>
                  </a:cubicBezTo>
                  <a:cubicBezTo>
                    <a:pt x="18" y="151"/>
                    <a:pt x="16" y="148"/>
                    <a:pt x="17" y="145"/>
                  </a:cubicBezTo>
                  <a:cubicBezTo>
                    <a:pt x="22" y="137"/>
                    <a:pt x="23" y="134"/>
                    <a:pt x="26" y="125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8"/>
                    <a:pt x="27" y="129"/>
                    <a:pt x="28" y="127"/>
                  </a:cubicBezTo>
                  <a:cubicBezTo>
                    <a:pt x="28" y="124"/>
                    <a:pt x="35" y="118"/>
                    <a:pt x="28" y="118"/>
                  </a:cubicBezTo>
                  <a:cubicBezTo>
                    <a:pt x="36" y="111"/>
                    <a:pt x="37" y="97"/>
                    <a:pt x="46" y="92"/>
                  </a:cubicBezTo>
                  <a:cubicBezTo>
                    <a:pt x="45" y="92"/>
                    <a:pt x="46" y="90"/>
                    <a:pt x="45" y="89"/>
                  </a:cubicBezTo>
                  <a:cubicBezTo>
                    <a:pt x="50" y="82"/>
                    <a:pt x="58" y="77"/>
                    <a:pt x="61" y="71"/>
                  </a:cubicBezTo>
                  <a:cubicBezTo>
                    <a:pt x="62" y="70"/>
                    <a:pt x="61" y="74"/>
                    <a:pt x="63" y="71"/>
                  </a:cubicBezTo>
                  <a:cubicBezTo>
                    <a:pt x="64" y="70"/>
                    <a:pt x="62" y="70"/>
                    <a:pt x="63" y="68"/>
                  </a:cubicBezTo>
                  <a:cubicBezTo>
                    <a:pt x="70" y="55"/>
                    <a:pt x="85" y="51"/>
                    <a:pt x="93" y="42"/>
                  </a:cubicBezTo>
                  <a:cubicBezTo>
                    <a:pt x="110" y="27"/>
                    <a:pt x="130" y="17"/>
                    <a:pt x="151" y="10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56" y="5"/>
                    <a:pt x="167" y="10"/>
                    <a:pt x="172" y="3"/>
                  </a:cubicBezTo>
                  <a:cubicBezTo>
                    <a:pt x="174" y="4"/>
                    <a:pt x="178" y="3"/>
                    <a:pt x="177" y="5"/>
                  </a:cubicBezTo>
                  <a:cubicBezTo>
                    <a:pt x="182" y="1"/>
                    <a:pt x="193" y="5"/>
                    <a:pt x="201" y="1"/>
                  </a:cubicBezTo>
                  <a:cubicBezTo>
                    <a:pt x="199" y="2"/>
                    <a:pt x="199" y="2"/>
                    <a:pt x="199" y="2"/>
                  </a:cubicBezTo>
                  <a:cubicBezTo>
                    <a:pt x="207" y="4"/>
                    <a:pt x="214" y="0"/>
                    <a:pt x="223" y="2"/>
                  </a:cubicBezTo>
                  <a:cubicBezTo>
                    <a:pt x="222" y="3"/>
                    <a:pt x="220" y="3"/>
                    <a:pt x="220" y="4"/>
                  </a:cubicBezTo>
                  <a:cubicBezTo>
                    <a:pt x="223" y="6"/>
                    <a:pt x="228" y="0"/>
                    <a:pt x="229" y="6"/>
                  </a:cubicBezTo>
                  <a:cubicBezTo>
                    <a:pt x="231" y="6"/>
                    <a:pt x="231" y="3"/>
                    <a:pt x="230" y="3"/>
                  </a:cubicBezTo>
                  <a:cubicBezTo>
                    <a:pt x="248" y="6"/>
                    <a:pt x="267" y="6"/>
                    <a:pt x="286" y="10"/>
                  </a:cubicBezTo>
                  <a:cubicBezTo>
                    <a:pt x="299" y="17"/>
                    <a:pt x="285" y="19"/>
                    <a:pt x="296" y="18"/>
                  </a:cubicBezTo>
                  <a:cubicBezTo>
                    <a:pt x="297" y="20"/>
                    <a:pt x="297" y="17"/>
                    <a:pt x="297" y="18"/>
                  </a:cubicBezTo>
                  <a:cubicBezTo>
                    <a:pt x="302" y="18"/>
                    <a:pt x="301" y="25"/>
                    <a:pt x="305" y="24"/>
                  </a:cubicBezTo>
                  <a:cubicBezTo>
                    <a:pt x="305" y="20"/>
                    <a:pt x="307" y="23"/>
                    <a:pt x="308" y="21"/>
                  </a:cubicBezTo>
                  <a:cubicBezTo>
                    <a:pt x="315" y="26"/>
                    <a:pt x="315" y="30"/>
                    <a:pt x="322" y="30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31" y="30"/>
                    <a:pt x="337" y="37"/>
                    <a:pt x="346" y="36"/>
                  </a:cubicBezTo>
                  <a:cubicBezTo>
                    <a:pt x="384" y="59"/>
                    <a:pt x="413" y="94"/>
                    <a:pt x="429" y="134"/>
                  </a:cubicBezTo>
                  <a:cubicBezTo>
                    <a:pt x="444" y="174"/>
                    <a:pt x="452" y="217"/>
                    <a:pt x="441" y="261"/>
                  </a:cubicBezTo>
                  <a:cubicBezTo>
                    <a:pt x="435" y="270"/>
                    <a:pt x="434" y="270"/>
                    <a:pt x="433" y="282"/>
                  </a:cubicBezTo>
                  <a:cubicBezTo>
                    <a:pt x="432" y="281"/>
                    <a:pt x="433" y="280"/>
                    <a:pt x="432" y="281"/>
                  </a:cubicBezTo>
                  <a:cubicBezTo>
                    <a:pt x="435" y="283"/>
                    <a:pt x="430" y="289"/>
                    <a:pt x="432" y="291"/>
                  </a:cubicBezTo>
                  <a:cubicBezTo>
                    <a:pt x="426" y="306"/>
                    <a:pt x="419" y="319"/>
                    <a:pt x="410" y="333"/>
                  </a:cubicBezTo>
                  <a:cubicBezTo>
                    <a:pt x="411" y="330"/>
                    <a:pt x="409" y="328"/>
                    <a:pt x="408" y="330"/>
                  </a:cubicBezTo>
                  <a:cubicBezTo>
                    <a:pt x="408" y="334"/>
                    <a:pt x="408" y="334"/>
                    <a:pt x="408" y="334"/>
                  </a:cubicBezTo>
                  <a:cubicBezTo>
                    <a:pt x="407" y="334"/>
                    <a:pt x="407" y="334"/>
                    <a:pt x="407" y="334"/>
                  </a:cubicBezTo>
                  <a:cubicBezTo>
                    <a:pt x="406" y="336"/>
                    <a:pt x="407" y="339"/>
                    <a:pt x="409" y="338"/>
                  </a:cubicBezTo>
                  <a:cubicBezTo>
                    <a:pt x="387" y="374"/>
                    <a:pt x="353" y="394"/>
                    <a:pt x="330" y="421"/>
                  </a:cubicBezTo>
                  <a:cubicBezTo>
                    <a:pt x="324" y="426"/>
                    <a:pt x="317" y="436"/>
                    <a:pt x="313" y="443"/>
                  </a:cubicBezTo>
                  <a:cubicBezTo>
                    <a:pt x="293" y="460"/>
                    <a:pt x="282" y="482"/>
                    <a:pt x="280" y="508"/>
                  </a:cubicBezTo>
                  <a:cubicBezTo>
                    <a:pt x="280" y="508"/>
                    <a:pt x="272" y="503"/>
                    <a:pt x="272" y="4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7"/>
            <p:cNvSpPr/>
            <p:nvPr/>
          </p:nvSpPr>
          <p:spPr bwMode="auto">
            <a:xfrm>
              <a:off x="2046288" y="3116263"/>
              <a:ext cx="22225" cy="15875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2 h 4"/>
                <a:gd name="T4" fmla="*/ 0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0"/>
                    <a:pt x="5" y="2"/>
                  </a:cubicBezTo>
                  <a:cubicBezTo>
                    <a:pt x="4" y="2"/>
                    <a:pt x="2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8"/>
            <p:cNvSpPr/>
            <p:nvPr/>
          </p:nvSpPr>
          <p:spPr bwMode="auto">
            <a:xfrm>
              <a:off x="2020888" y="2746375"/>
              <a:ext cx="12700" cy="7937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0 h 2"/>
                <a:gd name="T4" fmla="*/ 3 w 3"/>
                <a:gd name="T5" fmla="*/ 2 h 2"/>
                <a:gd name="T6" fmla="*/ 1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2"/>
                    <a:pt x="1" y="0"/>
                    <a:pt x="1" y="0"/>
                  </a:cubicBezTo>
                  <a:cubicBezTo>
                    <a:pt x="1" y="1"/>
                    <a:pt x="3" y="1"/>
                    <a:pt x="3" y="2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9"/>
            <p:cNvSpPr/>
            <p:nvPr/>
          </p:nvSpPr>
          <p:spPr bwMode="auto">
            <a:xfrm>
              <a:off x="1982788" y="2660650"/>
              <a:ext cx="30163" cy="30162"/>
            </a:xfrm>
            <a:custGeom>
              <a:avLst/>
              <a:gdLst>
                <a:gd name="T0" fmla="*/ 0 w 7"/>
                <a:gd name="T1" fmla="*/ 1 h 7"/>
                <a:gd name="T2" fmla="*/ 7 w 7"/>
                <a:gd name="T3" fmla="*/ 7 h 7"/>
                <a:gd name="T4" fmla="*/ 0 w 7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1"/>
                  </a:moveTo>
                  <a:cubicBezTo>
                    <a:pt x="2" y="0"/>
                    <a:pt x="5" y="4"/>
                    <a:pt x="7" y="7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0"/>
            <p:cNvSpPr/>
            <p:nvPr/>
          </p:nvSpPr>
          <p:spPr bwMode="auto">
            <a:xfrm>
              <a:off x="1965326" y="2562225"/>
              <a:ext cx="9525" cy="12700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2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0"/>
                    <a:pt x="1" y="0"/>
                    <a:pt x="2" y="2"/>
                  </a:cubicBezTo>
                  <a:cubicBezTo>
                    <a:pt x="1" y="3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1"/>
            <p:cNvSpPr/>
            <p:nvPr/>
          </p:nvSpPr>
          <p:spPr bwMode="auto">
            <a:xfrm>
              <a:off x="1944688" y="2559050"/>
              <a:ext cx="12700" cy="15875"/>
            </a:xfrm>
            <a:custGeom>
              <a:avLst/>
              <a:gdLst>
                <a:gd name="T0" fmla="*/ 1 w 3"/>
                <a:gd name="T1" fmla="*/ 4 h 4"/>
                <a:gd name="T2" fmla="*/ 1 w 3"/>
                <a:gd name="T3" fmla="*/ 0 h 4"/>
                <a:gd name="T4" fmla="*/ 1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0" y="1"/>
                    <a:pt x="3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2"/>
            <p:cNvSpPr/>
            <p:nvPr/>
          </p:nvSpPr>
          <p:spPr bwMode="auto">
            <a:xfrm>
              <a:off x="1863726" y="2384425"/>
              <a:ext cx="22225" cy="17462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0" y="1"/>
                    <a:pt x="1" y="0"/>
                  </a:cubicBezTo>
                  <a:cubicBezTo>
                    <a:pt x="1" y="1"/>
                    <a:pt x="5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3"/>
            <p:cNvSpPr/>
            <p:nvPr/>
          </p:nvSpPr>
          <p:spPr bwMode="auto">
            <a:xfrm>
              <a:off x="1825626" y="2311400"/>
              <a:ext cx="7938" cy="12700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2 h 3"/>
                <a:gd name="T4" fmla="*/ 2 w 2"/>
                <a:gd name="T5" fmla="*/ 2 h 3"/>
                <a:gd name="T6" fmla="*/ 1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1" y="2"/>
                    <a:pt x="0" y="2"/>
                  </a:cubicBezTo>
                  <a:cubicBezTo>
                    <a:pt x="0" y="0"/>
                    <a:pt x="2" y="1"/>
                    <a:pt x="2" y="2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4"/>
            <p:cNvSpPr/>
            <p:nvPr/>
          </p:nvSpPr>
          <p:spPr bwMode="auto">
            <a:xfrm>
              <a:off x="2382838" y="1163638"/>
              <a:ext cx="7938" cy="9525"/>
            </a:xfrm>
            <a:custGeom>
              <a:avLst/>
              <a:gdLst>
                <a:gd name="T0" fmla="*/ 5 w 5"/>
                <a:gd name="T1" fmla="*/ 0 h 6"/>
                <a:gd name="T2" fmla="*/ 0 w 5"/>
                <a:gd name="T3" fmla="*/ 6 h 6"/>
                <a:gd name="T4" fmla="*/ 0 w 5"/>
                <a:gd name="T5" fmla="*/ 0 h 6"/>
                <a:gd name="T6" fmla="*/ 5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5"/>
            <p:cNvSpPr/>
            <p:nvPr/>
          </p:nvSpPr>
          <p:spPr bwMode="auto">
            <a:xfrm>
              <a:off x="3019426" y="1325563"/>
              <a:ext cx="17463" cy="12700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1"/>
                    <a:pt x="2" y="3"/>
                    <a:pt x="2" y="3"/>
                  </a:cubicBezTo>
                  <a:cubicBezTo>
                    <a:pt x="0" y="2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"/>
            <p:cNvSpPr/>
            <p:nvPr/>
          </p:nvSpPr>
          <p:spPr bwMode="auto">
            <a:xfrm>
              <a:off x="3273426" y="1585913"/>
              <a:ext cx="12700" cy="7937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8 w 8"/>
                <a:gd name="T5" fmla="*/ 0 h 5"/>
                <a:gd name="T6" fmla="*/ 0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0" y="5"/>
                  </a:lnTo>
                  <a:lnTo>
                    <a:pt x="8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7"/>
            <p:cNvSpPr/>
            <p:nvPr/>
          </p:nvSpPr>
          <p:spPr bwMode="auto">
            <a:xfrm>
              <a:off x="2016126" y="3111500"/>
              <a:ext cx="42863" cy="12700"/>
            </a:xfrm>
            <a:custGeom>
              <a:avLst/>
              <a:gdLst>
                <a:gd name="T0" fmla="*/ 6 w 10"/>
                <a:gd name="T1" fmla="*/ 1 h 3"/>
                <a:gd name="T2" fmla="*/ 2 w 10"/>
                <a:gd name="T3" fmla="*/ 2 h 3"/>
                <a:gd name="T4" fmla="*/ 6 w 10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6" y="1"/>
                  </a:moveTo>
                  <a:cubicBezTo>
                    <a:pt x="0" y="2"/>
                    <a:pt x="10" y="3"/>
                    <a:pt x="2" y="2"/>
                  </a:cubicBezTo>
                  <a:cubicBezTo>
                    <a:pt x="3" y="1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8"/>
            <p:cNvSpPr/>
            <p:nvPr/>
          </p:nvSpPr>
          <p:spPr bwMode="auto">
            <a:xfrm>
              <a:off x="1366838" y="3055938"/>
              <a:ext cx="1465263" cy="2847975"/>
            </a:xfrm>
            <a:custGeom>
              <a:avLst/>
              <a:gdLst>
                <a:gd name="T0" fmla="*/ 133 w 345"/>
                <a:gd name="T1" fmla="*/ 507 h 670"/>
                <a:gd name="T2" fmla="*/ 193 w 345"/>
                <a:gd name="T3" fmla="*/ 391 h 670"/>
                <a:gd name="T4" fmla="*/ 197 w 345"/>
                <a:gd name="T5" fmla="*/ 346 h 670"/>
                <a:gd name="T6" fmla="*/ 192 w 345"/>
                <a:gd name="T7" fmla="*/ 234 h 670"/>
                <a:gd name="T8" fmla="*/ 248 w 345"/>
                <a:gd name="T9" fmla="*/ 202 h 670"/>
                <a:gd name="T10" fmla="*/ 181 w 345"/>
                <a:gd name="T11" fmla="*/ 188 h 670"/>
                <a:gd name="T12" fmla="*/ 202 w 345"/>
                <a:gd name="T13" fmla="*/ 160 h 670"/>
                <a:gd name="T14" fmla="*/ 263 w 345"/>
                <a:gd name="T15" fmla="*/ 144 h 670"/>
                <a:gd name="T16" fmla="*/ 311 w 345"/>
                <a:gd name="T17" fmla="*/ 134 h 670"/>
                <a:gd name="T18" fmla="*/ 305 w 345"/>
                <a:gd name="T19" fmla="*/ 158 h 670"/>
                <a:gd name="T20" fmla="*/ 309 w 345"/>
                <a:gd name="T21" fmla="*/ 155 h 670"/>
                <a:gd name="T22" fmla="*/ 310 w 345"/>
                <a:gd name="T23" fmla="*/ 139 h 670"/>
                <a:gd name="T24" fmla="*/ 309 w 345"/>
                <a:gd name="T25" fmla="*/ 155 h 670"/>
                <a:gd name="T26" fmla="*/ 290 w 345"/>
                <a:gd name="T27" fmla="*/ 146 h 670"/>
                <a:gd name="T28" fmla="*/ 241 w 345"/>
                <a:gd name="T29" fmla="*/ 146 h 670"/>
                <a:gd name="T30" fmla="*/ 175 w 345"/>
                <a:gd name="T31" fmla="*/ 148 h 670"/>
                <a:gd name="T32" fmla="*/ 128 w 345"/>
                <a:gd name="T33" fmla="*/ 136 h 670"/>
                <a:gd name="T34" fmla="*/ 135 w 345"/>
                <a:gd name="T35" fmla="*/ 113 h 670"/>
                <a:gd name="T36" fmla="*/ 172 w 345"/>
                <a:gd name="T37" fmla="*/ 99 h 670"/>
                <a:gd name="T38" fmla="*/ 202 w 345"/>
                <a:gd name="T39" fmla="*/ 89 h 670"/>
                <a:gd name="T40" fmla="*/ 220 w 345"/>
                <a:gd name="T41" fmla="*/ 85 h 670"/>
                <a:gd name="T42" fmla="*/ 265 w 345"/>
                <a:gd name="T43" fmla="*/ 81 h 670"/>
                <a:gd name="T44" fmla="*/ 312 w 345"/>
                <a:gd name="T45" fmla="*/ 62 h 670"/>
                <a:gd name="T46" fmla="*/ 297 w 345"/>
                <a:gd name="T47" fmla="*/ 84 h 670"/>
                <a:gd name="T48" fmla="*/ 262 w 345"/>
                <a:gd name="T49" fmla="*/ 81 h 670"/>
                <a:gd name="T50" fmla="*/ 169 w 345"/>
                <a:gd name="T51" fmla="*/ 92 h 670"/>
                <a:gd name="T52" fmla="*/ 146 w 345"/>
                <a:gd name="T53" fmla="*/ 78 h 670"/>
                <a:gd name="T54" fmla="*/ 153 w 345"/>
                <a:gd name="T55" fmla="*/ 51 h 670"/>
                <a:gd name="T56" fmla="*/ 186 w 345"/>
                <a:gd name="T57" fmla="*/ 40 h 670"/>
                <a:gd name="T58" fmla="*/ 216 w 345"/>
                <a:gd name="T59" fmla="*/ 27 h 670"/>
                <a:gd name="T60" fmla="*/ 233 w 345"/>
                <a:gd name="T61" fmla="*/ 28 h 670"/>
                <a:gd name="T62" fmla="*/ 263 w 345"/>
                <a:gd name="T63" fmla="*/ 36 h 670"/>
                <a:gd name="T64" fmla="*/ 295 w 345"/>
                <a:gd name="T65" fmla="*/ 26 h 670"/>
                <a:gd name="T66" fmla="*/ 319 w 345"/>
                <a:gd name="T67" fmla="*/ 8 h 670"/>
                <a:gd name="T68" fmla="*/ 334 w 345"/>
                <a:gd name="T69" fmla="*/ 7 h 670"/>
                <a:gd name="T70" fmla="*/ 329 w 345"/>
                <a:gd name="T71" fmla="*/ 39 h 670"/>
                <a:gd name="T72" fmla="*/ 334 w 345"/>
                <a:gd name="T73" fmla="*/ 8 h 670"/>
                <a:gd name="T74" fmla="*/ 332 w 345"/>
                <a:gd name="T75" fmla="*/ 11 h 670"/>
                <a:gd name="T76" fmla="*/ 336 w 345"/>
                <a:gd name="T77" fmla="*/ 14 h 670"/>
                <a:gd name="T78" fmla="*/ 331 w 345"/>
                <a:gd name="T79" fmla="*/ 31 h 670"/>
                <a:gd name="T80" fmla="*/ 288 w 345"/>
                <a:gd name="T81" fmla="*/ 28 h 670"/>
                <a:gd name="T82" fmla="*/ 217 w 345"/>
                <a:gd name="T83" fmla="*/ 22 h 670"/>
                <a:gd name="T84" fmla="*/ 179 w 345"/>
                <a:gd name="T85" fmla="*/ 22 h 670"/>
                <a:gd name="T86" fmla="*/ 200 w 345"/>
                <a:gd name="T87" fmla="*/ 10 h 670"/>
                <a:gd name="T88" fmla="*/ 249 w 345"/>
                <a:gd name="T89" fmla="*/ 3 h 670"/>
                <a:gd name="T90" fmla="*/ 344 w 345"/>
                <a:gd name="T91" fmla="*/ 17 h 670"/>
                <a:gd name="T92" fmla="*/ 324 w 345"/>
                <a:gd name="T93" fmla="*/ 37 h 670"/>
                <a:gd name="T94" fmla="*/ 226 w 345"/>
                <a:gd name="T95" fmla="*/ 56 h 670"/>
                <a:gd name="T96" fmla="*/ 144 w 345"/>
                <a:gd name="T97" fmla="*/ 59 h 670"/>
                <a:gd name="T98" fmla="*/ 158 w 345"/>
                <a:gd name="T99" fmla="*/ 61 h 670"/>
                <a:gd name="T100" fmla="*/ 292 w 345"/>
                <a:gd name="T101" fmla="*/ 55 h 670"/>
                <a:gd name="T102" fmla="*/ 324 w 345"/>
                <a:gd name="T103" fmla="*/ 93 h 670"/>
                <a:gd name="T104" fmla="*/ 267 w 345"/>
                <a:gd name="T105" fmla="*/ 108 h 670"/>
                <a:gd name="T106" fmla="*/ 150 w 345"/>
                <a:gd name="T107" fmla="*/ 137 h 670"/>
                <a:gd name="T108" fmla="*/ 149 w 345"/>
                <a:gd name="T109" fmla="*/ 111 h 670"/>
                <a:gd name="T110" fmla="*/ 234 w 345"/>
                <a:gd name="T111" fmla="*/ 122 h 670"/>
                <a:gd name="T112" fmla="*/ 325 w 345"/>
                <a:gd name="T113" fmla="*/ 138 h 670"/>
                <a:gd name="T114" fmla="*/ 313 w 345"/>
                <a:gd name="T115" fmla="*/ 163 h 670"/>
                <a:gd name="T116" fmla="*/ 192 w 345"/>
                <a:gd name="T117" fmla="*/ 192 h 670"/>
                <a:gd name="T118" fmla="*/ 192 w 345"/>
                <a:gd name="T119" fmla="*/ 164 h 670"/>
                <a:gd name="T120" fmla="*/ 265 w 345"/>
                <a:gd name="T121" fmla="*/ 217 h 670"/>
                <a:gd name="T122" fmla="*/ 216 w 345"/>
                <a:gd name="T123" fmla="*/ 313 h 670"/>
                <a:gd name="T124" fmla="*/ 206 w 345"/>
                <a:gd name="T125" fmla="*/ 431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5" h="670">
                  <a:moveTo>
                    <a:pt x="9" y="647"/>
                  </a:moveTo>
                  <a:cubicBezTo>
                    <a:pt x="17" y="626"/>
                    <a:pt x="43" y="612"/>
                    <a:pt x="54" y="592"/>
                  </a:cubicBezTo>
                  <a:cubicBezTo>
                    <a:pt x="56" y="590"/>
                    <a:pt x="57" y="596"/>
                    <a:pt x="60" y="591"/>
                  </a:cubicBezTo>
                  <a:cubicBezTo>
                    <a:pt x="71" y="570"/>
                    <a:pt x="97" y="547"/>
                    <a:pt x="118" y="530"/>
                  </a:cubicBezTo>
                  <a:cubicBezTo>
                    <a:pt x="118" y="532"/>
                    <a:pt x="118" y="532"/>
                    <a:pt x="118" y="532"/>
                  </a:cubicBezTo>
                  <a:cubicBezTo>
                    <a:pt x="122" y="528"/>
                    <a:pt x="122" y="521"/>
                    <a:pt x="126" y="517"/>
                  </a:cubicBezTo>
                  <a:cubicBezTo>
                    <a:pt x="127" y="518"/>
                    <a:pt x="126" y="519"/>
                    <a:pt x="128" y="519"/>
                  </a:cubicBezTo>
                  <a:cubicBezTo>
                    <a:pt x="127" y="516"/>
                    <a:pt x="133" y="511"/>
                    <a:pt x="133" y="507"/>
                  </a:cubicBezTo>
                  <a:cubicBezTo>
                    <a:pt x="135" y="506"/>
                    <a:pt x="137" y="508"/>
                    <a:pt x="139" y="506"/>
                  </a:cubicBezTo>
                  <a:cubicBezTo>
                    <a:pt x="139" y="502"/>
                    <a:pt x="139" y="502"/>
                    <a:pt x="139" y="502"/>
                  </a:cubicBezTo>
                  <a:cubicBezTo>
                    <a:pt x="138" y="491"/>
                    <a:pt x="152" y="486"/>
                    <a:pt x="155" y="474"/>
                  </a:cubicBezTo>
                  <a:cubicBezTo>
                    <a:pt x="155" y="474"/>
                    <a:pt x="155" y="476"/>
                    <a:pt x="156" y="475"/>
                  </a:cubicBezTo>
                  <a:cubicBezTo>
                    <a:pt x="163" y="457"/>
                    <a:pt x="176" y="437"/>
                    <a:pt x="183" y="418"/>
                  </a:cubicBezTo>
                  <a:cubicBezTo>
                    <a:pt x="184" y="419"/>
                    <a:pt x="185" y="420"/>
                    <a:pt x="187" y="420"/>
                  </a:cubicBezTo>
                  <a:cubicBezTo>
                    <a:pt x="184" y="418"/>
                    <a:pt x="187" y="411"/>
                    <a:pt x="188" y="406"/>
                  </a:cubicBezTo>
                  <a:cubicBezTo>
                    <a:pt x="192" y="405"/>
                    <a:pt x="189" y="396"/>
                    <a:pt x="193" y="391"/>
                  </a:cubicBezTo>
                  <a:cubicBezTo>
                    <a:pt x="193" y="391"/>
                    <a:pt x="193" y="391"/>
                    <a:pt x="193" y="391"/>
                  </a:cubicBezTo>
                  <a:cubicBezTo>
                    <a:pt x="191" y="386"/>
                    <a:pt x="197" y="385"/>
                    <a:pt x="194" y="380"/>
                  </a:cubicBezTo>
                  <a:cubicBezTo>
                    <a:pt x="198" y="378"/>
                    <a:pt x="198" y="378"/>
                    <a:pt x="198" y="378"/>
                  </a:cubicBezTo>
                  <a:cubicBezTo>
                    <a:pt x="193" y="375"/>
                    <a:pt x="201" y="372"/>
                    <a:pt x="200" y="367"/>
                  </a:cubicBezTo>
                  <a:cubicBezTo>
                    <a:pt x="199" y="367"/>
                    <a:pt x="199" y="367"/>
                    <a:pt x="199" y="367"/>
                  </a:cubicBezTo>
                  <a:cubicBezTo>
                    <a:pt x="198" y="364"/>
                    <a:pt x="200" y="362"/>
                    <a:pt x="200" y="358"/>
                  </a:cubicBezTo>
                  <a:cubicBezTo>
                    <a:pt x="200" y="358"/>
                    <a:pt x="200" y="358"/>
                    <a:pt x="200" y="358"/>
                  </a:cubicBezTo>
                  <a:cubicBezTo>
                    <a:pt x="199" y="350"/>
                    <a:pt x="201" y="345"/>
                    <a:pt x="197" y="346"/>
                  </a:cubicBezTo>
                  <a:cubicBezTo>
                    <a:pt x="200" y="343"/>
                    <a:pt x="199" y="354"/>
                    <a:pt x="203" y="349"/>
                  </a:cubicBezTo>
                  <a:cubicBezTo>
                    <a:pt x="200" y="320"/>
                    <a:pt x="176" y="304"/>
                    <a:pt x="167" y="275"/>
                  </a:cubicBezTo>
                  <a:cubicBezTo>
                    <a:pt x="168" y="271"/>
                    <a:pt x="169" y="269"/>
                    <a:pt x="171" y="269"/>
                  </a:cubicBezTo>
                  <a:cubicBezTo>
                    <a:pt x="170" y="266"/>
                    <a:pt x="174" y="259"/>
                    <a:pt x="174" y="256"/>
                  </a:cubicBezTo>
                  <a:cubicBezTo>
                    <a:pt x="173" y="257"/>
                    <a:pt x="176" y="255"/>
                    <a:pt x="177" y="254"/>
                  </a:cubicBezTo>
                  <a:cubicBezTo>
                    <a:pt x="181" y="251"/>
                    <a:pt x="177" y="248"/>
                    <a:pt x="182" y="244"/>
                  </a:cubicBezTo>
                  <a:cubicBezTo>
                    <a:pt x="181" y="246"/>
                    <a:pt x="182" y="248"/>
                    <a:pt x="183" y="248"/>
                  </a:cubicBezTo>
                  <a:cubicBezTo>
                    <a:pt x="184" y="243"/>
                    <a:pt x="189" y="239"/>
                    <a:pt x="192" y="234"/>
                  </a:cubicBezTo>
                  <a:cubicBezTo>
                    <a:pt x="192" y="235"/>
                    <a:pt x="191" y="236"/>
                    <a:pt x="192" y="237"/>
                  </a:cubicBezTo>
                  <a:cubicBezTo>
                    <a:pt x="194" y="230"/>
                    <a:pt x="201" y="230"/>
                    <a:pt x="204" y="226"/>
                  </a:cubicBezTo>
                  <a:cubicBezTo>
                    <a:pt x="204" y="228"/>
                    <a:pt x="204" y="228"/>
                    <a:pt x="204" y="228"/>
                  </a:cubicBezTo>
                  <a:cubicBezTo>
                    <a:pt x="212" y="226"/>
                    <a:pt x="203" y="223"/>
                    <a:pt x="210" y="221"/>
                  </a:cubicBezTo>
                  <a:cubicBezTo>
                    <a:pt x="209" y="222"/>
                    <a:pt x="210" y="222"/>
                    <a:pt x="210" y="223"/>
                  </a:cubicBezTo>
                  <a:cubicBezTo>
                    <a:pt x="214" y="216"/>
                    <a:pt x="225" y="212"/>
                    <a:pt x="230" y="208"/>
                  </a:cubicBezTo>
                  <a:cubicBezTo>
                    <a:pt x="230" y="209"/>
                    <a:pt x="230" y="209"/>
                    <a:pt x="230" y="209"/>
                  </a:cubicBezTo>
                  <a:cubicBezTo>
                    <a:pt x="236" y="207"/>
                    <a:pt x="244" y="194"/>
                    <a:pt x="248" y="202"/>
                  </a:cubicBezTo>
                  <a:cubicBezTo>
                    <a:pt x="246" y="200"/>
                    <a:pt x="251" y="197"/>
                    <a:pt x="243" y="195"/>
                  </a:cubicBezTo>
                  <a:cubicBezTo>
                    <a:pt x="242" y="199"/>
                    <a:pt x="230" y="194"/>
                    <a:pt x="233" y="200"/>
                  </a:cubicBezTo>
                  <a:cubicBezTo>
                    <a:pt x="227" y="198"/>
                    <a:pt x="217" y="195"/>
                    <a:pt x="212" y="196"/>
                  </a:cubicBezTo>
                  <a:cubicBezTo>
                    <a:pt x="215" y="195"/>
                    <a:pt x="209" y="191"/>
                    <a:pt x="215" y="191"/>
                  </a:cubicBezTo>
                  <a:cubicBezTo>
                    <a:pt x="211" y="188"/>
                    <a:pt x="211" y="188"/>
                    <a:pt x="211" y="188"/>
                  </a:cubicBezTo>
                  <a:cubicBezTo>
                    <a:pt x="212" y="187"/>
                    <a:pt x="215" y="189"/>
                    <a:pt x="214" y="187"/>
                  </a:cubicBezTo>
                  <a:cubicBezTo>
                    <a:pt x="211" y="187"/>
                    <a:pt x="203" y="188"/>
                    <a:pt x="201" y="186"/>
                  </a:cubicBezTo>
                  <a:cubicBezTo>
                    <a:pt x="196" y="188"/>
                    <a:pt x="189" y="192"/>
                    <a:pt x="181" y="188"/>
                  </a:cubicBezTo>
                  <a:cubicBezTo>
                    <a:pt x="185" y="188"/>
                    <a:pt x="181" y="183"/>
                    <a:pt x="184" y="183"/>
                  </a:cubicBezTo>
                  <a:cubicBezTo>
                    <a:pt x="181" y="179"/>
                    <a:pt x="170" y="193"/>
                    <a:pt x="172" y="172"/>
                  </a:cubicBezTo>
                  <a:cubicBezTo>
                    <a:pt x="175" y="170"/>
                    <a:pt x="175" y="174"/>
                    <a:pt x="178" y="170"/>
                  </a:cubicBezTo>
                  <a:cubicBezTo>
                    <a:pt x="177" y="170"/>
                    <a:pt x="178" y="168"/>
                    <a:pt x="179" y="166"/>
                  </a:cubicBezTo>
                  <a:cubicBezTo>
                    <a:pt x="180" y="165"/>
                    <a:pt x="190" y="159"/>
                    <a:pt x="193" y="162"/>
                  </a:cubicBezTo>
                  <a:cubicBezTo>
                    <a:pt x="195" y="163"/>
                    <a:pt x="189" y="165"/>
                    <a:pt x="192" y="165"/>
                  </a:cubicBezTo>
                  <a:cubicBezTo>
                    <a:pt x="197" y="163"/>
                    <a:pt x="197" y="162"/>
                    <a:pt x="202" y="160"/>
                  </a:cubicBezTo>
                  <a:cubicBezTo>
                    <a:pt x="202" y="160"/>
                    <a:pt x="202" y="160"/>
                    <a:pt x="202" y="160"/>
                  </a:cubicBezTo>
                  <a:cubicBezTo>
                    <a:pt x="206" y="160"/>
                    <a:pt x="212" y="156"/>
                    <a:pt x="208" y="155"/>
                  </a:cubicBezTo>
                  <a:cubicBezTo>
                    <a:pt x="205" y="155"/>
                    <a:pt x="209" y="157"/>
                    <a:pt x="205" y="157"/>
                  </a:cubicBezTo>
                  <a:cubicBezTo>
                    <a:pt x="207" y="154"/>
                    <a:pt x="213" y="152"/>
                    <a:pt x="219" y="151"/>
                  </a:cubicBezTo>
                  <a:cubicBezTo>
                    <a:pt x="217" y="152"/>
                    <a:pt x="217" y="153"/>
                    <a:pt x="217" y="154"/>
                  </a:cubicBezTo>
                  <a:cubicBezTo>
                    <a:pt x="224" y="149"/>
                    <a:pt x="231" y="148"/>
                    <a:pt x="239" y="145"/>
                  </a:cubicBezTo>
                  <a:cubicBezTo>
                    <a:pt x="239" y="143"/>
                    <a:pt x="236" y="149"/>
                    <a:pt x="235" y="148"/>
                  </a:cubicBezTo>
                  <a:cubicBezTo>
                    <a:pt x="245" y="150"/>
                    <a:pt x="256" y="143"/>
                    <a:pt x="264" y="146"/>
                  </a:cubicBezTo>
                  <a:cubicBezTo>
                    <a:pt x="263" y="146"/>
                    <a:pt x="263" y="143"/>
                    <a:pt x="263" y="144"/>
                  </a:cubicBezTo>
                  <a:cubicBezTo>
                    <a:pt x="268" y="144"/>
                    <a:pt x="268" y="147"/>
                    <a:pt x="271" y="145"/>
                  </a:cubicBezTo>
                  <a:cubicBezTo>
                    <a:pt x="272" y="147"/>
                    <a:pt x="275" y="144"/>
                    <a:pt x="278" y="144"/>
                  </a:cubicBezTo>
                  <a:cubicBezTo>
                    <a:pt x="280" y="142"/>
                    <a:pt x="279" y="144"/>
                    <a:pt x="276" y="145"/>
                  </a:cubicBezTo>
                  <a:cubicBezTo>
                    <a:pt x="280" y="143"/>
                    <a:pt x="298" y="139"/>
                    <a:pt x="307" y="139"/>
                  </a:cubicBezTo>
                  <a:cubicBezTo>
                    <a:pt x="306" y="138"/>
                    <a:pt x="308" y="137"/>
                    <a:pt x="309" y="136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3" y="129"/>
                    <a:pt x="301" y="179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5" y="158"/>
                    <a:pt x="305" y="158"/>
                    <a:pt x="305" y="158"/>
                  </a:cubicBezTo>
                  <a:cubicBezTo>
                    <a:pt x="304" y="158"/>
                    <a:pt x="304" y="158"/>
                    <a:pt x="304" y="158"/>
                  </a:cubicBezTo>
                  <a:cubicBezTo>
                    <a:pt x="307" y="156"/>
                    <a:pt x="307" y="156"/>
                    <a:pt x="307" y="156"/>
                  </a:cubicBezTo>
                  <a:cubicBezTo>
                    <a:pt x="306" y="154"/>
                    <a:pt x="301" y="153"/>
                    <a:pt x="302" y="151"/>
                  </a:cubicBezTo>
                  <a:cubicBezTo>
                    <a:pt x="300" y="152"/>
                    <a:pt x="303" y="153"/>
                    <a:pt x="307" y="154"/>
                  </a:cubicBezTo>
                  <a:cubicBezTo>
                    <a:pt x="308" y="155"/>
                    <a:pt x="308" y="155"/>
                    <a:pt x="308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8" y="158"/>
                    <a:pt x="316" y="123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2" y="138"/>
                    <a:pt x="312" y="138"/>
                    <a:pt x="312" y="138"/>
                  </a:cubicBezTo>
                  <a:cubicBezTo>
                    <a:pt x="310" y="139"/>
                    <a:pt x="310" y="139"/>
                    <a:pt x="310" y="139"/>
                  </a:cubicBezTo>
                  <a:cubicBezTo>
                    <a:pt x="309" y="140"/>
                    <a:pt x="309" y="140"/>
                    <a:pt x="310" y="139"/>
                  </a:cubicBezTo>
                  <a:cubicBezTo>
                    <a:pt x="311" y="139"/>
                    <a:pt x="311" y="139"/>
                    <a:pt x="312" y="139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1" y="146"/>
                    <a:pt x="316" y="122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7" y="155"/>
                    <a:pt x="307" y="155"/>
                    <a:pt x="307" y="155"/>
                  </a:cubicBezTo>
                  <a:cubicBezTo>
                    <a:pt x="305" y="154"/>
                    <a:pt x="304" y="154"/>
                    <a:pt x="305" y="153"/>
                  </a:cubicBezTo>
                  <a:cubicBezTo>
                    <a:pt x="302" y="152"/>
                    <a:pt x="298" y="152"/>
                    <a:pt x="296" y="148"/>
                  </a:cubicBezTo>
                  <a:cubicBezTo>
                    <a:pt x="296" y="149"/>
                    <a:pt x="300" y="147"/>
                    <a:pt x="297" y="145"/>
                  </a:cubicBezTo>
                  <a:cubicBezTo>
                    <a:pt x="291" y="144"/>
                    <a:pt x="295" y="146"/>
                    <a:pt x="290" y="146"/>
                  </a:cubicBezTo>
                  <a:cubicBezTo>
                    <a:pt x="287" y="146"/>
                    <a:pt x="287" y="146"/>
                    <a:pt x="287" y="146"/>
                  </a:cubicBezTo>
                  <a:cubicBezTo>
                    <a:pt x="286" y="149"/>
                    <a:pt x="282" y="145"/>
                    <a:pt x="283" y="148"/>
                  </a:cubicBezTo>
                  <a:cubicBezTo>
                    <a:pt x="283" y="146"/>
                    <a:pt x="275" y="148"/>
                    <a:pt x="276" y="144"/>
                  </a:cubicBezTo>
                  <a:cubicBezTo>
                    <a:pt x="277" y="141"/>
                    <a:pt x="277" y="141"/>
                    <a:pt x="277" y="141"/>
                  </a:cubicBezTo>
                  <a:cubicBezTo>
                    <a:pt x="274" y="141"/>
                    <a:pt x="272" y="144"/>
                    <a:pt x="270" y="146"/>
                  </a:cubicBezTo>
                  <a:cubicBezTo>
                    <a:pt x="269" y="145"/>
                    <a:pt x="269" y="145"/>
                    <a:pt x="269" y="144"/>
                  </a:cubicBezTo>
                  <a:cubicBezTo>
                    <a:pt x="268" y="149"/>
                    <a:pt x="262" y="144"/>
                    <a:pt x="259" y="148"/>
                  </a:cubicBezTo>
                  <a:cubicBezTo>
                    <a:pt x="253" y="146"/>
                    <a:pt x="244" y="149"/>
                    <a:pt x="241" y="146"/>
                  </a:cubicBezTo>
                  <a:cubicBezTo>
                    <a:pt x="236" y="148"/>
                    <a:pt x="232" y="150"/>
                    <a:pt x="227" y="149"/>
                  </a:cubicBezTo>
                  <a:cubicBezTo>
                    <a:pt x="228" y="149"/>
                    <a:pt x="229" y="148"/>
                    <a:pt x="230" y="147"/>
                  </a:cubicBezTo>
                  <a:cubicBezTo>
                    <a:pt x="226" y="146"/>
                    <a:pt x="225" y="147"/>
                    <a:pt x="222" y="148"/>
                  </a:cubicBezTo>
                  <a:cubicBezTo>
                    <a:pt x="223" y="148"/>
                    <a:pt x="215" y="146"/>
                    <a:pt x="211" y="145"/>
                  </a:cubicBezTo>
                  <a:cubicBezTo>
                    <a:pt x="206" y="147"/>
                    <a:pt x="208" y="149"/>
                    <a:pt x="208" y="151"/>
                  </a:cubicBezTo>
                  <a:cubicBezTo>
                    <a:pt x="203" y="147"/>
                    <a:pt x="194" y="154"/>
                    <a:pt x="188" y="150"/>
                  </a:cubicBezTo>
                  <a:cubicBezTo>
                    <a:pt x="190" y="150"/>
                    <a:pt x="195" y="148"/>
                    <a:pt x="191" y="146"/>
                  </a:cubicBezTo>
                  <a:cubicBezTo>
                    <a:pt x="187" y="142"/>
                    <a:pt x="182" y="151"/>
                    <a:pt x="175" y="148"/>
                  </a:cubicBezTo>
                  <a:cubicBezTo>
                    <a:pt x="177" y="152"/>
                    <a:pt x="177" y="152"/>
                    <a:pt x="177" y="152"/>
                  </a:cubicBezTo>
                  <a:cubicBezTo>
                    <a:pt x="173" y="149"/>
                    <a:pt x="165" y="153"/>
                    <a:pt x="166" y="149"/>
                  </a:cubicBezTo>
                  <a:cubicBezTo>
                    <a:pt x="163" y="150"/>
                    <a:pt x="157" y="146"/>
                    <a:pt x="157" y="150"/>
                  </a:cubicBezTo>
                  <a:cubicBezTo>
                    <a:pt x="151" y="148"/>
                    <a:pt x="144" y="144"/>
                    <a:pt x="136" y="141"/>
                  </a:cubicBezTo>
                  <a:cubicBezTo>
                    <a:pt x="131" y="138"/>
                    <a:pt x="131" y="138"/>
                    <a:pt x="131" y="138"/>
                  </a:cubicBezTo>
                  <a:cubicBezTo>
                    <a:pt x="129" y="137"/>
                    <a:pt x="129" y="137"/>
                    <a:pt x="129" y="137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30" y="152"/>
                    <a:pt x="125" y="114"/>
                    <a:pt x="125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30" y="115"/>
                    <a:pt x="133" y="113"/>
                    <a:pt x="135" y="113"/>
                  </a:cubicBezTo>
                  <a:cubicBezTo>
                    <a:pt x="137" y="111"/>
                    <a:pt x="141" y="109"/>
                    <a:pt x="139" y="108"/>
                  </a:cubicBezTo>
                  <a:cubicBezTo>
                    <a:pt x="135" y="108"/>
                    <a:pt x="136" y="112"/>
                    <a:pt x="134" y="111"/>
                  </a:cubicBezTo>
                  <a:cubicBezTo>
                    <a:pt x="136" y="110"/>
                    <a:pt x="135" y="109"/>
                    <a:pt x="135" y="109"/>
                  </a:cubicBezTo>
                  <a:cubicBezTo>
                    <a:pt x="140" y="107"/>
                    <a:pt x="143" y="106"/>
                    <a:pt x="141" y="111"/>
                  </a:cubicBezTo>
                  <a:cubicBezTo>
                    <a:pt x="150" y="108"/>
                    <a:pt x="146" y="100"/>
                    <a:pt x="158" y="98"/>
                  </a:cubicBezTo>
                  <a:cubicBezTo>
                    <a:pt x="158" y="99"/>
                    <a:pt x="159" y="100"/>
                    <a:pt x="162" y="98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74" y="93"/>
                    <a:pt x="171" y="97"/>
                    <a:pt x="172" y="99"/>
                  </a:cubicBezTo>
                  <a:cubicBezTo>
                    <a:pt x="176" y="98"/>
                    <a:pt x="180" y="97"/>
                    <a:pt x="181" y="95"/>
                  </a:cubicBezTo>
                  <a:cubicBezTo>
                    <a:pt x="186" y="97"/>
                    <a:pt x="186" y="97"/>
                    <a:pt x="186" y="97"/>
                  </a:cubicBezTo>
                  <a:cubicBezTo>
                    <a:pt x="182" y="96"/>
                    <a:pt x="188" y="95"/>
                    <a:pt x="190" y="94"/>
                  </a:cubicBezTo>
                  <a:cubicBezTo>
                    <a:pt x="188" y="95"/>
                    <a:pt x="188" y="95"/>
                    <a:pt x="188" y="95"/>
                  </a:cubicBezTo>
                  <a:cubicBezTo>
                    <a:pt x="189" y="96"/>
                    <a:pt x="193" y="95"/>
                    <a:pt x="195" y="94"/>
                  </a:cubicBezTo>
                  <a:cubicBezTo>
                    <a:pt x="194" y="92"/>
                    <a:pt x="190" y="93"/>
                    <a:pt x="188" y="92"/>
                  </a:cubicBezTo>
                  <a:cubicBezTo>
                    <a:pt x="189" y="91"/>
                    <a:pt x="192" y="91"/>
                    <a:pt x="194" y="89"/>
                  </a:cubicBezTo>
                  <a:cubicBezTo>
                    <a:pt x="194" y="92"/>
                    <a:pt x="199" y="89"/>
                    <a:pt x="202" y="89"/>
                  </a:cubicBezTo>
                  <a:cubicBezTo>
                    <a:pt x="205" y="89"/>
                    <a:pt x="205" y="86"/>
                    <a:pt x="206" y="86"/>
                  </a:cubicBezTo>
                  <a:cubicBezTo>
                    <a:pt x="206" y="87"/>
                    <a:pt x="211" y="85"/>
                    <a:pt x="209" y="87"/>
                  </a:cubicBezTo>
                  <a:cubicBezTo>
                    <a:pt x="208" y="88"/>
                    <a:pt x="206" y="87"/>
                    <a:pt x="205" y="88"/>
                  </a:cubicBezTo>
                  <a:cubicBezTo>
                    <a:pt x="207" y="89"/>
                    <a:pt x="208" y="91"/>
                    <a:pt x="212" y="88"/>
                  </a:cubicBezTo>
                  <a:cubicBezTo>
                    <a:pt x="215" y="86"/>
                    <a:pt x="210" y="83"/>
                    <a:pt x="216" y="84"/>
                  </a:cubicBezTo>
                  <a:cubicBezTo>
                    <a:pt x="215" y="85"/>
                    <a:pt x="215" y="86"/>
                    <a:pt x="214" y="87"/>
                  </a:cubicBezTo>
                  <a:cubicBezTo>
                    <a:pt x="220" y="87"/>
                    <a:pt x="220" y="87"/>
                    <a:pt x="220" y="87"/>
                  </a:cubicBezTo>
                  <a:cubicBezTo>
                    <a:pt x="220" y="85"/>
                    <a:pt x="220" y="85"/>
                    <a:pt x="220" y="85"/>
                  </a:cubicBezTo>
                  <a:cubicBezTo>
                    <a:pt x="220" y="85"/>
                    <a:pt x="220" y="86"/>
                    <a:pt x="220" y="86"/>
                  </a:cubicBezTo>
                  <a:cubicBezTo>
                    <a:pt x="222" y="83"/>
                    <a:pt x="229" y="83"/>
                    <a:pt x="230" y="80"/>
                  </a:cubicBezTo>
                  <a:cubicBezTo>
                    <a:pt x="233" y="79"/>
                    <a:pt x="236" y="81"/>
                    <a:pt x="239" y="81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42" y="82"/>
                    <a:pt x="247" y="80"/>
                    <a:pt x="249" y="78"/>
                  </a:cubicBezTo>
                  <a:cubicBezTo>
                    <a:pt x="249" y="79"/>
                    <a:pt x="249" y="79"/>
                    <a:pt x="249" y="79"/>
                  </a:cubicBezTo>
                  <a:cubicBezTo>
                    <a:pt x="251" y="78"/>
                    <a:pt x="255" y="77"/>
                    <a:pt x="258" y="76"/>
                  </a:cubicBezTo>
                  <a:cubicBezTo>
                    <a:pt x="262" y="77"/>
                    <a:pt x="261" y="85"/>
                    <a:pt x="265" y="81"/>
                  </a:cubicBezTo>
                  <a:cubicBezTo>
                    <a:pt x="270" y="80"/>
                    <a:pt x="272" y="75"/>
                    <a:pt x="269" y="73"/>
                  </a:cubicBezTo>
                  <a:cubicBezTo>
                    <a:pt x="278" y="73"/>
                    <a:pt x="287" y="68"/>
                    <a:pt x="294" y="70"/>
                  </a:cubicBezTo>
                  <a:cubicBezTo>
                    <a:pt x="295" y="68"/>
                    <a:pt x="294" y="68"/>
                    <a:pt x="297" y="67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09" y="63"/>
                    <a:pt x="309" y="63"/>
                    <a:pt x="309" y="63"/>
                  </a:cubicBezTo>
                  <a:cubicBezTo>
                    <a:pt x="311" y="62"/>
                    <a:pt x="311" y="62"/>
                    <a:pt x="311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56"/>
                    <a:pt x="311" y="117"/>
                    <a:pt x="311" y="91"/>
                  </a:cubicBezTo>
                  <a:cubicBezTo>
                    <a:pt x="311" y="91"/>
                    <a:pt x="311" y="91"/>
                    <a:pt x="311" y="91"/>
                  </a:cubicBezTo>
                  <a:cubicBezTo>
                    <a:pt x="311" y="91"/>
                    <a:pt x="311" y="91"/>
                    <a:pt x="311" y="91"/>
                  </a:cubicBezTo>
                  <a:cubicBezTo>
                    <a:pt x="310" y="91"/>
                    <a:pt x="310" y="91"/>
                    <a:pt x="310" y="91"/>
                  </a:cubicBezTo>
                  <a:cubicBezTo>
                    <a:pt x="305" y="89"/>
                    <a:pt x="300" y="88"/>
                    <a:pt x="297" y="84"/>
                  </a:cubicBezTo>
                  <a:cubicBezTo>
                    <a:pt x="300" y="84"/>
                    <a:pt x="297" y="81"/>
                    <a:pt x="298" y="80"/>
                  </a:cubicBezTo>
                  <a:cubicBezTo>
                    <a:pt x="295" y="81"/>
                    <a:pt x="295" y="77"/>
                    <a:pt x="293" y="81"/>
                  </a:cubicBezTo>
                  <a:cubicBezTo>
                    <a:pt x="293" y="83"/>
                    <a:pt x="293" y="84"/>
                    <a:pt x="295" y="85"/>
                  </a:cubicBezTo>
                  <a:cubicBezTo>
                    <a:pt x="289" y="85"/>
                    <a:pt x="279" y="85"/>
                    <a:pt x="275" y="82"/>
                  </a:cubicBezTo>
                  <a:cubicBezTo>
                    <a:pt x="277" y="83"/>
                    <a:pt x="276" y="83"/>
                    <a:pt x="274" y="84"/>
                  </a:cubicBezTo>
                  <a:cubicBezTo>
                    <a:pt x="275" y="81"/>
                    <a:pt x="269" y="80"/>
                    <a:pt x="266" y="81"/>
                  </a:cubicBezTo>
                  <a:cubicBezTo>
                    <a:pt x="265" y="84"/>
                    <a:pt x="265" y="84"/>
                    <a:pt x="265" y="84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61" y="82"/>
                    <a:pt x="261" y="86"/>
                    <a:pt x="257" y="84"/>
                  </a:cubicBezTo>
                  <a:cubicBezTo>
                    <a:pt x="256" y="82"/>
                    <a:pt x="256" y="82"/>
                    <a:pt x="256" y="82"/>
                  </a:cubicBezTo>
                  <a:cubicBezTo>
                    <a:pt x="252" y="84"/>
                    <a:pt x="246" y="87"/>
                    <a:pt x="241" y="86"/>
                  </a:cubicBezTo>
                  <a:cubicBezTo>
                    <a:pt x="237" y="83"/>
                    <a:pt x="237" y="83"/>
                    <a:pt x="237" y="83"/>
                  </a:cubicBezTo>
                  <a:cubicBezTo>
                    <a:pt x="235" y="84"/>
                    <a:pt x="232" y="86"/>
                    <a:pt x="236" y="86"/>
                  </a:cubicBezTo>
                  <a:cubicBezTo>
                    <a:pt x="228" y="85"/>
                    <a:pt x="223" y="86"/>
                    <a:pt x="220" y="83"/>
                  </a:cubicBezTo>
                  <a:cubicBezTo>
                    <a:pt x="207" y="91"/>
                    <a:pt x="186" y="94"/>
                    <a:pt x="168" y="94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4" y="90"/>
                    <a:pt x="166" y="95"/>
                    <a:pt x="163" y="94"/>
                  </a:cubicBezTo>
                  <a:cubicBezTo>
                    <a:pt x="165" y="92"/>
                    <a:pt x="160" y="90"/>
                    <a:pt x="163" y="88"/>
                  </a:cubicBezTo>
                  <a:cubicBezTo>
                    <a:pt x="157" y="86"/>
                    <a:pt x="155" y="90"/>
                    <a:pt x="150" y="91"/>
                  </a:cubicBezTo>
                  <a:cubicBezTo>
                    <a:pt x="149" y="93"/>
                    <a:pt x="154" y="90"/>
                    <a:pt x="153" y="92"/>
                  </a:cubicBezTo>
                  <a:cubicBezTo>
                    <a:pt x="152" y="93"/>
                    <a:pt x="143" y="90"/>
                    <a:pt x="141" y="93"/>
                  </a:cubicBezTo>
                  <a:cubicBezTo>
                    <a:pt x="140" y="91"/>
                    <a:pt x="142" y="89"/>
                    <a:pt x="143" y="88"/>
                  </a:cubicBezTo>
                  <a:cubicBezTo>
                    <a:pt x="138" y="89"/>
                    <a:pt x="138" y="89"/>
                    <a:pt x="138" y="89"/>
                  </a:cubicBezTo>
                  <a:cubicBezTo>
                    <a:pt x="134" y="85"/>
                    <a:pt x="151" y="84"/>
                    <a:pt x="146" y="78"/>
                  </a:cubicBezTo>
                  <a:cubicBezTo>
                    <a:pt x="143" y="78"/>
                    <a:pt x="143" y="78"/>
                    <a:pt x="143" y="78"/>
                  </a:cubicBezTo>
                  <a:cubicBezTo>
                    <a:pt x="140" y="75"/>
                    <a:pt x="153" y="76"/>
                    <a:pt x="144" y="74"/>
                  </a:cubicBezTo>
                  <a:cubicBezTo>
                    <a:pt x="141" y="75"/>
                    <a:pt x="141" y="75"/>
                    <a:pt x="141" y="75"/>
                  </a:cubicBezTo>
                  <a:cubicBezTo>
                    <a:pt x="137" y="68"/>
                    <a:pt x="140" y="71"/>
                    <a:pt x="139" y="69"/>
                  </a:cubicBezTo>
                  <a:cubicBezTo>
                    <a:pt x="138" y="67"/>
                    <a:pt x="137" y="66"/>
                    <a:pt x="135" y="67"/>
                  </a:cubicBezTo>
                  <a:cubicBezTo>
                    <a:pt x="142" y="60"/>
                    <a:pt x="134" y="56"/>
                    <a:pt x="145" y="51"/>
                  </a:cubicBezTo>
                  <a:cubicBezTo>
                    <a:pt x="148" y="52"/>
                    <a:pt x="136" y="56"/>
                    <a:pt x="140" y="58"/>
                  </a:cubicBezTo>
                  <a:cubicBezTo>
                    <a:pt x="146" y="57"/>
                    <a:pt x="149" y="52"/>
                    <a:pt x="153" y="51"/>
                  </a:cubicBezTo>
                  <a:cubicBezTo>
                    <a:pt x="148" y="51"/>
                    <a:pt x="151" y="47"/>
                    <a:pt x="154" y="45"/>
                  </a:cubicBezTo>
                  <a:cubicBezTo>
                    <a:pt x="159" y="45"/>
                    <a:pt x="152" y="49"/>
                    <a:pt x="158" y="48"/>
                  </a:cubicBezTo>
                  <a:cubicBezTo>
                    <a:pt x="159" y="45"/>
                    <a:pt x="165" y="42"/>
                    <a:pt x="159" y="43"/>
                  </a:cubicBezTo>
                  <a:cubicBezTo>
                    <a:pt x="161" y="38"/>
                    <a:pt x="165" y="42"/>
                    <a:pt x="168" y="38"/>
                  </a:cubicBezTo>
                  <a:cubicBezTo>
                    <a:pt x="170" y="41"/>
                    <a:pt x="164" y="46"/>
                    <a:pt x="170" y="46"/>
                  </a:cubicBezTo>
                  <a:cubicBezTo>
                    <a:pt x="168" y="44"/>
                    <a:pt x="179" y="40"/>
                    <a:pt x="174" y="37"/>
                  </a:cubicBezTo>
                  <a:cubicBezTo>
                    <a:pt x="177" y="37"/>
                    <a:pt x="177" y="39"/>
                    <a:pt x="176" y="42"/>
                  </a:cubicBezTo>
                  <a:cubicBezTo>
                    <a:pt x="180" y="43"/>
                    <a:pt x="184" y="35"/>
                    <a:pt x="186" y="40"/>
                  </a:cubicBezTo>
                  <a:cubicBezTo>
                    <a:pt x="187" y="37"/>
                    <a:pt x="187" y="37"/>
                    <a:pt x="187" y="37"/>
                  </a:cubicBezTo>
                  <a:cubicBezTo>
                    <a:pt x="188" y="37"/>
                    <a:pt x="190" y="38"/>
                    <a:pt x="192" y="39"/>
                  </a:cubicBezTo>
                  <a:cubicBezTo>
                    <a:pt x="196" y="38"/>
                    <a:pt x="202" y="33"/>
                    <a:pt x="203" y="37"/>
                  </a:cubicBezTo>
                  <a:cubicBezTo>
                    <a:pt x="204" y="37"/>
                    <a:pt x="212" y="35"/>
                    <a:pt x="208" y="33"/>
                  </a:cubicBezTo>
                  <a:cubicBezTo>
                    <a:pt x="203" y="32"/>
                    <a:pt x="203" y="36"/>
                    <a:pt x="200" y="33"/>
                  </a:cubicBezTo>
                  <a:cubicBezTo>
                    <a:pt x="204" y="35"/>
                    <a:pt x="206" y="31"/>
                    <a:pt x="209" y="29"/>
                  </a:cubicBezTo>
                  <a:cubicBezTo>
                    <a:pt x="210" y="31"/>
                    <a:pt x="210" y="31"/>
                    <a:pt x="210" y="31"/>
                  </a:cubicBezTo>
                  <a:cubicBezTo>
                    <a:pt x="211" y="30"/>
                    <a:pt x="215" y="29"/>
                    <a:pt x="216" y="27"/>
                  </a:cubicBezTo>
                  <a:cubicBezTo>
                    <a:pt x="215" y="29"/>
                    <a:pt x="215" y="30"/>
                    <a:pt x="217" y="30"/>
                  </a:cubicBezTo>
                  <a:cubicBezTo>
                    <a:pt x="218" y="27"/>
                    <a:pt x="218" y="27"/>
                    <a:pt x="218" y="27"/>
                  </a:cubicBezTo>
                  <a:cubicBezTo>
                    <a:pt x="224" y="25"/>
                    <a:pt x="220" y="31"/>
                    <a:pt x="227" y="29"/>
                  </a:cubicBezTo>
                  <a:cubicBezTo>
                    <a:pt x="222" y="32"/>
                    <a:pt x="222" y="32"/>
                    <a:pt x="222" y="32"/>
                  </a:cubicBezTo>
                  <a:cubicBezTo>
                    <a:pt x="223" y="32"/>
                    <a:pt x="226" y="34"/>
                    <a:pt x="229" y="32"/>
                  </a:cubicBezTo>
                  <a:cubicBezTo>
                    <a:pt x="229" y="30"/>
                    <a:pt x="231" y="27"/>
                    <a:pt x="232" y="25"/>
                  </a:cubicBezTo>
                  <a:cubicBezTo>
                    <a:pt x="235" y="23"/>
                    <a:pt x="234" y="27"/>
                    <a:pt x="237" y="24"/>
                  </a:cubicBezTo>
                  <a:cubicBezTo>
                    <a:pt x="233" y="28"/>
                    <a:pt x="233" y="28"/>
                    <a:pt x="233" y="28"/>
                  </a:cubicBezTo>
                  <a:cubicBezTo>
                    <a:pt x="232" y="29"/>
                    <a:pt x="237" y="31"/>
                    <a:pt x="241" y="30"/>
                  </a:cubicBezTo>
                  <a:cubicBezTo>
                    <a:pt x="244" y="29"/>
                    <a:pt x="248" y="25"/>
                    <a:pt x="243" y="24"/>
                  </a:cubicBezTo>
                  <a:cubicBezTo>
                    <a:pt x="246" y="24"/>
                    <a:pt x="249" y="25"/>
                    <a:pt x="248" y="27"/>
                  </a:cubicBezTo>
                  <a:cubicBezTo>
                    <a:pt x="253" y="25"/>
                    <a:pt x="247" y="24"/>
                    <a:pt x="251" y="22"/>
                  </a:cubicBezTo>
                  <a:cubicBezTo>
                    <a:pt x="253" y="23"/>
                    <a:pt x="259" y="24"/>
                    <a:pt x="263" y="26"/>
                  </a:cubicBezTo>
                  <a:cubicBezTo>
                    <a:pt x="259" y="31"/>
                    <a:pt x="259" y="31"/>
                    <a:pt x="259" y="31"/>
                  </a:cubicBezTo>
                  <a:cubicBezTo>
                    <a:pt x="262" y="30"/>
                    <a:pt x="262" y="30"/>
                    <a:pt x="262" y="30"/>
                  </a:cubicBezTo>
                  <a:cubicBezTo>
                    <a:pt x="259" y="34"/>
                    <a:pt x="265" y="32"/>
                    <a:pt x="263" y="36"/>
                  </a:cubicBezTo>
                  <a:cubicBezTo>
                    <a:pt x="265" y="36"/>
                    <a:pt x="268" y="34"/>
                    <a:pt x="270" y="33"/>
                  </a:cubicBezTo>
                  <a:cubicBezTo>
                    <a:pt x="263" y="29"/>
                    <a:pt x="276" y="24"/>
                    <a:pt x="273" y="20"/>
                  </a:cubicBezTo>
                  <a:cubicBezTo>
                    <a:pt x="281" y="17"/>
                    <a:pt x="281" y="31"/>
                    <a:pt x="288" y="21"/>
                  </a:cubicBezTo>
                  <a:cubicBezTo>
                    <a:pt x="286" y="20"/>
                    <a:pt x="290" y="16"/>
                    <a:pt x="285" y="18"/>
                  </a:cubicBezTo>
                  <a:cubicBezTo>
                    <a:pt x="290" y="18"/>
                    <a:pt x="287" y="13"/>
                    <a:pt x="294" y="14"/>
                  </a:cubicBezTo>
                  <a:cubicBezTo>
                    <a:pt x="290" y="16"/>
                    <a:pt x="300" y="17"/>
                    <a:pt x="294" y="22"/>
                  </a:cubicBezTo>
                  <a:cubicBezTo>
                    <a:pt x="294" y="20"/>
                    <a:pt x="290" y="21"/>
                    <a:pt x="289" y="22"/>
                  </a:cubicBezTo>
                  <a:cubicBezTo>
                    <a:pt x="292" y="23"/>
                    <a:pt x="290" y="27"/>
                    <a:pt x="295" y="26"/>
                  </a:cubicBezTo>
                  <a:cubicBezTo>
                    <a:pt x="298" y="25"/>
                    <a:pt x="303" y="23"/>
                    <a:pt x="302" y="21"/>
                  </a:cubicBezTo>
                  <a:cubicBezTo>
                    <a:pt x="301" y="18"/>
                    <a:pt x="297" y="23"/>
                    <a:pt x="298" y="19"/>
                  </a:cubicBezTo>
                  <a:cubicBezTo>
                    <a:pt x="304" y="16"/>
                    <a:pt x="306" y="20"/>
                    <a:pt x="308" y="15"/>
                  </a:cubicBezTo>
                  <a:cubicBezTo>
                    <a:pt x="304" y="16"/>
                    <a:pt x="302" y="14"/>
                    <a:pt x="302" y="12"/>
                  </a:cubicBezTo>
                  <a:cubicBezTo>
                    <a:pt x="306" y="9"/>
                    <a:pt x="306" y="9"/>
                    <a:pt x="306" y="9"/>
                  </a:cubicBezTo>
                  <a:cubicBezTo>
                    <a:pt x="306" y="11"/>
                    <a:pt x="306" y="11"/>
                    <a:pt x="306" y="11"/>
                  </a:cubicBezTo>
                  <a:cubicBezTo>
                    <a:pt x="313" y="11"/>
                    <a:pt x="307" y="7"/>
                    <a:pt x="314" y="6"/>
                  </a:cubicBezTo>
                  <a:cubicBezTo>
                    <a:pt x="319" y="8"/>
                    <a:pt x="319" y="8"/>
                    <a:pt x="319" y="8"/>
                  </a:cubicBezTo>
                  <a:cubicBezTo>
                    <a:pt x="318" y="12"/>
                    <a:pt x="308" y="10"/>
                    <a:pt x="310" y="15"/>
                  </a:cubicBezTo>
                  <a:cubicBezTo>
                    <a:pt x="315" y="14"/>
                    <a:pt x="316" y="11"/>
                    <a:pt x="321" y="11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20" y="12"/>
                    <a:pt x="323" y="18"/>
                    <a:pt x="329" y="13"/>
                  </a:cubicBezTo>
                  <a:cubicBezTo>
                    <a:pt x="332" y="10"/>
                    <a:pt x="329" y="11"/>
                    <a:pt x="329" y="9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0"/>
                    <a:pt x="327" y="68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29" y="39"/>
                    <a:pt x="329" y="39"/>
                    <a:pt x="329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5" y="39"/>
                    <a:pt x="324" y="39"/>
                    <a:pt x="322" y="38"/>
                  </a:cubicBezTo>
                  <a:cubicBezTo>
                    <a:pt x="324" y="35"/>
                    <a:pt x="316" y="35"/>
                    <a:pt x="321" y="33"/>
                  </a:cubicBezTo>
                  <a:cubicBezTo>
                    <a:pt x="322" y="35"/>
                    <a:pt x="324" y="36"/>
                    <a:pt x="327" y="37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3" y="24"/>
                    <a:pt x="328" y="67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3" y="9"/>
                    <a:pt x="333" y="9"/>
                    <a:pt x="333" y="9"/>
                  </a:cubicBezTo>
                  <a:cubicBezTo>
                    <a:pt x="333" y="10"/>
                    <a:pt x="333" y="10"/>
                    <a:pt x="333" y="10"/>
                  </a:cubicBezTo>
                  <a:cubicBezTo>
                    <a:pt x="332" y="11"/>
                    <a:pt x="332" y="11"/>
                    <a:pt x="332" y="11"/>
                  </a:cubicBezTo>
                  <a:cubicBezTo>
                    <a:pt x="336" y="15"/>
                    <a:pt x="325" y="12"/>
                    <a:pt x="325" y="17"/>
                  </a:cubicBezTo>
                  <a:cubicBezTo>
                    <a:pt x="331" y="15"/>
                    <a:pt x="333" y="20"/>
                    <a:pt x="334" y="22"/>
                  </a:cubicBezTo>
                  <a:cubicBezTo>
                    <a:pt x="336" y="25"/>
                    <a:pt x="339" y="12"/>
                    <a:pt x="337" y="27"/>
                  </a:cubicBezTo>
                  <a:cubicBezTo>
                    <a:pt x="336" y="23"/>
                    <a:pt x="335" y="42"/>
                    <a:pt x="337" y="17"/>
                  </a:cubicBezTo>
                  <a:cubicBezTo>
                    <a:pt x="336" y="16"/>
                    <a:pt x="336" y="16"/>
                    <a:pt x="335" y="15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7" y="11"/>
                    <a:pt x="333" y="48"/>
                    <a:pt x="335" y="32"/>
                  </a:cubicBezTo>
                  <a:cubicBezTo>
                    <a:pt x="335" y="32"/>
                    <a:pt x="335" y="32"/>
                    <a:pt x="335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3" y="32"/>
                    <a:pt x="333" y="32"/>
                    <a:pt x="333" y="32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27" y="30"/>
                    <a:pt x="327" y="30"/>
                    <a:pt x="327" y="30"/>
                  </a:cubicBezTo>
                  <a:cubicBezTo>
                    <a:pt x="324" y="29"/>
                    <a:pt x="322" y="29"/>
                    <a:pt x="320" y="30"/>
                  </a:cubicBezTo>
                  <a:cubicBezTo>
                    <a:pt x="318" y="28"/>
                    <a:pt x="320" y="25"/>
                    <a:pt x="322" y="26"/>
                  </a:cubicBezTo>
                  <a:cubicBezTo>
                    <a:pt x="314" y="24"/>
                    <a:pt x="306" y="23"/>
                    <a:pt x="298" y="21"/>
                  </a:cubicBezTo>
                  <a:cubicBezTo>
                    <a:pt x="303" y="25"/>
                    <a:pt x="289" y="21"/>
                    <a:pt x="292" y="25"/>
                  </a:cubicBezTo>
                  <a:cubicBezTo>
                    <a:pt x="296" y="26"/>
                    <a:pt x="300" y="30"/>
                    <a:pt x="297" y="31"/>
                  </a:cubicBezTo>
                  <a:cubicBezTo>
                    <a:pt x="295" y="31"/>
                    <a:pt x="297" y="30"/>
                    <a:pt x="296" y="29"/>
                  </a:cubicBezTo>
                  <a:cubicBezTo>
                    <a:pt x="293" y="31"/>
                    <a:pt x="291" y="24"/>
                    <a:pt x="288" y="28"/>
                  </a:cubicBezTo>
                  <a:cubicBezTo>
                    <a:pt x="296" y="27"/>
                    <a:pt x="290" y="23"/>
                    <a:pt x="291" y="19"/>
                  </a:cubicBezTo>
                  <a:cubicBezTo>
                    <a:pt x="286" y="21"/>
                    <a:pt x="292" y="17"/>
                    <a:pt x="286" y="16"/>
                  </a:cubicBezTo>
                  <a:cubicBezTo>
                    <a:pt x="280" y="18"/>
                    <a:pt x="274" y="19"/>
                    <a:pt x="267" y="20"/>
                  </a:cubicBezTo>
                  <a:cubicBezTo>
                    <a:pt x="259" y="17"/>
                    <a:pt x="247" y="21"/>
                    <a:pt x="240" y="22"/>
                  </a:cubicBezTo>
                  <a:cubicBezTo>
                    <a:pt x="236" y="20"/>
                    <a:pt x="239" y="16"/>
                    <a:pt x="234" y="16"/>
                  </a:cubicBezTo>
                  <a:cubicBezTo>
                    <a:pt x="230" y="16"/>
                    <a:pt x="238" y="20"/>
                    <a:pt x="231" y="19"/>
                  </a:cubicBezTo>
                  <a:cubicBezTo>
                    <a:pt x="232" y="18"/>
                    <a:pt x="232" y="18"/>
                    <a:pt x="232" y="18"/>
                  </a:cubicBezTo>
                  <a:cubicBezTo>
                    <a:pt x="230" y="19"/>
                    <a:pt x="218" y="16"/>
                    <a:pt x="217" y="22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7" y="17"/>
                    <a:pt x="216" y="18"/>
                    <a:pt x="215" y="19"/>
                  </a:cubicBezTo>
                  <a:cubicBezTo>
                    <a:pt x="215" y="18"/>
                    <a:pt x="213" y="16"/>
                    <a:pt x="215" y="15"/>
                  </a:cubicBezTo>
                  <a:cubicBezTo>
                    <a:pt x="211" y="13"/>
                    <a:pt x="206" y="17"/>
                    <a:pt x="202" y="17"/>
                  </a:cubicBezTo>
                  <a:cubicBezTo>
                    <a:pt x="205" y="20"/>
                    <a:pt x="205" y="20"/>
                    <a:pt x="205" y="20"/>
                  </a:cubicBezTo>
                  <a:cubicBezTo>
                    <a:pt x="197" y="22"/>
                    <a:pt x="191" y="20"/>
                    <a:pt x="183" y="22"/>
                  </a:cubicBezTo>
                  <a:cubicBezTo>
                    <a:pt x="183" y="20"/>
                    <a:pt x="183" y="20"/>
                    <a:pt x="183" y="20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0" y="19"/>
                    <a:pt x="175" y="18"/>
                    <a:pt x="173" y="20"/>
                  </a:cubicBezTo>
                  <a:cubicBezTo>
                    <a:pt x="185" y="13"/>
                    <a:pt x="185" y="13"/>
                    <a:pt x="185" y="13"/>
                  </a:cubicBezTo>
                  <a:cubicBezTo>
                    <a:pt x="188" y="14"/>
                    <a:pt x="181" y="16"/>
                    <a:pt x="184" y="19"/>
                  </a:cubicBezTo>
                  <a:cubicBezTo>
                    <a:pt x="186" y="20"/>
                    <a:pt x="193" y="19"/>
                    <a:pt x="194" y="17"/>
                  </a:cubicBezTo>
                  <a:cubicBezTo>
                    <a:pt x="191" y="17"/>
                    <a:pt x="191" y="17"/>
                    <a:pt x="189" y="18"/>
                  </a:cubicBezTo>
                  <a:cubicBezTo>
                    <a:pt x="187" y="15"/>
                    <a:pt x="192" y="15"/>
                    <a:pt x="194" y="12"/>
                  </a:cubicBezTo>
                  <a:cubicBezTo>
                    <a:pt x="192" y="12"/>
                    <a:pt x="190" y="12"/>
                    <a:pt x="190" y="13"/>
                  </a:cubicBezTo>
                  <a:cubicBezTo>
                    <a:pt x="192" y="11"/>
                    <a:pt x="195" y="10"/>
                    <a:pt x="200" y="10"/>
                  </a:cubicBezTo>
                  <a:cubicBezTo>
                    <a:pt x="197" y="11"/>
                    <a:pt x="202" y="11"/>
                    <a:pt x="201" y="13"/>
                  </a:cubicBezTo>
                  <a:cubicBezTo>
                    <a:pt x="201" y="10"/>
                    <a:pt x="206" y="8"/>
                    <a:pt x="212" y="8"/>
                  </a:cubicBezTo>
                  <a:cubicBezTo>
                    <a:pt x="216" y="11"/>
                    <a:pt x="222" y="5"/>
                    <a:pt x="229" y="5"/>
                  </a:cubicBezTo>
                  <a:cubicBezTo>
                    <a:pt x="227" y="9"/>
                    <a:pt x="224" y="11"/>
                    <a:pt x="220" y="13"/>
                  </a:cubicBezTo>
                  <a:cubicBezTo>
                    <a:pt x="224" y="14"/>
                    <a:pt x="224" y="13"/>
                    <a:pt x="229" y="14"/>
                  </a:cubicBezTo>
                  <a:cubicBezTo>
                    <a:pt x="231" y="11"/>
                    <a:pt x="232" y="8"/>
                    <a:pt x="237" y="6"/>
                  </a:cubicBezTo>
                  <a:cubicBezTo>
                    <a:pt x="238" y="8"/>
                    <a:pt x="238" y="8"/>
                    <a:pt x="238" y="8"/>
                  </a:cubicBezTo>
                  <a:cubicBezTo>
                    <a:pt x="243" y="6"/>
                    <a:pt x="243" y="3"/>
                    <a:pt x="249" y="3"/>
                  </a:cubicBezTo>
                  <a:cubicBezTo>
                    <a:pt x="261" y="4"/>
                    <a:pt x="272" y="3"/>
                    <a:pt x="281" y="4"/>
                  </a:cubicBezTo>
                  <a:cubicBezTo>
                    <a:pt x="281" y="6"/>
                    <a:pt x="281" y="6"/>
                    <a:pt x="281" y="6"/>
                  </a:cubicBezTo>
                  <a:cubicBezTo>
                    <a:pt x="286" y="2"/>
                    <a:pt x="298" y="5"/>
                    <a:pt x="304" y="4"/>
                  </a:cubicBezTo>
                  <a:cubicBezTo>
                    <a:pt x="315" y="8"/>
                    <a:pt x="330" y="7"/>
                    <a:pt x="334" y="14"/>
                  </a:cubicBezTo>
                  <a:cubicBezTo>
                    <a:pt x="342" y="16"/>
                    <a:pt x="342" y="16"/>
                    <a:pt x="342" y="16"/>
                  </a:cubicBezTo>
                  <a:cubicBezTo>
                    <a:pt x="343" y="17"/>
                    <a:pt x="343" y="17"/>
                    <a:pt x="343" y="17"/>
                  </a:cubicBezTo>
                  <a:cubicBezTo>
                    <a:pt x="343" y="17"/>
                    <a:pt x="343" y="17"/>
                    <a:pt x="343" y="17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5" y="5"/>
                    <a:pt x="342" y="34"/>
                    <a:pt x="342" y="31"/>
                  </a:cubicBezTo>
                  <a:cubicBezTo>
                    <a:pt x="342" y="31"/>
                    <a:pt x="342" y="31"/>
                    <a:pt x="342" y="31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37" y="33"/>
                    <a:pt x="337" y="33"/>
                    <a:pt x="337" y="33"/>
                  </a:cubicBezTo>
                  <a:cubicBezTo>
                    <a:pt x="324" y="37"/>
                    <a:pt x="324" y="37"/>
                    <a:pt x="324" y="37"/>
                  </a:cubicBezTo>
                  <a:cubicBezTo>
                    <a:pt x="316" y="40"/>
                    <a:pt x="307" y="44"/>
                    <a:pt x="297" y="45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6" y="44"/>
                    <a:pt x="297" y="40"/>
                    <a:pt x="293" y="41"/>
                  </a:cubicBezTo>
                  <a:cubicBezTo>
                    <a:pt x="298" y="43"/>
                    <a:pt x="289" y="45"/>
                    <a:pt x="287" y="48"/>
                  </a:cubicBezTo>
                  <a:cubicBezTo>
                    <a:pt x="278" y="47"/>
                    <a:pt x="267" y="52"/>
                    <a:pt x="260" y="56"/>
                  </a:cubicBezTo>
                  <a:cubicBezTo>
                    <a:pt x="259" y="54"/>
                    <a:pt x="259" y="54"/>
                    <a:pt x="259" y="54"/>
                  </a:cubicBezTo>
                  <a:cubicBezTo>
                    <a:pt x="252" y="59"/>
                    <a:pt x="242" y="57"/>
                    <a:pt x="232" y="58"/>
                  </a:cubicBezTo>
                  <a:cubicBezTo>
                    <a:pt x="231" y="57"/>
                    <a:pt x="229" y="55"/>
                    <a:pt x="226" y="56"/>
                  </a:cubicBezTo>
                  <a:cubicBezTo>
                    <a:pt x="221" y="61"/>
                    <a:pt x="219" y="61"/>
                    <a:pt x="211" y="65"/>
                  </a:cubicBezTo>
                  <a:cubicBezTo>
                    <a:pt x="206" y="66"/>
                    <a:pt x="197" y="67"/>
                    <a:pt x="191" y="66"/>
                  </a:cubicBezTo>
                  <a:cubicBezTo>
                    <a:pt x="181" y="71"/>
                    <a:pt x="171" y="74"/>
                    <a:pt x="161" y="77"/>
                  </a:cubicBezTo>
                  <a:cubicBezTo>
                    <a:pt x="157" y="78"/>
                    <a:pt x="154" y="80"/>
                    <a:pt x="153" y="81"/>
                  </a:cubicBezTo>
                  <a:cubicBezTo>
                    <a:pt x="152" y="82"/>
                    <a:pt x="152" y="82"/>
                    <a:pt x="152" y="82"/>
                  </a:cubicBezTo>
                  <a:cubicBezTo>
                    <a:pt x="152" y="82"/>
                    <a:pt x="152" y="82"/>
                    <a:pt x="152" y="82"/>
                  </a:cubicBezTo>
                  <a:cubicBezTo>
                    <a:pt x="154" y="87"/>
                    <a:pt x="136" y="38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146" y="59"/>
                    <a:pt x="146" y="59"/>
                    <a:pt x="146" y="59"/>
                  </a:cubicBezTo>
                  <a:cubicBezTo>
                    <a:pt x="149" y="59"/>
                    <a:pt x="149" y="59"/>
                    <a:pt x="149" y="59"/>
                  </a:cubicBezTo>
                  <a:cubicBezTo>
                    <a:pt x="157" y="59"/>
                    <a:pt x="157" y="59"/>
                    <a:pt x="157" y="59"/>
                  </a:cubicBezTo>
                  <a:cubicBezTo>
                    <a:pt x="158" y="61"/>
                    <a:pt x="158" y="61"/>
                    <a:pt x="158" y="61"/>
                  </a:cubicBezTo>
                  <a:cubicBezTo>
                    <a:pt x="178" y="57"/>
                    <a:pt x="203" y="59"/>
                    <a:pt x="222" y="54"/>
                  </a:cubicBezTo>
                  <a:cubicBezTo>
                    <a:pt x="221" y="59"/>
                    <a:pt x="221" y="59"/>
                    <a:pt x="221" y="59"/>
                  </a:cubicBezTo>
                  <a:cubicBezTo>
                    <a:pt x="226" y="60"/>
                    <a:pt x="234" y="56"/>
                    <a:pt x="232" y="53"/>
                  </a:cubicBezTo>
                  <a:cubicBezTo>
                    <a:pt x="238" y="54"/>
                    <a:pt x="247" y="50"/>
                    <a:pt x="251" y="53"/>
                  </a:cubicBezTo>
                  <a:cubicBezTo>
                    <a:pt x="257" y="54"/>
                    <a:pt x="258" y="51"/>
                    <a:pt x="264" y="50"/>
                  </a:cubicBezTo>
                  <a:cubicBezTo>
                    <a:pt x="277" y="51"/>
                    <a:pt x="281" y="52"/>
                    <a:pt x="294" y="52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90" y="53"/>
                    <a:pt x="289" y="54"/>
                    <a:pt x="292" y="55"/>
                  </a:cubicBezTo>
                  <a:cubicBezTo>
                    <a:pt x="297" y="54"/>
                    <a:pt x="309" y="60"/>
                    <a:pt x="306" y="53"/>
                  </a:cubicBezTo>
                  <a:cubicBezTo>
                    <a:pt x="316" y="58"/>
                    <a:pt x="316" y="58"/>
                    <a:pt x="316" y="58"/>
                  </a:cubicBezTo>
                  <a:cubicBezTo>
                    <a:pt x="322" y="59"/>
                    <a:pt x="322" y="59"/>
                    <a:pt x="322" y="59"/>
                  </a:cubicBezTo>
                  <a:cubicBezTo>
                    <a:pt x="325" y="60"/>
                    <a:pt x="325" y="60"/>
                    <a:pt x="325" y="60"/>
                  </a:cubicBezTo>
                  <a:cubicBezTo>
                    <a:pt x="325" y="60"/>
                    <a:pt x="325" y="60"/>
                    <a:pt x="325" y="60"/>
                  </a:cubicBezTo>
                  <a:cubicBezTo>
                    <a:pt x="325" y="53"/>
                    <a:pt x="323" y="12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3" y="94"/>
                    <a:pt x="323" y="94"/>
                    <a:pt x="323" y="94"/>
                  </a:cubicBezTo>
                  <a:cubicBezTo>
                    <a:pt x="322" y="94"/>
                    <a:pt x="322" y="94"/>
                    <a:pt x="322" y="94"/>
                  </a:cubicBezTo>
                  <a:cubicBezTo>
                    <a:pt x="315" y="97"/>
                    <a:pt x="307" y="99"/>
                    <a:pt x="301" y="99"/>
                  </a:cubicBezTo>
                  <a:cubicBezTo>
                    <a:pt x="302" y="100"/>
                    <a:pt x="299" y="101"/>
                    <a:pt x="298" y="103"/>
                  </a:cubicBezTo>
                  <a:cubicBezTo>
                    <a:pt x="287" y="105"/>
                    <a:pt x="275" y="104"/>
                    <a:pt x="267" y="108"/>
                  </a:cubicBezTo>
                  <a:cubicBezTo>
                    <a:pt x="265" y="108"/>
                    <a:pt x="269" y="105"/>
                    <a:pt x="265" y="106"/>
                  </a:cubicBezTo>
                  <a:cubicBezTo>
                    <a:pt x="263" y="107"/>
                    <a:pt x="265" y="108"/>
                    <a:pt x="262" y="109"/>
                  </a:cubicBezTo>
                  <a:cubicBezTo>
                    <a:pt x="246" y="114"/>
                    <a:pt x="228" y="112"/>
                    <a:pt x="214" y="116"/>
                  </a:cubicBezTo>
                  <a:cubicBezTo>
                    <a:pt x="201" y="120"/>
                    <a:pt x="186" y="124"/>
                    <a:pt x="174" y="127"/>
                  </a:cubicBezTo>
                  <a:cubicBezTo>
                    <a:pt x="168" y="128"/>
                    <a:pt x="163" y="130"/>
                    <a:pt x="158" y="132"/>
                  </a:cubicBezTo>
                  <a:cubicBezTo>
                    <a:pt x="153" y="135"/>
                    <a:pt x="153" y="135"/>
                    <a:pt x="153" y="135"/>
                  </a:cubicBezTo>
                  <a:cubicBezTo>
                    <a:pt x="151" y="137"/>
                    <a:pt x="151" y="137"/>
                    <a:pt x="151" y="137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1" y="143"/>
                    <a:pt x="144" y="87"/>
                    <a:pt x="147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8" y="111"/>
                    <a:pt x="148" y="111"/>
                    <a:pt x="148" y="111"/>
                  </a:cubicBezTo>
                  <a:cubicBezTo>
                    <a:pt x="149" y="111"/>
                    <a:pt x="149" y="111"/>
                    <a:pt x="149" y="111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55" y="110"/>
                    <a:pt x="159" y="123"/>
                    <a:pt x="167" y="117"/>
                  </a:cubicBezTo>
                  <a:cubicBezTo>
                    <a:pt x="168" y="118"/>
                    <a:pt x="173" y="118"/>
                    <a:pt x="172" y="120"/>
                  </a:cubicBezTo>
                  <a:cubicBezTo>
                    <a:pt x="177" y="119"/>
                    <a:pt x="189" y="124"/>
                    <a:pt x="198" y="120"/>
                  </a:cubicBezTo>
                  <a:cubicBezTo>
                    <a:pt x="196" y="121"/>
                    <a:pt x="196" y="121"/>
                    <a:pt x="196" y="121"/>
                  </a:cubicBezTo>
                  <a:cubicBezTo>
                    <a:pt x="206" y="123"/>
                    <a:pt x="215" y="118"/>
                    <a:pt x="225" y="120"/>
                  </a:cubicBezTo>
                  <a:cubicBezTo>
                    <a:pt x="224" y="120"/>
                    <a:pt x="222" y="121"/>
                    <a:pt x="222" y="122"/>
                  </a:cubicBezTo>
                  <a:cubicBezTo>
                    <a:pt x="226" y="124"/>
                    <a:pt x="232" y="117"/>
                    <a:pt x="234" y="122"/>
                  </a:cubicBezTo>
                  <a:cubicBezTo>
                    <a:pt x="237" y="121"/>
                    <a:pt x="236" y="119"/>
                    <a:pt x="234" y="119"/>
                  </a:cubicBezTo>
                  <a:cubicBezTo>
                    <a:pt x="258" y="120"/>
                    <a:pt x="286" y="111"/>
                    <a:pt x="318" y="127"/>
                  </a:cubicBezTo>
                  <a:cubicBezTo>
                    <a:pt x="328" y="135"/>
                    <a:pt x="326" y="136"/>
                    <a:pt x="325" y="137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9" y="120"/>
                    <a:pt x="319" y="164"/>
                    <a:pt x="320" y="159"/>
                  </a:cubicBezTo>
                  <a:cubicBezTo>
                    <a:pt x="320" y="159"/>
                    <a:pt x="320" y="159"/>
                    <a:pt x="320" y="159"/>
                  </a:cubicBezTo>
                  <a:cubicBezTo>
                    <a:pt x="320" y="159"/>
                    <a:pt x="320" y="159"/>
                    <a:pt x="320" y="159"/>
                  </a:cubicBezTo>
                  <a:cubicBezTo>
                    <a:pt x="319" y="160"/>
                    <a:pt x="319" y="160"/>
                    <a:pt x="319" y="160"/>
                  </a:cubicBezTo>
                  <a:cubicBezTo>
                    <a:pt x="318" y="160"/>
                    <a:pt x="318" y="160"/>
                    <a:pt x="318" y="160"/>
                  </a:cubicBezTo>
                  <a:cubicBezTo>
                    <a:pt x="317" y="161"/>
                    <a:pt x="316" y="161"/>
                    <a:pt x="314" y="162"/>
                  </a:cubicBezTo>
                  <a:cubicBezTo>
                    <a:pt x="313" y="162"/>
                    <a:pt x="314" y="164"/>
                    <a:pt x="313" y="163"/>
                  </a:cubicBezTo>
                  <a:cubicBezTo>
                    <a:pt x="308" y="166"/>
                    <a:pt x="303" y="160"/>
                    <a:pt x="299" y="163"/>
                  </a:cubicBezTo>
                  <a:cubicBezTo>
                    <a:pt x="302" y="166"/>
                    <a:pt x="297" y="165"/>
                    <a:pt x="297" y="167"/>
                  </a:cubicBezTo>
                  <a:cubicBezTo>
                    <a:pt x="286" y="167"/>
                    <a:pt x="283" y="164"/>
                    <a:pt x="275" y="167"/>
                  </a:cubicBezTo>
                  <a:cubicBezTo>
                    <a:pt x="275" y="165"/>
                    <a:pt x="275" y="165"/>
                    <a:pt x="275" y="165"/>
                  </a:cubicBezTo>
                  <a:cubicBezTo>
                    <a:pt x="265" y="171"/>
                    <a:pt x="254" y="169"/>
                    <a:pt x="246" y="176"/>
                  </a:cubicBezTo>
                  <a:cubicBezTo>
                    <a:pt x="233" y="177"/>
                    <a:pt x="220" y="179"/>
                    <a:pt x="209" y="182"/>
                  </a:cubicBezTo>
                  <a:cubicBezTo>
                    <a:pt x="205" y="185"/>
                    <a:pt x="199" y="186"/>
                    <a:pt x="196" y="189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9"/>
                    <a:pt x="190" y="138"/>
                    <a:pt x="191" y="164"/>
                  </a:cubicBezTo>
                  <a:cubicBezTo>
                    <a:pt x="191" y="164"/>
                    <a:pt x="191" y="164"/>
                    <a:pt x="191" y="164"/>
                  </a:cubicBezTo>
                  <a:cubicBezTo>
                    <a:pt x="191" y="164"/>
                    <a:pt x="191" y="164"/>
                    <a:pt x="191" y="164"/>
                  </a:cubicBezTo>
                  <a:cubicBezTo>
                    <a:pt x="192" y="164"/>
                    <a:pt x="192" y="164"/>
                    <a:pt x="192" y="164"/>
                  </a:cubicBezTo>
                  <a:cubicBezTo>
                    <a:pt x="193" y="165"/>
                    <a:pt x="193" y="165"/>
                    <a:pt x="193" y="165"/>
                  </a:cubicBezTo>
                  <a:cubicBezTo>
                    <a:pt x="198" y="168"/>
                    <a:pt x="209" y="169"/>
                    <a:pt x="223" y="169"/>
                  </a:cubicBezTo>
                  <a:cubicBezTo>
                    <a:pt x="230" y="170"/>
                    <a:pt x="238" y="171"/>
                    <a:pt x="247" y="173"/>
                  </a:cubicBezTo>
                  <a:cubicBezTo>
                    <a:pt x="251" y="174"/>
                    <a:pt x="256" y="176"/>
                    <a:pt x="261" y="177"/>
                  </a:cubicBezTo>
                  <a:cubicBezTo>
                    <a:pt x="257" y="142"/>
                    <a:pt x="266" y="225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4" y="218"/>
                    <a:pt x="264" y="218"/>
                    <a:pt x="264" y="218"/>
                  </a:cubicBezTo>
                  <a:cubicBezTo>
                    <a:pt x="263" y="219"/>
                    <a:pt x="263" y="219"/>
                    <a:pt x="263" y="219"/>
                  </a:cubicBezTo>
                  <a:cubicBezTo>
                    <a:pt x="260" y="220"/>
                    <a:pt x="260" y="220"/>
                    <a:pt x="260" y="220"/>
                  </a:cubicBezTo>
                  <a:cubicBezTo>
                    <a:pt x="255" y="224"/>
                    <a:pt x="255" y="224"/>
                    <a:pt x="255" y="224"/>
                  </a:cubicBezTo>
                  <a:cubicBezTo>
                    <a:pt x="228" y="240"/>
                    <a:pt x="210" y="249"/>
                    <a:pt x="199" y="265"/>
                  </a:cubicBezTo>
                  <a:cubicBezTo>
                    <a:pt x="193" y="278"/>
                    <a:pt x="190" y="271"/>
                    <a:pt x="194" y="275"/>
                  </a:cubicBezTo>
                  <a:cubicBezTo>
                    <a:pt x="198" y="281"/>
                    <a:pt x="211" y="298"/>
                    <a:pt x="216" y="313"/>
                  </a:cubicBezTo>
                  <a:cubicBezTo>
                    <a:pt x="218" y="329"/>
                    <a:pt x="218" y="330"/>
                    <a:pt x="222" y="346"/>
                  </a:cubicBezTo>
                  <a:cubicBezTo>
                    <a:pt x="222" y="346"/>
                    <a:pt x="221" y="345"/>
                    <a:pt x="221" y="346"/>
                  </a:cubicBezTo>
                  <a:cubicBezTo>
                    <a:pt x="224" y="346"/>
                    <a:pt x="222" y="358"/>
                    <a:pt x="225" y="359"/>
                  </a:cubicBezTo>
                  <a:cubicBezTo>
                    <a:pt x="223" y="385"/>
                    <a:pt x="217" y="404"/>
                    <a:pt x="208" y="425"/>
                  </a:cubicBezTo>
                  <a:cubicBezTo>
                    <a:pt x="209" y="421"/>
                    <a:pt x="207" y="419"/>
                    <a:pt x="205" y="422"/>
                  </a:cubicBezTo>
                  <a:cubicBezTo>
                    <a:pt x="206" y="427"/>
                    <a:pt x="206" y="427"/>
                    <a:pt x="206" y="427"/>
                  </a:cubicBezTo>
                  <a:cubicBezTo>
                    <a:pt x="204" y="427"/>
                    <a:pt x="204" y="427"/>
                    <a:pt x="204" y="427"/>
                  </a:cubicBezTo>
                  <a:cubicBezTo>
                    <a:pt x="204" y="430"/>
                    <a:pt x="204" y="433"/>
                    <a:pt x="206" y="431"/>
                  </a:cubicBezTo>
                  <a:cubicBezTo>
                    <a:pt x="185" y="483"/>
                    <a:pt x="146" y="521"/>
                    <a:pt x="113" y="560"/>
                  </a:cubicBezTo>
                  <a:cubicBezTo>
                    <a:pt x="104" y="568"/>
                    <a:pt x="93" y="582"/>
                    <a:pt x="85" y="592"/>
                  </a:cubicBezTo>
                  <a:cubicBezTo>
                    <a:pt x="55" y="617"/>
                    <a:pt x="27" y="639"/>
                    <a:pt x="3" y="670"/>
                  </a:cubicBezTo>
                  <a:cubicBezTo>
                    <a:pt x="3" y="670"/>
                    <a:pt x="0" y="660"/>
                    <a:pt x="9" y="6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9"/>
            <p:cNvSpPr/>
            <p:nvPr/>
          </p:nvSpPr>
          <p:spPr bwMode="auto">
            <a:xfrm>
              <a:off x="2076451" y="3111500"/>
              <a:ext cx="25400" cy="20637"/>
            </a:xfrm>
            <a:custGeom>
              <a:avLst/>
              <a:gdLst>
                <a:gd name="T0" fmla="*/ 0 w 6"/>
                <a:gd name="T1" fmla="*/ 0 h 5"/>
                <a:gd name="T2" fmla="*/ 3 w 6"/>
                <a:gd name="T3" fmla="*/ 5 h 5"/>
                <a:gd name="T4" fmla="*/ 0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1"/>
                    <a:pt x="6" y="2"/>
                    <a:pt x="3" y="5"/>
                  </a:cubicBezTo>
                  <a:cubicBezTo>
                    <a:pt x="2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0"/>
            <p:cNvSpPr/>
            <p:nvPr/>
          </p:nvSpPr>
          <p:spPr bwMode="auto">
            <a:xfrm>
              <a:off x="2578101" y="3154363"/>
              <a:ext cx="15875" cy="15875"/>
            </a:xfrm>
            <a:custGeom>
              <a:avLst/>
              <a:gdLst>
                <a:gd name="T0" fmla="*/ 2 w 4"/>
                <a:gd name="T1" fmla="*/ 1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2" y="2"/>
                    <a:pt x="1" y="4"/>
                    <a:pt x="0" y="3"/>
                  </a:cubicBezTo>
                  <a:cubicBezTo>
                    <a:pt x="1" y="2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1"/>
            <p:cNvSpPr/>
            <p:nvPr/>
          </p:nvSpPr>
          <p:spPr bwMode="auto">
            <a:xfrm>
              <a:off x="2657476" y="3179763"/>
              <a:ext cx="42863" cy="3175"/>
            </a:xfrm>
            <a:custGeom>
              <a:avLst/>
              <a:gdLst>
                <a:gd name="T0" fmla="*/ 10 w 10"/>
                <a:gd name="T1" fmla="*/ 0 h 1"/>
                <a:gd name="T2" fmla="*/ 0 w 10"/>
                <a:gd name="T3" fmla="*/ 1 h 1"/>
                <a:gd name="T4" fmla="*/ 10 w 10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10" y="1"/>
                    <a:pt x="4" y="1"/>
                    <a:pt x="0" y="1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2"/>
            <p:cNvSpPr/>
            <p:nvPr/>
          </p:nvSpPr>
          <p:spPr bwMode="auto">
            <a:xfrm>
              <a:off x="2751138" y="3068638"/>
              <a:ext cx="17463" cy="12700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0" y="2"/>
                    <a:pt x="0" y="1"/>
                    <a:pt x="3" y="0"/>
                  </a:cubicBezTo>
                  <a:cubicBezTo>
                    <a:pt x="4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3"/>
            <p:cNvSpPr/>
            <p:nvPr/>
          </p:nvSpPr>
          <p:spPr bwMode="auto">
            <a:xfrm>
              <a:off x="2738438" y="3086100"/>
              <a:ext cx="22225" cy="17462"/>
            </a:xfrm>
            <a:custGeom>
              <a:avLst/>
              <a:gdLst>
                <a:gd name="T0" fmla="*/ 5 w 5"/>
                <a:gd name="T1" fmla="*/ 3 h 4"/>
                <a:gd name="T2" fmla="*/ 0 w 5"/>
                <a:gd name="T3" fmla="*/ 2 h 4"/>
                <a:gd name="T4" fmla="*/ 5 w 5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4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4"/>
            <p:cNvSpPr/>
            <p:nvPr/>
          </p:nvSpPr>
          <p:spPr bwMode="auto">
            <a:xfrm>
              <a:off x="2479676" y="3128963"/>
              <a:ext cx="30163" cy="20637"/>
            </a:xfrm>
            <a:custGeom>
              <a:avLst/>
              <a:gdLst>
                <a:gd name="T0" fmla="*/ 6 w 7"/>
                <a:gd name="T1" fmla="*/ 2 h 5"/>
                <a:gd name="T2" fmla="*/ 0 w 7"/>
                <a:gd name="T3" fmla="*/ 3 h 5"/>
                <a:gd name="T4" fmla="*/ 6 w 7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5" y="3"/>
                    <a:pt x="2" y="5"/>
                    <a:pt x="0" y="3"/>
                  </a:cubicBezTo>
                  <a:cubicBezTo>
                    <a:pt x="2" y="4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5"/>
            <p:cNvSpPr/>
            <p:nvPr/>
          </p:nvSpPr>
          <p:spPr bwMode="auto">
            <a:xfrm>
              <a:off x="2373313" y="3162300"/>
              <a:ext cx="17463" cy="7937"/>
            </a:xfrm>
            <a:custGeom>
              <a:avLst/>
              <a:gdLst>
                <a:gd name="T0" fmla="*/ 4 w 4"/>
                <a:gd name="T1" fmla="*/ 2 h 2"/>
                <a:gd name="T2" fmla="*/ 1 w 4"/>
                <a:gd name="T3" fmla="*/ 2 h 2"/>
                <a:gd name="T4" fmla="*/ 3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2"/>
                    <a:pt x="1" y="2"/>
                  </a:cubicBezTo>
                  <a:cubicBezTo>
                    <a:pt x="0" y="2"/>
                    <a:pt x="1" y="0"/>
                    <a:pt x="3" y="0"/>
                  </a:cubicBez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6"/>
            <p:cNvSpPr/>
            <p:nvPr/>
          </p:nvSpPr>
          <p:spPr bwMode="auto">
            <a:xfrm>
              <a:off x="2127251" y="3694113"/>
              <a:ext cx="12700" cy="7937"/>
            </a:xfrm>
            <a:custGeom>
              <a:avLst/>
              <a:gdLst>
                <a:gd name="T0" fmla="*/ 8 w 8"/>
                <a:gd name="T1" fmla="*/ 2 h 5"/>
                <a:gd name="T2" fmla="*/ 0 w 8"/>
                <a:gd name="T3" fmla="*/ 5 h 5"/>
                <a:gd name="T4" fmla="*/ 0 w 8"/>
                <a:gd name="T5" fmla="*/ 0 h 5"/>
                <a:gd name="T6" fmla="*/ 8 w 8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8" y="2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7"/>
            <p:cNvSpPr/>
            <p:nvPr/>
          </p:nvSpPr>
          <p:spPr bwMode="auto">
            <a:xfrm>
              <a:off x="2292351" y="3671888"/>
              <a:ext cx="12700" cy="12700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1 h 3"/>
                <a:gd name="T4" fmla="*/ 3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0" y="3"/>
                    <a:pt x="1" y="1"/>
                    <a:pt x="0" y="1"/>
                  </a:cubicBezTo>
                  <a:cubicBezTo>
                    <a:pt x="3" y="0"/>
                    <a:pt x="0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8"/>
            <p:cNvSpPr/>
            <p:nvPr/>
          </p:nvSpPr>
          <p:spPr bwMode="auto">
            <a:xfrm>
              <a:off x="2395538" y="3894138"/>
              <a:ext cx="3175" cy="12700"/>
            </a:xfrm>
            <a:custGeom>
              <a:avLst/>
              <a:gdLst>
                <a:gd name="T0" fmla="*/ 2 w 2"/>
                <a:gd name="T1" fmla="*/ 8 h 8"/>
                <a:gd name="T2" fmla="*/ 0 w 2"/>
                <a:gd name="T3" fmla="*/ 8 h 8"/>
                <a:gd name="T4" fmla="*/ 2 w 2"/>
                <a:gd name="T5" fmla="*/ 0 h 8"/>
                <a:gd name="T6" fmla="*/ 2 w 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lnTo>
                    <a:pt x="0" y="8"/>
                  </a:lnTo>
                  <a:lnTo>
                    <a:pt x="2" y="0"/>
                  </a:ln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9"/>
            <p:cNvSpPr/>
            <p:nvPr/>
          </p:nvSpPr>
          <p:spPr bwMode="auto">
            <a:xfrm>
              <a:off x="2330451" y="2019300"/>
              <a:ext cx="17463" cy="3175"/>
            </a:xfrm>
            <a:custGeom>
              <a:avLst/>
              <a:gdLst>
                <a:gd name="T0" fmla="*/ 3 w 4"/>
                <a:gd name="T1" fmla="*/ 1 h 1"/>
                <a:gd name="T2" fmla="*/ 2 w 4"/>
                <a:gd name="T3" fmla="*/ 0 h 1"/>
                <a:gd name="T4" fmla="*/ 3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3" y="1"/>
                  </a:moveTo>
                  <a:cubicBezTo>
                    <a:pt x="3" y="0"/>
                    <a:pt x="0" y="1"/>
                    <a:pt x="2" y="0"/>
                  </a:cubicBezTo>
                  <a:cubicBezTo>
                    <a:pt x="3" y="0"/>
                    <a:pt x="4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0"/>
            <p:cNvSpPr/>
            <p:nvPr/>
          </p:nvSpPr>
          <p:spPr bwMode="auto">
            <a:xfrm>
              <a:off x="2279651" y="1971675"/>
              <a:ext cx="620713" cy="1020762"/>
            </a:xfrm>
            <a:custGeom>
              <a:avLst/>
              <a:gdLst>
                <a:gd name="T0" fmla="*/ 38 w 146"/>
                <a:gd name="T1" fmla="*/ 195 h 240"/>
                <a:gd name="T2" fmla="*/ 39 w 146"/>
                <a:gd name="T3" fmla="*/ 183 h 240"/>
                <a:gd name="T4" fmla="*/ 33 w 146"/>
                <a:gd name="T5" fmla="*/ 159 h 240"/>
                <a:gd name="T6" fmla="*/ 35 w 146"/>
                <a:gd name="T7" fmla="*/ 150 h 240"/>
                <a:gd name="T8" fmla="*/ 42 w 146"/>
                <a:gd name="T9" fmla="*/ 125 h 240"/>
                <a:gd name="T10" fmla="*/ 44 w 146"/>
                <a:gd name="T11" fmla="*/ 117 h 240"/>
                <a:gd name="T12" fmla="*/ 44 w 146"/>
                <a:gd name="T13" fmla="*/ 102 h 240"/>
                <a:gd name="T14" fmla="*/ 49 w 146"/>
                <a:gd name="T15" fmla="*/ 90 h 240"/>
                <a:gd name="T16" fmla="*/ 54 w 146"/>
                <a:gd name="T17" fmla="*/ 84 h 240"/>
                <a:gd name="T18" fmla="*/ 52 w 146"/>
                <a:gd name="T19" fmla="*/ 77 h 240"/>
                <a:gd name="T20" fmla="*/ 55 w 146"/>
                <a:gd name="T21" fmla="*/ 62 h 240"/>
                <a:gd name="T22" fmla="*/ 59 w 146"/>
                <a:gd name="T23" fmla="*/ 54 h 240"/>
                <a:gd name="T24" fmla="*/ 61 w 146"/>
                <a:gd name="T25" fmla="*/ 45 h 240"/>
                <a:gd name="T26" fmla="*/ 71 w 146"/>
                <a:gd name="T27" fmla="*/ 37 h 240"/>
                <a:gd name="T28" fmla="*/ 80 w 146"/>
                <a:gd name="T29" fmla="*/ 27 h 240"/>
                <a:gd name="T30" fmla="*/ 97 w 146"/>
                <a:gd name="T31" fmla="*/ 20 h 240"/>
                <a:gd name="T32" fmla="*/ 103 w 146"/>
                <a:gd name="T33" fmla="*/ 16 h 240"/>
                <a:gd name="T34" fmla="*/ 111 w 146"/>
                <a:gd name="T35" fmla="*/ 17 h 240"/>
                <a:gd name="T36" fmla="*/ 116 w 146"/>
                <a:gd name="T37" fmla="*/ 14 h 240"/>
                <a:gd name="T38" fmla="*/ 119 w 146"/>
                <a:gd name="T39" fmla="*/ 13 h 240"/>
                <a:gd name="T40" fmla="*/ 126 w 146"/>
                <a:gd name="T41" fmla="*/ 14 h 240"/>
                <a:gd name="T42" fmla="*/ 136 w 146"/>
                <a:gd name="T43" fmla="*/ 28 h 240"/>
                <a:gd name="T44" fmla="*/ 136 w 146"/>
                <a:gd name="T45" fmla="*/ 31 h 240"/>
                <a:gd name="T46" fmla="*/ 115 w 146"/>
                <a:gd name="T47" fmla="*/ 52 h 240"/>
                <a:gd name="T48" fmla="*/ 106 w 146"/>
                <a:gd name="T49" fmla="*/ 56 h 240"/>
                <a:gd name="T50" fmla="*/ 99 w 146"/>
                <a:gd name="T51" fmla="*/ 58 h 240"/>
                <a:gd name="T52" fmla="*/ 80 w 146"/>
                <a:gd name="T53" fmla="*/ 61 h 240"/>
                <a:gd name="T54" fmla="*/ 75 w 146"/>
                <a:gd name="T55" fmla="*/ 53 h 240"/>
                <a:gd name="T56" fmla="*/ 70 w 146"/>
                <a:gd name="T57" fmla="*/ 62 h 240"/>
                <a:gd name="T58" fmla="*/ 64 w 146"/>
                <a:gd name="T59" fmla="*/ 70 h 240"/>
                <a:gd name="T60" fmla="*/ 55 w 146"/>
                <a:gd name="T61" fmla="*/ 67 h 240"/>
                <a:gd name="T62" fmla="*/ 52 w 146"/>
                <a:gd name="T63" fmla="*/ 71 h 240"/>
                <a:gd name="T64" fmla="*/ 49 w 146"/>
                <a:gd name="T65" fmla="*/ 67 h 240"/>
                <a:gd name="T66" fmla="*/ 43 w 146"/>
                <a:gd name="T67" fmla="*/ 59 h 240"/>
                <a:gd name="T68" fmla="*/ 34 w 146"/>
                <a:gd name="T69" fmla="*/ 65 h 240"/>
                <a:gd name="T70" fmla="*/ 31 w 146"/>
                <a:gd name="T71" fmla="*/ 61 h 240"/>
                <a:gd name="T72" fmla="*/ 23 w 146"/>
                <a:gd name="T73" fmla="*/ 63 h 240"/>
                <a:gd name="T74" fmla="*/ 16 w 146"/>
                <a:gd name="T75" fmla="*/ 60 h 240"/>
                <a:gd name="T76" fmla="*/ 23 w 146"/>
                <a:gd name="T77" fmla="*/ 52 h 240"/>
                <a:gd name="T78" fmla="*/ 8 w 146"/>
                <a:gd name="T79" fmla="*/ 52 h 240"/>
                <a:gd name="T80" fmla="*/ 6 w 146"/>
                <a:gd name="T81" fmla="*/ 28 h 240"/>
                <a:gd name="T82" fmla="*/ 7 w 146"/>
                <a:gd name="T83" fmla="*/ 23 h 240"/>
                <a:gd name="T84" fmla="*/ 7 w 146"/>
                <a:gd name="T85" fmla="*/ 12 h 240"/>
                <a:gd name="T86" fmla="*/ 12 w 146"/>
                <a:gd name="T87" fmla="*/ 17 h 240"/>
                <a:gd name="T88" fmla="*/ 8 w 146"/>
                <a:gd name="T89" fmla="*/ 26 h 240"/>
                <a:gd name="T90" fmla="*/ 23 w 146"/>
                <a:gd name="T91" fmla="*/ 32 h 240"/>
                <a:gd name="T92" fmla="*/ 47 w 146"/>
                <a:gd name="T93" fmla="*/ 35 h 240"/>
                <a:gd name="T94" fmla="*/ 75 w 146"/>
                <a:gd name="T95" fmla="*/ 32 h 240"/>
                <a:gd name="T96" fmla="*/ 96 w 146"/>
                <a:gd name="T97" fmla="*/ 26 h 240"/>
                <a:gd name="T98" fmla="*/ 105 w 146"/>
                <a:gd name="T99" fmla="*/ 19 h 240"/>
                <a:gd name="T100" fmla="*/ 113 w 146"/>
                <a:gd name="T101" fmla="*/ 23 h 240"/>
                <a:gd name="T102" fmla="*/ 122 w 146"/>
                <a:gd name="T103" fmla="*/ 45 h 240"/>
                <a:gd name="T104" fmla="*/ 105 w 146"/>
                <a:gd name="T105" fmla="*/ 46 h 240"/>
                <a:gd name="T106" fmla="*/ 91 w 146"/>
                <a:gd name="T107" fmla="*/ 52 h 240"/>
                <a:gd name="T108" fmla="*/ 76 w 146"/>
                <a:gd name="T109" fmla="*/ 68 h 240"/>
                <a:gd name="T110" fmla="*/ 63 w 146"/>
                <a:gd name="T111" fmla="*/ 149 h 240"/>
                <a:gd name="T112" fmla="*/ 59 w 146"/>
                <a:gd name="T113" fmla="*/ 171 h 240"/>
                <a:gd name="T114" fmla="*/ 38 w 146"/>
                <a:gd name="T115" fmla="*/ 235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6" h="240">
                  <a:moveTo>
                    <a:pt x="38" y="235"/>
                  </a:moveTo>
                  <a:cubicBezTo>
                    <a:pt x="29" y="231"/>
                    <a:pt x="38" y="224"/>
                    <a:pt x="33" y="219"/>
                  </a:cubicBezTo>
                  <a:cubicBezTo>
                    <a:pt x="32" y="218"/>
                    <a:pt x="37" y="219"/>
                    <a:pt x="36" y="218"/>
                  </a:cubicBezTo>
                  <a:cubicBezTo>
                    <a:pt x="30" y="213"/>
                    <a:pt x="34" y="205"/>
                    <a:pt x="40" y="199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2" y="198"/>
                    <a:pt x="38" y="196"/>
                    <a:pt x="38" y="195"/>
                  </a:cubicBezTo>
                  <a:cubicBezTo>
                    <a:pt x="39" y="195"/>
                    <a:pt x="40" y="196"/>
                    <a:pt x="41" y="196"/>
                  </a:cubicBezTo>
                  <a:cubicBezTo>
                    <a:pt x="38" y="195"/>
                    <a:pt x="40" y="193"/>
                    <a:pt x="38" y="193"/>
                  </a:cubicBezTo>
                  <a:cubicBezTo>
                    <a:pt x="39" y="192"/>
                    <a:pt x="41" y="192"/>
                    <a:pt x="42" y="192"/>
                  </a:cubicBezTo>
                  <a:cubicBezTo>
                    <a:pt x="39" y="191"/>
                    <a:pt x="39" y="191"/>
                    <a:pt x="39" y="191"/>
                  </a:cubicBezTo>
                  <a:cubicBezTo>
                    <a:pt x="32" y="188"/>
                    <a:pt x="40" y="186"/>
                    <a:pt x="37" y="183"/>
                  </a:cubicBezTo>
                  <a:cubicBezTo>
                    <a:pt x="39" y="183"/>
                    <a:pt x="39" y="183"/>
                    <a:pt x="39" y="183"/>
                  </a:cubicBezTo>
                  <a:cubicBezTo>
                    <a:pt x="35" y="179"/>
                    <a:pt x="36" y="173"/>
                    <a:pt x="35" y="168"/>
                  </a:cubicBezTo>
                  <a:cubicBezTo>
                    <a:pt x="36" y="169"/>
                    <a:pt x="38" y="169"/>
                    <a:pt x="39" y="169"/>
                  </a:cubicBezTo>
                  <a:cubicBezTo>
                    <a:pt x="36" y="168"/>
                    <a:pt x="35" y="167"/>
                    <a:pt x="35" y="165"/>
                  </a:cubicBezTo>
                  <a:cubicBezTo>
                    <a:pt x="38" y="165"/>
                    <a:pt x="32" y="163"/>
                    <a:pt x="34" y="161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2" y="160"/>
                    <a:pt x="37" y="160"/>
                    <a:pt x="33" y="159"/>
                  </a:cubicBezTo>
                  <a:cubicBezTo>
                    <a:pt x="36" y="158"/>
                    <a:pt x="36" y="158"/>
                    <a:pt x="36" y="158"/>
                  </a:cubicBezTo>
                  <a:cubicBezTo>
                    <a:pt x="31" y="157"/>
                    <a:pt x="38" y="157"/>
                    <a:pt x="36" y="156"/>
                  </a:cubicBezTo>
                  <a:cubicBezTo>
                    <a:pt x="35" y="156"/>
                    <a:pt x="35" y="156"/>
                    <a:pt x="35" y="156"/>
                  </a:cubicBezTo>
                  <a:cubicBezTo>
                    <a:pt x="34" y="155"/>
                    <a:pt x="37" y="154"/>
                    <a:pt x="36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36" y="151"/>
                    <a:pt x="38" y="151"/>
                    <a:pt x="35" y="150"/>
                  </a:cubicBezTo>
                  <a:cubicBezTo>
                    <a:pt x="38" y="150"/>
                    <a:pt x="36" y="152"/>
                    <a:pt x="40" y="152"/>
                  </a:cubicBezTo>
                  <a:cubicBezTo>
                    <a:pt x="37" y="145"/>
                    <a:pt x="39" y="139"/>
                    <a:pt x="40" y="132"/>
                  </a:cubicBezTo>
                  <a:cubicBezTo>
                    <a:pt x="42" y="132"/>
                    <a:pt x="42" y="132"/>
                    <a:pt x="44" y="132"/>
                  </a:cubicBezTo>
                  <a:cubicBezTo>
                    <a:pt x="43" y="131"/>
                    <a:pt x="43" y="129"/>
                    <a:pt x="42" y="128"/>
                  </a:cubicBezTo>
                  <a:cubicBezTo>
                    <a:pt x="42" y="128"/>
                    <a:pt x="43" y="128"/>
                    <a:pt x="44" y="128"/>
                  </a:cubicBezTo>
                  <a:cubicBezTo>
                    <a:pt x="45" y="127"/>
                    <a:pt x="40" y="126"/>
                    <a:pt x="42" y="125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43" y="125"/>
                    <a:pt x="44" y="123"/>
                    <a:pt x="43" y="122"/>
                  </a:cubicBezTo>
                  <a:cubicBezTo>
                    <a:pt x="43" y="122"/>
                    <a:pt x="44" y="122"/>
                    <a:pt x="45" y="123"/>
                  </a:cubicBezTo>
                  <a:cubicBezTo>
                    <a:pt x="42" y="121"/>
                    <a:pt x="46" y="120"/>
                    <a:pt x="44" y="119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9" y="118"/>
                    <a:pt x="42" y="118"/>
                    <a:pt x="44" y="11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3" y="115"/>
                    <a:pt x="45" y="113"/>
                    <a:pt x="44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09"/>
                    <a:pt x="46" y="108"/>
                    <a:pt x="45" y="106"/>
                  </a:cubicBezTo>
                  <a:cubicBezTo>
                    <a:pt x="46" y="105"/>
                    <a:pt x="50" y="107"/>
                    <a:pt x="50" y="105"/>
                  </a:cubicBezTo>
                  <a:cubicBezTo>
                    <a:pt x="46" y="104"/>
                    <a:pt x="49" y="102"/>
                    <a:pt x="44" y="102"/>
                  </a:cubicBezTo>
                  <a:cubicBezTo>
                    <a:pt x="45" y="100"/>
                    <a:pt x="47" y="98"/>
                    <a:pt x="46" y="97"/>
                  </a:cubicBezTo>
                  <a:cubicBezTo>
                    <a:pt x="48" y="98"/>
                    <a:pt x="51" y="98"/>
                    <a:pt x="51" y="99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6" y="99"/>
                    <a:pt x="53" y="100"/>
                    <a:pt x="55" y="100"/>
                  </a:cubicBezTo>
                  <a:cubicBezTo>
                    <a:pt x="55" y="99"/>
                    <a:pt x="54" y="97"/>
                    <a:pt x="55" y="97"/>
                  </a:cubicBezTo>
                  <a:cubicBezTo>
                    <a:pt x="53" y="95"/>
                    <a:pt x="49" y="92"/>
                    <a:pt x="49" y="90"/>
                  </a:cubicBezTo>
                  <a:cubicBezTo>
                    <a:pt x="50" y="91"/>
                    <a:pt x="53" y="91"/>
                    <a:pt x="54" y="92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47" y="86"/>
                    <a:pt x="51" y="88"/>
                    <a:pt x="50" y="86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85"/>
                    <a:pt x="48" y="82"/>
                    <a:pt x="51" y="83"/>
                  </a:cubicBezTo>
                  <a:cubicBezTo>
                    <a:pt x="53" y="83"/>
                    <a:pt x="52" y="84"/>
                    <a:pt x="54" y="84"/>
                  </a:cubicBezTo>
                  <a:cubicBezTo>
                    <a:pt x="54" y="83"/>
                    <a:pt x="53" y="82"/>
                    <a:pt x="53" y="81"/>
                  </a:cubicBezTo>
                  <a:cubicBezTo>
                    <a:pt x="54" y="81"/>
                    <a:pt x="54" y="81"/>
                    <a:pt x="54" y="81"/>
                  </a:cubicBezTo>
                  <a:cubicBezTo>
                    <a:pt x="54" y="81"/>
                    <a:pt x="53" y="79"/>
                    <a:pt x="50" y="79"/>
                  </a:cubicBezTo>
                  <a:cubicBezTo>
                    <a:pt x="50" y="79"/>
                    <a:pt x="53" y="79"/>
                    <a:pt x="51" y="80"/>
                  </a:cubicBezTo>
                  <a:cubicBezTo>
                    <a:pt x="49" y="78"/>
                    <a:pt x="49" y="77"/>
                    <a:pt x="50" y="75"/>
                  </a:cubicBezTo>
                  <a:cubicBezTo>
                    <a:pt x="50" y="76"/>
                    <a:pt x="51" y="76"/>
                    <a:pt x="52" y="77"/>
                  </a:cubicBezTo>
                  <a:cubicBezTo>
                    <a:pt x="50" y="74"/>
                    <a:pt x="49" y="72"/>
                    <a:pt x="49" y="70"/>
                  </a:cubicBezTo>
                  <a:cubicBezTo>
                    <a:pt x="47" y="69"/>
                    <a:pt x="52" y="72"/>
                    <a:pt x="51" y="72"/>
                  </a:cubicBezTo>
                  <a:cubicBezTo>
                    <a:pt x="54" y="71"/>
                    <a:pt x="50" y="66"/>
                    <a:pt x="54" y="65"/>
                  </a:cubicBezTo>
                  <a:cubicBezTo>
                    <a:pt x="54" y="66"/>
                    <a:pt x="52" y="64"/>
                    <a:pt x="52" y="65"/>
                  </a:cubicBezTo>
                  <a:cubicBezTo>
                    <a:pt x="53" y="64"/>
                    <a:pt x="55" y="65"/>
                    <a:pt x="55" y="64"/>
                  </a:cubicBezTo>
                  <a:cubicBezTo>
                    <a:pt x="56" y="64"/>
                    <a:pt x="55" y="63"/>
                    <a:pt x="55" y="62"/>
                  </a:cubicBezTo>
                  <a:cubicBezTo>
                    <a:pt x="54" y="61"/>
                    <a:pt x="55" y="62"/>
                    <a:pt x="55" y="63"/>
                  </a:cubicBezTo>
                  <a:cubicBezTo>
                    <a:pt x="54" y="61"/>
                    <a:pt x="54" y="56"/>
                    <a:pt x="58" y="55"/>
                  </a:cubicBezTo>
                  <a:cubicBezTo>
                    <a:pt x="57" y="54"/>
                    <a:pt x="55" y="51"/>
                    <a:pt x="56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9" y="53"/>
                    <a:pt x="59" y="50"/>
                    <a:pt x="60" y="51"/>
                  </a:cubicBezTo>
                  <a:cubicBezTo>
                    <a:pt x="59" y="49"/>
                    <a:pt x="60" y="57"/>
                    <a:pt x="59" y="54"/>
                  </a:cubicBezTo>
                  <a:cubicBezTo>
                    <a:pt x="61" y="55"/>
                    <a:pt x="57" y="50"/>
                    <a:pt x="59" y="52"/>
                  </a:cubicBezTo>
                  <a:cubicBezTo>
                    <a:pt x="60" y="51"/>
                    <a:pt x="58" y="49"/>
                    <a:pt x="61" y="49"/>
                  </a:cubicBezTo>
                  <a:cubicBezTo>
                    <a:pt x="60" y="49"/>
                    <a:pt x="63" y="52"/>
                    <a:pt x="64" y="51"/>
                  </a:cubicBezTo>
                  <a:cubicBezTo>
                    <a:pt x="64" y="49"/>
                    <a:pt x="63" y="50"/>
                    <a:pt x="63" y="48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1" y="45"/>
                    <a:pt x="64" y="46"/>
                    <a:pt x="61" y="45"/>
                  </a:cubicBezTo>
                  <a:cubicBezTo>
                    <a:pt x="63" y="46"/>
                    <a:pt x="62" y="42"/>
                    <a:pt x="65" y="44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8" y="46"/>
                    <a:pt x="65" y="43"/>
                    <a:pt x="65" y="42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2" y="40"/>
                    <a:pt x="67" y="41"/>
                    <a:pt x="65" y="38"/>
                  </a:cubicBezTo>
                  <a:cubicBezTo>
                    <a:pt x="67" y="38"/>
                    <a:pt x="68" y="35"/>
                    <a:pt x="71" y="37"/>
                  </a:cubicBezTo>
                  <a:cubicBezTo>
                    <a:pt x="71" y="35"/>
                    <a:pt x="70" y="33"/>
                    <a:pt x="72" y="32"/>
                  </a:cubicBezTo>
                  <a:cubicBezTo>
                    <a:pt x="72" y="33"/>
                    <a:pt x="72" y="33"/>
                    <a:pt x="73" y="34"/>
                  </a:cubicBezTo>
                  <a:cubicBezTo>
                    <a:pt x="74" y="35"/>
                    <a:pt x="73" y="34"/>
                    <a:pt x="73" y="32"/>
                  </a:cubicBezTo>
                  <a:cubicBezTo>
                    <a:pt x="74" y="33"/>
                    <a:pt x="77" y="33"/>
                    <a:pt x="79" y="34"/>
                  </a:cubicBezTo>
                  <a:cubicBezTo>
                    <a:pt x="78" y="32"/>
                    <a:pt x="76" y="30"/>
                    <a:pt x="75" y="29"/>
                  </a:cubicBezTo>
                  <a:cubicBezTo>
                    <a:pt x="79" y="32"/>
                    <a:pt x="76" y="24"/>
                    <a:pt x="80" y="27"/>
                  </a:cubicBezTo>
                  <a:cubicBezTo>
                    <a:pt x="80" y="27"/>
                    <a:pt x="80" y="29"/>
                    <a:pt x="82" y="30"/>
                  </a:cubicBezTo>
                  <a:cubicBezTo>
                    <a:pt x="86" y="33"/>
                    <a:pt x="82" y="26"/>
                    <a:pt x="85" y="27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4" y="25"/>
                    <a:pt x="83" y="20"/>
                    <a:pt x="85" y="23"/>
                  </a:cubicBezTo>
                  <a:cubicBezTo>
                    <a:pt x="85" y="22"/>
                    <a:pt x="88" y="23"/>
                    <a:pt x="86" y="20"/>
                  </a:cubicBezTo>
                  <a:cubicBezTo>
                    <a:pt x="90" y="21"/>
                    <a:pt x="92" y="14"/>
                    <a:pt x="97" y="20"/>
                  </a:cubicBezTo>
                  <a:cubicBezTo>
                    <a:pt x="97" y="19"/>
                    <a:pt x="98" y="20"/>
                    <a:pt x="97" y="18"/>
                  </a:cubicBezTo>
                  <a:cubicBezTo>
                    <a:pt x="96" y="16"/>
                    <a:pt x="97" y="20"/>
                    <a:pt x="96" y="18"/>
                  </a:cubicBezTo>
                  <a:cubicBezTo>
                    <a:pt x="96" y="18"/>
                    <a:pt x="96" y="17"/>
                    <a:pt x="96" y="17"/>
                  </a:cubicBezTo>
                  <a:cubicBezTo>
                    <a:pt x="97" y="17"/>
                    <a:pt x="98" y="17"/>
                    <a:pt x="98" y="21"/>
                  </a:cubicBezTo>
                  <a:cubicBezTo>
                    <a:pt x="101" y="22"/>
                    <a:pt x="98" y="13"/>
                    <a:pt x="102" y="14"/>
                  </a:cubicBezTo>
                  <a:cubicBezTo>
                    <a:pt x="102" y="16"/>
                    <a:pt x="102" y="16"/>
                    <a:pt x="103" y="16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6" y="13"/>
                    <a:pt x="106" y="16"/>
                    <a:pt x="106" y="19"/>
                  </a:cubicBezTo>
                  <a:cubicBezTo>
                    <a:pt x="107" y="18"/>
                    <a:pt x="108" y="18"/>
                    <a:pt x="108" y="16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09" y="16"/>
                    <a:pt x="111" y="17"/>
                    <a:pt x="111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1" y="18"/>
                    <a:pt x="112" y="18"/>
                    <a:pt x="112" y="17"/>
                  </a:cubicBezTo>
                  <a:cubicBezTo>
                    <a:pt x="112" y="16"/>
                    <a:pt x="111" y="15"/>
                    <a:pt x="110" y="14"/>
                  </a:cubicBezTo>
                  <a:cubicBezTo>
                    <a:pt x="110" y="13"/>
                    <a:pt x="111" y="13"/>
                    <a:pt x="112" y="12"/>
                  </a:cubicBezTo>
                  <a:cubicBezTo>
                    <a:pt x="112" y="15"/>
                    <a:pt x="114" y="14"/>
                    <a:pt x="114" y="14"/>
                  </a:cubicBezTo>
                  <a:cubicBezTo>
                    <a:pt x="115" y="15"/>
                    <a:pt x="115" y="12"/>
                    <a:pt x="116" y="12"/>
                  </a:cubicBezTo>
                  <a:cubicBezTo>
                    <a:pt x="116" y="13"/>
                    <a:pt x="117" y="12"/>
                    <a:pt x="116" y="14"/>
                  </a:cubicBezTo>
                  <a:cubicBezTo>
                    <a:pt x="116" y="14"/>
                    <a:pt x="116" y="13"/>
                    <a:pt x="115" y="14"/>
                  </a:cubicBezTo>
                  <a:cubicBezTo>
                    <a:pt x="116" y="15"/>
                    <a:pt x="116" y="17"/>
                    <a:pt x="117" y="16"/>
                  </a:cubicBezTo>
                  <a:cubicBezTo>
                    <a:pt x="118" y="14"/>
                    <a:pt x="117" y="10"/>
                    <a:pt x="118" y="12"/>
                  </a:cubicBezTo>
                  <a:cubicBezTo>
                    <a:pt x="118" y="15"/>
                    <a:pt x="118" y="15"/>
                    <a:pt x="118" y="15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9" y="15"/>
                    <a:pt x="119" y="15"/>
                    <a:pt x="119" y="15"/>
                  </a:cubicBezTo>
                  <a:cubicBezTo>
                    <a:pt x="120" y="12"/>
                    <a:pt x="122" y="14"/>
                    <a:pt x="122" y="11"/>
                  </a:cubicBezTo>
                  <a:cubicBezTo>
                    <a:pt x="123" y="11"/>
                    <a:pt x="124" y="13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46" y="42"/>
                    <a:pt x="131" y="22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36" y="32"/>
                    <a:pt x="135" y="34"/>
                    <a:pt x="136" y="35"/>
                  </a:cubicBezTo>
                  <a:cubicBezTo>
                    <a:pt x="133" y="36"/>
                    <a:pt x="128" y="31"/>
                    <a:pt x="129" y="35"/>
                  </a:cubicBezTo>
                  <a:cubicBezTo>
                    <a:pt x="129" y="36"/>
                    <a:pt x="131" y="40"/>
                    <a:pt x="133" y="40"/>
                  </a:cubicBezTo>
                  <a:cubicBezTo>
                    <a:pt x="130" y="41"/>
                    <a:pt x="130" y="47"/>
                    <a:pt x="125" y="46"/>
                  </a:cubicBezTo>
                  <a:cubicBezTo>
                    <a:pt x="125" y="47"/>
                    <a:pt x="126" y="47"/>
                    <a:pt x="126" y="48"/>
                  </a:cubicBezTo>
                  <a:cubicBezTo>
                    <a:pt x="122" y="49"/>
                    <a:pt x="120" y="55"/>
                    <a:pt x="115" y="52"/>
                  </a:cubicBezTo>
                  <a:cubicBezTo>
                    <a:pt x="116" y="51"/>
                    <a:pt x="114" y="50"/>
                    <a:pt x="113" y="48"/>
                  </a:cubicBezTo>
                  <a:cubicBezTo>
                    <a:pt x="114" y="51"/>
                    <a:pt x="112" y="47"/>
                    <a:pt x="113" y="50"/>
                  </a:cubicBezTo>
                  <a:cubicBezTo>
                    <a:pt x="114" y="52"/>
                    <a:pt x="114" y="53"/>
                    <a:pt x="116" y="54"/>
                  </a:cubicBezTo>
                  <a:cubicBezTo>
                    <a:pt x="114" y="56"/>
                    <a:pt x="111" y="57"/>
                    <a:pt x="109" y="55"/>
                  </a:cubicBezTo>
                  <a:cubicBezTo>
                    <a:pt x="110" y="56"/>
                    <a:pt x="110" y="57"/>
                    <a:pt x="110" y="58"/>
                  </a:cubicBezTo>
                  <a:cubicBezTo>
                    <a:pt x="109" y="54"/>
                    <a:pt x="107" y="54"/>
                    <a:pt x="106" y="56"/>
                  </a:cubicBezTo>
                  <a:cubicBezTo>
                    <a:pt x="107" y="58"/>
                    <a:pt x="107" y="58"/>
                    <a:pt x="107" y="58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5" y="57"/>
                    <a:pt x="106" y="61"/>
                    <a:pt x="105" y="59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3" y="59"/>
                    <a:pt x="102" y="62"/>
                    <a:pt x="101" y="61"/>
                  </a:cubicBezTo>
                  <a:cubicBezTo>
                    <a:pt x="99" y="58"/>
                    <a:pt x="99" y="58"/>
                    <a:pt x="99" y="58"/>
                  </a:cubicBezTo>
                  <a:cubicBezTo>
                    <a:pt x="98" y="58"/>
                    <a:pt x="98" y="60"/>
                    <a:pt x="99" y="61"/>
                  </a:cubicBezTo>
                  <a:cubicBezTo>
                    <a:pt x="97" y="60"/>
                    <a:pt x="95" y="60"/>
                    <a:pt x="94" y="57"/>
                  </a:cubicBezTo>
                  <a:cubicBezTo>
                    <a:pt x="92" y="65"/>
                    <a:pt x="86" y="66"/>
                    <a:pt x="82" y="66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1" y="63"/>
                    <a:pt x="82" y="67"/>
                    <a:pt x="81" y="66"/>
                  </a:cubicBezTo>
                  <a:cubicBezTo>
                    <a:pt x="81" y="65"/>
                    <a:pt x="80" y="63"/>
                    <a:pt x="80" y="61"/>
                  </a:cubicBezTo>
                  <a:cubicBezTo>
                    <a:pt x="79" y="59"/>
                    <a:pt x="79" y="64"/>
                    <a:pt x="78" y="65"/>
                  </a:cubicBezTo>
                  <a:cubicBezTo>
                    <a:pt x="78" y="67"/>
                    <a:pt x="78" y="63"/>
                    <a:pt x="78" y="66"/>
                  </a:cubicBezTo>
                  <a:cubicBezTo>
                    <a:pt x="78" y="67"/>
                    <a:pt x="76" y="65"/>
                    <a:pt x="76" y="68"/>
                  </a:cubicBezTo>
                  <a:cubicBezTo>
                    <a:pt x="76" y="67"/>
                    <a:pt x="76" y="64"/>
                    <a:pt x="76" y="63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4" y="61"/>
                    <a:pt x="77" y="58"/>
                    <a:pt x="75" y="53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4" y="50"/>
                    <a:pt x="76" y="50"/>
                    <a:pt x="74" y="49"/>
                  </a:cubicBezTo>
                  <a:cubicBezTo>
                    <a:pt x="74" y="50"/>
                    <a:pt x="73" y="55"/>
                    <a:pt x="74" y="56"/>
                  </a:cubicBezTo>
                  <a:cubicBezTo>
                    <a:pt x="72" y="57"/>
                    <a:pt x="74" y="64"/>
                    <a:pt x="72" y="64"/>
                  </a:cubicBezTo>
                  <a:cubicBezTo>
                    <a:pt x="71" y="62"/>
                    <a:pt x="73" y="63"/>
                    <a:pt x="73" y="61"/>
                  </a:cubicBezTo>
                  <a:cubicBezTo>
                    <a:pt x="71" y="58"/>
                    <a:pt x="71" y="62"/>
                    <a:pt x="70" y="62"/>
                  </a:cubicBezTo>
                  <a:cubicBezTo>
                    <a:pt x="71" y="63"/>
                    <a:pt x="70" y="66"/>
                    <a:pt x="70" y="67"/>
                  </a:cubicBezTo>
                  <a:cubicBezTo>
                    <a:pt x="68" y="65"/>
                    <a:pt x="70" y="64"/>
                    <a:pt x="69" y="63"/>
                  </a:cubicBezTo>
                  <a:cubicBezTo>
                    <a:pt x="68" y="65"/>
                    <a:pt x="67" y="67"/>
                    <a:pt x="68" y="68"/>
                  </a:cubicBezTo>
                  <a:cubicBezTo>
                    <a:pt x="68" y="72"/>
                    <a:pt x="67" y="67"/>
                    <a:pt x="66" y="70"/>
                  </a:cubicBezTo>
                  <a:cubicBezTo>
                    <a:pt x="65" y="67"/>
                    <a:pt x="67" y="63"/>
                    <a:pt x="65" y="62"/>
                  </a:cubicBezTo>
                  <a:cubicBezTo>
                    <a:pt x="66" y="65"/>
                    <a:pt x="63" y="66"/>
                    <a:pt x="64" y="70"/>
                  </a:cubicBezTo>
                  <a:cubicBezTo>
                    <a:pt x="64" y="69"/>
                    <a:pt x="64" y="67"/>
                    <a:pt x="64" y="65"/>
                  </a:cubicBezTo>
                  <a:cubicBezTo>
                    <a:pt x="63" y="63"/>
                    <a:pt x="62" y="70"/>
                    <a:pt x="61" y="65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7"/>
                    <a:pt x="60" y="66"/>
                    <a:pt x="60" y="64"/>
                  </a:cubicBezTo>
                  <a:cubicBezTo>
                    <a:pt x="59" y="64"/>
                    <a:pt x="57" y="68"/>
                    <a:pt x="57" y="64"/>
                  </a:cubicBezTo>
                  <a:cubicBezTo>
                    <a:pt x="57" y="64"/>
                    <a:pt x="55" y="64"/>
                    <a:pt x="55" y="67"/>
                  </a:cubicBezTo>
                  <a:cubicBezTo>
                    <a:pt x="57" y="69"/>
                    <a:pt x="57" y="65"/>
                    <a:pt x="58" y="69"/>
                  </a:cubicBezTo>
                  <a:cubicBezTo>
                    <a:pt x="57" y="66"/>
                    <a:pt x="56" y="69"/>
                    <a:pt x="55" y="71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4" y="69"/>
                    <a:pt x="53" y="69"/>
                    <a:pt x="53" y="71"/>
                  </a:cubicBezTo>
                  <a:cubicBezTo>
                    <a:pt x="53" y="70"/>
                    <a:pt x="53" y="69"/>
                    <a:pt x="53" y="68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0" y="72"/>
                    <a:pt x="52" y="66"/>
                    <a:pt x="50" y="67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5"/>
                    <a:pt x="51" y="63"/>
                    <a:pt x="50" y="64"/>
                  </a:cubicBezTo>
                  <a:cubicBezTo>
                    <a:pt x="50" y="66"/>
                    <a:pt x="49" y="69"/>
                    <a:pt x="49" y="71"/>
                  </a:cubicBezTo>
                  <a:cubicBezTo>
                    <a:pt x="47" y="71"/>
                    <a:pt x="48" y="68"/>
                    <a:pt x="47" y="70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7"/>
                    <a:pt x="48" y="63"/>
                    <a:pt x="47" y="63"/>
                  </a:cubicBezTo>
                  <a:cubicBezTo>
                    <a:pt x="46" y="64"/>
                    <a:pt x="44" y="67"/>
                    <a:pt x="46" y="69"/>
                  </a:cubicBezTo>
                  <a:cubicBezTo>
                    <a:pt x="45" y="69"/>
                    <a:pt x="44" y="67"/>
                    <a:pt x="45" y="66"/>
                  </a:cubicBezTo>
                  <a:cubicBezTo>
                    <a:pt x="43" y="66"/>
                    <a:pt x="45" y="68"/>
                    <a:pt x="43" y="70"/>
                  </a:cubicBezTo>
                  <a:cubicBezTo>
                    <a:pt x="43" y="68"/>
                    <a:pt x="42" y="65"/>
                    <a:pt x="41" y="63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4" y="56"/>
                    <a:pt x="42" y="56"/>
                    <a:pt x="43" y="53"/>
                  </a:cubicBezTo>
                  <a:cubicBezTo>
                    <a:pt x="43" y="53"/>
                    <a:pt x="42" y="54"/>
                    <a:pt x="41" y="54"/>
                  </a:cubicBezTo>
                  <a:cubicBezTo>
                    <a:pt x="42" y="60"/>
                    <a:pt x="38" y="61"/>
                    <a:pt x="37" y="66"/>
                  </a:cubicBezTo>
                  <a:cubicBezTo>
                    <a:pt x="35" y="67"/>
                    <a:pt x="38" y="54"/>
                    <a:pt x="34" y="61"/>
                  </a:cubicBezTo>
                  <a:cubicBezTo>
                    <a:pt x="34" y="63"/>
                    <a:pt x="32" y="66"/>
                    <a:pt x="34" y="65"/>
                  </a:cubicBezTo>
                  <a:cubicBezTo>
                    <a:pt x="33" y="64"/>
                    <a:pt x="32" y="70"/>
                    <a:pt x="31" y="67"/>
                  </a:cubicBezTo>
                  <a:cubicBezTo>
                    <a:pt x="33" y="66"/>
                    <a:pt x="30" y="62"/>
                    <a:pt x="33" y="60"/>
                  </a:cubicBezTo>
                  <a:cubicBezTo>
                    <a:pt x="33" y="61"/>
                    <a:pt x="34" y="61"/>
                    <a:pt x="34" y="61"/>
                  </a:cubicBezTo>
                  <a:cubicBezTo>
                    <a:pt x="34" y="59"/>
                    <a:pt x="35" y="56"/>
                    <a:pt x="34" y="55"/>
                  </a:cubicBezTo>
                  <a:cubicBezTo>
                    <a:pt x="33" y="56"/>
                    <a:pt x="32" y="56"/>
                    <a:pt x="31" y="58"/>
                  </a:cubicBezTo>
                  <a:cubicBezTo>
                    <a:pt x="31" y="61"/>
                    <a:pt x="33" y="58"/>
                    <a:pt x="31" y="61"/>
                  </a:cubicBezTo>
                  <a:cubicBezTo>
                    <a:pt x="29" y="61"/>
                    <a:pt x="30" y="57"/>
                    <a:pt x="28" y="62"/>
                  </a:cubicBezTo>
                  <a:cubicBezTo>
                    <a:pt x="29" y="62"/>
                    <a:pt x="29" y="64"/>
                    <a:pt x="28" y="66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5" y="63"/>
                    <a:pt x="26" y="68"/>
                    <a:pt x="23" y="67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5" y="60"/>
                    <a:pt x="26" y="66"/>
                    <a:pt x="27" y="61"/>
                  </a:cubicBezTo>
                  <a:cubicBezTo>
                    <a:pt x="26" y="60"/>
                    <a:pt x="25" y="62"/>
                    <a:pt x="24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59"/>
                    <a:pt x="27" y="53"/>
                    <a:pt x="23" y="56"/>
                  </a:cubicBezTo>
                  <a:cubicBezTo>
                    <a:pt x="22" y="57"/>
                    <a:pt x="22" y="58"/>
                    <a:pt x="22" y="59"/>
                  </a:cubicBezTo>
                  <a:cubicBezTo>
                    <a:pt x="19" y="59"/>
                    <a:pt x="18" y="61"/>
                    <a:pt x="16" y="60"/>
                  </a:cubicBezTo>
                  <a:cubicBezTo>
                    <a:pt x="18" y="57"/>
                    <a:pt x="13" y="58"/>
                    <a:pt x="17" y="56"/>
                  </a:cubicBezTo>
                  <a:cubicBezTo>
                    <a:pt x="17" y="58"/>
                    <a:pt x="20" y="60"/>
                    <a:pt x="22" y="56"/>
                  </a:cubicBezTo>
                  <a:cubicBezTo>
                    <a:pt x="23" y="52"/>
                    <a:pt x="24" y="58"/>
                    <a:pt x="26" y="53"/>
                  </a:cubicBezTo>
                  <a:cubicBezTo>
                    <a:pt x="24" y="53"/>
                    <a:pt x="26" y="49"/>
                    <a:pt x="26" y="46"/>
                  </a:cubicBezTo>
                  <a:cubicBezTo>
                    <a:pt x="26" y="46"/>
                    <a:pt x="25" y="47"/>
                    <a:pt x="25" y="47"/>
                  </a:cubicBezTo>
                  <a:cubicBezTo>
                    <a:pt x="24" y="49"/>
                    <a:pt x="24" y="50"/>
                    <a:pt x="23" y="52"/>
                  </a:cubicBezTo>
                  <a:cubicBezTo>
                    <a:pt x="22" y="51"/>
                    <a:pt x="19" y="51"/>
                    <a:pt x="17" y="53"/>
                  </a:cubicBezTo>
                  <a:cubicBezTo>
                    <a:pt x="17" y="52"/>
                    <a:pt x="18" y="49"/>
                    <a:pt x="19" y="49"/>
                  </a:cubicBezTo>
                  <a:cubicBezTo>
                    <a:pt x="17" y="49"/>
                    <a:pt x="14" y="47"/>
                    <a:pt x="13" y="45"/>
                  </a:cubicBezTo>
                  <a:cubicBezTo>
                    <a:pt x="12" y="50"/>
                    <a:pt x="10" y="45"/>
                    <a:pt x="9" y="48"/>
                  </a:cubicBezTo>
                  <a:cubicBezTo>
                    <a:pt x="9" y="50"/>
                    <a:pt x="9" y="53"/>
                    <a:pt x="7" y="54"/>
                  </a:cubicBezTo>
                  <a:cubicBezTo>
                    <a:pt x="6" y="54"/>
                    <a:pt x="8" y="53"/>
                    <a:pt x="8" y="52"/>
                  </a:cubicBezTo>
                  <a:cubicBezTo>
                    <a:pt x="6" y="53"/>
                    <a:pt x="9" y="47"/>
                    <a:pt x="6" y="50"/>
                  </a:cubicBezTo>
                  <a:cubicBezTo>
                    <a:pt x="9" y="51"/>
                    <a:pt x="9" y="46"/>
                    <a:pt x="12" y="43"/>
                  </a:cubicBezTo>
                  <a:cubicBezTo>
                    <a:pt x="9" y="44"/>
                    <a:pt x="14" y="41"/>
                    <a:pt x="12" y="40"/>
                  </a:cubicBezTo>
                  <a:cubicBezTo>
                    <a:pt x="10" y="41"/>
                    <a:pt x="7" y="40"/>
                    <a:pt x="5" y="39"/>
                  </a:cubicBezTo>
                  <a:cubicBezTo>
                    <a:pt x="6" y="36"/>
                    <a:pt x="2" y="34"/>
                    <a:pt x="0" y="32"/>
                  </a:cubicBezTo>
                  <a:cubicBezTo>
                    <a:pt x="1" y="30"/>
                    <a:pt x="6" y="29"/>
                    <a:pt x="6" y="28"/>
                  </a:cubicBezTo>
                  <a:cubicBezTo>
                    <a:pt x="5" y="27"/>
                    <a:pt x="2" y="30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7"/>
                    <a:pt x="6" y="24"/>
                    <a:pt x="0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4" y="23"/>
                    <a:pt x="3" y="23"/>
                  </a:cubicBezTo>
                  <a:cubicBezTo>
                    <a:pt x="5" y="23"/>
                    <a:pt x="6" y="22"/>
                    <a:pt x="7" y="23"/>
                  </a:cubicBezTo>
                  <a:cubicBezTo>
                    <a:pt x="10" y="21"/>
                    <a:pt x="6" y="21"/>
                    <a:pt x="6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18"/>
                    <a:pt x="4" y="16"/>
                    <a:pt x="4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4"/>
                    <a:pt x="9" y="14"/>
                    <a:pt x="7" y="12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1" y="17"/>
                    <a:pt x="10" y="15"/>
                    <a:pt x="7" y="15"/>
                  </a:cubicBezTo>
                  <a:cubicBezTo>
                    <a:pt x="5" y="15"/>
                    <a:pt x="5" y="17"/>
                    <a:pt x="8" y="18"/>
                  </a:cubicBezTo>
                  <a:cubicBezTo>
                    <a:pt x="8" y="17"/>
                    <a:pt x="8" y="17"/>
                    <a:pt x="7" y="16"/>
                  </a:cubicBezTo>
                  <a:cubicBezTo>
                    <a:pt x="10" y="17"/>
                    <a:pt x="10" y="17"/>
                    <a:pt x="12" y="18"/>
                  </a:cubicBezTo>
                  <a:cubicBezTo>
                    <a:pt x="12" y="18"/>
                    <a:pt x="13" y="18"/>
                    <a:pt x="12" y="17"/>
                  </a:cubicBezTo>
                  <a:cubicBezTo>
                    <a:pt x="14" y="18"/>
                    <a:pt x="14" y="19"/>
                    <a:pt x="14" y="19"/>
                  </a:cubicBezTo>
                  <a:cubicBezTo>
                    <a:pt x="13" y="19"/>
                    <a:pt x="12" y="20"/>
                    <a:pt x="11" y="19"/>
                  </a:cubicBezTo>
                  <a:cubicBezTo>
                    <a:pt x="14" y="20"/>
                    <a:pt x="15" y="20"/>
                    <a:pt x="14" y="21"/>
                  </a:cubicBezTo>
                  <a:cubicBezTo>
                    <a:pt x="11" y="22"/>
                    <a:pt x="17" y="23"/>
                    <a:pt x="16" y="24"/>
                  </a:cubicBezTo>
                  <a:cubicBezTo>
                    <a:pt x="13" y="24"/>
                    <a:pt x="10" y="24"/>
                    <a:pt x="9" y="23"/>
                  </a:cubicBezTo>
                  <a:cubicBezTo>
                    <a:pt x="7" y="25"/>
                    <a:pt x="9" y="24"/>
                    <a:pt x="8" y="26"/>
                  </a:cubicBezTo>
                  <a:cubicBezTo>
                    <a:pt x="10" y="26"/>
                    <a:pt x="13" y="25"/>
                    <a:pt x="15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5" y="26"/>
                    <a:pt x="18" y="25"/>
                    <a:pt x="17" y="26"/>
                  </a:cubicBezTo>
                  <a:cubicBezTo>
                    <a:pt x="17" y="28"/>
                    <a:pt x="19" y="29"/>
                    <a:pt x="19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22" y="29"/>
                    <a:pt x="21" y="33"/>
                    <a:pt x="23" y="32"/>
                  </a:cubicBezTo>
                  <a:cubicBezTo>
                    <a:pt x="24" y="34"/>
                    <a:pt x="28" y="32"/>
                    <a:pt x="27" y="36"/>
                  </a:cubicBezTo>
                  <a:cubicBezTo>
                    <a:pt x="32" y="36"/>
                    <a:pt x="35" y="35"/>
                    <a:pt x="39" y="37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9" y="38"/>
                    <a:pt x="38" y="42"/>
                    <a:pt x="38" y="41"/>
                  </a:cubicBezTo>
                  <a:cubicBezTo>
                    <a:pt x="38" y="39"/>
                    <a:pt x="40" y="38"/>
                    <a:pt x="41" y="36"/>
                  </a:cubicBezTo>
                  <a:cubicBezTo>
                    <a:pt x="42" y="39"/>
                    <a:pt x="45" y="37"/>
                    <a:pt x="47" y="35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9" y="33"/>
                    <a:pt x="51" y="37"/>
                    <a:pt x="53" y="38"/>
                  </a:cubicBezTo>
                  <a:cubicBezTo>
                    <a:pt x="53" y="39"/>
                    <a:pt x="53" y="41"/>
                    <a:pt x="54" y="41"/>
                  </a:cubicBezTo>
                  <a:cubicBezTo>
                    <a:pt x="55" y="37"/>
                    <a:pt x="56" y="38"/>
                    <a:pt x="57" y="35"/>
                  </a:cubicBezTo>
                  <a:cubicBezTo>
                    <a:pt x="59" y="35"/>
                    <a:pt x="61" y="36"/>
                    <a:pt x="62" y="38"/>
                  </a:cubicBezTo>
                  <a:cubicBezTo>
                    <a:pt x="66" y="33"/>
                    <a:pt x="71" y="36"/>
                    <a:pt x="75" y="32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80" y="29"/>
                    <a:pt x="86" y="33"/>
                    <a:pt x="89" y="29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91" y="35"/>
                    <a:pt x="92" y="32"/>
                    <a:pt x="91" y="29"/>
                  </a:cubicBezTo>
                  <a:cubicBezTo>
                    <a:pt x="92" y="30"/>
                    <a:pt x="93" y="26"/>
                    <a:pt x="95" y="29"/>
                  </a:cubicBezTo>
                  <a:cubicBezTo>
                    <a:pt x="96" y="30"/>
                    <a:pt x="95" y="27"/>
                    <a:pt x="96" y="26"/>
                  </a:cubicBezTo>
                  <a:cubicBezTo>
                    <a:pt x="99" y="27"/>
                    <a:pt x="99" y="26"/>
                    <a:pt x="101" y="25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0" y="26"/>
                    <a:pt x="101" y="28"/>
                    <a:pt x="102" y="28"/>
                  </a:cubicBezTo>
                  <a:cubicBezTo>
                    <a:pt x="102" y="26"/>
                    <a:pt x="105" y="28"/>
                    <a:pt x="102" y="23"/>
                  </a:cubicBezTo>
                  <a:cubicBezTo>
                    <a:pt x="105" y="25"/>
                    <a:pt x="104" y="19"/>
                    <a:pt x="107" y="22"/>
                  </a:cubicBezTo>
                  <a:cubicBezTo>
                    <a:pt x="106" y="21"/>
                    <a:pt x="106" y="20"/>
                    <a:pt x="105" y="19"/>
                  </a:cubicBezTo>
                  <a:cubicBezTo>
                    <a:pt x="106" y="20"/>
                    <a:pt x="107" y="19"/>
                    <a:pt x="108" y="21"/>
                  </a:cubicBezTo>
                  <a:cubicBezTo>
                    <a:pt x="109" y="21"/>
                    <a:pt x="108" y="20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7" y="33"/>
                    <a:pt x="103" y="0"/>
                    <a:pt x="122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1" y="44"/>
                    <a:pt x="121" y="44"/>
                    <a:pt x="121" y="44"/>
                  </a:cubicBezTo>
                  <a:cubicBezTo>
                    <a:pt x="120" y="43"/>
                    <a:pt x="118" y="42"/>
                    <a:pt x="117" y="43"/>
                  </a:cubicBezTo>
                  <a:cubicBezTo>
                    <a:pt x="113" y="45"/>
                    <a:pt x="109" y="46"/>
                    <a:pt x="106" y="47"/>
                  </a:cubicBezTo>
                  <a:cubicBezTo>
                    <a:pt x="105" y="46"/>
                    <a:pt x="105" y="46"/>
                    <a:pt x="105" y="46"/>
                  </a:cubicBezTo>
                  <a:cubicBezTo>
                    <a:pt x="106" y="50"/>
                    <a:pt x="100" y="44"/>
                    <a:pt x="103" y="50"/>
                  </a:cubicBezTo>
                  <a:cubicBezTo>
                    <a:pt x="102" y="49"/>
                    <a:pt x="101" y="50"/>
                    <a:pt x="100" y="48"/>
                  </a:cubicBezTo>
                  <a:cubicBezTo>
                    <a:pt x="101" y="51"/>
                    <a:pt x="96" y="48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4" y="50"/>
                    <a:pt x="95" y="54"/>
                    <a:pt x="92" y="53"/>
                  </a:cubicBezTo>
                  <a:cubicBezTo>
                    <a:pt x="92" y="53"/>
                    <a:pt x="92" y="52"/>
                    <a:pt x="91" y="52"/>
                  </a:cubicBezTo>
                  <a:cubicBezTo>
                    <a:pt x="89" y="51"/>
                    <a:pt x="94" y="56"/>
                    <a:pt x="89" y="53"/>
                  </a:cubicBezTo>
                  <a:cubicBezTo>
                    <a:pt x="89" y="53"/>
                    <a:pt x="91" y="55"/>
                    <a:pt x="91" y="55"/>
                  </a:cubicBezTo>
                  <a:cubicBezTo>
                    <a:pt x="86" y="56"/>
                    <a:pt x="86" y="63"/>
                    <a:pt x="85" y="67"/>
                  </a:cubicBezTo>
                  <a:cubicBezTo>
                    <a:pt x="80" y="68"/>
                    <a:pt x="77" y="63"/>
                    <a:pt x="79" y="67"/>
                  </a:cubicBezTo>
                  <a:cubicBezTo>
                    <a:pt x="78" y="67"/>
                    <a:pt x="81" y="68"/>
                    <a:pt x="80" y="67"/>
                  </a:cubicBezTo>
                  <a:cubicBezTo>
                    <a:pt x="80" y="69"/>
                    <a:pt x="74" y="66"/>
                    <a:pt x="76" y="68"/>
                  </a:cubicBezTo>
                  <a:cubicBezTo>
                    <a:pt x="79" y="69"/>
                    <a:pt x="77" y="69"/>
                    <a:pt x="79" y="70"/>
                  </a:cubicBezTo>
                  <a:cubicBezTo>
                    <a:pt x="76" y="71"/>
                    <a:pt x="73" y="71"/>
                    <a:pt x="75" y="73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6" y="76"/>
                    <a:pt x="73" y="78"/>
                    <a:pt x="77" y="81"/>
                  </a:cubicBezTo>
                  <a:cubicBezTo>
                    <a:pt x="74" y="92"/>
                    <a:pt x="73" y="104"/>
                    <a:pt x="71" y="115"/>
                  </a:cubicBezTo>
                  <a:cubicBezTo>
                    <a:pt x="67" y="126"/>
                    <a:pt x="67" y="137"/>
                    <a:pt x="63" y="149"/>
                  </a:cubicBezTo>
                  <a:cubicBezTo>
                    <a:pt x="58" y="151"/>
                    <a:pt x="58" y="151"/>
                    <a:pt x="59" y="154"/>
                  </a:cubicBezTo>
                  <a:cubicBezTo>
                    <a:pt x="58" y="154"/>
                    <a:pt x="58" y="154"/>
                    <a:pt x="58" y="154"/>
                  </a:cubicBezTo>
                  <a:cubicBezTo>
                    <a:pt x="61" y="155"/>
                    <a:pt x="58" y="156"/>
                    <a:pt x="61" y="157"/>
                  </a:cubicBezTo>
                  <a:cubicBezTo>
                    <a:pt x="60" y="161"/>
                    <a:pt x="60" y="166"/>
                    <a:pt x="60" y="170"/>
                  </a:cubicBezTo>
                  <a:cubicBezTo>
                    <a:pt x="59" y="169"/>
                    <a:pt x="56" y="169"/>
                    <a:pt x="57" y="170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8" y="171"/>
                    <a:pt x="60" y="172"/>
                    <a:pt x="61" y="172"/>
                  </a:cubicBezTo>
                  <a:cubicBezTo>
                    <a:pt x="63" y="183"/>
                    <a:pt x="55" y="194"/>
                    <a:pt x="55" y="206"/>
                  </a:cubicBezTo>
                  <a:cubicBezTo>
                    <a:pt x="54" y="208"/>
                    <a:pt x="55" y="212"/>
                    <a:pt x="55" y="215"/>
                  </a:cubicBezTo>
                  <a:cubicBezTo>
                    <a:pt x="50" y="224"/>
                    <a:pt x="46" y="231"/>
                    <a:pt x="49" y="240"/>
                  </a:cubicBezTo>
                  <a:cubicBezTo>
                    <a:pt x="49" y="240"/>
                    <a:pt x="40" y="239"/>
                    <a:pt x="38" y="2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1"/>
            <p:cNvSpPr/>
            <p:nvPr/>
          </p:nvSpPr>
          <p:spPr bwMode="auto">
            <a:xfrm>
              <a:off x="2322513" y="2022475"/>
              <a:ext cx="20638" cy="9525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1"/>
                    <a:pt x="2" y="2"/>
                    <a:pt x="0" y="0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2"/>
            <p:cNvSpPr/>
            <p:nvPr/>
          </p:nvSpPr>
          <p:spPr bwMode="auto">
            <a:xfrm>
              <a:off x="2305051" y="2166938"/>
              <a:ext cx="9525" cy="952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1 h 2"/>
                <a:gd name="T4" fmla="*/ 0 w 2"/>
                <a:gd name="T5" fmla="*/ 1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3"/>
            <p:cNvSpPr/>
            <p:nvPr/>
          </p:nvSpPr>
          <p:spPr bwMode="auto">
            <a:xfrm>
              <a:off x="2327276" y="2192338"/>
              <a:ext cx="15875" cy="952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1" y="2"/>
                    <a:pt x="0" y="1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4"/>
            <p:cNvSpPr/>
            <p:nvPr/>
          </p:nvSpPr>
          <p:spPr bwMode="auto">
            <a:xfrm>
              <a:off x="2360613" y="2235200"/>
              <a:ext cx="9525" cy="952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2"/>
                    <a:pt x="1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5"/>
            <p:cNvSpPr/>
            <p:nvPr/>
          </p:nvSpPr>
          <p:spPr bwMode="auto">
            <a:xfrm>
              <a:off x="2370138" y="2222500"/>
              <a:ext cx="7938" cy="952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2" y="1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6"/>
            <p:cNvSpPr/>
            <p:nvPr/>
          </p:nvSpPr>
          <p:spPr bwMode="auto">
            <a:xfrm>
              <a:off x="2441576" y="2257425"/>
              <a:ext cx="7938" cy="12700"/>
            </a:xfrm>
            <a:custGeom>
              <a:avLst/>
              <a:gdLst>
                <a:gd name="T0" fmla="*/ 0 w 2"/>
                <a:gd name="T1" fmla="*/ 1 h 3"/>
                <a:gd name="T2" fmla="*/ 2 w 2"/>
                <a:gd name="T3" fmla="*/ 2 h 3"/>
                <a:gd name="T4" fmla="*/ 0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1" y="1"/>
                    <a:pt x="2" y="0"/>
                    <a:pt x="2" y="2"/>
                  </a:cubicBezTo>
                  <a:cubicBezTo>
                    <a:pt x="2" y="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7"/>
            <p:cNvSpPr/>
            <p:nvPr/>
          </p:nvSpPr>
          <p:spPr bwMode="auto">
            <a:xfrm>
              <a:off x="2479676" y="2257425"/>
              <a:ext cx="4763" cy="7937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8"/>
            <p:cNvSpPr/>
            <p:nvPr/>
          </p:nvSpPr>
          <p:spPr bwMode="auto">
            <a:xfrm>
              <a:off x="2624138" y="2073275"/>
              <a:ext cx="4763" cy="4762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9"/>
            <p:cNvSpPr/>
            <p:nvPr/>
          </p:nvSpPr>
          <p:spPr bwMode="auto">
            <a:xfrm>
              <a:off x="2471738" y="2282825"/>
              <a:ext cx="12700" cy="7937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0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2"/>
                    <a:pt x="0" y="0"/>
                    <a:pt x="0" y="0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0"/>
            <p:cNvSpPr/>
            <p:nvPr/>
          </p:nvSpPr>
          <p:spPr bwMode="auto">
            <a:xfrm>
              <a:off x="2471738" y="2414588"/>
              <a:ext cx="12700" cy="3175"/>
            </a:xfrm>
            <a:custGeom>
              <a:avLst/>
              <a:gdLst>
                <a:gd name="T0" fmla="*/ 0 w 8"/>
                <a:gd name="T1" fmla="*/ 0 h 2"/>
                <a:gd name="T2" fmla="*/ 0 w 8"/>
                <a:gd name="T3" fmla="*/ 0 h 2"/>
                <a:gd name="T4" fmla="*/ 8 w 8"/>
                <a:gd name="T5" fmla="*/ 2 h 2"/>
                <a:gd name="T6" fmla="*/ 0 w 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1"/>
            <p:cNvSpPr/>
            <p:nvPr/>
          </p:nvSpPr>
          <p:spPr bwMode="auto">
            <a:xfrm>
              <a:off x="1600201" y="2681288"/>
              <a:ext cx="9525" cy="17462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2 h 4"/>
                <a:gd name="T4" fmla="*/ 1 w 2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2" y="2"/>
                    <a:pt x="0" y="0"/>
                    <a:pt x="1" y="2"/>
                  </a:cubicBezTo>
                  <a:cubicBezTo>
                    <a:pt x="2" y="3"/>
                    <a:pt x="2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2"/>
            <p:cNvSpPr/>
            <p:nvPr/>
          </p:nvSpPr>
          <p:spPr bwMode="auto">
            <a:xfrm>
              <a:off x="887413" y="2584450"/>
              <a:ext cx="709613" cy="306387"/>
            </a:xfrm>
            <a:custGeom>
              <a:avLst/>
              <a:gdLst>
                <a:gd name="T0" fmla="*/ 18 w 167"/>
                <a:gd name="T1" fmla="*/ 50 h 72"/>
                <a:gd name="T2" fmla="*/ 23 w 167"/>
                <a:gd name="T3" fmla="*/ 48 h 72"/>
                <a:gd name="T4" fmla="*/ 32 w 167"/>
                <a:gd name="T5" fmla="*/ 39 h 72"/>
                <a:gd name="T6" fmla="*/ 36 w 167"/>
                <a:gd name="T7" fmla="*/ 39 h 72"/>
                <a:gd name="T8" fmla="*/ 47 w 167"/>
                <a:gd name="T9" fmla="*/ 40 h 72"/>
                <a:gd name="T10" fmla="*/ 51 w 167"/>
                <a:gd name="T11" fmla="*/ 40 h 72"/>
                <a:gd name="T12" fmla="*/ 56 w 167"/>
                <a:gd name="T13" fmla="*/ 35 h 72"/>
                <a:gd name="T14" fmla="*/ 61 w 167"/>
                <a:gd name="T15" fmla="*/ 36 h 72"/>
                <a:gd name="T16" fmla="*/ 65 w 167"/>
                <a:gd name="T17" fmla="*/ 38 h 72"/>
                <a:gd name="T18" fmla="*/ 67 w 167"/>
                <a:gd name="T19" fmla="*/ 33 h 72"/>
                <a:gd name="T20" fmla="*/ 72 w 167"/>
                <a:gd name="T21" fmla="*/ 28 h 72"/>
                <a:gd name="T22" fmla="*/ 75 w 167"/>
                <a:gd name="T23" fmla="*/ 28 h 72"/>
                <a:gd name="T24" fmla="*/ 78 w 167"/>
                <a:gd name="T25" fmla="*/ 25 h 72"/>
                <a:gd name="T26" fmla="*/ 83 w 167"/>
                <a:gd name="T27" fmla="*/ 26 h 72"/>
                <a:gd name="T28" fmla="*/ 88 w 167"/>
                <a:gd name="T29" fmla="*/ 24 h 72"/>
                <a:gd name="T30" fmla="*/ 94 w 167"/>
                <a:gd name="T31" fmla="*/ 26 h 72"/>
                <a:gd name="T32" fmla="*/ 96 w 167"/>
                <a:gd name="T33" fmla="*/ 23 h 72"/>
                <a:gd name="T34" fmla="*/ 99 w 167"/>
                <a:gd name="T35" fmla="*/ 25 h 72"/>
                <a:gd name="T36" fmla="*/ 101 w 167"/>
                <a:gd name="T37" fmla="*/ 22 h 72"/>
                <a:gd name="T38" fmla="*/ 102 w 167"/>
                <a:gd name="T39" fmla="*/ 21 h 72"/>
                <a:gd name="T40" fmla="*/ 104 w 167"/>
                <a:gd name="T41" fmla="*/ 20 h 72"/>
                <a:gd name="T42" fmla="*/ 113 w 167"/>
                <a:gd name="T43" fmla="*/ 18 h 72"/>
                <a:gd name="T44" fmla="*/ 116 w 167"/>
                <a:gd name="T45" fmla="*/ 16 h 72"/>
                <a:gd name="T46" fmla="*/ 119 w 167"/>
                <a:gd name="T47" fmla="*/ 16 h 72"/>
                <a:gd name="T48" fmla="*/ 126 w 167"/>
                <a:gd name="T49" fmla="*/ 15 h 72"/>
                <a:gd name="T50" fmla="*/ 129 w 167"/>
                <a:gd name="T51" fmla="*/ 23 h 72"/>
                <a:gd name="T52" fmla="*/ 130 w 167"/>
                <a:gd name="T53" fmla="*/ 14 h 72"/>
                <a:gd name="T54" fmla="*/ 130 w 167"/>
                <a:gd name="T55" fmla="*/ 6 h 72"/>
                <a:gd name="T56" fmla="*/ 134 w 167"/>
                <a:gd name="T57" fmla="*/ 8 h 72"/>
                <a:gd name="T58" fmla="*/ 134 w 167"/>
                <a:gd name="T59" fmla="*/ 4 h 72"/>
                <a:gd name="T60" fmla="*/ 136 w 167"/>
                <a:gd name="T61" fmla="*/ 7 h 72"/>
                <a:gd name="T62" fmla="*/ 140 w 167"/>
                <a:gd name="T63" fmla="*/ 14 h 72"/>
                <a:gd name="T64" fmla="*/ 141 w 167"/>
                <a:gd name="T65" fmla="*/ 6 h 72"/>
                <a:gd name="T66" fmla="*/ 143 w 167"/>
                <a:gd name="T67" fmla="*/ 9 h 72"/>
                <a:gd name="T68" fmla="*/ 145 w 167"/>
                <a:gd name="T69" fmla="*/ 4 h 72"/>
                <a:gd name="T70" fmla="*/ 147 w 167"/>
                <a:gd name="T71" fmla="*/ 4 h 72"/>
                <a:gd name="T72" fmla="*/ 148 w 167"/>
                <a:gd name="T73" fmla="*/ 14 h 72"/>
                <a:gd name="T74" fmla="*/ 151 w 167"/>
                <a:gd name="T75" fmla="*/ 6 h 72"/>
                <a:gd name="T76" fmla="*/ 160 w 167"/>
                <a:gd name="T77" fmla="*/ 18 h 72"/>
                <a:gd name="T78" fmla="*/ 162 w 167"/>
                <a:gd name="T79" fmla="*/ 20 h 72"/>
                <a:gd name="T80" fmla="*/ 166 w 167"/>
                <a:gd name="T81" fmla="*/ 19 h 72"/>
                <a:gd name="T82" fmla="*/ 166 w 167"/>
                <a:gd name="T83" fmla="*/ 25 h 72"/>
                <a:gd name="T84" fmla="*/ 161 w 167"/>
                <a:gd name="T85" fmla="*/ 21 h 72"/>
                <a:gd name="T86" fmla="*/ 156 w 167"/>
                <a:gd name="T87" fmla="*/ 31 h 72"/>
                <a:gd name="T88" fmla="*/ 145 w 167"/>
                <a:gd name="T89" fmla="*/ 38 h 72"/>
                <a:gd name="T90" fmla="*/ 132 w 167"/>
                <a:gd name="T91" fmla="*/ 43 h 72"/>
                <a:gd name="T92" fmla="*/ 122 w 167"/>
                <a:gd name="T93" fmla="*/ 47 h 72"/>
                <a:gd name="T94" fmla="*/ 115 w 167"/>
                <a:gd name="T95" fmla="*/ 51 h 72"/>
                <a:gd name="T96" fmla="*/ 98 w 167"/>
                <a:gd name="T97" fmla="*/ 52 h 72"/>
                <a:gd name="T98" fmla="*/ 89 w 167"/>
                <a:gd name="T99" fmla="*/ 51 h 72"/>
                <a:gd name="T100" fmla="*/ 77 w 167"/>
                <a:gd name="T101" fmla="*/ 50 h 72"/>
                <a:gd name="T102" fmla="*/ 42 w 167"/>
                <a:gd name="T103" fmla="*/ 65 h 72"/>
                <a:gd name="T104" fmla="*/ 32 w 167"/>
                <a:gd name="T105" fmla="*/ 66 h 72"/>
                <a:gd name="T106" fmla="*/ 1 w 167"/>
                <a:gd name="T107" fmla="*/ 5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7" h="72">
                  <a:moveTo>
                    <a:pt x="1" y="53"/>
                  </a:moveTo>
                  <a:cubicBezTo>
                    <a:pt x="3" y="44"/>
                    <a:pt x="6" y="52"/>
                    <a:pt x="8" y="47"/>
                  </a:cubicBezTo>
                  <a:cubicBezTo>
                    <a:pt x="8" y="46"/>
                    <a:pt x="8" y="51"/>
                    <a:pt x="9" y="50"/>
                  </a:cubicBezTo>
                  <a:cubicBezTo>
                    <a:pt x="10" y="43"/>
                    <a:pt x="14" y="47"/>
                    <a:pt x="17" y="51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8" y="54"/>
                    <a:pt x="18" y="49"/>
                    <a:pt x="18" y="50"/>
                  </a:cubicBezTo>
                  <a:cubicBezTo>
                    <a:pt x="18" y="51"/>
                    <a:pt x="18" y="51"/>
                    <a:pt x="19" y="52"/>
                  </a:cubicBezTo>
                  <a:cubicBezTo>
                    <a:pt x="18" y="49"/>
                    <a:pt x="19" y="51"/>
                    <a:pt x="19" y="49"/>
                  </a:cubicBezTo>
                  <a:cubicBezTo>
                    <a:pt x="20" y="50"/>
                    <a:pt x="20" y="52"/>
                    <a:pt x="20" y="53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3"/>
                    <a:pt x="22" y="50"/>
                    <a:pt x="23" y="46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5" y="44"/>
                    <a:pt x="27" y="44"/>
                    <a:pt x="29" y="42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31" y="45"/>
                    <a:pt x="31" y="39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38"/>
                    <a:pt x="32" y="43"/>
                    <a:pt x="32" y="39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2" y="37"/>
                    <a:pt x="34" y="44"/>
                    <a:pt x="34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6" y="40"/>
                    <a:pt x="36" y="42"/>
                    <a:pt x="36" y="39"/>
                  </a:cubicBezTo>
                  <a:cubicBezTo>
                    <a:pt x="37" y="41"/>
                    <a:pt x="35" y="40"/>
                    <a:pt x="36" y="44"/>
                  </a:cubicBezTo>
                  <a:cubicBezTo>
                    <a:pt x="38" y="40"/>
                    <a:pt x="41" y="40"/>
                    <a:pt x="44" y="40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2"/>
                    <a:pt x="46" y="42"/>
                    <a:pt x="46" y="40"/>
                  </a:cubicBezTo>
                  <a:cubicBezTo>
                    <a:pt x="46" y="41"/>
                    <a:pt x="46" y="42"/>
                    <a:pt x="46" y="42"/>
                  </a:cubicBezTo>
                  <a:cubicBezTo>
                    <a:pt x="47" y="44"/>
                    <a:pt x="46" y="38"/>
                    <a:pt x="47" y="40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1"/>
                    <a:pt x="48" y="41"/>
                    <a:pt x="48" y="40"/>
                  </a:cubicBezTo>
                  <a:cubicBezTo>
                    <a:pt x="49" y="41"/>
                    <a:pt x="48" y="41"/>
                    <a:pt x="49" y="42"/>
                  </a:cubicBezTo>
                  <a:cubicBezTo>
                    <a:pt x="49" y="39"/>
                    <a:pt x="50" y="43"/>
                    <a:pt x="50" y="41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1" y="45"/>
                    <a:pt x="50" y="38"/>
                    <a:pt x="51" y="40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38"/>
                    <a:pt x="52" y="39"/>
                    <a:pt x="53" y="38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8"/>
                    <a:pt x="54" y="39"/>
                    <a:pt x="55" y="37"/>
                  </a:cubicBezTo>
                  <a:cubicBezTo>
                    <a:pt x="55" y="38"/>
                    <a:pt x="56" y="42"/>
                    <a:pt x="56" y="42"/>
                  </a:cubicBezTo>
                  <a:cubicBezTo>
                    <a:pt x="56" y="37"/>
                    <a:pt x="57" y="40"/>
                    <a:pt x="56" y="35"/>
                  </a:cubicBezTo>
                  <a:cubicBezTo>
                    <a:pt x="57" y="36"/>
                    <a:pt x="58" y="37"/>
                    <a:pt x="58" y="36"/>
                  </a:cubicBezTo>
                  <a:cubicBezTo>
                    <a:pt x="58" y="37"/>
                    <a:pt x="59" y="41"/>
                    <a:pt x="59" y="41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5"/>
                    <a:pt x="59" y="43"/>
                    <a:pt x="60" y="45"/>
                  </a:cubicBezTo>
                  <a:cubicBezTo>
                    <a:pt x="60" y="45"/>
                    <a:pt x="61" y="43"/>
                    <a:pt x="61" y="44"/>
                  </a:cubicBezTo>
                  <a:cubicBezTo>
                    <a:pt x="61" y="41"/>
                    <a:pt x="61" y="36"/>
                    <a:pt x="61" y="36"/>
                  </a:cubicBezTo>
                  <a:cubicBezTo>
                    <a:pt x="61" y="37"/>
                    <a:pt x="62" y="40"/>
                    <a:pt x="62" y="4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3"/>
                    <a:pt x="63" y="36"/>
                    <a:pt x="63" y="35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3"/>
                    <a:pt x="64" y="31"/>
                    <a:pt x="65" y="35"/>
                  </a:cubicBezTo>
                  <a:cubicBezTo>
                    <a:pt x="65" y="37"/>
                    <a:pt x="64" y="36"/>
                    <a:pt x="65" y="38"/>
                  </a:cubicBezTo>
                  <a:cubicBezTo>
                    <a:pt x="65" y="37"/>
                    <a:pt x="65" y="36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7"/>
                    <a:pt x="66" y="35"/>
                    <a:pt x="66" y="32"/>
                  </a:cubicBezTo>
                  <a:cubicBezTo>
                    <a:pt x="65" y="32"/>
                    <a:pt x="66" y="35"/>
                    <a:pt x="66" y="34"/>
                  </a:cubicBezTo>
                  <a:cubicBezTo>
                    <a:pt x="65" y="31"/>
                    <a:pt x="66" y="31"/>
                    <a:pt x="66" y="30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30"/>
                    <a:pt x="67" y="29"/>
                    <a:pt x="68" y="28"/>
                  </a:cubicBezTo>
                  <a:cubicBezTo>
                    <a:pt x="68" y="26"/>
                    <a:pt x="68" y="31"/>
                    <a:pt x="68" y="30"/>
                  </a:cubicBezTo>
                  <a:cubicBezTo>
                    <a:pt x="69" y="33"/>
                    <a:pt x="69" y="26"/>
                    <a:pt x="71" y="30"/>
                  </a:cubicBezTo>
                  <a:cubicBezTo>
                    <a:pt x="71" y="30"/>
                    <a:pt x="70" y="27"/>
                    <a:pt x="70" y="28"/>
                  </a:cubicBezTo>
                  <a:cubicBezTo>
                    <a:pt x="71" y="28"/>
                    <a:pt x="71" y="31"/>
                    <a:pt x="71" y="30"/>
                  </a:cubicBezTo>
                  <a:cubicBezTo>
                    <a:pt x="72" y="31"/>
                    <a:pt x="72" y="29"/>
                    <a:pt x="72" y="28"/>
                  </a:cubicBezTo>
                  <a:cubicBezTo>
                    <a:pt x="72" y="27"/>
                    <a:pt x="72" y="29"/>
                    <a:pt x="72" y="29"/>
                  </a:cubicBezTo>
                  <a:cubicBezTo>
                    <a:pt x="72" y="28"/>
                    <a:pt x="73" y="25"/>
                    <a:pt x="75" y="27"/>
                  </a:cubicBezTo>
                  <a:cubicBezTo>
                    <a:pt x="75" y="26"/>
                    <a:pt x="75" y="23"/>
                    <a:pt x="75" y="24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6" y="28"/>
                    <a:pt x="76" y="26"/>
                    <a:pt x="76" y="28"/>
                  </a:cubicBezTo>
                  <a:cubicBezTo>
                    <a:pt x="76" y="25"/>
                    <a:pt x="75" y="31"/>
                    <a:pt x="75" y="28"/>
                  </a:cubicBezTo>
                  <a:cubicBezTo>
                    <a:pt x="76" y="30"/>
                    <a:pt x="75" y="24"/>
                    <a:pt x="76" y="28"/>
                  </a:cubicBezTo>
                  <a:cubicBezTo>
                    <a:pt x="76" y="27"/>
                    <a:pt x="76" y="25"/>
                    <a:pt x="77" y="27"/>
                  </a:cubicBezTo>
                  <a:cubicBezTo>
                    <a:pt x="77" y="26"/>
                    <a:pt x="77" y="30"/>
                    <a:pt x="78" y="30"/>
                  </a:cubicBezTo>
                  <a:cubicBezTo>
                    <a:pt x="78" y="30"/>
                    <a:pt x="78" y="29"/>
                    <a:pt x="78" y="28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5"/>
                    <a:pt x="79" y="27"/>
                    <a:pt x="78" y="25"/>
                  </a:cubicBezTo>
                  <a:cubicBezTo>
                    <a:pt x="79" y="27"/>
                    <a:pt x="79" y="23"/>
                    <a:pt x="80" y="27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27"/>
                    <a:pt x="80" y="26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79" y="22"/>
                    <a:pt x="81" y="27"/>
                    <a:pt x="81" y="23"/>
                  </a:cubicBezTo>
                  <a:cubicBezTo>
                    <a:pt x="82" y="25"/>
                    <a:pt x="82" y="23"/>
                    <a:pt x="83" y="26"/>
                  </a:cubicBezTo>
                  <a:cubicBezTo>
                    <a:pt x="83" y="25"/>
                    <a:pt x="83" y="23"/>
                    <a:pt x="84" y="24"/>
                  </a:cubicBezTo>
                  <a:cubicBezTo>
                    <a:pt x="84" y="24"/>
                    <a:pt x="84" y="25"/>
                    <a:pt x="84" y="26"/>
                  </a:cubicBezTo>
                  <a:cubicBezTo>
                    <a:pt x="85" y="27"/>
                    <a:pt x="84" y="26"/>
                    <a:pt x="85" y="25"/>
                  </a:cubicBezTo>
                  <a:cubicBezTo>
                    <a:pt x="85" y="26"/>
                    <a:pt x="86" y="28"/>
                    <a:pt x="86" y="29"/>
                  </a:cubicBezTo>
                  <a:cubicBezTo>
                    <a:pt x="87" y="28"/>
                    <a:pt x="86" y="25"/>
                    <a:pt x="86" y="23"/>
                  </a:cubicBezTo>
                  <a:cubicBezTo>
                    <a:pt x="87" y="28"/>
                    <a:pt x="86" y="20"/>
                    <a:pt x="88" y="24"/>
                  </a:cubicBezTo>
                  <a:cubicBezTo>
                    <a:pt x="88" y="25"/>
                    <a:pt x="88" y="27"/>
                    <a:pt x="88" y="28"/>
                  </a:cubicBezTo>
                  <a:cubicBezTo>
                    <a:pt x="89" y="33"/>
                    <a:pt x="88" y="24"/>
                    <a:pt x="89" y="26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9" y="25"/>
                    <a:pt x="89" y="20"/>
                    <a:pt x="90" y="24"/>
                  </a:cubicBezTo>
                  <a:cubicBezTo>
                    <a:pt x="90" y="22"/>
                    <a:pt x="91" y="25"/>
                    <a:pt x="90" y="21"/>
                  </a:cubicBezTo>
                  <a:cubicBezTo>
                    <a:pt x="92" y="24"/>
                    <a:pt x="92" y="19"/>
                    <a:pt x="94" y="26"/>
                  </a:cubicBezTo>
                  <a:cubicBezTo>
                    <a:pt x="94" y="25"/>
                    <a:pt x="95" y="25"/>
                    <a:pt x="94" y="23"/>
                  </a:cubicBezTo>
                  <a:cubicBezTo>
                    <a:pt x="94" y="21"/>
                    <a:pt x="94" y="25"/>
                    <a:pt x="94" y="24"/>
                  </a:cubicBezTo>
                  <a:cubicBezTo>
                    <a:pt x="94" y="24"/>
                    <a:pt x="94" y="22"/>
                    <a:pt x="94" y="22"/>
                  </a:cubicBezTo>
                  <a:cubicBezTo>
                    <a:pt x="94" y="23"/>
                    <a:pt x="95" y="23"/>
                    <a:pt x="95" y="26"/>
                  </a:cubicBezTo>
                  <a:cubicBezTo>
                    <a:pt x="96" y="29"/>
                    <a:pt x="94" y="19"/>
                    <a:pt x="96" y="21"/>
                  </a:cubicBezTo>
                  <a:cubicBezTo>
                    <a:pt x="96" y="22"/>
                    <a:pt x="96" y="23"/>
                    <a:pt x="96" y="23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7" y="20"/>
                    <a:pt x="97" y="23"/>
                    <a:pt x="98" y="26"/>
                  </a:cubicBezTo>
                  <a:cubicBezTo>
                    <a:pt x="98" y="26"/>
                    <a:pt x="99" y="26"/>
                    <a:pt x="98" y="24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100" y="26"/>
                    <a:pt x="100" y="26"/>
                    <a:pt x="100" y="25"/>
                  </a:cubicBezTo>
                  <a:cubicBezTo>
                    <a:pt x="100" y="24"/>
                    <a:pt x="99" y="23"/>
                    <a:pt x="99" y="22"/>
                  </a:cubicBezTo>
                  <a:cubicBezTo>
                    <a:pt x="99" y="21"/>
                    <a:pt x="99" y="21"/>
                    <a:pt x="99" y="20"/>
                  </a:cubicBezTo>
                  <a:cubicBezTo>
                    <a:pt x="99" y="23"/>
                    <a:pt x="100" y="22"/>
                    <a:pt x="100" y="22"/>
                  </a:cubicBezTo>
                  <a:cubicBezTo>
                    <a:pt x="101" y="23"/>
                    <a:pt x="100" y="20"/>
                    <a:pt x="100" y="20"/>
                  </a:cubicBezTo>
                  <a:cubicBezTo>
                    <a:pt x="101" y="21"/>
                    <a:pt x="101" y="20"/>
                    <a:pt x="101" y="22"/>
                  </a:cubicBezTo>
                  <a:cubicBezTo>
                    <a:pt x="101" y="22"/>
                    <a:pt x="100" y="20"/>
                    <a:pt x="101" y="22"/>
                  </a:cubicBezTo>
                  <a:cubicBezTo>
                    <a:pt x="101" y="23"/>
                    <a:pt x="101" y="25"/>
                    <a:pt x="101" y="23"/>
                  </a:cubicBezTo>
                  <a:cubicBezTo>
                    <a:pt x="101" y="22"/>
                    <a:pt x="100" y="18"/>
                    <a:pt x="101" y="20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2" y="20"/>
                    <a:pt x="103" y="21"/>
                    <a:pt x="102" y="18"/>
                  </a:cubicBezTo>
                  <a:cubicBezTo>
                    <a:pt x="103" y="18"/>
                    <a:pt x="103" y="20"/>
                    <a:pt x="104" y="20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4" y="22"/>
                    <a:pt x="104" y="21"/>
                    <a:pt x="104" y="19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5" y="20"/>
                    <a:pt x="105" y="19"/>
                    <a:pt x="105" y="18"/>
                  </a:cubicBezTo>
                  <a:cubicBezTo>
                    <a:pt x="106" y="20"/>
                    <a:pt x="107" y="27"/>
                    <a:pt x="107" y="24"/>
                  </a:cubicBezTo>
                  <a:cubicBezTo>
                    <a:pt x="107" y="24"/>
                    <a:pt x="107" y="19"/>
                    <a:pt x="106" y="18"/>
                  </a:cubicBezTo>
                  <a:cubicBezTo>
                    <a:pt x="107" y="19"/>
                    <a:pt x="108" y="15"/>
                    <a:pt x="109" y="19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10" y="17"/>
                    <a:pt x="111" y="13"/>
                    <a:pt x="113" y="18"/>
                  </a:cubicBezTo>
                  <a:cubicBezTo>
                    <a:pt x="113" y="19"/>
                    <a:pt x="113" y="20"/>
                    <a:pt x="113" y="21"/>
                  </a:cubicBezTo>
                  <a:cubicBezTo>
                    <a:pt x="113" y="19"/>
                    <a:pt x="114" y="24"/>
                    <a:pt x="114" y="20"/>
                  </a:cubicBezTo>
                  <a:cubicBezTo>
                    <a:pt x="113" y="18"/>
                    <a:pt x="113" y="17"/>
                    <a:pt x="112" y="16"/>
                  </a:cubicBezTo>
                  <a:cubicBezTo>
                    <a:pt x="113" y="14"/>
                    <a:pt x="114" y="14"/>
                    <a:pt x="115" y="16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7"/>
                    <a:pt x="116" y="18"/>
                    <a:pt x="116" y="16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16" y="16"/>
                    <a:pt x="116" y="12"/>
                    <a:pt x="116" y="14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4"/>
                    <a:pt x="117" y="11"/>
                    <a:pt x="118" y="13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19" y="14"/>
                    <a:pt x="118" y="13"/>
                  </a:cubicBezTo>
                  <a:cubicBezTo>
                    <a:pt x="119" y="15"/>
                    <a:pt x="120" y="15"/>
                    <a:pt x="121" y="17"/>
                  </a:cubicBezTo>
                  <a:cubicBezTo>
                    <a:pt x="121" y="10"/>
                    <a:pt x="123" y="10"/>
                    <a:pt x="124" y="10"/>
                  </a:cubicBezTo>
                  <a:cubicBezTo>
                    <a:pt x="125" y="12"/>
                    <a:pt x="125" y="12"/>
                    <a:pt x="125" y="12"/>
                  </a:cubicBezTo>
                  <a:cubicBezTo>
                    <a:pt x="125" y="13"/>
                    <a:pt x="124" y="9"/>
                    <a:pt x="125" y="10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7"/>
                    <a:pt x="126" y="12"/>
                    <a:pt x="126" y="11"/>
                  </a:cubicBezTo>
                  <a:cubicBezTo>
                    <a:pt x="126" y="9"/>
                    <a:pt x="126" y="13"/>
                    <a:pt x="126" y="10"/>
                  </a:cubicBezTo>
                  <a:cubicBezTo>
                    <a:pt x="126" y="9"/>
                    <a:pt x="127" y="11"/>
                    <a:pt x="126" y="8"/>
                  </a:cubicBezTo>
                  <a:cubicBezTo>
                    <a:pt x="127" y="9"/>
                    <a:pt x="127" y="12"/>
                    <a:pt x="127" y="13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9" y="15"/>
                    <a:pt x="128" y="18"/>
                    <a:pt x="129" y="23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30" y="26"/>
                    <a:pt x="129" y="26"/>
                    <a:pt x="130" y="27"/>
                  </a:cubicBezTo>
                  <a:cubicBezTo>
                    <a:pt x="130" y="26"/>
                    <a:pt x="130" y="21"/>
                    <a:pt x="129" y="20"/>
                  </a:cubicBezTo>
                  <a:cubicBezTo>
                    <a:pt x="130" y="18"/>
                    <a:pt x="128" y="12"/>
                    <a:pt x="129" y="12"/>
                  </a:cubicBezTo>
                  <a:cubicBezTo>
                    <a:pt x="129" y="14"/>
                    <a:pt x="128" y="13"/>
                    <a:pt x="129" y="15"/>
                  </a:cubicBezTo>
                  <a:cubicBezTo>
                    <a:pt x="130" y="18"/>
                    <a:pt x="129" y="14"/>
                    <a:pt x="130" y="14"/>
                  </a:cubicBezTo>
                  <a:cubicBezTo>
                    <a:pt x="129" y="13"/>
                    <a:pt x="129" y="10"/>
                    <a:pt x="129" y="9"/>
                  </a:cubicBezTo>
                  <a:cubicBezTo>
                    <a:pt x="130" y="11"/>
                    <a:pt x="129" y="12"/>
                    <a:pt x="130" y="13"/>
                  </a:cubicBezTo>
                  <a:cubicBezTo>
                    <a:pt x="130" y="11"/>
                    <a:pt x="130" y="9"/>
                    <a:pt x="129" y="8"/>
                  </a:cubicBezTo>
                  <a:cubicBezTo>
                    <a:pt x="129" y="4"/>
                    <a:pt x="130" y="9"/>
                    <a:pt x="130" y="6"/>
                  </a:cubicBezTo>
                  <a:cubicBezTo>
                    <a:pt x="131" y="9"/>
                    <a:pt x="131" y="13"/>
                    <a:pt x="131" y="14"/>
                  </a:cubicBezTo>
                  <a:cubicBezTo>
                    <a:pt x="131" y="11"/>
                    <a:pt x="131" y="10"/>
                    <a:pt x="130" y="6"/>
                  </a:cubicBezTo>
                  <a:cubicBezTo>
                    <a:pt x="131" y="7"/>
                    <a:pt x="131" y="9"/>
                    <a:pt x="131" y="11"/>
                  </a:cubicBezTo>
                  <a:cubicBezTo>
                    <a:pt x="132" y="12"/>
                    <a:pt x="131" y="5"/>
                    <a:pt x="132" y="11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2" y="9"/>
                    <a:pt x="133" y="10"/>
                    <a:pt x="133" y="11"/>
                  </a:cubicBezTo>
                  <a:cubicBezTo>
                    <a:pt x="133" y="11"/>
                    <a:pt x="133" y="7"/>
                    <a:pt x="134" y="11"/>
                  </a:cubicBezTo>
                  <a:cubicBezTo>
                    <a:pt x="134" y="11"/>
                    <a:pt x="135" y="11"/>
                    <a:pt x="134" y="8"/>
                  </a:cubicBezTo>
                  <a:cubicBezTo>
                    <a:pt x="133" y="6"/>
                    <a:pt x="134" y="10"/>
                    <a:pt x="133" y="6"/>
                  </a:cubicBezTo>
                  <a:cubicBezTo>
                    <a:pt x="134" y="10"/>
                    <a:pt x="133" y="6"/>
                    <a:pt x="133" y="5"/>
                  </a:cubicBezTo>
                  <a:cubicBezTo>
                    <a:pt x="134" y="6"/>
                    <a:pt x="134" y="6"/>
                    <a:pt x="134" y="6"/>
                  </a:cubicBezTo>
                  <a:cubicBezTo>
                    <a:pt x="134" y="6"/>
                    <a:pt x="134" y="6"/>
                    <a:pt x="134" y="4"/>
                  </a:cubicBezTo>
                  <a:cubicBezTo>
                    <a:pt x="134" y="5"/>
                    <a:pt x="134" y="6"/>
                    <a:pt x="135" y="6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35" y="2"/>
                    <a:pt x="135" y="8"/>
                    <a:pt x="136" y="7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6" y="9"/>
                    <a:pt x="136" y="11"/>
                    <a:pt x="137" y="11"/>
                  </a:cubicBezTo>
                  <a:cubicBezTo>
                    <a:pt x="136" y="8"/>
                    <a:pt x="136" y="5"/>
                    <a:pt x="136" y="4"/>
                  </a:cubicBezTo>
                  <a:cubicBezTo>
                    <a:pt x="136" y="2"/>
                    <a:pt x="136" y="6"/>
                    <a:pt x="136" y="4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36" y="7"/>
                    <a:pt x="137" y="10"/>
                    <a:pt x="138" y="10"/>
                  </a:cubicBezTo>
                  <a:cubicBezTo>
                    <a:pt x="138" y="9"/>
                    <a:pt x="138" y="6"/>
                    <a:pt x="137" y="5"/>
                  </a:cubicBezTo>
                  <a:cubicBezTo>
                    <a:pt x="137" y="5"/>
                    <a:pt x="138" y="6"/>
                    <a:pt x="138" y="8"/>
                  </a:cubicBezTo>
                  <a:cubicBezTo>
                    <a:pt x="138" y="7"/>
                    <a:pt x="137" y="5"/>
                    <a:pt x="137" y="4"/>
                  </a:cubicBezTo>
                  <a:cubicBezTo>
                    <a:pt x="138" y="5"/>
                    <a:pt x="139" y="7"/>
                    <a:pt x="140" y="10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7"/>
                    <a:pt x="141" y="16"/>
                    <a:pt x="142" y="19"/>
                  </a:cubicBezTo>
                  <a:cubicBezTo>
                    <a:pt x="142" y="20"/>
                    <a:pt x="142" y="19"/>
                    <a:pt x="142" y="18"/>
                  </a:cubicBezTo>
                  <a:cubicBezTo>
                    <a:pt x="140" y="12"/>
                    <a:pt x="141" y="10"/>
                    <a:pt x="140" y="5"/>
                  </a:cubicBezTo>
                  <a:cubicBezTo>
                    <a:pt x="141" y="4"/>
                    <a:pt x="143" y="17"/>
                    <a:pt x="142" y="9"/>
                  </a:cubicBezTo>
                  <a:cubicBezTo>
                    <a:pt x="142" y="8"/>
                    <a:pt x="142" y="4"/>
                    <a:pt x="141" y="6"/>
                  </a:cubicBezTo>
                  <a:cubicBezTo>
                    <a:pt x="142" y="6"/>
                    <a:pt x="141" y="1"/>
                    <a:pt x="142" y="3"/>
                  </a:cubicBezTo>
                  <a:cubicBezTo>
                    <a:pt x="142" y="5"/>
                    <a:pt x="143" y="8"/>
                    <a:pt x="143" y="11"/>
                  </a:cubicBezTo>
                  <a:cubicBezTo>
                    <a:pt x="143" y="9"/>
                    <a:pt x="143" y="9"/>
                    <a:pt x="143" y="10"/>
                  </a:cubicBezTo>
                  <a:cubicBezTo>
                    <a:pt x="143" y="12"/>
                    <a:pt x="144" y="15"/>
                    <a:pt x="144" y="15"/>
                  </a:cubicBezTo>
                  <a:cubicBezTo>
                    <a:pt x="144" y="14"/>
                    <a:pt x="145" y="14"/>
                    <a:pt x="144" y="11"/>
                  </a:cubicBezTo>
                  <a:cubicBezTo>
                    <a:pt x="144" y="9"/>
                    <a:pt x="144" y="12"/>
                    <a:pt x="143" y="9"/>
                  </a:cubicBezTo>
                  <a:cubicBezTo>
                    <a:pt x="144" y="8"/>
                    <a:pt x="145" y="12"/>
                    <a:pt x="144" y="7"/>
                  </a:cubicBezTo>
                  <a:cubicBezTo>
                    <a:pt x="144" y="8"/>
                    <a:pt x="143" y="5"/>
                    <a:pt x="143" y="3"/>
                  </a:cubicBezTo>
                  <a:cubicBezTo>
                    <a:pt x="143" y="2"/>
                    <a:pt x="143" y="2"/>
                    <a:pt x="143" y="2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4" y="5"/>
                    <a:pt x="143" y="0"/>
                    <a:pt x="144" y="0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7"/>
                    <a:pt x="143" y="3"/>
                    <a:pt x="145" y="8"/>
                  </a:cubicBezTo>
                  <a:cubicBezTo>
                    <a:pt x="145" y="8"/>
                    <a:pt x="145" y="5"/>
                    <a:pt x="145" y="7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5" y="8"/>
                    <a:pt x="147" y="15"/>
                    <a:pt x="147" y="10"/>
                  </a:cubicBezTo>
                  <a:cubicBezTo>
                    <a:pt x="147" y="9"/>
                    <a:pt x="147" y="9"/>
                    <a:pt x="146" y="7"/>
                  </a:cubicBezTo>
                  <a:cubicBezTo>
                    <a:pt x="147" y="6"/>
                    <a:pt x="147" y="4"/>
                    <a:pt x="147" y="4"/>
                  </a:cubicBezTo>
                  <a:cubicBezTo>
                    <a:pt x="148" y="7"/>
                    <a:pt x="148" y="4"/>
                    <a:pt x="148" y="8"/>
                  </a:cubicBezTo>
                  <a:cubicBezTo>
                    <a:pt x="148" y="6"/>
                    <a:pt x="147" y="6"/>
                    <a:pt x="147" y="10"/>
                  </a:cubicBezTo>
                  <a:cubicBezTo>
                    <a:pt x="148" y="14"/>
                    <a:pt x="146" y="9"/>
                    <a:pt x="147" y="14"/>
                  </a:cubicBezTo>
                  <a:cubicBezTo>
                    <a:pt x="148" y="14"/>
                    <a:pt x="149" y="18"/>
                    <a:pt x="149" y="21"/>
                  </a:cubicBezTo>
                  <a:cubicBezTo>
                    <a:pt x="150" y="21"/>
                    <a:pt x="150" y="20"/>
                    <a:pt x="150" y="19"/>
                  </a:cubicBezTo>
                  <a:cubicBezTo>
                    <a:pt x="149" y="17"/>
                    <a:pt x="149" y="17"/>
                    <a:pt x="148" y="14"/>
                  </a:cubicBezTo>
                  <a:cubicBezTo>
                    <a:pt x="149" y="14"/>
                    <a:pt x="149" y="13"/>
                    <a:pt x="149" y="10"/>
                  </a:cubicBezTo>
                  <a:cubicBezTo>
                    <a:pt x="150" y="11"/>
                    <a:pt x="150" y="14"/>
                    <a:pt x="150" y="14"/>
                  </a:cubicBezTo>
                  <a:cubicBezTo>
                    <a:pt x="151" y="13"/>
                    <a:pt x="152" y="14"/>
                    <a:pt x="153" y="14"/>
                  </a:cubicBezTo>
                  <a:cubicBezTo>
                    <a:pt x="151" y="10"/>
                    <a:pt x="153" y="13"/>
                    <a:pt x="152" y="10"/>
                  </a:cubicBezTo>
                  <a:cubicBezTo>
                    <a:pt x="152" y="9"/>
                    <a:pt x="151" y="6"/>
                    <a:pt x="150" y="4"/>
                  </a:cubicBezTo>
                  <a:cubicBezTo>
                    <a:pt x="151" y="4"/>
                    <a:pt x="151" y="5"/>
                    <a:pt x="151" y="6"/>
                  </a:cubicBezTo>
                  <a:cubicBezTo>
                    <a:pt x="151" y="4"/>
                    <a:pt x="152" y="10"/>
                    <a:pt x="152" y="6"/>
                  </a:cubicBezTo>
                  <a:cubicBezTo>
                    <a:pt x="151" y="8"/>
                    <a:pt x="153" y="12"/>
                    <a:pt x="154" y="15"/>
                  </a:cubicBezTo>
                  <a:cubicBezTo>
                    <a:pt x="154" y="13"/>
                    <a:pt x="154" y="18"/>
                    <a:pt x="155" y="17"/>
                  </a:cubicBezTo>
                  <a:cubicBezTo>
                    <a:pt x="155" y="15"/>
                    <a:pt x="155" y="14"/>
                    <a:pt x="156" y="13"/>
                  </a:cubicBezTo>
                  <a:cubicBezTo>
                    <a:pt x="157" y="16"/>
                    <a:pt x="158" y="13"/>
                    <a:pt x="158" y="12"/>
                  </a:cubicBezTo>
                  <a:cubicBezTo>
                    <a:pt x="159" y="14"/>
                    <a:pt x="160" y="18"/>
                    <a:pt x="160" y="18"/>
                  </a:cubicBezTo>
                  <a:cubicBezTo>
                    <a:pt x="161" y="18"/>
                    <a:pt x="159" y="14"/>
                    <a:pt x="160" y="16"/>
                  </a:cubicBezTo>
                  <a:cubicBezTo>
                    <a:pt x="160" y="17"/>
                    <a:pt x="160" y="17"/>
                    <a:pt x="160" y="17"/>
                  </a:cubicBezTo>
                  <a:cubicBezTo>
                    <a:pt x="160" y="16"/>
                    <a:pt x="162" y="19"/>
                    <a:pt x="161" y="14"/>
                  </a:cubicBezTo>
                  <a:cubicBezTo>
                    <a:pt x="162" y="18"/>
                    <a:pt x="162" y="18"/>
                    <a:pt x="162" y="18"/>
                  </a:cubicBezTo>
                  <a:cubicBezTo>
                    <a:pt x="162" y="18"/>
                    <a:pt x="162" y="17"/>
                    <a:pt x="162" y="17"/>
                  </a:cubicBezTo>
                  <a:cubicBezTo>
                    <a:pt x="162" y="20"/>
                    <a:pt x="162" y="20"/>
                    <a:pt x="162" y="20"/>
                  </a:cubicBezTo>
                  <a:cubicBezTo>
                    <a:pt x="163" y="23"/>
                    <a:pt x="163" y="20"/>
                    <a:pt x="164" y="19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63" y="15"/>
                    <a:pt x="164" y="17"/>
                    <a:pt x="165" y="16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6" y="19"/>
                    <a:pt x="167" y="21"/>
                    <a:pt x="166" y="19"/>
                  </a:cubicBezTo>
                  <a:cubicBezTo>
                    <a:pt x="167" y="25"/>
                    <a:pt x="167" y="25"/>
                    <a:pt x="167" y="25"/>
                  </a:cubicBezTo>
                  <a:cubicBezTo>
                    <a:pt x="166" y="24"/>
                    <a:pt x="166" y="22"/>
                    <a:pt x="165" y="20"/>
                  </a:cubicBezTo>
                  <a:cubicBezTo>
                    <a:pt x="165" y="18"/>
                    <a:pt x="164" y="18"/>
                    <a:pt x="165" y="21"/>
                  </a:cubicBezTo>
                  <a:cubicBezTo>
                    <a:pt x="165" y="21"/>
                    <a:pt x="165" y="20"/>
                    <a:pt x="165" y="20"/>
                  </a:cubicBezTo>
                  <a:cubicBezTo>
                    <a:pt x="166" y="23"/>
                    <a:pt x="165" y="23"/>
                    <a:pt x="166" y="25"/>
                  </a:cubicBezTo>
                  <a:cubicBezTo>
                    <a:pt x="166" y="25"/>
                    <a:pt x="166" y="26"/>
                    <a:pt x="166" y="25"/>
                  </a:cubicBezTo>
                  <a:cubicBezTo>
                    <a:pt x="166" y="27"/>
                    <a:pt x="166" y="27"/>
                    <a:pt x="165" y="27"/>
                  </a:cubicBezTo>
                  <a:cubicBezTo>
                    <a:pt x="165" y="26"/>
                    <a:pt x="165" y="25"/>
                    <a:pt x="165" y="24"/>
                  </a:cubicBezTo>
                  <a:cubicBezTo>
                    <a:pt x="165" y="27"/>
                    <a:pt x="165" y="28"/>
                    <a:pt x="164" y="27"/>
                  </a:cubicBezTo>
                  <a:cubicBezTo>
                    <a:pt x="163" y="24"/>
                    <a:pt x="164" y="30"/>
                    <a:pt x="163" y="29"/>
                  </a:cubicBezTo>
                  <a:cubicBezTo>
                    <a:pt x="162" y="26"/>
                    <a:pt x="162" y="23"/>
                    <a:pt x="162" y="22"/>
                  </a:cubicBezTo>
                  <a:cubicBezTo>
                    <a:pt x="162" y="21"/>
                    <a:pt x="162" y="22"/>
                    <a:pt x="161" y="21"/>
                  </a:cubicBezTo>
                  <a:cubicBezTo>
                    <a:pt x="161" y="23"/>
                    <a:pt x="162" y="27"/>
                    <a:pt x="162" y="28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1" y="27"/>
                    <a:pt x="162" y="30"/>
                    <a:pt x="161" y="30"/>
                  </a:cubicBezTo>
                  <a:cubicBezTo>
                    <a:pt x="160" y="29"/>
                    <a:pt x="159" y="29"/>
                    <a:pt x="158" y="29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58" y="32"/>
                    <a:pt x="156" y="29"/>
                    <a:pt x="156" y="31"/>
                  </a:cubicBezTo>
                  <a:cubicBezTo>
                    <a:pt x="154" y="29"/>
                    <a:pt x="154" y="34"/>
                    <a:pt x="153" y="30"/>
                  </a:cubicBezTo>
                  <a:cubicBezTo>
                    <a:pt x="151" y="32"/>
                    <a:pt x="150" y="34"/>
                    <a:pt x="148" y="34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8" y="33"/>
                    <a:pt x="147" y="29"/>
                    <a:pt x="147" y="29"/>
                  </a:cubicBezTo>
                  <a:cubicBezTo>
                    <a:pt x="148" y="32"/>
                    <a:pt x="147" y="33"/>
                    <a:pt x="147" y="35"/>
                  </a:cubicBezTo>
                  <a:cubicBezTo>
                    <a:pt x="146" y="32"/>
                    <a:pt x="145" y="35"/>
                    <a:pt x="145" y="38"/>
                  </a:cubicBezTo>
                  <a:cubicBezTo>
                    <a:pt x="144" y="35"/>
                    <a:pt x="144" y="35"/>
                    <a:pt x="144" y="35"/>
                  </a:cubicBezTo>
                  <a:cubicBezTo>
                    <a:pt x="145" y="40"/>
                    <a:pt x="143" y="36"/>
                    <a:pt x="142" y="36"/>
                  </a:cubicBezTo>
                  <a:cubicBezTo>
                    <a:pt x="141" y="35"/>
                    <a:pt x="141" y="33"/>
                    <a:pt x="141" y="33"/>
                  </a:cubicBezTo>
                  <a:cubicBezTo>
                    <a:pt x="141" y="37"/>
                    <a:pt x="141" y="37"/>
                    <a:pt x="140" y="39"/>
                  </a:cubicBezTo>
                  <a:cubicBezTo>
                    <a:pt x="140" y="39"/>
                    <a:pt x="139" y="38"/>
                    <a:pt x="138" y="37"/>
                  </a:cubicBezTo>
                  <a:cubicBezTo>
                    <a:pt x="137" y="43"/>
                    <a:pt x="134" y="40"/>
                    <a:pt x="132" y="43"/>
                  </a:cubicBezTo>
                  <a:cubicBezTo>
                    <a:pt x="132" y="41"/>
                    <a:pt x="132" y="41"/>
                    <a:pt x="132" y="41"/>
                  </a:cubicBezTo>
                  <a:cubicBezTo>
                    <a:pt x="131" y="47"/>
                    <a:pt x="127" y="42"/>
                    <a:pt x="126" y="45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4" y="40"/>
                    <a:pt x="124" y="42"/>
                    <a:pt x="125" y="46"/>
                  </a:cubicBezTo>
                  <a:cubicBezTo>
                    <a:pt x="124" y="44"/>
                    <a:pt x="124" y="48"/>
                    <a:pt x="123" y="44"/>
                  </a:cubicBezTo>
                  <a:cubicBezTo>
                    <a:pt x="122" y="44"/>
                    <a:pt x="123" y="47"/>
                    <a:pt x="122" y="47"/>
                  </a:cubicBezTo>
                  <a:cubicBezTo>
                    <a:pt x="121" y="46"/>
                    <a:pt x="120" y="46"/>
                    <a:pt x="119" y="47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0" y="47"/>
                    <a:pt x="119" y="45"/>
                    <a:pt x="119" y="44"/>
                  </a:cubicBezTo>
                  <a:cubicBezTo>
                    <a:pt x="119" y="46"/>
                    <a:pt x="117" y="44"/>
                    <a:pt x="119" y="49"/>
                  </a:cubicBezTo>
                  <a:cubicBezTo>
                    <a:pt x="117" y="46"/>
                    <a:pt x="116" y="52"/>
                    <a:pt x="115" y="48"/>
                  </a:cubicBezTo>
                  <a:cubicBezTo>
                    <a:pt x="115" y="49"/>
                    <a:pt x="115" y="50"/>
                    <a:pt x="115" y="51"/>
                  </a:cubicBezTo>
                  <a:cubicBezTo>
                    <a:pt x="114" y="51"/>
                    <a:pt x="112" y="48"/>
                    <a:pt x="112" y="51"/>
                  </a:cubicBezTo>
                  <a:cubicBezTo>
                    <a:pt x="111" y="50"/>
                    <a:pt x="112" y="48"/>
                    <a:pt x="111" y="48"/>
                  </a:cubicBezTo>
                  <a:cubicBezTo>
                    <a:pt x="111" y="51"/>
                    <a:pt x="111" y="51"/>
                    <a:pt x="111" y="51"/>
                  </a:cubicBezTo>
                  <a:cubicBezTo>
                    <a:pt x="110" y="54"/>
                    <a:pt x="107" y="49"/>
                    <a:pt x="106" y="50"/>
                  </a:cubicBezTo>
                  <a:cubicBezTo>
                    <a:pt x="104" y="53"/>
                    <a:pt x="101" y="53"/>
                    <a:pt x="98" y="54"/>
                  </a:cubicBezTo>
                  <a:cubicBezTo>
                    <a:pt x="98" y="52"/>
                    <a:pt x="98" y="52"/>
                    <a:pt x="98" y="52"/>
                  </a:cubicBezTo>
                  <a:cubicBezTo>
                    <a:pt x="98" y="57"/>
                    <a:pt x="95" y="49"/>
                    <a:pt x="96" y="55"/>
                  </a:cubicBezTo>
                  <a:cubicBezTo>
                    <a:pt x="95" y="54"/>
                    <a:pt x="95" y="55"/>
                    <a:pt x="95" y="53"/>
                  </a:cubicBezTo>
                  <a:cubicBezTo>
                    <a:pt x="95" y="56"/>
                    <a:pt x="92" y="50"/>
                    <a:pt x="92" y="54"/>
                  </a:cubicBezTo>
                  <a:cubicBezTo>
                    <a:pt x="92" y="53"/>
                    <a:pt x="92" y="53"/>
                    <a:pt x="92" y="53"/>
                  </a:cubicBezTo>
                  <a:cubicBezTo>
                    <a:pt x="91" y="51"/>
                    <a:pt x="90" y="55"/>
                    <a:pt x="89" y="53"/>
                  </a:cubicBezTo>
                  <a:cubicBezTo>
                    <a:pt x="89" y="52"/>
                    <a:pt x="89" y="52"/>
                    <a:pt x="89" y="51"/>
                  </a:cubicBezTo>
                  <a:cubicBezTo>
                    <a:pt x="88" y="49"/>
                    <a:pt x="89" y="56"/>
                    <a:pt x="88" y="50"/>
                  </a:cubicBezTo>
                  <a:cubicBezTo>
                    <a:pt x="88" y="50"/>
                    <a:pt x="88" y="53"/>
                    <a:pt x="88" y="53"/>
                  </a:cubicBezTo>
                  <a:cubicBezTo>
                    <a:pt x="85" y="51"/>
                    <a:pt x="84" y="55"/>
                    <a:pt x="81" y="56"/>
                  </a:cubicBezTo>
                  <a:cubicBezTo>
                    <a:pt x="79" y="54"/>
                    <a:pt x="80" y="48"/>
                    <a:pt x="79" y="52"/>
                  </a:cubicBezTo>
                  <a:cubicBezTo>
                    <a:pt x="79" y="51"/>
                    <a:pt x="79" y="54"/>
                    <a:pt x="79" y="53"/>
                  </a:cubicBezTo>
                  <a:cubicBezTo>
                    <a:pt x="79" y="54"/>
                    <a:pt x="77" y="47"/>
                    <a:pt x="77" y="50"/>
                  </a:cubicBezTo>
                  <a:cubicBezTo>
                    <a:pt x="78" y="53"/>
                    <a:pt x="77" y="52"/>
                    <a:pt x="78" y="54"/>
                  </a:cubicBezTo>
                  <a:cubicBezTo>
                    <a:pt x="76" y="52"/>
                    <a:pt x="76" y="49"/>
                    <a:pt x="75" y="51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5" y="55"/>
                    <a:pt x="73" y="52"/>
                    <a:pt x="73" y="58"/>
                  </a:cubicBezTo>
                  <a:cubicBezTo>
                    <a:pt x="68" y="60"/>
                    <a:pt x="63" y="63"/>
                    <a:pt x="58" y="65"/>
                  </a:cubicBezTo>
                  <a:cubicBezTo>
                    <a:pt x="52" y="64"/>
                    <a:pt x="48" y="68"/>
                    <a:pt x="42" y="65"/>
                  </a:cubicBezTo>
                  <a:cubicBezTo>
                    <a:pt x="40" y="61"/>
                    <a:pt x="40" y="61"/>
                    <a:pt x="39" y="63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39" y="65"/>
                    <a:pt x="38" y="62"/>
                    <a:pt x="38" y="66"/>
                  </a:cubicBezTo>
                  <a:cubicBezTo>
                    <a:pt x="36" y="65"/>
                    <a:pt x="34" y="67"/>
                    <a:pt x="32" y="67"/>
                  </a:cubicBezTo>
                  <a:cubicBezTo>
                    <a:pt x="33" y="66"/>
                    <a:pt x="32" y="63"/>
                    <a:pt x="32" y="64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1" y="66"/>
                    <a:pt x="31" y="67"/>
                    <a:pt x="32" y="69"/>
                  </a:cubicBezTo>
                  <a:cubicBezTo>
                    <a:pt x="27" y="72"/>
                    <a:pt x="21" y="66"/>
                    <a:pt x="16" y="67"/>
                  </a:cubicBezTo>
                  <a:cubicBezTo>
                    <a:pt x="15" y="66"/>
                    <a:pt x="13" y="68"/>
                    <a:pt x="12" y="69"/>
                  </a:cubicBezTo>
                  <a:cubicBezTo>
                    <a:pt x="8" y="64"/>
                    <a:pt x="4" y="61"/>
                    <a:pt x="0" y="65"/>
                  </a:cubicBezTo>
                  <a:cubicBezTo>
                    <a:pt x="0" y="65"/>
                    <a:pt x="0" y="55"/>
                    <a:pt x="1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3"/>
            <p:cNvSpPr/>
            <p:nvPr/>
          </p:nvSpPr>
          <p:spPr bwMode="auto">
            <a:xfrm>
              <a:off x="1597026" y="2673350"/>
              <a:ext cx="7938" cy="20637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1" y="4"/>
                    <a:pt x="0" y="3"/>
                    <a:pt x="0" y="0"/>
                  </a:cubicBezTo>
                  <a:lnTo>
                    <a:pt x="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4"/>
            <p:cNvSpPr/>
            <p:nvPr/>
          </p:nvSpPr>
          <p:spPr bwMode="auto">
            <a:xfrm>
              <a:off x="1531938" y="2617788"/>
              <a:ext cx="4763" cy="12700"/>
            </a:xfrm>
            <a:custGeom>
              <a:avLst/>
              <a:gdLst>
                <a:gd name="T0" fmla="*/ 1 w 1"/>
                <a:gd name="T1" fmla="*/ 2 h 3"/>
                <a:gd name="T2" fmla="*/ 1 w 1"/>
                <a:gd name="T3" fmla="*/ 1 h 3"/>
                <a:gd name="T4" fmla="*/ 1 w 1"/>
                <a:gd name="T5" fmla="*/ 0 h 3"/>
                <a:gd name="T6" fmla="*/ 1 w 1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5"/>
            <p:cNvSpPr/>
            <p:nvPr/>
          </p:nvSpPr>
          <p:spPr bwMode="auto">
            <a:xfrm>
              <a:off x="1524001" y="2614613"/>
              <a:ext cx="0" cy="12700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6"/>
            <p:cNvSpPr/>
            <p:nvPr/>
          </p:nvSpPr>
          <p:spPr bwMode="auto">
            <a:xfrm>
              <a:off x="1503363" y="2592388"/>
              <a:ext cx="3175" cy="952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0"/>
                    <a:pt x="0" y="0"/>
                    <a:pt x="0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7"/>
            <p:cNvSpPr/>
            <p:nvPr/>
          </p:nvSpPr>
          <p:spPr bwMode="auto">
            <a:xfrm>
              <a:off x="1503363" y="2605088"/>
              <a:ext cx="3175" cy="12700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1 h 3"/>
                <a:gd name="T4" fmla="*/ 1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1" y="2"/>
                    <a:pt x="1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8"/>
            <p:cNvSpPr/>
            <p:nvPr/>
          </p:nvSpPr>
          <p:spPr bwMode="auto">
            <a:xfrm>
              <a:off x="1477963" y="2592388"/>
              <a:ext cx="0" cy="17462"/>
            </a:xfrm>
            <a:custGeom>
              <a:avLst/>
              <a:gdLst>
                <a:gd name="T0" fmla="*/ 2 h 4"/>
                <a:gd name="T1" fmla="*/ 2 h 4"/>
                <a:gd name="T2" fmla="*/ 2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2"/>
                  </a:moveTo>
                  <a:cubicBezTo>
                    <a:pt x="0" y="2"/>
                    <a:pt x="0" y="4"/>
                    <a:pt x="0" y="2"/>
                  </a:cubicBezTo>
                  <a:cubicBezTo>
                    <a:pt x="0" y="3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9"/>
            <p:cNvSpPr/>
            <p:nvPr/>
          </p:nvSpPr>
          <p:spPr bwMode="auto">
            <a:xfrm>
              <a:off x="1468438" y="2605088"/>
              <a:ext cx="0" cy="952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0"/>
            <p:cNvSpPr/>
            <p:nvPr/>
          </p:nvSpPr>
          <p:spPr bwMode="auto">
            <a:xfrm>
              <a:off x="1260476" y="2681288"/>
              <a:ext cx="4763" cy="4762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0 h 3"/>
                <a:gd name="T4" fmla="*/ 3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1"/>
            <p:cNvSpPr/>
            <p:nvPr/>
          </p:nvSpPr>
          <p:spPr bwMode="auto">
            <a:xfrm>
              <a:off x="1166813" y="2690813"/>
              <a:ext cx="0" cy="12700"/>
            </a:xfrm>
            <a:custGeom>
              <a:avLst/>
              <a:gdLst>
                <a:gd name="T0" fmla="*/ 2 h 3"/>
                <a:gd name="T1" fmla="*/ 1 h 3"/>
                <a:gd name="T2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cubicBezTo>
                    <a:pt x="0" y="3"/>
                    <a:pt x="0" y="1"/>
                    <a:pt x="0" y="1"/>
                  </a:cubicBezTo>
                  <a:cubicBezTo>
                    <a:pt x="0" y="0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2"/>
            <p:cNvSpPr/>
            <p:nvPr/>
          </p:nvSpPr>
          <p:spPr bwMode="auto">
            <a:xfrm>
              <a:off x="1120776" y="2741613"/>
              <a:ext cx="4763" cy="12700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3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lnTo>
                    <a:pt x="3" y="0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3"/>
            <p:cNvSpPr/>
            <p:nvPr/>
          </p:nvSpPr>
          <p:spPr bwMode="auto">
            <a:xfrm>
              <a:off x="1371601" y="1624013"/>
              <a:ext cx="4763" cy="15875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2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3"/>
                    <a:pt x="1" y="0"/>
                    <a:pt x="1" y="2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4"/>
            <p:cNvSpPr/>
            <p:nvPr/>
          </p:nvSpPr>
          <p:spPr bwMode="auto">
            <a:xfrm>
              <a:off x="560388" y="1317625"/>
              <a:ext cx="823913" cy="314325"/>
            </a:xfrm>
            <a:custGeom>
              <a:avLst/>
              <a:gdLst>
                <a:gd name="T0" fmla="*/ 25 w 194"/>
                <a:gd name="T1" fmla="*/ 12 h 74"/>
                <a:gd name="T2" fmla="*/ 31 w 194"/>
                <a:gd name="T3" fmla="*/ 13 h 74"/>
                <a:gd name="T4" fmla="*/ 45 w 194"/>
                <a:gd name="T5" fmla="*/ 9 h 74"/>
                <a:gd name="T6" fmla="*/ 49 w 194"/>
                <a:gd name="T7" fmla="*/ 11 h 74"/>
                <a:gd name="T8" fmla="*/ 60 w 194"/>
                <a:gd name="T9" fmla="*/ 17 h 74"/>
                <a:gd name="T10" fmla="*/ 64 w 194"/>
                <a:gd name="T11" fmla="*/ 18 h 74"/>
                <a:gd name="T12" fmla="*/ 72 w 194"/>
                <a:gd name="T13" fmla="*/ 17 h 74"/>
                <a:gd name="T14" fmla="*/ 78 w 194"/>
                <a:gd name="T15" fmla="*/ 20 h 74"/>
                <a:gd name="T16" fmla="*/ 80 w 194"/>
                <a:gd name="T17" fmla="*/ 23 h 74"/>
                <a:gd name="T18" fmla="*/ 84 w 194"/>
                <a:gd name="T19" fmla="*/ 20 h 74"/>
                <a:gd name="T20" fmla="*/ 92 w 194"/>
                <a:gd name="T21" fmla="*/ 18 h 74"/>
                <a:gd name="T22" fmla="*/ 96 w 194"/>
                <a:gd name="T23" fmla="*/ 20 h 74"/>
                <a:gd name="T24" fmla="*/ 101 w 194"/>
                <a:gd name="T25" fmla="*/ 18 h 74"/>
                <a:gd name="T26" fmla="*/ 105 w 194"/>
                <a:gd name="T27" fmla="*/ 22 h 74"/>
                <a:gd name="T28" fmla="*/ 112 w 194"/>
                <a:gd name="T29" fmla="*/ 23 h 74"/>
                <a:gd name="T30" fmla="*/ 118 w 194"/>
                <a:gd name="T31" fmla="*/ 28 h 74"/>
                <a:gd name="T32" fmla="*/ 121 w 194"/>
                <a:gd name="T33" fmla="*/ 26 h 74"/>
                <a:gd name="T34" fmla="*/ 123 w 194"/>
                <a:gd name="T35" fmla="*/ 30 h 74"/>
                <a:gd name="T36" fmla="*/ 127 w 194"/>
                <a:gd name="T37" fmla="*/ 28 h 74"/>
                <a:gd name="T38" fmla="*/ 128 w 194"/>
                <a:gd name="T39" fmla="*/ 28 h 74"/>
                <a:gd name="T40" fmla="*/ 132 w 194"/>
                <a:gd name="T41" fmla="*/ 29 h 74"/>
                <a:gd name="T42" fmla="*/ 141 w 194"/>
                <a:gd name="T43" fmla="*/ 32 h 74"/>
                <a:gd name="T44" fmla="*/ 145 w 194"/>
                <a:gd name="T45" fmla="*/ 33 h 74"/>
                <a:gd name="T46" fmla="*/ 148 w 194"/>
                <a:gd name="T47" fmla="*/ 34 h 74"/>
                <a:gd name="T48" fmla="*/ 156 w 194"/>
                <a:gd name="T49" fmla="*/ 37 h 74"/>
                <a:gd name="T50" fmla="*/ 155 w 194"/>
                <a:gd name="T51" fmla="*/ 46 h 74"/>
                <a:gd name="T52" fmla="*/ 161 w 194"/>
                <a:gd name="T53" fmla="*/ 40 h 74"/>
                <a:gd name="T54" fmla="*/ 166 w 194"/>
                <a:gd name="T55" fmla="*/ 33 h 74"/>
                <a:gd name="T56" fmla="*/ 169 w 194"/>
                <a:gd name="T57" fmla="*/ 37 h 74"/>
                <a:gd name="T58" fmla="*/ 172 w 194"/>
                <a:gd name="T59" fmla="*/ 34 h 74"/>
                <a:gd name="T60" fmla="*/ 172 w 194"/>
                <a:gd name="T61" fmla="*/ 38 h 74"/>
                <a:gd name="T62" fmla="*/ 172 w 194"/>
                <a:gd name="T63" fmla="*/ 46 h 74"/>
                <a:gd name="T64" fmla="*/ 178 w 194"/>
                <a:gd name="T65" fmla="*/ 41 h 74"/>
                <a:gd name="T66" fmla="*/ 178 w 194"/>
                <a:gd name="T67" fmla="*/ 45 h 74"/>
                <a:gd name="T68" fmla="*/ 182 w 194"/>
                <a:gd name="T69" fmla="*/ 42 h 74"/>
                <a:gd name="T70" fmla="*/ 185 w 194"/>
                <a:gd name="T71" fmla="*/ 43 h 74"/>
                <a:gd name="T72" fmla="*/ 179 w 194"/>
                <a:gd name="T73" fmla="*/ 52 h 74"/>
                <a:gd name="T74" fmla="*/ 187 w 194"/>
                <a:gd name="T75" fmla="*/ 48 h 74"/>
                <a:gd name="T76" fmla="*/ 188 w 194"/>
                <a:gd name="T77" fmla="*/ 63 h 74"/>
                <a:gd name="T78" fmla="*/ 189 w 194"/>
                <a:gd name="T79" fmla="*/ 66 h 74"/>
                <a:gd name="T80" fmla="*/ 193 w 194"/>
                <a:gd name="T81" fmla="*/ 68 h 74"/>
                <a:gd name="T82" fmla="*/ 189 w 194"/>
                <a:gd name="T83" fmla="*/ 72 h 74"/>
                <a:gd name="T84" fmla="*/ 187 w 194"/>
                <a:gd name="T85" fmla="*/ 66 h 74"/>
                <a:gd name="T86" fmla="*/ 175 w 194"/>
                <a:gd name="T87" fmla="*/ 70 h 74"/>
                <a:gd name="T88" fmla="*/ 161 w 194"/>
                <a:gd name="T89" fmla="*/ 68 h 74"/>
                <a:gd name="T90" fmla="*/ 146 w 194"/>
                <a:gd name="T91" fmla="*/ 65 h 74"/>
                <a:gd name="T92" fmla="*/ 134 w 194"/>
                <a:gd name="T93" fmla="*/ 62 h 74"/>
                <a:gd name="T94" fmla="*/ 125 w 194"/>
                <a:gd name="T95" fmla="*/ 61 h 74"/>
                <a:gd name="T96" fmla="*/ 108 w 194"/>
                <a:gd name="T97" fmla="*/ 53 h 74"/>
                <a:gd name="T98" fmla="*/ 100 w 194"/>
                <a:gd name="T99" fmla="*/ 46 h 74"/>
                <a:gd name="T100" fmla="*/ 88 w 194"/>
                <a:gd name="T101" fmla="*/ 40 h 74"/>
                <a:gd name="T102" fmla="*/ 44 w 194"/>
                <a:gd name="T103" fmla="*/ 38 h 74"/>
                <a:gd name="T104" fmla="*/ 33 w 194"/>
                <a:gd name="T105" fmla="*/ 34 h 74"/>
                <a:gd name="T106" fmla="*/ 6 w 194"/>
                <a:gd name="T107" fmla="*/ 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4" h="74">
                  <a:moveTo>
                    <a:pt x="6" y="7"/>
                  </a:moveTo>
                  <a:cubicBezTo>
                    <a:pt x="11" y="0"/>
                    <a:pt x="11" y="9"/>
                    <a:pt x="15" y="5"/>
                  </a:cubicBezTo>
                  <a:cubicBezTo>
                    <a:pt x="16" y="4"/>
                    <a:pt x="14" y="9"/>
                    <a:pt x="15" y="8"/>
                  </a:cubicBezTo>
                  <a:cubicBezTo>
                    <a:pt x="19" y="3"/>
                    <a:pt x="22" y="7"/>
                    <a:pt x="23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6"/>
                    <a:pt x="25" y="12"/>
                    <a:pt x="25" y="12"/>
                  </a:cubicBezTo>
                  <a:cubicBezTo>
                    <a:pt x="25" y="13"/>
                    <a:pt x="25" y="13"/>
                    <a:pt x="25" y="15"/>
                  </a:cubicBezTo>
                  <a:cubicBezTo>
                    <a:pt x="26" y="12"/>
                    <a:pt x="26" y="14"/>
                    <a:pt x="27" y="12"/>
                  </a:cubicBezTo>
                  <a:cubicBezTo>
                    <a:pt x="27" y="13"/>
                    <a:pt x="26" y="15"/>
                    <a:pt x="26" y="16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30" y="7"/>
                    <a:pt x="30" y="15"/>
                    <a:pt x="32" y="1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5" y="10"/>
                    <a:pt x="37" y="11"/>
                    <a:pt x="40" y="11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40" y="12"/>
                    <a:pt x="40" y="11"/>
                    <a:pt x="41" y="11"/>
                  </a:cubicBezTo>
                  <a:cubicBezTo>
                    <a:pt x="41" y="14"/>
                    <a:pt x="43" y="8"/>
                    <a:pt x="43" y="10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5" y="8"/>
                    <a:pt x="43" y="13"/>
                    <a:pt x="45" y="9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7"/>
                    <a:pt x="45" y="14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7" y="10"/>
                    <a:pt x="46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1"/>
                    <a:pt x="48" y="14"/>
                    <a:pt x="49" y="11"/>
                  </a:cubicBezTo>
                  <a:cubicBezTo>
                    <a:pt x="48" y="13"/>
                    <a:pt x="48" y="12"/>
                    <a:pt x="47" y="16"/>
                  </a:cubicBezTo>
                  <a:cubicBezTo>
                    <a:pt x="51" y="13"/>
                    <a:pt x="54" y="15"/>
                    <a:pt x="57" y="16"/>
                  </a:cubicBezTo>
                  <a:cubicBezTo>
                    <a:pt x="57" y="17"/>
                    <a:pt x="57" y="18"/>
                    <a:pt x="57" y="19"/>
                  </a:cubicBezTo>
                  <a:cubicBezTo>
                    <a:pt x="57" y="18"/>
                    <a:pt x="58" y="19"/>
                    <a:pt x="59" y="17"/>
                  </a:cubicBezTo>
                  <a:cubicBezTo>
                    <a:pt x="59" y="17"/>
                    <a:pt x="58" y="19"/>
                    <a:pt x="59" y="19"/>
                  </a:cubicBezTo>
                  <a:cubicBezTo>
                    <a:pt x="59" y="20"/>
                    <a:pt x="60" y="15"/>
                    <a:pt x="60" y="17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61" y="18"/>
                    <a:pt x="61" y="18"/>
                    <a:pt x="62" y="18"/>
                  </a:cubicBezTo>
                  <a:cubicBezTo>
                    <a:pt x="62" y="18"/>
                    <a:pt x="61" y="19"/>
                    <a:pt x="61" y="20"/>
                  </a:cubicBezTo>
                  <a:cubicBezTo>
                    <a:pt x="63" y="17"/>
                    <a:pt x="62" y="21"/>
                    <a:pt x="63" y="19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3" y="23"/>
                    <a:pt x="64" y="17"/>
                    <a:pt x="64" y="18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17"/>
                    <a:pt x="66" y="19"/>
                    <a:pt x="67" y="18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8" y="18"/>
                    <a:pt x="69" y="20"/>
                    <a:pt x="70" y="18"/>
                  </a:cubicBezTo>
                  <a:cubicBezTo>
                    <a:pt x="70" y="19"/>
                    <a:pt x="68" y="23"/>
                    <a:pt x="70" y="23"/>
                  </a:cubicBezTo>
                  <a:cubicBezTo>
                    <a:pt x="71" y="19"/>
                    <a:pt x="71" y="22"/>
                    <a:pt x="72" y="17"/>
                  </a:cubicBezTo>
                  <a:cubicBezTo>
                    <a:pt x="73" y="18"/>
                    <a:pt x="74" y="20"/>
                    <a:pt x="75" y="18"/>
                  </a:cubicBezTo>
                  <a:cubicBezTo>
                    <a:pt x="74" y="20"/>
                    <a:pt x="73" y="23"/>
                    <a:pt x="73" y="24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8"/>
                    <a:pt x="72" y="25"/>
                    <a:pt x="72" y="28"/>
                  </a:cubicBezTo>
                  <a:cubicBezTo>
                    <a:pt x="72" y="27"/>
                    <a:pt x="73" y="26"/>
                    <a:pt x="73" y="27"/>
                  </a:cubicBezTo>
                  <a:cubicBezTo>
                    <a:pt x="75" y="25"/>
                    <a:pt x="77" y="20"/>
                    <a:pt x="78" y="20"/>
                  </a:cubicBezTo>
                  <a:cubicBezTo>
                    <a:pt x="77" y="21"/>
                    <a:pt x="77" y="24"/>
                    <a:pt x="76" y="25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79" y="21"/>
                    <a:pt x="80" y="20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1" y="18"/>
                    <a:pt x="82" y="17"/>
                    <a:pt x="81" y="21"/>
                  </a:cubicBezTo>
                  <a:cubicBezTo>
                    <a:pt x="81" y="23"/>
                    <a:pt x="81" y="22"/>
                    <a:pt x="80" y="23"/>
                  </a:cubicBezTo>
                  <a:cubicBezTo>
                    <a:pt x="81" y="23"/>
                    <a:pt x="81" y="22"/>
                    <a:pt x="82" y="22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3"/>
                    <a:pt x="84" y="21"/>
                    <a:pt x="84" y="19"/>
                  </a:cubicBezTo>
                  <a:cubicBezTo>
                    <a:pt x="84" y="19"/>
                    <a:pt x="83" y="21"/>
                    <a:pt x="83" y="20"/>
                  </a:cubicBezTo>
                  <a:cubicBezTo>
                    <a:pt x="84" y="18"/>
                    <a:pt x="85" y="17"/>
                    <a:pt x="86" y="18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6" y="17"/>
                    <a:pt x="87" y="17"/>
                    <a:pt x="89" y="16"/>
                  </a:cubicBezTo>
                  <a:cubicBezTo>
                    <a:pt x="89" y="14"/>
                    <a:pt x="87" y="19"/>
                    <a:pt x="87" y="18"/>
                  </a:cubicBezTo>
                  <a:cubicBezTo>
                    <a:pt x="88" y="21"/>
                    <a:pt x="91" y="15"/>
                    <a:pt x="90" y="19"/>
                  </a:cubicBezTo>
                  <a:cubicBezTo>
                    <a:pt x="90" y="19"/>
                    <a:pt x="91" y="16"/>
                    <a:pt x="91" y="17"/>
                  </a:cubicBezTo>
                  <a:cubicBezTo>
                    <a:pt x="92" y="17"/>
                    <a:pt x="91" y="20"/>
                    <a:pt x="91" y="19"/>
                  </a:cubicBezTo>
                  <a:cubicBezTo>
                    <a:pt x="91" y="21"/>
                    <a:pt x="92" y="19"/>
                    <a:pt x="92" y="18"/>
                  </a:cubicBezTo>
                  <a:cubicBezTo>
                    <a:pt x="93" y="17"/>
                    <a:pt x="92" y="19"/>
                    <a:pt x="92" y="19"/>
                  </a:cubicBezTo>
                  <a:cubicBezTo>
                    <a:pt x="93" y="18"/>
                    <a:pt x="96" y="16"/>
                    <a:pt x="96" y="19"/>
                  </a:cubicBezTo>
                  <a:cubicBezTo>
                    <a:pt x="96" y="18"/>
                    <a:pt x="98" y="15"/>
                    <a:pt x="98" y="15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7" y="19"/>
                    <a:pt x="98" y="18"/>
                    <a:pt x="98" y="20"/>
                  </a:cubicBezTo>
                  <a:cubicBezTo>
                    <a:pt x="99" y="17"/>
                    <a:pt x="95" y="22"/>
                    <a:pt x="96" y="20"/>
                  </a:cubicBezTo>
                  <a:cubicBezTo>
                    <a:pt x="96" y="22"/>
                    <a:pt x="98" y="16"/>
                    <a:pt x="97" y="19"/>
                  </a:cubicBezTo>
                  <a:cubicBezTo>
                    <a:pt x="98" y="20"/>
                    <a:pt x="99" y="17"/>
                    <a:pt x="99" y="19"/>
                  </a:cubicBezTo>
                  <a:cubicBezTo>
                    <a:pt x="99" y="19"/>
                    <a:pt x="97" y="23"/>
                    <a:pt x="98" y="23"/>
                  </a:cubicBezTo>
                  <a:cubicBezTo>
                    <a:pt x="99" y="22"/>
                    <a:pt x="99" y="21"/>
                    <a:pt x="99" y="21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1" y="18"/>
                    <a:pt x="101" y="20"/>
                    <a:pt x="101" y="18"/>
                  </a:cubicBezTo>
                  <a:cubicBezTo>
                    <a:pt x="101" y="20"/>
                    <a:pt x="103" y="17"/>
                    <a:pt x="101" y="21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1" y="24"/>
                    <a:pt x="102" y="21"/>
                    <a:pt x="103" y="19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4" y="16"/>
                    <a:pt x="103" y="22"/>
                    <a:pt x="104" y="18"/>
                  </a:cubicBezTo>
                  <a:cubicBezTo>
                    <a:pt x="105" y="20"/>
                    <a:pt x="106" y="19"/>
                    <a:pt x="105" y="22"/>
                  </a:cubicBezTo>
                  <a:cubicBezTo>
                    <a:pt x="106" y="21"/>
                    <a:pt x="107" y="19"/>
                    <a:pt x="108" y="20"/>
                  </a:cubicBezTo>
                  <a:cubicBezTo>
                    <a:pt x="107" y="21"/>
                    <a:pt x="107" y="21"/>
                    <a:pt x="107" y="22"/>
                  </a:cubicBezTo>
                  <a:cubicBezTo>
                    <a:pt x="107" y="23"/>
                    <a:pt x="107" y="22"/>
                    <a:pt x="108" y="21"/>
                  </a:cubicBezTo>
                  <a:cubicBezTo>
                    <a:pt x="108" y="22"/>
                    <a:pt x="108" y="24"/>
                    <a:pt x="108" y="26"/>
                  </a:cubicBezTo>
                  <a:cubicBezTo>
                    <a:pt x="109" y="25"/>
                    <a:pt x="109" y="22"/>
                    <a:pt x="110" y="21"/>
                  </a:cubicBezTo>
                  <a:cubicBezTo>
                    <a:pt x="109" y="26"/>
                    <a:pt x="112" y="18"/>
                    <a:pt x="112" y="23"/>
                  </a:cubicBezTo>
                  <a:cubicBezTo>
                    <a:pt x="111" y="23"/>
                    <a:pt x="110" y="25"/>
                    <a:pt x="110" y="26"/>
                  </a:cubicBezTo>
                  <a:cubicBezTo>
                    <a:pt x="109" y="31"/>
                    <a:pt x="112" y="23"/>
                    <a:pt x="112" y="26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3" y="24"/>
                    <a:pt x="115" y="20"/>
                    <a:pt x="114" y="24"/>
                  </a:cubicBezTo>
                  <a:cubicBezTo>
                    <a:pt x="114" y="22"/>
                    <a:pt x="114" y="25"/>
                    <a:pt x="115" y="21"/>
                  </a:cubicBezTo>
                  <a:cubicBezTo>
                    <a:pt x="116" y="25"/>
                    <a:pt x="119" y="21"/>
                    <a:pt x="118" y="28"/>
                  </a:cubicBezTo>
                  <a:cubicBezTo>
                    <a:pt x="118" y="27"/>
                    <a:pt x="118" y="28"/>
                    <a:pt x="119" y="26"/>
                  </a:cubicBezTo>
                  <a:cubicBezTo>
                    <a:pt x="119" y="24"/>
                    <a:pt x="118" y="27"/>
                    <a:pt x="118" y="26"/>
                  </a:cubicBezTo>
                  <a:cubicBezTo>
                    <a:pt x="118" y="26"/>
                    <a:pt x="119" y="25"/>
                    <a:pt x="119" y="24"/>
                  </a:cubicBezTo>
                  <a:cubicBezTo>
                    <a:pt x="119" y="25"/>
                    <a:pt x="119" y="26"/>
                    <a:pt x="118" y="29"/>
                  </a:cubicBezTo>
                  <a:cubicBezTo>
                    <a:pt x="118" y="31"/>
                    <a:pt x="121" y="23"/>
                    <a:pt x="122" y="24"/>
                  </a:cubicBezTo>
                  <a:cubicBezTo>
                    <a:pt x="121" y="26"/>
                    <a:pt x="121" y="27"/>
                    <a:pt x="121" y="26"/>
                  </a:cubicBezTo>
                  <a:cubicBezTo>
                    <a:pt x="123" y="24"/>
                    <a:pt x="123" y="24"/>
                    <a:pt x="123" y="24"/>
                  </a:cubicBezTo>
                  <a:cubicBezTo>
                    <a:pt x="123" y="25"/>
                    <a:pt x="122" y="28"/>
                    <a:pt x="121" y="30"/>
                  </a:cubicBezTo>
                  <a:cubicBezTo>
                    <a:pt x="122" y="30"/>
                    <a:pt x="122" y="30"/>
                    <a:pt x="123" y="28"/>
                  </a:cubicBezTo>
                  <a:cubicBezTo>
                    <a:pt x="122" y="32"/>
                    <a:pt x="122" y="32"/>
                    <a:pt x="122" y="32"/>
                  </a:cubicBezTo>
                  <a:cubicBezTo>
                    <a:pt x="123" y="29"/>
                    <a:pt x="123" y="30"/>
                    <a:pt x="124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3" y="32"/>
                    <a:pt x="123" y="31"/>
                    <a:pt x="124" y="31"/>
                  </a:cubicBezTo>
                  <a:cubicBezTo>
                    <a:pt x="124" y="29"/>
                    <a:pt x="124" y="28"/>
                    <a:pt x="124" y="28"/>
                  </a:cubicBezTo>
                  <a:cubicBezTo>
                    <a:pt x="125" y="27"/>
                    <a:pt x="125" y="27"/>
                    <a:pt x="126" y="26"/>
                  </a:cubicBezTo>
                  <a:cubicBezTo>
                    <a:pt x="125" y="28"/>
                    <a:pt x="126" y="28"/>
                    <a:pt x="126" y="28"/>
                  </a:cubicBezTo>
                  <a:cubicBezTo>
                    <a:pt x="126" y="29"/>
                    <a:pt x="127" y="26"/>
                    <a:pt x="127" y="26"/>
                  </a:cubicBezTo>
                  <a:cubicBezTo>
                    <a:pt x="127" y="27"/>
                    <a:pt x="128" y="27"/>
                    <a:pt x="127" y="28"/>
                  </a:cubicBezTo>
                  <a:cubicBezTo>
                    <a:pt x="126" y="29"/>
                    <a:pt x="127" y="27"/>
                    <a:pt x="126" y="28"/>
                  </a:cubicBezTo>
                  <a:cubicBezTo>
                    <a:pt x="126" y="29"/>
                    <a:pt x="125" y="31"/>
                    <a:pt x="126" y="30"/>
                  </a:cubicBezTo>
                  <a:cubicBezTo>
                    <a:pt x="127" y="29"/>
                    <a:pt x="128" y="25"/>
                    <a:pt x="128" y="27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129" y="27"/>
                    <a:pt x="129" y="29"/>
                    <a:pt x="130" y="26"/>
                  </a:cubicBezTo>
                  <a:cubicBezTo>
                    <a:pt x="130" y="26"/>
                    <a:pt x="130" y="28"/>
                    <a:pt x="130" y="29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30" y="30"/>
                    <a:pt x="131" y="30"/>
                    <a:pt x="132" y="28"/>
                  </a:cubicBezTo>
                  <a:cubicBezTo>
                    <a:pt x="132" y="29"/>
                    <a:pt x="132" y="29"/>
                    <a:pt x="132" y="29"/>
                  </a:cubicBezTo>
                  <a:cubicBezTo>
                    <a:pt x="132" y="29"/>
                    <a:pt x="132" y="29"/>
                    <a:pt x="133" y="27"/>
                  </a:cubicBezTo>
                  <a:cubicBezTo>
                    <a:pt x="133" y="29"/>
                    <a:pt x="130" y="36"/>
                    <a:pt x="132" y="33"/>
                  </a:cubicBezTo>
                  <a:cubicBezTo>
                    <a:pt x="132" y="34"/>
                    <a:pt x="134" y="29"/>
                    <a:pt x="134" y="28"/>
                  </a:cubicBezTo>
                  <a:cubicBezTo>
                    <a:pt x="135" y="30"/>
                    <a:pt x="137" y="26"/>
                    <a:pt x="137" y="30"/>
                  </a:cubicBezTo>
                  <a:cubicBezTo>
                    <a:pt x="138" y="28"/>
                    <a:pt x="138" y="28"/>
                    <a:pt x="138" y="28"/>
                  </a:cubicBezTo>
                  <a:cubicBezTo>
                    <a:pt x="139" y="30"/>
                    <a:pt x="142" y="27"/>
                    <a:pt x="141" y="32"/>
                  </a:cubicBezTo>
                  <a:cubicBezTo>
                    <a:pt x="140" y="32"/>
                    <a:pt x="140" y="34"/>
                    <a:pt x="140" y="35"/>
                  </a:cubicBezTo>
                  <a:cubicBezTo>
                    <a:pt x="141" y="33"/>
                    <a:pt x="139" y="38"/>
                    <a:pt x="141" y="34"/>
                  </a:cubicBezTo>
                  <a:cubicBezTo>
                    <a:pt x="142" y="32"/>
                    <a:pt x="142" y="31"/>
                    <a:pt x="142" y="30"/>
                  </a:cubicBezTo>
                  <a:cubicBezTo>
                    <a:pt x="143" y="29"/>
                    <a:pt x="145" y="30"/>
                    <a:pt x="144" y="32"/>
                  </a:cubicBezTo>
                  <a:cubicBezTo>
                    <a:pt x="145" y="29"/>
                    <a:pt x="145" y="29"/>
                    <a:pt x="145" y="29"/>
                  </a:cubicBezTo>
                  <a:cubicBezTo>
                    <a:pt x="144" y="33"/>
                    <a:pt x="144" y="34"/>
                    <a:pt x="145" y="33"/>
                  </a:cubicBezTo>
                  <a:cubicBezTo>
                    <a:pt x="146" y="31"/>
                    <a:pt x="146" y="31"/>
                    <a:pt x="146" y="31"/>
                  </a:cubicBezTo>
                  <a:cubicBezTo>
                    <a:pt x="146" y="33"/>
                    <a:pt x="146" y="33"/>
                    <a:pt x="146" y="33"/>
                  </a:cubicBezTo>
                  <a:cubicBezTo>
                    <a:pt x="146" y="32"/>
                    <a:pt x="147" y="28"/>
                    <a:pt x="147" y="31"/>
                  </a:cubicBezTo>
                  <a:cubicBezTo>
                    <a:pt x="146" y="33"/>
                    <a:pt x="146" y="33"/>
                    <a:pt x="146" y="33"/>
                  </a:cubicBezTo>
                  <a:cubicBezTo>
                    <a:pt x="148" y="31"/>
                    <a:pt x="149" y="29"/>
                    <a:pt x="149" y="31"/>
                  </a:cubicBezTo>
                  <a:cubicBezTo>
                    <a:pt x="148" y="34"/>
                    <a:pt x="148" y="34"/>
                    <a:pt x="148" y="34"/>
                  </a:cubicBezTo>
                  <a:cubicBezTo>
                    <a:pt x="149" y="34"/>
                    <a:pt x="150" y="32"/>
                    <a:pt x="150" y="31"/>
                  </a:cubicBezTo>
                  <a:cubicBezTo>
                    <a:pt x="150" y="33"/>
                    <a:pt x="151" y="33"/>
                    <a:pt x="150" y="36"/>
                  </a:cubicBezTo>
                  <a:cubicBezTo>
                    <a:pt x="154" y="30"/>
                    <a:pt x="156" y="31"/>
                    <a:pt x="158" y="32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7" y="35"/>
                    <a:pt x="158" y="31"/>
                    <a:pt x="158" y="32"/>
                  </a:cubicBezTo>
                  <a:cubicBezTo>
                    <a:pt x="158" y="34"/>
                    <a:pt x="157" y="36"/>
                    <a:pt x="156" y="37"/>
                  </a:cubicBezTo>
                  <a:cubicBezTo>
                    <a:pt x="156" y="39"/>
                    <a:pt x="158" y="35"/>
                    <a:pt x="159" y="35"/>
                  </a:cubicBezTo>
                  <a:cubicBezTo>
                    <a:pt x="160" y="33"/>
                    <a:pt x="158" y="36"/>
                    <a:pt x="159" y="33"/>
                  </a:cubicBezTo>
                  <a:cubicBezTo>
                    <a:pt x="160" y="33"/>
                    <a:pt x="159" y="35"/>
                    <a:pt x="161" y="32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60" y="36"/>
                    <a:pt x="160" y="36"/>
                    <a:pt x="160" y="36"/>
                  </a:cubicBezTo>
                  <a:cubicBezTo>
                    <a:pt x="159" y="39"/>
                    <a:pt x="156" y="41"/>
                    <a:pt x="155" y="46"/>
                  </a:cubicBezTo>
                  <a:cubicBezTo>
                    <a:pt x="155" y="46"/>
                    <a:pt x="155" y="46"/>
                    <a:pt x="155" y="46"/>
                  </a:cubicBezTo>
                  <a:cubicBezTo>
                    <a:pt x="154" y="49"/>
                    <a:pt x="153" y="49"/>
                    <a:pt x="153" y="50"/>
                  </a:cubicBezTo>
                  <a:cubicBezTo>
                    <a:pt x="154" y="49"/>
                    <a:pt x="157" y="45"/>
                    <a:pt x="157" y="43"/>
                  </a:cubicBezTo>
                  <a:cubicBezTo>
                    <a:pt x="158" y="43"/>
                    <a:pt x="160" y="36"/>
                    <a:pt x="161" y="37"/>
                  </a:cubicBezTo>
                  <a:cubicBezTo>
                    <a:pt x="161" y="39"/>
                    <a:pt x="160" y="37"/>
                    <a:pt x="159" y="40"/>
                  </a:cubicBezTo>
                  <a:cubicBezTo>
                    <a:pt x="159" y="42"/>
                    <a:pt x="161" y="39"/>
                    <a:pt x="161" y="40"/>
                  </a:cubicBezTo>
                  <a:cubicBezTo>
                    <a:pt x="161" y="38"/>
                    <a:pt x="162" y="35"/>
                    <a:pt x="163" y="35"/>
                  </a:cubicBezTo>
                  <a:cubicBezTo>
                    <a:pt x="163" y="37"/>
                    <a:pt x="161" y="38"/>
                    <a:pt x="162" y="38"/>
                  </a:cubicBezTo>
                  <a:cubicBezTo>
                    <a:pt x="163" y="37"/>
                    <a:pt x="164" y="36"/>
                    <a:pt x="164" y="34"/>
                  </a:cubicBezTo>
                  <a:cubicBezTo>
                    <a:pt x="166" y="30"/>
                    <a:pt x="164" y="36"/>
                    <a:pt x="166" y="33"/>
                  </a:cubicBezTo>
                  <a:cubicBezTo>
                    <a:pt x="165" y="36"/>
                    <a:pt x="162" y="39"/>
                    <a:pt x="163" y="41"/>
                  </a:cubicBezTo>
                  <a:cubicBezTo>
                    <a:pt x="164" y="38"/>
                    <a:pt x="165" y="37"/>
                    <a:pt x="166" y="33"/>
                  </a:cubicBezTo>
                  <a:cubicBezTo>
                    <a:pt x="166" y="34"/>
                    <a:pt x="165" y="36"/>
                    <a:pt x="164" y="38"/>
                  </a:cubicBezTo>
                  <a:cubicBezTo>
                    <a:pt x="164" y="40"/>
                    <a:pt x="168" y="33"/>
                    <a:pt x="165" y="39"/>
                  </a:cubicBezTo>
                  <a:cubicBezTo>
                    <a:pt x="167" y="36"/>
                    <a:pt x="167" y="36"/>
                    <a:pt x="167" y="36"/>
                  </a:cubicBezTo>
                  <a:cubicBezTo>
                    <a:pt x="166" y="37"/>
                    <a:pt x="166" y="38"/>
                    <a:pt x="166" y="39"/>
                  </a:cubicBezTo>
                  <a:cubicBezTo>
                    <a:pt x="166" y="40"/>
                    <a:pt x="169" y="36"/>
                    <a:pt x="167" y="40"/>
                  </a:cubicBezTo>
                  <a:cubicBezTo>
                    <a:pt x="167" y="40"/>
                    <a:pt x="168" y="40"/>
                    <a:pt x="169" y="37"/>
                  </a:cubicBezTo>
                  <a:cubicBezTo>
                    <a:pt x="169" y="36"/>
                    <a:pt x="167" y="39"/>
                    <a:pt x="169" y="35"/>
                  </a:cubicBezTo>
                  <a:cubicBezTo>
                    <a:pt x="168" y="39"/>
                    <a:pt x="170" y="35"/>
                    <a:pt x="170" y="34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70" y="35"/>
                    <a:pt x="170" y="36"/>
                    <a:pt x="171" y="34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72" y="34"/>
                    <a:pt x="172" y="34"/>
                    <a:pt x="172" y="34"/>
                  </a:cubicBezTo>
                  <a:cubicBezTo>
                    <a:pt x="173" y="34"/>
                    <a:pt x="170" y="39"/>
                    <a:pt x="171" y="38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69" y="42"/>
                    <a:pt x="170" y="41"/>
                  </a:cubicBezTo>
                  <a:cubicBezTo>
                    <a:pt x="171" y="39"/>
                    <a:pt x="172" y="37"/>
                    <a:pt x="173" y="35"/>
                  </a:cubicBezTo>
                  <a:cubicBezTo>
                    <a:pt x="174" y="34"/>
                    <a:pt x="172" y="38"/>
                    <a:pt x="174" y="36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39"/>
                    <a:pt x="171" y="42"/>
                    <a:pt x="171" y="42"/>
                  </a:cubicBezTo>
                  <a:cubicBezTo>
                    <a:pt x="172" y="41"/>
                    <a:pt x="174" y="38"/>
                    <a:pt x="174" y="37"/>
                  </a:cubicBezTo>
                  <a:cubicBezTo>
                    <a:pt x="174" y="37"/>
                    <a:pt x="174" y="39"/>
                    <a:pt x="173" y="40"/>
                  </a:cubicBezTo>
                  <a:cubicBezTo>
                    <a:pt x="174" y="40"/>
                    <a:pt x="174" y="38"/>
                    <a:pt x="175" y="37"/>
                  </a:cubicBezTo>
                  <a:cubicBezTo>
                    <a:pt x="175" y="38"/>
                    <a:pt x="174" y="41"/>
                    <a:pt x="174" y="43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0" y="49"/>
                    <a:pt x="171" y="49"/>
                    <a:pt x="169" y="52"/>
                  </a:cubicBezTo>
                  <a:cubicBezTo>
                    <a:pt x="169" y="52"/>
                    <a:pt x="170" y="51"/>
                    <a:pt x="171" y="51"/>
                  </a:cubicBezTo>
                  <a:cubicBezTo>
                    <a:pt x="172" y="45"/>
                    <a:pt x="175" y="44"/>
                    <a:pt x="177" y="40"/>
                  </a:cubicBezTo>
                  <a:cubicBezTo>
                    <a:pt x="178" y="39"/>
                    <a:pt x="172" y="51"/>
                    <a:pt x="176" y="44"/>
                  </a:cubicBezTo>
                  <a:cubicBezTo>
                    <a:pt x="177" y="43"/>
                    <a:pt x="179" y="40"/>
                    <a:pt x="178" y="41"/>
                  </a:cubicBezTo>
                  <a:cubicBezTo>
                    <a:pt x="178" y="42"/>
                    <a:pt x="180" y="37"/>
                    <a:pt x="180" y="39"/>
                  </a:cubicBezTo>
                  <a:cubicBezTo>
                    <a:pt x="179" y="40"/>
                    <a:pt x="178" y="44"/>
                    <a:pt x="176" y="46"/>
                  </a:cubicBezTo>
                  <a:cubicBezTo>
                    <a:pt x="177" y="45"/>
                    <a:pt x="177" y="45"/>
                    <a:pt x="176" y="45"/>
                  </a:cubicBezTo>
                  <a:cubicBezTo>
                    <a:pt x="176" y="47"/>
                    <a:pt x="174" y="49"/>
                    <a:pt x="175" y="50"/>
                  </a:cubicBezTo>
                  <a:cubicBezTo>
                    <a:pt x="175" y="50"/>
                    <a:pt x="176" y="50"/>
                    <a:pt x="177" y="47"/>
                  </a:cubicBezTo>
                  <a:cubicBezTo>
                    <a:pt x="178" y="45"/>
                    <a:pt x="176" y="47"/>
                    <a:pt x="178" y="45"/>
                  </a:cubicBezTo>
                  <a:cubicBezTo>
                    <a:pt x="179" y="44"/>
                    <a:pt x="177" y="48"/>
                    <a:pt x="180" y="44"/>
                  </a:cubicBezTo>
                  <a:cubicBezTo>
                    <a:pt x="179" y="44"/>
                    <a:pt x="180" y="41"/>
                    <a:pt x="181" y="40"/>
                  </a:cubicBezTo>
                  <a:cubicBezTo>
                    <a:pt x="182" y="39"/>
                    <a:pt x="182" y="39"/>
                    <a:pt x="182" y="39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81" y="42"/>
                    <a:pt x="183" y="37"/>
                    <a:pt x="183" y="38"/>
                  </a:cubicBezTo>
                  <a:cubicBezTo>
                    <a:pt x="182" y="42"/>
                    <a:pt x="182" y="42"/>
                    <a:pt x="182" y="42"/>
                  </a:cubicBezTo>
                  <a:cubicBezTo>
                    <a:pt x="181" y="45"/>
                    <a:pt x="182" y="40"/>
                    <a:pt x="179" y="45"/>
                  </a:cubicBezTo>
                  <a:cubicBezTo>
                    <a:pt x="180" y="45"/>
                    <a:pt x="181" y="43"/>
                    <a:pt x="181" y="44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0" y="45"/>
                    <a:pt x="178" y="52"/>
                    <a:pt x="180" y="48"/>
                  </a:cubicBezTo>
                  <a:cubicBezTo>
                    <a:pt x="181" y="47"/>
                    <a:pt x="181" y="47"/>
                    <a:pt x="182" y="45"/>
                  </a:cubicBezTo>
                  <a:cubicBezTo>
                    <a:pt x="183" y="45"/>
                    <a:pt x="184" y="43"/>
                    <a:pt x="185" y="43"/>
                  </a:cubicBezTo>
                  <a:cubicBezTo>
                    <a:pt x="183" y="47"/>
                    <a:pt x="186" y="44"/>
                    <a:pt x="184" y="47"/>
                  </a:cubicBezTo>
                  <a:cubicBezTo>
                    <a:pt x="184" y="45"/>
                    <a:pt x="183" y="45"/>
                    <a:pt x="181" y="48"/>
                  </a:cubicBezTo>
                  <a:cubicBezTo>
                    <a:pt x="179" y="52"/>
                    <a:pt x="180" y="47"/>
                    <a:pt x="178" y="51"/>
                  </a:cubicBezTo>
                  <a:cubicBezTo>
                    <a:pt x="179" y="51"/>
                    <a:pt x="177" y="55"/>
                    <a:pt x="176" y="58"/>
                  </a:cubicBezTo>
                  <a:cubicBezTo>
                    <a:pt x="176" y="58"/>
                    <a:pt x="177" y="57"/>
                    <a:pt x="177" y="57"/>
                  </a:cubicBezTo>
                  <a:cubicBezTo>
                    <a:pt x="178" y="55"/>
                    <a:pt x="178" y="54"/>
                    <a:pt x="179" y="52"/>
                  </a:cubicBezTo>
                  <a:cubicBezTo>
                    <a:pt x="180" y="53"/>
                    <a:pt x="181" y="52"/>
                    <a:pt x="183" y="50"/>
                  </a:cubicBezTo>
                  <a:cubicBezTo>
                    <a:pt x="182" y="51"/>
                    <a:pt x="181" y="54"/>
                    <a:pt x="181" y="54"/>
                  </a:cubicBezTo>
                  <a:cubicBezTo>
                    <a:pt x="182" y="53"/>
                    <a:pt x="183" y="54"/>
                    <a:pt x="183" y="55"/>
                  </a:cubicBezTo>
                  <a:cubicBezTo>
                    <a:pt x="185" y="51"/>
                    <a:pt x="185" y="55"/>
                    <a:pt x="186" y="51"/>
                  </a:cubicBezTo>
                  <a:cubicBezTo>
                    <a:pt x="186" y="50"/>
                    <a:pt x="187" y="47"/>
                    <a:pt x="188" y="46"/>
                  </a:cubicBezTo>
                  <a:cubicBezTo>
                    <a:pt x="188" y="46"/>
                    <a:pt x="187" y="47"/>
                    <a:pt x="187" y="48"/>
                  </a:cubicBezTo>
                  <a:cubicBezTo>
                    <a:pt x="189" y="46"/>
                    <a:pt x="186" y="52"/>
                    <a:pt x="188" y="49"/>
                  </a:cubicBezTo>
                  <a:cubicBezTo>
                    <a:pt x="186" y="50"/>
                    <a:pt x="185" y="53"/>
                    <a:pt x="184" y="57"/>
                  </a:cubicBezTo>
                  <a:cubicBezTo>
                    <a:pt x="185" y="55"/>
                    <a:pt x="182" y="59"/>
                    <a:pt x="183" y="59"/>
                  </a:cubicBezTo>
                  <a:cubicBezTo>
                    <a:pt x="185" y="58"/>
                    <a:pt x="186" y="57"/>
                    <a:pt x="187" y="56"/>
                  </a:cubicBezTo>
                  <a:cubicBezTo>
                    <a:pt x="186" y="60"/>
                    <a:pt x="189" y="57"/>
                    <a:pt x="190" y="58"/>
                  </a:cubicBezTo>
                  <a:cubicBezTo>
                    <a:pt x="190" y="59"/>
                    <a:pt x="187" y="63"/>
                    <a:pt x="188" y="63"/>
                  </a:cubicBezTo>
                  <a:cubicBezTo>
                    <a:pt x="188" y="64"/>
                    <a:pt x="189" y="60"/>
                    <a:pt x="189" y="61"/>
                  </a:cubicBezTo>
                  <a:cubicBezTo>
                    <a:pt x="189" y="62"/>
                    <a:pt x="189" y="62"/>
                    <a:pt x="189" y="62"/>
                  </a:cubicBezTo>
                  <a:cubicBezTo>
                    <a:pt x="189" y="61"/>
                    <a:pt x="189" y="65"/>
                    <a:pt x="192" y="60"/>
                  </a:cubicBezTo>
                  <a:cubicBezTo>
                    <a:pt x="189" y="64"/>
                    <a:pt x="189" y="64"/>
                    <a:pt x="189" y="64"/>
                  </a:cubicBezTo>
                  <a:cubicBezTo>
                    <a:pt x="189" y="64"/>
                    <a:pt x="190" y="64"/>
                    <a:pt x="190" y="63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8" y="69"/>
                    <a:pt x="190" y="66"/>
                    <a:pt x="190" y="66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3"/>
                    <a:pt x="192" y="65"/>
                    <a:pt x="194" y="65"/>
                  </a:cubicBezTo>
                  <a:cubicBezTo>
                    <a:pt x="192" y="67"/>
                    <a:pt x="192" y="67"/>
                    <a:pt x="192" y="67"/>
                  </a:cubicBezTo>
                  <a:cubicBezTo>
                    <a:pt x="194" y="66"/>
                    <a:pt x="194" y="66"/>
                    <a:pt x="194" y="66"/>
                  </a:cubicBezTo>
                  <a:cubicBezTo>
                    <a:pt x="192" y="68"/>
                    <a:pt x="192" y="70"/>
                    <a:pt x="193" y="68"/>
                  </a:cubicBezTo>
                  <a:cubicBezTo>
                    <a:pt x="189" y="73"/>
                    <a:pt x="189" y="73"/>
                    <a:pt x="189" y="73"/>
                  </a:cubicBezTo>
                  <a:cubicBezTo>
                    <a:pt x="189" y="71"/>
                    <a:pt x="191" y="70"/>
                    <a:pt x="192" y="68"/>
                  </a:cubicBezTo>
                  <a:cubicBezTo>
                    <a:pt x="193" y="66"/>
                    <a:pt x="192" y="66"/>
                    <a:pt x="190" y="68"/>
                  </a:cubicBezTo>
                  <a:cubicBezTo>
                    <a:pt x="190" y="69"/>
                    <a:pt x="191" y="68"/>
                    <a:pt x="191" y="68"/>
                  </a:cubicBezTo>
                  <a:cubicBezTo>
                    <a:pt x="190" y="71"/>
                    <a:pt x="189" y="70"/>
                    <a:pt x="188" y="72"/>
                  </a:cubicBezTo>
                  <a:cubicBezTo>
                    <a:pt x="188" y="72"/>
                    <a:pt x="188" y="73"/>
                    <a:pt x="189" y="72"/>
                  </a:cubicBezTo>
                  <a:cubicBezTo>
                    <a:pt x="187" y="74"/>
                    <a:pt x="187" y="74"/>
                    <a:pt x="187" y="73"/>
                  </a:cubicBezTo>
                  <a:cubicBezTo>
                    <a:pt x="188" y="72"/>
                    <a:pt x="187" y="72"/>
                    <a:pt x="188" y="71"/>
                  </a:cubicBezTo>
                  <a:cubicBezTo>
                    <a:pt x="186" y="73"/>
                    <a:pt x="186" y="74"/>
                    <a:pt x="185" y="73"/>
                  </a:cubicBezTo>
                  <a:cubicBezTo>
                    <a:pt x="187" y="70"/>
                    <a:pt x="183" y="74"/>
                    <a:pt x="183" y="73"/>
                  </a:cubicBezTo>
                  <a:cubicBezTo>
                    <a:pt x="185" y="71"/>
                    <a:pt x="186" y="69"/>
                    <a:pt x="187" y="68"/>
                  </a:cubicBezTo>
                  <a:cubicBezTo>
                    <a:pt x="187" y="66"/>
                    <a:pt x="187" y="68"/>
                    <a:pt x="187" y="66"/>
                  </a:cubicBezTo>
                  <a:cubicBezTo>
                    <a:pt x="186" y="68"/>
                    <a:pt x="184" y="71"/>
                    <a:pt x="183" y="72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71"/>
                    <a:pt x="181" y="74"/>
                    <a:pt x="181" y="73"/>
                  </a:cubicBezTo>
                  <a:cubicBezTo>
                    <a:pt x="180" y="71"/>
                    <a:pt x="179" y="71"/>
                    <a:pt x="178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6" y="72"/>
                    <a:pt x="177" y="69"/>
                    <a:pt x="175" y="70"/>
                  </a:cubicBezTo>
                  <a:cubicBezTo>
                    <a:pt x="175" y="68"/>
                    <a:pt x="172" y="71"/>
                    <a:pt x="173" y="67"/>
                  </a:cubicBezTo>
                  <a:cubicBezTo>
                    <a:pt x="170" y="68"/>
                    <a:pt x="168" y="69"/>
                    <a:pt x="166" y="67"/>
                  </a:cubicBezTo>
                  <a:cubicBezTo>
                    <a:pt x="168" y="64"/>
                    <a:pt x="168" y="64"/>
                    <a:pt x="168" y="64"/>
                  </a:cubicBezTo>
                  <a:cubicBezTo>
                    <a:pt x="166" y="66"/>
                    <a:pt x="168" y="62"/>
                    <a:pt x="168" y="63"/>
                  </a:cubicBezTo>
                  <a:cubicBezTo>
                    <a:pt x="167" y="65"/>
                    <a:pt x="166" y="66"/>
                    <a:pt x="165" y="67"/>
                  </a:cubicBezTo>
                  <a:cubicBezTo>
                    <a:pt x="165" y="65"/>
                    <a:pt x="163" y="67"/>
                    <a:pt x="161" y="68"/>
                  </a:cubicBezTo>
                  <a:cubicBezTo>
                    <a:pt x="162" y="66"/>
                    <a:pt x="162" y="66"/>
                    <a:pt x="162" y="66"/>
                  </a:cubicBezTo>
                  <a:cubicBezTo>
                    <a:pt x="159" y="70"/>
                    <a:pt x="160" y="66"/>
                    <a:pt x="159" y="65"/>
                  </a:cubicBezTo>
                  <a:cubicBezTo>
                    <a:pt x="159" y="64"/>
                    <a:pt x="160" y="62"/>
                    <a:pt x="160" y="62"/>
                  </a:cubicBezTo>
                  <a:cubicBezTo>
                    <a:pt x="158" y="65"/>
                    <a:pt x="157" y="65"/>
                    <a:pt x="156" y="66"/>
                  </a:cubicBezTo>
                  <a:cubicBezTo>
                    <a:pt x="155" y="66"/>
                    <a:pt x="155" y="65"/>
                    <a:pt x="155" y="63"/>
                  </a:cubicBezTo>
                  <a:cubicBezTo>
                    <a:pt x="150" y="67"/>
                    <a:pt x="149" y="63"/>
                    <a:pt x="146" y="65"/>
                  </a:cubicBezTo>
                  <a:cubicBezTo>
                    <a:pt x="147" y="62"/>
                    <a:pt x="147" y="62"/>
                    <a:pt x="147" y="62"/>
                  </a:cubicBezTo>
                  <a:cubicBezTo>
                    <a:pt x="143" y="66"/>
                    <a:pt x="142" y="60"/>
                    <a:pt x="139" y="63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40" y="57"/>
                    <a:pt x="139" y="59"/>
                    <a:pt x="138" y="62"/>
                  </a:cubicBezTo>
                  <a:cubicBezTo>
                    <a:pt x="138" y="61"/>
                    <a:pt x="135" y="64"/>
                    <a:pt x="136" y="60"/>
                  </a:cubicBezTo>
                  <a:cubicBezTo>
                    <a:pt x="136" y="59"/>
                    <a:pt x="135" y="62"/>
                    <a:pt x="134" y="62"/>
                  </a:cubicBezTo>
                  <a:cubicBezTo>
                    <a:pt x="133" y="60"/>
                    <a:pt x="133" y="60"/>
                    <a:pt x="131" y="61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2" y="60"/>
                    <a:pt x="133" y="58"/>
                    <a:pt x="132" y="58"/>
                  </a:cubicBezTo>
                  <a:cubicBezTo>
                    <a:pt x="132" y="59"/>
                    <a:pt x="131" y="56"/>
                    <a:pt x="130" y="61"/>
                  </a:cubicBezTo>
                  <a:cubicBezTo>
                    <a:pt x="130" y="58"/>
                    <a:pt x="126" y="63"/>
                    <a:pt x="126" y="58"/>
                  </a:cubicBezTo>
                  <a:cubicBezTo>
                    <a:pt x="126" y="60"/>
                    <a:pt x="125" y="60"/>
                    <a:pt x="125" y="61"/>
                  </a:cubicBezTo>
                  <a:cubicBezTo>
                    <a:pt x="124" y="60"/>
                    <a:pt x="124" y="57"/>
                    <a:pt x="122" y="59"/>
                  </a:cubicBezTo>
                  <a:cubicBezTo>
                    <a:pt x="122" y="58"/>
                    <a:pt x="123" y="57"/>
                    <a:pt x="123" y="57"/>
                  </a:cubicBezTo>
                  <a:cubicBezTo>
                    <a:pt x="122" y="57"/>
                    <a:pt x="122" y="58"/>
                    <a:pt x="121" y="59"/>
                  </a:cubicBezTo>
                  <a:cubicBezTo>
                    <a:pt x="119" y="61"/>
                    <a:pt x="119" y="55"/>
                    <a:pt x="117" y="55"/>
                  </a:cubicBezTo>
                  <a:cubicBezTo>
                    <a:pt x="113" y="57"/>
                    <a:pt x="110" y="55"/>
                    <a:pt x="107" y="54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6" y="57"/>
                    <a:pt x="107" y="48"/>
                    <a:pt x="104" y="54"/>
                  </a:cubicBezTo>
                  <a:cubicBezTo>
                    <a:pt x="104" y="53"/>
                    <a:pt x="104" y="53"/>
                    <a:pt x="104" y="51"/>
                  </a:cubicBezTo>
                  <a:cubicBezTo>
                    <a:pt x="103" y="54"/>
                    <a:pt x="103" y="48"/>
                    <a:pt x="101" y="51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1" y="48"/>
                    <a:pt x="99" y="51"/>
                    <a:pt x="99" y="48"/>
                  </a:cubicBezTo>
                  <a:cubicBezTo>
                    <a:pt x="99" y="48"/>
                    <a:pt x="99" y="47"/>
                    <a:pt x="100" y="46"/>
                  </a:cubicBezTo>
                  <a:cubicBezTo>
                    <a:pt x="100" y="44"/>
                    <a:pt x="97" y="50"/>
                    <a:pt x="98" y="45"/>
                  </a:cubicBezTo>
                  <a:cubicBezTo>
                    <a:pt x="98" y="45"/>
                    <a:pt x="98" y="48"/>
                    <a:pt x="98" y="48"/>
                  </a:cubicBezTo>
                  <a:cubicBezTo>
                    <a:pt x="96" y="45"/>
                    <a:pt x="92" y="47"/>
                    <a:pt x="89" y="48"/>
                  </a:cubicBezTo>
                  <a:cubicBezTo>
                    <a:pt x="88" y="44"/>
                    <a:pt x="91" y="39"/>
                    <a:pt x="89" y="42"/>
                  </a:cubicBezTo>
                  <a:cubicBezTo>
                    <a:pt x="89" y="41"/>
                    <a:pt x="88" y="44"/>
                    <a:pt x="88" y="43"/>
                  </a:cubicBezTo>
                  <a:cubicBezTo>
                    <a:pt x="87" y="44"/>
                    <a:pt x="89" y="37"/>
                    <a:pt x="88" y="40"/>
                  </a:cubicBezTo>
                  <a:cubicBezTo>
                    <a:pt x="87" y="43"/>
                    <a:pt x="87" y="41"/>
                    <a:pt x="87" y="43"/>
                  </a:cubicBezTo>
                  <a:cubicBezTo>
                    <a:pt x="86" y="41"/>
                    <a:pt x="87" y="38"/>
                    <a:pt x="85" y="40"/>
                  </a:cubicBezTo>
                  <a:cubicBezTo>
                    <a:pt x="86" y="39"/>
                    <a:pt x="86" y="39"/>
                    <a:pt x="86" y="39"/>
                  </a:cubicBezTo>
                  <a:cubicBezTo>
                    <a:pt x="83" y="43"/>
                    <a:pt x="83" y="40"/>
                    <a:pt x="80" y="45"/>
                  </a:cubicBezTo>
                  <a:cubicBezTo>
                    <a:pt x="74" y="44"/>
                    <a:pt x="67" y="45"/>
                    <a:pt x="61" y="44"/>
                  </a:cubicBezTo>
                  <a:cubicBezTo>
                    <a:pt x="55" y="42"/>
                    <a:pt x="49" y="42"/>
                    <a:pt x="44" y="38"/>
                  </a:cubicBezTo>
                  <a:cubicBezTo>
                    <a:pt x="44" y="33"/>
                    <a:pt x="44" y="33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6"/>
                    <a:pt x="41" y="33"/>
                    <a:pt x="40" y="36"/>
                  </a:cubicBezTo>
                  <a:cubicBezTo>
                    <a:pt x="38" y="35"/>
                    <a:pt x="35" y="35"/>
                    <a:pt x="33" y="34"/>
                  </a:cubicBezTo>
                  <a:cubicBezTo>
                    <a:pt x="34" y="34"/>
                    <a:pt x="35" y="31"/>
                    <a:pt x="34" y="31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25" y="37"/>
                    <a:pt x="22" y="28"/>
                    <a:pt x="16" y="28"/>
                  </a:cubicBezTo>
                  <a:cubicBezTo>
                    <a:pt x="15" y="26"/>
                    <a:pt x="13" y="26"/>
                    <a:pt x="11" y="27"/>
                  </a:cubicBezTo>
                  <a:cubicBezTo>
                    <a:pt x="8" y="21"/>
                    <a:pt x="5" y="16"/>
                    <a:pt x="0" y="18"/>
                  </a:cubicBezTo>
                  <a:cubicBezTo>
                    <a:pt x="0" y="18"/>
                    <a:pt x="3" y="9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55"/>
            <p:cNvSpPr/>
            <p:nvPr/>
          </p:nvSpPr>
          <p:spPr bwMode="auto">
            <a:xfrm>
              <a:off x="1366838" y="1614488"/>
              <a:ext cx="9525" cy="22225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1" y="2"/>
                    <a:pt x="2" y="0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56"/>
            <p:cNvSpPr/>
            <p:nvPr/>
          </p:nvSpPr>
          <p:spPr bwMode="auto">
            <a:xfrm>
              <a:off x="1349376" y="1530350"/>
              <a:ext cx="9525" cy="12700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1 h 3"/>
                <a:gd name="T4" fmla="*/ 1 w 2"/>
                <a:gd name="T5" fmla="*/ 1 h 3"/>
                <a:gd name="T6" fmla="*/ 0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2" y="0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57"/>
            <p:cNvSpPr/>
            <p:nvPr/>
          </p:nvSpPr>
          <p:spPr bwMode="auto">
            <a:xfrm>
              <a:off x="1336676" y="1520825"/>
              <a:ext cx="12700" cy="952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0"/>
                    <a:pt x="3" y="0"/>
                    <a:pt x="3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58"/>
            <p:cNvSpPr/>
            <p:nvPr/>
          </p:nvSpPr>
          <p:spPr bwMode="auto">
            <a:xfrm>
              <a:off x="1336676" y="1487488"/>
              <a:ext cx="4763" cy="79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0"/>
                    <a:pt x="1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59"/>
            <p:cNvSpPr/>
            <p:nvPr/>
          </p:nvSpPr>
          <p:spPr bwMode="auto">
            <a:xfrm>
              <a:off x="1328738" y="1500188"/>
              <a:ext cx="7938" cy="12700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1 h 3"/>
                <a:gd name="T4" fmla="*/ 1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1" y="2"/>
                    <a:pt x="1" y="1"/>
                  </a:cubicBezTo>
                  <a:cubicBezTo>
                    <a:pt x="0" y="2"/>
                    <a:pt x="2" y="0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0"/>
            <p:cNvSpPr/>
            <p:nvPr/>
          </p:nvSpPr>
          <p:spPr bwMode="auto">
            <a:xfrm>
              <a:off x="1308101" y="1470025"/>
              <a:ext cx="7938" cy="12700"/>
            </a:xfrm>
            <a:custGeom>
              <a:avLst/>
              <a:gdLst>
                <a:gd name="T0" fmla="*/ 1 w 2"/>
                <a:gd name="T1" fmla="*/ 2 h 3"/>
                <a:gd name="T2" fmla="*/ 0 w 2"/>
                <a:gd name="T3" fmla="*/ 1 h 3"/>
                <a:gd name="T4" fmla="*/ 1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2"/>
                    <a:pt x="0" y="3"/>
                    <a:pt x="0" y="1"/>
                  </a:cubicBezTo>
                  <a:cubicBezTo>
                    <a:pt x="0" y="3"/>
                    <a:pt x="2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1"/>
            <p:cNvSpPr/>
            <p:nvPr/>
          </p:nvSpPr>
          <p:spPr bwMode="auto">
            <a:xfrm>
              <a:off x="1290638" y="1474788"/>
              <a:ext cx="4763" cy="7937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1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2"/>
            <p:cNvSpPr/>
            <p:nvPr/>
          </p:nvSpPr>
          <p:spPr bwMode="auto">
            <a:xfrm>
              <a:off x="1035051" y="1411288"/>
              <a:ext cx="4763" cy="317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3"/>
            <p:cNvSpPr/>
            <p:nvPr/>
          </p:nvSpPr>
          <p:spPr bwMode="auto">
            <a:xfrm>
              <a:off x="925513" y="1373188"/>
              <a:ext cx="4763" cy="7937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1" y="0"/>
                    <a:pt x="1" y="0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4"/>
            <p:cNvSpPr/>
            <p:nvPr/>
          </p:nvSpPr>
          <p:spPr bwMode="auto">
            <a:xfrm>
              <a:off x="857251" y="1393825"/>
              <a:ext cx="4763" cy="12700"/>
            </a:xfrm>
            <a:custGeom>
              <a:avLst/>
              <a:gdLst>
                <a:gd name="T0" fmla="*/ 3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3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lnTo>
                    <a:pt x="3" y="0"/>
                  </a:lnTo>
                  <a:lnTo>
                    <a:pt x="0" y="8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65"/>
            <p:cNvSpPr/>
            <p:nvPr/>
          </p:nvSpPr>
          <p:spPr bwMode="auto">
            <a:xfrm>
              <a:off x="3749676" y="1462088"/>
              <a:ext cx="4763" cy="17462"/>
            </a:xfrm>
            <a:custGeom>
              <a:avLst/>
              <a:gdLst>
                <a:gd name="T0" fmla="*/ 0 w 1"/>
                <a:gd name="T1" fmla="*/ 1 h 4"/>
                <a:gd name="T2" fmla="*/ 0 w 1"/>
                <a:gd name="T3" fmla="*/ 2 h 4"/>
                <a:gd name="T4" fmla="*/ 0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1"/>
                  </a:moveTo>
                  <a:cubicBezTo>
                    <a:pt x="0" y="2"/>
                    <a:pt x="1" y="4"/>
                    <a:pt x="0" y="2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66"/>
            <p:cNvSpPr/>
            <p:nvPr/>
          </p:nvSpPr>
          <p:spPr bwMode="auto">
            <a:xfrm>
              <a:off x="3762376" y="1254125"/>
              <a:ext cx="785813" cy="322262"/>
            </a:xfrm>
            <a:custGeom>
              <a:avLst/>
              <a:gdLst>
                <a:gd name="T0" fmla="*/ 166 w 185"/>
                <a:gd name="T1" fmla="*/ 21 h 76"/>
                <a:gd name="T2" fmla="*/ 160 w 185"/>
                <a:gd name="T3" fmla="*/ 23 h 76"/>
                <a:gd name="T4" fmla="*/ 151 w 185"/>
                <a:gd name="T5" fmla="*/ 34 h 76"/>
                <a:gd name="T6" fmla="*/ 147 w 185"/>
                <a:gd name="T7" fmla="*/ 34 h 76"/>
                <a:gd name="T8" fmla="*/ 134 w 185"/>
                <a:gd name="T9" fmla="*/ 34 h 76"/>
                <a:gd name="T10" fmla="*/ 130 w 185"/>
                <a:gd name="T11" fmla="*/ 35 h 76"/>
                <a:gd name="T12" fmla="*/ 124 w 185"/>
                <a:gd name="T13" fmla="*/ 40 h 76"/>
                <a:gd name="T14" fmla="*/ 118 w 185"/>
                <a:gd name="T15" fmla="*/ 39 h 76"/>
                <a:gd name="T16" fmla="*/ 115 w 185"/>
                <a:gd name="T17" fmla="*/ 38 h 76"/>
                <a:gd name="T18" fmla="*/ 113 w 185"/>
                <a:gd name="T19" fmla="*/ 42 h 76"/>
                <a:gd name="T20" fmla="*/ 107 w 185"/>
                <a:gd name="T21" fmla="*/ 48 h 76"/>
                <a:gd name="T22" fmla="*/ 103 w 185"/>
                <a:gd name="T23" fmla="*/ 48 h 76"/>
                <a:gd name="T24" fmla="*/ 99 w 185"/>
                <a:gd name="T25" fmla="*/ 52 h 76"/>
                <a:gd name="T26" fmla="*/ 94 w 185"/>
                <a:gd name="T27" fmla="*/ 50 h 76"/>
                <a:gd name="T28" fmla="*/ 89 w 185"/>
                <a:gd name="T29" fmla="*/ 52 h 76"/>
                <a:gd name="T30" fmla="*/ 81 w 185"/>
                <a:gd name="T31" fmla="*/ 51 h 76"/>
                <a:gd name="T32" fmla="*/ 79 w 185"/>
                <a:gd name="T33" fmla="*/ 54 h 76"/>
                <a:gd name="T34" fmla="*/ 76 w 185"/>
                <a:gd name="T35" fmla="*/ 51 h 76"/>
                <a:gd name="T36" fmla="*/ 74 w 185"/>
                <a:gd name="T37" fmla="*/ 55 h 76"/>
                <a:gd name="T38" fmla="*/ 73 w 185"/>
                <a:gd name="T39" fmla="*/ 55 h 76"/>
                <a:gd name="T40" fmla="*/ 69 w 185"/>
                <a:gd name="T41" fmla="*/ 57 h 76"/>
                <a:gd name="T42" fmla="*/ 60 w 185"/>
                <a:gd name="T43" fmla="*/ 59 h 76"/>
                <a:gd name="T44" fmla="*/ 56 w 185"/>
                <a:gd name="T45" fmla="*/ 60 h 76"/>
                <a:gd name="T46" fmla="*/ 53 w 185"/>
                <a:gd name="T47" fmla="*/ 61 h 76"/>
                <a:gd name="T48" fmla="*/ 45 w 185"/>
                <a:gd name="T49" fmla="*/ 61 h 76"/>
                <a:gd name="T50" fmla="*/ 42 w 185"/>
                <a:gd name="T51" fmla="*/ 53 h 76"/>
                <a:gd name="T52" fmla="*/ 41 w 185"/>
                <a:gd name="T53" fmla="*/ 62 h 76"/>
                <a:gd name="T54" fmla="*/ 40 w 185"/>
                <a:gd name="T55" fmla="*/ 70 h 76"/>
                <a:gd name="T56" fmla="*/ 35 w 185"/>
                <a:gd name="T57" fmla="*/ 68 h 76"/>
                <a:gd name="T58" fmla="*/ 35 w 185"/>
                <a:gd name="T59" fmla="*/ 72 h 76"/>
                <a:gd name="T60" fmla="*/ 33 w 185"/>
                <a:gd name="T61" fmla="*/ 70 h 76"/>
                <a:gd name="T62" fmla="*/ 29 w 185"/>
                <a:gd name="T63" fmla="*/ 63 h 76"/>
                <a:gd name="T64" fmla="*/ 27 w 185"/>
                <a:gd name="T65" fmla="*/ 70 h 76"/>
                <a:gd name="T66" fmla="*/ 25 w 185"/>
                <a:gd name="T67" fmla="*/ 67 h 76"/>
                <a:gd name="T68" fmla="*/ 23 w 185"/>
                <a:gd name="T69" fmla="*/ 72 h 76"/>
                <a:gd name="T70" fmla="*/ 20 w 185"/>
                <a:gd name="T71" fmla="*/ 73 h 76"/>
                <a:gd name="T72" fmla="*/ 20 w 185"/>
                <a:gd name="T73" fmla="*/ 62 h 76"/>
                <a:gd name="T74" fmla="*/ 16 w 185"/>
                <a:gd name="T75" fmla="*/ 70 h 76"/>
                <a:gd name="T76" fmla="*/ 7 w 185"/>
                <a:gd name="T77" fmla="*/ 57 h 76"/>
                <a:gd name="T78" fmla="*/ 5 w 185"/>
                <a:gd name="T79" fmla="*/ 56 h 76"/>
                <a:gd name="T80" fmla="*/ 0 w 185"/>
                <a:gd name="T81" fmla="*/ 57 h 76"/>
                <a:gd name="T82" fmla="*/ 1 w 185"/>
                <a:gd name="T83" fmla="*/ 51 h 76"/>
                <a:gd name="T84" fmla="*/ 6 w 185"/>
                <a:gd name="T85" fmla="*/ 55 h 76"/>
                <a:gd name="T86" fmla="*/ 13 w 185"/>
                <a:gd name="T87" fmla="*/ 45 h 76"/>
                <a:gd name="T88" fmla="*/ 25 w 185"/>
                <a:gd name="T89" fmla="*/ 38 h 76"/>
                <a:gd name="T90" fmla="*/ 39 w 185"/>
                <a:gd name="T91" fmla="*/ 33 h 76"/>
                <a:gd name="T92" fmla="*/ 51 w 185"/>
                <a:gd name="T93" fmla="*/ 29 h 76"/>
                <a:gd name="T94" fmla="*/ 59 w 185"/>
                <a:gd name="T95" fmla="*/ 26 h 76"/>
                <a:gd name="T96" fmla="*/ 78 w 185"/>
                <a:gd name="T97" fmla="*/ 24 h 76"/>
                <a:gd name="T98" fmla="*/ 88 w 185"/>
                <a:gd name="T99" fmla="*/ 26 h 76"/>
                <a:gd name="T100" fmla="*/ 101 w 185"/>
                <a:gd name="T101" fmla="*/ 26 h 76"/>
                <a:gd name="T102" fmla="*/ 139 w 185"/>
                <a:gd name="T103" fmla="*/ 8 h 76"/>
                <a:gd name="T104" fmla="*/ 149 w 185"/>
                <a:gd name="T105" fmla="*/ 6 h 76"/>
                <a:gd name="T106" fmla="*/ 184 w 185"/>
                <a:gd name="T107" fmla="*/ 1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5" h="76">
                  <a:moveTo>
                    <a:pt x="184" y="16"/>
                  </a:moveTo>
                  <a:cubicBezTo>
                    <a:pt x="184" y="25"/>
                    <a:pt x="179" y="17"/>
                    <a:pt x="178" y="23"/>
                  </a:cubicBezTo>
                  <a:cubicBezTo>
                    <a:pt x="178" y="23"/>
                    <a:pt x="177" y="18"/>
                    <a:pt x="176" y="20"/>
                  </a:cubicBezTo>
                  <a:cubicBezTo>
                    <a:pt x="176" y="27"/>
                    <a:pt x="171" y="24"/>
                    <a:pt x="167" y="19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6" y="17"/>
                    <a:pt x="166" y="22"/>
                    <a:pt x="166" y="21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6" y="21"/>
                    <a:pt x="164" y="20"/>
                    <a:pt x="165" y="22"/>
                  </a:cubicBezTo>
                  <a:cubicBezTo>
                    <a:pt x="164" y="21"/>
                    <a:pt x="164" y="19"/>
                    <a:pt x="163" y="18"/>
                  </a:cubicBezTo>
                  <a:cubicBezTo>
                    <a:pt x="163" y="21"/>
                    <a:pt x="163" y="21"/>
                    <a:pt x="163" y="21"/>
                  </a:cubicBezTo>
                  <a:cubicBezTo>
                    <a:pt x="164" y="28"/>
                    <a:pt x="161" y="21"/>
                    <a:pt x="161" y="25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59" y="28"/>
                    <a:pt x="157" y="28"/>
                    <a:pt x="155" y="30"/>
                  </a:cubicBezTo>
                  <a:cubicBezTo>
                    <a:pt x="154" y="26"/>
                    <a:pt x="154" y="26"/>
                    <a:pt x="154" y="26"/>
                  </a:cubicBezTo>
                  <a:cubicBezTo>
                    <a:pt x="154" y="29"/>
                    <a:pt x="154" y="30"/>
                    <a:pt x="153" y="31"/>
                  </a:cubicBezTo>
                  <a:cubicBezTo>
                    <a:pt x="152" y="27"/>
                    <a:pt x="153" y="34"/>
                    <a:pt x="152" y="32"/>
                  </a:cubicBezTo>
                  <a:cubicBezTo>
                    <a:pt x="152" y="31"/>
                    <a:pt x="152" y="31"/>
                    <a:pt x="152" y="31"/>
                  </a:cubicBezTo>
                  <a:cubicBezTo>
                    <a:pt x="152" y="35"/>
                    <a:pt x="151" y="30"/>
                    <a:pt x="151" y="34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1" y="36"/>
                    <a:pt x="149" y="29"/>
                    <a:pt x="149" y="32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9" y="34"/>
                    <a:pt x="148" y="31"/>
                    <a:pt x="148" y="32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7" y="33"/>
                    <a:pt x="146" y="31"/>
                    <a:pt x="147" y="34"/>
                  </a:cubicBezTo>
                  <a:cubicBezTo>
                    <a:pt x="146" y="32"/>
                    <a:pt x="148" y="33"/>
                    <a:pt x="146" y="29"/>
                  </a:cubicBezTo>
                  <a:cubicBezTo>
                    <a:pt x="144" y="33"/>
                    <a:pt x="141" y="33"/>
                    <a:pt x="138" y="34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137" y="32"/>
                    <a:pt x="136" y="32"/>
                    <a:pt x="136" y="33"/>
                  </a:cubicBezTo>
                  <a:cubicBezTo>
                    <a:pt x="136" y="33"/>
                    <a:pt x="135" y="32"/>
                    <a:pt x="135" y="32"/>
                  </a:cubicBezTo>
                  <a:cubicBezTo>
                    <a:pt x="134" y="30"/>
                    <a:pt x="135" y="36"/>
                    <a:pt x="134" y="34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34" y="33"/>
                    <a:pt x="133" y="33"/>
                    <a:pt x="133" y="34"/>
                  </a:cubicBezTo>
                  <a:cubicBezTo>
                    <a:pt x="133" y="34"/>
                    <a:pt x="133" y="33"/>
                    <a:pt x="133" y="32"/>
                  </a:cubicBezTo>
                  <a:cubicBezTo>
                    <a:pt x="133" y="35"/>
                    <a:pt x="131" y="32"/>
                    <a:pt x="131" y="34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29" y="29"/>
                    <a:pt x="131" y="36"/>
                    <a:pt x="130" y="35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0" y="36"/>
                    <a:pt x="129" y="35"/>
                    <a:pt x="128" y="37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27" y="36"/>
                    <a:pt x="126" y="35"/>
                    <a:pt x="126" y="37"/>
                  </a:cubicBezTo>
                  <a:cubicBezTo>
                    <a:pt x="125" y="36"/>
                    <a:pt x="125" y="32"/>
                    <a:pt x="124" y="33"/>
                  </a:cubicBezTo>
                  <a:cubicBezTo>
                    <a:pt x="125" y="37"/>
                    <a:pt x="123" y="35"/>
                    <a:pt x="124" y="40"/>
                  </a:cubicBezTo>
                  <a:cubicBezTo>
                    <a:pt x="123" y="39"/>
                    <a:pt x="122" y="38"/>
                    <a:pt x="122" y="39"/>
                  </a:cubicBezTo>
                  <a:cubicBezTo>
                    <a:pt x="122" y="38"/>
                    <a:pt x="120" y="34"/>
                    <a:pt x="121" y="34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0" y="30"/>
                    <a:pt x="121" y="32"/>
                    <a:pt x="120" y="30"/>
                  </a:cubicBezTo>
                  <a:cubicBezTo>
                    <a:pt x="120" y="30"/>
                    <a:pt x="119" y="32"/>
                    <a:pt x="119" y="31"/>
                  </a:cubicBezTo>
                  <a:cubicBezTo>
                    <a:pt x="119" y="34"/>
                    <a:pt x="119" y="39"/>
                    <a:pt x="118" y="39"/>
                  </a:cubicBezTo>
                  <a:cubicBezTo>
                    <a:pt x="118" y="38"/>
                    <a:pt x="117" y="35"/>
                    <a:pt x="117" y="34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7" y="42"/>
                    <a:pt x="117" y="39"/>
                    <a:pt x="117" y="40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7" y="42"/>
                    <a:pt x="116" y="44"/>
                    <a:pt x="115" y="40"/>
                  </a:cubicBezTo>
                  <a:cubicBezTo>
                    <a:pt x="114" y="39"/>
                    <a:pt x="115" y="39"/>
                    <a:pt x="115" y="38"/>
                  </a:cubicBezTo>
                  <a:cubicBezTo>
                    <a:pt x="114" y="38"/>
                    <a:pt x="114" y="39"/>
                    <a:pt x="114" y="40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3" y="38"/>
                    <a:pt x="113" y="41"/>
                    <a:pt x="114" y="43"/>
                  </a:cubicBezTo>
                  <a:cubicBezTo>
                    <a:pt x="114" y="43"/>
                    <a:pt x="113" y="41"/>
                    <a:pt x="114" y="42"/>
                  </a:cubicBezTo>
                  <a:cubicBezTo>
                    <a:pt x="114" y="44"/>
                    <a:pt x="113" y="45"/>
                    <a:pt x="113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2" y="45"/>
                    <a:pt x="112" y="47"/>
                    <a:pt x="111" y="48"/>
                  </a:cubicBezTo>
                  <a:cubicBezTo>
                    <a:pt x="112" y="50"/>
                    <a:pt x="111" y="45"/>
                    <a:pt x="111" y="46"/>
                  </a:cubicBezTo>
                  <a:cubicBezTo>
                    <a:pt x="110" y="43"/>
                    <a:pt x="110" y="50"/>
                    <a:pt x="108" y="46"/>
                  </a:cubicBezTo>
                  <a:cubicBezTo>
                    <a:pt x="108" y="46"/>
                    <a:pt x="109" y="49"/>
                    <a:pt x="108" y="48"/>
                  </a:cubicBezTo>
                  <a:cubicBezTo>
                    <a:pt x="108" y="48"/>
                    <a:pt x="107" y="45"/>
                    <a:pt x="107" y="46"/>
                  </a:cubicBezTo>
                  <a:cubicBezTo>
                    <a:pt x="107" y="45"/>
                    <a:pt x="107" y="47"/>
                    <a:pt x="107" y="48"/>
                  </a:cubicBezTo>
                  <a:cubicBezTo>
                    <a:pt x="107" y="49"/>
                    <a:pt x="106" y="47"/>
                    <a:pt x="107" y="47"/>
                  </a:cubicBezTo>
                  <a:cubicBezTo>
                    <a:pt x="106" y="48"/>
                    <a:pt x="105" y="51"/>
                    <a:pt x="103" y="49"/>
                  </a:cubicBezTo>
                  <a:cubicBezTo>
                    <a:pt x="104" y="50"/>
                    <a:pt x="103" y="53"/>
                    <a:pt x="103" y="53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2" y="49"/>
                    <a:pt x="102" y="51"/>
                    <a:pt x="102" y="48"/>
                  </a:cubicBezTo>
                  <a:cubicBezTo>
                    <a:pt x="102" y="52"/>
                    <a:pt x="103" y="45"/>
                    <a:pt x="103" y="48"/>
                  </a:cubicBezTo>
                  <a:cubicBezTo>
                    <a:pt x="102" y="46"/>
                    <a:pt x="103" y="52"/>
                    <a:pt x="102" y="49"/>
                  </a:cubicBezTo>
                  <a:cubicBezTo>
                    <a:pt x="102" y="49"/>
                    <a:pt x="102" y="52"/>
                    <a:pt x="101" y="50"/>
                  </a:cubicBezTo>
                  <a:cubicBezTo>
                    <a:pt x="101" y="50"/>
                    <a:pt x="100" y="46"/>
                    <a:pt x="100" y="46"/>
                  </a:cubicBezTo>
                  <a:cubicBezTo>
                    <a:pt x="99" y="47"/>
                    <a:pt x="100" y="48"/>
                    <a:pt x="100" y="48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100" y="52"/>
                    <a:pt x="99" y="49"/>
                    <a:pt x="99" y="52"/>
                  </a:cubicBezTo>
                  <a:cubicBezTo>
                    <a:pt x="99" y="50"/>
                    <a:pt x="99" y="54"/>
                    <a:pt x="98" y="49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7" y="47"/>
                    <a:pt x="98" y="50"/>
                    <a:pt x="98" y="51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8" y="55"/>
                    <a:pt x="96" y="49"/>
                    <a:pt x="97" y="53"/>
                  </a:cubicBezTo>
                  <a:cubicBezTo>
                    <a:pt x="96" y="52"/>
                    <a:pt x="95" y="53"/>
                    <a:pt x="94" y="50"/>
                  </a:cubicBezTo>
                  <a:cubicBezTo>
                    <a:pt x="94" y="52"/>
                    <a:pt x="94" y="54"/>
                    <a:pt x="93" y="53"/>
                  </a:cubicBezTo>
                  <a:cubicBezTo>
                    <a:pt x="93" y="52"/>
                    <a:pt x="93" y="52"/>
                    <a:pt x="93" y="51"/>
                  </a:cubicBezTo>
                  <a:cubicBezTo>
                    <a:pt x="92" y="50"/>
                    <a:pt x="92" y="51"/>
                    <a:pt x="92" y="52"/>
                  </a:cubicBezTo>
                  <a:cubicBezTo>
                    <a:pt x="92" y="51"/>
                    <a:pt x="91" y="49"/>
                    <a:pt x="90" y="48"/>
                  </a:cubicBezTo>
                  <a:cubicBezTo>
                    <a:pt x="90" y="49"/>
                    <a:pt x="91" y="52"/>
                    <a:pt x="91" y="53"/>
                  </a:cubicBezTo>
                  <a:cubicBezTo>
                    <a:pt x="90" y="49"/>
                    <a:pt x="90" y="57"/>
                    <a:pt x="89" y="52"/>
                  </a:cubicBezTo>
                  <a:cubicBezTo>
                    <a:pt x="89" y="52"/>
                    <a:pt x="89" y="50"/>
                    <a:pt x="88" y="49"/>
                  </a:cubicBezTo>
                  <a:cubicBezTo>
                    <a:pt x="87" y="44"/>
                    <a:pt x="88" y="53"/>
                    <a:pt x="87" y="50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7" y="52"/>
                    <a:pt x="87" y="57"/>
                    <a:pt x="86" y="53"/>
                  </a:cubicBezTo>
                  <a:cubicBezTo>
                    <a:pt x="86" y="54"/>
                    <a:pt x="85" y="52"/>
                    <a:pt x="86" y="56"/>
                  </a:cubicBezTo>
                  <a:cubicBezTo>
                    <a:pt x="84" y="52"/>
                    <a:pt x="83" y="58"/>
                    <a:pt x="81" y="51"/>
                  </a:cubicBezTo>
                  <a:cubicBezTo>
                    <a:pt x="81" y="52"/>
                    <a:pt x="81" y="51"/>
                    <a:pt x="81" y="53"/>
                  </a:cubicBezTo>
                  <a:cubicBezTo>
                    <a:pt x="82" y="55"/>
                    <a:pt x="81" y="52"/>
                    <a:pt x="82" y="53"/>
                  </a:cubicBezTo>
                  <a:cubicBezTo>
                    <a:pt x="82" y="53"/>
                    <a:pt x="82" y="54"/>
                    <a:pt x="82" y="55"/>
                  </a:cubicBezTo>
                  <a:cubicBezTo>
                    <a:pt x="81" y="54"/>
                    <a:pt x="81" y="54"/>
                    <a:pt x="81" y="50"/>
                  </a:cubicBezTo>
                  <a:cubicBezTo>
                    <a:pt x="79" y="48"/>
                    <a:pt x="81" y="57"/>
                    <a:pt x="80" y="56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78" y="56"/>
                    <a:pt x="78" y="53"/>
                    <a:pt x="77" y="51"/>
                  </a:cubicBezTo>
                  <a:cubicBezTo>
                    <a:pt x="77" y="51"/>
                    <a:pt x="76" y="51"/>
                    <a:pt x="77" y="53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2"/>
                    <a:pt x="76" y="51"/>
                    <a:pt x="75" y="52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5" y="50"/>
                    <a:pt x="75" y="51"/>
                    <a:pt x="75" y="51"/>
                  </a:cubicBezTo>
                  <a:cubicBezTo>
                    <a:pt x="75" y="53"/>
                    <a:pt x="76" y="54"/>
                    <a:pt x="76" y="54"/>
                  </a:cubicBezTo>
                  <a:cubicBezTo>
                    <a:pt x="76" y="55"/>
                    <a:pt x="76" y="55"/>
                    <a:pt x="76" y="57"/>
                  </a:cubicBezTo>
                  <a:cubicBezTo>
                    <a:pt x="75" y="54"/>
                    <a:pt x="75" y="55"/>
                    <a:pt x="74" y="55"/>
                  </a:cubicBezTo>
                  <a:cubicBezTo>
                    <a:pt x="74" y="54"/>
                    <a:pt x="74" y="57"/>
                    <a:pt x="74" y="57"/>
                  </a:cubicBezTo>
                  <a:cubicBezTo>
                    <a:pt x="74" y="56"/>
                    <a:pt x="74" y="57"/>
                    <a:pt x="74" y="55"/>
                  </a:cubicBezTo>
                  <a:cubicBezTo>
                    <a:pt x="74" y="54"/>
                    <a:pt x="74" y="56"/>
                    <a:pt x="74" y="55"/>
                  </a:cubicBezTo>
                  <a:cubicBezTo>
                    <a:pt x="74" y="54"/>
                    <a:pt x="73" y="52"/>
                    <a:pt x="73" y="53"/>
                  </a:cubicBezTo>
                  <a:cubicBezTo>
                    <a:pt x="73" y="55"/>
                    <a:pt x="74" y="59"/>
                    <a:pt x="73" y="57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3" y="57"/>
                    <a:pt x="71" y="55"/>
                    <a:pt x="72" y="58"/>
                  </a:cubicBezTo>
                  <a:cubicBezTo>
                    <a:pt x="72" y="59"/>
                    <a:pt x="71" y="57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0" y="55"/>
                    <a:pt x="70" y="56"/>
                    <a:pt x="70" y="58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7"/>
                    <a:pt x="69" y="57"/>
                    <a:pt x="69" y="59"/>
                  </a:cubicBezTo>
                  <a:cubicBezTo>
                    <a:pt x="68" y="57"/>
                    <a:pt x="67" y="50"/>
                    <a:pt x="67" y="53"/>
                  </a:cubicBezTo>
                  <a:cubicBezTo>
                    <a:pt x="67" y="53"/>
                    <a:pt x="67" y="57"/>
                    <a:pt x="67" y="59"/>
                  </a:cubicBezTo>
                  <a:cubicBezTo>
                    <a:pt x="66" y="57"/>
                    <a:pt x="66" y="62"/>
                    <a:pt x="64" y="58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3" y="59"/>
                    <a:pt x="62" y="64"/>
                    <a:pt x="60" y="59"/>
                  </a:cubicBezTo>
                  <a:cubicBezTo>
                    <a:pt x="60" y="58"/>
                    <a:pt x="60" y="57"/>
                    <a:pt x="59" y="55"/>
                  </a:cubicBezTo>
                  <a:cubicBezTo>
                    <a:pt x="59" y="57"/>
                    <a:pt x="59" y="53"/>
                    <a:pt x="59" y="57"/>
                  </a:cubicBezTo>
                  <a:cubicBezTo>
                    <a:pt x="60" y="59"/>
                    <a:pt x="60" y="60"/>
                    <a:pt x="60" y="61"/>
                  </a:cubicBezTo>
                  <a:cubicBezTo>
                    <a:pt x="60" y="62"/>
                    <a:pt x="58" y="62"/>
                    <a:pt x="58" y="60"/>
                  </a:cubicBezTo>
                  <a:cubicBezTo>
                    <a:pt x="58" y="63"/>
                    <a:pt x="58" y="63"/>
                    <a:pt x="58" y="63"/>
                  </a:cubicBezTo>
                  <a:cubicBezTo>
                    <a:pt x="57" y="59"/>
                    <a:pt x="57" y="59"/>
                    <a:pt x="56" y="60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1"/>
                    <a:pt x="57" y="65"/>
                    <a:pt x="56" y="63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5" y="62"/>
                    <a:pt x="55" y="65"/>
                    <a:pt x="54" y="64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3" y="61"/>
                    <a:pt x="53" y="63"/>
                    <a:pt x="53" y="64"/>
                  </a:cubicBezTo>
                  <a:cubicBezTo>
                    <a:pt x="52" y="62"/>
                    <a:pt x="52" y="62"/>
                    <a:pt x="51" y="59"/>
                  </a:cubicBezTo>
                  <a:cubicBezTo>
                    <a:pt x="51" y="66"/>
                    <a:pt x="48" y="67"/>
                    <a:pt x="47" y="67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6" y="63"/>
                    <a:pt x="47" y="68"/>
                    <a:pt x="46" y="67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4" y="60"/>
                    <a:pt x="45" y="64"/>
                    <a:pt x="44" y="65"/>
                  </a:cubicBezTo>
                  <a:cubicBezTo>
                    <a:pt x="45" y="67"/>
                    <a:pt x="45" y="64"/>
                    <a:pt x="45" y="67"/>
                  </a:cubicBezTo>
                  <a:cubicBezTo>
                    <a:pt x="45" y="67"/>
                    <a:pt x="44" y="65"/>
                    <a:pt x="44" y="68"/>
                  </a:cubicBezTo>
                  <a:cubicBezTo>
                    <a:pt x="44" y="67"/>
                    <a:pt x="44" y="65"/>
                    <a:pt x="43" y="63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2" y="61"/>
                    <a:pt x="43" y="58"/>
                    <a:pt x="42" y="53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1"/>
                    <a:pt x="42" y="50"/>
                    <a:pt x="41" y="49"/>
                  </a:cubicBezTo>
                  <a:cubicBezTo>
                    <a:pt x="41" y="51"/>
                    <a:pt x="41" y="55"/>
                    <a:pt x="42" y="57"/>
                  </a:cubicBezTo>
                  <a:cubicBezTo>
                    <a:pt x="41" y="58"/>
                    <a:pt x="43" y="65"/>
                    <a:pt x="42" y="64"/>
                  </a:cubicBezTo>
                  <a:cubicBezTo>
                    <a:pt x="41" y="63"/>
                    <a:pt x="42" y="64"/>
                    <a:pt x="42" y="61"/>
                  </a:cubicBezTo>
                  <a:cubicBezTo>
                    <a:pt x="41" y="59"/>
                    <a:pt x="41" y="63"/>
                    <a:pt x="41" y="62"/>
                  </a:cubicBezTo>
                  <a:cubicBezTo>
                    <a:pt x="41" y="63"/>
                    <a:pt x="41" y="66"/>
                    <a:pt x="41" y="67"/>
                  </a:cubicBezTo>
                  <a:cubicBezTo>
                    <a:pt x="40" y="66"/>
                    <a:pt x="41" y="64"/>
                    <a:pt x="40" y="64"/>
                  </a:cubicBezTo>
                  <a:cubicBezTo>
                    <a:pt x="40" y="66"/>
                    <a:pt x="40" y="67"/>
                    <a:pt x="41" y="68"/>
                  </a:cubicBezTo>
                  <a:cubicBezTo>
                    <a:pt x="41" y="73"/>
                    <a:pt x="40" y="67"/>
                    <a:pt x="40" y="71"/>
                  </a:cubicBezTo>
                  <a:cubicBezTo>
                    <a:pt x="39" y="68"/>
                    <a:pt x="40" y="64"/>
                    <a:pt x="39" y="62"/>
                  </a:cubicBezTo>
                  <a:cubicBezTo>
                    <a:pt x="39" y="65"/>
                    <a:pt x="38" y="66"/>
                    <a:pt x="40" y="70"/>
                  </a:cubicBezTo>
                  <a:cubicBezTo>
                    <a:pt x="39" y="70"/>
                    <a:pt x="39" y="67"/>
                    <a:pt x="39" y="66"/>
                  </a:cubicBezTo>
                  <a:cubicBezTo>
                    <a:pt x="38" y="64"/>
                    <a:pt x="39" y="71"/>
                    <a:pt x="37" y="65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8" y="67"/>
                    <a:pt x="37" y="67"/>
                    <a:pt x="37" y="65"/>
                  </a:cubicBezTo>
                  <a:cubicBezTo>
                    <a:pt x="36" y="65"/>
                    <a:pt x="36" y="69"/>
                    <a:pt x="36" y="65"/>
                  </a:cubicBezTo>
                  <a:cubicBezTo>
                    <a:pt x="35" y="65"/>
                    <a:pt x="35" y="65"/>
                    <a:pt x="35" y="68"/>
                  </a:cubicBezTo>
                  <a:cubicBezTo>
                    <a:pt x="36" y="70"/>
                    <a:pt x="36" y="66"/>
                    <a:pt x="37" y="70"/>
                  </a:cubicBezTo>
                  <a:cubicBezTo>
                    <a:pt x="36" y="67"/>
                    <a:pt x="36" y="71"/>
                    <a:pt x="36" y="72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5" y="71"/>
                    <a:pt x="35" y="71"/>
                    <a:pt x="35" y="72"/>
                  </a:cubicBezTo>
                  <a:cubicBezTo>
                    <a:pt x="35" y="71"/>
                    <a:pt x="35" y="70"/>
                    <a:pt x="35" y="70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4" y="74"/>
                    <a:pt x="34" y="68"/>
                    <a:pt x="33" y="69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3" y="65"/>
                    <a:pt x="33" y="66"/>
                  </a:cubicBezTo>
                  <a:cubicBezTo>
                    <a:pt x="33" y="68"/>
                    <a:pt x="33" y="71"/>
                    <a:pt x="33" y="73"/>
                  </a:cubicBezTo>
                  <a:cubicBezTo>
                    <a:pt x="33" y="74"/>
                    <a:pt x="33" y="70"/>
                    <a:pt x="33" y="73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69"/>
                    <a:pt x="32" y="66"/>
                    <a:pt x="31" y="66"/>
                  </a:cubicBezTo>
                  <a:cubicBezTo>
                    <a:pt x="31" y="67"/>
                    <a:pt x="31" y="70"/>
                    <a:pt x="32" y="72"/>
                  </a:cubicBezTo>
                  <a:cubicBezTo>
                    <a:pt x="32" y="72"/>
                    <a:pt x="31" y="70"/>
                    <a:pt x="31" y="69"/>
                  </a:cubicBezTo>
                  <a:cubicBezTo>
                    <a:pt x="31" y="69"/>
                    <a:pt x="32" y="71"/>
                    <a:pt x="31" y="73"/>
                  </a:cubicBezTo>
                  <a:cubicBezTo>
                    <a:pt x="31" y="71"/>
                    <a:pt x="30" y="69"/>
                    <a:pt x="29" y="67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59"/>
                    <a:pt x="28" y="60"/>
                    <a:pt x="28" y="57"/>
                  </a:cubicBezTo>
                  <a:cubicBezTo>
                    <a:pt x="27" y="56"/>
                    <a:pt x="27" y="58"/>
                    <a:pt x="27" y="59"/>
                  </a:cubicBezTo>
                  <a:cubicBezTo>
                    <a:pt x="29" y="64"/>
                    <a:pt x="27" y="66"/>
                    <a:pt x="28" y="71"/>
                  </a:cubicBezTo>
                  <a:cubicBezTo>
                    <a:pt x="28" y="72"/>
                    <a:pt x="26" y="59"/>
                    <a:pt x="26" y="67"/>
                  </a:cubicBezTo>
                  <a:cubicBezTo>
                    <a:pt x="27" y="68"/>
                    <a:pt x="27" y="72"/>
                    <a:pt x="27" y="70"/>
                  </a:cubicBezTo>
                  <a:cubicBezTo>
                    <a:pt x="26" y="70"/>
                    <a:pt x="27" y="75"/>
                    <a:pt x="26" y="73"/>
                  </a:cubicBezTo>
                  <a:cubicBezTo>
                    <a:pt x="27" y="71"/>
                    <a:pt x="25" y="69"/>
                    <a:pt x="25" y="66"/>
                  </a:cubicBezTo>
                  <a:cubicBezTo>
                    <a:pt x="26" y="67"/>
                    <a:pt x="26" y="67"/>
                    <a:pt x="26" y="66"/>
                  </a:cubicBezTo>
                  <a:cubicBezTo>
                    <a:pt x="25" y="64"/>
                    <a:pt x="25" y="61"/>
                    <a:pt x="25" y="61"/>
                  </a:cubicBezTo>
                  <a:cubicBezTo>
                    <a:pt x="24" y="62"/>
                    <a:pt x="24" y="62"/>
                    <a:pt x="24" y="65"/>
                  </a:cubicBezTo>
                  <a:cubicBezTo>
                    <a:pt x="25" y="67"/>
                    <a:pt x="25" y="64"/>
                    <a:pt x="25" y="67"/>
                  </a:cubicBezTo>
                  <a:cubicBezTo>
                    <a:pt x="24" y="68"/>
                    <a:pt x="24" y="64"/>
                    <a:pt x="24" y="69"/>
                  </a:cubicBezTo>
                  <a:cubicBezTo>
                    <a:pt x="25" y="69"/>
                    <a:pt x="25" y="71"/>
                    <a:pt x="25" y="73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2"/>
                    <a:pt x="25" y="76"/>
                    <a:pt x="24" y="76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3" y="69"/>
                    <a:pt x="25" y="73"/>
                    <a:pt x="24" y="68"/>
                  </a:cubicBezTo>
                  <a:cubicBezTo>
                    <a:pt x="23" y="68"/>
                    <a:pt x="23" y="71"/>
                    <a:pt x="23" y="70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1" y="62"/>
                    <a:pt x="21" y="66"/>
                  </a:cubicBezTo>
                  <a:cubicBezTo>
                    <a:pt x="21" y="67"/>
                    <a:pt x="21" y="68"/>
                    <a:pt x="22" y="69"/>
                  </a:cubicBezTo>
                  <a:cubicBezTo>
                    <a:pt x="21" y="70"/>
                    <a:pt x="21" y="72"/>
                    <a:pt x="20" y="73"/>
                  </a:cubicBezTo>
                  <a:cubicBezTo>
                    <a:pt x="20" y="69"/>
                    <a:pt x="19" y="72"/>
                    <a:pt x="19" y="68"/>
                  </a:cubicBezTo>
                  <a:cubicBezTo>
                    <a:pt x="20" y="71"/>
                    <a:pt x="21" y="70"/>
                    <a:pt x="21" y="67"/>
                  </a:cubicBezTo>
                  <a:cubicBezTo>
                    <a:pt x="20" y="62"/>
                    <a:pt x="22" y="67"/>
                    <a:pt x="21" y="62"/>
                  </a:cubicBezTo>
                  <a:cubicBezTo>
                    <a:pt x="20" y="62"/>
                    <a:pt x="20" y="58"/>
                    <a:pt x="19" y="55"/>
                  </a:cubicBezTo>
                  <a:cubicBezTo>
                    <a:pt x="19" y="55"/>
                    <a:pt x="19" y="56"/>
                    <a:pt x="19" y="57"/>
                  </a:cubicBezTo>
                  <a:cubicBezTo>
                    <a:pt x="19" y="60"/>
                    <a:pt x="19" y="59"/>
                    <a:pt x="20" y="62"/>
                  </a:cubicBezTo>
                  <a:cubicBezTo>
                    <a:pt x="19" y="62"/>
                    <a:pt x="18" y="63"/>
                    <a:pt x="18" y="66"/>
                  </a:cubicBezTo>
                  <a:cubicBezTo>
                    <a:pt x="18" y="65"/>
                    <a:pt x="18" y="62"/>
                    <a:pt x="18" y="62"/>
                  </a:cubicBezTo>
                  <a:cubicBezTo>
                    <a:pt x="17" y="63"/>
                    <a:pt x="16" y="62"/>
                    <a:pt x="15" y="62"/>
                  </a:cubicBezTo>
                  <a:cubicBezTo>
                    <a:pt x="16" y="66"/>
                    <a:pt x="14" y="63"/>
                    <a:pt x="15" y="67"/>
                  </a:cubicBezTo>
                  <a:cubicBezTo>
                    <a:pt x="16" y="67"/>
                    <a:pt x="17" y="71"/>
                    <a:pt x="17" y="73"/>
                  </a:cubicBezTo>
                  <a:cubicBezTo>
                    <a:pt x="16" y="72"/>
                    <a:pt x="16" y="71"/>
                    <a:pt x="16" y="70"/>
                  </a:cubicBezTo>
                  <a:cubicBezTo>
                    <a:pt x="16" y="72"/>
                    <a:pt x="15" y="66"/>
                    <a:pt x="15" y="70"/>
                  </a:cubicBezTo>
                  <a:cubicBezTo>
                    <a:pt x="16" y="68"/>
                    <a:pt x="14" y="64"/>
                    <a:pt x="14" y="61"/>
                  </a:cubicBezTo>
                  <a:cubicBezTo>
                    <a:pt x="14" y="63"/>
                    <a:pt x="14" y="58"/>
                    <a:pt x="13" y="59"/>
                  </a:cubicBezTo>
                  <a:cubicBezTo>
                    <a:pt x="13" y="61"/>
                    <a:pt x="12" y="62"/>
                    <a:pt x="12" y="63"/>
                  </a:cubicBezTo>
                  <a:cubicBezTo>
                    <a:pt x="10" y="60"/>
                    <a:pt x="9" y="63"/>
                    <a:pt x="9" y="64"/>
                  </a:cubicBezTo>
                  <a:cubicBezTo>
                    <a:pt x="8" y="62"/>
                    <a:pt x="8" y="58"/>
                    <a:pt x="7" y="57"/>
                  </a:cubicBezTo>
                  <a:cubicBezTo>
                    <a:pt x="6" y="58"/>
                    <a:pt x="8" y="62"/>
                    <a:pt x="7" y="60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60"/>
                    <a:pt x="5" y="57"/>
                    <a:pt x="6" y="62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9"/>
                    <a:pt x="5" y="59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4" y="53"/>
                    <a:pt x="4" y="56"/>
                    <a:pt x="3" y="56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3" y="61"/>
                    <a:pt x="2" y="59"/>
                    <a:pt x="2" y="60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56"/>
                    <a:pt x="0" y="55"/>
                    <a:pt x="0" y="5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2"/>
                    <a:pt x="0" y="54"/>
                    <a:pt x="1" y="56"/>
                  </a:cubicBezTo>
                  <a:cubicBezTo>
                    <a:pt x="2" y="58"/>
                    <a:pt x="2" y="57"/>
                    <a:pt x="2" y="55"/>
                  </a:cubicBezTo>
                  <a:cubicBezTo>
                    <a:pt x="2" y="55"/>
                    <a:pt x="2" y="55"/>
                    <a:pt x="2" y="56"/>
                  </a:cubicBezTo>
                  <a:cubicBezTo>
                    <a:pt x="1" y="53"/>
                    <a:pt x="1" y="53"/>
                    <a:pt x="1" y="51"/>
                  </a:cubicBezTo>
                  <a:cubicBezTo>
                    <a:pt x="1" y="51"/>
                    <a:pt x="1" y="50"/>
                    <a:pt x="1" y="51"/>
                  </a:cubicBezTo>
                  <a:cubicBezTo>
                    <a:pt x="1" y="49"/>
                    <a:pt x="1" y="49"/>
                    <a:pt x="2" y="49"/>
                  </a:cubicBezTo>
                  <a:cubicBezTo>
                    <a:pt x="2" y="50"/>
                    <a:pt x="2" y="51"/>
                    <a:pt x="2" y="52"/>
                  </a:cubicBezTo>
                  <a:cubicBezTo>
                    <a:pt x="2" y="49"/>
                    <a:pt x="2" y="48"/>
                    <a:pt x="3" y="48"/>
                  </a:cubicBezTo>
                  <a:cubicBezTo>
                    <a:pt x="4" y="52"/>
                    <a:pt x="4" y="46"/>
                    <a:pt x="5" y="47"/>
                  </a:cubicBezTo>
                  <a:cubicBezTo>
                    <a:pt x="5" y="50"/>
                    <a:pt x="5" y="52"/>
                    <a:pt x="5" y="54"/>
                  </a:cubicBezTo>
                  <a:cubicBezTo>
                    <a:pt x="5" y="55"/>
                    <a:pt x="5" y="54"/>
                    <a:pt x="6" y="55"/>
                  </a:cubicBezTo>
                  <a:cubicBezTo>
                    <a:pt x="6" y="53"/>
                    <a:pt x="5" y="49"/>
                    <a:pt x="6" y="48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49"/>
                    <a:pt x="6" y="45"/>
                    <a:pt x="7" y="46"/>
                  </a:cubicBezTo>
                  <a:cubicBezTo>
                    <a:pt x="8" y="47"/>
                    <a:pt x="9" y="47"/>
                    <a:pt x="10" y="47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4"/>
                    <a:pt x="12" y="47"/>
                    <a:pt x="13" y="45"/>
                  </a:cubicBezTo>
                  <a:cubicBezTo>
                    <a:pt x="14" y="47"/>
                    <a:pt x="15" y="42"/>
                    <a:pt x="16" y="46"/>
                  </a:cubicBezTo>
                  <a:cubicBezTo>
                    <a:pt x="18" y="44"/>
                    <a:pt x="19" y="42"/>
                    <a:pt x="22" y="42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3"/>
                    <a:pt x="22" y="47"/>
                    <a:pt x="23" y="47"/>
                  </a:cubicBezTo>
                  <a:cubicBezTo>
                    <a:pt x="22" y="44"/>
                    <a:pt x="23" y="43"/>
                    <a:pt x="23" y="41"/>
                  </a:cubicBezTo>
                  <a:cubicBezTo>
                    <a:pt x="24" y="44"/>
                    <a:pt x="25" y="41"/>
                    <a:pt x="25" y="38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36"/>
                    <a:pt x="27" y="40"/>
                    <a:pt x="29" y="40"/>
                  </a:cubicBezTo>
                  <a:cubicBezTo>
                    <a:pt x="29" y="41"/>
                    <a:pt x="29" y="43"/>
                    <a:pt x="30" y="43"/>
                  </a:cubicBezTo>
                  <a:cubicBezTo>
                    <a:pt x="30" y="39"/>
                    <a:pt x="30" y="39"/>
                    <a:pt x="30" y="37"/>
                  </a:cubicBezTo>
                  <a:cubicBezTo>
                    <a:pt x="31" y="37"/>
                    <a:pt x="32" y="38"/>
                    <a:pt x="33" y="39"/>
                  </a:cubicBezTo>
                  <a:cubicBezTo>
                    <a:pt x="35" y="33"/>
                    <a:pt x="38" y="36"/>
                    <a:pt x="39" y="33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2" y="29"/>
                    <a:pt x="45" y="34"/>
                    <a:pt x="47" y="31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8" y="37"/>
                    <a:pt x="49" y="34"/>
                    <a:pt x="48" y="31"/>
                  </a:cubicBezTo>
                  <a:cubicBezTo>
                    <a:pt x="49" y="32"/>
                    <a:pt x="49" y="28"/>
                    <a:pt x="50" y="32"/>
                  </a:cubicBezTo>
                  <a:cubicBezTo>
                    <a:pt x="51" y="33"/>
                    <a:pt x="51" y="30"/>
                    <a:pt x="51" y="29"/>
                  </a:cubicBezTo>
                  <a:cubicBezTo>
                    <a:pt x="53" y="31"/>
                    <a:pt x="53" y="30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2"/>
                    <a:pt x="54" y="32"/>
                  </a:cubicBezTo>
                  <a:cubicBezTo>
                    <a:pt x="55" y="31"/>
                    <a:pt x="56" y="33"/>
                    <a:pt x="55" y="28"/>
                  </a:cubicBezTo>
                  <a:cubicBezTo>
                    <a:pt x="57" y="30"/>
                    <a:pt x="57" y="25"/>
                    <a:pt x="59" y="29"/>
                  </a:cubicBezTo>
                  <a:cubicBezTo>
                    <a:pt x="59" y="27"/>
                    <a:pt x="59" y="27"/>
                    <a:pt x="59" y="26"/>
                  </a:cubicBezTo>
                  <a:cubicBezTo>
                    <a:pt x="60" y="25"/>
                    <a:pt x="62" y="28"/>
                    <a:pt x="63" y="26"/>
                  </a:cubicBezTo>
                  <a:cubicBezTo>
                    <a:pt x="63" y="26"/>
                    <a:pt x="63" y="28"/>
                    <a:pt x="63" y="28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5" y="22"/>
                    <a:pt x="67" y="28"/>
                    <a:pt x="69" y="27"/>
                  </a:cubicBezTo>
                  <a:cubicBezTo>
                    <a:pt x="71" y="23"/>
                    <a:pt x="75" y="24"/>
                    <a:pt x="78" y="23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0"/>
                    <a:pt x="81" y="28"/>
                    <a:pt x="80" y="22"/>
                  </a:cubicBezTo>
                  <a:cubicBezTo>
                    <a:pt x="81" y="23"/>
                    <a:pt x="81" y="22"/>
                    <a:pt x="81" y="24"/>
                  </a:cubicBezTo>
                  <a:cubicBezTo>
                    <a:pt x="82" y="21"/>
                    <a:pt x="84" y="27"/>
                    <a:pt x="85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6" y="26"/>
                    <a:pt x="86" y="22"/>
                    <a:pt x="88" y="24"/>
                  </a:cubicBezTo>
                  <a:cubicBezTo>
                    <a:pt x="88" y="25"/>
                    <a:pt x="88" y="25"/>
                    <a:pt x="88" y="26"/>
                  </a:cubicBezTo>
                  <a:cubicBezTo>
                    <a:pt x="89" y="28"/>
                    <a:pt x="88" y="21"/>
                    <a:pt x="89" y="26"/>
                  </a:cubicBezTo>
                  <a:cubicBezTo>
                    <a:pt x="89" y="26"/>
                    <a:pt x="89" y="24"/>
                    <a:pt x="89" y="24"/>
                  </a:cubicBezTo>
                  <a:cubicBezTo>
                    <a:pt x="92" y="26"/>
                    <a:pt x="94" y="22"/>
                    <a:pt x="96" y="20"/>
                  </a:cubicBezTo>
                  <a:cubicBezTo>
                    <a:pt x="99" y="23"/>
                    <a:pt x="98" y="29"/>
                    <a:pt x="99" y="25"/>
                  </a:cubicBezTo>
                  <a:cubicBezTo>
                    <a:pt x="99" y="26"/>
                    <a:pt x="99" y="23"/>
                    <a:pt x="99" y="24"/>
                  </a:cubicBezTo>
                  <a:cubicBezTo>
                    <a:pt x="99" y="22"/>
                    <a:pt x="101" y="29"/>
                    <a:pt x="101" y="26"/>
                  </a:cubicBezTo>
                  <a:cubicBezTo>
                    <a:pt x="100" y="23"/>
                    <a:pt x="101" y="25"/>
                    <a:pt x="100" y="23"/>
                  </a:cubicBezTo>
                  <a:cubicBezTo>
                    <a:pt x="102" y="24"/>
                    <a:pt x="103" y="27"/>
                    <a:pt x="103" y="25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1"/>
                    <a:pt x="105" y="24"/>
                    <a:pt x="105" y="18"/>
                  </a:cubicBezTo>
                  <a:cubicBezTo>
                    <a:pt x="111" y="16"/>
                    <a:pt x="116" y="12"/>
                    <a:pt x="121" y="10"/>
                  </a:cubicBezTo>
                  <a:cubicBezTo>
                    <a:pt x="127" y="10"/>
                    <a:pt x="132" y="7"/>
                    <a:pt x="139" y="8"/>
                  </a:cubicBezTo>
                  <a:cubicBezTo>
                    <a:pt x="141" y="12"/>
                    <a:pt x="141" y="12"/>
                    <a:pt x="142" y="10"/>
                  </a:cubicBezTo>
                  <a:cubicBezTo>
                    <a:pt x="142" y="12"/>
                    <a:pt x="142" y="12"/>
                    <a:pt x="142" y="12"/>
                  </a:cubicBezTo>
                  <a:cubicBezTo>
                    <a:pt x="142" y="8"/>
                    <a:pt x="143" y="11"/>
                    <a:pt x="143" y="8"/>
                  </a:cubicBezTo>
                  <a:cubicBezTo>
                    <a:pt x="145" y="8"/>
                    <a:pt x="147" y="6"/>
                    <a:pt x="149" y="6"/>
                  </a:cubicBezTo>
                  <a:cubicBezTo>
                    <a:pt x="149" y="6"/>
                    <a:pt x="149" y="9"/>
                    <a:pt x="149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50" y="7"/>
                    <a:pt x="150" y="7"/>
                    <a:pt x="150" y="7"/>
                  </a:cubicBezTo>
                  <a:cubicBezTo>
                    <a:pt x="150" y="7"/>
                    <a:pt x="150" y="5"/>
                    <a:pt x="149" y="4"/>
                  </a:cubicBezTo>
                  <a:cubicBezTo>
                    <a:pt x="154" y="0"/>
                    <a:pt x="161" y="5"/>
                    <a:pt x="166" y="3"/>
                  </a:cubicBezTo>
                  <a:cubicBezTo>
                    <a:pt x="167" y="4"/>
                    <a:pt x="169" y="3"/>
                    <a:pt x="170" y="2"/>
                  </a:cubicBezTo>
                  <a:cubicBezTo>
                    <a:pt x="175" y="5"/>
                    <a:pt x="180" y="8"/>
                    <a:pt x="183" y="4"/>
                  </a:cubicBezTo>
                  <a:cubicBezTo>
                    <a:pt x="183" y="4"/>
                    <a:pt x="185" y="13"/>
                    <a:pt x="18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67"/>
            <p:cNvSpPr/>
            <p:nvPr/>
          </p:nvSpPr>
          <p:spPr bwMode="auto">
            <a:xfrm>
              <a:off x="3754438" y="1462088"/>
              <a:ext cx="3175" cy="25400"/>
            </a:xfrm>
            <a:custGeom>
              <a:avLst/>
              <a:gdLst>
                <a:gd name="T0" fmla="*/ 0 w 1"/>
                <a:gd name="T1" fmla="*/ 0 h 6"/>
                <a:gd name="T2" fmla="*/ 1 w 1"/>
                <a:gd name="T3" fmla="*/ 6 h 6"/>
                <a:gd name="T4" fmla="*/ 0 w 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1" y="2"/>
                    <a:pt x="1" y="3"/>
                    <a:pt x="1" y="6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68"/>
            <p:cNvSpPr/>
            <p:nvPr/>
          </p:nvSpPr>
          <p:spPr bwMode="auto">
            <a:xfrm>
              <a:off x="3821113" y="1530350"/>
              <a:ext cx="4763" cy="12700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2 h 3"/>
                <a:gd name="T4" fmla="*/ 0 w 1"/>
                <a:gd name="T5" fmla="*/ 3 h 3"/>
                <a:gd name="T6" fmla="*/ 0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69"/>
            <p:cNvSpPr/>
            <p:nvPr/>
          </p:nvSpPr>
          <p:spPr bwMode="auto">
            <a:xfrm>
              <a:off x="3833813" y="1533525"/>
              <a:ext cx="4763" cy="17462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1 w 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2"/>
                    <a:pt x="1" y="3"/>
                    <a:pt x="0" y="4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0"/>
            <p:cNvSpPr/>
            <p:nvPr/>
          </p:nvSpPr>
          <p:spPr bwMode="auto">
            <a:xfrm>
              <a:off x="3856038" y="1558925"/>
              <a:ext cx="4763" cy="12700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2"/>
                    <a:pt x="1" y="3"/>
                    <a:pt x="0" y="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1"/>
            <p:cNvSpPr/>
            <p:nvPr/>
          </p:nvSpPr>
          <p:spPr bwMode="auto">
            <a:xfrm>
              <a:off x="3856038" y="1546225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2"/>
            <p:cNvSpPr/>
            <p:nvPr/>
          </p:nvSpPr>
          <p:spPr bwMode="auto">
            <a:xfrm>
              <a:off x="3886201" y="1555750"/>
              <a:ext cx="3175" cy="15875"/>
            </a:xfrm>
            <a:custGeom>
              <a:avLst/>
              <a:gdLst>
                <a:gd name="T0" fmla="*/ 0 w 1"/>
                <a:gd name="T1" fmla="*/ 1 h 4"/>
                <a:gd name="T2" fmla="*/ 1 w 1"/>
                <a:gd name="T3" fmla="*/ 2 h 4"/>
                <a:gd name="T4" fmla="*/ 0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1"/>
                  </a:moveTo>
                  <a:cubicBezTo>
                    <a:pt x="0" y="1"/>
                    <a:pt x="0" y="0"/>
                    <a:pt x="1" y="2"/>
                  </a:cubicBezTo>
                  <a:cubicBezTo>
                    <a:pt x="1" y="0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73"/>
            <p:cNvSpPr/>
            <p:nvPr/>
          </p:nvSpPr>
          <p:spPr bwMode="auto">
            <a:xfrm>
              <a:off x="3898901" y="1546225"/>
              <a:ext cx="3175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1" y="1"/>
                    <a:pt x="1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74"/>
            <p:cNvSpPr/>
            <p:nvPr/>
          </p:nvSpPr>
          <p:spPr bwMode="auto">
            <a:xfrm>
              <a:off x="4135438" y="1474788"/>
              <a:ext cx="0" cy="7937"/>
            </a:xfrm>
            <a:custGeom>
              <a:avLst/>
              <a:gdLst>
                <a:gd name="T0" fmla="*/ 3 h 5"/>
                <a:gd name="T1" fmla="*/ 5 h 5"/>
                <a:gd name="T2" fmla="*/ 0 h 5"/>
                <a:gd name="T3" fmla="*/ 3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3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75"/>
            <p:cNvSpPr/>
            <p:nvPr/>
          </p:nvSpPr>
          <p:spPr bwMode="auto">
            <a:xfrm>
              <a:off x="4241801" y="1452563"/>
              <a:ext cx="4763" cy="14287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3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0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76"/>
            <p:cNvSpPr/>
            <p:nvPr/>
          </p:nvSpPr>
          <p:spPr bwMode="auto">
            <a:xfrm>
              <a:off x="4289426" y="1398588"/>
              <a:ext cx="3175" cy="15875"/>
            </a:xfrm>
            <a:custGeom>
              <a:avLst/>
              <a:gdLst>
                <a:gd name="T0" fmla="*/ 2 w 2"/>
                <a:gd name="T1" fmla="*/ 10 h 10"/>
                <a:gd name="T2" fmla="*/ 2 w 2"/>
                <a:gd name="T3" fmla="*/ 10 h 10"/>
                <a:gd name="T4" fmla="*/ 0 w 2"/>
                <a:gd name="T5" fmla="*/ 0 h 10"/>
                <a:gd name="T6" fmla="*/ 2 w 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lnTo>
                    <a:pt x="2" y="10"/>
                  </a:lnTo>
                  <a:lnTo>
                    <a:pt x="0" y="0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77"/>
            <p:cNvSpPr/>
            <p:nvPr/>
          </p:nvSpPr>
          <p:spPr bwMode="auto">
            <a:xfrm>
              <a:off x="3516313" y="2643188"/>
              <a:ext cx="4763" cy="12700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2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1"/>
                    <a:pt x="0" y="3"/>
                    <a:pt x="0" y="2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78"/>
            <p:cNvSpPr/>
            <p:nvPr/>
          </p:nvSpPr>
          <p:spPr bwMode="auto">
            <a:xfrm>
              <a:off x="3511551" y="2652713"/>
              <a:ext cx="823913" cy="646112"/>
            </a:xfrm>
            <a:custGeom>
              <a:avLst/>
              <a:gdLst>
                <a:gd name="T0" fmla="*/ 166 w 194"/>
                <a:gd name="T1" fmla="*/ 132 h 152"/>
                <a:gd name="T2" fmla="*/ 160 w 194"/>
                <a:gd name="T3" fmla="*/ 128 h 152"/>
                <a:gd name="T4" fmla="*/ 145 w 194"/>
                <a:gd name="T5" fmla="*/ 124 h 152"/>
                <a:gd name="T6" fmla="*/ 141 w 194"/>
                <a:gd name="T7" fmla="*/ 120 h 152"/>
                <a:gd name="T8" fmla="*/ 133 w 194"/>
                <a:gd name="T9" fmla="*/ 107 h 152"/>
                <a:gd name="T10" fmla="*/ 129 w 194"/>
                <a:gd name="T11" fmla="*/ 104 h 152"/>
                <a:gd name="T12" fmla="*/ 120 w 194"/>
                <a:gd name="T13" fmla="*/ 101 h 152"/>
                <a:gd name="T14" fmla="*/ 116 w 194"/>
                <a:gd name="T15" fmla="*/ 95 h 152"/>
                <a:gd name="T16" fmla="*/ 115 w 194"/>
                <a:gd name="T17" fmla="*/ 90 h 152"/>
                <a:gd name="T18" fmla="*/ 110 w 194"/>
                <a:gd name="T19" fmla="*/ 91 h 152"/>
                <a:gd name="T20" fmla="*/ 101 w 194"/>
                <a:gd name="T21" fmla="*/ 88 h 152"/>
                <a:gd name="T22" fmla="*/ 97 w 194"/>
                <a:gd name="T23" fmla="*/ 85 h 152"/>
                <a:gd name="T24" fmla="*/ 92 w 194"/>
                <a:gd name="T25" fmla="*/ 84 h 152"/>
                <a:gd name="T26" fmla="*/ 89 w 194"/>
                <a:gd name="T27" fmla="*/ 78 h 152"/>
                <a:gd name="T28" fmla="*/ 83 w 194"/>
                <a:gd name="T29" fmla="*/ 75 h 152"/>
                <a:gd name="T30" fmla="*/ 78 w 194"/>
                <a:gd name="T31" fmla="*/ 67 h 152"/>
                <a:gd name="T32" fmla="*/ 74 w 194"/>
                <a:gd name="T33" fmla="*/ 67 h 152"/>
                <a:gd name="T34" fmla="*/ 73 w 194"/>
                <a:gd name="T35" fmla="*/ 62 h 152"/>
                <a:gd name="T36" fmla="*/ 69 w 194"/>
                <a:gd name="T37" fmla="*/ 63 h 152"/>
                <a:gd name="T38" fmla="*/ 67 w 194"/>
                <a:gd name="T39" fmla="*/ 62 h 152"/>
                <a:gd name="T40" fmla="*/ 64 w 194"/>
                <a:gd name="T41" fmla="*/ 60 h 152"/>
                <a:gd name="T42" fmla="*/ 54 w 194"/>
                <a:gd name="T43" fmla="*/ 54 h 152"/>
                <a:gd name="T44" fmla="*/ 50 w 194"/>
                <a:gd name="T45" fmla="*/ 51 h 152"/>
                <a:gd name="T46" fmla="*/ 47 w 194"/>
                <a:gd name="T47" fmla="*/ 49 h 152"/>
                <a:gd name="T48" fmla="*/ 40 w 194"/>
                <a:gd name="T49" fmla="*/ 43 h 152"/>
                <a:gd name="T50" fmla="*/ 43 w 194"/>
                <a:gd name="T51" fmla="*/ 35 h 152"/>
                <a:gd name="T52" fmla="*/ 35 w 194"/>
                <a:gd name="T53" fmla="*/ 40 h 152"/>
                <a:gd name="T54" fmla="*/ 28 w 194"/>
                <a:gd name="T55" fmla="*/ 45 h 152"/>
                <a:gd name="T56" fmla="*/ 26 w 194"/>
                <a:gd name="T57" fmla="*/ 41 h 152"/>
                <a:gd name="T58" fmla="*/ 23 w 194"/>
                <a:gd name="T59" fmla="*/ 43 h 152"/>
                <a:gd name="T60" fmla="*/ 23 w 194"/>
                <a:gd name="T61" fmla="*/ 40 h 152"/>
                <a:gd name="T62" fmla="*/ 24 w 194"/>
                <a:gd name="T63" fmla="*/ 31 h 152"/>
                <a:gd name="T64" fmla="*/ 17 w 194"/>
                <a:gd name="T65" fmla="*/ 36 h 152"/>
                <a:gd name="T66" fmla="*/ 18 w 194"/>
                <a:gd name="T67" fmla="*/ 32 h 152"/>
                <a:gd name="T68" fmla="*/ 13 w 194"/>
                <a:gd name="T69" fmla="*/ 34 h 152"/>
                <a:gd name="T70" fmla="*/ 10 w 194"/>
                <a:gd name="T71" fmla="*/ 33 h 152"/>
                <a:gd name="T72" fmla="*/ 16 w 194"/>
                <a:gd name="T73" fmla="*/ 24 h 152"/>
                <a:gd name="T74" fmla="*/ 8 w 194"/>
                <a:gd name="T75" fmla="*/ 27 h 152"/>
                <a:gd name="T76" fmla="*/ 7 w 194"/>
                <a:gd name="T77" fmla="*/ 12 h 152"/>
                <a:gd name="T78" fmla="*/ 5 w 194"/>
                <a:gd name="T79" fmla="*/ 8 h 152"/>
                <a:gd name="T80" fmla="*/ 0 w 194"/>
                <a:gd name="T81" fmla="*/ 6 h 152"/>
                <a:gd name="T82" fmla="*/ 5 w 194"/>
                <a:gd name="T83" fmla="*/ 2 h 152"/>
                <a:gd name="T84" fmla="*/ 7 w 194"/>
                <a:gd name="T85" fmla="*/ 9 h 152"/>
                <a:gd name="T86" fmla="*/ 21 w 194"/>
                <a:gd name="T87" fmla="*/ 6 h 152"/>
                <a:gd name="T88" fmla="*/ 38 w 194"/>
                <a:gd name="T89" fmla="*/ 11 h 152"/>
                <a:gd name="T90" fmla="*/ 55 w 194"/>
                <a:gd name="T91" fmla="*/ 18 h 152"/>
                <a:gd name="T92" fmla="*/ 69 w 194"/>
                <a:gd name="T93" fmla="*/ 26 h 152"/>
                <a:gd name="T94" fmla="*/ 79 w 194"/>
                <a:gd name="T95" fmla="*/ 31 h 152"/>
                <a:gd name="T96" fmla="*/ 96 w 194"/>
                <a:gd name="T97" fmla="*/ 47 h 152"/>
                <a:gd name="T98" fmla="*/ 104 w 194"/>
                <a:gd name="T99" fmla="*/ 58 h 152"/>
                <a:gd name="T100" fmla="*/ 113 w 194"/>
                <a:gd name="T101" fmla="*/ 70 h 152"/>
                <a:gd name="T102" fmla="*/ 158 w 194"/>
                <a:gd name="T103" fmla="*/ 98 h 152"/>
                <a:gd name="T104" fmla="*/ 167 w 194"/>
                <a:gd name="T105" fmla="*/ 108 h 152"/>
                <a:gd name="T106" fmla="*/ 183 w 194"/>
                <a:gd name="T107" fmla="*/ 14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4" h="152">
                  <a:moveTo>
                    <a:pt x="183" y="148"/>
                  </a:moveTo>
                  <a:cubicBezTo>
                    <a:pt x="176" y="152"/>
                    <a:pt x="179" y="144"/>
                    <a:pt x="173" y="145"/>
                  </a:cubicBezTo>
                  <a:cubicBezTo>
                    <a:pt x="172" y="145"/>
                    <a:pt x="176" y="142"/>
                    <a:pt x="175" y="142"/>
                  </a:cubicBezTo>
                  <a:cubicBezTo>
                    <a:pt x="168" y="145"/>
                    <a:pt x="167" y="139"/>
                    <a:pt x="168" y="133"/>
                  </a:cubicBezTo>
                  <a:cubicBezTo>
                    <a:pt x="170" y="132"/>
                    <a:pt x="170" y="132"/>
                    <a:pt x="170" y="132"/>
                  </a:cubicBezTo>
                  <a:cubicBezTo>
                    <a:pt x="170" y="131"/>
                    <a:pt x="166" y="133"/>
                    <a:pt x="166" y="132"/>
                  </a:cubicBezTo>
                  <a:cubicBezTo>
                    <a:pt x="167" y="132"/>
                    <a:pt x="167" y="132"/>
                    <a:pt x="168" y="131"/>
                  </a:cubicBezTo>
                  <a:cubicBezTo>
                    <a:pt x="166" y="132"/>
                    <a:pt x="166" y="131"/>
                    <a:pt x="164" y="132"/>
                  </a:cubicBezTo>
                  <a:cubicBezTo>
                    <a:pt x="167" y="128"/>
                    <a:pt x="167" y="128"/>
                    <a:pt x="167" y="128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59" y="134"/>
                    <a:pt x="163" y="128"/>
                    <a:pt x="159" y="129"/>
                  </a:cubicBezTo>
                  <a:cubicBezTo>
                    <a:pt x="160" y="128"/>
                    <a:pt x="160" y="128"/>
                    <a:pt x="160" y="128"/>
                  </a:cubicBezTo>
                  <a:cubicBezTo>
                    <a:pt x="156" y="129"/>
                    <a:pt x="154" y="126"/>
                    <a:pt x="151" y="126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51" y="125"/>
                    <a:pt x="150" y="125"/>
                    <a:pt x="149" y="125"/>
                  </a:cubicBezTo>
                  <a:cubicBezTo>
                    <a:pt x="151" y="122"/>
                    <a:pt x="146" y="126"/>
                    <a:pt x="147" y="124"/>
                  </a:cubicBezTo>
                  <a:cubicBezTo>
                    <a:pt x="147" y="123"/>
                    <a:pt x="147" y="123"/>
                    <a:pt x="147" y="123"/>
                  </a:cubicBezTo>
                  <a:cubicBezTo>
                    <a:pt x="144" y="125"/>
                    <a:pt x="148" y="121"/>
                    <a:pt x="145" y="124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43" y="125"/>
                    <a:pt x="147" y="119"/>
                    <a:pt x="145" y="121"/>
                  </a:cubicBezTo>
                  <a:cubicBezTo>
                    <a:pt x="145" y="121"/>
                    <a:pt x="145" y="121"/>
                    <a:pt x="145" y="121"/>
                  </a:cubicBezTo>
                  <a:cubicBezTo>
                    <a:pt x="143" y="122"/>
                    <a:pt x="145" y="120"/>
                    <a:pt x="144" y="120"/>
                  </a:cubicBez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4" y="118"/>
                    <a:pt x="141" y="120"/>
                  </a:cubicBezTo>
                  <a:cubicBezTo>
                    <a:pt x="143" y="118"/>
                    <a:pt x="143" y="120"/>
                    <a:pt x="146" y="117"/>
                  </a:cubicBezTo>
                  <a:cubicBezTo>
                    <a:pt x="140" y="117"/>
                    <a:pt x="138" y="113"/>
                    <a:pt x="135" y="111"/>
                  </a:cubicBezTo>
                  <a:cubicBezTo>
                    <a:pt x="136" y="109"/>
                    <a:pt x="136" y="109"/>
                    <a:pt x="137" y="108"/>
                  </a:cubicBezTo>
                  <a:cubicBezTo>
                    <a:pt x="136" y="108"/>
                    <a:pt x="136" y="107"/>
                    <a:pt x="134" y="109"/>
                  </a:cubicBezTo>
                  <a:cubicBezTo>
                    <a:pt x="134" y="109"/>
                    <a:pt x="135" y="107"/>
                    <a:pt x="135" y="107"/>
                  </a:cubicBezTo>
                  <a:cubicBezTo>
                    <a:pt x="136" y="105"/>
                    <a:pt x="132" y="109"/>
                    <a:pt x="133" y="107"/>
                  </a:cubicBezTo>
                  <a:cubicBezTo>
                    <a:pt x="135" y="105"/>
                    <a:pt x="135" y="105"/>
                    <a:pt x="135" y="105"/>
                  </a:cubicBezTo>
                  <a:cubicBezTo>
                    <a:pt x="133" y="107"/>
                    <a:pt x="132" y="106"/>
                    <a:pt x="131" y="106"/>
                  </a:cubicBezTo>
                  <a:cubicBezTo>
                    <a:pt x="132" y="106"/>
                    <a:pt x="132" y="105"/>
                    <a:pt x="133" y="105"/>
                  </a:cubicBezTo>
                  <a:cubicBezTo>
                    <a:pt x="130" y="106"/>
                    <a:pt x="132" y="103"/>
                    <a:pt x="130" y="104"/>
                  </a:cubicBezTo>
                  <a:cubicBezTo>
                    <a:pt x="132" y="103"/>
                    <a:pt x="132" y="103"/>
                    <a:pt x="132" y="103"/>
                  </a:cubicBezTo>
                  <a:cubicBezTo>
                    <a:pt x="133" y="100"/>
                    <a:pt x="129" y="106"/>
                    <a:pt x="129" y="104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28" y="104"/>
                    <a:pt x="127" y="102"/>
                    <a:pt x="126" y="103"/>
                  </a:cubicBezTo>
                  <a:cubicBezTo>
                    <a:pt x="126" y="102"/>
                    <a:pt x="126" y="102"/>
                    <a:pt x="126" y="102"/>
                  </a:cubicBezTo>
                  <a:cubicBezTo>
                    <a:pt x="125" y="102"/>
                    <a:pt x="125" y="100"/>
                    <a:pt x="123" y="101"/>
                  </a:cubicBezTo>
                  <a:cubicBezTo>
                    <a:pt x="124" y="100"/>
                    <a:pt x="127" y="97"/>
                    <a:pt x="126" y="97"/>
                  </a:cubicBezTo>
                  <a:cubicBezTo>
                    <a:pt x="123" y="100"/>
                    <a:pt x="123" y="97"/>
                    <a:pt x="120" y="101"/>
                  </a:cubicBezTo>
                  <a:cubicBezTo>
                    <a:pt x="120" y="100"/>
                    <a:pt x="120" y="97"/>
                    <a:pt x="119" y="98"/>
                  </a:cubicBezTo>
                  <a:cubicBezTo>
                    <a:pt x="120" y="97"/>
                    <a:pt x="122" y="94"/>
                    <a:pt x="123" y="94"/>
                  </a:cubicBezTo>
                  <a:cubicBezTo>
                    <a:pt x="124" y="92"/>
                    <a:pt x="124" y="92"/>
                    <a:pt x="124" y="92"/>
                  </a:cubicBezTo>
                  <a:cubicBezTo>
                    <a:pt x="125" y="91"/>
                    <a:pt x="124" y="93"/>
                    <a:pt x="126" y="91"/>
                  </a:cubicBezTo>
                  <a:cubicBezTo>
                    <a:pt x="125" y="91"/>
                    <a:pt x="123" y="92"/>
                    <a:pt x="123" y="91"/>
                  </a:cubicBezTo>
                  <a:cubicBezTo>
                    <a:pt x="121" y="92"/>
                    <a:pt x="117" y="95"/>
                    <a:pt x="116" y="95"/>
                  </a:cubicBezTo>
                  <a:cubicBezTo>
                    <a:pt x="118" y="94"/>
                    <a:pt x="119" y="91"/>
                    <a:pt x="120" y="91"/>
                  </a:cubicBezTo>
                  <a:cubicBezTo>
                    <a:pt x="113" y="96"/>
                    <a:pt x="113" y="96"/>
                    <a:pt x="113" y="96"/>
                  </a:cubicBezTo>
                  <a:cubicBezTo>
                    <a:pt x="113" y="96"/>
                    <a:pt x="115" y="93"/>
                    <a:pt x="114" y="94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95"/>
                    <a:pt x="110" y="95"/>
                    <a:pt x="113" y="92"/>
                  </a:cubicBezTo>
                  <a:cubicBezTo>
                    <a:pt x="114" y="91"/>
                    <a:pt x="114" y="92"/>
                    <a:pt x="115" y="90"/>
                  </a:cubicBezTo>
                  <a:cubicBezTo>
                    <a:pt x="114" y="90"/>
                    <a:pt x="113" y="91"/>
                    <a:pt x="113" y="90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13" y="89"/>
                    <a:pt x="111" y="90"/>
                    <a:pt x="110" y="92"/>
                  </a:cubicBezTo>
                  <a:cubicBezTo>
                    <a:pt x="110" y="93"/>
                    <a:pt x="111" y="91"/>
                    <a:pt x="111" y="92"/>
                  </a:cubicBezTo>
                  <a:cubicBezTo>
                    <a:pt x="109" y="93"/>
                    <a:pt x="108" y="93"/>
                    <a:pt x="107" y="93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07" y="93"/>
                    <a:pt x="105" y="93"/>
                    <a:pt x="104" y="93"/>
                  </a:cubicBezTo>
                  <a:cubicBezTo>
                    <a:pt x="102" y="94"/>
                    <a:pt x="106" y="91"/>
                    <a:pt x="106" y="91"/>
                  </a:cubicBezTo>
                  <a:cubicBezTo>
                    <a:pt x="106" y="89"/>
                    <a:pt x="101" y="92"/>
                    <a:pt x="103" y="89"/>
                  </a:cubicBezTo>
                  <a:cubicBezTo>
                    <a:pt x="103" y="89"/>
                    <a:pt x="101" y="91"/>
                    <a:pt x="101" y="90"/>
                  </a:cubicBezTo>
                  <a:cubicBezTo>
                    <a:pt x="101" y="90"/>
                    <a:pt x="103" y="88"/>
                    <a:pt x="102" y="88"/>
                  </a:cubicBezTo>
                  <a:cubicBezTo>
                    <a:pt x="103" y="87"/>
                    <a:pt x="101" y="88"/>
                    <a:pt x="101" y="88"/>
                  </a:cubicBezTo>
                  <a:cubicBezTo>
                    <a:pt x="100" y="89"/>
                    <a:pt x="101" y="88"/>
                    <a:pt x="101" y="88"/>
                  </a:cubicBezTo>
                  <a:cubicBezTo>
                    <a:pt x="100" y="88"/>
                    <a:pt x="97" y="89"/>
                    <a:pt x="97" y="86"/>
                  </a:cubicBezTo>
                  <a:cubicBezTo>
                    <a:pt x="96" y="87"/>
                    <a:pt x="94" y="88"/>
                    <a:pt x="94" y="88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6" y="85"/>
                    <a:pt x="95" y="86"/>
                    <a:pt x="96" y="84"/>
                  </a:cubicBezTo>
                  <a:cubicBezTo>
                    <a:pt x="93" y="86"/>
                    <a:pt x="100" y="84"/>
                    <a:pt x="97" y="85"/>
                  </a:cubicBezTo>
                  <a:cubicBezTo>
                    <a:pt x="99" y="83"/>
                    <a:pt x="94" y="87"/>
                    <a:pt x="96" y="85"/>
                  </a:cubicBezTo>
                  <a:cubicBezTo>
                    <a:pt x="96" y="84"/>
                    <a:pt x="93" y="86"/>
                    <a:pt x="94" y="84"/>
                  </a:cubicBezTo>
                  <a:cubicBezTo>
                    <a:pt x="94" y="84"/>
                    <a:pt x="97" y="82"/>
                    <a:pt x="97" y="81"/>
                  </a:cubicBezTo>
                  <a:cubicBezTo>
                    <a:pt x="96" y="81"/>
                    <a:pt x="96" y="82"/>
                    <a:pt x="95" y="82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2" y="85"/>
                    <a:pt x="93" y="82"/>
                    <a:pt x="92" y="84"/>
                  </a:cubicBezTo>
                  <a:cubicBezTo>
                    <a:pt x="93" y="83"/>
                    <a:pt x="90" y="84"/>
                    <a:pt x="93" y="81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4" y="79"/>
                    <a:pt x="92" y="81"/>
                    <a:pt x="91" y="82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88" y="84"/>
                    <a:pt x="91" y="80"/>
                    <a:pt x="88" y="82"/>
                  </a:cubicBezTo>
                  <a:cubicBezTo>
                    <a:pt x="89" y="80"/>
                    <a:pt x="87" y="81"/>
                    <a:pt x="89" y="78"/>
                  </a:cubicBezTo>
                  <a:cubicBezTo>
                    <a:pt x="87" y="79"/>
                    <a:pt x="86" y="80"/>
                    <a:pt x="86" y="79"/>
                  </a:cubicBezTo>
                  <a:cubicBezTo>
                    <a:pt x="86" y="78"/>
                    <a:pt x="86" y="78"/>
                    <a:pt x="87" y="78"/>
                  </a:cubicBezTo>
                  <a:cubicBezTo>
                    <a:pt x="88" y="76"/>
                    <a:pt x="87" y="77"/>
                    <a:pt x="86" y="77"/>
                  </a:cubicBezTo>
                  <a:cubicBezTo>
                    <a:pt x="87" y="77"/>
                    <a:pt x="87" y="75"/>
                    <a:pt x="88" y="73"/>
                  </a:cubicBezTo>
                  <a:cubicBezTo>
                    <a:pt x="86" y="74"/>
                    <a:pt x="85" y="76"/>
                    <a:pt x="84" y="77"/>
                  </a:cubicBezTo>
                  <a:cubicBezTo>
                    <a:pt x="87" y="73"/>
                    <a:pt x="80" y="78"/>
                    <a:pt x="83" y="75"/>
                  </a:cubicBezTo>
                  <a:cubicBezTo>
                    <a:pt x="83" y="74"/>
                    <a:pt x="85" y="73"/>
                    <a:pt x="85" y="72"/>
                  </a:cubicBezTo>
                  <a:cubicBezTo>
                    <a:pt x="88" y="68"/>
                    <a:pt x="82" y="74"/>
                    <a:pt x="83" y="72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2" y="73"/>
                    <a:pt x="78" y="76"/>
                    <a:pt x="81" y="73"/>
                  </a:cubicBezTo>
                  <a:cubicBezTo>
                    <a:pt x="79" y="74"/>
                    <a:pt x="81" y="71"/>
                    <a:pt x="78" y="74"/>
                  </a:cubicBezTo>
                  <a:cubicBezTo>
                    <a:pt x="79" y="70"/>
                    <a:pt x="74" y="73"/>
                    <a:pt x="78" y="67"/>
                  </a:cubicBezTo>
                  <a:cubicBezTo>
                    <a:pt x="77" y="68"/>
                    <a:pt x="77" y="67"/>
                    <a:pt x="76" y="68"/>
                  </a:cubicBezTo>
                  <a:cubicBezTo>
                    <a:pt x="75" y="70"/>
                    <a:pt x="78" y="67"/>
                    <a:pt x="77" y="69"/>
                  </a:cubicBezTo>
                  <a:cubicBezTo>
                    <a:pt x="76" y="69"/>
                    <a:pt x="76" y="69"/>
                    <a:pt x="75" y="70"/>
                  </a:cubicBezTo>
                  <a:cubicBezTo>
                    <a:pt x="76" y="69"/>
                    <a:pt x="75" y="68"/>
                    <a:pt x="78" y="66"/>
                  </a:cubicBezTo>
                  <a:cubicBezTo>
                    <a:pt x="79" y="64"/>
                    <a:pt x="73" y="71"/>
                    <a:pt x="73" y="69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1" y="67"/>
                    <a:pt x="73" y="65"/>
                    <a:pt x="75" y="63"/>
                  </a:cubicBezTo>
                  <a:cubicBezTo>
                    <a:pt x="74" y="63"/>
                    <a:pt x="74" y="63"/>
                    <a:pt x="73" y="64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3" y="63"/>
                    <a:pt x="73" y="62"/>
                    <a:pt x="72" y="63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4" y="61"/>
                    <a:pt x="73" y="61"/>
                    <a:pt x="72" y="61"/>
                  </a:cubicBezTo>
                  <a:cubicBezTo>
                    <a:pt x="71" y="63"/>
                    <a:pt x="71" y="64"/>
                    <a:pt x="71" y="64"/>
                  </a:cubicBezTo>
                  <a:cubicBezTo>
                    <a:pt x="70" y="65"/>
                    <a:pt x="70" y="65"/>
                    <a:pt x="69" y="66"/>
                  </a:cubicBezTo>
                  <a:cubicBezTo>
                    <a:pt x="71" y="64"/>
                    <a:pt x="70" y="64"/>
                    <a:pt x="70" y="63"/>
                  </a:cubicBezTo>
                  <a:cubicBezTo>
                    <a:pt x="70" y="62"/>
                    <a:pt x="68" y="65"/>
                    <a:pt x="68" y="65"/>
                  </a:cubicBezTo>
                  <a:cubicBezTo>
                    <a:pt x="69" y="63"/>
                    <a:pt x="67" y="64"/>
                    <a:pt x="69" y="63"/>
                  </a:cubicBezTo>
                  <a:cubicBezTo>
                    <a:pt x="69" y="62"/>
                    <a:pt x="68" y="64"/>
                    <a:pt x="69" y="63"/>
                  </a:cubicBezTo>
                  <a:cubicBezTo>
                    <a:pt x="70" y="62"/>
                    <a:pt x="71" y="60"/>
                    <a:pt x="70" y="61"/>
                  </a:cubicBezTo>
                  <a:cubicBezTo>
                    <a:pt x="68" y="62"/>
                    <a:pt x="66" y="65"/>
                    <a:pt x="67" y="64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63"/>
                    <a:pt x="67" y="61"/>
                    <a:pt x="65" y="63"/>
                  </a:cubicBezTo>
                  <a:cubicBezTo>
                    <a:pt x="64" y="63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6" y="59"/>
                    <a:pt x="65" y="60"/>
                    <a:pt x="63" y="61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4" y="60"/>
                    <a:pt x="63" y="60"/>
                    <a:pt x="62" y="61"/>
                  </a:cubicBezTo>
                  <a:cubicBezTo>
                    <a:pt x="62" y="59"/>
                    <a:pt x="67" y="53"/>
                    <a:pt x="65" y="55"/>
                  </a:cubicBezTo>
                  <a:cubicBezTo>
                    <a:pt x="64" y="55"/>
                    <a:pt x="61" y="58"/>
                    <a:pt x="61" y="60"/>
                  </a:cubicBezTo>
                  <a:cubicBezTo>
                    <a:pt x="61" y="58"/>
                    <a:pt x="57" y="60"/>
                    <a:pt x="59" y="57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6" y="56"/>
                    <a:pt x="52" y="58"/>
                    <a:pt x="54" y="54"/>
                  </a:cubicBezTo>
                  <a:cubicBezTo>
                    <a:pt x="55" y="53"/>
                    <a:pt x="56" y="52"/>
                    <a:pt x="57" y="51"/>
                  </a:cubicBezTo>
                  <a:cubicBezTo>
                    <a:pt x="55" y="52"/>
                    <a:pt x="58" y="48"/>
                    <a:pt x="55" y="51"/>
                  </a:cubicBezTo>
                  <a:cubicBezTo>
                    <a:pt x="54" y="53"/>
                    <a:pt x="53" y="54"/>
                    <a:pt x="53" y="55"/>
                  </a:cubicBezTo>
                  <a:cubicBezTo>
                    <a:pt x="52" y="56"/>
                    <a:pt x="50" y="55"/>
                    <a:pt x="51" y="53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2" y="52"/>
                    <a:pt x="52" y="51"/>
                    <a:pt x="50" y="51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49" y="52"/>
                    <a:pt x="47" y="55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8" y="52"/>
                    <a:pt x="45" y="54"/>
                    <a:pt x="46" y="52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5" y="50"/>
                    <a:pt x="45" y="51"/>
                  </a:cubicBezTo>
                  <a:cubicBezTo>
                    <a:pt x="46" y="49"/>
                    <a:pt x="45" y="49"/>
                    <a:pt x="46" y="46"/>
                  </a:cubicBezTo>
                  <a:cubicBezTo>
                    <a:pt x="41" y="51"/>
                    <a:pt x="39" y="49"/>
                    <a:pt x="37" y="48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9" y="45"/>
                    <a:pt x="37" y="49"/>
                    <a:pt x="37" y="47"/>
                  </a:cubicBezTo>
                  <a:cubicBezTo>
                    <a:pt x="38" y="46"/>
                    <a:pt x="38" y="44"/>
                    <a:pt x="40" y="43"/>
                  </a:cubicBezTo>
                  <a:cubicBezTo>
                    <a:pt x="40" y="41"/>
                    <a:pt x="37" y="45"/>
                    <a:pt x="37" y="45"/>
                  </a:cubicBezTo>
                  <a:cubicBezTo>
                    <a:pt x="35" y="47"/>
                    <a:pt x="38" y="44"/>
                    <a:pt x="36" y="46"/>
                  </a:cubicBezTo>
                  <a:cubicBezTo>
                    <a:pt x="36" y="47"/>
                    <a:pt x="36" y="44"/>
                    <a:pt x="34" y="47"/>
                  </a:cubicBezTo>
                  <a:cubicBezTo>
                    <a:pt x="35" y="46"/>
                    <a:pt x="36" y="44"/>
                    <a:pt x="37" y="43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7" y="41"/>
                    <a:pt x="41" y="39"/>
                    <a:pt x="43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4" y="32"/>
                    <a:pt x="45" y="33"/>
                    <a:pt x="45" y="31"/>
                  </a:cubicBezTo>
                  <a:cubicBezTo>
                    <a:pt x="44" y="32"/>
                    <a:pt x="41" y="36"/>
                    <a:pt x="40" y="37"/>
                  </a:cubicBezTo>
                  <a:cubicBezTo>
                    <a:pt x="39" y="37"/>
                    <a:pt x="35" y="43"/>
                    <a:pt x="35" y="42"/>
                  </a:cubicBezTo>
                  <a:cubicBezTo>
                    <a:pt x="35" y="41"/>
                    <a:pt x="36" y="43"/>
                    <a:pt x="37" y="40"/>
                  </a:cubicBezTo>
                  <a:cubicBezTo>
                    <a:pt x="38" y="38"/>
                    <a:pt x="35" y="41"/>
                    <a:pt x="35" y="40"/>
                  </a:cubicBezTo>
                  <a:cubicBezTo>
                    <a:pt x="35" y="41"/>
                    <a:pt x="33" y="44"/>
                    <a:pt x="32" y="44"/>
                  </a:cubicBezTo>
                  <a:cubicBezTo>
                    <a:pt x="33" y="42"/>
                    <a:pt x="34" y="42"/>
                    <a:pt x="34" y="41"/>
                  </a:cubicBezTo>
                  <a:cubicBezTo>
                    <a:pt x="33" y="42"/>
                    <a:pt x="31" y="43"/>
                    <a:pt x="31" y="45"/>
                  </a:cubicBezTo>
                  <a:cubicBezTo>
                    <a:pt x="29" y="48"/>
                    <a:pt x="31" y="43"/>
                    <a:pt x="29" y="46"/>
                  </a:cubicBezTo>
                  <a:cubicBezTo>
                    <a:pt x="30" y="43"/>
                    <a:pt x="33" y="40"/>
                    <a:pt x="33" y="39"/>
                  </a:cubicBezTo>
                  <a:cubicBezTo>
                    <a:pt x="32" y="41"/>
                    <a:pt x="30" y="41"/>
                    <a:pt x="28" y="45"/>
                  </a:cubicBezTo>
                  <a:cubicBezTo>
                    <a:pt x="29" y="44"/>
                    <a:pt x="30" y="42"/>
                    <a:pt x="31" y="41"/>
                  </a:cubicBezTo>
                  <a:cubicBezTo>
                    <a:pt x="32" y="39"/>
                    <a:pt x="27" y="45"/>
                    <a:pt x="30" y="40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9" y="41"/>
                    <a:pt x="29" y="41"/>
                    <a:pt x="30" y="39"/>
                  </a:cubicBezTo>
                  <a:cubicBezTo>
                    <a:pt x="29" y="39"/>
                    <a:pt x="26" y="42"/>
                    <a:pt x="29" y="38"/>
                  </a:cubicBezTo>
                  <a:cubicBezTo>
                    <a:pt x="28" y="38"/>
                    <a:pt x="28" y="38"/>
                    <a:pt x="26" y="41"/>
                  </a:cubicBezTo>
                  <a:cubicBezTo>
                    <a:pt x="26" y="42"/>
                    <a:pt x="28" y="39"/>
                    <a:pt x="26" y="43"/>
                  </a:cubicBezTo>
                  <a:cubicBezTo>
                    <a:pt x="28" y="40"/>
                    <a:pt x="25" y="43"/>
                    <a:pt x="24" y="43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4" y="42"/>
                    <a:pt x="23" y="43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2" y="44"/>
                    <a:pt x="25" y="39"/>
                    <a:pt x="24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5" y="38"/>
                    <a:pt x="27" y="36"/>
                    <a:pt x="26" y="36"/>
                  </a:cubicBezTo>
                  <a:cubicBezTo>
                    <a:pt x="24" y="38"/>
                    <a:pt x="23" y="41"/>
                    <a:pt x="22" y="42"/>
                  </a:cubicBezTo>
                  <a:cubicBezTo>
                    <a:pt x="21" y="43"/>
                    <a:pt x="23" y="40"/>
                    <a:pt x="21" y="42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39"/>
                    <a:pt x="25" y="36"/>
                    <a:pt x="24" y="36"/>
                  </a:cubicBezTo>
                  <a:cubicBezTo>
                    <a:pt x="24" y="36"/>
                    <a:pt x="21" y="39"/>
                    <a:pt x="21" y="40"/>
                  </a:cubicBezTo>
                  <a:cubicBezTo>
                    <a:pt x="21" y="40"/>
                    <a:pt x="21" y="39"/>
                    <a:pt x="22" y="37"/>
                  </a:cubicBezTo>
                  <a:cubicBezTo>
                    <a:pt x="21" y="38"/>
                    <a:pt x="21" y="40"/>
                    <a:pt x="20" y="40"/>
                  </a:cubicBezTo>
                  <a:cubicBezTo>
                    <a:pt x="20" y="39"/>
                    <a:pt x="21" y="37"/>
                    <a:pt x="22" y="34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6" y="29"/>
                    <a:pt x="25" y="29"/>
                    <a:pt x="27" y="26"/>
                  </a:cubicBezTo>
                  <a:cubicBezTo>
                    <a:pt x="27" y="25"/>
                    <a:pt x="26" y="26"/>
                    <a:pt x="25" y="27"/>
                  </a:cubicBezTo>
                  <a:cubicBezTo>
                    <a:pt x="23" y="32"/>
                    <a:pt x="21" y="33"/>
                    <a:pt x="18" y="37"/>
                  </a:cubicBezTo>
                  <a:cubicBezTo>
                    <a:pt x="17" y="38"/>
                    <a:pt x="24" y="26"/>
                    <a:pt x="19" y="32"/>
                  </a:cubicBezTo>
                  <a:cubicBezTo>
                    <a:pt x="19" y="34"/>
                    <a:pt x="16" y="36"/>
                    <a:pt x="17" y="36"/>
                  </a:cubicBezTo>
                  <a:cubicBezTo>
                    <a:pt x="17" y="35"/>
                    <a:pt x="15" y="40"/>
                    <a:pt x="15" y="37"/>
                  </a:cubicBezTo>
                  <a:cubicBezTo>
                    <a:pt x="16" y="36"/>
                    <a:pt x="17" y="33"/>
                    <a:pt x="19" y="31"/>
                  </a:cubicBezTo>
                  <a:cubicBezTo>
                    <a:pt x="18" y="32"/>
                    <a:pt x="19" y="32"/>
                    <a:pt x="19" y="32"/>
                  </a:cubicBezTo>
                  <a:cubicBezTo>
                    <a:pt x="20" y="30"/>
                    <a:pt x="22" y="27"/>
                    <a:pt x="21" y="27"/>
                  </a:cubicBezTo>
                  <a:cubicBezTo>
                    <a:pt x="21" y="27"/>
                    <a:pt x="20" y="27"/>
                    <a:pt x="19" y="29"/>
                  </a:cubicBezTo>
                  <a:cubicBezTo>
                    <a:pt x="17" y="32"/>
                    <a:pt x="20" y="29"/>
                    <a:pt x="18" y="32"/>
                  </a:cubicBezTo>
                  <a:cubicBezTo>
                    <a:pt x="17" y="32"/>
                    <a:pt x="19" y="28"/>
                    <a:pt x="16" y="32"/>
                  </a:cubicBezTo>
                  <a:cubicBezTo>
                    <a:pt x="16" y="32"/>
                    <a:pt x="15" y="35"/>
                    <a:pt x="14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4"/>
                    <a:pt x="12" y="38"/>
                    <a:pt x="11" y="38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5" y="31"/>
                    <a:pt x="13" y="36"/>
                    <a:pt x="16" y="31"/>
                  </a:cubicBezTo>
                  <a:cubicBezTo>
                    <a:pt x="15" y="31"/>
                    <a:pt x="14" y="33"/>
                    <a:pt x="14" y="32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8" y="25"/>
                    <a:pt x="15" y="28"/>
                  </a:cubicBezTo>
                  <a:cubicBezTo>
                    <a:pt x="14" y="29"/>
                    <a:pt x="14" y="29"/>
                    <a:pt x="13" y="31"/>
                  </a:cubicBezTo>
                  <a:cubicBezTo>
                    <a:pt x="12" y="31"/>
                    <a:pt x="11" y="33"/>
                    <a:pt x="10" y="33"/>
                  </a:cubicBezTo>
                  <a:cubicBezTo>
                    <a:pt x="12" y="29"/>
                    <a:pt x="9" y="32"/>
                    <a:pt x="12" y="29"/>
                  </a:cubicBezTo>
                  <a:cubicBezTo>
                    <a:pt x="11" y="31"/>
                    <a:pt x="12" y="31"/>
                    <a:pt x="14" y="28"/>
                  </a:cubicBezTo>
                  <a:cubicBezTo>
                    <a:pt x="16" y="24"/>
                    <a:pt x="15" y="29"/>
                    <a:pt x="17" y="25"/>
                  </a:cubicBezTo>
                  <a:cubicBezTo>
                    <a:pt x="17" y="25"/>
                    <a:pt x="19" y="21"/>
                    <a:pt x="20" y="18"/>
                  </a:cubicBezTo>
                  <a:cubicBezTo>
                    <a:pt x="20" y="18"/>
                    <a:pt x="19" y="19"/>
                    <a:pt x="19" y="19"/>
                  </a:cubicBezTo>
                  <a:cubicBezTo>
                    <a:pt x="17" y="22"/>
                    <a:pt x="18" y="22"/>
                    <a:pt x="16" y="24"/>
                  </a:cubicBezTo>
                  <a:cubicBezTo>
                    <a:pt x="16" y="23"/>
                    <a:pt x="14" y="24"/>
                    <a:pt x="12" y="26"/>
                  </a:cubicBezTo>
                  <a:cubicBezTo>
                    <a:pt x="13" y="25"/>
                    <a:pt x="14" y="22"/>
                    <a:pt x="15" y="22"/>
                  </a:cubicBezTo>
                  <a:cubicBezTo>
                    <a:pt x="13" y="23"/>
                    <a:pt x="12" y="22"/>
                    <a:pt x="12" y="20"/>
                  </a:cubicBezTo>
                  <a:cubicBezTo>
                    <a:pt x="10" y="25"/>
                    <a:pt x="10" y="21"/>
                    <a:pt x="9" y="24"/>
                  </a:cubicBezTo>
                  <a:cubicBezTo>
                    <a:pt x="9" y="25"/>
                    <a:pt x="8" y="28"/>
                    <a:pt x="7" y="30"/>
                  </a:cubicBezTo>
                  <a:cubicBezTo>
                    <a:pt x="6" y="30"/>
                    <a:pt x="8" y="28"/>
                    <a:pt x="8" y="27"/>
                  </a:cubicBezTo>
                  <a:cubicBezTo>
                    <a:pt x="6" y="29"/>
                    <a:pt x="9" y="24"/>
                    <a:pt x="7" y="27"/>
                  </a:cubicBezTo>
                  <a:cubicBezTo>
                    <a:pt x="8" y="26"/>
                    <a:pt x="10" y="22"/>
                    <a:pt x="11" y="19"/>
                  </a:cubicBezTo>
                  <a:cubicBezTo>
                    <a:pt x="10" y="21"/>
                    <a:pt x="13" y="17"/>
                    <a:pt x="12" y="17"/>
                  </a:cubicBezTo>
                  <a:cubicBezTo>
                    <a:pt x="10" y="18"/>
                    <a:pt x="9" y="19"/>
                    <a:pt x="8" y="19"/>
                  </a:cubicBezTo>
                  <a:cubicBezTo>
                    <a:pt x="8" y="16"/>
                    <a:pt x="5" y="18"/>
                    <a:pt x="4" y="18"/>
                  </a:cubicBezTo>
                  <a:cubicBezTo>
                    <a:pt x="5" y="16"/>
                    <a:pt x="7" y="12"/>
                    <a:pt x="7" y="12"/>
                  </a:cubicBezTo>
                  <a:cubicBezTo>
                    <a:pt x="6" y="11"/>
                    <a:pt x="5" y="16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4"/>
                    <a:pt x="5" y="10"/>
                    <a:pt x="3" y="15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4" y="11"/>
                    <a:pt x="4" y="12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5"/>
                    <a:pt x="4" y="8"/>
                    <a:pt x="3" y="8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2"/>
                    <a:pt x="1" y="9"/>
                    <a:pt x="0" y="1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6"/>
                    <a:pt x="1" y="5"/>
                    <a:pt x="0" y="6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3"/>
                    <a:pt x="2" y="4"/>
                    <a:pt x="2" y="6"/>
                  </a:cubicBezTo>
                  <a:cubicBezTo>
                    <a:pt x="1" y="8"/>
                    <a:pt x="2" y="8"/>
                    <a:pt x="3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4" y="4"/>
                    <a:pt x="4" y="4"/>
                    <a:pt x="5" y="2"/>
                  </a:cubicBezTo>
                  <a:cubicBezTo>
                    <a:pt x="5" y="2"/>
                    <a:pt x="5" y="1"/>
                    <a:pt x="5" y="2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7" y="1"/>
                    <a:pt x="8" y="0"/>
                    <a:pt x="8" y="2"/>
                  </a:cubicBezTo>
                  <a:cubicBezTo>
                    <a:pt x="7" y="5"/>
                    <a:pt x="11" y="0"/>
                    <a:pt x="11" y="2"/>
                  </a:cubicBezTo>
                  <a:cubicBezTo>
                    <a:pt x="9" y="4"/>
                    <a:pt x="8" y="6"/>
                    <a:pt x="7" y="7"/>
                  </a:cubicBezTo>
                  <a:cubicBezTo>
                    <a:pt x="7" y="9"/>
                    <a:pt x="7" y="7"/>
                    <a:pt x="7" y="9"/>
                  </a:cubicBezTo>
                  <a:cubicBezTo>
                    <a:pt x="8" y="7"/>
                    <a:pt x="10" y="4"/>
                    <a:pt x="12" y="3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4"/>
                    <a:pt x="13" y="1"/>
                    <a:pt x="14" y="2"/>
                  </a:cubicBezTo>
                  <a:cubicBezTo>
                    <a:pt x="15" y="4"/>
                    <a:pt x="16" y="5"/>
                    <a:pt x="17" y="6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4"/>
                    <a:pt x="19" y="7"/>
                    <a:pt x="21" y="6"/>
                  </a:cubicBezTo>
                  <a:cubicBezTo>
                    <a:pt x="21" y="8"/>
                    <a:pt x="25" y="5"/>
                    <a:pt x="23" y="9"/>
                  </a:cubicBezTo>
                  <a:cubicBezTo>
                    <a:pt x="26" y="9"/>
                    <a:pt x="30" y="8"/>
                    <a:pt x="31" y="11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1" y="11"/>
                    <a:pt x="29" y="15"/>
                    <a:pt x="29" y="15"/>
                  </a:cubicBezTo>
                  <a:cubicBezTo>
                    <a:pt x="30" y="12"/>
                    <a:pt x="32" y="12"/>
                    <a:pt x="33" y="11"/>
                  </a:cubicBezTo>
                  <a:cubicBezTo>
                    <a:pt x="33" y="14"/>
                    <a:pt x="35" y="12"/>
                    <a:pt x="38" y="11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40" y="9"/>
                    <a:pt x="39" y="13"/>
                    <a:pt x="39" y="15"/>
                  </a:cubicBezTo>
                  <a:cubicBezTo>
                    <a:pt x="39" y="16"/>
                    <a:pt x="38" y="18"/>
                    <a:pt x="39" y="18"/>
                  </a:cubicBezTo>
                  <a:cubicBezTo>
                    <a:pt x="41" y="15"/>
                    <a:pt x="41" y="15"/>
                    <a:pt x="44" y="14"/>
                  </a:cubicBezTo>
                  <a:cubicBezTo>
                    <a:pt x="44" y="14"/>
                    <a:pt x="45" y="16"/>
                    <a:pt x="45" y="18"/>
                  </a:cubicBezTo>
                  <a:cubicBezTo>
                    <a:pt x="50" y="15"/>
                    <a:pt x="51" y="19"/>
                    <a:pt x="55" y="18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60" y="18"/>
                    <a:pt x="60" y="24"/>
                    <a:pt x="64" y="23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8"/>
                    <a:pt x="63" y="27"/>
                    <a:pt x="65" y="24"/>
                  </a:cubicBezTo>
                  <a:cubicBezTo>
                    <a:pt x="65" y="26"/>
                    <a:pt x="68" y="24"/>
                    <a:pt x="66" y="27"/>
                  </a:cubicBezTo>
                  <a:cubicBezTo>
                    <a:pt x="66" y="28"/>
                    <a:pt x="68" y="26"/>
                    <a:pt x="69" y="26"/>
                  </a:cubicBezTo>
                  <a:cubicBezTo>
                    <a:pt x="69" y="28"/>
                    <a:pt x="70" y="28"/>
                    <a:pt x="72" y="29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1" y="29"/>
                    <a:pt x="70" y="30"/>
                    <a:pt x="70" y="31"/>
                  </a:cubicBezTo>
                  <a:cubicBezTo>
                    <a:pt x="71" y="30"/>
                    <a:pt x="71" y="33"/>
                    <a:pt x="74" y="28"/>
                  </a:cubicBezTo>
                  <a:cubicBezTo>
                    <a:pt x="73" y="32"/>
                    <a:pt x="78" y="29"/>
                    <a:pt x="77" y="33"/>
                  </a:cubicBezTo>
                  <a:cubicBezTo>
                    <a:pt x="78" y="32"/>
                    <a:pt x="78" y="32"/>
                    <a:pt x="79" y="31"/>
                  </a:cubicBezTo>
                  <a:cubicBezTo>
                    <a:pt x="80" y="32"/>
                    <a:pt x="80" y="35"/>
                    <a:pt x="82" y="34"/>
                  </a:cubicBezTo>
                  <a:cubicBezTo>
                    <a:pt x="82" y="35"/>
                    <a:pt x="80" y="36"/>
                    <a:pt x="81" y="36"/>
                  </a:cubicBezTo>
                  <a:cubicBezTo>
                    <a:pt x="81" y="36"/>
                    <a:pt x="82" y="35"/>
                    <a:pt x="83" y="34"/>
                  </a:cubicBezTo>
                  <a:cubicBezTo>
                    <a:pt x="87" y="34"/>
                    <a:pt x="85" y="40"/>
                    <a:pt x="87" y="40"/>
                  </a:cubicBezTo>
                  <a:cubicBezTo>
                    <a:pt x="92" y="41"/>
                    <a:pt x="94" y="44"/>
                    <a:pt x="97" y="46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100" y="45"/>
                    <a:pt x="96" y="52"/>
                    <a:pt x="101" y="48"/>
                  </a:cubicBezTo>
                  <a:cubicBezTo>
                    <a:pt x="100" y="49"/>
                    <a:pt x="101" y="49"/>
                    <a:pt x="100" y="51"/>
                  </a:cubicBezTo>
                  <a:cubicBezTo>
                    <a:pt x="102" y="49"/>
                    <a:pt x="100" y="55"/>
                    <a:pt x="103" y="53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2" y="56"/>
                    <a:pt x="105" y="54"/>
                    <a:pt x="105" y="57"/>
                  </a:cubicBezTo>
                  <a:cubicBezTo>
                    <a:pt x="105" y="57"/>
                    <a:pt x="104" y="57"/>
                    <a:pt x="104" y="58"/>
                  </a:cubicBezTo>
                  <a:cubicBezTo>
                    <a:pt x="103" y="60"/>
                    <a:pt x="108" y="55"/>
                    <a:pt x="104" y="59"/>
                  </a:cubicBezTo>
                  <a:cubicBezTo>
                    <a:pt x="105" y="60"/>
                    <a:pt x="106" y="57"/>
                    <a:pt x="106" y="57"/>
                  </a:cubicBezTo>
                  <a:cubicBezTo>
                    <a:pt x="107" y="61"/>
                    <a:pt x="112" y="61"/>
                    <a:pt x="115" y="62"/>
                  </a:cubicBezTo>
                  <a:cubicBezTo>
                    <a:pt x="115" y="66"/>
                    <a:pt x="110" y="69"/>
                    <a:pt x="114" y="68"/>
                  </a:cubicBezTo>
                  <a:cubicBezTo>
                    <a:pt x="113" y="68"/>
                    <a:pt x="115" y="66"/>
                    <a:pt x="114" y="67"/>
                  </a:cubicBezTo>
                  <a:cubicBezTo>
                    <a:pt x="116" y="66"/>
                    <a:pt x="111" y="72"/>
                    <a:pt x="113" y="70"/>
                  </a:cubicBezTo>
                  <a:cubicBezTo>
                    <a:pt x="115" y="68"/>
                    <a:pt x="115" y="69"/>
                    <a:pt x="116" y="68"/>
                  </a:cubicBezTo>
                  <a:cubicBezTo>
                    <a:pt x="116" y="70"/>
                    <a:pt x="114" y="73"/>
                    <a:pt x="117" y="72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120" y="70"/>
                    <a:pt x="119" y="73"/>
                    <a:pt x="124" y="70"/>
                  </a:cubicBezTo>
                  <a:cubicBezTo>
                    <a:pt x="130" y="74"/>
                    <a:pt x="138" y="77"/>
                    <a:pt x="143" y="82"/>
                  </a:cubicBezTo>
                  <a:cubicBezTo>
                    <a:pt x="148" y="88"/>
                    <a:pt x="155" y="91"/>
                    <a:pt x="158" y="98"/>
                  </a:cubicBezTo>
                  <a:cubicBezTo>
                    <a:pt x="156" y="103"/>
                    <a:pt x="156" y="103"/>
                    <a:pt x="159" y="103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61" y="101"/>
                    <a:pt x="159" y="104"/>
                    <a:pt x="162" y="102"/>
                  </a:cubicBezTo>
                  <a:cubicBezTo>
                    <a:pt x="163" y="104"/>
                    <a:pt x="166" y="105"/>
                    <a:pt x="168" y="107"/>
                  </a:cubicBezTo>
                  <a:cubicBezTo>
                    <a:pt x="167" y="107"/>
                    <a:pt x="165" y="109"/>
                    <a:pt x="165" y="110"/>
                  </a:cubicBezTo>
                  <a:cubicBezTo>
                    <a:pt x="167" y="108"/>
                    <a:pt x="167" y="108"/>
                    <a:pt x="167" y="108"/>
                  </a:cubicBezTo>
                  <a:cubicBezTo>
                    <a:pt x="167" y="109"/>
                    <a:pt x="167" y="109"/>
                    <a:pt x="167" y="109"/>
                  </a:cubicBezTo>
                  <a:cubicBezTo>
                    <a:pt x="167" y="109"/>
                    <a:pt x="169" y="108"/>
                    <a:pt x="170" y="107"/>
                  </a:cubicBezTo>
                  <a:cubicBezTo>
                    <a:pt x="177" y="110"/>
                    <a:pt x="177" y="120"/>
                    <a:pt x="182" y="124"/>
                  </a:cubicBezTo>
                  <a:cubicBezTo>
                    <a:pt x="182" y="126"/>
                    <a:pt x="185" y="127"/>
                    <a:pt x="187" y="127"/>
                  </a:cubicBezTo>
                  <a:cubicBezTo>
                    <a:pt x="187" y="134"/>
                    <a:pt x="187" y="141"/>
                    <a:pt x="194" y="142"/>
                  </a:cubicBezTo>
                  <a:cubicBezTo>
                    <a:pt x="194" y="142"/>
                    <a:pt x="187" y="148"/>
                    <a:pt x="183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79"/>
            <p:cNvSpPr/>
            <p:nvPr/>
          </p:nvSpPr>
          <p:spPr bwMode="auto">
            <a:xfrm>
              <a:off x="3516313" y="2647950"/>
              <a:ext cx="7938" cy="20637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2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2"/>
                    <a:pt x="1" y="3"/>
                    <a:pt x="0" y="5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0"/>
            <p:cNvSpPr/>
            <p:nvPr/>
          </p:nvSpPr>
          <p:spPr bwMode="auto">
            <a:xfrm>
              <a:off x="3541713" y="2749550"/>
              <a:ext cx="7938" cy="12700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1 w 2"/>
                <a:gd name="T5" fmla="*/ 2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3"/>
                    <a:pt x="1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1"/>
            <p:cNvSpPr/>
            <p:nvPr/>
          </p:nvSpPr>
          <p:spPr bwMode="auto">
            <a:xfrm>
              <a:off x="3549651" y="2762250"/>
              <a:ext cx="12700" cy="952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0" y="2"/>
                    <a:pt x="0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2"/>
            <p:cNvSpPr/>
            <p:nvPr/>
          </p:nvSpPr>
          <p:spPr bwMode="auto">
            <a:xfrm>
              <a:off x="3554413" y="2797175"/>
              <a:ext cx="7938" cy="7937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83"/>
            <p:cNvSpPr/>
            <p:nvPr/>
          </p:nvSpPr>
          <p:spPr bwMode="auto">
            <a:xfrm>
              <a:off x="3562351" y="2779713"/>
              <a:ext cx="9525" cy="12700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2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84"/>
            <p:cNvSpPr/>
            <p:nvPr/>
          </p:nvSpPr>
          <p:spPr bwMode="auto">
            <a:xfrm>
              <a:off x="3584576" y="2813050"/>
              <a:ext cx="7938" cy="12700"/>
            </a:xfrm>
            <a:custGeom>
              <a:avLst/>
              <a:gdLst>
                <a:gd name="T0" fmla="*/ 1 w 2"/>
                <a:gd name="T1" fmla="*/ 1 h 3"/>
                <a:gd name="T2" fmla="*/ 2 w 2"/>
                <a:gd name="T3" fmla="*/ 1 h 3"/>
                <a:gd name="T4" fmla="*/ 1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1"/>
                    <a:pt x="2" y="0"/>
                    <a:pt x="2" y="1"/>
                  </a:cubicBezTo>
                  <a:cubicBezTo>
                    <a:pt x="2" y="0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85"/>
            <p:cNvSpPr/>
            <p:nvPr/>
          </p:nvSpPr>
          <p:spPr bwMode="auto">
            <a:xfrm>
              <a:off x="3605213" y="2817813"/>
              <a:ext cx="4763" cy="476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86"/>
            <p:cNvSpPr/>
            <p:nvPr/>
          </p:nvSpPr>
          <p:spPr bwMode="auto">
            <a:xfrm>
              <a:off x="3856038" y="29670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87"/>
            <p:cNvSpPr/>
            <p:nvPr/>
          </p:nvSpPr>
          <p:spPr bwMode="auto">
            <a:xfrm>
              <a:off x="3949701" y="3051175"/>
              <a:ext cx="12700" cy="9525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2 h 2"/>
                <a:gd name="T4" fmla="*/ 2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0"/>
                    <a:pt x="1" y="2"/>
                    <a:pt x="1" y="2"/>
                  </a:cubicBezTo>
                  <a:cubicBezTo>
                    <a:pt x="0" y="2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88"/>
            <p:cNvSpPr/>
            <p:nvPr/>
          </p:nvSpPr>
          <p:spPr bwMode="auto">
            <a:xfrm>
              <a:off x="4033838" y="3068638"/>
              <a:ext cx="9525" cy="7937"/>
            </a:xfrm>
            <a:custGeom>
              <a:avLst/>
              <a:gdLst>
                <a:gd name="T0" fmla="*/ 0 w 6"/>
                <a:gd name="T1" fmla="*/ 5 h 5"/>
                <a:gd name="T2" fmla="*/ 0 w 6"/>
                <a:gd name="T3" fmla="*/ 5 h 5"/>
                <a:gd name="T4" fmla="*/ 6 w 6"/>
                <a:gd name="T5" fmla="*/ 0 h 5"/>
                <a:gd name="T6" fmla="*/ 0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9" name="TextBox 4"/>
          <p:cNvSpPr txBox="1"/>
          <p:nvPr/>
        </p:nvSpPr>
        <p:spPr>
          <a:xfrm>
            <a:off x="4433075" y="2767807"/>
            <a:ext cx="20313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solidFill>
                  <a:schemeClr val="bg1">
                    <a:lumMod val="9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  <a:endParaRPr lang="en-US" altLang="zh-CN" sz="2400" b="1" dirty="0">
              <a:solidFill>
                <a:schemeClr val="bg1">
                  <a:lumMod val="9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0" name="任意多边形 109"/>
          <p:cNvSpPr/>
          <p:nvPr/>
        </p:nvSpPr>
        <p:spPr>
          <a:xfrm>
            <a:off x="6515100" y="2620169"/>
            <a:ext cx="4267200" cy="707886"/>
          </a:xfrm>
          <a:custGeom>
            <a:avLst/>
            <a:gdLst>
              <a:gd name="connsiteX0" fmla="*/ 0 w 1928826"/>
              <a:gd name="connsiteY0" fmla="*/ 0 h 1384995"/>
              <a:gd name="connsiteX1" fmla="*/ 1928826 w 1928826"/>
              <a:gd name="connsiteY1" fmla="*/ 0 h 1384995"/>
              <a:gd name="connsiteX2" fmla="*/ 1928826 w 1928826"/>
              <a:gd name="connsiteY2" fmla="*/ 1384995 h 1384995"/>
              <a:gd name="connsiteX3" fmla="*/ 0 w 1928826"/>
              <a:gd name="connsiteY3" fmla="*/ 1384995 h 1384995"/>
              <a:gd name="connsiteX4" fmla="*/ 0 w 1928826"/>
              <a:gd name="connsiteY4" fmla="*/ 0 h 1384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8826" h="1384995">
                <a:moveTo>
                  <a:pt x="0" y="0"/>
                </a:moveTo>
                <a:lnTo>
                  <a:pt x="1928826" y="0"/>
                </a:lnTo>
                <a:lnTo>
                  <a:pt x="1928826" y="1384995"/>
                </a:lnTo>
                <a:lnTo>
                  <a:pt x="0" y="1384995"/>
                </a:lnTo>
                <a:lnTo>
                  <a:pt x="0" y="0"/>
                </a:lnTo>
                <a:close/>
              </a:path>
            </a:pathLst>
          </a:custGeom>
        </p:spPr>
        <p:txBody>
          <a:bodyPr wrap="square">
            <a:spAutoFit/>
          </a:bodyPr>
          <a:lstStyle/>
          <a:p>
            <a:pPr algn="just"/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单击此处添加文本，单击此处添加文本，单击添加文本，单击添加文本</a:t>
            </a:r>
          </a:p>
        </p:txBody>
      </p:sp>
      <p:sp>
        <p:nvSpPr>
          <p:cNvPr id="111" name="TextBox 6"/>
          <p:cNvSpPr txBox="1"/>
          <p:nvPr/>
        </p:nvSpPr>
        <p:spPr>
          <a:xfrm>
            <a:off x="4404499" y="4439455"/>
            <a:ext cx="20313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solidFill>
                  <a:schemeClr val="bg1">
                    <a:lumMod val="9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  <a:endParaRPr lang="en-US" altLang="zh-CN" sz="2400" b="1" dirty="0">
              <a:solidFill>
                <a:schemeClr val="bg1">
                  <a:lumMod val="9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2" name="任意多边形 111"/>
          <p:cNvSpPr/>
          <p:nvPr/>
        </p:nvSpPr>
        <p:spPr>
          <a:xfrm>
            <a:off x="6514299" y="4310867"/>
            <a:ext cx="4458501" cy="707886"/>
          </a:xfrm>
          <a:custGeom>
            <a:avLst/>
            <a:gdLst>
              <a:gd name="connsiteX0" fmla="*/ 0 w 1928826"/>
              <a:gd name="connsiteY0" fmla="*/ 0 h 1384995"/>
              <a:gd name="connsiteX1" fmla="*/ 1928826 w 1928826"/>
              <a:gd name="connsiteY1" fmla="*/ 0 h 1384995"/>
              <a:gd name="connsiteX2" fmla="*/ 1928826 w 1928826"/>
              <a:gd name="connsiteY2" fmla="*/ 1384995 h 1384995"/>
              <a:gd name="connsiteX3" fmla="*/ 0 w 1928826"/>
              <a:gd name="connsiteY3" fmla="*/ 1384995 h 1384995"/>
              <a:gd name="connsiteX4" fmla="*/ 0 w 1928826"/>
              <a:gd name="connsiteY4" fmla="*/ 0 h 1384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8826" h="1384995">
                <a:moveTo>
                  <a:pt x="0" y="0"/>
                </a:moveTo>
                <a:lnTo>
                  <a:pt x="1928826" y="0"/>
                </a:lnTo>
                <a:lnTo>
                  <a:pt x="1928826" y="1384995"/>
                </a:lnTo>
                <a:lnTo>
                  <a:pt x="0" y="1384995"/>
                </a:lnTo>
                <a:lnTo>
                  <a:pt x="0" y="0"/>
                </a:lnTo>
                <a:close/>
              </a:path>
            </a:pathLst>
          </a:custGeom>
        </p:spPr>
        <p:txBody>
          <a:bodyPr wrap="square">
            <a:spAutoFit/>
          </a:bodyPr>
          <a:lstStyle/>
          <a:p>
            <a:pPr algn="just"/>
            <a:r>
              <a:rPr lang="zh-CN" altLang="en-US" sz="2000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单击此处添加文本，单击此处添加文本，单击添加文本，单击添加文本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4000">
        <p15:prstTrans prst="airplane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0"/>
                            </p:stCondLst>
                            <p:childTnLst>
                              <p:par>
                                <p:cTn id="5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7000"/>
                            </p:stCondLst>
                            <p:childTnLst>
                              <p:par>
                                <p:cTn id="6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08" grpId="0">
        <p:bldAsOne/>
      </p:bldGraphic>
      <p:bldP spid="7" grpId="0"/>
      <p:bldP spid="8" grpId="0"/>
      <p:bldP spid="9" grpId="0" animBg="1"/>
      <p:bldP spid="109" grpId="0"/>
      <p:bldP spid="110" grpId="0"/>
      <p:bldP spid="111" grpId="0"/>
      <p:bldP spid="11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5326743" y="1895307"/>
            <a:ext cx="6655037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000" b="1" dirty="0">
                <a:blipFill>
                  <a:blip r:embed="rId3"/>
                  <a:stretch>
                    <a:fillRect/>
                  </a:stretch>
                </a:blipFill>
                <a:latin typeface="造字工房朗宋（非商用）常规体" pitchFamily="50" charset="-122"/>
                <a:ea typeface="造字工房朗宋（非商用）常规体" pitchFamily="50" charset="-122"/>
              </a:rPr>
              <a:t>关键技术与实践难点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5528623" y="2941781"/>
            <a:ext cx="2321469" cy="21441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关键技术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实践难点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市场调研分析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案例对比分析</a:t>
            </a:r>
          </a:p>
        </p:txBody>
      </p:sp>
      <p:grpSp>
        <p:nvGrpSpPr>
          <p:cNvPr id="14" name="组合 13"/>
          <p:cNvGrpSpPr/>
          <p:nvPr/>
        </p:nvGrpSpPr>
        <p:grpSpPr>
          <a:xfrm flipV="1">
            <a:off x="5343936" y="2743199"/>
            <a:ext cx="5672407" cy="72572"/>
            <a:chOff x="2804139" y="4450981"/>
            <a:chExt cx="7078926" cy="223552"/>
          </a:xfrm>
          <a:solidFill>
            <a:srgbClr val="5CC3E7"/>
          </a:solidFill>
        </p:grpSpPr>
        <p:sp>
          <p:nvSpPr>
            <p:cNvPr id="15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1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118" name="图片 117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83317" y="1795090"/>
            <a:ext cx="5948516" cy="5446368"/>
          </a:xfrm>
          <a:prstGeom prst="rect">
            <a:avLst/>
          </a:prstGeom>
        </p:spPr>
      </p:pic>
      <p:sp>
        <p:nvSpPr>
          <p:cNvPr id="23" name="Freeform 17"/>
          <p:cNvSpPr>
            <a:spLocks noEditPoints="1"/>
          </p:cNvSpPr>
          <p:nvPr/>
        </p:nvSpPr>
        <p:spPr bwMode="auto">
          <a:xfrm>
            <a:off x="4559548" y="1675010"/>
            <a:ext cx="767195" cy="1301737"/>
          </a:xfrm>
          <a:custGeom>
            <a:avLst/>
            <a:gdLst>
              <a:gd name="T0" fmla="*/ 66 w 101"/>
              <a:gd name="T1" fmla="*/ 123 h 173"/>
              <a:gd name="T2" fmla="*/ 2 w 101"/>
              <a:gd name="T3" fmla="*/ 101 h 173"/>
              <a:gd name="T4" fmla="*/ 62 w 101"/>
              <a:gd name="T5" fmla="*/ 127 h 173"/>
              <a:gd name="T6" fmla="*/ 36 w 101"/>
              <a:gd name="T7" fmla="*/ 18 h 173"/>
              <a:gd name="T8" fmla="*/ 36 w 101"/>
              <a:gd name="T9" fmla="*/ 20 h 173"/>
              <a:gd name="T10" fmla="*/ 42 w 101"/>
              <a:gd name="T11" fmla="*/ 20 h 173"/>
              <a:gd name="T12" fmla="*/ 50 w 101"/>
              <a:gd name="T13" fmla="*/ 11 h 173"/>
              <a:gd name="T14" fmla="*/ 65 w 101"/>
              <a:gd name="T15" fmla="*/ 0 h 173"/>
              <a:gd name="T16" fmla="*/ 4 w 101"/>
              <a:gd name="T17" fmla="*/ 75 h 173"/>
              <a:gd name="T18" fmla="*/ 3 w 101"/>
              <a:gd name="T19" fmla="*/ 88 h 173"/>
              <a:gd name="T20" fmla="*/ 16 w 101"/>
              <a:gd name="T21" fmla="*/ 30 h 173"/>
              <a:gd name="T22" fmla="*/ 18 w 101"/>
              <a:gd name="T23" fmla="*/ 123 h 173"/>
              <a:gd name="T24" fmla="*/ 32 w 101"/>
              <a:gd name="T25" fmla="*/ 149 h 173"/>
              <a:gd name="T26" fmla="*/ 41 w 101"/>
              <a:gd name="T27" fmla="*/ 148 h 173"/>
              <a:gd name="T28" fmla="*/ 80 w 101"/>
              <a:gd name="T29" fmla="*/ 136 h 173"/>
              <a:gd name="T30" fmla="*/ 53 w 101"/>
              <a:gd name="T31" fmla="*/ 147 h 173"/>
              <a:gd name="T32" fmla="*/ 22 w 101"/>
              <a:gd name="T33" fmla="*/ 125 h 173"/>
              <a:gd name="T34" fmla="*/ 23 w 101"/>
              <a:gd name="T35" fmla="*/ 57 h 173"/>
              <a:gd name="T36" fmla="*/ 78 w 101"/>
              <a:gd name="T37" fmla="*/ 29 h 173"/>
              <a:gd name="T38" fmla="*/ 76 w 101"/>
              <a:gd name="T39" fmla="*/ 32 h 173"/>
              <a:gd name="T40" fmla="*/ 80 w 101"/>
              <a:gd name="T41" fmla="*/ 16 h 173"/>
              <a:gd name="T42" fmla="*/ 55 w 101"/>
              <a:gd name="T43" fmla="*/ 41 h 173"/>
              <a:gd name="T44" fmla="*/ 35 w 101"/>
              <a:gd name="T45" fmla="*/ 71 h 173"/>
              <a:gd name="T46" fmla="*/ 57 w 101"/>
              <a:gd name="T47" fmla="*/ 131 h 173"/>
              <a:gd name="T48" fmla="*/ 72 w 101"/>
              <a:gd name="T49" fmla="*/ 125 h 173"/>
              <a:gd name="T50" fmla="*/ 90 w 101"/>
              <a:gd name="T51" fmla="*/ 144 h 173"/>
              <a:gd name="T52" fmla="*/ 51 w 101"/>
              <a:gd name="T53" fmla="*/ 164 h 173"/>
              <a:gd name="T54" fmla="*/ 26 w 101"/>
              <a:gd name="T55" fmla="*/ 157 h 173"/>
              <a:gd name="T56" fmla="*/ 88 w 101"/>
              <a:gd name="T57" fmla="*/ 152 h 173"/>
              <a:gd name="T58" fmla="*/ 99 w 101"/>
              <a:gd name="T59" fmla="*/ 146 h 173"/>
              <a:gd name="T60" fmla="*/ 45 w 101"/>
              <a:gd name="T61" fmla="*/ 171 h 173"/>
              <a:gd name="T62" fmla="*/ 4 w 101"/>
              <a:gd name="T63" fmla="*/ 115 h 173"/>
              <a:gd name="T64" fmla="*/ 7 w 101"/>
              <a:gd name="T65" fmla="*/ 78 h 173"/>
              <a:gd name="T66" fmla="*/ 13 w 101"/>
              <a:gd name="T67" fmla="*/ 37 h 173"/>
              <a:gd name="T68" fmla="*/ 21 w 101"/>
              <a:gd name="T69" fmla="*/ 29 h 173"/>
              <a:gd name="T70" fmla="*/ 24 w 101"/>
              <a:gd name="T71" fmla="*/ 35 h 173"/>
              <a:gd name="T72" fmla="*/ 14 w 101"/>
              <a:gd name="T73" fmla="*/ 69 h 173"/>
              <a:gd name="T74" fmla="*/ 58 w 101"/>
              <a:gd name="T75" fmla="*/ 156 h 173"/>
              <a:gd name="T76" fmla="*/ 26 w 101"/>
              <a:gd name="T77" fmla="*/ 141 h 173"/>
              <a:gd name="T78" fmla="*/ 34 w 101"/>
              <a:gd name="T79" fmla="*/ 145 h 173"/>
              <a:gd name="T80" fmla="*/ 9 w 101"/>
              <a:gd name="T81" fmla="*/ 54 h 173"/>
              <a:gd name="T82" fmla="*/ 13 w 101"/>
              <a:gd name="T83" fmla="*/ 65 h 173"/>
              <a:gd name="T84" fmla="*/ 11 w 101"/>
              <a:gd name="T85" fmla="*/ 77 h 173"/>
              <a:gd name="T86" fmla="*/ 7 w 101"/>
              <a:gd name="T87" fmla="*/ 89 h 173"/>
              <a:gd name="T88" fmla="*/ 7 w 101"/>
              <a:gd name="T89" fmla="*/ 122 h 173"/>
              <a:gd name="T90" fmla="*/ 8 w 101"/>
              <a:gd name="T91" fmla="*/ 124 h 173"/>
              <a:gd name="T92" fmla="*/ 56 w 101"/>
              <a:gd name="T93" fmla="*/ 166 h 173"/>
              <a:gd name="T94" fmla="*/ 62 w 101"/>
              <a:gd name="T95" fmla="*/ 131 h 173"/>
              <a:gd name="T96" fmla="*/ 77 w 101"/>
              <a:gd name="T97" fmla="*/ 46 h 173"/>
              <a:gd name="T98" fmla="*/ 23 w 101"/>
              <a:gd name="T99" fmla="*/ 126 h 173"/>
              <a:gd name="T100" fmla="*/ 34 w 101"/>
              <a:gd name="T101" fmla="*/ 123 h 173"/>
              <a:gd name="T102" fmla="*/ 82 w 101"/>
              <a:gd name="T103" fmla="*/ 122 h 173"/>
              <a:gd name="T104" fmla="*/ 37 w 101"/>
              <a:gd name="T105" fmla="*/ 148 h 173"/>
              <a:gd name="T106" fmla="*/ 10 w 101"/>
              <a:gd name="T107" fmla="*/ 59 h 173"/>
              <a:gd name="T108" fmla="*/ 34 w 101"/>
              <a:gd name="T109" fmla="*/ 80 h 173"/>
              <a:gd name="T110" fmla="*/ 21 w 101"/>
              <a:gd name="T111" fmla="*/ 124 h 173"/>
              <a:gd name="T112" fmla="*/ 22 w 101"/>
              <a:gd name="T113" fmla="*/ 129 h 173"/>
              <a:gd name="T114" fmla="*/ 59 w 101"/>
              <a:gd name="T115" fmla="*/ 25 h 173"/>
              <a:gd name="T116" fmla="*/ 30 w 101"/>
              <a:gd name="T117" fmla="*/ 49 h 173"/>
              <a:gd name="T118" fmla="*/ 16 w 101"/>
              <a:gd name="T119" fmla="*/ 93 h 173"/>
              <a:gd name="T120" fmla="*/ 41 w 101"/>
              <a:gd name="T121" fmla="*/ 28 h 173"/>
              <a:gd name="T122" fmla="*/ 32 w 101"/>
              <a:gd name="T123" fmla="*/ 38 h 173"/>
              <a:gd name="T124" fmla="*/ 16 w 101"/>
              <a:gd name="T125" fmla="*/ 112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1" h="173">
                <a:moveTo>
                  <a:pt x="75" y="116"/>
                </a:moveTo>
                <a:cubicBezTo>
                  <a:pt x="75" y="116"/>
                  <a:pt x="77" y="115"/>
                  <a:pt x="76" y="115"/>
                </a:cubicBezTo>
                <a:cubicBezTo>
                  <a:pt x="77" y="115"/>
                  <a:pt x="77" y="115"/>
                  <a:pt x="78" y="115"/>
                </a:cubicBezTo>
                <a:cubicBezTo>
                  <a:pt x="78" y="115"/>
                  <a:pt x="76" y="115"/>
                  <a:pt x="77" y="115"/>
                </a:cubicBezTo>
                <a:cubicBezTo>
                  <a:pt x="77" y="116"/>
                  <a:pt x="76" y="116"/>
                  <a:pt x="75" y="116"/>
                </a:cubicBezTo>
                <a:moveTo>
                  <a:pt x="71" y="120"/>
                </a:moveTo>
                <a:cubicBezTo>
                  <a:pt x="71" y="120"/>
                  <a:pt x="72" y="119"/>
                  <a:pt x="71" y="119"/>
                </a:cubicBezTo>
                <a:cubicBezTo>
                  <a:pt x="72" y="118"/>
                  <a:pt x="72" y="119"/>
                  <a:pt x="72" y="119"/>
                </a:cubicBezTo>
                <a:cubicBezTo>
                  <a:pt x="73" y="119"/>
                  <a:pt x="74" y="117"/>
                  <a:pt x="74" y="118"/>
                </a:cubicBezTo>
                <a:cubicBezTo>
                  <a:pt x="73" y="119"/>
                  <a:pt x="72" y="119"/>
                  <a:pt x="71" y="120"/>
                </a:cubicBezTo>
                <a:moveTo>
                  <a:pt x="75" y="116"/>
                </a:moveTo>
                <a:cubicBezTo>
                  <a:pt x="75" y="116"/>
                  <a:pt x="74" y="116"/>
                  <a:pt x="73" y="116"/>
                </a:cubicBezTo>
                <a:cubicBezTo>
                  <a:pt x="73" y="116"/>
                  <a:pt x="73" y="116"/>
                  <a:pt x="74" y="115"/>
                </a:cubicBezTo>
                <a:cubicBezTo>
                  <a:pt x="75" y="115"/>
                  <a:pt x="75" y="115"/>
                  <a:pt x="75" y="116"/>
                </a:cubicBezTo>
                <a:moveTo>
                  <a:pt x="64" y="128"/>
                </a:moveTo>
                <a:cubicBezTo>
                  <a:pt x="64" y="127"/>
                  <a:pt x="64" y="127"/>
                  <a:pt x="65" y="127"/>
                </a:cubicBezTo>
                <a:cubicBezTo>
                  <a:pt x="65" y="127"/>
                  <a:pt x="65" y="126"/>
                  <a:pt x="65" y="126"/>
                </a:cubicBezTo>
                <a:cubicBezTo>
                  <a:pt x="65" y="126"/>
                  <a:pt x="66" y="125"/>
                  <a:pt x="66" y="125"/>
                </a:cubicBezTo>
                <a:cubicBezTo>
                  <a:pt x="67" y="124"/>
                  <a:pt x="66" y="125"/>
                  <a:pt x="66" y="125"/>
                </a:cubicBezTo>
                <a:cubicBezTo>
                  <a:pt x="66" y="126"/>
                  <a:pt x="67" y="125"/>
                  <a:pt x="67" y="126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7" y="124"/>
                  <a:pt x="68" y="124"/>
                  <a:pt x="69" y="124"/>
                </a:cubicBezTo>
                <a:cubicBezTo>
                  <a:pt x="69" y="124"/>
                  <a:pt x="69" y="123"/>
                  <a:pt x="70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23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8" y="125"/>
                  <a:pt x="68" y="125"/>
                  <a:pt x="67" y="125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8" y="126"/>
                  <a:pt x="67" y="126"/>
                  <a:pt x="66" y="126"/>
                </a:cubicBezTo>
                <a:cubicBezTo>
                  <a:pt x="65" y="126"/>
                  <a:pt x="65" y="128"/>
                  <a:pt x="65" y="128"/>
                </a:cubicBezTo>
                <a:cubicBezTo>
                  <a:pt x="65" y="128"/>
                  <a:pt x="64" y="128"/>
                  <a:pt x="64" y="128"/>
                </a:cubicBezTo>
                <a:cubicBezTo>
                  <a:pt x="64" y="128"/>
                  <a:pt x="65" y="128"/>
                  <a:pt x="65" y="129"/>
                </a:cubicBezTo>
                <a:cubicBezTo>
                  <a:pt x="64" y="129"/>
                  <a:pt x="65" y="129"/>
                  <a:pt x="64" y="130"/>
                </a:cubicBezTo>
                <a:cubicBezTo>
                  <a:pt x="64" y="130"/>
                  <a:pt x="63" y="130"/>
                  <a:pt x="63" y="130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3" y="129"/>
                  <a:pt x="63" y="128"/>
                  <a:pt x="63" y="127"/>
                </a:cubicBezTo>
                <a:cubicBezTo>
                  <a:pt x="63" y="128"/>
                  <a:pt x="64" y="128"/>
                  <a:pt x="64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8"/>
                  <a:pt x="64" y="128"/>
                  <a:pt x="64" y="127"/>
                </a:cubicBezTo>
                <a:cubicBezTo>
                  <a:pt x="64" y="127"/>
                  <a:pt x="64" y="127"/>
                  <a:pt x="64" y="128"/>
                </a:cubicBezTo>
                <a:moveTo>
                  <a:pt x="68" y="120"/>
                </a:moveTo>
                <a:cubicBezTo>
                  <a:pt x="68" y="120"/>
                  <a:pt x="68" y="120"/>
                  <a:pt x="68" y="120"/>
                </a:cubicBezTo>
                <a:cubicBezTo>
                  <a:pt x="68" y="119"/>
                  <a:pt x="69" y="119"/>
                  <a:pt x="69" y="119"/>
                </a:cubicBezTo>
                <a:cubicBezTo>
                  <a:pt x="69" y="119"/>
                  <a:pt x="69" y="120"/>
                  <a:pt x="68" y="120"/>
                </a:cubicBezTo>
                <a:moveTo>
                  <a:pt x="65" y="124"/>
                </a:moveTo>
                <a:cubicBezTo>
                  <a:pt x="65" y="124"/>
                  <a:pt x="65" y="124"/>
                  <a:pt x="65" y="124"/>
                </a:cubicBezTo>
                <a:cubicBezTo>
                  <a:pt x="65" y="123"/>
                  <a:pt x="65" y="123"/>
                  <a:pt x="66" y="123"/>
                </a:cubicBezTo>
                <a:cubicBezTo>
                  <a:pt x="67" y="122"/>
                  <a:pt x="66" y="123"/>
                  <a:pt x="66" y="124"/>
                </a:cubicBezTo>
                <a:cubicBezTo>
                  <a:pt x="65" y="124"/>
                  <a:pt x="65" y="124"/>
                  <a:pt x="65" y="124"/>
                </a:cubicBezTo>
                <a:moveTo>
                  <a:pt x="66" y="122"/>
                </a:moveTo>
                <a:cubicBezTo>
                  <a:pt x="66" y="121"/>
                  <a:pt x="66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2"/>
                  <a:pt x="67" y="122"/>
                  <a:pt x="67" y="122"/>
                </a:cubicBezTo>
                <a:cubicBezTo>
                  <a:pt x="67" y="122"/>
                  <a:pt x="67" y="122"/>
                  <a:pt x="67" y="122"/>
                </a:cubicBezTo>
                <a:cubicBezTo>
                  <a:pt x="67" y="123"/>
                  <a:pt x="66" y="122"/>
                  <a:pt x="66" y="122"/>
                </a:cubicBezTo>
                <a:moveTo>
                  <a:pt x="70" y="120"/>
                </a:moveTo>
                <a:cubicBezTo>
                  <a:pt x="71" y="120"/>
                  <a:pt x="71" y="121"/>
                  <a:pt x="70" y="121"/>
                </a:cubicBezTo>
                <a:cubicBezTo>
                  <a:pt x="70" y="121"/>
                  <a:pt x="71" y="121"/>
                  <a:pt x="71" y="120"/>
                </a:cubicBezTo>
                <a:cubicBezTo>
                  <a:pt x="72" y="120"/>
                  <a:pt x="72" y="119"/>
                  <a:pt x="73" y="120"/>
                </a:cubicBezTo>
                <a:cubicBezTo>
                  <a:pt x="72" y="120"/>
                  <a:pt x="71" y="120"/>
                  <a:pt x="71" y="121"/>
                </a:cubicBezTo>
                <a:cubicBezTo>
                  <a:pt x="70" y="121"/>
                  <a:pt x="70" y="121"/>
                  <a:pt x="70" y="121"/>
                </a:cubicBezTo>
                <a:cubicBezTo>
                  <a:pt x="70" y="121"/>
                  <a:pt x="69" y="122"/>
                  <a:pt x="69" y="121"/>
                </a:cubicBezTo>
                <a:cubicBezTo>
                  <a:pt x="69" y="121"/>
                  <a:pt x="70" y="121"/>
                  <a:pt x="70" y="121"/>
                </a:cubicBezTo>
                <a:cubicBezTo>
                  <a:pt x="70" y="121"/>
                  <a:pt x="70" y="121"/>
                  <a:pt x="70" y="120"/>
                </a:cubicBezTo>
                <a:moveTo>
                  <a:pt x="78" y="116"/>
                </a:moveTo>
                <a:cubicBezTo>
                  <a:pt x="78" y="116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6" y="117"/>
                  <a:pt x="75" y="117"/>
                  <a:pt x="75" y="117"/>
                </a:cubicBezTo>
                <a:cubicBezTo>
                  <a:pt x="76" y="117"/>
                  <a:pt x="76" y="117"/>
                  <a:pt x="77" y="117"/>
                </a:cubicBezTo>
                <a:cubicBezTo>
                  <a:pt x="77" y="117"/>
                  <a:pt x="78" y="116"/>
                  <a:pt x="78" y="116"/>
                </a:cubicBezTo>
                <a:moveTo>
                  <a:pt x="5" y="107"/>
                </a:moveTo>
                <a:cubicBezTo>
                  <a:pt x="6" y="107"/>
                  <a:pt x="6" y="106"/>
                  <a:pt x="6" y="105"/>
                </a:cubicBezTo>
                <a:cubicBezTo>
                  <a:pt x="6" y="106"/>
                  <a:pt x="6" y="107"/>
                  <a:pt x="6" y="107"/>
                </a:cubicBezTo>
                <a:cubicBezTo>
                  <a:pt x="6" y="107"/>
                  <a:pt x="6" y="107"/>
                  <a:pt x="7" y="107"/>
                </a:cubicBezTo>
                <a:cubicBezTo>
                  <a:pt x="6" y="108"/>
                  <a:pt x="7" y="108"/>
                  <a:pt x="7" y="109"/>
                </a:cubicBezTo>
                <a:cubicBezTo>
                  <a:pt x="7" y="109"/>
                  <a:pt x="6" y="109"/>
                  <a:pt x="6" y="109"/>
                </a:cubicBezTo>
                <a:cubicBezTo>
                  <a:pt x="6" y="109"/>
                  <a:pt x="6" y="111"/>
                  <a:pt x="6" y="110"/>
                </a:cubicBezTo>
                <a:cubicBezTo>
                  <a:pt x="5" y="109"/>
                  <a:pt x="6" y="109"/>
                  <a:pt x="6" y="108"/>
                </a:cubicBezTo>
                <a:cubicBezTo>
                  <a:pt x="6" y="108"/>
                  <a:pt x="6" y="107"/>
                  <a:pt x="6" y="107"/>
                </a:cubicBezTo>
                <a:cubicBezTo>
                  <a:pt x="5" y="107"/>
                  <a:pt x="6" y="108"/>
                  <a:pt x="6" y="109"/>
                </a:cubicBezTo>
                <a:cubicBezTo>
                  <a:pt x="5" y="109"/>
                  <a:pt x="5" y="110"/>
                  <a:pt x="6" y="111"/>
                </a:cubicBezTo>
                <a:cubicBezTo>
                  <a:pt x="6" y="112"/>
                  <a:pt x="6" y="114"/>
                  <a:pt x="6" y="114"/>
                </a:cubicBezTo>
                <a:cubicBezTo>
                  <a:pt x="5" y="111"/>
                  <a:pt x="5" y="107"/>
                  <a:pt x="5" y="103"/>
                </a:cubicBezTo>
                <a:cubicBezTo>
                  <a:pt x="5" y="104"/>
                  <a:pt x="5" y="106"/>
                  <a:pt x="5" y="107"/>
                </a:cubicBezTo>
                <a:moveTo>
                  <a:pt x="3" y="99"/>
                </a:moveTo>
                <a:cubicBezTo>
                  <a:pt x="2" y="99"/>
                  <a:pt x="2" y="98"/>
                  <a:pt x="2" y="97"/>
                </a:cubicBezTo>
                <a:cubicBezTo>
                  <a:pt x="2" y="97"/>
                  <a:pt x="2" y="97"/>
                  <a:pt x="2" y="96"/>
                </a:cubicBezTo>
                <a:cubicBezTo>
                  <a:pt x="4" y="96"/>
                  <a:pt x="3" y="99"/>
                  <a:pt x="3" y="99"/>
                </a:cubicBezTo>
                <a:moveTo>
                  <a:pt x="2" y="101"/>
                </a:moveTo>
                <a:cubicBezTo>
                  <a:pt x="2" y="101"/>
                  <a:pt x="3" y="102"/>
                  <a:pt x="3" y="101"/>
                </a:cubicBezTo>
                <a:cubicBezTo>
                  <a:pt x="3" y="101"/>
                  <a:pt x="2" y="101"/>
                  <a:pt x="2" y="101"/>
                </a:cubicBezTo>
                <a:cubicBezTo>
                  <a:pt x="2" y="101"/>
                  <a:pt x="3" y="100"/>
                  <a:pt x="2" y="99"/>
                </a:cubicBezTo>
                <a:cubicBezTo>
                  <a:pt x="3" y="99"/>
                  <a:pt x="3" y="99"/>
                  <a:pt x="3" y="99"/>
                </a:cubicBezTo>
                <a:cubicBezTo>
                  <a:pt x="3" y="101"/>
                  <a:pt x="4" y="103"/>
                  <a:pt x="4" y="104"/>
                </a:cubicBezTo>
                <a:cubicBezTo>
                  <a:pt x="4" y="105"/>
                  <a:pt x="3" y="105"/>
                  <a:pt x="3" y="106"/>
                </a:cubicBezTo>
                <a:cubicBezTo>
                  <a:pt x="3" y="106"/>
                  <a:pt x="3" y="106"/>
                  <a:pt x="3" y="106"/>
                </a:cubicBezTo>
                <a:cubicBezTo>
                  <a:pt x="2" y="106"/>
                  <a:pt x="2" y="107"/>
                  <a:pt x="2" y="108"/>
                </a:cubicBezTo>
                <a:cubicBezTo>
                  <a:pt x="2" y="108"/>
                  <a:pt x="2" y="106"/>
                  <a:pt x="2" y="107"/>
                </a:cubicBezTo>
                <a:cubicBezTo>
                  <a:pt x="1" y="106"/>
                  <a:pt x="2" y="106"/>
                  <a:pt x="3" y="106"/>
                </a:cubicBezTo>
                <a:cubicBezTo>
                  <a:pt x="2" y="105"/>
                  <a:pt x="3" y="105"/>
                  <a:pt x="3" y="105"/>
                </a:cubicBezTo>
                <a:cubicBezTo>
                  <a:pt x="3" y="105"/>
                  <a:pt x="3" y="104"/>
                  <a:pt x="3" y="104"/>
                </a:cubicBezTo>
                <a:cubicBezTo>
                  <a:pt x="3" y="104"/>
                  <a:pt x="4" y="104"/>
                  <a:pt x="3" y="103"/>
                </a:cubicBezTo>
                <a:cubicBezTo>
                  <a:pt x="3" y="103"/>
                  <a:pt x="3" y="103"/>
                  <a:pt x="3" y="103"/>
                </a:cubicBezTo>
                <a:cubicBezTo>
                  <a:pt x="2" y="104"/>
                  <a:pt x="3" y="104"/>
                  <a:pt x="3" y="105"/>
                </a:cubicBezTo>
                <a:cubicBezTo>
                  <a:pt x="3" y="105"/>
                  <a:pt x="2" y="104"/>
                  <a:pt x="2" y="104"/>
                </a:cubicBezTo>
                <a:cubicBezTo>
                  <a:pt x="2" y="105"/>
                  <a:pt x="3" y="106"/>
                  <a:pt x="2" y="106"/>
                </a:cubicBezTo>
                <a:cubicBezTo>
                  <a:pt x="2" y="104"/>
                  <a:pt x="2" y="103"/>
                  <a:pt x="2" y="101"/>
                </a:cubicBezTo>
                <a:moveTo>
                  <a:pt x="3" y="102"/>
                </a:moveTo>
                <a:cubicBezTo>
                  <a:pt x="3" y="102"/>
                  <a:pt x="2" y="102"/>
                  <a:pt x="2" y="103"/>
                </a:cubicBezTo>
                <a:cubicBezTo>
                  <a:pt x="3" y="103"/>
                  <a:pt x="3" y="102"/>
                  <a:pt x="3" y="102"/>
                </a:cubicBezTo>
                <a:moveTo>
                  <a:pt x="73" y="119"/>
                </a:moveTo>
                <a:cubicBezTo>
                  <a:pt x="75" y="118"/>
                  <a:pt x="75" y="119"/>
                  <a:pt x="77" y="118"/>
                </a:cubicBezTo>
                <a:cubicBezTo>
                  <a:pt x="76" y="119"/>
                  <a:pt x="75" y="120"/>
                  <a:pt x="74" y="119"/>
                </a:cubicBezTo>
                <a:cubicBezTo>
                  <a:pt x="74" y="120"/>
                  <a:pt x="74" y="120"/>
                  <a:pt x="73" y="120"/>
                </a:cubicBezTo>
                <a:cubicBezTo>
                  <a:pt x="73" y="120"/>
                  <a:pt x="73" y="121"/>
                  <a:pt x="73" y="121"/>
                </a:cubicBezTo>
                <a:cubicBezTo>
                  <a:pt x="72" y="121"/>
                  <a:pt x="72" y="121"/>
                  <a:pt x="71" y="121"/>
                </a:cubicBezTo>
                <a:cubicBezTo>
                  <a:pt x="70" y="122"/>
                  <a:pt x="72" y="121"/>
                  <a:pt x="73" y="120"/>
                </a:cubicBezTo>
                <a:cubicBezTo>
                  <a:pt x="73" y="120"/>
                  <a:pt x="73" y="120"/>
                  <a:pt x="73" y="119"/>
                </a:cubicBezTo>
                <a:moveTo>
                  <a:pt x="2" y="94"/>
                </a:moveTo>
                <a:cubicBezTo>
                  <a:pt x="2" y="93"/>
                  <a:pt x="3" y="92"/>
                  <a:pt x="3" y="94"/>
                </a:cubicBezTo>
                <a:cubicBezTo>
                  <a:pt x="2" y="93"/>
                  <a:pt x="2" y="94"/>
                  <a:pt x="2" y="94"/>
                </a:cubicBezTo>
                <a:moveTo>
                  <a:pt x="3" y="96"/>
                </a:moveTo>
                <a:cubicBezTo>
                  <a:pt x="3" y="95"/>
                  <a:pt x="3" y="95"/>
                  <a:pt x="3" y="95"/>
                </a:cubicBezTo>
                <a:cubicBezTo>
                  <a:pt x="4" y="95"/>
                  <a:pt x="4" y="97"/>
                  <a:pt x="3" y="96"/>
                </a:cubicBezTo>
                <a:moveTo>
                  <a:pt x="80" y="115"/>
                </a:moveTo>
                <a:cubicBezTo>
                  <a:pt x="79" y="115"/>
                  <a:pt x="79" y="115"/>
                  <a:pt x="78" y="115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9" y="114"/>
                  <a:pt x="80" y="114"/>
                </a:cubicBezTo>
                <a:cubicBezTo>
                  <a:pt x="79" y="115"/>
                  <a:pt x="80" y="114"/>
                  <a:pt x="80" y="115"/>
                </a:cubicBezTo>
                <a:moveTo>
                  <a:pt x="2" y="109"/>
                </a:moveTo>
                <a:cubicBezTo>
                  <a:pt x="1" y="109"/>
                  <a:pt x="1" y="108"/>
                  <a:pt x="1" y="108"/>
                </a:cubicBezTo>
                <a:cubicBezTo>
                  <a:pt x="1" y="107"/>
                  <a:pt x="1" y="106"/>
                  <a:pt x="1" y="105"/>
                </a:cubicBezTo>
                <a:cubicBezTo>
                  <a:pt x="1" y="104"/>
                  <a:pt x="1" y="103"/>
                  <a:pt x="1" y="102"/>
                </a:cubicBezTo>
                <a:cubicBezTo>
                  <a:pt x="1" y="103"/>
                  <a:pt x="1" y="104"/>
                  <a:pt x="1" y="105"/>
                </a:cubicBezTo>
                <a:cubicBezTo>
                  <a:pt x="1" y="106"/>
                  <a:pt x="1" y="106"/>
                  <a:pt x="1" y="107"/>
                </a:cubicBezTo>
                <a:cubicBezTo>
                  <a:pt x="1" y="108"/>
                  <a:pt x="2" y="108"/>
                  <a:pt x="2" y="109"/>
                </a:cubicBezTo>
                <a:moveTo>
                  <a:pt x="50" y="172"/>
                </a:moveTo>
                <a:cubicBezTo>
                  <a:pt x="49" y="173"/>
                  <a:pt x="47" y="172"/>
                  <a:pt x="45" y="172"/>
                </a:cubicBezTo>
                <a:cubicBezTo>
                  <a:pt x="45" y="171"/>
                  <a:pt x="47" y="172"/>
                  <a:pt x="47" y="172"/>
                </a:cubicBezTo>
                <a:cubicBezTo>
                  <a:pt x="48" y="172"/>
                  <a:pt x="49" y="172"/>
                  <a:pt x="50" y="172"/>
                </a:cubicBezTo>
                <a:moveTo>
                  <a:pt x="62" y="128"/>
                </a:moveTo>
                <a:cubicBezTo>
                  <a:pt x="63" y="128"/>
                  <a:pt x="61" y="128"/>
                  <a:pt x="62" y="127"/>
                </a:cubicBezTo>
                <a:cubicBezTo>
                  <a:pt x="62" y="127"/>
                  <a:pt x="62" y="127"/>
                  <a:pt x="61" y="127"/>
                </a:cubicBezTo>
                <a:cubicBezTo>
                  <a:pt x="62" y="127"/>
                  <a:pt x="62" y="127"/>
                  <a:pt x="62" y="126"/>
                </a:cubicBezTo>
                <a:cubicBezTo>
                  <a:pt x="63" y="126"/>
                  <a:pt x="63" y="126"/>
                  <a:pt x="63" y="126"/>
                </a:cubicBezTo>
                <a:cubicBezTo>
                  <a:pt x="63" y="127"/>
                  <a:pt x="63" y="127"/>
                  <a:pt x="62" y="127"/>
                </a:cubicBezTo>
                <a:cubicBezTo>
                  <a:pt x="62" y="127"/>
                  <a:pt x="63" y="127"/>
                  <a:pt x="63" y="127"/>
                </a:cubicBezTo>
                <a:cubicBezTo>
                  <a:pt x="63" y="127"/>
                  <a:pt x="62" y="128"/>
                  <a:pt x="63" y="128"/>
                </a:cubicBezTo>
                <a:cubicBezTo>
                  <a:pt x="62" y="128"/>
                  <a:pt x="62" y="129"/>
                  <a:pt x="61" y="129"/>
                </a:cubicBezTo>
                <a:cubicBezTo>
                  <a:pt x="61" y="129"/>
                  <a:pt x="61" y="129"/>
                  <a:pt x="61" y="128"/>
                </a:cubicBezTo>
                <a:cubicBezTo>
                  <a:pt x="61" y="128"/>
                  <a:pt x="62" y="128"/>
                  <a:pt x="62" y="128"/>
                </a:cubicBezTo>
                <a:moveTo>
                  <a:pt x="2" y="113"/>
                </a:moveTo>
                <a:cubicBezTo>
                  <a:pt x="1" y="113"/>
                  <a:pt x="1" y="112"/>
                  <a:pt x="1" y="112"/>
                </a:cubicBezTo>
                <a:cubicBezTo>
                  <a:pt x="1" y="112"/>
                  <a:pt x="1" y="112"/>
                  <a:pt x="1" y="112"/>
                </a:cubicBezTo>
                <a:cubicBezTo>
                  <a:pt x="1" y="111"/>
                  <a:pt x="1" y="111"/>
                  <a:pt x="1" y="110"/>
                </a:cubicBezTo>
                <a:cubicBezTo>
                  <a:pt x="1" y="110"/>
                  <a:pt x="0" y="109"/>
                  <a:pt x="1" y="109"/>
                </a:cubicBezTo>
                <a:cubicBezTo>
                  <a:pt x="1" y="110"/>
                  <a:pt x="2" y="111"/>
                  <a:pt x="2" y="111"/>
                </a:cubicBezTo>
                <a:cubicBezTo>
                  <a:pt x="2" y="112"/>
                  <a:pt x="1" y="112"/>
                  <a:pt x="2" y="113"/>
                </a:cubicBezTo>
                <a:moveTo>
                  <a:pt x="42" y="16"/>
                </a:moveTo>
                <a:cubicBezTo>
                  <a:pt x="43" y="16"/>
                  <a:pt x="42" y="17"/>
                  <a:pt x="42" y="17"/>
                </a:cubicBezTo>
                <a:cubicBezTo>
                  <a:pt x="41" y="18"/>
                  <a:pt x="41" y="18"/>
                  <a:pt x="41" y="17"/>
                </a:cubicBezTo>
                <a:cubicBezTo>
                  <a:pt x="41" y="17"/>
                  <a:pt x="41" y="18"/>
                  <a:pt x="42" y="17"/>
                </a:cubicBezTo>
                <a:cubicBezTo>
                  <a:pt x="42" y="17"/>
                  <a:pt x="41" y="17"/>
                  <a:pt x="41" y="17"/>
                </a:cubicBezTo>
                <a:cubicBezTo>
                  <a:pt x="40" y="17"/>
                  <a:pt x="41" y="18"/>
                  <a:pt x="40" y="18"/>
                </a:cubicBezTo>
                <a:cubicBezTo>
                  <a:pt x="40" y="18"/>
                  <a:pt x="40" y="17"/>
                  <a:pt x="41" y="16"/>
                </a:cubicBezTo>
                <a:cubicBezTo>
                  <a:pt x="42" y="16"/>
                  <a:pt x="42" y="16"/>
                  <a:pt x="42" y="16"/>
                </a:cubicBezTo>
                <a:moveTo>
                  <a:pt x="27" y="28"/>
                </a:moveTo>
                <a:cubicBezTo>
                  <a:pt x="27" y="29"/>
                  <a:pt x="26" y="30"/>
                  <a:pt x="26" y="29"/>
                </a:cubicBezTo>
                <a:cubicBezTo>
                  <a:pt x="26" y="29"/>
                  <a:pt x="26" y="29"/>
                  <a:pt x="27" y="28"/>
                </a:cubicBezTo>
                <a:cubicBezTo>
                  <a:pt x="26" y="28"/>
                  <a:pt x="26" y="29"/>
                  <a:pt x="26" y="28"/>
                </a:cubicBezTo>
                <a:cubicBezTo>
                  <a:pt x="26" y="28"/>
                  <a:pt x="28" y="27"/>
                  <a:pt x="27" y="27"/>
                </a:cubicBezTo>
                <a:cubicBezTo>
                  <a:pt x="27" y="26"/>
                  <a:pt x="28" y="26"/>
                  <a:pt x="28" y="26"/>
                </a:cubicBezTo>
                <a:cubicBezTo>
                  <a:pt x="28" y="26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8"/>
                  <a:pt x="27" y="28"/>
                  <a:pt x="27" y="28"/>
                </a:cubicBezTo>
                <a:moveTo>
                  <a:pt x="31" y="27"/>
                </a:moveTo>
                <a:cubicBezTo>
                  <a:pt x="31" y="28"/>
                  <a:pt x="30" y="29"/>
                  <a:pt x="29" y="30"/>
                </a:cubicBezTo>
                <a:cubicBezTo>
                  <a:pt x="29" y="29"/>
                  <a:pt x="29" y="29"/>
                  <a:pt x="28" y="29"/>
                </a:cubicBezTo>
                <a:cubicBezTo>
                  <a:pt x="29" y="28"/>
                  <a:pt x="29" y="29"/>
                  <a:pt x="29" y="29"/>
                </a:cubicBezTo>
                <a:cubicBezTo>
                  <a:pt x="30" y="29"/>
                  <a:pt x="29" y="28"/>
                  <a:pt x="29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7"/>
                  <a:pt x="29" y="27"/>
                </a:cubicBezTo>
                <a:cubicBezTo>
                  <a:pt x="28" y="27"/>
                  <a:pt x="29" y="28"/>
                  <a:pt x="29" y="28"/>
                </a:cubicBezTo>
                <a:cubicBezTo>
                  <a:pt x="28" y="28"/>
                  <a:pt x="27" y="28"/>
                  <a:pt x="27" y="28"/>
                </a:cubicBezTo>
                <a:cubicBezTo>
                  <a:pt x="27" y="28"/>
                  <a:pt x="28" y="27"/>
                  <a:pt x="28" y="27"/>
                </a:cubicBezTo>
                <a:cubicBezTo>
                  <a:pt x="29" y="26"/>
                  <a:pt x="29" y="26"/>
                  <a:pt x="30" y="25"/>
                </a:cubicBezTo>
                <a:cubicBezTo>
                  <a:pt x="30" y="26"/>
                  <a:pt x="29" y="26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30" y="26"/>
                  <a:pt x="30" y="26"/>
                  <a:pt x="31" y="26"/>
                </a:cubicBezTo>
                <a:cubicBezTo>
                  <a:pt x="31" y="25"/>
                  <a:pt x="30" y="25"/>
                  <a:pt x="30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2" y="24"/>
                  <a:pt x="31" y="24"/>
                  <a:pt x="32" y="23"/>
                </a:cubicBezTo>
                <a:cubicBezTo>
                  <a:pt x="32" y="24"/>
                  <a:pt x="32" y="24"/>
                  <a:pt x="31" y="25"/>
                </a:cubicBezTo>
                <a:cubicBezTo>
                  <a:pt x="31" y="26"/>
                  <a:pt x="32" y="26"/>
                  <a:pt x="32" y="27"/>
                </a:cubicBezTo>
                <a:cubicBezTo>
                  <a:pt x="31" y="27"/>
                  <a:pt x="31" y="26"/>
                  <a:pt x="31" y="27"/>
                </a:cubicBezTo>
                <a:cubicBezTo>
                  <a:pt x="31" y="27"/>
                  <a:pt x="31" y="27"/>
                  <a:pt x="31" y="27"/>
                </a:cubicBezTo>
                <a:moveTo>
                  <a:pt x="39" y="16"/>
                </a:moveTo>
                <a:cubicBezTo>
                  <a:pt x="39" y="15"/>
                  <a:pt x="39" y="16"/>
                  <a:pt x="39" y="15"/>
                </a:cubicBezTo>
                <a:cubicBezTo>
                  <a:pt x="40" y="15"/>
                  <a:pt x="40" y="15"/>
                  <a:pt x="40" y="15"/>
                </a:cubicBezTo>
                <a:cubicBezTo>
                  <a:pt x="41" y="15"/>
                  <a:pt x="41" y="15"/>
                  <a:pt x="42" y="15"/>
                </a:cubicBezTo>
                <a:cubicBezTo>
                  <a:pt x="42" y="16"/>
                  <a:pt x="40" y="15"/>
                  <a:pt x="40" y="16"/>
                </a:cubicBezTo>
                <a:cubicBezTo>
                  <a:pt x="39" y="16"/>
                  <a:pt x="39" y="16"/>
                  <a:pt x="39" y="16"/>
                </a:cubicBezTo>
                <a:moveTo>
                  <a:pt x="36" y="18"/>
                </a:moveTo>
                <a:cubicBezTo>
                  <a:pt x="36" y="18"/>
                  <a:pt x="37" y="17"/>
                  <a:pt x="37" y="17"/>
                </a:cubicBezTo>
                <a:cubicBezTo>
                  <a:pt x="37" y="17"/>
                  <a:pt x="37" y="16"/>
                  <a:pt x="38" y="16"/>
                </a:cubicBezTo>
                <a:cubicBezTo>
                  <a:pt x="37" y="17"/>
                  <a:pt x="38" y="17"/>
                  <a:pt x="39" y="16"/>
                </a:cubicBezTo>
                <a:cubicBezTo>
                  <a:pt x="39" y="17"/>
                  <a:pt x="38" y="17"/>
                  <a:pt x="38" y="17"/>
                </a:cubicBezTo>
                <a:cubicBezTo>
                  <a:pt x="37" y="18"/>
                  <a:pt x="37" y="18"/>
                  <a:pt x="36" y="18"/>
                </a:cubicBezTo>
                <a:cubicBezTo>
                  <a:pt x="36" y="18"/>
                  <a:pt x="36" y="18"/>
                  <a:pt x="36" y="18"/>
                </a:cubicBezTo>
                <a:moveTo>
                  <a:pt x="22" y="34"/>
                </a:move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3" y="34"/>
                  <a:pt x="23" y="35"/>
                </a:cubicBezTo>
                <a:cubicBezTo>
                  <a:pt x="22" y="35"/>
                  <a:pt x="23" y="35"/>
                  <a:pt x="22" y="34"/>
                </a:cubicBezTo>
                <a:moveTo>
                  <a:pt x="24" y="36"/>
                </a:moveTo>
                <a:cubicBezTo>
                  <a:pt x="25" y="35"/>
                  <a:pt x="25" y="36"/>
                  <a:pt x="25" y="35"/>
                </a:cubicBezTo>
                <a:cubicBezTo>
                  <a:pt x="25" y="35"/>
                  <a:pt x="25" y="34"/>
                  <a:pt x="25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5"/>
                  <a:pt x="25" y="36"/>
                  <a:pt x="24" y="36"/>
                </a:cubicBezTo>
                <a:moveTo>
                  <a:pt x="26" y="34"/>
                </a:moveTo>
                <a:cubicBezTo>
                  <a:pt x="26" y="33"/>
                  <a:pt x="27" y="33"/>
                  <a:pt x="27" y="32"/>
                </a:cubicBezTo>
                <a:cubicBezTo>
                  <a:pt x="27" y="32"/>
                  <a:pt x="27" y="32"/>
                  <a:pt x="27" y="31"/>
                </a:cubicBezTo>
                <a:cubicBezTo>
                  <a:pt x="28" y="31"/>
                  <a:pt x="28" y="31"/>
                  <a:pt x="28" y="30"/>
                </a:cubicBezTo>
                <a:cubicBezTo>
                  <a:pt x="29" y="30"/>
                  <a:pt x="28" y="31"/>
                  <a:pt x="28" y="32"/>
                </a:cubicBezTo>
                <a:cubicBezTo>
                  <a:pt x="27" y="33"/>
                  <a:pt x="27" y="34"/>
                  <a:pt x="26" y="34"/>
                </a:cubicBezTo>
                <a:moveTo>
                  <a:pt x="25" y="34"/>
                </a:moveTo>
                <a:cubicBezTo>
                  <a:pt x="25" y="34"/>
                  <a:pt x="25" y="33"/>
                  <a:pt x="25" y="33"/>
                </a:cubicBezTo>
                <a:cubicBezTo>
                  <a:pt x="25" y="33"/>
                  <a:pt x="25" y="33"/>
                  <a:pt x="24" y="33"/>
                </a:cubicBezTo>
                <a:cubicBezTo>
                  <a:pt x="24" y="33"/>
                  <a:pt x="25" y="32"/>
                  <a:pt x="24" y="33"/>
                </a:cubicBezTo>
                <a:cubicBezTo>
                  <a:pt x="24" y="32"/>
                  <a:pt x="25" y="32"/>
                  <a:pt x="25" y="32"/>
                </a:cubicBezTo>
                <a:cubicBezTo>
                  <a:pt x="25" y="32"/>
                  <a:pt x="25" y="31"/>
                  <a:pt x="25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1"/>
                  <a:pt x="26" y="30"/>
                  <a:pt x="27" y="31"/>
                </a:cubicBezTo>
                <a:cubicBezTo>
                  <a:pt x="27" y="31"/>
                  <a:pt x="27" y="30"/>
                  <a:pt x="27" y="30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2"/>
                  <a:pt x="24" y="32"/>
                  <a:pt x="25" y="33"/>
                </a:cubicBezTo>
                <a:cubicBezTo>
                  <a:pt x="25" y="33"/>
                  <a:pt x="26" y="32"/>
                  <a:pt x="26" y="32"/>
                </a:cubicBezTo>
                <a:cubicBezTo>
                  <a:pt x="26" y="33"/>
                  <a:pt x="25" y="33"/>
                  <a:pt x="25" y="34"/>
                </a:cubicBezTo>
                <a:moveTo>
                  <a:pt x="42" y="15"/>
                </a:moveTo>
                <a:cubicBezTo>
                  <a:pt x="41" y="15"/>
                  <a:pt x="41" y="14"/>
                  <a:pt x="41" y="14"/>
                </a:cubicBezTo>
                <a:cubicBezTo>
                  <a:pt x="42" y="14"/>
                  <a:pt x="43" y="14"/>
                  <a:pt x="43" y="13"/>
                </a:cubicBezTo>
                <a:cubicBezTo>
                  <a:pt x="44" y="13"/>
                  <a:pt x="44" y="13"/>
                  <a:pt x="45" y="13"/>
                </a:cubicBezTo>
                <a:cubicBezTo>
                  <a:pt x="45" y="13"/>
                  <a:pt x="46" y="12"/>
                  <a:pt x="46" y="12"/>
                </a:cubicBezTo>
                <a:cubicBezTo>
                  <a:pt x="47" y="12"/>
                  <a:pt x="47" y="12"/>
                  <a:pt x="46" y="12"/>
                </a:cubicBezTo>
                <a:cubicBezTo>
                  <a:pt x="46" y="13"/>
                  <a:pt x="45" y="13"/>
                  <a:pt x="45" y="13"/>
                </a:cubicBezTo>
                <a:cubicBezTo>
                  <a:pt x="45" y="13"/>
                  <a:pt x="44" y="13"/>
                  <a:pt x="44" y="14"/>
                </a:cubicBezTo>
                <a:cubicBezTo>
                  <a:pt x="43" y="14"/>
                  <a:pt x="43" y="14"/>
                  <a:pt x="43" y="14"/>
                </a:cubicBezTo>
                <a:cubicBezTo>
                  <a:pt x="42" y="14"/>
                  <a:pt x="42" y="14"/>
                  <a:pt x="42" y="15"/>
                </a:cubicBezTo>
                <a:moveTo>
                  <a:pt x="24" y="31"/>
                </a:moveTo>
                <a:cubicBezTo>
                  <a:pt x="24" y="31"/>
                  <a:pt x="23" y="30"/>
                  <a:pt x="24" y="30"/>
                </a:cubicBezTo>
                <a:cubicBezTo>
                  <a:pt x="24" y="30"/>
                  <a:pt x="25" y="30"/>
                  <a:pt x="24" y="31"/>
                </a:cubicBezTo>
                <a:cubicBezTo>
                  <a:pt x="25" y="31"/>
                  <a:pt x="25" y="30"/>
                  <a:pt x="25" y="30"/>
                </a:cubicBezTo>
                <a:cubicBezTo>
                  <a:pt x="24" y="31"/>
                  <a:pt x="24" y="32"/>
                  <a:pt x="23" y="33"/>
                </a:cubicBezTo>
                <a:cubicBezTo>
                  <a:pt x="23" y="32"/>
                  <a:pt x="23" y="33"/>
                  <a:pt x="22" y="32"/>
                </a:cubicBezTo>
                <a:cubicBezTo>
                  <a:pt x="23" y="31"/>
                  <a:pt x="23" y="32"/>
                  <a:pt x="24" y="31"/>
                </a:cubicBezTo>
                <a:moveTo>
                  <a:pt x="23" y="30"/>
                </a:moveTo>
                <a:cubicBezTo>
                  <a:pt x="22" y="30"/>
                  <a:pt x="24" y="28"/>
                  <a:pt x="23" y="28"/>
                </a:cubicBezTo>
                <a:cubicBezTo>
                  <a:pt x="24" y="28"/>
                  <a:pt x="24" y="27"/>
                  <a:pt x="24" y="27"/>
                </a:cubicBezTo>
                <a:cubicBezTo>
                  <a:pt x="24" y="27"/>
                  <a:pt x="24" y="29"/>
                  <a:pt x="23" y="29"/>
                </a:cubicBezTo>
                <a:cubicBezTo>
                  <a:pt x="23" y="28"/>
                  <a:pt x="23" y="29"/>
                  <a:pt x="23" y="30"/>
                </a:cubicBezTo>
                <a:moveTo>
                  <a:pt x="36" y="20"/>
                </a:moveTo>
                <a:cubicBezTo>
                  <a:pt x="37" y="20"/>
                  <a:pt x="37" y="19"/>
                  <a:pt x="37" y="19"/>
                </a:cubicBezTo>
                <a:cubicBezTo>
                  <a:pt x="37" y="19"/>
                  <a:pt x="37" y="19"/>
                  <a:pt x="38" y="19"/>
                </a:cubicBezTo>
                <a:cubicBezTo>
                  <a:pt x="38" y="20"/>
                  <a:pt x="39" y="20"/>
                  <a:pt x="38" y="20"/>
                </a:cubicBezTo>
                <a:cubicBezTo>
                  <a:pt x="37" y="20"/>
                  <a:pt x="38" y="20"/>
                  <a:pt x="37" y="19"/>
                </a:cubicBezTo>
                <a:cubicBezTo>
                  <a:pt x="37" y="20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6" y="21"/>
                  <a:pt x="37" y="20"/>
                  <a:pt x="37" y="20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0"/>
                  <a:pt x="35" y="20"/>
                </a:cubicBezTo>
                <a:cubicBezTo>
                  <a:pt x="36" y="19"/>
                  <a:pt x="36" y="20"/>
                  <a:pt x="36" y="20"/>
                </a:cubicBezTo>
                <a:moveTo>
                  <a:pt x="63" y="11"/>
                </a:moveTo>
                <a:cubicBezTo>
                  <a:pt x="63" y="11"/>
                  <a:pt x="63" y="11"/>
                  <a:pt x="64" y="11"/>
                </a:cubicBezTo>
                <a:cubicBezTo>
                  <a:pt x="65" y="11"/>
                  <a:pt x="65" y="11"/>
                  <a:pt x="66" y="12"/>
                </a:cubicBezTo>
                <a:cubicBezTo>
                  <a:pt x="65" y="12"/>
                  <a:pt x="64" y="11"/>
                  <a:pt x="63" y="11"/>
                </a:cubicBezTo>
                <a:moveTo>
                  <a:pt x="54" y="15"/>
                </a:moveTo>
                <a:cubicBezTo>
                  <a:pt x="54" y="15"/>
                  <a:pt x="55" y="15"/>
                  <a:pt x="56" y="15"/>
                </a:cubicBezTo>
                <a:cubicBezTo>
                  <a:pt x="56" y="16"/>
                  <a:pt x="54" y="16"/>
                  <a:pt x="54" y="15"/>
                </a:cubicBezTo>
                <a:cubicBezTo>
                  <a:pt x="54" y="16"/>
                  <a:pt x="53" y="16"/>
                  <a:pt x="53" y="16"/>
                </a:cubicBezTo>
                <a:cubicBezTo>
                  <a:pt x="54" y="17"/>
                  <a:pt x="55" y="16"/>
                  <a:pt x="55" y="16"/>
                </a:cubicBezTo>
                <a:cubicBezTo>
                  <a:pt x="55" y="16"/>
                  <a:pt x="56" y="16"/>
                  <a:pt x="56" y="16"/>
                </a:cubicBezTo>
                <a:cubicBezTo>
                  <a:pt x="56" y="16"/>
                  <a:pt x="56" y="15"/>
                  <a:pt x="56" y="15"/>
                </a:cubicBezTo>
                <a:cubicBezTo>
                  <a:pt x="57" y="15"/>
                  <a:pt x="57" y="15"/>
                  <a:pt x="57" y="16"/>
                </a:cubicBezTo>
                <a:cubicBezTo>
                  <a:pt x="58" y="15"/>
                  <a:pt x="58" y="15"/>
                  <a:pt x="58" y="15"/>
                </a:cubicBezTo>
                <a:cubicBezTo>
                  <a:pt x="59" y="15"/>
                  <a:pt x="58" y="16"/>
                  <a:pt x="59" y="16"/>
                </a:cubicBezTo>
                <a:cubicBezTo>
                  <a:pt x="60" y="16"/>
                  <a:pt x="59" y="16"/>
                  <a:pt x="59" y="16"/>
                </a:cubicBezTo>
                <a:cubicBezTo>
                  <a:pt x="59" y="15"/>
                  <a:pt x="60" y="16"/>
                  <a:pt x="61" y="16"/>
                </a:cubicBezTo>
                <a:cubicBezTo>
                  <a:pt x="61" y="16"/>
                  <a:pt x="60" y="16"/>
                  <a:pt x="60" y="16"/>
                </a:cubicBezTo>
                <a:cubicBezTo>
                  <a:pt x="60" y="16"/>
                  <a:pt x="60" y="16"/>
                  <a:pt x="60" y="16"/>
                </a:cubicBezTo>
                <a:cubicBezTo>
                  <a:pt x="60" y="16"/>
                  <a:pt x="61" y="16"/>
                  <a:pt x="61" y="16"/>
                </a:cubicBezTo>
                <a:cubicBezTo>
                  <a:pt x="61" y="17"/>
                  <a:pt x="63" y="17"/>
                  <a:pt x="63" y="17"/>
                </a:cubicBezTo>
                <a:cubicBezTo>
                  <a:pt x="63" y="17"/>
                  <a:pt x="62" y="17"/>
                  <a:pt x="62" y="17"/>
                </a:cubicBezTo>
                <a:cubicBezTo>
                  <a:pt x="62" y="18"/>
                  <a:pt x="62" y="17"/>
                  <a:pt x="62" y="18"/>
                </a:cubicBezTo>
                <a:cubicBezTo>
                  <a:pt x="62" y="18"/>
                  <a:pt x="61" y="18"/>
                  <a:pt x="61" y="18"/>
                </a:cubicBezTo>
                <a:cubicBezTo>
                  <a:pt x="60" y="18"/>
                  <a:pt x="59" y="18"/>
                  <a:pt x="58" y="18"/>
                </a:cubicBezTo>
                <a:cubicBezTo>
                  <a:pt x="58" y="18"/>
                  <a:pt x="58" y="18"/>
                  <a:pt x="58" y="17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7" y="17"/>
                  <a:pt x="57" y="17"/>
                </a:cubicBezTo>
                <a:cubicBezTo>
                  <a:pt x="57" y="17"/>
                  <a:pt x="57" y="18"/>
                  <a:pt x="56" y="18"/>
                </a:cubicBezTo>
                <a:cubicBezTo>
                  <a:pt x="56" y="18"/>
                  <a:pt x="55" y="18"/>
                  <a:pt x="55" y="18"/>
                </a:cubicBezTo>
                <a:cubicBezTo>
                  <a:pt x="54" y="18"/>
                  <a:pt x="54" y="18"/>
                  <a:pt x="54" y="18"/>
                </a:cubicBezTo>
                <a:cubicBezTo>
                  <a:pt x="53" y="18"/>
                  <a:pt x="53" y="18"/>
                  <a:pt x="52" y="18"/>
                </a:cubicBezTo>
                <a:cubicBezTo>
                  <a:pt x="51" y="18"/>
                  <a:pt x="51" y="18"/>
                  <a:pt x="50" y="18"/>
                </a:cubicBezTo>
                <a:cubicBezTo>
                  <a:pt x="49" y="18"/>
                  <a:pt x="49" y="18"/>
                  <a:pt x="49" y="18"/>
                </a:cubicBezTo>
                <a:cubicBezTo>
                  <a:pt x="49" y="19"/>
                  <a:pt x="48" y="19"/>
                  <a:pt x="47" y="19"/>
                </a:cubicBezTo>
                <a:cubicBezTo>
                  <a:pt x="47" y="19"/>
                  <a:pt x="46" y="19"/>
                  <a:pt x="46" y="20"/>
                </a:cubicBezTo>
                <a:cubicBezTo>
                  <a:pt x="45" y="20"/>
                  <a:pt x="45" y="20"/>
                  <a:pt x="45" y="20"/>
                </a:cubicBezTo>
                <a:cubicBezTo>
                  <a:pt x="45" y="19"/>
                  <a:pt x="46" y="19"/>
                  <a:pt x="46" y="19"/>
                </a:cubicBezTo>
                <a:cubicBezTo>
                  <a:pt x="45" y="19"/>
                  <a:pt x="45" y="20"/>
                  <a:pt x="44" y="20"/>
                </a:cubicBezTo>
                <a:cubicBezTo>
                  <a:pt x="44" y="20"/>
                  <a:pt x="43" y="20"/>
                  <a:pt x="43" y="21"/>
                </a:cubicBezTo>
                <a:cubicBezTo>
                  <a:pt x="42" y="21"/>
                  <a:pt x="41" y="22"/>
                  <a:pt x="41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1"/>
                  <a:pt x="39" y="21"/>
                  <a:pt x="39" y="21"/>
                </a:cubicBezTo>
                <a:cubicBezTo>
                  <a:pt x="40" y="21"/>
                  <a:pt x="40" y="20"/>
                  <a:pt x="41" y="20"/>
                </a:cubicBezTo>
                <a:cubicBezTo>
                  <a:pt x="41" y="20"/>
                  <a:pt x="41" y="20"/>
                  <a:pt x="41" y="20"/>
                </a:cubicBezTo>
                <a:cubicBezTo>
                  <a:pt x="41" y="20"/>
                  <a:pt x="42" y="20"/>
                  <a:pt x="42" y="20"/>
                </a:cubicBezTo>
                <a:cubicBezTo>
                  <a:pt x="42" y="19"/>
                  <a:pt x="43" y="19"/>
                  <a:pt x="43" y="19"/>
                </a:cubicBezTo>
                <a:cubicBezTo>
                  <a:pt x="44" y="19"/>
                  <a:pt x="44" y="19"/>
                  <a:pt x="44" y="18"/>
                </a:cubicBezTo>
                <a:cubicBezTo>
                  <a:pt x="45" y="18"/>
                  <a:pt x="44" y="19"/>
                  <a:pt x="45" y="19"/>
                </a:cubicBezTo>
                <a:cubicBezTo>
                  <a:pt x="45" y="19"/>
                  <a:pt x="45" y="19"/>
                  <a:pt x="45" y="18"/>
                </a:cubicBezTo>
                <a:cubicBezTo>
                  <a:pt x="45" y="18"/>
                  <a:pt x="46" y="18"/>
                  <a:pt x="45" y="17"/>
                </a:cubicBezTo>
                <a:cubicBezTo>
                  <a:pt x="46" y="17"/>
                  <a:pt x="46" y="17"/>
                  <a:pt x="47" y="17"/>
                </a:cubicBezTo>
                <a:cubicBezTo>
                  <a:pt x="47" y="17"/>
                  <a:pt x="47" y="17"/>
                  <a:pt x="48" y="17"/>
                </a:cubicBezTo>
                <a:cubicBezTo>
                  <a:pt x="48" y="16"/>
                  <a:pt x="49" y="16"/>
                  <a:pt x="50" y="16"/>
                </a:cubicBezTo>
                <a:cubicBezTo>
                  <a:pt x="50" y="16"/>
                  <a:pt x="51" y="15"/>
                  <a:pt x="51" y="15"/>
                </a:cubicBezTo>
                <a:cubicBezTo>
                  <a:pt x="52" y="15"/>
                  <a:pt x="52" y="15"/>
                  <a:pt x="53" y="15"/>
                </a:cubicBezTo>
                <a:cubicBezTo>
                  <a:pt x="53" y="15"/>
                  <a:pt x="53" y="15"/>
                  <a:pt x="53" y="15"/>
                </a:cubicBezTo>
                <a:cubicBezTo>
                  <a:pt x="54" y="15"/>
                  <a:pt x="54" y="15"/>
                  <a:pt x="54" y="15"/>
                </a:cubicBezTo>
                <a:moveTo>
                  <a:pt x="46" y="17"/>
                </a:moveTo>
                <a:cubicBezTo>
                  <a:pt x="46" y="17"/>
                  <a:pt x="47" y="17"/>
                  <a:pt x="47" y="17"/>
                </a:cubicBezTo>
                <a:cubicBezTo>
                  <a:pt x="47" y="16"/>
                  <a:pt x="46" y="17"/>
                  <a:pt x="46" y="17"/>
                </a:cubicBezTo>
                <a:cubicBezTo>
                  <a:pt x="46" y="18"/>
                  <a:pt x="46" y="18"/>
                  <a:pt x="46" y="18"/>
                </a:cubicBezTo>
                <a:cubicBezTo>
                  <a:pt x="47" y="18"/>
                  <a:pt x="46" y="18"/>
                  <a:pt x="46" y="17"/>
                </a:cubicBezTo>
                <a:moveTo>
                  <a:pt x="48" y="17"/>
                </a:moveTo>
                <a:cubicBezTo>
                  <a:pt x="47" y="17"/>
                  <a:pt x="48" y="18"/>
                  <a:pt x="47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18"/>
                  <a:pt x="47" y="19"/>
                  <a:pt x="48" y="18"/>
                </a:cubicBezTo>
                <a:cubicBezTo>
                  <a:pt x="47" y="18"/>
                  <a:pt x="48" y="18"/>
                  <a:pt x="48" y="17"/>
                </a:cubicBezTo>
                <a:moveTo>
                  <a:pt x="49" y="17"/>
                </a:moveTo>
                <a:cubicBezTo>
                  <a:pt x="49" y="16"/>
                  <a:pt x="49" y="17"/>
                  <a:pt x="48" y="17"/>
                </a:cubicBezTo>
                <a:cubicBezTo>
                  <a:pt x="48" y="17"/>
                  <a:pt x="48" y="17"/>
                  <a:pt x="49" y="17"/>
                </a:cubicBezTo>
                <a:cubicBezTo>
                  <a:pt x="49" y="17"/>
                  <a:pt x="49" y="17"/>
                  <a:pt x="49" y="17"/>
                </a:cubicBezTo>
                <a:moveTo>
                  <a:pt x="58" y="17"/>
                </a:moveTo>
                <a:cubicBezTo>
                  <a:pt x="59" y="17"/>
                  <a:pt x="59" y="17"/>
                  <a:pt x="59" y="18"/>
                </a:cubicBezTo>
                <a:cubicBezTo>
                  <a:pt x="59" y="17"/>
                  <a:pt x="60" y="17"/>
                  <a:pt x="60" y="17"/>
                </a:cubicBezTo>
                <a:cubicBezTo>
                  <a:pt x="59" y="17"/>
                  <a:pt x="59" y="17"/>
                  <a:pt x="58" y="17"/>
                </a:cubicBezTo>
                <a:moveTo>
                  <a:pt x="52" y="17"/>
                </a:moveTo>
                <a:cubicBezTo>
                  <a:pt x="52" y="17"/>
                  <a:pt x="50" y="17"/>
                  <a:pt x="51" y="17"/>
                </a:cubicBezTo>
                <a:cubicBezTo>
                  <a:pt x="51" y="17"/>
                  <a:pt x="53" y="17"/>
                  <a:pt x="52" y="17"/>
                </a:cubicBezTo>
                <a:moveTo>
                  <a:pt x="53" y="15"/>
                </a:moveTo>
                <a:cubicBezTo>
                  <a:pt x="53" y="15"/>
                  <a:pt x="52" y="15"/>
                  <a:pt x="51" y="15"/>
                </a:cubicBezTo>
                <a:cubicBezTo>
                  <a:pt x="51" y="16"/>
                  <a:pt x="50" y="16"/>
                  <a:pt x="50" y="17"/>
                </a:cubicBezTo>
                <a:cubicBezTo>
                  <a:pt x="52" y="16"/>
                  <a:pt x="51" y="15"/>
                  <a:pt x="53" y="15"/>
                </a:cubicBezTo>
                <a:moveTo>
                  <a:pt x="2" y="93"/>
                </a:moveTo>
                <a:cubicBezTo>
                  <a:pt x="2" y="92"/>
                  <a:pt x="1" y="92"/>
                  <a:pt x="2" y="91"/>
                </a:cubicBezTo>
                <a:cubicBezTo>
                  <a:pt x="2" y="91"/>
                  <a:pt x="2" y="92"/>
                  <a:pt x="3" y="92"/>
                </a:cubicBezTo>
                <a:cubicBezTo>
                  <a:pt x="3" y="93"/>
                  <a:pt x="3" y="93"/>
                  <a:pt x="2" y="93"/>
                </a:cubicBezTo>
                <a:moveTo>
                  <a:pt x="83" y="22"/>
                </a:moveTo>
                <a:cubicBezTo>
                  <a:pt x="82" y="22"/>
                  <a:pt x="82" y="21"/>
                  <a:pt x="81" y="21"/>
                </a:cubicBezTo>
                <a:cubicBezTo>
                  <a:pt x="81" y="20"/>
                  <a:pt x="83" y="21"/>
                  <a:pt x="83" y="22"/>
                </a:cubicBezTo>
                <a:moveTo>
                  <a:pt x="43" y="16"/>
                </a:moveTo>
                <a:cubicBezTo>
                  <a:pt x="43" y="16"/>
                  <a:pt x="43" y="16"/>
                  <a:pt x="44" y="16"/>
                </a:cubicBezTo>
                <a:cubicBezTo>
                  <a:pt x="44" y="17"/>
                  <a:pt x="43" y="16"/>
                  <a:pt x="43" y="17"/>
                </a:cubicBezTo>
                <a:cubicBezTo>
                  <a:pt x="42" y="17"/>
                  <a:pt x="43" y="16"/>
                  <a:pt x="43" y="16"/>
                </a:cubicBezTo>
                <a:moveTo>
                  <a:pt x="45" y="17"/>
                </a:moveTo>
                <a:cubicBezTo>
                  <a:pt x="45" y="17"/>
                  <a:pt x="45" y="17"/>
                  <a:pt x="45" y="18"/>
                </a:cubicBezTo>
                <a:cubicBezTo>
                  <a:pt x="44" y="18"/>
                  <a:pt x="44" y="18"/>
                  <a:pt x="43" y="18"/>
                </a:cubicBezTo>
                <a:cubicBezTo>
                  <a:pt x="43" y="17"/>
                  <a:pt x="44" y="18"/>
                  <a:pt x="45" y="17"/>
                </a:cubicBezTo>
                <a:moveTo>
                  <a:pt x="49" y="12"/>
                </a:moveTo>
                <a:cubicBezTo>
                  <a:pt x="50" y="11"/>
                  <a:pt x="50" y="11"/>
                  <a:pt x="50" y="11"/>
                </a:cubicBezTo>
                <a:cubicBezTo>
                  <a:pt x="49" y="12"/>
                  <a:pt x="49" y="12"/>
                  <a:pt x="49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50" y="12"/>
                  <a:pt x="50" y="11"/>
                  <a:pt x="50" y="11"/>
                </a:cubicBezTo>
                <a:cubicBezTo>
                  <a:pt x="50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2" y="11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2" y="11"/>
                  <a:pt x="52" y="11"/>
                  <a:pt x="52" y="12"/>
                </a:cubicBezTo>
                <a:cubicBezTo>
                  <a:pt x="52" y="12"/>
                  <a:pt x="52" y="11"/>
                  <a:pt x="52" y="11"/>
                </a:cubicBezTo>
                <a:cubicBezTo>
                  <a:pt x="51" y="11"/>
                  <a:pt x="51" y="12"/>
                  <a:pt x="51" y="12"/>
                </a:cubicBezTo>
                <a:cubicBezTo>
                  <a:pt x="51" y="12"/>
                  <a:pt x="50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moveTo>
                  <a:pt x="59" y="129"/>
                </a:moveTo>
                <a:cubicBezTo>
                  <a:pt x="59" y="129"/>
                  <a:pt x="59" y="128"/>
                  <a:pt x="60" y="128"/>
                </a:cubicBezTo>
                <a:cubicBezTo>
                  <a:pt x="60" y="129"/>
                  <a:pt x="59" y="129"/>
                  <a:pt x="59" y="129"/>
                </a:cubicBezTo>
                <a:moveTo>
                  <a:pt x="47" y="14"/>
                </a:moveTo>
                <a:cubicBezTo>
                  <a:pt x="48" y="13"/>
                  <a:pt x="49" y="14"/>
                  <a:pt x="49" y="13"/>
                </a:cubicBezTo>
                <a:cubicBezTo>
                  <a:pt x="50" y="13"/>
                  <a:pt x="50" y="13"/>
                  <a:pt x="51" y="13"/>
                </a:cubicBezTo>
                <a:cubicBezTo>
                  <a:pt x="52" y="13"/>
                  <a:pt x="52" y="12"/>
                  <a:pt x="53" y="13"/>
                </a:cubicBezTo>
                <a:cubicBezTo>
                  <a:pt x="53" y="13"/>
                  <a:pt x="52" y="13"/>
                  <a:pt x="51" y="13"/>
                </a:cubicBezTo>
                <a:cubicBezTo>
                  <a:pt x="50" y="14"/>
                  <a:pt x="48" y="14"/>
                  <a:pt x="47" y="14"/>
                </a:cubicBezTo>
                <a:moveTo>
                  <a:pt x="47" y="14"/>
                </a:moveTo>
                <a:cubicBezTo>
                  <a:pt x="47" y="15"/>
                  <a:pt x="47" y="15"/>
                  <a:pt x="46" y="15"/>
                </a:cubicBezTo>
                <a:cubicBezTo>
                  <a:pt x="46" y="15"/>
                  <a:pt x="45" y="15"/>
                  <a:pt x="44" y="16"/>
                </a:cubicBezTo>
                <a:cubicBezTo>
                  <a:pt x="44" y="15"/>
                  <a:pt x="44" y="16"/>
                  <a:pt x="44" y="15"/>
                </a:cubicBezTo>
                <a:cubicBezTo>
                  <a:pt x="44" y="14"/>
                  <a:pt x="46" y="15"/>
                  <a:pt x="47" y="14"/>
                </a:cubicBezTo>
                <a:moveTo>
                  <a:pt x="49" y="15"/>
                </a:moveTo>
                <a:cubicBezTo>
                  <a:pt x="50" y="15"/>
                  <a:pt x="50" y="15"/>
                  <a:pt x="50" y="15"/>
                </a:cubicBezTo>
                <a:cubicBezTo>
                  <a:pt x="51" y="15"/>
                  <a:pt x="49" y="15"/>
                  <a:pt x="49" y="16"/>
                </a:cubicBezTo>
                <a:cubicBezTo>
                  <a:pt x="49" y="16"/>
                  <a:pt x="48" y="16"/>
                  <a:pt x="48" y="16"/>
                </a:cubicBezTo>
                <a:cubicBezTo>
                  <a:pt x="47" y="16"/>
                  <a:pt x="47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7" y="16"/>
                  <a:pt x="47" y="16"/>
                </a:cubicBezTo>
                <a:cubicBezTo>
                  <a:pt x="48" y="15"/>
                  <a:pt x="48" y="15"/>
                  <a:pt x="48" y="15"/>
                </a:cubicBezTo>
                <a:cubicBezTo>
                  <a:pt x="49" y="15"/>
                  <a:pt x="49" y="15"/>
                  <a:pt x="49" y="15"/>
                </a:cubicBezTo>
                <a:moveTo>
                  <a:pt x="90" y="9"/>
                </a:moveTo>
                <a:cubicBezTo>
                  <a:pt x="89" y="9"/>
                  <a:pt x="88" y="10"/>
                  <a:pt x="87" y="10"/>
                </a:cubicBezTo>
                <a:cubicBezTo>
                  <a:pt x="86" y="10"/>
                  <a:pt x="86" y="9"/>
                  <a:pt x="85" y="9"/>
                </a:cubicBezTo>
                <a:cubicBezTo>
                  <a:pt x="85" y="9"/>
                  <a:pt x="84" y="9"/>
                  <a:pt x="83" y="9"/>
                </a:cubicBezTo>
                <a:cubicBezTo>
                  <a:pt x="82" y="8"/>
                  <a:pt x="82" y="8"/>
                  <a:pt x="82" y="8"/>
                </a:cubicBezTo>
                <a:cubicBezTo>
                  <a:pt x="80" y="7"/>
                  <a:pt x="78" y="7"/>
                  <a:pt x="77" y="6"/>
                </a:cubicBezTo>
                <a:cubicBezTo>
                  <a:pt x="76" y="6"/>
                  <a:pt x="76" y="6"/>
                  <a:pt x="75" y="6"/>
                </a:cubicBezTo>
                <a:cubicBezTo>
                  <a:pt x="74" y="5"/>
                  <a:pt x="74" y="5"/>
                  <a:pt x="73" y="5"/>
                </a:cubicBezTo>
                <a:cubicBezTo>
                  <a:pt x="73" y="5"/>
                  <a:pt x="74" y="5"/>
                  <a:pt x="74" y="5"/>
                </a:cubicBezTo>
                <a:cubicBezTo>
                  <a:pt x="74" y="4"/>
                  <a:pt x="73" y="4"/>
                  <a:pt x="73" y="4"/>
                </a:cubicBezTo>
                <a:cubicBezTo>
                  <a:pt x="73" y="4"/>
                  <a:pt x="72" y="3"/>
                  <a:pt x="72" y="3"/>
                </a:cubicBezTo>
                <a:cubicBezTo>
                  <a:pt x="72" y="3"/>
                  <a:pt x="71" y="3"/>
                  <a:pt x="71" y="3"/>
                </a:cubicBezTo>
                <a:cubicBezTo>
                  <a:pt x="71" y="3"/>
                  <a:pt x="72" y="4"/>
                  <a:pt x="73" y="4"/>
                </a:cubicBezTo>
                <a:cubicBezTo>
                  <a:pt x="72" y="5"/>
                  <a:pt x="71" y="4"/>
                  <a:pt x="69" y="4"/>
                </a:cubicBezTo>
                <a:cubicBezTo>
                  <a:pt x="70" y="3"/>
                  <a:pt x="69" y="3"/>
                  <a:pt x="70" y="3"/>
                </a:cubicBezTo>
                <a:cubicBezTo>
                  <a:pt x="70" y="3"/>
                  <a:pt x="69" y="2"/>
                  <a:pt x="69" y="2"/>
                </a:cubicBezTo>
                <a:cubicBezTo>
                  <a:pt x="69" y="3"/>
                  <a:pt x="70" y="3"/>
                  <a:pt x="69" y="4"/>
                </a:cubicBezTo>
                <a:cubicBezTo>
                  <a:pt x="69" y="4"/>
                  <a:pt x="68" y="4"/>
                  <a:pt x="68" y="4"/>
                </a:cubicBezTo>
                <a:cubicBezTo>
                  <a:pt x="69" y="4"/>
                  <a:pt x="69" y="3"/>
                  <a:pt x="68" y="3"/>
                </a:cubicBezTo>
                <a:cubicBezTo>
                  <a:pt x="68" y="3"/>
                  <a:pt x="67" y="2"/>
                  <a:pt x="67" y="3"/>
                </a:cubicBezTo>
                <a:cubicBezTo>
                  <a:pt x="67" y="3"/>
                  <a:pt x="67" y="3"/>
                  <a:pt x="68" y="3"/>
                </a:cubicBezTo>
                <a:cubicBezTo>
                  <a:pt x="68" y="3"/>
                  <a:pt x="66" y="3"/>
                  <a:pt x="65" y="3"/>
                </a:cubicBezTo>
                <a:cubicBezTo>
                  <a:pt x="65" y="3"/>
                  <a:pt x="64" y="3"/>
                  <a:pt x="65" y="2"/>
                </a:cubicBezTo>
                <a:cubicBezTo>
                  <a:pt x="64" y="3"/>
                  <a:pt x="62" y="2"/>
                  <a:pt x="61" y="1"/>
                </a:cubicBezTo>
                <a:cubicBezTo>
                  <a:pt x="63" y="1"/>
                  <a:pt x="65" y="1"/>
                  <a:pt x="65" y="0"/>
                </a:cubicBezTo>
                <a:cubicBezTo>
                  <a:pt x="66" y="0"/>
                  <a:pt x="65" y="1"/>
                  <a:pt x="66" y="1"/>
                </a:cubicBezTo>
                <a:cubicBezTo>
                  <a:pt x="67" y="1"/>
                  <a:pt x="66" y="0"/>
                  <a:pt x="66" y="0"/>
                </a:cubicBezTo>
                <a:cubicBezTo>
                  <a:pt x="67" y="0"/>
                  <a:pt x="68" y="0"/>
                  <a:pt x="69" y="0"/>
                </a:cubicBezTo>
                <a:cubicBezTo>
                  <a:pt x="69" y="1"/>
                  <a:pt x="68" y="0"/>
                  <a:pt x="67" y="0"/>
                </a:cubicBezTo>
                <a:cubicBezTo>
                  <a:pt x="67" y="1"/>
                  <a:pt x="69" y="1"/>
                  <a:pt x="70" y="1"/>
                </a:cubicBezTo>
                <a:cubicBezTo>
                  <a:pt x="71" y="1"/>
                  <a:pt x="70" y="2"/>
                  <a:pt x="71" y="2"/>
                </a:cubicBezTo>
                <a:cubicBezTo>
                  <a:pt x="72" y="2"/>
                  <a:pt x="72" y="2"/>
                  <a:pt x="72" y="1"/>
                </a:cubicBezTo>
                <a:cubicBezTo>
                  <a:pt x="72" y="1"/>
                  <a:pt x="71" y="1"/>
                  <a:pt x="71" y="1"/>
                </a:cubicBezTo>
                <a:cubicBezTo>
                  <a:pt x="71" y="1"/>
                  <a:pt x="71" y="1"/>
                  <a:pt x="71" y="1"/>
                </a:cubicBezTo>
                <a:cubicBezTo>
                  <a:pt x="70" y="0"/>
                  <a:pt x="69" y="1"/>
                  <a:pt x="68" y="0"/>
                </a:cubicBezTo>
                <a:cubicBezTo>
                  <a:pt x="70" y="0"/>
                  <a:pt x="71" y="0"/>
                  <a:pt x="72" y="1"/>
                </a:cubicBezTo>
                <a:cubicBezTo>
                  <a:pt x="74" y="1"/>
                  <a:pt x="75" y="1"/>
                  <a:pt x="76" y="2"/>
                </a:cubicBezTo>
                <a:cubicBezTo>
                  <a:pt x="76" y="2"/>
                  <a:pt x="76" y="3"/>
                  <a:pt x="76" y="4"/>
                </a:cubicBezTo>
                <a:cubicBezTo>
                  <a:pt x="76" y="4"/>
                  <a:pt x="77" y="4"/>
                  <a:pt x="77" y="4"/>
                </a:cubicBezTo>
                <a:cubicBezTo>
                  <a:pt x="78" y="4"/>
                  <a:pt x="77" y="3"/>
                  <a:pt x="77" y="3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3"/>
                  <a:pt x="78" y="3"/>
                  <a:pt x="77" y="2"/>
                </a:cubicBezTo>
                <a:cubicBezTo>
                  <a:pt x="78" y="2"/>
                  <a:pt x="80" y="3"/>
                  <a:pt x="82" y="3"/>
                </a:cubicBezTo>
                <a:cubicBezTo>
                  <a:pt x="81" y="3"/>
                  <a:pt x="81" y="4"/>
                  <a:pt x="81" y="4"/>
                </a:cubicBezTo>
                <a:cubicBezTo>
                  <a:pt x="82" y="4"/>
                  <a:pt x="82" y="4"/>
                  <a:pt x="82" y="4"/>
                </a:cubicBezTo>
                <a:cubicBezTo>
                  <a:pt x="82" y="4"/>
                  <a:pt x="82" y="4"/>
                  <a:pt x="82" y="4"/>
                </a:cubicBezTo>
                <a:cubicBezTo>
                  <a:pt x="83" y="4"/>
                  <a:pt x="84" y="4"/>
                  <a:pt x="85" y="4"/>
                </a:cubicBezTo>
                <a:cubicBezTo>
                  <a:pt x="85" y="4"/>
                  <a:pt x="86" y="5"/>
                  <a:pt x="87" y="5"/>
                </a:cubicBezTo>
                <a:cubicBezTo>
                  <a:pt x="87" y="5"/>
                  <a:pt x="87" y="6"/>
                  <a:pt x="87" y="6"/>
                </a:cubicBezTo>
                <a:cubicBezTo>
                  <a:pt x="88" y="6"/>
                  <a:pt x="89" y="6"/>
                  <a:pt x="88" y="6"/>
                </a:cubicBezTo>
                <a:cubicBezTo>
                  <a:pt x="88" y="5"/>
                  <a:pt x="89" y="6"/>
                  <a:pt x="90" y="6"/>
                </a:cubicBezTo>
                <a:cubicBezTo>
                  <a:pt x="90" y="7"/>
                  <a:pt x="89" y="8"/>
                  <a:pt x="90" y="9"/>
                </a:cubicBezTo>
                <a:moveTo>
                  <a:pt x="70" y="2"/>
                </a:moveTo>
                <a:cubicBezTo>
                  <a:pt x="71" y="2"/>
                  <a:pt x="69" y="1"/>
                  <a:pt x="68" y="2"/>
                </a:cubicBezTo>
                <a:cubicBezTo>
                  <a:pt x="69" y="2"/>
                  <a:pt x="69" y="2"/>
                  <a:pt x="70" y="2"/>
                </a:cubicBezTo>
                <a:moveTo>
                  <a:pt x="76" y="4"/>
                </a:moveTo>
                <a:cubicBezTo>
                  <a:pt x="75" y="3"/>
                  <a:pt x="75" y="3"/>
                  <a:pt x="75" y="2"/>
                </a:cubicBezTo>
                <a:cubicBezTo>
                  <a:pt x="74" y="1"/>
                  <a:pt x="74" y="3"/>
                  <a:pt x="74" y="3"/>
                </a:cubicBezTo>
                <a:cubicBezTo>
                  <a:pt x="74" y="3"/>
                  <a:pt x="73" y="2"/>
                  <a:pt x="73" y="2"/>
                </a:cubicBezTo>
                <a:cubicBezTo>
                  <a:pt x="72" y="2"/>
                  <a:pt x="71" y="2"/>
                  <a:pt x="71" y="2"/>
                </a:cubicBezTo>
                <a:cubicBezTo>
                  <a:pt x="72" y="3"/>
                  <a:pt x="72" y="2"/>
                  <a:pt x="73" y="2"/>
                </a:cubicBezTo>
                <a:cubicBezTo>
                  <a:pt x="74" y="3"/>
                  <a:pt x="74" y="4"/>
                  <a:pt x="76" y="4"/>
                </a:cubicBezTo>
                <a:moveTo>
                  <a:pt x="82" y="5"/>
                </a:moveTo>
                <a:cubicBezTo>
                  <a:pt x="81" y="4"/>
                  <a:pt x="80" y="5"/>
                  <a:pt x="80" y="4"/>
                </a:cubicBezTo>
                <a:cubicBezTo>
                  <a:pt x="79" y="4"/>
                  <a:pt x="78" y="4"/>
                  <a:pt x="78" y="4"/>
                </a:cubicBezTo>
                <a:cubicBezTo>
                  <a:pt x="78" y="5"/>
                  <a:pt x="79" y="5"/>
                  <a:pt x="79" y="5"/>
                </a:cubicBezTo>
                <a:cubicBezTo>
                  <a:pt x="80" y="4"/>
                  <a:pt x="81" y="5"/>
                  <a:pt x="82" y="5"/>
                </a:cubicBezTo>
                <a:moveTo>
                  <a:pt x="81" y="6"/>
                </a:moveTo>
                <a:cubicBezTo>
                  <a:pt x="80" y="6"/>
                  <a:pt x="81" y="7"/>
                  <a:pt x="81" y="7"/>
                </a:cubicBezTo>
                <a:cubicBezTo>
                  <a:pt x="82" y="7"/>
                  <a:pt x="81" y="6"/>
                  <a:pt x="81" y="6"/>
                </a:cubicBezTo>
                <a:moveTo>
                  <a:pt x="83" y="5"/>
                </a:moveTo>
                <a:cubicBezTo>
                  <a:pt x="82" y="5"/>
                  <a:pt x="82" y="5"/>
                  <a:pt x="82" y="5"/>
                </a:cubicBezTo>
                <a:cubicBezTo>
                  <a:pt x="82" y="6"/>
                  <a:pt x="82" y="6"/>
                  <a:pt x="83" y="6"/>
                </a:cubicBezTo>
                <a:lnTo>
                  <a:pt x="83" y="5"/>
                </a:lnTo>
                <a:close/>
                <a:moveTo>
                  <a:pt x="84" y="5"/>
                </a:moveTo>
                <a:cubicBezTo>
                  <a:pt x="84" y="5"/>
                  <a:pt x="83" y="6"/>
                  <a:pt x="84" y="7"/>
                </a:cubicBezTo>
                <a:cubicBezTo>
                  <a:pt x="84" y="7"/>
                  <a:pt x="85" y="6"/>
                  <a:pt x="84" y="5"/>
                </a:cubicBezTo>
                <a:moveTo>
                  <a:pt x="88" y="7"/>
                </a:moveTo>
                <a:cubicBezTo>
                  <a:pt x="88" y="7"/>
                  <a:pt x="88" y="7"/>
                  <a:pt x="88" y="6"/>
                </a:cubicBezTo>
                <a:cubicBezTo>
                  <a:pt x="87" y="7"/>
                  <a:pt x="88" y="7"/>
                  <a:pt x="88" y="8"/>
                </a:cubicBezTo>
                <a:cubicBezTo>
                  <a:pt x="89" y="7"/>
                  <a:pt x="88" y="7"/>
                  <a:pt x="88" y="7"/>
                </a:cubicBezTo>
                <a:moveTo>
                  <a:pt x="4" y="75"/>
                </a:moveTo>
                <a:cubicBezTo>
                  <a:pt x="4" y="75"/>
                  <a:pt x="4" y="77"/>
                  <a:pt x="3" y="77"/>
                </a:cubicBezTo>
                <a:cubicBezTo>
                  <a:pt x="3" y="75"/>
                  <a:pt x="4" y="75"/>
                  <a:pt x="4" y="74"/>
                </a:cubicBezTo>
                <a:cubicBezTo>
                  <a:pt x="4" y="74"/>
                  <a:pt x="4" y="75"/>
                  <a:pt x="4" y="75"/>
                </a:cubicBezTo>
                <a:moveTo>
                  <a:pt x="3" y="75"/>
                </a:moveTo>
                <a:cubicBezTo>
                  <a:pt x="3" y="76"/>
                  <a:pt x="3" y="74"/>
                  <a:pt x="3" y="74"/>
                </a:cubicBezTo>
                <a:cubicBezTo>
                  <a:pt x="4" y="74"/>
                  <a:pt x="3" y="75"/>
                  <a:pt x="3" y="75"/>
                </a:cubicBezTo>
                <a:moveTo>
                  <a:pt x="5" y="67"/>
                </a:moveTo>
                <a:cubicBezTo>
                  <a:pt x="5" y="68"/>
                  <a:pt x="5" y="70"/>
                  <a:pt x="4" y="70"/>
                </a:cubicBezTo>
                <a:cubicBezTo>
                  <a:pt x="4" y="71"/>
                  <a:pt x="4" y="71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1"/>
                  <a:pt x="4" y="72"/>
                  <a:pt x="4" y="72"/>
                </a:cubicBezTo>
                <a:cubicBezTo>
                  <a:pt x="3" y="71"/>
                  <a:pt x="5" y="69"/>
                  <a:pt x="4" y="69"/>
                </a:cubicBezTo>
                <a:cubicBezTo>
                  <a:pt x="4" y="68"/>
                  <a:pt x="4" y="68"/>
                  <a:pt x="5" y="67"/>
                </a:cubicBezTo>
                <a:moveTo>
                  <a:pt x="3" y="77"/>
                </a:moveTo>
                <a:cubicBezTo>
                  <a:pt x="3" y="78"/>
                  <a:pt x="4" y="79"/>
                  <a:pt x="3" y="80"/>
                </a:cubicBezTo>
                <a:cubicBezTo>
                  <a:pt x="3" y="80"/>
                  <a:pt x="3" y="78"/>
                  <a:pt x="3" y="78"/>
                </a:cubicBezTo>
                <a:cubicBezTo>
                  <a:pt x="3" y="77"/>
                  <a:pt x="4" y="76"/>
                  <a:pt x="4" y="77"/>
                </a:cubicBezTo>
                <a:cubicBezTo>
                  <a:pt x="5" y="77"/>
                  <a:pt x="4" y="76"/>
                  <a:pt x="4" y="76"/>
                </a:cubicBezTo>
                <a:cubicBezTo>
                  <a:pt x="5" y="76"/>
                  <a:pt x="5" y="77"/>
                  <a:pt x="4" y="78"/>
                </a:cubicBezTo>
                <a:cubicBezTo>
                  <a:pt x="4" y="78"/>
                  <a:pt x="4" y="77"/>
                  <a:pt x="3" y="77"/>
                </a:cubicBezTo>
                <a:moveTo>
                  <a:pt x="6" y="71"/>
                </a:moveTo>
                <a:cubicBezTo>
                  <a:pt x="5" y="73"/>
                  <a:pt x="5" y="73"/>
                  <a:pt x="5" y="75"/>
                </a:cubicBezTo>
                <a:cubicBezTo>
                  <a:pt x="4" y="75"/>
                  <a:pt x="4" y="74"/>
                  <a:pt x="4" y="72"/>
                </a:cubicBezTo>
                <a:cubicBezTo>
                  <a:pt x="5" y="72"/>
                  <a:pt x="4" y="73"/>
                  <a:pt x="4" y="73"/>
                </a:cubicBezTo>
                <a:cubicBezTo>
                  <a:pt x="5" y="73"/>
                  <a:pt x="5" y="71"/>
                  <a:pt x="6" y="71"/>
                </a:cubicBezTo>
                <a:moveTo>
                  <a:pt x="27" y="25"/>
                </a:moveTo>
                <a:cubicBezTo>
                  <a:pt x="26" y="25"/>
                  <a:pt x="27" y="24"/>
                  <a:pt x="26" y="24"/>
                </a:cubicBezTo>
                <a:cubicBezTo>
                  <a:pt x="26" y="24"/>
                  <a:pt x="27" y="24"/>
                  <a:pt x="27" y="24"/>
                </a:cubicBezTo>
                <a:cubicBezTo>
                  <a:pt x="27" y="24"/>
                  <a:pt x="27" y="24"/>
                  <a:pt x="27" y="25"/>
                </a:cubicBezTo>
                <a:moveTo>
                  <a:pt x="4" y="81"/>
                </a:moveTo>
                <a:cubicBezTo>
                  <a:pt x="3" y="81"/>
                  <a:pt x="4" y="80"/>
                  <a:pt x="4" y="79"/>
                </a:cubicBezTo>
                <a:cubicBezTo>
                  <a:pt x="4" y="79"/>
                  <a:pt x="4" y="80"/>
                  <a:pt x="4" y="80"/>
                </a:cubicBezTo>
                <a:cubicBezTo>
                  <a:pt x="4" y="81"/>
                  <a:pt x="4" y="82"/>
                  <a:pt x="4" y="81"/>
                </a:cubicBezTo>
                <a:moveTo>
                  <a:pt x="0" y="91"/>
                </a:moveTo>
                <a:cubicBezTo>
                  <a:pt x="0" y="90"/>
                  <a:pt x="0" y="88"/>
                  <a:pt x="1" y="87"/>
                </a:cubicBezTo>
                <a:cubicBezTo>
                  <a:pt x="1" y="87"/>
                  <a:pt x="1" y="88"/>
                  <a:pt x="1" y="88"/>
                </a:cubicBezTo>
                <a:cubicBezTo>
                  <a:pt x="1" y="89"/>
                  <a:pt x="1" y="90"/>
                  <a:pt x="0" y="91"/>
                </a:cubicBezTo>
                <a:moveTo>
                  <a:pt x="6" y="69"/>
                </a:moveTo>
                <a:cubicBezTo>
                  <a:pt x="6" y="67"/>
                  <a:pt x="5" y="68"/>
                  <a:pt x="5" y="67"/>
                </a:cubicBezTo>
                <a:cubicBezTo>
                  <a:pt x="6" y="67"/>
                  <a:pt x="6" y="68"/>
                  <a:pt x="6" y="68"/>
                </a:cubicBezTo>
                <a:cubicBezTo>
                  <a:pt x="6" y="69"/>
                  <a:pt x="7" y="70"/>
                  <a:pt x="6" y="70"/>
                </a:cubicBezTo>
                <a:cubicBezTo>
                  <a:pt x="6" y="69"/>
                  <a:pt x="5" y="68"/>
                  <a:pt x="6" y="69"/>
                </a:cubicBezTo>
                <a:moveTo>
                  <a:pt x="0" y="86"/>
                </a:moveTo>
                <a:cubicBezTo>
                  <a:pt x="0" y="86"/>
                  <a:pt x="1" y="84"/>
                  <a:pt x="1" y="83"/>
                </a:cubicBezTo>
                <a:cubicBezTo>
                  <a:pt x="1" y="84"/>
                  <a:pt x="1" y="85"/>
                  <a:pt x="0" y="86"/>
                </a:cubicBezTo>
                <a:moveTo>
                  <a:pt x="2" y="84"/>
                </a:moveTo>
                <a:cubicBezTo>
                  <a:pt x="3" y="83"/>
                  <a:pt x="2" y="83"/>
                  <a:pt x="3" y="82"/>
                </a:cubicBezTo>
                <a:cubicBezTo>
                  <a:pt x="3" y="82"/>
                  <a:pt x="3" y="83"/>
                  <a:pt x="3" y="83"/>
                </a:cubicBezTo>
                <a:cubicBezTo>
                  <a:pt x="3" y="84"/>
                  <a:pt x="3" y="84"/>
                  <a:pt x="2" y="84"/>
                </a:cubicBezTo>
                <a:moveTo>
                  <a:pt x="2" y="90"/>
                </a:moveTo>
                <a:cubicBezTo>
                  <a:pt x="2" y="90"/>
                  <a:pt x="2" y="90"/>
                  <a:pt x="2" y="91"/>
                </a:cubicBezTo>
                <a:cubicBezTo>
                  <a:pt x="1" y="90"/>
                  <a:pt x="2" y="89"/>
                  <a:pt x="2" y="88"/>
                </a:cubicBezTo>
                <a:cubicBezTo>
                  <a:pt x="2" y="88"/>
                  <a:pt x="2" y="88"/>
                  <a:pt x="2" y="87"/>
                </a:cubicBezTo>
                <a:cubicBezTo>
                  <a:pt x="2" y="87"/>
                  <a:pt x="2" y="88"/>
                  <a:pt x="2" y="87"/>
                </a:cubicBezTo>
                <a:cubicBezTo>
                  <a:pt x="2" y="87"/>
                  <a:pt x="2" y="87"/>
                  <a:pt x="2" y="86"/>
                </a:cubicBezTo>
                <a:cubicBezTo>
                  <a:pt x="2" y="86"/>
                  <a:pt x="3" y="87"/>
                  <a:pt x="3" y="86"/>
                </a:cubicBezTo>
                <a:cubicBezTo>
                  <a:pt x="3" y="87"/>
                  <a:pt x="3" y="88"/>
                  <a:pt x="3" y="88"/>
                </a:cubicBezTo>
                <a:cubicBezTo>
                  <a:pt x="3" y="88"/>
                  <a:pt x="3" y="88"/>
                  <a:pt x="3" y="89"/>
                </a:cubicBezTo>
                <a:cubicBezTo>
                  <a:pt x="3" y="89"/>
                  <a:pt x="3" y="88"/>
                  <a:pt x="3" y="88"/>
                </a:cubicBezTo>
                <a:cubicBezTo>
                  <a:pt x="2" y="88"/>
                  <a:pt x="2" y="88"/>
                  <a:pt x="2" y="88"/>
                </a:cubicBezTo>
                <a:cubicBezTo>
                  <a:pt x="2" y="89"/>
                  <a:pt x="3" y="90"/>
                  <a:pt x="3" y="91"/>
                </a:cubicBezTo>
                <a:cubicBezTo>
                  <a:pt x="2" y="90"/>
                  <a:pt x="3" y="91"/>
                  <a:pt x="3" y="92"/>
                </a:cubicBezTo>
                <a:cubicBezTo>
                  <a:pt x="3" y="92"/>
                  <a:pt x="3" y="91"/>
                  <a:pt x="2" y="91"/>
                </a:cubicBezTo>
                <a:cubicBezTo>
                  <a:pt x="2" y="91"/>
                  <a:pt x="3" y="91"/>
                  <a:pt x="2" y="90"/>
                </a:cubicBezTo>
                <a:moveTo>
                  <a:pt x="1" y="81"/>
                </a:moveTo>
                <a:cubicBezTo>
                  <a:pt x="1" y="80"/>
                  <a:pt x="1" y="79"/>
                  <a:pt x="1" y="78"/>
                </a:cubicBezTo>
                <a:cubicBezTo>
                  <a:pt x="1" y="78"/>
                  <a:pt x="1" y="78"/>
                  <a:pt x="1" y="77"/>
                </a:cubicBezTo>
                <a:cubicBezTo>
                  <a:pt x="1" y="77"/>
                  <a:pt x="1" y="77"/>
                  <a:pt x="1" y="76"/>
                </a:cubicBezTo>
                <a:cubicBezTo>
                  <a:pt x="1" y="75"/>
                  <a:pt x="2" y="74"/>
                  <a:pt x="2" y="73"/>
                </a:cubicBezTo>
                <a:cubicBezTo>
                  <a:pt x="2" y="72"/>
                  <a:pt x="2" y="71"/>
                  <a:pt x="3" y="69"/>
                </a:cubicBezTo>
                <a:cubicBezTo>
                  <a:pt x="4" y="70"/>
                  <a:pt x="3" y="71"/>
                  <a:pt x="2" y="72"/>
                </a:cubicBezTo>
                <a:cubicBezTo>
                  <a:pt x="2" y="72"/>
                  <a:pt x="3" y="73"/>
                  <a:pt x="2" y="73"/>
                </a:cubicBezTo>
                <a:cubicBezTo>
                  <a:pt x="2" y="74"/>
                  <a:pt x="3" y="74"/>
                  <a:pt x="3" y="73"/>
                </a:cubicBezTo>
                <a:cubicBezTo>
                  <a:pt x="3" y="74"/>
                  <a:pt x="2" y="74"/>
                  <a:pt x="2" y="74"/>
                </a:cubicBezTo>
                <a:cubicBezTo>
                  <a:pt x="2" y="76"/>
                  <a:pt x="1" y="78"/>
                  <a:pt x="1" y="79"/>
                </a:cubicBezTo>
                <a:cubicBezTo>
                  <a:pt x="1" y="80"/>
                  <a:pt x="1" y="80"/>
                  <a:pt x="1" y="81"/>
                </a:cubicBezTo>
                <a:moveTo>
                  <a:pt x="28" y="23"/>
                </a:moveTo>
                <a:cubicBezTo>
                  <a:pt x="27" y="23"/>
                  <a:pt x="28" y="21"/>
                  <a:pt x="29" y="21"/>
                </a:cubicBezTo>
                <a:cubicBezTo>
                  <a:pt x="29" y="21"/>
                  <a:pt x="29" y="22"/>
                  <a:pt x="28" y="22"/>
                </a:cubicBezTo>
                <a:cubicBezTo>
                  <a:pt x="28" y="22"/>
                  <a:pt x="28" y="23"/>
                  <a:pt x="28" y="23"/>
                </a:cubicBezTo>
                <a:moveTo>
                  <a:pt x="33" y="24"/>
                </a:moveTo>
                <a:cubicBezTo>
                  <a:pt x="33" y="25"/>
                  <a:pt x="32" y="25"/>
                  <a:pt x="32" y="25"/>
                </a:cubicBezTo>
                <a:cubicBezTo>
                  <a:pt x="31" y="24"/>
                  <a:pt x="33" y="24"/>
                  <a:pt x="33" y="24"/>
                </a:cubicBezTo>
                <a:cubicBezTo>
                  <a:pt x="33" y="24"/>
                  <a:pt x="34" y="23"/>
                  <a:pt x="34" y="23"/>
                </a:cubicBezTo>
                <a:cubicBezTo>
                  <a:pt x="35" y="22"/>
                  <a:pt x="36" y="22"/>
                  <a:pt x="36" y="22"/>
                </a:cubicBezTo>
                <a:cubicBezTo>
                  <a:pt x="36" y="22"/>
                  <a:pt x="36" y="22"/>
                  <a:pt x="37" y="21"/>
                </a:cubicBezTo>
                <a:cubicBezTo>
                  <a:pt x="37" y="22"/>
                  <a:pt x="36" y="22"/>
                  <a:pt x="36" y="22"/>
                </a:cubicBezTo>
                <a:cubicBezTo>
                  <a:pt x="35" y="22"/>
                  <a:pt x="35" y="23"/>
                  <a:pt x="35" y="23"/>
                </a:cubicBezTo>
                <a:cubicBezTo>
                  <a:pt x="34" y="23"/>
                  <a:pt x="34" y="24"/>
                  <a:pt x="33" y="24"/>
                </a:cubicBezTo>
                <a:moveTo>
                  <a:pt x="29" y="23"/>
                </a:moveTo>
                <a:cubicBezTo>
                  <a:pt x="30" y="23"/>
                  <a:pt x="29" y="24"/>
                  <a:pt x="30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8" y="24"/>
                  <a:pt x="29" y="23"/>
                </a:cubicBezTo>
                <a:moveTo>
                  <a:pt x="29" y="24"/>
                </a:moveTo>
                <a:cubicBezTo>
                  <a:pt x="28" y="25"/>
                  <a:pt x="30" y="25"/>
                  <a:pt x="29" y="26"/>
                </a:cubicBezTo>
                <a:cubicBezTo>
                  <a:pt x="28" y="25"/>
                  <a:pt x="29" y="25"/>
                  <a:pt x="28" y="25"/>
                </a:cubicBezTo>
                <a:cubicBezTo>
                  <a:pt x="28" y="25"/>
                  <a:pt x="28" y="24"/>
                  <a:pt x="29" y="24"/>
                </a:cubicBezTo>
                <a:moveTo>
                  <a:pt x="32" y="26"/>
                </a:moveTo>
                <a:cubicBezTo>
                  <a:pt x="32" y="25"/>
                  <a:pt x="33" y="26"/>
                  <a:pt x="33" y="25"/>
                </a:cubicBezTo>
                <a:cubicBezTo>
                  <a:pt x="33" y="25"/>
                  <a:pt x="33" y="25"/>
                  <a:pt x="33" y="26"/>
                </a:cubicBezTo>
                <a:cubicBezTo>
                  <a:pt x="32" y="26"/>
                  <a:pt x="32" y="26"/>
                  <a:pt x="32" y="26"/>
                </a:cubicBezTo>
                <a:moveTo>
                  <a:pt x="5" y="55"/>
                </a:moveTo>
                <a:cubicBezTo>
                  <a:pt x="5" y="54"/>
                  <a:pt x="5" y="54"/>
                  <a:pt x="5" y="54"/>
                </a:cubicBezTo>
                <a:cubicBezTo>
                  <a:pt x="6" y="54"/>
                  <a:pt x="5" y="55"/>
                  <a:pt x="6" y="55"/>
                </a:cubicBezTo>
                <a:cubicBezTo>
                  <a:pt x="6" y="56"/>
                  <a:pt x="5" y="55"/>
                  <a:pt x="5" y="55"/>
                </a:cubicBezTo>
                <a:moveTo>
                  <a:pt x="16" y="30"/>
                </a:moveTo>
                <a:cubicBezTo>
                  <a:pt x="16" y="29"/>
                  <a:pt x="17" y="29"/>
                  <a:pt x="17" y="28"/>
                </a:cubicBezTo>
                <a:cubicBezTo>
                  <a:pt x="18" y="27"/>
                  <a:pt x="19" y="27"/>
                  <a:pt x="19" y="26"/>
                </a:cubicBezTo>
                <a:cubicBezTo>
                  <a:pt x="20" y="25"/>
                  <a:pt x="20" y="24"/>
                  <a:pt x="20" y="24"/>
                </a:cubicBezTo>
                <a:cubicBezTo>
                  <a:pt x="21" y="24"/>
                  <a:pt x="20" y="25"/>
                  <a:pt x="20" y="25"/>
                </a:cubicBezTo>
                <a:cubicBezTo>
                  <a:pt x="19" y="26"/>
                  <a:pt x="19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8" y="27"/>
                  <a:pt x="18" y="28"/>
                  <a:pt x="18" y="28"/>
                </a:cubicBezTo>
                <a:cubicBezTo>
                  <a:pt x="17" y="29"/>
                  <a:pt x="17" y="29"/>
                  <a:pt x="16" y="30"/>
                </a:cubicBezTo>
                <a:moveTo>
                  <a:pt x="33" y="23"/>
                </a:moveTo>
                <a:cubicBezTo>
                  <a:pt x="33" y="23"/>
                  <a:pt x="33" y="23"/>
                  <a:pt x="33" y="24"/>
                </a:cubicBezTo>
                <a:cubicBezTo>
                  <a:pt x="32" y="23"/>
                  <a:pt x="33" y="23"/>
                  <a:pt x="33" y="23"/>
                </a:cubicBezTo>
                <a:moveTo>
                  <a:pt x="34" y="19"/>
                </a:moveTo>
                <a:cubicBezTo>
                  <a:pt x="34" y="19"/>
                  <a:pt x="35" y="19"/>
                  <a:pt x="35" y="19"/>
                </a:cubicBezTo>
                <a:cubicBezTo>
                  <a:pt x="35" y="20"/>
                  <a:pt x="33" y="21"/>
                  <a:pt x="32" y="22"/>
                </a:cubicBezTo>
                <a:cubicBezTo>
                  <a:pt x="32" y="22"/>
                  <a:pt x="32" y="22"/>
                  <a:pt x="32" y="23"/>
                </a:cubicBezTo>
                <a:cubicBezTo>
                  <a:pt x="31" y="23"/>
                  <a:pt x="31" y="24"/>
                  <a:pt x="31" y="24"/>
                </a:cubicBezTo>
                <a:cubicBezTo>
                  <a:pt x="30" y="25"/>
                  <a:pt x="30" y="24"/>
                  <a:pt x="30" y="25"/>
                </a:cubicBezTo>
                <a:cubicBezTo>
                  <a:pt x="30" y="24"/>
                  <a:pt x="31" y="24"/>
                  <a:pt x="31" y="23"/>
                </a:cubicBezTo>
                <a:cubicBezTo>
                  <a:pt x="31" y="22"/>
                  <a:pt x="31" y="22"/>
                  <a:pt x="32" y="21"/>
                </a:cubicBezTo>
                <a:cubicBezTo>
                  <a:pt x="32" y="21"/>
                  <a:pt x="32" y="22"/>
                  <a:pt x="32" y="22"/>
                </a:cubicBezTo>
                <a:cubicBezTo>
                  <a:pt x="33" y="21"/>
                  <a:pt x="34" y="20"/>
                  <a:pt x="34" y="19"/>
                </a:cubicBezTo>
                <a:moveTo>
                  <a:pt x="27" y="19"/>
                </a:moveTo>
                <a:cubicBezTo>
                  <a:pt x="27" y="18"/>
                  <a:pt x="28" y="17"/>
                  <a:pt x="29" y="17"/>
                </a:cubicBezTo>
                <a:cubicBezTo>
                  <a:pt x="29" y="16"/>
                  <a:pt x="30" y="15"/>
                  <a:pt x="30" y="16"/>
                </a:cubicBezTo>
                <a:cubicBezTo>
                  <a:pt x="30" y="16"/>
                  <a:pt x="29" y="17"/>
                  <a:pt x="29" y="17"/>
                </a:cubicBezTo>
                <a:cubicBezTo>
                  <a:pt x="28" y="18"/>
                  <a:pt x="28" y="19"/>
                  <a:pt x="27" y="19"/>
                </a:cubicBezTo>
                <a:moveTo>
                  <a:pt x="43" y="56"/>
                </a:moveTo>
                <a:cubicBezTo>
                  <a:pt x="43" y="57"/>
                  <a:pt x="43" y="57"/>
                  <a:pt x="42" y="58"/>
                </a:cubicBezTo>
                <a:cubicBezTo>
                  <a:pt x="42" y="59"/>
                  <a:pt x="42" y="59"/>
                  <a:pt x="42" y="60"/>
                </a:cubicBezTo>
                <a:cubicBezTo>
                  <a:pt x="42" y="59"/>
                  <a:pt x="42" y="58"/>
                  <a:pt x="42" y="58"/>
                </a:cubicBezTo>
                <a:cubicBezTo>
                  <a:pt x="43" y="57"/>
                  <a:pt x="43" y="57"/>
                  <a:pt x="43" y="56"/>
                </a:cubicBezTo>
                <a:moveTo>
                  <a:pt x="15" y="107"/>
                </a:moveTo>
                <a:cubicBezTo>
                  <a:pt x="14" y="107"/>
                  <a:pt x="14" y="106"/>
                  <a:pt x="14" y="105"/>
                </a:cubicBezTo>
                <a:cubicBezTo>
                  <a:pt x="15" y="105"/>
                  <a:pt x="15" y="106"/>
                  <a:pt x="15" y="107"/>
                </a:cubicBezTo>
                <a:moveTo>
                  <a:pt x="14" y="105"/>
                </a:moveTo>
                <a:cubicBezTo>
                  <a:pt x="14" y="107"/>
                  <a:pt x="14" y="107"/>
                  <a:pt x="14" y="107"/>
                </a:cubicBezTo>
                <a:cubicBezTo>
                  <a:pt x="13" y="107"/>
                  <a:pt x="13" y="105"/>
                  <a:pt x="14" y="105"/>
                </a:cubicBezTo>
                <a:moveTo>
                  <a:pt x="16" y="105"/>
                </a:moveTo>
                <a:cubicBezTo>
                  <a:pt x="16" y="105"/>
                  <a:pt x="16" y="106"/>
                  <a:pt x="16" y="106"/>
                </a:cubicBezTo>
                <a:cubicBezTo>
                  <a:pt x="15" y="106"/>
                  <a:pt x="15" y="106"/>
                  <a:pt x="16" y="105"/>
                </a:cubicBezTo>
                <a:moveTo>
                  <a:pt x="15" y="119"/>
                </a:moveTo>
                <a:cubicBezTo>
                  <a:pt x="15" y="119"/>
                  <a:pt x="15" y="120"/>
                  <a:pt x="15" y="120"/>
                </a:cubicBezTo>
                <a:cubicBezTo>
                  <a:pt x="15" y="120"/>
                  <a:pt x="15" y="119"/>
                  <a:pt x="15" y="119"/>
                </a:cubicBezTo>
                <a:moveTo>
                  <a:pt x="17" y="105"/>
                </a:moveTo>
                <a:cubicBezTo>
                  <a:pt x="17" y="103"/>
                  <a:pt x="17" y="103"/>
                  <a:pt x="17" y="101"/>
                </a:cubicBezTo>
                <a:cubicBezTo>
                  <a:pt x="18" y="102"/>
                  <a:pt x="17" y="100"/>
                  <a:pt x="18" y="101"/>
                </a:cubicBezTo>
                <a:cubicBezTo>
                  <a:pt x="18" y="101"/>
                  <a:pt x="18" y="102"/>
                  <a:pt x="18" y="103"/>
                </a:cubicBezTo>
                <a:cubicBezTo>
                  <a:pt x="18" y="103"/>
                  <a:pt x="17" y="103"/>
                  <a:pt x="17" y="103"/>
                </a:cubicBezTo>
                <a:cubicBezTo>
                  <a:pt x="17" y="103"/>
                  <a:pt x="18" y="103"/>
                  <a:pt x="17" y="10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8" y="104"/>
                  <a:pt x="18" y="105"/>
                  <a:pt x="18" y="106"/>
                </a:cubicBezTo>
                <a:cubicBezTo>
                  <a:pt x="18" y="106"/>
                  <a:pt x="18" y="106"/>
                  <a:pt x="18" y="106"/>
                </a:cubicBezTo>
                <a:cubicBezTo>
                  <a:pt x="19" y="106"/>
                  <a:pt x="18" y="106"/>
                  <a:pt x="18" y="107"/>
                </a:cubicBezTo>
                <a:cubicBezTo>
                  <a:pt x="18" y="107"/>
                  <a:pt x="17" y="105"/>
                  <a:pt x="17" y="106"/>
                </a:cubicBezTo>
                <a:cubicBezTo>
                  <a:pt x="17" y="106"/>
                  <a:pt x="17" y="105"/>
                  <a:pt x="18" y="105"/>
                </a:cubicBezTo>
                <a:cubicBezTo>
                  <a:pt x="18" y="105"/>
                  <a:pt x="18" y="105"/>
                  <a:pt x="17" y="105"/>
                </a:cubicBezTo>
                <a:moveTo>
                  <a:pt x="13" y="101"/>
                </a:moveTo>
                <a:cubicBezTo>
                  <a:pt x="14" y="101"/>
                  <a:pt x="13" y="102"/>
                  <a:pt x="14" y="103"/>
                </a:cubicBezTo>
                <a:cubicBezTo>
                  <a:pt x="13" y="103"/>
                  <a:pt x="14" y="101"/>
                  <a:pt x="13" y="101"/>
                </a:cubicBezTo>
                <a:moveTo>
                  <a:pt x="18" y="121"/>
                </a:moveTo>
                <a:cubicBezTo>
                  <a:pt x="18" y="121"/>
                  <a:pt x="18" y="122"/>
                  <a:pt x="18" y="122"/>
                </a:cubicBezTo>
                <a:cubicBezTo>
                  <a:pt x="18" y="122"/>
                  <a:pt x="18" y="122"/>
                  <a:pt x="18" y="122"/>
                </a:cubicBezTo>
                <a:cubicBezTo>
                  <a:pt x="18" y="123"/>
                  <a:pt x="18" y="123"/>
                  <a:pt x="19" y="124"/>
                </a:cubicBezTo>
                <a:cubicBezTo>
                  <a:pt x="18" y="123"/>
                  <a:pt x="18" y="124"/>
                  <a:pt x="17" y="123"/>
                </a:cubicBezTo>
                <a:cubicBezTo>
                  <a:pt x="18" y="123"/>
                  <a:pt x="18" y="123"/>
                  <a:pt x="18" y="123"/>
                </a:cubicBezTo>
                <a:cubicBezTo>
                  <a:pt x="18" y="123"/>
                  <a:pt x="17" y="123"/>
                  <a:pt x="17" y="122"/>
                </a:cubicBezTo>
                <a:cubicBezTo>
                  <a:pt x="18" y="121"/>
                  <a:pt x="18" y="121"/>
                  <a:pt x="18" y="120"/>
                </a:cubicBezTo>
                <a:cubicBezTo>
                  <a:pt x="18" y="120"/>
                  <a:pt x="19" y="121"/>
                  <a:pt x="19" y="122"/>
                </a:cubicBezTo>
                <a:cubicBezTo>
                  <a:pt x="19" y="122"/>
                  <a:pt x="18" y="122"/>
                  <a:pt x="18" y="121"/>
                </a:cubicBezTo>
                <a:moveTo>
                  <a:pt x="16" y="101"/>
                </a:moveTo>
                <a:cubicBezTo>
                  <a:pt x="16" y="101"/>
                  <a:pt x="16" y="100"/>
                  <a:pt x="16" y="99"/>
                </a:cubicBezTo>
                <a:cubicBezTo>
                  <a:pt x="17" y="99"/>
                  <a:pt x="16" y="101"/>
                  <a:pt x="16" y="101"/>
                </a:cubicBezTo>
                <a:moveTo>
                  <a:pt x="19" y="103"/>
                </a:moveTo>
                <a:cubicBezTo>
                  <a:pt x="19" y="103"/>
                  <a:pt x="19" y="104"/>
                  <a:pt x="19" y="104"/>
                </a:cubicBezTo>
                <a:cubicBezTo>
                  <a:pt x="18" y="104"/>
                  <a:pt x="18" y="104"/>
                  <a:pt x="19" y="103"/>
                </a:cubicBezTo>
                <a:moveTo>
                  <a:pt x="20" y="125"/>
                </a:moveTo>
                <a:cubicBezTo>
                  <a:pt x="20" y="125"/>
                  <a:pt x="21" y="125"/>
                  <a:pt x="21" y="126"/>
                </a:cubicBezTo>
                <a:cubicBezTo>
                  <a:pt x="20" y="126"/>
                  <a:pt x="20" y="125"/>
                  <a:pt x="20" y="125"/>
                </a:cubicBezTo>
                <a:moveTo>
                  <a:pt x="21" y="130"/>
                </a:moveTo>
                <a:cubicBezTo>
                  <a:pt x="21" y="130"/>
                  <a:pt x="21" y="130"/>
                  <a:pt x="21" y="130"/>
                </a:cubicBezTo>
                <a:cubicBezTo>
                  <a:pt x="22" y="130"/>
                  <a:pt x="22" y="130"/>
                  <a:pt x="22" y="131"/>
                </a:cubicBezTo>
                <a:cubicBezTo>
                  <a:pt x="22" y="131"/>
                  <a:pt x="22" y="130"/>
                  <a:pt x="21" y="130"/>
                </a:cubicBezTo>
                <a:moveTo>
                  <a:pt x="13" y="100"/>
                </a:moveTo>
                <a:cubicBezTo>
                  <a:pt x="13" y="98"/>
                  <a:pt x="13" y="97"/>
                  <a:pt x="13" y="96"/>
                </a:cubicBezTo>
                <a:cubicBezTo>
                  <a:pt x="13" y="95"/>
                  <a:pt x="13" y="94"/>
                  <a:pt x="14" y="93"/>
                </a:cubicBezTo>
                <a:cubicBezTo>
                  <a:pt x="14" y="92"/>
                  <a:pt x="14" y="94"/>
                  <a:pt x="14" y="94"/>
                </a:cubicBezTo>
                <a:cubicBezTo>
                  <a:pt x="14" y="96"/>
                  <a:pt x="13" y="98"/>
                  <a:pt x="14" y="100"/>
                </a:cubicBezTo>
                <a:cubicBezTo>
                  <a:pt x="13" y="100"/>
                  <a:pt x="13" y="100"/>
                  <a:pt x="13" y="100"/>
                </a:cubicBezTo>
                <a:moveTo>
                  <a:pt x="25" y="137"/>
                </a:moveTo>
                <a:cubicBezTo>
                  <a:pt x="26" y="138"/>
                  <a:pt x="25" y="138"/>
                  <a:pt x="25" y="138"/>
                </a:cubicBezTo>
                <a:cubicBezTo>
                  <a:pt x="25" y="138"/>
                  <a:pt x="25" y="137"/>
                  <a:pt x="25" y="137"/>
                </a:cubicBezTo>
                <a:moveTo>
                  <a:pt x="32" y="142"/>
                </a:moveTo>
                <a:cubicBezTo>
                  <a:pt x="33" y="142"/>
                  <a:pt x="33" y="142"/>
                  <a:pt x="33" y="143"/>
                </a:cubicBezTo>
                <a:cubicBezTo>
                  <a:pt x="32" y="143"/>
                  <a:pt x="32" y="142"/>
                  <a:pt x="32" y="142"/>
                </a:cubicBezTo>
                <a:moveTo>
                  <a:pt x="28" y="137"/>
                </a:moveTo>
                <a:cubicBezTo>
                  <a:pt x="29" y="137"/>
                  <a:pt x="29" y="139"/>
                  <a:pt x="30" y="140"/>
                </a:cubicBezTo>
                <a:cubicBezTo>
                  <a:pt x="30" y="140"/>
                  <a:pt x="31" y="140"/>
                  <a:pt x="31" y="140"/>
                </a:cubicBezTo>
                <a:cubicBezTo>
                  <a:pt x="31" y="140"/>
                  <a:pt x="31" y="140"/>
                  <a:pt x="30" y="140"/>
                </a:cubicBezTo>
                <a:cubicBezTo>
                  <a:pt x="31" y="141"/>
                  <a:pt x="32" y="141"/>
                  <a:pt x="32" y="142"/>
                </a:cubicBezTo>
                <a:cubicBezTo>
                  <a:pt x="31" y="142"/>
                  <a:pt x="32" y="143"/>
                  <a:pt x="32" y="143"/>
                </a:cubicBezTo>
                <a:cubicBezTo>
                  <a:pt x="31" y="143"/>
                  <a:pt x="31" y="142"/>
                  <a:pt x="31" y="141"/>
                </a:cubicBezTo>
                <a:cubicBezTo>
                  <a:pt x="31" y="141"/>
                  <a:pt x="30" y="142"/>
                  <a:pt x="30" y="142"/>
                </a:cubicBezTo>
                <a:cubicBezTo>
                  <a:pt x="29" y="141"/>
                  <a:pt x="29" y="141"/>
                  <a:pt x="29" y="141"/>
                </a:cubicBezTo>
                <a:cubicBezTo>
                  <a:pt x="29" y="141"/>
                  <a:pt x="30" y="141"/>
                  <a:pt x="30" y="141"/>
                </a:cubicBezTo>
                <a:cubicBezTo>
                  <a:pt x="30" y="141"/>
                  <a:pt x="29" y="141"/>
                  <a:pt x="29" y="14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29" y="139"/>
                  <a:pt x="28" y="139"/>
                  <a:pt x="28" y="13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8" y="139"/>
                  <a:pt x="27" y="139"/>
                  <a:pt x="27" y="138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7" y="137"/>
                  <a:pt x="28" y="137"/>
                  <a:pt x="28" y="137"/>
                </a:cubicBezTo>
                <a:moveTo>
                  <a:pt x="28" y="138"/>
                </a:moveTo>
                <a:cubicBezTo>
                  <a:pt x="28" y="138"/>
                  <a:pt x="28" y="139"/>
                  <a:pt x="29" y="139"/>
                </a:cubicBezTo>
                <a:cubicBezTo>
                  <a:pt x="29" y="138"/>
                  <a:pt x="28" y="137"/>
                  <a:pt x="28" y="138"/>
                </a:cubicBezTo>
                <a:moveTo>
                  <a:pt x="17" y="125"/>
                </a:moveTo>
                <a:cubicBezTo>
                  <a:pt x="16" y="125"/>
                  <a:pt x="16" y="124"/>
                  <a:pt x="16" y="124"/>
                </a:cubicBezTo>
                <a:cubicBezTo>
                  <a:pt x="17" y="124"/>
                  <a:pt x="16" y="125"/>
                  <a:pt x="17" y="125"/>
                </a:cubicBezTo>
                <a:moveTo>
                  <a:pt x="18" y="125"/>
                </a:moveTo>
                <a:cubicBezTo>
                  <a:pt x="17" y="125"/>
                  <a:pt x="17" y="123"/>
                  <a:pt x="17" y="123"/>
                </a:cubicBezTo>
                <a:cubicBezTo>
                  <a:pt x="17" y="123"/>
                  <a:pt x="17" y="124"/>
                  <a:pt x="18" y="125"/>
                </a:cubicBezTo>
                <a:moveTo>
                  <a:pt x="32" y="149"/>
                </a:moveTo>
                <a:cubicBezTo>
                  <a:pt x="32" y="148"/>
                  <a:pt x="32" y="149"/>
                  <a:pt x="33" y="149"/>
                </a:cubicBezTo>
                <a:cubicBezTo>
                  <a:pt x="33" y="150"/>
                  <a:pt x="32" y="149"/>
                  <a:pt x="32" y="149"/>
                </a:cubicBezTo>
                <a:moveTo>
                  <a:pt x="27" y="144"/>
                </a:moveTo>
                <a:cubicBezTo>
                  <a:pt x="27" y="144"/>
                  <a:pt x="28" y="145"/>
                  <a:pt x="29" y="146"/>
                </a:cubicBezTo>
                <a:cubicBezTo>
                  <a:pt x="29" y="146"/>
                  <a:pt x="30" y="147"/>
                  <a:pt x="30" y="147"/>
                </a:cubicBezTo>
                <a:cubicBezTo>
                  <a:pt x="31" y="148"/>
                  <a:pt x="31" y="148"/>
                  <a:pt x="30" y="148"/>
                </a:cubicBezTo>
                <a:cubicBezTo>
                  <a:pt x="30" y="147"/>
                  <a:pt x="29" y="146"/>
                  <a:pt x="28" y="146"/>
                </a:cubicBezTo>
                <a:cubicBezTo>
                  <a:pt x="28" y="145"/>
                  <a:pt x="27" y="144"/>
                  <a:pt x="27" y="144"/>
                </a:cubicBezTo>
                <a:moveTo>
                  <a:pt x="91" y="144"/>
                </a:moveTo>
                <a:cubicBezTo>
                  <a:pt x="91" y="144"/>
                  <a:pt x="91" y="144"/>
                  <a:pt x="90" y="144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89" y="145"/>
                  <a:pt x="89" y="146"/>
                  <a:pt x="89" y="146"/>
                </a:cubicBezTo>
                <a:cubicBezTo>
                  <a:pt x="89" y="146"/>
                  <a:pt x="89" y="145"/>
                  <a:pt x="89" y="145"/>
                </a:cubicBezTo>
                <a:cubicBezTo>
                  <a:pt x="89" y="145"/>
                  <a:pt x="90" y="145"/>
                  <a:pt x="90" y="145"/>
                </a:cubicBezTo>
                <a:cubicBezTo>
                  <a:pt x="90" y="145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5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1" y="144"/>
                  <a:pt x="91" y="144"/>
                  <a:pt x="91" y="144"/>
                </a:cubicBezTo>
                <a:moveTo>
                  <a:pt x="93" y="140"/>
                </a:moveTo>
                <a:cubicBezTo>
                  <a:pt x="93" y="141"/>
                  <a:pt x="93" y="141"/>
                  <a:pt x="92" y="142"/>
                </a:cubicBezTo>
                <a:cubicBezTo>
                  <a:pt x="92" y="142"/>
                  <a:pt x="92" y="142"/>
                  <a:pt x="92" y="142"/>
                </a:cubicBezTo>
                <a:cubicBezTo>
                  <a:pt x="92" y="143"/>
                  <a:pt x="92" y="143"/>
                  <a:pt x="91" y="143"/>
                </a:cubicBezTo>
                <a:cubicBezTo>
                  <a:pt x="91" y="143"/>
                  <a:pt x="92" y="143"/>
                  <a:pt x="92" y="142"/>
                </a:cubicBezTo>
                <a:cubicBezTo>
                  <a:pt x="92" y="142"/>
                  <a:pt x="92" y="142"/>
                  <a:pt x="92" y="141"/>
                </a:cubicBezTo>
                <a:cubicBezTo>
                  <a:pt x="92" y="141"/>
                  <a:pt x="93" y="140"/>
                  <a:pt x="93" y="140"/>
                </a:cubicBezTo>
                <a:moveTo>
                  <a:pt x="95" y="139"/>
                </a:moveTo>
                <a:cubicBezTo>
                  <a:pt x="95" y="138"/>
                  <a:pt x="96" y="139"/>
                  <a:pt x="96" y="139"/>
                </a:cubicBezTo>
                <a:cubicBezTo>
                  <a:pt x="96" y="140"/>
                  <a:pt x="95" y="140"/>
                  <a:pt x="95" y="140"/>
                </a:cubicBezTo>
                <a:cubicBezTo>
                  <a:pt x="95" y="140"/>
                  <a:pt x="96" y="139"/>
                  <a:pt x="95" y="139"/>
                </a:cubicBezTo>
                <a:moveTo>
                  <a:pt x="14" y="91"/>
                </a:moveTo>
                <a:cubicBezTo>
                  <a:pt x="14" y="90"/>
                  <a:pt x="14" y="88"/>
                  <a:pt x="14" y="88"/>
                </a:cubicBezTo>
                <a:cubicBezTo>
                  <a:pt x="14" y="89"/>
                  <a:pt x="14" y="90"/>
                  <a:pt x="14" y="91"/>
                </a:cubicBezTo>
                <a:moveTo>
                  <a:pt x="32" y="144"/>
                </a:moveTo>
                <a:cubicBezTo>
                  <a:pt x="33" y="142"/>
                  <a:pt x="34" y="143"/>
                  <a:pt x="34" y="145"/>
                </a:cubicBezTo>
                <a:cubicBezTo>
                  <a:pt x="35" y="145"/>
                  <a:pt x="35" y="144"/>
                  <a:pt x="34" y="144"/>
                </a:cubicBezTo>
                <a:cubicBezTo>
                  <a:pt x="35" y="144"/>
                  <a:pt x="35" y="144"/>
                  <a:pt x="35" y="145"/>
                </a:cubicBezTo>
                <a:cubicBezTo>
                  <a:pt x="35" y="145"/>
                  <a:pt x="35" y="145"/>
                  <a:pt x="35" y="145"/>
                </a:cubicBezTo>
                <a:cubicBezTo>
                  <a:pt x="36" y="146"/>
                  <a:pt x="36" y="145"/>
                  <a:pt x="36" y="145"/>
                </a:cubicBezTo>
                <a:cubicBezTo>
                  <a:pt x="36" y="145"/>
                  <a:pt x="37" y="146"/>
                  <a:pt x="37" y="146"/>
                </a:cubicBezTo>
                <a:cubicBezTo>
                  <a:pt x="37" y="146"/>
                  <a:pt x="38" y="147"/>
                  <a:pt x="38" y="146"/>
                </a:cubicBezTo>
                <a:cubicBezTo>
                  <a:pt x="38" y="147"/>
                  <a:pt x="39" y="147"/>
                  <a:pt x="40" y="148"/>
                </a:cubicBezTo>
                <a:cubicBezTo>
                  <a:pt x="40" y="148"/>
                  <a:pt x="40" y="149"/>
                  <a:pt x="41" y="149"/>
                </a:cubicBezTo>
                <a:cubicBezTo>
                  <a:pt x="41" y="149"/>
                  <a:pt x="40" y="148"/>
                  <a:pt x="41" y="148"/>
                </a:cubicBezTo>
                <a:cubicBezTo>
                  <a:pt x="41" y="148"/>
                  <a:pt x="41" y="148"/>
                  <a:pt x="41" y="148"/>
                </a:cubicBezTo>
                <a:cubicBezTo>
                  <a:pt x="42" y="148"/>
                  <a:pt x="42" y="149"/>
                  <a:pt x="43" y="149"/>
                </a:cubicBezTo>
                <a:cubicBezTo>
                  <a:pt x="43" y="149"/>
                  <a:pt x="44" y="149"/>
                  <a:pt x="44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49"/>
                  <a:pt x="46" y="150"/>
                  <a:pt x="47" y="150"/>
                </a:cubicBezTo>
                <a:cubicBezTo>
                  <a:pt x="47" y="150"/>
                  <a:pt x="48" y="150"/>
                  <a:pt x="48" y="150"/>
                </a:cubicBezTo>
                <a:cubicBezTo>
                  <a:pt x="48" y="150"/>
                  <a:pt x="48" y="150"/>
                  <a:pt x="48" y="150"/>
                </a:cubicBezTo>
                <a:cubicBezTo>
                  <a:pt x="48" y="151"/>
                  <a:pt x="49" y="150"/>
                  <a:pt x="49" y="150"/>
                </a:cubicBezTo>
                <a:cubicBezTo>
                  <a:pt x="49" y="150"/>
                  <a:pt x="49" y="150"/>
                  <a:pt x="49" y="150"/>
                </a:cubicBezTo>
                <a:cubicBezTo>
                  <a:pt x="49" y="150"/>
                  <a:pt x="49" y="150"/>
                  <a:pt x="50" y="150"/>
                </a:cubicBezTo>
                <a:cubicBezTo>
                  <a:pt x="50" y="151"/>
                  <a:pt x="50" y="151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52" y="151"/>
                  <a:pt x="52" y="151"/>
                  <a:pt x="53" y="150"/>
                </a:cubicBezTo>
                <a:cubicBezTo>
                  <a:pt x="53" y="150"/>
                  <a:pt x="53" y="151"/>
                  <a:pt x="53" y="151"/>
                </a:cubicBezTo>
                <a:cubicBezTo>
                  <a:pt x="53" y="151"/>
                  <a:pt x="53" y="150"/>
                  <a:pt x="53" y="150"/>
                </a:cubicBezTo>
                <a:cubicBezTo>
                  <a:pt x="54" y="150"/>
                  <a:pt x="55" y="151"/>
                  <a:pt x="55" y="151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50"/>
                  <a:pt x="56" y="150"/>
                  <a:pt x="57" y="150"/>
                </a:cubicBezTo>
                <a:cubicBezTo>
                  <a:pt x="57" y="150"/>
                  <a:pt x="57" y="150"/>
                  <a:pt x="58" y="150"/>
                </a:cubicBezTo>
                <a:cubicBezTo>
                  <a:pt x="58" y="150"/>
                  <a:pt x="58" y="150"/>
                  <a:pt x="59" y="150"/>
                </a:cubicBezTo>
                <a:cubicBezTo>
                  <a:pt x="59" y="150"/>
                  <a:pt x="58" y="150"/>
                  <a:pt x="59" y="150"/>
                </a:cubicBezTo>
                <a:cubicBezTo>
                  <a:pt x="59" y="149"/>
                  <a:pt x="60" y="150"/>
                  <a:pt x="60" y="149"/>
                </a:cubicBezTo>
                <a:cubicBezTo>
                  <a:pt x="60" y="150"/>
                  <a:pt x="60" y="150"/>
                  <a:pt x="59" y="150"/>
                </a:cubicBezTo>
                <a:cubicBezTo>
                  <a:pt x="60" y="150"/>
                  <a:pt x="59" y="151"/>
                  <a:pt x="60" y="151"/>
                </a:cubicBezTo>
                <a:cubicBezTo>
                  <a:pt x="60" y="151"/>
                  <a:pt x="60" y="151"/>
                  <a:pt x="60" y="151"/>
                </a:cubicBezTo>
                <a:cubicBezTo>
                  <a:pt x="60" y="150"/>
                  <a:pt x="60" y="150"/>
                  <a:pt x="60" y="150"/>
                </a:cubicBezTo>
                <a:cubicBezTo>
                  <a:pt x="60" y="150"/>
                  <a:pt x="60" y="150"/>
                  <a:pt x="60" y="150"/>
                </a:cubicBezTo>
                <a:cubicBezTo>
                  <a:pt x="61" y="150"/>
                  <a:pt x="61" y="149"/>
                  <a:pt x="61" y="149"/>
                </a:cubicBezTo>
                <a:cubicBezTo>
                  <a:pt x="61" y="149"/>
                  <a:pt x="62" y="150"/>
                  <a:pt x="62" y="149"/>
                </a:cubicBezTo>
                <a:cubicBezTo>
                  <a:pt x="62" y="149"/>
                  <a:pt x="62" y="149"/>
                  <a:pt x="62" y="149"/>
                </a:cubicBezTo>
                <a:cubicBezTo>
                  <a:pt x="62" y="149"/>
                  <a:pt x="62" y="149"/>
                  <a:pt x="62" y="149"/>
                </a:cubicBezTo>
                <a:cubicBezTo>
                  <a:pt x="63" y="149"/>
                  <a:pt x="64" y="149"/>
                  <a:pt x="64" y="148"/>
                </a:cubicBezTo>
                <a:cubicBezTo>
                  <a:pt x="65" y="148"/>
                  <a:pt x="65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7"/>
                  <a:pt x="66" y="148"/>
                  <a:pt x="67" y="147"/>
                </a:cubicBezTo>
                <a:cubicBezTo>
                  <a:pt x="67" y="147"/>
                  <a:pt x="66" y="146"/>
                  <a:pt x="67" y="146"/>
                </a:cubicBezTo>
                <a:cubicBezTo>
                  <a:pt x="67" y="146"/>
                  <a:pt x="67" y="145"/>
                  <a:pt x="67" y="145"/>
                </a:cubicBezTo>
                <a:cubicBezTo>
                  <a:pt x="67" y="145"/>
                  <a:pt x="68" y="145"/>
                  <a:pt x="68" y="145"/>
                </a:cubicBezTo>
                <a:cubicBezTo>
                  <a:pt x="69" y="144"/>
                  <a:pt x="69" y="144"/>
                  <a:pt x="70" y="143"/>
                </a:cubicBezTo>
                <a:cubicBezTo>
                  <a:pt x="71" y="143"/>
                  <a:pt x="72" y="142"/>
                  <a:pt x="73" y="142"/>
                </a:cubicBezTo>
                <a:cubicBezTo>
                  <a:pt x="73" y="141"/>
                  <a:pt x="73" y="141"/>
                  <a:pt x="74" y="141"/>
                </a:cubicBezTo>
                <a:cubicBezTo>
                  <a:pt x="74" y="141"/>
                  <a:pt x="74" y="141"/>
                  <a:pt x="74" y="140"/>
                </a:cubicBezTo>
                <a:cubicBezTo>
                  <a:pt x="76" y="139"/>
                  <a:pt x="77" y="138"/>
                  <a:pt x="78" y="137"/>
                </a:cubicBezTo>
                <a:cubicBezTo>
                  <a:pt x="78" y="138"/>
                  <a:pt x="77" y="138"/>
                  <a:pt x="77" y="139"/>
                </a:cubicBezTo>
                <a:cubicBezTo>
                  <a:pt x="77" y="140"/>
                  <a:pt x="78" y="139"/>
                  <a:pt x="78" y="138"/>
                </a:cubicBezTo>
                <a:cubicBezTo>
                  <a:pt x="78" y="138"/>
                  <a:pt x="79" y="138"/>
                  <a:pt x="79" y="138"/>
                </a:cubicBezTo>
                <a:cubicBezTo>
                  <a:pt x="79" y="138"/>
                  <a:pt x="79" y="137"/>
                  <a:pt x="79" y="137"/>
                </a:cubicBezTo>
                <a:cubicBezTo>
                  <a:pt x="79" y="137"/>
                  <a:pt x="80" y="137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5"/>
                </a:cubicBezTo>
                <a:cubicBezTo>
                  <a:pt x="80" y="135"/>
                  <a:pt x="80" y="135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1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1" y="135"/>
                  <a:pt x="81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3"/>
                  <a:pt x="80" y="133"/>
                  <a:pt x="80" y="133"/>
                </a:cubicBezTo>
                <a:cubicBezTo>
                  <a:pt x="81" y="132"/>
                  <a:pt x="80" y="131"/>
                  <a:pt x="80" y="131"/>
                </a:cubicBezTo>
                <a:cubicBezTo>
                  <a:pt x="80" y="132"/>
                  <a:pt x="81" y="132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1" y="133"/>
                  <a:pt x="81" y="133"/>
                  <a:pt x="81" y="133"/>
                </a:cubicBezTo>
                <a:cubicBezTo>
                  <a:pt x="81" y="133"/>
                  <a:pt x="81" y="133"/>
                  <a:pt x="81" y="133"/>
                </a:cubicBezTo>
                <a:cubicBezTo>
                  <a:pt x="81" y="133"/>
                  <a:pt x="81" y="133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1" y="135"/>
                  <a:pt x="81" y="135"/>
                  <a:pt x="81" y="136"/>
                </a:cubicBezTo>
                <a:cubicBezTo>
                  <a:pt x="80" y="136"/>
                  <a:pt x="80" y="136"/>
                  <a:pt x="80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8"/>
                  <a:pt x="79" y="138"/>
                  <a:pt x="79" y="138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6" y="140"/>
                  <a:pt x="76" y="141"/>
                  <a:pt x="75" y="141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4" y="142"/>
                  <a:pt x="74" y="142"/>
                  <a:pt x="73" y="143"/>
                </a:cubicBezTo>
                <a:cubicBezTo>
                  <a:pt x="72" y="143"/>
                  <a:pt x="71" y="143"/>
                  <a:pt x="70" y="144"/>
                </a:cubicBezTo>
                <a:cubicBezTo>
                  <a:pt x="69" y="144"/>
                  <a:pt x="70" y="143"/>
                  <a:pt x="69" y="142"/>
                </a:cubicBezTo>
                <a:cubicBezTo>
                  <a:pt x="69" y="142"/>
                  <a:pt x="69" y="142"/>
                  <a:pt x="68" y="142"/>
                </a:cubicBezTo>
                <a:cubicBezTo>
                  <a:pt x="68" y="143"/>
                  <a:pt x="68" y="143"/>
                  <a:pt x="68" y="143"/>
                </a:cubicBezTo>
                <a:cubicBezTo>
                  <a:pt x="67" y="143"/>
                  <a:pt x="68" y="143"/>
                  <a:pt x="68" y="144"/>
                </a:cubicBezTo>
                <a:cubicBezTo>
                  <a:pt x="67" y="145"/>
                  <a:pt x="67" y="144"/>
                  <a:pt x="66" y="144"/>
                </a:cubicBezTo>
                <a:cubicBezTo>
                  <a:pt x="65" y="144"/>
                  <a:pt x="65" y="145"/>
                  <a:pt x="64" y="145"/>
                </a:cubicBezTo>
                <a:cubicBezTo>
                  <a:pt x="64" y="145"/>
                  <a:pt x="64" y="145"/>
                  <a:pt x="64" y="144"/>
                </a:cubicBezTo>
                <a:cubicBezTo>
                  <a:pt x="63" y="145"/>
                  <a:pt x="63" y="145"/>
                  <a:pt x="62" y="145"/>
                </a:cubicBezTo>
                <a:cubicBezTo>
                  <a:pt x="62" y="145"/>
                  <a:pt x="62" y="145"/>
                  <a:pt x="62" y="145"/>
                </a:cubicBezTo>
                <a:cubicBezTo>
                  <a:pt x="61" y="145"/>
                  <a:pt x="60" y="146"/>
                  <a:pt x="59" y="145"/>
                </a:cubicBezTo>
                <a:cubicBezTo>
                  <a:pt x="59" y="145"/>
                  <a:pt x="59" y="146"/>
                  <a:pt x="59" y="145"/>
                </a:cubicBezTo>
                <a:cubicBezTo>
                  <a:pt x="59" y="146"/>
                  <a:pt x="57" y="146"/>
                  <a:pt x="56" y="146"/>
                </a:cubicBezTo>
                <a:cubicBezTo>
                  <a:pt x="55" y="146"/>
                  <a:pt x="56" y="147"/>
                  <a:pt x="55" y="146"/>
                </a:cubicBezTo>
                <a:cubicBezTo>
                  <a:pt x="54" y="147"/>
                  <a:pt x="53" y="147"/>
                  <a:pt x="53" y="147"/>
                </a:cubicBezTo>
                <a:cubicBezTo>
                  <a:pt x="52" y="147"/>
                  <a:pt x="53" y="147"/>
                  <a:pt x="52" y="146"/>
                </a:cubicBezTo>
                <a:cubicBezTo>
                  <a:pt x="52" y="146"/>
                  <a:pt x="51" y="147"/>
                  <a:pt x="51" y="147"/>
                </a:cubicBezTo>
                <a:cubicBezTo>
                  <a:pt x="51" y="147"/>
                  <a:pt x="52" y="147"/>
                  <a:pt x="51" y="148"/>
                </a:cubicBezTo>
                <a:cubicBezTo>
                  <a:pt x="50" y="148"/>
                  <a:pt x="51" y="148"/>
                  <a:pt x="51" y="147"/>
                </a:cubicBezTo>
                <a:cubicBezTo>
                  <a:pt x="50" y="147"/>
                  <a:pt x="50" y="148"/>
                  <a:pt x="49" y="147"/>
                </a:cubicBezTo>
                <a:cubicBezTo>
                  <a:pt x="48" y="147"/>
                  <a:pt x="48" y="146"/>
                  <a:pt x="47" y="147"/>
                </a:cubicBezTo>
                <a:cubicBezTo>
                  <a:pt x="47" y="147"/>
                  <a:pt x="48" y="147"/>
                  <a:pt x="48" y="147"/>
                </a:cubicBezTo>
                <a:cubicBezTo>
                  <a:pt x="48" y="147"/>
                  <a:pt x="48" y="148"/>
                  <a:pt x="48" y="148"/>
                </a:cubicBezTo>
                <a:cubicBezTo>
                  <a:pt x="48" y="148"/>
                  <a:pt x="47" y="148"/>
                  <a:pt x="46" y="148"/>
                </a:cubicBezTo>
                <a:cubicBezTo>
                  <a:pt x="46" y="147"/>
                  <a:pt x="46" y="148"/>
                  <a:pt x="47" y="148"/>
                </a:cubicBezTo>
                <a:cubicBezTo>
                  <a:pt x="47" y="148"/>
                  <a:pt x="47" y="148"/>
                  <a:pt x="47" y="147"/>
                </a:cubicBezTo>
                <a:cubicBezTo>
                  <a:pt x="47" y="147"/>
                  <a:pt x="46" y="147"/>
                  <a:pt x="45" y="147"/>
                </a:cubicBezTo>
                <a:cubicBezTo>
                  <a:pt x="44" y="147"/>
                  <a:pt x="43" y="147"/>
                  <a:pt x="43" y="147"/>
                </a:cubicBezTo>
                <a:cubicBezTo>
                  <a:pt x="42" y="147"/>
                  <a:pt x="42" y="146"/>
                  <a:pt x="41" y="146"/>
                </a:cubicBezTo>
                <a:cubicBezTo>
                  <a:pt x="40" y="146"/>
                  <a:pt x="40" y="145"/>
                  <a:pt x="40" y="145"/>
                </a:cubicBezTo>
                <a:cubicBezTo>
                  <a:pt x="39" y="144"/>
                  <a:pt x="39" y="145"/>
                  <a:pt x="38" y="144"/>
                </a:cubicBezTo>
                <a:cubicBezTo>
                  <a:pt x="38" y="144"/>
                  <a:pt x="39" y="144"/>
                  <a:pt x="39" y="144"/>
                </a:cubicBezTo>
                <a:cubicBezTo>
                  <a:pt x="39" y="144"/>
                  <a:pt x="38" y="143"/>
                  <a:pt x="39" y="143"/>
                </a:cubicBezTo>
                <a:cubicBezTo>
                  <a:pt x="39" y="142"/>
                  <a:pt x="39" y="142"/>
                  <a:pt x="38" y="142"/>
                </a:cubicBezTo>
                <a:cubicBezTo>
                  <a:pt x="38" y="142"/>
                  <a:pt x="38" y="141"/>
                  <a:pt x="37" y="141"/>
                </a:cubicBezTo>
                <a:cubicBezTo>
                  <a:pt x="37" y="142"/>
                  <a:pt x="38" y="142"/>
                  <a:pt x="38" y="143"/>
                </a:cubicBezTo>
                <a:cubicBezTo>
                  <a:pt x="38" y="143"/>
                  <a:pt x="38" y="144"/>
                  <a:pt x="37" y="143"/>
                </a:cubicBezTo>
                <a:cubicBezTo>
                  <a:pt x="36" y="142"/>
                  <a:pt x="37" y="143"/>
                  <a:pt x="37" y="142"/>
                </a:cubicBezTo>
                <a:cubicBezTo>
                  <a:pt x="36" y="142"/>
                  <a:pt x="36" y="142"/>
                  <a:pt x="36" y="141"/>
                </a:cubicBezTo>
                <a:cubicBezTo>
                  <a:pt x="35" y="141"/>
                  <a:pt x="36" y="142"/>
                  <a:pt x="35" y="142"/>
                </a:cubicBezTo>
                <a:cubicBezTo>
                  <a:pt x="35" y="142"/>
                  <a:pt x="35" y="141"/>
                  <a:pt x="34" y="141"/>
                </a:cubicBezTo>
                <a:cubicBezTo>
                  <a:pt x="34" y="140"/>
                  <a:pt x="33" y="140"/>
                  <a:pt x="33" y="140"/>
                </a:cubicBezTo>
                <a:cubicBezTo>
                  <a:pt x="33" y="139"/>
                  <a:pt x="34" y="139"/>
                  <a:pt x="33" y="139"/>
                </a:cubicBezTo>
                <a:cubicBezTo>
                  <a:pt x="33" y="138"/>
                  <a:pt x="33" y="138"/>
                  <a:pt x="32" y="138"/>
                </a:cubicBezTo>
                <a:cubicBezTo>
                  <a:pt x="32" y="138"/>
                  <a:pt x="33" y="139"/>
                  <a:pt x="33" y="139"/>
                </a:cubicBezTo>
                <a:cubicBezTo>
                  <a:pt x="33" y="140"/>
                  <a:pt x="32" y="139"/>
                  <a:pt x="31" y="138"/>
                </a:cubicBezTo>
                <a:cubicBezTo>
                  <a:pt x="31" y="139"/>
                  <a:pt x="32" y="139"/>
                  <a:pt x="33" y="140"/>
                </a:cubicBezTo>
                <a:cubicBezTo>
                  <a:pt x="32" y="140"/>
                  <a:pt x="32" y="140"/>
                  <a:pt x="31" y="139"/>
                </a:cubicBezTo>
                <a:cubicBezTo>
                  <a:pt x="31" y="139"/>
                  <a:pt x="31" y="138"/>
                  <a:pt x="30" y="137"/>
                </a:cubicBezTo>
                <a:cubicBezTo>
                  <a:pt x="30" y="137"/>
                  <a:pt x="31" y="138"/>
                  <a:pt x="31" y="138"/>
                </a:cubicBezTo>
                <a:cubicBezTo>
                  <a:pt x="29" y="136"/>
                  <a:pt x="30" y="136"/>
                  <a:pt x="30" y="135"/>
                </a:cubicBezTo>
                <a:cubicBezTo>
                  <a:pt x="30" y="135"/>
                  <a:pt x="30" y="135"/>
                  <a:pt x="29" y="135"/>
                </a:cubicBezTo>
                <a:cubicBezTo>
                  <a:pt x="29" y="135"/>
                  <a:pt x="29" y="136"/>
                  <a:pt x="29" y="137"/>
                </a:cubicBezTo>
                <a:cubicBezTo>
                  <a:pt x="29" y="136"/>
                  <a:pt x="29" y="136"/>
                  <a:pt x="29" y="135"/>
                </a:cubicBezTo>
                <a:cubicBezTo>
                  <a:pt x="29" y="134"/>
                  <a:pt x="28" y="134"/>
                  <a:pt x="28" y="134"/>
                </a:cubicBezTo>
                <a:cubicBezTo>
                  <a:pt x="28" y="134"/>
                  <a:pt x="28" y="134"/>
                  <a:pt x="28" y="134"/>
                </a:cubicBezTo>
                <a:cubicBezTo>
                  <a:pt x="27" y="133"/>
                  <a:pt x="27" y="133"/>
                  <a:pt x="27" y="132"/>
                </a:cubicBezTo>
                <a:cubicBezTo>
                  <a:pt x="27" y="132"/>
                  <a:pt x="26" y="131"/>
                  <a:pt x="27" y="131"/>
                </a:cubicBezTo>
                <a:cubicBezTo>
                  <a:pt x="26" y="130"/>
                  <a:pt x="26" y="131"/>
                  <a:pt x="26" y="131"/>
                </a:cubicBezTo>
                <a:cubicBezTo>
                  <a:pt x="26" y="132"/>
                  <a:pt x="26" y="132"/>
                  <a:pt x="26" y="132"/>
                </a:cubicBezTo>
                <a:cubicBezTo>
                  <a:pt x="26" y="132"/>
                  <a:pt x="25" y="130"/>
                  <a:pt x="26" y="130"/>
                </a:cubicBezTo>
                <a:cubicBezTo>
                  <a:pt x="25" y="129"/>
                  <a:pt x="25" y="129"/>
                  <a:pt x="25" y="128"/>
                </a:cubicBezTo>
                <a:cubicBezTo>
                  <a:pt x="25" y="128"/>
                  <a:pt x="25" y="129"/>
                  <a:pt x="25" y="129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24" y="129"/>
                  <a:pt x="25" y="129"/>
                  <a:pt x="24" y="129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8"/>
                  <a:pt x="24" y="129"/>
                  <a:pt x="23" y="129"/>
                </a:cubicBezTo>
                <a:cubicBezTo>
                  <a:pt x="24" y="129"/>
                  <a:pt x="24" y="129"/>
                  <a:pt x="24" y="130"/>
                </a:cubicBezTo>
                <a:cubicBezTo>
                  <a:pt x="24" y="130"/>
                  <a:pt x="23" y="128"/>
                  <a:pt x="23" y="128"/>
                </a:cubicBezTo>
                <a:cubicBezTo>
                  <a:pt x="23" y="128"/>
                  <a:pt x="24" y="128"/>
                  <a:pt x="24" y="128"/>
                </a:cubicBezTo>
                <a:cubicBezTo>
                  <a:pt x="23" y="127"/>
                  <a:pt x="22" y="125"/>
                  <a:pt x="23" y="124"/>
                </a:cubicBezTo>
                <a:cubicBezTo>
                  <a:pt x="22" y="124"/>
                  <a:pt x="22" y="125"/>
                  <a:pt x="22" y="125"/>
                </a:cubicBezTo>
                <a:cubicBezTo>
                  <a:pt x="21" y="124"/>
                  <a:pt x="22" y="122"/>
                  <a:pt x="21" y="121"/>
                </a:cubicBezTo>
                <a:cubicBezTo>
                  <a:pt x="20" y="120"/>
                  <a:pt x="21" y="120"/>
                  <a:pt x="21" y="120"/>
                </a:cubicBezTo>
                <a:cubicBezTo>
                  <a:pt x="21" y="119"/>
                  <a:pt x="20" y="119"/>
                  <a:pt x="20" y="119"/>
                </a:cubicBezTo>
                <a:cubicBezTo>
                  <a:pt x="20" y="117"/>
                  <a:pt x="19" y="117"/>
                  <a:pt x="20" y="116"/>
                </a:cubicBezTo>
                <a:cubicBezTo>
                  <a:pt x="20" y="115"/>
                  <a:pt x="19" y="116"/>
                  <a:pt x="19" y="115"/>
                </a:cubicBezTo>
                <a:cubicBezTo>
                  <a:pt x="19" y="115"/>
                  <a:pt x="18" y="115"/>
                  <a:pt x="18" y="114"/>
                </a:cubicBezTo>
                <a:cubicBezTo>
                  <a:pt x="18" y="115"/>
                  <a:pt x="18" y="115"/>
                  <a:pt x="18" y="114"/>
                </a:cubicBezTo>
                <a:cubicBezTo>
                  <a:pt x="18" y="114"/>
                  <a:pt x="19" y="115"/>
                  <a:pt x="19" y="114"/>
                </a:cubicBezTo>
                <a:cubicBezTo>
                  <a:pt x="19" y="113"/>
                  <a:pt x="19" y="114"/>
                  <a:pt x="18" y="114"/>
                </a:cubicBezTo>
                <a:cubicBezTo>
                  <a:pt x="18" y="113"/>
                  <a:pt x="18" y="112"/>
                  <a:pt x="17" y="112"/>
                </a:cubicBezTo>
                <a:cubicBezTo>
                  <a:pt x="17" y="111"/>
                  <a:pt x="18" y="110"/>
                  <a:pt x="17" y="109"/>
                </a:cubicBezTo>
                <a:cubicBezTo>
                  <a:pt x="17" y="108"/>
                  <a:pt x="17" y="109"/>
                  <a:pt x="17" y="108"/>
                </a:cubicBezTo>
                <a:cubicBezTo>
                  <a:pt x="17" y="107"/>
                  <a:pt x="17" y="108"/>
                  <a:pt x="17" y="108"/>
                </a:cubicBezTo>
                <a:cubicBezTo>
                  <a:pt x="17" y="107"/>
                  <a:pt x="17" y="107"/>
                  <a:pt x="18" y="107"/>
                </a:cubicBezTo>
                <a:cubicBezTo>
                  <a:pt x="17" y="106"/>
                  <a:pt x="17" y="106"/>
                  <a:pt x="16" y="106"/>
                </a:cubicBezTo>
                <a:cubicBezTo>
                  <a:pt x="16" y="106"/>
                  <a:pt x="16" y="105"/>
                  <a:pt x="16" y="105"/>
                </a:cubicBezTo>
                <a:cubicBezTo>
                  <a:pt x="16" y="104"/>
                  <a:pt x="16" y="104"/>
                  <a:pt x="16" y="103"/>
                </a:cubicBezTo>
                <a:cubicBezTo>
                  <a:pt x="16" y="103"/>
                  <a:pt x="17" y="103"/>
                  <a:pt x="17" y="103"/>
                </a:cubicBezTo>
                <a:cubicBezTo>
                  <a:pt x="17" y="103"/>
                  <a:pt x="17" y="102"/>
                  <a:pt x="17" y="101"/>
                </a:cubicBezTo>
                <a:cubicBezTo>
                  <a:pt x="17" y="101"/>
                  <a:pt x="18" y="101"/>
                  <a:pt x="18" y="101"/>
                </a:cubicBezTo>
                <a:cubicBezTo>
                  <a:pt x="18" y="101"/>
                  <a:pt x="18" y="101"/>
                  <a:pt x="18" y="100"/>
                </a:cubicBezTo>
                <a:cubicBezTo>
                  <a:pt x="18" y="100"/>
                  <a:pt x="17" y="100"/>
                  <a:pt x="17" y="100"/>
                </a:cubicBezTo>
                <a:cubicBezTo>
                  <a:pt x="17" y="99"/>
                  <a:pt x="16" y="100"/>
                  <a:pt x="16" y="99"/>
                </a:cubicBezTo>
                <a:cubicBezTo>
                  <a:pt x="16" y="98"/>
                  <a:pt x="16" y="98"/>
                  <a:pt x="16" y="98"/>
                </a:cubicBezTo>
                <a:cubicBezTo>
                  <a:pt x="16" y="97"/>
                  <a:pt x="16" y="95"/>
                  <a:pt x="16" y="94"/>
                </a:cubicBezTo>
                <a:cubicBezTo>
                  <a:pt x="16" y="93"/>
                  <a:pt x="16" y="93"/>
                  <a:pt x="16" y="93"/>
                </a:cubicBezTo>
                <a:cubicBezTo>
                  <a:pt x="16" y="92"/>
                  <a:pt x="16" y="92"/>
                  <a:pt x="16" y="91"/>
                </a:cubicBezTo>
                <a:cubicBezTo>
                  <a:pt x="16" y="91"/>
                  <a:pt x="16" y="91"/>
                  <a:pt x="16" y="91"/>
                </a:cubicBezTo>
                <a:cubicBezTo>
                  <a:pt x="16" y="91"/>
                  <a:pt x="16" y="90"/>
                  <a:pt x="16" y="90"/>
                </a:cubicBezTo>
                <a:cubicBezTo>
                  <a:pt x="16" y="89"/>
                  <a:pt x="16" y="89"/>
                  <a:pt x="16" y="89"/>
                </a:cubicBezTo>
                <a:cubicBezTo>
                  <a:pt x="15" y="89"/>
                  <a:pt x="16" y="90"/>
                  <a:pt x="15" y="89"/>
                </a:cubicBezTo>
                <a:cubicBezTo>
                  <a:pt x="15" y="88"/>
                  <a:pt x="16" y="89"/>
                  <a:pt x="16" y="87"/>
                </a:cubicBezTo>
                <a:cubicBezTo>
                  <a:pt x="16" y="87"/>
                  <a:pt x="16" y="88"/>
                  <a:pt x="16" y="88"/>
                </a:cubicBezTo>
                <a:cubicBezTo>
                  <a:pt x="17" y="87"/>
                  <a:pt x="16" y="86"/>
                  <a:pt x="16" y="86"/>
                </a:cubicBezTo>
                <a:cubicBezTo>
                  <a:pt x="16" y="86"/>
                  <a:pt x="16" y="86"/>
                  <a:pt x="16" y="86"/>
                </a:cubicBezTo>
                <a:cubicBezTo>
                  <a:pt x="16" y="84"/>
                  <a:pt x="16" y="83"/>
                  <a:pt x="16" y="82"/>
                </a:cubicBezTo>
                <a:cubicBezTo>
                  <a:pt x="16" y="82"/>
                  <a:pt x="16" y="82"/>
                  <a:pt x="16" y="83"/>
                </a:cubicBezTo>
                <a:cubicBezTo>
                  <a:pt x="17" y="82"/>
                  <a:pt x="16" y="80"/>
                  <a:pt x="16" y="81"/>
                </a:cubicBezTo>
                <a:cubicBezTo>
                  <a:pt x="16" y="81"/>
                  <a:pt x="16" y="80"/>
                  <a:pt x="16" y="80"/>
                </a:cubicBezTo>
                <a:cubicBezTo>
                  <a:pt x="17" y="80"/>
                  <a:pt x="17" y="79"/>
                  <a:pt x="17" y="79"/>
                </a:cubicBezTo>
                <a:cubicBezTo>
                  <a:pt x="17" y="79"/>
                  <a:pt x="17" y="79"/>
                  <a:pt x="17" y="79"/>
                </a:cubicBezTo>
                <a:cubicBezTo>
                  <a:pt x="16" y="79"/>
                  <a:pt x="18" y="77"/>
                  <a:pt x="17" y="77"/>
                </a:cubicBezTo>
                <a:cubicBezTo>
                  <a:pt x="17" y="76"/>
                  <a:pt x="18" y="76"/>
                  <a:pt x="18" y="75"/>
                </a:cubicBezTo>
                <a:cubicBezTo>
                  <a:pt x="17" y="75"/>
                  <a:pt x="17" y="75"/>
                  <a:pt x="17" y="76"/>
                </a:cubicBezTo>
                <a:cubicBezTo>
                  <a:pt x="17" y="75"/>
                  <a:pt x="18" y="74"/>
                  <a:pt x="18" y="74"/>
                </a:cubicBezTo>
                <a:cubicBezTo>
                  <a:pt x="18" y="74"/>
                  <a:pt x="17" y="74"/>
                  <a:pt x="17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9" y="72"/>
                  <a:pt x="18" y="71"/>
                  <a:pt x="18" y="70"/>
                </a:cubicBezTo>
                <a:cubicBezTo>
                  <a:pt x="18" y="70"/>
                  <a:pt x="19" y="70"/>
                  <a:pt x="19" y="70"/>
                </a:cubicBezTo>
                <a:cubicBezTo>
                  <a:pt x="19" y="69"/>
                  <a:pt x="19" y="69"/>
                  <a:pt x="19" y="69"/>
                </a:cubicBezTo>
                <a:cubicBezTo>
                  <a:pt x="19" y="69"/>
                  <a:pt x="19" y="67"/>
                  <a:pt x="20" y="66"/>
                </a:cubicBezTo>
                <a:cubicBezTo>
                  <a:pt x="20" y="66"/>
                  <a:pt x="20" y="65"/>
                  <a:pt x="20" y="65"/>
                </a:cubicBezTo>
                <a:cubicBezTo>
                  <a:pt x="20" y="64"/>
                  <a:pt x="20" y="63"/>
                  <a:pt x="21" y="63"/>
                </a:cubicBezTo>
                <a:cubicBezTo>
                  <a:pt x="21" y="63"/>
                  <a:pt x="21" y="62"/>
                  <a:pt x="21" y="62"/>
                </a:cubicBezTo>
                <a:cubicBezTo>
                  <a:pt x="21" y="62"/>
                  <a:pt x="21" y="62"/>
                  <a:pt x="21" y="62"/>
                </a:cubicBezTo>
                <a:cubicBezTo>
                  <a:pt x="21" y="62"/>
                  <a:pt x="23" y="60"/>
                  <a:pt x="22" y="60"/>
                </a:cubicBezTo>
                <a:cubicBezTo>
                  <a:pt x="22" y="59"/>
                  <a:pt x="22" y="58"/>
                  <a:pt x="23" y="57"/>
                </a:cubicBezTo>
                <a:cubicBezTo>
                  <a:pt x="23" y="56"/>
                  <a:pt x="23" y="56"/>
                  <a:pt x="23" y="56"/>
                </a:cubicBezTo>
                <a:cubicBezTo>
                  <a:pt x="23" y="55"/>
                  <a:pt x="24" y="55"/>
                  <a:pt x="24" y="55"/>
                </a:cubicBezTo>
                <a:cubicBezTo>
                  <a:pt x="24" y="54"/>
                  <a:pt x="24" y="54"/>
                  <a:pt x="25" y="54"/>
                </a:cubicBezTo>
                <a:cubicBezTo>
                  <a:pt x="24" y="54"/>
                  <a:pt x="24" y="53"/>
                  <a:pt x="24" y="53"/>
                </a:cubicBezTo>
                <a:cubicBezTo>
                  <a:pt x="26" y="49"/>
                  <a:pt x="28" y="46"/>
                  <a:pt x="30" y="43"/>
                </a:cubicBezTo>
                <a:cubicBezTo>
                  <a:pt x="30" y="43"/>
                  <a:pt x="30" y="43"/>
                  <a:pt x="31" y="43"/>
                </a:cubicBezTo>
                <a:cubicBezTo>
                  <a:pt x="31" y="40"/>
                  <a:pt x="33" y="38"/>
                  <a:pt x="35" y="36"/>
                </a:cubicBezTo>
                <a:cubicBezTo>
                  <a:pt x="35" y="35"/>
                  <a:pt x="34" y="35"/>
                  <a:pt x="35" y="35"/>
                </a:cubicBezTo>
                <a:cubicBezTo>
                  <a:pt x="35" y="35"/>
                  <a:pt x="36" y="35"/>
                  <a:pt x="36" y="35"/>
                </a:cubicBezTo>
                <a:cubicBezTo>
                  <a:pt x="36" y="34"/>
                  <a:pt x="36" y="35"/>
                  <a:pt x="35" y="34"/>
                </a:cubicBezTo>
                <a:cubicBezTo>
                  <a:pt x="36" y="34"/>
                  <a:pt x="36" y="33"/>
                  <a:pt x="37" y="34"/>
                </a:cubicBezTo>
                <a:cubicBezTo>
                  <a:pt x="37" y="33"/>
                  <a:pt x="37" y="33"/>
                  <a:pt x="36" y="33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9" y="30"/>
                  <a:pt x="40" y="30"/>
                  <a:pt x="41" y="29"/>
                </a:cubicBezTo>
                <a:cubicBezTo>
                  <a:pt x="41" y="30"/>
                  <a:pt x="41" y="30"/>
                  <a:pt x="41" y="31"/>
                </a:cubicBezTo>
                <a:cubicBezTo>
                  <a:pt x="42" y="31"/>
                  <a:pt x="42" y="31"/>
                  <a:pt x="41" y="30"/>
                </a:cubicBezTo>
                <a:cubicBezTo>
                  <a:pt x="42" y="30"/>
                  <a:pt x="43" y="30"/>
                  <a:pt x="43" y="31"/>
                </a:cubicBezTo>
                <a:cubicBezTo>
                  <a:pt x="44" y="30"/>
                  <a:pt x="44" y="30"/>
                  <a:pt x="45" y="29"/>
                </a:cubicBezTo>
                <a:cubicBezTo>
                  <a:pt x="46" y="29"/>
                  <a:pt x="46" y="29"/>
                  <a:pt x="46" y="28"/>
                </a:cubicBezTo>
                <a:cubicBezTo>
                  <a:pt x="47" y="28"/>
                  <a:pt x="47" y="28"/>
                  <a:pt x="48" y="28"/>
                </a:cubicBezTo>
                <a:cubicBezTo>
                  <a:pt x="48" y="28"/>
                  <a:pt x="48" y="27"/>
                  <a:pt x="48" y="27"/>
                </a:cubicBezTo>
                <a:cubicBezTo>
                  <a:pt x="49" y="27"/>
                  <a:pt x="50" y="27"/>
                  <a:pt x="51" y="26"/>
                </a:cubicBezTo>
                <a:cubicBezTo>
                  <a:pt x="51" y="27"/>
                  <a:pt x="51" y="27"/>
                  <a:pt x="53" y="26"/>
                </a:cubicBezTo>
                <a:cubicBezTo>
                  <a:pt x="53" y="25"/>
                  <a:pt x="50" y="27"/>
                  <a:pt x="52" y="26"/>
                </a:cubicBezTo>
                <a:cubicBezTo>
                  <a:pt x="52" y="26"/>
                  <a:pt x="53" y="26"/>
                  <a:pt x="53" y="25"/>
                </a:cubicBezTo>
                <a:cubicBezTo>
                  <a:pt x="54" y="25"/>
                  <a:pt x="54" y="25"/>
                  <a:pt x="55" y="25"/>
                </a:cubicBezTo>
                <a:cubicBezTo>
                  <a:pt x="55" y="25"/>
                  <a:pt x="55" y="25"/>
                  <a:pt x="56" y="25"/>
                </a:cubicBezTo>
                <a:cubicBezTo>
                  <a:pt x="57" y="24"/>
                  <a:pt x="57" y="24"/>
                  <a:pt x="57" y="24"/>
                </a:cubicBezTo>
                <a:cubicBezTo>
                  <a:pt x="57" y="24"/>
                  <a:pt x="58" y="24"/>
                  <a:pt x="58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4"/>
                  <a:pt x="61" y="24"/>
                  <a:pt x="61" y="24"/>
                </a:cubicBezTo>
                <a:cubicBezTo>
                  <a:pt x="62" y="24"/>
                  <a:pt x="64" y="24"/>
                  <a:pt x="65" y="25"/>
                </a:cubicBezTo>
                <a:cubicBezTo>
                  <a:pt x="65" y="25"/>
                  <a:pt x="65" y="24"/>
                  <a:pt x="65" y="24"/>
                </a:cubicBezTo>
                <a:cubicBezTo>
                  <a:pt x="66" y="24"/>
                  <a:pt x="66" y="24"/>
                  <a:pt x="67" y="25"/>
                </a:cubicBezTo>
                <a:cubicBezTo>
                  <a:pt x="67" y="25"/>
                  <a:pt x="68" y="25"/>
                  <a:pt x="69" y="25"/>
                </a:cubicBezTo>
                <a:cubicBezTo>
                  <a:pt x="69" y="25"/>
                  <a:pt x="70" y="25"/>
                  <a:pt x="71" y="26"/>
                </a:cubicBezTo>
                <a:cubicBezTo>
                  <a:pt x="71" y="26"/>
                  <a:pt x="72" y="26"/>
                  <a:pt x="72" y="26"/>
                </a:cubicBezTo>
                <a:cubicBezTo>
                  <a:pt x="73" y="26"/>
                  <a:pt x="73" y="26"/>
                  <a:pt x="73" y="26"/>
                </a:cubicBezTo>
                <a:cubicBezTo>
                  <a:pt x="74" y="27"/>
                  <a:pt x="74" y="27"/>
                  <a:pt x="74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4" y="27"/>
                  <a:pt x="75" y="27"/>
                  <a:pt x="75" y="27"/>
                </a:cubicBezTo>
                <a:cubicBezTo>
                  <a:pt x="75" y="27"/>
                  <a:pt x="75" y="28"/>
                  <a:pt x="75" y="28"/>
                </a:cubicBezTo>
                <a:cubicBezTo>
                  <a:pt x="75" y="28"/>
                  <a:pt x="76" y="28"/>
                  <a:pt x="76" y="28"/>
                </a:cubicBezTo>
                <a:cubicBezTo>
                  <a:pt x="76" y="28"/>
                  <a:pt x="76" y="28"/>
                  <a:pt x="77" y="28"/>
                </a:cubicBezTo>
                <a:cubicBezTo>
                  <a:pt x="77" y="29"/>
                  <a:pt x="77" y="29"/>
                  <a:pt x="78" y="29"/>
                </a:cubicBezTo>
                <a:cubicBezTo>
                  <a:pt x="78" y="29"/>
                  <a:pt x="78" y="29"/>
                  <a:pt x="77" y="28"/>
                </a:cubicBezTo>
                <a:cubicBezTo>
                  <a:pt x="77" y="28"/>
                  <a:pt x="77" y="28"/>
                  <a:pt x="78" y="28"/>
                </a:cubicBezTo>
                <a:cubicBezTo>
                  <a:pt x="78" y="29"/>
                  <a:pt x="78" y="29"/>
                  <a:pt x="78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7" y="28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30"/>
                </a:cubicBezTo>
                <a:cubicBezTo>
                  <a:pt x="78" y="29"/>
                  <a:pt x="78" y="29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9" y="30"/>
                  <a:pt x="78" y="30"/>
                </a:cubicBezTo>
                <a:cubicBezTo>
                  <a:pt x="78" y="30"/>
                  <a:pt x="78" y="30"/>
                  <a:pt x="78" y="31"/>
                </a:cubicBezTo>
                <a:cubicBezTo>
                  <a:pt x="78" y="31"/>
                  <a:pt x="79" y="30"/>
                  <a:pt x="78" y="31"/>
                </a:cubicBezTo>
                <a:cubicBezTo>
                  <a:pt x="77" y="31"/>
                  <a:pt x="78" y="30"/>
                  <a:pt x="78" y="31"/>
                </a:cubicBezTo>
                <a:cubicBezTo>
                  <a:pt x="78" y="31"/>
                  <a:pt x="78" y="31"/>
                  <a:pt x="78" y="31"/>
                </a:cubicBezTo>
                <a:cubicBezTo>
                  <a:pt x="78" y="31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6" y="31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7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9" y="30"/>
                  <a:pt x="79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1"/>
                  <a:pt x="78" y="31"/>
                </a:cubicBezTo>
                <a:cubicBezTo>
                  <a:pt x="78" y="31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5" y="33"/>
                </a:cubicBezTo>
                <a:cubicBezTo>
                  <a:pt x="76" y="33"/>
                  <a:pt x="76" y="33"/>
                  <a:pt x="76" y="32"/>
                </a:cubicBezTo>
                <a:cubicBezTo>
                  <a:pt x="76" y="32"/>
                  <a:pt x="76" y="32"/>
                  <a:pt x="76" y="32"/>
                </a:cubicBezTo>
                <a:cubicBezTo>
                  <a:pt x="76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6" y="32"/>
                  <a:pt x="76" y="32"/>
                </a:cubicBezTo>
                <a:cubicBezTo>
                  <a:pt x="77" y="31"/>
                  <a:pt x="78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cubicBezTo>
                  <a:pt x="77" y="30"/>
                  <a:pt x="77" y="29"/>
                  <a:pt x="76" y="29"/>
                </a:cubicBezTo>
                <a:cubicBezTo>
                  <a:pt x="76" y="29"/>
                  <a:pt x="76" y="30"/>
                  <a:pt x="76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1"/>
                  <a:pt x="76" y="31"/>
                  <a:pt x="76" y="31"/>
                </a:cubicBezTo>
                <a:cubicBezTo>
                  <a:pt x="76" y="32"/>
                  <a:pt x="77" y="31"/>
                  <a:pt x="77" y="32"/>
                </a:cubicBezTo>
                <a:cubicBezTo>
                  <a:pt x="78" y="31"/>
                  <a:pt x="78" y="31"/>
                  <a:pt x="79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80" y="29"/>
                  <a:pt x="79" y="29"/>
                </a:cubicBezTo>
                <a:cubicBezTo>
                  <a:pt x="80" y="28"/>
                  <a:pt x="80" y="28"/>
                  <a:pt x="80" y="28"/>
                </a:cubicBezTo>
                <a:cubicBezTo>
                  <a:pt x="81" y="27"/>
                  <a:pt x="80" y="27"/>
                  <a:pt x="81" y="26"/>
                </a:cubicBezTo>
                <a:cubicBezTo>
                  <a:pt x="81" y="26"/>
                  <a:pt x="81" y="26"/>
                  <a:pt x="81" y="26"/>
                </a:cubicBezTo>
                <a:cubicBezTo>
                  <a:pt x="81" y="26"/>
                  <a:pt x="81" y="26"/>
                  <a:pt x="81" y="25"/>
                </a:cubicBezTo>
                <a:cubicBezTo>
                  <a:pt x="81" y="25"/>
                  <a:pt x="81" y="25"/>
                  <a:pt x="82" y="25"/>
                </a:cubicBezTo>
                <a:cubicBezTo>
                  <a:pt x="82" y="25"/>
                  <a:pt x="82" y="25"/>
                  <a:pt x="82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82" y="24"/>
                  <a:pt x="83" y="24"/>
                  <a:pt x="83" y="24"/>
                </a:cubicBezTo>
                <a:cubicBezTo>
                  <a:pt x="83" y="24"/>
                  <a:pt x="83" y="23"/>
                  <a:pt x="83" y="24"/>
                </a:cubicBezTo>
                <a:cubicBezTo>
                  <a:pt x="84" y="24"/>
                  <a:pt x="83" y="24"/>
                  <a:pt x="84" y="24"/>
                </a:cubicBezTo>
                <a:cubicBezTo>
                  <a:pt x="84" y="24"/>
                  <a:pt x="84" y="24"/>
                  <a:pt x="85" y="24"/>
                </a:cubicBezTo>
                <a:cubicBezTo>
                  <a:pt x="85" y="24"/>
                  <a:pt x="85" y="24"/>
                  <a:pt x="85" y="24"/>
                </a:cubicBezTo>
                <a:cubicBezTo>
                  <a:pt x="85" y="24"/>
                  <a:pt x="85" y="24"/>
                  <a:pt x="85" y="24"/>
                </a:cubicBezTo>
                <a:cubicBezTo>
                  <a:pt x="85" y="24"/>
                  <a:pt x="85" y="23"/>
                  <a:pt x="85" y="23"/>
                </a:cubicBezTo>
                <a:cubicBezTo>
                  <a:pt x="84" y="23"/>
                  <a:pt x="85" y="23"/>
                  <a:pt x="85" y="23"/>
                </a:cubicBezTo>
                <a:cubicBezTo>
                  <a:pt x="83" y="23"/>
                  <a:pt x="82" y="21"/>
                  <a:pt x="81" y="22"/>
                </a:cubicBezTo>
                <a:cubicBezTo>
                  <a:pt x="79" y="21"/>
                  <a:pt x="79" y="21"/>
                  <a:pt x="79" y="21"/>
                </a:cubicBezTo>
                <a:cubicBezTo>
                  <a:pt x="80" y="20"/>
                  <a:pt x="80" y="20"/>
                  <a:pt x="81" y="19"/>
                </a:cubicBezTo>
                <a:cubicBezTo>
                  <a:pt x="80" y="19"/>
                  <a:pt x="80" y="18"/>
                  <a:pt x="81" y="18"/>
                </a:cubicBezTo>
                <a:cubicBezTo>
                  <a:pt x="81" y="18"/>
                  <a:pt x="81" y="18"/>
                  <a:pt x="81" y="17"/>
                </a:cubicBezTo>
                <a:cubicBezTo>
                  <a:pt x="80" y="17"/>
                  <a:pt x="80" y="17"/>
                  <a:pt x="80" y="17"/>
                </a:cubicBezTo>
                <a:cubicBezTo>
                  <a:pt x="80" y="16"/>
                  <a:pt x="81" y="16"/>
                  <a:pt x="81" y="16"/>
                </a:cubicBezTo>
                <a:cubicBezTo>
                  <a:pt x="79" y="15"/>
                  <a:pt x="79" y="15"/>
                  <a:pt x="78" y="14"/>
                </a:cubicBezTo>
                <a:cubicBezTo>
                  <a:pt x="78" y="14"/>
                  <a:pt x="78" y="14"/>
                  <a:pt x="78" y="14"/>
                </a:cubicBezTo>
                <a:cubicBezTo>
                  <a:pt x="78" y="14"/>
                  <a:pt x="78" y="14"/>
                  <a:pt x="78" y="14"/>
                </a:cubicBezTo>
                <a:cubicBezTo>
                  <a:pt x="78" y="14"/>
                  <a:pt x="78" y="14"/>
                  <a:pt x="78" y="14"/>
                </a:cubicBez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cubicBezTo>
                  <a:pt x="78" y="14"/>
                  <a:pt x="78" y="14"/>
                  <a:pt x="78" y="14"/>
                </a:cubicBezTo>
                <a:cubicBezTo>
                  <a:pt x="78" y="14"/>
                  <a:pt x="78" y="15"/>
                  <a:pt x="78" y="15"/>
                </a:cubicBezTo>
                <a:cubicBezTo>
                  <a:pt x="78" y="15"/>
                  <a:pt x="78" y="15"/>
                  <a:pt x="79" y="15"/>
                </a:cubicBezTo>
                <a:cubicBezTo>
                  <a:pt x="79" y="16"/>
                  <a:pt x="79" y="15"/>
                  <a:pt x="79" y="15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1" y="17"/>
                  <a:pt x="81" y="18"/>
                  <a:pt x="82" y="17"/>
                </a:cubicBezTo>
                <a:cubicBezTo>
                  <a:pt x="82" y="17"/>
                  <a:pt x="80" y="17"/>
                  <a:pt x="81" y="16"/>
                </a:cubicBezTo>
                <a:cubicBezTo>
                  <a:pt x="84" y="19"/>
                  <a:pt x="84" y="19"/>
                  <a:pt x="84" y="19"/>
                </a:cubicBezTo>
                <a:cubicBezTo>
                  <a:pt x="85" y="19"/>
                  <a:pt x="86" y="19"/>
                  <a:pt x="86" y="20"/>
                </a:cubicBezTo>
                <a:cubicBezTo>
                  <a:pt x="87" y="20"/>
                  <a:pt x="87" y="21"/>
                  <a:pt x="88" y="22"/>
                </a:cubicBezTo>
                <a:cubicBezTo>
                  <a:pt x="88" y="22"/>
                  <a:pt x="88" y="22"/>
                  <a:pt x="89" y="22"/>
                </a:cubicBezTo>
                <a:cubicBezTo>
                  <a:pt x="89" y="22"/>
                  <a:pt x="89" y="21"/>
                  <a:pt x="90" y="21"/>
                </a:cubicBezTo>
                <a:cubicBezTo>
                  <a:pt x="91" y="22"/>
                  <a:pt x="91" y="22"/>
                  <a:pt x="92" y="24"/>
                </a:cubicBezTo>
                <a:cubicBezTo>
                  <a:pt x="92" y="24"/>
                  <a:pt x="92" y="24"/>
                  <a:pt x="92" y="23"/>
                </a:cubicBezTo>
                <a:cubicBezTo>
                  <a:pt x="92" y="23"/>
                  <a:pt x="91" y="23"/>
                  <a:pt x="91" y="22"/>
                </a:cubicBezTo>
                <a:cubicBezTo>
                  <a:pt x="91" y="21"/>
                  <a:pt x="92" y="23"/>
                  <a:pt x="92" y="23"/>
                </a:cubicBezTo>
                <a:cubicBezTo>
                  <a:pt x="92" y="24"/>
                  <a:pt x="93" y="26"/>
                  <a:pt x="93" y="28"/>
                </a:cubicBezTo>
                <a:cubicBezTo>
                  <a:pt x="93" y="28"/>
                  <a:pt x="93" y="29"/>
                  <a:pt x="93" y="30"/>
                </a:cubicBezTo>
                <a:cubicBezTo>
                  <a:pt x="93" y="30"/>
                  <a:pt x="93" y="31"/>
                  <a:pt x="93" y="31"/>
                </a:cubicBezTo>
                <a:cubicBezTo>
                  <a:pt x="93" y="31"/>
                  <a:pt x="93" y="31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2"/>
                  <a:pt x="93" y="32"/>
                </a:cubicBezTo>
                <a:cubicBezTo>
                  <a:pt x="93" y="32"/>
                  <a:pt x="93" y="33"/>
                  <a:pt x="92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3" y="35"/>
                  <a:pt x="92" y="36"/>
                  <a:pt x="92" y="36"/>
                </a:cubicBezTo>
                <a:cubicBezTo>
                  <a:pt x="92" y="37"/>
                  <a:pt x="92" y="37"/>
                  <a:pt x="92" y="37"/>
                </a:cubicBezTo>
                <a:cubicBezTo>
                  <a:pt x="91" y="38"/>
                  <a:pt x="91" y="38"/>
                  <a:pt x="91" y="39"/>
                </a:cubicBezTo>
                <a:cubicBezTo>
                  <a:pt x="91" y="39"/>
                  <a:pt x="90" y="39"/>
                  <a:pt x="90" y="40"/>
                </a:cubicBezTo>
                <a:cubicBezTo>
                  <a:pt x="91" y="38"/>
                  <a:pt x="89" y="41"/>
                  <a:pt x="89" y="41"/>
                </a:cubicBezTo>
                <a:cubicBezTo>
                  <a:pt x="88" y="43"/>
                  <a:pt x="86" y="44"/>
                  <a:pt x="84" y="45"/>
                </a:cubicBezTo>
                <a:cubicBezTo>
                  <a:pt x="83" y="46"/>
                  <a:pt x="82" y="46"/>
                  <a:pt x="80" y="47"/>
                </a:cubicBezTo>
                <a:cubicBezTo>
                  <a:pt x="79" y="47"/>
                  <a:pt x="77" y="47"/>
                  <a:pt x="76" y="47"/>
                </a:cubicBezTo>
                <a:cubicBezTo>
                  <a:pt x="74" y="47"/>
                  <a:pt x="73" y="46"/>
                  <a:pt x="72" y="46"/>
                </a:cubicBezTo>
                <a:cubicBezTo>
                  <a:pt x="71" y="46"/>
                  <a:pt x="71" y="45"/>
                  <a:pt x="70" y="45"/>
                </a:cubicBezTo>
                <a:cubicBezTo>
                  <a:pt x="70" y="45"/>
                  <a:pt x="70" y="45"/>
                  <a:pt x="70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5"/>
                  <a:pt x="69" y="45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7" y="43"/>
                  <a:pt x="67" y="43"/>
                  <a:pt x="67" y="43"/>
                </a:cubicBezTo>
                <a:cubicBezTo>
                  <a:pt x="67" y="42"/>
                  <a:pt x="66" y="43"/>
                  <a:pt x="66" y="42"/>
                </a:cubicBezTo>
                <a:cubicBezTo>
                  <a:pt x="65" y="42"/>
                  <a:pt x="65" y="42"/>
                  <a:pt x="66" y="42"/>
                </a:cubicBezTo>
                <a:cubicBezTo>
                  <a:pt x="65" y="42"/>
                  <a:pt x="65" y="42"/>
                  <a:pt x="64" y="42"/>
                </a:cubicBezTo>
                <a:cubicBezTo>
                  <a:pt x="65" y="41"/>
                  <a:pt x="65" y="42"/>
                  <a:pt x="65" y="41"/>
                </a:cubicBezTo>
                <a:cubicBezTo>
                  <a:pt x="65" y="41"/>
                  <a:pt x="64" y="41"/>
                  <a:pt x="64" y="41"/>
                </a:cubicBezTo>
                <a:cubicBezTo>
                  <a:pt x="64" y="41"/>
                  <a:pt x="64" y="40"/>
                  <a:pt x="64" y="40"/>
                </a:cubicBezTo>
                <a:cubicBezTo>
                  <a:pt x="62" y="40"/>
                  <a:pt x="61" y="40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59" y="40"/>
                  <a:pt x="58" y="40"/>
                  <a:pt x="57" y="41"/>
                </a:cubicBezTo>
                <a:cubicBezTo>
                  <a:pt x="57" y="40"/>
                  <a:pt x="57" y="40"/>
                  <a:pt x="57" y="40"/>
                </a:cubicBezTo>
                <a:cubicBezTo>
                  <a:pt x="57" y="40"/>
                  <a:pt x="56" y="41"/>
                  <a:pt x="56" y="41"/>
                </a:cubicBezTo>
                <a:cubicBezTo>
                  <a:pt x="56" y="41"/>
                  <a:pt x="56" y="41"/>
                  <a:pt x="56" y="40"/>
                </a:cubicBezTo>
                <a:cubicBezTo>
                  <a:pt x="56" y="40"/>
                  <a:pt x="56" y="41"/>
                  <a:pt x="55" y="41"/>
                </a:cubicBezTo>
                <a:cubicBezTo>
                  <a:pt x="55" y="41"/>
                  <a:pt x="54" y="42"/>
                  <a:pt x="53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2" y="44"/>
                  <a:pt x="51" y="45"/>
                  <a:pt x="50" y="46"/>
                </a:cubicBezTo>
                <a:cubicBezTo>
                  <a:pt x="49" y="47"/>
                  <a:pt x="49" y="48"/>
                  <a:pt x="48" y="48"/>
                </a:cubicBezTo>
                <a:cubicBezTo>
                  <a:pt x="47" y="49"/>
                  <a:pt x="47" y="49"/>
                  <a:pt x="46" y="50"/>
                </a:cubicBezTo>
                <a:cubicBezTo>
                  <a:pt x="46" y="51"/>
                  <a:pt x="46" y="51"/>
                  <a:pt x="46" y="52"/>
                </a:cubicBezTo>
                <a:cubicBezTo>
                  <a:pt x="45" y="52"/>
                  <a:pt x="44" y="52"/>
                  <a:pt x="44" y="53"/>
                </a:cubicBezTo>
                <a:cubicBezTo>
                  <a:pt x="43" y="53"/>
                  <a:pt x="43" y="53"/>
                  <a:pt x="43" y="53"/>
                </a:cubicBezTo>
                <a:cubicBezTo>
                  <a:pt x="43" y="54"/>
                  <a:pt x="43" y="55"/>
                  <a:pt x="42" y="55"/>
                </a:cubicBezTo>
                <a:cubicBezTo>
                  <a:pt x="42" y="55"/>
                  <a:pt x="43" y="54"/>
                  <a:pt x="43" y="54"/>
                </a:cubicBezTo>
                <a:cubicBezTo>
                  <a:pt x="43" y="54"/>
                  <a:pt x="42" y="53"/>
                  <a:pt x="43" y="53"/>
                </a:cubicBezTo>
                <a:cubicBezTo>
                  <a:pt x="43" y="53"/>
                  <a:pt x="42" y="53"/>
                  <a:pt x="42" y="53"/>
                </a:cubicBezTo>
                <a:cubicBezTo>
                  <a:pt x="42" y="52"/>
                  <a:pt x="41" y="52"/>
                  <a:pt x="41" y="52"/>
                </a:cubicBezTo>
                <a:cubicBezTo>
                  <a:pt x="41" y="51"/>
                  <a:pt x="42" y="50"/>
                  <a:pt x="43" y="49"/>
                </a:cubicBezTo>
                <a:cubicBezTo>
                  <a:pt x="43" y="48"/>
                  <a:pt x="43" y="48"/>
                  <a:pt x="44" y="48"/>
                </a:cubicBezTo>
                <a:cubicBezTo>
                  <a:pt x="44" y="48"/>
                  <a:pt x="44" y="48"/>
                  <a:pt x="44" y="47"/>
                </a:cubicBezTo>
                <a:cubicBezTo>
                  <a:pt x="44" y="47"/>
                  <a:pt x="43" y="47"/>
                  <a:pt x="43" y="48"/>
                </a:cubicBezTo>
                <a:cubicBezTo>
                  <a:pt x="43" y="47"/>
                  <a:pt x="44" y="46"/>
                  <a:pt x="45" y="46"/>
                </a:cubicBezTo>
                <a:cubicBezTo>
                  <a:pt x="45" y="46"/>
                  <a:pt x="45" y="46"/>
                  <a:pt x="46" y="46"/>
                </a:cubicBezTo>
                <a:cubicBezTo>
                  <a:pt x="46" y="46"/>
                  <a:pt x="46" y="45"/>
                  <a:pt x="46" y="45"/>
                </a:cubicBezTo>
                <a:cubicBezTo>
                  <a:pt x="46" y="45"/>
                  <a:pt x="46" y="45"/>
                  <a:pt x="46" y="45"/>
                </a:cubicBezTo>
                <a:cubicBezTo>
                  <a:pt x="46" y="44"/>
                  <a:pt x="45" y="46"/>
                  <a:pt x="45" y="46"/>
                </a:cubicBezTo>
                <a:cubicBezTo>
                  <a:pt x="45" y="45"/>
                  <a:pt x="46" y="44"/>
                  <a:pt x="47" y="44"/>
                </a:cubicBezTo>
                <a:cubicBezTo>
                  <a:pt x="47" y="43"/>
                  <a:pt x="46" y="43"/>
                  <a:pt x="46" y="43"/>
                </a:cubicBezTo>
                <a:cubicBezTo>
                  <a:pt x="46" y="43"/>
                  <a:pt x="46" y="44"/>
                  <a:pt x="45" y="44"/>
                </a:cubicBezTo>
                <a:cubicBezTo>
                  <a:pt x="45" y="44"/>
                  <a:pt x="45" y="43"/>
                  <a:pt x="45" y="43"/>
                </a:cubicBezTo>
                <a:cubicBezTo>
                  <a:pt x="45" y="43"/>
                  <a:pt x="44" y="43"/>
                  <a:pt x="44" y="43"/>
                </a:cubicBezTo>
                <a:cubicBezTo>
                  <a:pt x="44" y="44"/>
                  <a:pt x="45" y="43"/>
                  <a:pt x="45" y="44"/>
                </a:cubicBezTo>
                <a:cubicBezTo>
                  <a:pt x="44" y="44"/>
                  <a:pt x="45" y="44"/>
                  <a:pt x="45" y="44"/>
                </a:cubicBezTo>
                <a:cubicBezTo>
                  <a:pt x="45" y="45"/>
                  <a:pt x="44" y="45"/>
                  <a:pt x="44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43" y="44"/>
                  <a:pt x="44" y="46"/>
                  <a:pt x="44" y="46"/>
                </a:cubicBezTo>
                <a:cubicBezTo>
                  <a:pt x="43" y="47"/>
                  <a:pt x="42" y="47"/>
                  <a:pt x="42" y="47"/>
                </a:cubicBezTo>
                <a:cubicBezTo>
                  <a:pt x="42" y="47"/>
                  <a:pt x="43" y="47"/>
                  <a:pt x="42" y="48"/>
                </a:cubicBezTo>
                <a:cubicBezTo>
                  <a:pt x="42" y="48"/>
                  <a:pt x="41" y="48"/>
                  <a:pt x="41" y="48"/>
                </a:cubicBezTo>
                <a:cubicBezTo>
                  <a:pt x="41" y="48"/>
                  <a:pt x="41" y="49"/>
                  <a:pt x="41" y="49"/>
                </a:cubicBezTo>
                <a:cubicBezTo>
                  <a:pt x="40" y="51"/>
                  <a:pt x="38" y="53"/>
                  <a:pt x="37" y="55"/>
                </a:cubicBezTo>
                <a:cubicBezTo>
                  <a:pt x="36" y="56"/>
                  <a:pt x="37" y="56"/>
                  <a:pt x="37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8" y="57"/>
                  <a:pt x="39" y="56"/>
                  <a:pt x="39" y="56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8" y="56"/>
                  <a:pt x="38" y="56"/>
                  <a:pt x="37" y="57"/>
                </a:cubicBezTo>
                <a:cubicBezTo>
                  <a:pt x="38" y="57"/>
                  <a:pt x="38" y="56"/>
                  <a:pt x="38" y="57"/>
                </a:cubicBezTo>
                <a:cubicBezTo>
                  <a:pt x="38" y="58"/>
                  <a:pt x="37" y="58"/>
                  <a:pt x="38" y="59"/>
                </a:cubicBezTo>
                <a:cubicBezTo>
                  <a:pt x="38" y="59"/>
                  <a:pt x="38" y="58"/>
                  <a:pt x="38" y="58"/>
                </a:cubicBezTo>
                <a:cubicBezTo>
                  <a:pt x="39" y="57"/>
                  <a:pt x="39" y="57"/>
                  <a:pt x="40" y="57"/>
                </a:cubicBezTo>
                <a:cubicBezTo>
                  <a:pt x="40" y="57"/>
                  <a:pt x="40" y="58"/>
                  <a:pt x="41" y="57"/>
                </a:cubicBezTo>
                <a:cubicBezTo>
                  <a:pt x="41" y="58"/>
                  <a:pt x="41" y="59"/>
                  <a:pt x="41" y="59"/>
                </a:cubicBezTo>
                <a:cubicBezTo>
                  <a:pt x="41" y="60"/>
                  <a:pt x="40" y="60"/>
                  <a:pt x="40" y="60"/>
                </a:cubicBezTo>
                <a:cubicBezTo>
                  <a:pt x="39" y="60"/>
                  <a:pt x="40" y="61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39" y="63"/>
                  <a:pt x="38" y="63"/>
                  <a:pt x="38" y="64"/>
                </a:cubicBezTo>
                <a:cubicBezTo>
                  <a:pt x="37" y="65"/>
                  <a:pt x="36" y="67"/>
                  <a:pt x="36" y="69"/>
                </a:cubicBezTo>
                <a:cubicBezTo>
                  <a:pt x="36" y="69"/>
                  <a:pt x="35" y="70"/>
                  <a:pt x="36" y="70"/>
                </a:cubicBezTo>
                <a:cubicBezTo>
                  <a:pt x="36" y="71"/>
                  <a:pt x="35" y="70"/>
                  <a:pt x="35" y="71"/>
                </a:cubicBezTo>
                <a:cubicBezTo>
                  <a:pt x="35" y="71"/>
                  <a:pt x="35" y="71"/>
                  <a:pt x="35" y="71"/>
                </a:cubicBezTo>
                <a:cubicBezTo>
                  <a:pt x="35" y="72"/>
                  <a:pt x="35" y="71"/>
                  <a:pt x="34" y="72"/>
                </a:cubicBezTo>
                <a:cubicBezTo>
                  <a:pt x="34" y="73"/>
                  <a:pt x="35" y="73"/>
                  <a:pt x="34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74"/>
                  <a:pt x="33" y="75"/>
                  <a:pt x="33" y="77"/>
                </a:cubicBezTo>
                <a:cubicBezTo>
                  <a:pt x="33" y="77"/>
                  <a:pt x="33" y="77"/>
                  <a:pt x="34" y="77"/>
                </a:cubicBezTo>
                <a:cubicBezTo>
                  <a:pt x="33" y="78"/>
                  <a:pt x="33" y="78"/>
                  <a:pt x="33" y="79"/>
                </a:cubicBezTo>
                <a:cubicBezTo>
                  <a:pt x="33" y="80"/>
                  <a:pt x="33" y="81"/>
                  <a:pt x="32" y="83"/>
                </a:cubicBezTo>
                <a:cubicBezTo>
                  <a:pt x="32" y="84"/>
                  <a:pt x="32" y="85"/>
                  <a:pt x="32" y="86"/>
                </a:cubicBezTo>
                <a:cubicBezTo>
                  <a:pt x="32" y="87"/>
                  <a:pt x="32" y="88"/>
                  <a:pt x="32" y="89"/>
                </a:cubicBezTo>
                <a:cubicBezTo>
                  <a:pt x="32" y="90"/>
                  <a:pt x="32" y="90"/>
                  <a:pt x="32" y="91"/>
                </a:cubicBezTo>
                <a:cubicBezTo>
                  <a:pt x="32" y="92"/>
                  <a:pt x="31" y="94"/>
                  <a:pt x="32" y="95"/>
                </a:cubicBezTo>
                <a:cubicBezTo>
                  <a:pt x="32" y="94"/>
                  <a:pt x="32" y="94"/>
                  <a:pt x="32" y="95"/>
                </a:cubicBezTo>
                <a:cubicBezTo>
                  <a:pt x="32" y="95"/>
                  <a:pt x="32" y="96"/>
                  <a:pt x="32" y="97"/>
                </a:cubicBezTo>
                <a:cubicBezTo>
                  <a:pt x="32" y="99"/>
                  <a:pt x="32" y="100"/>
                  <a:pt x="32" y="101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2" y="102"/>
                  <a:pt x="33" y="103"/>
                  <a:pt x="33" y="103"/>
                </a:cubicBezTo>
                <a:cubicBezTo>
                  <a:pt x="33" y="104"/>
                  <a:pt x="32" y="104"/>
                  <a:pt x="33" y="105"/>
                </a:cubicBezTo>
                <a:cubicBezTo>
                  <a:pt x="33" y="105"/>
                  <a:pt x="33" y="105"/>
                  <a:pt x="33" y="10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7"/>
                  <a:pt x="33" y="108"/>
                  <a:pt x="34" y="108"/>
                </a:cubicBezTo>
                <a:cubicBezTo>
                  <a:pt x="34" y="108"/>
                  <a:pt x="33" y="108"/>
                  <a:pt x="34" y="109"/>
                </a:cubicBezTo>
                <a:cubicBezTo>
                  <a:pt x="34" y="109"/>
                  <a:pt x="34" y="110"/>
                  <a:pt x="34" y="110"/>
                </a:cubicBezTo>
                <a:cubicBezTo>
                  <a:pt x="34" y="110"/>
                  <a:pt x="34" y="111"/>
                  <a:pt x="35" y="112"/>
                </a:cubicBezTo>
                <a:cubicBezTo>
                  <a:pt x="35" y="112"/>
                  <a:pt x="35" y="113"/>
                  <a:pt x="35" y="113"/>
                </a:cubicBezTo>
                <a:cubicBezTo>
                  <a:pt x="35" y="114"/>
                  <a:pt x="36" y="113"/>
                  <a:pt x="36" y="114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35" y="114"/>
                  <a:pt x="35" y="114"/>
                  <a:pt x="35" y="115"/>
                </a:cubicBezTo>
                <a:cubicBezTo>
                  <a:pt x="36" y="115"/>
                  <a:pt x="36" y="114"/>
                  <a:pt x="36" y="114"/>
                </a:cubicBezTo>
                <a:cubicBezTo>
                  <a:pt x="36" y="114"/>
                  <a:pt x="36" y="115"/>
                  <a:pt x="36" y="115"/>
                </a:cubicBezTo>
                <a:cubicBezTo>
                  <a:pt x="36" y="115"/>
                  <a:pt x="36" y="115"/>
                  <a:pt x="36" y="116"/>
                </a:cubicBezTo>
                <a:cubicBezTo>
                  <a:pt x="36" y="116"/>
                  <a:pt x="37" y="117"/>
                  <a:pt x="37" y="117"/>
                </a:cubicBezTo>
                <a:cubicBezTo>
                  <a:pt x="37" y="117"/>
                  <a:pt x="37" y="118"/>
                  <a:pt x="37" y="118"/>
                </a:cubicBezTo>
                <a:cubicBezTo>
                  <a:pt x="38" y="119"/>
                  <a:pt x="39" y="121"/>
                  <a:pt x="39" y="121"/>
                </a:cubicBezTo>
                <a:cubicBezTo>
                  <a:pt x="39" y="122"/>
                  <a:pt x="40" y="122"/>
                  <a:pt x="40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0" y="124"/>
                  <a:pt x="41" y="124"/>
                  <a:pt x="41" y="124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42" y="126"/>
                  <a:pt x="42" y="126"/>
                  <a:pt x="42" y="126"/>
                </a:cubicBezTo>
                <a:cubicBezTo>
                  <a:pt x="42" y="126"/>
                  <a:pt x="43" y="126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4" y="128"/>
                  <a:pt x="44" y="128"/>
                  <a:pt x="44" y="128"/>
                </a:cubicBezTo>
                <a:cubicBezTo>
                  <a:pt x="44" y="129"/>
                  <a:pt x="46" y="129"/>
                  <a:pt x="46" y="130"/>
                </a:cubicBezTo>
                <a:cubicBezTo>
                  <a:pt x="46" y="130"/>
                  <a:pt x="47" y="130"/>
                  <a:pt x="48" y="130"/>
                </a:cubicBezTo>
                <a:cubicBezTo>
                  <a:pt x="48" y="130"/>
                  <a:pt x="48" y="131"/>
                  <a:pt x="49" y="131"/>
                </a:cubicBezTo>
                <a:cubicBezTo>
                  <a:pt x="49" y="131"/>
                  <a:pt x="50" y="131"/>
                  <a:pt x="51" y="131"/>
                </a:cubicBezTo>
                <a:cubicBezTo>
                  <a:pt x="51" y="131"/>
                  <a:pt x="51" y="131"/>
                  <a:pt x="52" y="131"/>
                </a:cubicBezTo>
                <a:cubicBezTo>
                  <a:pt x="52" y="131"/>
                  <a:pt x="52" y="131"/>
                  <a:pt x="53" y="131"/>
                </a:cubicBezTo>
                <a:cubicBezTo>
                  <a:pt x="53" y="131"/>
                  <a:pt x="53" y="132"/>
                  <a:pt x="53" y="13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53" y="131"/>
                  <a:pt x="53" y="131"/>
                  <a:pt x="54" y="131"/>
                </a:cubicBezTo>
                <a:cubicBezTo>
                  <a:pt x="54" y="131"/>
                  <a:pt x="55" y="131"/>
                  <a:pt x="55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6" y="131"/>
                  <a:pt x="56" y="130"/>
                  <a:pt x="57" y="130"/>
                </a:cubicBezTo>
                <a:cubicBezTo>
                  <a:pt x="57" y="130"/>
                  <a:pt x="56" y="130"/>
                  <a:pt x="56" y="131"/>
                </a:cubicBezTo>
                <a:cubicBezTo>
                  <a:pt x="56" y="131"/>
                  <a:pt x="57" y="131"/>
                  <a:pt x="56" y="131"/>
                </a:cubicBezTo>
                <a:cubicBezTo>
                  <a:pt x="57" y="132"/>
                  <a:pt x="57" y="131"/>
                  <a:pt x="57" y="131"/>
                </a:cubicBezTo>
                <a:cubicBezTo>
                  <a:pt x="57" y="131"/>
                  <a:pt x="57" y="131"/>
                  <a:pt x="57" y="132"/>
                </a:cubicBezTo>
                <a:cubicBezTo>
                  <a:pt x="57" y="132"/>
                  <a:pt x="57" y="131"/>
                  <a:pt x="58" y="131"/>
                </a:cubicBezTo>
                <a:cubicBezTo>
                  <a:pt x="58" y="132"/>
                  <a:pt x="59" y="132"/>
                  <a:pt x="59" y="131"/>
                </a:cubicBezTo>
                <a:cubicBezTo>
                  <a:pt x="58" y="131"/>
                  <a:pt x="58" y="131"/>
                  <a:pt x="57" y="130"/>
                </a:cubicBezTo>
                <a:cubicBezTo>
                  <a:pt x="57" y="130"/>
                  <a:pt x="58" y="130"/>
                  <a:pt x="58" y="129"/>
                </a:cubicBezTo>
                <a:cubicBezTo>
                  <a:pt x="58" y="130"/>
                  <a:pt x="58" y="130"/>
                  <a:pt x="59" y="130"/>
                </a:cubicBezTo>
                <a:cubicBezTo>
                  <a:pt x="59" y="130"/>
                  <a:pt x="58" y="129"/>
                  <a:pt x="58" y="129"/>
                </a:cubicBezTo>
                <a:cubicBezTo>
                  <a:pt x="58" y="129"/>
                  <a:pt x="59" y="129"/>
                  <a:pt x="60" y="130"/>
                </a:cubicBezTo>
                <a:cubicBezTo>
                  <a:pt x="60" y="129"/>
                  <a:pt x="60" y="129"/>
                  <a:pt x="60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0" y="128"/>
                  <a:pt x="61" y="127"/>
                  <a:pt x="62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0" y="129"/>
                  <a:pt x="61" y="128"/>
                  <a:pt x="61" y="129"/>
                </a:cubicBezTo>
                <a:cubicBezTo>
                  <a:pt x="61" y="129"/>
                  <a:pt x="61" y="129"/>
                  <a:pt x="60" y="129"/>
                </a:cubicBezTo>
                <a:cubicBezTo>
                  <a:pt x="60" y="130"/>
                  <a:pt x="61" y="129"/>
                  <a:pt x="61" y="130"/>
                </a:cubicBezTo>
                <a:cubicBezTo>
                  <a:pt x="62" y="129"/>
                  <a:pt x="62" y="129"/>
                  <a:pt x="62" y="129"/>
                </a:cubicBezTo>
                <a:cubicBezTo>
                  <a:pt x="63" y="129"/>
                  <a:pt x="62" y="131"/>
                  <a:pt x="63" y="131"/>
                </a:cubicBezTo>
                <a:cubicBezTo>
                  <a:pt x="62" y="132"/>
                  <a:pt x="62" y="131"/>
                  <a:pt x="61" y="132"/>
                </a:cubicBezTo>
                <a:cubicBezTo>
                  <a:pt x="61" y="132"/>
                  <a:pt x="61" y="132"/>
                  <a:pt x="61" y="131"/>
                </a:cubicBezTo>
                <a:cubicBezTo>
                  <a:pt x="60" y="132"/>
                  <a:pt x="61" y="133"/>
                  <a:pt x="60" y="133"/>
                </a:cubicBezTo>
                <a:cubicBezTo>
                  <a:pt x="60" y="133"/>
                  <a:pt x="60" y="133"/>
                  <a:pt x="60" y="133"/>
                </a:cubicBezTo>
                <a:cubicBezTo>
                  <a:pt x="59" y="133"/>
                  <a:pt x="60" y="133"/>
                  <a:pt x="59" y="133"/>
                </a:cubicBezTo>
                <a:cubicBezTo>
                  <a:pt x="59" y="134"/>
                  <a:pt x="58" y="133"/>
                  <a:pt x="58" y="133"/>
                </a:cubicBezTo>
                <a:cubicBezTo>
                  <a:pt x="57" y="134"/>
                  <a:pt x="58" y="134"/>
                  <a:pt x="58" y="134"/>
                </a:cubicBezTo>
                <a:cubicBezTo>
                  <a:pt x="58" y="134"/>
                  <a:pt x="57" y="135"/>
                  <a:pt x="57" y="134"/>
                </a:cubicBezTo>
                <a:cubicBezTo>
                  <a:pt x="57" y="134"/>
                  <a:pt x="58" y="135"/>
                  <a:pt x="58" y="135"/>
                </a:cubicBezTo>
                <a:cubicBezTo>
                  <a:pt x="58" y="135"/>
                  <a:pt x="57" y="135"/>
                  <a:pt x="57" y="135"/>
                </a:cubicBezTo>
                <a:cubicBezTo>
                  <a:pt x="57" y="135"/>
                  <a:pt x="56" y="135"/>
                  <a:pt x="56" y="136"/>
                </a:cubicBezTo>
                <a:cubicBezTo>
                  <a:pt x="56" y="136"/>
                  <a:pt x="57" y="135"/>
                  <a:pt x="57" y="135"/>
                </a:cubicBezTo>
                <a:cubicBezTo>
                  <a:pt x="57" y="136"/>
                  <a:pt x="58" y="135"/>
                  <a:pt x="58" y="136"/>
                </a:cubicBezTo>
                <a:cubicBezTo>
                  <a:pt x="59" y="136"/>
                  <a:pt x="58" y="135"/>
                  <a:pt x="59" y="135"/>
                </a:cubicBezTo>
                <a:cubicBezTo>
                  <a:pt x="60" y="135"/>
                  <a:pt x="59" y="135"/>
                  <a:pt x="60" y="135"/>
                </a:cubicBezTo>
                <a:cubicBezTo>
                  <a:pt x="61" y="135"/>
                  <a:pt x="61" y="134"/>
                  <a:pt x="61" y="134"/>
                </a:cubicBezTo>
                <a:cubicBezTo>
                  <a:pt x="61" y="134"/>
                  <a:pt x="62" y="134"/>
                  <a:pt x="63" y="134"/>
                </a:cubicBezTo>
                <a:cubicBezTo>
                  <a:pt x="63" y="133"/>
                  <a:pt x="62" y="134"/>
                  <a:pt x="62" y="133"/>
                </a:cubicBezTo>
                <a:cubicBezTo>
                  <a:pt x="63" y="133"/>
                  <a:pt x="65" y="132"/>
                  <a:pt x="64" y="132"/>
                </a:cubicBezTo>
                <a:cubicBezTo>
                  <a:pt x="65" y="132"/>
                  <a:pt x="65" y="132"/>
                  <a:pt x="66" y="131"/>
                </a:cubicBezTo>
                <a:cubicBezTo>
                  <a:pt x="66" y="132"/>
                  <a:pt x="65" y="131"/>
                  <a:pt x="65" y="132"/>
                </a:cubicBezTo>
                <a:cubicBezTo>
                  <a:pt x="66" y="132"/>
                  <a:pt x="67" y="132"/>
                  <a:pt x="68" y="132"/>
                </a:cubicBezTo>
                <a:cubicBezTo>
                  <a:pt x="68" y="131"/>
                  <a:pt x="67" y="132"/>
                  <a:pt x="66" y="132"/>
                </a:cubicBezTo>
                <a:cubicBezTo>
                  <a:pt x="66" y="131"/>
                  <a:pt x="68" y="131"/>
                  <a:pt x="67" y="130"/>
                </a:cubicBezTo>
                <a:cubicBezTo>
                  <a:pt x="67" y="130"/>
                  <a:pt x="67" y="130"/>
                  <a:pt x="67" y="130"/>
                </a:cubicBezTo>
                <a:cubicBezTo>
                  <a:pt x="67" y="129"/>
                  <a:pt x="68" y="129"/>
                  <a:pt x="69" y="128"/>
                </a:cubicBezTo>
                <a:cubicBezTo>
                  <a:pt x="69" y="129"/>
                  <a:pt x="68" y="129"/>
                  <a:pt x="69" y="129"/>
                </a:cubicBezTo>
                <a:cubicBezTo>
                  <a:pt x="69" y="129"/>
                  <a:pt x="70" y="129"/>
                  <a:pt x="70" y="129"/>
                </a:cubicBezTo>
                <a:cubicBezTo>
                  <a:pt x="71" y="128"/>
                  <a:pt x="70" y="128"/>
                  <a:pt x="70" y="127"/>
                </a:cubicBezTo>
                <a:cubicBezTo>
                  <a:pt x="70" y="127"/>
                  <a:pt x="71" y="126"/>
                  <a:pt x="71" y="126"/>
                </a:cubicBezTo>
                <a:cubicBezTo>
                  <a:pt x="71" y="127"/>
                  <a:pt x="71" y="127"/>
                  <a:pt x="71" y="127"/>
                </a:cubicBezTo>
                <a:cubicBezTo>
                  <a:pt x="71" y="127"/>
                  <a:pt x="70" y="127"/>
                  <a:pt x="70" y="128"/>
                </a:cubicBezTo>
                <a:cubicBezTo>
                  <a:pt x="71" y="128"/>
                  <a:pt x="71" y="127"/>
                  <a:pt x="71" y="127"/>
                </a:cubicBezTo>
                <a:cubicBezTo>
                  <a:pt x="71" y="127"/>
                  <a:pt x="71" y="126"/>
                  <a:pt x="72" y="126"/>
                </a:cubicBezTo>
                <a:cubicBezTo>
                  <a:pt x="72" y="126"/>
                  <a:pt x="71" y="126"/>
                  <a:pt x="71" y="126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5"/>
                  <a:pt x="72" y="125"/>
                  <a:pt x="73" y="124"/>
                </a:cubicBezTo>
                <a:cubicBezTo>
                  <a:pt x="73" y="124"/>
                  <a:pt x="73" y="124"/>
                  <a:pt x="72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5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3" y="125"/>
                  <a:pt x="73" y="125"/>
                </a:cubicBezTo>
                <a:cubicBezTo>
                  <a:pt x="73" y="124"/>
                  <a:pt x="74" y="124"/>
                  <a:pt x="74" y="124"/>
                </a:cubicBezTo>
                <a:cubicBezTo>
                  <a:pt x="73" y="124"/>
                  <a:pt x="74" y="124"/>
                  <a:pt x="74" y="123"/>
                </a:cubicBezTo>
                <a:cubicBezTo>
                  <a:pt x="74" y="123"/>
                  <a:pt x="75" y="123"/>
                  <a:pt x="75" y="122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77" y="122"/>
                  <a:pt x="75" y="123"/>
                  <a:pt x="74" y="123"/>
                </a:cubicBezTo>
                <a:cubicBezTo>
                  <a:pt x="75" y="124"/>
                  <a:pt x="76" y="122"/>
                  <a:pt x="77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9" y="122"/>
                  <a:pt x="80" y="122"/>
                  <a:pt x="80" y="122"/>
                </a:cubicBezTo>
                <a:cubicBezTo>
                  <a:pt x="80" y="122"/>
                  <a:pt x="81" y="122"/>
                  <a:pt x="81" y="122"/>
                </a:cubicBezTo>
                <a:cubicBezTo>
                  <a:pt x="81" y="121"/>
                  <a:pt x="79" y="121"/>
                  <a:pt x="78" y="122"/>
                </a:cubicBezTo>
                <a:cubicBezTo>
                  <a:pt x="78" y="121"/>
                  <a:pt x="78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80" y="121"/>
                  <a:pt x="81" y="121"/>
                  <a:pt x="81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3" y="121"/>
                  <a:pt x="84" y="122"/>
                  <a:pt x="85" y="122"/>
                </a:cubicBezTo>
                <a:cubicBezTo>
                  <a:pt x="85" y="122"/>
                  <a:pt x="86" y="123"/>
                  <a:pt x="87" y="123"/>
                </a:cubicBezTo>
                <a:cubicBezTo>
                  <a:pt x="87" y="123"/>
                  <a:pt x="87" y="123"/>
                  <a:pt x="87" y="123"/>
                </a:cubicBezTo>
                <a:cubicBezTo>
                  <a:pt x="88" y="124"/>
                  <a:pt x="88" y="124"/>
                  <a:pt x="88" y="124"/>
                </a:cubicBezTo>
                <a:cubicBezTo>
                  <a:pt x="89" y="125"/>
                  <a:pt x="89" y="125"/>
                  <a:pt x="89" y="126"/>
                </a:cubicBezTo>
                <a:cubicBezTo>
                  <a:pt x="90" y="126"/>
                  <a:pt x="90" y="127"/>
                  <a:pt x="90" y="127"/>
                </a:cubicBezTo>
                <a:cubicBezTo>
                  <a:pt x="90" y="127"/>
                  <a:pt x="90" y="127"/>
                  <a:pt x="91" y="128"/>
                </a:cubicBezTo>
                <a:cubicBezTo>
                  <a:pt x="91" y="128"/>
                  <a:pt x="90" y="128"/>
                  <a:pt x="90" y="128"/>
                </a:cubicBezTo>
                <a:cubicBezTo>
                  <a:pt x="90" y="128"/>
                  <a:pt x="90" y="128"/>
                  <a:pt x="90" y="129"/>
                </a:cubicBezTo>
                <a:cubicBezTo>
                  <a:pt x="90" y="129"/>
                  <a:pt x="91" y="129"/>
                  <a:pt x="91" y="128"/>
                </a:cubicBezTo>
                <a:cubicBezTo>
                  <a:pt x="92" y="129"/>
                  <a:pt x="92" y="130"/>
                  <a:pt x="92" y="131"/>
                </a:cubicBezTo>
                <a:cubicBezTo>
                  <a:pt x="93" y="131"/>
                  <a:pt x="93" y="131"/>
                  <a:pt x="93" y="130"/>
                </a:cubicBezTo>
                <a:cubicBezTo>
                  <a:pt x="93" y="131"/>
                  <a:pt x="93" y="131"/>
                  <a:pt x="93" y="131"/>
                </a:cubicBezTo>
                <a:cubicBezTo>
                  <a:pt x="93" y="132"/>
                  <a:pt x="93" y="132"/>
                  <a:pt x="94" y="133"/>
                </a:cubicBezTo>
                <a:cubicBezTo>
                  <a:pt x="93" y="132"/>
                  <a:pt x="93" y="133"/>
                  <a:pt x="93" y="133"/>
                </a:cubicBezTo>
                <a:cubicBezTo>
                  <a:pt x="92" y="133"/>
                  <a:pt x="93" y="133"/>
                  <a:pt x="92" y="132"/>
                </a:cubicBezTo>
                <a:cubicBezTo>
                  <a:pt x="92" y="132"/>
                  <a:pt x="92" y="133"/>
                  <a:pt x="92" y="133"/>
                </a:cubicBezTo>
                <a:cubicBezTo>
                  <a:pt x="92" y="134"/>
                  <a:pt x="93" y="133"/>
                  <a:pt x="93" y="134"/>
                </a:cubicBezTo>
                <a:cubicBezTo>
                  <a:pt x="93" y="134"/>
                  <a:pt x="93" y="135"/>
                  <a:pt x="93" y="135"/>
                </a:cubicBezTo>
                <a:cubicBezTo>
                  <a:pt x="93" y="135"/>
                  <a:pt x="93" y="136"/>
                  <a:pt x="93" y="137"/>
                </a:cubicBezTo>
                <a:cubicBezTo>
                  <a:pt x="93" y="137"/>
                  <a:pt x="93" y="137"/>
                  <a:pt x="93" y="137"/>
                </a:cubicBezTo>
                <a:cubicBezTo>
                  <a:pt x="92" y="138"/>
                  <a:pt x="93" y="138"/>
                  <a:pt x="92" y="140"/>
                </a:cubicBezTo>
                <a:cubicBezTo>
                  <a:pt x="92" y="139"/>
                  <a:pt x="92" y="140"/>
                  <a:pt x="92" y="140"/>
                </a:cubicBezTo>
                <a:cubicBezTo>
                  <a:pt x="91" y="140"/>
                  <a:pt x="91" y="140"/>
                  <a:pt x="91" y="140"/>
                </a:cubicBezTo>
                <a:cubicBezTo>
                  <a:pt x="91" y="141"/>
                  <a:pt x="91" y="141"/>
                  <a:pt x="91" y="140"/>
                </a:cubicBezTo>
                <a:cubicBezTo>
                  <a:pt x="92" y="140"/>
                  <a:pt x="92" y="140"/>
                  <a:pt x="92" y="140"/>
                </a:cubicBezTo>
                <a:cubicBezTo>
                  <a:pt x="92" y="141"/>
                  <a:pt x="92" y="141"/>
                  <a:pt x="92" y="141"/>
                </a:cubicBezTo>
                <a:cubicBezTo>
                  <a:pt x="91" y="141"/>
                  <a:pt x="91" y="141"/>
                  <a:pt x="91" y="142"/>
                </a:cubicBezTo>
                <a:cubicBezTo>
                  <a:pt x="91" y="142"/>
                  <a:pt x="91" y="142"/>
                  <a:pt x="91" y="142"/>
                </a:cubicBezTo>
                <a:cubicBezTo>
                  <a:pt x="92" y="143"/>
                  <a:pt x="91" y="143"/>
                  <a:pt x="90" y="143"/>
                </a:cubicBezTo>
                <a:cubicBezTo>
                  <a:pt x="90" y="143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89" y="145"/>
                  <a:pt x="88" y="146"/>
                  <a:pt x="88" y="146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7" y="146"/>
                  <a:pt x="88" y="147"/>
                  <a:pt x="87" y="147"/>
                </a:cubicBezTo>
                <a:cubicBezTo>
                  <a:pt x="87" y="147"/>
                  <a:pt x="87" y="146"/>
                  <a:pt x="87" y="146"/>
                </a:cubicBezTo>
                <a:cubicBezTo>
                  <a:pt x="86" y="146"/>
                  <a:pt x="87" y="147"/>
                  <a:pt x="86" y="147"/>
                </a:cubicBezTo>
                <a:cubicBezTo>
                  <a:pt x="87" y="147"/>
                  <a:pt x="87" y="147"/>
                  <a:pt x="88" y="147"/>
                </a:cubicBezTo>
                <a:cubicBezTo>
                  <a:pt x="88" y="147"/>
                  <a:pt x="87" y="148"/>
                  <a:pt x="87" y="148"/>
                </a:cubicBezTo>
                <a:cubicBezTo>
                  <a:pt x="87" y="148"/>
                  <a:pt x="87" y="148"/>
                  <a:pt x="87" y="148"/>
                </a:cubicBezTo>
                <a:cubicBezTo>
                  <a:pt x="86" y="148"/>
                  <a:pt x="86" y="148"/>
                  <a:pt x="85" y="148"/>
                </a:cubicBezTo>
                <a:cubicBezTo>
                  <a:pt x="84" y="149"/>
                  <a:pt x="85" y="148"/>
                  <a:pt x="85" y="149"/>
                </a:cubicBezTo>
                <a:cubicBezTo>
                  <a:pt x="85" y="149"/>
                  <a:pt x="84" y="150"/>
                  <a:pt x="83" y="150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2" y="150"/>
                  <a:pt x="83" y="150"/>
                  <a:pt x="82" y="150"/>
                </a:cubicBezTo>
                <a:cubicBezTo>
                  <a:pt x="82" y="151"/>
                  <a:pt x="81" y="150"/>
                  <a:pt x="81" y="151"/>
                </a:cubicBezTo>
                <a:cubicBezTo>
                  <a:pt x="82" y="151"/>
                  <a:pt x="83" y="151"/>
                  <a:pt x="82" y="152"/>
                </a:cubicBezTo>
                <a:cubicBezTo>
                  <a:pt x="83" y="152"/>
                  <a:pt x="83" y="151"/>
                  <a:pt x="84" y="150"/>
                </a:cubicBezTo>
                <a:cubicBezTo>
                  <a:pt x="85" y="151"/>
                  <a:pt x="84" y="151"/>
                  <a:pt x="83" y="151"/>
                </a:cubicBezTo>
                <a:cubicBezTo>
                  <a:pt x="83" y="152"/>
                  <a:pt x="82" y="152"/>
                  <a:pt x="81" y="153"/>
                </a:cubicBezTo>
                <a:cubicBezTo>
                  <a:pt x="81" y="152"/>
                  <a:pt x="81" y="152"/>
                  <a:pt x="81" y="152"/>
                </a:cubicBezTo>
                <a:cubicBezTo>
                  <a:pt x="80" y="153"/>
                  <a:pt x="80" y="153"/>
                  <a:pt x="81" y="153"/>
                </a:cubicBezTo>
                <a:cubicBezTo>
                  <a:pt x="80" y="154"/>
                  <a:pt x="80" y="154"/>
                  <a:pt x="79" y="154"/>
                </a:cubicBezTo>
                <a:cubicBezTo>
                  <a:pt x="79" y="154"/>
                  <a:pt x="80" y="154"/>
                  <a:pt x="79" y="153"/>
                </a:cubicBezTo>
                <a:cubicBezTo>
                  <a:pt x="79" y="154"/>
                  <a:pt x="78" y="154"/>
                  <a:pt x="77" y="155"/>
                </a:cubicBezTo>
                <a:cubicBezTo>
                  <a:pt x="77" y="155"/>
                  <a:pt x="77" y="154"/>
                  <a:pt x="77" y="154"/>
                </a:cubicBezTo>
                <a:cubicBezTo>
                  <a:pt x="76" y="155"/>
                  <a:pt x="76" y="155"/>
                  <a:pt x="75" y="155"/>
                </a:cubicBezTo>
                <a:cubicBezTo>
                  <a:pt x="75" y="156"/>
                  <a:pt x="74" y="156"/>
                  <a:pt x="73" y="156"/>
                </a:cubicBezTo>
                <a:cubicBezTo>
                  <a:pt x="73" y="157"/>
                  <a:pt x="73" y="158"/>
                  <a:pt x="72" y="158"/>
                </a:cubicBezTo>
                <a:cubicBezTo>
                  <a:pt x="72" y="159"/>
                  <a:pt x="73" y="157"/>
                  <a:pt x="73" y="157"/>
                </a:cubicBezTo>
                <a:cubicBezTo>
                  <a:pt x="73" y="158"/>
                  <a:pt x="72" y="158"/>
                  <a:pt x="71" y="159"/>
                </a:cubicBezTo>
                <a:cubicBezTo>
                  <a:pt x="71" y="159"/>
                  <a:pt x="71" y="158"/>
                  <a:pt x="71" y="158"/>
                </a:cubicBezTo>
                <a:cubicBezTo>
                  <a:pt x="71" y="158"/>
                  <a:pt x="71" y="158"/>
                  <a:pt x="71" y="158"/>
                </a:cubicBezTo>
                <a:cubicBezTo>
                  <a:pt x="70" y="158"/>
                  <a:pt x="71" y="158"/>
                  <a:pt x="70" y="158"/>
                </a:cubicBezTo>
                <a:cubicBezTo>
                  <a:pt x="69" y="159"/>
                  <a:pt x="70" y="158"/>
                  <a:pt x="69" y="158"/>
                </a:cubicBezTo>
                <a:cubicBezTo>
                  <a:pt x="68" y="159"/>
                  <a:pt x="69" y="159"/>
                  <a:pt x="69" y="159"/>
                </a:cubicBezTo>
                <a:cubicBezTo>
                  <a:pt x="68" y="159"/>
                  <a:pt x="67" y="160"/>
                  <a:pt x="67" y="159"/>
                </a:cubicBezTo>
                <a:cubicBezTo>
                  <a:pt x="66" y="160"/>
                  <a:pt x="65" y="161"/>
                  <a:pt x="64" y="161"/>
                </a:cubicBezTo>
                <a:cubicBezTo>
                  <a:pt x="64" y="162"/>
                  <a:pt x="65" y="161"/>
                  <a:pt x="66" y="161"/>
                </a:cubicBezTo>
                <a:cubicBezTo>
                  <a:pt x="66" y="161"/>
                  <a:pt x="65" y="161"/>
                  <a:pt x="64" y="161"/>
                </a:cubicBezTo>
                <a:cubicBezTo>
                  <a:pt x="64" y="162"/>
                  <a:pt x="64" y="162"/>
                  <a:pt x="63" y="162"/>
                </a:cubicBezTo>
                <a:cubicBezTo>
                  <a:pt x="63" y="162"/>
                  <a:pt x="63" y="161"/>
                  <a:pt x="64" y="161"/>
                </a:cubicBezTo>
                <a:cubicBezTo>
                  <a:pt x="64" y="161"/>
                  <a:pt x="63" y="161"/>
                  <a:pt x="63" y="161"/>
                </a:cubicBezTo>
                <a:cubicBezTo>
                  <a:pt x="63" y="161"/>
                  <a:pt x="63" y="160"/>
                  <a:pt x="62" y="160"/>
                </a:cubicBezTo>
                <a:cubicBezTo>
                  <a:pt x="62" y="160"/>
                  <a:pt x="63" y="161"/>
                  <a:pt x="62" y="161"/>
                </a:cubicBezTo>
                <a:cubicBezTo>
                  <a:pt x="62" y="162"/>
                  <a:pt x="63" y="162"/>
                  <a:pt x="62" y="162"/>
                </a:cubicBezTo>
                <a:cubicBezTo>
                  <a:pt x="62" y="162"/>
                  <a:pt x="62" y="162"/>
                  <a:pt x="62" y="162"/>
                </a:cubicBezTo>
                <a:cubicBezTo>
                  <a:pt x="61" y="162"/>
                  <a:pt x="60" y="162"/>
                  <a:pt x="59" y="162"/>
                </a:cubicBezTo>
                <a:cubicBezTo>
                  <a:pt x="59" y="162"/>
                  <a:pt x="60" y="163"/>
                  <a:pt x="60" y="162"/>
                </a:cubicBezTo>
                <a:cubicBezTo>
                  <a:pt x="60" y="161"/>
                  <a:pt x="60" y="162"/>
                  <a:pt x="59" y="162"/>
                </a:cubicBezTo>
                <a:cubicBezTo>
                  <a:pt x="58" y="162"/>
                  <a:pt x="59" y="162"/>
                  <a:pt x="59" y="162"/>
                </a:cubicBezTo>
                <a:cubicBezTo>
                  <a:pt x="59" y="163"/>
                  <a:pt x="58" y="162"/>
                  <a:pt x="58" y="163"/>
                </a:cubicBezTo>
                <a:cubicBezTo>
                  <a:pt x="57" y="163"/>
                  <a:pt x="57" y="164"/>
                  <a:pt x="56" y="163"/>
                </a:cubicBezTo>
                <a:cubicBezTo>
                  <a:pt x="56" y="164"/>
                  <a:pt x="55" y="164"/>
                  <a:pt x="54" y="164"/>
                </a:cubicBezTo>
                <a:cubicBezTo>
                  <a:pt x="53" y="164"/>
                  <a:pt x="52" y="164"/>
                  <a:pt x="51" y="164"/>
                </a:cubicBezTo>
                <a:cubicBezTo>
                  <a:pt x="50" y="164"/>
                  <a:pt x="50" y="164"/>
                  <a:pt x="49" y="163"/>
                </a:cubicBezTo>
                <a:cubicBezTo>
                  <a:pt x="49" y="163"/>
                  <a:pt x="49" y="164"/>
                  <a:pt x="49" y="164"/>
                </a:cubicBezTo>
                <a:cubicBezTo>
                  <a:pt x="48" y="164"/>
                  <a:pt x="47" y="164"/>
                  <a:pt x="47" y="164"/>
                </a:cubicBezTo>
                <a:cubicBezTo>
                  <a:pt x="46" y="164"/>
                  <a:pt x="45" y="163"/>
                  <a:pt x="45" y="163"/>
                </a:cubicBezTo>
                <a:cubicBezTo>
                  <a:pt x="44" y="163"/>
                  <a:pt x="42" y="163"/>
                  <a:pt x="41" y="162"/>
                </a:cubicBezTo>
                <a:cubicBezTo>
                  <a:pt x="41" y="162"/>
                  <a:pt x="41" y="163"/>
                  <a:pt x="41" y="163"/>
                </a:cubicBezTo>
                <a:cubicBezTo>
                  <a:pt x="40" y="163"/>
                  <a:pt x="40" y="162"/>
                  <a:pt x="40" y="162"/>
                </a:cubicBezTo>
                <a:cubicBezTo>
                  <a:pt x="39" y="161"/>
                  <a:pt x="40" y="162"/>
                  <a:pt x="41" y="161"/>
                </a:cubicBezTo>
                <a:cubicBezTo>
                  <a:pt x="41" y="162"/>
                  <a:pt x="41" y="162"/>
                  <a:pt x="41" y="162"/>
                </a:cubicBezTo>
                <a:cubicBezTo>
                  <a:pt x="42" y="162"/>
                  <a:pt x="42" y="163"/>
                  <a:pt x="43" y="162"/>
                </a:cubicBezTo>
                <a:cubicBezTo>
                  <a:pt x="43" y="162"/>
                  <a:pt x="42" y="162"/>
                  <a:pt x="41" y="162"/>
                </a:cubicBezTo>
                <a:cubicBezTo>
                  <a:pt x="41" y="162"/>
                  <a:pt x="41" y="161"/>
                  <a:pt x="41" y="161"/>
                </a:cubicBezTo>
                <a:cubicBezTo>
                  <a:pt x="41" y="161"/>
                  <a:pt x="40" y="161"/>
                  <a:pt x="40" y="160"/>
                </a:cubicBezTo>
                <a:cubicBezTo>
                  <a:pt x="39" y="161"/>
                  <a:pt x="41" y="161"/>
                  <a:pt x="40" y="161"/>
                </a:cubicBezTo>
                <a:cubicBezTo>
                  <a:pt x="40" y="161"/>
                  <a:pt x="38" y="161"/>
                  <a:pt x="39" y="162"/>
                </a:cubicBezTo>
                <a:cubicBezTo>
                  <a:pt x="39" y="162"/>
                  <a:pt x="37" y="162"/>
                  <a:pt x="37" y="161"/>
                </a:cubicBezTo>
                <a:cubicBezTo>
                  <a:pt x="37" y="161"/>
                  <a:pt x="36" y="161"/>
                  <a:pt x="35" y="161"/>
                </a:cubicBezTo>
                <a:cubicBezTo>
                  <a:pt x="35" y="160"/>
                  <a:pt x="34" y="160"/>
                  <a:pt x="34" y="160"/>
                </a:cubicBezTo>
                <a:cubicBezTo>
                  <a:pt x="33" y="160"/>
                  <a:pt x="33" y="159"/>
                  <a:pt x="32" y="159"/>
                </a:cubicBezTo>
                <a:cubicBezTo>
                  <a:pt x="31" y="159"/>
                  <a:pt x="30" y="158"/>
                  <a:pt x="29" y="157"/>
                </a:cubicBezTo>
                <a:cubicBezTo>
                  <a:pt x="28" y="157"/>
                  <a:pt x="27" y="156"/>
                  <a:pt x="26" y="156"/>
                </a:cubicBezTo>
                <a:cubicBezTo>
                  <a:pt x="26" y="155"/>
                  <a:pt x="26" y="155"/>
                  <a:pt x="26" y="155"/>
                </a:cubicBezTo>
                <a:cubicBezTo>
                  <a:pt x="25" y="154"/>
                  <a:pt x="25" y="154"/>
                  <a:pt x="25" y="154"/>
                </a:cubicBezTo>
                <a:cubicBezTo>
                  <a:pt x="25" y="154"/>
                  <a:pt x="24" y="154"/>
                  <a:pt x="24" y="153"/>
                </a:cubicBezTo>
                <a:cubicBezTo>
                  <a:pt x="24" y="152"/>
                  <a:pt x="24" y="153"/>
                  <a:pt x="25" y="153"/>
                </a:cubicBezTo>
                <a:cubicBezTo>
                  <a:pt x="25" y="153"/>
                  <a:pt x="25" y="153"/>
                  <a:pt x="25" y="153"/>
                </a:cubicBezTo>
                <a:cubicBezTo>
                  <a:pt x="26" y="153"/>
                  <a:pt x="26" y="155"/>
                  <a:pt x="26" y="154"/>
                </a:cubicBezTo>
                <a:cubicBezTo>
                  <a:pt x="27" y="154"/>
                  <a:pt x="26" y="154"/>
                  <a:pt x="26" y="153"/>
                </a:cubicBezTo>
                <a:cubicBezTo>
                  <a:pt x="26" y="153"/>
                  <a:pt x="26" y="153"/>
                  <a:pt x="26" y="152"/>
                </a:cubicBezTo>
                <a:cubicBezTo>
                  <a:pt x="25" y="153"/>
                  <a:pt x="26" y="153"/>
                  <a:pt x="26" y="153"/>
                </a:cubicBezTo>
                <a:cubicBezTo>
                  <a:pt x="25" y="153"/>
                  <a:pt x="24" y="151"/>
                  <a:pt x="23" y="151"/>
                </a:cubicBezTo>
                <a:cubicBezTo>
                  <a:pt x="23" y="151"/>
                  <a:pt x="24" y="152"/>
                  <a:pt x="24" y="152"/>
                </a:cubicBezTo>
                <a:cubicBezTo>
                  <a:pt x="24" y="153"/>
                  <a:pt x="24" y="152"/>
                  <a:pt x="23" y="153"/>
                </a:cubicBezTo>
                <a:cubicBezTo>
                  <a:pt x="23" y="153"/>
                  <a:pt x="23" y="152"/>
                  <a:pt x="22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1" y="151"/>
                  <a:pt x="21" y="151"/>
                  <a:pt x="21" y="150"/>
                </a:cubicBezTo>
                <a:cubicBezTo>
                  <a:pt x="20" y="150"/>
                  <a:pt x="20" y="149"/>
                  <a:pt x="19" y="148"/>
                </a:cubicBezTo>
                <a:cubicBezTo>
                  <a:pt x="18" y="147"/>
                  <a:pt x="18" y="147"/>
                  <a:pt x="17" y="146"/>
                </a:cubicBezTo>
                <a:cubicBezTo>
                  <a:pt x="17" y="146"/>
                  <a:pt x="17" y="146"/>
                  <a:pt x="17" y="145"/>
                </a:cubicBezTo>
                <a:cubicBezTo>
                  <a:pt x="16" y="145"/>
                  <a:pt x="16" y="145"/>
                  <a:pt x="16" y="144"/>
                </a:cubicBezTo>
                <a:cubicBezTo>
                  <a:pt x="15" y="145"/>
                  <a:pt x="15" y="145"/>
                  <a:pt x="16" y="146"/>
                </a:cubicBezTo>
                <a:cubicBezTo>
                  <a:pt x="15" y="146"/>
                  <a:pt x="15" y="145"/>
                  <a:pt x="15" y="145"/>
                </a:cubicBezTo>
                <a:cubicBezTo>
                  <a:pt x="14" y="145"/>
                  <a:pt x="15" y="146"/>
                  <a:pt x="15" y="146"/>
                </a:cubicBezTo>
                <a:cubicBezTo>
                  <a:pt x="16" y="147"/>
                  <a:pt x="16" y="147"/>
                  <a:pt x="17" y="148"/>
                </a:cubicBezTo>
                <a:cubicBezTo>
                  <a:pt x="17" y="148"/>
                  <a:pt x="17" y="148"/>
                  <a:pt x="17" y="148"/>
                </a:cubicBezTo>
                <a:cubicBezTo>
                  <a:pt x="18" y="149"/>
                  <a:pt x="18" y="149"/>
                  <a:pt x="18" y="150"/>
                </a:cubicBezTo>
                <a:cubicBezTo>
                  <a:pt x="19" y="150"/>
                  <a:pt x="18" y="150"/>
                  <a:pt x="19" y="150"/>
                </a:cubicBezTo>
                <a:cubicBezTo>
                  <a:pt x="19" y="150"/>
                  <a:pt x="19" y="151"/>
                  <a:pt x="19" y="151"/>
                </a:cubicBezTo>
                <a:cubicBezTo>
                  <a:pt x="20" y="151"/>
                  <a:pt x="20" y="151"/>
                  <a:pt x="20" y="152"/>
                </a:cubicBezTo>
                <a:cubicBezTo>
                  <a:pt x="21" y="152"/>
                  <a:pt x="22" y="153"/>
                  <a:pt x="22" y="154"/>
                </a:cubicBezTo>
                <a:cubicBezTo>
                  <a:pt x="21" y="154"/>
                  <a:pt x="23" y="155"/>
                  <a:pt x="23" y="156"/>
                </a:cubicBezTo>
                <a:cubicBezTo>
                  <a:pt x="23" y="156"/>
                  <a:pt x="23" y="155"/>
                  <a:pt x="24" y="156"/>
                </a:cubicBezTo>
                <a:cubicBezTo>
                  <a:pt x="24" y="155"/>
                  <a:pt x="23" y="155"/>
                  <a:pt x="23" y="155"/>
                </a:cubicBezTo>
                <a:cubicBezTo>
                  <a:pt x="23" y="154"/>
                  <a:pt x="24" y="155"/>
                  <a:pt x="24" y="155"/>
                </a:cubicBezTo>
                <a:cubicBezTo>
                  <a:pt x="24" y="156"/>
                  <a:pt x="24" y="156"/>
                  <a:pt x="25" y="157"/>
                </a:cubicBezTo>
                <a:cubicBezTo>
                  <a:pt x="26" y="157"/>
                  <a:pt x="25" y="156"/>
                  <a:pt x="24" y="156"/>
                </a:cubicBezTo>
                <a:cubicBezTo>
                  <a:pt x="25" y="155"/>
                  <a:pt x="25" y="156"/>
                  <a:pt x="26" y="157"/>
                </a:cubicBezTo>
                <a:cubicBezTo>
                  <a:pt x="26" y="157"/>
                  <a:pt x="27" y="157"/>
                  <a:pt x="27" y="158"/>
                </a:cubicBezTo>
                <a:cubicBezTo>
                  <a:pt x="28" y="158"/>
                  <a:pt x="28" y="158"/>
                  <a:pt x="29" y="159"/>
                </a:cubicBezTo>
                <a:cubicBezTo>
                  <a:pt x="29" y="159"/>
                  <a:pt x="28" y="159"/>
                  <a:pt x="28" y="159"/>
                </a:cubicBezTo>
                <a:cubicBezTo>
                  <a:pt x="28" y="160"/>
                  <a:pt x="29" y="159"/>
                  <a:pt x="30" y="159"/>
                </a:cubicBezTo>
                <a:cubicBezTo>
                  <a:pt x="31" y="160"/>
                  <a:pt x="31" y="160"/>
                  <a:pt x="32" y="161"/>
                </a:cubicBezTo>
                <a:cubicBezTo>
                  <a:pt x="32" y="161"/>
                  <a:pt x="32" y="162"/>
                  <a:pt x="33" y="162"/>
                </a:cubicBezTo>
                <a:cubicBezTo>
                  <a:pt x="34" y="161"/>
                  <a:pt x="32" y="161"/>
                  <a:pt x="32" y="161"/>
                </a:cubicBezTo>
                <a:cubicBezTo>
                  <a:pt x="32" y="161"/>
                  <a:pt x="33" y="161"/>
                  <a:pt x="33" y="161"/>
                </a:cubicBezTo>
                <a:cubicBezTo>
                  <a:pt x="34" y="161"/>
                  <a:pt x="34" y="162"/>
                  <a:pt x="35" y="162"/>
                </a:cubicBezTo>
                <a:cubicBezTo>
                  <a:pt x="36" y="163"/>
                  <a:pt x="37" y="163"/>
                  <a:pt x="37" y="163"/>
                </a:cubicBezTo>
                <a:cubicBezTo>
                  <a:pt x="38" y="163"/>
                  <a:pt x="38" y="163"/>
                  <a:pt x="38" y="163"/>
                </a:cubicBezTo>
                <a:cubicBezTo>
                  <a:pt x="38" y="163"/>
                  <a:pt x="38" y="163"/>
                  <a:pt x="38" y="163"/>
                </a:cubicBezTo>
                <a:cubicBezTo>
                  <a:pt x="38" y="164"/>
                  <a:pt x="39" y="163"/>
                  <a:pt x="40" y="164"/>
                </a:cubicBezTo>
                <a:cubicBezTo>
                  <a:pt x="41" y="164"/>
                  <a:pt x="41" y="165"/>
                  <a:pt x="41" y="165"/>
                </a:cubicBezTo>
                <a:cubicBezTo>
                  <a:pt x="42" y="165"/>
                  <a:pt x="42" y="164"/>
                  <a:pt x="42" y="164"/>
                </a:cubicBezTo>
                <a:cubicBezTo>
                  <a:pt x="42" y="164"/>
                  <a:pt x="43" y="165"/>
                  <a:pt x="44" y="165"/>
                </a:cubicBezTo>
                <a:cubicBezTo>
                  <a:pt x="44" y="165"/>
                  <a:pt x="45" y="165"/>
                  <a:pt x="45" y="165"/>
                </a:cubicBezTo>
                <a:cubicBezTo>
                  <a:pt x="46" y="165"/>
                  <a:pt x="47" y="165"/>
                  <a:pt x="48" y="165"/>
                </a:cubicBezTo>
                <a:cubicBezTo>
                  <a:pt x="48" y="165"/>
                  <a:pt x="48" y="165"/>
                  <a:pt x="48" y="165"/>
                </a:cubicBezTo>
                <a:cubicBezTo>
                  <a:pt x="48" y="165"/>
                  <a:pt x="48" y="165"/>
                  <a:pt x="49" y="165"/>
                </a:cubicBezTo>
                <a:cubicBezTo>
                  <a:pt x="49" y="165"/>
                  <a:pt x="50" y="165"/>
                  <a:pt x="50" y="165"/>
                </a:cubicBezTo>
                <a:cubicBezTo>
                  <a:pt x="51" y="165"/>
                  <a:pt x="51" y="165"/>
                  <a:pt x="52" y="166"/>
                </a:cubicBezTo>
                <a:cubicBezTo>
                  <a:pt x="52" y="166"/>
                  <a:pt x="53" y="165"/>
                  <a:pt x="53" y="165"/>
                </a:cubicBezTo>
                <a:cubicBezTo>
                  <a:pt x="54" y="165"/>
                  <a:pt x="56" y="165"/>
                  <a:pt x="57" y="165"/>
                </a:cubicBezTo>
                <a:cubicBezTo>
                  <a:pt x="58" y="165"/>
                  <a:pt x="59" y="165"/>
                  <a:pt x="61" y="165"/>
                </a:cubicBezTo>
                <a:cubicBezTo>
                  <a:pt x="61" y="166"/>
                  <a:pt x="62" y="166"/>
                  <a:pt x="62" y="167"/>
                </a:cubicBezTo>
                <a:cubicBezTo>
                  <a:pt x="64" y="166"/>
                  <a:pt x="65" y="166"/>
                  <a:pt x="67" y="166"/>
                </a:cubicBezTo>
                <a:cubicBezTo>
                  <a:pt x="68" y="166"/>
                  <a:pt x="68" y="165"/>
                  <a:pt x="68" y="165"/>
                </a:cubicBezTo>
                <a:cubicBezTo>
                  <a:pt x="68" y="165"/>
                  <a:pt x="69" y="165"/>
                  <a:pt x="69" y="165"/>
                </a:cubicBezTo>
                <a:cubicBezTo>
                  <a:pt x="70" y="164"/>
                  <a:pt x="69" y="164"/>
                  <a:pt x="68" y="164"/>
                </a:cubicBezTo>
                <a:cubicBezTo>
                  <a:pt x="67" y="165"/>
                  <a:pt x="67" y="166"/>
                  <a:pt x="66" y="165"/>
                </a:cubicBezTo>
                <a:cubicBezTo>
                  <a:pt x="67" y="165"/>
                  <a:pt x="67" y="164"/>
                  <a:pt x="68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3"/>
                  <a:pt x="68" y="164"/>
                  <a:pt x="68" y="164"/>
                </a:cubicBezTo>
                <a:cubicBezTo>
                  <a:pt x="68" y="164"/>
                  <a:pt x="69" y="164"/>
                  <a:pt x="69" y="164"/>
                </a:cubicBezTo>
                <a:cubicBezTo>
                  <a:pt x="69" y="164"/>
                  <a:pt x="70" y="164"/>
                  <a:pt x="70" y="164"/>
                </a:cubicBezTo>
                <a:cubicBezTo>
                  <a:pt x="70" y="164"/>
                  <a:pt x="71" y="164"/>
                  <a:pt x="71" y="164"/>
                </a:cubicBezTo>
                <a:cubicBezTo>
                  <a:pt x="71" y="164"/>
                  <a:pt x="71" y="163"/>
                  <a:pt x="72" y="163"/>
                </a:cubicBezTo>
                <a:cubicBezTo>
                  <a:pt x="72" y="164"/>
                  <a:pt x="73" y="163"/>
                  <a:pt x="74" y="164"/>
                </a:cubicBezTo>
                <a:cubicBezTo>
                  <a:pt x="74" y="163"/>
                  <a:pt x="73" y="163"/>
                  <a:pt x="74" y="163"/>
                </a:cubicBezTo>
                <a:cubicBezTo>
                  <a:pt x="74" y="162"/>
                  <a:pt x="75" y="162"/>
                  <a:pt x="75" y="163"/>
                </a:cubicBezTo>
                <a:cubicBezTo>
                  <a:pt x="75" y="162"/>
                  <a:pt x="75" y="162"/>
                  <a:pt x="76" y="162"/>
                </a:cubicBezTo>
                <a:cubicBezTo>
                  <a:pt x="76" y="162"/>
                  <a:pt x="76" y="162"/>
                  <a:pt x="76" y="161"/>
                </a:cubicBezTo>
                <a:cubicBezTo>
                  <a:pt x="75" y="161"/>
                  <a:pt x="75" y="162"/>
                  <a:pt x="75" y="162"/>
                </a:cubicBezTo>
                <a:cubicBezTo>
                  <a:pt x="74" y="161"/>
                  <a:pt x="76" y="161"/>
                  <a:pt x="76" y="161"/>
                </a:cubicBezTo>
                <a:cubicBezTo>
                  <a:pt x="76" y="161"/>
                  <a:pt x="76" y="160"/>
                  <a:pt x="77" y="160"/>
                </a:cubicBezTo>
                <a:cubicBezTo>
                  <a:pt x="77" y="160"/>
                  <a:pt x="77" y="160"/>
                  <a:pt x="77" y="160"/>
                </a:cubicBezTo>
                <a:cubicBezTo>
                  <a:pt x="78" y="159"/>
                  <a:pt x="78" y="159"/>
                  <a:pt x="79" y="159"/>
                </a:cubicBezTo>
                <a:cubicBezTo>
                  <a:pt x="79" y="159"/>
                  <a:pt x="80" y="158"/>
                  <a:pt x="80" y="158"/>
                </a:cubicBezTo>
                <a:cubicBezTo>
                  <a:pt x="81" y="158"/>
                  <a:pt x="82" y="158"/>
                  <a:pt x="83" y="157"/>
                </a:cubicBezTo>
                <a:cubicBezTo>
                  <a:pt x="83" y="156"/>
                  <a:pt x="83" y="156"/>
                  <a:pt x="84" y="155"/>
                </a:cubicBezTo>
                <a:cubicBezTo>
                  <a:pt x="82" y="156"/>
                  <a:pt x="82" y="157"/>
                  <a:pt x="81" y="157"/>
                </a:cubicBezTo>
                <a:cubicBezTo>
                  <a:pt x="81" y="156"/>
                  <a:pt x="82" y="156"/>
                  <a:pt x="83" y="155"/>
                </a:cubicBezTo>
                <a:cubicBezTo>
                  <a:pt x="83" y="155"/>
                  <a:pt x="84" y="155"/>
                  <a:pt x="85" y="154"/>
                </a:cubicBezTo>
                <a:cubicBezTo>
                  <a:pt x="86" y="154"/>
                  <a:pt x="85" y="154"/>
                  <a:pt x="85" y="155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7" y="153"/>
                  <a:pt x="87" y="152"/>
                  <a:pt x="88" y="152"/>
                </a:cubicBezTo>
                <a:cubicBezTo>
                  <a:pt x="88" y="151"/>
                  <a:pt x="87" y="153"/>
                  <a:pt x="87" y="152"/>
                </a:cubicBezTo>
                <a:cubicBezTo>
                  <a:pt x="88" y="151"/>
                  <a:pt x="89" y="151"/>
                  <a:pt x="88" y="150"/>
                </a:cubicBezTo>
                <a:cubicBezTo>
                  <a:pt x="89" y="150"/>
                  <a:pt x="90" y="150"/>
                  <a:pt x="90" y="150"/>
                </a:cubicBezTo>
                <a:cubicBezTo>
                  <a:pt x="90" y="149"/>
                  <a:pt x="91" y="149"/>
                  <a:pt x="90" y="149"/>
                </a:cubicBezTo>
                <a:cubicBezTo>
                  <a:pt x="90" y="148"/>
                  <a:pt x="91" y="148"/>
                  <a:pt x="91" y="148"/>
                </a:cubicBezTo>
                <a:cubicBezTo>
                  <a:pt x="91" y="147"/>
                  <a:pt x="92" y="148"/>
                  <a:pt x="92" y="147"/>
                </a:cubicBezTo>
                <a:cubicBezTo>
                  <a:pt x="93" y="147"/>
                  <a:pt x="92" y="148"/>
                  <a:pt x="92" y="147"/>
                </a:cubicBezTo>
                <a:cubicBezTo>
                  <a:pt x="92" y="147"/>
                  <a:pt x="92" y="147"/>
                  <a:pt x="92" y="147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94" y="145"/>
                  <a:pt x="94" y="145"/>
                  <a:pt x="94" y="145"/>
                </a:cubicBezTo>
                <a:cubicBezTo>
                  <a:pt x="94" y="144"/>
                  <a:pt x="94" y="144"/>
                  <a:pt x="94" y="143"/>
                </a:cubicBezTo>
                <a:cubicBezTo>
                  <a:pt x="95" y="143"/>
                  <a:pt x="95" y="142"/>
                  <a:pt x="95" y="142"/>
                </a:cubicBezTo>
                <a:cubicBezTo>
                  <a:pt x="95" y="142"/>
                  <a:pt x="95" y="142"/>
                  <a:pt x="95" y="141"/>
                </a:cubicBezTo>
                <a:cubicBezTo>
                  <a:pt x="96" y="142"/>
                  <a:pt x="96" y="140"/>
                  <a:pt x="96" y="140"/>
                </a:cubicBezTo>
                <a:cubicBezTo>
                  <a:pt x="96" y="140"/>
                  <a:pt x="96" y="139"/>
                  <a:pt x="96" y="139"/>
                </a:cubicBezTo>
                <a:cubicBezTo>
                  <a:pt x="96" y="138"/>
                  <a:pt x="96" y="138"/>
                  <a:pt x="96" y="138"/>
                </a:cubicBezTo>
                <a:cubicBezTo>
                  <a:pt x="95" y="138"/>
                  <a:pt x="96" y="137"/>
                  <a:pt x="96" y="137"/>
                </a:cubicBezTo>
                <a:cubicBezTo>
                  <a:pt x="96" y="136"/>
                  <a:pt x="96" y="137"/>
                  <a:pt x="95" y="137"/>
                </a:cubicBezTo>
                <a:cubicBezTo>
                  <a:pt x="96" y="135"/>
                  <a:pt x="96" y="134"/>
                  <a:pt x="95" y="132"/>
                </a:cubicBezTo>
                <a:cubicBezTo>
                  <a:pt x="95" y="131"/>
                  <a:pt x="94" y="130"/>
                  <a:pt x="94" y="129"/>
                </a:cubicBezTo>
                <a:cubicBezTo>
                  <a:pt x="94" y="128"/>
                  <a:pt x="94" y="128"/>
                  <a:pt x="94" y="128"/>
                </a:cubicBezTo>
                <a:cubicBezTo>
                  <a:pt x="93" y="127"/>
                  <a:pt x="93" y="127"/>
                  <a:pt x="92" y="126"/>
                </a:cubicBezTo>
                <a:cubicBezTo>
                  <a:pt x="92" y="126"/>
                  <a:pt x="91" y="125"/>
                  <a:pt x="92" y="125"/>
                </a:cubicBezTo>
                <a:cubicBezTo>
                  <a:pt x="91" y="124"/>
                  <a:pt x="90" y="123"/>
                  <a:pt x="89" y="122"/>
                </a:cubicBezTo>
                <a:cubicBezTo>
                  <a:pt x="86" y="120"/>
                  <a:pt x="83" y="119"/>
                  <a:pt x="81" y="118"/>
                </a:cubicBezTo>
                <a:cubicBezTo>
                  <a:pt x="81" y="117"/>
                  <a:pt x="81" y="116"/>
                  <a:pt x="80" y="116"/>
                </a:cubicBezTo>
                <a:cubicBezTo>
                  <a:pt x="80" y="116"/>
                  <a:pt x="80" y="116"/>
                  <a:pt x="81" y="116"/>
                </a:cubicBezTo>
                <a:cubicBezTo>
                  <a:pt x="81" y="116"/>
                  <a:pt x="81" y="115"/>
                  <a:pt x="81" y="115"/>
                </a:cubicBezTo>
                <a:cubicBezTo>
                  <a:pt x="82" y="115"/>
                  <a:pt x="82" y="114"/>
                  <a:pt x="80" y="114"/>
                </a:cubicBezTo>
                <a:cubicBezTo>
                  <a:pt x="82" y="114"/>
                  <a:pt x="82" y="113"/>
                  <a:pt x="83" y="113"/>
                </a:cubicBezTo>
                <a:cubicBezTo>
                  <a:pt x="83" y="113"/>
                  <a:pt x="84" y="113"/>
                  <a:pt x="84" y="113"/>
                </a:cubicBezTo>
                <a:cubicBezTo>
                  <a:pt x="84" y="113"/>
                  <a:pt x="85" y="113"/>
                  <a:pt x="85" y="113"/>
                </a:cubicBezTo>
                <a:cubicBezTo>
                  <a:pt x="90" y="115"/>
                  <a:pt x="94" y="118"/>
                  <a:pt x="96" y="121"/>
                </a:cubicBezTo>
                <a:cubicBezTo>
                  <a:pt x="97" y="122"/>
                  <a:pt x="97" y="123"/>
                  <a:pt x="97" y="123"/>
                </a:cubicBezTo>
                <a:cubicBezTo>
                  <a:pt x="98" y="124"/>
                  <a:pt x="99" y="125"/>
                  <a:pt x="99" y="126"/>
                </a:cubicBezTo>
                <a:cubicBezTo>
                  <a:pt x="99" y="127"/>
                  <a:pt x="99" y="127"/>
                  <a:pt x="99" y="128"/>
                </a:cubicBezTo>
                <a:cubicBezTo>
                  <a:pt x="100" y="128"/>
                  <a:pt x="100" y="129"/>
                  <a:pt x="100" y="129"/>
                </a:cubicBezTo>
                <a:cubicBezTo>
                  <a:pt x="101" y="130"/>
                  <a:pt x="101" y="130"/>
                  <a:pt x="100" y="131"/>
                </a:cubicBezTo>
                <a:cubicBezTo>
                  <a:pt x="101" y="131"/>
                  <a:pt x="101" y="131"/>
                  <a:pt x="101" y="132"/>
                </a:cubicBezTo>
                <a:cubicBezTo>
                  <a:pt x="101" y="133"/>
                  <a:pt x="101" y="134"/>
                  <a:pt x="101" y="135"/>
                </a:cubicBezTo>
                <a:cubicBezTo>
                  <a:pt x="101" y="135"/>
                  <a:pt x="101" y="136"/>
                  <a:pt x="101" y="136"/>
                </a:cubicBezTo>
                <a:cubicBezTo>
                  <a:pt x="101" y="136"/>
                  <a:pt x="101" y="136"/>
                  <a:pt x="101" y="136"/>
                </a:cubicBezTo>
                <a:cubicBezTo>
                  <a:pt x="101" y="137"/>
                  <a:pt x="101" y="137"/>
                  <a:pt x="101" y="138"/>
                </a:cubicBezTo>
                <a:cubicBezTo>
                  <a:pt x="101" y="139"/>
                  <a:pt x="101" y="140"/>
                  <a:pt x="100" y="141"/>
                </a:cubicBezTo>
                <a:cubicBezTo>
                  <a:pt x="100" y="141"/>
                  <a:pt x="101" y="142"/>
                  <a:pt x="100" y="143"/>
                </a:cubicBezTo>
                <a:cubicBezTo>
                  <a:pt x="100" y="143"/>
                  <a:pt x="100" y="144"/>
                  <a:pt x="100" y="145"/>
                </a:cubicBezTo>
                <a:cubicBezTo>
                  <a:pt x="99" y="145"/>
                  <a:pt x="99" y="145"/>
                  <a:pt x="99" y="146"/>
                </a:cubicBezTo>
                <a:cubicBezTo>
                  <a:pt x="99" y="146"/>
                  <a:pt x="99" y="146"/>
                  <a:pt x="99" y="146"/>
                </a:cubicBezTo>
                <a:cubicBezTo>
                  <a:pt x="99" y="146"/>
                  <a:pt x="98" y="146"/>
                  <a:pt x="98" y="147"/>
                </a:cubicBezTo>
                <a:cubicBezTo>
                  <a:pt x="98" y="147"/>
                  <a:pt x="98" y="147"/>
                  <a:pt x="98" y="148"/>
                </a:cubicBezTo>
                <a:cubicBezTo>
                  <a:pt x="98" y="148"/>
                  <a:pt x="98" y="148"/>
                  <a:pt x="98" y="148"/>
                </a:cubicBezTo>
                <a:cubicBezTo>
                  <a:pt x="97" y="148"/>
                  <a:pt x="97" y="148"/>
                  <a:pt x="97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96" y="149"/>
                  <a:pt x="96" y="150"/>
                  <a:pt x="96" y="150"/>
                </a:cubicBezTo>
                <a:cubicBezTo>
                  <a:pt x="96" y="150"/>
                  <a:pt x="96" y="150"/>
                  <a:pt x="96" y="150"/>
                </a:cubicBezTo>
                <a:cubicBezTo>
                  <a:pt x="95" y="151"/>
                  <a:pt x="94" y="152"/>
                  <a:pt x="93" y="153"/>
                </a:cubicBezTo>
                <a:cubicBezTo>
                  <a:pt x="93" y="153"/>
                  <a:pt x="93" y="152"/>
                  <a:pt x="92" y="153"/>
                </a:cubicBezTo>
                <a:cubicBezTo>
                  <a:pt x="92" y="153"/>
                  <a:pt x="93" y="153"/>
                  <a:pt x="93" y="154"/>
                </a:cubicBezTo>
                <a:cubicBezTo>
                  <a:pt x="92" y="154"/>
                  <a:pt x="91" y="155"/>
                  <a:pt x="91" y="155"/>
                </a:cubicBezTo>
                <a:cubicBezTo>
                  <a:pt x="90" y="156"/>
                  <a:pt x="90" y="156"/>
                  <a:pt x="89" y="157"/>
                </a:cubicBezTo>
                <a:cubicBezTo>
                  <a:pt x="89" y="157"/>
                  <a:pt x="89" y="156"/>
                  <a:pt x="89" y="156"/>
                </a:cubicBezTo>
                <a:cubicBezTo>
                  <a:pt x="88" y="156"/>
                  <a:pt x="89" y="157"/>
                  <a:pt x="89" y="157"/>
                </a:cubicBezTo>
                <a:cubicBezTo>
                  <a:pt x="88" y="158"/>
                  <a:pt x="89" y="157"/>
                  <a:pt x="88" y="157"/>
                </a:cubicBezTo>
                <a:cubicBezTo>
                  <a:pt x="87" y="158"/>
                  <a:pt x="88" y="158"/>
                  <a:pt x="88" y="158"/>
                </a:cubicBezTo>
                <a:cubicBezTo>
                  <a:pt x="87" y="158"/>
                  <a:pt x="87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5" y="159"/>
                  <a:pt x="85" y="159"/>
                  <a:pt x="85" y="159"/>
                </a:cubicBezTo>
                <a:cubicBezTo>
                  <a:pt x="85" y="160"/>
                  <a:pt x="86" y="159"/>
                  <a:pt x="85" y="160"/>
                </a:cubicBezTo>
                <a:cubicBezTo>
                  <a:pt x="84" y="161"/>
                  <a:pt x="85" y="160"/>
                  <a:pt x="85" y="160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3" y="161"/>
                  <a:pt x="84" y="161"/>
                  <a:pt x="84" y="161"/>
                </a:cubicBezTo>
                <a:cubicBezTo>
                  <a:pt x="83" y="162"/>
                  <a:pt x="83" y="162"/>
                  <a:pt x="82" y="162"/>
                </a:cubicBezTo>
                <a:cubicBezTo>
                  <a:pt x="82" y="162"/>
                  <a:pt x="82" y="162"/>
                  <a:pt x="82" y="162"/>
                </a:cubicBezTo>
                <a:cubicBezTo>
                  <a:pt x="82" y="162"/>
                  <a:pt x="81" y="162"/>
                  <a:pt x="82" y="163"/>
                </a:cubicBezTo>
                <a:cubicBezTo>
                  <a:pt x="80" y="164"/>
                  <a:pt x="80" y="164"/>
                  <a:pt x="79" y="164"/>
                </a:cubicBezTo>
                <a:cubicBezTo>
                  <a:pt x="78" y="164"/>
                  <a:pt x="78" y="165"/>
                  <a:pt x="78" y="164"/>
                </a:cubicBezTo>
                <a:cubicBezTo>
                  <a:pt x="77" y="165"/>
                  <a:pt x="79" y="165"/>
                  <a:pt x="77" y="165"/>
                </a:cubicBezTo>
                <a:cubicBezTo>
                  <a:pt x="77" y="165"/>
                  <a:pt x="78" y="165"/>
                  <a:pt x="78" y="165"/>
                </a:cubicBezTo>
                <a:cubicBezTo>
                  <a:pt x="78" y="165"/>
                  <a:pt x="76" y="167"/>
                  <a:pt x="76" y="166"/>
                </a:cubicBezTo>
                <a:cubicBezTo>
                  <a:pt x="75" y="166"/>
                  <a:pt x="76" y="167"/>
                  <a:pt x="75" y="167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7"/>
                  <a:pt x="74" y="167"/>
                  <a:pt x="74" y="167"/>
                </a:cubicBezTo>
                <a:cubicBezTo>
                  <a:pt x="73" y="168"/>
                  <a:pt x="72" y="167"/>
                  <a:pt x="72" y="167"/>
                </a:cubicBezTo>
                <a:cubicBezTo>
                  <a:pt x="72" y="168"/>
                  <a:pt x="70" y="168"/>
                  <a:pt x="70" y="169"/>
                </a:cubicBezTo>
                <a:cubicBezTo>
                  <a:pt x="70" y="169"/>
                  <a:pt x="70" y="169"/>
                  <a:pt x="71" y="169"/>
                </a:cubicBezTo>
                <a:cubicBezTo>
                  <a:pt x="69" y="170"/>
                  <a:pt x="67" y="169"/>
                  <a:pt x="65" y="170"/>
                </a:cubicBezTo>
                <a:cubicBezTo>
                  <a:pt x="65" y="170"/>
                  <a:pt x="64" y="169"/>
                  <a:pt x="63" y="169"/>
                </a:cubicBezTo>
                <a:cubicBezTo>
                  <a:pt x="62" y="169"/>
                  <a:pt x="63" y="169"/>
                  <a:pt x="62" y="169"/>
                </a:cubicBezTo>
                <a:cubicBezTo>
                  <a:pt x="63" y="170"/>
                  <a:pt x="61" y="170"/>
                  <a:pt x="62" y="171"/>
                </a:cubicBezTo>
                <a:cubicBezTo>
                  <a:pt x="62" y="171"/>
                  <a:pt x="60" y="171"/>
                  <a:pt x="61" y="172"/>
                </a:cubicBezTo>
                <a:cubicBezTo>
                  <a:pt x="59" y="172"/>
                  <a:pt x="57" y="173"/>
                  <a:pt x="55" y="173"/>
                </a:cubicBezTo>
                <a:cubicBezTo>
                  <a:pt x="54" y="173"/>
                  <a:pt x="53" y="173"/>
                  <a:pt x="52" y="173"/>
                </a:cubicBezTo>
                <a:cubicBezTo>
                  <a:pt x="51" y="173"/>
                  <a:pt x="51" y="173"/>
                  <a:pt x="50" y="173"/>
                </a:cubicBezTo>
                <a:cubicBezTo>
                  <a:pt x="50" y="172"/>
                  <a:pt x="52" y="172"/>
                  <a:pt x="53" y="172"/>
                </a:cubicBezTo>
                <a:cubicBezTo>
                  <a:pt x="53" y="172"/>
                  <a:pt x="54" y="172"/>
                  <a:pt x="54" y="172"/>
                </a:cubicBezTo>
                <a:cubicBezTo>
                  <a:pt x="55" y="172"/>
                  <a:pt x="55" y="172"/>
                  <a:pt x="56" y="172"/>
                </a:cubicBezTo>
                <a:cubicBezTo>
                  <a:pt x="55" y="172"/>
                  <a:pt x="54" y="172"/>
                  <a:pt x="54" y="171"/>
                </a:cubicBezTo>
                <a:cubicBezTo>
                  <a:pt x="53" y="171"/>
                  <a:pt x="53" y="172"/>
                  <a:pt x="52" y="172"/>
                </a:cubicBezTo>
                <a:cubicBezTo>
                  <a:pt x="52" y="172"/>
                  <a:pt x="52" y="172"/>
                  <a:pt x="52" y="172"/>
                </a:cubicBezTo>
                <a:cubicBezTo>
                  <a:pt x="51" y="172"/>
                  <a:pt x="50" y="171"/>
                  <a:pt x="49" y="171"/>
                </a:cubicBezTo>
                <a:cubicBezTo>
                  <a:pt x="49" y="171"/>
                  <a:pt x="49" y="171"/>
                  <a:pt x="49" y="171"/>
                </a:cubicBezTo>
                <a:cubicBezTo>
                  <a:pt x="48" y="171"/>
                  <a:pt x="47" y="171"/>
                  <a:pt x="47" y="171"/>
                </a:cubicBezTo>
                <a:cubicBezTo>
                  <a:pt x="46" y="171"/>
                  <a:pt x="46" y="171"/>
                  <a:pt x="46" y="171"/>
                </a:cubicBezTo>
                <a:cubicBezTo>
                  <a:pt x="45" y="170"/>
                  <a:pt x="46" y="171"/>
                  <a:pt x="45" y="171"/>
                </a:cubicBezTo>
                <a:cubicBezTo>
                  <a:pt x="45" y="171"/>
                  <a:pt x="44" y="171"/>
                  <a:pt x="44" y="171"/>
                </a:cubicBezTo>
                <a:cubicBezTo>
                  <a:pt x="43" y="171"/>
                  <a:pt x="43" y="171"/>
                  <a:pt x="42" y="171"/>
                </a:cubicBezTo>
                <a:cubicBezTo>
                  <a:pt x="42" y="171"/>
                  <a:pt x="41" y="171"/>
                  <a:pt x="41" y="171"/>
                </a:cubicBezTo>
                <a:cubicBezTo>
                  <a:pt x="40" y="170"/>
                  <a:pt x="40" y="170"/>
                  <a:pt x="39" y="170"/>
                </a:cubicBezTo>
                <a:cubicBezTo>
                  <a:pt x="39" y="170"/>
                  <a:pt x="38" y="170"/>
                  <a:pt x="38" y="170"/>
                </a:cubicBezTo>
                <a:cubicBezTo>
                  <a:pt x="39" y="170"/>
                  <a:pt x="41" y="171"/>
                  <a:pt x="43" y="171"/>
                </a:cubicBezTo>
                <a:cubicBezTo>
                  <a:pt x="43" y="171"/>
                  <a:pt x="44" y="170"/>
                  <a:pt x="44" y="170"/>
                </a:cubicBezTo>
                <a:cubicBezTo>
                  <a:pt x="43" y="170"/>
                  <a:pt x="43" y="170"/>
                  <a:pt x="43" y="170"/>
                </a:cubicBezTo>
                <a:cubicBezTo>
                  <a:pt x="42" y="170"/>
                  <a:pt x="41" y="170"/>
                  <a:pt x="39" y="169"/>
                </a:cubicBezTo>
                <a:cubicBezTo>
                  <a:pt x="40" y="169"/>
                  <a:pt x="39" y="169"/>
                  <a:pt x="39" y="169"/>
                </a:cubicBezTo>
                <a:cubicBezTo>
                  <a:pt x="38" y="169"/>
                  <a:pt x="37" y="168"/>
                  <a:pt x="36" y="168"/>
                </a:cubicBezTo>
                <a:cubicBezTo>
                  <a:pt x="35" y="168"/>
                  <a:pt x="34" y="168"/>
                  <a:pt x="34" y="167"/>
                </a:cubicBezTo>
                <a:cubicBezTo>
                  <a:pt x="33" y="167"/>
                  <a:pt x="32" y="167"/>
                  <a:pt x="32" y="166"/>
                </a:cubicBezTo>
                <a:cubicBezTo>
                  <a:pt x="31" y="166"/>
                  <a:pt x="32" y="166"/>
                  <a:pt x="32" y="166"/>
                </a:cubicBezTo>
                <a:cubicBezTo>
                  <a:pt x="31" y="165"/>
                  <a:pt x="32" y="167"/>
                  <a:pt x="30" y="166"/>
                </a:cubicBezTo>
                <a:cubicBezTo>
                  <a:pt x="30" y="165"/>
                  <a:pt x="31" y="165"/>
                  <a:pt x="32" y="165"/>
                </a:cubicBezTo>
                <a:cubicBezTo>
                  <a:pt x="32" y="164"/>
                  <a:pt x="30" y="164"/>
                  <a:pt x="30" y="165"/>
                </a:cubicBezTo>
                <a:cubicBezTo>
                  <a:pt x="30" y="165"/>
                  <a:pt x="29" y="165"/>
                  <a:pt x="29" y="165"/>
                </a:cubicBezTo>
                <a:cubicBezTo>
                  <a:pt x="27" y="164"/>
                  <a:pt x="24" y="162"/>
                  <a:pt x="21" y="159"/>
                </a:cubicBezTo>
                <a:cubicBezTo>
                  <a:pt x="19" y="157"/>
                  <a:pt x="17" y="155"/>
                  <a:pt x="15" y="153"/>
                </a:cubicBezTo>
                <a:cubicBezTo>
                  <a:pt x="14" y="153"/>
                  <a:pt x="14" y="153"/>
                  <a:pt x="15" y="153"/>
                </a:cubicBezTo>
                <a:cubicBezTo>
                  <a:pt x="14" y="153"/>
                  <a:pt x="13" y="152"/>
                  <a:pt x="12" y="151"/>
                </a:cubicBezTo>
                <a:cubicBezTo>
                  <a:pt x="13" y="151"/>
                  <a:pt x="13" y="152"/>
                  <a:pt x="13" y="151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2" y="149"/>
                  <a:pt x="13" y="150"/>
                  <a:pt x="14" y="150"/>
                </a:cubicBezTo>
                <a:cubicBezTo>
                  <a:pt x="13" y="149"/>
                  <a:pt x="13" y="149"/>
                  <a:pt x="13" y="148"/>
                </a:cubicBezTo>
                <a:cubicBezTo>
                  <a:pt x="12" y="148"/>
                  <a:pt x="11" y="147"/>
                  <a:pt x="10" y="147"/>
                </a:cubicBezTo>
                <a:cubicBezTo>
                  <a:pt x="10" y="146"/>
                  <a:pt x="9" y="145"/>
                  <a:pt x="10" y="145"/>
                </a:cubicBezTo>
                <a:cubicBezTo>
                  <a:pt x="9" y="144"/>
                  <a:pt x="8" y="143"/>
                  <a:pt x="7" y="140"/>
                </a:cubicBezTo>
                <a:cubicBezTo>
                  <a:pt x="7" y="140"/>
                  <a:pt x="7" y="140"/>
                  <a:pt x="8" y="140"/>
                </a:cubicBezTo>
                <a:cubicBezTo>
                  <a:pt x="7" y="139"/>
                  <a:pt x="7" y="139"/>
                  <a:pt x="7" y="140"/>
                </a:cubicBezTo>
                <a:cubicBezTo>
                  <a:pt x="7" y="138"/>
                  <a:pt x="6" y="137"/>
                  <a:pt x="5" y="136"/>
                </a:cubicBezTo>
                <a:cubicBezTo>
                  <a:pt x="5" y="135"/>
                  <a:pt x="4" y="133"/>
                  <a:pt x="4" y="132"/>
                </a:cubicBezTo>
                <a:cubicBezTo>
                  <a:pt x="4" y="131"/>
                  <a:pt x="4" y="130"/>
                  <a:pt x="4" y="129"/>
                </a:cubicBezTo>
                <a:cubicBezTo>
                  <a:pt x="3" y="128"/>
                  <a:pt x="3" y="128"/>
                  <a:pt x="3" y="127"/>
                </a:cubicBezTo>
                <a:cubicBezTo>
                  <a:pt x="3" y="127"/>
                  <a:pt x="3" y="127"/>
                  <a:pt x="3" y="126"/>
                </a:cubicBezTo>
                <a:cubicBezTo>
                  <a:pt x="3" y="126"/>
                  <a:pt x="3" y="126"/>
                  <a:pt x="3" y="125"/>
                </a:cubicBezTo>
                <a:cubicBezTo>
                  <a:pt x="2" y="123"/>
                  <a:pt x="2" y="121"/>
                  <a:pt x="1" y="118"/>
                </a:cubicBezTo>
                <a:cubicBezTo>
                  <a:pt x="2" y="117"/>
                  <a:pt x="2" y="118"/>
                  <a:pt x="2" y="118"/>
                </a:cubicBezTo>
                <a:cubicBezTo>
                  <a:pt x="2" y="116"/>
                  <a:pt x="1" y="117"/>
                  <a:pt x="1" y="115"/>
                </a:cubicBezTo>
                <a:cubicBezTo>
                  <a:pt x="1" y="115"/>
                  <a:pt x="2" y="116"/>
                  <a:pt x="2" y="116"/>
                </a:cubicBezTo>
                <a:cubicBezTo>
                  <a:pt x="2" y="115"/>
                  <a:pt x="1" y="115"/>
                  <a:pt x="2" y="114"/>
                </a:cubicBezTo>
                <a:cubicBezTo>
                  <a:pt x="2" y="114"/>
                  <a:pt x="2" y="115"/>
                  <a:pt x="3" y="115"/>
                </a:cubicBezTo>
                <a:cubicBezTo>
                  <a:pt x="3" y="114"/>
                  <a:pt x="2" y="114"/>
                  <a:pt x="2" y="113"/>
                </a:cubicBezTo>
                <a:cubicBezTo>
                  <a:pt x="2" y="113"/>
                  <a:pt x="3" y="113"/>
                  <a:pt x="3" y="114"/>
                </a:cubicBezTo>
                <a:cubicBezTo>
                  <a:pt x="3" y="113"/>
                  <a:pt x="2" y="113"/>
                  <a:pt x="2" y="112"/>
                </a:cubicBezTo>
                <a:cubicBezTo>
                  <a:pt x="3" y="112"/>
                  <a:pt x="2" y="111"/>
                  <a:pt x="2" y="111"/>
                </a:cubicBezTo>
                <a:cubicBezTo>
                  <a:pt x="2" y="110"/>
                  <a:pt x="1" y="110"/>
                  <a:pt x="1" y="109"/>
                </a:cubicBezTo>
                <a:cubicBezTo>
                  <a:pt x="2" y="109"/>
                  <a:pt x="2" y="109"/>
                  <a:pt x="2" y="109"/>
                </a:cubicBezTo>
                <a:cubicBezTo>
                  <a:pt x="2" y="110"/>
                  <a:pt x="2" y="110"/>
                  <a:pt x="2" y="110"/>
                </a:cubicBezTo>
                <a:cubicBezTo>
                  <a:pt x="3" y="110"/>
                  <a:pt x="3" y="109"/>
                  <a:pt x="2" y="108"/>
                </a:cubicBezTo>
                <a:cubicBezTo>
                  <a:pt x="3" y="108"/>
                  <a:pt x="3" y="109"/>
                  <a:pt x="4" y="109"/>
                </a:cubicBezTo>
                <a:cubicBezTo>
                  <a:pt x="3" y="108"/>
                  <a:pt x="3" y="108"/>
                  <a:pt x="3" y="108"/>
                </a:cubicBezTo>
                <a:cubicBezTo>
                  <a:pt x="3" y="107"/>
                  <a:pt x="3" y="107"/>
                  <a:pt x="3" y="107"/>
                </a:cubicBezTo>
                <a:cubicBezTo>
                  <a:pt x="4" y="108"/>
                  <a:pt x="5" y="110"/>
                  <a:pt x="4" y="111"/>
                </a:cubicBezTo>
                <a:cubicBezTo>
                  <a:pt x="4" y="112"/>
                  <a:pt x="4" y="111"/>
                  <a:pt x="4" y="111"/>
                </a:cubicBezTo>
                <a:cubicBezTo>
                  <a:pt x="4" y="113"/>
                  <a:pt x="5" y="114"/>
                  <a:pt x="4" y="115"/>
                </a:cubicBezTo>
                <a:cubicBezTo>
                  <a:pt x="4" y="115"/>
                  <a:pt x="5" y="115"/>
                  <a:pt x="5" y="115"/>
                </a:cubicBezTo>
                <a:cubicBezTo>
                  <a:pt x="5" y="116"/>
                  <a:pt x="5" y="117"/>
                  <a:pt x="6" y="118"/>
                </a:cubicBezTo>
                <a:cubicBezTo>
                  <a:pt x="5" y="118"/>
                  <a:pt x="5" y="119"/>
                  <a:pt x="6" y="120"/>
                </a:cubicBezTo>
                <a:cubicBezTo>
                  <a:pt x="6" y="121"/>
                  <a:pt x="6" y="122"/>
                  <a:pt x="6" y="122"/>
                </a:cubicBezTo>
                <a:cubicBezTo>
                  <a:pt x="6" y="123"/>
                  <a:pt x="6" y="124"/>
                  <a:pt x="6" y="124"/>
                </a:cubicBezTo>
                <a:cubicBezTo>
                  <a:pt x="7" y="124"/>
                  <a:pt x="7" y="123"/>
                  <a:pt x="7" y="123"/>
                </a:cubicBezTo>
                <a:cubicBezTo>
                  <a:pt x="8" y="123"/>
                  <a:pt x="7" y="123"/>
                  <a:pt x="7" y="124"/>
                </a:cubicBezTo>
                <a:cubicBezTo>
                  <a:pt x="7" y="124"/>
                  <a:pt x="8" y="124"/>
                  <a:pt x="8" y="124"/>
                </a:cubicBezTo>
                <a:cubicBezTo>
                  <a:pt x="8" y="122"/>
                  <a:pt x="7" y="122"/>
                  <a:pt x="7" y="122"/>
                </a:cubicBezTo>
                <a:cubicBezTo>
                  <a:pt x="7" y="120"/>
                  <a:pt x="6" y="119"/>
                  <a:pt x="6" y="118"/>
                </a:cubicBezTo>
                <a:cubicBezTo>
                  <a:pt x="6" y="117"/>
                  <a:pt x="6" y="116"/>
                  <a:pt x="6" y="115"/>
                </a:cubicBezTo>
                <a:cubicBezTo>
                  <a:pt x="6" y="115"/>
                  <a:pt x="7" y="115"/>
                  <a:pt x="7" y="116"/>
                </a:cubicBezTo>
                <a:cubicBezTo>
                  <a:pt x="8" y="116"/>
                  <a:pt x="7" y="114"/>
                  <a:pt x="7" y="114"/>
                </a:cubicBezTo>
                <a:cubicBezTo>
                  <a:pt x="7" y="114"/>
                  <a:pt x="7" y="114"/>
                  <a:pt x="7" y="115"/>
                </a:cubicBezTo>
                <a:cubicBezTo>
                  <a:pt x="6" y="115"/>
                  <a:pt x="6" y="114"/>
                  <a:pt x="6" y="113"/>
                </a:cubicBezTo>
                <a:cubicBezTo>
                  <a:pt x="6" y="113"/>
                  <a:pt x="7" y="113"/>
                  <a:pt x="7" y="113"/>
                </a:cubicBezTo>
                <a:cubicBezTo>
                  <a:pt x="7" y="112"/>
                  <a:pt x="6" y="113"/>
                  <a:pt x="6" y="112"/>
                </a:cubicBezTo>
                <a:cubicBezTo>
                  <a:pt x="7" y="112"/>
                  <a:pt x="7" y="112"/>
                  <a:pt x="7" y="111"/>
                </a:cubicBezTo>
                <a:cubicBezTo>
                  <a:pt x="7" y="111"/>
                  <a:pt x="7" y="111"/>
                  <a:pt x="7" y="111"/>
                </a:cubicBezTo>
                <a:cubicBezTo>
                  <a:pt x="6" y="111"/>
                  <a:pt x="7" y="111"/>
                  <a:pt x="6" y="111"/>
                </a:cubicBezTo>
                <a:cubicBezTo>
                  <a:pt x="7" y="110"/>
                  <a:pt x="7" y="110"/>
                  <a:pt x="7" y="110"/>
                </a:cubicBezTo>
                <a:cubicBezTo>
                  <a:pt x="7" y="109"/>
                  <a:pt x="7" y="109"/>
                  <a:pt x="7" y="108"/>
                </a:cubicBezTo>
                <a:cubicBezTo>
                  <a:pt x="7" y="107"/>
                  <a:pt x="8" y="107"/>
                  <a:pt x="8" y="106"/>
                </a:cubicBezTo>
                <a:cubicBezTo>
                  <a:pt x="7" y="106"/>
                  <a:pt x="7" y="105"/>
                  <a:pt x="6" y="105"/>
                </a:cubicBezTo>
                <a:cubicBezTo>
                  <a:pt x="6" y="104"/>
                  <a:pt x="6" y="104"/>
                  <a:pt x="5" y="104"/>
                </a:cubicBezTo>
                <a:cubicBezTo>
                  <a:pt x="5" y="103"/>
                  <a:pt x="6" y="103"/>
                  <a:pt x="5" y="102"/>
                </a:cubicBezTo>
                <a:cubicBezTo>
                  <a:pt x="6" y="102"/>
                  <a:pt x="6" y="103"/>
                  <a:pt x="6" y="103"/>
                </a:cubicBezTo>
                <a:cubicBezTo>
                  <a:pt x="6" y="103"/>
                  <a:pt x="7" y="103"/>
                  <a:pt x="7" y="102"/>
                </a:cubicBezTo>
                <a:cubicBezTo>
                  <a:pt x="6" y="101"/>
                  <a:pt x="6" y="101"/>
                  <a:pt x="7" y="101"/>
                </a:cubicBezTo>
                <a:cubicBezTo>
                  <a:pt x="7" y="100"/>
                  <a:pt x="7" y="101"/>
                  <a:pt x="8" y="101"/>
                </a:cubicBezTo>
                <a:cubicBezTo>
                  <a:pt x="8" y="101"/>
                  <a:pt x="7" y="100"/>
                  <a:pt x="7" y="101"/>
                </a:cubicBezTo>
                <a:cubicBezTo>
                  <a:pt x="7" y="100"/>
                  <a:pt x="7" y="99"/>
                  <a:pt x="7" y="98"/>
                </a:cubicBezTo>
                <a:cubicBezTo>
                  <a:pt x="7" y="98"/>
                  <a:pt x="6" y="98"/>
                  <a:pt x="6" y="99"/>
                </a:cubicBezTo>
                <a:cubicBezTo>
                  <a:pt x="6" y="99"/>
                  <a:pt x="6" y="100"/>
                  <a:pt x="6" y="100"/>
                </a:cubicBezTo>
                <a:cubicBezTo>
                  <a:pt x="5" y="100"/>
                  <a:pt x="6" y="102"/>
                  <a:pt x="5" y="101"/>
                </a:cubicBezTo>
                <a:cubicBezTo>
                  <a:pt x="5" y="99"/>
                  <a:pt x="4" y="94"/>
                  <a:pt x="5" y="92"/>
                </a:cubicBezTo>
                <a:cubicBezTo>
                  <a:pt x="6" y="92"/>
                  <a:pt x="5" y="92"/>
                  <a:pt x="5" y="93"/>
                </a:cubicBezTo>
                <a:cubicBezTo>
                  <a:pt x="5" y="95"/>
                  <a:pt x="5" y="98"/>
                  <a:pt x="5" y="100"/>
                </a:cubicBezTo>
                <a:cubicBezTo>
                  <a:pt x="5" y="99"/>
                  <a:pt x="5" y="98"/>
                  <a:pt x="6" y="98"/>
                </a:cubicBezTo>
                <a:cubicBezTo>
                  <a:pt x="6" y="97"/>
                  <a:pt x="5" y="97"/>
                  <a:pt x="5" y="96"/>
                </a:cubicBezTo>
                <a:cubicBezTo>
                  <a:pt x="5" y="96"/>
                  <a:pt x="6" y="96"/>
                  <a:pt x="6" y="96"/>
                </a:cubicBezTo>
                <a:cubicBezTo>
                  <a:pt x="6" y="95"/>
                  <a:pt x="5" y="95"/>
                  <a:pt x="5" y="95"/>
                </a:cubicBezTo>
                <a:cubicBezTo>
                  <a:pt x="5" y="95"/>
                  <a:pt x="6" y="95"/>
                  <a:pt x="6" y="94"/>
                </a:cubicBezTo>
                <a:cubicBezTo>
                  <a:pt x="6" y="94"/>
                  <a:pt x="6" y="94"/>
                  <a:pt x="6" y="94"/>
                </a:cubicBezTo>
                <a:cubicBezTo>
                  <a:pt x="6" y="93"/>
                  <a:pt x="6" y="92"/>
                  <a:pt x="6" y="91"/>
                </a:cubicBezTo>
                <a:cubicBezTo>
                  <a:pt x="6" y="91"/>
                  <a:pt x="6" y="91"/>
                  <a:pt x="6" y="91"/>
                </a:cubicBezTo>
                <a:cubicBezTo>
                  <a:pt x="6" y="90"/>
                  <a:pt x="6" y="91"/>
                  <a:pt x="5" y="90"/>
                </a:cubicBezTo>
                <a:cubicBezTo>
                  <a:pt x="5" y="90"/>
                  <a:pt x="6" y="90"/>
                  <a:pt x="6" y="90"/>
                </a:cubicBezTo>
                <a:cubicBezTo>
                  <a:pt x="6" y="89"/>
                  <a:pt x="5" y="89"/>
                  <a:pt x="5" y="89"/>
                </a:cubicBezTo>
                <a:cubicBezTo>
                  <a:pt x="5" y="87"/>
                  <a:pt x="5" y="86"/>
                  <a:pt x="5" y="84"/>
                </a:cubicBezTo>
                <a:cubicBezTo>
                  <a:pt x="5" y="84"/>
                  <a:pt x="6" y="84"/>
                  <a:pt x="6" y="84"/>
                </a:cubicBezTo>
                <a:cubicBezTo>
                  <a:pt x="6" y="83"/>
                  <a:pt x="6" y="83"/>
                  <a:pt x="6" y="82"/>
                </a:cubicBezTo>
                <a:cubicBezTo>
                  <a:pt x="6" y="82"/>
                  <a:pt x="6" y="81"/>
                  <a:pt x="6" y="81"/>
                </a:cubicBezTo>
                <a:cubicBezTo>
                  <a:pt x="6" y="81"/>
                  <a:pt x="6" y="80"/>
                  <a:pt x="6" y="80"/>
                </a:cubicBezTo>
                <a:cubicBezTo>
                  <a:pt x="6" y="79"/>
                  <a:pt x="7" y="76"/>
                  <a:pt x="7" y="74"/>
                </a:cubicBezTo>
                <a:cubicBezTo>
                  <a:pt x="7" y="74"/>
                  <a:pt x="7" y="75"/>
                  <a:pt x="7" y="75"/>
                </a:cubicBezTo>
                <a:cubicBezTo>
                  <a:pt x="7" y="76"/>
                  <a:pt x="7" y="77"/>
                  <a:pt x="7" y="78"/>
                </a:cubicBezTo>
                <a:cubicBezTo>
                  <a:pt x="7" y="78"/>
                  <a:pt x="8" y="78"/>
                  <a:pt x="7" y="79"/>
                </a:cubicBezTo>
                <a:cubicBezTo>
                  <a:pt x="8" y="78"/>
                  <a:pt x="7" y="77"/>
                  <a:pt x="7" y="77"/>
                </a:cubicBezTo>
                <a:cubicBezTo>
                  <a:pt x="8" y="76"/>
                  <a:pt x="7" y="75"/>
                  <a:pt x="8" y="75"/>
                </a:cubicBezTo>
                <a:cubicBezTo>
                  <a:pt x="8" y="75"/>
                  <a:pt x="7" y="75"/>
                  <a:pt x="7" y="75"/>
                </a:cubicBezTo>
                <a:cubicBezTo>
                  <a:pt x="7" y="74"/>
                  <a:pt x="8" y="74"/>
                  <a:pt x="8" y="73"/>
                </a:cubicBezTo>
                <a:cubicBezTo>
                  <a:pt x="7" y="73"/>
                  <a:pt x="7" y="74"/>
                  <a:pt x="7" y="74"/>
                </a:cubicBezTo>
                <a:cubicBezTo>
                  <a:pt x="7" y="74"/>
                  <a:pt x="7" y="73"/>
                  <a:pt x="7" y="72"/>
                </a:cubicBezTo>
                <a:cubicBezTo>
                  <a:pt x="7" y="71"/>
                  <a:pt x="7" y="71"/>
                  <a:pt x="7" y="70"/>
                </a:cubicBezTo>
                <a:cubicBezTo>
                  <a:pt x="7" y="70"/>
                  <a:pt x="8" y="69"/>
                  <a:pt x="8" y="69"/>
                </a:cubicBezTo>
                <a:cubicBezTo>
                  <a:pt x="8" y="69"/>
                  <a:pt x="8" y="69"/>
                  <a:pt x="8" y="69"/>
                </a:cubicBezTo>
                <a:cubicBezTo>
                  <a:pt x="8" y="68"/>
                  <a:pt x="8" y="68"/>
                  <a:pt x="8" y="67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6"/>
                  <a:pt x="8" y="66"/>
                  <a:pt x="8" y="66"/>
                </a:cubicBezTo>
                <a:cubicBezTo>
                  <a:pt x="8" y="66"/>
                  <a:pt x="8" y="66"/>
                  <a:pt x="8" y="67"/>
                </a:cubicBezTo>
                <a:cubicBezTo>
                  <a:pt x="9" y="67"/>
                  <a:pt x="9" y="66"/>
                  <a:pt x="9" y="66"/>
                </a:cubicBezTo>
                <a:cubicBezTo>
                  <a:pt x="9" y="65"/>
                  <a:pt x="9" y="65"/>
                  <a:pt x="9" y="65"/>
                </a:cubicBezTo>
                <a:cubicBezTo>
                  <a:pt x="9" y="65"/>
                  <a:pt x="10" y="64"/>
                  <a:pt x="9" y="64"/>
                </a:cubicBezTo>
                <a:cubicBezTo>
                  <a:pt x="8" y="64"/>
                  <a:pt x="9" y="65"/>
                  <a:pt x="8" y="65"/>
                </a:cubicBezTo>
                <a:cubicBezTo>
                  <a:pt x="8" y="65"/>
                  <a:pt x="8" y="64"/>
                  <a:pt x="8" y="64"/>
                </a:cubicBezTo>
                <a:cubicBezTo>
                  <a:pt x="8" y="64"/>
                  <a:pt x="8" y="65"/>
                  <a:pt x="7" y="65"/>
                </a:cubicBezTo>
                <a:cubicBezTo>
                  <a:pt x="7" y="66"/>
                  <a:pt x="7" y="66"/>
                  <a:pt x="6" y="67"/>
                </a:cubicBezTo>
                <a:cubicBezTo>
                  <a:pt x="6" y="67"/>
                  <a:pt x="7" y="66"/>
                  <a:pt x="6" y="66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7"/>
                  <a:pt x="5" y="65"/>
                  <a:pt x="5" y="67"/>
                </a:cubicBezTo>
                <a:cubicBezTo>
                  <a:pt x="4" y="66"/>
                  <a:pt x="6" y="65"/>
                  <a:pt x="5" y="64"/>
                </a:cubicBezTo>
                <a:cubicBezTo>
                  <a:pt x="5" y="65"/>
                  <a:pt x="4" y="66"/>
                  <a:pt x="4" y="67"/>
                </a:cubicBezTo>
                <a:cubicBezTo>
                  <a:pt x="4" y="67"/>
                  <a:pt x="4" y="67"/>
                  <a:pt x="5" y="67"/>
                </a:cubicBezTo>
                <a:cubicBezTo>
                  <a:pt x="4" y="68"/>
                  <a:pt x="4" y="67"/>
                  <a:pt x="3" y="68"/>
                </a:cubicBezTo>
                <a:cubicBezTo>
                  <a:pt x="3" y="68"/>
                  <a:pt x="3" y="69"/>
                  <a:pt x="3" y="69"/>
                </a:cubicBezTo>
                <a:cubicBezTo>
                  <a:pt x="2" y="68"/>
                  <a:pt x="3" y="67"/>
                  <a:pt x="3" y="65"/>
                </a:cubicBezTo>
                <a:cubicBezTo>
                  <a:pt x="4" y="65"/>
                  <a:pt x="3" y="66"/>
                  <a:pt x="4" y="66"/>
                </a:cubicBezTo>
                <a:cubicBezTo>
                  <a:pt x="4" y="65"/>
                  <a:pt x="3" y="65"/>
                  <a:pt x="4" y="64"/>
                </a:cubicBezTo>
                <a:cubicBezTo>
                  <a:pt x="4" y="64"/>
                  <a:pt x="3" y="64"/>
                  <a:pt x="3" y="64"/>
                </a:cubicBezTo>
                <a:cubicBezTo>
                  <a:pt x="3" y="63"/>
                  <a:pt x="3" y="62"/>
                  <a:pt x="2" y="62"/>
                </a:cubicBezTo>
                <a:cubicBezTo>
                  <a:pt x="2" y="61"/>
                  <a:pt x="3" y="61"/>
                  <a:pt x="3" y="61"/>
                </a:cubicBezTo>
                <a:cubicBezTo>
                  <a:pt x="4" y="60"/>
                  <a:pt x="3" y="59"/>
                  <a:pt x="4" y="58"/>
                </a:cubicBezTo>
                <a:cubicBezTo>
                  <a:pt x="4" y="58"/>
                  <a:pt x="4" y="59"/>
                  <a:pt x="4" y="59"/>
                </a:cubicBezTo>
                <a:cubicBezTo>
                  <a:pt x="5" y="59"/>
                  <a:pt x="5" y="57"/>
                  <a:pt x="6" y="57"/>
                </a:cubicBezTo>
                <a:cubicBezTo>
                  <a:pt x="6" y="56"/>
                  <a:pt x="5" y="57"/>
                  <a:pt x="4" y="57"/>
                </a:cubicBezTo>
                <a:cubicBezTo>
                  <a:pt x="4" y="57"/>
                  <a:pt x="5" y="56"/>
                  <a:pt x="5" y="56"/>
                </a:cubicBezTo>
                <a:cubicBezTo>
                  <a:pt x="5" y="57"/>
                  <a:pt x="6" y="56"/>
                  <a:pt x="6" y="56"/>
                </a:cubicBezTo>
                <a:cubicBezTo>
                  <a:pt x="6" y="54"/>
                  <a:pt x="5" y="54"/>
                  <a:pt x="6" y="52"/>
                </a:cubicBezTo>
                <a:cubicBezTo>
                  <a:pt x="6" y="51"/>
                  <a:pt x="7" y="52"/>
                  <a:pt x="7" y="52"/>
                </a:cubicBezTo>
                <a:cubicBezTo>
                  <a:pt x="7" y="51"/>
                  <a:pt x="7" y="51"/>
                  <a:pt x="7" y="51"/>
                </a:cubicBezTo>
                <a:cubicBezTo>
                  <a:pt x="7" y="50"/>
                  <a:pt x="6" y="52"/>
                  <a:pt x="6" y="50"/>
                </a:cubicBezTo>
                <a:cubicBezTo>
                  <a:pt x="6" y="50"/>
                  <a:pt x="7" y="50"/>
                  <a:pt x="7" y="50"/>
                </a:cubicBezTo>
                <a:cubicBezTo>
                  <a:pt x="7" y="49"/>
                  <a:pt x="7" y="49"/>
                  <a:pt x="7" y="48"/>
                </a:cubicBezTo>
                <a:cubicBezTo>
                  <a:pt x="8" y="47"/>
                  <a:pt x="8" y="47"/>
                  <a:pt x="8" y="46"/>
                </a:cubicBezTo>
                <a:cubicBezTo>
                  <a:pt x="8" y="46"/>
                  <a:pt x="8" y="47"/>
                  <a:pt x="8" y="47"/>
                </a:cubicBezTo>
                <a:cubicBezTo>
                  <a:pt x="8" y="46"/>
                  <a:pt x="9" y="44"/>
                  <a:pt x="10" y="42"/>
                </a:cubicBezTo>
                <a:cubicBezTo>
                  <a:pt x="10" y="42"/>
                  <a:pt x="11" y="42"/>
                  <a:pt x="11" y="42"/>
                </a:cubicBezTo>
                <a:cubicBezTo>
                  <a:pt x="11" y="41"/>
                  <a:pt x="11" y="42"/>
                  <a:pt x="10" y="41"/>
                </a:cubicBezTo>
                <a:cubicBezTo>
                  <a:pt x="11" y="41"/>
                  <a:pt x="11" y="40"/>
                  <a:pt x="11" y="39"/>
                </a:cubicBezTo>
                <a:cubicBezTo>
                  <a:pt x="12" y="39"/>
                  <a:pt x="12" y="38"/>
                  <a:pt x="12" y="38"/>
                </a:cubicBezTo>
                <a:cubicBezTo>
                  <a:pt x="13" y="38"/>
                  <a:pt x="13" y="38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4" y="35"/>
                </a:cubicBezTo>
                <a:cubicBezTo>
                  <a:pt x="14" y="36"/>
                  <a:pt x="13" y="37"/>
                  <a:pt x="13" y="38"/>
                </a:cubicBezTo>
                <a:cubicBezTo>
                  <a:pt x="13" y="39"/>
                  <a:pt x="13" y="39"/>
                  <a:pt x="13" y="39"/>
                </a:cubicBezTo>
                <a:cubicBezTo>
                  <a:pt x="13" y="39"/>
                  <a:pt x="12" y="39"/>
                  <a:pt x="12" y="40"/>
                </a:cubicBezTo>
                <a:cubicBezTo>
                  <a:pt x="12" y="40"/>
                  <a:pt x="12" y="41"/>
                  <a:pt x="11" y="41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3"/>
                  <a:pt x="10" y="42"/>
                  <a:pt x="10" y="43"/>
                </a:cubicBezTo>
                <a:cubicBezTo>
                  <a:pt x="10" y="43"/>
                  <a:pt x="9" y="43"/>
                  <a:pt x="9" y="44"/>
                </a:cubicBezTo>
                <a:cubicBezTo>
                  <a:pt x="10" y="45"/>
                  <a:pt x="10" y="43"/>
                  <a:pt x="11" y="44"/>
                </a:cubicBezTo>
                <a:cubicBezTo>
                  <a:pt x="10" y="45"/>
                  <a:pt x="10" y="45"/>
                  <a:pt x="9" y="45"/>
                </a:cubicBezTo>
                <a:cubicBezTo>
                  <a:pt x="8" y="46"/>
                  <a:pt x="9" y="46"/>
                  <a:pt x="9" y="46"/>
                </a:cubicBezTo>
                <a:cubicBezTo>
                  <a:pt x="10" y="46"/>
                  <a:pt x="9" y="46"/>
                  <a:pt x="9" y="46"/>
                </a:cubicBezTo>
                <a:cubicBezTo>
                  <a:pt x="9" y="47"/>
                  <a:pt x="8" y="47"/>
                  <a:pt x="8" y="47"/>
                </a:cubicBezTo>
                <a:cubicBezTo>
                  <a:pt x="8" y="48"/>
                  <a:pt x="9" y="48"/>
                  <a:pt x="9" y="47"/>
                </a:cubicBezTo>
                <a:cubicBezTo>
                  <a:pt x="9" y="48"/>
                  <a:pt x="8" y="48"/>
                  <a:pt x="8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9" y="48"/>
                  <a:pt x="10" y="47"/>
                  <a:pt x="9" y="47"/>
                </a:cubicBezTo>
                <a:cubicBezTo>
                  <a:pt x="9" y="46"/>
                  <a:pt x="10" y="47"/>
                  <a:pt x="10" y="46"/>
                </a:cubicBezTo>
                <a:cubicBezTo>
                  <a:pt x="10" y="46"/>
                  <a:pt x="10" y="46"/>
                  <a:pt x="10" y="47"/>
                </a:cubicBezTo>
                <a:cubicBezTo>
                  <a:pt x="11" y="47"/>
                  <a:pt x="10" y="46"/>
                  <a:pt x="10" y="46"/>
                </a:cubicBezTo>
                <a:cubicBezTo>
                  <a:pt x="10" y="46"/>
                  <a:pt x="11" y="46"/>
                  <a:pt x="11" y="46"/>
                </a:cubicBezTo>
                <a:cubicBezTo>
                  <a:pt x="11" y="45"/>
                  <a:pt x="11" y="45"/>
                  <a:pt x="11" y="44"/>
                </a:cubicBezTo>
                <a:cubicBezTo>
                  <a:pt x="11" y="44"/>
                  <a:pt x="11" y="44"/>
                  <a:pt x="11" y="44"/>
                </a:cubicBezTo>
                <a:cubicBezTo>
                  <a:pt x="11" y="43"/>
                  <a:pt x="11" y="43"/>
                  <a:pt x="12" y="42"/>
                </a:cubicBezTo>
                <a:cubicBezTo>
                  <a:pt x="12" y="42"/>
                  <a:pt x="12" y="42"/>
                  <a:pt x="12" y="41"/>
                </a:cubicBezTo>
                <a:cubicBezTo>
                  <a:pt x="12" y="41"/>
                  <a:pt x="13" y="41"/>
                  <a:pt x="13" y="41"/>
                </a:cubicBezTo>
                <a:cubicBezTo>
                  <a:pt x="13" y="40"/>
                  <a:pt x="14" y="38"/>
                  <a:pt x="14" y="37"/>
                </a:cubicBezTo>
                <a:cubicBezTo>
                  <a:pt x="14" y="38"/>
                  <a:pt x="15" y="37"/>
                  <a:pt x="15" y="36"/>
                </a:cubicBezTo>
                <a:cubicBezTo>
                  <a:pt x="15" y="35"/>
                  <a:pt x="14" y="35"/>
                  <a:pt x="15" y="34"/>
                </a:cubicBezTo>
                <a:cubicBezTo>
                  <a:pt x="15" y="34"/>
                  <a:pt x="15" y="35"/>
                  <a:pt x="15" y="35"/>
                </a:cubicBezTo>
                <a:cubicBezTo>
                  <a:pt x="16" y="35"/>
                  <a:pt x="16" y="34"/>
                  <a:pt x="16" y="34"/>
                </a:cubicBezTo>
                <a:cubicBezTo>
                  <a:pt x="16" y="34"/>
                  <a:pt x="15" y="34"/>
                  <a:pt x="15" y="34"/>
                </a:cubicBezTo>
                <a:cubicBezTo>
                  <a:pt x="14" y="34"/>
                  <a:pt x="14" y="35"/>
                  <a:pt x="14" y="34"/>
                </a:cubicBezTo>
                <a:cubicBezTo>
                  <a:pt x="13" y="36"/>
                  <a:pt x="13" y="36"/>
                  <a:pt x="13" y="36"/>
                </a:cubicBezTo>
                <a:cubicBezTo>
                  <a:pt x="13" y="36"/>
                  <a:pt x="14" y="35"/>
                  <a:pt x="14" y="34"/>
                </a:cubicBezTo>
                <a:cubicBezTo>
                  <a:pt x="15" y="33"/>
                  <a:pt x="15" y="32"/>
                  <a:pt x="16" y="30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8" y="29"/>
                  <a:pt x="19" y="28"/>
                </a:cubicBezTo>
                <a:cubicBezTo>
                  <a:pt x="20" y="29"/>
                  <a:pt x="20" y="29"/>
                  <a:pt x="19" y="30"/>
                </a:cubicBezTo>
                <a:cubicBezTo>
                  <a:pt x="20" y="29"/>
                  <a:pt x="19" y="28"/>
                  <a:pt x="20" y="28"/>
                </a:cubicBezTo>
                <a:cubicBezTo>
                  <a:pt x="20" y="27"/>
                  <a:pt x="21" y="28"/>
                  <a:pt x="21" y="27"/>
                </a:cubicBezTo>
                <a:cubicBezTo>
                  <a:pt x="21" y="26"/>
                  <a:pt x="20" y="26"/>
                  <a:pt x="20" y="27"/>
                </a:cubicBezTo>
                <a:cubicBezTo>
                  <a:pt x="20" y="26"/>
                  <a:pt x="21" y="27"/>
                  <a:pt x="21" y="26"/>
                </a:cubicBezTo>
                <a:cubicBezTo>
                  <a:pt x="22" y="25"/>
                  <a:pt x="21" y="25"/>
                  <a:pt x="21" y="25"/>
                </a:cubicBezTo>
                <a:cubicBezTo>
                  <a:pt x="22" y="24"/>
                  <a:pt x="21" y="26"/>
                  <a:pt x="22" y="25"/>
                </a:cubicBezTo>
                <a:cubicBezTo>
                  <a:pt x="22" y="24"/>
                  <a:pt x="23" y="24"/>
                  <a:pt x="22" y="23"/>
                </a:cubicBezTo>
                <a:cubicBezTo>
                  <a:pt x="23" y="23"/>
                  <a:pt x="24" y="22"/>
                  <a:pt x="24" y="22"/>
                </a:cubicBezTo>
                <a:cubicBezTo>
                  <a:pt x="24" y="22"/>
                  <a:pt x="25" y="21"/>
                  <a:pt x="25" y="21"/>
                </a:cubicBezTo>
                <a:cubicBezTo>
                  <a:pt x="25" y="20"/>
                  <a:pt x="25" y="21"/>
                  <a:pt x="25" y="21"/>
                </a:cubicBezTo>
                <a:cubicBezTo>
                  <a:pt x="26" y="21"/>
                  <a:pt x="25" y="20"/>
                  <a:pt x="25" y="20"/>
                </a:cubicBezTo>
                <a:cubicBezTo>
                  <a:pt x="26" y="20"/>
                  <a:pt x="26" y="19"/>
                  <a:pt x="27" y="18"/>
                </a:cubicBezTo>
                <a:cubicBezTo>
                  <a:pt x="27" y="19"/>
                  <a:pt x="27" y="19"/>
                  <a:pt x="27" y="20"/>
                </a:cubicBezTo>
                <a:cubicBezTo>
                  <a:pt x="26" y="20"/>
                  <a:pt x="25" y="21"/>
                  <a:pt x="25" y="22"/>
                </a:cubicBezTo>
                <a:cubicBezTo>
                  <a:pt x="24" y="23"/>
                  <a:pt x="24" y="23"/>
                  <a:pt x="23" y="24"/>
                </a:cubicBezTo>
                <a:cubicBezTo>
                  <a:pt x="23" y="25"/>
                  <a:pt x="22" y="25"/>
                  <a:pt x="22" y="26"/>
                </a:cubicBezTo>
                <a:cubicBezTo>
                  <a:pt x="21" y="27"/>
                  <a:pt x="21" y="28"/>
                  <a:pt x="20" y="29"/>
                </a:cubicBezTo>
                <a:cubicBezTo>
                  <a:pt x="20" y="29"/>
                  <a:pt x="21" y="29"/>
                  <a:pt x="21" y="29"/>
                </a:cubicBezTo>
                <a:cubicBezTo>
                  <a:pt x="20" y="29"/>
                  <a:pt x="20" y="30"/>
                  <a:pt x="20" y="31"/>
                </a:cubicBezTo>
                <a:cubicBezTo>
                  <a:pt x="20" y="31"/>
                  <a:pt x="19" y="31"/>
                  <a:pt x="19" y="31"/>
                </a:cubicBezTo>
                <a:cubicBezTo>
                  <a:pt x="19" y="31"/>
                  <a:pt x="19" y="32"/>
                  <a:pt x="19" y="32"/>
                </a:cubicBezTo>
                <a:cubicBezTo>
                  <a:pt x="19" y="32"/>
                  <a:pt x="19" y="31"/>
                  <a:pt x="18" y="32"/>
                </a:cubicBezTo>
                <a:cubicBezTo>
                  <a:pt x="17" y="31"/>
                  <a:pt x="19" y="31"/>
                  <a:pt x="19" y="30"/>
                </a:cubicBezTo>
                <a:cubicBezTo>
                  <a:pt x="18" y="30"/>
                  <a:pt x="17" y="32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4"/>
                  <a:pt x="16" y="34"/>
                  <a:pt x="16" y="34"/>
                </a:cubicBezTo>
                <a:cubicBezTo>
                  <a:pt x="17" y="33"/>
                  <a:pt x="16" y="33"/>
                  <a:pt x="17" y="32"/>
                </a:cubicBezTo>
                <a:cubicBezTo>
                  <a:pt x="17" y="32"/>
                  <a:pt x="18" y="34"/>
                  <a:pt x="19" y="32"/>
                </a:cubicBezTo>
                <a:cubicBezTo>
                  <a:pt x="18" y="33"/>
                  <a:pt x="18" y="34"/>
                  <a:pt x="17" y="36"/>
                </a:cubicBezTo>
                <a:cubicBezTo>
                  <a:pt x="17" y="37"/>
                  <a:pt x="16" y="38"/>
                  <a:pt x="15" y="39"/>
                </a:cubicBezTo>
                <a:cubicBezTo>
                  <a:pt x="15" y="40"/>
                  <a:pt x="14" y="41"/>
                  <a:pt x="14" y="42"/>
                </a:cubicBezTo>
                <a:cubicBezTo>
                  <a:pt x="14" y="43"/>
                  <a:pt x="14" y="43"/>
                  <a:pt x="14" y="44"/>
                </a:cubicBezTo>
                <a:cubicBezTo>
                  <a:pt x="13" y="44"/>
                  <a:pt x="13" y="44"/>
                  <a:pt x="12" y="44"/>
                </a:cubicBezTo>
                <a:cubicBezTo>
                  <a:pt x="12" y="45"/>
                  <a:pt x="12" y="45"/>
                  <a:pt x="11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6"/>
                  <a:pt x="12" y="45"/>
                  <a:pt x="12" y="44"/>
                </a:cubicBezTo>
                <a:cubicBezTo>
                  <a:pt x="14" y="43"/>
                  <a:pt x="13" y="46"/>
                  <a:pt x="13" y="47"/>
                </a:cubicBezTo>
                <a:cubicBezTo>
                  <a:pt x="13" y="47"/>
                  <a:pt x="12" y="46"/>
                  <a:pt x="12" y="46"/>
                </a:cubicBezTo>
                <a:cubicBezTo>
                  <a:pt x="12" y="46"/>
                  <a:pt x="12" y="48"/>
                  <a:pt x="12" y="48"/>
                </a:cubicBezTo>
                <a:cubicBezTo>
                  <a:pt x="12" y="49"/>
                  <a:pt x="11" y="52"/>
                  <a:pt x="10" y="54"/>
                </a:cubicBezTo>
                <a:cubicBezTo>
                  <a:pt x="10" y="55"/>
                  <a:pt x="9" y="57"/>
                  <a:pt x="9" y="58"/>
                </a:cubicBezTo>
                <a:cubicBezTo>
                  <a:pt x="9" y="59"/>
                  <a:pt x="9" y="59"/>
                  <a:pt x="9" y="60"/>
                </a:cubicBezTo>
                <a:cubicBezTo>
                  <a:pt x="9" y="61"/>
                  <a:pt x="8" y="62"/>
                  <a:pt x="9" y="63"/>
                </a:cubicBezTo>
                <a:cubicBezTo>
                  <a:pt x="9" y="63"/>
                  <a:pt x="9" y="61"/>
                  <a:pt x="10" y="62"/>
                </a:cubicBezTo>
                <a:cubicBezTo>
                  <a:pt x="10" y="60"/>
                  <a:pt x="11" y="59"/>
                  <a:pt x="12" y="59"/>
                </a:cubicBezTo>
                <a:cubicBezTo>
                  <a:pt x="11" y="58"/>
                  <a:pt x="11" y="58"/>
                  <a:pt x="11" y="57"/>
                </a:cubicBezTo>
                <a:cubicBezTo>
                  <a:pt x="11" y="56"/>
                  <a:pt x="10" y="57"/>
                  <a:pt x="10" y="57"/>
                </a:cubicBezTo>
                <a:cubicBezTo>
                  <a:pt x="10" y="55"/>
                  <a:pt x="11" y="56"/>
                  <a:pt x="12" y="57"/>
                </a:cubicBezTo>
                <a:cubicBezTo>
                  <a:pt x="12" y="56"/>
                  <a:pt x="12" y="55"/>
                  <a:pt x="12" y="55"/>
                </a:cubicBezTo>
                <a:cubicBezTo>
                  <a:pt x="13" y="54"/>
                  <a:pt x="12" y="55"/>
                  <a:pt x="12" y="54"/>
                </a:cubicBezTo>
                <a:cubicBezTo>
                  <a:pt x="11" y="54"/>
                  <a:pt x="12" y="56"/>
                  <a:pt x="11" y="56"/>
                </a:cubicBezTo>
                <a:cubicBezTo>
                  <a:pt x="11" y="56"/>
                  <a:pt x="11" y="55"/>
                  <a:pt x="11" y="55"/>
                </a:cubicBezTo>
                <a:cubicBezTo>
                  <a:pt x="11" y="53"/>
                  <a:pt x="12" y="51"/>
                  <a:pt x="13" y="49"/>
                </a:cubicBezTo>
                <a:cubicBezTo>
                  <a:pt x="14" y="48"/>
                  <a:pt x="12" y="50"/>
                  <a:pt x="13" y="50"/>
                </a:cubicBezTo>
                <a:cubicBezTo>
                  <a:pt x="13" y="50"/>
                  <a:pt x="14" y="50"/>
                  <a:pt x="14" y="49"/>
                </a:cubicBezTo>
                <a:cubicBezTo>
                  <a:pt x="14" y="49"/>
                  <a:pt x="13" y="49"/>
                  <a:pt x="14" y="48"/>
                </a:cubicBezTo>
                <a:cubicBezTo>
                  <a:pt x="14" y="49"/>
                  <a:pt x="14" y="48"/>
                  <a:pt x="14" y="48"/>
                </a:cubicBezTo>
                <a:cubicBezTo>
                  <a:pt x="15" y="47"/>
                  <a:pt x="14" y="47"/>
                  <a:pt x="15" y="47"/>
                </a:cubicBezTo>
                <a:cubicBezTo>
                  <a:pt x="15" y="47"/>
                  <a:pt x="16" y="46"/>
                  <a:pt x="16" y="46"/>
                </a:cubicBezTo>
                <a:cubicBezTo>
                  <a:pt x="15" y="46"/>
                  <a:pt x="15" y="47"/>
                  <a:pt x="14" y="46"/>
                </a:cubicBezTo>
                <a:cubicBezTo>
                  <a:pt x="15" y="45"/>
                  <a:pt x="15" y="46"/>
                  <a:pt x="15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44"/>
                  <a:pt x="15" y="45"/>
                  <a:pt x="14" y="45"/>
                </a:cubicBezTo>
                <a:cubicBezTo>
                  <a:pt x="14" y="45"/>
                  <a:pt x="15" y="45"/>
                  <a:pt x="15" y="45"/>
                </a:cubicBezTo>
                <a:cubicBezTo>
                  <a:pt x="15" y="44"/>
                  <a:pt x="15" y="44"/>
                  <a:pt x="15" y="43"/>
                </a:cubicBezTo>
                <a:cubicBezTo>
                  <a:pt x="15" y="42"/>
                  <a:pt x="16" y="41"/>
                  <a:pt x="16" y="40"/>
                </a:cubicBezTo>
                <a:cubicBezTo>
                  <a:pt x="17" y="41"/>
                  <a:pt x="16" y="41"/>
                  <a:pt x="16" y="42"/>
                </a:cubicBezTo>
                <a:cubicBezTo>
                  <a:pt x="16" y="42"/>
                  <a:pt x="16" y="41"/>
                  <a:pt x="17" y="41"/>
                </a:cubicBezTo>
                <a:cubicBezTo>
                  <a:pt x="17" y="41"/>
                  <a:pt x="18" y="41"/>
                  <a:pt x="18" y="40"/>
                </a:cubicBezTo>
                <a:cubicBezTo>
                  <a:pt x="18" y="40"/>
                  <a:pt x="17" y="41"/>
                  <a:pt x="17" y="40"/>
                </a:cubicBezTo>
                <a:cubicBezTo>
                  <a:pt x="17" y="39"/>
                  <a:pt x="18" y="40"/>
                  <a:pt x="19" y="39"/>
                </a:cubicBezTo>
                <a:cubicBezTo>
                  <a:pt x="19" y="39"/>
                  <a:pt x="20" y="38"/>
                  <a:pt x="20" y="38"/>
                </a:cubicBezTo>
                <a:cubicBezTo>
                  <a:pt x="21" y="37"/>
                  <a:pt x="20" y="37"/>
                  <a:pt x="20" y="37"/>
                </a:cubicBezTo>
                <a:cubicBezTo>
                  <a:pt x="20" y="36"/>
                  <a:pt x="21" y="36"/>
                  <a:pt x="22" y="35"/>
                </a:cubicBezTo>
                <a:cubicBezTo>
                  <a:pt x="22" y="36"/>
                  <a:pt x="23" y="35"/>
                  <a:pt x="24" y="35"/>
                </a:cubicBezTo>
                <a:cubicBezTo>
                  <a:pt x="23" y="36"/>
                  <a:pt x="23" y="37"/>
                  <a:pt x="23" y="38"/>
                </a:cubicBezTo>
                <a:cubicBezTo>
                  <a:pt x="23" y="38"/>
                  <a:pt x="23" y="37"/>
                  <a:pt x="24" y="37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8"/>
                  <a:pt x="24" y="38"/>
                  <a:pt x="23" y="38"/>
                </a:cubicBezTo>
                <a:cubicBezTo>
                  <a:pt x="23" y="38"/>
                  <a:pt x="24" y="39"/>
                  <a:pt x="23" y="38"/>
                </a:cubicBezTo>
                <a:cubicBezTo>
                  <a:pt x="23" y="39"/>
                  <a:pt x="23" y="38"/>
                  <a:pt x="23" y="38"/>
                </a:cubicBezTo>
                <a:cubicBezTo>
                  <a:pt x="22" y="38"/>
                  <a:pt x="22" y="38"/>
                  <a:pt x="22" y="37"/>
                </a:cubicBezTo>
                <a:cubicBezTo>
                  <a:pt x="21" y="37"/>
                  <a:pt x="22" y="38"/>
                  <a:pt x="22" y="38"/>
                </a:cubicBezTo>
                <a:cubicBezTo>
                  <a:pt x="21" y="38"/>
                  <a:pt x="21" y="38"/>
                  <a:pt x="20" y="38"/>
                </a:cubicBezTo>
                <a:cubicBezTo>
                  <a:pt x="20" y="38"/>
                  <a:pt x="21" y="39"/>
                  <a:pt x="21" y="39"/>
                </a:cubicBezTo>
                <a:cubicBezTo>
                  <a:pt x="21" y="39"/>
                  <a:pt x="21" y="38"/>
                  <a:pt x="22" y="39"/>
                </a:cubicBezTo>
                <a:cubicBezTo>
                  <a:pt x="21" y="39"/>
                  <a:pt x="21" y="40"/>
                  <a:pt x="21" y="40"/>
                </a:cubicBezTo>
                <a:cubicBezTo>
                  <a:pt x="21" y="40"/>
                  <a:pt x="21" y="41"/>
                  <a:pt x="21" y="41"/>
                </a:cubicBezTo>
                <a:cubicBezTo>
                  <a:pt x="20" y="41"/>
                  <a:pt x="20" y="41"/>
                  <a:pt x="19" y="42"/>
                </a:cubicBezTo>
                <a:cubicBezTo>
                  <a:pt x="19" y="42"/>
                  <a:pt x="19" y="41"/>
                  <a:pt x="19" y="41"/>
                </a:cubicBezTo>
                <a:cubicBezTo>
                  <a:pt x="19" y="42"/>
                  <a:pt x="19" y="42"/>
                  <a:pt x="18" y="42"/>
                </a:cubicBezTo>
                <a:cubicBezTo>
                  <a:pt x="18" y="42"/>
                  <a:pt x="18" y="42"/>
                  <a:pt x="18" y="43"/>
                </a:cubicBezTo>
                <a:cubicBezTo>
                  <a:pt x="18" y="42"/>
                  <a:pt x="17" y="42"/>
                  <a:pt x="16" y="42"/>
                </a:cubicBezTo>
                <a:cubicBezTo>
                  <a:pt x="16" y="42"/>
                  <a:pt x="17" y="43"/>
                  <a:pt x="16" y="43"/>
                </a:cubicBezTo>
                <a:cubicBezTo>
                  <a:pt x="16" y="43"/>
                  <a:pt x="16" y="42"/>
                  <a:pt x="16" y="42"/>
                </a:cubicBezTo>
                <a:cubicBezTo>
                  <a:pt x="15" y="43"/>
                  <a:pt x="16" y="43"/>
                  <a:pt x="16" y="44"/>
                </a:cubicBezTo>
                <a:cubicBezTo>
                  <a:pt x="16" y="44"/>
                  <a:pt x="15" y="43"/>
                  <a:pt x="15" y="44"/>
                </a:cubicBezTo>
                <a:cubicBezTo>
                  <a:pt x="15" y="44"/>
                  <a:pt x="16" y="45"/>
                  <a:pt x="16" y="45"/>
                </a:cubicBezTo>
                <a:cubicBezTo>
                  <a:pt x="16" y="45"/>
                  <a:pt x="15" y="44"/>
                  <a:pt x="16" y="44"/>
                </a:cubicBezTo>
                <a:cubicBezTo>
                  <a:pt x="16" y="44"/>
                  <a:pt x="17" y="44"/>
                  <a:pt x="17" y="43"/>
                </a:cubicBezTo>
                <a:cubicBezTo>
                  <a:pt x="17" y="43"/>
                  <a:pt x="17" y="44"/>
                  <a:pt x="17" y="44"/>
                </a:cubicBezTo>
                <a:cubicBezTo>
                  <a:pt x="18" y="44"/>
                  <a:pt x="18" y="43"/>
                  <a:pt x="18" y="44"/>
                </a:cubicBezTo>
                <a:cubicBezTo>
                  <a:pt x="18" y="44"/>
                  <a:pt x="18" y="44"/>
                  <a:pt x="18" y="45"/>
                </a:cubicBezTo>
                <a:cubicBezTo>
                  <a:pt x="18" y="45"/>
                  <a:pt x="18" y="44"/>
                  <a:pt x="17" y="44"/>
                </a:cubicBezTo>
                <a:cubicBezTo>
                  <a:pt x="17" y="45"/>
                  <a:pt x="17" y="45"/>
                  <a:pt x="17" y="45"/>
                </a:cubicBezTo>
                <a:cubicBezTo>
                  <a:pt x="18" y="46"/>
                  <a:pt x="18" y="45"/>
                  <a:pt x="19" y="44"/>
                </a:cubicBezTo>
                <a:cubicBezTo>
                  <a:pt x="19" y="44"/>
                  <a:pt x="19" y="44"/>
                  <a:pt x="19" y="45"/>
                </a:cubicBezTo>
                <a:cubicBezTo>
                  <a:pt x="19" y="44"/>
                  <a:pt x="20" y="44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1" y="44"/>
                  <a:pt x="20" y="44"/>
                  <a:pt x="21" y="44"/>
                </a:cubicBezTo>
                <a:cubicBezTo>
                  <a:pt x="21" y="44"/>
                  <a:pt x="20" y="46"/>
                  <a:pt x="20" y="47"/>
                </a:cubicBezTo>
                <a:cubicBezTo>
                  <a:pt x="20" y="48"/>
                  <a:pt x="20" y="48"/>
                  <a:pt x="19" y="49"/>
                </a:cubicBezTo>
                <a:cubicBezTo>
                  <a:pt x="19" y="49"/>
                  <a:pt x="19" y="48"/>
                  <a:pt x="19" y="48"/>
                </a:cubicBezTo>
                <a:cubicBezTo>
                  <a:pt x="19" y="49"/>
                  <a:pt x="19" y="49"/>
                  <a:pt x="19" y="49"/>
                </a:cubicBezTo>
                <a:cubicBezTo>
                  <a:pt x="19" y="50"/>
                  <a:pt x="18" y="50"/>
                  <a:pt x="18" y="50"/>
                </a:cubicBezTo>
                <a:cubicBezTo>
                  <a:pt x="18" y="50"/>
                  <a:pt x="19" y="51"/>
                  <a:pt x="18" y="51"/>
                </a:cubicBezTo>
                <a:cubicBezTo>
                  <a:pt x="18" y="51"/>
                  <a:pt x="18" y="51"/>
                  <a:pt x="18" y="52"/>
                </a:cubicBezTo>
                <a:cubicBezTo>
                  <a:pt x="18" y="53"/>
                  <a:pt x="18" y="54"/>
                  <a:pt x="17" y="54"/>
                </a:cubicBezTo>
                <a:cubicBezTo>
                  <a:pt x="16" y="53"/>
                  <a:pt x="16" y="52"/>
                  <a:pt x="17" y="51"/>
                </a:cubicBezTo>
                <a:cubicBezTo>
                  <a:pt x="16" y="51"/>
                  <a:pt x="16" y="52"/>
                  <a:pt x="16" y="53"/>
                </a:cubicBezTo>
                <a:cubicBezTo>
                  <a:pt x="16" y="54"/>
                  <a:pt x="16" y="53"/>
                  <a:pt x="16" y="53"/>
                </a:cubicBezTo>
                <a:cubicBezTo>
                  <a:pt x="16" y="54"/>
                  <a:pt x="16" y="54"/>
                  <a:pt x="17" y="54"/>
                </a:cubicBezTo>
                <a:cubicBezTo>
                  <a:pt x="17" y="55"/>
                  <a:pt x="16" y="55"/>
                  <a:pt x="17" y="55"/>
                </a:cubicBezTo>
                <a:cubicBezTo>
                  <a:pt x="17" y="55"/>
                  <a:pt x="17" y="54"/>
                  <a:pt x="17" y="54"/>
                </a:cubicBezTo>
                <a:cubicBezTo>
                  <a:pt x="17" y="55"/>
                  <a:pt x="16" y="56"/>
                  <a:pt x="16" y="58"/>
                </a:cubicBezTo>
                <a:cubicBezTo>
                  <a:pt x="16" y="58"/>
                  <a:pt x="16" y="58"/>
                  <a:pt x="16" y="59"/>
                </a:cubicBezTo>
                <a:cubicBezTo>
                  <a:pt x="16" y="60"/>
                  <a:pt x="16" y="61"/>
                  <a:pt x="15" y="62"/>
                </a:cubicBezTo>
                <a:cubicBezTo>
                  <a:pt x="15" y="64"/>
                  <a:pt x="15" y="65"/>
                  <a:pt x="14" y="67"/>
                </a:cubicBezTo>
                <a:cubicBezTo>
                  <a:pt x="14" y="67"/>
                  <a:pt x="14" y="66"/>
                  <a:pt x="14" y="66"/>
                </a:cubicBezTo>
                <a:cubicBezTo>
                  <a:pt x="14" y="67"/>
                  <a:pt x="14" y="67"/>
                  <a:pt x="14" y="67"/>
                </a:cubicBezTo>
                <a:cubicBezTo>
                  <a:pt x="13" y="67"/>
                  <a:pt x="14" y="68"/>
                  <a:pt x="13" y="69"/>
                </a:cubicBezTo>
                <a:cubicBezTo>
                  <a:pt x="13" y="69"/>
                  <a:pt x="14" y="69"/>
                  <a:pt x="14" y="69"/>
                </a:cubicBezTo>
                <a:cubicBezTo>
                  <a:pt x="14" y="70"/>
                  <a:pt x="14" y="71"/>
                  <a:pt x="13" y="72"/>
                </a:cubicBezTo>
                <a:cubicBezTo>
                  <a:pt x="13" y="72"/>
                  <a:pt x="13" y="72"/>
                  <a:pt x="13" y="73"/>
                </a:cubicBezTo>
                <a:cubicBezTo>
                  <a:pt x="12" y="73"/>
                  <a:pt x="12" y="73"/>
                  <a:pt x="12" y="72"/>
                </a:cubicBezTo>
                <a:cubicBezTo>
                  <a:pt x="12" y="72"/>
                  <a:pt x="12" y="72"/>
                  <a:pt x="12" y="73"/>
                </a:cubicBezTo>
                <a:cubicBezTo>
                  <a:pt x="12" y="73"/>
                  <a:pt x="12" y="73"/>
                  <a:pt x="13" y="73"/>
                </a:cubicBezTo>
                <a:cubicBezTo>
                  <a:pt x="12" y="79"/>
                  <a:pt x="11" y="84"/>
                  <a:pt x="11" y="89"/>
                </a:cubicBezTo>
                <a:cubicBezTo>
                  <a:pt x="11" y="95"/>
                  <a:pt x="10" y="100"/>
                  <a:pt x="11" y="105"/>
                </a:cubicBezTo>
                <a:cubicBezTo>
                  <a:pt x="11" y="107"/>
                  <a:pt x="11" y="108"/>
                  <a:pt x="11" y="110"/>
                </a:cubicBezTo>
                <a:cubicBezTo>
                  <a:pt x="11" y="110"/>
                  <a:pt x="11" y="110"/>
                  <a:pt x="11" y="111"/>
                </a:cubicBezTo>
                <a:cubicBezTo>
                  <a:pt x="11" y="111"/>
                  <a:pt x="11" y="113"/>
                  <a:pt x="11" y="114"/>
                </a:cubicBezTo>
                <a:cubicBezTo>
                  <a:pt x="11" y="115"/>
                  <a:pt x="12" y="116"/>
                  <a:pt x="12" y="116"/>
                </a:cubicBezTo>
                <a:cubicBezTo>
                  <a:pt x="12" y="117"/>
                  <a:pt x="12" y="121"/>
                  <a:pt x="13" y="122"/>
                </a:cubicBezTo>
                <a:cubicBezTo>
                  <a:pt x="13" y="123"/>
                  <a:pt x="14" y="123"/>
                  <a:pt x="14" y="124"/>
                </a:cubicBezTo>
                <a:cubicBezTo>
                  <a:pt x="14" y="125"/>
                  <a:pt x="14" y="125"/>
                  <a:pt x="14" y="126"/>
                </a:cubicBezTo>
                <a:cubicBezTo>
                  <a:pt x="15" y="127"/>
                  <a:pt x="15" y="128"/>
                  <a:pt x="15" y="129"/>
                </a:cubicBezTo>
                <a:cubicBezTo>
                  <a:pt x="15" y="129"/>
                  <a:pt x="15" y="128"/>
                  <a:pt x="15" y="128"/>
                </a:cubicBezTo>
                <a:cubicBezTo>
                  <a:pt x="15" y="129"/>
                  <a:pt x="16" y="130"/>
                  <a:pt x="16" y="130"/>
                </a:cubicBezTo>
                <a:cubicBezTo>
                  <a:pt x="16" y="131"/>
                  <a:pt x="17" y="132"/>
                  <a:pt x="17" y="133"/>
                </a:cubicBezTo>
                <a:cubicBezTo>
                  <a:pt x="17" y="133"/>
                  <a:pt x="16" y="132"/>
                  <a:pt x="16" y="132"/>
                </a:cubicBezTo>
                <a:cubicBezTo>
                  <a:pt x="16" y="133"/>
                  <a:pt x="17" y="133"/>
                  <a:pt x="17" y="133"/>
                </a:cubicBezTo>
                <a:cubicBezTo>
                  <a:pt x="17" y="134"/>
                  <a:pt x="17" y="134"/>
                  <a:pt x="16" y="134"/>
                </a:cubicBezTo>
                <a:cubicBezTo>
                  <a:pt x="17" y="134"/>
                  <a:pt x="17" y="134"/>
                  <a:pt x="18" y="135"/>
                </a:cubicBezTo>
                <a:cubicBezTo>
                  <a:pt x="18" y="135"/>
                  <a:pt x="18" y="136"/>
                  <a:pt x="18" y="136"/>
                </a:cubicBezTo>
                <a:cubicBezTo>
                  <a:pt x="19" y="137"/>
                  <a:pt x="19" y="137"/>
                  <a:pt x="19" y="138"/>
                </a:cubicBezTo>
                <a:cubicBezTo>
                  <a:pt x="19" y="138"/>
                  <a:pt x="20" y="138"/>
                  <a:pt x="20" y="140"/>
                </a:cubicBezTo>
                <a:cubicBezTo>
                  <a:pt x="21" y="140"/>
                  <a:pt x="20" y="140"/>
                  <a:pt x="20" y="140"/>
                </a:cubicBezTo>
                <a:cubicBezTo>
                  <a:pt x="21" y="141"/>
                  <a:pt x="21" y="140"/>
                  <a:pt x="21" y="141"/>
                </a:cubicBezTo>
                <a:cubicBezTo>
                  <a:pt x="21" y="141"/>
                  <a:pt x="22" y="142"/>
                  <a:pt x="22" y="142"/>
                </a:cubicBezTo>
                <a:cubicBezTo>
                  <a:pt x="23" y="143"/>
                  <a:pt x="23" y="143"/>
                  <a:pt x="24" y="143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4" y="145"/>
                  <a:pt x="25" y="144"/>
                  <a:pt x="25" y="145"/>
                </a:cubicBezTo>
                <a:cubicBezTo>
                  <a:pt x="25" y="145"/>
                  <a:pt x="25" y="145"/>
                  <a:pt x="25" y="146"/>
                </a:cubicBezTo>
                <a:cubicBezTo>
                  <a:pt x="25" y="146"/>
                  <a:pt x="25" y="146"/>
                  <a:pt x="26" y="146"/>
                </a:cubicBezTo>
                <a:cubicBezTo>
                  <a:pt x="26" y="147"/>
                  <a:pt x="27" y="148"/>
                  <a:pt x="28" y="148"/>
                </a:cubicBezTo>
                <a:cubicBezTo>
                  <a:pt x="28" y="149"/>
                  <a:pt x="28" y="148"/>
                  <a:pt x="29" y="149"/>
                </a:cubicBezTo>
                <a:cubicBezTo>
                  <a:pt x="29" y="149"/>
                  <a:pt x="29" y="149"/>
                  <a:pt x="29" y="149"/>
                </a:cubicBezTo>
                <a:cubicBezTo>
                  <a:pt x="30" y="149"/>
                  <a:pt x="30" y="150"/>
                  <a:pt x="31" y="151"/>
                </a:cubicBezTo>
                <a:cubicBezTo>
                  <a:pt x="31" y="151"/>
                  <a:pt x="32" y="151"/>
                  <a:pt x="32" y="151"/>
                </a:cubicBezTo>
                <a:cubicBezTo>
                  <a:pt x="32" y="151"/>
                  <a:pt x="32" y="152"/>
                  <a:pt x="33" y="152"/>
                </a:cubicBezTo>
                <a:cubicBezTo>
                  <a:pt x="33" y="152"/>
                  <a:pt x="34" y="152"/>
                  <a:pt x="35" y="153"/>
                </a:cubicBezTo>
                <a:cubicBezTo>
                  <a:pt x="35" y="153"/>
                  <a:pt x="36" y="154"/>
                  <a:pt x="37" y="154"/>
                </a:cubicBezTo>
                <a:cubicBezTo>
                  <a:pt x="37" y="154"/>
                  <a:pt x="37" y="154"/>
                  <a:pt x="37" y="154"/>
                </a:cubicBezTo>
                <a:cubicBezTo>
                  <a:pt x="39" y="155"/>
                  <a:pt x="40" y="155"/>
                  <a:pt x="41" y="155"/>
                </a:cubicBezTo>
                <a:cubicBezTo>
                  <a:pt x="41" y="155"/>
                  <a:pt x="41" y="156"/>
                  <a:pt x="41" y="156"/>
                </a:cubicBezTo>
                <a:cubicBezTo>
                  <a:pt x="42" y="156"/>
                  <a:pt x="42" y="156"/>
                  <a:pt x="43" y="156"/>
                </a:cubicBezTo>
                <a:cubicBezTo>
                  <a:pt x="44" y="156"/>
                  <a:pt x="44" y="156"/>
                  <a:pt x="45" y="156"/>
                </a:cubicBezTo>
                <a:cubicBezTo>
                  <a:pt x="45" y="157"/>
                  <a:pt x="45" y="157"/>
                  <a:pt x="45" y="157"/>
                </a:cubicBezTo>
                <a:cubicBezTo>
                  <a:pt x="45" y="157"/>
                  <a:pt x="45" y="157"/>
                  <a:pt x="45" y="156"/>
                </a:cubicBezTo>
                <a:cubicBezTo>
                  <a:pt x="46" y="157"/>
                  <a:pt x="47" y="157"/>
                  <a:pt x="47" y="156"/>
                </a:cubicBezTo>
                <a:cubicBezTo>
                  <a:pt x="48" y="156"/>
                  <a:pt x="48" y="156"/>
                  <a:pt x="49" y="157"/>
                </a:cubicBezTo>
                <a:cubicBezTo>
                  <a:pt x="49" y="157"/>
                  <a:pt x="49" y="157"/>
                  <a:pt x="50" y="157"/>
                </a:cubicBezTo>
                <a:cubicBezTo>
                  <a:pt x="51" y="157"/>
                  <a:pt x="51" y="157"/>
                  <a:pt x="51" y="158"/>
                </a:cubicBezTo>
                <a:cubicBezTo>
                  <a:pt x="52" y="158"/>
                  <a:pt x="51" y="157"/>
                  <a:pt x="51" y="157"/>
                </a:cubicBezTo>
                <a:cubicBezTo>
                  <a:pt x="52" y="157"/>
                  <a:pt x="52" y="158"/>
                  <a:pt x="53" y="158"/>
                </a:cubicBezTo>
                <a:cubicBezTo>
                  <a:pt x="54" y="158"/>
                  <a:pt x="53" y="157"/>
                  <a:pt x="54" y="157"/>
                </a:cubicBezTo>
                <a:cubicBezTo>
                  <a:pt x="54" y="157"/>
                  <a:pt x="55" y="157"/>
                  <a:pt x="55" y="157"/>
                </a:cubicBezTo>
                <a:cubicBezTo>
                  <a:pt x="56" y="157"/>
                  <a:pt x="57" y="156"/>
                  <a:pt x="58" y="156"/>
                </a:cubicBezTo>
                <a:cubicBezTo>
                  <a:pt x="58" y="156"/>
                  <a:pt x="59" y="157"/>
                  <a:pt x="59" y="157"/>
                </a:cubicBezTo>
                <a:cubicBezTo>
                  <a:pt x="59" y="157"/>
                  <a:pt x="60" y="156"/>
                  <a:pt x="60" y="156"/>
                </a:cubicBezTo>
                <a:cubicBezTo>
                  <a:pt x="61" y="156"/>
                  <a:pt x="61" y="156"/>
                  <a:pt x="61" y="156"/>
                </a:cubicBezTo>
                <a:cubicBezTo>
                  <a:pt x="62" y="156"/>
                  <a:pt x="63" y="155"/>
                  <a:pt x="64" y="156"/>
                </a:cubicBezTo>
                <a:cubicBezTo>
                  <a:pt x="64" y="156"/>
                  <a:pt x="64" y="155"/>
                  <a:pt x="64" y="155"/>
                </a:cubicBezTo>
                <a:cubicBezTo>
                  <a:pt x="65" y="155"/>
                  <a:pt x="65" y="155"/>
                  <a:pt x="66" y="155"/>
                </a:cubicBezTo>
                <a:cubicBezTo>
                  <a:pt x="66" y="154"/>
                  <a:pt x="67" y="154"/>
                  <a:pt x="67" y="154"/>
                </a:cubicBezTo>
                <a:cubicBezTo>
                  <a:pt x="67" y="153"/>
                  <a:pt x="68" y="153"/>
                  <a:pt x="69" y="153"/>
                </a:cubicBezTo>
                <a:cubicBezTo>
                  <a:pt x="69" y="152"/>
                  <a:pt x="68" y="152"/>
                  <a:pt x="68" y="152"/>
                </a:cubicBezTo>
                <a:cubicBezTo>
                  <a:pt x="68" y="152"/>
                  <a:pt x="68" y="153"/>
                  <a:pt x="68" y="153"/>
                </a:cubicBezTo>
                <a:cubicBezTo>
                  <a:pt x="67" y="153"/>
                  <a:pt x="67" y="153"/>
                  <a:pt x="67" y="153"/>
                </a:cubicBezTo>
                <a:cubicBezTo>
                  <a:pt x="67" y="153"/>
                  <a:pt x="67" y="153"/>
                  <a:pt x="66" y="154"/>
                </a:cubicBezTo>
                <a:cubicBezTo>
                  <a:pt x="66" y="154"/>
                  <a:pt x="66" y="154"/>
                  <a:pt x="65" y="154"/>
                </a:cubicBezTo>
                <a:cubicBezTo>
                  <a:pt x="65" y="154"/>
                  <a:pt x="64" y="154"/>
                  <a:pt x="63" y="154"/>
                </a:cubicBezTo>
                <a:cubicBezTo>
                  <a:pt x="63" y="154"/>
                  <a:pt x="62" y="154"/>
                  <a:pt x="62" y="154"/>
                </a:cubicBezTo>
                <a:cubicBezTo>
                  <a:pt x="62" y="154"/>
                  <a:pt x="62" y="155"/>
                  <a:pt x="61" y="155"/>
                </a:cubicBezTo>
                <a:cubicBezTo>
                  <a:pt x="60" y="155"/>
                  <a:pt x="60" y="155"/>
                  <a:pt x="59" y="155"/>
                </a:cubicBezTo>
                <a:cubicBezTo>
                  <a:pt x="59" y="155"/>
                  <a:pt x="58" y="155"/>
                  <a:pt x="57" y="156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6" y="155"/>
                  <a:pt x="55" y="155"/>
                  <a:pt x="56" y="155"/>
                </a:cubicBezTo>
                <a:cubicBezTo>
                  <a:pt x="55" y="155"/>
                  <a:pt x="55" y="155"/>
                  <a:pt x="55" y="155"/>
                </a:cubicBezTo>
                <a:cubicBezTo>
                  <a:pt x="55" y="156"/>
                  <a:pt x="56" y="155"/>
                  <a:pt x="56" y="155"/>
                </a:cubicBezTo>
                <a:cubicBezTo>
                  <a:pt x="56" y="156"/>
                  <a:pt x="54" y="156"/>
                  <a:pt x="53" y="156"/>
                </a:cubicBezTo>
                <a:cubicBezTo>
                  <a:pt x="53" y="155"/>
                  <a:pt x="53" y="156"/>
                  <a:pt x="53" y="156"/>
                </a:cubicBezTo>
                <a:cubicBezTo>
                  <a:pt x="52" y="155"/>
                  <a:pt x="53" y="155"/>
                  <a:pt x="53" y="155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54" y="155"/>
                  <a:pt x="54" y="155"/>
                  <a:pt x="54" y="155"/>
                </a:cubicBezTo>
                <a:cubicBezTo>
                  <a:pt x="54" y="155"/>
                  <a:pt x="53" y="155"/>
                  <a:pt x="53" y="155"/>
                </a:cubicBezTo>
                <a:cubicBezTo>
                  <a:pt x="54" y="156"/>
                  <a:pt x="54" y="155"/>
                  <a:pt x="55" y="155"/>
                </a:cubicBezTo>
                <a:cubicBezTo>
                  <a:pt x="55" y="154"/>
                  <a:pt x="54" y="155"/>
                  <a:pt x="54" y="154"/>
                </a:cubicBezTo>
                <a:cubicBezTo>
                  <a:pt x="53" y="154"/>
                  <a:pt x="53" y="155"/>
                  <a:pt x="53" y="155"/>
                </a:cubicBezTo>
                <a:cubicBezTo>
                  <a:pt x="52" y="155"/>
                  <a:pt x="52" y="155"/>
                  <a:pt x="51" y="155"/>
                </a:cubicBezTo>
                <a:cubicBezTo>
                  <a:pt x="51" y="155"/>
                  <a:pt x="51" y="156"/>
                  <a:pt x="52" y="156"/>
                </a:cubicBezTo>
                <a:cubicBezTo>
                  <a:pt x="52" y="156"/>
                  <a:pt x="52" y="156"/>
                  <a:pt x="52" y="156"/>
                </a:cubicBezTo>
                <a:cubicBezTo>
                  <a:pt x="51" y="156"/>
                  <a:pt x="50" y="156"/>
                  <a:pt x="50" y="156"/>
                </a:cubicBezTo>
                <a:cubicBezTo>
                  <a:pt x="50" y="155"/>
                  <a:pt x="51" y="155"/>
                  <a:pt x="51" y="155"/>
                </a:cubicBezTo>
                <a:cubicBezTo>
                  <a:pt x="50" y="155"/>
                  <a:pt x="50" y="155"/>
                  <a:pt x="50" y="155"/>
                </a:cubicBezTo>
                <a:cubicBezTo>
                  <a:pt x="50" y="154"/>
                  <a:pt x="49" y="154"/>
                  <a:pt x="48" y="155"/>
                </a:cubicBezTo>
                <a:cubicBezTo>
                  <a:pt x="48" y="155"/>
                  <a:pt x="49" y="155"/>
                  <a:pt x="49" y="155"/>
                </a:cubicBezTo>
                <a:cubicBezTo>
                  <a:pt x="49" y="156"/>
                  <a:pt x="48" y="155"/>
                  <a:pt x="48" y="155"/>
                </a:cubicBezTo>
                <a:cubicBezTo>
                  <a:pt x="48" y="155"/>
                  <a:pt x="48" y="155"/>
                  <a:pt x="47" y="154"/>
                </a:cubicBezTo>
                <a:cubicBezTo>
                  <a:pt x="47" y="155"/>
                  <a:pt x="48" y="155"/>
                  <a:pt x="47" y="155"/>
                </a:cubicBezTo>
                <a:cubicBezTo>
                  <a:pt x="47" y="155"/>
                  <a:pt x="47" y="154"/>
                  <a:pt x="46" y="154"/>
                </a:cubicBezTo>
                <a:cubicBezTo>
                  <a:pt x="46" y="154"/>
                  <a:pt x="46" y="155"/>
                  <a:pt x="46" y="155"/>
                </a:cubicBezTo>
                <a:cubicBezTo>
                  <a:pt x="45" y="155"/>
                  <a:pt x="42" y="154"/>
                  <a:pt x="39" y="153"/>
                </a:cubicBezTo>
                <a:cubicBezTo>
                  <a:pt x="39" y="153"/>
                  <a:pt x="39" y="152"/>
                  <a:pt x="38" y="153"/>
                </a:cubicBezTo>
                <a:cubicBezTo>
                  <a:pt x="37" y="152"/>
                  <a:pt x="35" y="151"/>
                  <a:pt x="34" y="150"/>
                </a:cubicBezTo>
                <a:cubicBezTo>
                  <a:pt x="35" y="150"/>
                  <a:pt x="36" y="151"/>
                  <a:pt x="37" y="151"/>
                </a:cubicBezTo>
                <a:cubicBezTo>
                  <a:pt x="37" y="151"/>
                  <a:pt x="38" y="152"/>
                  <a:pt x="38" y="152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40" y="152"/>
                  <a:pt x="39" y="152"/>
                  <a:pt x="40" y="151"/>
                </a:cubicBezTo>
                <a:cubicBezTo>
                  <a:pt x="39" y="151"/>
                  <a:pt x="39" y="151"/>
                  <a:pt x="39" y="151"/>
                </a:cubicBezTo>
                <a:cubicBezTo>
                  <a:pt x="39" y="151"/>
                  <a:pt x="39" y="151"/>
                  <a:pt x="39" y="151"/>
                </a:cubicBezTo>
                <a:cubicBezTo>
                  <a:pt x="38" y="152"/>
                  <a:pt x="38" y="151"/>
                  <a:pt x="38" y="151"/>
                </a:cubicBezTo>
                <a:cubicBezTo>
                  <a:pt x="37" y="151"/>
                  <a:pt x="38" y="151"/>
                  <a:pt x="38" y="151"/>
                </a:cubicBezTo>
                <a:cubicBezTo>
                  <a:pt x="36" y="150"/>
                  <a:pt x="34" y="149"/>
                  <a:pt x="31" y="147"/>
                </a:cubicBezTo>
                <a:cubicBezTo>
                  <a:pt x="29" y="145"/>
                  <a:pt x="27" y="143"/>
                  <a:pt x="26" y="141"/>
                </a:cubicBezTo>
                <a:cubicBezTo>
                  <a:pt x="26" y="141"/>
                  <a:pt x="26" y="141"/>
                  <a:pt x="25" y="140"/>
                </a:cubicBezTo>
                <a:cubicBezTo>
                  <a:pt x="25" y="140"/>
                  <a:pt x="25" y="140"/>
                  <a:pt x="24" y="140"/>
                </a:cubicBezTo>
                <a:cubicBezTo>
                  <a:pt x="24" y="139"/>
                  <a:pt x="24" y="138"/>
                  <a:pt x="24" y="138"/>
                </a:cubicBezTo>
                <a:cubicBezTo>
                  <a:pt x="24" y="138"/>
                  <a:pt x="23" y="137"/>
                  <a:pt x="23" y="137"/>
                </a:cubicBezTo>
                <a:cubicBezTo>
                  <a:pt x="23" y="137"/>
                  <a:pt x="23" y="137"/>
                  <a:pt x="23" y="137"/>
                </a:cubicBezTo>
                <a:cubicBezTo>
                  <a:pt x="23" y="137"/>
                  <a:pt x="23" y="136"/>
                  <a:pt x="22" y="136"/>
                </a:cubicBezTo>
                <a:cubicBezTo>
                  <a:pt x="22" y="136"/>
                  <a:pt x="22" y="135"/>
                  <a:pt x="22" y="135"/>
                </a:cubicBezTo>
                <a:cubicBezTo>
                  <a:pt x="21" y="134"/>
                  <a:pt x="21" y="133"/>
                  <a:pt x="20" y="132"/>
                </a:cubicBezTo>
                <a:cubicBezTo>
                  <a:pt x="20" y="132"/>
                  <a:pt x="20" y="131"/>
                  <a:pt x="19" y="130"/>
                </a:cubicBezTo>
                <a:cubicBezTo>
                  <a:pt x="19" y="129"/>
                  <a:pt x="19" y="128"/>
                  <a:pt x="18" y="128"/>
                </a:cubicBezTo>
                <a:cubicBezTo>
                  <a:pt x="18" y="127"/>
                  <a:pt x="19" y="128"/>
                  <a:pt x="19" y="128"/>
                </a:cubicBezTo>
                <a:cubicBezTo>
                  <a:pt x="18" y="127"/>
                  <a:pt x="18" y="126"/>
                  <a:pt x="18" y="125"/>
                </a:cubicBezTo>
                <a:cubicBezTo>
                  <a:pt x="18" y="125"/>
                  <a:pt x="18" y="126"/>
                  <a:pt x="19" y="126"/>
                </a:cubicBezTo>
                <a:cubicBezTo>
                  <a:pt x="18" y="125"/>
                  <a:pt x="17" y="125"/>
                  <a:pt x="18" y="124"/>
                </a:cubicBezTo>
                <a:cubicBezTo>
                  <a:pt x="19" y="124"/>
                  <a:pt x="18" y="125"/>
                  <a:pt x="19" y="125"/>
                </a:cubicBezTo>
                <a:cubicBezTo>
                  <a:pt x="19" y="125"/>
                  <a:pt x="19" y="126"/>
                  <a:pt x="19" y="126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20" y="127"/>
                  <a:pt x="20" y="126"/>
                  <a:pt x="20" y="126"/>
                </a:cubicBezTo>
                <a:cubicBezTo>
                  <a:pt x="20" y="127"/>
                  <a:pt x="21" y="126"/>
                  <a:pt x="21" y="126"/>
                </a:cubicBezTo>
                <a:cubicBezTo>
                  <a:pt x="22" y="126"/>
                  <a:pt x="21" y="125"/>
                  <a:pt x="21" y="125"/>
                </a:cubicBezTo>
                <a:cubicBezTo>
                  <a:pt x="22" y="124"/>
                  <a:pt x="22" y="125"/>
                  <a:pt x="22" y="125"/>
                </a:cubicBezTo>
                <a:cubicBezTo>
                  <a:pt x="22" y="126"/>
                  <a:pt x="22" y="125"/>
                  <a:pt x="22" y="125"/>
                </a:cubicBezTo>
                <a:cubicBezTo>
                  <a:pt x="22" y="126"/>
                  <a:pt x="23" y="127"/>
                  <a:pt x="23" y="127"/>
                </a:cubicBezTo>
                <a:cubicBezTo>
                  <a:pt x="23" y="128"/>
                  <a:pt x="22" y="128"/>
                  <a:pt x="21" y="128"/>
                </a:cubicBezTo>
                <a:cubicBezTo>
                  <a:pt x="21" y="128"/>
                  <a:pt x="21" y="129"/>
                  <a:pt x="21" y="129"/>
                </a:cubicBezTo>
                <a:cubicBezTo>
                  <a:pt x="21" y="129"/>
                  <a:pt x="21" y="128"/>
                  <a:pt x="20" y="129"/>
                </a:cubicBezTo>
                <a:cubicBezTo>
                  <a:pt x="20" y="129"/>
                  <a:pt x="21" y="129"/>
                  <a:pt x="21" y="129"/>
                </a:cubicBezTo>
                <a:cubicBezTo>
                  <a:pt x="21" y="130"/>
                  <a:pt x="21" y="130"/>
                  <a:pt x="21" y="130"/>
                </a:cubicBezTo>
                <a:cubicBezTo>
                  <a:pt x="20" y="130"/>
                  <a:pt x="21" y="129"/>
                  <a:pt x="20" y="129"/>
                </a:cubicBezTo>
                <a:cubicBezTo>
                  <a:pt x="20" y="128"/>
                  <a:pt x="20" y="127"/>
                  <a:pt x="19" y="127"/>
                </a:cubicBezTo>
                <a:cubicBezTo>
                  <a:pt x="19" y="127"/>
                  <a:pt x="19" y="127"/>
                  <a:pt x="19" y="127"/>
                </a:cubicBezTo>
                <a:cubicBezTo>
                  <a:pt x="19" y="128"/>
                  <a:pt x="19" y="128"/>
                  <a:pt x="19" y="128"/>
                </a:cubicBezTo>
                <a:cubicBezTo>
                  <a:pt x="20" y="128"/>
                  <a:pt x="20" y="129"/>
                  <a:pt x="20" y="130"/>
                </a:cubicBezTo>
                <a:cubicBezTo>
                  <a:pt x="20" y="130"/>
                  <a:pt x="20" y="130"/>
                  <a:pt x="20" y="130"/>
                </a:cubicBezTo>
                <a:cubicBezTo>
                  <a:pt x="20" y="131"/>
                  <a:pt x="21" y="131"/>
                  <a:pt x="21" y="132"/>
                </a:cubicBezTo>
                <a:cubicBezTo>
                  <a:pt x="21" y="133"/>
                  <a:pt x="21" y="133"/>
                  <a:pt x="22" y="134"/>
                </a:cubicBezTo>
                <a:cubicBezTo>
                  <a:pt x="22" y="135"/>
                  <a:pt x="23" y="135"/>
                  <a:pt x="23" y="136"/>
                </a:cubicBezTo>
                <a:cubicBezTo>
                  <a:pt x="24" y="136"/>
                  <a:pt x="24" y="137"/>
                  <a:pt x="24" y="137"/>
                </a:cubicBezTo>
                <a:cubicBezTo>
                  <a:pt x="24" y="137"/>
                  <a:pt x="24" y="137"/>
                  <a:pt x="24" y="137"/>
                </a:cubicBezTo>
                <a:cubicBezTo>
                  <a:pt x="24" y="138"/>
                  <a:pt x="24" y="138"/>
                  <a:pt x="25" y="138"/>
                </a:cubicBezTo>
                <a:cubicBezTo>
                  <a:pt x="25" y="138"/>
                  <a:pt x="25" y="139"/>
                  <a:pt x="26" y="139"/>
                </a:cubicBezTo>
                <a:cubicBezTo>
                  <a:pt x="26" y="139"/>
                  <a:pt x="26" y="139"/>
                  <a:pt x="26" y="138"/>
                </a:cubicBezTo>
                <a:cubicBezTo>
                  <a:pt x="26" y="139"/>
                  <a:pt x="27" y="139"/>
                  <a:pt x="27" y="139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1"/>
                  <a:pt x="27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9" y="141"/>
                  <a:pt x="28" y="142"/>
                  <a:pt x="29" y="143"/>
                </a:cubicBezTo>
                <a:cubicBezTo>
                  <a:pt x="29" y="143"/>
                  <a:pt x="30" y="142"/>
                  <a:pt x="30" y="143"/>
                </a:cubicBezTo>
                <a:cubicBezTo>
                  <a:pt x="30" y="143"/>
                  <a:pt x="30" y="142"/>
                  <a:pt x="30" y="142"/>
                </a:cubicBezTo>
                <a:cubicBezTo>
                  <a:pt x="31" y="142"/>
                  <a:pt x="31" y="143"/>
                  <a:pt x="31" y="143"/>
                </a:cubicBezTo>
                <a:cubicBezTo>
                  <a:pt x="31" y="144"/>
                  <a:pt x="31" y="143"/>
                  <a:pt x="31" y="143"/>
                </a:cubicBezTo>
                <a:cubicBezTo>
                  <a:pt x="32" y="144"/>
                  <a:pt x="31" y="144"/>
                  <a:pt x="32" y="145"/>
                </a:cubicBezTo>
                <a:cubicBezTo>
                  <a:pt x="32" y="144"/>
                  <a:pt x="31" y="144"/>
                  <a:pt x="32" y="144"/>
                </a:cubicBezTo>
                <a:cubicBezTo>
                  <a:pt x="32" y="145"/>
                  <a:pt x="32" y="144"/>
                  <a:pt x="33" y="145"/>
                </a:cubicBezTo>
                <a:cubicBezTo>
                  <a:pt x="33" y="145"/>
                  <a:pt x="32" y="145"/>
                  <a:pt x="32" y="145"/>
                </a:cubicBezTo>
                <a:cubicBezTo>
                  <a:pt x="32" y="145"/>
                  <a:pt x="33" y="145"/>
                  <a:pt x="33" y="145"/>
                </a:cubicBezTo>
                <a:cubicBezTo>
                  <a:pt x="33" y="144"/>
                  <a:pt x="33" y="146"/>
                  <a:pt x="34" y="145"/>
                </a:cubicBezTo>
                <a:cubicBezTo>
                  <a:pt x="34" y="145"/>
                  <a:pt x="32" y="144"/>
                  <a:pt x="33" y="144"/>
                </a:cubicBezTo>
                <a:cubicBezTo>
                  <a:pt x="33" y="144"/>
                  <a:pt x="33" y="144"/>
                  <a:pt x="32" y="144"/>
                </a:cubicBezTo>
                <a:close/>
                <a:moveTo>
                  <a:pt x="22" y="127"/>
                </a:moveTo>
                <a:cubicBezTo>
                  <a:pt x="22" y="127"/>
                  <a:pt x="21" y="127"/>
                  <a:pt x="22" y="128"/>
                </a:cubicBezTo>
                <a:cubicBezTo>
                  <a:pt x="23" y="127"/>
                  <a:pt x="23" y="127"/>
                  <a:pt x="23" y="127"/>
                </a:cubicBezTo>
                <a:lnTo>
                  <a:pt x="22" y="127"/>
                </a:lnTo>
                <a:close/>
                <a:moveTo>
                  <a:pt x="20" y="128"/>
                </a:moveTo>
                <a:cubicBezTo>
                  <a:pt x="20" y="128"/>
                  <a:pt x="20" y="128"/>
                  <a:pt x="20" y="128"/>
                </a:cubicBezTo>
                <a:cubicBezTo>
                  <a:pt x="21" y="128"/>
                  <a:pt x="22" y="128"/>
                  <a:pt x="21" y="127"/>
                </a:cubicBezTo>
                <a:cubicBezTo>
                  <a:pt x="20" y="127"/>
                  <a:pt x="21" y="128"/>
                  <a:pt x="20" y="128"/>
                </a:cubicBezTo>
                <a:moveTo>
                  <a:pt x="27" y="141"/>
                </a:moveTo>
                <a:cubicBezTo>
                  <a:pt x="27" y="140"/>
                  <a:pt x="28" y="140"/>
                  <a:pt x="27" y="139"/>
                </a:cubicBezTo>
                <a:cubicBezTo>
                  <a:pt x="26" y="140"/>
                  <a:pt x="27" y="140"/>
                  <a:pt x="26" y="140"/>
                </a:cubicBezTo>
                <a:cubicBezTo>
                  <a:pt x="26" y="140"/>
                  <a:pt x="27" y="141"/>
                  <a:pt x="27" y="141"/>
                </a:cubicBezTo>
                <a:moveTo>
                  <a:pt x="20" y="40"/>
                </a:moveTo>
                <a:cubicBezTo>
                  <a:pt x="20" y="40"/>
                  <a:pt x="21" y="39"/>
                  <a:pt x="20" y="39"/>
                </a:cubicBezTo>
                <a:cubicBezTo>
                  <a:pt x="19" y="39"/>
                  <a:pt x="20" y="39"/>
                  <a:pt x="20" y="40"/>
                </a:cubicBezTo>
                <a:cubicBezTo>
                  <a:pt x="20" y="40"/>
                  <a:pt x="19" y="39"/>
                  <a:pt x="19" y="40"/>
                </a:cubicBezTo>
                <a:lnTo>
                  <a:pt x="20" y="40"/>
                </a:lnTo>
                <a:close/>
                <a:moveTo>
                  <a:pt x="15" y="50"/>
                </a:move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5" y="51"/>
                  <a:pt x="16" y="51"/>
                </a:cubicBezTo>
                <a:cubicBezTo>
                  <a:pt x="16" y="51"/>
                  <a:pt x="15" y="51"/>
                  <a:pt x="15" y="50"/>
                </a:cubicBezTo>
                <a:moveTo>
                  <a:pt x="17" y="50"/>
                </a:moveTo>
                <a:cubicBezTo>
                  <a:pt x="17" y="51"/>
                  <a:pt x="18" y="51"/>
                  <a:pt x="18" y="52"/>
                </a:cubicBezTo>
                <a:cubicBezTo>
                  <a:pt x="18" y="51"/>
                  <a:pt x="18" y="50"/>
                  <a:pt x="17" y="50"/>
                </a:cubicBezTo>
                <a:moveTo>
                  <a:pt x="18" y="46"/>
                </a:moveTo>
                <a:cubicBezTo>
                  <a:pt x="18" y="46"/>
                  <a:pt x="18" y="48"/>
                  <a:pt x="19" y="47"/>
                </a:cubicBezTo>
                <a:cubicBezTo>
                  <a:pt x="18" y="46"/>
                  <a:pt x="18" y="46"/>
                  <a:pt x="18" y="45"/>
                </a:cubicBezTo>
                <a:cubicBezTo>
                  <a:pt x="18" y="46"/>
                  <a:pt x="18" y="46"/>
                  <a:pt x="18" y="46"/>
                </a:cubicBezTo>
                <a:moveTo>
                  <a:pt x="17" y="46"/>
                </a:moveTo>
                <a:cubicBezTo>
                  <a:pt x="16" y="46"/>
                  <a:pt x="16" y="45"/>
                  <a:pt x="16" y="45"/>
                </a:cubicBezTo>
                <a:cubicBezTo>
                  <a:pt x="16" y="46"/>
                  <a:pt x="16" y="46"/>
                  <a:pt x="16" y="46"/>
                </a:cubicBezTo>
                <a:cubicBezTo>
                  <a:pt x="16" y="46"/>
                  <a:pt x="16" y="46"/>
                  <a:pt x="17" y="46"/>
                </a:cubicBezTo>
                <a:moveTo>
                  <a:pt x="18" y="48"/>
                </a:moveTo>
                <a:cubicBezTo>
                  <a:pt x="18" y="48"/>
                  <a:pt x="18" y="48"/>
                  <a:pt x="19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7"/>
                  <a:pt x="18" y="47"/>
                  <a:pt x="18" y="48"/>
                </a:cubicBezTo>
                <a:moveTo>
                  <a:pt x="14" y="51"/>
                </a:moveTo>
                <a:cubicBezTo>
                  <a:pt x="15" y="50"/>
                  <a:pt x="14" y="49"/>
                  <a:pt x="15" y="49"/>
                </a:cubicBezTo>
                <a:cubicBezTo>
                  <a:pt x="15" y="49"/>
                  <a:pt x="15" y="48"/>
                  <a:pt x="16" y="48"/>
                </a:cubicBezTo>
                <a:cubicBezTo>
                  <a:pt x="16" y="48"/>
                  <a:pt x="16" y="49"/>
                  <a:pt x="16" y="49"/>
                </a:cubicBezTo>
                <a:cubicBezTo>
                  <a:pt x="16" y="48"/>
                  <a:pt x="17" y="49"/>
                  <a:pt x="17" y="48"/>
                </a:cubicBezTo>
                <a:cubicBezTo>
                  <a:pt x="17" y="48"/>
                  <a:pt x="17" y="47"/>
                  <a:pt x="17" y="47"/>
                </a:cubicBezTo>
                <a:cubicBezTo>
                  <a:pt x="16" y="47"/>
                  <a:pt x="15" y="47"/>
                  <a:pt x="15" y="48"/>
                </a:cubicBezTo>
                <a:cubicBezTo>
                  <a:pt x="15" y="48"/>
                  <a:pt x="15" y="47"/>
                  <a:pt x="15" y="47"/>
                </a:cubicBezTo>
                <a:cubicBezTo>
                  <a:pt x="16" y="47"/>
                  <a:pt x="16" y="47"/>
                  <a:pt x="16" y="48"/>
                </a:cubicBezTo>
                <a:cubicBezTo>
                  <a:pt x="16" y="48"/>
                  <a:pt x="15" y="48"/>
                  <a:pt x="15" y="48"/>
                </a:cubicBezTo>
                <a:cubicBezTo>
                  <a:pt x="14" y="49"/>
                  <a:pt x="14" y="50"/>
                  <a:pt x="14" y="51"/>
                </a:cubicBezTo>
                <a:moveTo>
                  <a:pt x="10" y="50"/>
                </a:move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0" y="49"/>
                  <a:pt x="10" y="50"/>
                </a:cubicBezTo>
                <a:close/>
                <a:moveTo>
                  <a:pt x="6" y="54"/>
                </a:moveTo>
                <a:cubicBezTo>
                  <a:pt x="7" y="54"/>
                  <a:pt x="8" y="52"/>
                  <a:pt x="7" y="52"/>
                </a:cubicBezTo>
                <a:cubicBezTo>
                  <a:pt x="6" y="52"/>
                  <a:pt x="6" y="54"/>
                  <a:pt x="6" y="54"/>
                </a:cubicBezTo>
                <a:moveTo>
                  <a:pt x="8" y="57"/>
                </a:moveTo>
                <a:cubicBezTo>
                  <a:pt x="8" y="56"/>
                  <a:pt x="9" y="55"/>
                  <a:pt x="9" y="54"/>
                </a:cubicBezTo>
                <a:cubicBezTo>
                  <a:pt x="8" y="53"/>
                  <a:pt x="8" y="55"/>
                  <a:pt x="8" y="55"/>
                </a:cubicBezTo>
                <a:cubicBezTo>
                  <a:pt x="8" y="56"/>
                  <a:pt x="7" y="56"/>
                  <a:pt x="8" y="57"/>
                </a:cubicBezTo>
                <a:moveTo>
                  <a:pt x="7" y="60"/>
                </a:moveTo>
                <a:cubicBezTo>
                  <a:pt x="7" y="60"/>
                  <a:pt x="7" y="58"/>
                  <a:pt x="7" y="58"/>
                </a:cubicBezTo>
                <a:cubicBezTo>
                  <a:pt x="6" y="58"/>
                  <a:pt x="7" y="59"/>
                  <a:pt x="7" y="60"/>
                </a:cubicBezTo>
                <a:moveTo>
                  <a:pt x="4" y="61"/>
                </a:moveTo>
                <a:cubicBezTo>
                  <a:pt x="5" y="59"/>
                  <a:pt x="6" y="59"/>
                  <a:pt x="5" y="58"/>
                </a:cubicBezTo>
                <a:cubicBezTo>
                  <a:pt x="5" y="59"/>
                  <a:pt x="4" y="60"/>
                  <a:pt x="4" y="61"/>
                </a:cubicBezTo>
                <a:moveTo>
                  <a:pt x="15" y="55"/>
                </a:moveTo>
                <a:cubicBezTo>
                  <a:pt x="15" y="55"/>
                  <a:pt x="15" y="55"/>
                  <a:pt x="15" y="55"/>
                </a:cubicBezTo>
                <a:cubicBezTo>
                  <a:pt x="16" y="55"/>
                  <a:pt x="16" y="55"/>
                  <a:pt x="16" y="54"/>
                </a:cubicBezTo>
                <a:cubicBezTo>
                  <a:pt x="16" y="54"/>
                  <a:pt x="15" y="54"/>
                  <a:pt x="15" y="55"/>
                </a:cubicBezTo>
                <a:moveTo>
                  <a:pt x="12" y="54"/>
                </a:moveTo>
                <a:cubicBezTo>
                  <a:pt x="13" y="54"/>
                  <a:pt x="13" y="53"/>
                  <a:pt x="13" y="52"/>
                </a:cubicBezTo>
                <a:cubicBezTo>
                  <a:pt x="13" y="53"/>
                  <a:pt x="14" y="52"/>
                  <a:pt x="14" y="51"/>
                </a:cubicBezTo>
                <a:cubicBezTo>
                  <a:pt x="13" y="51"/>
                  <a:pt x="12" y="53"/>
                  <a:pt x="12" y="54"/>
                </a:cubicBezTo>
                <a:moveTo>
                  <a:pt x="13" y="54"/>
                </a:moveTo>
                <a:cubicBezTo>
                  <a:pt x="13" y="53"/>
                  <a:pt x="14" y="54"/>
                  <a:pt x="14" y="53"/>
                </a:cubicBezTo>
                <a:cubicBezTo>
                  <a:pt x="14" y="53"/>
                  <a:pt x="14" y="53"/>
                  <a:pt x="14" y="52"/>
                </a:cubicBezTo>
                <a:cubicBezTo>
                  <a:pt x="14" y="53"/>
                  <a:pt x="13" y="53"/>
                  <a:pt x="13" y="53"/>
                </a:cubicBezTo>
                <a:cubicBezTo>
                  <a:pt x="13" y="53"/>
                  <a:pt x="13" y="54"/>
                  <a:pt x="13" y="54"/>
                </a:cubicBezTo>
                <a:moveTo>
                  <a:pt x="16" y="55"/>
                </a:moveTo>
                <a:cubicBezTo>
                  <a:pt x="15" y="56"/>
                  <a:pt x="15" y="55"/>
                  <a:pt x="14" y="57"/>
                </a:cubicBezTo>
                <a:cubicBezTo>
                  <a:pt x="15" y="57"/>
                  <a:pt x="15" y="56"/>
                  <a:pt x="15" y="56"/>
                </a:cubicBezTo>
                <a:cubicBezTo>
                  <a:pt x="15" y="56"/>
                  <a:pt x="15" y="57"/>
                  <a:pt x="16" y="57"/>
                </a:cubicBezTo>
                <a:cubicBezTo>
                  <a:pt x="16" y="57"/>
                  <a:pt x="16" y="57"/>
                  <a:pt x="16" y="56"/>
                </a:cubicBezTo>
                <a:cubicBezTo>
                  <a:pt x="15" y="56"/>
                  <a:pt x="16" y="56"/>
                  <a:pt x="16" y="55"/>
                </a:cubicBezTo>
                <a:moveTo>
                  <a:pt x="13" y="60"/>
                </a:moveTo>
                <a:cubicBezTo>
                  <a:pt x="12" y="60"/>
                  <a:pt x="14" y="58"/>
                  <a:pt x="12" y="59"/>
                </a:cubicBezTo>
                <a:cubicBezTo>
                  <a:pt x="13" y="58"/>
                  <a:pt x="13" y="58"/>
                  <a:pt x="12" y="57"/>
                </a:cubicBezTo>
                <a:cubicBezTo>
                  <a:pt x="13" y="57"/>
                  <a:pt x="14" y="56"/>
                  <a:pt x="1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3" y="56"/>
                  <a:pt x="13" y="56"/>
                  <a:pt x="12" y="56"/>
                </a:cubicBezTo>
                <a:cubicBezTo>
                  <a:pt x="12" y="57"/>
                  <a:pt x="12" y="58"/>
                  <a:pt x="12" y="59"/>
                </a:cubicBezTo>
                <a:cubicBezTo>
                  <a:pt x="13" y="59"/>
                  <a:pt x="12" y="61"/>
                  <a:pt x="13" y="60"/>
                </a:cubicBezTo>
                <a:moveTo>
                  <a:pt x="15" y="63"/>
                </a:moveTo>
                <a:cubicBezTo>
                  <a:pt x="15" y="62"/>
                  <a:pt x="15" y="62"/>
                  <a:pt x="15" y="61"/>
                </a:cubicBezTo>
                <a:cubicBezTo>
                  <a:pt x="15" y="60"/>
                  <a:pt x="16" y="59"/>
                  <a:pt x="16" y="58"/>
                </a:cubicBezTo>
                <a:cubicBezTo>
                  <a:pt x="16" y="58"/>
                  <a:pt x="15" y="58"/>
                  <a:pt x="15" y="58"/>
                </a:cubicBezTo>
                <a:cubicBezTo>
                  <a:pt x="15" y="58"/>
                  <a:pt x="15" y="59"/>
                  <a:pt x="15" y="59"/>
                </a:cubicBezTo>
                <a:cubicBezTo>
                  <a:pt x="15" y="59"/>
                  <a:pt x="15" y="59"/>
                  <a:pt x="16" y="58"/>
                </a:cubicBezTo>
                <a:cubicBezTo>
                  <a:pt x="16" y="59"/>
                  <a:pt x="15" y="60"/>
                  <a:pt x="15" y="60"/>
                </a:cubicBezTo>
                <a:cubicBezTo>
                  <a:pt x="15" y="59"/>
                  <a:pt x="14" y="59"/>
                  <a:pt x="14" y="59"/>
                </a:cubicBezTo>
                <a:cubicBezTo>
                  <a:pt x="14" y="58"/>
                  <a:pt x="14" y="58"/>
                  <a:pt x="14" y="58"/>
                </a:cubicBezTo>
                <a:cubicBezTo>
                  <a:pt x="14" y="58"/>
                  <a:pt x="14" y="58"/>
                  <a:pt x="13" y="58"/>
                </a:cubicBezTo>
                <a:cubicBezTo>
                  <a:pt x="13" y="58"/>
                  <a:pt x="13" y="57"/>
                  <a:pt x="13" y="58"/>
                </a:cubicBezTo>
                <a:cubicBezTo>
                  <a:pt x="13" y="58"/>
                  <a:pt x="14" y="59"/>
                  <a:pt x="13" y="60"/>
                </a:cubicBezTo>
                <a:cubicBezTo>
                  <a:pt x="14" y="59"/>
                  <a:pt x="14" y="60"/>
                  <a:pt x="14" y="61"/>
                </a:cubicBezTo>
                <a:cubicBezTo>
                  <a:pt x="14" y="60"/>
                  <a:pt x="15" y="61"/>
                  <a:pt x="15" y="61"/>
                </a:cubicBezTo>
                <a:cubicBezTo>
                  <a:pt x="14" y="61"/>
                  <a:pt x="14" y="63"/>
                  <a:pt x="13" y="63"/>
                </a:cubicBezTo>
                <a:cubicBezTo>
                  <a:pt x="14" y="63"/>
                  <a:pt x="14" y="63"/>
                  <a:pt x="14" y="63"/>
                </a:cubicBezTo>
                <a:cubicBezTo>
                  <a:pt x="14" y="62"/>
                  <a:pt x="14" y="62"/>
                  <a:pt x="15" y="62"/>
                </a:cubicBezTo>
                <a:cubicBezTo>
                  <a:pt x="15" y="62"/>
                  <a:pt x="14" y="63"/>
                  <a:pt x="15" y="63"/>
                </a:cubicBezTo>
                <a:moveTo>
                  <a:pt x="11" y="63"/>
                </a:moveTo>
                <a:cubicBezTo>
                  <a:pt x="11" y="64"/>
                  <a:pt x="11" y="64"/>
                  <a:pt x="11" y="64"/>
                </a:cubicBezTo>
                <a:cubicBezTo>
                  <a:pt x="11" y="65"/>
                  <a:pt x="12" y="63"/>
                  <a:pt x="11" y="63"/>
                </a:cubicBezTo>
                <a:moveTo>
                  <a:pt x="13" y="65"/>
                </a:moveTo>
                <a:cubicBezTo>
                  <a:pt x="13" y="64"/>
                  <a:pt x="12" y="65"/>
                  <a:pt x="12" y="64"/>
                </a:cubicBezTo>
                <a:cubicBezTo>
                  <a:pt x="12" y="64"/>
                  <a:pt x="13" y="63"/>
                  <a:pt x="12" y="63"/>
                </a:cubicBezTo>
                <a:cubicBezTo>
                  <a:pt x="12" y="64"/>
                  <a:pt x="12" y="64"/>
                  <a:pt x="12" y="65"/>
                </a:cubicBezTo>
                <a:cubicBezTo>
                  <a:pt x="12" y="65"/>
                  <a:pt x="12" y="65"/>
                  <a:pt x="13" y="65"/>
                </a:cubicBezTo>
                <a:moveTo>
                  <a:pt x="13" y="67"/>
                </a:moveTo>
                <a:cubicBezTo>
                  <a:pt x="13" y="66"/>
                  <a:pt x="14" y="66"/>
                  <a:pt x="14" y="65"/>
                </a:cubicBezTo>
                <a:cubicBezTo>
                  <a:pt x="14" y="66"/>
                  <a:pt x="13" y="66"/>
                  <a:pt x="13" y="66"/>
                </a:cubicBezTo>
                <a:cubicBezTo>
                  <a:pt x="13" y="66"/>
                  <a:pt x="13" y="67"/>
                  <a:pt x="13" y="67"/>
                </a:cubicBezTo>
                <a:moveTo>
                  <a:pt x="13" y="68"/>
                </a:moveTo>
                <a:cubicBezTo>
                  <a:pt x="13" y="69"/>
                  <a:pt x="12" y="68"/>
                  <a:pt x="12" y="69"/>
                </a:cubicBezTo>
                <a:cubicBezTo>
                  <a:pt x="12" y="69"/>
                  <a:pt x="12" y="69"/>
                  <a:pt x="12" y="70"/>
                </a:cubicBezTo>
                <a:cubicBezTo>
                  <a:pt x="13" y="70"/>
                  <a:pt x="12" y="69"/>
                  <a:pt x="13" y="70"/>
                </a:cubicBezTo>
                <a:cubicBezTo>
                  <a:pt x="13" y="70"/>
                  <a:pt x="12" y="71"/>
                  <a:pt x="13" y="71"/>
                </a:cubicBezTo>
                <a:cubicBezTo>
                  <a:pt x="13" y="70"/>
                  <a:pt x="13" y="70"/>
                  <a:pt x="13" y="70"/>
                </a:cubicBezTo>
                <a:cubicBezTo>
                  <a:pt x="13" y="69"/>
                  <a:pt x="13" y="68"/>
                  <a:pt x="13" y="67"/>
                </a:cubicBezTo>
                <a:cubicBezTo>
                  <a:pt x="13" y="67"/>
                  <a:pt x="12" y="67"/>
                  <a:pt x="12" y="67"/>
                </a:cubicBezTo>
                <a:cubicBezTo>
                  <a:pt x="13" y="66"/>
                  <a:pt x="12" y="67"/>
                  <a:pt x="12" y="67"/>
                </a:cubicBezTo>
                <a:cubicBezTo>
                  <a:pt x="12" y="68"/>
                  <a:pt x="12" y="68"/>
                  <a:pt x="12" y="68"/>
                </a:cubicBezTo>
                <a:cubicBezTo>
                  <a:pt x="12" y="68"/>
                  <a:pt x="13" y="68"/>
                  <a:pt x="13" y="68"/>
                </a:cubicBezTo>
                <a:moveTo>
                  <a:pt x="11" y="71"/>
                </a:moveTo>
                <a:cubicBezTo>
                  <a:pt x="11" y="70"/>
                  <a:pt x="11" y="70"/>
                  <a:pt x="11" y="69"/>
                </a:cubicBezTo>
                <a:cubicBezTo>
                  <a:pt x="11" y="69"/>
                  <a:pt x="11" y="70"/>
                  <a:pt x="10" y="70"/>
                </a:cubicBezTo>
                <a:cubicBezTo>
                  <a:pt x="10" y="69"/>
                  <a:pt x="11" y="69"/>
                  <a:pt x="11" y="68"/>
                </a:cubicBezTo>
                <a:cubicBezTo>
                  <a:pt x="10" y="68"/>
                  <a:pt x="10" y="68"/>
                  <a:pt x="10" y="68"/>
                </a:cubicBezTo>
                <a:cubicBezTo>
                  <a:pt x="10" y="69"/>
                  <a:pt x="10" y="70"/>
                  <a:pt x="10" y="70"/>
                </a:cubicBezTo>
                <a:cubicBezTo>
                  <a:pt x="10" y="69"/>
                  <a:pt x="10" y="70"/>
                  <a:pt x="11" y="71"/>
                </a:cubicBezTo>
                <a:moveTo>
                  <a:pt x="12" y="72"/>
                </a:moveTo>
                <a:cubicBezTo>
                  <a:pt x="11" y="72"/>
                  <a:pt x="10" y="72"/>
                  <a:pt x="10" y="73"/>
                </a:cubicBezTo>
                <a:cubicBezTo>
                  <a:pt x="10" y="72"/>
                  <a:pt x="11" y="72"/>
                  <a:pt x="11" y="72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72"/>
                  <a:pt x="12" y="72"/>
                  <a:pt x="12" y="72"/>
                </a:cubicBezTo>
                <a:cubicBezTo>
                  <a:pt x="12" y="71"/>
                  <a:pt x="12" y="70"/>
                  <a:pt x="12" y="71"/>
                </a:cubicBezTo>
                <a:lnTo>
                  <a:pt x="12" y="72"/>
                </a:lnTo>
                <a:close/>
                <a:moveTo>
                  <a:pt x="9" y="70"/>
                </a:moveTo>
                <a:cubicBezTo>
                  <a:pt x="9" y="71"/>
                  <a:pt x="8" y="73"/>
                  <a:pt x="9" y="72"/>
                </a:cubicBezTo>
                <a:cubicBezTo>
                  <a:pt x="9" y="72"/>
                  <a:pt x="10" y="71"/>
                  <a:pt x="9" y="70"/>
                </a:cubicBezTo>
                <a:moveTo>
                  <a:pt x="8" y="72"/>
                </a:moveTo>
                <a:cubicBezTo>
                  <a:pt x="8" y="71"/>
                  <a:pt x="7" y="72"/>
                  <a:pt x="8" y="71"/>
                </a:cubicBezTo>
                <a:cubicBezTo>
                  <a:pt x="8" y="71"/>
                  <a:pt x="8" y="71"/>
                  <a:pt x="8" y="71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71"/>
                  <a:pt x="7" y="71"/>
                  <a:pt x="7" y="72"/>
                </a:cubicBezTo>
                <a:cubicBezTo>
                  <a:pt x="8" y="72"/>
                  <a:pt x="8" y="71"/>
                  <a:pt x="8" y="72"/>
                </a:cubicBezTo>
                <a:moveTo>
                  <a:pt x="10" y="74"/>
                </a:moveTo>
                <a:cubicBezTo>
                  <a:pt x="10" y="75"/>
                  <a:pt x="11" y="73"/>
                  <a:pt x="10" y="73"/>
                </a:cubicBezTo>
                <a:cubicBezTo>
                  <a:pt x="10" y="74"/>
                  <a:pt x="10" y="73"/>
                  <a:pt x="10" y="74"/>
                </a:cubicBezTo>
                <a:moveTo>
                  <a:pt x="8" y="75"/>
                </a:moveTo>
                <a:cubicBezTo>
                  <a:pt x="8" y="74"/>
                  <a:pt x="9" y="74"/>
                  <a:pt x="9" y="73"/>
                </a:cubicBezTo>
                <a:cubicBezTo>
                  <a:pt x="8" y="73"/>
                  <a:pt x="7" y="74"/>
                  <a:pt x="8" y="75"/>
                </a:cubicBezTo>
                <a:moveTo>
                  <a:pt x="8" y="78"/>
                </a:moveTo>
                <a:cubicBezTo>
                  <a:pt x="8" y="77"/>
                  <a:pt x="9" y="76"/>
                  <a:pt x="8" y="76"/>
                </a:cubicBezTo>
                <a:cubicBezTo>
                  <a:pt x="8" y="76"/>
                  <a:pt x="7" y="77"/>
                  <a:pt x="8" y="78"/>
                </a:cubicBezTo>
                <a:moveTo>
                  <a:pt x="10" y="79"/>
                </a:moveTo>
                <a:cubicBezTo>
                  <a:pt x="10" y="78"/>
                  <a:pt x="11" y="78"/>
                  <a:pt x="10" y="78"/>
                </a:cubicBezTo>
                <a:cubicBezTo>
                  <a:pt x="10" y="78"/>
                  <a:pt x="9" y="78"/>
                  <a:pt x="10" y="79"/>
                </a:cubicBezTo>
                <a:moveTo>
                  <a:pt x="11" y="79"/>
                </a:moveTo>
                <a:cubicBezTo>
                  <a:pt x="12" y="79"/>
                  <a:pt x="12" y="77"/>
                  <a:pt x="12" y="76"/>
                </a:cubicBezTo>
                <a:cubicBezTo>
                  <a:pt x="11" y="76"/>
                  <a:pt x="12" y="78"/>
                  <a:pt x="11" y="77"/>
                </a:cubicBezTo>
                <a:cubicBezTo>
                  <a:pt x="11" y="77"/>
                  <a:pt x="11" y="77"/>
                  <a:pt x="11" y="78"/>
                </a:cubicBezTo>
                <a:cubicBezTo>
                  <a:pt x="11" y="78"/>
                  <a:pt x="12" y="77"/>
                  <a:pt x="11" y="78"/>
                </a:cubicBezTo>
                <a:cubicBezTo>
                  <a:pt x="11" y="78"/>
                  <a:pt x="11" y="79"/>
                  <a:pt x="11" y="79"/>
                </a:cubicBezTo>
                <a:moveTo>
                  <a:pt x="10" y="87"/>
                </a:moveTo>
                <a:cubicBezTo>
                  <a:pt x="10" y="88"/>
                  <a:pt x="10" y="88"/>
                  <a:pt x="10" y="89"/>
                </a:cubicBezTo>
                <a:cubicBezTo>
                  <a:pt x="10" y="89"/>
                  <a:pt x="10" y="87"/>
                  <a:pt x="10" y="87"/>
                </a:cubicBezTo>
                <a:moveTo>
                  <a:pt x="7" y="79"/>
                </a:moveTo>
                <a:cubicBezTo>
                  <a:pt x="7" y="79"/>
                  <a:pt x="7" y="80"/>
                  <a:pt x="7" y="80"/>
                </a:cubicBezTo>
                <a:cubicBezTo>
                  <a:pt x="8" y="79"/>
                  <a:pt x="7" y="79"/>
                  <a:pt x="7" y="79"/>
                </a:cubicBezTo>
                <a:cubicBezTo>
                  <a:pt x="6" y="79"/>
                  <a:pt x="6" y="79"/>
                  <a:pt x="6" y="79"/>
                </a:cubicBezTo>
                <a:cubicBezTo>
                  <a:pt x="7" y="80"/>
                  <a:pt x="7" y="79"/>
                  <a:pt x="7" y="79"/>
                </a:cubicBezTo>
                <a:moveTo>
                  <a:pt x="11" y="80"/>
                </a:moveTo>
                <a:cubicBezTo>
                  <a:pt x="11" y="80"/>
                  <a:pt x="11" y="80"/>
                  <a:pt x="12" y="80"/>
                </a:cubicBezTo>
                <a:cubicBezTo>
                  <a:pt x="11" y="80"/>
                  <a:pt x="11" y="79"/>
                  <a:pt x="11" y="79"/>
                </a:cubicBezTo>
                <a:lnTo>
                  <a:pt x="11" y="80"/>
                </a:lnTo>
                <a:close/>
                <a:moveTo>
                  <a:pt x="7" y="83"/>
                </a:moveTo>
                <a:cubicBezTo>
                  <a:pt x="7" y="82"/>
                  <a:pt x="7" y="82"/>
                  <a:pt x="7" y="81"/>
                </a:cubicBezTo>
                <a:cubicBezTo>
                  <a:pt x="7" y="81"/>
                  <a:pt x="7" y="81"/>
                  <a:pt x="7" y="82"/>
                </a:cubicBezTo>
                <a:cubicBezTo>
                  <a:pt x="8" y="81"/>
                  <a:pt x="7" y="80"/>
                  <a:pt x="7" y="80"/>
                </a:cubicBezTo>
                <a:cubicBezTo>
                  <a:pt x="6" y="81"/>
                  <a:pt x="7" y="82"/>
                  <a:pt x="6" y="83"/>
                </a:cubicBezTo>
                <a:cubicBezTo>
                  <a:pt x="6" y="83"/>
                  <a:pt x="6" y="83"/>
                  <a:pt x="7" y="83"/>
                </a:cubicBezTo>
                <a:moveTo>
                  <a:pt x="10" y="83"/>
                </a:moveTo>
                <a:cubicBezTo>
                  <a:pt x="10" y="85"/>
                  <a:pt x="10" y="82"/>
                  <a:pt x="10" y="82"/>
                </a:cubicBezTo>
                <a:cubicBezTo>
                  <a:pt x="9" y="82"/>
                  <a:pt x="10" y="82"/>
                  <a:pt x="10" y="83"/>
                </a:cubicBezTo>
                <a:moveTo>
                  <a:pt x="9" y="86"/>
                </a:moveTo>
                <a:cubicBezTo>
                  <a:pt x="10" y="86"/>
                  <a:pt x="10" y="86"/>
                  <a:pt x="10" y="86"/>
                </a:cubicBezTo>
                <a:cubicBezTo>
                  <a:pt x="10" y="86"/>
                  <a:pt x="10" y="87"/>
                  <a:pt x="10" y="87"/>
                </a:cubicBezTo>
                <a:cubicBezTo>
                  <a:pt x="10" y="86"/>
                  <a:pt x="10" y="85"/>
                  <a:pt x="11" y="84"/>
                </a:cubicBezTo>
                <a:cubicBezTo>
                  <a:pt x="10" y="84"/>
                  <a:pt x="10" y="86"/>
                  <a:pt x="9" y="85"/>
                </a:cubicBezTo>
                <a:cubicBezTo>
                  <a:pt x="10" y="85"/>
                  <a:pt x="9" y="85"/>
                  <a:pt x="9" y="84"/>
                </a:cubicBezTo>
                <a:cubicBezTo>
                  <a:pt x="10" y="85"/>
                  <a:pt x="11" y="82"/>
                  <a:pt x="10" y="82"/>
                </a:cubicBezTo>
                <a:cubicBezTo>
                  <a:pt x="10" y="83"/>
                  <a:pt x="10" y="84"/>
                  <a:pt x="10" y="84"/>
                </a:cubicBezTo>
                <a:cubicBezTo>
                  <a:pt x="9" y="84"/>
                  <a:pt x="9" y="83"/>
                  <a:pt x="9" y="83"/>
                </a:cubicBezTo>
                <a:cubicBezTo>
                  <a:pt x="9" y="84"/>
                  <a:pt x="9" y="84"/>
                  <a:pt x="9" y="86"/>
                </a:cubicBezTo>
                <a:moveTo>
                  <a:pt x="6" y="89"/>
                </a:moveTo>
                <a:cubicBezTo>
                  <a:pt x="6" y="88"/>
                  <a:pt x="6" y="88"/>
                  <a:pt x="7" y="88"/>
                </a:cubicBezTo>
                <a:cubicBezTo>
                  <a:pt x="6" y="87"/>
                  <a:pt x="6" y="88"/>
                  <a:pt x="6" y="88"/>
                </a:cubicBezTo>
                <a:cubicBezTo>
                  <a:pt x="6" y="88"/>
                  <a:pt x="6" y="87"/>
                  <a:pt x="6" y="87"/>
                </a:cubicBezTo>
                <a:cubicBezTo>
                  <a:pt x="7" y="87"/>
                  <a:pt x="7" y="87"/>
                  <a:pt x="7" y="87"/>
                </a:cubicBezTo>
                <a:cubicBezTo>
                  <a:pt x="7" y="87"/>
                  <a:pt x="7" y="86"/>
                  <a:pt x="7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7" y="85"/>
                  <a:pt x="7" y="85"/>
                  <a:pt x="8" y="85"/>
                </a:cubicBezTo>
                <a:cubicBezTo>
                  <a:pt x="7" y="85"/>
                  <a:pt x="7" y="84"/>
                  <a:pt x="6" y="84"/>
                </a:cubicBezTo>
                <a:cubicBezTo>
                  <a:pt x="6" y="85"/>
                  <a:pt x="6" y="85"/>
                  <a:pt x="5" y="86"/>
                </a:cubicBezTo>
                <a:cubicBezTo>
                  <a:pt x="6" y="86"/>
                  <a:pt x="6" y="86"/>
                  <a:pt x="6" y="87"/>
                </a:cubicBezTo>
                <a:cubicBezTo>
                  <a:pt x="6" y="87"/>
                  <a:pt x="5" y="87"/>
                  <a:pt x="5" y="88"/>
                </a:cubicBezTo>
                <a:cubicBezTo>
                  <a:pt x="5" y="88"/>
                  <a:pt x="5" y="89"/>
                  <a:pt x="6" y="89"/>
                </a:cubicBezTo>
                <a:moveTo>
                  <a:pt x="7" y="89"/>
                </a:moveTo>
                <a:cubicBezTo>
                  <a:pt x="8" y="88"/>
                  <a:pt x="8" y="88"/>
                  <a:pt x="8" y="88"/>
                </a:cubicBezTo>
                <a:cubicBezTo>
                  <a:pt x="8" y="88"/>
                  <a:pt x="8" y="87"/>
                  <a:pt x="9" y="87"/>
                </a:cubicBezTo>
                <a:cubicBezTo>
                  <a:pt x="9" y="87"/>
                  <a:pt x="8" y="86"/>
                  <a:pt x="8" y="87"/>
                </a:cubicBezTo>
                <a:cubicBezTo>
                  <a:pt x="8" y="87"/>
                  <a:pt x="8" y="87"/>
                  <a:pt x="8" y="87"/>
                </a:cubicBezTo>
                <a:cubicBezTo>
                  <a:pt x="8" y="87"/>
                  <a:pt x="8" y="87"/>
                  <a:pt x="8" y="87"/>
                </a:cubicBezTo>
                <a:cubicBezTo>
                  <a:pt x="8" y="87"/>
                  <a:pt x="8" y="86"/>
                  <a:pt x="8" y="86"/>
                </a:cubicBezTo>
                <a:cubicBezTo>
                  <a:pt x="7" y="86"/>
                  <a:pt x="8" y="87"/>
                  <a:pt x="8" y="87"/>
                </a:cubicBezTo>
                <a:cubicBezTo>
                  <a:pt x="7" y="88"/>
                  <a:pt x="7" y="88"/>
                  <a:pt x="7" y="89"/>
                </a:cubicBezTo>
                <a:cubicBezTo>
                  <a:pt x="7" y="90"/>
                  <a:pt x="7" y="89"/>
                  <a:pt x="7" y="89"/>
                </a:cubicBezTo>
                <a:moveTo>
                  <a:pt x="9" y="91"/>
                </a:moveTo>
                <a:cubicBezTo>
                  <a:pt x="9" y="91"/>
                  <a:pt x="9" y="90"/>
                  <a:pt x="9" y="90"/>
                </a:cubicBezTo>
                <a:cubicBezTo>
                  <a:pt x="9" y="92"/>
                  <a:pt x="9" y="92"/>
                  <a:pt x="9" y="92"/>
                </a:cubicBezTo>
                <a:cubicBezTo>
                  <a:pt x="9" y="92"/>
                  <a:pt x="9" y="92"/>
                  <a:pt x="10" y="92"/>
                </a:cubicBezTo>
                <a:cubicBezTo>
                  <a:pt x="10" y="91"/>
                  <a:pt x="9" y="91"/>
                  <a:pt x="9" y="90"/>
                </a:cubicBezTo>
                <a:cubicBezTo>
                  <a:pt x="9" y="89"/>
                  <a:pt x="9" y="90"/>
                  <a:pt x="9" y="90"/>
                </a:cubicBezTo>
                <a:cubicBezTo>
                  <a:pt x="9" y="90"/>
                  <a:pt x="9" y="90"/>
                  <a:pt x="9" y="90"/>
                </a:cubicBezTo>
                <a:cubicBezTo>
                  <a:pt x="9" y="90"/>
                  <a:pt x="8" y="90"/>
                  <a:pt x="8" y="90"/>
                </a:cubicBezTo>
                <a:cubicBezTo>
                  <a:pt x="8" y="90"/>
                  <a:pt x="8" y="89"/>
                  <a:pt x="8" y="90"/>
                </a:cubicBezTo>
                <a:cubicBezTo>
                  <a:pt x="9" y="90"/>
                  <a:pt x="8" y="91"/>
                  <a:pt x="9" y="91"/>
                </a:cubicBezTo>
                <a:moveTo>
                  <a:pt x="7" y="93"/>
                </a:moveTo>
                <a:cubicBezTo>
                  <a:pt x="7" y="93"/>
                  <a:pt x="7" y="92"/>
                  <a:pt x="7" y="91"/>
                </a:cubicBezTo>
                <a:cubicBezTo>
                  <a:pt x="6" y="91"/>
                  <a:pt x="7" y="93"/>
                  <a:pt x="7" y="93"/>
                </a:cubicBezTo>
                <a:moveTo>
                  <a:pt x="8" y="94"/>
                </a:moveTo>
                <a:cubicBezTo>
                  <a:pt x="8" y="94"/>
                  <a:pt x="8" y="94"/>
                  <a:pt x="8" y="95"/>
                </a:cubicBezTo>
                <a:cubicBezTo>
                  <a:pt x="8" y="95"/>
                  <a:pt x="7" y="95"/>
                  <a:pt x="7" y="95"/>
                </a:cubicBezTo>
                <a:cubicBezTo>
                  <a:pt x="7" y="95"/>
                  <a:pt x="7" y="96"/>
                  <a:pt x="8" y="96"/>
                </a:cubicBezTo>
                <a:cubicBezTo>
                  <a:pt x="8" y="96"/>
                  <a:pt x="7" y="95"/>
                  <a:pt x="8" y="95"/>
                </a:cubicBezTo>
                <a:cubicBezTo>
                  <a:pt x="8" y="96"/>
                  <a:pt x="8" y="95"/>
                  <a:pt x="8" y="96"/>
                </a:cubicBezTo>
                <a:cubicBezTo>
                  <a:pt x="8" y="96"/>
                  <a:pt x="8" y="97"/>
                  <a:pt x="8" y="97"/>
                </a:cubicBezTo>
                <a:cubicBezTo>
                  <a:pt x="9" y="97"/>
                  <a:pt x="9" y="95"/>
                  <a:pt x="9" y="95"/>
                </a:cubicBezTo>
                <a:cubicBezTo>
                  <a:pt x="9" y="95"/>
                  <a:pt x="9" y="95"/>
                  <a:pt x="9" y="95"/>
                </a:cubicBezTo>
                <a:cubicBezTo>
                  <a:pt x="10" y="94"/>
                  <a:pt x="10" y="94"/>
                  <a:pt x="9" y="94"/>
                </a:cubicBezTo>
                <a:cubicBezTo>
                  <a:pt x="9" y="93"/>
                  <a:pt x="9" y="95"/>
                  <a:pt x="9" y="94"/>
                </a:cubicBezTo>
                <a:cubicBezTo>
                  <a:pt x="9" y="93"/>
                  <a:pt x="9" y="93"/>
                  <a:pt x="9" y="93"/>
                </a:cubicBezTo>
                <a:cubicBezTo>
                  <a:pt x="8" y="93"/>
                  <a:pt x="9" y="94"/>
                  <a:pt x="8" y="94"/>
                </a:cubicBezTo>
                <a:cubicBezTo>
                  <a:pt x="8" y="94"/>
                  <a:pt x="8" y="94"/>
                  <a:pt x="8" y="94"/>
                </a:cubicBezTo>
                <a:cubicBezTo>
                  <a:pt x="8" y="94"/>
                  <a:pt x="8" y="94"/>
                  <a:pt x="8" y="94"/>
                </a:cubicBezTo>
                <a:moveTo>
                  <a:pt x="7" y="98"/>
                </a:moveTo>
                <a:cubicBezTo>
                  <a:pt x="7" y="97"/>
                  <a:pt x="7" y="97"/>
                  <a:pt x="7" y="97"/>
                </a:cubicBezTo>
                <a:cubicBezTo>
                  <a:pt x="6" y="96"/>
                  <a:pt x="7" y="95"/>
                  <a:pt x="7" y="94"/>
                </a:cubicBezTo>
                <a:cubicBezTo>
                  <a:pt x="7" y="94"/>
                  <a:pt x="6" y="94"/>
                  <a:pt x="6" y="94"/>
                </a:cubicBezTo>
                <a:cubicBezTo>
                  <a:pt x="7" y="95"/>
                  <a:pt x="6" y="96"/>
                  <a:pt x="6" y="98"/>
                </a:cubicBezTo>
                <a:lnTo>
                  <a:pt x="7" y="98"/>
                </a:lnTo>
                <a:close/>
                <a:moveTo>
                  <a:pt x="7" y="104"/>
                </a:moveTo>
                <a:cubicBezTo>
                  <a:pt x="7" y="104"/>
                  <a:pt x="7" y="104"/>
                  <a:pt x="7" y="104"/>
                </a:cubicBezTo>
                <a:cubicBezTo>
                  <a:pt x="7" y="103"/>
                  <a:pt x="7" y="103"/>
                  <a:pt x="7" y="103"/>
                </a:cubicBezTo>
                <a:cubicBezTo>
                  <a:pt x="6" y="103"/>
                  <a:pt x="6" y="104"/>
                  <a:pt x="7" y="104"/>
                </a:cubicBezTo>
                <a:moveTo>
                  <a:pt x="9" y="107"/>
                </a:moveTo>
                <a:cubicBezTo>
                  <a:pt x="8" y="106"/>
                  <a:pt x="9" y="105"/>
                  <a:pt x="8" y="105"/>
                </a:cubicBezTo>
                <a:cubicBezTo>
                  <a:pt x="8" y="105"/>
                  <a:pt x="8" y="107"/>
                  <a:pt x="9" y="107"/>
                </a:cubicBezTo>
                <a:moveTo>
                  <a:pt x="10" y="111"/>
                </a:moveTo>
                <a:cubicBezTo>
                  <a:pt x="11" y="111"/>
                  <a:pt x="10" y="111"/>
                  <a:pt x="10" y="110"/>
                </a:cubicBezTo>
                <a:cubicBezTo>
                  <a:pt x="9" y="110"/>
                  <a:pt x="10" y="112"/>
                  <a:pt x="10" y="111"/>
                </a:cubicBezTo>
                <a:moveTo>
                  <a:pt x="8" y="112"/>
                </a:moveTo>
                <a:cubicBezTo>
                  <a:pt x="8" y="111"/>
                  <a:pt x="9" y="110"/>
                  <a:pt x="8" y="110"/>
                </a:cubicBezTo>
                <a:cubicBezTo>
                  <a:pt x="8" y="110"/>
                  <a:pt x="8" y="111"/>
                  <a:pt x="8" y="112"/>
                </a:cubicBezTo>
                <a:moveTo>
                  <a:pt x="6" y="117"/>
                </a:moveTo>
                <a:cubicBezTo>
                  <a:pt x="6" y="116"/>
                  <a:pt x="7" y="116"/>
                  <a:pt x="7" y="116"/>
                </a:cubicBezTo>
                <a:cubicBezTo>
                  <a:pt x="6" y="116"/>
                  <a:pt x="6" y="116"/>
                  <a:pt x="6" y="116"/>
                </a:cubicBezTo>
                <a:cubicBezTo>
                  <a:pt x="6" y="116"/>
                  <a:pt x="6" y="116"/>
                  <a:pt x="6" y="117"/>
                </a:cubicBezTo>
                <a:moveTo>
                  <a:pt x="7" y="118"/>
                </a:moveTo>
                <a:cubicBezTo>
                  <a:pt x="8" y="117"/>
                  <a:pt x="7" y="116"/>
                  <a:pt x="6" y="117"/>
                </a:cubicBezTo>
                <a:cubicBezTo>
                  <a:pt x="6" y="117"/>
                  <a:pt x="6" y="118"/>
                  <a:pt x="7" y="118"/>
                </a:cubicBezTo>
                <a:cubicBezTo>
                  <a:pt x="7" y="118"/>
                  <a:pt x="7" y="117"/>
                  <a:pt x="7" y="117"/>
                </a:cubicBezTo>
                <a:cubicBezTo>
                  <a:pt x="7" y="118"/>
                  <a:pt x="7" y="118"/>
                  <a:pt x="7" y="118"/>
                </a:cubicBezTo>
                <a:moveTo>
                  <a:pt x="7" y="122"/>
                </a:moveTo>
                <a:cubicBezTo>
                  <a:pt x="8" y="122"/>
                  <a:pt x="7" y="121"/>
                  <a:pt x="7" y="120"/>
                </a:cubicBezTo>
                <a:cubicBezTo>
                  <a:pt x="7" y="120"/>
                  <a:pt x="7" y="119"/>
                  <a:pt x="7" y="118"/>
                </a:cubicBezTo>
                <a:cubicBezTo>
                  <a:pt x="7" y="119"/>
                  <a:pt x="7" y="121"/>
                  <a:pt x="7" y="122"/>
                </a:cubicBezTo>
                <a:moveTo>
                  <a:pt x="10" y="123"/>
                </a:moveTo>
                <a:cubicBezTo>
                  <a:pt x="10" y="123"/>
                  <a:pt x="10" y="122"/>
                  <a:pt x="9" y="122"/>
                </a:cubicBezTo>
                <a:cubicBezTo>
                  <a:pt x="10" y="122"/>
                  <a:pt x="9" y="123"/>
                  <a:pt x="10" y="123"/>
                </a:cubicBezTo>
                <a:moveTo>
                  <a:pt x="3" y="111"/>
                </a:moveTo>
                <a:cubicBezTo>
                  <a:pt x="3" y="110"/>
                  <a:pt x="4" y="110"/>
                  <a:pt x="4" y="109"/>
                </a:cubicBezTo>
                <a:cubicBezTo>
                  <a:pt x="3" y="109"/>
                  <a:pt x="3" y="110"/>
                  <a:pt x="3" y="111"/>
                </a:cubicBezTo>
                <a:moveTo>
                  <a:pt x="3" y="114"/>
                </a:moveTo>
                <a:cubicBezTo>
                  <a:pt x="3" y="113"/>
                  <a:pt x="4" y="112"/>
                  <a:pt x="3" y="112"/>
                </a:cubicBezTo>
                <a:cubicBezTo>
                  <a:pt x="3" y="113"/>
                  <a:pt x="3" y="112"/>
                  <a:pt x="3" y="112"/>
                </a:cubicBezTo>
                <a:cubicBezTo>
                  <a:pt x="3" y="113"/>
                  <a:pt x="3" y="113"/>
                  <a:pt x="3" y="114"/>
                </a:cubicBezTo>
                <a:moveTo>
                  <a:pt x="2" y="117"/>
                </a:moveTo>
                <a:cubicBezTo>
                  <a:pt x="3" y="116"/>
                  <a:pt x="3" y="116"/>
                  <a:pt x="3" y="116"/>
                </a:cubicBezTo>
                <a:cubicBezTo>
                  <a:pt x="2" y="115"/>
                  <a:pt x="2" y="116"/>
                  <a:pt x="2" y="117"/>
                </a:cubicBezTo>
                <a:moveTo>
                  <a:pt x="3" y="117"/>
                </a:moveTo>
                <a:cubicBezTo>
                  <a:pt x="3" y="116"/>
                  <a:pt x="4" y="118"/>
                  <a:pt x="4" y="116"/>
                </a:cubicBezTo>
                <a:cubicBezTo>
                  <a:pt x="4" y="116"/>
                  <a:pt x="3" y="117"/>
                  <a:pt x="3" y="117"/>
                </a:cubicBezTo>
                <a:moveTo>
                  <a:pt x="5" y="124"/>
                </a:moveTo>
                <a:cubicBezTo>
                  <a:pt x="5" y="124"/>
                  <a:pt x="5" y="124"/>
                  <a:pt x="5" y="124"/>
                </a:cubicBezTo>
                <a:cubicBezTo>
                  <a:pt x="5" y="124"/>
                  <a:pt x="5" y="125"/>
                  <a:pt x="5" y="125"/>
                </a:cubicBezTo>
                <a:cubicBezTo>
                  <a:pt x="6" y="125"/>
                  <a:pt x="6" y="124"/>
                  <a:pt x="5" y="124"/>
                </a:cubicBezTo>
                <a:moveTo>
                  <a:pt x="3" y="126"/>
                </a:moveTo>
                <a:cubicBezTo>
                  <a:pt x="3" y="126"/>
                  <a:pt x="4" y="126"/>
                  <a:pt x="4" y="126"/>
                </a:cubicBezTo>
                <a:cubicBezTo>
                  <a:pt x="4" y="126"/>
                  <a:pt x="4" y="125"/>
                  <a:pt x="4" y="125"/>
                </a:cubicBezTo>
                <a:cubicBezTo>
                  <a:pt x="4" y="125"/>
                  <a:pt x="4" y="125"/>
                  <a:pt x="5" y="125"/>
                </a:cubicBezTo>
                <a:cubicBezTo>
                  <a:pt x="4" y="125"/>
                  <a:pt x="4" y="124"/>
                  <a:pt x="4" y="123"/>
                </a:cubicBezTo>
                <a:cubicBezTo>
                  <a:pt x="4" y="123"/>
                  <a:pt x="4" y="122"/>
                  <a:pt x="4" y="122"/>
                </a:cubicBezTo>
                <a:cubicBezTo>
                  <a:pt x="4" y="121"/>
                  <a:pt x="4" y="121"/>
                  <a:pt x="4" y="120"/>
                </a:cubicBezTo>
                <a:cubicBezTo>
                  <a:pt x="4" y="121"/>
                  <a:pt x="5" y="122"/>
                  <a:pt x="5" y="122"/>
                </a:cubicBezTo>
                <a:cubicBezTo>
                  <a:pt x="5" y="121"/>
                  <a:pt x="4" y="120"/>
                  <a:pt x="4" y="119"/>
                </a:cubicBezTo>
                <a:cubicBezTo>
                  <a:pt x="4" y="119"/>
                  <a:pt x="4" y="120"/>
                  <a:pt x="3" y="120"/>
                </a:cubicBezTo>
                <a:cubicBezTo>
                  <a:pt x="3" y="119"/>
                  <a:pt x="3" y="119"/>
                  <a:pt x="3" y="119"/>
                </a:cubicBezTo>
                <a:cubicBezTo>
                  <a:pt x="3" y="119"/>
                  <a:pt x="3" y="119"/>
                  <a:pt x="4" y="119"/>
                </a:cubicBezTo>
                <a:cubicBezTo>
                  <a:pt x="4" y="119"/>
                  <a:pt x="4" y="118"/>
                  <a:pt x="4" y="118"/>
                </a:cubicBezTo>
                <a:cubicBezTo>
                  <a:pt x="4" y="118"/>
                  <a:pt x="4" y="118"/>
                  <a:pt x="4" y="118"/>
                </a:cubicBezTo>
                <a:cubicBezTo>
                  <a:pt x="4" y="118"/>
                  <a:pt x="4" y="117"/>
                  <a:pt x="3" y="117"/>
                </a:cubicBezTo>
                <a:cubicBezTo>
                  <a:pt x="4" y="118"/>
                  <a:pt x="4" y="118"/>
                  <a:pt x="3" y="118"/>
                </a:cubicBezTo>
                <a:cubicBezTo>
                  <a:pt x="3" y="118"/>
                  <a:pt x="2" y="118"/>
                  <a:pt x="2" y="118"/>
                </a:cubicBezTo>
                <a:cubicBezTo>
                  <a:pt x="2" y="119"/>
                  <a:pt x="2" y="119"/>
                  <a:pt x="2" y="119"/>
                </a:cubicBezTo>
                <a:cubicBezTo>
                  <a:pt x="2" y="119"/>
                  <a:pt x="2" y="118"/>
                  <a:pt x="2" y="119"/>
                </a:cubicBezTo>
                <a:cubicBezTo>
                  <a:pt x="2" y="119"/>
                  <a:pt x="3" y="120"/>
                  <a:pt x="2" y="120"/>
                </a:cubicBezTo>
                <a:cubicBezTo>
                  <a:pt x="2" y="120"/>
                  <a:pt x="2" y="119"/>
                  <a:pt x="2" y="119"/>
                </a:cubicBezTo>
                <a:cubicBezTo>
                  <a:pt x="2" y="120"/>
                  <a:pt x="2" y="121"/>
                  <a:pt x="3" y="121"/>
                </a:cubicBezTo>
                <a:cubicBezTo>
                  <a:pt x="3" y="122"/>
                  <a:pt x="2" y="123"/>
                  <a:pt x="3" y="123"/>
                </a:cubicBezTo>
                <a:cubicBezTo>
                  <a:pt x="3" y="122"/>
                  <a:pt x="3" y="121"/>
                  <a:pt x="3" y="120"/>
                </a:cubicBezTo>
                <a:cubicBezTo>
                  <a:pt x="4" y="121"/>
                  <a:pt x="3" y="122"/>
                  <a:pt x="3" y="122"/>
                </a:cubicBezTo>
                <a:cubicBezTo>
                  <a:pt x="3" y="123"/>
                  <a:pt x="4" y="124"/>
                  <a:pt x="4" y="124"/>
                </a:cubicBezTo>
                <a:cubicBezTo>
                  <a:pt x="3" y="125"/>
                  <a:pt x="3" y="123"/>
                  <a:pt x="3" y="123"/>
                </a:cubicBezTo>
                <a:cubicBezTo>
                  <a:pt x="3" y="124"/>
                  <a:pt x="3" y="125"/>
                  <a:pt x="3" y="126"/>
                </a:cubicBezTo>
                <a:moveTo>
                  <a:pt x="9" y="129"/>
                </a:moveTo>
                <a:cubicBezTo>
                  <a:pt x="9" y="129"/>
                  <a:pt x="10" y="128"/>
                  <a:pt x="9" y="128"/>
                </a:cubicBezTo>
                <a:cubicBezTo>
                  <a:pt x="9" y="128"/>
                  <a:pt x="9" y="128"/>
                  <a:pt x="9" y="128"/>
                </a:cubicBezTo>
                <a:cubicBezTo>
                  <a:pt x="9" y="128"/>
                  <a:pt x="8" y="127"/>
                  <a:pt x="8" y="127"/>
                </a:cubicBezTo>
                <a:cubicBezTo>
                  <a:pt x="9" y="127"/>
                  <a:pt x="9" y="126"/>
                  <a:pt x="9" y="126"/>
                </a:cubicBezTo>
                <a:cubicBezTo>
                  <a:pt x="9" y="125"/>
                  <a:pt x="8" y="125"/>
                  <a:pt x="8" y="124"/>
                </a:cubicBezTo>
                <a:cubicBezTo>
                  <a:pt x="8" y="125"/>
                  <a:pt x="8" y="125"/>
                  <a:pt x="7" y="125"/>
                </a:cubicBezTo>
                <a:cubicBezTo>
                  <a:pt x="8" y="125"/>
                  <a:pt x="8" y="126"/>
                  <a:pt x="8" y="127"/>
                </a:cubicBezTo>
                <a:cubicBezTo>
                  <a:pt x="8" y="128"/>
                  <a:pt x="9" y="129"/>
                  <a:pt x="9" y="129"/>
                </a:cubicBezTo>
                <a:moveTo>
                  <a:pt x="12" y="135"/>
                </a:moveTo>
                <a:cubicBezTo>
                  <a:pt x="12" y="135"/>
                  <a:pt x="11" y="134"/>
                  <a:pt x="11" y="134"/>
                </a:cubicBezTo>
                <a:cubicBezTo>
                  <a:pt x="11" y="133"/>
                  <a:pt x="11" y="134"/>
                  <a:pt x="12" y="134"/>
                </a:cubicBezTo>
                <a:cubicBezTo>
                  <a:pt x="12" y="134"/>
                  <a:pt x="11" y="134"/>
                  <a:pt x="12" y="134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1" y="133"/>
                  <a:pt x="10" y="132"/>
                  <a:pt x="10" y="131"/>
                </a:cubicBezTo>
                <a:cubicBezTo>
                  <a:pt x="11" y="131"/>
                  <a:pt x="11" y="131"/>
                  <a:pt x="11" y="131"/>
                </a:cubicBezTo>
                <a:cubicBezTo>
                  <a:pt x="10" y="130"/>
                  <a:pt x="10" y="129"/>
                  <a:pt x="10" y="129"/>
                </a:cubicBezTo>
                <a:cubicBezTo>
                  <a:pt x="10" y="130"/>
                  <a:pt x="10" y="131"/>
                  <a:pt x="9" y="130"/>
                </a:cubicBezTo>
                <a:cubicBezTo>
                  <a:pt x="9" y="131"/>
                  <a:pt x="10" y="132"/>
                  <a:pt x="10" y="132"/>
                </a:cubicBezTo>
                <a:cubicBezTo>
                  <a:pt x="11" y="133"/>
                  <a:pt x="10" y="136"/>
                  <a:pt x="12" y="135"/>
                </a:cubicBezTo>
                <a:moveTo>
                  <a:pt x="9" y="143"/>
                </a:moveTo>
                <a:cubicBezTo>
                  <a:pt x="8" y="142"/>
                  <a:pt x="9" y="142"/>
                  <a:pt x="8" y="142"/>
                </a:cubicBezTo>
                <a:cubicBezTo>
                  <a:pt x="8" y="142"/>
                  <a:pt x="8" y="142"/>
                  <a:pt x="9" y="143"/>
                </a:cubicBezTo>
                <a:close/>
                <a:moveTo>
                  <a:pt x="13" y="142"/>
                </a:moveTo>
                <a:cubicBezTo>
                  <a:pt x="13" y="142"/>
                  <a:pt x="13" y="141"/>
                  <a:pt x="13" y="141"/>
                </a:cubicBezTo>
                <a:cubicBezTo>
                  <a:pt x="12" y="141"/>
                  <a:pt x="12" y="141"/>
                  <a:pt x="12" y="142"/>
                </a:cubicBezTo>
                <a:cubicBezTo>
                  <a:pt x="13" y="142"/>
                  <a:pt x="13" y="142"/>
                  <a:pt x="13" y="142"/>
                </a:cubicBezTo>
                <a:moveTo>
                  <a:pt x="15" y="142"/>
                </a:moveTo>
                <a:cubicBezTo>
                  <a:pt x="14" y="140"/>
                  <a:pt x="15" y="142"/>
                  <a:pt x="15" y="141"/>
                </a:cubicBezTo>
                <a:cubicBezTo>
                  <a:pt x="15" y="140"/>
                  <a:pt x="14" y="139"/>
                  <a:pt x="14" y="139"/>
                </a:cubicBezTo>
                <a:cubicBezTo>
                  <a:pt x="13" y="138"/>
                  <a:pt x="14" y="139"/>
                  <a:pt x="13" y="139"/>
                </a:cubicBezTo>
                <a:cubicBezTo>
                  <a:pt x="13" y="138"/>
                  <a:pt x="13" y="137"/>
                  <a:pt x="13" y="137"/>
                </a:cubicBezTo>
                <a:cubicBezTo>
                  <a:pt x="13" y="136"/>
                  <a:pt x="12" y="136"/>
                  <a:pt x="12" y="136"/>
                </a:cubicBezTo>
                <a:cubicBezTo>
                  <a:pt x="12" y="137"/>
                  <a:pt x="13" y="138"/>
                  <a:pt x="13" y="137"/>
                </a:cubicBezTo>
                <a:cubicBezTo>
                  <a:pt x="13" y="138"/>
                  <a:pt x="13" y="138"/>
                  <a:pt x="13" y="139"/>
                </a:cubicBezTo>
                <a:cubicBezTo>
                  <a:pt x="14" y="139"/>
                  <a:pt x="14" y="141"/>
                  <a:pt x="15" y="142"/>
                </a:cubicBezTo>
                <a:moveTo>
                  <a:pt x="16" y="141"/>
                </a:moveTo>
                <a:cubicBezTo>
                  <a:pt x="16" y="142"/>
                  <a:pt x="16" y="142"/>
                  <a:pt x="15" y="142"/>
                </a:cubicBezTo>
                <a:cubicBezTo>
                  <a:pt x="16" y="142"/>
                  <a:pt x="15" y="142"/>
                  <a:pt x="15" y="143"/>
                </a:cubicBezTo>
                <a:cubicBezTo>
                  <a:pt x="16" y="143"/>
                  <a:pt x="16" y="142"/>
                  <a:pt x="16" y="141"/>
                </a:cubicBezTo>
                <a:moveTo>
                  <a:pt x="93" y="118"/>
                </a:moveTo>
                <a:cubicBezTo>
                  <a:pt x="92" y="118"/>
                  <a:pt x="92" y="117"/>
                  <a:pt x="91" y="117"/>
                </a:cubicBezTo>
                <a:cubicBezTo>
                  <a:pt x="93" y="118"/>
                  <a:pt x="90" y="118"/>
                  <a:pt x="92" y="119"/>
                </a:cubicBezTo>
                <a:cubicBezTo>
                  <a:pt x="92" y="119"/>
                  <a:pt x="92" y="118"/>
                  <a:pt x="93" y="118"/>
                </a:cubicBezTo>
                <a:moveTo>
                  <a:pt x="96" y="136"/>
                </a:moveTo>
                <a:cubicBezTo>
                  <a:pt x="96" y="135"/>
                  <a:pt x="96" y="135"/>
                  <a:pt x="96" y="134"/>
                </a:cubicBezTo>
                <a:cubicBezTo>
                  <a:pt x="96" y="134"/>
                  <a:pt x="96" y="133"/>
                  <a:pt x="96" y="133"/>
                </a:cubicBezTo>
                <a:cubicBezTo>
                  <a:pt x="96" y="133"/>
                  <a:pt x="96" y="134"/>
                  <a:pt x="96" y="134"/>
                </a:cubicBezTo>
                <a:cubicBezTo>
                  <a:pt x="96" y="135"/>
                  <a:pt x="96" y="136"/>
                  <a:pt x="96" y="136"/>
                </a:cubicBezTo>
                <a:moveTo>
                  <a:pt x="93" y="152"/>
                </a:moveTo>
                <a:cubicBezTo>
                  <a:pt x="94" y="152"/>
                  <a:pt x="94" y="152"/>
                  <a:pt x="95" y="151"/>
                </a:cubicBezTo>
                <a:cubicBezTo>
                  <a:pt x="94" y="151"/>
                  <a:pt x="93" y="152"/>
                  <a:pt x="93" y="152"/>
                </a:cubicBezTo>
                <a:moveTo>
                  <a:pt x="90" y="155"/>
                </a:moveTo>
                <a:cubicBezTo>
                  <a:pt x="91" y="154"/>
                  <a:pt x="92" y="154"/>
                  <a:pt x="92" y="154"/>
                </a:cubicBezTo>
                <a:cubicBezTo>
                  <a:pt x="92" y="154"/>
                  <a:pt x="90" y="155"/>
                  <a:pt x="90" y="155"/>
                </a:cubicBezTo>
                <a:moveTo>
                  <a:pt x="68" y="168"/>
                </a:moveTo>
                <a:cubicBezTo>
                  <a:pt x="68" y="168"/>
                  <a:pt x="68" y="167"/>
                  <a:pt x="68" y="167"/>
                </a:cubicBezTo>
                <a:cubicBezTo>
                  <a:pt x="67" y="167"/>
                  <a:pt x="67" y="167"/>
                  <a:pt x="67" y="167"/>
                </a:cubicBezTo>
                <a:cubicBezTo>
                  <a:pt x="67" y="168"/>
                  <a:pt x="67" y="168"/>
                  <a:pt x="68" y="168"/>
                </a:cubicBezTo>
                <a:moveTo>
                  <a:pt x="55" y="166"/>
                </a:moveTo>
                <a:cubicBezTo>
                  <a:pt x="56" y="166"/>
                  <a:pt x="55" y="167"/>
                  <a:pt x="57" y="167"/>
                </a:cubicBezTo>
                <a:cubicBezTo>
                  <a:pt x="57" y="166"/>
                  <a:pt x="56" y="166"/>
                  <a:pt x="56" y="166"/>
                </a:cubicBezTo>
                <a:cubicBezTo>
                  <a:pt x="55" y="166"/>
                  <a:pt x="55" y="166"/>
                  <a:pt x="55" y="166"/>
                </a:cubicBezTo>
                <a:moveTo>
                  <a:pt x="50" y="171"/>
                </a:moveTo>
                <a:cubicBezTo>
                  <a:pt x="51" y="171"/>
                  <a:pt x="51" y="171"/>
                  <a:pt x="51" y="171"/>
                </a:cubicBezTo>
                <a:cubicBezTo>
                  <a:pt x="51" y="171"/>
                  <a:pt x="51" y="171"/>
                  <a:pt x="50" y="170"/>
                </a:cubicBezTo>
                <a:cubicBezTo>
                  <a:pt x="51" y="170"/>
                  <a:pt x="51" y="170"/>
                  <a:pt x="51" y="170"/>
                </a:cubicBezTo>
                <a:cubicBezTo>
                  <a:pt x="49" y="170"/>
                  <a:pt x="50" y="170"/>
                  <a:pt x="50" y="171"/>
                </a:cubicBezTo>
                <a:moveTo>
                  <a:pt x="34" y="167"/>
                </a:moveTo>
                <a:cubicBezTo>
                  <a:pt x="35" y="167"/>
                  <a:pt x="36" y="167"/>
                  <a:pt x="36" y="167"/>
                </a:cubicBezTo>
                <a:cubicBezTo>
                  <a:pt x="35" y="167"/>
                  <a:pt x="35" y="166"/>
                  <a:pt x="34" y="167"/>
                </a:cubicBezTo>
                <a:moveTo>
                  <a:pt x="30" y="160"/>
                </a:moveTo>
                <a:cubicBezTo>
                  <a:pt x="30" y="161"/>
                  <a:pt x="30" y="161"/>
                  <a:pt x="31" y="161"/>
                </a:cubicBezTo>
                <a:cubicBezTo>
                  <a:pt x="31" y="160"/>
                  <a:pt x="30" y="160"/>
                  <a:pt x="30" y="160"/>
                </a:cubicBezTo>
                <a:moveTo>
                  <a:pt x="26" y="162"/>
                </a:moveTo>
                <a:cubicBezTo>
                  <a:pt x="27" y="162"/>
                  <a:pt x="27" y="163"/>
                  <a:pt x="28" y="162"/>
                </a:cubicBezTo>
                <a:cubicBezTo>
                  <a:pt x="27" y="162"/>
                  <a:pt x="26" y="161"/>
                  <a:pt x="26" y="162"/>
                </a:cubicBezTo>
                <a:moveTo>
                  <a:pt x="23" y="158"/>
                </a:moveTo>
                <a:cubicBezTo>
                  <a:pt x="24" y="159"/>
                  <a:pt x="25" y="160"/>
                  <a:pt x="25" y="159"/>
                </a:cubicBezTo>
                <a:cubicBezTo>
                  <a:pt x="24" y="159"/>
                  <a:pt x="23" y="157"/>
                  <a:pt x="23" y="158"/>
                </a:cubicBezTo>
                <a:moveTo>
                  <a:pt x="20" y="152"/>
                </a:moveTo>
                <a:cubicBezTo>
                  <a:pt x="20" y="153"/>
                  <a:pt x="20" y="153"/>
                  <a:pt x="21" y="154"/>
                </a:cubicBezTo>
                <a:cubicBezTo>
                  <a:pt x="22" y="154"/>
                  <a:pt x="22" y="154"/>
                  <a:pt x="21" y="153"/>
                </a:cubicBezTo>
                <a:cubicBezTo>
                  <a:pt x="21" y="153"/>
                  <a:pt x="21" y="153"/>
                  <a:pt x="20" y="152"/>
                </a:cubicBezTo>
                <a:moveTo>
                  <a:pt x="14" y="151"/>
                </a:moveTo>
                <a:cubicBezTo>
                  <a:pt x="14" y="152"/>
                  <a:pt x="15" y="152"/>
                  <a:pt x="16" y="154"/>
                </a:cubicBezTo>
                <a:cubicBezTo>
                  <a:pt x="16" y="153"/>
                  <a:pt x="15" y="153"/>
                  <a:pt x="15" y="153"/>
                </a:cubicBezTo>
                <a:cubicBezTo>
                  <a:pt x="15" y="152"/>
                  <a:pt x="15" y="151"/>
                  <a:pt x="14" y="151"/>
                </a:cubicBezTo>
                <a:moveTo>
                  <a:pt x="16" y="144"/>
                </a:moveTo>
                <a:cubicBezTo>
                  <a:pt x="17" y="145"/>
                  <a:pt x="18" y="145"/>
                  <a:pt x="19" y="146"/>
                </a:cubicBezTo>
                <a:cubicBezTo>
                  <a:pt x="18" y="145"/>
                  <a:pt x="18" y="144"/>
                  <a:pt x="17" y="144"/>
                </a:cubicBezTo>
                <a:cubicBezTo>
                  <a:pt x="17" y="144"/>
                  <a:pt x="17" y="145"/>
                  <a:pt x="16" y="144"/>
                </a:cubicBezTo>
                <a:moveTo>
                  <a:pt x="21" y="149"/>
                </a:moveTo>
                <a:cubicBezTo>
                  <a:pt x="21" y="148"/>
                  <a:pt x="20" y="148"/>
                  <a:pt x="20" y="147"/>
                </a:cubicBezTo>
                <a:cubicBezTo>
                  <a:pt x="19" y="147"/>
                  <a:pt x="19" y="147"/>
                  <a:pt x="19" y="146"/>
                </a:cubicBezTo>
                <a:cubicBezTo>
                  <a:pt x="19" y="146"/>
                  <a:pt x="19" y="146"/>
                  <a:pt x="19" y="145"/>
                </a:cubicBezTo>
                <a:cubicBezTo>
                  <a:pt x="18" y="146"/>
                  <a:pt x="19" y="146"/>
                  <a:pt x="18" y="146"/>
                </a:cubicBezTo>
                <a:cubicBezTo>
                  <a:pt x="18" y="146"/>
                  <a:pt x="18" y="146"/>
                  <a:pt x="17" y="146"/>
                </a:cubicBezTo>
                <a:cubicBezTo>
                  <a:pt x="18" y="146"/>
                  <a:pt x="18" y="147"/>
                  <a:pt x="19" y="147"/>
                </a:cubicBezTo>
                <a:cubicBezTo>
                  <a:pt x="20" y="148"/>
                  <a:pt x="20" y="148"/>
                  <a:pt x="21" y="149"/>
                </a:cubicBezTo>
                <a:moveTo>
                  <a:pt x="30" y="157"/>
                </a:moveTo>
                <a:cubicBezTo>
                  <a:pt x="30" y="157"/>
                  <a:pt x="30" y="157"/>
                  <a:pt x="30" y="157"/>
                </a:cubicBezTo>
                <a:cubicBezTo>
                  <a:pt x="30" y="157"/>
                  <a:pt x="30" y="157"/>
                  <a:pt x="29" y="156"/>
                </a:cubicBezTo>
                <a:cubicBezTo>
                  <a:pt x="29" y="156"/>
                  <a:pt x="29" y="157"/>
                  <a:pt x="30" y="157"/>
                </a:cubicBezTo>
                <a:cubicBezTo>
                  <a:pt x="30" y="157"/>
                  <a:pt x="30" y="157"/>
                  <a:pt x="30" y="157"/>
                </a:cubicBezTo>
                <a:moveTo>
                  <a:pt x="35" y="159"/>
                </a:moveTo>
                <a:cubicBezTo>
                  <a:pt x="34" y="159"/>
                  <a:pt x="34" y="159"/>
                  <a:pt x="33" y="159"/>
                </a:cubicBezTo>
                <a:cubicBezTo>
                  <a:pt x="34" y="159"/>
                  <a:pt x="34" y="160"/>
                  <a:pt x="34" y="160"/>
                </a:cubicBezTo>
                <a:lnTo>
                  <a:pt x="35" y="159"/>
                </a:lnTo>
                <a:close/>
                <a:moveTo>
                  <a:pt x="36" y="160"/>
                </a:moveTo>
                <a:cubicBezTo>
                  <a:pt x="36" y="160"/>
                  <a:pt x="36" y="159"/>
                  <a:pt x="35" y="159"/>
                </a:cubicBezTo>
                <a:cubicBezTo>
                  <a:pt x="35" y="159"/>
                  <a:pt x="35" y="159"/>
                  <a:pt x="35" y="159"/>
                </a:cubicBezTo>
                <a:cubicBezTo>
                  <a:pt x="35" y="159"/>
                  <a:pt x="35" y="160"/>
                  <a:pt x="35" y="160"/>
                </a:cubicBezTo>
                <a:lnTo>
                  <a:pt x="36" y="160"/>
                </a:lnTo>
                <a:close/>
                <a:moveTo>
                  <a:pt x="52" y="162"/>
                </a:moveTo>
                <a:cubicBezTo>
                  <a:pt x="51" y="162"/>
                  <a:pt x="51" y="162"/>
                  <a:pt x="51" y="163"/>
                </a:cubicBezTo>
                <a:cubicBezTo>
                  <a:pt x="51" y="163"/>
                  <a:pt x="51" y="163"/>
                  <a:pt x="52" y="163"/>
                </a:cubicBezTo>
                <a:lnTo>
                  <a:pt x="52" y="162"/>
                </a:lnTo>
                <a:close/>
                <a:moveTo>
                  <a:pt x="62" y="131"/>
                </a:moveTo>
                <a:cubicBezTo>
                  <a:pt x="62" y="131"/>
                  <a:pt x="62" y="130"/>
                  <a:pt x="62" y="130"/>
                </a:cubicBezTo>
                <a:cubicBezTo>
                  <a:pt x="62" y="130"/>
                  <a:pt x="62" y="129"/>
                  <a:pt x="61" y="130"/>
                </a:cubicBezTo>
                <a:cubicBezTo>
                  <a:pt x="61" y="130"/>
                  <a:pt x="61" y="131"/>
                  <a:pt x="62" y="131"/>
                </a:cubicBezTo>
                <a:moveTo>
                  <a:pt x="58" y="133"/>
                </a:moveTo>
                <a:cubicBezTo>
                  <a:pt x="58" y="133"/>
                  <a:pt x="58" y="133"/>
                  <a:pt x="59" y="133"/>
                </a:cubicBezTo>
                <a:cubicBezTo>
                  <a:pt x="59" y="133"/>
                  <a:pt x="59" y="133"/>
                  <a:pt x="59" y="133"/>
                </a:cubicBezTo>
                <a:cubicBezTo>
                  <a:pt x="59" y="133"/>
                  <a:pt x="58" y="133"/>
                  <a:pt x="58" y="133"/>
                </a:cubicBezTo>
                <a:moveTo>
                  <a:pt x="43" y="50"/>
                </a:moveTo>
                <a:cubicBezTo>
                  <a:pt x="43" y="50"/>
                  <a:pt x="42" y="50"/>
                  <a:pt x="42" y="51"/>
                </a:cubicBezTo>
                <a:cubicBezTo>
                  <a:pt x="42" y="51"/>
                  <a:pt x="43" y="50"/>
                  <a:pt x="43" y="50"/>
                </a:cubicBezTo>
                <a:moveTo>
                  <a:pt x="46" y="48"/>
                </a:moveTo>
                <a:cubicBezTo>
                  <a:pt x="46" y="48"/>
                  <a:pt x="46" y="48"/>
                  <a:pt x="45" y="48"/>
                </a:cubicBezTo>
                <a:cubicBezTo>
                  <a:pt x="45" y="48"/>
                  <a:pt x="45" y="49"/>
                  <a:pt x="45" y="49"/>
                </a:cubicBezTo>
                <a:cubicBezTo>
                  <a:pt x="45" y="50"/>
                  <a:pt x="46" y="49"/>
                  <a:pt x="46" y="49"/>
                </a:cubicBezTo>
                <a:cubicBezTo>
                  <a:pt x="46" y="49"/>
                  <a:pt x="46" y="48"/>
                  <a:pt x="46" y="48"/>
                </a:cubicBezTo>
                <a:cubicBezTo>
                  <a:pt x="46" y="49"/>
                  <a:pt x="47" y="48"/>
                  <a:pt x="46" y="48"/>
                </a:cubicBezTo>
                <a:moveTo>
                  <a:pt x="48" y="45"/>
                </a:moveTo>
                <a:cubicBezTo>
                  <a:pt x="48" y="44"/>
                  <a:pt x="46" y="45"/>
                  <a:pt x="47" y="45"/>
                </a:cubicBezTo>
                <a:cubicBezTo>
                  <a:pt x="47" y="45"/>
                  <a:pt x="47" y="45"/>
                  <a:pt x="48" y="45"/>
                </a:cubicBezTo>
                <a:moveTo>
                  <a:pt x="78" y="16"/>
                </a:moveTo>
                <a:cubicBezTo>
                  <a:pt x="78" y="15"/>
                  <a:pt x="77" y="17"/>
                  <a:pt x="78" y="17"/>
                </a:cubicBezTo>
                <a:lnTo>
                  <a:pt x="78" y="16"/>
                </a:lnTo>
                <a:close/>
                <a:moveTo>
                  <a:pt x="84" y="20"/>
                </a:moveTo>
                <a:cubicBezTo>
                  <a:pt x="85" y="19"/>
                  <a:pt x="84" y="19"/>
                  <a:pt x="83" y="18"/>
                </a:cubicBezTo>
                <a:cubicBezTo>
                  <a:pt x="83" y="19"/>
                  <a:pt x="84" y="19"/>
                  <a:pt x="84" y="20"/>
                </a:cubicBezTo>
                <a:moveTo>
                  <a:pt x="78" y="31"/>
                </a:moveTo>
                <a:cubicBezTo>
                  <a:pt x="77" y="31"/>
                  <a:pt x="78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1"/>
                  <a:pt x="78" y="31"/>
                </a:cubicBezTo>
                <a:moveTo>
                  <a:pt x="78" y="30"/>
                </a:move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9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moveTo>
                  <a:pt x="93" y="29"/>
                </a:moveTo>
                <a:cubicBezTo>
                  <a:pt x="93" y="29"/>
                  <a:pt x="93" y="28"/>
                  <a:pt x="93" y="27"/>
                </a:cubicBezTo>
                <a:cubicBezTo>
                  <a:pt x="93" y="27"/>
                  <a:pt x="92" y="26"/>
                  <a:pt x="92" y="26"/>
                </a:cubicBezTo>
                <a:cubicBezTo>
                  <a:pt x="92" y="27"/>
                  <a:pt x="93" y="27"/>
                  <a:pt x="93" y="28"/>
                </a:cubicBezTo>
                <a:cubicBezTo>
                  <a:pt x="92" y="28"/>
                  <a:pt x="92" y="28"/>
                  <a:pt x="92" y="28"/>
                </a:cubicBezTo>
                <a:cubicBezTo>
                  <a:pt x="93" y="28"/>
                  <a:pt x="92" y="29"/>
                  <a:pt x="93" y="29"/>
                </a:cubicBezTo>
                <a:moveTo>
                  <a:pt x="77" y="30"/>
                </a:moveTo>
                <a:cubicBezTo>
                  <a:pt x="77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7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moveTo>
                  <a:pt x="77" y="30"/>
                </a:moveTo>
                <a:cubicBezTo>
                  <a:pt x="77" y="30"/>
                  <a:pt x="77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cubicBezTo>
                  <a:pt x="77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moveTo>
                  <a:pt x="77" y="46"/>
                </a:moveTo>
                <a:cubicBezTo>
                  <a:pt x="76" y="46"/>
                  <a:pt x="76" y="46"/>
                  <a:pt x="75" y="46"/>
                </a:cubicBezTo>
                <a:cubicBezTo>
                  <a:pt x="75" y="46"/>
                  <a:pt x="76" y="47"/>
                  <a:pt x="77" y="46"/>
                </a:cubicBezTo>
                <a:moveTo>
                  <a:pt x="61" y="35"/>
                </a:moveTo>
                <a:cubicBezTo>
                  <a:pt x="61" y="34"/>
                  <a:pt x="61" y="34"/>
                  <a:pt x="61" y="34"/>
                </a:cubicBezTo>
                <a:cubicBezTo>
                  <a:pt x="60" y="34"/>
                  <a:pt x="60" y="34"/>
                  <a:pt x="60" y="34"/>
                </a:cubicBezTo>
                <a:cubicBezTo>
                  <a:pt x="60" y="35"/>
                  <a:pt x="60" y="35"/>
                  <a:pt x="61" y="35"/>
                </a:cubicBezTo>
                <a:moveTo>
                  <a:pt x="38" y="52"/>
                </a:moveTo>
                <a:cubicBezTo>
                  <a:pt x="39" y="51"/>
                  <a:pt x="39" y="50"/>
                  <a:pt x="39" y="50"/>
                </a:cubicBezTo>
                <a:cubicBezTo>
                  <a:pt x="39" y="51"/>
                  <a:pt x="38" y="52"/>
                  <a:pt x="38" y="52"/>
                </a:cubicBezTo>
                <a:moveTo>
                  <a:pt x="36" y="54"/>
                </a:moveTo>
                <a:cubicBezTo>
                  <a:pt x="36" y="53"/>
                  <a:pt x="36" y="54"/>
                  <a:pt x="37" y="53"/>
                </a:cubicBezTo>
                <a:cubicBezTo>
                  <a:pt x="36" y="53"/>
                  <a:pt x="35" y="53"/>
                  <a:pt x="36" y="54"/>
                </a:cubicBezTo>
                <a:moveTo>
                  <a:pt x="37" y="57"/>
                </a:moveTo>
                <a:cubicBezTo>
                  <a:pt x="36" y="56"/>
                  <a:pt x="36" y="58"/>
                  <a:pt x="36" y="58"/>
                </a:cubicBezTo>
                <a:cubicBezTo>
                  <a:pt x="36" y="58"/>
                  <a:pt x="37" y="57"/>
                  <a:pt x="37" y="57"/>
                </a:cubicBezTo>
                <a:moveTo>
                  <a:pt x="31" y="64"/>
                </a:moveTo>
                <a:cubicBezTo>
                  <a:pt x="31" y="63"/>
                  <a:pt x="32" y="63"/>
                  <a:pt x="32" y="63"/>
                </a:cubicBezTo>
                <a:cubicBezTo>
                  <a:pt x="32" y="62"/>
                  <a:pt x="33" y="62"/>
                  <a:pt x="33" y="61"/>
                </a:cubicBezTo>
                <a:cubicBezTo>
                  <a:pt x="33" y="61"/>
                  <a:pt x="33" y="61"/>
                  <a:pt x="33" y="61"/>
                </a:cubicBezTo>
                <a:cubicBezTo>
                  <a:pt x="33" y="59"/>
                  <a:pt x="34" y="58"/>
                  <a:pt x="35" y="57"/>
                </a:cubicBezTo>
                <a:cubicBezTo>
                  <a:pt x="35" y="57"/>
                  <a:pt x="36" y="55"/>
                  <a:pt x="35" y="56"/>
                </a:cubicBezTo>
                <a:cubicBezTo>
                  <a:pt x="35" y="56"/>
                  <a:pt x="35" y="57"/>
                  <a:pt x="35" y="57"/>
                </a:cubicBezTo>
                <a:cubicBezTo>
                  <a:pt x="34" y="57"/>
                  <a:pt x="34" y="57"/>
                  <a:pt x="33" y="58"/>
                </a:cubicBezTo>
                <a:cubicBezTo>
                  <a:pt x="33" y="58"/>
                  <a:pt x="33" y="58"/>
                  <a:pt x="33" y="59"/>
                </a:cubicBezTo>
                <a:cubicBezTo>
                  <a:pt x="33" y="59"/>
                  <a:pt x="32" y="60"/>
                  <a:pt x="32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1" y="62"/>
                  <a:pt x="30" y="63"/>
                  <a:pt x="31" y="64"/>
                </a:cubicBezTo>
                <a:moveTo>
                  <a:pt x="25" y="91"/>
                </a:moveTo>
                <a:cubicBezTo>
                  <a:pt x="25" y="91"/>
                  <a:pt x="26" y="90"/>
                  <a:pt x="26" y="90"/>
                </a:cubicBezTo>
                <a:cubicBezTo>
                  <a:pt x="26" y="89"/>
                  <a:pt x="26" y="89"/>
                  <a:pt x="26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87"/>
                  <a:pt x="26" y="86"/>
                  <a:pt x="25" y="86"/>
                </a:cubicBezTo>
                <a:cubicBezTo>
                  <a:pt x="25" y="87"/>
                  <a:pt x="25" y="88"/>
                  <a:pt x="25" y="89"/>
                </a:cubicBezTo>
                <a:cubicBezTo>
                  <a:pt x="25" y="90"/>
                  <a:pt x="24" y="91"/>
                  <a:pt x="25" y="91"/>
                </a:cubicBezTo>
                <a:moveTo>
                  <a:pt x="37" y="120"/>
                </a:moveTo>
                <a:cubicBezTo>
                  <a:pt x="37" y="119"/>
                  <a:pt x="37" y="119"/>
                  <a:pt x="37" y="119"/>
                </a:cubicBezTo>
                <a:cubicBezTo>
                  <a:pt x="36" y="119"/>
                  <a:pt x="37" y="120"/>
                  <a:pt x="37" y="120"/>
                </a:cubicBezTo>
                <a:moveTo>
                  <a:pt x="35" y="117"/>
                </a:moveTo>
                <a:cubicBezTo>
                  <a:pt x="35" y="118"/>
                  <a:pt x="36" y="117"/>
                  <a:pt x="36" y="117"/>
                </a:cubicBezTo>
                <a:cubicBezTo>
                  <a:pt x="35" y="117"/>
                  <a:pt x="35" y="116"/>
                  <a:pt x="35" y="117"/>
                </a:cubicBezTo>
                <a:moveTo>
                  <a:pt x="34" y="118"/>
                </a:moveTo>
                <a:cubicBezTo>
                  <a:pt x="34" y="118"/>
                  <a:pt x="35" y="117"/>
                  <a:pt x="34" y="117"/>
                </a:cubicBezTo>
                <a:cubicBezTo>
                  <a:pt x="34" y="116"/>
                  <a:pt x="33" y="118"/>
                  <a:pt x="34" y="118"/>
                </a:cubicBezTo>
                <a:moveTo>
                  <a:pt x="26" y="92"/>
                </a:moveTo>
                <a:cubicBezTo>
                  <a:pt x="25" y="92"/>
                  <a:pt x="25" y="92"/>
                  <a:pt x="25" y="92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3"/>
                  <a:pt x="26" y="93"/>
                  <a:pt x="26" y="92"/>
                </a:cubicBezTo>
                <a:moveTo>
                  <a:pt x="17" y="106"/>
                </a:moveTo>
                <a:cubicBezTo>
                  <a:pt x="17" y="105"/>
                  <a:pt x="17" y="104"/>
                  <a:pt x="17" y="104"/>
                </a:cubicBezTo>
                <a:cubicBezTo>
                  <a:pt x="17" y="105"/>
                  <a:pt x="16" y="105"/>
                  <a:pt x="17" y="106"/>
                </a:cubicBezTo>
                <a:moveTo>
                  <a:pt x="19" y="113"/>
                </a:moveTo>
                <a:cubicBezTo>
                  <a:pt x="18" y="112"/>
                  <a:pt x="19" y="112"/>
                  <a:pt x="19" y="111"/>
                </a:cubicBezTo>
                <a:cubicBezTo>
                  <a:pt x="18" y="111"/>
                  <a:pt x="18" y="110"/>
                  <a:pt x="18" y="111"/>
                </a:cubicBezTo>
                <a:cubicBezTo>
                  <a:pt x="18" y="111"/>
                  <a:pt x="18" y="113"/>
                  <a:pt x="19" y="113"/>
                </a:cubicBezTo>
                <a:moveTo>
                  <a:pt x="24" y="127"/>
                </a:moveTo>
                <a:cubicBezTo>
                  <a:pt x="24" y="127"/>
                  <a:pt x="24" y="126"/>
                  <a:pt x="23" y="126"/>
                </a:cubicBezTo>
                <a:cubicBezTo>
                  <a:pt x="23" y="126"/>
                  <a:pt x="24" y="127"/>
                  <a:pt x="24" y="127"/>
                </a:cubicBezTo>
                <a:moveTo>
                  <a:pt x="33" y="122"/>
                </a:moveTo>
                <a:cubicBezTo>
                  <a:pt x="33" y="121"/>
                  <a:pt x="32" y="121"/>
                  <a:pt x="32" y="120"/>
                </a:cubicBezTo>
                <a:cubicBezTo>
                  <a:pt x="33" y="120"/>
                  <a:pt x="32" y="119"/>
                  <a:pt x="32" y="119"/>
                </a:cubicBezTo>
                <a:cubicBezTo>
                  <a:pt x="32" y="119"/>
                  <a:pt x="32" y="118"/>
                  <a:pt x="32" y="118"/>
                </a:cubicBezTo>
                <a:cubicBezTo>
                  <a:pt x="31" y="118"/>
                  <a:pt x="31" y="117"/>
                  <a:pt x="31" y="117"/>
                </a:cubicBezTo>
                <a:cubicBezTo>
                  <a:pt x="30" y="116"/>
                  <a:pt x="30" y="116"/>
                  <a:pt x="31" y="116"/>
                </a:cubicBezTo>
                <a:cubicBezTo>
                  <a:pt x="31" y="117"/>
                  <a:pt x="30" y="117"/>
                  <a:pt x="31" y="117"/>
                </a:cubicBezTo>
                <a:cubicBezTo>
                  <a:pt x="31" y="117"/>
                  <a:pt x="31" y="116"/>
                  <a:pt x="31" y="116"/>
                </a:cubicBezTo>
                <a:cubicBezTo>
                  <a:pt x="31" y="115"/>
                  <a:pt x="29" y="114"/>
                  <a:pt x="30" y="114"/>
                </a:cubicBezTo>
                <a:cubicBezTo>
                  <a:pt x="30" y="114"/>
                  <a:pt x="30" y="114"/>
                  <a:pt x="30" y="114"/>
                </a:cubicBezTo>
                <a:cubicBezTo>
                  <a:pt x="30" y="114"/>
                  <a:pt x="31" y="112"/>
                  <a:pt x="30" y="112"/>
                </a:cubicBezTo>
                <a:cubicBezTo>
                  <a:pt x="29" y="113"/>
                  <a:pt x="30" y="113"/>
                  <a:pt x="30" y="113"/>
                </a:cubicBezTo>
                <a:cubicBezTo>
                  <a:pt x="29" y="112"/>
                  <a:pt x="30" y="112"/>
                  <a:pt x="29" y="111"/>
                </a:cubicBezTo>
                <a:cubicBezTo>
                  <a:pt x="29" y="111"/>
                  <a:pt x="29" y="111"/>
                  <a:pt x="29" y="111"/>
                </a:cubicBezTo>
                <a:cubicBezTo>
                  <a:pt x="29" y="110"/>
                  <a:pt x="29" y="109"/>
                  <a:pt x="29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9" y="108"/>
                  <a:pt x="29" y="108"/>
                  <a:pt x="29" y="108"/>
                </a:cubicBezTo>
                <a:cubicBezTo>
                  <a:pt x="29" y="108"/>
                  <a:pt x="29" y="108"/>
                  <a:pt x="29" y="107"/>
                </a:cubicBezTo>
                <a:cubicBezTo>
                  <a:pt x="29" y="107"/>
                  <a:pt x="29" y="107"/>
                  <a:pt x="28" y="108"/>
                </a:cubicBezTo>
                <a:cubicBezTo>
                  <a:pt x="28" y="107"/>
                  <a:pt x="28" y="108"/>
                  <a:pt x="27" y="106"/>
                </a:cubicBezTo>
                <a:cubicBezTo>
                  <a:pt x="27" y="106"/>
                  <a:pt x="28" y="106"/>
                  <a:pt x="28" y="106"/>
                </a:cubicBezTo>
                <a:cubicBezTo>
                  <a:pt x="27" y="105"/>
                  <a:pt x="27" y="105"/>
                  <a:pt x="27" y="105"/>
                </a:cubicBezTo>
                <a:cubicBezTo>
                  <a:pt x="27" y="103"/>
                  <a:pt x="27" y="102"/>
                  <a:pt x="27" y="100"/>
                </a:cubicBezTo>
                <a:cubicBezTo>
                  <a:pt x="26" y="100"/>
                  <a:pt x="26" y="100"/>
                  <a:pt x="26" y="99"/>
                </a:cubicBezTo>
                <a:cubicBezTo>
                  <a:pt x="26" y="99"/>
                  <a:pt x="26" y="98"/>
                  <a:pt x="26" y="98"/>
                </a:cubicBezTo>
                <a:cubicBezTo>
                  <a:pt x="26" y="97"/>
                  <a:pt x="26" y="97"/>
                  <a:pt x="26" y="96"/>
                </a:cubicBezTo>
                <a:cubicBezTo>
                  <a:pt x="26" y="95"/>
                  <a:pt x="26" y="94"/>
                  <a:pt x="26" y="93"/>
                </a:cubicBezTo>
                <a:cubicBezTo>
                  <a:pt x="24" y="93"/>
                  <a:pt x="25" y="95"/>
                  <a:pt x="25" y="96"/>
                </a:cubicBezTo>
                <a:cubicBezTo>
                  <a:pt x="25" y="96"/>
                  <a:pt x="25" y="97"/>
                  <a:pt x="25" y="98"/>
                </a:cubicBezTo>
                <a:cubicBezTo>
                  <a:pt x="25" y="98"/>
                  <a:pt x="25" y="99"/>
                  <a:pt x="25" y="99"/>
                </a:cubicBezTo>
                <a:cubicBezTo>
                  <a:pt x="25" y="99"/>
                  <a:pt x="25" y="100"/>
                  <a:pt x="26" y="100"/>
                </a:cubicBezTo>
                <a:cubicBezTo>
                  <a:pt x="25" y="101"/>
                  <a:pt x="26" y="102"/>
                  <a:pt x="26" y="102"/>
                </a:cubicBezTo>
                <a:cubicBezTo>
                  <a:pt x="26" y="103"/>
                  <a:pt x="26" y="104"/>
                  <a:pt x="26" y="105"/>
                </a:cubicBezTo>
                <a:cubicBezTo>
                  <a:pt x="26" y="105"/>
                  <a:pt x="26" y="104"/>
                  <a:pt x="26" y="105"/>
                </a:cubicBezTo>
                <a:cubicBezTo>
                  <a:pt x="26" y="105"/>
                  <a:pt x="26" y="106"/>
                  <a:pt x="27" y="106"/>
                </a:cubicBezTo>
                <a:cubicBezTo>
                  <a:pt x="27" y="108"/>
                  <a:pt x="27" y="109"/>
                  <a:pt x="27" y="110"/>
                </a:cubicBezTo>
                <a:cubicBezTo>
                  <a:pt x="28" y="111"/>
                  <a:pt x="28" y="112"/>
                  <a:pt x="28" y="113"/>
                </a:cubicBezTo>
                <a:cubicBezTo>
                  <a:pt x="29" y="112"/>
                  <a:pt x="28" y="114"/>
                  <a:pt x="29" y="11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8" y="114"/>
                  <a:pt x="28" y="115"/>
                  <a:pt x="29" y="116"/>
                </a:cubicBezTo>
                <a:cubicBezTo>
                  <a:pt x="29" y="116"/>
                  <a:pt x="28" y="115"/>
                  <a:pt x="29" y="115"/>
                </a:cubicBezTo>
                <a:cubicBezTo>
                  <a:pt x="30" y="115"/>
                  <a:pt x="29" y="116"/>
                  <a:pt x="30" y="116"/>
                </a:cubicBezTo>
                <a:cubicBezTo>
                  <a:pt x="30" y="116"/>
                  <a:pt x="30" y="116"/>
                  <a:pt x="30" y="117"/>
                </a:cubicBezTo>
                <a:cubicBezTo>
                  <a:pt x="29" y="117"/>
                  <a:pt x="30" y="117"/>
                  <a:pt x="30" y="118"/>
                </a:cubicBezTo>
                <a:cubicBezTo>
                  <a:pt x="30" y="118"/>
                  <a:pt x="31" y="119"/>
                  <a:pt x="31" y="119"/>
                </a:cubicBezTo>
                <a:cubicBezTo>
                  <a:pt x="31" y="119"/>
                  <a:pt x="31" y="119"/>
                  <a:pt x="30" y="119"/>
                </a:cubicBezTo>
                <a:cubicBezTo>
                  <a:pt x="31" y="120"/>
                  <a:pt x="31" y="120"/>
                  <a:pt x="31" y="120"/>
                </a:cubicBezTo>
                <a:cubicBezTo>
                  <a:pt x="32" y="121"/>
                  <a:pt x="32" y="122"/>
                  <a:pt x="32" y="122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32" y="123"/>
                  <a:pt x="32" y="123"/>
                  <a:pt x="32" y="124"/>
                </a:cubicBezTo>
                <a:cubicBezTo>
                  <a:pt x="32" y="124"/>
                  <a:pt x="32" y="124"/>
                  <a:pt x="33" y="124"/>
                </a:cubicBezTo>
                <a:cubicBezTo>
                  <a:pt x="33" y="124"/>
                  <a:pt x="33" y="125"/>
                  <a:pt x="33" y="125"/>
                </a:cubicBezTo>
                <a:cubicBezTo>
                  <a:pt x="33" y="124"/>
                  <a:pt x="32" y="123"/>
                  <a:pt x="33" y="123"/>
                </a:cubicBezTo>
                <a:cubicBezTo>
                  <a:pt x="33" y="123"/>
                  <a:pt x="34" y="124"/>
                  <a:pt x="34" y="124"/>
                </a:cubicBezTo>
                <a:cubicBezTo>
                  <a:pt x="35" y="125"/>
                  <a:pt x="34" y="125"/>
                  <a:pt x="34" y="125"/>
                </a:cubicBezTo>
                <a:cubicBezTo>
                  <a:pt x="35" y="125"/>
                  <a:pt x="35" y="124"/>
                  <a:pt x="34" y="123"/>
                </a:cubicBezTo>
                <a:cubicBezTo>
                  <a:pt x="34" y="122"/>
                  <a:pt x="33" y="121"/>
                  <a:pt x="33" y="122"/>
                </a:cubicBezTo>
                <a:moveTo>
                  <a:pt x="39" y="130"/>
                </a:moveTo>
                <a:cubicBezTo>
                  <a:pt x="38" y="130"/>
                  <a:pt x="39" y="131"/>
                  <a:pt x="39" y="131"/>
                </a:cubicBezTo>
                <a:cubicBezTo>
                  <a:pt x="40" y="130"/>
                  <a:pt x="39" y="130"/>
                  <a:pt x="39" y="130"/>
                </a:cubicBezTo>
                <a:moveTo>
                  <a:pt x="46" y="131"/>
                </a:moveTo>
                <a:cubicBezTo>
                  <a:pt x="45" y="130"/>
                  <a:pt x="45" y="130"/>
                  <a:pt x="45" y="130"/>
                </a:cubicBezTo>
                <a:cubicBezTo>
                  <a:pt x="45" y="130"/>
                  <a:pt x="45" y="131"/>
                  <a:pt x="45" y="131"/>
                </a:cubicBezTo>
                <a:cubicBezTo>
                  <a:pt x="45" y="131"/>
                  <a:pt x="45" y="131"/>
                  <a:pt x="45" y="131"/>
                </a:cubicBezTo>
                <a:cubicBezTo>
                  <a:pt x="45" y="131"/>
                  <a:pt x="46" y="131"/>
                  <a:pt x="46" y="131"/>
                </a:cubicBezTo>
                <a:moveTo>
                  <a:pt x="46" y="133"/>
                </a:moveTo>
                <a:cubicBezTo>
                  <a:pt x="46" y="132"/>
                  <a:pt x="45" y="132"/>
                  <a:pt x="45" y="132"/>
                </a:cubicBezTo>
                <a:cubicBezTo>
                  <a:pt x="45" y="133"/>
                  <a:pt x="45" y="133"/>
                  <a:pt x="46" y="133"/>
                </a:cubicBezTo>
                <a:moveTo>
                  <a:pt x="46" y="134"/>
                </a:moveTo>
                <a:cubicBezTo>
                  <a:pt x="46" y="133"/>
                  <a:pt x="46" y="133"/>
                  <a:pt x="45" y="133"/>
                </a:cubicBezTo>
                <a:cubicBezTo>
                  <a:pt x="45" y="133"/>
                  <a:pt x="45" y="134"/>
                  <a:pt x="45" y="134"/>
                </a:cubicBezTo>
                <a:cubicBezTo>
                  <a:pt x="45" y="134"/>
                  <a:pt x="46" y="134"/>
                  <a:pt x="46" y="134"/>
                </a:cubicBezTo>
                <a:moveTo>
                  <a:pt x="42" y="144"/>
                </a:moveTo>
                <a:cubicBezTo>
                  <a:pt x="41" y="143"/>
                  <a:pt x="40" y="144"/>
                  <a:pt x="39" y="144"/>
                </a:cubicBezTo>
                <a:cubicBezTo>
                  <a:pt x="40" y="144"/>
                  <a:pt x="41" y="144"/>
                  <a:pt x="42" y="144"/>
                </a:cubicBezTo>
                <a:moveTo>
                  <a:pt x="42" y="145"/>
                </a:moveTo>
                <a:cubicBezTo>
                  <a:pt x="41" y="146"/>
                  <a:pt x="42" y="146"/>
                  <a:pt x="43" y="147"/>
                </a:cubicBezTo>
                <a:cubicBezTo>
                  <a:pt x="43" y="146"/>
                  <a:pt x="43" y="146"/>
                  <a:pt x="42" y="145"/>
                </a:cubicBezTo>
                <a:moveTo>
                  <a:pt x="46" y="146"/>
                </a:moveTo>
                <a:cubicBezTo>
                  <a:pt x="46" y="146"/>
                  <a:pt x="45" y="145"/>
                  <a:pt x="45" y="146"/>
                </a:cubicBezTo>
                <a:cubicBezTo>
                  <a:pt x="45" y="146"/>
                  <a:pt x="47" y="147"/>
                  <a:pt x="46" y="146"/>
                </a:cubicBezTo>
                <a:moveTo>
                  <a:pt x="51" y="137"/>
                </a:moveTo>
                <a:cubicBezTo>
                  <a:pt x="50" y="137"/>
                  <a:pt x="51" y="138"/>
                  <a:pt x="50" y="137"/>
                </a:cubicBezTo>
                <a:cubicBezTo>
                  <a:pt x="50" y="137"/>
                  <a:pt x="49" y="137"/>
                  <a:pt x="49" y="137"/>
                </a:cubicBezTo>
                <a:cubicBezTo>
                  <a:pt x="48" y="136"/>
                  <a:pt x="48" y="136"/>
                  <a:pt x="48" y="137"/>
                </a:cubicBezTo>
                <a:cubicBezTo>
                  <a:pt x="48" y="137"/>
                  <a:pt x="49" y="137"/>
                  <a:pt x="49" y="137"/>
                </a:cubicBezTo>
                <a:cubicBezTo>
                  <a:pt x="49" y="137"/>
                  <a:pt x="49" y="137"/>
                  <a:pt x="49" y="138"/>
                </a:cubicBezTo>
                <a:cubicBezTo>
                  <a:pt x="49" y="137"/>
                  <a:pt x="50" y="138"/>
                  <a:pt x="50" y="138"/>
                </a:cubicBezTo>
                <a:cubicBezTo>
                  <a:pt x="51" y="138"/>
                  <a:pt x="51" y="138"/>
                  <a:pt x="51" y="137"/>
                </a:cubicBezTo>
                <a:moveTo>
                  <a:pt x="51" y="147"/>
                </a:moveTo>
                <a:cubicBezTo>
                  <a:pt x="50" y="147"/>
                  <a:pt x="50" y="146"/>
                  <a:pt x="49" y="146"/>
                </a:cubicBezTo>
                <a:cubicBezTo>
                  <a:pt x="49" y="147"/>
                  <a:pt x="49" y="147"/>
                  <a:pt x="49" y="147"/>
                </a:cubicBezTo>
                <a:cubicBezTo>
                  <a:pt x="50" y="147"/>
                  <a:pt x="50" y="147"/>
                  <a:pt x="51" y="147"/>
                </a:cubicBezTo>
                <a:moveTo>
                  <a:pt x="57" y="136"/>
                </a:moveTo>
                <a:cubicBezTo>
                  <a:pt x="57" y="136"/>
                  <a:pt x="56" y="136"/>
                  <a:pt x="56" y="136"/>
                </a:cubicBezTo>
                <a:cubicBezTo>
                  <a:pt x="56" y="136"/>
                  <a:pt x="55" y="136"/>
                  <a:pt x="55" y="137"/>
                </a:cubicBezTo>
                <a:cubicBezTo>
                  <a:pt x="56" y="137"/>
                  <a:pt x="56" y="137"/>
                  <a:pt x="57" y="137"/>
                </a:cubicBezTo>
                <a:cubicBezTo>
                  <a:pt x="57" y="137"/>
                  <a:pt x="57" y="137"/>
                  <a:pt x="57" y="136"/>
                </a:cubicBezTo>
                <a:cubicBezTo>
                  <a:pt x="57" y="136"/>
                  <a:pt x="57" y="136"/>
                  <a:pt x="57" y="136"/>
                </a:cubicBezTo>
                <a:moveTo>
                  <a:pt x="60" y="136"/>
                </a:moveTo>
                <a:cubicBezTo>
                  <a:pt x="59" y="137"/>
                  <a:pt x="59" y="137"/>
                  <a:pt x="59" y="137"/>
                </a:cubicBezTo>
                <a:cubicBezTo>
                  <a:pt x="60" y="137"/>
                  <a:pt x="60" y="137"/>
                  <a:pt x="60" y="136"/>
                </a:cubicBezTo>
                <a:moveTo>
                  <a:pt x="70" y="130"/>
                </a:moveTo>
                <a:cubicBezTo>
                  <a:pt x="70" y="130"/>
                  <a:pt x="70" y="130"/>
                  <a:pt x="70" y="130"/>
                </a:cubicBezTo>
                <a:cubicBezTo>
                  <a:pt x="69" y="130"/>
                  <a:pt x="69" y="131"/>
                  <a:pt x="69" y="131"/>
                </a:cubicBezTo>
                <a:cubicBezTo>
                  <a:pt x="68" y="131"/>
                  <a:pt x="69" y="130"/>
                  <a:pt x="69" y="130"/>
                </a:cubicBezTo>
                <a:cubicBezTo>
                  <a:pt x="68" y="130"/>
                  <a:pt x="68" y="130"/>
                  <a:pt x="68" y="131"/>
                </a:cubicBezTo>
                <a:cubicBezTo>
                  <a:pt x="68" y="131"/>
                  <a:pt x="68" y="132"/>
                  <a:pt x="69" y="132"/>
                </a:cubicBezTo>
                <a:cubicBezTo>
                  <a:pt x="69" y="131"/>
                  <a:pt x="70" y="130"/>
                  <a:pt x="70" y="130"/>
                </a:cubicBezTo>
                <a:moveTo>
                  <a:pt x="82" y="122"/>
                </a:moveTo>
                <a:cubicBezTo>
                  <a:pt x="82" y="122"/>
                  <a:pt x="82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2" y="123"/>
                  <a:pt x="82" y="122"/>
                  <a:pt x="82" y="122"/>
                </a:cubicBezTo>
                <a:moveTo>
                  <a:pt x="86" y="123"/>
                </a:moveTo>
                <a:cubicBezTo>
                  <a:pt x="86" y="123"/>
                  <a:pt x="85" y="122"/>
                  <a:pt x="85" y="122"/>
                </a:cubicBezTo>
                <a:cubicBezTo>
                  <a:pt x="85" y="122"/>
                  <a:pt x="85" y="123"/>
                  <a:pt x="85" y="123"/>
                </a:cubicBezTo>
                <a:cubicBezTo>
                  <a:pt x="84" y="123"/>
                  <a:pt x="84" y="123"/>
                  <a:pt x="84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3" y="123"/>
                  <a:pt x="84" y="123"/>
                  <a:pt x="85" y="124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85" y="123"/>
                  <a:pt x="86" y="123"/>
                  <a:pt x="86" y="124"/>
                </a:cubicBezTo>
                <a:cubicBezTo>
                  <a:pt x="87" y="124"/>
                  <a:pt x="87" y="124"/>
                  <a:pt x="87" y="124"/>
                </a:cubicBezTo>
                <a:cubicBezTo>
                  <a:pt x="87" y="124"/>
                  <a:pt x="86" y="124"/>
                  <a:pt x="86" y="123"/>
                </a:cubicBezTo>
                <a:moveTo>
                  <a:pt x="75" y="141"/>
                </a:moveTo>
                <a:cubicBezTo>
                  <a:pt x="75" y="141"/>
                  <a:pt x="76" y="141"/>
                  <a:pt x="7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75" y="141"/>
                  <a:pt x="74" y="140"/>
                  <a:pt x="75" y="141"/>
                </a:cubicBezTo>
                <a:moveTo>
                  <a:pt x="75" y="142"/>
                </a:moveTo>
                <a:cubicBezTo>
                  <a:pt x="75" y="142"/>
                  <a:pt x="75" y="142"/>
                  <a:pt x="75" y="142"/>
                </a:cubicBezTo>
                <a:cubicBezTo>
                  <a:pt x="75" y="142"/>
                  <a:pt x="74" y="141"/>
                  <a:pt x="74" y="142"/>
                </a:cubicBezTo>
                <a:cubicBezTo>
                  <a:pt x="74" y="142"/>
                  <a:pt x="74" y="142"/>
                  <a:pt x="75" y="142"/>
                </a:cubicBezTo>
                <a:moveTo>
                  <a:pt x="72" y="143"/>
                </a:moveTo>
                <a:cubicBezTo>
                  <a:pt x="73" y="143"/>
                  <a:pt x="73" y="143"/>
                  <a:pt x="73" y="142"/>
                </a:cubicBezTo>
                <a:cubicBezTo>
                  <a:pt x="73" y="143"/>
                  <a:pt x="72" y="142"/>
                  <a:pt x="72" y="143"/>
                </a:cubicBezTo>
                <a:moveTo>
                  <a:pt x="73" y="151"/>
                </a:moveTo>
                <a:cubicBezTo>
                  <a:pt x="73" y="150"/>
                  <a:pt x="74" y="150"/>
                  <a:pt x="74" y="150"/>
                </a:cubicBezTo>
                <a:cubicBezTo>
                  <a:pt x="73" y="150"/>
                  <a:pt x="73" y="150"/>
                  <a:pt x="73" y="151"/>
                </a:cubicBezTo>
                <a:moveTo>
                  <a:pt x="69" y="146"/>
                </a:moveTo>
                <a:cubicBezTo>
                  <a:pt x="69" y="145"/>
                  <a:pt x="70" y="145"/>
                  <a:pt x="69" y="145"/>
                </a:cubicBezTo>
                <a:cubicBezTo>
                  <a:pt x="69" y="145"/>
                  <a:pt x="69" y="145"/>
                  <a:pt x="69" y="146"/>
                </a:cubicBezTo>
                <a:moveTo>
                  <a:pt x="58" y="155"/>
                </a:moveTo>
                <a:cubicBezTo>
                  <a:pt x="59" y="155"/>
                  <a:pt x="59" y="155"/>
                  <a:pt x="59" y="155"/>
                </a:cubicBezTo>
                <a:cubicBezTo>
                  <a:pt x="59" y="154"/>
                  <a:pt x="59" y="154"/>
                  <a:pt x="59" y="154"/>
                </a:cubicBezTo>
                <a:cubicBezTo>
                  <a:pt x="59" y="155"/>
                  <a:pt x="58" y="155"/>
                  <a:pt x="58" y="155"/>
                </a:cubicBezTo>
                <a:moveTo>
                  <a:pt x="57" y="155"/>
                </a:moveTo>
                <a:cubicBezTo>
                  <a:pt x="57" y="155"/>
                  <a:pt x="58" y="155"/>
                  <a:pt x="58" y="155"/>
                </a:cubicBezTo>
                <a:cubicBezTo>
                  <a:pt x="57" y="154"/>
                  <a:pt x="58" y="155"/>
                  <a:pt x="59" y="154"/>
                </a:cubicBezTo>
                <a:cubicBezTo>
                  <a:pt x="58" y="153"/>
                  <a:pt x="57" y="154"/>
                  <a:pt x="57" y="155"/>
                </a:cubicBezTo>
                <a:moveTo>
                  <a:pt x="49" y="152"/>
                </a:moveTo>
                <a:cubicBezTo>
                  <a:pt x="49" y="152"/>
                  <a:pt x="49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2"/>
                  <a:pt x="49" y="151"/>
                  <a:pt x="49" y="152"/>
                </a:cubicBezTo>
                <a:moveTo>
                  <a:pt x="42" y="150"/>
                </a:moveTo>
                <a:cubicBezTo>
                  <a:pt x="43" y="150"/>
                  <a:pt x="43" y="150"/>
                  <a:pt x="43" y="150"/>
                </a:cubicBezTo>
                <a:cubicBezTo>
                  <a:pt x="43" y="150"/>
                  <a:pt x="43" y="149"/>
                  <a:pt x="43" y="149"/>
                </a:cubicBezTo>
                <a:cubicBezTo>
                  <a:pt x="43" y="150"/>
                  <a:pt x="43" y="150"/>
                  <a:pt x="42" y="149"/>
                </a:cubicBezTo>
                <a:cubicBezTo>
                  <a:pt x="42" y="150"/>
                  <a:pt x="42" y="150"/>
                  <a:pt x="42" y="150"/>
                </a:cubicBezTo>
                <a:moveTo>
                  <a:pt x="41" y="149"/>
                </a:moveTo>
                <a:cubicBezTo>
                  <a:pt x="41" y="149"/>
                  <a:pt x="41" y="150"/>
                  <a:pt x="41" y="150"/>
                </a:cubicBezTo>
                <a:cubicBezTo>
                  <a:pt x="41" y="150"/>
                  <a:pt x="42" y="149"/>
                  <a:pt x="41" y="149"/>
                </a:cubicBezTo>
                <a:moveTo>
                  <a:pt x="40" y="153"/>
                </a:moveTo>
                <a:cubicBezTo>
                  <a:pt x="41" y="153"/>
                  <a:pt x="42" y="153"/>
                  <a:pt x="42" y="153"/>
                </a:cubicBezTo>
                <a:cubicBezTo>
                  <a:pt x="42" y="152"/>
                  <a:pt x="42" y="153"/>
                  <a:pt x="42" y="153"/>
                </a:cubicBezTo>
                <a:cubicBezTo>
                  <a:pt x="41" y="153"/>
                  <a:pt x="40" y="152"/>
                  <a:pt x="40" y="153"/>
                </a:cubicBezTo>
                <a:moveTo>
                  <a:pt x="35" y="148"/>
                </a:moveTo>
                <a:cubicBezTo>
                  <a:pt x="34" y="148"/>
                  <a:pt x="34" y="148"/>
                  <a:pt x="34" y="148"/>
                </a:cubicBezTo>
                <a:cubicBezTo>
                  <a:pt x="34" y="148"/>
                  <a:pt x="34" y="149"/>
                  <a:pt x="34" y="149"/>
                </a:cubicBezTo>
                <a:lnTo>
                  <a:pt x="35" y="148"/>
                </a:lnTo>
                <a:close/>
                <a:moveTo>
                  <a:pt x="36" y="148"/>
                </a:moveTo>
                <a:cubicBezTo>
                  <a:pt x="37" y="148"/>
                  <a:pt x="37" y="148"/>
                  <a:pt x="37" y="148"/>
                </a:cubicBezTo>
                <a:cubicBezTo>
                  <a:pt x="37" y="148"/>
                  <a:pt x="38" y="147"/>
                  <a:pt x="37" y="147"/>
                </a:cubicBezTo>
                <a:cubicBezTo>
                  <a:pt x="37" y="147"/>
                  <a:pt x="37" y="148"/>
                  <a:pt x="36" y="148"/>
                </a:cubicBezTo>
                <a:moveTo>
                  <a:pt x="34" y="145"/>
                </a:moveTo>
                <a:cubicBezTo>
                  <a:pt x="35" y="146"/>
                  <a:pt x="35" y="147"/>
                  <a:pt x="36" y="146"/>
                </a:cubicBezTo>
                <a:cubicBezTo>
                  <a:pt x="35" y="146"/>
                  <a:pt x="35" y="145"/>
                  <a:pt x="34" y="145"/>
                </a:cubicBezTo>
                <a:moveTo>
                  <a:pt x="34" y="146"/>
                </a:moveTo>
                <a:cubicBezTo>
                  <a:pt x="34" y="146"/>
                  <a:pt x="35" y="147"/>
                  <a:pt x="36" y="147"/>
                </a:cubicBezTo>
                <a:cubicBezTo>
                  <a:pt x="36" y="147"/>
                  <a:pt x="36" y="147"/>
                  <a:pt x="36" y="147"/>
                </a:cubicBezTo>
                <a:cubicBezTo>
                  <a:pt x="36" y="147"/>
                  <a:pt x="36" y="147"/>
                  <a:pt x="35" y="146"/>
                </a:cubicBezTo>
                <a:cubicBezTo>
                  <a:pt x="35" y="146"/>
                  <a:pt x="35" y="146"/>
                  <a:pt x="34" y="146"/>
                </a:cubicBezTo>
                <a:moveTo>
                  <a:pt x="29" y="109"/>
                </a:moveTo>
                <a:cubicBezTo>
                  <a:pt x="28" y="109"/>
                  <a:pt x="28" y="109"/>
                  <a:pt x="28" y="108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9" y="108"/>
                  <a:pt x="29" y="109"/>
                  <a:pt x="29" y="109"/>
                </a:cubicBezTo>
                <a:moveTo>
                  <a:pt x="14" y="47"/>
                </a:moveTo>
                <a:cubicBezTo>
                  <a:pt x="14" y="47"/>
                  <a:pt x="13" y="48"/>
                  <a:pt x="13" y="48"/>
                </a:cubicBezTo>
                <a:cubicBezTo>
                  <a:pt x="13" y="48"/>
                  <a:pt x="13" y="47"/>
                  <a:pt x="14" y="47"/>
                </a:cubicBezTo>
                <a:moveTo>
                  <a:pt x="90" y="126"/>
                </a:moveTo>
                <a:cubicBezTo>
                  <a:pt x="90" y="126"/>
                  <a:pt x="90" y="126"/>
                  <a:pt x="91" y="126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92" y="128"/>
                  <a:pt x="92" y="128"/>
                  <a:pt x="92" y="129"/>
                </a:cubicBezTo>
                <a:cubicBezTo>
                  <a:pt x="92" y="129"/>
                  <a:pt x="92" y="129"/>
                  <a:pt x="92" y="128"/>
                </a:cubicBezTo>
                <a:cubicBezTo>
                  <a:pt x="91" y="128"/>
                  <a:pt x="91" y="126"/>
                  <a:pt x="90" y="126"/>
                </a:cubicBezTo>
                <a:moveTo>
                  <a:pt x="78" y="155"/>
                </a:moveTo>
                <a:cubicBezTo>
                  <a:pt x="77" y="156"/>
                  <a:pt x="76" y="156"/>
                  <a:pt x="75" y="157"/>
                </a:cubicBezTo>
                <a:cubicBezTo>
                  <a:pt x="76" y="156"/>
                  <a:pt x="77" y="155"/>
                  <a:pt x="78" y="155"/>
                </a:cubicBezTo>
                <a:moveTo>
                  <a:pt x="17" y="69"/>
                </a:moveTo>
                <a:cubicBezTo>
                  <a:pt x="18" y="70"/>
                  <a:pt x="17" y="71"/>
                  <a:pt x="17" y="72"/>
                </a:cubicBezTo>
                <a:cubicBezTo>
                  <a:pt x="17" y="73"/>
                  <a:pt x="17" y="74"/>
                  <a:pt x="16" y="74"/>
                </a:cubicBezTo>
                <a:cubicBezTo>
                  <a:pt x="17" y="72"/>
                  <a:pt x="17" y="71"/>
                  <a:pt x="17" y="69"/>
                </a:cubicBezTo>
                <a:moveTo>
                  <a:pt x="21" y="42"/>
                </a:moveTo>
                <a:cubicBezTo>
                  <a:pt x="20" y="43"/>
                  <a:pt x="21" y="43"/>
                  <a:pt x="20" y="43"/>
                </a:cubicBezTo>
                <a:cubicBezTo>
                  <a:pt x="20" y="43"/>
                  <a:pt x="19" y="43"/>
                  <a:pt x="19" y="43"/>
                </a:cubicBezTo>
                <a:cubicBezTo>
                  <a:pt x="19" y="42"/>
                  <a:pt x="20" y="42"/>
                  <a:pt x="21" y="42"/>
                </a:cubicBezTo>
                <a:moveTo>
                  <a:pt x="19" y="65"/>
                </a:moveTo>
                <a:cubicBezTo>
                  <a:pt x="19" y="66"/>
                  <a:pt x="19" y="67"/>
                  <a:pt x="19" y="68"/>
                </a:cubicBezTo>
                <a:cubicBezTo>
                  <a:pt x="18" y="67"/>
                  <a:pt x="19" y="66"/>
                  <a:pt x="19" y="65"/>
                </a:cubicBezTo>
                <a:moveTo>
                  <a:pt x="14" y="84"/>
                </a:moveTo>
                <a:cubicBezTo>
                  <a:pt x="15" y="83"/>
                  <a:pt x="15" y="82"/>
                  <a:pt x="15" y="81"/>
                </a:cubicBezTo>
                <a:cubicBezTo>
                  <a:pt x="16" y="83"/>
                  <a:pt x="14" y="84"/>
                  <a:pt x="14" y="87"/>
                </a:cubicBezTo>
                <a:cubicBezTo>
                  <a:pt x="14" y="88"/>
                  <a:pt x="14" y="85"/>
                  <a:pt x="14" y="84"/>
                </a:cubicBezTo>
                <a:moveTo>
                  <a:pt x="22" y="42"/>
                </a:moveTo>
                <a:cubicBezTo>
                  <a:pt x="21" y="44"/>
                  <a:pt x="21" y="44"/>
                  <a:pt x="21" y="44"/>
                </a:cubicBezTo>
                <a:cubicBezTo>
                  <a:pt x="21" y="43"/>
                  <a:pt x="21" y="41"/>
                  <a:pt x="22" y="42"/>
                </a:cubicBezTo>
                <a:moveTo>
                  <a:pt x="25" y="36"/>
                </a:moveTo>
                <a:cubicBezTo>
                  <a:pt x="25" y="36"/>
                  <a:pt x="25" y="37"/>
                  <a:pt x="24" y="37"/>
                </a:cubicBezTo>
                <a:cubicBezTo>
                  <a:pt x="24" y="37"/>
                  <a:pt x="24" y="36"/>
                  <a:pt x="25" y="36"/>
                </a:cubicBezTo>
                <a:moveTo>
                  <a:pt x="23" y="39"/>
                </a:moveTo>
                <a:cubicBezTo>
                  <a:pt x="23" y="40"/>
                  <a:pt x="23" y="40"/>
                  <a:pt x="22" y="41"/>
                </a:cubicBezTo>
                <a:cubicBezTo>
                  <a:pt x="22" y="41"/>
                  <a:pt x="22" y="40"/>
                  <a:pt x="23" y="39"/>
                </a:cubicBezTo>
                <a:cubicBezTo>
                  <a:pt x="23" y="39"/>
                  <a:pt x="23" y="39"/>
                  <a:pt x="23" y="39"/>
                </a:cubicBezTo>
                <a:moveTo>
                  <a:pt x="11" y="57"/>
                </a:moveTo>
                <a:cubicBezTo>
                  <a:pt x="10" y="58"/>
                  <a:pt x="11" y="58"/>
                  <a:pt x="10" y="59"/>
                </a:cubicBezTo>
                <a:cubicBezTo>
                  <a:pt x="9" y="59"/>
                  <a:pt x="10" y="61"/>
                  <a:pt x="10" y="61"/>
                </a:cubicBezTo>
                <a:cubicBezTo>
                  <a:pt x="10" y="61"/>
                  <a:pt x="9" y="61"/>
                  <a:pt x="9" y="61"/>
                </a:cubicBezTo>
                <a:cubicBezTo>
                  <a:pt x="9" y="60"/>
                  <a:pt x="9" y="59"/>
                  <a:pt x="10" y="59"/>
                </a:cubicBezTo>
                <a:cubicBezTo>
                  <a:pt x="10" y="59"/>
                  <a:pt x="10" y="57"/>
                  <a:pt x="11" y="57"/>
                </a:cubicBezTo>
                <a:moveTo>
                  <a:pt x="36" y="72"/>
                </a:moveTo>
                <a:cubicBezTo>
                  <a:pt x="36" y="73"/>
                  <a:pt x="36" y="74"/>
                  <a:pt x="36" y="74"/>
                </a:cubicBezTo>
                <a:cubicBezTo>
                  <a:pt x="36" y="75"/>
                  <a:pt x="35" y="76"/>
                  <a:pt x="35" y="76"/>
                </a:cubicBezTo>
                <a:cubicBezTo>
                  <a:pt x="35" y="76"/>
                  <a:pt x="35" y="75"/>
                  <a:pt x="35" y="75"/>
                </a:cubicBezTo>
                <a:cubicBezTo>
                  <a:pt x="35" y="74"/>
                  <a:pt x="36" y="73"/>
                  <a:pt x="36" y="72"/>
                </a:cubicBezTo>
                <a:cubicBezTo>
                  <a:pt x="36" y="72"/>
                  <a:pt x="36" y="72"/>
                  <a:pt x="36" y="72"/>
                </a:cubicBezTo>
                <a:moveTo>
                  <a:pt x="72" y="144"/>
                </a:moveTo>
                <a:cubicBezTo>
                  <a:pt x="72" y="144"/>
                  <a:pt x="71" y="145"/>
                  <a:pt x="70" y="145"/>
                </a:cubicBezTo>
                <a:cubicBezTo>
                  <a:pt x="70" y="145"/>
                  <a:pt x="72" y="143"/>
                  <a:pt x="72" y="144"/>
                </a:cubicBezTo>
                <a:moveTo>
                  <a:pt x="49" y="26"/>
                </a:moveTo>
                <a:cubicBezTo>
                  <a:pt x="49" y="25"/>
                  <a:pt x="51" y="25"/>
                  <a:pt x="51" y="24"/>
                </a:cubicBezTo>
                <a:cubicBezTo>
                  <a:pt x="52" y="24"/>
                  <a:pt x="54" y="24"/>
                  <a:pt x="53" y="24"/>
                </a:cubicBezTo>
                <a:cubicBezTo>
                  <a:pt x="52" y="25"/>
                  <a:pt x="51" y="25"/>
                  <a:pt x="49" y="26"/>
                </a:cubicBezTo>
                <a:moveTo>
                  <a:pt x="57" y="150"/>
                </a:moveTo>
                <a:cubicBezTo>
                  <a:pt x="57" y="150"/>
                  <a:pt x="55" y="150"/>
                  <a:pt x="53" y="150"/>
                </a:cubicBezTo>
                <a:cubicBezTo>
                  <a:pt x="52" y="150"/>
                  <a:pt x="50" y="151"/>
                  <a:pt x="50" y="150"/>
                </a:cubicBezTo>
                <a:cubicBezTo>
                  <a:pt x="50" y="150"/>
                  <a:pt x="50" y="150"/>
                  <a:pt x="51" y="150"/>
                </a:cubicBezTo>
                <a:cubicBezTo>
                  <a:pt x="51" y="150"/>
                  <a:pt x="51" y="150"/>
                  <a:pt x="52" y="150"/>
                </a:cubicBezTo>
                <a:cubicBezTo>
                  <a:pt x="53" y="150"/>
                  <a:pt x="53" y="150"/>
                  <a:pt x="54" y="150"/>
                </a:cubicBezTo>
                <a:cubicBezTo>
                  <a:pt x="56" y="150"/>
                  <a:pt x="57" y="150"/>
                  <a:pt x="57" y="150"/>
                </a:cubicBezTo>
                <a:moveTo>
                  <a:pt x="15" y="97"/>
                </a:moveTo>
                <a:cubicBezTo>
                  <a:pt x="14" y="98"/>
                  <a:pt x="15" y="95"/>
                  <a:pt x="15" y="95"/>
                </a:cubicBezTo>
                <a:cubicBezTo>
                  <a:pt x="15" y="95"/>
                  <a:pt x="15" y="94"/>
                  <a:pt x="15" y="94"/>
                </a:cubicBezTo>
                <a:cubicBezTo>
                  <a:pt x="16" y="94"/>
                  <a:pt x="15" y="97"/>
                  <a:pt x="15" y="97"/>
                </a:cubicBezTo>
                <a:moveTo>
                  <a:pt x="36" y="144"/>
                </a:moveTo>
                <a:cubicBezTo>
                  <a:pt x="36" y="143"/>
                  <a:pt x="35" y="143"/>
                  <a:pt x="35" y="142"/>
                </a:cubicBezTo>
                <a:cubicBezTo>
                  <a:pt x="36" y="143"/>
                  <a:pt x="37" y="143"/>
                  <a:pt x="36" y="144"/>
                </a:cubicBezTo>
                <a:moveTo>
                  <a:pt x="59" y="148"/>
                </a:moveTo>
                <a:cubicBezTo>
                  <a:pt x="60" y="148"/>
                  <a:pt x="59" y="148"/>
                  <a:pt x="59" y="148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58" y="149"/>
                  <a:pt x="57" y="149"/>
                  <a:pt x="56" y="149"/>
                </a:cubicBezTo>
                <a:cubicBezTo>
                  <a:pt x="56" y="149"/>
                  <a:pt x="55" y="149"/>
                  <a:pt x="55" y="149"/>
                </a:cubicBezTo>
                <a:cubicBezTo>
                  <a:pt x="56" y="149"/>
                  <a:pt x="57" y="149"/>
                  <a:pt x="57" y="148"/>
                </a:cubicBezTo>
                <a:cubicBezTo>
                  <a:pt x="58" y="148"/>
                  <a:pt x="59" y="148"/>
                  <a:pt x="59" y="148"/>
                </a:cubicBezTo>
                <a:moveTo>
                  <a:pt x="69" y="144"/>
                </a:moveTo>
                <a:cubicBezTo>
                  <a:pt x="68" y="145"/>
                  <a:pt x="67" y="145"/>
                  <a:pt x="66" y="145"/>
                </a:cubicBezTo>
                <a:cubicBezTo>
                  <a:pt x="66" y="145"/>
                  <a:pt x="67" y="145"/>
                  <a:pt x="68" y="144"/>
                </a:cubicBezTo>
                <a:cubicBezTo>
                  <a:pt x="68" y="144"/>
                  <a:pt x="69" y="144"/>
                  <a:pt x="69" y="144"/>
                </a:cubicBezTo>
                <a:moveTo>
                  <a:pt x="58" y="148"/>
                </a:moveTo>
                <a:cubicBezTo>
                  <a:pt x="57" y="148"/>
                  <a:pt x="56" y="148"/>
                  <a:pt x="56" y="147"/>
                </a:cubicBezTo>
                <a:cubicBezTo>
                  <a:pt x="57" y="148"/>
                  <a:pt x="58" y="147"/>
                  <a:pt x="58" y="148"/>
                </a:cubicBezTo>
                <a:moveTo>
                  <a:pt x="54" y="148"/>
                </a:moveTo>
                <a:cubicBezTo>
                  <a:pt x="54" y="148"/>
                  <a:pt x="54" y="148"/>
                  <a:pt x="55" y="148"/>
                </a:cubicBezTo>
                <a:cubicBezTo>
                  <a:pt x="55" y="148"/>
                  <a:pt x="55" y="148"/>
                  <a:pt x="55" y="148"/>
                </a:cubicBezTo>
                <a:cubicBezTo>
                  <a:pt x="54" y="149"/>
                  <a:pt x="54" y="148"/>
                  <a:pt x="53" y="148"/>
                </a:cubicBezTo>
                <a:cubicBezTo>
                  <a:pt x="53" y="148"/>
                  <a:pt x="53" y="148"/>
                  <a:pt x="54" y="148"/>
                </a:cubicBezTo>
                <a:moveTo>
                  <a:pt x="40" y="62"/>
                </a:moveTo>
                <a:cubicBezTo>
                  <a:pt x="40" y="63"/>
                  <a:pt x="40" y="64"/>
                  <a:pt x="39" y="65"/>
                </a:cubicBezTo>
                <a:cubicBezTo>
                  <a:pt x="38" y="66"/>
                  <a:pt x="38" y="68"/>
                  <a:pt x="37" y="69"/>
                </a:cubicBezTo>
                <a:cubicBezTo>
                  <a:pt x="37" y="70"/>
                  <a:pt x="37" y="72"/>
                  <a:pt x="36" y="72"/>
                </a:cubicBezTo>
                <a:cubicBezTo>
                  <a:pt x="37" y="71"/>
                  <a:pt x="37" y="70"/>
                  <a:pt x="37" y="69"/>
                </a:cubicBezTo>
                <a:cubicBezTo>
                  <a:pt x="37" y="68"/>
                  <a:pt x="38" y="67"/>
                  <a:pt x="38" y="67"/>
                </a:cubicBezTo>
                <a:cubicBezTo>
                  <a:pt x="38" y="65"/>
                  <a:pt x="39" y="64"/>
                  <a:pt x="40" y="62"/>
                </a:cubicBezTo>
                <a:moveTo>
                  <a:pt x="34" y="80"/>
                </a:moveTo>
                <a:cubicBezTo>
                  <a:pt x="34" y="80"/>
                  <a:pt x="34" y="81"/>
                  <a:pt x="34" y="82"/>
                </a:cubicBezTo>
                <a:cubicBezTo>
                  <a:pt x="33" y="81"/>
                  <a:pt x="34" y="81"/>
                  <a:pt x="34" y="80"/>
                </a:cubicBezTo>
                <a:moveTo>
                  <a:pt x="32" y="92"/>
                </a:moveTo>
                <a:cubicBezTo>
                  <a:pt x="32" y="92"/>
                  <a:pt x="32" y="93"/>
                  <a:pt x="32" y="94"/>
                </a:cubicBezTo>
                <a:cubicBezTo>
                  <a:pt x="32" y="94"/>
                  <a:pt x="32" y="93"/>
                  <a:pt x="32" y="92"/>
                </a:cubicBezTo>
                <a:moveTo>
                  <a:pt x="33" y="82"/>
                </a:moveTo>
                <a:cubicBezTo>
                  <a:pt x="34" y="82"/>
                  <a:pt x="34" y="83"/>
                  <a:pt x="34" y="84"/>
                </a:cubicBezTo>
                <a:cubicBezTo>
                  <a:pt x="33" y="84"/>
                  <a:pt x="33" y="85"/>
                  <a:pt x="33" y="85"/>
                </a:cubicBezTo>
                <a:cubicBezTo>
                  <a:pt x="33" y="85"/>
                  <a:pt x="33" y="83"/>
                  <a:pt x="33" y="82"/>
                </a:cubicBezTo>
                <a:moveTo>
                  <a:pt x="48" y="49"/>
                </a:moveTo>
                <a:cubicBezTo>
                  <a:pt x="48" y="50"/>
                  <a:pt x="48" y="50"/>
                  <a:pt x="47" y="51"/>
                </a:cubicBezTo>
                <a:cubicBezTo>
                  <a:pt x="47" y="50"/>
                  <a:pt x="48" y="50"/>
                  <a:pt x="48" y="49"/>
                </a:cubicBezTo>
                <a:moveTo>
                  <a:pt x="59" y="41"/>
                </a:moveTo>
                <a:cubicBezTo>
                  <a:pt x="59" y="41"/>
                  <a:pt x="59" y="41"/>
                  <a:pt x="59" y="41"/>
                </a:cubicBezTo>
                <a:cubicBezTo>
                  <a:pt x="59" y="41"/>
                  <a:pt x="59" y="41"/>
                  <a:pt x="59" y="41"/>
                </a:cubicBezTo>
                <a:cubicBezTo>
                  <a:pt x="58" y="41"/>
                  <a:pt x="58" y="42"/>
                  <a:pt x="58" y="42"/>
                </a:cubicBezTo>
                <a:cubicBezTo>
                  <a:pt x="57" y="42"/>
                  <a:pt x="57" y="42"/>
                  <a:pt x="56" y="42"/>
                </a:cubicBezTo>
                <a:cubicBezTo>
                  <a:pt x="56" y="42"/>
                  <a:pt x="56" y="42"/>
                  <a:pt x="55" y="43"/>
                </a:cubicBezTo>
                <a:cubicBezTo>
                  <a:pt x="55" y="43"/>
                  <a:pt x="55" y="43"/>
                  <a:pt x="54" y="43"/>
                </a:cubicBezTo>
                <a:cubicBezTo>
                  <a:pt x="54" y="42"/>
                  <a:pt x="55" y="42"/>
                  <a:pt x="56" y="42"/>
                </a:cubicBezTo>
                <a:cubicBezTo>
                  <a:pt x="56" y="42"/>
                  <a:pt x="57" y="42"/>
                  <a:pt x="57" y="42"/>
                </a:cubicBezTo>
                <a:cubicBezTo>
                  <a:pt x="58" y="41"/>
                  <a:pt x="59" y="41"/>
                  <a:pt x="59" y="41"/>
                </a:cubicBezTo>
                <a:moveTo>
                  <a:pt x="41" y="60"/>
                </a:moveTo>
                <a:cubicBezTo>
                  <a:pt x="42" y="60"/>
                  <a:pt x="40" y="62"/>
                  <a:pt x="40" y="62"/>
                </a:cubicBezTo>
                <a:cubicBezTo>
                  <a:pt x="41" y="62"/>
                  <a:pt x="41" y="61"/>
                  <a:pt x="41" y="60"/>
                </a:cubicBezTo>
                <a:moveTo>
                  <a:pt x="47" y="51"/>
                </a:moveTo>
                <a:cubicBezTo>
                  <a:pt x="47" y="51"/>
                  <a:pt x="46" y="52"/>
                  <a:pt x="46" y="52"/>
                </a:cubicBezTo>
                <a:cubicBezTo>
                  <a:pt x="46" y="52"/>
                  <a:pt x="47" y="51"/>
                  <a:pt x="47" y="51"/>
                </a:cubicBezTo>
                <a:moveTo>
                  <a:pt x="80" y="133"/>
                </a:moveTo>
                <a:cubicBezTo>
                  <a:pt x="80" y="133"/>
                  <a:pt x="80" y="133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3"/>
                  <a:pt x="80" y="133"/>
                </a:cubicBezTo>
                <a:moveTo>
                  <a:pt x="19" y="121"/>
                </a:moveTo>
                <a:cubicBezTo>
                  <a:pt x="19" y="121"/>
                  <a:pt x="20" y="122"/>
                  <a:pt x="20" y="122"/>
                </a:cubicBezTo>
                <a:cubicBezTo>
                  <a:pt x="20" y="122"/>
                  <a:pt x="20" y="122"/>
                  <a:pt x="20" y="121"/>
                </a:cubicBezTo>
                <a:cubicBezTo>
                  <a:pt x="21" y="121"/>
                  <a:pt x="20" y="122"/>
                  <a:pt x="20" y="122"/>
                </a:cubicBezTo>
                <a:cubicBezTo>
                  <a:pt x="20" y="122"/>
                  <a:pt x="19" y="121"/>
                  <a:pt x="19" y="121"/>
                </a:cubicBezTo>
                <a:moveTo>
                  <a:pt x="18" y="116"/>
                </a:moveTo>
                <a:cubicBezTo>
                  <a:pt x="19" y="116"/>
                  <a:pt x="19" y="117"/>
                  <a:pt x="19" y="117"/>
                </a:cubicBezTo>
                <a:cubicBezTo>
                  <a:pt x="18" y="117"/>
                  <a:pt x="19" y="116"/>
                  <a:pt x="18" y="116"/>
                </a:cubicBezTo>
                <a:moveTo>
                  <a:pt x="22" y="122"/>
                </a:moveTo>
                <a:cubicBezTo>
                  <a:pt x="22" y="122"/>
                  <a:pt x="22" y="123"/>
                  <a:pt x="22" y="123"/>
                </a:cubicBezTo>
                <a:cubicBezTo>
                  <a:pt x="22" y="123"/>
                  <a:pt x="21" y="122"/>
                  <a:pt x="22" y="122"/>
                </a:cubicBezTo>
                <a:moveTo>
                  <a:pt x="21" y="118"/>
                </a:moveTo>
                <a:cubicBezTo>
                  <a:pt x="21" y="118"/>
                  <a:pt x="21" y="119"/>
                  <a:pt x="21" y="119"/>
                </a:cubicBezTo>
                <a:cubicBezTo>
                  <a:pt x="21" y="119"/>
                  <a:pt x="21" y="119"/>
                  <a:pt x="21" y="120"/>
                </a:cubicBezTo>
                <a:cubicBezTo>
                  <a:pt x="20" y="119"/>
                  <a:pt x="20" y="118"/>
                  <a:pt x="21" y="118"/>
                </a:cubicBezTo>
                <a:moveTo>
                  <a:pt x="21" y="122"/>
                </a:moveTo>
                <a:cubicBezTo>
                  <a:pt x="21" y="122"/>
                  <a:pt x="21" y="123"/>
                  <a:pt x="21" y="123"/>
                </a:cubicBezTo>
                <a:cubicBezTo>
                  <a:pt x="21" y="123"/>
                  <a:pt x="21" y="123"/>
                  <a:pt x="21" y="123"/>
                </a:cubicBezTo>
                <a:cubicBezTo>
                  <a:pt x="22" y="123"/>
                  <a:pt x="21" y="123"/>
                  <a:pt x="21" y="124"/>
                </a:cubicBezTo>
                <a:cubicBezTo>
                  <a:pt x="21" y="124"/>
                  <a:pt x="22" y="124"/>
                  <a:pt x="22" y="125"/>
                </a:cubicBezTo>
                <a:cubicBezTo>
                  <a:pt x="22" y="125"/>
                  <a:pt x="22" y="124"/>
                  <a:pt x="22" y="124"/>
                </a:cubicBezTo>
                <a:cubicBezTo>
                  <a:pt x="21" y="124"/>
                  <a:pt x="21" y="124"/>
                  <a:pt x="21" y="124"/>
                </a:cubicBezTo>
                <a:cubicBezTo>
                  <a:pt x="20" y="124"/>
                  <a:pt x="21" y="124"/>
                  <a:pt x="21" y="124"/>
                </a:cubicBezTo>
                <a:cubicBezTo>
                  <a:pt x="21" y="124"/>
                  <a:pt x="20" y="124"/>
                  <a:pt x="20" y="124"/>
                </a:cubicBezTo>
                <a:cubicBezTo>
                  <a:pt x="20" y="123"/>
                  <a:pt x="21" y="123"/>
                  <a:pt x="20" y="122"/>
                </a:cubicBezTo>
                <a:cubicBezTo>
                  <a:pt x="20" y="122"/>
                  <a:pt x="21" y="122"/>
                  <a:pt x="21" y="122"/>
                </a:cubicBezTo>
                <a:moveTo>
                  <a:pt x="24" y="132"/>
                </a:moveTo>
                <a:cubicBezTo>
                  <a:pt x="25" y="133"/>
                  <a:pt x="25" y="133"/>
                  <a:pt x="26" y="134"/>
                </a:cubicBezTo>
                <a:cubicBezTo>
                  <a:pt x="25" y="134"/>
                  <a:pt x="25" y="134"/>
                  <a:pt x="26" y="135"/>
                </a:cubicBezTo>
                <a:cubicBezTo>
                  <a:pt x="25" y="135"/>
                  <a:pt x="24" y="134"/>
                  <a:pt x="24" y="133"/>
                </a:cubicBezTo>
                <a:cubicBezTo>
                  <a:pt x="24" y="133"/>
                  <a:pt x="24" y="133"/>
                  <a:pt x="24" y="133"/>
                </a:cubicBezTo>
                <a:cubicBezTo>
                  <a:pt x="24" y="134"/>
                  <a:pt x="24" y="134"/>
                  <a:pt x="24" y="135"/>
                </a:cubicBezTo>
                <a:cubicBezTo>
                  <a:pt x="25" y="135"/>
                  <a:pt x="25" y="136"/>
                  <a:pt x="24" y="136"/>
                </a:cubicBezTo>
                <a:cubicBezTo>
                  <a:pt x="24" y="136"/>
                  <a:pt x="24" y="135"/>
                  <a:pt x="24" y="135"/>
                </a:cubicBezTo>
                <a:cubicBezTo>
                  <a:pt x="24" y="134"/>
                  <a:pt x="23" y="134"/>
                  <a:pt x="23" y="135"/>
                </a:cubicBezTo>
                <a:cubicBezTo>
                  <a:pt x="23" y="134"/>
                  <a:pt x="22" y="133"/>
                  <a:pt x="22" y="133"/>
                </a:cubicBezTo>
                <a:cubicBezTo>
                  <a:pt x="22" y="132"/>
                  <a:pt x="22" y="132"/>
                  <a:pt x="22" y="132"/>
                </a:cubicBezTo>
                <a:cubicBezTo>
                  <a:pt x="21" y="131"/>
                  <a:pt x="21" y="131"/>
                  <a:pt x="21" y="131"/>
                </a:cubicBezTo>
                <a:cubicBezTo>
                  <a:pt x="22" y="131"/>
                  <a:pt x="22" y="131"/>
                  <a:pt x="22" y="131"/>
                </a:cubicBezTo>
                <a:cubicBezTo>
                  <a:pt x="22" y="132"/>
                  <a:pt x="22" y="132"/>
                  <a:pt x="23" y="132"/>
                </a:cubicBezTo>
                <a:cubicBezTo>
                  <a:pt x="23" y="132"/>
                  <a:pt x="23" y="131"/>
                  <a:pt x="23" y="131"/>
                </a:cubicBezTo>
                <a:cubicBezTo>
                  <a:pt x="23" y="130"/>
                  <a:pt x="23" y="132"/>
                  <a:pt x="23" y="132"/>
                </a:cubicBezTo>
                <a:cubicBezTo>
                  <a:pt x="23" y="132"/>
                  <a:pt x="23" y="132"/>
                  <a:pt x="22" y="132"/>
                </a:cubicBezTo>
                <a:cubicBezTo>
                  <a:pt x="23" y="133"/>
                  <a:pt x="23" y="133"/>
                  <a:pt x="23" y="134"/>
                </a:cubicBezTo>
                <a:cubicBezTo>
                  <a:pt x="24" y="134"/>
                  <a:pt x="23" y="133"/>
                  <a:pt x="23" y="133"/>
                </a:cubicBezTo>
                <a:cubicBezTo>
                  <a:pt x="23" y="133"/>
                  <a:pt x="24" y="133"/>
                  <a:pt x="24" y="133"/>
                </a:cubicBezTo>
                <a:cubicBezTo>
                  <a:pt x="24" y="133"/>
                  <a:pt x="23" y="132"/>
                  <a:pt x="24" y="132"/>
                </a:cubicBezTo>
                <a:cubicBezTo>
                  <a:pt x="24" y="132"/>
                  <a:pt x="24" y="132"/>
                  <a:pt x="24" y="132"/>
                </a:cubicBezTo>
                <a:moveTo>
                  <a:pt x="23" y="121"/>
                </a:moveTo>
                <a:cubicBezTo>
                  <a:pt x="24" y="122"/>
                  <a:pt x="24" y="123"/>
                  <a:pt x="25" y="123"/>
                </a:cubicBezTo>
                <a:cubicBezTo>
                  <a:pt x="25" y="123"/>
                  <a:pt x="25" y="123"/>
                  <a:pt x="25" y="124"/>
                </a:cubicBezTo>
                <a:cubicBezTo>
                  <a:pt x="26" y="125"/>
                  <a:pt x="27" y="126"/>
                  <a:pt x="27" y="128"/>
                </a:cubicBezTo>
                <a:cubicBezTo>
                  <a:pt x="27" y="128"/>
                  <a:pt x="27" y="128"/>
                  <a:pt x="27" y="129"/>
                </a:cubicBezTo>
                <a:cubicBezTo>
                  <a:pt x="26" y="129"/>
                  <a:pt x="26" y="128"/>
                  <a:pt x="26" y="129"/>
                </a:cubicBezTo>
                <a:cubicBezTo>
                  <a:pt x="25" y="128"/>
                  <a:pt x="25" y="128"/>
                  <a:pt x="25" y="127"/>
                </a:cubicBezTo>
                <a:cubicBezTo>
                  <a:pt x="24" y="128"/>
                  <a:pt x="25" y="129"/>
                  <a:pt x="25" y="129"/>
                </a:cubicBezTo>
                <a:cubicBezTo>
                  <a:pt x="25" y="129"/>
                  <a:pt x="25" y="129"/>
                  <a:pt x="24" y="129"/>
                </a:cubicBezTo>
                <a:cubicBezTo>
                  <a:pt x="25" y="129"/>
                  <a:pt x="24" y="128"/>
                  <a:pt x="24" y="128"/>
                </a:cubicBezTo>
                <a:cubicBezTo>
                  <a:pt x="24" y="127"/>
                  <a:pt x="23" y="127"/>
                  <a:pt x="23" y="126"/>
                </a:cubicBezTo>
                <a:cubicBezTo>
                  <a:pt x="24" y="126"/>
                  <a:pt x="24" y="126"/>
                  <a:pt x="24" y="126"/>
                </a:cubicBezTo>
                <a:cubicBezTo>
                  <a:pt x="24" y="127"/>
                  <a:pt x="25" y="127"/>
                  <a:pt x="25" y="127"/>
                </a:cubicBezTo>
                <a:cubicBezTo>
                  <a:pt x="25" y="126"/>
                  <a:pt x="25" y="126"/>
                  <a:pt x="24" y="126"/>
                </a:cubicBezTo>
                <a:cubicBezTo>
                  <a:pt x="24" y="125"/>
                  <a:pt x="24" y="123"/>
                  <a:pt x="23" y="122"/>
                </a:cubicBezTo>
                <a:cubicBezTo>
                  <a:pt x="23" y="122"/>
                  <a:pt x="23" y="122"/>
                  <a:pt x="23" y="121"/>
                </a:cubicBezTo>
                <a:moveTo>
                  <a:pt x="25" y="125"/>
                </a:moveTo>
                <a:cubicBezTo>
                  <a:pt x="24" y="125"/>
                  <a:pt x="25" y="125"/>
                  <a:pt x="24" y="125"/>
                </a:cubicBezTo>
                <a:cubicBezTo>
                  <a:pt x="25" y="125"/>
                  <a:pt x="25" y="124"/>
                  <a:pt x="25" y="124"/>
                </a:cubicBezTo>
                <a:cubicBezTo>
                  <a:pt x="24" y="123"/>
                  <a:pt x="24" y="124"/>
                  <a:pt x="25" y="125"/>
                </a:cubicBezTo>
                <a:moveTo>
                  <a:pt x="24" y="131"/>
                </a:moveTo>
                <a:cubicBezTo>
                  <a:pt x="24" y="131"/>
                  <a:pt x="24" y="130"/>
                  <a:pt x="23" y="130"/>
                </a:cubicBezTo>
                <a:cubicBezTo>
                  <a:pt x="23" y="131"/>
                  <a:pt x="24" y="131"/>
                  <a:pt x="24" y="131"/>
                </a:cubicBezTo>
                <a:cubicBezTo>
                  <a:pt x="24" y="131"/>
                  <a:pt x="24" y="131"/>
                  <a:pt x="24" y="131"/>
                </a:cubicBezTo>
                <a:cubicBezTo>
                  <a:pt x="24" y="131"/>
                  <a:pt x="25" y="131"/>
                  <a:pt x="24" y="130"/>
                </a:cubicBezTo>
                <a:cubicBezTo>
                  <a:pt x="25" y="131"/>
                  <a:pt x="25" y="131"/>
                  <a:pt x="25" y="131"/>
                </a:cubicBezTo>
                <a:cubicBezTo>
                  <a:pt x="25" y="131"/>
                  <a:pt x="25" y="131"/>
                  <a:pt x="25" y="131"/>
                </a:cubicBezTo>
                <a:cubicBezTo>
                  <a:pt x="24" y="131"/>
                  <a:pt x="25" y="132"/>
                  <a:pt x="25" y="132"/>
                </a:cubicBezTo>
                <a:cubicBezTo>
                  <a:pt x="25" y="132"/>
                  <a:pt x="25" y="132"/>
                  <a:pt x="25" y="132"/>
                </a:cubicBezTo>
                <a:cubicBezTo>
                  <a:pt x="24" y="132"/>
                  <a:pt x="23" y="131"/>
                  <a:pt x="22" y="130"/>
                </a:cubicBezTo>
                <a:cubicBezTo>
                  <a:pt x="23" y="130"/>
                  <a:pt x="23" y="130"/>
                  <a:pt x="23" y="130"/>
                </a:cubicBezTo>
                <a:cubicBezTo>
                  <a:pt x="23" y="130"/>
                  <a:pt x="22" y="130"/>
                  <a:pt x="22" y="129"/>
                </a:cubicBezTo>
                <a:cubicBezTo>
                  <a:pt x="22" y="129"/>
                  <a:pt x="23" y="129"/>
                  <a:pt x="22" y="128"/>
                </a:cubicBezTo>
                <a:cubicBezTo>
                  <a:pt x="24" y="128"/>
                  <a:pt x="24" y="129"/>
                  <a:pt x="24" y="130"/>
                </a:cubicBezTo>
                <a:cubicBezTo>
                  <a:pt x="24" y="130"/>
                  <a:pt x="24" y="130"/>
                  <a:pt x="23" y="130"/>
                </a:cubicBezTo>
                <a:cubicBezTo>
                  <a:pt x="24" y="130"/>
                  <a:pt x="24" y="130"/>
                  <a:pt x="24" y="131"/>
                </a:cubicBezTo>
                <a:moveTo>
                  <a:pt x="17" y="115"/>
                </a:moveTo>
                <a:cubicBezTo>
                  <a:pt x="17" y="115"/>
                  <a:pt x="17" y="116"/>
                  <a:pt x="17" y="116"/>
                </a:cubicBezTo>
                <a:cubicBezTo>
                  <a:pt x="18" y="117"/>
                  <a:pt x="18" y="117"/>
                  <a:pt x="18" y="118"/>
                </a:cubicBezTo>
                <a:cubicBezTo>
                  <a:pt x="18" y="118"/>
                  <a:pt x="18" y="119"/>
                  <a:pt x="18" y="119"/>
                </a:cubicBezTo>
                <a:cubicBezTo>
                  <a:pt x="17" y="119"/>
                  <a:pt x="18" y="119"/>
                  <a:pt x="18" y="118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16" y="119"/>
                  <a:pt x="17" y="120"/>
                  <a:pt x="17" y="121"/>
                </a:cubicBezTo>
                <a:cubicBezTo>
                  <a:pt x="17" y="121"/>
                  <a:pt x="17" y="120"/>
                  <a:pt x="17" y="120"/>
                </a:cubicBezTo>
                <a:cubicBezTo>
                  <a:pt x="17" y="119"/>
                  <a:pt x="16" y="119"/>
                  <a:pt x="16" y="119"/>
                </a:cubicBezTo>
                <a:cubicBezTo>
                  <a:pt x="16" y="118"/>
                  <a:pt x="16" y="117"/>
                  <a:pt x="15" y="116"/>
                </a:cubicBezTo>
                <a:cubicBezTo>
                  <a:pt x="16" y="115"/>
                  <a:pt x="16" y="116"/>
                  <a:pt x="16" y="116"/>
                </a:cubicBezTo>
                <a:cubicBezTo>
                  <a:pt x="16" y="116"/>
                  <a:pt x="16" y="118"/>
                  <a:pt x="16" y="119"/>
                </a:cubicBezTo>
                <a:cubicBezTo>
                  <a:pt x="17" y="118"/>
                  <a:pt x="17" y="118"/>
                  <a:pt x="17" y="117"/>
                </a:cubicBezTo>
                <a:cubicBezTo>
                  <a:pt x="17" y="117"/>
                  <a:pt x="16" y="117"/>
                  <a:pt x="17" y="118"/>
                </a:cubicBezTo>
                <a:cubicBezTo>
                  <a:pt x="16" y="117"/>
                  <a:pt x="17" y="116"/>
                  <a:pt x="17" y="115"/>
                </a:cubicBezTo>
                <a:moveTo>
                  <a:pt x="26" y="134"/>
                </a:moveTo>
                <a:cubicBezTo>
                  <a:pt x="27" y="135"/>
                  <a:pt x="26" y="135"/>
                  <a:pt x="27" y="136"/>
                </a:cubicBezTo>
                <a:cubicBezTo>
                  <a:pt x="27" y="135"/>
                  <a:pt x="27" y="136"/>
                  <a:pt x="28" y="136"/>
                </a:cubicBezTo>
                <a:cubicBezTo>
                  <a:pt x="27" y="136"/>
                  <a:pt x="28" y="137"/>
                  <a:pt x="27" y="137"/>
                </a:cubicBezTo>
                <a:cubicBezTo>
                  <a:pt x="27" y="137"/>
                  <a:pt x="26" y="137"/>
                  <a:pt x="27" y="138"/>
                </a:cubicBezTo>
                <a:cubicBezTo>
                  <a:pt x="26" y="138"/>
                  <a:pt x="26" y="137"/>
                  <a:pt x="26" y="137"/>
                </a:cubicBezTo>
                <a:cubicBezTo>
                  <a:pt x="26" y="137"/>
                  <a:pt x="27" y="137"/>
                  <a:pt x="27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7" y="136"/>
                  <a:pt x="26" y="136"/>
                  <a:pt x="26" y="136"/>
                </a:cubicBezTo>
                <a:cubicBezTo>
                  <a:pt x="26" y="136"/>
                  <a:pt x="25" y="137"/>
                  <a:pt x="25" y="136"/>
                </a:cubicBezTo>
                <a:cubicBezTo>
                  <a:pt x="25" y="135"/>
                  <a:pt x="27" y="136"/>
                  <a:pt x="26" y="134"/>
                </a:cubicBezTo>
                <a:moveTo>
                  <a:pt x="18" y="109"/>
                </a:moveTo>
                <a:cubicBezTo>
                  <a:pt x="18" y="108"/>
                  <a:pt x="18" y="108"/>
                  <a:pt x="18" y="108"/>
                </a:cubicBezTo>
                <a:cubicBezTo>
                  <a:pt x="19" y="107"/>
                  <a:pt x="18" y="109"/>
                  <a:pt x="18" y="109"/>
                </a:cubicBezTo>
                <a:moveTo>
                  <a:pt x="75" y="17"/>
                </a:moveTo>
                <a:cubicBezTo>
                  <a:pt x="76" y="17"/>
                  <a:pt x="77" y="18"/>
                  <a:pt x="78" y="18"/>
                </a:cubicBezTo>
                <a:cubicBezTo>
                  <a:pt x="77" y="18"/>
                  <a:pt x="76" y="17"/>
                  <a:pt x="75" y="17"/>
                </a:cubicBezTo>
                <a:moveTo>
                  <a:pt x="18" y="109"/>
                </a:moveTo>
                <a:cubicBezTo>
                  <a:pt x="18" y="109"/>
                  <a:pt x="18" y="110"/>
                  <a:pt x="19" y="110"/>
                </a:cubicBezTo>
                <a:cubicBezTo>
                  <a:pt x="19" y="110"/>
                  <a:pt x="19" y="111"/>
                  <a:pt x="18" y="111"/>
                </a:cubicBezTo>
                <a:cubicBezTo>
                  <a:pt x="19" y="111"/>
                  <a:pt x="18" y="110"/>
                  <a:pt x="18" y="110"/>
                </a:cubicBezTo>
                <a:cubicBezTo>
                  <a:pt x="18" y="110"/>
                  <a:pt x="18" y="110"/>
                  <a:pt x="18" y="110"/>
                </a:cubicBezTo>
                <a:cubicBezTo>
                  <a:pt x="17" y="110"/>
                  <a:pt x="17" y="109"/>
                  <a:pt x="18" y="109"/>
                </a:cubicBezTo>
                <a:moveTo>
                  <a:pt x="74" y="27"/>
                </a:moveTo>
                <a:cubicBezTo>
                  <a:pt x="74" y="28"/>
                  <a:pt x="73" y="28"/>
                  <a:pt x="73" y="27"/>
                </a:cubicBezTo>
                <a:cubicBezTo>
                  <a:pt x="73" y="28"/>
                  <a:pt x="73" y="28"/>
                  <a:pt x="73" y="28"/>
                </a:cubicBezTo>
                <a:cubicBezTo>
                  <a:pt x="72" y="28"/>
                  <a:pt x="71" y="27"/>
                  <a:pt x="70" y="27"/>
                </a:cubicBezTo>
                <a:cubicBezTo>
                  <a:pt x="70" y="27"/>
                  <a:pt x="69" y="27"/>
                  <a:pt x="69" y="27"/>
                </a:cubicBezTo>
                <a:cubicBezTo>
                  <a:pt x="68" y="27"/>
                  <a:pt x="67" y="27"/>
                  <a:pt x="67" y="26"/>
                </a:cubicBezTo>
                <a:cubicBezTo>
                  <a:pt x="67" y="26"/>
                  <a:pt x="67" y="26"/>
                  <a:pt x="66" y="26"/>
                </a:cubicBezTo>
                <a:cubicBezTo>
                  <a:pt x="66" y="26"/>
                  <a:pt x="66" y="26"/>
                  <a:pt x="65" y="26"/>
                </a:cubicBezTo>
                <a:cubicBezTo>
                  <a:pt x="65" y="26"/>
                  <a:pt x="64" y="26"/>
                  <a:pt x="64" y="26"/>
                </a:cubicBezTo>
                <a:cubicBezTo>
                  <a:pt x="63" y="25"/>
                  <a:pt x="63" y="25"/>
                  <a:pt x="63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2" y="25"/>
                  <a:pt x="62" y="25"/>
                  <a:pt x="61" y="25"/>
                </a:cubicBezTo>
                <a:cubicBezTo>
                  <a:pt x="61" y="25"/>
                  <a:pt x="61" y="25"/>
                  <a:pt x="61" y="25"/>
                </a:cubicBezTo>
                <a:cubicBezTo>
                  <a:pt x="60" y="25"/>
                  <a:pt x="60" y="25"/>
                  <a:pt x="60" y="25"/>
                </a:cubicBezTo>
                <a:cubicBezTo>
                  <a:pt x="60" y="25"/>
                  <a:pt x="59" y="25"/>
                  <a:pt x="59" y="25"/>
                </a:cubicBezTo>
                <a:cubicBezTo>
                  <a:pt x="58" y="25"/>
                  <a:pt x="57" y="25"/>
                  <a:pt x="56" y="25"/>
                </a:cubicBezTo>
                <a:cubicBezTo>
                  <a:pt x="56" y="25"/>
                  <a:pt x="56" y="25"/>
                  <a:pt x="56" y="24"/>
                </a:cubicBezTo>
                <a:cubicBezTo>
                  <a:pt x="55" y="25"/>
                  <a:pt x="56" y="25"/>
                  <a:pt x="56" y="25"/>
                </a:cubicBezTo>
                <a:cubicBezTo>
                  <a:pt x="55" y="26"/>
                  <a:pt x="54" y="25"/>
                  <a:pt x="54" y="26"/>
                </a:cubicBezTo>
                <a:cubicBezTo>
                  <a:pt x="53" y="27"/>
                  <a:pt x="53" y="26"/>
                  <a:pt x="53" y="26"/>
                </a:cubicBezTo>
                <a:cubicBezTo>
                  <a:pt x="53" y="26"/>
                  <a:pt x="53" y="27"/>
                  <a:pt x="52" y="26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8"/>
                  <a:pt x="52" y="28"/>
                </a:cubicBezTo>
                <a:cubicBezTo>
                  <a:pt x="53" y="28"/>
                  <a:pt x="52" y="27"/>
                  <a:pt x="52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4" y="27"/>
                  <a:pt x="53" y="26"/>
                  <a:pt x="54" y="26"/>
                </a:cubicBezTo>
                <a:cubicBezTo>
                  <a:pt x="54" y="27"/>
                  <a:pt x="54" y="27"/>
                  <a:pt x="54" y="27"/>
                </a:cubicBezTo>
                <a:cubicBezTo>
                  <a:pt x="55" y="27"/>
                  <a:pt x="55" y="26"/>
                  <a:pt x="55" y="27"/>
                </a:cubicBezTo>
                <a:cubicBezTo>
                  <a:pt x="55" y="26"/>
                  <a:pt x="56" y="26"/>
                  <a:pt x="57" y="26"/>
                </a:cubicBezTo>
                <a:cubicBezTo>
                  <a:pt x="56" y="26"/>
                  <a:pt x="56" y="26"/>
                  <a:pt x="56" y="26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6" y="27"/>
                  <a:pt x="56" y="27"/>
                </a:cubicBezTo>
                <a:cubicBezTo>
                  <a:pt x="56" y="26"/>
                  <a:pt x="56" y="27"/>
                  <a:pt x="57" y="26"/>
                </a:cubicBezTo>
                <a:cubicBezTo>
                  <a:pt x="57" y="26"/>
                  <a:pt x="57" y="25"/>
                  <a:pt x="57" y="26"/>
                </a:cubicBezTo>
                <a:cubicBezTo>
                  <a:pt x="57" y="27"/>
                  <a:pt x="57" y="26"/>
                  <a:pt x="57" y="26"/>
                </a:cubicBezTo>
                <a:cubicBezTo>
                  <a:pt x="57" y="27"/>
                  <a:pt x="57" y="27"/>
                  <a:pt x="57" y="27"/>
                </a:cubicBezTo>
                <a:cubicBezTo>
                  <a:pt x="57" y="28"/>
                  <a:pt x="57" y="27"/>
                  <a:pt x="58" y="28"/>
                </a:cubicBezTo>
                <a:cubicBezTo>
                  <a:pt x="58" y="27"/>
                  <a:pt x="57" y="27"/>
                  <a:pt x="57" y="27"/>
                </a:cubicBezTo>
                <a:cubicBezTo>
                  <a:pt x="57" y="26"/>
                  <a:pt x="58" y="26"/>
                  <a:pt x="58" y="26"/>
                </a:cubicBezTo>
                <a:cubicBezTo>
                  <a:pt x="58" y="26"/>
                  <a:pt x="58" y="26"/>
                  <a:pt x="58" y="27"/>
                </a:cubicBezTo>
                <a:cubicBezTo>
                  <a:pt x="58" y="27"/>
                  <a:pt x="58" y="28"/>
                  <a:pt x="59" y="28"/>
                </a:cubicBezTo>
                <a:cubicBezTo>
                  <a:pt x="59" y="28"/>
                  <a:pt x="58" y="29"/>
                  <a:pt x="58" y="28"/>
                </a:cubicBezTo>
                <a:cubicBezTo>
                  <a:pt x="58" y="28"/>
                  <a:pt x="58" y="29"/>
                  <a:pt x="58" y="29"/>
                </a:cubicBezTo>
                <a:cubicBezTo>
                  <a:pt x="58" y="30"/>
                  <a:pt x="58" y="29"/>
                  <a:pt x="57" y="29"/>
                </a:cubicBezTo>
                <a:cubicBezTo>
                  <a:pt x="57" y="29"/>
                  <a:pt x="57" y="29"/>
                  <a:pt x="57" y="29"/>
                </a:cubicBezTo>
                <a:cubicBezTo>
                  <a:pt x="57" y="29"/>
                  <a:pt x="56" y="29"/>
                  <a:pt x="56" y="29"/>
                </a:cubicBezTo>
                <a:cubicBezTo>
                  <a:pt x="56" y="29"/>
                  <a:pt x="55" y="29"/>
                  <a:pt x="55" y="29"/>
                </a:cubicBezTo>
                <a:cubicBezTo>
                  <a:pt x="55" y="29"/>
                  <a:pt x="55" y="29"/>
                  <a:pt x="55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30"/>
                  <a:pt x="54" y="30"/>
                  <a:pt x="53" y="30"/>
                </a:cubicBezTo>
                <a:cubicBezTo>
                  <a:pt x="53" y="30"/>
                  <a:pt x="52" y="30"/>
                  <a:pt x="52" y="30"/>
                </a:cubicBezTo>
                <a:cubicBezTo>
                  <a:pt x="52" y="30"/>
                  <a:pt x="51" y="30"/>
                  <a:pt x="51" y="30"/>
                </a:cubicBezTo>
                <a:cubicBezTo>
                  <a:pt x="49" y="31"/>
                  <a:pt x="47" y="32"/>
                  <a:pt x="44" y="33"/>
                </a:cubicBezTo>
                <a:cubicBezTo>
                  <a:pt x="44" y="33"/>
                  <a:pt x="44" y="33"/>
                  <a:pt x="44" y="33"/>
                </a:cubicBezTo>
                <a:cubicBezTo>
                  <a:pt x="43" y="33"/>
                  <a:pt x="43" y="34"/>
                  <a:pt x="42" y="34"/>
                </a:cubicBezTo>
                <a:cubicBezTo>
                  <a:pt x="42" y="35"/>
                  <a:pt x="41" y="34"/>
                  <a:pt x="41" y="35"/>
                </a:cubicBezTo>
                <a:cubicBezTo>
                  <a:pt x="41" y="36"/>
                  <a:pt x="41" y="35"/>
                  <a:pt x="40" y="35"/>
                </a:cubicBezTo>
                <a:cubicBezTo>
                  <a:pt x="40" y="36"/>
                  <a:pt x="39" y="37"/>
                  <a:pt x="39" y="38"/>
                </a:cubicBezTo>
                <a:cubicBezTo>
                  <a:pt x="38" y="38"/>
                  <a:pt x="38" y="37"/>
                  <a:pt x="38" y="37"/>
                </a:cubicBezTo>
                <a:cubicBezTo>
                  <a:pt x="37" y="37"/>
                  <a:pt x="38" y="38"/>
                  <a:pt x="38" y="38"/>
                </a:cubicBezTo>
                <a:cubicBezTo>
                  <a:pt x="37" y="39"/>
                  <a:pt x="37" y="40"/>
                  <a:pt x="36" y="39"/>
                </a:cubicBezTo>
                <a:cubicBezTo>
                  <a:pt x="36" y="40"/>
                  <a:pt x="36" y="40"/>
                  <a:pt x="35" y="41"/>
                </a:cubicBezTo>
                <a:cubicBezTo>
                  <a:pt x="35" y="41"/>
                  <a:pt x="34" y="41"/>
                  <a:pt x="35" y="42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2"/>
                  <a:pt x="34" y="43"/>
                  <a:pt x="34" y="43"/>
                </a:cubicBezTo>
                <a:cubicBezTo>
                  <a:pt x="33" y="43"/>
                  <a:pt x="33" y="44"/>
                  <a:pt x="33" y="44"/>
                </a:cubicBezTo>
                <a:cubicBezTo>
                  <a:pt x="32" y="45"/>
                  <a:pt x="32" y="45"/>
                  <a:pt x="31" y="46"/>
                </a:cubicBezTo>
                <a:cubicBezTo>
                  <a:pt x="31" y="46"/>
                  <a:pt x="31" y="46"/>
                  <a:pt x="31" y="47"/>
                </a:cubicBezTo>
                <a:cubicBezTo>
                  <a:pt x="31" y="47"/>
                  <a:pt x="31" y="47"/>
                  <a:pt x="31" y="47"/>
                </a:cubicBezTo>
                <a:cubicBezTo>
                  <a:pt x="30" y="48"/>
                  <a:pt x="30" y="48"/>
                  <a:pt x="29" y="49"/>
                </a:cubicBezTo>
                <a:cubicBezTo>
                  <a:pt x="29" y="49"/>
                  <a:pt x="30" y="49"/>
                  <a:pt x="30" y="49"/>
                </a:cubicBezTo>
                <a:cubicBezTo>
                  <a:pt x="29" y="50"/>
                  <a:pt x="29" y="50"/>
                  <a:pt x="29" y="51"/>
                </a:cubicBezTo>
                <a:cubicBezTo>
                  <a:pt x="28" y="51"/>
                  <a:pt x="29" y="51"/>
                  <a:pt x="29" y="51"/>
                </a:cubicBezTo>
                <a:cubicBezTo>
                  <a:pt x="28" y="52"/>
                  <a:pt x="28" y="52"/>
                  <a:pt x="27" y="53"/>
                </a:cubicBezTo>
                <a:cubicBezTo>
                  <a:pt x="27" y="54"/>
                  <a:pt x="27" y="55"/>
                  <a:pt x="27" y="55"/>
                </a:cubicBezTo>
                <a:cubicBezTo>
                  <a:pt x="27" y="55"/>
                  <a:pt x="27" y="56"/>
                  <a:pt x="27" y="56"/>
                </a:cubicBezTo>
                <a:cubicBezTo>
                  <a:pt x="27" y="57"/>
                  <a:pt x="26" y="58"/>
                  <a:pt x="26" y="58"/>
                </a:cubicBezTo>
                <a:cubicBezTo>
                  <a:pt x="26" y="59"/>
                  <a:pt x="26" y="60"/>
                  <a:pt x="25" y="60"/>
                </a:cubicBezTo>
                <a:cubicBezTo>
                  <a:pt x="25" y="62"/>
                  <a:pt x="25" y="63"/>
                  <a:pt x="24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4" y="65"/>
                  <a:pt x="24" y="65"/>
                  <a:pt x="24" y="65"/>
                </a:cubicBezTo>
                <a:cubicBezTo>
                  <a:pt x="24" y="65"/>
                  <a:pt x="24" y="66"/>
                  <a:pt x="24" y="67"/>
                </a:cubicBezTo>
                <a:cubicBezTo>
                  <a:pt x="24" y="68"/>
                  <a:pt x="23" y="69"/>
                  <a:pt x="23" y="70"/>
                </a:cubicBezTo>
                <a:cubicBezTo>
                  <a:pt x="23" y="70"/>
                  <a:pt x="23" y="71"/>
                  <a:pt x="23" y="71"/>
                </a:cubicBezTo>
                <a:cubicBezTo>
                  <a:pt x="23" y="71"/>
                  <a:pt x="22" y="71"/>
                  <a:pt x="22" y="72"/>
                </a:cubicBezTo>
                <a:cubicBezTo>
                  <a:pt x="22" y="72"/>
                  <a:pt x="23" y="72"/>
                  <a:pt x="23" y="73"/>
                </a:cubicBezTo>
                <a:cubicBezTo>
                  <a:pt x="23" y="73"/>
                  <a:pt x="22" y="73"/>
                  <a:pt x="22" y="73"/>
                </a:cubicBezTo>
                <a:cubicBezTo>
                  <a:pt x="22" y="74"/>
                  <a:pt x="22" y="74"/>
                  <a:pt x="22" y="74"/>
                </a:cubicBezTo>
                <a:cubicBezTo>
                  <a:pt x="22" y="75"/>
                  <a:pt x="22" y="76"/>
                  <a:pt x="22" y="76"/>
                </a:cubicBezTo>
                <a:cubicBezTo>
                  <a:pt x="22" y="77"/>
                  <a:pt x="21" y="78"/>
                  <a:pt x="21" y="79"/>
                </a:cubicBezTo>
                <a:cubicBezTo>
                  <a:pt x="21" y="79"/>
                  <a:pt x="21" y="79"/>
                  <a:pt x="21" y="79"/>
                </a:cubicBezTo>
                <a:cubicBezTo>
                  <a:pt x="21" y="80"/>
                  <a:pt x="22" y="81"/>
                  <a:pt x="21" y="82"/>
                </a:cubicBezTo>
                <a:cubicBezTo>
                  <a:pt x="21" y="83"/>
                  <a:pt x="21" y="84"/>
                  <a:pt x="21" y="86"/>
                </a:cubicBezTo>
                <a:cubicBezTo>
                  <a:pt x="20" y="86"/>
                  <a:pt x="20" y="85"/>
                  <a:pt x="20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0" y="86"/>
                  <a:pt x="20" y="87"/>
                  <a:pt x="20" y="88"/>
                </a:cubicBezTo>
                <a:cubicBezTo>
                  <a:pt x="20" y="89"/>
                  <a:pt x="21" y="88"/>
                  <a:pt x="21" y="89"/>
                </a:cubicBezTo>
                <a:cubicBezTo>
                  <a:pt x="21" y="91"/>
                  <a:pt x="20" y="93"/>
                  <a:pt x="20" y="95"/>
                </a:cubicBezTo>
                <a:cubicBezTo>
                  <a:pt x="20" y="95"/>
                  <a:pt x="21" y="95"/>
                  <a:pt x="21" y="96"/>
                </a:cubicBezTo>
                <a:cubicBezTo>
                  <a:pt x="21" y="97"/>
                  <a:pt x="20" y="99"/>
                  <a:pt x="20" y="100"/>
                </a:cubicBezTo>
                <a:cubicBezTo>
                  <a:pt x="20" y="100"/>
                  <a:pt x="21" y="101"/>
                  <a:pt x="20" y="101"/>
                </a:cubicBezTo>
                <a:cubicBezTo>
                  <a:pt x="20" y="102"/>
                  <a:pt x="20" y="102"/>
                  <a:pt x="20" y="102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5"/>
                  <a:pt x="20" y="106"/>
                  <a:pt x="20" y="108"/>
                </a:cubicBezTo>
                <a:cubicBezTo>
                  <a:pt x="20" y="108"/>
                  <a:pt x="20" y="107"/>
                  <a:pt x="20" y="107"/>
                </a:cubicBezTo>
                <a:cubicBezTo>
                  <a:pt x="20" y="106"/>
                  <a:pt x="19" y="105"/>
                  <a:pt x="20" y="105"/>
                </a:cubicBezTo>
                <a:cubicBezTo>
                  <a:pt x="20" y="105"/>
                  <a:pt x="19" y="105"/>
                  <a:pt x="19" y="104"/>
                </a:cubicBezTo>
                <a:cubicBezTo>
                  <a:pt x="20" y="104"/>
                  <a:pt x="20" y="104"/>
                  <a:pt x="20" y="104"/>
                </a:cubicBezTo>
                <a:cubicBezTo>
                  <a:pt x="19" y="104"/>
                  <a:pt x="19" y="103"/>
                  <a:pt x="20" y="102"/>
                </a:cubicBezTo>
                <a:cubicBezTo>
                  <a:pt x="19" y="102"/>
                  <a:pt x="19" y="103"/>
                  <a:pt x="19" y="103"/>
                </a:cubicBezTo>
                <a:cubicBezTo>
                  <a:pt x="18" y="102"/>
                  <a:pt x="18" y="101"/>
                  <a:pt x="18" y="100"/>
                </a:cubicBezTo>
                <a:cubicBezTo>
                  <a:pt x="18" y="100"/>
                  <a:pt x="18" y="101"/>
                  <a:pt x="17" y="101"/>
                </a:cubicBezTo>
                <a:cubicBezTo>
                  <a:pt x="18" y="99"/>
                  <a:pt x="16" y="98"/>
                  <a:pt x="17" y="97"/>
                </a:cubicBezTo>
                <a:cubicBezTo>
                  <a:pt x="17" y="96"/>
                  <a:pt x="17" y="96"/>
                  <a:pt x="17" y="97"/>
                </a:cubicBezTo>
                <a:cubicBezTo>
                  <a:pt x="17" y="96"/>
                  <a:pt x="17" y="96"/>
                  <a:pt x="17" y="96"/>
                </a:cubicBezTo>
                <a:cubicBezTo>
                  <a:pt x="17" y="95"/>
                  <a:pt x="17" y="96"/>
                  <a:pt x="18" y="96"/>
                </a:cubicBezTo>
                <a:cubicBezTo>
                  <a:pt x="17" y="95"/>
                  <a:pt x="17" y="94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0"/>
                  <a:pt x="18" y="89"/>
                </a:cubicBezTo>
                <a:cubicBezTo>
                  <a:pt x="18" y="88"/>
                  <a:pt x="17" y="88"/>
                  <a:pt x="17" y="87"/>
                </a:cubicBezTo>
                <a:cubicBezTo>
                  <a:pt x="17" y="87"/>
                  <a:pt x="17" y="87"/>
                  <a:pt x="18" y="86"/>
                </a:cubicBezTo>
                <a:cubicBezTo>
                  <a:pt x="18" y="86"/>
                  <a:pt x="17" y="86"/>
                  <a:pt x="17" y="86"/>
                </a:cubicBezTo>
                <a:cubicBezTo>
                  <a:pt x="17" y="85"/>
                  <a:pt x="18" y="84"/>
                  <a:pt x="17" y="84"/>
                </a:cubicBezTo>
                <a:cubicBezTo>
                  <a:pt x="17" y="84"/>
                  <a:pt x="17" y="85"/>
                  <a:pt x="17" y="86"/>
                </a:cubicBezTo>
                <a:cubicBezTo>
                  <a:pt x="16" y="86"/>
                  <a:pt x="16" y="86"/>
                  <a:pt x="16" y="86"/>
                </a:cubicBezTo>
                <a:cubicBezTo>
                  <a:pt x="16" y="87"/>
                  <a:pt x="16" y="87"/>
                  <a:pt x="16" y="87"/>
                </a:cubicBezTo>
                <a:cubicBezTo>
                  <a:pt x="16" y="87"/>
                  <a:pt x="16" y="86"/>
                  <a:pt x="17" y="87"/>
                </a:cubicBezTo>
                <a:cubicBezTo>
                  <a:pt x="16" y="89"/>
                  <a:pt x="16" y="91"/>
                  <a:pt x="16" y="93"/>
                </a:cubicBezTo>
                <a:cubicBezTo>
                  <a:pt x="16" y="95"/>
                  <a:pt x="16" y="97"/>
                  <a:pt x="16" y="99"/>
                </a:cubicBezTo>
                <a:cubicBezTo>
                  <a:pt x="16" y="99"/>
                  <a:pt x="16" y="99"/>
                  <a:pt x="15" y="99"/>
                </a:cubicBezTo>
                <a:cubicBezTo>
                  <a:pt x="15" y="101"/>
                  <a:pt x="15" y="102"/>
                  <a:pt x="15" y="103"/>
                </a:cubicBezTo>
                <a:cubicBezTo>
                  <a:pt x="15" y="103"/>
                  <a:pt x="16" y="103"/>
                  <a:pt x="16" y="103"/>
                </a:cubicBezTo>
                <a:cubicBezTo>
                  <a:pt x="16" y="104"/>
                  <a:pt x="16" y="105"/>
                  <a:pt x="15" y="104"/>
                </a:cubicBezTo>
                <a:cubicBezTo>
                  <a:pt x="15" y="105"/>
                  <a:pt x="15" y="105"/>
                  <a:pt x="16" y="105"/>
                </a:cubicBezTo>
                <a:cubicBezTo>
                  <a:pt x="15" y="105"/>
                  <a:pt x="15" y="105"/>
                  <a:pt x="15" y="105"/>
                </a:cubicBezTo>
                <a:cubicBezTo>
                  <a:pt x="15" y="105"/>
                  <a:pt x="14" y="105"/>
                  <a:pt x="14" y="104"/>
                </a:cubicBezTo>
                <a:cubicBezTo>
                  <a:pt x="14" y="103"/>
                  <a:pt x="14" y="103"/>
                  <a:pt x="14" y="102"/>
                </a:cubicBezTo>
                <a:cubicBezTo>
                  <a:pt x="15" y="102"/>
                  <a:pt x="14" y="103"/>
                  <a:pt x="15" y="103"/>
                </a:cubicBezTo>
                <a:cubicBezTo>
                  <a:pt x="15" y="102"/>
                  <a:pt x="15" y="101"/>
                  <a:pt x="14" y="102"/>
                </a:cubicBezTo>
                <a:cubicBezTo>
                  <a:pt x="14" y="101"/>
                  <a:pt x="14" y="101"/>
                  <a:pt x="14" y="100"/>
                </a:cubicBezTo>
                <a:cubicBezTo>
                  <a:pt x="15" y="100"/>
                  <a:pt x="14" y="100"/>
                  <a:pt x="14" y="101"/>
                </a:cubicBezTo>
                <a:cubicBezTo>
                  <a:pt x="15" y="100"/>
                  <a:pt x="15" y="99"/>
                  <a:pt x="14" y="99"/>
                </a:cubicBezTo>
                <a:cubicBezTo>
                  <a:pt x="14" y="98"/>
                  <a:pt x="14" y="97"/>
                  <a:pt x="14" y="96"/>
                </a:cubicBezTo>
                <a:cubicBezTo>
                  <a:pt x="14" y="95"/>
                  <a:pt x="15" y="95"/>
                  <a:pt x="15" y="94"/>
                </a:cubicBezTo>
                <a:cubicBezTo>
                  <a:pt x="15" y="94"/>
                  <a:pt x="14" y="94"/>
                  <a:pt x="14" y="94"/>
                </a:cubicBezTo>
                <a:cubicBezTo>
                  <a:pt x="15" y="93"/>
                  <a:pt x="15" y="92"/>
                  <a:pt x="15" y="90"/>
                </a:cubicBezTo>
                <a:cubicBezTo>
                  <a:pt x="15" y="89"/>
                  <a:pt x="15" y="88"/>
                  <a:pt x="15" y="87"/>
                </a:cubicBezTo>
                <a:cubicBezTo>
                  <a:pt x="16" y="87"/>
                  <a:pt x="15" y="88"/>
                  <a:pt x="15" y="89"/>
                </a:cubicBezTo>
                <a:cubicBezTo>
                  <a:pt x="16" y="88"/>
                  <a:pt x="15" y="87"/>
                  <a:pt x="15" y="87"/>
                </a:cubicBezTo>
                <a:cubicBezTo>
                  <a:pt x="16" y="84"/>
                  <a:pt x="16" y="82"/>
                  <a:pt x="16" y="79"/>
                </a:cubicBezTo>
                <a:cubicBezTo>
                  <a:pt x="17" y="79"/>
                  <a:pt x="16" y="79"/>
                  <a:pt x="17" y="79"/>
                </a:cubicBezTo>
                <a:cubicBezTo>
                  <a:pt x="17" y="78"/>
                  <a:pt x="17" y="79"/>
                  <a:pt x="17" y="78"/>
                </a:cubicBezTo>
                <a:cubicBezTo>
                  <a:pt x="17" y="77"/>
                  <a:pt x="17" y="76"/>
                  <a:pt x="17" y="76"/>
                </a:cubicBezTo>
                <a:cubicBezTo>
                  <a:pt x="17" y="75"/>
                  <a:pt x="18" y="74"/>
                  <a:pt x="18" y="73"/>
                </a:cubicBezTo>
                <a:cubicBezTo>
                  <a:pt x="18" y="72"/>
                  <a:pt x="18" y="71"/>
                  <a:pt x="18" y="71"/>
                </a:cubicBezTo>
                <a:cubicBezTo>
                  <a:pt x="18" y="70"/>
                  <a:pt x="19" y="69"/>
                  <a:pt x="19" y="69"/>
                </a:cubicBezTo>
                <a:cubicBezTo>
                  <a:pt x="19" y="69"/>
                  <a:pt x="19" y="68"/>
                  <a:pt x="19" y="68"/>
                </a:cubicBezTo>
                <a:cubicBezTo>
                  <a:pt x="19" y="67"/>
                  <a:pt x="19" y="67"/>
                  <a:pt x="19" y="67"/>
                </a:cubicBezTo>
                <a:cubicBezTo>
                  <a:pt x="19" y="67"/>
                  <a:pt x="20" y="65"/>
                  <a:pt x="20" y="64"/>
                </a:cubicBezTo>
                <a:cubicBezTo>
                  <a:pt x="20" y="64"/>
                  <a:pt x="19" y="64"/>
                  <a:pt x="19" y="64"/>
                </a:cubicBezTo>
                <a:cubicBezTo>
                  <a:pt x="20" y="63"/>
                  <a:pt x="20" y="63"/>
                  <a:pt x="20" y="62"/>
                </a:cubicBezTo>
                <a:cubicBezTo>
                  <a:pt x="20" y="62"/>
                  <a:pt x="21" y="62"/>
                  <a:pt x="20" y="61"/>
                </a:cubicBezTo>
                <a:cubicBezTo>
                  <a:pt x="20" y="61"/>
                  <a:pt x="21" y="61"/>
                  <a:pt x="21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0" y="60"/>
                  <a:pt x="21" y="60"/>
                  <a:pt x="21" y="59"/>
                </a:cubicBezTo>
                <a:cubicBezTo>
                  <a:pt x="22" y="57"/>
                  <a:pt x="23" y="54"/>
                  <a:pt x="24" y="51"/>
                </a:cubicBezTo>
                <a:cubicBezTo>
                  <a:pt x="25" y="50"/>
                  <a:pt x="25" y="49"/>
                  <a:pt x="26" y="47"/>
                </a:cubicBezTo>
                <a:cubicBezTo>
                  <a:pt x="26" y="47"/>
                  <a:pt x="26" y="47"/>
                  <a:pt x="26" y="47"/>
                </a:cubicBezTo>
                <a:cubicBezTo>
                  <a:pt x="27" y="46"/>
                  <a:pt x="27" y="45"/>
                  <a:pt x="28" y="45"/>
                </a:cubicBezTo>
                <a:cubicBezTo>
                  <a:pt x="27" y="44"/>
                  <a:pt x="28" y="43"/>
                  <a:pt x="29" y="42"/>
                </a:cubicBezTo>
                <a:cubicBezTo>
                  <a:pt x="29" y="42"/>
                  <a:pt x="29" y="43"/>
                  <a:pt x="28" y="43"/>
                </a:cubicBezTo>
                <a:cubicBezTo>
                  <a:pt x="29" y="43"/>
                  <a:pt x="29" y="42"/>
                  <a:pt x="29" y="42"/>
                </a:cubicBezTo>
                <a:cubicBezTo>
                  <a:pt x="29" y="42"/>
                  <a:pt x="30" y="42"/>
                  <a:pt x="30" y="41"/>
                </a:cubicBezTo>
                <a:cubicBezTo>
                  <a:pt x="30" y="41"/>
                  <a:pt x="30" y="41"/>
                  <a:pt x="29" y="41"/>
                </a:cubicBezTo>
                <a:cubicBezTo>
                  <a:pt x="29" y="41"/>
                  <a:pt x="30" y="40"/>
                  <a:pt x="30" y="40"/>
                </a:cubicBezTo>
                <a:cubicBezTo>
                  <a:pt x="31" y="39"/>
                  <a:pt x="31" y="39"/>
                  <a:pt x="31" y="38"/>
                </a:cubicBezTo>
                <a:cubicBezTo>
                  <a:pt x="32" y="38"/>
                  <a:pt x="33" y="37"/>
                  <a:pt x="34" y="36"/>
                </a:cubicBezTo>
                <a:cubicBezTo>
                  <a:pt x="33" y="36"/>
                  <a:pt x="33" y="37"/>
                  <a:pt x="33" y="36"/>
                </a:cubicBezTo>
                <a:cubicBezTo>
                  <a:pt x="33" y="35"/>
                  <a:pt x="33" y="35"/>
                  <a:pt x="34" y="34"/>
                </a:cubicBezTo>
                <a:cubicBezTo>
                  <a:pt x="35" y="33"/>
                  <a:pt x="35" y="33"/>
                  <a:pt x="36" y="32"/>
                </a:cubicBezTo>
                <a:cubicBezTo>
                  <a:pt x="36" y="33"/>
                  <a:pt x="36" y="33"/>
                  <a:pt x="36" y="33"/>
                </a:cubicBezTo>
                <a:cubicBezTo>
                  <a:pt x="36" y="33"/>
                  <a:pt x="36" y="32"/>
                  <a:pt x="36" y="32"/>
                </a:cubicBezTo>
                <a:cubicBezTo>
                  <a:pt x="36" y="32"/>
                  <a:pt x="36" y="32"/>
                  <a:pt x="37" y="32"/>
                </a:cubicBezTo>
                <a:cubicBezTo>
                  <a:pt x="37" y="31"/>
                  <a:pt x="39" y="29"/>
                  <a:pt x="39" y="28"/>
                </a:cubicBezTo>
                <a:cubicBezTo>
                  <a:pt x="39" y="29"/>
                  <a:pt x="41" y="28"/>
                  <a:pt x="41" y="28"/>
                </a:cubicBezTo>
                <a:cubicBezTo>
                  <a:pt x="40" y="27"/>
                  <a:pt x="40" y="29"/>
                  <a:pt x="40" y="28"/>
                </a:cubicBezTo>
                <a:cubicBezTo>
                  <a:pt x="40" y="28"/>
                  <a:pt x="41" y="27"/>
                  <a:pt x="42" y="26"/>
                </a:cubicBezTo>
                <a:cubicBezTo>
                  <a:pt x="43" y="26"/>
                  <a:pt x="44" y="25"/>
                  <a:pt x="44" y="25"/>
                </a:cubicBezTo>
                <a:cubicBezTo>
                  <a:pt x="44" y="25"/>
                  <a:pt x="44" y="25"/>
                  <a:pt x="44" y="26"/>
                </a:cubicBezTo>
                <a:cubicBezTo>
                  <a:pt x="45" y="25"/>
                  <a:pt x="45" y="25"/>
                  <a:pt x="45" y="25"/>
                </a:cubicBezTo>
                <a:cubicBezTo>
                  <a:pt x="45" y="24"/>
                  <a:pt x="46" y="24"/>
                  <a:pt x="47" y="24"/>
                </a:cubicBezTo>
                <a:cubicBezTo>
                  <a:pt x="47" y="23"/>
                  <a:pt x="48" y="23"/>
                  <a:pt x="49" y="23"/>
                </a:cubicBezTo>
                <a:cubicBezTo>
                  <a:pt x="49" y="23"/>
                  <a:pt x="50" y="23"/>
                  <a:pt x="51" y="22"/>
                </a:cubicBezTo>
                <a:cubicBezTo>
                  <a:pt x="51" y="22"/>
                  <a:pt x="51" y="22"/>
                  <a:pt x="52" y="22"/>
                </a:cubicBezTo>
                <a:cubicBezTo>
                  <a:pt x="52" y="22"/>
                  <a:pt x="53" y="22"/>
                  <a:pt x="54" y="22"/>
                </a:cubicBezTo>
                <a:cubicBezTo>
                  <a:pt x="55" y="22"/>
                  <a:pt x="55" y="21"/>
                  <a:pt x="56" y="21"/>
                </a:cubicBezTo>
                <a:cubicBezTo>
                  <a:pt x="56" y="21"/>
                  <a:pt x="57" y="21"/>
                  <a:pt x="57" y="21"/>
                </a:cubicBezTo>
                <a:cubicBezTo>
                  <a:pt x="58" y="21"/>
                  <a:pt x="58" y="21"/>
                  <a:pt x="59" y="21"/>
                </a:cubicBezTo>
                <a:cubicBezTo>
                  <a:pt x="59" y="21"/>
                  <a:pt x="60" y="21"/>
                  <a:pt x="60" y="21"/>
                </a:cubicBezTo>
                <a:cubicBezTo>
                  <a:pt x="60" y="21"/>
                  <a:pt x="60" y="21"/>
                  <a:pt x="61" y="21"/>
                </a:cubicBezTo>
                <a:cubicBezTo>
                  <a:pt x="61" y="21"/>
                  <a:pt x="62" y="21"/>
                  <a:pt x="62" y="21"/>
                </a:cubicBezTo>
                <a:cubicBezTo>
                  <a:pt x="63" y="22"/>
                  <a:pt x="64" y="22"/>
                  <a:pt x="65" y="22"/>
                </a:cubicBezTo>
                <a:cubicBezTo>
                  <a:pt x="65" y="22"/>
                  <a:pt x="66" y="22"/>
                  <a:pt x="67" y="22"/>
                </a:cubicBezTo>
                <a:cubicBezTo>
                  <a:pt x="67" y="22"/>
                  <a:pt x="67" y="22"/>
                  <a:pt x="67" y="23"/>
                </a:cubicBezTo>
                <a:cubicBezTo>
                  <a:pt x="68" y="23"/>
                  <a:pt x="68" y="23"/>
                  <a:pt x="68" y="23"/>
                </a:cubicBezTo>
                <a:cubicBezTo>
                  <a:pt x="69" y="23"/>
                  <a:pt x="69" y="23"/>
                  <a:pt x="70" y="23"/>
                </a:cubicBezTo>
                <a:cubicBezTo>
                  <a:pt x="71" y="24"/>
                  <a:pt x="71" y="24"/>
                  <a:pt x="72" y="24"/>
                </a:cubicBezTo>
                <a:cubicBezTo>
                  <a:pt x="73" y="24"/>
                  <a:pt x="73" y="25"/>
                  <a:pt x="74" y="25"/>
                </a:cubicBezTo>
                <a:cubicBezTo>
                  <a:pt x="74" y="26"/>
                  <a:pt x="74" y="26"/>
                  <a:pt x="74" y="26"/>
                </a:cubicBezTo>
                <a:cubicBezTo>
                  <a:pt x="73" y="26"/>
                  <a:pt x="73" y="25"/>
                  <a:pt x="72" y="25"/>
                </a:cubicBezTo>
                <a:cubicBezTo>
                  <a:pt x="72" y="25"/>
                  <a:pt x="72" y="26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3" y="26"/>
                  <a:pt x="72" y="26"/>
                  <a:pt x="73" y="26"/>
                </a:cubicBezTo>
                <a:cubicBezTo>
                  <a:pt x="73" y="27"/>
                  <a:pt x="73" y="26"/>
                  <a:pt x="73" y="26"/>
                </a:cubicBezTo>
                <a:cubicBezTo>
                  <a:pt x="74" y="27"/>
                  <a:pt x="73" y="27"/>
                  <a:pt x="74" y="27"/>
                </a:cubicBezTo>
                <a:moveTo>
                  <a:pt x="16" y="89"/>
                </a:moveTo>
                <a:cubicBezTo>
                  <a:pt x="16" y="89"/>
                  <a:pt x="15" y="90"/>
                  <a:pt x="15" y="90"/>
                </a:cubicBezTo>
                <a:cubicBezTo>
                  <a:pt x="15" y="90"/>
                  <a:pt x="16" y="90"/>
                  <a:pt x="16" y="89"/>
                </a:cubicBezTo>
                <a:moveTo>
                  <a:pt x="18" y="98"/>
                </a:moveTo>
                <a:cubicBezTo>
                  <a:pt x="18" y="99"/>
                  <a:pt x="18" y="99"/>
                  <a:pt x="18" y="100"/>
                </a:cubicBezTo>
                <a:cubicBezTo>
                  <a:pt x="18" y="100"/>
                  <a:pt x="19" y="99"/>
                  <a:pt x="19" y="98"/>
                </a:cubicBezTo>
                <a:cubicBezTo>
                  <a:pt x="18" y="99"/>
                  <a:pt x="18" y="98"/>
                  <a:pt x="18" y="98"/>
                </a:cubicBezTo>
                <a:moveTo>
                  <a:pt x="20" y="96"/>
                </a:moveTo>
                <a:cubicBezTo>
                  <a:pt x="20" y="96"/>
                  <a:pt x="19" y="98"/>
                  <a:pt x="20" y="98"/>
                </a:cubicBezTo>
                <a:cubicBezTo>
                  <a:pt x="20" y="97"/>
                  <a:pt x="20" y="97"/>
                  <a:pt x="20" y="96"/>
                </a:cubicBezTo>
                <a:moveTo>
                  <a:pt x="20" y="89"/>
                </a:moveTo>
                <a:cubicBezTo>
                  <a:pt x="20" y="89"/>
                  <a:pt x="19" y="91"/>
                  <a:pt x="20" y="91"/>
                </a:cubicBezTo>
                <a:cubicBezTo>
                  <a:pt x="20" y="90"/>
                  <a:pt x="20" y="90"/>
                  <a:pt x="20" y="89"/>
                </a:cubicBezTo>
                <a:moveTo>
                  <a:pt x="16" y="83"/>
                </a:moveTo>
                <a:cubicBezTo>
                  <a:pt x="16" y="83"/>
                  <a:pt x="16" y="85"/>
                  <a:pt x="17" y="85"/>
                </a:cubicBezTo>
                <a:cubicBezTo>
                  <a:pt x="16" y="85"/>
                  <a:pt x="17" y="83"/>
                  <a:pt x="16" y="83"/>
                </a:cubicBezTo>
                <a:moveTo>
                  <a:pt x="22" y="70"/>
                </a:moveTo>
                <a:cubicBezTo>
                  <a:pt x="22" y="70"/>
                  <a:pt x="22" y="71"/>
                  <a:pt x="22" y="71"/>
                </a:cubicBezTo>
                <a:cubicBezTo>
                  <a:pt x="22" y="71"/>
                  <a:pt x="23" y="70"/>
                  <a:pt x="22" y="70"/>
                </a:cubicBezTo>
                <a:moveTo>
                  <a:pt x="24" y="63"/>
                </a:moveTo>
                <a:cubicBezTo>
                  <a:pt x="23" y="63"/>
                  <a:pt x="24" y="64"/>
                  <a:pt x="24" y="64"/>
                </a:cubicBezTo>
                <a:cubicBezTo>
                  <a:pt x="24" y="63"/>
                  <a:pt x="24" y="63"/>
                  <a:pt x="24" y="62"/>
                </a:cubicBezTo>
                <a:cubicBezTo>
                  <a:pt x="24" y="62"/>
                  <a:pt x="24" y="63"/>
                  <a:pt x="24" y="63"/>
                </a:cubicBezTo>
                <a:moveTo>
                  <a:pt x="33" y="40"/>
                </a:moveTo>
                <a:cubicBezTo>
                  <a:pt x="32" y="41"/>
                  <a:pt x="32" y="41"/>
                  <a:pt x="32" y="41"/>
                </a:cubicBezTo>
                <a:cubicBezTo>
                  <a:pt x="33" y="41"/>
                  <a:pt x="33" y="40"/>
                  <a:pt x="33" y="40"/>
                </a:cubicBezTo>
                <a:moveTo>
                  <a:pt x="32" y="38"/>
                </a:moveTo>
                <a:cubicBezTo>
                  <a:pt x="31" y="39"/>
                  <a:pt x="30" y="40"/>
                  <a:pt x="30" y="41"/>
                </a:cubicBezTo>
                <a:cubicBezTo>
                  <a:pt x="31" y="40"/>
                  <a:pt x="31" y="40"/>
                  <a:pt x="30" y="40"/>
                </a:cubicBezTo>
                <a:cubicBezTo>
                  <a:pt x="30" y="39"/>
                  <a:pt x="33" y="39"/>
                  <a:pt x="32" y="38"/>
                </a:cubicBezTo>
                <a:moveTo>
                  <a:pt x="34" y="35"/>
                </a:moveTo>
                <a:cubicBezTo>
                  <a:pt x="34" y="35"/>
                  <a:pt x="33" y="36"/>
                  <a:pt x="34" y="36"/>
                </a:cubicBezTo>
                <a:cubicBezTo>
                  <a:pt x="34" y="35"/>
                  <a:pt x="34" y="35"/>
                  <a:pt x="34" y="35"/>
                </a:cubicBezTo>
                <a:moveTo>
                  <a:pt x="35" y="35"/>
                </a:moveTo>
                <a:cubicBezTo>
                  <a:pt x="35" y="34"/>
                  <a:pt x="35" y="34"/>
                  <a:pt x="36" y="34"/>
                </a:cubicBezTo>
                <a:cubicBezTo>
                  <a:pt x="35" y="33"/>
                  <a:pt x="34" y="34"/>
                  <a:pt x="35" y="35"/>
                </a:cubicBezTo>
                <a:moveTo>
                  <a:pt x="43" y="32"/>
                </a:moveTo>
                <a:cubicBezTo>
                  <a:pt x="43" y="32"/>
                  <a:pt x="43" y="32"/>
                  <a:pt x="43" y="32"/>
                </a:cubicBezTo>
                <a:cubicBezTo>
                  <a:pt x="43" y="33"/>
                  <a:pt x="44" y="32"/>
                  <a:pt x="43" y="32"/>
                </a:cubicBezTo>
                <a:moveTo>
                  <a:pt x="45" y="30"/>
                </a:moveTo>
                <a:cubicBezTo>
                  <a:pt x="45" y="31"/>
                  <a:pt x="44" y="30"/>
                  <a:pt x="44" y="31"/>
                </a:cubicBezTo>
                <a:cubicBezTo>
                  <a:pt x="44" y="31"/>
                  <a:pt x="44" y="31"/>
                  <a:pt x="45" y="31"/>
                </a:cubicBezTo>
                <a:cubicBezTo>
                  <a:pt x="45" y="31"/>
                  <a:pt x="44" y="31"/>
                  <a:pt x="45" y="32"/>
                </a:cubicBezTo>
                <a:cubicBezTo>
                  <a:pt x="45" y="31"/>
                  <a:pt x="45" y="31"/>
                  <a:pt x="45" y="30"/>
                </a:cubicBezTo>
                <a:moveTo>
                  <a:pt x="50" y="30"/>
                </a:moveTo>
                <a:cubicBezTo>
                  <a:pt x="50" y="30"/>
                  <a:pt x="50" y="30"/>
                  <a:pt x="51" y="30"/>
                </a:cubicBezTo>
                <a:cubicBezTo>
                  <a:pt x="50" y="29"/>
                  <a:pt x="50" y="29"/>
                  <a:pt x="50" y="30"/>
                </a:cubicBezTo>
                <a:moveTo>
                  <a:pt x="50" y="28"/>
                </a:moveTo>
                <a:cubicBezTo>
                  <a:pt x="50" y="28"/>
                  <a:pt x="49" y="28"/>
                  <a:pt x="49" y="28"/>
                </a:cubicBezTo>
                <a:cubicBezTo>
                  <a:pt x="50" y="28"/>
                  <a:pt x="50" y="28"/>
                  <a:pt x="50" y="29"/>
                </a:cubicBezTo>
                <a:cubicBezTo>
                  <a:pt x="50" y="28"/>
                  <a:pt x="50" y="28"/>
                  <a:pt x="50" y="28"/>
                </a:cubicBezTo>
                <a:moveTo>
                  <a:pt x="57" y="28"/>
                </a:moveTo>
                <a:cubicBezTo>
                  <a:pt x="57" y="28"/>
                  <a:pt x="58" y="29"/>
                  <a:pt x="58" y="29"/>
                </a:cubicBezTo>
                <a:cubicBezTo>
                  <a:pt x="58" y="28"/>
                  <a:pt x="58" y="28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56" y="28"/>
                  <a:pt x="57" y="28"/>
                  <a:pt x="57" y="28"/>
                </a:cubicBezTo>
                <a:moveTo>
                  <a:pt x="56" y="29"/>
                </a:moveTo>
                <a:cubicBezTo>
                  <a:pt x="56" y="29"/>
                  <a:pt x="56" y="29"/>
                  <a:pt x="56" y="29"/>
                </a:cubicBezTo>
                <a:cubicBezTo>
                  <a:pt x="56" y="29"/>
                  <a:pt x="56" y="29"/>
                  <a:pt x="56" y="29"/>
                </a:cubicBezTo>
                <a:moveTo>
                  <a:pt x="55" y="27"/>
                </a:moveTo>
                <a:cubicBezTo>
                  <a:pt x="55" y="28"/>
                  <a:pt x="56" y="27"/>
                  <a:pt x="56" y="28"/>
                </a:cubicBezTo>
                <a:cubicBezTo>
                  <a:pt x="56" y="28"/>
                  <a:pt x="56" y="28"/>
                  <a:pt x="56" y="27"/>
                </a:cubicBezTo>
                <a:cubicBezTo>
                  <a:pt x="56" y="27"/>
                  <a:pt x="56" y="27"/>
                  <a:pt x="55" y="27"/>
                </a:cubicBezTo>
                <a:moveTo>
                  <a:pt x="54" y="29"/>
                </a:moveTo>
                <a:cubicBezTo>
                  <a:pt x="55" y="29"/>
                  <a:pt x="55" y="29"/>
                  <a:pt x="55" y="29"/>
                </a:cubicBezTo>
                <a:cubicBezTo>
                  <a:pt x="55" y="29"/>
                  <a:pt x="55" y="29"/>
                  <a:pt x="55" y="29"/>
                </a:cubicBezTo>
                <a:cubicBezTo>
                  <a:pt x="55" y="29"/>
                  <a:pt x="55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moveTo>
                  <a:pt x="52" y="29"/>
                </a:moveTo>
                <a:cubicBezTo>
                  <a:pt x="53" y="29"/>
                  <a:pt x="53" y="29"/>
                  <a:pt x="53" y="28"/>
                </a:cubicBezTo>
                <a:cubicBezTo>
                  <a:pt x="52" y="28"/>
                  <a:pt x="52" y="29"/>
                  <a:pt x="52" y="29"/>
                </a:cubicBezTo>
                <a:moveTo>
                  <a:pt x="68" y="25"/>
                </a:move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5"/>
                </a:cubicBezTo>
                <a:cubicBezTo>
                  <a:pt x="67" y="25"/>
                  <a:pt x="67" y="24"/>
                  <a:pt x="68" y="25"/>
                </a:cubicBezTo>
                <a:moveTo>
                  <a:pt x="70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4"/>
                  <a:pt x="71" y="24"/>
                  <a:pt x="71" y="24"/>
                </a:cubicBezTo>
                <a:cubicBezTo>
                  <a:pt x="70" y="24"/>
                  <a:pt x="70" y="23"/>
                  <a:pt x="69" y="23"/>
                </a:cubicBezTo>
                <a:cubicBezTo>
                  <a:pt x="69" y="24"/>
                  <a:pt x="70" y="24"/>
                  <a:pt x="70" y="24"/>
                </a:cubicBezTo>
                <a:cubicBezTo>
                  <a:pt x="70" y="24"/>
                  <a:pt x="70" y="25"/>
                  <a:pt x="70" y="24"/>
                </a:cubicBezTo>
                <a:moveTo>
                  <a:pt x="16" y="112"/>
                </a:moveTo>
                <a:cubicBezTo>
                  <a:pt x="17" y="113"/>
                  <a:pt x="17" y="113"/>
                  <a:pt x="17" y="114"/>
                </a:cubicBezTo>
                <a:cubicBezTo>
                  <a:pt x="17" y="115"/>
                  <a:pt x="17" y="115"/>
                  <a:pt x="16" y="116"/>
                </a:cubicBezTo>
                <a:cubicBezTo>
                  <a:pt x="16" y="115"/>
                  <a:pt x="15" y="114"/>
                  <a:pt x="15" y="114"/>
                </a:cubicBezTo>
                <a:cubicBezTo>
                  <a:pt x="15" y="114"/>
                  <a:pt x="16" y="114"/>
                  <a:pt x="16" y="115"/>
                </a:cubicBezTo>
                <a:cubicBezTo>
                  <a:pt x="16" y="115"/>
                  <a:pt x="17" y="115"/>
                  <a:pt x="16" y="114"/>
                </a:cubicBezTo>
                <a:cubicBezTo>
                  <a:pt x="16" y="114"/>
                  <a:pt x="15" y="113"/>
                  <a:pt x="15" y="113"/>
                </a:cubicBezTo>
                <a:cubicBezTo>
                  <a:pt x="15" y="112"/>
                  <a:pt x="15" y="111"/>
                  <a:pt x="15" y="111"/>
                </a:cubicBezTo>
                <a:cubicBezTo>
                  <a:pt x="16" y="112"/>
                  <a:pt x="15" y="112"/>
                  <a:pt x="16" y="112"/>
                </a:cubicBezTo>
                <a:cubicBezTo>
                  <a:pt x="16" y="111"/>
                  <a:pt x="15" y="110"/>
                  <a:pt x="16" y="109"/>
                </a:cubicBezTo>
                <a:cubicBezTo>
                  <a:pt x="15" y="109"/>
                  <a:pt x="15" y="109"/>
                  <a:pt x="15" y="109"/>
                </a:cubicBezTo>
                <a:cubicBezTo>
                  <a:pt x="15" y="110"/>
                  <a:pt x="15" y="110"/>
                  <a:pt x="15" y="111"/>
                </a:cubicBezTo>
                <a:cubicBezTo>
                  <a:pt x="15" y="111"/>
                  <a:pt x="14" y="110"/>
                  <a:pt x="14" y="110"/>
                </a:cubicBezTo>
                <a:cubicBezTo>
                  <a:pt x="14" y="109"/>
                  <a:pt x="14" y="109"/>
                  <a:pt x="15" y="109"/>
                </a:cubicBezTo>
                <a:cubicBezTo>
                  <a:pt x="14" y="108"/>
                  <a:pt x="14" y="107"/>
                  <a:pt x="15" y="107"/>
                </a:cubicBezTo>
                <a:cubicBezTo>
                  <a:pt x="15" y="107"/>
                  <a:pt x="15" y="108"/>
                  <a:pt x="15" y="108"/>
                </a:cubicBezTo>
                <a:cubicBezTo>
                  <a:pt x="15" y="108"/>
                  <a:pt x="15" y="108"/>
                  <a:pt x="15" y="108"/>
                </a:cubicBezTo>
                <a:cubicBezTo>
                  <a:pt x="15" y="109"/>
                  <a:pt x="15" y="108"/>
                  <a:pt x="15" y="109"/>
                </a:cubicBezTo>
                <a:cubicBezTo>
                  <a:pt x="16" y="109"/>
                  <a:pt x="16" y="108"/>
                  <a:pt x="16" y="108"/>
                </a:cubicBezTo>
                <a:cubicBezTo>
                  <a:pt x="16" y="108"/>
                  <a:pt x="17" y="109"/>
                  <a:pt x="17" y="110"/>
                </a:cubicBezTo>
                <a:cubicBezTo>
                  <a:pt x="17" y="110"/>
                  <a:pt x="16" y="111"/>
                  <a:pt x="16" y="112"/>
                </a:cubicBezTo>
                <a:moveTo>
                  <a:pt x="19" y="112"/>
                </a:moveTo>
                <a:cubicBezTo>
                  <a:pt x="19" y="112"/>
                  <a:pt x="19" y="112"/>
                  <a:pt x="19" y="112"/>
                </a:cubicBezTo>
                <a:cubicBezTo>
                  <a:pt x="18" y="112"/>
                  <a:pt x="19" y="113"/>
                  <a:pt x="18" y="113"/>
                </a:cubicBezTo>
                <a:cubicBezTo>
                  <a:pt x="18" y="112"/>
                  <a:pt x="18" y="112"/>
                  <a:pt x="19" y="112"/>
                </a:cubicBezTo>
                <a:moveTo>
                  <a:pt x="17" y="108"/>
                </a:moveTo>
                <a:cubicBezTo>
                  <a:pt x="17" y="107"/>
                  <a:pt x="17" y="107"/>
                  <a:pt x="17" y="107"/>
                </a:cubicBezTo>
                <a:cubicBezTo>
                  <a:pt x="18" y="107"/>
                  <a:pt x="18" y="108"/>
                  <a:pt x="17" y="108"/>
                </a:cubicBezTo>
              </a:path>
            </a:pathLst>
          </a:custGeom>
          <a:solidFill>
            <a:srgbClr val="5CC3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4000">
        <p14:flythrough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 tmFilter="0,0; .5, 1; 1, 1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900"/>
                            </p:stCondLst>
                            <p:childTnLst>
                              <p:par>
                                <p:cTn id="2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 tmFilter="0,0; .5, 1; 1, 1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/>
      <p:bldP spid="2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关键技术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</a:t>
            </a:r>
            <a:r>
              <a:rPr lang="zh-CN" altLang="en-US" dirty="0" smtClean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使用该作品</a:t>
            </a:r>
            <a:endParaRPr lang="zh-CN" altLang="en-US" dirty="0">
              <a:blipFill>
                <a:blip r:embed="rId3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矩形 8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5"/>
                <a:stretch>
                  <a:fillRect/>
                </a:stretch>
              </a:blipFill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4480361" y="1943217"/>
            <a:ext cx="2526473" cy="3893004"/>
            <a:chOff x="1869269" y="2044366"/>
            <a:chExt cx="2526473" cy="3893004"/>
          </a:xfrm>
        </p:grpSpPr>
        <p:sp>
          <p:nvSpPr>
            <p:cNvPr id="13" name="AutoShape 3"/>
            <p:cNvSpPr>
              <a:spLocks noChangeAspect="1" noChangeArrowheads="1" noTextEdit="1"/>
            </p:cNvSpPr>
            <p:nvPr/>
          </p:nvSpPr>
          <p:spPr bwMode="auto">
            <a:xfrm>
              <a:off x="1897845" y="2044366"/>
              <a:ext cx="2492357" cy="38930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4" name="Freeform 5"/>
            <p:cNvSpPr>
              <a:spLocks noEditPoints="1"/>
            </p:cNvSpPr>
            <p:nvPr/>
          </p:nvSpPr>
          <p:spPr bwMode="auto">
            <a:xfrm>
              <a:off x="1928492" y="2263139"/>
              <a:ext cx="2353998" cy="3038212"/>
            </a:xfrm>
            <a:custGeom>
              <a:avLst/>
              <a:gdLst>
                <a:gd name="T0" fmla="*/ 68 w 68"/>
                <a:gd name="T1" fmla="*/ 25 h 89"/>
                <a:gd name="T2" fmla="*/ 65 w 68"/>
                <a:gd name="T3" fmla="*/ 25 h 89"/>
                <a:gd name="T4" fmla="*/ 66 w 68"/>
                <a:gd name="T5" fmla="*/ 18 h 89"/>
                <a:gd name="T6" fmla="*/ 65 w 68"/>
                <a:gd name="T7" fmla="*/ 17 h 89"/>
                <a:gd name="T8" fmla="*/ 59 w 68"/>
                <a:gd name="T9" fmla="*/ 16 h 89"/>
                <a:gd name="T10" fmla="*/ 33 w 68"/>
                <a:gd name="T11" fmla="*/ 29 h 89"/>
                <a:gd name="T12" fmla="*/ 61 w 68"/>
                <a:gd name="T13" fmla="*/ 11 h 89"/>
                <a:gd name="T14" fmla="*/ 52 w 68"/>
                <a:gd name="T15" fmla="*/ 14 h 89"/>
                <a:gd name="T16" fmla="*/ 18 w 68"/>
                <a:gd name="T17" fmla="*/ 35 h 89"/>
                <a:gd name="T18" fmla="*/ 58 w 68"/>
                <a:gd name="T19" fmla="*/ 8 h 89"/>
                <a:gd name="T20" fmla="*/ 48 w 68"/>
                <a:gd name="T21" fmla="*/ 12 h 89"/>
                <a:gd name="T22" fmla="*/ 57 w 68"/>
                <a:gd name="T23" fmla="*/ 7 h 89"/>
                <a:gd name="T24" fmla="*/ 49 w 68"/>
                <a:gd name="T25" fmla="*/ 8 h 89"/>
                <a:gd name="T26" fmla="*/ 18 w 68"/>
                <a:gd name="T27" fmla="*/ 26 h 89"/>
                <a:gd name="T28" fmla="*/ 51 w 68"/>
                <a:gd name="T29" fmla="*/ 3 h 89"/>
                <a:gd name="T30" fmla="*/ 45 w 68"/>
                <a:gd name="T31" fmla="*/ 3 h 89"/>
                <a:gd name="T32" fmla="*/ 47 w 68"/>
                <a:gd name="T33" fmla="*/ 2 h 89"/>
                <a:gd name="T34" fmla="*/ 38 w 68"/>
                <a:gd name="T35" fmla="*/ 3 h 89"/>
                <a:gd name="T36" fmla="*/ 11 w 68"/>
                <a:gd name="T37" fmla="*/ 19 h 89"/>
                <a:gd name="T38" fmla="*/ 34 w 68"/>
                <a:gd name="T39" fmla="*/ 0 h 89"/>
                <a:gd name="T40" fmla="*/ 28 w 68"/>
                <a:gd name="T41" fmla="*/ 3 h 89"/>
                <a:gd name="T42" fmla="*/ 31 w 68"/>
                <a:gd name="T43" fmla="*/ 0 h 89"/>
                <a:gd name="T44" fmla="*/ 9 w 68"/>
                <a:gd name="T45" fmla="*/ 10 h 89"/>
                <a:gd name="T46" fmla="*/ 1 w 68"/>
                <a:gd name="T47" fmla="*/ 32 h 89"/>
                <a:gd name="T48" fmla="*/ 1 w 68"/>
                <a:gd name="T49" fmla="*/ 31 h 89"/>
                <a:gd name="T50" fmla="*/ 2 w 68"/>
                <a:gd name="T51" fmla="*/ 40 h 89"/>
                <a:gd name="T52" fmla="*/ 5 w 68"/>
                <a:gd name="T53" fmla="*/ 48 h 89"/>
                <a:gd name="T54" fmla="*/ 6 w 68"/>
                <a:gd name="T55" fmla="*/ 49 h 89"/>
                <a:gd name="T56" fmla="*/ 9 w 68"/>
                <a:gd name="T57" fmla="*/ 55 h 89"/>
                <a:gd name="T58" fmla="*/ 16 w 68"/>
                <a:gd name="T59" fmla="*/ 55 h 89"/>
                <a:gd name="T60" fmla="*/ 22 w 68"/>
                <a:gd name="T61" fmla="*/ 74 h 89"/>
                <a:gd name="T62" fmla="*/ 56 w 68"/>
                <a:gd name="T63" fmla="*/ 55 h 89"/>
                <a:gd name="T64" fmla="*/ 64 w 68"/>
                <a:gd name="T65" fmla="*/ 47 h 89"/>
                <a:gd name="T66" fmla="*/ 62 w 68"/>
                <a:gd name="T67" fmla="*/ 46 h 89"/>
                <a:gd name="T68" fmla="*/ 66 w 68"/>
                <a:gd name="T69" fmla="*/ 42 h 89"/>
                <a:gd name="T70" fmla="*/ 40 w 68"/>
                <a:gd name="T71" fmla="*/ 48 h 89"/>
                <a:gd name="T72" fmla="*/ 43 w 68"/>
                <a:gd name="T73" fmla="*/ 46 h 89"/>
                <a:gd name="T74" fmla="*/ 65 w 68"/>
                <a:gd name="T75" fmla="*/ 34 h 89"/>
                <a:gd name="T76" fmla="*/ 68 w 68"/>
                <a:gd name="T77" fmla="*/ 30 h 89"/>
                <a:gd name="T78" fmla="*/ 59 w 68"/>
                <a:gd name="T79" fmla="*/ 54 h 89"/>
                <a:gd name="T80" fmla="*/ 59 w 68"/>
                <a:gd name="T81" fmla="*/ 54 h 89"/>
                <a:gd name="T82" fmla="*/ 58 w 68"/>
                <a:gd name="T83" fmla="*/ 54 h 89"/>
                <a:gd name="T84" fmla="*/ 40 w 68"/>
                <a:gd name="T85" fmla="*/ 64 h 89"/>
                <a:gd name="T86" fmla="*/ 24 w 68"/>
                <a:gd name="T87" fmla="*/ 73 h 89"/>
                <a:gd name="T88" fmla="*/ 24 w 68"/>
                <a:gd name="T89" fmla="*/ 76 h 89"/>
                <a:gd name="T90" fmla="*/ 27 w 68"/>
                <a:gd name="T91" fmla="*/ 75 h 89"/>
                <a:gd name="T92" fmla="*/ 25 w 68"/>
                <a:gd name="T93" fmla="*/ 89 h 89"/>
                <a:gd name="T94" fmla="*/ 44 w 68"/>
                <a:gd name="T95" fmla="*/ 81 h 89"/>
                <a:gd name="T96" fmla="*/ 35 w 68"/>
                <a:gd name="T97" fmla="*/ 86 h 89"/>
                <a:gd name="T98" fmla="*/ 48 w 68"/>
                <a:gd name="T99" fmla="*/ 82 h 89"/>
                <a:gd name="T100" fmla="*/ 50 w 68"/>
                <a:gd name="T101" fmla="*/ 75 h 89"/>
                <a:gd name="T102" fmla="*/ 47 w 68"/>
                <a:gd name="T103" fmla="*/ 76 h 89"/>
                <a:gd name="T104" fmla="*/ 51 w 68"/>
                <a:gd name="T105" fmla="*/ 72 h 89"/>
                <a:gd name="T106" fmla="*/ 54 w 68"/>
                <a:gd name="T107" fmla="*/ 62 h 89"/>
                <a:gd name="T108" fmla="*/ 60 w 68"/>
                <a:gd name="T109" fmla="*/ 5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8" h="89">
                  <a:moveTo>
                    <a:pt x="67" y="29"/>
                  </a:moveTo>
                  <a:cubicBezTo>
                    <a:pt x="68" y="28"/>
                    <a:pt x="68" y="26"/>
                    <a:pt x="68" y="25"/>
                  </a:cubicBezTo>
                  <a:cubicBezTo>
                    <a:pt x="66" y="25"/>
                    <a:pt x="64" y="26"/>
                    <a:pt x="62" y="27"/>
                  </a:cubicBezTo>
                  <a:cubicBezTo>
                    <a:pt x="63" y="26"/>
                    <a:pt x="64" y="26"/>
                    <a:pt x="65" y="25"/>
                  </a:cubicBezTo>
                  <a:cubicBezTo>
                    <a:pt x="66" y="25"/>
                    <a:pt x="68" y="25"/>
                    <a:pt x="67" y="24"/>
                  </a:cubicBezTo>
                  <a:cubicBezTo>
                    <a:pt x="67" y="22"/>
                    <a:pt x="66" y="20"/>
                    <a:pt x="66" y="18"/>
                  </a:cubicBezTo>
                  <a:cubicBezTo>
                    <a:pt x="50" y="26"/>
                    <a:pt x="35" y="33"/>
                    <a:pt x="20" y="42"/>
                  </a:cubicBezTo>
                  <a:cubicBezTo>
                    <a:pt x="35" y="33"/>
                    <a:pt x="50" y="25"/>
                    <a:pt x="65" y="17"/>
                  </a:cubicBezTo>
                  <a:cubicBezTo>
                    <a:pt x="65" y="16"/>
                    <a:pt x="64" y="15"/>
                    <a:pt x="63" y="14"/>
                  </a:cubicBezTo>
                  <a:cubicBezTo>
                    <a:pt x="62" y="15"/>
                    <a:pt x="60" y="15"/>
                    <a:pt x="59" y="16"/>
                  </a:cubicBezTo>
                  <a:cubicBezTo>
                    <a:pt x="56" y="17"/>
                    <a:pt x="53" y="19"/>
                    <a:pt x="50" y="20"/>
                  </a:cubicBezTo>
                  <a:cubicBezTo>
                    <a:pt x="44" y="23"/>
                    <a:pt x="39" y="26"/>
                    <a:pt x="33" y="29"/>
                  </a:cubicBezTo>
                  <a:cubicBezTo>
                    <a:pt x="43" y="24"/>
                    <a:pt x="53" y="18"/>
                    <a:pt x="63" y="13"/>
                  </a:cubicBezTo>
                  <a:cubicBezTo>
                    <a:pt x="62" y="12"/>
                    <a:pt x="61" y="12"/>
                    <a:pt x="61" y="11"/>
                  </a:cubicBezTo>
                  <a:cubicBezTo>
                    <a:pt x="60" y="10"/>
                    <a:pt x="60" y="11"/>
                    <a:pt x="58" y="11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48" y="16"/>
                    <a:pt x="45" y="18"/>
                    <a:pt x="41" y="20"/>
                  </a:cubicBezTo>
                  <a:cubicBezTo>
                    <a:pt x="33" y="25"/>
                    <a:pt x="25" y="30"/>
                    <a:pt x="18" y="35"/>
                  </a:cubicBezTo>
                  <a:cubicBezTo>
                    <a:pt x="31" y="26"/>
                    <a:pt x="45" y="18"/>
                    <a:pt x="60" y="10"/>
                  </a:cubicBezTo>
                  <a:cubicBezTo>
                    <a:pt x="59" y="9"/>
                    <a:pt x="59" y="9"/>
                    <a:pt x="58" y="8"/>
                  </a:cubicBezTo>
                  <a:cubicBezTo>
                    <a:pt x="57" y="7"/>
                    <a:pt x="57" y="8"/>
                    <a:pt x="55" y="8"/>
                  </a:cubicBezTo>
                  <a:cubicBezTo>
                    <a:pt x="53" y="9"/>
                    <a:pt x="51" y="11"/>
                    <a:pt x="48" y="12"/>
                  </a:cubicBezTo>
                  <a:cubicBezTo>
                    <a:pt x="44" y="14"/>
                    <a:pt x="39" y="17"/>
                    <a:pt x="34" y="20"/>
                  </a:cubicBezTo>
                  <a:cubicBezTo>
                    <a:pt x="42" y="15"/>
                    <a:pt x="49" y="11"/>
                    <a:pt x="57" y="7"/>
                  </a:cubicBezTo>
                  <a:cubicBezTo>
                    <a:pt x="56" y="7"/>
                    <a:pt x="55" y="6"/>
                    <a:pt x="54" y="5"/>
                  </a:cubicBezTo>
                  <a:cubicBezTo>
                    <a:pt x="52" y="6"/>
                    <a:pt x="51" y="7"/>
                    <a:pt x="49" y="8"/>
                  </a:cubicBezTo>
                  <a:cubicBezTo>
                    <a:pt x="46" y="10"/>
                    <a:pt x="42" y="12"/>
                    <a:pt x="39" y="14"/>
                  </a:cubicBezTo>
                  <a:cubicBezTo>
                    <a:pt x="32" y="18"/>
                    <a:pt x="25" y="22"/>
                    <a:pt x="18" y="26"/>
                  </a:cubicBezTo>
                  <a:cubicBezTo>
                    <a:pt x="30" y="19"/>
                    <a:pt x="42" y="12"/>
                    <a:pt x="54" y="5"/>
                  </a:cubicBezTo>
                  <a:cubicBezTo>
                    <a:pt x="53" y="5"/>
                    <a:pt x="52" y="4"/>
                    <a:pt x="51" y="3"/>
                  </a:cubicBezTo>
                  <a:cubicBezTo>
                    <a:pt x="50" y="3"/>
                    <a:pt x="49" y="3"/>
                    <a:pt x="48" y="2"/>
                  </a:cubicBezTo>
                  <a:cubicBezTo>
                    <a:pt x="47" y="3"/>
                    <a:pt x="46" y="3"/>
                    <a:pt x="45" y="3"/>
                  </a:cubicBezTo>
                  <a:cubicBezTo>
                    <a:pt x="41" y="5"/>
                    <a:pt x="38" y="7"/>
                    <a:pt x="34" y="9"/>
                  </a:cubicBezTo>
                  <a:cubicBezTo>
                    <a:pt x="38" y="7"/>
                    <a:pt x="43" y="4"/>
                    <a:pt x="47" y="2"/>
                  </a:cubicBezTo>
                  <a:cubicBezTo>
                    <a:pt x="45" y="1"/>
                    <a:pt x="44" y="1"/>
                    <a:pt x="42" y="0"/>
                  </a:cubicBezTo>
                  <a:cubicBezTo>
                    <a:pt x="41" y="1"/>
                    <a:pt x="39" y="2"/>
                    <a:pt x="38" y="3"/>
                  </a:cubicBezTo>
                  <a:cubicBezTo>
                    <a:pt x="35" y="4"/>
                    <a:pt x="32" y="6"/>
                    <a:pt x="29" y="8"/>
                  </a:cubicBezTo>
                  <a:cubicBezTo>
                    <a:pt x="23" y="11"/>
                    <a:pt x="17" y="15"/>
                    <a:pt x="11" y="19"/>
                  </a:cubicBezTo>
                  <a:cubicBezTo>
                    <a:pt x="21" y="12"/>
                    <a:pt x="30" y="6"/>
                    <a:pt x="40" y="0"/>
                  </a:cubicBezTo>
                  <a:cubicBezTo>
                    <a:pt x="38" y="0"/>
                    <a:pt x="36" y="0"/>
                    <a:pt x="34" y="0"/>
                  </a:cubicBezTo>
                  <a:cubicBezTo>
                    <a:pt x="33" y="0"/>
                    <a:pt x="33" y="0"/>
                    <a:pt x="32" y="1"/>
                  </a:cubicBezTo>
                  <a:cubicBezTo>
                    <a:pt x="31" y="2"/>
                    <a:pt x="29" y="2"/>
                    <a:pt x="28" y="3"/>
                  </a:cubicBezTo>
                  <a:cubicBezTo>
                    <a:pt x="25" y="5"/>
                    <a:pt x="22" y="7"/>
                    <a:pt x="20" y="8"/>
                  </a:cubicBezTo>
                  <a:cubicBezTo>
                    <a:pt x="23" y="6"/>
                    <a:pt x="27" y="3"/>
                    <a:pt x="31" y="0"/>
                  </a:cubicBezTo>
                  <a:cubicBezTo>
                    <a:pt x="26" y="0"/>
                    <a:pt x="23" y="1"/>
                    <a:pt x="20" y="3"/>
                  </a:cubicBezTo>
                  <a:cubicBezTo>
                    <a:pt x="16" y="6"/>
                    <a:pt x="13" y="8"/>
                    <a:pt x="9" y="10"/>
                  </a:cubicBezTo>
                  <a:cubicBezTo>
                    <a:pt x="6" y="13"/>
                    <a:pt x="4" y="17"/>
                    <a:pt x="3" y="21"/>
                  </a:cubicBezTo>
                  <a:cubicBezTo>
                    <a:pt x="1" y="24"/>
                    <a:pt x="0" y="28"/>
                    <a:pt x="1" y="32"/>
                  </a:cubicBezTo>
                  <a:cubicBezTo>
                    <a:pt x="1" y="31"/>
                    <a:pt x="2" y="31"/>
                    <a:pt x="3" y="30"/>
                  </a:cubicBezTo>
                  <a:cubicBezTo>
                    <a:pt x="3" y="31"/>
                    <a:pt x="2" y="31"/>
                    <a:pt x="1" y="31"/>
                  </a:cubicBezTo>
                  <a:cubicBezTo>
                    <a:pt x="0" y="32"/>
                    <a:pt x="1" y="33"/>
                    <a:pt x="1" y="34"/>
                  </a:cubicBezTo>
                  <a:cubicBezTo>
                    <a:pt x="1" y="36"/>
                    <a:pt x="1" y="38"/>
                    <a:pt x="2" y="40"/>
                  </a:cubicBezTo>
                  <a:cubicBezTo>
                    <a:pt x="2" y="42"/>
                    <a:pt x="3" y="44"/>
                    <a:pt x="3" y="46"/>
                  </a:cubicBezTo>
                  <a:cubicBezTo>
                    <a:pt x="4" y="47"/>
                    <a:pt x="4" y="47"/>
                    <a:pt x="5" y="48"/>
                  </a:cubicBezTo>
                  <a:cubicBezTo>
                    <a:pt x="5" y="50"/>
                    <a:pt x="6" y="48"/>
                    <a:pt x="7" y="48"/>
                  </a:cubicBezTo>
                  <a:cubicBezTo>
                    <a:pt x="7" y="48"/>
                    <a:pt x="6" y="48"/>
                    <a:pt x="6" y="49"/>
                  </a:cubicBezTo>
                  <a:cubicBezTo>
                    <a:pt x="5" y="50"/>
                    <a:pt x="5" y="50"/>
                    <a:pt x="6" y="51"/>
                  </a:cubicBezTo>
                  <a:cubicBezTo>
                    <a:pt x="7" y="53"/>
                    <a:pt x="8" y="54"/>
                    <a:pt x="9" y="55"/>
                  </a:cubicBezTo>
                  <a:cubicBezTo>
                    <a:pt x="10" y="56"/>
                    <a:pt x="11" y="57"/>
                    <a:pt x="11" y="58"/>
                  </a:cubicBezTo>
                  <a:cubicBezTo>
                    <a:pt x="13" y="57"/>
                    <a:pt x="14" y="56"/>
                    <a:pt x="16" y="55"/>
                  </a:cubicBezTo>
                  <a:cubicBezTo>
                    <a:pt x="15" y="56"/>
                    <a:pt x="13" y="57"/>
                    <a:pt x="12" y="58"/>
                  </a:cubicBezTo>
                  <a:cubicBezTo>
                    <a:pt x="15" y="63"/>
                    <a:pt x="20" y="68"/>
                    <a:pt x="22" y="74"/>
                  </a:cubicBezTo>
                  <a:cubicBezTo>
                    <a:pt x="29" y="69"/>
                    <a:pt x="37" y="65"/>
                    <a:pt x="44" y="61"/>
                  </a:cubicBezTo>
                  <a:cubicBezTo>
                    <a:pt x="48" y="59"/>
                    <a:pt x="52" y="57"/>
                    <a:pt x="56" y="55"/>
                  </a:cubicBezTo>
                  <a:cubicBezTo>
                    <a:pt x="57" y="54"/>
                    <a:pt x="61" y="53"/>
                    <a:pt x="62" y="52"/>
                  </a:cubicBezTo>
                  <a:cubicBezTo>
                    <a:pt x="63" y="50"/>
                    <a:pt x="63" y="49"/>
                    <a:pt x="64" y="47"/>
                  </a:cubicBezTo>
                  <a:cubicBezTo>
                    <a:pt x="59" y="49"/>
                    <a:pt x="54" y="51"/>
                    <a:pt x="49" y="53"/>
                  </a:cubicBezTo>
                  <a:cubicBezTo>
                    <a:pt x="54" y="51"/>
                    <a:pt x="58" y="49"/>
                    <a:pt x="62" y="46"/>
                  </a:cubicBezTo>
                  <a:cubicBezTo>
                    <a:pt x="63" y="46"/>
                    <a:pt x="64" y="45"/>
                    <a:pt x="65" y="45"/>
                  </a:cubicBezTo>
                  <a:cubicBezTo>
                    <a:pt x="66" y="44"/>
                    <a:pt x="66" y="43"/>
                    <a:pt x="66" y="42"/>
                  </a:cubicBezTo>
                  <a:cubicBezTo>
                    <a:pt x="67" y="40"/>
                    <a:pt x="68" y="37"/>
                    <a:pt x="68" y="35"/>
                  </a:cubicBezTo>
                  <a:cubicBezTo>
                    <a:pt x="58" y="39"/>
                    <a:pt x="49" y="43"/>
                    <a:pt x="40" y="48"/>
                  </a:cubicBezTo>
                  <a:cubicBezTo>
                    <a:pt x="32" y="53"/>
                    <a:pt x="24" y="58"/>
                    <a:pt x="16" y="62"/>
                  </a:cubicBezTo>
                  <a:cubicBezTo>
                    <a:pt x="25" y="56"/>
                    <a:pt x="34" y="51"/>
                    <a:pt x="43" y="46"/>
                  </a:cubicBezTo>
                  <a:cubicBezTo>
                    <a:pt x="48" y="43"/>
                    <a:pt x="53" y="40"/>
                    <a:pt x="58" y="37"/>
                  </a:cubicBezTo>
                  <a:cubicBezTo>
                    <a:pt x="60" y="36"/>
                    <a:pt x="63" y="35"/>
                    <a:pt x="65" y="34"/>
                  </a:cubicBezTo>
                  <a:cubicBezTo>
                    <a:pt x="66" y="33"/>
                    <a:pt x="68" y="33"/>
                    <a:pt x="68" y="31"/>
                  </a:cubicBezTo>
                  <a:cubicBezTo>
                    <a:pt x="68" y="31"/>
                    <a:pt x="68" y="30"/>
                    <a:pt x="68" y="30"/>
                  </a:cubicBezTo>
                  <a:cubicBezTo>
                    <a:pt x="68" y="29"/>
                    <a:pt x="68" y="29"/>
                    <a:pt x="67" y="29"/>
                  </a:cubicBezTo>
                  <a:close/>
                  <a:moveTo>
                    <a:pt x="59" y="54"/>
                  </a:moveTo>
                  <a:cubicBezTo>
                    <a:pt x="59" y="54"/>
                    <a:pt x="59" y="53"/>
                    <a:pt x="60" y="53"/>
                  </a:cubicBezTo>
                  <a:cubicBezTo>
                    <a:pt x="59" y="54"/>
                    <a:pt x="59" y="54"/>
                    <a:pt x="59" y="54"/>
                  </a:cubicBezTo>
                  <a:close/>
                  <a:moveTo>
                    <a:pt x="59" y="54"/>
                  </a:moveTo>
                  <a:cubicBezTo>
                    <a:pt x="59" y="54"/>
                    <a:pt x="58" y="54"/>
                    <a:pt x="58" y="54"/>
                  </a:cubicBezTo>
                  <a:cubicBezTo>
                    <a:pt x="58" y="54"/>
                    <a:pt x="58" y="54"/>
                    <a:pt x="59" y="54"/>
                  </a:cubicBezTo>
                  <a:close/>
                  <a:moveTo>
                    <a:pt x="40" y="64"/>
                  </a:moveTo>
                  <a:cubicBezTo>
                    <a:pt x="36" y="66"/>
                    <a:pt x="33" y="68"/>
                    <a:pt x="29" y="70"/>
                  </a:cubicBezTo>
                  <a:cubicBezTo>
                    <a:pt x="27" y="71"/>
                    <a:pt x="26" y="72"/>
                    <a:pt x="24" y="73"/>
                  </a:cubicBezTo>
                  <a:cubicBezTo>
                    <a:pt x="23" y="74"/>
                    <a:pt x="22" y="74"/>
                    <a:pt x="23" y="74"/>
                  </a:cubicBezTo>
                  <a:cubicBezTo>
                    <a:pt x="23" y="75"/>
                    <a:pt x="23" y="76"/>
                    <a:pt x="24" y="76"/>
                  </a:cubicBezTo>
                  <a:cubicBezTo>
                    <a:pt x="27" y="75"/>
                    <a:pt x="29" y="73"/>
                    <a:pt x="32" y="72"/>
                  </a:cubicBezTo>
                  <a:cubicBezTo>
                    <a:pt x="31" y="73"/>
                    <a:pt x="29" y="74"/>
                    <a:pt x="27" y="75"/>
                  </a:cubicBezTo>
                  <a:cubicBezTo>
                    <a:pt x="26" y="76"/>
                    <a:pt x="24" y="76"/>
                    <a:pt x="24" y="78"/>
                  </a:cubicBezTo>
                  <a:cubicBezTo>
                    <a:pt x="25" y="82"/>
                    <a:pt x="25" y="85"/>
                    <a:pt x="25" y="89"/>
                  </a:cubicBezTo>
                  <a:cubicBezTo>
                    <a:pt x="29" y="88"/>
                    <a:pt x="32" y="87"/>
                    <a:pt x="35" y="86"/>
                  </a:cubicBezTo>
                  <a:cubicBezTo>
                    <a:pt x="38" y="84"/>
                    <a:pt x="41" y="83"/>
                    <a:pt x="44" y="81"/>
                  </a:cubicBezTo>
                  <a:cubicBezTo>
                    <a:pt x="43" y="82"/>
                    <a:pt x="41" y="82"/>
                    <a:pt x="40" y="83"/>
                  </a:cubicBezTo>
                  <a:cubicBezTo>
                    <a:pt x="39" y="84"/>
                    <a:pt x="37" y="85"/>
                    <a:pt x="35" y="86"/>
                  </a:cubicBezTo>
                  <a:cubicBezTo>
                    <a:pt x="39" y="85"/>
                    <a:pt x="42" y="84"/>
                    <a:pt x="45" y="83"/>
                  </a:cubicBezTo>
                  <a:cubicBezTo>
                    <a:pt x="46" y="82"/>
                    <a:pt x="47" y="82"/>
                    <a:pt x="48" y="82"/>
                  </a:cubicBezTo>
                  <a:cubicBezTo>
                    <a:pt x="49" y="81"/>
                    <a:pt x="49" y="81"/>
                    <a:pt x="49" y="80"/>
                  </a:cubicBezTo>
                  <a:cubicBezTo>
                    <a:pt x="49" y="78"/>
                    <a:pt x="50" y="76"/>
                    <a:pt x="50" y="75"/>
                  </a:cubicBezTo>
                  <a:cubicBezTo>
                    <a:pt x="47" y="76"/>
                    <a:pt x="44" y="78"/>
                    <a:pt x="41" y="79"/>
                  </a:cubicBezTo>
                  <a:cubicBezTo>
                    <a:pt x="43" y="78"/>
                    <a:pt x="45" y="77"/>
                    <a:pt x="47" y="76"/>
                  </a:cubicBezTo>
                  <a:cubicBezTo>
                    <a:pt x="48" y="76"/>
                    <a:pt x="48" y="75"/>
                    <a:pt x="49" y="75"/>
                  </a:cubicBezTo>
                  <a:cubicBezTo>
                    <a:pt x="50" y="74"/>
                    <a:pt x="50" y="73"/>
                    <a:pt x="51" y="72"/>
                  </a:cubicBezTo>
                  <a:cubicBezTo>
                    <a:pt x="52" y="68"/>
                    <a:pt x="53" y="65"/>
                    <a:pt x="55" y="61"/>
                  </a:cubicBezTo>
                  <a:cubicBezTo>
                    <a:pt x="55" y="62"/>
                    <a:pt x="55" y="62"/>
                    <a:pt x="54" y="62"/>
                  </a:cubicBezTo>
                  <a:cubicBezTo>
                    <a:pt x="57" y="60"/>
                    <a:pt x="59" y="56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3" y="57"/>
                    <a:pt x="46" y="60"/>
                    <a:pt x="40" y="64"/>
                  </a:cubicBez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5" name="Freeform 6"/>
            <p:cNvSpPr>
              <a:spLocks noEditPoints="1"/>
            </p:cNvSpPr>
            <p:nvPr/>
          </p:nvSpPr>
          <p:spPr bwMode="auto">
            <a:xfrm>
              <a:off x="1869269" y="2044673"/>
              <a:ext cx="2526473" cy="3891109"/>
            </a:xfrm>
            <a:custGeom>
              <a:avLst/>
              <a:gdLst>
                <a:gd name="T0" fmla="*/ 32 w 73"/>
                <a:gd name="T1" fmla="*/ 100 h 114"/>
                <a:gd name="T2" fmla="*/ 37 w 73"/>
                <a:gd name="T3" fmla="*/ 113 h 114"/>
                <a:gd name="T4" fmla="*/ 37 w 73"/>
                <a:gd name="T5" fmla="*/ 113 h 114"/>
                <a:gd name="T6" fmla="*/ 35 w 73"/>
                <a:gd name="T7" fmla="*/ 112 h 114"/>
                <a:gd name="T8" fmla="*/ 45 w 73"/>
                <a:gd name="T9" fmla="*/ 109 h 114"/>
                <a:gd name="T10" fmla="*/ 50 w 73"/>
                <a:gd name="T11" fmla="*/ 100 h 114"/>
                <a:gd name="T12" fmla="*/ 50 w 73"/>
                <a:gd name="T13" fmla="*/ 100 h 114"/>
                <a:gd name="T14" fmla="*/ 37 w 73"/>
                <a:gd name="T15" fmla="*/ 98 h 114"/>
                <a:gd name="T16" fmla="*/ 32 w 73"/>
                <a:gd name="T17" fmla="*/ 100 h 114"/>
                <a:gd name="T18" fmla="*/ 33 w 73"/>
                <a:gd name="T19" fmla="*/ 99 h 114"/>
                <a:gd name="T20" fmla="*/ 55 w 73"/>
                <a:gd name="T21" fmla="*/ 95 h 114"/>
                <a:gd name="T22" fmla="*/ 47 w 73"/>
                <a:gd name="T23" fmla="*/ 93 h 114"/>
                <a:gd name="T24" fmla="*/ 47 w 73"/>
                <a:gd name="T25" fmla="*/ 93 h 114"/>
                <a:gd name="T26" fmla="*/ 68 w 73"/>
                <a:gd name="T27" fmla="*/ 51 h 114"/>
                <a:gd name="T28" fmla="*/ 36 w 73"/>
                <a:gd name="T29" fmla="*/ 2 h 114"/>
                <a:gd name="T30" fmla="*/ 36 w 73"/>
                <a:gd name="T31" fmla="*/ 2 h 114"/>
                <a:gd name="T32" fmla="*/ 1 w 73"/>
                <a:gd name="T33" fmla="*/ 33 h 114"/>
                <a:gd name="T34" fmla="*/ 24 w 73"/>
                <a:gd name="T35" fmla="*/ 82 h 114"/>
                <a:gd name="T36" fmla="*/ 17 w 73"/>
                <a:gd name="T37" fmla="*/ 69 h 114"/>
                <a:gd name="T38" fmla="*/ 10 w 73"/>
                <a:gd name="T39" fmla="*/ 16 h 114"/>
                <a:gd name="T40" fmla="*/ 70 w 73"/>
                <a:gd name="T41" fmla="*/ 30 h 114"/>
                <a:gd name="T42" fmla="*/ 52 w 73"/>
                <a:gd name="T43" fmla="*/ 77 h 114"/>
                <a:gd name="T44" fmla="*/ 55 w 73"/>
                <a:gd name="T45" fmla="*/ 84 h 114"/>
                <a:gd name="T46" fmla="*/ 26 w 73"/>
                <a:gd name="T47" fmla="*/ 95 h 114"/>
                <a:gd name="T48" fmla="*/ 28 w 73"/>
                <a:gd name="T49" fmla="*/ 96 h 114"/>
                <a:gd name="T50" fmla="*/ 54 w 73"/>
                <a:gd name="T51" fmla="*/ 89 h 114"/>
                <a:gd name="T52" fmla="*/ 29 w 73"/>
                <a:gd name="T53" fmla="*/ 102 h 114"/>
                <a:gd name="T54" fmla="*/ 52 w 73"/>
                <a:gd name="T55" fmla="*/ 95 h 114"/>
                <a:gd name="T56" fmla="*/ 44 w 73"/>
                <a:gd name="T57" fmla="*/ 110 h 114"/>
                <a:gd name="T58" fmla="*/ 33 w 73"/>
                <a:gd name="T59" fmla="*/ 111 h 114"/>
                <a:gd name="T60" fmla="*/ 38 w 73"/>
                <a:gd name="T61" fmla="*/ 114 h 114"/>
                <a:gd name="T62" fmla="*/ 50 w 73"/>
                <a:gd name="T63" fmla="*/ 100 h 114"/>
                <a:gd name="T64" fmla="*/ 56 w 73"/>
                <a:gd name="T65" fmla="*/ 94 h 114"/>
                <a:gd name="T66" fmla="*/ 55 w 73"/>
                <a:gd name="T67" fmla="*/ 91 h 114"/>
                <a:gd name="T68" fmla="*/ 58 w 73"/>
                <a:gd name="T69" fmla="*/ 84 h 114"/>
                <a:gd name="T70" fmla="*/ 66 w 73"/>
                <a:gd name="T71" fmla="*/ 59 h 114"/>
                <a:gd name="T72" fmla="*/ 40 w 73"/>
                <a:gd name="T7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114">
                  <a:moveTo>
                    <a:pt x="32" y="100"/>
                  </a:move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lose/>
                  <a:moveTo>
                    <a:pt x="37" y="113"/>
                  </a:moveTo>
                  <a:cubicBezTo>
                    <a:pt x="37" y="113"/>
                    <a:pt x="37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lose/>
                  <a:moveTo>
                    <a:pt x="35" y="112"/>
                  </a:moveTo>
                  <a:cubicBezTo>
                    <a:pt x="35" y="113"/>
                    <a:pt x="35" y="113"/>
                    <a:pt x="35" y="112"/>
                  </a:cubicBezTo>
                  <a:cubicBezTo>
                    <a:pt x="35" y="112"/>
                    <a:pt x="35" y="112"/>
                    <a:pt x="35" y="112"/>
                  </a:cubicBezTo>
                  <a:close/>
                  <a:moveTo>
                    <a:pt x="45" y="109"/>
                  </a:moveTo>
                  <a:cubicBezTo>
                    <a:pt x="44" y="109"/>
                    <a:pt x="44" y="109"/>
                    <a:pt x="45" y="109"/>
                  </a:cubicBezTo>
                  <a:close/>
                  <a:moveTo>
                    <a:pt x="50" y="100"/>
                  </a:move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lose/>
                  <a:moveTo>
                    <a:pt x="33" y="99"/>
                  </a:moveTo>
                  <a:cubicBezTo>
                    <a:pt x="35" y="99"/>
                    <a:pt x="36" y="99"/>
                    <a:pt x="37" y="98"/>
                  </a:cubicBezTo>
                  <a:cubicBezTo>
                    <a:pt x="35" y="99"/>
                    <a:pt x="33" y="100"/>
                    <a:pt x="31" y="100"/>
                  </a:cubicBezTo>
                  <a:cubicBezTo>
                    <a:pt x="33" y="99"/>
                    <a:pt x="32" y="100"/>
                    <a:pt x="32" y="100"/>
                  </a:cubicBezTo>
                  <a:cubicBezTo>
                    <a:pt x="32" y="100"/>
                    <a:pt x="34" y="99"/>
                    <a:pt x="33" y="99"/>
                  </a:cubicBezTo>
                  <a:cubicBezTo>
                    <a:pt x="34" y="99"/>
                    <a:pt x="33" y="99"/>
                    <a:pt x="33" y="99"/>
                  </a:cubicBezTo>
                  <a:close/>
                  <a:moveTo>
                    <a:pt x="55" y="95"/>
                  </a:moveTo>
                  <a:cubicBezTo>
                    <a:pt x="55" y="95"/>
                    <a:pt x="55" y="95"/>
                    <a:pt x="55" y="95"/>
                  </a:cubicBezTo>
                  <a:cubicBezTo>
                    <a:pt x="55" y="95"/>
                    <a:pt x="55" y="95"/>
                    <a:pt x="55" y="95"/>
                  </a:cubicBezTo>
                  <a:close/>
                  <a:moveTo>
                    <a:pt x="47" y="93"/>
                  </a:move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7" y="93"/>
                    <a:pt x="47" y="93"/>
                  </a:cubicBezTo>
                  <a:close/>
                  <a:moveTo>
                    <a:pt x="68" y="51"/>
                  </a:moveTo>
                  <a:cubicBezTo>
                    <a:pt x="68" y="52"/>
                    <a:pt x="68" y="52"/>
                    <a:pt x="68" y="51"/>
                  </a:cubicBezTo>
                  <a:cubicBezTo>
                    <a:pt x="68" y="51"/>
                    <a:pt x="68" y="51"/>
                    <a:pt x="68" y="51"/>
                  </a:cubicBezTo>
                  <a:close/>
                  <a:moveTo>
                    <a:pt x="36" y="2"/>
                  </a:move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lose/>
                  <a:moveTo>
                    <a:pt x="40" y="0"/>
                  </a:moveTo>
                  <a:cubicBezTo>
                    <a:pt x="22" y="0"/>
                    <a:pt x="2" y="14"/>
                    <a:pt x="1" y="33"/>
                  </a:cubicBezTo>
                  <a:cubicBezTo>
                    <a:pt x="0" y="42"/>
                    <a:pt x="2" y="51"/>
                    <a:pt x="7" y="58"/>
                  </a:cubicBezTo>
                  <a:cubicBezTo>
                    <a:pt x="12" y="67"/>
                    <a:pt x="20" y="73"/>
                    <a:pt x="24" y="82"/>
                  </a:cubicBezTo>
                  <a:cubicBezTo>
                    <a:pt x="25" y="84"/>
                    <a:pt x="25" y="85"/>
                    <a:pt x="26" y="87"/>
                  </a:cubicBezTo>
                  <a:cubicBezTo>
                    <a:pt x="25" y="80"/>
                    <a:pt x="21" y="74"/>
                    <a:pt x="17" y="69"/>
                  </a:cubicBezTo>
                  <a:cubicBezTo>
                    <a:pt x="13" y="63"/>
                    <a:pt x="8" y="58"/>
                    <a:pt x="6" y="51"/>
                  </a:cubicBezTo>
                  <a:cubicBezTo>
                    <a:pt x="1" y="39"/>
                    <a:pt x="2" y="26"/>
                    <a:pt x="10" y="16"/>
                  </a:cubicBezTo>
                  <a:cubicBezTo>
                    <a:pt x="19" y="6"/>
                    <a:pt x="33" y="0"/>
                    <a:pt x="46" y="2"/>
                  </a:cubicBezTo>
                  <a:cubicBezTo>
                    <a:pt x="59" y="5"/>
                    <a:pt x="68" y="17"/>
                    <a:pt x="70" y="30"/>
                  </a:cubicBezTo>
                  <a:cubicBezTo>
                    <a:pt x="73" y="41"/>
                    <a:pt x="68" y="53"/>
                    <a:pt x="62" y="62"/>
                  </a:cubicBezTo>
                  <a:cubicBezTo>
                    <a:pt x="58" y="67"/>
                    <a:pt x="54" y="72"/>
                    <a:pt x="52" y="77"/>
                  </a:cubicBezTo>
                  <a:cubicBezTo>
                    <a:pt x="51" y="79"/>
                    <a:pt x="51" y="82"/>
                    <a:pt x="50" y="84"/>
                  </a:cubicBezTo>
                  <a:cubicBezTo>
                    <a:pt x="50" y="85"/>
                    <a:pt x="54" y="85"/>
                    <a:pt x="55" y="84"/>
                  </a:cubicBezTo>
                  <a:cubicBezTo>
                    <a:pt x="53" y="87"/>
                    <a:pt x="47" y="88"/>
                    <a:pt x="44" y="89"/>
                  </a:cubicBezTo>
                  <a:cubicBezTo>
                    <a:pt x="37" y="90"/>
                    <a:pt x="32" y="92"/>
                    <a:pt x="26" y="95"/>
                  </a:cubicBezTo>
                  <a:cubicBezTo>
                    <a:pt x="25" y="95"/>
                    <a:pt x="22" y="96"/>
                    <a:pt x="24" y="97"/>
                  </a:cubicBezTo>
                  <a:cubicBezTo>
                    <a:pt x="25" y="97"/>
                    <a:pt x="28" y="96"/>
                    <a:pt x="28" y="96"/>
                  </a:cubicBezTo>
                  <a:cubicBezTo>
                    <a:pt x="32" y="95"/>
                    <a:pt x="35" y="94"/>
                    <a:pt x="38" y="93"/>
                  </a:cubicBezTo>
                  <a:cubicBezTo>
                    <a:pt x="43" y="91"/>
                    <a:pt x="48" y="89"/>
                    <a:pt x="54" y="89"/>
                  </a:cubicBezTo>
                  <a:cubicBezTo>
                    <a:pt x="47" y="96"/>
                    <a:pt x="36" y="95"/>
                    <a:pt x="28" y="100"/>
                  </a:cubicBezTo>
                  <a:cubicBezTo>
                    <a:pt x="26" y="102"/>
                    <a:pt x="28" y="102"/>
                    <a:pt x="29" y="102"/>
                  </a:cubicBezTo>
                  <a:cubicBezTo>
                    <a:pt x="32" y="102"/>
                    <a:pt x="34" y="101"/>
                    <a:pt x="36" y="100"/>
                  </a:cubicBezTo>
                  <a:cubicBezTo>
                    <a:pt x="42" y="98"/>
                    <a:pt x="47" y="97"/>
                    <a:pt x="52" y="95"/>
                  </a:cubicBezTo>
                  <a:cubicBezTo>
                    <a:pt x="50" y="97"/>
                    <a:pt x="48" y="100"/>
                    <a:pt x="47" y="102"/>
                  </a:cubicBezTo>
                  <a:cubicBezTo>
                    <a:pt x="46" y="105"/>
                    <a:pt x="46" y="108"/>
                    <a:pt x="44" y="110"/>
                  </a:cubicBezTo>
                  <a:cubicBezTo>
                    <a:pt x="42" y="113"/>
                    <a:pt x="39" y="113"/>
                    <a:pt x="36" y="113"/>
                  </a:cubicBezTo>
                  <a:cubicBezTo>
                    <a:pt x="35" y="113"/>
                    <a:pt x="34" y="112"/>
                    <a:pt x="33" y="111"/>
                  </a:cubicBezTo>
                  <a:cubicBezTo>
                    <a:pt x="33" y="110"/>
                    <a:pt x="31" y="107"/>
                    <a:pt x="30" y="107"/>
                  </a:cubicBezTo>
                  <a:cubicBezTo>
                    <a:pt x="32" y="110"/>
                    <a:pt x="34" y="113"/>
                    <a:pt x="38" y="114"/>
                  </a:cubicBezTo>
                  <a:cubicBezTo>
                    <a:pt x="41" y="114"/>
                    <a:pt x="44" y="112"/>
                    <a:pt x="46" y="109"/>
                  </a:cubicBezTo>
                  <a:cubicBezTo>
                    <a:pt x="48" y="107"/>
                    <a:pt x="48" y="103"/>
                    <a:pt x="50" y="100"/>
                  </a:cubicBezTo>
                  <a:cubicBezTo>
                    <a:pt x="51" y="98"/>
                    <a:pt x="52" y="97"/>
                    <a:pt x="54" y="96"/>
                  </a:cubicBezTo>
                  <a:cubicBezTo>
                    <a:pt x="54" y="96"/>
                    <a:pt x="56" y="95"/>
                    <a:pt x="56" y="94"/>
                  </a:cubicBezTo>
                  <a:cubicBezTo>
                    <a:pt x="56" y="93"/>
                    <a:pt x="48" y="95"/>
                    <a:pt x="47" y="95"/>
                  </a:cubicBezTo>
                  <a:cubicBezTo>
                    <a:pt x="50" y="94"/>
                    <a:pt x="52" y="93"/>
                    <a:pt x="55" y="91"/>
                  </a:cubicBezTo>
                  <a:cubicBezTo>
                    <a:pt x="57" y="89"/>
                    <a:pt x="57" y="88"/>
                    <a:pt x="54" y="88"/>
                  </a:cubicBezTo>
                  <a:cubicBezTo>
                    <a:pt x="55" y="87"/>
                    <a:pt x="57" y="86"/>
                    <a:pt x="58" y="84"/>
                  </a:cubicBezTo>
                  <a:cubicBezTo>
                    <a:pt x="59" y="81"/>
                    <a:pt x="53" y="83"/>
                    <a:pt x="52" y="83"/>
                  </a:cubicBezTo>
                  <a:cubicBezTo>
                    <a:pt x="54" y="74"/>
                    <a:pt x="61" y="66"/>
                    <a:pt x="66" y="59"/>
                  </a:cubicBezTo>
                  <a:cubicBezTo>
                    <a:pt x="70" y="52"/>
                    <a:pt x="73" y="44"/>
                    <a:pt x="73" y="35"/>
                  </a:cubicBezTo>
                  <a:cubicBezTo>
                    <a:pt x="72" y="17"/>
                    <a:pt x="59" y="0"/>
                    <a:pt x="40" y="0"/>
                  </a:cubicBezTo>
                  <a:cubicBezTo>
                    <a:pt x="39" y="0"/>
                    <a:pt x="40" y="0"/>
                    <a:pt x="40" y="0"/>
                  </a:cubicBez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cxnSp>
        <p:nvCxnSpPr>
          <p:cNvPr id="16" name="直接连接符 15"/>
          <p:cNvCxnSpPr/>
          <p:nvPr/>
        </p:nvCxnSpPr>
        <p:spPr>
          <a:xfrm flipV="1">
            <a:off x="7390505" y="2666044"/>
            <a:ext cx="504967" cy="109182"/>
          </a:xfrm>
          <a:prstGeom prst="line">
            <a:avLst/>
          </a:prstGeom>
          <a:noFill/>
          <a:ln w="28575" cap="rnd">
            <a:solidFill>
              <a:srgbClr val="0F5559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7" name="直接连接符 16"/>
          <p:cNvCxnSpPr/>
          <p:nvPr/>
        </p:nvCxnSpPr>
        <p:spPr>
          <a:xfrm>
            <a:off x="7381213" y="3889078"/>
            <a:ext cx="523552" cy="158692"/>
          </a:xfrm>
          <a:prstGeom prst="line">
            <a:avLst/>
          </a:prstGeom>
          <a:noFill/>
          <a:ln w="28575" cap="rnd">
            <a:solidFill>
              <a:srgbClr val="0F5559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" name="直接连接符 17"/>
          <p:cNvCxnSpPr/>
          <p:nvPr/>
        </p:nvCxnSpPr>
        <p:spPr>
          <a:xfrm>
            <a:off x="3862319" y="2467807"/>
            <a:ext cx="463361" cy="198237"/>
          </a:xfrm>
          <a:prstGeom prst="line">
            <a:avLst/>
          </a:prstGeom>
          <a:noFill/>
          <a:ln w="28575" cap="rnd">
            <a:solidFill>
              <a:srgbClr val="0F5559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" name="直接连接符 18"/>
          <p:cNvCxnSpPr/>
          <p:nvPr/>
        </p:nvCxnSpPr>
        <p:spPr>
          <a:xfrm flipV="1">
            <a:off x="3846410" y="4036781"/>
            <a:ext cx="495177" cy="158692"/>
          </a:xfrm>
          <a:prstGeom prst="line">
            <a:avLst/>
          </a:prstGeom>
          <a:noFill/>
          <a:ln w="28575" cap="rnd">
            <a:solidFill>
              <a:srgbClr val="0F5559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" name="矩形 19"/>
          <p:cNvSpPr/>
          <p:nvPr/>
        </p:nvSpPr>
        <p:spPr>
          <a:xfrm>
            <a:off x="1125892" y="2496437"/>
            <a:ext cx="2621703" cy="9325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输入您想要的文字，输入您想要的文字，输入您想要的文字输入您想要的文字，输入您</a:t>
            </a:r>
            <a:endParaRPr lang="en-US" altLang="zh-CN" sz="14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1780986" y="2013708"/>
            <a:ext cx="2227663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zh-CN" altLang="en-US" sz="24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22" name="矩形 21"/>
          <p:cNvSpPr/>
          <p:nvPr/>
        </p:nvSpPr>
        <p:spPr>
          <a:xfrm>
            <a:off x="1125892" y="4371807"/>
            <a:ext cx="2621703" cy="9325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输入您想要的文字，输入您想要的文字，输入您想要的文字输入您想要的文字，输入您</a:t>
            </a:r>
            <a:endParaRPr lang="en-US" altLang="zh-CN" sz="14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1780986" y="3889078"/>
            <a:ext cx="2227663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zh-CN" altLang="en-US" sz="24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24" name="矩形 23"/>
          <p:cNvSpPr/>
          <p:nvPr/>
        </p:nvSpPr>
        <p:spPr>
          <a:xfrm>
            <a:off x="8220183" y="2496437"/>
            <a:ext cx="2621703" cy="9325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输入您想要的文字，输入您想要的文字，输入您想要的文字输入您想要的文字，输入您</a:t>
            </a:r>
            <a:endParaRPr lang="en-US" altLang="zh-CN" sz="14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8220183" y="2013708"/>
            <a:ext cx="250033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zh-CN" altLang="en-US" sz="24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26" name="矩形 25"/>
          <p:cNvSpPr/>
          <p:nvPr/>
        </p:nvSpPr>
        <p:spPr>
          <a:xfrm>
            <a:off x="8220183" y="4371807"/>
            <a:ext cx="2621703" cy="9325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输入您想要的文字，输入您想要的文字，输入您想要的文字输入您想要的文字，输入您</a:t>
            </a:r>
            <a:endParaRPr lang="en-US" altLang="zh-CN" sz="14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8220183" y="3889078"/>
            <a:ext cx="250033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zh-CN" altLang="en-US" sz="24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 animBg="1"/>
      <p:bldP spid="20" grpId="0"/>
      <p:bldP spid="21" grpId="0"/>
      <p:bldP spid="22" grpId="0"/>
      <p:bldP spid="23" grpId="0"/>
      <p:bldP spid="24" grpId="0"/>
      <p:bldP spid="25" grpId="0"/>
      <p:bldP spid="26" grpId="0"/>
      <p:bldP spid="2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文本框 107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实践难点</a:t>
            </a:r>
          </a:p>
        </p:txBody>
      </p:sp>
      <p:sp>
        <p:nvSpPr>
          <p:cNvPr id="109" name="文本框 108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110" name="矩形 109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5"/>
                <a:stretch>
                  <a:fillRect/>
                </a:stretch>
              </a:blipFill>
            </a:endParaRPr>
          </a:p>
        </p:txBody>
      </p:sp>
      <p:grpSp>
        <p:nvGrpSpPr>
          <p:cNvPr id="131" name="组合 130"/>
          <p:cNvGrpSpPr/>
          <p:nvPr/>
        </p:nvGrpSpPr>
        <p:grpSpPr>
          <a:xfrm>
            <a:off x="1530404" y="1981200"/>
            <a:ext cx="4598425" cy="3542158"/>
            <a:chOff x="1530404" y="1981200"/>
            <a:chExt cx="4598425" cy="3542158"/>
          </a:xfrm>
        </p:grpSpPr>
        <p:sp>
          <p:nvSpPr>
            <p:cNvPr id="2" name="椭圆 1"/>
            <p:cNvSpPr/>
            <p:nvPr/>
          </p:nvSpPr>
          <p:spPr>
            <a:xfrm>
              <a:off x="2781300" y="1981200"/>
              <a:ext cx="342900" cy="342900"/>
            </a:xfrm>
            <a:prstGeom prst="ellipse">
              <a:avLst/>
            </a:prstGeom>
            <a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4" name="直接连接符 3"/>
            <p:cNvCxnSpPr>
              <a:stCxn id="2" idx="4"/>
            </p:cNvCxnSpPr>
            <p:nvPr/>
          </p:nvCxnSpPr>
          <p:spPr>
            <a:xfrm flipH="1">
              <a:off x="2819400" y="2324100"/>
              <a:ext cx="133350" cy="609600"/>
            </a:xfrm>
            <a:prstGeom prst="line">
              <a:avLst/>
            </a:prstGeom>
            <a:ln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直接连接符 110"/>
            <p:cNvCxnSpPr>
              <a:stCxn id="2" idx="5"/>
              <a:endCxn id="10" idx="0"/>
            </p:cNvCxnSpPr>
            <p:nvPr/>
          </p:nvCxnSpPr>
          <p:spPr>
            <a:xfrm>
              <a:off x="3073983" y="2273883"/>
              <a:ext cx="444027" cy="525049"/>
            </a:xfrm>
            <a:prstGeom prst="line">
              <a:avLst/>
            </a:prstGeom>
            <a:ln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圆角矩形 9"/>
            <p:cNvSpPr/>
            <p:nvPr/>
          </p:nvSpPr>
          <p:spPr>
            <a:xfrm rot="20817016">
              <a:off x="1530404" y="2763292"/>
              <a:ext cx="4598425" cy="2760066"/>
            </a:xfrm>
            <a:prstGeom prst="roundRect">
              <a:avLst/>
            </a:prstGeom>
            <a:no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15" name="矩形 114"/>
          <p:cNvSpPr/>
          <p:nvPr/>
        </p:nvSpPr>
        <p:spPr>
          <a:xfrm rot="20797430">
            <a:off x="2262753" y="3965205"/>
            <a:ext cx="307440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输入您想要的文字，输入您想要的文字，输入您想要的文字输入您想要的文字，输入您</a:t>
            </a:r>
            <a:endParaRPr lang="en-US" altLang="zh-CN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6" name="矩形 115"/>
          <p:cNvSpPr/>
          <p:nvPr/>
        </p:nvSpPr>
        <p:spPr>
          <a:xfrm rot="20797430">
            <a:off x="2825543" y="3300926"/>
            <a:ext cx="2463091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zh-CN" altLang="en-US" sz="28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121" name="矩形 120"/>
          <p:cNvSpPr/>
          <p:nvPr/>
        </p:nvSpPr>
        <p:spPr>
          <a:xfrm rot="963687">
            <a:off x="7253853" y="3850905"/>
            <a:ext cx="307440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输入您想要的文字，输入您想要的文字，输入您想要的文字输入您想要的文字，输入您</a:t>
            </a:r>
            <a:endParaRPr lang="en-US" altLang="zh-CN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2" name="矩形 121"/>
          <p:cNvSpPr/>
          <p:nvPr/>
        </p:nvSpPr>
        <p:spPr>
          <a:xfrm rot="963687">
            <a:off x="7816643" y="3186626"/>
            <a:ext cx="2463091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zh-CN" altLang="en-US" sz="28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grpSp>
        <p:nvGrpSpPr>
          <p:cNvPr id="132" name="组合 131"/>
          <p:cNvGrpSpPr/>
          <p:nvPr/>
        </p:nvGrpSpPr>
        <p:grpSpPr>
          <a:xfrm>
            <a:off x="7143941" y="2057401"/>
            <a:ext cx="3985999" cy="3282134"/>
            <a:chOff x="7143941" y="2057401"/>
            <a:chExt cx="3985999" cy="3282134"/>
          </a:xfrm>
        </p:grpSpPr>
        <p:cxnSp>
          <p:nvCxnSpPr>
            <p:cNvPr id="118" name="直接连接符 117"/>
            <p:cNvCxnSpPr/>
            <p:nvPr/>
          </p:nvCxnSpPr>
          <p:spPr>
            <a:xfrm flipH="1">
              <a:off x="9105900" y="2183358"/>
              <a:ext cx="639312" cy="445542"/>
            </a:xfrm>
            <a:prstGeom prst="line">
              <a:avLst/>
            </a:prstGeom>
            <a:ln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直接连接符 118"/>
            <p:cNvCxnSpPr/>
            <p:nvPr/>
          </p:nvCxnSpPr>
          <p:spPr>
            <a:xfrm>
              <a:off x="9856097" y="2259370"/>
              <a:ext cx="88003" cy="598130"/>
            </a:xfrm>
            <a:prstGeom prst="line">
              <a:avLst/>
            </a:prstGeom>
            <a:ln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" name="圆角矩形 119"/>
            <p:cNvSpPr/>
            <p:nvPr/>
          </p:nvSpPr>
          <p:spPr>
            <a:xfrm rot="983273">
              <a:off x="7143941" y="2738619"/>
              <a:ext cx="3985999" cy="2600916"/>
            </a:xfrm>
            <a:prstGeom prst="roundRect">
              <a:avLst/>
            </a:prstGeom>
            <a:no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" name="椭圆 116"/>
            <p:cNvSpPr/>
            <p:nvPr/>
          </p:nvSpPr>
          <p:spPr>
            <a:xfrm rot="1766257">
              <a:off x="9658350" y="2057401"/>
              <a:ext cx="342900" cy="342900"/>
            </a:xfrm>
            <a:prstGeom prst="ellipse">
              <a:avLst/>
            </a:prstGeom>
            <a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09" grpId="0"/>
      <p:bldP spid="110" grpId="0" animBg="1"/>
      <p:bldP spid="115" grpId="0"/>
      <p:bldP spid="116" grpId="0"/>
      <p:bldP spid="121" grpId="0"/>
      <p:bldP spid="12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/>
          <p:cNvGrpSpPr/>
          <p:nvPr/>
        </p:nvGrpSpPr>
        <p:grpSpPr>
          <a:xfrm rot="19932630">
            <a:off x="1766921" y="2573155"/>
            <a:ext cx="2301053" cy="2813110"/>
            <a:chOff x="560388" y="1028701"/>
            <a:chExt cx="3987801" cy="4875212"/>
          </a:xfrm>
          <a:solidFill>
            <a:schemeClr val="bg1">
              <a:lumMod val="85000"/>
            </a:schemeClr>
          </a:solidFill>
        </p:grpSpPr>
        <p:sp>
          <p:nvSpPr>
            <p:cNvPr id="12" name="Freeform 5"/>
            <p:cNvSpPr/>
            <p:nvPr/>
          </p:nvSpPr>
          <p:spPr bwMode="auto">
            <a:xfrm>
              <a:off x="2046288" y="3144838"/>
              <a:ext cx="17463" cy="30162"/>
            </a:xfrm>
            <a:custGeom>
              <a:avLst/>
              <a:gdLst>
                <a:gd name="T0" fmla="*/ 1 w 4"/>
                <a:gd name="T1" fmla="*/ 2 h 7"/>
                <a:gd name="T2" fmla="*/ 2 w 4"/>
                <a:gd name="T3" fmla="*/ 5 h 7"/>
                <a:gd name="T4" fmla="*/ 1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2"/>
                  </a:moveTo>
                  <a:cubicBezTo>
                    <a:pt x="2" y="7"/>
                    <a:pt x="4" y="0"/>
                    <a:pt x="2" y="5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6"/>
            <p:cNvSpPr/>
            <p:nvPr/>
          </p:nvSpPr>
          <p:spPr bwMode="auto">
            <a:xfrm>
              <a:off x="1579563" y="1028701"/>
              <a:ext cx="1919288" cy="2159000"/>
            </a:xfrm>
            <a:custGeom>
              <a:avLst/>
              <a:gdLst>
                <a:gd name="T0" fmla="*/ 338 w 452"/>
                <a:gd name="T1" fmla="*/ 388 h 508"/>
                <a:gd name="T2" fmla="*/ 363 w 452"/>
                <a:gd name="T3" fmla="*/ 361 h 508"/>
                <a:gd name="T4" fmla="*/ 400 w 452"/>
                <a:gd name="T5" fmla="*/ 296 h 508"/>
                <a:gd name="T6" fmla="*/ 410 w 452"/>
                <a:gd name="T7" fmla="*/ 272 h 508"/>
                <a:gd name="T8" fmla="*/ 418 w 452"/>
                <a:gd name="T9" fmla="*/ 193 h 508"/>
                <a:gd name="T10" fmla="*/ 413 w 452"/>
                <a:gd name="T11" fmla="*/ 168 h 508"/>
                <a:gd name="T12" fmla="*/ 394 w 452"/>
                <a:gd name="T13" fmla="*/ 128 h 508"/>
                <a:gd name="T14" fmla="*/ 376 w 452"/>
                <a:gd name="T15" fmla="*/ 95 h 508"/>
                <a:gd name="T16" fmla="*/ 363 w 452"/>
                <a:gd name="T17" fmla="*/ 77 h 508"/>
                <a:gd name="T18" fmla="*/ 347 w 452"/>
                <a:gd name="T19" fmla="*/ 68 h 508"/>
                <a:gd name="T20" fmla="*/ 309 w 452"/>
                <a:gd name="T21" fmla="*/ 49 h 508"/>
                <a:gd name="T22" fmla="*/ 287 w 452"/>
                <a:gd name="T23" fmla="*/ 40 h 508"/>
                <a:gd name="T24" fmla="*/ 262 w 452"/>
                <a:gd name="T25" fmla="*/ 37 h 508"/>
                <a:gd name="T26" fmla="*/ 231 w 452"/>
                <a:gd name="T27" fmla="*/ 30 h 508"/>
                <a:gd name="T28" fmla="*/ 195 w 452"/>
                <a:gd name="T29" fmla="*/ 31 h 508"/>
                <a:gd name="T30" fmla="*/ 153 w 452"/>
                <a:gd name="T31" fmla="*/ 39 h 508"/>
                <a:gd name="T32" fmla="*/ 138 w 452"/>
                <a:gd name="T33" fmla="*/ 49 h 508"/>
                <a:gd name="T34" fmla="*/ 121 w 452"/>
                <a:gd name="T35" fmla="*/ 55 h 508"/>
                <a:gd name="T36" fmla="*/ 110 w 452"/>
                <a:gd name="T37" fmla="*/ 66 h 508"/>
                <a:gd name="T38" fmla="*/ 105 w 452"/>
                <a:gd name="T39" fmla="*/ 71 h 508"/>
                <a:gd name="T40" fmla="*/ 90 w 452"/>
                <a:gd name="T41" fmla="*/ 85 h 508"/>
                <a:gd name="T42" fmla="*/ 56 w 452"/>
                <a:gd name="T43" fmla="*/ 134 h 508"/>
                <a:gd name="T44" fmla="*/ 47 w 452"/>
                <a:gd name="T45" fmla="*/ 155 h 508"/>
                <a:gd name="T46" fmla="*/ 40 w 452"/>
                <a:gd name="T47" fmla="*/ 174 h 508"/>
                <a:gd name="T48" fmla="*/ 32 w 452"/>
                <a:gd name="T49" fmla="*/ 223 h 508"/>
                <a:gd name="T50" fmla="*/ 24 w 452"/>
                <a:gd name="T51" fmla="*/ 234 h 508"/>
                <a:gd name="T52" fmla="*/ 34 w 452"/>
                <a:gd name="T53" fmla="*/ 251 h 508"/>
                <a:gd name="T54" fmla="*/ 45 w 452"/>
                <a:gd name="T55" fmla="*/ 263 h 508"/>
                <a:gd name="T56" fmla="*/ 49 w 452"/>
                <a:gd name="T57" fmla="*/ 284 h 508"/>
                <a:gd name="T58" fmla="*/ 56 w 452"/>
                <a:gd name="T59" fmla="*/ 289 h 508"/>
                <a:gd name="T60" fmla="*/ 57 w 452"/>
                <a:gd name="T61" fmla="*/ 300 h 508"/>
                <a:gd name="T62" fmla="*/ 58 w 452"/>
                <a:gd name="T63" fmla="*/ 320 h 508"/>
                <a:gd name="T64" fmla="*/ 73 w 452"/>
                <a:gd name="T65" fmla="*/ 334 h 508"/>
                <a:gd name="T66" fmla="*/ 75 w 452"/>
                <a:gd name="T67" fmla="*/ 344 h 508"/>
                <a:gd name="T68" fmla="*/ 87 w 452"/>
                <a:gd name="T69" fmla="*/ 357 h 508"/>
                <a:gd name="T70" fmla="*/ 96 w 452"/>
                <a:gd name="T71" fmla="*/ 373 h 508"/>
                <a:gd name="T72" fmla="*/ 83 w 452"/>
                <a:gd name="T73" fmla="*/ 371 h 508"/>
                <a:gd name="T74" fmla="*/ 105 w 452"/>
                <a:gd name="T75" fmla="*/ 397 h 508"/>
                <a:gd name="T76" fmla="*/ 111 w 452"/>
                <a:gd name="T77" fmla="*/ 446 h 508"/>
                <a:gd name="T78" fmla="*/ 113 w 452"/>
                <a:gd name="T79" fmla="*/ 460 h 508"/>
                <a:gd name="T80" fmla="*/ 118 w 452"/>
                <a:gd name="T81" fmla="*/ 491 h 508"/>
                <a:gd name="T82" fmla="*/ 111 w 452"/>
                <a:gd name="T83" fmla="*/ 479 h 508"/>
                <a:gd name="T84" fmla="*/ 110 w 452"/>
                <a:gd name="T85" fmla="*/ 450 h 508"/>
                <a:gd name="T86" fmla="*/ 80 w 452"/>
                <a:gd name="T87" fmla="*/ 405 h 508"/>
                <a:gd name="T88" fmla="*/ 34 w 452"/>
                <a:gd name="T89" fmla="*/ 328 h 508"/>
                <a:gd name="T90" fmla="*/ 3 w 452"/>
                <a:gd name="T91" fmla="*/ 229 h 508"/>
                <a:gd name="T92" fmla="*/ 17 w 452"/>
                <a:gd name="T93" fmla="*/ 145 h 508"/>
                <a:gd name="T94" fmla="*/ 45 w 452"/>
                <a:gd name="T95" fmla="*/ 89 h 508"/>
                <a:gd name="T96" fmla="*/ 151 w 452"/>
                <a:gd name="T97" fmla="*/ 11 h 508"/>
                <a:gd name="T98" fmla="*/ 220 w 452"/>
                <a:gd name="T99" fmla="*/ 4 h 508"/>
                <a:gd name="T100" fmla="*/ 305 w 452"/>
                <a:gd name="T101" fmla="*/ 24 h 508"/>
                <a:gd name="T102" fmla="*/ 441 w 452"/>
                <a:gd name="T103" fmla="*/ 261 h 508"/>
                <a:gd name="T104" fmla="*/ 408 w 452"/>
                <a:gd name="T105" fmla="*/ 334 h 508"/>
                <a:gd name="T106" fmla="*/ 272 w 452"/>
                <a:gd name="T107" fmla="*/ 49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2" h="508">
                  <a:moveTo>
                    <a:pt x="272" y="492"/>
                  </a:moveTo>
                  <a:cubicBezTo>
                    <a:pt x="266" y="474"/>
                    <a:pt x="283" y="459"/>
                    <a:pt x="286" y="443"/>
                  </a:cubicBezTo>
                  <a:cubicBezTo>
                    <a:pt x="287" y="441"/>
                    <a:pt x="290" y="446"/>
                    <a:pt x="291" y="441"/>
                  </a:cubicBezTo>
                  <a:cubicBezTo>
                    <a:pt x="294" y="424"/>
                    <a:pt x="314" y="407"/>
                    <a:pt x="331" y="397"/>
                  </a:cubicBezTo>
                  <a:cubicBezTo>
                    <a:pt x="331" y="399"/>
                    <a:pt x="331" y="399"/>
                    <a:pt x="331" y="399"/>
                  </a:cubicBezTo>
                  <a:cubicBezTo>
                    <a:pt x="334" y="397"/>
                    <a:pt x="334" y="390"/>
                    <a:pt x="338" y="388"/>
                  </a:cubicBezTo>
                  <a:cubicBezTo>
                    <a:pt x="338" y="389"/>
                    <a:pt x="338" y="390"/>
                    <a:pt x="339" y="390"/>
                  </a:cubicBezTo>
                  <a:cubicBezTo>
                    <a:pt x="338" y="387"/>
                    <a:pt x="343" y="384"/>
                    <a:pt x="343" y="381"/>
                  </a:cubicBezTo>
                  <a:cubicBezTo>
                    <a:pt x="345" y="381"/>
                    <a:pt x="346" y="383"/>
                    <a:pt x="348" y="382"/>
                  </a:cubicBezTo>
                  <a:cubicBezTo>
                    <a:pt x="348" y="378"/>
                    <a:pt x="348" y="378"/>
                    <a:pt x="348" y="378"/>
                  </a:cubicBezTo>
                  <a:cubicBezTo>
                    <a:pt x="347" y="369"/>
                    <a:pt x="359" y="368"/>
                    <a:pt x="362" y="359"/>
                  </a:cubicBezTo>
                  <a:cubicBezTo>
                    <a:pt x="362" y="360"/>
                    <a:pt x="362" y="361"/>
                    <a:pt x="363" y="361"/>
                  </a:cubicBezTo>
                  <a:cubicBezTo>
                    <a:pt x="369" y="348"/>
                    <a:pt x="381" y="335"/>
                    <a:pt x="388" y="322"/>
                  </a:cubicBezTo>
                  <a:cubicBezTo>
                    <a:pt x="388" y="323"/>
                    <a:pt x="390" y="324"/>
                    <a:pt x="391" y="324"/>
                  </a:cubicBezTo>
                  <a:cubicBezTo>
                    <a:pt x="389" y="322"/>
                    <a:pt x="391" y="317"/>
                    <a:pt x="392" y="314"/>
                  </a:cubicBezTo>
                  <a:cubicBezTo>
                    <a:pt x="396" y="314"/>
                    <a:pt x="394" y="306"/>
                    <a:pt x="398" y="303"/>
                  </a:cubicBezTo>
                  <a:cubicBezTo>
                    <a:pt x="398" y="304"/>
                    <a:pt x="398" y="304"/>
                    <a:pt x="398" y="304"/>
                  </a:cubicBezTo>
                  <a:cubicBezTo>
                    <a:pt x="397" y="299"/>
                    <a:pt x="403" y="300"/>
                    <a:pt x="400" y="296"/>
                  </a:cubicBezTo>
                  <a:cubicBezTo>
                    <a:pt x="403" y="295"/>
                    <a:pt x="403" y="295"/>
                    <a:pt x="403" y="295"/>
                  </a:cubicBezTo>
                  <a:cubicBezTo>
                    <a:pt x="400" y="292"/>
                    <a:pt x="407" y="291"/>
                    <a:pt x="407" y="288"/>
                  </a:cubicBezTo>
                  <a:cubicBezTo>
                    <a:pt x="406" y="287"/>
                    <a:pt x="406" y="287"/>
                    <a:pt x="406" y="287"/>
                  </a:cubicBezTo>
                  <a:cubicBezTo>
                    <a:pt x="406" y="285"/>
                    <a:pt x="408" y="284"/>
                    <a:pt x="409" y="282"/>
                  </a:cubicBezTo>
                  <a:cubicBezTo>
                    <a:pt x="409" y="282"/>
                    <a:pt x="409" y="282"/>
                    <a:pt x="409" y="282"/>
                  </a:cubicBezTo>
                  <a:cubicBezTo>
                    <a:pt x="411" y="276"/>
                    <a:pt x="413" y="273"/>
                    <a:pt x="410" y="272"/>
                  </a:cubicBezTo>
                  <a:cubicBezTo>
                    <a:pt x="413" y="271"/>
                    <a:pt x="410" y="278"/>
                    <a:pt x="415" y="276"/>
                  </a:cubicBezTo>
                  <a:cubicBezTo>
                    <a:pt x="417" y="256"/>
                    <a:pt x="420" y="237"/>
                    <a:pt x="420" y="217"/>
                  </a:cubicBezTo>
                  <a:cubicBezTo>
                    <a:pt x="422" y="215"/>
                    <a:pt x="422" y="213"/>
                    <a:pt x="423" y="213"/>
                  </a:cubicBezTo>
                  <a:cubicBezTo>
                    <a:pt x="422" y="211"/>
                    <a:pt x="422" y="205"/>
                    <a:pt x="420" y="204"/>
                  </a:cubicBezTo>
                  <a:cubicBezTo>
                    <a:pt x="420" y="204"/>
                    <a:pt x="421" y="202"/>
                    <a:pt x="422" y="201"/>
                  </a:cubicBezTo>
                  <a:cubicBezTo>
                    <a:pt x="423" y="197"/>
                    <a:pt x="417" y="198"/>
                    <a:pt x="418" y="193"/>
                  </a:cubicBezTo>
                  <a:cubicBezTo>
                    <a:pt x="420" y="195"/>
                    <a:pt x="421" y="195"/>
                    <a:pt x="422" y="195"/>
                  </a:cubicBezTo>
                  <a:cubicBezTo>
                    <a:pt x="419" y="192"/>
                    <a:pt x="418" y="187"/>
                    <a:pt x="417" y="183"/>
                  </a:cubicBezTo>
                  <a:cubicBezTo>
                    <a:pt x="417" y="184"/>
                    <a:pt x="418" y="185"/>
                    <a:pt x="419" y="184"/>
                  </a:cubicBezTo>
                  <a:cubicBezTo>
                    <a:pt x="415" y="181"/>
                    <a:pt x="418" y="176"/>
                    <a:pt x="416" y="173"/>
                  </a:cubicBezTo>
                  <a:cubicBezTo>
                    <a:pt x="418" y="174"/>
                    <a:pt x="418" y="174"/>
                    <a:pt x="418" y="174"/>
                  </a:cubicBezTo>
                  <a:cubicBezTo>
                    <a:pt x="419" y="167"/>
                    <a:pt x="413" y="173"/>
                    <a:pt x="413" y="168"/>
                  </a:cubicBezTo>
                  <a:cubicBezTo>
                    <a:pt x="414" y="169"/>
                    <a:pt x="415" y="168"/>
                    <a:pt x="416" y="168"/>
                  </a:cubicBezTo>
                  <a:cubicBezTo>
                    <a:pt x="411" y="164"/>
                    <a:pt x="410" y="156"/>
                    <a:pt x="407" y="152"/>
                  </a:cubicBezTo>
                  <a:cubicBezTo>
                    <a:pt x="408" y="152"/>
                    <a:pt x="408" y="152"/>
                    <a:pt x="408" y="152"/>
                  </a:cubicBezTo>
                  <a:cubicBezTo>
                    <a:pt x="406" y="147"/>
                    <a:pt x="405" y="141"/>
                    <a:pt x="401" y="137"/>
                  </a:cubicBezTo>
                  <a:cubicBezTo>
                    <a:pt x="401" y="134"/>
                    <a:pt x="406" y="135"/>
                    <a:pt x="403" y="130"/>
                  </a:cubicBezTo>
                  <a:cubicBezTo>
                    <a:pt x="399" y="132"/>
                    <a:pt x="397" y="123"/>
                    <a:pt x="394" y="128"/>
                  </a:cubicBezTo>
                  <a:cubicBezTo>
                    <a:pt x="392" y="123"/>
                    <a:pt x="390" y="116"/>
                    <a:pt x="388" y="113"/>
                  </a:cubicBezTo>
                  <a:cubicBezTo>
                    <a:pt x="390" y="115"/>
                    <a:pt x="391" y="109"/>
                    <a:pt x="393" y="112"/>
                  </a:cubicBezTo>
                  <a:cubicBezTo>
                    <a:pt x="394" y="108"/>
                    <a:pt x="394" y="108"/>
                    <a:pt x="394" y="108"/>
                  </a:cubicBezTo>
                  <a:cubicBezTo>
                    <a:pt x="395" y="108"/>
                    <a:pt x="395" y="111"/>
                    <a:pt x="396" y="109"/>
                  </a:cubicBezTo>
                  <a:cubicBezTo>
                    <a:pt x="395" y="108"/>
                    <a:pt x="391" y="103"/>
                    <a:pt x="390" y="101"/>
                  </a:cubicBezTo>
                  <a:cubicBezTo>
                    <a:pt x="386" y="100"/>
                    <a:pt x="380" y="100"/>
                    <a:pt x="376" y="95"/>
                  </a:cubicBezTo>
                  <a:cubicBezTo>
                    <a:pt x="379" y="96"/>
                    <a:pt x="378" y="91"/>
                    <a:pt x="380" y="92"/>
                  </a:cubicBezTo>
                  <a:cubicBezTo>
                    <a:pt x="369" y="91"/>
                    <a:pt x="369" y="91"/>
                    <a:pt x="369" y="91"/>
                  </a:cubicBezTo>
                  <a:cubicBezTo>
                    <a:pt x="367" y="89"/>
                    <a:pt x="371" y="88"/>
                    <a:pt x="368" y="87"/>
                  </a:cubicBezTo>
                  <a:cubicBezTo>
                    <a:pt x="368" y="87"/>
                    <a:pt x="366" y="87"/>
                    <a:pt x="365" y="87"/>
                  </a:cubicBezTo>
                  <a:cubicBezTo>
                    <a:pt x="365" y="86"/>
                    <a:pt x="359" y="82"/>
                    <a:pt x="361" y="78"/>
                  </a:cubicBezTo>
                  <a:cubicBezTo>
                    <a:pt x="361" y="77"/>
                    <a:pt x="364" y="80"/>
                    <a:pt x="363" y="77"/>
                  </a:cubicBezTo>
                  <a:cubicBezTo>
                    <a:pt x="361" y="75"/>
                    <a:pt x="359" y="76"/>
                    <a:pt x="357" y="73"/>
                  </a:cubicBezTo>
                  <a:cubicBezTo>
                    <a:pt x="357" y="73"/>
                    <a:pt x="357" y="73"/>
                    <a:pt x="357" y="73"/>
                  </a:cubicBezTo>
                  <a:cubicBezTo>
                    <a:pt x="356" y="71"/>
                    <a:pt x="351" y="69"/>
                    <a:pt x="351" y="73"/>
                  </a:cubicBezTo>
                  <a:cubicBezTo>
                    <a:pt x="352" y="74"/>
                    <a:pt x="352" y="71"/>
                    <a:pt x="353" y="73"/>
                  </a:cubicBezTo>
                  <a:cubicBezTo>
                    <a:pt x="350" y="74"/>
                    <a:pt x="347" y="72"/>
                    <a:pt x="344" y="69"/>
                  </a:cubicBezTo>
                  <a:cubicBezTo>
                    <a:pt x="345" y="70"/>
                    <a:pt x="346" y="69"/>
                    <a:pt x="347" y="68"/>
                  </a:cubicBezTo>
                  <a:cubicBezTo>
                    <a:pt x="342" y="67"/>
                    <a:pt x="337" y="66"/>
                    <a:pt x="331" y="64"/>
                  </a:cubicBezTo>
                  <a:cubicBezTo>
                    <a:pt x="330" y="65"/>
                    <a:pt x="335" y="62"/>
                    <a:pt x="335" y="63"/>
                  </a:cubicBezTo>
                  <a:cubicBezTo>
                    <a:pt x="331" y="57"/>
                    <a:pt x="321" y="59"/>
                    <a:pt x="318" y="52"/>
                  </a:cubicBezTo>
                  <a:cubicBezTo>
                    <a:pt x="319" y="52"/>
                    <a:pt x="318" y="55"/>
                    <a:pt x="318" y="54"/>
                  </a:cubicBezTo>
                  <a:cubicBezTo>
                    <a:pt x="315" y="53"/>
                    <a:pt x="316" y="50"/>
                    <a:pt x="314" y="50"/>
                  </a:cubicBezTo>
                  <a:cubicBezTo>
                    <a:pt x="314" y="49"/>
                    <a:pt x="311" y="50"/>
                    <a:pt x="309" y="49"/>
                  </a:cubicBezTo>
                  <a:cubicBezTo>
                    <a:pt x="307" y="50"/>
                    <a:pt x="309" y="48"/>
                    <a:pt x="311" y="49"/>
                  </a:cubicBezTo>
                  <a:cubicBezTo>
                    <a:pt x="307" y="49"/>
                    <a:pt x="295" y="46"/>
                    <a:pt x="289" y="42"/>
                  </a:cubicBezTo>
                  <a:cubicBezTo>
                    <a:pt x="289" y="43"/>
                    <a:pt x="284" y="44"/>
                    <a:pt x="282" y="44"/>
                  </a:cubicBezTo>
                  <a:cubicBezTo>
                    <a:pt x="283" y="42"/>
                    <a:pt x="283" y="42"/>
                    <a:pt x="283" y="42"/>
                  </a:cubicBezTo>
                  <a:cubicBezTo>
                    <a:pt x="282" y="40"/>
                    <a:pt x="278" y="40"/>
                    <a:pt x="278" y="38"/>
                  </a:cubicBezTo>
                  <a:cubicBezTo>
                    <a:pt x="274" y="40"/>
                    <a:pt x="292" y="39"/>
                    <a:pt x="287" y="40"/>
                  </a:cubicBezTo>
                  <a:cubicBezTo>
                    <a:pt x="286" y="38"/>
                    <a:pt x="279" y="42"/>
                    <a:pt x="281" y="39"/>
                  </a:cubicBezTo>
                  <a:cubicBezTo>
                    <a:pt x="278" y="38"/>
                    <a:pt x="274" y="40"/>
                    <a:pt x="272" y="37"/>
                  </a:cubicBezTo>
                  <a:cubicBezTo>
                    <a:pt x="273" y="38"/>
                    <a:pt x="275" y="34"/>
                    <a:pt x="273" y="34"/>
                  </a:cubicBezTo>
                  <a:cubicBezTo>
                    <a:pt x="268" y="33"/>
                    <a:pt x="271" y="35"/>
                    <a:pt x="267" y="35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4" y="38"/>
                    <a:pt x="260" y="34"/>
                    <a:pt x="262" y="37"/>
                  </a:cubicBezTo>
                  <a:cubicBezTo>
                    <a:pt x="261" y="35"/>
                    <a:pt x="255" y="37"/>
                    <a:pt x="256" y="33"/>
                  </a:cubicBezTo>
                  <a:cubicBezTo>
                    <a:pt x="257" y="30"/>
                    <a:pt x="257" y="30"/>
                    <a:pt x="257" y="30"/>
                  </a:cubicBezTo>
                  <a:cubicBezTo>
                    <a:pt x="255" y="30"/>
                    <a:pt x="253" y="33"/>
                    <a:pt x="251" y="34"/>
                  </a:cubicBezTo>
                  <a:cubicBezTo>
                    <a:pt x="251" y="32"/>
                    <a:pt x="251" y="32"/>
                    <a:pt x="251" y="32"/>
                  </a:cubicBezTo>
                  <a:cubicBezTo>
                    <a:pt x="250" y="37"/>
                    <a:pt x="246" y="31"/>
                    <a:pt x="243" y="35"/>
                  </a:cubicBezTo>
                  <a:cubicBezTo>
                    <a:pt x="239" y="32"/>
                    <a:pt x="232" y="34"/>
                    <a:pt x="231" y="30"/>
                  </a:cubicBezTo>
                  <a:cubicBezTo>
                    <a:pt x="227" y="31"/>
                    <a:pt x="224" y="33"/>
                    <a:pt x="221" y="32"/>
                  </a:cubicBezTo>
                  <a:cubicBezTo>
                    <a:pt x="221" y="31"/>
                    <a:pt x="222" y="31"/>
                    <a:pt x="223" y="30"/>
                  </a:cubicBezTo>
                  <a:cubicBezTo>
                    <a:pt x="220" y="28"/>
                    <a:pt x="220" y="30"/>
                    <a:pt x="218" y="31"/>
                  </a:cubicBezTo>
                  <a:cubicBezTo>
                    <a:pt x="218" y="30"/>
                    <a:pt x="213" y="28"/>
                    <a:pt x="210" y="26"/>
                  </a:cubicBezTo>
                  <a:cubicBezTo>
                    <a:pt x="207" y="28"/>
                    <a:pt x="208" y="30"/>
                    <a:pt x="208" y="32"/>
                  </a:cubicBezTo>
                  <a:cubicBezTo>
                    <a:pt x="205" y="27"/>
                    <a:pt x="199" y="36"/>
                    <a:pt x="195" y="31"/>
                  </a:cubicBezTo>
                  <a:cubicBezTo>
                    <a:pt x="196" y="31"/>
                    <a:pt x="200" y="29"/>
                    <a:pt x="197" y="28"/>
                  </a:cubicBezTo>
                  <a:cubicBezTo>
                    <a:pt x="193" y="23"/>
                    <a:pt x="191" y="32"/>
                    <a:pt x="186" y="30"/>
                  </a:cubicBezTo>
                  <a:cubicBezTo>
                    <a:pt x="188" y="34"/>
                    <a:pt x="188" y="34"/>
                    <a:pt x="188" y="34"/>
                  </a:cubicBezTo>
                  <a:cubicBezTo>
                    <a:pt x="186" y="32"/>
                    <a:pt x="182" y="38"/>
                    <a:pt x="181" y="34"/>
                  </a:cubicBezTo>
                  <a:cubicBezTo>
                    <a:pt x="180" y="35"/>
                    <a:pt x="176" y="33"/>
                    <a:pt x="177" y="37"/>
                  </a:cubicBezTo>
                  <a:cubicBezTo>
                    <a:pt x="169" y="35"/>
                    <a:pt x="160" y="45"/>
                    <a:pt x="153" y="39"/>
                  </a:cubicBezTo>
                  <a:cubicBezTo>
                    <a:pt x="152" y="40"/>
                    <a:pt x="149" y="40"/>
                    <a:pt x="151" y="42"/>
                  </a:cubicBezTo>
                  <a:cubicBezTo>
                    <a:pt x="153" y="43"/>
                    <a:pt x="153" y="40"/>
                    <a:pt x="154" y="41"/>
                  </a:cubicBezTo>
                  <a:cubicBezTo>
                    <a:pt x="153" y="41"/>
                    <a:pt x="153" y="42"/>
                    <a:pt x="153" y="43"/>
                  </a:cubicBezTo>
                  <a:cubicBezTo>
                    <a:pt x="151" y="43"/>
                    <a:pt x="149" y="43"/>
                    <a:pt x="150" y="39"/>
                  </a:cubicBezTo>
                  <a:cubicBezTo>
                    <a:pt x="143" y="39"/>
                    <a:pt x="147" y="48"/>
                    <a:pt x="140" y="50"/>
                  </a:cubicBezTo>
                  <a:cubicBezTo>
                    <a:pt x="140" y="48"/>
                    <a:pt x="139" y="48"/>
                    <a:pt x="138" y="49"/>
                  </a:cubicBezTo>
                  <a:cubicBezTo>
                    <a:pt x="136" y="53"/>
                    <a:pt x="136" y="53"/>
                    <a:pt x="136" y="53"/>
                  </a:cubicBezTo>
                  <a:cubicBezTo>
                    <a:pt x="131" y="54"/>
                    <a:pt x="131" y="51"/>
                    <a:pt x="130" y="48"/>
                  </a:cubicBezTo>
                  <a:cubicBezTo>
                    <a:pt x="128" y="50"/>
                    <a:pt x="125" y="51"/>
                    <a:pt x="126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5" y="53"/>
                    <a:pt x="121" y="55"/>
                    <a:pt x="120" y="56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0" y="54"/>
                    <a:pt x="118" y="56"/>
                    <a:pt x="117" y="57"/>
                  </a:cubicBezTo>
                  <a:cubicBezTo>
                    <a:pt x="118" y="59"/>
                    <a:pt x="121" y="58"/>
                    <a:pt x="122" y="57"/>
                  </a:cubicBezTo>
                  <a:cubicBezTo>
                    <a:pt x="122" y="59"/>
                    <a:pt x="120" y="60"/>
                    <a:pt x="120" y="62"/>
                  </a:cubicBezTo>
                  <a:cubicBezTo>
                    <a:pt x="119" y="59"/>
                    <a:pt x="115" y="62"/>
                    <a:pt x="114" y="63"/>
                  </a:cubicBezTo>
                  <a:cubicBezTo>
                    <a:pt x="112" y="64"/>
                    <a:pt x="113" y="66"/>
                    <a:pt x="113" y="67"/>
                  </a:cubicBezTo>
                  <a:cubicBezTo>
                    <a:pt x="112" y="66"/>
                    <a:pt x="110" y="69"/>
                    <a:pt x="110" y="66"/>
                  </a:cubicBezTo>
                  <a:cubicBezTo>
                    <a:pt x="110" y="65"/>
                    <a:pt x="112" y="66"/>
                    <a:pt x="112" y="64"/>
                  </a:cubicBezTo>
                  <a:cubicBezTo>
                    <a:pt x="110" y="64"/>
                    <a:pt x="109" y="62"/>
                    <a:pt x="108" y="66"/>
                  </a:cubicBezTo>
                  <a:cubicBezTo>
                    <a:pt x="107" y="68"/>
                    <a:pt x="112" y="69"/>
                    <a:pt x="107" y="71"/>
                  </a:cubicBezTo>
                  <a:cubicBezTo>
                    <a:pt x="108" y="70"/>
                    <a:pt x="107" y="69"/>
                    <a:pt x="107" y="67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4" y="71"/>
                    <a:pt x="104" y="70"/>
                    <a:pt x="104" y="70"/>
                  </a:cubicBezTo>
                  <a:cubicBezTo>
                    <a:pt x="104" y="73"/>
                    <a:pt x="100" y="75"/>
                    <a:pt x="101" y="78"/>
                  </a:cubicBezTo>
                  <a:cubicBezTo>
                    <a:pt x="100" y="79"/>
                    <a:pt x="97" y="79"/>
                    <a:pt x="95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2" y="80"/>
                    <a:pt x="91" y="83"/>
                    <a:pt x="91" y="86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89" y="86"/>
                    <a:pt x="88" y="89"/>
                    <a:pt x="88" y="91"/>
                  </a:cubicBezTo>
                  <a:cubicBezTo>
                    <a:pt x="84" y="92"/>
                    <a:pt x="80" y="85"/>
                    <a:pt x="80" y="90"/>
                  </a:cubicBezTo>
                  <a:cubicBezTo>
                    <a:pt x="78" y="93"/>
                    <a:pt x="80" y="97"/>
                    <a:pt x="82" y="97"/>
                  </a:cubicBezTo>
                  <a:cubicBezTo>
                    <a:pt x="77" y="100"/>
                    <a:pt x="76" y="108"/>
                    <a:pt x="70" y="110"/>
                  </a:cubicBezTo>
                  <a:cubicBezTo>
                    <a:pt x="70" y="112"/>
                    <a:pt x="71" y="112"/>
                    <a:pt x="71" y="113"/>
                  </a:cubicBezTo>
                  <a:cubicBezTo>
                    <a:pt x="64" y="120"/>
                    <a:pt x="64" y="130"/>
                    <a:pt x="56" y="134"/>
                  </a:cubicBezTo>
                  <a:cubicBezTo>
                    <a:pt x="56" y="131"/>
                    <a:pt x="54" y="132"/>
                    <a:pt x="53" y="132"/>
                  </a:cubicBezTo>
                  <a:cubicBezTo>
                    <a:pt x="54" y="135"/>
                    <a:pt x="49" y="133"/>
                    <a:pt x="52" y="135"/>
                  </a:cubicBezTo>
                  <a:cubicBezTo>
                    <a:pt x="54" y="136"/>
                    <a:pt x="55" y="137"/>
                    <a:pt x="57" y="135"/>
                  </a:cubicBezTo>
                  <a:cubicBezTo>
                    <a:pt x="56" y="140"/>
                    <a:pt x="53" y="147"/>
                    <a:pt x="50" y="149"/>
                  </a:cubicBezTo>
                  <a:cubicBezTo>
                    <a:pt x="51" y="148"/>
                    <a:pt x="52" y="149"/>
                    <a:pt x="52" y="151"/>
                  </a:cubicBezTo>
                  <a:cubicBezTo>
                    <a:pt x="49" y="149"/>
                    <a:pt x="47" y="152"/>
                    <a:pt x="47" y="155"/>
                  </a:cubicBezTo>
                  <a:cubicBezTo>
                    <a:pt x="48" y="156"/>
                    <a:pt x="48" y="156"/>
                    <a:pt x="48" y="156"/>
                  </a:cubicBezTo>
                  <a:cubicBezTo>
                    <a:pt x="46" y="157"/>
                    <a:pt x="46" y="157"/>
                    <a:pt x="46" y="157"/>
                  </a:cubicBezTo>
                  <a:cubicBezTo>
                    <a:pt x="46" y="159"/>
                    <a:pt x="49" y="160"/>
                    <a:pt x="47" y="162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45" y="165"/>
                    <a:pt x="47" y="170"/>
                    <a:pt x="44" y="173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6"/>
                    <a:pt x="41" y="178"/>
                    <a:pt x="43" y="176"/>
                  </a:cubicBezTo>
                  <a:cubicBezTo>
                    <a:pt x="39" y="181"/>
                    <a:pt x="39" y="184"/>
                    <a:pt x="35" y="186"/>
                  </a:cubicBezTo>
                  <a:cubicBezTo>
                    <a:pt x="40" y="196"/>
                    <a:pt x="38" y="209"/>
                    <a:pt x="37" y="220"/>
                  </a:cubicBezTo>
                  <a:cubicBezTo>
                    <a:pt x="36" y="219"/>
                    <a:pt x="36" y="219"/>
                    <a:pt x="36" y="219"/>
                  </a:cubicBezTo>
                  <a:cubicBezTo>
                    <a:pt x="34" y="222"/>
                    <a:pt x="38" y="221"/>
                    <a:pt x="37" y="223"/>
                  </a:cubicBezTo>
                  <a:cubicBezTo>
                    <a:pt x="36" y="222"/>
                    <a:pt x="34" y="225"/>
                    <a:pt x="32" y="223"/>
                  </a:cubicBezTo>
                  <a:cubicBezTo>
                    <a:pt x="30" y="227"/>
                    <a:pt x="35" y="228"/>
                    <a:pt x="36" y="231"/>
                  </a:cubicBezTo>
                  <a:cubicBezTo>
                    <a:pt x="38" y="231"/>
                    <a:pt x="34" y="228"/>
                    <a:pt x="37" y="229"/>
                  </a:cubicBezTo>
                  <a:cubicBezTo>
                    <a:pt x="38" y="229"/>
                    <a:pt x="36" y="235"/>
                    <a:pt x="39" y="235"/>
                  </a:cubicBezTo>
                  <a:cubicBezTo>
                    <a:pt x="38" y="236"/>
                    <a:pt x="35" y="236"/>
                    <a:pt x="34" y="235"/>
                  </a:cubicBezTo>
                  <a:cubicBezTo>
                    <a:pt x="36" y="237"/>
                    <a:pt x="36" y="237"/>
                    <a:pt x="36" y="237"/>
                  </a:cubicBezTo>
                  <a:cubicBezTo>
                    <a:pt x="32" y="241"/>
                    <a:pt x="29" y="231"/>
                    <a:pt x="24" y="234"/>
                  </a:cubicBezTo>
                  <a:cubicBezTo>
                    <a:pt x="25" y="237"/>
                    <a:pt x="25" y="237"/>
                    <a:pt x="25" y="237"/>
                  </a:cubicBezTo>
                  <a:cubicBezTo>
                    <a:pt x="21" y="239"/>
                    <a:pt x="21" y="230"/>
                    <a:pt x="20" y="237"/>
                  </a:cubicBezTo>
                  <a:cubicBezTo>
                    <a:pt x="21" y="239"/>
                    <a:pt x="26" y="241"/>
                    <a:pt x="27" y="239"/>
                  </a:cubicBezTo>
                  <a:cubicBezTo>
                    <a:pt x="29" y="244"/>
                    <a:pt x="35" y="241"/>
                    <a:pt x="36" y="246"/>
                  </a:cubicBezTo>
                  <a:cubicBezTo>
                    <a:pt x="34" y="248"/>
                    <a:pt x="34" y="242"/>
                    <a:pt x="32" y="243"/>
                  </a:cubicBezTo>
                  <a:cubicBezTo>
                    <a:pt x="30" y="246"/>
                    <a:pt x="34" y="248"/>
                    <a:pt x="34" y="251"/>
                  </a:cubicBezTo>
                  <a:cubicBezTo>
                    <a:pt x="35" y="248"/>
                    <a:pt x="38" y="250"/>
                    <a:pt x="39" y="251"/>
                  </a:cubicBezTo>
                  <a:cubicBezTo>
                    <a:pt x="38" y="254"/>
                    <a:pt x="36" y="250"/>
                    <a:pt x="36" y="254"/>
                  </a:cubicBezTo>
                  <a:cubicBezTo>
                    <a:pt x="38" y="254"/>
                    <a:pt x="40" y="257"/>
                    <a:pt x="41" y="254"/>
                  </a:cubicBezTo>
                  <a:cubicBezTo>
                    <a:pt x="45" y="255"/>
                    <a:pt x="40" y="258"/>
                    <a:pt x="44" y="260"/>
                  </a:cubicBezTo>
                  <a:cubicBezTo>
                    <a:pt x="41" y="262"/>
                    <a:pt x="37" y="257"/>
                    <a:pt x="36" y="262"/>
                  </a:cubicBezTo>
                  <a:cubicBezTo>
                    <a:pt x="38" y="261"/>
                    <a:pt x="41" y="266"/>
                    <a:pt x="45" y="263"/>
                  </a:cubicBezTo>
                  <a:cubicBezTo>
                    <a:pt x="44" y="265"/>
                    <a:pt x="42" y="265"/>
                    <a:pt x="40" y="265"/>
                  </a:cubicBezTo>
                  <a:cubicBezTo>
                    <a:pt x="39" y="268"/>
                    <a:pt x="47" y="269"/>
                    <a:pt x="42" y="271"/>
                  </a:cubicBezTo>
                  <a:cubicBezTo>
                    <a:pt x="45" y="271"/>
                    <a:pt x="45" y="271"/>
                    <a:pt x="45" y="271"/>
                  </a:cubicBezTo>
                  <a:cubicBezTo>
                    <a:pt x="44" y="272"/>
                    <a:pt x="44" y="273"/>
                    <a:pt x="43" y="275"/>
                  </a:cubicBezTo>
                  <a:cubicBezTo>
                    <a:pt x="43" y="277"/>
                    <a:pt x="48" y="280"/>
                    <a:pt x="44" y="282"/>
                  </a:cubicBezTo>
                  <a:cubicBezTo>
                    <a:pt x="45" y="282"/>
                    <a:pt x="47" y="287"/>
                    <a:pt x="49" y="284"/>
                  </a:cubicBezTo>
                  <a:cubicBezTo>
                    <a:pt x="49" y="280"/>
                    <a:pt x="45" y="281"/>
                    <a:pt x="49" y="278"/>
                  </a:cubicBezTo>
                  <a:cubicBezTo>
                    <a:pt x="46" y="282"/>
                    <a:pt x="51" y="282"/>
                    <a:pt x="53" y="284"/>
                  </a:cubicBezTo>
                  <a:cubicBezTo>
                    <a:pt x="51" y="285"/>
                    <a:pt x="51" y="285"/>
                    <a:pt x="51" y="285"/>
                  </a:cubicBezTo>
                  <a:cubicBezTo>
                    <a:pt x="52" y="285"/>
                    <a:pt x="53" y="288"/>
                    <a:pt x="55" y="288"/>
                  </a:cubicBezTo>
                  <a:cubicBezTo>
                    <a:pt x="54" y="288"/>
                    <a:pt x="53" y="288"/>
                    <a:pt x="53" y="289"/>
                  </a:cubicBezTo>
                  <a:cubicBezTo>
                    <a:pt x="56" y="289"/>
                    <a:pt x="56" y="289"/>
                    <a:pt x="56" y="289"/>
                  </a:cubicBezTo>
                  <a:cubicBezTo>
                    <a:pt x="59" y="293"/>
                    <a:pt x="52" y="292"/>
                    <a:pt x="54" y="296"/>
                  </a:cubicBezTo>
                  <a:cubicBezTo>
                    <a:pt x="51" y="294"/>
                    <a:pt x="51" y="294"/>
                    <a:pt x="51" y="294"/>
                  </a:cubicBezTo>
                  <a:cubicBezTo>
                    <a:pt x="52" y="294"/>
                    <a:pt x="50" y="297"/>
                    <a:pt x="52" y="298"/>
                  </a:cubicBezTo>
                  <a:cubicBezTo>
                    <a:pt x="54" y="298"/>
                    <a:pt x="58" y="299"/>
                    <a:pt x="60" y="298"/>
                  </a:cubicBezTo>
                  <a:cubicBezTo>
                    <a:pt x="62" y="300"/>
                    <a:pt x="58" y="301"/>
                    <a:pt x="61" y="302"/>
                  </a:cubicBezTo>
                  <a:cubicBezTo>
                    <a:pt x="57" y="300"/>
                    <a:pt x="57" y="300"/>
                    <a:pt x="57" y="300"/>
                  </a:cubicBezTo>
                  <a:cubicBezTo>
                    <a:pt x="56" y="300"/>
                    <a:pt x="54" y="304"/>
                    <a:pt x="56" y="307"/>
                  </a:cubicBezTo>
                  <a:cubicBezTo>
                    <a:pt x="57" y="308"/>
                    <a:pt x="62" y="310"/>
                    <a:pt x="62" y="306"/>
                  </a:cubicBezTo>
                  <a:cubicBezTo>
                    <a:pt x="62" y="308"/>
                    <a:pt x="62" y="311"/>
                    <a:pt x="60" y="310"/>
                  </a:cubicBezTo>
                  <a:cubicBezTo>
                    <a:pt x="62" y="313"/>
                    <a:pt x="62" y="309"/>
                    <a:pt x="65" y="311"/>
                  </a:cubicBezTo>
                  <a:cubicBezTo>
                    <a:pt x="64" y="313"/>
                    <a:pt x="64" y="318"/>
                    <a:pt x="63" y="321"/>
                  </a:cubicBezTo>
                  <a:cubicBezTo>
                    <a:pt x="58" y="320"/>
                    <a:pt x="58" y="320"/>
                    <a:pt x="58" y="320"/>
                  </a:cubicBezTo>
                  <a:cubicBezTo>
                    <a:pt x="59" y="322"/>
                    <a:pt x="59" y="322"/>
                    <a:pt x="59" y="322"/>
                  </a:cubicBezTo>
                  <a:cubicBezTo>
                    <a:pt x="54" y="320"/>
                    <a:pt x="57" y="324"/>
                    <a:pt x="53" y="324"/>
                  </a:cubicBezTo>
                  <a:cubicBezTo>
                    <a:pt x="54" y="326"/>
                    <a:pt x="56" y="327"/>
                    <a:pt x="57" y="328"/>
                  </a:cubicBezTo>
                  <a:cubicBezTo>
                    <a:pt x="60" y="321"/>
                    <a:pt x="66" y="329"/>
                    <a:pt x="70" y="326"/>
                  </a:cubicBezTo>
                  <a:cubicBezTo>
                    <a:pt x="74" y="331"/>
                    <a:pt x="61" y="335"/>
                    <a:pt x="71" y="337"/>
                  </a:cubicBezTo>
                  <a:cubicBezTo>
                    <a:pt x="72" y="336"/>
                    <a:pt x="76" y="337"/>
                    <a:pt x="73" y="334"/>
                  </a:cubicBezTo>
                  <a:cubicBezTo>
                    <a:pt x="75" y="338"/>
                    <a:pt x="79" y="334"/>
                    <a:pt x="79" y="339"/>
                  </a:cubicBezTo>
                  <a:cubicBezTo>
                    <a:pt x="76" y="337"/>
                    <a:pt x="77" y="345"/>
                    <a:pt x="72" y="342"/>
                  </a:cubicBezTo>
                  <a:cubicBezTo>
                    <a:pt x="73" y="341"/>
                    <a:pt x="71" y="339"/>
                    <a:pt x="71" y="338"/>
                  </a:cubicBezTo>
                  <a:cubicBezTo>
                    <a:pt x="70" y="340"/>
                    <a:pt x="66" y="340"/>
                    <a:pt x="68" y="344"/>
                  </a:cubicBezTo>
                  <a:cubicBezTo>
                    <a:pt x="70" y="346"/>
                    <a:pt x="71" y="349"/>
                    <a:pt x="73" y="347"/>
                  </a:cubicBezTo>
                  <a:cubicBezTo>
                    <a:pt x="76" y="346"/>
                    <a:pt x="71" y="344"/>
                    <a:pt x="75" y="344"/>
                  </a:cubicBezTo>
                  <a:cubicBezTo>
                    <a:pt x="78" y="348"/>
                    <a:pt x="75" y="351"/>
                    <a:pt x="80" y="350"/>
                  </a:cubicBezTo>
                  <a:cubicBezTo>
                    <a:pt x="78" y="347"/>
                    <a:pt x="80" y="345"/>
                    <a:pt x="82" y="344"/>
                  </a:cubicBezTo>
                  <a:cubicBezTo>
                    <a:pt x="85" y="347"/>
                    <a:pt x="85" y="347"/>
                    <a:pt x="85" y="347"/>
                  </a:cubicBezTo>
                  <a:cubicBezTo>
                    <a:pt x="83" y="347"/>
                    <a:pt x="83" y="347"/>
                    <a:pt x="83" y="347"/>
                  </a:cubicBezTo>
                  <a:cubicBezTo>
                    <a:pt x="84" y="353"/>
                    <a:pt x="87" y="347"/>
                    <a:pt x="89" y="353"/>
                  </a:cubicBezTo>
                  <a:cubicBezTo>
                    <a:pt x="87" y="357"/>
                    <a:pt x="87" y="357"/>
                    <a:pt x="87" y="357"/>
                  </a:cubicBezTo>
                  <a:cubicBezTo>
                    <a:pt x="84" y="357"/>
                    <a:pt x="84" y="349"/>
                    <a:pt x="80" y="352"/>
                  </a:cubicBezTo>
                  <a:cubicBezTo>
                    <a:pt x="82" y="355"/>
                    <a:pt x="85" y="355"/>
                    <a:pt x="85" y="359"/>
                  </a:cubicBezTo>
                  <a:cubicBezTo>
                    <a:pt x="83" y="357"/>
                    <a:pt x="83" y="357"/>
                    <a:pt x="83" y="357"/>
                  </a:cubicBezTo>
                  <a:cubicBezTo>
                    <a:pt x="83" y="358"/>
                    <a:pt x="78" y="363"/>
                    <a:pt x="84" y="366"/>
                  </a:cubicBezTo>
                  <a:cubicBezTo>
                    <a:pt x="87" y="367"/>
                    <a:pt x="86" y="365"/>
                    <a:pt x="88" y="365"/>
                  </a:cubicBezTo>
                  <a:cubicBezTo>
                    <a:pt x="91" y="370"/>
                    <a:pt x="94" y="370"/>
                    <a:pt x="96" y="373"/>
                  </a:cubicBezTo>
                  <a:cubicBezTo>
                    <a:pt x="92" y="375"/>
                    <a:pt x="99" y="380"/>
                    <a:pt x="94" y="378"/>
                  </a:cubicBezTo>
                  <a:cubicBezTo>
                    <a:pt x="95" y="375"/>
                    <a:pt x="90" y="367"/>
                    <a:pt x="86" y="367"/>
                  </a:cubicBezTo>
                  <a:cubicBezTo>
                    <a:pt x="83" y="371"/>
                    <a:pt x="84" y="363"/>
                    <a:pt x="80" y="364"/>
                  </a:cubicBezTo>
                  <a:cubicBezTo>
                    <a:pt x="82" y="368"/>
                    <a:pt x="78" y="370"/>
                    <a:pt x="76" y="372"/>
                  </a:cubicBezTo>
                  <a:cubicBezTo>
                    <a:pt x="76" y="374"/>
                    <a:pt x="78" y="374"/>
                    <a:pt x="79" y="375"/>
                  </a:cubicBezTo>
                  <a:cubicBezTo>
                    <a:pt x="81" y="374"/>
                    <a:pt x="81" y="372"/>
                    <a:pt x="83" y="371"/>
                  </a:cubicBezTo>
                  <a:cubicBezTo>
                    <a:pt x="85" y="376"/>
                    <a:pt x="89" y="380"/>
                    <a:pt x="93" y="381"/>
                  </a:cubicBezTo>
                  <a:cubicBezTo>
                    <a:pt x="92" y="383"/>
                    <a:pt x="90" y="384"/>
                    <a:pt x="88" y="382"/>
                  </a:cubicBezTo>
                  <a:cubicBezTo>
                    <a:pt x="92" y="388"/>
                    <a:pt x="95" y="394"/>
                    <a:pt x="97" y="400"/>
                  </a:cubicBezTo>
                  <a:cubicBezTo>
                    <a:pt x="99" y="394"/>
                    <a:pt x="101" y="405"/>
                    <a:pt x="103" y="401"/>
                  </a:cubicBezTo>
                  <a:cubicBezTo>
                    <a:pt x="103" y="398"/>
                    <a:pt x="104" y="394"/>
                    <a:pt x="107" y="394"/>
                  </a:cubicBezTo>
                  <a:cubicBezTo>
                    <a:pt x="107" y="396"/>
                    <a:pt x="105" y="395"/>
                    <a:pt x="105" y="397"/>
                  </a:cubicBezTo>
                  <a:cubicBezTo>
                    <a:pt x="108" y="398"/>
                    <a:pt x="103" y="402"/>
                    <a:pt x="108" y="403"/>
                  </a:cubicBezTo>
                  <a:cubicBezTo>
                    <a:pt x="104" y="398"/>
                    <a:pt x="102" y="404"/>
                    <a:pt x="99" y="405"/>
                  </a:cubicBezTo>
                  <a:cubicBezTo>
                    <a:pt x="102" y="408"/>
                    <a:pt x="96" y="406"/>
                    <a:pt x="98" y="409"/>
                  </a:cubicBezTo>
                  <a:cubicBezTo>
                    <a:pt x="102" y="412"/>
                    <a:pt x="105" y="416"/>
                    <a:pt x="108" y="421"/>
                  </a:cubicBezTo>
                  <a:cubicBezTo>
                    <a:pt x="108" y="428"/>
                    <a:pt x="114" y="435"/>
                    <a:pt x="116" y="440"/>
                  </a:cubicBezTo>
                  <a:cubicBezTo>
                    <a:pt x="115" y="443"/>
                    <a:pt x="111" y="443"/>
                    <a:pt x="111" y="446"/>
                  </a:cubicBezTo>
                  <a:cubicBezTo>
                    <a:pt x="112" y="449"/>
                    <a:pt x="114" y="442"/>
                    <a:pt x="114" y="448"/>
                  </a:cubicBezTo>
                  <a:cubicBezTo>
                    <a:pt x="113" y="447"/>
                    <a:pt x="113" y="447"/>
                    <a:pt x="113" y="447"/>
                  </a:cubicBezTo>
                  <a:cubicBezTo>
                    <a:pt x="114" y="449"/>
                    <a:pt x="114" y="457"/>
                    <a:pt x="119" y="458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15" y="458"/>
                    <a:pt x="116" y="459"/>
                    <a:pt x="116" y="459"/>
                  </a:cubicBezTo>
                  <a:cubicBezTo>
                    <a:pt x="115" y="460"/>
                    <a:pt x="114" y="461"/>
                    <a:pt x="113" y="460"/>
                  </a:cubicBezTo>
                  <a:cubicBezTo>
                    <a:pt x="110" y="464"/>
                    <a:pt x="114" y="466"/>
                    <a:pt x="115" y="470"/>
                  </a:cubicBezTo>
                  <a:cubicBezTo>
                    <a:pt x="117" y="467"/>
                    <a:pt x="117" y="467"/>
                    <a:pt x="117" y="467"/>
                  </a:cubicBezTo>
                  <a:cubicBezTo>
                    <a:pt x="120" y="473"/>
                    <a:pt x="119" y="477"/>
                    <a:pt x="120" y="483"/>
                  </a:cubicBezTo>
                  <a:cubicBezTo>
                    <a:pt x="118" y="483"/>
                    <a:pt x="118" y="483"/>
                    <a:pt x="118" y="483"/>
                  </a:cubicBezTo>
                  <a:cubicBezTo>
                    <a:pt x="119" y="486"/>
                    <a:pt x="119" y="486"/>
                    <a:pt x="119" y="486"/>
                  </a:cubicBezTo>
                  <a:cubicBezTo>
                    <a:pt x="117" y="486"/>
                    <a:pt x="116" y="489"/>
                    <a:pt x="118" y="491"/>
                  </a:cubicBezTo>
                  <a:cubicBezTo>
                    <a:pt x="111" y="482"/>
                    <a:pt x="111" y="482"/>
                    <a:pt x="111" y="482"/>
                  </a:cubicBezTo>
                  <a:cubicBezTo>
                    <a:pt x="112" y="480"/>
                    <a:pt x="114" y="485"/>
                    <a:pt x="117" y="483"/>
                  </a:cubicBezTo>
                  <a:cubicBezTo>
                    <a:pt x="119" y="481"/>
                    <a:pt x="117" y="476"/>
                    <a:pt x="115" y="476"/>
                  </a:cubicBezTo>
                  <a:cubicBezTo>
                    <a:pt x="115" y="478"/>
                    <a:pt x="115" y="478"/>
                    <a:pt x="116" y="479"/>
                  </a:cubicBezTo>
                  <a:cubicBezTo>
                    <a:pt x="113" y="480"/>
                    <a:pt x="113" y="477"/>
                    <a:pt x="110" y="476"/>
                  </a:cubicBezTo>
                  <a:cubicBezTo>
                    <a:pt x="111" y="477"/>
                    <a:pt x="110" y="479"/>
                    <a:pt x="111" y="479"/>
                  </a:cubicBezTo>
                  <a:cubicBezTo>
                    <a:pt x="109" y="477"/>
                    <a:pt x="108" y="475"/>
                    <a:pt x="107" y="472"/>
                  </a:cubicBezTo>
                  <a:cubicBezTo>
                    <a:pt x="109" y="474"/>
                    <a:pt x="109" y="470"/>
                    <a:pt x="110" y="471"/>
                  </a:cubicBezTo>
                  <a:cubicBezTo>
                    <a:pt x="107" y="471"/>
                    <a:pt x="106" y="468"/>
                    <a:pt x="106" y="464"/>
                  </a:cubicBezTo>
                  <a:cubicBezTo>
                    <a:pt x="109" y="460"/>
                    <a:pt x="102" y="457"/>
                    <a:pt x="101" y="452"/>
                  </a:cubicBezTo>
                  <a:cubicBezTo>
                    <a:pt x="105" y="453"/>
                    <a:pt x="108" y="455"/>
                    <a:pt x="110" y="457"/>
                  </a:cubicBezTo>
                  <a:cubicBezTo>
                    <a:pt x="111" y="454"/>
                    <a:pt x="109" y="454"/>
                    <a:pt x="110" y="450"/>
                  </a:cubicBezTo>
                  <a:cubicBezTo>
                    <a:pt x="107" y="450"/>
                    <a:pt x="103" y="450"/>
                    <a:pt x="101" y="446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1" y="442"/>
                    <a:pt x="98" y="443"/>
                    <a:pt x="97" y="439"/>
                  </a:cubicBezTo>
                  <a:cubicBezTo>
                    <a:pt x="95" y="431"/>
                    <a:pt x="92" y="424"/>
                    <a:pt x="89" y="418"/>
                  </a:cubicBezTo>
                  <a:cubicBezTo>
                    <a:pt x="91" y="417"/>
                    <a:pt x="91" y="417"/>
                    <a:pt x="91" y="417"/>
                  </a:cubicBezTo>
                  <a:cubicBezTo>
                    <a:pt x="85" y="416"/>
                    <a:pt x="84" y="408"/>
                    <a:pt x="80" y="405"/>
                  </a:cubicBezTo>
                  <a:cubicBezTo>
                    <a:pt x="79" y="397"/>
                    <a:pt x="70" y="391"/>
                    <a:pt x="72" y="386"/>
                  </a:cubicBezTo>
                  <a:cubicBezTo>
                    <a:pt x="64" y="374"/>
                    <a:pt x="56" y="365"/>
                    <a:pt x="50" y="351"/>
                  </a:cubicBezTo>
                  <a:cubicBezTo>
                    <a:pt x="54" y="352"/>
                    <a:pt x="54" y="352"/>
                    <a:pt x="54" y="352"/>
                  </a:cubicBezTo>
                  <a:cubicBezTo>
                    <a:pt x="51" y="351"/>
                    <a:pt x="55" y="349"/>
                    <a:pt x="53" y="347"/>
                  </a:cubicBezTo>
                  <a:cubicBezTo>
                    <a:pt x="52" y="351"/>
                    <a:pt x="49" y="346"/>
                    <a:pt x="46" y="345"/>
                  </a:cubicBezTo>
                  <a:cubicBezTo>
                    <a:pt x="45" y="338"/>
                    <a:pt x="39" y="332"/>
                    <a:pt x="34" y="328"/>
                  </a:cubicBezTo>
                  <a:cubicBezTo>
                    <a:pt x="36" y="327"/>
                    <a:pt x="36" y="327"/>
                    <a:pt x="36" y="327"/>
                  </a:cubicBezTo>
                  <a:cubicBezTo>
                    <a:pt x="30" y="323"/>
                    <a:pt x="30" y="315"/>
                    <a:pt x="28" y="308"/>
                  </a:cubicBezTo>
                  <a:cubicBezTo>
                    <a:pt x="29" y="307"/>
                    <a:pt x="30" y="305"/>
                    <a:pt x="29" y="303"/>
                  </a:cubicBezTo>
                  <a:cubicBezTo>
                    <a:pt x="24" y="301"/>
                    <a:pt x="23" y="299"/>
                    <a:pt x="19" y="295"/>
                  </a:cubicBezTo>
                  <a:cubicBezTo>
                    <a:pt x="17" y="291"/>
                    <a:pt x="16" y="283"/>
                    <a:pt x="16" y="279"/>
                  </a:cubicBezTo>
                  <a:cubicBezTo>
                    <a:pt x="5" y="264"/>
                    <a:pt x="6" y="246"/>
                    <a:pt x="3" y="229"/>
                  </a:cubicBezTo>
                  <a:cubicBezTo>
                    <a:pt x="6" y="227"/>
                    <a:pt x="6" y="227"/>
                    <a:pt x="6" y="227"/>
                  </a:cubicBezTo>
                  <a:cubicBezTo>
                    <a:pt x="0" y="210"/>
                    <a:pt x="8" y="190"/>
                    <a:pt x="8" y="175"/>
                  </a:cubicBezTo>
                  <a:cubicBezTo>
                    <a:pt x="13" y="178"/>
                    <a:pt x="13" y="178"/>
                    <a:pt x="13" y="178"/>
                  </a:cubicBezTo>
                  <a:cubicBezTo>
                    <a:pt x="15" y="174"/>
                    <a:pt x="14" y="168"/>
                    <a:pt x="10" y="168"/>
                  </a:cubicBezTo>
                  <a:cubicBezTo>
                    <a:pt x="13" y="164"/>
                    <a:pt x="12" y="156"/>
                    <a:pt x="16" y="155"/>
                  </a:cubicBezTo>
                  <a:cubicBezTo>
                    <a:pt x="18" y="151"/>
                    <a:pt x="16" y="148"/>
                    <a:pt x="17" y="145"/>
                  </a:cubicBezTo>
                  <a:cubicBezTo>
                    <a:pt x="22" y="137"/>
                    <a:pt x="23" y="134"/>
                    <a:pt x="26" y="125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8"/>
                    <a:pt x="27" y="129"/>
                    <a:pt x="28" y="127"/>
                  </a:cubicBezTo>
                  <a:cubicBezTo>
                    <a:pt x="28" y="124"/>
                    <a:pt x="35" y="118"/>
                    <a:pt x="28" y="118"/>
                  </a:cubicBezTo>
                  <a:cubicBezTo>
                    <a:pt x="36" y="111"/>
                    <a:pt x="37" y="97"/>
                    <a:pt x="46" y="92"/>
                  </a:cubicBezTo>
                  <a:cubicBezTo>
                    <a:pt x="45" y="92"/>
                    <a:pt x="46" y="90"/>
                    <a:pt x="45" y="89"/>
                  </a:cubicBezTo>
                  <a:cubicBezTo>
                    <a:pt x="50" y="82"/>
                    <a:pt x="58" y="77"/>
                    <a:pt x="61" y="71"/>
                  </a:cubicBezTo>
                  <a:cubicBezTo>
                    <a:pt x="62" y="70"/>
                    <a:pt x="61" y="74"/>
                    <a:pt x="63" y="71"/>
                  </a:cubicBezTo>
                  <a:cubicBezTo>
                    <a:pt x="64" y="70"/>
                    <a:pt x="62" y="70"/>
                    <a:pt x="63" y="68"/>
                  </a:cubicBezTo>
                  <a:cubicBezTo>
                    <a:pt x="70" y="55"/>
                    <a:pt x="85" y="51"/>
                    <a:pt x="93" y="42"/>
                  </a:cubicBezTo>
                  <a:cubicBezTo>
                    <a:pt x="110" y="27"/>
                    <a:pt x="130" y="17"/>
                    <a:pt x="151" y="10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56" y="5"/>
                    <a:pt x="167" y="10"/>
                    <a:pt x="172" y="3"/>
                  </a:cubicBezTo>
                  <a:cubicBezTo>
                    <a:pt x="174" y="4"/>
                    <a:pt x="178" y="3"/>
                    <a:pt x="177" y="5"/>
                  </a:cubicBezTo>
                  <a:cubicBezTo>
                    <a:pt x="182" y="1"/>
                    <a:pt x="193" y="5"/>
                    <a:pt x="201" y="1"/>
                  </a:cubicBezTo>
                  <a:cubicBezTo>
                    <a:pt x="199" y="2"/>
                    <a:pt x="199" y="2"/>
                    <a:pt x="199" y="2"/>
                  </a:cubicBezTo>
                  <a:cubicBezTo>
                    <a:pt x="207" y="4"/>
                    <a:pt x="214" y="0"/>
                    <a:pt x="223" y="2"/>
                  </a:cubicBezTo>
                  <a:cubicBezTo>
                    <a:pt x="222" y="3"/>
                    <a:pt x="220" y="3"/>
                    <a:pt x="220" y="4"/>
                  </a:cubicBezTo>
                  <a:cubicBezTo>
                    <a:pt x="223" y="6"/>
                    <a:pt x="228" y="0"/>
                    <a:pt x="229" y="6"/>
                  </a:cubicBezTo>
                  <a:cubicBezTo>
                    <a:pt x="231" y="6"/>
                    <a:pt x="231" y="3"/>
                    <a:pt x="230" y="3"/>
                  </a:cubicBezTo>
                  <a:cubicBezTo>
                    <a:pt x="248" y="6"/>
                    <a:pt x="267" y="6"/>
                    <a:pt x="286" y="10"/>
                  </a:cubicBezTo>
                  <a:cubicBezTo>
                    <a:pt x="299" y="17"/>
                    <a:pt x="285" y="19"/>
                    <a:pt x="296" y="18"/>
                  </a:cubicBezTo>
                  <a:cubicBezTo>
                    <a:pt x="297" y="20"/>
                    <a:pt x="297" y="17"/>
                    <a:pt x="297" y="18"/>
                  </a:cubicBezTo>
                  <a:cubicBezTo>
                    <a:pt x="302" y="18"/>
                    <a:pt x="301" y="25"/>
                    <a:pt x="305" y="24"/>
                  </a:cubicBezTo>
                  <a:cubicBezTo>
                    <a:pt x="305" y="20"/>
                    <a:pt x="307" y="23"/>
                    <a:pt x="308" y="21"/>
                  </a:cubicBezTo>
                  <a:cubicBezTo>
                    <a:pt x="315" y="26"/>
                    <a:pt x="315" y="30"/>
                    <a:pt x="322" y="30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31" y="30"/>
                    <a:pt x="337" y="37"/>
                    <a:pt x="346" y="36"/>
                  </a:cubicBezTo>
                  <a:cubicBezTo>
                    <a:pt x="384" y="59"/>
                    <a:pt x="413" y="94"/>
                    <a:pt x="429" y="134"/>
                  </a:cubicBezTo>
                  <a:cubicBezTo>
                    <a:pt x="444" y="174"/>
                    <a:pt x="452" y="217"/>
                    <a:pt x="441" y="261"/>
                  </a:cubicBezTo>
                  <a:cubicBezTo>
                    <a:pt x="435" y="270"/>
                    <a:pt x="434" y="270"/>
                    <a:pt x="433" y="282"/>
                  </a:cubicBezTo>
                  <a:cubicBezTo>
                    <a:pt x="432" y="281"/>
                    <a:pt x="433" y="280"/>
                    <a:pt x="432" y="281"/>
                  </a:cubicBezTo>
                  <a:cubicBezTo>
                    <a:pt x="435" y="283"/>
                    <a:pt x="430" y="289"/>
                    <a:pt x="432" y="291"/>
                  </a:cubicBezTo>
                  <a:cubicBezTo>
                    <a:pt x="426" y="306"/>
                    <a:pt x="419" y="319"/>
                    <a:pt x="410" y="333"/>
                  </a:cubicBezTo>
                  <a:cubicBezTo>
                    <a:pt x="411" y="330"/>
                    <a:pt x="409" y="328"/>
                    <a:pt x="408" y="330"/>
                  </a:cubicBezTo>
                  <a:cubicBezTo>
                    <a:pt x="408" y="334"/>
                    <a:pt x="408" y="334"/>
                    <a:pt x="408" y="334"/>
                  </a:cubicBezTo>
                  <a:cubicBezTo>
                    <a:pt x="407" y="334"/>
                    <a:pt x="407" y="334"/>
                    <a:pt x="407" y="334"/>
                  </a:cubicBezTo>
                  <a:cubicBezTo>
                    <a:pt x="406" y="336"/>
                    <a:pt x="407" y="339"/>
                    <a:pt x="409" y="338"/>
                  </a:cubicBezTo>
                  <a:cubicBezTo>
                    <a:pt x="387" y="374"/>
                    <a:pt x="353" y="394"/>
                    <a:pt x="330" y="421"/>
                  </a:cubicBezTo>
                  <a:cubicBezTo>
                    <a:pt x="324" y="426"/>
                    <a:pt x="317" y="436"/>
                    <a:pt x="313" y="443"/>
                  </a:cubicBezTo>
                  <a:cubicBezTo>
                    <a:pt x="293" y="460"/>
                    <a:pt x="282" y="482"/>
                    <a:pt x="280" y="508"/>
                  </a:cubicBezTo>
                  <a:cubicBezTo>
                    <a:pt x="280" y="508"/>
                    <a:pt x="272" y="503"/>
                    <a:pt x="272" y="4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7"/>
            <p:cNvSpPr/>
            <p:nvPr/>
          </p:nvSpPr>
          <p:spPr bwMode="auto">
            <a:xfrm>
              <a:off x="2046288" y="3116263"/>
              <a:ext cx="22225" cy="15875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2 h 4"/>
                <a:gd name="T4" fmla="*/ 0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0"/>
                    <a:pt x="5" y="2"/>
                  </a:cubicBezTo>
                  <a:cubicBezTo>
                    <a:pt x="4" y="2"/>
                    <a:pt x="2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8"/>
            <p:cNvSpPr/>
            <p:nvPr/>
          </p:nvSpPr>
          <p:spPr bwMode="auto">
            <a:xfrm>
              <a:off x="2020888" y="2746375"/>
              <a:ext cx="12700" cy="7937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0 h 2"/>
                <a:gd name="T4" fmla="*/ 3 w 3"/>
                <a:gd name="T5" fmla="*/ 2 h 2"/>
                <a:gd name="T6" fmla="*/ 1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2"/>
                    <a:pt x="1" y="0"/>
                    <a:pt x="1" y="0"/>
                  </a:cubicBezTo>
                  <a:cubicBezTo>
                    <a:pt x="1" y="1"/>
                    <a:pt x="3" y="1"/>
                    <a:pt x="3" y="2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9"/>
            <p:cNvSpPr/>
            <p:nvPr/>
          </p:nvSpPr>
          <p:spPr bwMode="auto">
            <a:xfrm>
              <a:off x="1982788" y="2660650"/>
              <a:ext cx="30163" cy="30162"/>
            </a:xfrm>
            <a:custGeom>
              <a:avLst/>
              <a:gdLst>
                <a:gd name="T0" fmla="*/ 0 w 7"/>
                <a:gd name="T1" fmla="*/ 1 h 7"/>
                <a:gd name="T2" fmla="*/ 7 w 7"/>
                <a:gd name="T3" fmla="*/ 7 h 7"/>
                <a:gd name="T4" fmla="*/ 0 w 7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1"/>
                  </a:moveTo>
                  <a:cubicBezTo>
                    <a:pt x="2" y="0"/>
                    <a:pt x="5" y="4"/>
                    <a:pt x="7" y="7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0"/>
            <p:cNvSpPr/>
            <p:nvPr/>
          </p:nvSpPr>
          <p:spPr bwMode="auto">
            <a:xfrm>
              <a:off x="1965326" y="2562225"/>
              <a:ext cx="9525" cy="12700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2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0"/>
                    <a:pt x="1" y="0"/>
                    <a:pt x="2" y="2"/>
                  </a:cubicBezTo>
                  <a:cubicBezTo>
                    <a:pt x="1" y="3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1"/>
            <p:cNvSpPr/>
            <p:nvPr/>
          </p:nvSpPr>
          <p:spPr bwMode="auto">
            <a:xfrm>
              <a:off x="1944688" y="2559050"/>
              <a:ext cx="12700" cy="15875"/>
            </a:xfrm>
            <a:custGeom>
              <a:avLst/>
              <a:gdLst>
                <a:gd name="T0" fmla="*/ 1 w 3"/>
                <a:gd name="T1" fmla="*/ 4 h 4"/>
                <a:gd name="T2" fmla="*/ 1 w 3"/>
                <a:gd name="T3" fmla="*/ 0 h 4"/>
                <a:gd name="T4" fmla="*/ 1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0" y="1"/>
                    <a:pt x="3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2"/>
            <p:cNvSpPr/>
            <p:nvPr/>
          </p:nvSpPr>
          <p:spPr bwMode="auto">
            <a:xfrm>
              <a:off x="1863726" y="2384425"/>
              <a:ext cx="22225" cy="17462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0" y="1"/>
                    <a:pt x="1" y="0"/>
                  </a:cubicBezTo>
                  <a:cubicBezTo>
                    <a:pt x="1" y="1"/>
                    <a:pt x="5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3"/>
            <p:cNvSpPr/>
            <p:nvPr/>
          </p:nvSpPr>
          <p:spPr bwMode="auto">
            <a:xfrm>
              <a:off x="1825626" y="2311400"/>
              <a:ext cx="7938" cy="12700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2 h 3"/>
                <a:gd name="T4" fmla="*/ 2 w 2"/>
                <a:gd name="T5" fmla="*/ 2 h 3"/>
                <a:gd name="T6" fmla="*/ 1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1" y="2"/>
                    <a:pt x="0" y="2"/>
                  </a:cubicBezTo>
                  <a:cubicBezTo>
                    <a:pt x="0" y="0"/>
                    <a:pt x="2" y="1"/>
                    <a:pt x="2" y="2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4"/>
            <p:cNvSpPr/>
            <p:nvPr/>
          </p:nvSpPr>
          <p:spPr bwMode="auto">
            <a:xfrm>
              <a:off x="2382838" y="1163638"/>
              <a:ext cx="7938" cy="9525"/>
            </a:xfrm>
            <a:custGeom>
              <a:avLst/>
              <a:gdLst>
                <a:gd name="T0" fmla="*/ 5 w 5"/>
                <a:gd name="T1" fmla="*/ 0 h 6"/>
                <a:gd name="T2" fmla="*/ 0 w 5"/>
                <a:gd name="T3" fmla="*/ 6 h 6"/>
                <a:gd name="T4" fmla="*/ 0 w 5"/>
                <a:gd name="T5" fmla="*/ 0 h 6"/>
                <a:gd name="T6" fmla="*/ 5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5"/>
            <p:cNvSpPr/>
            <p:nvPr/>
          </p:nvSpPr>
          <p:spPr bwMode="auto">
            <a:xfrm>
              <a:off x="3019426" y="1325563"/>
              <a:ext cx="17463" cy="12700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1"/>
                    <a:pt x="2" y="3"/>
                    <a:pt x="2" y="3"/>
                  </a:cubicBezTo>
                  <a:cubicBezTo>
                    <a:pt x="0" y="2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"/>
            <p:cNvSpPr/>
            <p:nvPr/>
          </p:nvSpPr>
          <p:spPr bwMode="auto">
            <a:xfrm>
              <a:off x="3273426" y="1585913"/>
              <a:ext cx="12700" cy="7937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8 w 8"/>
                <a:gd name="T5" fmla="*/ 0 h 5"/>
                <a:gd name="T6" fmla="*/ 0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0" y="5"/>
                  </a:lnTo>
                  <a:lnTo>
                    <a:pt x="8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7"/>
            <p:cNvSpPr/>
            <p:nvPr/>
          </p:nvSpPr>
          <p:spPr bwMode="auto">
            <a:xfrm>
              <a:off x="2016126" y="3111500"/>
              <a:ext cx="42863" cy="12700"/>
            </a:xfrm>
            <a:custGeom>
              <a:avLst/>
              <a:gdLst>
                <a:gd name="T0" fmla="*/ 6 w 10"/>
                <a:gd name="T1" fmla="*/ 1 h 3"/>
                <a:gd name="T2" fmla="*/ 2 w 10"/>
                <a:gd name="T3" fmla="*/ 2 h 3"/>
                <a:gd name="T4" fmla="*/ 6 w 10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6" y="1"/>
                  </a:moveTo>
                  <a:cubicBezTo>
                    <a:pt x="0" y="2"/>
                    <a:pt x="10" y="3"/>
                    <a:pt x="2" y="2"/>
                  </a:cubicBezTo>
                  <a:cubicBezTo>
                    <a:pt x="3" y="1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8"/>
            <p:cNvSpPr/>
            <p:nvPr/>
          </p:nvSpPr>
          <p:spPr bwMode="auto">
            <a:xfrm>
              <a:off x="1366838" y="3055938"/>
              <a:ext cx="1465263" cy="2847975"/>
            </a:xfrm>
            <a:custGeom>
              <a:avLst/>
              <a:gdLst>
                <a:gd name="T0" fmla="*/ 133 w 345"/>
                <a:gd name="T1" fmla="*/ 507 h 670"/>
                <a:gd name="T2" fmla="*/ 193 w 345"/>
                <a:gd name="T3" fmla="*/ 391 h 670"/>
                <a:gd name="T4" fmla="*/ 197 w 345"/>
                <a:gd name="T5" fmla="*/ 346 h 670"/>
                <a:gd name="T6" fmla="*/ 192 w 345"/>
                <a:gd name="T7" fmla="*/ 234 h 670"/>
                <a:gd name="T8" fmla="*/ 248 w 345"/>
                <a:gd name="T9" fmla="*/ 202 h 670"/>
                <a:gd name="T10" fmla="*/ 181 w 345"/>
                <a:gd name="T11" fmla="*/ 188 h 670"/>
                <a:gd name="T12" fmla="*/ 202 w 345"/>
                <a:gd name="T13" fmla="*/ 160 h 670"/>
                <a:gd name="T14" fmla="*/ 263 w 345"/>
                <a:gd name="T15" fmla="*/ 144 h 670"/>
                <a:gd name="T16" fmla="*/ 311 w 345"/>
                <a:gd name="T17" fmla="*/ 134 h 670"/>
                <a:gd name="T18" fmla="*/ 305 w 345"/>
                <a:gd name="T19" fmla="*/ 158 h 670"/>
                <a:gd name="T20" fmla="*/ 309 w 345"/>
                <a:gd name="T21" fmla="*/ 155 h 670"/>
                <a:gd name="T22" fmla="*/ 310 w 345"/>
                <a:gd name="T23" fmla="*/ 139 h 670"/>
                <a:gd name="T24" fmla="*/ 309 w 345"/>
                <a:gd name="T25" fmla="*/ 155 h 670"/>
                <a:gd name="T26" fmla="*/ 290 w 345"/>
                <a:gd name="T27" fmla="*/ 146 h 670"/>
                <a:gd name="T28" fmla="*/ 241 w 345"/>
                <a:gd name="T29" fmla="*/ 146 h 670"/>
                <a:gd name="T30" fmla="*/ 175 w 345"/>
                <a:gd name="T31" fmla="*/ 148 h 670"/>
                <a:gd name="T32" fmla="*/ 128 w 345"/>
                <a:gd name="T33" fmla="*/ 136 h 670"/>
                <a:gd name="T34" fmla="*/ 135 w 345"/>
                <a:gd name="T35" fmla="*/ 113 h 670"/>
                <a:gd name="T36" fmla="*/ 172 w 345"/>
                <a:gd name="T37" fmla="*/ 99 h 670"/>
                <a:gd name="T38" fmla="*/ 202 w 345"/>
                <a:gd name="T39" fmla="*/ 89 h 670"/>
                <a:gd name="T40" fmla="*/ 220 w 345"/>
                <a:gd name="T41" fmla="*/ 85 h 670"/>
                <a:gd name="T42" fmla="*/ 265 w 345"/>
                <a:gd name="T43" fmla="*/ 81 h 670"/>
                <a:gd name="T44" fmla="*/ 312 w 345"/>
                <a:gd name="T45" fmla="*/ 62 h 670"/>
                <a:gd name="T46" fmla="*/ 297 w 345"/>
                <a:gd name="T47" fmla="*/ 84 h 670"/>
                <a:gd name="T48" fmla="*/ 262 w 345"/>
                <a:gd name="T49" fmla="*/ 81 h 670"/>
                <a:gd name="T50" fmla="*/ 169 w 345"/>
                <a:gd name="T51" fmla="*/ 92 h 670"/>
                <a:gd name="T52" fmla="*/ 146 w 345"/>
                <a:gd name="T53" fmla="*/ 78 h 670"/>
                <a:gd name="T54" fmla="*/ 153 w 345"/>
                <a:gd name="T55" fmla="*/ 51 h 670"/>
                <a:gd name="T56" fmla="*/ 186 w 345"/>
                <a:gd name="T57" fmla="*/ 40 h 670"/>
                <a:gd name="T58" fmla="*/ 216 w 345"/>
                <a:gd name="T59" fmla="*/ 27 h 670"/>
                <a:gd name="T60" fmla="*/ 233 w 345"/>
                <a:gd name="T61" fmla="*/ 28 h 670"/>
                <a:gd name="T62" fmla="*/ 263 w 345"/>
                <a:gd name="T63" fmla="*/ 36 h 670"/>
                <a:gd name="T64" fmla="*/ 295 w 345"/>
                <a:gd name="T65" fmla="*/ 26 h 670"/>
                <a:gd name="T66" fmla="*/ 319 w 345"/>
                <a:gd name="T67" fmla="*/ 8 h 670"/>
                <a:gd name="T68" fmla="*/ 334 w 345"/>
                <a:gd name="T69" fmla="*/ 7 h 670"/>
                <a:gd name="T70" fmla="*/ 329 w 345"/>
                <a:gd name="T71" fmla="*/ 39 h 670"/>
                <a:gd name="T72" fmla="*/ 334 w 345"/>
                <a:gd name="T73" fmla="*/ 8 h 670"/>
                <a:gd name="T74" fmla="*/ 332 w 345"/>
                <a:gd name="T75" fmla="*/ 11 h 670"/>
                <a:gd name="T76" fmla="*/ 336 w 345"/>
                <a:gd name="T77" fmla="*/ 14 h 670"/>
                <a:gd name="T78" fmla="*/ 331 w 345"/>
                <a:gd name="T79" fmla="*/ 31 h 670"/>
                <a:gd name="T80" fmla="*/ 288 w 345"/>
                <a:gd name="T81" fmla="*/ 28 h 670"/>
                <a:gd name="T82" fmla="*/ 217 w 345"/>
                <a:gd name="T83" fmla="*/ 22 h 670"/>
                <a:gd name="T84" fmla="*/ 179 w 345"/>
                <a:gd name="T85" fmla="*/ 22 h 670"/>
                <a:gd name="T86" fmla="*/ 200 w 345"/>
                <a:gd name="T87" fmla="*/ 10 h 670"/>
                <a:gd name="T88" fmla="*/ 249 w 345"/>
                <a:gd name="T89" fmla="*/ 3 h 670"/>
                <a:gd name="T90" fmla="*/ 344 w 345"/>
                <a:gd name="T91" fmla="*/ 17 h 670"/>
                <a:gd name="T92" fmla="*/ 324 w 345"/>
                <a:gd name="T93" fmla="*/ 37 h 670"/>
                <a:gd name="T94" fmla="*/ 226 w 345"/>
                <a:gd name="T95" fmla="*/ 56 h 670"/>
                <a:gd name="T96" fmla="*/ 144 w 345"/>
                <a:gd name="T97" fmla="*/ 59 h 670"/>
                <a:gd name="T98" fmla="*/ 158 w 345"/>
                <a:gd name="T99" fmla="*/ 61 h 670"/>
                <a:gd name="T100" fmla="*/ 292 w 345"/>
                <a:gd name="T101" fmla="*/ 55 h 670"/>
                <a:gd name="T102" fmla="*/ 324 w 345"/>
                <a:gd name="T103" fmla="*/ 93 h 670"/>
                <a:gd name="T104" fmla="*/ 267 w 345"/>
                <a:gd name="T105" fmla="*/ 108 h 670"/>
                <a:gd name="T106" fmla="*/ 150 w 345"/>
                <a:gd name="T107" fmla="*/ 137 h 670"/>
                <a:gd name="T108" fmla="*/ 149 w 345"/>
                <a:gd name="T109" fmla="*/ 111 h 670"/>
                <a:gd name="T110" fmla="*/ 234 w 345"/>
                <a:gd name="T111" fmla="*/ 122 h 670"/>
                <a:gd name="T112" fmla="*/ 325 w 345"/>
                <a:gd name="T113" fmla="*/ 138 h 670"/>
                <a:gd name="T114" fmla="*/ 313 w 345"/>
                <a:gd name="T115" fmla="*/ 163 h 670"/>
                <a:gd name="T116" fmla="*/ 192 w 345"/>
                <a:gd name="T117" fmla="*/ 192 h 670"/>
                <a:gd name="T118" fmla="*/ 192 w 345"/>
                <a:gd name="T119" fmla="*/ 164 h 670"/>
                <a:gd name="T120" fmla="*/ 265 w 345"/>
                <a:gd name="T121" fmla="*/ 217 h 670"/>
                <a:gd name="T122" fmla="*/ 216 w 345"/>
                <a:gd name="T123" fmla="*/ 313 h 670"/>
                <a:gd name="T124" fmla="*/ 206 w 345"/>
                <a:gd name="T125" fmla="*/ 431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5" h="670">
                  <a:moveTo>
                    <a:pt x="9" y="647"/>
                  </a:moveTo>
                  <a:cubicBezTo>
                    <a:pt x="17" y="626"/>
                    <a:pt x="43" y="612"/>
                    <a:pt x="54" y="592"/>
                  </a:cubicBezTo>
                  <a:cubicBezTo>
                    <a:pt x="56" y="590"/>
                    <a:pt x="57" y="596"/>
                    <a:pt x="60" y="591"/>
                  </a:cubicBezTo>
                  <a:cubicBezTo>
                    <a:pt x="71" y="570"/>
                    <a:pt x="97" y="547"/>
                    <a:pt x="118" y="530"/>
                  </a:cubicBezTo>
                  <a:cubicBezTo>
                    <a:pt x="118" y="532"/>
                    <a:pt x="118" y="532"/>
                    <a:pt x="118" y="532"/>
                  </a:cubicBezTo>
                  <a:cubicBezTo>
                    <a:pt x="122" y="528"/>
                    <a:pt x="122" y="521"/>
                    <a:pt x="126" y="517"/>
                  </a:cubicBezTo>
                  <a:cubicBezTo>
                    <a:pt x="127" y="518"/>
                    <a:pt x="126" y="519"/>
                    <a:pt x="128" y="519"/>
                  </a:cubicBezTo>
                  <a:cubicBezTo>
                    <a:pt x="127" y="516"/>
                    <a:pt x="133" y="511"/>
                    <a:pt x="133" y="507"/>
                  </a:cubicBezTo>
                  <a:cubicBezTo>
                    <a:pt x="135" y="506"/>
                    <a:pt x="137" y="508"/>
                    <a:pt x="139" y="506"/>
                  </a:cubicBezTo>
                  <a:cubicBezTo>
                    <a:pt x="139" y="502"/>
                    <a:pt x="139" y="502"/>
                    <a:pt x="139" y="502"/>
                  </a:cubicBezTo>
                  <a:cubicBezTo>
                    <a:pt x="138" y="491"/>
                    <a:pt x="152" y="486"/>
                    <a:pt x="155" y="474"/>
                  </a:cubicBezTo>
                  <a:cubicBezTo>
                    <a:pt x="155" y="474"/>
                    <a:pt x="155" y="476"/>
                    <a:pt x="156" y="475"/>
                  </a:cubicBezTo>
                  <a:cubicBezTo>
                    <a:pt x="163" y="457"/>
                    <a:pt x="176" y="437"/>
                    <a:pt x="183" y="418"/>
                  </a:cubicBezTo>
                  <a:cubicBezTo>
                    <a:pt x="184" y="419"/>
                    <a:pt x="185" y="420"/>
                    <a:pt x="187" y="420"/>
                  </a:cubicBezTo>
                  <a:cubicBezTo>
                    <a:pt x="184" y="418"/>
                    <a:pt x="187" y="411"/>
                    <a:pt x="188" y="406"/>
                  </a:cubicBezTo>
                  <a:cubicBezTo>
                    <a:pt x="192" y="405"/>
                    <a:pt x="189" y="396"/>
                    <a:pt x="193" y="391"/>
                  </a:cubicBezTo>
                  <a:cubicBezTo>
                    <a:pt x="193" y="391"/>
                    <a:pt x="193" y="391"/>
                    <a:pt x="193" y="391"/>
                  </a:cubicBezTo>
                  <a:cubicBezTo>
                    <a:pt x="191" y="386"/>
                    <a:pt x="197" y="385"/>
                    <a:pt x="194" y="380"/>
                  </a:cubicBezTo>
                  <a:cubicBezTo>
                    <a:pt x="198" y="378"/>
                    <a:pt x="198" y="378"/>
                    <a:pt x="198" y="378"/>
                  </a:cubicBezTo>
                  <a:cubicBezTo>
                    <a:pt x="193" y="375"/>
                    <a:pt x="201" y="372"/>
                    <a:pt x="200" y="367"/>
                  </a:cubicBezTo>
                  <a:cubicBezTo>
                    <a:pt x="199" y="367"/>
                    <a:pt x="199" y="367"/>
                    <a:pt x="199" y="367"/>
                  </a:cubicBezTo>
                  <a:cubicBezTo>
                    <a:pt x="198" y="364"/>
                    <a:pt x="200" y="362"/>
                    <a:pt x="200" y="358"/>
                  </a:cubicBezTo>
                  <a:cubicBezTo>
                    <a:pt x="200" y="358"/>
                    <a:pt x="200" y="358"/>
                    <a:pt x="200" y="358"/>
                  </a:cubicBezTo>
                  <a:cubicBezTo>
                    <a:pt x="199" y="350"/>
                    <a:pt x="201" y="345"/>
                    <a:pt x="197" y="346"/>
                  </a:cubicBezTo>
                  <a:cubicBezTo>
                    <a:pt x="200" y="343"/>
                    <a:pt x="199" y="354"/>
                    <a:pt x="203" y="349"/>
                  </a:cubicBezTo>
                  <a:cubicBezTo>
                    <a:pt x="200" y="320"/>
                    <a:pt x="176" y="304"/>
                    <a:pt x="167" y="275"/>
                  </a:cubicBezTo>
                  <a:cubicBezTo>
                    <a:pt x="168" y="271"/>
                    <a:pt x="169" y="269"/>
                    <a:pt x="171" y="269"/>
                  </a:cubicBezTo>
                  <a:cubicBezTo>
                    <a:pt x="170" y="266"/>
                    <a:pt x="174" y="259"/>
                    <a:pt x="174" y="256"/>
                  </a:cubicBezTo>
                  <a:cubicBezTo>
                    <a:pt x="173" y="257"/>
                    <a:pt x="176" y="255"/>
                    <a:pt x="177" y="254"/>
                  </a:cubicBezTo>
                  <a:cubicBezTo>
                    <a:pt x="181" y="251"/>
                    <a:pt x="177" y="248"/>
                    <a:pt x="182" y="244"/>
                  </a:cubicBezTo>
                  <a:cubicBezTo>
                    <a:pt x="181" y="246"/>
                    <a:pt x="182" y="248"/>
                    <a:pt x="183" y="248"/>
                  </a:cubicBezTo>
                  <a:cubicBezTo>
                    <a:pt x="184" y="243"/>
                    <a:pt x="189" y="239"/>
                    <a:pt x="192" y="234"/>
                  </a:cubicBezTo>
                  <a:cubicBezTo>
                    <a:pt x="192" y="235"/>
                    <a:pt x="191" y="236"/>
                    <a:pt x="192" y="237"/>
                  </a:cubicBezTo>
                  <a:cubicBezTo>
                    <a:pt x="194" y="230"/>
                    <a:pt x="201" y="230"/>
                    <a:pt x="204" y="226"/>
                  </a:cubicBezTo>
                  <a:cubicBezTo>
                    <a:pt x="204" y="228"/>
                    <a:pt x="204" y="228"/>
                    <a:pt x="204" y="228"/>
                  </a:cubicBezTo>
                  <a:cubicBezTo>
                    <a:pt x="212" y="226"/>
                    <a:pt x="203" y="223"/>
                    <a:pt x="210" y="221"/>
                  </a:cubicBezTo>
                  <a:cubicBezTo>
                    <a:pt x="209" y="222"/>
                    <a:pt x="210" y="222"/>
                    <a:pt x="210" y="223"/>
                  </a:cubicBezTo>
                  <a:cubicBezTo>
                    <a:pt x="214" y="216"/>
                    <a:pt x="225" y="212"/>
                    <a:pt x="230" y="208"/>
                  </a:cubicBezTo>
                  <a:cubicBezTo>
                    <a:pt x="230" y="209"/>
                    <a:pt x="230" y="209"/>
                    <a:pt x="230" y="209"/>
                  </a:cubicBezTo>
                  <a:cubicBezTo>
                    <a:pt x="236" y="207"/>
                    <a:pt x="244" y="194"/>
                    <a:pt x="248" y="202"/>
                  </a:cubicBezTo>
                  <a:cubicBezTo>
                    <a:pt x="246" y="200"/>
                    <a:pt x="251" y="197"/>
                    <a:pt x="243" y="195"/>
                  </a:cubicBezTo>
                  <a:cubicBezTo>
                    <a:pt x="242" y="199"/>
                    <a:pt x="230" y="194"/>
                    <a:pt x="233" y="200"/>
                  </a:cubicBezTo>
                  <a:cubicBezTo>
                    <a:pt x="227" y="198"/>
                    <a:pt x="217" y="195"/>
                    <a:pt x="212" y="196"/>
                  </a:cubicBezTo>
                  <a:cubicBezTo>
                    <a:pt x="215" y="195"/>
                    <a:pt x="209" y="191"/>
                    <a:pt x="215" y="191"/>
                  </a:cubicBezTo>
                  <a:cubicBezTo>
                    <a:pt x="211" y="188"/>
                    <a:pt x="211" y="188"/>
                    <a:pt x="211" y="188"/>
                  </a:cubicBezTo>
                  <a:cubicBezTo>
                    <a:pt x="212" y="187"/>
                    <a:pt x="215" y="189"/>
                    <a:pt x="214" y="187"/>
                  </a:cubicBezTo>
                  <a:cubicBezTo>
                    <a:pt x="211" y="187"/>
                    <a:pt x="203" y="188"/>
                    <a:pt x="201" y="186"/>
                  </a:cubicBezTo>
                  <a:cubicBezTo>
                    <a:pt x="196" y="188"/>
                    <a:pt x="189" y="192"/>
                    <a:pt x="181" y="188"/>
                  </a:cubicBezTo>
                  <a:cubicBezTo>
                    <a:pt x="185" y="188"/>
                    <a:pt x="181" y="183"/>
                    <a:pt x="184" y="183"/>
                  </a:cubicBezTo>
                  <a:cubicBezTo>
                    <a:pt x="181" y="179"/>
                    <a:pt x="170" y="193"/>
                    <a:pt x="172" y="172"/>
                  </a:cubicBezTo>
                  <a:cubicBezTo>
                    <a:pt x="175" y="170"/>
                    <a:pt x="175" y="174"/>
                    <a:pt x="178" y="170"/>
                  </a:cubicBezTo>
                  <a:cubicBezTo>
                    <a:pt x="177" y="170"/>
                    <a:pt x="178" y="168"/>
                    <a:pt x="179" y="166"/>
                  </a:cubicBezTo>
                  <a:cubicBezTo>
                    <a:pt x="180" y="165"/>
                    <a:pt x="190" y="159"/>
                    <a:pt x="193" y="162"/>
                  </a:cubicBezTo>
                  <a:cubicBezTo>
                    <a:pt x="195" y="163"/>
                    <a:pt x="189" y="165"/>
                    <a:pt x="192" y="165"/>
                  </a:cubicBezTo>
                  <a:cubicBezTo>
                    <a:pt x="197" y="163"/>
                    <a:pt x="197" y="162"/>
                    <a:pt x="202" y="160"/>
                  </a:cubicBezTo>
                  <a:cubicBezTo>
                    <a:pt x="202" y="160"/>
                    <a:pt x="202" y="160"/>
                    <a:pt x="202" y="160"/>
                  </a:cubicBezTo>
                  <a:cubicBezTo>
                    <a:pt x="206" y="160"/>
                    <a:pt x="212" y="156"/>
                    <a:pt x="208" y="155"/>
                  </a:cubicBezTo>
                  <a:cubicBezTo>
                    <a:pt x="205" y="155"/>
                    <a:pt x="209" y="157"/>
                    <a:pt x="205" y="157"/>
                  </a:cubicBezTo>
                  <a:cubicBezTo>
                    <a:pt x="207" y="154"/>
                    <a:pt x="213" y="152"/>
                    <a:pt x="219" y="151"/>
                  </a:cubicBezTo>
                  <a:cubicBezTo>
                    <a:pt x="217" y="152"/>
                    <a:pt x="217" y="153"/>
                    <a:pt x="217" y="154"/>
                  </a:cubicBezTo>
                  <a:cubicBezTo>
                    <a:pt x="224" y="149"/>
                    <a:pt x="231" y="148"/>
                    <a:pt x="239" y="145"/>
                  </a:cubicBezTo>
                  <a:cubicBezTo>
                    <a:pt x="239" y="143"/>
                    <a:pt x="236" y="149"/>
                    <a:pt x="235" y="148"/>
                  </a:cubicBezTo>
                  <a:cubicBezTo>
                    <a:pt x="245" y="150"/>
                    <a:pt x="256" y="143"/>
                    <a:pt x="264" y="146"/>
                  </a:cubicBezTo>
                  <a:cubicBezTo>
                    <a:pt x="263" y="146"/>
                    <a:pt x="263" y="143"/>
                    <a:pt x="263" y="144"/>
                  </a:cubicBezTo>
                  <a:cubicBezTo>
                    <a:pt x="268" y="144"/>
                    <a:pt x="268" y="147"/>
                    <a:pt x="271" y="145"/>
                  </a:cubicBezTo>
                  <a:cubicBezTo>
                    <a:pt x="272" y="147"/>
                    <a:pt x="275" y="144"/>
                    <a:pt x="278" y="144"/>
                  </a:cubicBezTo>
                  <a:cubicBezTo>
                    <a:pt x="280" y="142"/>
                    <a:pt x="279" y="144"/>
                    <a:pt x="276" y="145"/>
                  </a:cubicBezTo>
                  <a:cubicBezTo>
                    <a:pt x="280" y="143"/>
                    <a:pt x="298" y="139"/>
                    <a:pt x="307" y="139"/>
                  </a:cubicBezTo>
                  <a:cubicBezTo>
                    <a:pt x="306" y="138"/>
                    <a:pt x="308" y="137"/>
                    <a:pt x="309" y="136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3" y="129"/>
                    <a:pt x="301" y="179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5" y="158"/>
                    <a:pt x="305" y="158"/>
                    <a:pt x="305" y="158"/>
                  </a:cubicBezTo>
                  <a:cubicBezTo>
                    <a:pt x="304" y="158"/>
                    <a:pt x="304" y="158"/>
                    <a:pt x="304" y="158"/>
                  </a:cubicBezTo>
                  <a:cubicBezTo>
                    <a:pt x="307" y="156"/>
                    <a:pt x="307" y="156"/>
                    <a:pt x="307" y="156"/>
                  </a:cubicBezTo>
                  <a:cubicBezTo>
                    <a:pt x="306" y="154"/>
                    <a:pt x="301" y="153"/>
                    <a:pt x="302" y="151"/>
                  </a:cubicBezTo>
                  <a:cubicBezTo>
                    <a:pt x="300" y="152"/>
                    <a:pt x="303" y="153"/>
                    <a:pt x="307" y="154"/>
                  </a:cubicBezTo>
                  <a:cubicBezTo>
                    <a:pt x="308" y="155"/>
                    <a:pt x="308" y="155"/>
                    <a:pt x="308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8" y="158"/>
                    <a:pt x="316" y="123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2" y="138"/>
                    <a:pt x="312" y="138"/>
                    <a:pt x="312" y="138"/>
                  </a:cubicBezTo>
                  <a:cubicBezTo>
                    <a:pt x="310" y="139"/>
                    <a:pt x="310" y="139"/>
                    <a:pt x="310" y="139"/>
                  </a:cubicBezTo>
                  <a:cubicBezTo>
                    <a:pt x="309" y="140"/>
                    <a:pt x="309" y="140"/>
                    <a:pt x="310" y="139"/>
                  </a:cubicBezTo>
                  <a:cubicBezTo>
                    <a:pt x="311" y="139"/>
                    <a:pt x="311" y="139"/>
                    <a:pt x="312" y="139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1" y="146"/>
                    <a:pt x="316" y="122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7" y="155"/>
                    <a:pt x="307" y="155"/>
                    <a:pt x="307" y="155"/>
                  </a:cubicBezTo>
                  <a:cubicBezTo>
                    <a:pt x="305" y="154"/>
                    <a:pt x="304" y="154"/>
                    <a:pt x="305" y="153"/>
                  </a:cubicBezTo>
                  <a:cubicBezTo>
                    <a:pt x="302" y="152"/>
                    <a:pt x="298" y="152"/>
                    <a:pt x="296" y="148"/>
                  </a:cubicBezTo>
                  <a:cubicBezTo>
                    <a:pt x="296" y="149"/>
                    <a:pt x="300" y="147"/>
                    <a:pt x="297" y="145"/>
                  </a:cubicBezTo>
                  <a:cubicBezTo>
                    <a:pt x="291" y="144"/>
                    <a:pt x="295" y="146"/>
                    <a:pt x="290" y="146"/>
                  </a:cubicBezTo>
                  <a:cubicBezTo>
                    <a:pt x="287" y="146"/>
                    <a:pt x="287" y="146"/>
                    <a:pt x="287" y="146"/>
                  </a:cubicBezTo>
                  <a:cubicBezTo>
                    <a:pt x="286" y="149"/>
                    <a:pt x="282" y="145"/>
                    <a:pt x="283" y="148"/>
                  </a:cubicBezTo>
                  <a:cubicBezTo>
                    <a:pt x="283" y="146"/>
                    <a:pt x="275" y="148"/>
                    <a:pt x="276" y="144"/>
                  </a:cubicBezTo>
                  <a:cubicBezTo>
                    <a:pt x="277" y="141"/>
                    <a:pt x="277" y="141"/>
                    <a:pt x="277" y="141"/>
                  </a:cubicBezTo>
                  <a:cubicBezTo>
                    <a:pt x="274" y="141"/>
                    <a:pt x="272" y="144"/>
                    <a:pt x="270" y="146"/>
                  </a:cubicBezTo>
                  <a:cubicBezTo>
                    <a:pt x="269" y="145"/>
                    <a:pt x="269" y="145"/>
                    <a:pt x="269" y="144"/>
                  </a:cubicBezTo>
                  <a:cubicBezTo>
                    <a:pt x="268" y="149"/>
                    <a:pt x="262" y="144"/>
                    <a:pt x="259" y="148"/>
                  </a:cubicBezTo>
                  <a:cubicBezTo>
                    <a:pt x="253" y="146"/>
                    <a:pt x="244" y="149"/>
                    <a:pt x="241" y="146"/>
                  </a:cubicBezTo>
                  <a:cubicBezTo>
                    <a:pt x="236" y="148"/>
                    <a:pt x="232" y="150"/>
                    <a:pt x="227" y="149"/>
                  </a:cubicBezTo>
                  <a:cubicBezTo>
                    <a:pt x="228" y="149"/>
                    <a:pt x="229" y="148"/>
                    <a:pt x="230" y="147"/>
                  </a:cubicBezTo>
                  <a:cubicBezTo>
                    <a:pt x="226" y="146"/>
                    <a:pt x="225" y="147"/>
                    <a:pt x="222" y="148"/>
                  </a:cubicBezTo>
                  <a:cubicBezTo>
                    <a:pt x="223" y="148"/>
                    <a:pt x="215" y="146"/>
                    <a:pt x="211" y="145"/>
                  </a:cubicBezTo>
                  <a:cubicBezTo>
                    <a:pt x="206" y="147"/>
                    <a:pt x="208" y="149"/>
                    <a:pt x="208" y="151"/>
                  </a:cubicBezTo>
                  <a:cubicBezTo>
                    <a:pt x="203" y="147"/>
                    <a:pt x="194" y="154"/>
                    <a:pt x="188" y="150"/>
                  </a:cubicBezTo>
                  <a:cubicBezTo>
                    <a:pt x="190" y="150"/>
                    <a:pt x="195" y="148"/>
                    <a:pt x="191" y="146"/>
                  </a:cubicBezTo>
                  <a:cubicBezTo>
                    <a:pt x="187" y="142"/>
                    <a:pt x="182" y="151"/>
                    <a:pt x="175" y="148"/>
                  </a:cubicBezTo>
                  <a:cubicBezTo>
                    <a:pt x="177" y="152"/>
                    <a:pt x="177" y="152"/>
                    <a:pt x="177" y="152"/>
                  </a:cubicBezTo>
                  <a:cubicBezTo>
                    <a:pt x="173" y="149"/>
                    <a:pt x="165" y="153"/>
                    <a:pt x="166" y="149"/>
                  </a:cubicBezTo>
                  <a:cubicBezTo>
                    <a:pt x="163" y="150"/>
                    <a:pt x="157" y="146"/>
                    <a:pt x="157" y="150"/>
                  </a:cubicBezTo>
                  <a:cubicBezTo>
                    <a:pt x="151" y="148"/>
                    <a:pt x="144" y="144"/>
                    <a:pt x="136" y="141"/>
                  </a:cubicBezTo>
                  <a:cubicBezTo>
                    <a:pt x="131" y="138"/>
                    <a:pt x="131" y="138"/>
                    <a:pt x="131" y="138"/>
                  </a:cubicBezTo>
                  <a:cubicBezTo>
                    <a:pt x="129" y="137"/>
                    <a:pt x="129" y="137"/>
                    <a:pt x="129" y="137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30" y="152"/>
                    <a:pt x="125" y="114"/>
                    <a:pt x="125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30" y="115"/>
                    <a:pt x="133" y="113"/>
                    <a:pt x="135" y="113"/>
                  </a:cubicBezTo>
                  <a:cubicBezTo>
                    <a:pt x="137" y="111"/>
                    <a:pt x="141" y="109"/>
                    <a:pt x="139" y="108"/>
                  </a:cubicBezTo>
                  <a:cubicBezTo>
                    <a:pt x="135" y="108"/>
                    <a:pt x="136" y="112"/>
                    <a:pt x="134" y="111"/>
                  </a:cubicBezTo>
                  <a:cubicBezTo>
                    <a:pt x="136" y="110"/>
                    <a:pt x="135" y="109"/>
                    <a:pt x="135" y="109"/>
                  </a:cubicBezTo>
                  <a:cubicBezTo>
                    <a:pt x="140" y="107"/>
                    <a:pt x="143" y="106"/>
                    <a:pt x="141" y="111"/>
                  </a:cubicBezTo>
                  <a:cubicBezTo>
                    <a:pt x="150" y="108"/>
                    <a:pt x="146" y="100"/>
                    <a:pt x="158" y="98"/>
                  </a:cubicBezTo>
                  <a:cubicBezTo>
                    <a:pt x="158" y="99"/>
                    <a:pt x="159" y="100"/>
                    <a:pt x="162" y="98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74" y="93"/>
                    <a:pt x="171" y="97"/>
                    <a:pt x="172" y="99"/>
                  </a:cubicBezTo>
                  <a:cubicBezTo>
                    <a:pt x="176" y="98"/>
                    <a:pt x="180" y="97"/>
                    <a:pt x="181" y="95"/>
                  </a:cubicBezTo>
                  <a:cubicBezTo>
                    <a:pt x="186" y="97"/>
                    <a:pt x="186" y="97"/>
                    <a:pt x="186" y="97"/>
                  </a:cubicBezTo>
                  <a:cubicBezTo>
                    <a:pt x="182" y="96"/>
                    <a:pt x="188" y="95"/>
                    <a:pt x="190" y="94"/>
                  </a:cubicBezTo>
                  <a:cubicBezTo>
                    <a:pt x="188" y="95"/>
                    <a:pt x="188" y="95"/>
                    <a:pt x="188" y="95"/>
                  </a:cubicBezTo>
                  <a:cubicBezTo>
                    <a:pt x="189" y="96"/>
                    <a:pt x="193" y="95"/>
                    <a:pt x="195" y="94"/>
                  </a:cubicBezTo>
                  <a:cubicBezTo>
                    <a:pt x="194" y="92"/>
                    <a:pt x="190" y="93"/>
                    <a:pt x="188" y="92"/>
                  </a:cubicBezTo>
                  <a:cubicBezTo>
                    <a:pt x="189" y="91"/>
                    <a:pt x="192" y="91"/>
                    <a:pt x="194" y="89"/>
                  </a:cubicBezTo>
                  <a:cubicBezTo>
                    <a:pt x="194" y="92"/>
                    <a:pt x="199" y="89"/>
                    <a:pt x="202" y="89"/>
                  </a:cubicBezTo>
                  <a:cubicBezTo>
                    <a:pt x="205" y="89"/>
                    <a:pt x="205" y="86"/>
                    <a:pt x="206" y="86"/>
                  </a:cubicBezTo>
                  <a:cubicBezTo>
                    <a:pt x="206" y="87"/>
                    <a:pt x="211" y="85"/>
                    <a:pt x="209" y="87"/>
                  </a:cubicBezTo>
                  <a:cubicBezTo>
                    <a:pt x="208" y="88"/>
                    <a:pt x="206" y="87"/>
                    <a:pt x="205" y="88"/>
                  </a:cubicBezTo>
                  <a:cubicBezTo>
                    <a:pt x="207" y="89"/>
                    <a:pt x="208" y="91"/>
                    <a:pt x="212" y="88"/>
                  </a:cubicBezTo>
                  <a:cubicBezTo>
                    <a:pt x="215" y="86"/>
                    <a:pt x="210" y="83"/>
                    <a:pt x="216" y="84"/>
                  </a:cubicBezTo>
                  <a:cubicBezTo>
                    <a:pt x="215" y="85"/>
                    <a:pt x="215" y="86"/>
                    <a:pt x="214" y="87"/>
                  </a:cubicBezTo>
                  <a:cubicBezTo>
                    <a:pt x="220" y="87"/>
                    <a:pt x="220" y="87"/>
                    <a:pt x="220" y="87"/>
                  </a:cubicBezTo>
                  <a:cubicBezTo>
                    <a:pt x="220" y="85"/>
                    <a:pt x="220" y="85"/>
                    <a:pt x="220" y="85"/>
                  </a:cubicBezTo>
                  <a:cubicBezTo>
                    <a:pt x="220" y="85"/>
                    <a:pt x="220" y="86"/>
                    <a:pt x="220" y="86"/>
                  </a:cubicBezTo>
                  <a:cubicBezTo>
                    <a:pt x="222" y="83"/>
                    <a:pt x="229" y="83"/>
                    <a:pt x="230" y="80"/>
                  </a:cubicBezTo>
                  <a:cubicBezTo>
                    <a:pt x="233" y="79"/>
                    <a:pt x="236" y="81"/>
                    <a:pt x="239" y="81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42" y="82"/>
                    <a:pt x="247" y="80"/>
                    <a:pt x="249" y="78"/>
                  </a:cubicBezTo>
                  <a:cubicBezTo>
                    <a:pt x="249" y="79"/>
                    <a:pt x="249" y="79"/>
                    <a:pt x="249" y="79"/>
                  </a:cubicBezTo>
                  <a:cubicBezTo>
                    <a:pt x="251" y="78"/>
                    <a:pt x="255" y="77"/>
                    <a:pt x="258" y="76"/>
                  </a:cubicBezTo>
                  <a:cubicBezTo>
                    <a:pt x="262" y="77"/>
                    <a:pt x="261" y="85"/>
                    <a:pt x="265" y="81"/>
                  </a:cubicBezTo>
                  <a:cubicBezTo>
                    <a:pt x="270" y="80"/>
                    <a:pt x="272" y="75"/>
                    <a:pt x="269" y="73"/>
                  </a:cubicBezTo>
                  <a:cubicBezTo>
                    <a:pt x="278" y="73"/>
                    <a:pt x="287" y="68"/>
                    <a:pt x="294" y="70"/>
                  </a:cubicBezTo>
                  <a:cubicBezTo>
                    <a:pt x="295" y="68"/>
                    <a:pt x="294" y="68"/>
                    <a:pt x="297" y="67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09" y="63"/>
                    <a:pt x="309" y="63"/>
                    <a:pt x="309" y="63"/>
                  </a:cubicBezTo>
                  <a:cubicBezTo>
                    <a:pt x="311" y="62"/>
                    <a:pt x="311" y="62"/>
                    <a:pt x="311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56"/>
                    <a:pt x="311" y="117"/>
                    <a:pt x="311" y="91"/>
                  </a:cubicBezTo>
                  <a:cubicBezTo>
                    <a:pt x="311" y="91"/>
                    <a:pt x="311" y="91"/>
                    <a:pt x="311" y="91"/>
                  </a:cubicBezTo>
                  <a:cubicBezTo>
                    <a:pt x="311" y="91"/>
                    <a:pt x="311" y="91"/>
                    <a:pt x="311" y="91"/>
                  </a:cubicBezTo>
                  <a:cubicBezTo>
                    <a:pt x="310" y="91"/>
                    <a:pt x="310" y="91"/>
                    <a:pt x="310" y="91"/>
                  </a:cubicBezTo>
                  <a:cubicBezTo>
                    <a:pt x="305" y="89"/>
                    <a:pt x="300" y="88"/>
                    <a:pt x="297" y="84"/>
                  </a:cubicBezTo>
                  <a:cubicBezTo>
                    <a:pt x="300" y="84"/>
                    <a:pt x="297" y="81"/>
                    <a:pt x="298" y="80"/>
                  </a:cubicBezTo>
                  <a:cubicBezTo>
                    <a:pt x="295" y="81"/>
                    <a:pt x="295" y="77"/>
                    <a:pt x="293" y="81"/>
                  </a:cubicBezTo>
                  <a:cubicBezTo>
                    <a:pt x="293" y="83"/>
                    <a:pt x="293" y="84"/>
                    <a:pt x="295" y="85"/>
                  </a:cubicBezTo>
                  <a:cubicBezTo>
                    <a:pt x="289" y="85"/>
                    <a:pt x="279" y="85"/>
                    <a:pt x="275" y="82"/>
                  </a:cubicBezTo>
                  <a:cubicBezTo>
                    <a:pt x="277" y="83"/>
                    <a:pt x="276" y="83"/>
                    <a:pt x="274" y="84"/>
                  </a:cubicBezTo>
                  <a:cubicBezTo>
                    <a:pt x="275" y="81"/>
                    <a:pt x="269" y="80"/>
                    <a:pt x="266" y="81"/>
                  </a:cubicBezTo>
                  <a:cubicBezTo>
                    <a:pt x="265" y="84"/>
                    <a:pt x="265" y="84"/>
                    <a:pt x="265" y="84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61" y="82"/>
                    <a:pt x="261" y="86"/>
                    <a:pt x="257" y="84"/>
                  </a:cubicBezTo>
                  <a:cubicBezTo>
                    <a:pt x="256" y="82"/>
                    <a:pt x="256" y="82"/>
                    <a:pt x="256" y="82"/>
                  </a:cubicBezTo>
                  <a:cubicBezTo>
                    <a:pt x="252" y="84"/>
                    <a:pt x="246" y="87"/>
                    <a:pt x="241" y="86"/>
                  </a:cubicBezTo>
                  <a:cubicBezTo>
                    <a:pt x="237" y="83"/>
                    <a:pt x="237" y="83"/>
                    <a:pt x="237" y="83"/>
                  </a:cubicBezTo>
                  <a:cubicBezTo>
                    <a:pt x="235" y="84"/>
                    <a:pt x="232" y="86"/>
                    <a:pt x="236" y="86"/>
                  </a:cubicBezTo>
                  <a:cubicBezTo>
                    <a:pt x="228" y="85"/>
                    <a:pt x="223" y="86"/>
                    <a:pt x="220" y="83"/>
                  </a:cubicBezTo>
                  <a:cubicBezTo>
                    <a:pt x="207" y="91"/>
                    <a:pt x="186" y="94"/>
                    <a:pt x="168" y="94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4" y="90"/>
                    <a:pt x="166" y="95"/>
                    <a:pt x="163" y="94"/>
                  </a:cubicBezTo>
                  <a:cubicBezTo>
                    <a:pt x="165" y="92"/>
                    <a:pt x="160" y="90"/>
                    <a:pt x="163" y="88"/>
                  </a:cubicBezTo>
                  <a:cubicBezTo>
                    <a:pt x="157" y="86"/>
                    <a:pt x="155" y="90"/>
                    <a:pt x="150" y="91"/>
                  </a:cubicBezTo>
                  <a:cubicBezTo>
                    <a:pt x="149" y="93"/>
                    <a:pt x="154" y="90"/>
                    <a:pt x="153" y="92"/>
                  </a:cubicBezTo>
                  <a:cubicBezTo>
                    <a:pt x="152" y="93"/>
                    <a:pt x="143" y="90"/>
                    <a:pt x="141" y="93"/>
                  </a:cubicBezTo>
                  <a:cubicBezTo>
                    <a:pt x="140" y="91"/>
                    <a:pt x="142" y="89"/>
                    <a:pt x="143" y="88"/>
                  </a:cubicBezTo>
                  <a:cubicBezTo>
                    <a:pt x="138" y="89"/>
                    <a:pt x="138" y="89"/>
                    <a:pt x="138" y="89"/>
                  </a:cubicBezTo>
                  <a:cubicBezTo>
                    <a:pt x="134" y="85"/>
                    <a:pt x="151" y="84"/>
                    <a:pt x="146" y="78"/>
                  </a:cubicBezTo>
                  <a:cubicBezTo>
                    <a:pt x="143" y="78"/>
                    <a:pt x="143" y="78"/>
                    <a:pt x="143" y="78"/>
                  </a:cubicBezTo>
                  <a:cubicBezTo>
                    <a:pt x="140" y="75"/>
                    <a:pt x="153" y="76"/>
                    <a:pt x="144" y="74"/>
                  </a:cubicBezTo>
                  <a:cubicBezTo>
                    <a:pt x="141" y="75"/>
                    <a:pt x="141" y="75"/>
                    <a:pt x="141" y="75"/>
                  </a:cubicBezTo>
                  <a:cubicBezTo>
                    <a:pt x="137" y="68"/>
                    <a:pt x="140" y="71"/>
                    <a:pt x="139" y="69"/>
                  </a:cubicBezTo>
                  <a:cubicBezTo>
                    <a:pt x="138" y="67"/>
                    <a:pt x="137" y="66"/>
                    <a:pt x="135" y="67"/>
                  </a:cubicBezTo>
                  <a:cubicBezTo>
                    <a:pt x="142" y="60"/>
                    <a:pt x="134" y="56"/>
                    <a:pt x="145" y="51"/>
                  </a:cubicBezTo>
                  <a:cubicBezTo>
                    <a:pt x="148" y="52"/>
                    <a:pt x="136" y="56"/>
                    <a:pt x="140" y="58"/>
                  </a:cubicBezTo>
                  <a:cubicBezTo>
                    <a:pt x="146" y="57"/>
                    <a:pt x="149" y="52"/>
                    <a:pt x="153" y="51"/>
                  </a:cubicBezTo>
                  <a:cubicBezTo>
                    <a:pt x="148" y="51"/>
                    <a:pt x="151" y="47"/>
                    <a:pt x="154" y="45"/>
                  </a:cubicBezTo>
                  <a:cubicBezTo>
                    <a:pt x="159" y="45"/>
                    <a:pt x="152" y="49"/>
                    <a:pt x="158" y="48"/>
                  </a:cubicBezTo>
                  <a:cubicBezTo>
                    <a:pt x="159" y="45"/>
                    <a:pt x="165" y="42"/>
                    <a:pt x="159" y="43"/>
                  </a:cubicBezTo>
                  <a:cubicBezTo>
                    <a:pt x="161" y="38"/>
                    <a:pt x="165" y="42"/>
                    <a:pt x="168" y="38"/>
                  </a:cubicBezTo>
                  <a:cubicBezTo>
                    <a:pt x="170" y="41"/>
                    <a:pt x="164" y="46"/>
                    <a:pt x="170" y="46"/>
                  </a:cubicBezTo>
                  <a:cubicBezTo>
                    <a:pt x="168" y="44"/>
                    <a:pt x="179" y="40"/>
                    <a:pt x="174" y="37"/>
                  </a:cubicBezTo>
                  <a:cubicBezTo>
                    <a:pt x="177" y="37"/>
                    <a:pt x="177" y="39"/>
                    <a:pt x="176" y="42"/>
                  </a:cubicBezTo>
                  <a:cubicBezTo>
                    <a:pt x="180" y="43"/>
                    <a:pt x="184" y="35"/>
                    <a:pt x="186" y="40"/>
                  </a:cubicBezTo>
                  <a:cubicBezTo>
                    <a:pt x="187" y="37"/>
                    <a:pt x="187" y="37"/>
                    <a:pt x="187" y="37"/>
                  </a:cubicBezTo>
                  <a:cubicBezTo>
                    <a:pt x="188" y="37"/>
                    <a:pt x="190" y="38"/>
                    <a:pt x="192" y="39"/>
                  </a:cubicBezTo>
                  <a:cubicBezTo>
                    <a:pt x="196" y="38"/>
                    <a:pt x="202" y="33"/>
                    <a:pt x="203" y="37"/>
                  </a:cubicBezTo>
                  <a:cubicBezTo>
                    <a:pt x="204" y="37"/>
                    <a:pt x="212" y="35"/>
                    <a:pt x="208" y="33"/>
                  </a:cubicBezTo>
                  <a:cubicBezTo>
                    <a:pt x="203" y="32"/>
                    <a:pt x="203" y="36"/>
                    <a:pt x="200" y="33"/>
                  </a:cubicBezTo>
                  <a:cubicBezTo>
                    <a:pt x="204" y="35"/>
                    <a:pt x="206" y="31"/>
                    <a:pt x="209" y="29"/>
                  </a:cubicBezTo>
                  <a:cubicBezTo>
                    <a:pt x="210" y="31"/>
                    <a:pt x="210" y="31"/>
                    <a:pt x="210" y="31"/>
                  </a:cubicBezTo>
                  <a:cubicBezTo>
                    <a:pt x="211" y="30"/>
                    <a:pt x="215" y="29"/>
                    <a:pt x="216" y="27"/>
                  </a:cubicBezTo>
                  <a:cubicBezTo>
                    <a:pt x="215" y="29"/>
                    <a:pt x="215" y="30"/>
                    <a:pt x="217" y="30"/>
                  </a:cubicBezTo>
                  <a:cubicBezTo>
                    <a:pt x="218" y="27"/>
                    <a:pt x="218" y="27"/>
                    <a:pt x="218" y="27"/>
                  </a:cubicBezTo>
                  <a:cubicBezTo>
                    <a:pt x="224" y="25"/>
                    <a:pt x="220" y="31"/>
                    <a:pt x="227" y="29"/>
                  </a:cubicBezTo>
                  <a:cubicBezTo>
                    <a:pt x="222" y="32"/>
                    <a:pt x="222" y="32"/>
                    <a:pt x="222" y="32"/>
                  </a:cubicBezTo>
                  <a:cubicBezTo>
                    <a:pt x="223" y="32"/>
                    <a:pt x="226" y="34"/>
                    <a:pt x="229" y="32"/>
                  </a:cubicBezTo>
                  <a:cubicBezTo>
                    <a:pt x="229" y="30"/>
                    <a:pt x="231" y="27"/>
                    <a:pt x="232" y="25"/>
                  </a:cubicBezTo>
                  <a:cubicBezTo>
                    <a:pt x="235" y="23"/>
                    <a:pt x="234" y="27"/>
                    <a:pt x="237" y="24"/>
                  </a:cubicBezTo>
                  <a:cubicBezTo>
                    <a:pt x="233" y="28"/>
                    <a:pt x="233" y="28"/>
                    <a:pt x="233" y="28"/>
                  </a:cubicBezTo>
                  <a:cubicBezTo>
                    <a:pt x="232" y="29"/>
                    <a:pt x="237" y="31"/>
                    <a:pt x="241" y="30"/>
                  </a:cubicBezTo>
                  <a:cubicBezTo>
                    <a:pt x="244" y="29"/>
                    <a:pt x="248" y="25"/>
                    <a:pt x="243" y="24"/>
                  </a:cubicBezTo>
                  <a:cubicBezTo>
                    <a:pt x="246" y="24"/>
                    <a:pt x="249" y="25"/>
                    <a:pt x="248" y="27"/>
                  </a:cubicBezTo>
                  <a:cubicBezTo>
                    <a:pt x="253" y="25"/>
                    <a:pt x="247" y="24"/>
                    <a:pt x="251" y="22"/>
                  </a:cubicBezTo>
                  <a:cubicBezTo>
                    <a:pt x="253" y="23"/>
                    <a:pt x="259" y="24"/>
                    <a:pt x="263" y="26"/>
                  </a:cubicBezTo>
                  <a:cubicBezTo>
                    <a:pt x="259" y="31"/>
                    <a:pt x="259" y="31"/>
                    <a:pt x="259" y="31"/>
                  </a:cubicBezTo>
                  <a:cubicBezTo>
                    <a:pt x="262" y="30"/>
                    <a:pt x="262" y="30"/>
                    <a:pt x="262" y="30"/>
                  </a:cubicBezTo>
                  <a:cubicBezTo>
                    <a:pt x="259" y="34"/>
                    <a:pt x="265" y="32"/>
                    <a:pt x="263" y="36"/>
                  </a:cubicBezTo>
                  <a:cubicBezTo>
                    <a:pt x="265" y="36"/>
                    <a:pt x="268" y="34"/>
                    <a:pt x="270" y="33"/>
                  </a:cubicBezTo>
                  <a:cubicBezTo>
                    <a:pt x="263" y="29"/>
                    <a:pt x="276" y="24"/>
                    <a:pt x="273" y="20"/>
                  </a:cubicBezTo>
                  <a:cubicBezTo>
                    <a:pt x="281" y="17"/>
                    <a:pt x="281" y="31"/>
                    <a:pt x="288" y="21"/>
                  </a:cubicBezTo>
                  <a:cubicBezTo>
                    <a:pt x="286" y="20"/>
                    <a:pt x="290" y="16"/>
                    <a:pt x="285" y="18"/>
                  </a:cubicBezTo>
                  <a:cubicBezTo>
                    <a:pt x="290" y="18"/>
                    <a:pt x="287" y="13"/>
                    <a:pt x="294" y="14"/>
                  </a:cubicBezTo>
                  <a:cubicBezTo>
                    <a:pt x="290" y="16"/>
                    <a:pt x="300" y="17"/>
                    <a:pt x="294" y="22"/>
                  </a:cubicBezTo>
                  <a:cubicBezTo>
                    <a:pt x="294" y="20"/>
                    <a:pt x="290" y="21"/>
                    <a:pt x="289" y="22"/>
                  </a:cubicBezTo>
                  <a:cubicBezTo>
                    <a:pt x="292" y="23"/>
                    <a:pt x="290" y="27"/>
                    <a:pt x="295" y="26"/>
                  </a:cubicBezTo>
                  <a:cubicBezTo>
                    <a:pt x="298" y="25"/>
                    <a:pt x="303" y="23"/>
                    <a:pt x="302" y="21"/>
                  </a:cubicBezTo>
                  <a:cubicBezTo>
                    <a:pt x="301" y="18"/>
                    <a:pt x="297" y="23"/>
                    <a:pt x="298" y="19"/>
                  </a:cubicBezTo>
                  <a:cubicBezTo>
                    <a:pt x="304" y="16"/>
                    <a:pt x="306" y="20"/>
                    <a:pt x="308" y="15"/>
                  </a:cubicBezTo>
                  <a:cubicBezTo>
                    <a:pt x="304" y="16"/>
                    <a:pt x="302" y="14"/>
                    <a:pt x="302" y="12"/>
                  </a:cubicBezTo>
                  <a:cubicBezTo>
                    <a:pt x="306" y="9"/>
                    <a:pt x="306" y="9"/>
                    <a:pt x="306" y="9"/>
                  </a:cubicBezTo>
                  <a:cubicBezTo>
                    <a:pt x="306" y="11"/>
                    <a:pt x="306" y="11"/>
                    <a:pt x="306" y="11"/>
                  </a:cubicBezTo>
                  <a:cubicBezTo>
                    <a:pt x="313" y="11"/>
                    <a:pt x="307" y="7"/>
                    <a:pt x="314" y="6"/>
                  </a:cubicBezTo>
                  <a:cubicBezTo>
                    <a:pt x="319" y="8"/>
                    <a:pt x="319" y="8"/>
                    <a:pt x="319" y="8"/>
                  </a:cubicBezTo>
                  <a:cubicBezTo>
                    <a:pt x="318" y="12"/>
                    <a:pt x="308" y="10"/>
                    <a:pt x="310" y="15"/>
                  </a:cubicBezTo>
                  <a:cubicBezTo>
                    <a:pt x="315" y="14"/>
                    <a:pt x="316" y="11"/>
                    <a:pt x="321" y="11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20" y="12"/>
                    <a:pt x="323" y="18"/>
                    <a:pt x="329" y="13"/>
                  </a:cubicBezTo>
                  <a:cubicBezTo>
                    <a:pt x="332" y="10"/>
                    <a:pt x="329" y="11"/>
                    <a:pt x="329" y="9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0"/>
                    <a:pt x="327" y="68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29" y="39"/>
                    <a:pt x="329" y="39"/>
                    <a:pt x="329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5" y="39"/>
                    <a:pt x="324" y="39"/>
                    <a:pt x="322" y="38"/>
                  </a:cubicBezTo>
                  <a:cubicBezTo>
                    <a:pt x="324" y="35"/>
                    <a:pt x="316" y="35"/>
                    <a:pt x="321" y="33"/>
                  </a:cubicBezTo>
                  <a:cubicBezTo>
                    <a:pt x="322" y="35"/>
                    <a:pt x="324" y="36"/>
                    <a:pt x="327" y="37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3" y="24"/>
                    <a:pt x="328" y="67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3" y="9"/>
                    <a:pt x="333" y="9"/>
                    <a:pt x="333" y="9"/>
                  </a:cubicBezTo>
                  <a:cubicBezTo>
                    <a:pt x="333" y="10"/>
                    <a:pt x="333" y="10"/>
                    <a:pt x="333" y="10"/>
                  </a:cubicBezTo>
                  <a:cubicBezTo>
                    <a:pt x="332" y="11"/>
                    <a:pt x="332" y="11"/>
                    <a:pt x="332" y="11"/>
                  </a:cubicBezTo>
                  <a:cubicBezTo>
                    <a:pt x="336" y="15"/>
                    <a:pt x="325" y="12"/>
                    <a:pt x="325" y="17"/>
                  </a:cubicBezTo>
                  <a:cubicBezTo>
                    <a:pt x="331" y="15"/>
                    <a:pt x="333" y="20"/>
                    <a:pt x="334" y="22"/>
                  </a:cubicBezTo>
                  <a:cubicBezTo>
                    <a:pt x="336" y="25"/>
                    <a:pt x="339" y="12"/>
                    <a:pt x="337" y="27"/>
                  </a:cubicBezTo>
                  <a:cubicBezTo>
                    <a:pt x="336" y="23"/>
                    <a:pt x="335" y="42"/>
                    <a:pt x="337" y="17"/>
                  </a:cubicBezTo>
                  <a:cubicBezTo>
                    <a:pt x="336" y="16"/>
                    <a:pt x="336" y="16"/>
                    <a:pt x="335" y="15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7" y="11"/>
                    <a:pt x="333" y="48"/>
                    <a:pt x="335" y="32"/>
                  </a:cubicBezTo>
                  <a:cubicBezTo>
                    <a:pt x="335" y="32"/>
                    <a:pt x="335" y="32"/>
                    <a:pt x="335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3" y="32"/>
                    <a:pt x="333" y="32"/>
                    <a:pt x="333" y="32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27" y="30"/>
                    <a:pt x="327" y="30"/>
                    <a:pt x="327" y="30"/>
                  </a:cubicBezTo>
                  <a:cubicBezTo>
                    <a:pt x="324" y="29"/>
                    <a:pt x="322" y="29"/>
                    <a:pt x="320" y="30"/>
                  </a:cubicBezTo>
                  <a:cubicBezTo>
                    <a:pt x="318" y="28"/>
                    <a:pt x="320" y="25"/>
                    <a:pt x="322" y="26"/>
                  </a:cubicBezTo>
                  <a:cubicBezTo>
                    <a:pt x="314" y="24"/>
                    <a:pt x="306" y="23"/>
                    <a:pt x="298" y="21"/>
                  </a:cubicBezTo>
                  <a:cubicBezTo>
                    <a:pt x="303" y="25"/>
                    <a:pt x="289" y="21"/>
                    <a:pt x="292" y="25"/>
                  </a:cubicBezTo>
                  <a:cubicBezTo>
                    <a:pt x="296" y="26"/>
                    <a:pt x="300" y="30"/>
                    <a:pt x="297" y="31"/>
                  </a:cubicBezTo>
                  <a:cubicBezTo>
                    <a:pt x="295" y="31"/>
                    <a:pt x="297" y="30"/>
                    <a:pt x="296" y="29"/>
                  </a:cubicBezTo>
                  <a:cubicBezTo>
                    <a:pt x="293" y="31"/>
                    <a:pt x="291" y="24"/>
                    <a:pt x="288" y="28"/>
                  </a:cubicBezTo>
                  <a:cubicBezTo>
                    <a:pt x="296" y="27"/>
                    <a:pt x="290" y="23"/>
                    <a:pt x="291" y="19"/>
                  </a:cubicBezTo>
                  <a:cubicBezTo>
                    <a:pt x="286" y="21"/>
                    <a:pt x="292" y="17"/>
                    <a:pt x="286" y="16"/>
                  </a:cubicBezTo>
                  <a:cubicBezTo>
                    <a:pt x="280" y="18"/>
                    <a:pt x="274" y="19"/>
                    <a:pt x="267" y="20"/>
                  </a:cubicBezTo>
                  <a:cubicBezTo>
                    <a:pt x="259" y="17"/>
                    <a:pt x="247" y="21"/>
                    <a:pt x="240" y="22"/>
                  </a:cubicBezTo>
                  <a:cubicBezTo>
                    <a:pt x="236" y="20"/>
                    <a:pt x="239" y="16"/>
                    <a:pt x="234" y="16"/>
                  </a:cubicBezTo>
                  <a:cubicBezTo>
                    <a:pt x="230" y="16"/>
                    <a:pt x="238" y="20"/>
                    <a:pt x="231" y="19"/>
                  </a:cubicBezTo>
                  <a:cubicBezTo>
                    <a:pt x="232" y="18"/>
                    <a:pt x="232" y="18"/>
                    <a:pt x="232" y="18"/>
                  </a:cubicBezTo>
                  <a:cubicBezTo>
                    <a:pt x="230" y="19"/>
                    <a:pt x="218" y="16"/>
                    <a:pt x="217" y="22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7" y="17"/>
                    <a:pt x="216" y="18"/>
                    <a:pt x="215" y="19"/>
                  </a:cubicBezTo>
                  <a:cubicBezTo>
                    <a:pt x="215" y="18"/>
                    <a:pt x="213" y="16"/>
                    <a:pt x="215" y="15"/>
                  </a:cubicBezTo>
                  <a:cubicBezTo>
                    <a:pt x="211" y="13"/>
                    <a:pt x="206" y="17"/>
                    <a:pt x="202" y="17"/>
                  </a:cubicBezTo>
                  <a:cubicBezTo>
                    <a:pt x="205" y="20"/>
                    <a:pt x="205" y="20"/>
                    <a:pt x="205" y="20"/>
                  </a:cubicBezTo>
                  <a:cubicBezTo>
                    <a:pt x="197" y="22"/>
                    <a:pt x="191" y="20"/>
                    <a:pt x="183" y="22"/>
                  </a:cubicBezTo>
                  <a:cubicBezTo>
                    <a:pt x="183" y="20"/>
                    <a:pt x="183" y="20"/>
                    <a:pt x="183" y="20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0" y="19"/>
                    <a:pt x="175" y="18"/>
                    <a:pt x="173" y="20"/>
                  </a:cubicBezTo>
                  <a:cubicBezTo>
                    <a:pt x="185" y="13"/>
                    <a:pt x="185" y="13"/>
                    <a:pt x="185" y="13"/>
                  </a:cubicBezTo>
                  <a:cubicBezTo>
                    <a:pt x="188" y="14"/>
                    <a:pt x="181" y="16"/>
                    <a:pt x="184" y="19"/>
                  </a:cubicBezTo>
                  <a:cubicBezTo>
                    <a:pt x="186" y="20"/>
                    <a:pt x="193" y="19"/>
                    <a:pt x="194" y="17"/>
                  </a:cubicBezTo>
                  <a:cubicBezTo>
                    <a:pt x="191" y="17"/>
                    <a:pt x="191" y="17"/>
                    <a:pt x="189" y="18"/>
                  </a:cubicBezTo>
                  <a:cubicBezTo>
                    <a:pt x="187" y="15"/>
                    <a:pt x="192" y="15"/>
                    <a:pt x="194" y="12"/>
                  </a:cubicBezTo>
                  <a:cubicBezTo>
                    <a:pt x="192" y="12"/>
                    <a:pt x="190" y="12"/>
                    <a:pt x="190" y="13"/>
                  </a:cubicBezTo>
                  <a:cubicBezTo>
                    <a:pt x="192" y="11"/>
                    <a:pt x="195" y="10"/>
                    <a:pt x="200" y="10"/>
                  </a:cubicBezTo>
                  <a:cubicBezTo>
                    <a:pt x="197" y="11"/>
                    <a:pt x="202" y="11"/>
                    <a:pt x="201" y="13"/>
                  </a:cubicBezTo>
                  <a:cubicBezTo>
                    <a:pt x="201" y="10"/>
                    <a:pt x="206" y="8"/>
                    <a:pt x="212" y="8"/>
                  </a:cubicBezTo>
                  <a:cubicBezTo>
                    <a:pt x="216" y="11"/>
                    <a:pt x="222" y="5"/>
                    <a:pt x="229" y="5"/>
                  </a:cubicBezTo>
                  <a:cubicBezTo>
                    <a:pt x="227" y="9"/>
                    <a:pt x="224" y="11"/>
                    <a:pt x="220" y="13"/>
                  </a:cubicBezTo>
                  <a:cubicBezTo>
                    <a:pt x="224" y="14"/>
                    <a:pt x="224" y="13"/>
                    <a:pt x="229" y="14"/>
                  </a:cubicBezTo>
                  <a:cubicBezTo>
                    <a:pt x="231" y="11"/>
                    <a:pt x="232" y="8"/>
                    <a:pt x="237" y="6"/>
                  </a:cubicBezTo>
                  <a:cubicBezTo>
                    <a:pt x="238" y="8"/>
                    <a:pt x="238" y="8"/>
                    <a:pt x="238" y="8"/>
                  </a:cubicBezTo>
                  <a:cubicBezTo>
                    <a:pt x="243" y="6"/>
                    <a:pt x="243" y="3"/>
                    <a:pt x="249" y="3"/>
                  </a:cubicBezTo>
                  <a:cubicBezTo>
                    <a:pt x="261" y="4"/>
                    <a:pt x="272" y="3"/>
                    <a:pt x="281" y="4"/>
                  </a:cubicBezTo>
                  <a:cubicBezTo>
                    <a:pt x="281" y="6"/>
                    <a:pt x="281" y="6"/>
                    <a:pt x="281" y="6"/>
                  </a:cubicBezTo>
                  <a:cubicBezTo>
                    <a:pt x="286" y="2"/>
                    <a:pt x="298" y="5"/>
                    <a:pt x="304" y="4"/>
                  </a:cubicBezTo>
                  <a:cubicBezTo>
                    <a:pt x="315" y="8"/>
                    <a:pt x="330" y="7"/>
                    <a:pt x="334" y="14"/>
                  </a:cubicBezTo>
                  <a:cubicBezTo>
                    <a:pt x="342" y="16"/>
                    <a:pt x="342" y="16"/>
                    <a:pt x="342" y="16"/>
                  </a:cubicBezTo>
                  <a:cubicBezTo>
                    <a:pt x="343" y="17"/>
                    <a:pt x="343" y="17"/>
                    <a:pt x="343" y="17"/>
                  </a:cubicBezTo>
                  <a:cubicBezTo>
                    <a:pt x="343" y="17"/>
                    <a:pt x="343" y="17"/>
                    <a:pt x="343" y="17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5" y="5"/>
                    <a:pt x="342" y="34"/>
                    <a:pt x="342" y="31"/>
                  </a:cubicBezTo>
                  <a:cubicBezTo>
                    <a:pt x="342" y="31"/>
                    <a:pt x="342" y="31"/>
                    <a:pt x="342" y="31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37" y="33"/>
                    <a:pt x="337" y="33"/>
                    <a:pt x="337" y="33"/>
                  </a:cubicBezTo>
                  <a:cubicBezTo>
                    <a:pt x="324" y="37"/>
                    <a:pt x="324" y="37"/>
                    <a:pt x="324" y="37"/>
                  </a:cubicBezTo>
                  <a:cubicBezTo>
                    <a:pt x="316" y="40"/>
                    <a:pt x="307" y="44"/>
                    <a:pt x="297" y="45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6" y="44"/>
                    <a:pt x="297" y="40"/>
                    <a:pt x="293" y="41"/>
                  </a:cubicBezTo>
                  <a:cubicBezTo>
                    <a:pt x="298" y="43"/>
                    <a:pt x="289" y="45"/>
                    <a:pt x="287" y="48"/>
                  </a:cubicBezTo>
                  <a:cubicBezTo>
                    <a:pt x="278" y="47"/>
                    <a:pt x="267" y="52"/>
                    <a:pt x="260" y="56"/>
                  </a:cubicBezTo>
                  <a:cubicBezTo>
                    <a:pt x="259" y="54"/>
                    <a:pt x="259" y="54"/>
                    <a:pt x="259" y="54"/>
                  </a:cubicBezTo>
                  <a:cubicBezTo>
                    <a:pt x="252" y="59"/>
                    <a:pt x="242" y="57"/>
                    <a:pt x="232" y="58"/>
                  </a:cubicBezTo>
                  <a:cubicBezTo>
                    <a:pt x="231" y="57"/>
                    <a:pt x="229" y="55"/>
                    <a:pt x="226" y="56"/>
                  </a:cubicBezTo>
                  <a:cubicBezTo>
                    <a:pt x="221" y="61"/>
                    <a:pt x="219" y="61"/>
                    <a:pt x="211" y="65"/>
                  </a:cubicBezTo>
                  <a:cubicBezTo>
                    <a:pt x="206" y="66"/>
                    <a:pt x="197" y="67"/>
                    <a:pt x="191" y="66"/>
                  </a:cubicBezTo>
                  <a:cubicBezTo>
                    <a:pt x="181" y="71"/>
                    <a:pt x="171" y="74"/>
                    <a:pt x="161" y="77"/>
                  </a:cubicBezTo>
                  <a:cubicBezTo>
                    <a:pt x="157" y="78"/>
                    <a:pt x="154" y="80"/>
                    <a:pt x="153" y="81"/>
                  </a:cubicBezTo>
                  <a:cubicBezTo>
                    <a:pt x="152" y="82"/>
                    <a:pt x="152" y="82"/>
                    <a:pt x="152" y="82"/>
                  </a:cubicBezTo>
                  <a:cubicBezTo>
                    <a:pt x="152" y="82"/>
                    <a:pt x="152" y="82"/>
                    <a:pt x="152" y="82"/>
                  </a:cubicBezTo>
                  <a:cubicBezTo>
                    <a:pt x="154" y="87"/>
                    <a:pt x="136" y="38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146" y="59"/>
                    <a:pt x="146" y="59"/>
                    <a:pt x="146" y="59"/>
                  </a:cubicBezTo>
                  <a:cubicBezTo>
                    <a:pt x="149" y="59"/>
                    <a:pt x="149" y="59"/>
                    <a:pt x="149" y="59"/>
                  </a:cubicBezTo>
                  <a:cubicBezTo>
                    <a:pt x="157" y="59"/>
                    <a:pt x="157" y="59"/>
                    <a:pt x="157" y="59"/>
                  </a:cubicBezTo>
                  <a:cubicBezTo>
                    <a:pt x="158" y="61"/>
                    <a:pt x="158" y="61"/>
                    <a:pt x="158" y="61"/>
                  </a:cubicBezTo>
                  <a:cubicBezTo>
                    <a:pt x="178" y="57"/>
                    <a:pt x="203" y="59"/>
                    <a:pt x="222" y="54"/>
                  </a:cubicBezTo>
                  <a:cubicBezTo>
                    <a:pt x="221" y="59"/>
                    <a:pt x="221" y="59"/>
                    <a:pt x="221" y="59"/>
                  </a:cubicBezTo>
                  <a:cubicBezTo>
                    <a:pt x="226" y="60"/>
                    <a:pt x="234" y="56"/>
                    <a:pt x="232" y="53"/>
                  </a:cubicBezTo>
                  <a:cubicBezTo>
                    <a:pt x="238" y="54"/>
                    <a:pt x="247" y="50"/>
                    <a:pt x="251" y="53"/>
                  </a:cubicBezTo>
                  <a:cubicBezTo>
                    <a:pt x="257" y="54"/>
                    <a:pt x="258" y="51"/>
                    <a:pt x="264" y="50"/>
                  </a:cubicBezTo>
                  <a:cubicBezTo>
                    <a:pt x="277" y="51"/>
                    <a:pt x="281" y="52"/>
                    <a:pt x="294" y="52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90" y="53"/>
                    <a:pt x="289" y="54"/>
                    <a:pt x="292" y="55"/>
                  </a:cubicBezTo>
                  <a:cubicBezTo>
                    <a:pt x="297" y="54"/>
                    <a:pt x="309" y="60"/>
                    <a:pt x="306" y="53"/>
                  </a:cubicBezTo>
                  <a:cubicBezTo>
                    <a:pt x="316" y="58"/>
                    <a:pt x="316" y="58"/>
                    <a:pt x="316" y="58"/>
                  </a:cubicBezTo>
                  <a:cubicBezTo>
                    <a:pt x="322" y="59"/>
                    <a:pt x="322" y="59"/>
                    <a:pt x="322" y="59"/>
                  </a:cubicBezTo>
                  <a:cubicBezTo>
                    <a:pt x="325" y="60"/>
                    <a:pt x="325" y="60"/>
                    <a:pt x="325" y="60"/>
                  </a:cubicBezTo>
                  <a:cubicBezTo>
                    <a:pt x="325" y="60"/>
                    <a:pt x="325" y="60"/>
                    <a:pt x="325" y="60"/>
                  </a:cubicBezTo>
                  <a:cubicBezTo>
                    <a:pt x="325" y="53"/>
                    <a:pt x="323" y="12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3" y="94"/>
                    <a:pt x="323" y="94"/>
                    <a:pt x="323" y="94"/>
                  </a:cubicBezTo>
                  <a:cubicBezTo>
                    <a:pt x="322" y="94"/>
                    <a:pt x="322" y="94"/>
                    <a:pt x="322" y="94"/>
                  </a:cubicBezTo>
                  <a:cubicBezTo>
                    <a:pt x="315" y="97"/>
                    <a:pt x="307" y="99"/>
                    <a:pt x="301" y="99"/>
                  </a:cubicBezTo>
                  <a:cubicBezTo>
                    <a:pt x="302" y="100"/>
                    <a:pt x="299" y="101"/>
                    <a:pt x="298" y="103"/>
                  </a:cubicBezTo>
                  <a:cubicBezTo>
                    <a:pt x="287" y="105"/>
                    <a:pt x="275" y="104"/>
                    <a:pt x="267" y="108"/>
                  </a:cubicBezTo>
                  <a:cubicBezTo>
                    <a:pt x="265" y="108"/>
                    <a:pt x="269" y="105"/>
                    <a:pt x="265" y="106"/>
                  </a:cubicBezTo>
                  <a:cubicBezTo>
                    <a:pt x="263" y="107"/>
                    <a:pt x="265" y="108"/>
                    <a:pt x="262" y="109"/>
                  </a:cubicBezTo>
                  <a:cubicBezTo>
                    <a:pt x="246" y="114"/>
                    <a:pt x="228" y="112"/>
                    <a:pt x="214" y="116"/>
                  </a:cubicBezTo>
                  <a:cubicBezTo>
                    <a:pt x="201" y="120"/>
                    <a:pt x="186" y="124"/>
                    <a:pt x="174" y="127"/>
                  </a:cubicBezTo>
                  <a:cubicBezTo>
                    <a:pt x="168" y="128"/>
                    <a:pt x="163" y="130"/>
                    <a:pt x="158" y="132"/>
                  </a:cubicBezTo>
                  <a:cubicBezTo>
                    <a:pt x="153" y="135"/>
                    <a:pt x="153" y="135"/>
                    <a:pt x="153" y="135"/>
                  </a:cubicBezTo>
                  <a:cubicBezTo>
                    <a:pt x="151" y="137"/>
                    <a:pt x="151" y="137"/>
                    <a:pt x="151" y="137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1" y="143"/>
                    <a:pt x="144" y="87"/>
                    <a:pt x="147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8" y="111"/>
                    <a:pt x="148" y="111"/>
                    <a:pt x="148" y="111"/>
                  </a:cubicBezTo>
                  <a:cubicBezTo>
                    <a:pt x="149" y="111"/>
                    <a:pt x="149" y="111"/>
                    <a:pt x="149" y="111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55" y="110"/>
                    <a:pt x="159" y="123"/>
                    <a:pt x="167" y="117"/>
                  </a:cubicBezTo>
                  <a:cubicBezTo>
                    <a:pt x="168" y="118"/>
                    <a:pt x="173" y="118"/>
                    <a:pt x="172" y="120"/>
                  </a:cubicBezTo>
                  <a:cubicBezTo>
                    <a:pt x="177" y="119"/>
                    <a:pt x="189" y="124"/>
                    <a:pt x="198" y="120"/>
                  </a:cubicBezTo>
                  <a:cubicBezTo>
                    <a:pt x="196" y="121"/>
                    <a:pt x="196" y="121"/>
                    <a:pt x="196" y="121"/>
                  </a:cubicBezTo>
                  <a:cubicBezTo>
                    <a:pt x="206" y="123"/>
                    <a:pt x="215" y="118"/>
                    <a:pt x="225" y="120"/>
                  </a:cubicBezTo>
                  <a:cubicBezTo>
                    <a:pt x="224" y="120"/>
                    <a:pt x="222" y="121"/>
                    <a:pt x="222" y="122"/>
                  </a:cubicBezTo>
                  <a:cubicBezTo>
                    <a:pt x="226" y="124"/>
                    <a:pt x="232" y="117"/>
                    <a:pt x="234" y="122"/>
                  </a:cubicBezTo>
                  <a:cubicBezTo>
                    <a:pt x="237" y="121"/>
                    <a:pt x="236" y="119"/>
                    <a:pt x="234" y="119"/>
                  </a:cubicBezTo>
                  <a:cubicBezTo>
                    <a:pt x="258" y="120"/>
                    <a:pt x="286" y="111"/>
                    <a:pt x="318" y="127"/>
                  </a:cubicBezTo>
                  <a:cubicBezTo>
                    <a:pt x="328" y="135"/>
                    <a:pt x="326" y="136"/>
                    <a:pt x="325" y="137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9" y="120"/>
                    <a:pt x="319" y="164"/>
                    <a:pt x="320" y="159"/>
                  </a:cubicBezTo>
                  <a:cubicBezTo>
                    <a:pt x="320" y="159"/>
                    <a:pt x="320" y="159"/>
                    <a:pt x="320" y="159"/>
                  </a:cubicBezTo>
                  <a:cubicBezTo>
                    <a:pt x="320" y="159"/>
                    <a:pt x="320" y="159"/>
                    <a:pt x="320" y="159"/>
                  </a:cubicBezTo>
                  <a:cubicBezTo>
                    <a:pt x="319" y="160"/>
                    <a:pt x="319" y="160"/>
                    <a:pt x="319" y="160"/>
                  </a:cubicBezTo>
                  <a:cubicBezTo>
                    <a:pt x="318" y="160"/>
                    <a:pt x="318" y="160"/>
                    <a:pt x="318" y="160"/>
                  </a:cubicBezTo>
                  <a:cubicBezTo>
                    <a:pt x="317" y="161"/>
                    <a:pt x="316" y="161"/>
                    <a:pt x="314" y="162"/>
                  </a:cubicBezTo>
                  <a:cubicBezTo>
                    <a:pt x="313" y="162"/>
                    <a:pt x="314" y="164"/>
                    <a:pt x="313" y="163"/>
                  </a:cubicBezTo>
                  <a:cubicBezTo>
                    <a:pt x="308" y="166"/>
                    <a:pt x="303" y="160"/>
                    <a:pt x="299" y="163"/>
                  </a:cubicBezTo>
                  <a:cubicBezTo>
                    <a:pt x="302" y="166"/>
                    <a:pt x="297" y="165"/>
                    <a:pt x="297" y="167"/>
                  </a:cubicBezTo>
                  <a:cubicBezTo>
                    <a:pt x="286" y="167"/>
                    <a:pt x="283" y="164"/>
                    <a:pt x="275" y="167"/>
                  </a:cubicBezTo>
                  <a:cubicBezTo>
                    <a:pt x="275" y="165"/>
                    <a:pt x="275" y="165"/>
                    <a:pt x="275" y="165"/>
                  </a:cubicBezTo>
                  <a:cubicBezTo>
                    <a:pt x="265" y="171"/>
                    <a:pt x="254" y="169"/>
                    <a:pt x="246" y="176"/>
                  </a:cubicBezTo>
                  <a:cubicBezTo>
                    <a:pt x="233" y="177"/>
                    <a:pt x="220" y="179"/>
                    <a:pt x="209" y="182"/>
                  </a:cubicBezTo>
                  <a:cubicBezTo>
                    <a:pt x="205" y="185"/>
                    <a:pt x="199" y="186"/>
                    <a:pt x="196" y="189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9"/>
                    <a:pt x="190" y="138"/>
                    <a:pt x="191" y="164"/>
                  </a:cubicBezTo>
                  <a:cubicBezTo>
                    <a:pt x="191" y="164"/>
                    <a:pt x="191" y="164"/>
                    <a:pt x="191" y="164"/>
                  </a:cubicBezTo>
                  <a:cubicBezTo>
                    <a:pt x="191" y="164"/>
                    <a:pt x="191" y="164"/>
                    <a:pt x="191" y="164"/>
                  </a:cubicBezTo>
                  <a:cubicBezTo>
                    <a:pt x="192" y="164"/>
                    <a:pt x="192" y="164"/>
                    <a:pt x="192" y="164"/>
                  </a:cubicBezTo>
                  <a:cubicBezTo>
                    <a:pt x="193" y="165"/>
                    <a:pt x="193" y="165"/>
                    <a:pt x="193" y="165"/>
                  </a:cubicBezTo>
                  <a:cubicBezTo>
                    <a:pt x="198" y="168"/>
                    <a:pt x="209" y="169"/>
                    <a:pt x="223" y="169"/>
                  </a:cubicBezTo>
                  <a:cubicBezTo>
                    <a:pt x="230" y="170"/>
                    <a:pt x="238" y="171"/>
                    <a:pt x="247" y="173"/>
                  </a:cubicBezTo>
                  <a:cubicBezTo>
                    <a:pt x="251" y="174"/>
                    <a:pt x="256" y="176"/>
                    <a:pt x="261" y="177"/>
                  </a:cubicBezTo>
                  <a:cubicBezTo>
                    <a:pt x="257" y="142"/>
                    <a:pt x="266" y="225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4" y="218"/>
                    <a:pt x="264" y="218"/>
                    <a:pt x="264" y="218"/>
                  </a:cubicBezTo>
                  <a:cubicBezTo>
                    <a:pt x="263" y="219"/>
                    <a:pt x="263" y="219"/>
                    <a:pt x="263" y="219"/>
                  </a:cubicBezTo>
                  <a:cubicBezTo>
                    <a:pt x="260" y="220"/>
                    <a:pt x="260" y="220"/>
                    <a:pt x="260" y="220"/>
                  </a:cubicBezTo>
                  <a:cubicBezTo>
                    <a:pt x="255" y="224"/>
                    <a:pt x="255" y="224"/>
                    <a:pt x="255" y="224"/>
                  </a:cubicBezTo>
                  <a:cubicBezTo>
                    <a:pt x="228" y="240"/>
                    <a:pt x="210" y="249"/>
                    <a:pt x="199" y="265"/>
                  </a:cubicBezTo>
                  <a:cubicBezTo>
                    <a:pt x="193" y="278"/>
                    <a:pt x="190" y="271"/>
                    <a:pt x="194" y="275"/>
                  </a:cubicBezTo>
                  <a:cubicBezTo>
                    <a:pt x="198" y="281"/>
                    <a:pt x="211" y="298"/>
                    <a:pt x="216" y="313"/>
                  </a:cubicBezTo>
                  <a:cubicBezTo>
                    <a:pt x="218" y="329"/>
                    <a:pt x="218" y="330"/>
                    <a:pt x="222" y="346"/>
                  </a:cubicBezTo>
                  <a:cubicBezTo>
                    <a:pt x="222" y="346"/>
                    <a:pt x="221" y="345"/>
                    <a:pt x="221" y="346"/>
                  </a:cubicBezTo>
                  <a:cubicBezTo>
                    <a:pt x="224" y="346"/>
                    <a:pt x="222" y="358"/>
                    <a:pt x="225" y="359"/>
                  </a:cubicBezTo>
                  <a:cubicBezTo>
                    <a:pt x="223" y="385"/>
                    <a:pt x="217" y="404"/>
                    <a:pt x="208" y="425"/>
                  </a:cubicBezTo>
                  <a:cubicBezTo>
                    <a:pt x="209" y="421"/>
                    <a:pt x="207" y="419"/>
                    <a:pt x="205" y="422"/>
                  </a:cubicBezTo>
                  <a:cubicBezTo>
                    <a:pt x="206" y="427"/>
                    <a:pt x="206" y="427"/>
                    <a:pt x="206" y="427"/>
                  </a:cubicBezTo>
                  <a:cubicBezTo>
                    <a:pt x="204" y="427"/>
                    <a:pt x="204" y="427"/>
                    <a:pt x="204" y="427"/>
                  </a:cubicBezTo>
                  <a:cubicBezTo>
                    <a:pt x="204" y="430"/>
                    <a:pt x="204" y="433"/>
                    <a:pt x="206" y="431"/>
                  </a:cubicBezTo>
                  <a:cubicBezTo>
                    <a:pt x="185" y="483"/>
                    <a:pt x="146" y="521"/>
                    <a:pt x="113" y="560"/>
                  </a:cubicBezTo>
                  <a:cubicBezTo>
                    <a:pt x="104" y="568"/>
                    <a:pt x="93" y="582"/>
                    <a:pt x="85" y="592"/>
                  </a:cubicBezTo>
                  <a:cubicBezTo>
                    <a:pt x="55" y="617"/>
                    <a:pt x="27" y="639"/>
                    <a:pt x="3" y="670"/>
                  </a:cubicBezTo>
                  <a:cubicBezTo>
                    <a:pt x="3" y="670"/>
                    <a:pt x="0" y="660"/>
                    <a:pt x="9" y="6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9"/>
            <p:cNvSpPr/>
            <p:nvPr/>
          </p:nvSpPr>
          <p:spPr bwMode="auto">
            <a:xfrm>
              <a:off x="2076451" y="3111500"/>
              <a:ext cx="25400" cy="20637"/>
            </a:xfrm>
            <a:custGeom>
              <a:avLst/>
              <a:gdLst>
                <a:gd name="T0" fmla="*/ 0 w 6"/>
                <a:gd name="T1" fmla="*/ 0 h 5"/>
                <a:gd name="T2" fmla="*/ 3 w 6"/>
                <a:gd name="T3" fmla="*/ 5 h 5"/>
                <a:gd name="T4" fmla="*/ 0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1"/>
                    <a:pt x="6" y="2"/>
                    <a:pt x="3" y="5"/>
                  </a:cubicBezTo>
                  <a:cubicBezTo>
                    <a:pt x="2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0"/>
            <p:cNvSpPr/>
            <p:nvPr/>
          </p:nvSpPr>
          <p:spPr bwMode="auto">
            <a:xfrm>
              <a:off x="2578101" y="3154363"/>
              <a:ext cx="15875" cy="15875"/>
            </a:xfrm>
            <a:custGeom>
              <a:avLst/>
              <a:gdLst>
                <a:gd name="T0" fmla="*/ 2 w 4"/>
                <a:gd name="T1" fmla="*/ 1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2" y="2"/>
                    <a:pt x="1" y="4"/>
                    <a:pt x="0" y="3"/>
                  </a:cubicBezTo>
                  <a:cubicBezTo>
                    <a:pt x="1" y="2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1"/>
            <p:cNvSpPr/>
            <p:nvPr/>
          </p:nvSpPr>
          <p:spPr bwMode="auto">
            <a:xfrm>
              <a:off x="2657476" y="3179763"/>
              <a:ext cx="42863" cy="3175"/>
            </a:xfrm>
            <a:custGeom>
              <a:avLst/>
              <a:gdLst>
                <a:gd name="T0" fmla="*/ 10 w 10"/>
                <a:gd name="T1" fmla="*/ 0 h 1"/>
                <a:gd name="T2" fmla="*/ 0 w 10"/>
                <a:gd name="T3" fmla="*/ 1 h 1"/>
                <a:gd name="T4" fmla="*/ 10 w 10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10" y="1"/>
                    <a:pt x="4" y="1"/>
                    <a:pt x="0" y="1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2"/>
            <p:cNvSpPr/>
            <p:nvPr/>
          </p:nvSpPr>
          <p:spPr bwMode="auto">
            <a:xfrm>
              <a:off x="2751138" y="3068638"/>
              <a:ext cx="17463" cy="12700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0" y="2"/>
                    <a:pt x="0" y="1"/>
                    <a:pt x="3" y="0"/>
                  </a:cubicBezTo>
                  <a:cubicBezTo>
                    <a:pt x="4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3"/>
            <p:cNvSpPr/>
            <p:nvPr/>
          </p:nvSpPr>
          <p:spPr bwMode="auto">
            <a:xfrm>
              <a:off x="2738438" y="3086100"/>
              <a:ext cx="22225" cy="17462"/>
            </a:xfrm>
            <a:custGeom>
              <a:avLst/>
              <a:gdLst>
                <a:gd name="T0" fmla="*/ 5 w 5"/>
                <a:gd name="T1" fmla="*/ 3 h 4"/>
                <a:gd name="T2" fmla="*/ 0 w 5"/>
                <a:gd name="T3" fmla="*/ 2 h 4"/>
                <a:gd name="T4" fmla="*/ 5 w 5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4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4"/>
            <p:cNvSpPr/>
            <p:nvPr/>
          </p:nvSpPr>
          <p:spPr bwMode="auto">
            <a:xfrm>
              <a:off x="2479676" y="3128963"/>
              <a:ext cx="30163" cy="20637"/>
            </a:xfrm>
            <a:custGeom>
              <a:avLst/>
              <a:gdLst>
                <a:gd name="T0" fmla="*/ 6 w 7"/>
                <a:gd name="T1" fmla="*/ 2 h 5"/>
                <a:gd name="T2" fmla="*/ 0 w 7"/>
                <a:gd name="T3" fmla="*/ 3 h 5"/>
                <a:gd name="T4" fmla="*/ 6 w 7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5" y="3"/>
                    <a:pt x="2" y="5"/>
                    <a:pt x="0" y="3"/>
                  </a:cubicBezTo>
                  <a:cubicBezTo>
                    <a:pt x="2" y="4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5"/>
            <p:cNvSpPr/>
            <p:nvPr/>
          </p:nvSpPr>
          <p:spPr bwMode="auto">
            <a:xfrm>
              <a:off x="2373313" y="3162300"/>
              <a:ext cx="17463" cy="7937"/>
            </a:xfrm>
            <a:custGeom>
              <a:avLst/>
              <a:gdLst>
                <a:gd name="T0" fmla="*/ 4 w 4"/>
                <a:gd name="T1" fmla="*/ 2 h 2"/>
                <a:gd name="T2" fmla="*/ 1 w 4"/>
                <a:gd name="T3" fmla="*/ 2 h 2"/>
                <a:gd name="T4" fmla="*/ 3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2"/>
                    <a:pt x="1" y="2"/>
                  </a:cubicBezTo>
                  <a:cubicBezTo>
                    <a:pt x="0" y="2"/>
                    <a:pt x="1" y="0"/>
                    <a:pt x="3" y="0"/>
                  </a:cubicBez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6"/>
            <p:cNvSpPr/>
            <p:nvPr/>
          </p:nvSpPr>
          <p:spPr bwMode="auto">
            <a:xfrm>
              <a:off x="2127251" y="3694113"/>
              <a:ext cx="12700" cy="7937"/>
            </a:xfrm>
            <a:custGeom>
              <a:avLst/>
              <a:gdLst>
                <a:gd name="T0" fmla="*/ 8 w 8"/>
                <a:gd name="T1" fmla="*/ 2 h 5"/>
                <a:gd name="T2" fmla="*/ 0 w 8"/>
                <a:gd name="T3" fmla="*/ 5 h 5"/>
                <a:gd name="T4" fmla="*/ 0 w 8"/>
                <a:gd name="T5" fmla="*/ 0 h 5"/>
                <a:gd name="T6" fmla="*/ 8 w 8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8" y="2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7"/>
            <p:cNvSpPr/>
            <p:nvPr/>
          </p:nvSpPr>
          <p:spPr bwMode="auto">
            <a:xfrm>
              <a:off x="2292351" y="3671888"/>
              <a:ext cx="12700" cy="12700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1 h 3"/>
                <a:gd name="T4" fmla="*/ 3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0" y="3"/>
                    <a:pt x="1" y="1"/>
                    <a:pt x="0" y="1"/>
                  </a:cubicBezTo>
                  <a:cubicBezTo>
                    <a:pt x="3" y="0"/>
                    <a:pt x="0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8"/>
            <p:cNvSpPr/>
            <p:nvPr/>
          </p:nvSpPr>
          <p:spPr bwMode="auto">
            <a:xfrm>
              <a:off x="2395538" y="3894138"/>
              <a:ext cx="3175" cy="12700"/>
            </a:xfrm>
            <a:custGeom>
              <a:avLst/>
              <a:gdLst>
                <a:gd name="T0" fmla="*/ 2 w 2"/>
                <a:gd name="T1" fmla="*/ 8 h 8"/>
                <a:gd name="T2" fmla="*/ 0 w 2"/>
                <a:gd name="T3" fmla="*/ 8 h 8"/>
                <a:gd name="T4" fmla="*/ 2 w 2"/>
                <a:gd name="T5" fmla="*/ 0 h 8"/>
                <a:gd name="T6" fmla="*/ 2 w 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lnTo>
                    <a:pt x="0" y="8"/>
                  </a:lnTo>
                  <a:lnTo>
                    <a:pt x="2" y="0"/>
                  </a:ln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9"/>
            <p:cNvSpPr/>
            <p:nvPr/>
          </p:nvSpPr>
          <p:spPr bwMode="auto">
            <a:xfrm>
              <a:off x="2330451" y="2019300"/>
              <a:ext cx="17463" cy="3175"/>
            </a:xfrm>
            <a:custGeom>
              <a:avLst/>
              <a:gdLst>
                <a:gd name="T0" fmla="*/ 3 w 4"/>
                <a:gd name="T1" fmla="*/ 1 h 1"/>
                <a:gd name="T2" fmla="*/ 2 w 4"/>
                <a:gd name="T3" fmla="*/ 0 h 1"/>
                <a:gd name="T4" fmla="*/ 3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3" y="1"/>
                  </a:moveTo>
                  <a:cubicBezTo>
                    <a:pt x="3" y="0"/>
                    <a:pt x="0" y="1"/>
                    <a:pt x="2" y="0"/>
                  </a:cubicBezTo>
                  <a:cubicBezTo>
                    <a:pt x="3" y="0"/>
                    <a:pt x="4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0"/>
            <p:cNvSpPr/>
            <p:nvPr/>
          </p:nvSpPr>
          <p:spPr bwMode="auto">
            <a:xfrm>
              <a:off x="2279651" y="1971675"/>
              <a:ext cx="620713" cy="1020762"/>
            </a:xfrm>
            <a:custGeom>
              <a:avLst/>
              <a:gdLst>
                <a:gd name="T0" fmla="*/ 38 w 146"/>
                <a:gd name="T1" fmla="*/ 195 h 240"/>
                <a:gd name="T2" fmla="*/ 39 w 146"/>
                <a:gd name="T3" fmla="*/ 183 h 240"/>
                <a:gd name="T4" fmla="*/ 33 w 146"/>
                <a:gd name="T5" fmla="*/ 159 h 240"/>
                <a:gd name="T6" fmla="*/ 35 w 146"/>
                <a:gd name="T7" fmla="*/ 150 h 240"/>
                <a:gd name="T8" fmla="*/ 42 w 146"/>
                <a:gd name="T9" fmla="*/ 125 h 240"/>
                <a:gd name="T10" fmla="*/ 44 w 146"/>
                <a:gd name="T11" fmla="*/ 117 h 240"/>
                <a:gd name="T12" fmla="*/ 44 w 146"/>
                <a:gd name="T13" fmla="*/ 102 h 240"/>
                <a:gd name="T14" fmla="*/ 49 w 146"/>
                <a:gd name="T15" fmla="*/ 90 h 240"/>
                <a:gd name="T16" fmla="*/ 54 w 146"/>
                <a:gd name="T17" fmla="*/ 84 h 240"/>
                <a:gd name="T18" fmla="*/ 52 w 146"/>
                <a:gd name="T19" fmla="*/ 77 h 240"/>
                <a:gd name="T20" fmla="*/ 55 w 146"/>
                <a:gd name="T21" fmla="*/ 62 h 240"/>
                <a:gd name="T22" fmla="*/ 59 w 146"/>
                <a:gd name="T23" fmla="*/ 54 h 240"/>
                <a:gd name="T24" fmla="*/ 61 w 146"/>
                <a:gd name="T25" fmla="*/ 45 h 240"/>
                <a:gd name="T26" fmla="*/ 71 w 146"/>
                <a:gd name="T27" fmla="*/ 37 h 240"/>
                <a:gd name="T28" fmla="*/ 80 w 146"/>
                <a:gd name="T29" fmla="*/ 27 h 240"/>
                <a:gd name="T30" fmla="*/ 97 w 146"/>
                <a:gd name="T31" fmla="*/ 20 h 240"/>
                <a:gd name="T32" fmla="*/ 103 w 146"/>
                <a:gd name="T33" fmla="*/ 16 h 240"/>
                <a:gd name="T34" fmla="*/ 111 w 146"/>
                <a:gd name="T35" fmla="*/ 17 h 240"/>
                <a:gd name="T36" fmla="*/ 116 w 146"/>
                <a:gd name="T37" fmla="*/ 14 h 240"/>
                <a:gd name="T38" fmla="*/ 119 w 146"/>
                <a:gd name="T39" fmla="*/ 13 h 240"/>
                <a:gd name="T40" fmla="*/ 126 w 146"/>
                <a:gd name="T41" fmla="*/ 14 h 240"/>
                <a:gd name="T42" fmla="*/ 136 w 146"/>
                <a:gd name="T43" fmla="*/ 28 h 240"/>
                <a:gd name="T44" fmla="*/ 136 w 146"/>
                <a:gd name="T45" fmla="*/ 31 h 240"/>
                <a:gd name="T46" fmla="*/ 115 w 146"/>
                <a:gd name="T47" fmla="*/ 52 h 240"/>
                <a:gd name="T48" fmla="*/ 106 w 146"/>
                <a:gd name="T49" fmla="*/ 56 h 240"/>
                <a:gd name="T50" fmla="*/ 99 w 146"/>
                <a:gd name="T51" fmla="*/ 58 h 240"/>
                <a:gd name="T52" fmla="*/ 80 w 146"/>
                <a:gd name="T53" fmla="*/ 61 h 240"/>
                <a:gd name="T54" fmla="*/ 75 w 146"/>
                <a:gd name="T55" fmla="*/ 53 h 240"/>
                <a:gd name="T56" fmla="*/ 70 w 146"/>
                <a:gd name="T57" fmla="*/ 62 h 240"/>
                <a:gd name="T58" fmla="*/ 64 w 146"/>
                <a:gd name="T59" fmla="*/ 70 h 240"/>
                <a:gd name="T60" fmla="*/ 55 w 146"/>
                <a:gd name="T61" fmla="*/ 67 h 240"/>
                <a:gd name="T62" fmla="*/ 52 w 146"/>
                <a:gd name="T63" fmla="*/ 71 h 240"/>
                <a:gd name="T64" fmla="*/ 49 w 146"/>
                <a:gd name="T65" fmla="*/ 67 h 240"/>
                <a:gd name="T66" fmla="*/ 43 w 146"/>
                <a:gd name="T67" fmla="*/ 59 h 240"/>
                <a:gd name="T68" fmla="*/ 34 w 146"/>
                <a:gd name="T69" fmla="*/ 65 h 240"/>
                <a:gd name="T70" fmla="*/ 31 w 146"/>
                <a:gd name="T71" fmla="*/ 61 h 240"/>
                <a:gd name="T72" fmla="*/ 23 w 146"/>
                <a:gd name="T73" fmla="*/ 63 h 240"/>
                <a:gd name="T74" fmla="*/ 16 w 146"/>
                <a:gd name="T75" fmla="*/ 60 h 240"/>
                <a:gd name="T76" fmla="*/ 23 w 146"/>
                <a:gd name="T77" fmla="*/ 52 h 240"/>
                <a:gd name="T78" fmla="*/ 8 w 146"/>
                <a:gd name="T79" fmla="*/ 52 h 240"/>
                <a:gd name="T80" fmla="*/ 6 w 146"/>
                <a:gd name="T81" fmla="*/ 28 h 240"/>
                <a:gd name="T82" fmla="*/ 7 w 146"/>
                <a:gd name="T83" fmla="*/ 23 h 240"/>
                <a:gd name="T84" fmla="*/ 7 w 146"/>
                <a:gd name="T85" fmla="*/ 12 h 240"/>
                <a:gd name="T86" fmla="*/ 12 w 146"/>
                <a:gd name="T87" fmla="*/ 17 h 240"/>
                <a:gd name="T88" fmla="*/ 8 w 146"/>
                <a:gd name="T89" fmla="*/ 26 h 240"/>
                <a:gd name="T90" fmla="*/ 23 w 146"/>
                <a:gd name="T91" fmla="*/ 32 h 240"/>
                <a:gd name="T92" fmla="*/ 47 w 146"/>
                <a:gd name="T93" fmla="*/ 35 h 240"/>
                <a:gd name="T94" fmla="*/ 75 w 146"/>
                <a:gd name="T95" fmla="*/ 32 h 240"/>
                <a:gd name="T96" fmla="*/ 96 w 146"/>
                <a:gd name="T97" fmla="*/ 26 h 240"/>
                <a:gd name="T98" fmla="*/ 105 w 146"/>
                <a:gd name="T99" fmla="*/ 19 h 240"/>
                <a:gd name="T100" fmla="*/ 113 w 146"/>
                <a:gd name="T101" fmla="*/ 23 h 240"/>
                <a:gd name="T102" fmla="*/ 122 w 146"/>
                <a:gd name="T103" fmla="*/ 45 h 240"/>
                <a:gd name="T104" fmla="*/ 105 w 146"/>
                <a:gd name="T105" fmla="*/ 46 h 240"/>
                <a:gd name="T106" fmla="*/ 91 w 146"/>
                <a:gd name="T107" fmla="*/ 52 h 240"/>
                <a:gd name="T108" fmla="*/ 76 w 146"/>
                <a:gd name="T109" fmla="*/ 68 h 240"/>
                <a:gd name="T110" fmla="*/ 63 w 146"/>
                <a:gd name="T111" fmla="*/ 149 h 240"/>
                <a:gd name="T112" fmla="*/ 59 w 146"/>
                <a:gd name="T113" fmla="*/ 171 h 240"/>
                <a:gd name="T114" fmla="*/ 38 w 146"/>
                <a:gd name="T115" fmla="*/ 235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6" h="240">
                  <a:moveTo>
                    <a:pt x="38" y="235"/>
                  </a:moveTo>
                  <a:cubicBezTo>
                    <a:pt x="29" y="231"/>
                    <a:pt x="38" y="224"/>
                    <a:pt x="33" y="219"/>
                  </a:cubicBezTo>
                  <a:cubicBezTo>
                    <a:pt x="32" y="218"/>
                    <a:pt x="37" y="219"/>
                    <a:pt x="36" y="218"/>
                  </a:cubicBezTo>
                  <a:cubicBezTo>
                    <a:pt x="30" y="213"/>
                    <a:pt x="34" y="205"/>
                    <a:pt x="40" y="199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2" y="198"/>
                    <a:pt x="38" y="196"/>
                    <a:pt x="38" y="195"/>
                  </a:cubicBezTo>
                  <a:cubicBezTo>
                    <a:pt x="39" y="195"/>
                    <a:pt x="40" y="196"/>
                    <a:pt x="41" y="196"/>
                  </a:cubicBezTo>
                  <a:cubicBezTo>
                    <a:pt x="38" y="195"/>
                    <a:pt x="40" y="193"/>
                    <a:pt x="38" y="193"/>
                  </a:cubicBezTo>
                  <a:cubicBezTo>
                    <a:pt x="39" y="192"/>
                    <a:pt x="41" y="192"/>
                    <a:pt x="42" y="192"/>
                  </a:cubicBezTo>
                  <a:cubicBezTo>
                    <a:pt x="39" y="191"/>
                    <a:pt x="39" y="191"/>
                    <a:pt x="39" y="191"/>
                  </a:cubicBezTo>
                  <a:cubicBezTo>
                    <a:pt x="32" y="188"/>
                    <a:pt x="40" y="186"/>
                    <a:pt x="37" y="183"/>
                  </a:cubicBezTo>
                  <a:cubicBezTo>
                    <a:pt x="39" y="183"/>
                    <a:pt x="39" y="183"/>
                    <a:pt x="39" y="183"/>
                  </a:cubicBezTo>
                  <a:cubicBezTo>
                    <a:pt x="35" y="179"/>
                    <a:pt x="36" y="173"/>
                    <a:pt x="35" y="168"/>
                  </a:cubicBezTo>
                  <a:cubicBezTo>
                    <a:pt x="36" y="169"/>
                    <a:pt x="38" y="169"/>
                    <a:pt x="39" y="169"/>
                  </a:cubicBezTo>
                  <a:cubicBezTo>
                    <a:pt x="36" y="168"/>
                    <a:pt x="35" y="167"/>
                    <a:pt x="35" y="165"/>
                  </a:cubicBezTo>
                  <a:cubicBezTo>
                    <a:pt x="38" y="165"/>
                    <a:pt x="32" y="163"/>
                    <a:pt x="34" y="161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2" y="160"/>
                    <a:pt x="37" y="160"/>
                    <a:pt x="33" y="159"/>
                  </a:cubicBezTo>
                  <a:cubicBezTo>
                    <a:pt x="36" y="158"/>
                    <a:pt x="36" y="158"/>
                    <a:pt x="36" y="158"/>
                  </a:cubicBezTo>
                  <a:cubicBezTo>
                    <a:pt x="31" y="157"/>
                    <a:pt x="38" y="157"/>
                    <a:pt x="36" y="156"/>
                  </a:cubicBezTo>
                  <a:cubicBezTo>
                    <a:pt x="35" y="156"/>
                    <a:pt x="35" y="156"/>
                    <a:pt x="35" y="156"/>
                  </a:cubicBezTo>
                  <a:cubicBezTo>
                    <a:pt x="34" y="155"/>
                    <a:pt x="37" y="154"/>
                    <a:pt x="36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36" y="151"/>
                    <a:pt x="38" y="151"/>
                    <a:pt x="35" y="150"/>
                  </a:cubicBezTo>
                  <a:cubicBezTo>
                    <a:pt x="38" y="150"/>
                    <a:pt x="36" y="152"/>
                    <a:pt x="40" y="152"/>
                  </a:cubicBezTo>
                  <a:cubicBezTo>
                    <a:pt x="37" y="145"/>
                    <a:pt x="39" y="139"/>
                    <a:pt x="40" y="132"/>
                  </a:cubicBezTo>
                  <a:cubicBezTo>
                    <a:pt x="42" y="132"/>
                    <a:pt x="42" y="132"/>
                    <a:pt x="44" y="132"/>
                  </a:cubicBezTo>
                  <a:cubicBezTo>
                    <a:pt x="43" y="131"/>
                    <a:pt x="43" y="129"/>
                    <a:pt x="42" y="128"/>
                  </a:cubicBezTo>
                  <a:cubicBezTo>
                    <a:pt x="42" y="128"/>
                    <a:pt x="43" y="128"/>
                    <a:pt x="44" y="128"/>
                  </a:cubicBezTo>
                  <a:cubicBezTo>
                    <a:pt x="45" y="127"/>
                    <a:pt x="40" y="126"/>
                    <a:pt x="42" y="125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43" y="125"/>
                    <a:pt x="44" y="123"/>
                    <a:pt x="43" y="122"/>
                  </a:cubicBezTo>
                  <a:cubicBezTo>
                    <a:pt x="43" y="122"/>
                    <a:pt x="44" y="122"/>
                    <a:pt x="45" y="123"/>
                  </a:cubicBezTo>
                  <a:cubicBezTo>
                    <a:pt x="42" y="121"/>
                    <a:pt x="46" y="120"/>
                    <a:pt x="44" y="119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9" y="118"/>
                    <a:pt x="42" y="118"/>
                    <a:pt x="44" y="11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3" y="115"/>
                    <a:pt x="45" y="113"/>
                    <a:pt x="44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09"/>
                    <a:pt x="46" y="108"/>
                    <a:pt x="45" y="106"/>
                  </a:cubicBezTo>
                  <a:cubicBezTo>
                    <a:pt x="46" y="105"/>
                    <a:pt x="50" y="107"/>
                    <a:pt x="50" y="105"/>
                  </a:cubicBezTo>
                  <a:cubicBezTo>
                    <a:pt x="46" y="104"/>
                    <a:pt x="49" y="102"/>
                    <a:pt x="44" y="102"/>
                  </a:cubicBezTo>
                  <a:cubicBezTo>
                    <a:pt x="45" y="100"/>
                    <a:pt x="47" y="98"/>
                    <a:pt x="46" y="97"/>
                  </a:cubicBezTo>
                  <a:cubicBezTo>
                    <a:pt x="48" y="98"/>
                    <a:pt x="51" y="98"/>
                    <a:pt x="51" y="99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6" y="99"/>
                    <a:pt x="53" y="100"/>
                    <a:pt x="55" y="100"/>
                  </a:cubicBezTo>
                  <a:cubicBezTo>
                    <a:pt x="55" y="99"/>
                    <a:pt x="54" y="97"/>
                    <a:pt x="55" y="97"/>
                  </a:cubicBezTo>
                  <a:cubicBezTo>
                    <a:pt x="53" y="95"/>
                    <a:pt x="49" y="92"/>
                    <a:pt x="49" y="90"/>
                  </a:cubicBezTo>
                  <a:cubicBezTo>
                    <a:pt x="50" y="91"/>
                    <a:pt x="53" y="91"/>
                    <a:pt x="54" y="92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47" y="86"/>
                    <a:pt x="51" y="88"/>
                    <a:pt x="50" y="86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85"/>
                    <a:pt x="48" y="82"/>
                    <a:pt x="51" y="83"/>
                  </a:cubicBezTo>
                  <a:cubicBezTo>
                    <a:pt x="53" y="83"/>
                    <a:pt x="52" y="84"/>
                    <a:pt x="54" y="84"/>
                  </a:cubicBezTo>
                  <a:cubicBezTo>
                    <a:pt x="54" y="83"/>
                    <a:pt x="53" y="82"/>
                    <a:pt x="53" y="81"/>
                  </a:cubicBezTo>
                  <a:cubicBezTo>
                    <a:pt x="54" y="81"/>
                    <a:pt x="54" y="81"/>
                    <a:pt x="54" y="81"/>
                  </a:cubicBezTo>
                  <a:cubicBezTo>
                    <a:pt x="54" y="81"/>
                    <a:pt x="53" y="79"/>
                    <a:pt x="50" y="79"/>
                  </a:cubicBezTo>
                  <a:cubicBezTo>
                    <a:pt x="50" y="79"/>
                    <a:pt x="53" y="79"/>
                    <a:pt x="51" y="80"/>
                  </a:cubicBezTo>
                  <a:cubicBezTo>
                    <a:pt x="49" y="78"/>
                    <a:pt x="49" y="77"/>
                    <a:pt x="50" y="75"/>
                  </a:cubicBezTo>
                  <a:cubicBezTo>
                    <a:pt x="50" y="76"/>
                    <a:pt x="51" y="76"/>
                    <a:pt x="52" y="77"/>
                  </a:cubicBezTo>
                  <a:cubicBezTo>
                    <a:pt x="50" y="74"/>
                    <a:pt x="49" y="72"/>
                    <a:pt x="49" y="70"/>
                  </a:cubicBezTo>
                  <a:cubicBezTo>
                    <a:pt x="47" y="69"/>
                    <a:pt x="52" y="72"/>
                    <a:pt x="51" y="72"/>
                  </a:cubicBezTo>
                  <a:cubicBezTo>
                    <a:pt x="54" y="71"/>
                    <a:pt x="50" y="66"/>
                    <a:pt x="54" y="65"/>
                  </a:cubicBezTo>
                  <a:cubicBezTo>
                    <a:pt x="54" y="66"/>
                    <a:pt x="52" y="64"/>
                    <a:pt x="52" y="65"/>
                  </a:cubicBezTo>
                  <a:cubicBezTo>
                    <a:pt x="53" y="64"/>
                    <a:pt x="55" y="65"/>
                    <a:pt x="55" y="64"/>
                  </a:cubicBezTo>
                  <a:cubicBezTo>
                    <a:pt x="56" y="64"/>
                    <a:pt x="55" y="63"/>
                    <a:pt x="55" y="62"/>
                  </a:cubicBezTo>
                  <a:cubicBezTo>
                    <a:pt x="54" y="61"/>
                    <a:pt x="55" y="62"/>
                    <a:pt x="55" y="63"/>
                  </a:cubicBezTo>
                  <a:cubicBezTo>
                    <a:pt x="54" y="61"/>
                    <a:pt x="54" y="56"/>
                    <a:pt x="58" y="55"/>
                  </a:cubicBezTo>
                  <a:cubicBezTo>
                    <a:pt x="57" y="54"/>
                    <a:pt x="55" y="51"/>
                    <a:pt x="56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9" y="53"/>
                    <a:pt x="59" y="50"/>
                    <a:pt x="60" y="51"/>
                  </a:cubicBezTo>
                  <a:cubicBezTo>
                    <a:pt x="59" y="49"/>
                    <a:pt x="60" y="57"/>
                    <a:pt x="59" y="54"/>
                  </a:cubicBezTo>
                  <a:cubicBezTo>
                    <a:pt x="61" y="55"/>
                    <a:pt x="57" y="50"/>
                    <a:pt x="59" y="52"/>
                  </a:cubicBezTo>
                  <a:cubicBezTo>
                    <a:pt x="60" y="51"/>
                    <a:pt x="58" y="49"/>
                    <a:pt x="61" y="49"/>
                  </a:cubicBezTo>
                  <a:cubicBezTo>
                    <a:pt x="60" y="49"/>
                    <a:pt x="63" y="52"/>
                    <a:pt x="64" y="51"/>
                  </a:cubicBezTo>
                  <a:cubicBezTo>
                    <a:pt x="64" y="49"/>
                    <a:pt x="63" y="50"/>
                    <a:pt x="63" y="48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1" y="45"/>
                    <a:pt x="64" y="46"/>
                    <a:pt x="61" y="45"/>
                  </a:cubicBezTo>
                  <a:cubicBezTo>
                    <a:pt x="63" y="46"/>
                    <a:pt x="62" y="42"/>
                    <a:pt x="65" y="44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8" y="46"/>
                    <a:pt x="65" y="43"/>
                    <a:pt x="65" y="42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2" y="40"/>
                    <a:pt x="67" y="41"/>
                    <a:pt x="65" y="38"/>
                  </a:cubicBezTo>
                  <a:cubicBezTo>
                    <a:pt x="67" y="38"/>
                    <a:pt x="68" y="35"/>
                    <a:pt x="71" y="37"/>
                  </a:cubicBezTo>
                  <a:cubicBezTo>
                    <a:pt x="71" y="35"/>
                    <a:pt x="70" y="33"/>
                    <a:pt x="72" y="32"/>
                  </a:cubicBezTo>
                  <a:cubicBezTo>
                    <a:pt x="72" y="33"/>
                    <a:pt x="72" y="33"/>
                    <a:pt x="73" y="34"/>
                  </a:cubicBezTo>
                  <a:cubicBezTo>
                    <a:pt x="74" y="35"/>
                    <a:pt x="73" y="34"/>
                    <a:pt x="73" y="32"/>
                  </a:cubicBezTo>
                  <a:cubicBezTo>
                    <a:pt x="74" y="33"/>
                    <a:pt x="77" y="33"/>
                    <a:pt x="79" y="34"/>
                  </a:cubicBezTo>
                  <a:cubicBezTo>
                    <a:pt x="78" y="32"/>
                    <a:pt x="76" y="30"/>
                    <a:pt x="75" y="29"/>
                  </a:cubicBezTo>
                  <a:cubicBezTo>
                    <a:pt x="79" y="32"/>
                    <a:pt x="76" y="24"/>
                    <a:pt x="80" y="27"/>
                  </a:cubicBezTo>
                  <a:cubicBezTo>
                    <a:pt x="80" y="27"/>
                    <a:pt x="80" y="29"/>
                    <a:pt x="82" y="30"/>
                  </a:cubicBezTo>
                  <a:cubicBezTo>
                    <a:pt x="86" y="33"/>
                    <a:pt x="82" y="26"/>
                    <a:pt x="85" y="27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4" y="25"/>
                    <a:pt x="83" y="20"/>
                    <a:pt x="85" y="23"/>
                  </a:cubicBezTo>
                  <a:cubicBezTo>
                    <a:pt x="85" y="22"/>
                    <a:pt x="88" y="23"/>
                    <a:pt x="86" y="20"/>
                  </a:cubicBezTo>
                  <a:cubicBezTo>
                    <a:pt x="90" y="21"/>
                    <a:pt x="92" y="14"/>
                    <a:pt x="97" y="20"/>
                  </a:cubicBezTo>
                  <a:cubicBezTo>
                    <a:pt x="97" y="19"/>
                    <a:pt x="98" y="20"/>
                    <a:pt x="97" y="18"/>
                  </a:cubicBezTo>
                  <a:cubicBezTo>
                    <a:pt x="96" y="16"/>
                    <a:pt x="97" y="20"/>
                    <a:pt x="96" y="18"/>
                  </a:cubicBezTo>
                  <a:cubicBezTo>
                    <a:pt x="96" y="18"/>
                    <a:pt x="96" y="17"/>
                    <a:pt x="96" y="17"/>
                  </a:cubicBezTo>
                  <a:cubicBezTo>
                    <a:pt x="97" y="17"/>
                    <a:pt x="98" y="17"/>
                    <a:pt x="98" y="21"/>
                  </a:cubicBezTo>
                  <a:cubicBezTo>
                    <a:pt x="101" y="22"/>
                    <a:pt x="98" y="13"/>
                    <a:pt x="102" y="14"/>
                  </a:cubicBezTo>
                  <a:cubicBezTo>
                    <a:pt x="102" y="16"/>
                    <a:pt x="102" y="16"/>
                    <a:pt x="103" y="16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6" y="13"/>
                    <a:pt x="106" y="16"/>
                    <a:pt x="106" y="19"/>
                  </a:cubicBezTo>
                  <a:cubicBezTo>
                    <a:pt x="107" y="18"/>
                    <a:pt x="108" y="18"/>
                    <a:pt x="108" y="16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09" y="16"/>
                    <a:pt x="111" y="17"/>
                    <a:pt x="111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1" y="18"/>
                    <a:pt x="112" y="18"/>
                    <a:pt x="112" y="17"/>
                  </a:cubicBezTo>
                  <a:cubicBezTo>
                    <a:pt x="112" y="16"/>
                    <a:pt x="111" y="15"/>
                    <a:pt x="110" y="14"/>
                  </a:cubicBezTo>
                  <a:cubicBezTo>
                    <a:pt x="110" y="13"/>
                    <a:pt x="111" y="13"/>
                    <a:pt x="112" y="12"/>
                  </a:cubicBezTo>
                  <a:cubicBezTo>
                    <a:pt x="112" y="15"/>
                    <a:pt x="114" y="14"/>
                    <a:pt x="114" y="14"/>
                  </a:cubicBezTo>
                  <a:cubicBezTo>
                    <a:pt x="115" y="15"/>
                    <a:pt x="115" y="12"/>
                    <a:pt x="116" y="12"/>
                  </a:cubicBezTo>
                  <a:cubicBezTo>
                    <a:pt x="116" y="13"/>
                    <a:pt x="117" y="12"/>
                    <a:pt x="116" y="14"/>
                  </a:cubicBezTo>
                  <a:cubicBezTo>
                    <a:pt x="116" y="14"/>
                    <a:pt x="116" y="13"/>
                    <a:pt x="115" y="14"/>
                  </a:cubicBezTo>
                  <a:cubicBezTo>
                    <a:pt x="116" y="15"/>
                    <a:pt x="116" y="17"/>
                    <a:pt x="117" y="16"/>
                  </a:cubicBezTo>
                  <a:cubicBezTo>
                    <a:pt x="118" y="14"/>
                    <a:pt x="117" y="10"/>
                    <a:pt x="118" y="12"/>
                  </a:cubicBezTo>
                  <a:cubicBezTo>
                    <a:pt x="118" y="15"/>
                    <a:pt x="118" y="15"/>
                    <a:pt x="118" y="15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9" y="15"/>
                    <a:pt x="119" y="15"/>
                    <a:pt x="119" y="15"/>
                  </a:cubicBezTo>
                  <a:cubicBezTo>
                    <a:pt x="120" y="12"/>
                    <a:pt x="122" y="14"/>
                    <a:pt x="122" y="11"/>
                  </a:cubicBezTo>
                  <a:cubicBezTo>
                    <a:pt x="123" y="11"/>
                    <a:pt x="124" y="13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46" y="42"/>
                    <a:pt x="131" y="22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36" y="32"/>
                    <a:pt x="135" y="34"/>
                    <a:pt x="136" y="35"/>
                  </a:cubicBezTo>
                  <a:cubicBezTo>
                    <a:pt x="133" y="36"/>
                    <a:pt x="128" y="31"/>
                    <a:pt x="129" y="35"/>
                  </a:cubicBezTo>
                  <a:cubicBezTo>
                    <a:pt x="129" y="36"/>
                    <a:pt x="131" y="40"/>
                    <a:pt x="133" y="40"/>
                  </a:cubicBezTo>
                  <a:cubicBezTo>
                    <a:pt x="130" y="41"/>
                    <a:pt x="130" y="47"/>
                    <a:pt x="125" y="46"/>
                  </a:cubicBezTo>
                  <a:cubicBezTo>
                    <a:pt x="125" y="47"/>
                    <a:pt x="126" y="47"/>
                    <a:pt x="126" y="48"/>
                  </a:cubicBezTo>
                  <a:cubicBezTo>
                    <a:pt x="122" y="49"/>
                    <a:pt x="120" y="55"/>
                    <a:pt x="115" y="52"/>
                  </a:cubicBezTo>
                  <a:cubicBezTo>
                    <a:pt x="116" y="51"/>
                    <a:pt x="114" y="50"/>
                    <a:pt x="113" y="48"/>
                  </a:cubicBezTo>
                  <a:cubicBezTo>
                    <a:pt x="114" y="51"/>
                    <a:pt x="112" y="47"/>
                    <a:pt x="113" y="50"/>
                  </a:cubicBezTo>
                  <a:cubicBezTo>
                    <a:pt x="114" y="52"/>
                    <a:pt x="114" y="53"/>
                    <a:pt x="116" y="54"/>
                  </a:cubicBezTo>
                  <a:cubicBezTo>
                    <a:pt x="114" y="56"/>
                    <a:pt x="111" y="57"/>
                    <a:pt x="109" y="55"/>
                  </a:cubicBezTo>
                  <a:cubicBezTo>
                    <a:pt x="110" y="56"/>
                    <a:pt x="110" y="57"/>
                    <a:pt x="110" y="58"/>
                  </a:cubicBezTo>
                  <a:cubicBezTo>
                    <a:pt x="109" y="54"/>
                    <a:pt x="107" y="54"/>
                    <a:pt x="106" y="56"/>
                  </a:cubicBezTo>
                  <a:cubicBezTo>
                    <a:pt x="107" y="58"/>
                    <a:pt x="107" y="58"/>
                    <a:pt x="107" y="58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5" y="57"/>
                    <a:pt x="106" y="61"/>
                    <a:pt x="105" y="59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3" y="59"/>
                    <a:pt x="102" y="62"/>
                    <a:pt x="101" y="61"/>
                  </a:cubicBezTo>
                  <a:cubicBezTo>
                    <a:pt x="99" y="58"/>
                    <a:pt x="99" y="58"/>
                    <a:pt x="99" y="58"/>
                  </a:cubicBezTo>
                  <a:cubicBezTo>
                    <a:pt x="98" y="58"/>
                    <a:pt x="98" y="60"/>
                    <a:pt x="99" y="61"/>
                  </a:cubicBezTo>
                  <a:cubicBezTo>
                    <a:pt x="97" y="60"/>
                    <a:pt x="95" y="60"/>
                    <a:pt x="94" y="57"/>
                  </a:cubicBezTo>
                  <a:cubicBezTo>
                    <a:pt x="92" y="65"/>
                    <a:pt x="86" y="66"/>
                    <a:pt x="82" y="66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1" y="63"/>
                    <a:pt x="82" y="67"/>
                    <a:pt x="81" y="66"/>
                  </a:cubicBezTo>
                  <a:cubicBezTo>
                    <a:pt x="81" y="65"/>
                    <a:pt x="80" y="63"/>
                    <a:pt x="80" y="61"/>
                  </a:cubicBezTo>
                  <a:cubicBezTo>
                    <a:pt x="79" y="59"/>
                    <a:pt x="79" y="64"/>
                    <a:pt x="78" y="65"/>
                  </a:cubicBezTo>
                  <a:cubicBezTo>
                    <a:pt x="78" y="67"/>
                    <a:pt x="78" y="63"/>
                    <a:pt x="78" y="66"/>
                  </a:cubicBezTo>
                  <a:cubicBezTo>
                    <a:pt x="78" y="67"/>
                    <a:pt x="76" y="65"/>
                    <a:pt x="76" y="68"/>
                  </a:cubicBezTo>
                  <a:cubicBezTo>
                    <a:pt x="76" y="67"/>
                    <a:pt x="76" y="64"/>
                    <a:pt x="76" y="63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4" y="61"/>
                    <a:pt x="77" y="58"/>
                    <a:pt x="75" y="53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4" y="50"/>
                    <a:pt x="76" y="50"/>
                    <a:pt x="74" y="49"/>
                  </a:cubicBezTo>
                  <a:cubicBezTo>
                    <a:pt x="74" y="50"/>
                    <a:pt x="73" y="55"/>
                    <a:pt x="74" y="56"/>
                  </a:cubicBezTo>
                  <a:cubicBezTo>
                    <a:pt x="72" y="57"/>
                    <a:pt x="74" y="64"/>
                    <a:pt x="72" y="64"/>
                  </a:cubicBezTo>
                  <a:cubicBezTo>
                    <a:pt x="71" y="62"/>
                    <a:pt x="73" y="63"/>
                    <a:pt x="73" y="61"/>
                  </a:cubicBezTo>
                  <a:cubicBezTo>
                    <a:pt x="71" y="58"/>
                    <a:pt x="71" y="62"/>
                    <a:pt x="70" y="62"/>
                  </a:cubicBezTo>
                  <a:cubicBezTo>
                    <a:pt x="71" y="63"/>
                    <a:pt x="70" y="66"/>
                    <a:pt x="70" y="67"/>
                  </a:cubicBezTo>
                  <a:cubicBezTo>
                    <a:pt x="68" y="65"/>
                    <a:pt x="70" y="64"/>
                    <a:pt x="69" y="63"/>
                  </a:cubicBezTo>
                  <a:cubicBezTo>
                    <a:pt x="68" y="65"/>
                    <a:pt x="67" y="67"/>
                    <a:pt x="68" y="68"/>
                  </a:cubicBezTo>
                  <a:cubicBezTo>
                    <a:pt x="68" y="72"/>
                    <a:pt x="67" y="67"/>
                    <a:pt x="66" y="70"/>
                  </a:cubicBezTo>
                  <a:cubicBezTo>
                    <a:pt x="65" y="67"/>
                    <a:pt x="67" y="63"/>
                    <a:pt x="65" y="62"/>
                  </a:cubicBezTo>
                  <a:cubicBezTo>
                    <a:pt x="66" y="65"/>
                    <a:pt x="63" y="66"/>
                    <a:pt x="64" y="70"/>
                  </a:cubicBezTo>
                  <a:cubicBezTo>
                    <a:pt x="64" y="69"/>
                    <a:pt x="64" y="67"/>
                    <a:pt x="64" y="65"/>
                  </a:cubicBezTo>
                  <a:cubicBezTo>
                    <a:pt x="63" y="63"/>
                    <a:pt x="62" y="70"/>
                    <a:pt x="61" y="65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7"/>
                    <a:pt x="60" y="66"/>
                    <a:pt x="60" y="64"/>
                  </a:cubicBezTo>
                  <a:cubicBezTo>
                    <a:pt x="59" y="64"/>
                    <a:pt x="57" y="68"/>
                    <a:pt x="57" y="64"/>
                  </a:cubicBezTo>
                  <a:cubicBezTo>
                    <a:pt x="57" y="64"/>
                    <a:pt x="55" y="64"/>
                    <a:pt x="55" y="67"/>
                  </a:cubicBezTo>
                  <a:cubicBezTo>
                    <a:pt x="57" y="69"/>
                    <a:pt x="57" y="65"/>
                    <a:pt x="58" y="69"/>
                  </a:cubicBezTo>
                  <a:cubicBezTo>
                    <a:pt x="57" y="66"/>
                    <a:pt x="56" y="69"/>
                    <a:pt x="55" y="71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4" y="69"/>
                    <a:pt x="53" y="69"/>
                    <a:pt x="53" y="71"/>
                  </a:cubicBezTo>
                  <a:cubicBezTo>
                    <a:pt x="53" y="70"/>
                    <a:pt x="53" y="69"/>
                    <a:pt x="53" y="68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0" y="72"/>
                    <a:pt x="52" y="66"/>
                    <a:pt x="50" y="67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5"/>
                    <a:pt x="51" y="63"/>
                    <a:pt x="50" y="64"/>
                  </a:cubicBezTo>
                  <a:cubicBezTo>
                    <a:pt x="50" y="66"/>
                    <a:pt x="49" y="69"/>
                    <a:pt x="49" y="71"/>
                  </a:cubicBezTo>
                  <a:cubicBezTo>
                    <a:pt x="47" y="71"/>
                    <a:pt x="48" y="68"/>
                    <a:pt x="47" y="70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7"/>
                    <a:pt x="48" y="63"/>
                    <a:pt x="47" y="63"/>
                  </a:cubicBezTo>
                  <a:cubicBezTo>
                    <a:pt x="46" y="64"/>
                    <a:pt x="44" y="67"/>
                    <a:pt x="46" y="69"/>
                  </a:cubicBezTo>
                  <a:cubicBezTo>
                    <a:pt x="45" y="69"/>
                    <a:pt x="44" y="67"/>
                    <a:pt x="45" y="66"/>
                  </a:cubicBezTo>
                  <a:cubicBezTo>
                    <a:pt x="43" y="66"/>
                    <a:pt x="45" y="68"/>
                    <a:pt x="43" y="70"/>
                  </a:cubicBezTo>
                  <a:cubicBezTo>
                    <a:pt x="43" y="68"/>
                    <a:pt x="42" y="65"/>
                    <a:pt x="41" y="63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4" y="56"/>
                    <a:pt x="42" y="56"/>
                    <a:pt x="43" y="53"/>
                  </a:cubicBezTo>
                  <a:cubicBezTo>
                    <a:pt x="43" y="53"/>
                    <a:pt x="42" y="54"/>
                    <a:pt x="41" y="54"/>
                  </a:cubicBezTo>
                  <a:cubicBezTo>
                    <a:pt x="42" y="60"/>
                    <a:pt x="38" y="61"/>
                    <a:pt x="37" y="66"/>
                  </a:cubicBezTo>
                  <a:cubicBezTo>
                    <a:pt x="35" y="67"/>
                    <a:pt x="38" y="54"/>
                    <a:pt x="34" y="61"/>
                  </a:cubicBezTo>
                  <a:cubicBezTo>
                    <a:pt x="34" y="63"/>
                    <a:pt x="32" y="66"/>
                    <a:pt x="34" y="65"/>
                  </a:cubicBezTo>
                  <a:cubicBezTo>
                    <a:pt x="33" y="64"/>
                    <a:pt x="32" y="70"/>
                    <a:pt x="31" y="67"/>
                  </a:cubicBezTo>
                  <a:cubicBezTo>
                    <a:pt x="33" y="66"/>
                    <a:pt x="30" y="62"/>
                    <a:pt x="33" y="60"/>
                  </a:cubicBezTo>
                  <a:cubicBezTo>
                    <a:pt x="33" y="61"/>
                    <a:pt x="34" y="61"/>
                    <a:pt x="34" y="61"/>
                  </a:cubicBezTo>
                  <a:cubicBezTo>
                    <a:pt x="34" y="59"/>
                    <a:pt x="35" y="56"/>
                    <a:pt x="34" y="55"/>
                  </a:cubicBezTo>
                  <a:cubicBezTo>
                    <a:pt x="33" y="56"/>
                    <a:pt x="32" y="56"/>
                    <a:pt x="31" y="58"/>
                  </a:cubicBezTo>
                  <a:cubicBezTo>
                    <a:pt x="31" y="61"/>
                    <a:pt x="33" y="58"/>
                    <a:pt x="31" y="61"/>
                  </a:cubicBezTo>
                  <a:cubicBezTo>
                    <a:pt x="29" y="61"/>
                    <a:pt x="30" y="57"/>
                    <a:pt x="28" y="62"/>
                  </a:cubicBezTo>
                  <a:cubicBezTo>
                    <a:pt x="29" y="62"/>
                    <a:pt x="29" y="64"/>
                    <a:pt x="28" y="66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5" y="63"/>
                    <a:pt x="26" y="68"/>
                    <a:pt x="23" y="67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5" y="60"/>
                    <a:pt x="26" y="66"/>
                    <a:pt x="27" y="61"/>
                  </a:cubicBezTo>
                  <a:cubicBezTo>
                    <a:pt x="26" y="60"/>
                    <a:pt x="25" y="62"/>
                    <a:pt x="24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59"/>
                    <a:pt x="27" y="53"/>
                    <a:pt x="23" y="56"/>
                  </a:cubicBezTo>
                  <a:cubicBezTo>
                    <a:pt x="22" y="57"/>
                    <a:pt x="22" y="58"/>
                    <a:pt x="22" y="59"/>
                  </a:cubicBezTo>
                  <a:cubicBezTo>
                    <a:pt x="19" y="59"/>
                    <a:pt x="18" y="61"/>
                    <a:pt x="16" y="60"/>
                  </a:cubicBezTo>
                  <a:cubicBezTo>
                    <a:pt x="18" y="57"/>
                    <a:pt x="13" y="58"/>
                    <a:pt x="17" y="56"/>
                  </a:cubicBezTo>
                  <a:cubicBezTo>
                    <a:pt x="17" y="58"/>
                    <a:pt x="20" y="60"/>
                    <a:pt x="22" y="56"/>
                  </a:cubicBezTo>
                  <a:cubicBezTo>
                    <a:pt x="23" y="52"/>
                    <a:pt x="24" y="58"/>
                    <a:pt x="26" y="53"/>
                  </a:cubicBezTo>
                  <a:cubicBezTo>
                    <a:pt x="24" y="53"/>
                    <a:pt x="26" y="49"/>
                    <a:pt x="26" y="46"/>
                  </a:cubicBezTo>
                  <a:cubicBezTo>
                    <a:pt x="26" y="46"/>
                    <a:pt x="25" y="47"/>
                    <a:pt x="25" y="47"/>
                  </a:cubicBezTo>
                  <a:cubicBezTo>
                    <a:pt x="24" y="49"/>
                    <a:pt x="24" y="50"/>
                    <a:pt x="23" y="52"/>
                  </a:cubicBezTo>
                  <a:cubicBezTo>
                    <a:pt x="22" y="51"/>
                    <a:pt x="19" y="51"/>
                    <a:pt x="17" y="53"/>
                  </a:cubicBezTo>
                  <a:cubicBezTo>
                    <a:pt x="17" y="52"/>
                    <a:pt x="18" y="49"/>
                    <a:pt x="19" y="49"/>
                  </a:cubicBezTo>
                  <a:cubicBezTo>
                    <a:pt x="17" y="49"/>
                    <a:pt x="14" y="47"/>
                    <a:pt x="13" y="45"/>
                  </a:cubicBezTo>
                  <a:cubicBezTo>
                    <a:pt x="12" y="50"/>
                    <a:pt x="10" y="45"/>
                    <a:pt x="9" y="48"/>
                  </a:cubicBezTo>
                  <a:cubicBezTo>
                    <a:pt x="9" y="50"/>
                    <a:pt x="9" y="53"/>
                    <a:pt x="7" y="54"/>
                  </a:cubicBezTo>
                  <a:cubicBezTo>
                    <a:pt x="6" y="54"/>
                    <a:pt x="8" y="53"/>
                    <a:pt x="8" y="52"/>
                  </a:cubicBezTo>
                  <a:cubicBezTo>
                    <a:pt x="6" y="53"/>
                    <a:pt x="9" y="47"/>
                    <a:pt x="6" y="50"/>
                  </a:cubicBezTo>
                  <a:cubicBezTo>
                    <a:pt x="9" y="51"/>
                    <a:pt x="9" y="46"/>
                    <a:pt x="12" y="43"/>
                  </a:cubicBezTo>
                  <a:cubicBezTo>
                    <a:pt x="9" y="44"/>
                    <a:pt x="14" y="41"/>
                    <a:pt x="12" y="40"/>
                  </a:cubicBezTo>
                  <a:cubicBezTo>
                    <a:pt x="10" y="41"/>
                    <a:pt x="7" y="40"/>
                    <a:pt x="5" y="39"/>
                  </a:cubicBezTo>
                  <a:cubicBezTo>
                    <a:pt x="6" y="36"/>
                    <a:pt x="2" y="34"/>
                    <a:pt x="0" y="32"/>
                  </a:cubicBezTo>
                  <a:cubicBezTo>
                    <a:pt x="1" y="30"/>
                    <a:pt x="6" y="29"/>
                    <a:pt x="6" y="28"/>
                  </a:cubicBezTo>
                  <a:cubicBezTo>
                    <a:pt x="5" y="27"/>
                    <a:pt x="2" y="30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7"/>
                    <a:pt x="6" y="24"/>
                    <a:pt x="0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4" y="23"/>
                    <a:pt x="3" y="23"/>
                  </a:cubicBezTo>
                  <a:cubicBezTo>
                    <a:pt x="5" y="23"/>
                    <a:pt x="6" y="22"/>
                    <a:pt x="7" y="23"/>
                  </a:cubicBezTo>
                  <a:cubicBezTo>
                    <a:pt x="10" y="21"/>
                    <a:pt x="6" y="21"/>
                    <a:pt x="6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18"/>
                    <a:pt x="4" y="16"/>
                    <a:pt x="4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4"/>
                    <a:pt x="9" y="14"/>
                    <a:pt x="7" y="12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1" y="17"/>
                    <a:pt x="10" y="15"/>
                    <a:pt x="7" y="15"/>
                  </a:cubicBezTo>
                  <a:cubicBezTo>
                    <a:pt x="5" y="15"/>
                    <a:pt x="5" y="17"/>
                    <a:pt x="8" y="18"/>
                  </a:cubicBezTo>
                  <a:cubicBezTo>
                    <a:pt x="8" y="17"/>
                    <a:pt x="8" y="17"/>
                    <a:pt x="7" y="16"/>
                  </a:cubicBezTo>
                  <a:cubicBezTo>
                    <a:pt x="10" y="17"/>
                    <a:pt x="10" y="17"/>
                    <a:pt x="12" y="18"/>
                  </a:cubicBezTo>
                  <a:cubicBezTo>
                    <a:pt x="12" y="18"/>
                    <a:pt x="13" y="18"/>
                    <a:pt x="12" y="17"/>
                  </a:cubicBezTo>
                  <a:cubicBezTo>
                    <a:pt x="14" y="18"/>
                    <a:pt x="14" y="19"/>
                    <a:pt x="14" y="19"/>
                  </a:cubicBezTo>
                  <a:cubicBezTo>
                    <a:pt x="13" y="19"/>
                    <a:pt x="12" y="20"/>
                    <a:pt x="11" y="19"/>
                  </a:cubicBezTo>
                  <a:cubicBezTo>
                    <a:pt x="14" y="20"/>
                    <a:pt x="15" y="20"/>
                    <a:pt x="14" y="21"/>
                  </a:cubicBezTo>
                  <a:cubicBezTo>
                    <a:pt x="11" y="22"/>
                    <a:pt x="17" y="23"/>
                    <a:pt x="16" y="24"/>
                  </a:cubicBezTo>
                  <a:cubicBezTo>
                    <a:pt x="13" y="24"/>
                    <a:pt x="10" y="24"/>
                    <a:pt x="9" y="23"/>
                  </a:cubicBezTo>
                  <a:cubicBezTo>
                    <a:pt x="7" y="25"/>
                    <a:pt x="9" y="24"/>
                    <a:pt x="8" y="26"/>
                  </a:cubicBezTo>
                  <a:cubicBezTo>
                    <a:pt x="10" y="26"/>
                    <a:pt x="13" y="25"/>
                    <a:pt x="15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5" y="26"/>
                    <a:pt x="18" y="25"/>
                    <a:pt x="17" y="26"/>
                  </a:cubicBezTo>
                  <a:cubicBezTo>
                    <a:pt x="17" y="28"/>
                    <a:pt x="19" y="29"/>
                    <a:pt x="19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22" y="29"/>
                    <a:pt x="21" y="33"/>
                    <a:pt x="23" y="32"/>
                  </a:cubicBezTo>
                  <a:cubicBezTo>
                    <a:pt x="24" y="34"/>
                    <a:pt x="28" y="32"/>
                    <a:pt x="27" y="36"/>
                  </a:cubicBezTo>
                  <a:cubicBezTo>
                    <a:pt x="32" y="36"/>
                    <a:pt x="35" y="35"/>
                    <a:pt x="39" y="37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9" y="38"/>
                    <a:pt x="38" y="42"/>
                    <a:pt x="38" y="41"/>
                  </a:cubicBezTo>
                  <a:cubicBezTo>
                    <a:pt x="38" y="39"/>
                    <a:pt x="40" y="38"/>
                    <a:pt x="41" y="36"/>
                  </a:cubicBezTo>
                  <a:cubicBezTo>
                    <a:pt x="42" y="39"/>
                    <a:pt x="45" y="37"/>
                    <a:pt x="47" y="35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9" y="33"/>
                    <a:pt x="51" y="37"/>
                    <a:pt x="53" y="38"/>
                  </a:cubicBezTo>
                  <a:cubicBezTo>
                    <a:pt x="53" y="39"/>
                    <a:pt x="53" y="41"/>
                    <a:pt x="54" y="41"/>
                  </a:cubicBezTo>
                  <a:cubicBezTo>
                    <a:pt x="55" y="37"/>
                    <a:pt x="56" y="38"/>
                    <a:pt x="57" y="35"/>
                  </a:cubicBezTo>
                  <a:cubicBezTo>
                    <a:pt x="59" y="35"/>
                    <a:pt x="61" y="36"/>
                    <a:pt x="62" y="38"/>
                  </a:cubicBezTo>
                  <a:cubicBezTo>
                    <a:pt x="66" y="33"/>
                    <a:pt x="71" y="36"/>
                    <a:pt x="75" y="32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80" y="29"/>
                    <a:pt x="86" y="33"/>
                    <a:pt x="89" y="29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91" y="35"/>
                    <a:pt x="92" y="32"/>
                    <a:pt x="91" y="29"/>
                  </a:cubicBezTo>
                  <a:cubicBezTo>
                    <a:pt x="92" y="30"/>
                    <a:pt x="93" y="26"/>
                    <a:pt x="95" y="29"/>
                  </a:cubicBezTo>
                  <a:cubicBezTo>
                    <a:pt x="96" y="30"/>
                    <a:pt x="95" y="27"/>
                    <a:pt x="96" y="26"/>
                  </a:cubicBezTo>
                  <a:cubicBezTo>
                    <a:pt x="99" y="27"/>
                    <a:pt x="99" y="26"/>
                    <a:pt x="101" y="25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0" y="26"/>
                    <a:pt x="101" y="28"/>
                    <a:pt x="102" y="28"/>
                  </a:cubicBezTo>
                  <a:cubicBezTo>
                    <a:pt x="102" y="26"/>
                    <a:pt x="105" y="28"/>
                    <a:pt x="102" y="23"/>
                  </a:cubicBezTo>
                  <a:cubicBezTo>
                    <a:pt x="105" y="25"/>
                    <a:pt x="104" y="19"/>
                    <a:pt x="107" y="22"/>
                  </a:cubicBezTo>
                  <a:cubicBezTo>
                    <a:pt x="106" y="21"/>
                    <a:pt x="106" y="20"/>
                    <a:pt x="105" y="19"/>
                  </a:cubicBezTo>
                  <a:cubicBezTo>
                    <a:pt x="106" y="20"/>
                    <a:pt x="107" y="19"/>
                    <a:pt x="108" y="21"/>
                  </a:cubicBezTo>
                  <a:cubicBezTo>
                    <a:pt x="109" y="21"/>
                    <a:pt x="108" y="20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7" y="33"/>
                    <a:pt x="103" y="0"/>
                    <a:pt x="122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1" y="44"/>
                    <a:pt x="121" y="44"/>
                    <a:pt x="121" y="44"/>
                  </a:cubicBezTo>
                  <a:cubicBezTo>
                    <a:pt x="120" y="43"/>
                    <a:pt x="118" y="42"/>
                    <a:pt x="117" y="43"/>
                  </a:cubicBezTo>
                  <a:cubicBezTo>
                    <a:pt x="113" y="45"/>
                    <a:pt x="109" y="46"/>
                    <a:pt x="106" y="47"/>
                  </a:cubicBezTo>
                  <a:cubicBezTo>
                    <a:pt x="105" y="46"/>
                    <a:pt x="105" y="46"/>
                    <a:pt x="105" y="46"/>
                  </a:cubicBezTo>
                  <a:cubicBezTo>
                    <a:pt x="106" y="50"/>
                    <a:pt x="100" y="44"/>
                    <a:pt x="103" y="50"/>
                  </a:cubicBezTo>
                  <a:cubicBezTo>
                    <a:pt x="102" y="49"/>
                    <a:pt x="101" y="50"/>
                    <a:pt x="100" y="48"/>
                  </a:cubicBezTo>
                  <a:cubicBezTo>
                    <a:pt x="101" y="51"/>
                    <a:pt x="96" y="48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4" y="50"/>
                    <a:pt x="95" y="54"/>
                    <a:pt x="92" y="53"/>
                  </a:cubicBezTo>
                  <a:cubicBezTo>
                    <a:pt x="92" y="53"/>
                    <a:pt x="92" y="52"/>
                    <a:pt x="91" y="52"/>
                  </a:cubicBezTo>
                  <a:cubicBezTo>
                    <a:pt x="89" y="51"/>
                    <a:pt x="94" y="56"/>
                    <a:pt x="89" y="53"/>
                  </a:cubicBezTo>
                  <a:cubicBezTo>
                    <a:pt x="89" y="53"/>
                    <a:pt x="91" y="55"/>
                    <a:pt x="91" y="55"/>
                  </a:cubicBezTo>
                  <a:cubicBezTo>
                    <a:pt x="86" y="56"/>
                    <a:pt x="86" y="63"/>
                    <a:pt x="85" y="67"/>
                  </a:cubicBezTo>
                  <a:cubicBezTo>
                    <a:pt x="80" y="68"/>
                    <a:pt x="77" y="63"/>
                    <a:pt x="79" y="67"/>
                  </a:cubicBezTo>
                  <a:cubicBezTo>
                    <a:pt x="78" y="67"/>
                    <a:pt x="81" y="68"/>
                    <a:pt x="80" y="67"/>
                  </a:cubicBezTo>
                  <a:cubicBezTo>
                    <a:pt x="80" y="69"/>
                    <a:pt x="74" y="66"/>
                    <a:pt x="76" y="68"/>
                  </a:cubicBezTo>
                  <a:cubicBezTo>
                    <a:pt x="79" y="69"/>
                    <a:pt x="77" y="69"/>
                    <a:pt x="79" y="70"/>
                  </a:cubicBezTo>
                  <a:cubicBezTo>
                    <a:pt x="76" y="71"/>
                    <a:pt x="73" y="71"/>
                    <a:pt x="75" y="73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6" y="76"/>
                    <a:pt x="73" y="78"/>
                    <a:pt x="77" y="81"/>
                  </a:cubicBezTo>
                  <a:cubicBezTo>
                    <a:pt x="74" y="92"/>
                    <a:pt x="73" y="104"/>
                    <a:pt x="71" y="115"/>
                  </a:cubicBezTo>
                  <a:cubicBezTo>
                    <a:pt x="67" y="126"/>
                    <a:pt x="67" y="137"/>
                    <a:pt x="63" y="149"/>
                  </a:cubicBezTo>
                  <a:cubicBezTo>
                    <a:pt x="58" y="151"/>
                    <a:pt x="58" y="151"/>
                    <a:pt x="59" y="154"/>
                  </a:cubicBezTo>
                  <a:cubicBezTo>
                    <a:pt x="58" y="154"/>
                    <a:pt x="58" y="154"/>
                    <a:pt x="58" y="154"/>
                  </a:cubicBezTo>
                  <a:cubicBezTo>
                    <a:pt x="61" y="155"/>
                    <a:pt x="58" y="156"/>
                    <a:pt x="61" y="157"/>
                  </a:cubicBezTo>
                  <a:cubicBezTo>
                    <a:pt x="60" y="161"/>
                    <a:pt x="60" y="166"/>
                    <a:pt x="60" y="170"/>
                  </a:cubicBezTo>
                  <a:cubicBezTo>
                    <a:pt x="59" y="169"/>
                    <a:pt x="56" y="169"/>
                    <a:pt x="57" y="170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8" y="171"/>
                    <a:pt x="60" y="172"/>
                    <a:pt x="61" y="172"/>
                  </a:cubicBezTo>
                  <a:cubicBezTo>
                    <a:pt x="63" y="183"/>
                    <a:pt x="55" y="194"/>
                    <a:pt x="55" y="206"/>
                  </a:cubicBezTo>
                  <a:cubicBezTo>
                    <a:pt x="54" y="208"/>
                    <a:pt x="55" y="212"/>
                    <a:pt x="55" y="215"/>
                  </a:cubicBezTo>
                  <a:cubicBezTo>
                    <a:pt x="50" y="224"/>
                    <a:pt x="46" y="231"/>
                    <a:pt x="49" y="240"/>
                  </a:cubicBezTo>
                  <a:cubicBezTo>
                    <a:pt x="49" y="240"/>
                    <a:pt x="40" y="239"/>
                    <a:pt x="38" y="2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1"/>
            <p:cNvSpPr/>
            <p:nvPr/>
          </p:nvSpPr>
          <p:spPr bwMode="auto">
            <a:xfrm>
              <a:off x="2322513" y="2022475"/>
              <a:ext cx="20638" cy="9525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1"/>
                    <a:pt x="2" y="2"/>
                    <a:pt x="0" y="0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2"/>
            <p:cNvSpPr/>
            <p:nvPr/>
          </p:nvSpPr>
          <p:spPr bwMode="auto">
            <a:xfrm>
              <a:off x="2305051" y="2166938"/>
              <a:ext cx="9525" cy="952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1 h 2"/>
                <a:gd name="T4" fmla="*/ 0 w 2"/>
                <a:gd name="T5" fmla="*/ 1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3"/>
            <p:cNvSpPr/>
            <p:nvPr/>
          </p:nvSpPr>
          <p:spPr bwMode="auto">
            <a:xfrm>
              <a:off x="2327276" y="2192338"/>
              <a:ext cx="15875" cy="952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1" y="2"/>
                    <a:pt x="0" y="1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4"/>
            <p:cNvSpPr/>
            <p:nvPr/>
          </p:nvSpPr>
          <p:spPr bwMode="auto">
            <a:xfrm>
              <a:off x="2360613" y="2235200"/>
              <a:ext cx="9525" cy="952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2"/>
                    <a:pt x="1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5"/>
            <p:cNvSpPr/>
            <p:nvPr/>
          </p:nvSpPr>
          <p:spPr bwMode="auto">
            <a:xfrm>
              <a:off x="2370138" y="2222500"/>
              <a:ext cx="7938" cy="952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2" y="1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6"/>
            <p:cNvSpPr/>
            <p:nvPr/>
          </p:nvSpPr>
          <p:spPr bwMode="auto">
            <a:xfrm>
              <a:off x="2441576" y="2257425"/>
              <a:ext cx="7938" cy="12700"/>
            </a:xfrm>
            <a:custGeom>
              <a:avLst/>
              <a:gdLst>
                <a:gd name="T0" fmla="*/ 0 w 2"/>
                <a:gd name="T1" fmla="*/ 1 h 3"/>
                <a:gd name="T2" fmla="*/ 2 w 2"/>
                <a:gd name="T3" fmla="*/ 2 h 3"/>
                <a:gd name="T4" fmla="*/ 0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1" y="1"/>
                    <a:pt x="2" y="0"/>
                    <a:pt x="2" y="2"/>
                  </a:cubicBezTo>
                  <a:cubicBezTo>
                    <a:pt x="2" y="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7"/>
            <p:cNvSpPr/>
            <p:nvPr/>
          </p:nvSpPr>
          <p:spPr bwMode="auto">
            <a:xfrm>
              <a:off x="2479676" y="2257425"/>
              <a:ext cx="4763" cy="7937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8"/>
            <p:cNvSpPr/>
            <p:nvPr/>
          </p:nvSpPr>
          <p:spPr bwMode="auto">
            <a:xfrm>
              <a:off x="2624138" y="2073275"/>
              <a:ext cx="4763" cy="4762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9"/>
            <p:cNvSpPr/>
            <p:nvPr/>
          </p:nvSpPr>
          <p:spPr bwMode="auto">
            <a:xfrm>
              <a:off x="2471738" y="2282825"/>
              <a:ext cx="12700" cy="7937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0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2"/>
                    <a:pt x="0" y="0"/>
                    <a:pt x="0" y="0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0"/>
            <p:cNvSpPr/>
            <p:nvPr/>
          </p:nvSpPr>
          <p:spPr bwMode="auto">
            <a:xfrm>
              <a:off x="2471738" y="2414588"/>
              <a:ext cx="12700" cy="3175"/>
            </a:xfrm>
            <a:custGeom>
              <a:avLst/>
              <a:gdLst>
                <a:gd name="T0" fmla="*/ 0 w 8"/>
                <a:gd name="T1" fmla="*/ 0 h 2"/>
                <a:gd name="T2" fmla="*/ 0 w 8"/>
                <a:gd name="T3" fmla="*/ 0 h 2"/>
                <a:gd name="T4" fmla="*/ 8 w 8"/>
                <a:gd name="T5" fmla="*/ 2 h 2"/>
                <a:gd name="T6" fmla="*/ 0 w 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1"/>
            <p:cNvSpPr/>
            <p:nvPr/>
          </p:nvSpPr>
          <p:spPr bwMode="auto">
            <a:xfrm>
              <a:off x="1600201" y="2681288"/>
              <a:ext cx="9525" cy="17462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2 h 4"/>
                <a:gd name="T4" fmla="*/ 1 w 2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2" y="2"/>
                    <a:pt x="0" y="0"/>
                    <a:pt x="1" y="2"/>
                  </a:cubicBezTo>
                  <a:cubicBezTo>
                    <a:pt x="2" y="3"/>
                    <a:pt x="2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2"/>
            <p:cNvSpPr/>
            <p:nvPr/>
          </p:nvSpPr>
          <p:spPr bwMode="auto">
            <a:xfrm>
              <a:off x="887413" y="2584450"/>
              <a:ext cx="709613" cy="306387"/>
            </a:xfrm>
            <a:custGeom>
              <a:avLst/>
              <a:gdLst>
                <a:gd name="T0" fmla="*/ 18 w 167"/>
                <a:gd name="T1" fmla="*/ 50 h 72"/>
                <a:gd name="T2" fmla="*/ 23 w 167"/>
                <a:gd name="T3" fmla="*/ 48 h 72"/>
                <a:gd name="T4" fmla="*/ 32 w 167"/>
                <a:gd name="T5" fmla="*/ 39 h 72"/>
                <a:gd name="T6" fmla="*/ 36 w 167"/>
                <a:gd name="T7" fmla="*/ 39 h 72"/>
                <a:gd name="T8" fmla="*/ 47 w 167"/>
                <a:gd name="T9" fmla="*/ 40 h 72"/>
                <a:gd name="T10" fmla="*/ 51 w 167"/>
                <a:gd name="T11" fmla="*/ 40 h 72"/>
                <a:gd name="T12" fmla="*/ 56 w 167"/>
                <a:gd name="T13" fmla="*/ 35 h 72"/>
                <a:gd name="T14" fmla="*/ 61 w 167"/>
                <a:gd name="T15" fmla="*/ 36 h 72"/>
                <a:gd name="T16" fmla="*/ 65 w 167"/>
                <a:gd name="T17" fmla="*/ 38 h 72"/>
                <a:gd name="T18" fmla="*/ 67 w 167"/>
                <a:gd name="T19" fmla="*/ 33 h 72"/>
                <a:gd name="T20" fmla="*/ 72 w 167"/>
                <a:gd name="T21" fmla="*/ 28 h 72"/>
                <a:gd name="T22" fmla="*/ 75 w 167"/>
                <a:gd name="T23" fmla="*/ 28 h 72"/>
                <a:gd name="T24" fmla="*/ 78 w 167"/>
                <a:gd name="T25" fmla="*/ 25 h 72"/>
                <a:gd name="T26" fmla="*/ 83 w 167"/>
                <a:gd name="T27" fmla="*/ 26 h 72"/>
                <a:gd name="T28" fmla="*/ 88 w 167"/>
                <a:gd name="T29" fmla="*/ 24 h 72"/>
                <a:gd name="T30" fmla="*/ 94 w 167"/>
                <a:gd name="T31" fmla="*/ 26 h 72"/>
                <a:gd name="T32" fmla="*/ 96 w 167"/>
                <a:gd name="T33" fmla="*/ 23 h 72"/>
                <a:gd name="T34" fmla="*/ 99 w 167"/>
                <a:gd name="T35" fmla="*/ 25 h 72"/>
                <a:gd name="T36" fmla="*/ 101 w 167"/>
                <a:gd name="T37" fmla="*/ 22 h 72"/>
                <a:gd name="T38" fmla="*/ 102 w 167"/>
                <a:gd name="T39" fmla="*/ 21 h 72"/>
                <a:gd name="T40" fmla="*/ 104 w 167"/>
                <a:gd name="T41" fmla="*/ 20 h 72"/>
                <a:gd name="T42" fmla="*/ 113 w 167"/>
                <a:gd name="T43" fmla="*/ 18 h 72"/>
                <a:gd name="T44" fmla="*/ 116 w 167"/>
                <a:gd name="T45" fmla="*/ 16 h 72"/>
                <a:gd name="T46" fmla="*/ 119 w 167"/>
                <a:gd name="T47" fmla="*/ 16 h 72"/>
                <a:gd name="T48" fmla="*/ 126 w 167"/>
                <a:gd name="T49" fmla="*/ 15 h 72"/>
                <a:gd name="T50" fmla="*/ 129 w 167"/>
                <a:gd name="T51" fmla="*/ 23 h 72"/>
                <a:gd name="T52" fmla="*/ 130 w 167"/>
                <a:gd name="T53" fmla="*/ 14 h 72"/>
                <a:gd name="T54" fmla="*/ 130 w 167"/>
                <a:gd name="T55" fmla="*/ 6 h 72"/>
                <a:gd name="T56" fmla="*/ 134 w 167"/>
                <a:gd name="T57" fmla="*/ 8 h 72"/>
                <a:gd name="T58" fmla="*/ 134 w 167"/>
                <a:gd name="T59" fmla="*/ 4 h 72"/>
                <a:gd name="T60" fmla="*/ 136 w 167"/>
                <a:gd name="T61" fmla="*/ 7 h 72"/>
                <a:gd name="T62" fmla="*/ 140 w 167"/>
                <a:gd name="T63" fmla="*/ 14 h 72"/>
                <a:gd name="T64" fmla="*/ 141 w 167"/>
                <a:gd name="T65" fmla="*/ 6 h 72"/>
                <a:gd name="T66" fmla="*/ 143 w 167"/>
                <a:gd name="T67" fmla="*/ 9 h 72"/>
                <a:gd name="T68" fmla="*/ 145 w 167"/>
                <a:gd name="T69" fmla="*/ 4 h 72"/>
                <a:gd name="T70" fmla="*/ 147 w 167"/>
                <a:gd name="T71" fmla="*/ 4 h 72"/>
                <a:gd name="T72" fmla="*/ 148 w 167"/>
                <a:gd name="T73" fmla="*/ 14 h 72"/>
                <a:gd name="T74" fmla="*/ 151 w 167"/>
                <a:gd name="T75" fmla="*/ 6 h 72"/>
                <a:gd name="T76" fmla="*/ 160 w 167"/>
                <a:gd name="T77" fmla="*/ 18 h 72"/>
                <a:gd name="T78" fmla="*/ 162 w 167"/>
                <a:gd name="T79" fmla="*/ 20 h 72"/>
                <a:gd name="T80" fmla="*/ 166 w 167"/>
                <a:gd name="T81" fmla="*/ 19 h 72"/>
                <a:gd name="T82" fmla="*/ 166 w 167"/>
                <a:gd name="T83" fmla="*/ 25 h 72"/>
                <a:gd name="T84" fmla="*/ 161 w 167"/>
                <a:gd name="T85" fmla="*/ 21 h 72"/>
                <a:gd name="T86" fmla="*/ 156 w 167"/>
                <a:gd name="T87" fmla="*/ 31 h 72"/>
                <a:gd name="T88" fmla="*/ 145 w 167"/>
                <a:gd name="T89" fmla="*/ 38 h 72"/>
                <a:gd name="T90" fmla="*/ 132 w 167"/>
                <a:gd name="T91" fmla="*/ 43 h 72"/>
                <a:gd name="T92" fmla="*/ 122 w 167"/>
                <a:gd name="T93" fmla="*/ 47 h 72"/>
                <a:gd name="T94" fmla="*/ 115 w 167"/>
                <a:gd name="T95" fmla="*/ 51 h 72"/>
                <a:gd name="T96" fmla="*/ 98 w 167"/>
                <a:gd name="T97" fmla="*/ 52 h 72"/>
                <a:gd name="T98" fmla="*/ 89 w 167"/>
                <a:gd name="T99" fmla="*/ 51 h 72"/>
                <a:gd name="T100" fmla="*/ 77 w 167"/>
                <a:gd name="T101" fmla="*/ 50 h 72"/>
                <a:gd name="T102" fmla="*/ 42 w 167"/>
                <a:gd name="T103" fmla="*/ 65 h 72"/>
                <a:gd name="T104" fmla="*/ 32 w 167"/>
                <a:gd name="T105" fmla="*/ 66 h 72"/>
                <a:gd name="T106" fmla="*/ 1 w 167"/>
                <a:gd name="T107" fmla="*/ 5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7" h="72">
                  <a:moveTo>
                    <a:pt x="1" y="53"/>
                  </a:moveTo>
                  <a:cubicBezTo>
                    <a:pt x="3" y="44"/>
                    <a:pt x="6" y="52"/>
                    <a:pt x="8" y="47"/>
                  </a:cubicBezTo>
                  <a:cubicBezTo>
                    <a:pt x="8" y="46"/>
                    <a:pt x="8" y="51"/>
                    <a:pt x="9" y="50"/>
                  </a:cubicBezTo>
                  <a:cubicBezTo>
                    <a:pt x="10" y="43"/>
                    <a:pt x="14" y="47"/>
                    <a:pt x="17" y="51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8" y="54"/>
                    <a:pt x="18" y="49"/>
                    <a:pt x="18" y="50"/>
                  </a:cubicBezTo>
                  <a:cubicBezTo>
                    <a:pt x="18" y="51"/>
                    <a:pt x="18" y="51"/>
                    <a:pt x="19" y="52"/>
                  </a:cubicBezTo>
                  <a:cubicBezTo>
                    <a:pt x="18" y="49"/>
                    <a:pt x="19" y="51"/>
                    <a:pt x="19" y="49"/>
                  </a:cubicBezTo>
                  <a:cubicBezTo>
                    <a:pt x="20" y="50"/>
                    <a:pt x="20" y="52"/>
                    <a:pt x="20" y="53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3"/>
                    <a:pt x="22" y="50"/>
                    <a:pt x="23" y="46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5" y="44"/>
                    <a:pt x="27" y="44"/>
                    <a:pt x="29" y="42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31" y="45"/>
                    <a:pt x="31" y="39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38"/>
                    <a:pt x="32" y="43"/>
                    <a:pt x="32" y="39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2" y="37"/>
                    <a:pt x="34" y="44"/>
                    <a:pt x="34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6" y="40"/>
                    <a:pt x="36" y="42"/>
                    <a:pt x="36" y="39"/>
                  </a:cubicBezTo>
                  <a:cubicBezTo>
                    <a:pt x="37" y="41"/>
                    <a:pt x="35" y="40"/>
                    <a:pt x="36" y="44"/>
                  </a:cubicBezTo>
                  <a:cubicBezTo>
                    <a:pt x="38" y="40"/>
                    <a:pt x="41" y="40"/>
                    <a:pt x="44" y="40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2"/>
                    <a:pt x="46" y="42"/>
                    <a:pt x="46" y="40"/>
                  </a:cubicBezTo>
                  <a:cubicBezTo>
                    <a:pt x="46" y="41"/>
                    <a:pt x="46" y="42"/>
                    <a:pt x="46" y="42"/>
                  </a:cubicBezTo>
                  <a:cubicBezTo>
                    <a:pt x="47" y="44"/>
                    <a:pt x="46" y="38"/>
                    <a:pt x="47" y="40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1"/>
                    <a:pt x="48" y="41"/>
                    <a:pt x="48" y="40"/>
                  </a:cubicBezTo>
                  <a:cubicBezTo>
                    <a:pt x="49" y="41"/>
                    <a:pt x="48" y="41"/>
                    <a:pt x="49" y="42"/>
                  </a:cubicBezTo>
                  <a:cubicBezTo>
                    <a:pt x="49" y="39"/>
                    <a:pt x="50" y="43"/>
                    <a:pt x="50" y="41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1" y="45"/>
                    <a:pt x="50" y="38"/>
                    <a:pt x="51" y="40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38"/>
                    <a:pt x="52" y="39"/>
                    <a:pt x="53" y="38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8"/>
                    <a:pt x="54" y="39"/>
                    <a:pt x="55" y="37"/>
                  </a:cubicBezTo>
                  <a:cubicBezTo>
                    <a:pt x="55" y="38"/>
                    <a:pt x="56" y="42"/>
                    <a:pt x="56" y="42"/>
                  </a:cubicBezTo>
                  <a:cubicBezTo>
                    <a:pt x="56" y="37"/>
                    <a:pt x="57" y="40"/>
                    <a:pt x="56" y="35"/>
                  </a:cubicBezTo>
                  <a:cubicBezTo>
                    <a:pt x="57" y="36"/>
                    <a:pt x="58" y="37"/>
                    <a:pt x="58" y="36"/>
                  </a:cubicBezTo>
                  <a:cubicBezTo>
                    <a:pt x="58" y="37"/>
                    <a:pt x="59" y="41"/>
                    <a:pt x="59" y="41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5"/>
                    <a:pt x="59" y="43"/>
                    <a:pt x="60" y="45"/>
                  </a:cubicBezTo>
                  <a:cubicBezTo>
                    <a:pt x="60" y="45"/>
                    <a:pt x="61" y="43"/>
                    <a:pt x="61" y="44"/>
                  </a:cubicBezTo>
                  <a:cubicBezTo>
                    <a:pt x="61" y="41"/>
                    <a:pt x="61" y="36"/>
                    <a:pt x="61" y="36"/>
                  </a:cubicBezTo>
                  <a:cubicBezTo>
                    <a:pt x="61" y="37"/>
                    <a:pt x="62" y="40"/>
                    <a:pt x="62" y="4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3"/>
                    <a:pt x="63" y="36"/>
                    <a:pt x="63" y="35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3"/>
                    <a:pt x="64" y="31"/>
                    <a:pt x="65" y="35"/>
                  </a:cubicBezTo>
                  <a:cubicBezTo>
                    <a:pt x="65" y="37"/>
                    <a:pt x="64" y="36"/>
                    <a:pt x="65" y="38"/>
                  </a:cubicBezTo>
                  <a:cubicBezTo>
                    <a:pt x="65" y="37"/>
                    <a:pt x="65" y="36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7"/>
                    <a:pt x="66" y="35"/>
                    <a:pt x="66" y="32"/>
                  </a:cubicBezTo>
                  <a:cubicBezTo>
                    <a:pt x="65" y="32"/>
                    <a:pt x="66" y="35"/>
                    <a:pt x="66" y="34"/>
                  </a:cubicBezTo>
                  <a:cubicBezTo>
                    <a:pt x="65" y="31"/>
                    <a:pt x="66" y="31"/>
                    <a:pt x="66" y="30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30"/>
                    <a:pt x="67" y="29"/>
                    <a:pt x="68" y="28"/>
                  </a:cubicBezTo>
                  <a:cubicBezTo>
                    <a:pt x="68" y="26"/>
                    <a:pt x="68" y="31"/>
                    <a:pt x="68" y="30"/>
                  </a:cubicBezTo>
                  <a:cubicBezTo>
                    <a:pt x="69" y="33"/>
                    <a:pt x="69" y="26"/>
                    <a:pt x="71" y="30"/>
                  </a:cubicBezTo>
                  <a:cubicBezTo>
                    <a:pt x="71" y="30"/>
                    <a:pt x="70" y="27"/>
                    <a:pt x="70" y="28"/>
                  </a:cubicBezTo>
                  <a:cubicBezTo>
                    <a:pt x="71" y="28"/>
                    <a:pt x="71" y="31"/>
                    <a:pt x="71" y="30"/>
                  </a:cubicBezTo>
                  <a:cubicBezTo>
                    <a:pt x="72" y="31"/>
                    <a:pt x="72" y="29"/>
                    <a:pt x="72" y="28"/>
                  </a:cubicBezTo>
                  <a:cubicBezTo>
                    <a:pt x="72" y="27"/>
                    <a:pt x="72" y="29"/>
                    <a:pt x="72" y="29"/>
                  </a:cubicBezTo>
                  <a:cubicBezTo>
                    <a:pt x="72" y="28"/>
                    <a:pt x="73" y="25"/>
                    <a:pt x="75" y="27"/>
                  </a:cubicBezTo>
                  <a:cubicBezTo>
                    <a:pt x="75" y="26"/>
                    <a:pt x="75" y="23"/>
                    <a:pt x="75" y="24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6" y="28"/>
                    <a:pt x="76" y="26"/>
                    <a:pt x="76" y="28"/>
                  </a:cubicBezTo>
                  <a:cubicBezTo>
                    <a:pt x="76" y="25"/>
                    <a:pt x="75" y="31"/>
                    <a:pt x="75" y="28"/>
                  </a:cubicBezTo>
                  <a:cubicBezTo>
                    <a:pt x="76" y="30"/>
                    <a:pt x="75" y="24"/>
                    <a:pt x="76" y="28"/>
                  </a:cubicBezTo>
                  <a:cubicBezTo>
                    <a:pt x="76" y="27"/>
                    <a:pt x="76" y="25"/>
                    <a:pt x="77" y="27"/>
                  </a:cubicBezTo>
                  <a:cubicBezTo>
                    <a:pt x="77" y="26"/>
                    <a:pt x="77" y="30"/>
                    <a:pt x="78" y="30"/>
                  </a:cubicBezTo>
                  <a:cubicBezTo>
                    <a:pt x="78" y="30"/>
                    <a:pt x="78" y="29"/>
                    <a:pt x="78" y="28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5"/>
                    <a:pt x="79" y="27"/>
                    <a:pt x="78" y="25"/>
                  </a:cubicBezTo>
                  <a:cubicBezTo>
                    <a:pt x="79" y="27"/>
                    <a:pt x="79" y="23"/>
                    <a:pt x="80" y="27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27"/>
                    <a:pt x="80" y="26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79" y="22"/>
                    <a:pt x="81" y="27"/>
                    <a:pt x="81" y="23"/>
                  </a:cubicBezTo>
                  <a:cubicBezTo>
                    <a:pt x="82" y="25"/>
                    <a:pt x="82" y="23"/>
                    <a:pt x="83" y="26"/>
                  </a:cubicBezTo>
                  <a:cubicBezTo>
                    <a:pt x="83" y="25"/>
                    <a:pt x="83" y="23"/>
                    <a:pt x="84" y="24"/>
                  </a:cubicBezTo>
                  <a:cubicBezTo>
                    <a:pt x="84" y="24"/>
                    <a:pt x="84" y="25"/>
                    <a:pt x="84" y="26"/>
                  </a:cubicBezTo>
                  <a:cubicBezTo>
                    <a:pt x="85" y="27"/>
                    <a:pt x="84" y="26"/>
                    <a:pt x="85" y="25"/>
                  </a:cubicBezTo>
                  <a:cubicBezTo>
                    <a:pt x="85" y="26"/>
                    <a:pt x="86" y="28"/>
                    <a:pt x="86" y="29"/>
                  </a:cubicBezTo>
                  <a:cubicBezTo>
                    <a:pt x="87" y="28"/>
                    <a:pt x="86" y="25"/>
                    <a:pt x="86" y="23"/>
                  </a:cubicBezTo>
                  <a:cubicBezTo>
                    <a:pt x="87" y="28"/>
                    <a:pt x="86" y="20"/>
                    <a:pt x="88" y="24"/>
                  </a:cubicBezTo>
                  <a:cubicBezTo>
                    <a:pt x="88" y="25"/>
                    <a:pt x="88" y="27"/>
                    <a:pt x="88" y="28"/>
                  </a:cubicBezTo>
                  <a:cubicBezTo>
                    <a:pt x="89" y="33"/>
                    <a:pt x="88" y="24"/>
                    <a:pt x="89" y="26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9" y="25"/>
                    <a:pt x="89" y="20"/>
                    <a:pt x="90" y="24"/>
                  </a:cubicBezTo>
                  <a:cubicBezTo>
                    <a:pt x="90" y="22"/>
                    <a:pt x="91" y="25"/>
                    <a:pt x="90" y="21"/>
                  </a:cubicBezTo>
                  <a:cubicBezTo>
                    <a:pt x="92" y="24"/>
                    <a:pt x="92" y="19"/>
                    <a:pt x="94" y="26"/>
                  </a:cubicBezTo>
                  <a:cubicBezTo>
                    <a:pt x="94" y="25"/>
                    <a:pt x="95" y="25"/>
                    <a:pt x="94" y="23"/>
                  </a:cubicBezTo>
                  <a:cubicBezTo>
                    <a:pt x="94" y="21"/>
                    <a:pt x="94" y="25"/>
                    <a:pt x="94" y="24"/>
                  </a:cubicBezTo>
                  <a:cubicBezTo>
                    <a:pt x="94" y="24"/>
                    <a:pt x="94" y="22"/>
                    <a:pt x="94" y="22"/>
                  </a:cubicBezTo>
                  <a:cubicBezTo>
                    <a:pt x="94" y="23"/>
                    <a:pt x="95" y="23"/>
                    <a:pt x="95" y="26"/>
                  </a:cubicBezTo>
                  <a:cubicBezTo>
                    <a:pt x="96" y="29"/>
                    <a:pt x="94" y="19"/>
                    <a:pt x="96" y="21"/>
                  </a:cubicBezTo>
                  <a:cubicBezTo>
                    <a:pt x="96" y="22"/>
                    <a:pt x="96" y="23"/>
                    <a:pt x="96" y="23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7" y="20"/>
                    <a:pt x="97" y="23"/>
                    <a:pt x="98" y="26"/>
                  </a:cubicBezTo>
                  <a:cubicBezTo>
                    <a:pt x="98" y="26"/>
                    <a:pt x="99" y="26"/>
                    <a:pt x="98" y="24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100" y="26"/>
                    <a:pt x="100" y="26"/>
                    <a:pt x="100" y="25"/>
                  </a:cubicBezTo>
                  <a:cubicBezTo>
                    <a:pt x="100" y="24"/>
                    <a:pt x="99" y="23"/>
                    <a:pt x="99" y="22"/>
                  </a:cubicBezTo>
                  <a:cubicBezTo>
                    <a:pt x="99" y="21"/>
                    <a:pt x="99" y="21"/>
                    <a:pt x="99" y="20"/>
                  </a:cubicBezTo>
                  <a:cubicBezTo>
                    <a:pt x="99" y="23"/>
                    <a:pt x="100" y="22"/>
                    <a:pt x="100" y="22"/>
                  </a:cubicBezTo>
                  <a:cubicBezTo>
                    <a:pt x="101" y="23"/>
                    <a:pt x="100" y="20"/>
                    <a:pt x="100" y="20"/>
                  </a:cubicBezTo>
                  <a:cubicBezTo>
                    <a:pt x="101" y="21"/>
                    <a:pt x="101" y="20"/>
                    <a:pt x="101" y="22"/>
                  </a:cubicBezTo>
                  <a:cubicBezTo>
                    <a:pt x="101" y="22"/>
                    <a:pt x="100" y="20"/>
                    <a:pt x="101" y="22"/>
                  </a:cubicBezTo>
                  <a:cubicBezTo>
                    <a:pt x="101" y="23"/>
                    <a:pt x="101" y="25"/>
                    <a:pt x="101" y="23"/>
                  </a:cubicBezTo>
                  <a:cubicBezTo>
                    <a:pt x="101" y="22"/>
                    <a:pt x="100" y="18"/>
                    <a:pt x="101" y="20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2" y="20"/>
                    <a:pt x="103" y="21"/>
                    <a:pt x="102" y="18"/>
                  </a:cubicBezTo>
                  <a:cubicBezTo>
                    <a:pt x="103" y="18"/>
                    <a:pt x="103" y="20"/>
                    <a:pt x="104" y="20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4" y="22"/>
                    <a:pt x="104" y="21"/>
                    <a:pt x="104" y="19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5" y="20"/>
                    <a:pt x="105" y="19"/>
                    <a:pt x="105" y="18"/>
                  </a:cubicBezTo>
                  <a:cubicBezTo>
                    <a:pt x="106" y="20"/>
                    <a:pt x="107" y="27"/>
                    <a:pt x="107" y="24"/>
                  </a:cubicBezTo>
                  <a:cubicBezTo>
                    <a:pt x="107" y="24"/>
                    <a:pt x="107" y="19"/>
                    <a:pt x="106" y="18"/>
                  </a:cubicBezTo>
                  <a:cubicBezTo>
                    <a:pt x="107" y="19"/>
                    <a:pt x="108" y="15"/>
                    <a:pt x="109" y="19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10" y="17"/>
                    <a:pt x="111" y="13"/>
                    <a:pt x="113" y="18"/>
                  </a:cubicBezTo>
                  <a:cubicBezTo>
                    <a:pt x="113" y="19"/>
                    <a:pt x="113" y="20"/>
                    <a:pt x="113" y="21"/>
                  </a:cubicBezTo>
                  <a:cubicBezTo>
                    <a:pt x="113" y="19"/>
                    <a:pt x="114" y="24"/>
                    <a:pt x="114" y="20"/>
                  </a:cubicBezTo>
                  <a:cubicBezTo>
                    <a:pt x="113" y="18"/>
                    <a:pt x="113" y="17"/>
                    <a:pt x="112" y="16"/>
                  </a:cubicBezTo>
                  <a:cubicBezTo>
                    <a:pt x="113" y="14"/>
                    <a:pt x="114" y="14"/>
                    <a:pt x="115" y="16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7"/>
                    <a:pt x="116" y="18"/>
                    <a:pt x="116" y="16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16" y="16"/>
                    <a:pt x="116" y="12"/>
                    <a:pt x="116" y="14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4"/>
                    <a:pt x="117" y="11"/>
                    <a:pt x="118" y="13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19" y="14"/>
                    <a:pt x="118" y="13"/>
                  </a:cubicBezTo>
                  <a:cubicBezTo>
                    <a:pt x="119" y="15"/>
                    <a:pt x="120" y="15"/>
                    <a:pt x="121" y="17"/>
                  </a:cubicBezTo>
                  <a:cubicBezTo>
                    <a:pt x="121" y="10"/>
                    <a:pt x="123" y="10"/>
                    <a:pt x="124" y="10"/>
                  </a:cubicBezTo>
                  <a:cubicBezTo>
                    <a:pt x="125" y="12"/>
                    <a:pt x="125" y="12"/>
                    <a:pt x="125" y="12"/>
                  </a:cubicBezTo>
                  <a:cubicBezTo>
                    <a:pt x="125" y="13"/>
                    <a:pt x="124" y="9"/>
                    <a:pt x="125" y="10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7"/>
                    <a:pt x="126" y="12"/>
                    <a:pt x="126" y="11"/>
                  </a:cubicBezTo>
                  <a:cubicBezTo>
                    <a:pt x="126" y="9"/>
                    <a:pt x="126" y="13"/>
                    <a:pt x="126" y="10"/>
                  </a:cubicBezTo>
                  <a:cubicBezTo>
                    <a:pt x="126" y="9"/>
                    <a:pt x="127" y="11"/>
                    <a:pt x="126" y="8"/>
                  </a:cubicBezTo>
                  <a:cubicBezTo>
                    <a:pt x="127" y="9"/>
                    <a:pt x="127" y="12"/>
                    <a:pt x="127" y="13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9" y="15"/>
                    <a:pt x="128" y="18"/>
                    <a:pt x="129" y="23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30" y="26"/>
                    <a:pt x="129" y="26"/>
                    <a:pt x="130" y="27"/>
                  </a:cubicBezTo>
                  <a:cubicBezTo>
                    <a:pt x="130" y="26"/>
                    <a:pt x="130" y="21"/>
                    <a:pt x="129" y="20"/>
                  </a:cubicBezTo>
                  <a:cubicBezTo>
                    <a:pt x="130" y="18"/>
                    <a:pt x="128" y="12"/>
                    <a:pt x="129" y="12"/>
                  </a:cubicBezTo>
                  <a:cubicBezTo>
                    <a:pt x="129" y="14"/>
                    <a:pt x="128" y="13"/>
                    <a:pt x="129" y="15"/>
                  </a:cubicBezTo>
                  <a:cubicBezTo>
                    <a:pt x="130" y="18"/>
                    <a:pt x="129" y="14"/>
                    <a:pt x="130" y="14"/>
                  </a:cubicBezTo>
                  <a:cubicBezTo>
                    <a:pt x="129" y="13"/>
                    <a:pt x="129" y="10"/>
                    <a:pt x="129" y="9"/>
                  </a:cubicBezTo>
                  <a:cubicBezTo>
                    <a:pt x="130" y="11"/>
                    <a:pt x="129" y="12"/>
                    <a:pt x="130" y="13"/>
                  </a:cubicBezTo>
                  <a:cubicBezTo>
                    <a:pt x="130" y="11"/>
                    <a:pt x="130" y="9"/>
                    <a:pt x="129" y="8"/>
                  </a:cubicBezTo>
                  <a:cubicBezTo>
                    <a:pt x="129" y="4"/>
                    <a:pt x="130" y="9"/>
                    <a:pt x="130" y="6"/>
                  </a:cubicBezTo>
                  <a:cubicBezTo>
                    <a:pt x="131" y="9"/>
                    <a:pt x="131" y="13"/>
                    <a:pt x="131" y="14"/>
                  </a:cubicBezTo>
                  <a:cubicBezTo>
                    <a:pt x="131" y="11"/>
                    <a:pt x="131" y="10"/>
                    <a:pt x="130" y="6"/>
                  </a:cubicBezTo>
                  <a:cubicBezTo>
                    <a:pt x="131" y="7"/>
                    <a:pt x="131" y="9"/>
                    <a:pt x="131" y="11"/>
                  </a:cubicBezTo>
                  <a:cubicBezTo>
                    <a:pt x="132" y="12"/>
                    <a:pt x="131" y="5"/>
                    <a:pt x="132" y="11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2" y="9"/>
                    <a:pt x="133" y="10"/>
                    <a:pt x="133" y="11"/>
                  </a:cubicBezTo>
                  <a:cubicBezTo>
                    <a:pt x="133" y="11"/>
                    <a:pt x="133" y="7"/>
                    <a:pt x="134" y="11"/>
                  </a:cubicBezTo>
                  <a:cubicBezTo>
                    <a:pt x="134" y="11"/>
                    <a:pt x="135" y="11"/>
                    <a:pt x="134" y="8"/>
                  </a:cubicBezTo>
                  <a:cubicBezTo>
                    <a:pt x="133" y="6"/>
                    <a:pt x="134" y="10"/>
                    <a:pt x="133" y="6"/>
                  </a:cubicBezTo>
                  <a:cubicBezTo>
                    <a:pt x="134" y="10"/>
                    <a:pt x="133" y="6"/>
                    <a:pt x="133" y="5"/>
                  </a:cubicBezTo>
                  <a:cubicBezTo>
                    <a:pt x="134" y="6"/>
                    <a:pt x="134" y="6"/>
                    <a:pt x="134" y="6"/>
                  </a:cubicBezTo>
                  <a:cubicBezTo>
                    <a:pt x="134" y="6"/>
                    <a:pt x="134" y="6"/>
                    <a:pt x="134" y="4"/>
                  </a:cubicBezTo>
                  <a:cubicBezTo>
                    <a:pt x="134" y="5"/>
                    <a:pt x="134" y="6"/>
                    <a:pt x="135" y="6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35" y="2"/>
                    <a:pt x="135" y="8"/>
                    <a:pt x="136" y="7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6" y="9"/>
                    <a:pt x="136" y="11"/>
                    <a:pt x="137" y="11"/>
                  </a:cubicBezTo>
                  <a:cubicBezTo>
                    <a:pt x="136" y="8"/>
                    <a:pt x="136" y="5"/>
                    <a:pt x="136" y="4"/>
                  </a:cubicBezTo>
                  <a:cubicBezTo>
                    <a:pt x="136" y="2"/>
                    <a:pt x="136" y="6"/>
                    <a:pt x="136" y="4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36" y="7"/>
                    <a:pt x="137" y="10"/>
                    <a:pt x="138" y="10"/>
                  </a:cubicBezTo>
                  <a:cubicBezTo>
                    <a:pt x="138" y="9"/>
                    <a:pt x="138" y="6"/>
                    <a:pt x="137" y="5"/>
                  </a:cubicBezTo>
                  <a:cubicBezTo>
                    <a:pt x="137" y="5"/>
                    <a:pt x="138" y="6"/>
                    <a:pt x="138" y="8"/>
                  </a:cubicBezTo>
                  <a:cubicBezTo>
                    <a:pt x="138" y="7"/>
                    <a:pt x="137" y="5"/>
                    <a:pt x="137" y="4"/>
                  </a:cubicBezTo>
                  <a:cubicBezTo>
                    <a:pt x="138" y="5"/>
                    <a:pt x="139" y="7"/>
                    <a:pt x="140" y="10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7"/>
                    <a:pt x="141" y="16"/>
                    <a:pt x="142" y="19"/>
                  </a:cubicBezTo>
                  <a:cubicBezTo>
                    <a:pt x="142" y="20"/>
                    <a:pt x="142" y="19"/>
                    <a:pt x="142" y="18"/>
                  </a:cubicBezTo>
                  <a:cubicBezTo>
                    <a:pt x="140" y="12"/>
                    <a:pt x="141" y="10"/>
                    <a:pt x="140" y="5"/>
                  </a:cubicBezTo>
                  <a:cubicBezTo>
                    <a:pt x="141" y="4"/>
                    <a:pt x="143" y="17"/>
                    <a:pt x="142" y="9"/>
                  </a:cubicBezTo>
                  <a:cubicBezTo>
                    <a:pt x="142" y="8"/>
                    <a:pt x="142" y="4"/>
                    <a:pt x="141" y="6"/>
                  </a:cubicBezTo>
                  <a:cubicBezTo>
                    <a:pt x="142" y="6"/>
                    <a:pt x="141" y="1"/>
                    <a:pt x="142" y="3"/>
                  </a:cubicBezTo>
                  <a:cubicBezTo>
                    <a:pt x="142" y="5"/>
                    <a:pt x="143" y="8"/>
                    <a:pt x="143" y="11"/>
                  </a:cubicBezTo>
                  <a:cubicBezTo>
                    <a:pt x="143" y="9"/>
                    <a:pt x="143" y="9"/>
                    <a:pt x="143" y="10"/>
                  </a:cubicBezTo>
                  <a:cubicBezTo>
                    <a:pt x="143" y="12"/>
                    <a:pt x="144" y="15"/>
                    <a:pt x="144" y="15"/>
                  </a:cubicBezTo>
                  <a:cubicBezTo>
                    <a:pt x="144" y="14"/>
                    <a:pt x="145" y="14"/>
                    <a:pt x="144" y="11"/>
                  </a:cubicBezTo>
                  <a:cubicBezTo>
                    <a:pt x="144" y="9"/>
                    <a:pt x="144" y="12"/>
                    <a:pt x="143" y="9"/>
                  </a:cubicBezTo>
                  <a:cubicBezTo>
                    <a:pt x="144" y="8"/>
                    <a:pt x="145" y="12"/>
                    <a:pt x="144" y="7"/>
                  </a:cubicBezTo>
                  <a:cubicBezTo>
                    <a:pt x="144" y="8"/>
                    <a:pt x="143" y="5"/>
                    <a:pt x="143" y="3"/>
                  </a:cubicBezTo>
                  <a:cubicBezTo>
                    <a:pt x="143" y="2"/>
                    <a:pt x="143" y="2"/>
                    <a:pt x="143" y="2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4" y="5"/>
                    <a:pt x="143" y="0"/>
                    <a:pt x="144" y="0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7"/>
                    <a:pt x="143" y="3"/>
                    <a:pt x="145" y="8"/>
                  </a:cubicBezTo>
                  <a:cubicBezTo>
                    <a:pt x="145" y="8"/>
                    <a:pt x="145" y="5"/>
                    <a:pt x="145" y="7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5" y="8"/>
                    <a:pt x="147" y="15"/>
                    <a:pt x="147" y="10"/>
                  </a:cubicBezTo>
                  <a:cubicBezTo>
                    <a:pt x="147" y="9"/>
                    <a:pt x="147" y="9"/>
                    <a:pt x="146" y="7"/>
                  </a:cubicBezTo>
                  <a:cubicBezTo>
                    <a:pt x="147" y="6"/>
                    <a:pt x="147" y="4"/>
                    <a:pt x="147" y="4"/>
                  </a:cubicBezTo>
                  <a:cubicBezTo>
                    <a:pt x="148" y="7"/>
                    <a:pt x="148" y="4"/>
                    <a:pt x="148" y="8"/>
                  </a:cubicBezTo>
                  <a:cubicBezTo>
                    <a:pt x="148" y="6"/>
                    <a:pt x="147" y="6"/>
                    <a:pt x="147" y="10"/>
                  </a:cubicBezTo>
                  <a:cubicBezTo>
                    <a:pt x="148" y="14"/>
                    <a:pt x="146" y="9"/>
                    <a:pt x="147" y="14"/>
                  </a:cubicBezTo>
                  <a:cubicBezTo>
                    <a:pt x="148" y="14"/>
                    <a:pt x="149" y="18"/>
                    <a:pt x="149" y="21"/>
                  </a:cubicBezTo>
                  <a:cubicBezTo>
                    <a:pt x="150" y="21"/>
                    <a:pt x="150" y="20"/>
                    <a:pt x="150" y="19"/>
                  </a:cubicBezTo>
                  <a:cubicBezTo>
                    <a:pt x="149" y="17"/>
                    <a:pt x="149" y="17"/>
                    <a:pt x="148" y="14"/>
                  </a:cubicBezTo>
                  <a:cubicBezTo>
                    <a:pt x="149" y="14"/>
                    <a:pt x="149" y="13"/>
                    <a:pt x="149" y="10"/>
                  </a:cubicBezTo>
                  <a:cubicBezTo>
                    <a:pt x="150" y="11"/>
                    <a:pt x="150" y="14"/>
                    <a:pt x="150" y="14"/>
                  </a:cubicBezTo>
                  <a:cubicBezTo>
                    <a:pt x="151" y="13"/>
                    <a:pt x="152" y="14"/>
                    <a:pt x="153" y="14"/>
                  </a:cubicBezTo>
                  <a:cubicBezTo>
                    <a:pt x="151" y="10"/>
                    <a:pt x="153" y="13"/>
                    <a:pt x="152" y="10"/>
                  </a:cubicBezTo>
                  <a:cubicBezTo>
                    <a:pt x="152" y="9"/>
                    <a:pt x="151" y="6"/>
                    <a:pt x="150" y="4"/>
                  </a:cubicBezTo>
                  <a:cubicBezTo>
                    <a:pt x="151" y="4"/>
                    <a:pt x="151" y="5"/>
                    <a:pt x="151" y="6"/>
                  </a:cubicBezTo>
                  <a:cubicBezTo>
                    <a:pt x="151" y="4"/>
                    <a:pt x="152" y="10"/>
                    <a:pt x="152" y="6"/>
                  </a:cubicBezTo>
                  <a:cubicBezTo>
                    <a:pt x="151" y="8"/>
                    <a:pt x="153" y="12"/>
                    <a:pt x="154" y="15"/>
                  </a:cubicBezTo>
                  <a:cubicBezTo>
                    <a:pt x="154" y="13"/>
                    <a:pt x="154" y="18"/>
                    <a:pt x="155" y="17"/>
                  </a:cubicBezTo>
                  <a:cubicBezTo>
                    <a:pt x="155" y="15"/>
                    <a:pt x="155" y="14"/>
                    <a:pt x="156" y="13"/>
                  </a:cubicBezTo>
                  <a:cubicBezTo>
                    <a:pt x="157" y="16"/>
                    <a:pt x="158" y="13"/>
                    <a:pt x="158" y="12"/>
                  </a:cubicBezTo>
                  <a:cubicBezTo>
                    <a:pt x="159" y="14"/>
                    <a:pt x="160" y="18"/>
                    <a:pt x="160" y="18"/>
                  </a:cubicBezTo>
                  <a:cubicBezTo>
                    <a:pt x="161" y="18"/>
                    <a:pt x="159" y="14"/>
                    <a:pt x="160" y="16"/>
                  </a:cubicBezTo>
                  <a:cubicBezTo>
                    <a:pt x="160" y="17"/>
                    <a:pt x="160" y="17"/>
                    <a:pt x="160" y="17"/>
                  </a:cubicBezTo>
                  <a:cubicBezTo>
                    <a:pt x="160" y="16"/>
                    <a:pt x="162" y="19"/>
                    <a:pt x="161" y="14"/>
                  </a:cubicBezTo>
                  <a:cubicBezTo>
                    <a:pt x="162" y="18"/>
                    <a:pt x="162" y="18"/>
                    <a:pt x="162" y="18"/>
                  </a:cubicBezTo>
                  <a:cubicBezTo>
                    <a:pt x="162" y="18"/>
                    <a:pt x="162" y="17"/>
                    <a:pt x="162" y="17"/>
                  </a:cubicBezTo>
                  <a:cubicBezTo>
                    <a:pt x="162" y="20"/>
                    <a:pt x="162" y="20"/>
                    <a:pt x="162" y="20"/>
                  </a:cubicBezTo>
                  <a:cubicBezTo>
                    <a:pt x="163" y="23"/>
                    <a:pt x="163" y="20"/>
                    <a:pt x="164" y="19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63" y="15"/>
                    <a:pt x="164" y="17"/>
                    <a:pt x="165" y="16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6" y="19"/>
                    <a:pt x="167" y="21"/>
                    <a:pt x="166" y="19"/>
                  </a:cubicBezTo>
                  <a:cubicBezTo>
                    <a:pt x="167" y="25"/>
                    <a:pt x="167" y="25"/>
                    <a:pt x="167" y="25"/>
                  </a:cubicBezTo>
                  <a:cubicBezTo>
                    <a:pt x="166" y="24"/>
                    <a:pt x="166" y="22"/>
                    <a:pt x="165" y="20"/>
                  </a:cubicBezTo>
                  <a:cubicBezTo>
                    <a:pt x="165" y="18"/>
                    <a:pt x="164" y="18"/>
                    <a:pt x="165" y="21"/>
                  </a:cubicBezTo>
                  <a:cubicBezTo>
                    <a:pt x="165" y="21"/>
                    <a:pt x="165" y="20"/>
                    <a:pt x="165" y="20"/>
                  </a:cubicBezTo>
                  <a:cubicBezTo>
                    <a:pt x="166" y="23"/>
                    <a:pt x="165" y="23"/>
                    <a:pt x="166" y="25"/>
                  </a:cubicBezTo>
                  <a:cubicBezTo>
                    <a:pt x="166" y="25"/>
                    <a:pt x="166" y="26"/>
                    <a:pt x="166" y="25"/>
                  </a:cubicBezTo>
                  <a:cubicBezTo>
                    <a:pt x="166" y="27"/>
                    <a:pt x="166" y="27"/>
                    <a:pt x="165" y="27"/>
                  </a:cubicBezTo>
                  <a:cubicBezTo>
                    <a:pt x="165" y="26"/>
                    <a:pt x="165" y="25"/>
                    <a:pt x="165" y="24"/>
                  </a:cubicBezTo>
                  <a:cubicBezTo>
                    <a:pt x="165" y="27"/>
                    <a:pt x="165" y="28"/>
                    <a:pt x="164" y="27"/>
                  </a:cubicBezTo>
                  <a:cubicBezTo>
                    <a:pt x="163" y="24"/>
                    <a:pt x="164" y="30"/>
                    <a:pt x="163" y="29"/>
                  </a:cubicBezTo>
                  <a:cubicBezTo>
                    <a:pt x="162" y="26"/>
                    <a:pt x="162" y="23"/>
                    <a:pt x="162" y="22"/>
                  </a:cubicBezTo>
                  <a:cubicBezTo>
                    <a:pt x="162" y="21"/>
                    <a:pt x="162" y="22"/>
                    <a:pt x="161" y="21"/>
                  </a:cubicBezTo>
                  <a:cubicBezTo>
                    <a:pt x="161" y="23"/>
                    <a:pt x="162" y="27"/>
                    <a:pt x="162" y="28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1" y="27"/>
                    <a:pt x="162" y="30"/>
                    <a:pt x="161" y="30"/>
                  </a:cubicBezTo>
                  <a:cubicBezTo>
                    <a:pt x="160" y="29"/>
                    <a:pt x="159" y="29"/>
                    <a:pt x="158" y="29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58" y="32"/>
                    <a:pt x="156" y="29"/>
                    <a:pt x="156" y="31"/>
                  </a:cubicBezTo>
                  <a:cubicBezTo>
                    <a:pt x="154" y="29"/>
                    <a:pt x="154" y="34"/>
                    <a:pt x="153" y="30"/>
                  </a:cubicBezTo>
                  <a:cubicBezTo>
                    <a:pt x="151" y="32"/>
                    <a:pt x="150" y="34"/>
                    <a:pt x="148" y="34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8" y="33"/>
                    <a:pt x="147" y="29"/>
                    <a:pt x="147" y="29"/>
                  </a:cubicBezTo>
                  <a:cubicBezTo>
                    <a:pt x="148" y="32"/>
                    <a:pt x="147" y="33"/>
                    <a:pt x="147" y="35"/>
                  </a:cubicBezTo>
                  <a:cubicBezTo>
                    <a:pt x="146" y="32"/>
                    <a:pt x="145" y="35"/>
                    <a:pt x="145" y="38"/>
                  </a:cubicBezTo>
                  <a:cubicBezTo>
                    <a:pt x="144" y="35"/>
                    <a:pt x="144" y="35"/>
                    <a:pt x="144" y="35"/>
                  </a:cubicBezTo>
                  <a:cubicBezTo>
                    <a:pt x="145" y="40"/>
                    <a:pt x="143" y="36"/>
                    <a:pt x="142" y="36"/>
                  </a:cubicBezTo>
                  <a:cubicBezTo>
                    <a:pt x="141" y="35"/>
                    <a:pt x="141" y="33"/>
                    <a:pt x="141" y="33"/>
                  </a:cubicBezTo>
                  <a:cubicBezTo>
                    <a:pt x="141" y="37"/>
                    <a:pt x="141" y="37"/>
                    <a:pt x="140" y="39"/>
                  </a:cubicBezTo>
                  <a:cubicBezTo>
                    <a:pt x="140" y="39"/>
                    <a:pt x="139" y="38"/>
                    <a:pt x="138" y="37"/>
                  </a:cubicBezTo>
                  <a:cubicBezTo>
                    <a:pt x="137" y="43"/>
                    <a:pt x="134" y="40"/>
                    <a:pt x="132" y="43"/>
                  </a:cubicBezTo>
                  <a:cubicBezTo>
                    <a:pt x="132" y="41"/>
                    <a:pt x="132" y="41"/>
                    <a:pt x="132" y="41"/>
                  </a:cubicBezTo>
                  <a:cubicBezTo>
                    <a:pt x="131" y="47"/>
                    <a:pt x="127" y="42"/>
                    <a:pt x="126" y="45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4" y="40"/>
                    <a:pt x="124" y="42"/>
                    <a:pt x="125" y="46"/>
                  </a:cubicBezTo>
                  <a:cubicBezTo>
                    <a:pt x="124" y="44"/>
                    <a:pt x="124" y="48"/>
                    <a:pt x="123" y="44"/>
                  </a:cubicBezTo>
                  <a:cubicBezTo>
                    <a:pt x="122" y="44"/>
                    <a:pt x="123" y="47"/>
                    <a:pt x="122" y="47"/>
                  </a:cubicBezTo>
                  <a:cubicBezTo>
                    <a:pt x="121" y="46"/>
                    <a:pt x="120" y="46"/>
                    <a:pt x="119" y="47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0" y="47"/>
                    <a:pt x="119" y="45"/>
                    <a:pt x="119" y="44"/>
                  </a:cubicBezTo>
                  <a:cubicBezTo>
                    <a:pt x="119" y="46"/>
                    <a:pt x="117" y="44"/>
                    <a:pt x="119" y="49"/>
                  </a:cubicBezTo>
                  <a:cubicBezTo>
                    <a:pt x="117" y="46"/>
                    <a:pt x="116" y="52"/>
                    <a:pt x="115" y="48"/>
                  </a:cubicBezTo>
                  <a:cubicBezTo>
                    <a:pt x="115" y="49"/>
                    <a:pt x="115" y="50"/>
                    <a:pt x="115" y="51"/>
                  </a:cubicBezTo>
                  <a:cubicBezTo>
                    <a:pt x="114" y="51"/>
                    <a:pt x="112" y="48"/>
                    <a:pt x="112" y="51"/>
                  </a:cubicBezTo>
                  <a:cubicBezTo>
                    <a:pt x="111" y="50"/>
                    <a:pt x="112" y="48"/>
                    <a:pt x="111" y="48"/>
                  </a:cubicBezTo>
                  <a:cubicBezTo>
                    <a:pt x="111" y="51"/>
                    <a:pt x="111" y="51"/>
                    <a:pt x="111" y="51"/>
                  </a:cubicBezTo>
                  <a:cubicBezTo>
                    <a:pt x="110" y="54"/>
                    <a:pt x="107" y="49"/>
                    <a:pt x="106" y="50"/>
                  </a:cubicBezTo>
                  <a:cubicBezTo>
                    <a:pt x="104" y="53"/>
                    <a:pt x="101" y="53"/>
                    <a:pt x="98" y="54"/>
                  </a:cubicBezTo>
                  <a:cubicBezTo>
                    <a:pt x="98" y="52"/>
                    <a:pt x="98" y="52"/>
                    <a:pt x="98" y="52"/>
                  </a:cubicBezTo>
                  <a:cubicBezTo>
                    <a:pt x="98" y="57"/>
                    <a:pt x="95" y="49"/>
                    <a:pt x="96" y="55"/>
                  </a:cubicBezTo>
                  <a:cubicBezTo>
                    <a:pt x="95" y="54"/>
                    <a:pt x="95" y="55"/>
                    <a:pt x="95" y="53"/>
                  </a:cubicBezTo>
                  <a:cubicBezTo>
                    <a:pt x="95" y="56"/>
                    <a:pt x="92" y="50"/>
                    <a:pt x="92" y="54"/>
                  </a:cubicBezTo>
                  <a:cubicBezTo>
                    <a:pt x="92" y="53"/>
                    <a:pt x="92" y="53"/>
                    <a:pt x="92" y="53"/>
                  </a:cubicBezTo>
                  <a:cubicBezTo>
                    <a:pt x="91" y="51"/>
                    <a:pt x="90" y="55"/>
                    <a:pt x="89" y="53"/>
                  </a:cubicBezTo>
                  <a:cubicBezTo>
                    <a:pt x="89" y="52"/>
                    <a:pt x="89" y="52"/>
                    <a:pt x="89" y="51"/>
                  </a:cubicBezTo>
                  <a:cubicBezTo>
                    <a:pt x="88" y="49"/>
                    <a:pt x="89" y="56"/>
                    <a:pt x="88" y="50"/>
                  </a:cubicBezTo>
                  <a:cubicBezTo>
                    <a:pt x="88" y="50"/>
                    <a:pt x="88" y="53"/>
                    <a:pt x="88" y="53"/>
                  </a:cubicBezTo>
                  <a:cubicBezTo>
                    <a:pt x="85" y="51"/>
                    <a:pt x="84" y="55"/>
                    <a:pt x="81" y="56"/>
                  </a:cubicBezTo>
                  <a:cubicBezTo>
                    <a:pt x="79" y="54"/>
                    <a:pt x="80" y="48"/>
                    <a:pt x="79" y="52"/>
                  </a:cubicBezTo>
                  <a:cubicBezTo>
                    <a:pt x="79" y="51"/>
                    <a:pt x="79" y="54"/>
                    <a:pt x="79" y="53"/>
                  </a:cubicBezTo>
                  <a:cubicBezTo>
                    <a:pt x="79" y="54"/>
                    <a:pt x="77" y="47"/>
                    <a:pt x="77" y="50"/>
                  </a:cubicBezTo>
                  <a:cubicBezTo>
                    <a:pt x="78" y="53"/>
                    <a:pt x="77" y="52"/>
                    <a:pt x="78" y="54"/>
                  </a:cubicBezTo>
                  <a:cubicBezTo>
                    <a:pt x="76" y="52"/>
                    <a:pt x="76" y="49"/>
                    <a:pt x="75" y="51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5" y="55"/>
                    <a:pt x="73" y="52"/>
                    <a:pt x="73" y="58"/>
                  </a:cubicBezTo>
                  <a:cubicBezTo>
                    <a:pt x="68" y="60"/>
                    <a:pt x="63" y="63"/>
                    <a:pt x="58" y="65"/>
                  </a:cubicBezTo>
                  <a:cubicBezTo>
                    <a:pt x="52" y="64"/>
                    <a:pt x="48" y="68"/>
                    <a:pt x="42" y="65"/>
                  </a:cubicBezTo>
                  <a:cubicBezTo>
                    <a:pt x="40" y="61"/>
                    <a:pt x="40" y="61"/>
                    <a:pt x="39" y="63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39" y="65"/>
                    <a:pt x="38" y="62"/>
                    <a:pt x="38" y="66"/>
                  </a:cubicBezTo>
                  <a:cubicBezTo>
                    <a:pt x="36" y="65"/>
                    <a:pt x="34" y="67"/>
                    <a:pt x="32" y="67"/>
                  </a:cubicBezTo>
                  <a:cubicBezTo>
                    <a:pt x="33" y="66"/>
                    <a:pt x="32" y="63"/>
                    <a:pt x="32" y="64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1" y="66"/>
                    <a:pt x="31" y="67"/>
                    <a:pt x="32" y="69"/>
                  </a:cubicBezTo>
                  <a:cubicBezTo>
                    <a:pt x="27" y="72"/>
                    <a:pt x="21" y="66"/>
                    <a:pt x="16" y="67"/>
                  </a:cubicBezTo>
                  <a:cubicBezTo>
                    <a:pt x="15" y="66"/>
                    <a:pt x="13" y="68"/>
                    <a:pt x="12" y="69"/>
                  </a:cubicBezTo>
                  <a:cubicBezTo>
                    <a:pt x="8" y="64"/>
                    <a:pt x="4" y="61"/>
                    <a:pt x="0" y="65"/>
                  </a:cubicBezTo>
                  <a:cubicBezTo>
                    <a:pt x="0" y="65"/>
                    <a:pt x="0" y="55"/>
                    <a:pt x="1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3"/>
            <p:cNvSpPr/>
            <p:nvPr/>
          </p:nvSpPr>
          <p:spPr bwMode="auto">
            <a:xfrm>
              <a:off x="1597026" y="2673350"/>
              <a:ext cx="7938" cy="20637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1" y="4"/>
                    <a:pt x="0" y="3"/>
                    <a:pt x="0" y="0"/>
                  </a:cubicBezTo>
                  <a:lnTo>
                    <a:pt x="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4"/>
            <p:cNvSpPr/>
            <p:nvPr/>
          </p:nvSpPr>
          <p:spPr bwMode="auto">
            <a:xfrm>
              <a:off x="1531938" y="2617788"/>
              <a:ext cx="4763" cy="12700"/>
            </a:xfrm>
            <a:custGeom>
              <a:avLst/>
              <a:gdLst>
                <a:gd name="T0" fmla="*/ 1 w 1"/>
                <a:gd name="T1" fmla="*/ 2 h 3"/>
                <a:gd name="T2" fmla="*/ 1 w 1"/>
                <a:gd name="T3" fmla="*/ 1 h 3"/>
                <a:gd name="T4" fmla="*/ 1 w 1"/>
                <a:gd name="T5" fmla="*/ 0 h 3"/>
                <a:gd name="T6" fmla="*/ 1 w 1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5"/>
            <p:cNvSpPr/>
            <p:nvPr/>
          </p:nvSpPr>
          <p:spPr bwMode="auto">
            <a:xfrm>
              <a:off x="1524001" y="2614613"/>
              <a:ext cx="0" cy="12700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6"/>
            <p:cNvSpPr/>
            <p:nvPr/>
          </p:nvSpPr>
          <p:spPr bwMode="auto">
            <a:xfrm>
              <a:off x="1503363" y="2592388"/>
              <a:ext cx="3175" cy="952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0"/>
                    <a:pt x="0" y="0"/>
                    <a:pt x="0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7"/>
            <p:cNvSpPr/>
            <p:nvPr/>
          </p:nvSpPr>
          <p:spPr bwMode="auto">
            <a:xfrm>
              <a:off x="1503363" y="2605088"/>
              <a:ext cx="3175" cy="12700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1 h 3"/>
                <a:gd name="T4" fmla="*/ 1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1" y="2"/>
                    <a:pt x="1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8"/>
            <p:cNvSpPr/>
            <p:nvPr/>
          </p:nvSpPr>
          <p:spPr bwMode="auto">
            <a:xfrm>
              <a:off x="1477963" y="2592388"/>
              <a:ext cx="0" cy="17462"/>
            </a:xfrm>
            <a:custGeom>
              <a:avLst/>
              <a:gdLst>
                <a:gd name="T0" fmla="*/ 2 h 4"/>
                <a:gd name="T1" fmla="*/ 2 h 4"/>
                <a:gd name="T2" fmla="*/ 2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2"/>
                  </a:moveTo>
                  <a:cubicBezTo>
                    <a:pt x="0" y="2"/>
                    <a:pt x="0" y="4"/>
                    <a:pt x="0" y="2"/>
                  </a:cubicBezTo>
                  <a:cubicBezTo>
                    <a:pt x="0" y="3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9"/>
            <p:cNvSpPr/>
            <p:nvPr/>
          </p:nvSpPr>
          <p:spPr bwMode="auto">
            <a:xfrm>
              <a:off x="1468438" y="2605088"/>
              <a:ext cx="0" cy="952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0"/>
            <p:cNvSpPr/>
            <p:nvPr/>
          </p:nvSpPr>
          <p:spPr bwMode="auto">
            <a:xfrm>
              <a:off x="1260476" y="2681288"/>
              <a:ext cx="4763" cy="4762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0 h 3"/>
                <a:gd name="T4" fmla="*/ 3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1"/>
            <p:cNvSpPr/>
            <p:nvPr/>
          </p:nvSpPr>
          <p:spPr bwMode="auto">
            <a:xfrm>
              <a:off x="1166813" y="2690813"/>
              <a:ext cx="0" cy="12700"/>
            </a:xfrm>
            <a:custGeom>
              <a:avLst/>
              <a:gdLst>
                <a:gd name="T0" fmla="*/ 2 h 3"/>
                <a:gd name="T1" fmla="*/ 1 h 3"/>
                <a:gd name="T2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cubicBezTo>
                    <a:pt x="0" y="3"/>
                    <a:pt x="0" y="1"/>
                    <a:pt x="0" y="1"/>
                  </a:cubicBezTo>
                  <a:cubicBezTo>
                    <a:pt x="0" y="0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2"/>
            <p:cNvSpPr/>
            <p:nvPr/>
          </p:nvSpPr>
          <p:spPr bwMode="auto">
            <a:xfrm>
              <a:off x="1120776" y="2741613"/>
              <a:ext cx="4763" cy="12700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3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lnTo>
                    <a:pt x="3" y="0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3"/>
            <p:cNvSpPr/>
            <p:nvPr/>
          </p:nvSpPr>
          <p:spPr bwMode="auto">
            <a:xfrm>
              <a:off x="1371601" y="1624013"/>
              <a:ext cx="4763" cy="15875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2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3"/>
                    <a:pt x="1" y="0"/>
                    <a:pt x="1" y="2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4"/>
            <p:cNvSpPr/>
            <p:nvPr/>
          </p:nvSpPr>
          <p:spPr bwMode="auto">
            <a:xfrm>
              <a:off x="560388" y="1317625"/>
              <a:ext cx="823913" cy="314325"/>
            </a:xfrm>
            <a:custGeom>
              <a:avLst/>
              <a:gdLst>
                <a:gd name="T0" fmla="*/ 25 w 194"/>
                <a:gd name="T1" fmla="*/ 12 h 74"/>
                <a:gd name="T2" fmla="*/ 31 w 194"/>
                <a:gd name="T3" fmla="*/ 13 h 74"/>
                <a:gd name="T4" fmla="*/ 45 w 194"/>
                <a:gd name="T5" fmla="*/ 9 h 74"/>
                <a:gd name="T6" fmla="*/ 49 w 194"/>
                <a:gd name="T7" fmla="*/ 11 h 74"/>
                <a:gd name="T8" fmla="*/ 60 w 194"/>
                <a:gd name="T9" fmla="*/ 17 h 74"/>
                <a:gd name="T10" fmla="*/ 64 w 194"/>
                <a:gd name="T11" fmla="*/ 18 h 74"/>
                <a:gd name="T12" fmla="*/ 72 w 194"/>
                <a:gd name="T13" fmla="*/ 17 h 74"/>
                <a:gd name="T14" fmla="*/ 78 w 194"/>
                <a:gd name="T15" fmla="*/ 20 h 74"/>
                <a:gd name="T16" fmla="*/ 80 w 194"/>
                <a:gd name="T17" fmla="*/ 23 h 74"/>
                <a:gd name="T18" fmla="*/ 84 w 194"/>
                <a:gd name="T19" fmla="*/ 20 h 74"/>
                <a:gd name="T20" fmla="*/ 92 w 194"/>
                <a:gd name="T21" fmla="*/ 18 h 74"/>
                <a:gd name="T22" fmla="*/ 96 w 194"/>
                <a:gd name="T23" fmla="*/ 20 h 74"/>
                <a:gd name="T24" fmla="*/ 101 w 194"/>
                <a:gd name="T25" fmla="*/ 18 h 74"/>
                <a:gd name="T26" fmla="*/ 105 w 194"/>
                <a:gd name="T27" fmla="*/ 22 h 74"/>
                <a:gd name="T28" fmla="*/ 112 w 194"/>
                <a:gd name="T29" fmla="*/ 23 h 74"/>
                <a:gd name="T30" fmla="*/ 118 w 194"/>
                <a:gd name="T31" fmla="*/ 28 h 74"/>
                <a:gd name="T32" fmla="*/ 121 w 194"/>
                <a:gd name="T33" fmla="*/ 26 h 74"/>
                <a:gd name="T34" fmla="*/ 123 w 194"/>
                <a:gd name="T35" fmla="*/ 30 h 74"/>
                <a:gd name="T36" fmla="*/ 127 w 194"/>
                <a:gd name="T37" fmla="*/ 28 h 74"/>
                <a:gd name="T38" fmla="*/ 128 w 194"/>
                <a:gd name="T39" fmla="*/ 28 h 74"/>
                <a:gd name="T40" fmla="*/ 132 w 194"/>
                <a:gd name="T41" fmla="*/ 29 h 74"/>
                <a:gd name="T42" fmla="*/ 141 w 194"/>
                <a:gd name="T43" fmla="*/ 32 h 74"/>
                <a:gd name="T44" fmla="*/ 145 w 194"/>
                <a:gd name="T45" fmla="*/ 33 h 74"/>
                <a:gd name="T46" fmla="*/ 148 w 194"/>
                <a:gd name="T47" fmla="*/ 34 h 74"/>
                <a:gd name="T48" fmla="*/ 156 w 194"/>
                <a:gd name="T49" fmla="*/ 37 h 74"/>
                <a:gd name="T50" fmla="*/ 155 w 194"/>
                <a:gd name="T51" fmla="*/ 46 h 74"/>
                <a:gd name="T52" fmla="*/ 161 w 194"/>
                <a:gd name="T53" fmla="*/ 40 h 74"/>
                <a:gd name="T54" fmla="*/ 166 w 194"/>
                <a:gd name="T55" fmla="*/ 33 h 74"/>
                <a:gd name="T56" fmla="*/ 169 w 194"/>
                <a:gd name="T57" fmla="*/ 37 h 74"/>
                <a:gd name="T58" fmla="*/ 172 w 194"/>
                <a:gd name="T59" fmla="*/ 34 h 74"/>
                <a:gd name="T60" fmla="*/ 172 w 194"/>
                <a:gd name="T61" fmla="*/ 38 h 74"/>
                <a:gd name="T62" fmla="*/ 172 w 194"/>
                <a:gd name="T63" fmla="*/ 46 h 74"/>
                <a:gd name="T64" fmla="*/ 178 w 194"/>
                <a:gd name="T65" fmla="*/ 41 h 74"/>
                <a:gd name="T66" fmla="*/ 178 w 194"/>
                <a:gd name="T67" fmla="*/ 45 h 74"/>
                <a:gd name="T68" fmla="*/ 182 w 194"/>
                <a:gd name="T69" fmla="*/ 42 h 74"/>
                <a:gd name="T70" fmla="*/ 185 w 194"/>
                <a:gd name="T71" fmla="*/ 43 h 74"/>
                <a:gd name="T72" fmla="*/ 179 w 194"/>
                <a:gd name="T73" fmla="*/ 52 h 74"/>
                <a:gd name="T74" fmla="*/ 187 w 194"/>
                <a:gd name="T75" fmla="*/ 48 h 74"/>
                <a:gd name="T76" fmla="*/ 188 w 194"/>
                <a:gd name="T77" fmla="*/ 63 h 74"/>
                <a:gd name="T78" fmla="*/ 189 w 194"/>
                <a:gd name="T79" fmla="*/ 66 h 74"/>
                <a:gd name="T80" fmla="*/ 193 w 194"/>
                <a:gd name="T81" fmla="*/ 68 h 74"/>
                <a:gd name="T82" fmla="*/ 189 w 194"/>
                <a:gd name="T83" fmla="*/ 72 h 74"/>
                <a:gd name="T84" fmla="*/ 187 w 194"/>
                <a:gd name="T85" fmla="*/ 66 h 74"/>
                <a:gd name="T86" fmla="*/ 175 w 194"/>
                <a:gd name="T87" fmla="*/ 70 h 74"/>
                <a:gd name="T88" fmla="*/ 161 w 194"/>
                <a:gd name="T89" fmla="*/ 68 h 74"/>
                <a:gd name="T90" fmla="*/ 146 w 194"/>
                <a:gd name="T91" fmla="*/ 65 h 74"/>
                <a:gd name="T92" fmla="*/ 134 w 194"/>
                <a:gd name="T93" fmla="*/ 62 h 74"/>
                <a:gd name="T94" fmla="*/ 125 w 194"/>
                <a:gd name="T95" fmla="*/ 61 h 74"/>
                <a:gd name="T96" fmla="*/ 108 w 194"/>
                <a:gd name="T97" fmla="*/ 53 h 74"/>
                <a:gd name="T98" fmla="*/ 100 w 194"/>
                <a:gd name="T99" fmla="*/ 46 h 74"/>
                <a:gd name="T100" fmla="*/ 88 w 194"/>
                <a:gd name="T101" fmla="*/ 40 h 74"/>
                <a:gd name="T102" fmla="*/ 44 w 194"/>
                <a:gd name="T103" fmla="*/ 38 h 74"/>
                <a:gd name="T104" fmla="*/ 33 w 194"/>
                <a:gd name="T105" fmla="*/ 34 h 74"/>
                <a:gd name="T106" fmla="*/ 6 w 194"/>
                <a:gd name="T107" fmla="*/ 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4" h="74">
                  <a:moveTo>
                    <a:pt x="6" y="7"/>
                  </a:moveTo>
                  <a:cubicBezTo>
                    <a:pt x="11" y="0"/>
                    <a:pt x="11" y="9"/>
                    <a:pt x="15" y="5"/>
                  </a:cubicBezTo>
                  <a:cubicBezTo>
                    <a:pt x="16" y="4"/>
                    <a:pt x="14" y="9"/>
                    <a:pt x="15" y="8"/>
                  </a:cubicBezTo>
                  <a:cubicBezTo>
                    <a:pt x="19" y="3"/>
                    <a:pt x="22" y="7"/>
                    <a:pt x="23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6"/>
                    <a:pt x="25" y="12"/>
                    <a:pt x="25" y="12"/>
                  </a:cubicBezTo>
                  <a:cubicBezTo>
                    <a:pt x="25" y="13"/>
                    <a:pt x="25" y="13"/>
                    <a:pt x="25" y="15"/>
                  </a:cubicBezTo>
                  <a:cubicBezTo>
                    <a:pt x="26" y="12"/>
                    <a:pt x="26" y="14"/>
                    <a:pt x="27" y="12"/>
                  </a:cubicBezTo>
                  <a:cubicBezTo>
                    <a:pt x="27" y="13"/>
                    <a:pt x="26" y="15"/>
                    <a:pt x="26" y="16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30" y="7"/>
                    <a:pt x="30" y="15"/>
                    <a:pt x="32" y="1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5" y="10"/>
                    <a:pt x="37" y="11"/>
                    <a:pt x="40" y="11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40" y="12"/>
                    <a:pt x="40" y="11"/>
                    <a:pt x="41" y="11"/>
                  </a:cubicBezTo>
                  <a:cubicBezTo>
                    <a:pt x="41" y="14"/>
                    <a:pt x="43" y="8"/>
                    <a:pt x="43" y="10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5" y="8"/>
                    <a:pt x="43" y="13"/>
                    <a:pt x="45" y="9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7"/>
                    <a:pt x="45" y="14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7" y="10"/>
                    <a:pt x="46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1"/>
                    <a:pt x="48" y="14"/>
                    <a:pt x="49" y="11"/>
                  </a:cubicBezTo>
                  <a:cubicBezTo>
                    <a:pt x="48" y="13"/>
                    <a:pt x="48" y="12"/>
                    <a:pt x="47" y="16"/>
                  </a:cubicBezTo>
                  <a:cubicBezTo>
                    <a:pt x="51" y="13"/>
                    <a:pt x="54" y="15"/>
                    <a:pt x="57" y="16"/>
                  </a:cubicBezTo>
                  <a:cubicBezTo>
                    <a:pt x="57" y="17"/>
                    <a:pt x="57" y="18"/>
                    <a:pt x="57" y="19"/>
                  </a:cubicBezTo>
                  <a:cubicBezTo>
                    <a:pt x="57" y="18"/>
                    <a:pt x="58" y="19"/>
                    <a:pt x="59" y="17"/>
                  </a:cubicBezTo>
                  <a:cubicBezTo>
                    <a:pt x="59" y="17"/>
                    <a:pt x="58" y="19"/>
                    <a:pt x="59" y="19"/>
                  </a:cubicBezTo>
                  <a:cubicBezTo>
                    <a:pt x="59" y="20"/>
                    <a:pt x="60" y="15"/>
                    <a:pt x="60" y="17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61" y="18"/>
                    <a:pt x="61" y="18"/>
                    <a:pt x="62" y="18"/>
                  </a:cubicBezTo>
                  <a:cubicBezTo>
                    <a:pt x="62" y="18"/>
                    <a:pt x="61" y="19"/>
                    <a:pt x="61" y="20"/>
                  </a:cubicBezTo>
                  <a:cubicBezTo>
                    <a:pt x="63" y="17"/>
                    <a:pt x="62" y="21"/>
                    <a:pt x="63" y="19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3" y="23"/>
                    <a:pt x="64" y="17"/>
                    <a:pt x="64" y="18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17"/>
                    <a:pt x="66" y="19"/>
                    <a:pt x="67" y="18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8" y="18"/>
                    <a:pt x="69" y="20"/>
                    <a:pt x="70" y="18"/>
                  </a:cubicBezTo>
                  <a:cubicBezTo>
                    <a:pt x="70" y="19"/>
                    <a:pt x="68" y="23"/>
                    <a:pt x="70" y="23"/>
                  </a:cubicBezTo>
                  <a:cubicBezTo>
                    <a:pt x="71" y="19"/>
                    <a:pt x="71" y="22"/>
                    <a:pt x="72" y="17"/>
                  </a:cubicBezTo>
                  <a:cubicBezTo>
                    <a:pt x="73" y="18"/>
                    <a:pt x="74" y="20"/>
                    <a:pt x="75" y="18"/>
                  </a:cubicBezTo>
                  <a:cubicBezTo>
                    <a:pt x="74" y="20"/>
                    <a:pt x="73" y="23"/>
                    <a:pt x="73" y="24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8"/>
                    <a:pt x="72" y="25"/>
                    <a:pt x="72" y="28"/>
                  </a:cubicBezTo>
                  <a:cubicBezTo>
                    <a:pt x="72" y="27"/>
                    <a:pt x="73" y="26"/>
                    <a:pt x="73" y="27"/>
                  </a:cubicBezTo>
                  <a:cubicBezTo>
                    <a:pt x="75" y="25"/>
                    <a:pt x="77" y="20"/>
                    <a:pt x="78" y="20"/>
                  </a:cubicBezTo>
                  <a:cubicBezTo>
                    <a:pt x="77" y="21"/>
                    <a:pt x="77" y="24"/>
                    <a:pt x="76" y="25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79" y="21"/>
                    <a:pt x="80" y="20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1" y="18"/>
                    <a:pt x="82" y="17"/>
                    <a:pt x="81" y="21"/>
                  </a:cubicBezTo>
                  <a:cubicBezTo>
                    <a:pt x="81" y="23"/>
                    <a:pt x="81" y="22"/>
                    <a:pt x="80" y="23"/>
                  </a:cubicBezTo>
                  <a:cubicBezTo>
                    <a:pt x="81" y="23"/>
                    <a:pt x="81" y="22"/>
                    <a:pt x="82" y="22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3"/>
                    <a:pt x="84" y="21"/>
                    <a:pt x="84" y="19"/>
                  </a:cubicBezTo>
                  <a:cubicBezTo>
                    <a:pt x="84" y="19"/>
                    <a:pt x="83" y="21"/>
                    <a:pt x="83" y="20"/>
                  </a:cubicBezTo>
                  <a:cubicBezTo>
                    <a:pt x="84" y="18"/>
                    <a:pt x="85" y="17"/>
                    <a:pt x="86" y="18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6" y="17"/>
                    <a:pt x="87" y="17"/>
                    <a:pt x="89" y="16"/>
                  </a:cubicBezTo>
                  <a:cubicBezTo>
                    <a:pt x="89" y="14"/>
                    <a:pt x="87" y="19"/>
                    <a:pt x="87" y="18"/>
                  </a:cubicBezTo>
                  <a:cubicBezTo>
                    <a:pt x="88" y="21"/>
                    <a:pt x="91" y="15"/>
                    <a:pt x="90" y="19"/>
                  </a:cubicBezTo>
                  <a:cubicBezTo>
                    <a:pt x="90" y="19"/>
                    <a:pt x="91" y="16"/>
                    <a:pt x="91" y="17"/>
                  </a:cubicBezTo>
                  <a:cubicBezTo>
                    <a:pt x="92" y="17"/>
                    <a:pt x="91" y="20"/>
                    <a:pt x="91" y="19"/>
                  </a:cubicBezTo>
                  <a:cubicBezTo>
                    <a:pt x="91" y="21"/>
                    <a:pt x="92" y="19"/>
                    <a:pt x="92" y="18"/>
                  </a:cubicBezTo>
                  <a:cubicBezTo>
                    <a:pt x="93" y="17"/>
                    <a:pt x="92" y="19"/>
                    <a:pt x="92" y="19"/>
                  </a:cubicBezTo>
                  <a:cubicBezTo>
                    <a:pt x="93" y="18"/>
                    <a:pt x="96" y="16"/>
                    <a:pt x="96" y="19"/>
                  </a:cubicBezTo>
                  <a:cubicBezTo>
                    <a:pt x="96" y="18"/>
                    <a:pt x="98" y="15"/>
                    <a:pt x="98" y="15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7" y="19"/>
                    <a:pt x="98" y="18"/>
                    <a:pt x="98" y="20"/>
                  </a:cubicBezTo>
                  <a:cubicBezTo>
                    <a:pt x="99" y="17"/>
                    <a:pt x="95" y="22"/>
                    <a:pt x="96" y="20"/>
                  </a:cubicBezTo>
                  <a:cubicBezTo>
                    <a:pt x="96" y="22"/>
                    <a:pt x="98" y="16"/>
                    <a:pt x="97" y="19"/>
                  </a:cubicBezTo>
                  <a:cubicBezTo>
                    <a:pt x="98" y="20"/>
                    <a:pt x="99" y="17"/>
                    <a:pt x="99" y="19"/>
                  </a:cubicBezTo>
                  <a:cubicBezTo>
                    <a:pt x="99" y="19"/>
                    <a:pt x="97" y="23"/>
                    <a:pt x="98" y="23"/>
                  </a:cubicBezTo>
                  <a:cubicBezTo>
                    <a:pt x="99" y="22"/>
                    <a:pt x="99" y="21"/>
                    <a:pt x="99" y="21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1" y="18"/>
                    <a:pt x="101" y="20"/>
                    <a:pt x="101" y="18"/>
                  </a:cubicBezTo>
                  <a:cubicBezTo>
                    <a:pt x="101" y="20"/>
                    <a:pt x="103" y="17"/>
                    <a:pt x="101" y="21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1" y="24"/>
                    <a:pt x="102" y="21"/>
                    <a:pt x="103" y="19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4" y="16"/>
                    <a:pt x="103" y="22"/>
                    <a:pt x="104" y="18"/>
                  </a:cubicBezTo>
                  <a:cubicBezTo>
                    <a:pt x="105" y="20"/>
                    <a:pt x="106" y="19"/>
                    <a:pt x="105" y="22"/>
                  </a:cubicBezTo>
                  <a:cubicBezTo>
                    <a:pt x="106" y="21"/>
                    <a:pt x="107" y="19"/>
                    <a:pt x="108" y="20"/>
                  </a:cubicBezTo>
                  <a:cubicBezTo>
                    <a:pt x="107" y="21"/>
                    <a:pt x="107" y="21"/>
                    <a:pt x="107" y="22"/>
                  </a:cubicBezTo>
                  <a:cubicBezTo>
                    <a:pt x="107" y="23"/>
                    <a:pt x="107" y="22"/>
                    <a:pt x="108" y="21"/>
                  </a:cubicBezTo>
                  <a:cubicBezTo>
                    <a:pt x="108" y="22"/>
                    <a:pt x="108" y="24"/>
                    <a:pt x="108" y="26"/>
                  </a:cubicBezTo>
                  <a:cubicBezTo>
                    <a:pt x="109" y="25"/>
                    <a:pt x="109" y="22"/>
                    <a:pt x="110" y="21"/>
                  </a:cubicBezTo>
                  <a:cubicBezTo>
                    <a:pt x="109" y="26"/>
                    <a:pt x="112" y="18"/>
                    <a:pt x="112" y="23"/>
                  </a:cubicBezTo>
                  <a:cubicBezTo>
                    <a:pt x="111" y="23"/>
                    <a:pt x="110" y="25"/>
                    <a:pt x="110" y="26"/>
                  </a:cubicBezTo>
                  <a:cubicBezTo>
                    <a:pt x="109" y="31"/>
                    <a:pt x="112" y="23"/>
                    <a:pt x="112" y="26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3" y="24"/>
                    <a:pt x="115" y="20"/>
                    <a:pt x="114" y="24"/>
                  </a:cubicBezTo>
                  <a:cubicBezTo>
                    <a:pt x="114" y="22"/>
                    <a:pt x="114" y="25"/>
                    <a:pt x="115" y="21"/>
                  </a:cubicBezTo>
                  <a:cubicBezTo>
                    <a:pt x="116" y="25"/>
                    <a:pt x="119" y="21"/>
                    <a:pt x="118" y="28"/>
                  </a:cubicBezTo>
                  <a:cubicBezTo>
                    <a:pt x="118" y="27"/>
                    <a:pt x="118" y="28"/>
                    <a:pt x="119" y="26"/>
                  </a:cubicBezTo>
                  <a:cubicBezTo>
                    <a:pt x="119" y="24"/>
                    <a:pt x="118" y="27"/>
                    <a:pt x="118" y="26"/>
                  </a:cubicBezTo>
                  <a:cubicBezTo>
                    <a:pt x="118" y="26"/>
                    <a:pt x="119" y="25"/>
                    <a:pt x="119" y="24"/>
                  </a:cubicBezTo>
                  <a:cubicBezTo>
                    <a:pt x="119" y="25"/>
                    <a:pt x="119" y="26"/>
                    <a:pt x="118" y="29"/>
                  </a:cubicBezTo>
                  <a:cubicBezTo>
                    <a:pt x="118" y="31"/>
                    <a:pt x="121" y="23"/>
                    <a:pt x="122" y="24"/>
                  </a:cubicBezTo>
                  <a:cubicBezTo>
                    <a:pt x="121" y="26"/>
                    <a:pt x="121" y="27"/>
                    <a:pt x="121" y="26"/>
                  </a:cubicBezTo>
                  <a:cubicBezTo>
                    <a:pt x="123" y="24"/>
                    <a:pt x="123" y="24"/>
                    <a:pt x="123" y="24"/>
                  </a:cubicBezTo>
                  <a:cubicBezTo>
                    <a:pt x="123" y="25"/>
                    <a:pt x="122" y="28"/>
                    <a:pt x="121" y="30"/>
                  </a:cubicBezTo>
                  <a:cubicBezTo>
                    <a:pt x="122" y="30"/>
                    <a:pt x="122" y="30"/>
                    <a:pt x="123" y="28"/>
                  </a:cubicBezTo>
                  <a:cubicBezTo>
                    <a:pt x="122" y="32"/>
                    <a:pt x="122" y="32"/>
                    <a:pt x="122" y="32"/>
                  </a:cubicBezTo>
                  <a:cubicBezTo>
                    <a:pt x="123" y="29"/>
                    <a:pt x="123" y="30"/>
                    <a:pt x="124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3" y="32"/>
                    <a:pt x="123" y="31"/>
                    <a:pt x="124" y="31"/>
                  </a:cubicBezTo>
                  <a:cubicBezTo>
                    <a:pt x="124" y="29"/>
                    <a:pt x="124" y="28"/>
                    <a:pt x="124" y="28"/>
                  </a:cubicBezTo>
                  <a:cubicBezTo>
                    <a:pt x="125" y="27"/>
                    <a:pt x="125" y="27"/>
                    <a:pt x="126" y="26"/>
                  </a:cubicBezTo>
                  <a:cubicBezTo>
                    <a:pt x="125" y="28"/>
                    <a:pt x="126" y="28"/>
                    <a:pt x="126" y="28"/>
                  </a:cubicBezTo>
                  <a:cubicBezTo>
                    <a:pt x="126" y="29"/>
                    <a:pt x="127" y="26"/>
                    <a:pt x="127" y="26"/>
                  </a:cubicBezTo>
                  <a:cubicBezTo>
                    <a:pt x="127" y="27"/>
                    <a:pt x="128" y="27"/>
                    <a:pt x="127" y="28"/>
                  </a:cubicBezTo>
                  <a:cubicBezTo>
                    <a:pt x="126" y="29"/>
                    <a:pt x="127" y="27"/>
                    <a:pt x="126" y="28"/>
                  </a:cubicBezTo>
                  <a:cubicBezTo>
                    <a:pt x="126" y="29"/>
                    <a:pt x="125" y="31"/>
                    <a:pt x="126" y="30"/>
                  </a:cubicBezTo>
                  <a:cubicBezTo>
                    <a:pt x="127" y="29"/>
                    <a:pt x="128" y="25"/>
                    <a:pt x="128" y="27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129" y="27"/>
                    <a:pt x="129" y="29"/>
                    <a:pt x="130" y="26"/>
                  </a:cubicBezTo>
                  <a:cubicBezTo>
                    <a:pt x="130" y="26"/>
                    <a:pt x="130" y="28"/>
                    <a:pt x="130" y="29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30" y="30"/>
                    <a:pt x="131" y="30"/>
                    <a:pt x="132" y="28"/>
                  </a:cubicBezTo>
                  <a:cubicBezTo>
                    <a:pt x="132" y="29"/>
                    <a:pt x="132" y="29"/>
                    <a:pt x="132" y="29"/>
                  </a:cubicBezTo>
                  <a:cubicBezTo>
                    <a:pt x="132" y="29"/>
                    <a:pt x="132" y="29"/>
                    <a:pt x="133" y="27"/>
                  </a:cubicBezTo>
                  <a:cubicBezTo>
                    <a:pt x="133" y="29"/>
                    <a:pt x="130" y="36"/>
                    <a:pt x="132" y="33"/>
                  </a:cubicBezTo>
                  <a:cubicBezTo>
                    <a:pt x="132" y="34"/>
                    <a:pt x="134" y="29"/>
                    <a:pt x="134" y="28"/>
                  </a:cubicBezTo>
                  <a:cubicBezTo>
                    <a:pt x="135" y="30"/>
                    <a:pt x="137" y="26"/>
                    <a:pt x="137" y="30"/>
                  </a:cubicBezTo>
                  <a:cubicBezTo>
                    <a:pt x="138" y="28"/>
                    <a:pt x="138" y="28"/>
                    <a:pt x="138" y="28"/>
                  </a:cubicBezTo>
                  <a:cubicBezTo>
                    <a:pt x="139" y="30"/>
                    <a:pt x="142" y="27"/>
                    <a:pt x="141" y="32"/>
                  </a:cubicBezTo>
                  <a:cubicBezTo>
                    <a:pt x="140" y="32"/>
                    <a:pt x="140" y="34"/>
                    <a:pt x="140" y="35"/>
                  </a:cubicBezTo>
                  <a:cubicBezTo>
                    <a:pt x="141" y="33"/>
                    <a:pt x="139" y="38"/>
                    <a:pt x="141" y="34"/>
                  </a:cubicBezTo>
                  <a:cubicBezTo>
                    <a:pt x="142" y="32"/>
                    <a:pt x="142" y="31"/>
                    <a:pt x="142" y="30"/>
                  </a:cubicBezTo>
                  <a:cubicBezTo>
                    <a:pt x="143" y="29"/>
                    <a:pt x="145" y="30"/>
                    <a:pt x="144" y="32"/>
                  </a:cubicBezTo>
                  <a:cubicBezTo>
                    <a:pt x="145" y="29"/>
                    <a:pt x="145" y="29"/>
                    <a:pt x="145" y="29"/>
                  </a:cubicBezTo>
                  <a:cubicBezTo>
                    <a:pt x="144" y="33"/>
                    <a:pt x="144" y="34"/>
                    <a:pt x="145" y="33"/>
                  </a:cubicBezTo>
                  <a:cubicBezTo>
                    <a:pt x="146" y="31"/>
                    <a:pt x="146" y="31"/>
                    <a:pt x="146" y="31"/>
                  </a:cubicBezTo>
                  <a:cubicBezTo>
                    <a:pt x="146" y="33"/>
                    <a:pt x="146" y="33"/>
                    <a:pt x="146" y="33"/>
                  </a:cubicBezTo>
                  <a:cubicBezTo>
                    <a:pt x="146" y="32"/>
                    <a:pt x="147" y="28"/>
                    <a:pt x="147" y="31"/>
                  </a:cubicBezTo>
                  <a:cubicBezTo>
                    <a:pt x="146" y="33"/>
                    <a:pt x="146" y="33"/>
                    <a:pt x="146" y="33"/>
                  </a:cubicBezTo>
                  <a:cubicBezTo>
                    <a:pt x="148" y="31"/>
                    <a:pt x="149" y="29"/>
                    <a:pt x="149" y="31"/>
                  </a:cubicBezTo>
                  <a:cubicBezTo>
                    <a:pt x="148" y="34"/>
                    <a:pt x="148" y="34"/>
                    <a:pt x="148" y="34"/>
                  </a:cubicBezTo>
                  <a:cubicBezTo>
                    <a:pt x="149" y="34"/>
                    <a:pt x="150" y="32"/>
                    <a:pt x="150" y="31"/>
                  </a:cubicBezTo>
                  <a:cubicBezTo>
                    <a:pt x="150" y="33"/>
                    <a:pt x="151" y="33"/>
                    <a:pt x="150" y="36"/>
                  </a:cubicBezTo>
                  <a:cubicBezTo>
                    <a:pt x="154" y="30"/>
                    <a:pt x="156" y="31"/>
                    <a:pt x="158" y="32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7" y="35"/>
                    <a:pt x="158" y="31"/>
                    <a:pt x="158" y="32"/>
                  </a:cubicBezTo>
                  <a:cubicBezTo>
                    <a:pt x="158" y="34"/>
                    <a:pt x="157" y="36"/>
                    <a:pt x="156" y="37"/>
                  </a:cubicBezTo>
                  <a:cubicBezTo>
                    <a:pt x="156" y="39"/>
                    <a:pt x="158" y="35"/>
                    <a:pt x="159" y="35"/>
                  </a:cubicBezTo>
                  <a:cubicBezTo>
                    <a:pt x="160" y="33"/>
                    <a:pt x="158" y="36"/>
                    <a:pt x="159" y="33"/>
                  </a:cubicBezTo>
                  <a:cubicBezTo>
                    <a:pt x="160" y="33"/>
                    <a:pt x="159" y="35"/>
                    <a:pt x="161" y="32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60" y="36"/>
                    <a:pt x="160" y="36"/>
                    <a:pt x="160" y="36"/>
                  </a:cubicBezTo>
                  <a:cubicBezTo>
                    <a:pt x="159" y="39"/>
                    <a:pt x="156" y="41"/>
                    <a:pt x="155" y="46"/>
                  </a:cubicBezTo>
                  <a:cubicBezTo>
                    <a:pt x="155" y="46"/>
                    <a:pt x="155" y="46"/>
                    <a:pt x="155" y="46"/>
                  </a:cubicBezTo>
                  <a:cubicBezTo>
                    <a:pt x="154" y="49"/>
                    <a:pt x="153" y="49"/>
                    <a:pt x="153" y="50"/>
                  </a:cubicBezTo>
                  <a:cubicBezTo>
                    <a:pt x="154" y="49"/>
                    <a:pt x="157" y="45"/>
                    <a:pt x="157" y="43"/>
                  </a:cubicBezTo>
                  <a:cubicBezTo>
                    <a:pt x="158" y="43"/>
                    <a:pt x="160" y="36"/>
                    <a:pt x="161" y="37"/>
                  </a:cubicBezTo>
                  <a:cubicBezTo>
                    <a:pt x="161" y="39"/>
                    <a:pt x="160" y="37"/>
                    <a:pt x="159" y="40"/>
                  </a:cubicBezTo>
                  <a:cubicBezTo>
                    <a:pt x="159" y="42"/>
                    <a:pt x="161" y="39"/>
                    <a:pt x="161" y="40"/>
                  </a:cubicBezTo>
                  <a:cubicBezTo>
                    <a:pt x="161" y="38"/>
                    <a:pt x="162" y="35"/>
                    <a:pt x="163" y="35"/>
                  </a:cubicBezTo>
                  <a:cubicBezTo>
                    <a:pt x="163" y="37"/>
                    <a:pt x="161" y="38"/>
                    <a:pt x="162" y="38"/>
                  </a:cubicBezTo>
                  <a:cubicBezTo>
                    <a:pt x="163" y="37"/>
                    <a:pt x="164" y="36"/>
                    <a:pt x="164" y="34"/>
                  </a:cubicBezTo>
                  <a:cubicBezTo>
                    <a:pt x="166" y="30"/>
                    <a:pt x="164" y="36"/>
                    <a:pt x="166" y="33"/>
                  </a:cubicBezTo>
                  <a:cubicBezTo>
                    <a:pt x="165" y="36"/>
                    <a:pt x="162" y="39"/>
                    <a:pt x="163" y="41"/>
                  </a:cubicBezTo>
                  <a:cubicBezTo>
                    <a:pt x="164" y="38"/>
                    <a:pt x="165" y="37"/>
                    <a:pt x="166" y="33"/>
                  </a:cubicBezTo>
                  <a:cubicBezTo>
                    <a:pt x="166" y="34"/>
                    <a:pt x="165" y="36"/>
                    <a:pt x="164" y="38"/>
                  </a:cubicBezTo>
                  <a:cubicBezTo>
                    <a:pt x="164" y="40"/>
                    <a:pt x="168" y="33"/>
                    <a:pt x="165" y="39"/>
                  </a:cubicBezTo>
                  <a:cubicBezTo>
                    <a:pt x="167" y="36"/>
                    <a:pt x="167" y="36"/>
                    <a:pt x="167" y="36"/>
                  </a:cubicBezTo>
                  <a:cubicBezTo>
                    <a:pt x="166" y="37"/>
                    <a:pt x="166" y="38"/>
                    <a:pt x="166" y="39"/>
                  </a:cubicBezTo>
                  <a:cubicBezTo>
                    <a:pt x="166" y="40"/>
                    <a:pt x="169" y="36"/>
                    <a:pt x="167" y="40"/>
                  </a:cubicBezTo>
                  <a:cubicBezTo>
                    <a:pt x="167" y="40"/>
                    <a:pt x="168" y="40"/>
                    <a:pt x="169" y="37"/>
                  </a:cubicBezTo>
                  <a:cubicBezTo>
                    <a:pt x="169" y="36"/>
                    <a:pt x="167" y="39"/>
                    <a:pt x="169" y="35"/>
                  </a:cubicBezTo>
                  <a:cubicBezTo>
                    <a:pt x="168" y="39"/>
                    <a:pt x="170" y="35"/>
                    <a:pt x="170" y="34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70" y="35"/>
                    <a:pt x="170" y="36"/>
                    <a:pt x="171" y="34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72" y="34"/>
                    <a:pt x="172" y="34"/>
                    <a:pt x="172" y="34"/>
                  </a:cubicBezTo>
                  <a:cubicBezTo>
                    <a:pt x="173" y="34"/>
                    <a:pt x="170" y="39"/>
                    <a:pt x="171" y="38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69" y="42"/>
                    <a:pt x="170" y="41"/>
                  </a:cubicBezTo>
                  <a:cubicBezTo>
                    <a:pt x="171" y="39"/>
                    <a:pt x="172" y="37"/>
                    <a:pt x="173" y="35"/>
                  </a:cubicBezTo>
                  <a:cubicBezTo>
                    <a:pt x="174" y="34"/>
                    <a:pt x="172" y="38"/>
                    <a:pt x="174" y="36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39"/>
                    <a:pt x="171" y="42"/>
                    <a:pt x="171" y="42"/>
                  </a:cubicBezTo>
                  <a:cubicBezTo>
                    <a:pt x="172" y="41"/>
                    <a:pt x="174" y="38"/>
                    <a:pt x="174" y="37"/>
                  </a:cubicBezTo>
                  <a:cubicBezTo>
                    <a:pt x="174" y="37"/>
                    <a:pt x="174" y="39"/>
                    <a:pt x="173" y="40"/>
                  </a:cubicBezTo>
                  <a:cubicBezTo>
                    <a:pt x="174" y="40"/>
                    <a:pt x="174" y="38"/>
                    <a:pt x="175" y="37"/>
                  </a:cubicBezTo>
                  <a:cubicBezTo>
                    <a:pt x="175" y="38"/>
                    <a:pt x="174" y="41"/>
                    <a:pt x="174" y="43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0" y="49"/>
                    <a:pt x="171" y="49"/>
                    <a:pt x="169" y="52"/>
                  </a:cubicBezTo>
                  <a:cubicBezTo>
                    <a:pt x="169" y="52"/>
                    <a:pt x="170" y="51"/>
                    <a:pt x="171" y="51"/>
                  </a:cubicBezTo>
                  <a:cubicBezTo>
                    <a:pt x="172" y="45"/>
                    <a:pt x="175" y="44"/>
                    <a:pt x="177" y="40"/>
                  </a:cubicBezTo>
                  <a:cubicBezTo>
                    <a:pt x="178" y="39"/>
                    <a:pt x="172" y="51"/>
                    <a:pt x="176" y="44"/>
                  </a:cubicBezTo>
                  <a:cubicBezTo>
                    <a:pt x="177" y="43"/>
                    <a:pt x="179" y="40"/>
                    <a:pt x="178" y="41"/>
                  </a:cubicBezTo>
                  <a:cubicBezTo>
                    <a:pt x="178" y="42"/>
                    <a:pt x="180" y="37"/>
                    <a:pt x="180" y="39"/>
                  </a:cubicBezTo>
                  <a:cubicBezTo>
                    <a:pt x="179" y="40"/>
                    <a:pt x="178" y="44"/>
                    <a:pt x="176" y="46"/>
                  </a:cubicBezTo>
                  <a:cubicBezTo>
                    <a:pt x="177" y="45"/>
                    <a:pt x="177" y="45"/>
                    <a:pt x="176" y="45"/>
                  </a:cubicBezTo>
                  <a:cubicBezTo>
                    <a:pt x="176" y="47"/>
                    <a:pt x="174" y="49"/>
                    <a:pt x="175" y="50"/>
                  </a:cubicBezTo>
                  <a:cubicBezTo>
                    <a:pt x="175" y="50"/>
                    <a:pt x="176" y="50"/>
                    <a:pt x="177" y="47"/>
                  </a:cubicBezTo>
                  <a:cubicBezTo>
                    <a:pt x="178" y="45"/>
                    <a:pt x="176" y="47"/>
                    <a:pt x="178" y="45"/>
                  </a:cubicBezTo>
                  <a:cubicBezTo>
                    <a:pt x="179" y="44"/>
                    <a:pt x="177" y="48"/>
                    <a:pt x="180" y="44"/>
                  </a:cubicBezTo>
                  <a:cubicBezTo>
                    <a:pt x="179" y="44"/>
                    <a:pt x="180" y="41"/>
                    <a:pt x="181" y="40"/>
                  </a:cubicBezTo>
                  <a:cubicBezTo>
                    <a:pt x="182" y="39"/>
                    <a:pt x="182" y="39"/>
                    <a:pt x="182" y="39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81" y="42"/>
                    <a:pt x="183" y="37"/>
                    <a:pt x="183" y="38"/>
                  </a:cubicBezTo>
                  <a:cubicBezTo>
                    <a:pt x="182" y="42"/>
                    <a:pt x="182" y="42"/>
                    <a:pt x="182" y="42"/>
                  </a:cubicBezTo>
                  <a:cubicBezTo>
                    <a:pt x="181" y="45"/>
                    <a:pt x="182" y="40"/>
                    <a:pt x="179" y="45"/>
                  </a:cubicBezTo>
                  <a:cubicBezTo>
                    <a:pt x="180" y="45"/>
                    <a:pt x="181" y="43"/>
                    <a:pt x="181" y="44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0" y="45"/>
                    <a:pt x="178" y="52"/>
                    <a:pt x="180" y="48"/>
                  </a:cubicBezTo>
                  <a:cubicBezTo>
                    <a:pt x="181" y="47"/>
                    <a:pt x="181" y="47"/>
                    <a:pt x="182" y="45"/>
                  </a:cubicBezTo>
                  <a:cubicBezTo>
                    <a:pt x="183" y="45"/>
                    <a:pt x="184" y="43"/>
                    <a:pt x="185" y="43"/>
                  </a:cubicBezTo>
                  <a:cubicBezTo>
                    <a:pt x="183" y="47"/>
                    <a:pt x="186" y="44"/>
                    <a:pt x="184" y="47"/>
                  </a:cubicBezTo>
                  <a:cubicBezTo>
                    <a:pt x="184" y="45"/>
                    <a:pt x="183" y="45"/>
                    <a:pt x="181" y="48"/>
                  </a:cubicBezTo>
                  <a:cubicBezTo>
                    <a:pt x="179" y="52"/>
                    <a:pt x="180" y="47"/>
                    <a:pt x="178" y="51"/>
                  </a:cubicBezTo>
                  <a:cubicBezTo>
                    <a:pt x="179" y="51"/>
                    <a:pt x="177" y="55"/>
                    <a:pt x="176" y="58"/>
                  </a:cubicBezTo>
                  <a:cubicBezTo>
                    <a:pt x="176" y="58"/>
                    <a:pt x="177" y="57"/>
                    <a:pt x="177" y="57"/>
                  </a:cubicBezTo>
                  <a:cubicBezTo>
                    <a:pt x="178" y="55"/>
                    <a:pt x="178" y="54"/>
                    <a:pt x="179" y="52"/>
                  </a:cubicBezTo>
                  <a:cubicBezTo>
                    <a:pt x="180" y="53"/>
                    <a:pt x="181" y="52"/>
                    <a:pt x="183" y="50"/>
                  </a:cubicBezTo>
                  <a:cubicBezTo>
                    <a:pt x="182" y="51"/>
                    <a:pt x="181" y="54"/>
                    <a:pt x="181" y="54"/>
                  </a:cubicBezTo>
                  <a:cubicBezTo>
                    <a:pt x="182" y="53"/>
                    <a:pt x="183" y="54"/>
                    <a:pt x="183" y="55"/>
                  </a:cubicBezTo>
                  <a:cubicBezTo>
                    <a:pt x="185" y="51"/>
                    <a:pt x="185" y="55"/>
                    <a:pt x="186" y="51"/>
                  </a:cubicBezTo>
                  <a:cubicBezTo>
                    <a:pt x="186" y="50"/>
                    <a:pt x="187" y="47"/>
                    <a:pt x="188" y="46"/>
                  </a:cubicBezTo>
                  <a:cubicBezTo>
                    <a:pt x="188" y="46"/>
                    <a:pt x="187" y="47"/>
                    <a:pt x="187" y="48"/>
                  </a:cubicBezTo>
                  <a:cubicBezTo>
                    <a:pt x="189" y="46"/>
                    <a:pt x="186" y="52"/>
                    <a:pt x="188" y="49"/>
                  </a:cubicBezTo>
                  <a:cubicBezTo>
                    <a:pt x="186" y="50"/>
                    <a:pt x="185" y="53"/>
                    <a:pt x="184" y="57"/>
                  </a:cubicBezTo>
                  <a:cubicBezTo>
                    <a:pt x="185" y="55"/>
                    <a:pt x="182" y="59"/>
                    <a:pt x="183" y="59"/>
                  </a:cubicBezTo>
                  <a:cubicBezTo>
                    <a:pt x="185" y="58"/>
                    <a:pt x="186" y="57"/>
                    <a:pt x="187" y="56"/>
                  </a:cubicBezTo>
                  <a:cubicBezTo>
                    <a:pt x="186" y="60"/>
                    <a:pt x="189" y="57"/>
                    <a:pt x="190" y="58"/>
                  </a:cubicBezTo>
                  <a:cubicBezTo>
                    <a:pt x="190" y="59"/>
                    <a:pt x="187" y="63"/>
                    <a:pt x="188" y="63"/>
                  </a:cubicBezTo>
                  <a:cubicBezTo>
                    <a:pt x="188" y="64"/>
                    <a:pt x="189" y="60"/>
                    <a:pt x="189" y="61"/>
                  </a:cubicBezTo>
                  <a:cubicBezTo>
                    <a:pt x="189" y="62"/>
                    <a:pt x="189" y="62"/>
                    <a:pt x="189" y="62"/>
                  </a:cubicBezTo>
                  <a:cubicBezTo>
                    <a:pt x="189" y="61"/>
                    <a:pt x="189" y="65"/>
                    <a:pt x="192" y="60"/>
                  </a:cubicBezTo>
                  <a:cubicBezTo>
                    <a:pt x="189" y="64"/>
                    <a:pt x="189" y="64"/>
                    <a:pt x="189" y="64"/>
                  </a:cubicBezTo>
                  <a:cubicBezTo>
                    <a:pt x="189" y="64"/>
                    <a:pt x="190" y="64"/>
                    <a:pt x="190" y="63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8" y="69"/>
                    <a:pt x="190" y="66"/>
                    <a:pt x="190" y="66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3"/>
                    <a:pt x="192" y="65"/>
                    <a:pt x="194" y="65"/>
                  </a:cubicBezTo>
                  <a:cubicBezTo>
                    <a:pt x="192" y="67"/>
                    <a:pt x="192" y="67"/>
                    <a:pt x="192" y="67"/>
                  </a:cubicBezTo>
                  <a:cubicBezTo>
                    <a:pt x="194" y="66"/>
                    <a:pt x="194" y="66"/>
                    <a:pt x="194" y="66"/>
                  </a:cubicBezTo>
                  <a:cubicBezTo>
                    <a:pt x="192" y="68"/>
                    <a:pt x="192" y="70"/>
                    <a:pt x="193" y="68"/>
                  </a:cubicBezTo>
                  <a:cubicBezTo>
                    <a:pt x="189" y="73"/>
                    <a:pt x="189" y="73"/>
                    <a:pt x="189" y="73"/>
                  </a:cubicBezTo>
                  <a:cubicBezTo>
                    <a:pt x="189" y="71"/>
                    <a:pt x="191" y="70"/>
                    <a:pt x="192" y="68"/>
                  </a:cubicBezTo>
                  <a:cubicBezTo>
                    <a:pt x="193" y="66"/>
                    <a:pt x="192" y="66"/>
                    <a:pt x="190" y="68"/>
                  </a:cubicBezTo>
                  <a:cubicBezTo>
                    <a:pt x="190" y="69"/>
                    <a:pt x="191" y="68"/>
                    <a:pt x="191" y="68"/>
                  </a:cubicBezTo>
                  <a:cubicBezTo>
                    <a:pt x="190" y="71"/>
                    <a:pt x="189" y="70"/>
                    <a:pt x="188" y="72"/>
                  </a:cubicBezTo>
                  <a:cubicBezTo>
                    <a:pt x="188" y="72"/>
                    <a:pt x="188" y="73"/>
                    <a:pt x="189" y="72"/>
                  </a:cubicBezTo>
                  <a:cubicBezTo>
                    <a:pt x="187" y="74"/>
                    <a:pt x="187" y="74"/>
                    <a:pt x="187" y="73"/>
                  </a:cubicBezTo>
                  <a:cubicBezTo>
                    <a:pt x="188" y="72"/>
                    <a:pt x="187" y="72"/>
                    <a:pt x="188" y="71"/>
                  </a:cubicBezTo>
                  <a:cubicBezTo>
                    <a:pt x="186" y="73"/>
                    <a:pt x="186" y="74"/>
                    <a:pt x="185" y="73"/>
                  </a:cubicBezTo>
                  <a:cubicBezTo>
                    <a:pt x="187" y="70"/>
                    <a:pt x="183" y="74"/>
                    <a:pt x="183" y="73"/>
                  </a:cubicBezTo>
                  <a:cubicBezTo>
                    <a:pt x="185" y="71"/>
                    <a:pt x="186" y="69"/>
                    <a:pt x="187" y="68"/>
                  </a:cubicBezTo>
                  <a:cubicBezTo>
                    <a:pt x="187" y="66"/>
                    <a:pt x="187" y="68"/>
                    <a:pt x="187" y="66"/>
                  </a:cubicBezTo>
                  <a:cubicBezTo>
                    <a:pt x="186" y="68"/>
                    <a:pt x="184" y="71"/>
                    <a:pt x="183" y="72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71"/>
                    <a:pt x="181" y="74"/>
                    <a:pt x="181" y="73"/>
                  </a:cubicBezTo>
                  <a:cubicBezTo>
                    <a:pt x="180" y="71"/>
                    <a:pt x="179" y="71"/>
                    <a:pt x="178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6" y="72"/>
                    <a:pt x="177" y="69"/>
                    <a:pt x="175" y="70"/>
                  </a:cubicBezTo>
                  <a:cubicBezTo>
                    <a:pt x="175" y="68"/>
                    <a:pt x="172" y="71"/>
                    <a:pt x="173" y="67"/>
                  </a:cubicBezTo>
                  <a:cubicBezTo>
                    <a:pt x="170" y="68"/>
                    <a:pt x="168" y="69"/>
                    <a:pt x="166" y="67"/>
                  </a:cubicBezTo>
                  <a:cubicBezTo>
                    <a:pt x="168" y="64"/>
                    <a:pt x="168" y="64"/>
                    <a:pt x="168" y="64"/>
                  </a:cubicBezTo>
                  <a:cubicBezTo>
                    <a:pt x="166" y="66"/>
                    <a:pt x="168" y="62"/>
                    <a:pt x="168" y="63"/>
                  </a:cubicBezTo>
                  <a:cubicBezTo>
                    <a:pt x="167" y="65"/>
                    <a:pt x="166" y="66"/>
                    <a:pt x="165" y="67"/>
                  </a:cubicBezTo>
                  <a:cubicBezTo>
                    <a:pt x="165" y="65"/>
                    <a:pt x="163" y="67"/>
                    <a:pt x="161" y="68"/>
                  </a:cubicBezTo>
                  <a:cubicBezTo>
                    <a:pt x="162" y="66"/>
                    <a:pt x="162" y="66"/>
                    <a:pt x="162" y="66"/>
                  </a:cubicBezTo>
                  <a:cubicBezTo>
                    <a:pt x="159" y="70"/>
                    <a:pt x="160" y="66"/>
                    <a:pt x="159" y="65"/>
                  </a:cubicBezTo>
                  <a:cubicBezTo>
                    <a:pt x="159" y="64"/>
                    <a:pt x="160" y="62"/>
                    <a:pt x="160" y="62"/>
                  </a:cubicBezTo>
                  <a:cubicBezTo>
                    <a:pt x="158" y="65"/>
                    <a:pt x="157" y="65"/>
                    <a:pt x="156" y="66"/>
                  </a:cubicBezTo>
                  <a:cubicBezTo>
                    <a:pt x="155" y="66"/>
                    <a:pt x="155" y="65"/>
                    <a:pt x="155" y="63"/>
                  </a:cubicBezTo>
                  <a:cubicBezTo>
                    <a:pt x="150" y="67"/>
                    <a:pt x="149" y="63"/>
                    <a:pt x="146" y="65"/>
                  </a:cubicBezTo>
                  <a:cubicBezTo>
                    <a:pt x="147" y="62"/>
                    <a:pt x="147" y="62"/>
                    <a:pt x="147" y="62"/>
                  </a:cubicBezTo>
                  <a:cubicBezTo>
                    <a:pt x="143" y="66"/>
                    <a:pt x="142" y="60"/>
                    <a:pt x="139" y="63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40" y="57"/>
                    <a:pt x="139" y="59"/>
                    <a:pt x="138" y="62"/>
                  </a:cubicBezTo>
                  <a:cubicBezTo>
                    <a:pt x="138" y="61"/>
                    <a:pt x="135" y="64"/>
                    <a:pt x="136" y="60"/>
                  </a:cubicBezTo>
                  <a:cubicBezTo>
                    <a:pt x="136" y="59"/>
                    <a:pt x="135" y="62"/>
                    <a:pt x="134" y="62"/>
                  </a:cubicBezTo>
                  <a:cubicBezTo>
                    <a:pt x="133" y="60"/>
                    <a:pt x="133" y="60"/>
                    <a:pt x="131" y="61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2" y="60"/>
                    <a:pt x="133" y="58"/>
                    <a:pt x="132" y="58"/>
                  </a:cubicBezTo>
                  <a:cubicBezTo>
                    <a:pt x="132" y="59"/>
                    <a:pt x="131" y="56"/>
                    <a:pt x="130" y="61"/>
                  </a:cubicBezTo>
                  <a:cubicBezTo>
                    <a:pt x="130" y="58"/>
                    <a:pt x="126" y="63"/>
                    <a:pt x="126" y="58"/>
                  </a:cubicBezTo>
                  <a:cubicBezTo>
                    <a:pt x="126" y="60"/>
                    <a:pt x="125" y="60"/>
                    <a:pt x="125" y="61"/>
                  </a:cubicBezTo>
                  <a:cubicBezTo>
                    <a:pt x="124" y="60"/>
                    <a:pt x="124" y="57"/>
                    <a:pt x="122" y="59"/>
                  </a:cubicBezTo>
                  <a:cubicBezTo>
                    <a:pt x="122" y="58"/>
                    <a:pt x="123" y="57"/>
                    <a:pt x="123" y="57"/>
                  </a:cubicBezTo>
                  <a:cubicBezTo>
                    <a:pt x="122" y="57"/>
                    <a:pt x="122" y="58"/>
                    <a:pt x="121" y="59"/>
                  </a:cubicBezTo>
                  <a:cubicBezTo>
                    <a:pt x="119" y="61"/>
                    <a:pt x="119" y="55"/>
                    <a:pt x="117" y="55"/>
                  </a:cubicBezTo>
                  <a:cubicBezTo>
                    <a:pt x="113" y="57"/>
                    <a:pt x="110" y="55"/>
                    <a:pt x="107" y="54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6" y="57"/>
                    <a:pt x="107" y="48"/>
                    <a:pt x="104" y="54"/>
                  </a:cubicBezTo>
                  <a:cubicBezTo>
                    <a:pt x="104" y="53"/>
                    <a:pt x="104" y="53"/>
                    <a:pt x="104" y="51"/>
                  </a:cubicBezTo>
                  <a:cubicBezTo>
                    <a:pt x="103" y="54"/>
                    <a:pt x="103" y="48"/>
                    <a:pt x="101" y="51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1" y="48"/>
                    <a:pt x="99" y="51"/>
                    <a:pt x="99" y="48"/>
                  </a:cubicBezTo>
                  <a:cubicBezTo>
                    <a:pt x="99" y="48"/>
                    <a:pt x="99" y="47"/>
                    <a:pt x="100" y="46"/>
                  </a:cubicBezTo>
                  <a:cubicBezTo>
                    <a:pt x="100" y="44"/>
                    <a:pt x="97" y="50"/>
                    <a:pt x="98" y="45"/>
                  </a:cubicBezTo>
                  <a:cubicBezTo>
                    <a:pt x="98" y="45"/>
                    <a:pt x="98" y="48"/>
                    <a:pt x="98" y="48"/>
                  </a:cubicBezTo>
                  <a:cubicBezTo>
                    <a:pt x="96" y="45"/>
                    <a:pt x="92" y="47"/>
                    <a:pt x="89" y="48"/>
                  </a:cubicBezTo>
                  <a:cubicBezTo>
                    <a:pt x="88" y="44"/>
                    <a:pt x="91" y="39"/>
                    <a:pt x="89" y="42"/>
                  </a:cubicBezTo>
                  <a:cubicBezTo>
                    <a:pt x="89" y="41"/>
                    <a:pt x="88" y="44"/>
                    <a:pt x="88" y="43"/>
                  </a:cubicBezTo>
                  <a:cubicBezTo>
                    <a:pt x="87" y="44"/>
                    <a:pt x="89" y="37"/>
                    <a:pt x="88" y="40"/>
                  </a:cubicBezTo>
                  <a:cubicBezTo>
                    <a:pt x="87" y="43"/>
                    <a:pt x="87" y="41"/>
                    <a:pt x="87" y="43"/>
                  </a:cubicBezTo>
                  <a:cubicBezTo>
                    <a:pt x="86" y="41"/>
                    <a:pt x="87" y="38"/>
                    <a:pt x="85" y="40"/>
                  </a:cubicBezTo>
                  <a:cubicBezTo>
                    <a:pt x="86" y="39"/>
                    <a:pt x="86" y="39"/>
                    <a:pt x="86" y="39"/>
                  </a:cubicBezTo>
                  <a:cubicBezTo>
                    <a:pt x="83" y="43"/>
                    <a:pt x="83" y="40"/>
                    <a:pt x="80" y="45"/>
                  </a:cubicBezTo>
                  <a:cubicBezTo>
                    <a:pt x="74" y="44"/>
                    <a:pt x="67" y="45"/>
                    <a:pt x="61" y="44"/>
                  </a:cubicBezTo>
                  <a:cubicBezTo>
                    <a:pt x="55" y="42"/>
                    <a:pt x="49" y="42"/>
                    <a:pt x="44" y="38"/>
                  </a:cubicBezTo>
                  <a:cubicBezTo>
                    <a:pt x="44" y="33"/>
                    <a:pt x="44" y="33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6"/>
                    <a:pt x="41" y="33"/>
                    <a:pt x="40" y="36"/>
                  </a:cubicBezTo>
                  <a:cubicBezTo>
                    <a:pt x="38" y="35"/>
                    <a:pt x="35" y="35"/>
                    <a:pt x="33" y="34"/>
                  </a:cubicBezTo>
                  <a:cubicBezTo>
                    <a:pt x="34" y="34"/>
                    <a:pt x="35" y="31"/>
                    <a:pt x="34" y="31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25" y="37"/>
                    <a:pt x="22" y="28"/>
                    <a:pt x="16" y="28"/>
                  </a:cubicBezTo>
                  <a:cubicBezTo>
                    <a:pt x="15" y="26"/>
                    <a:pt x="13" y="26"/>
                    <a:pt x="11" y="27"/>
                  </a:cubicBezTo>
                  <a:cubicBezTo>
                    <a:pt x="8" y="21"/>
                    <a:pt x="5" y="16"/>
                    <a:pt x="0" y="18"/>
                  </a:cubicBezTo>
                  <a:cubicBezTo>
                    <a:pt x="0" y="18"/>
                    <a:pt x="3" y="9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55"/>
            <p:cNvSpPr/>
            <p:nvPr/>
          </p:nvSpPr>
          <p:spPr bwMode="auto">
            <a:xfrm>
              <a:off x="1366838" y="1614488"/>
              <a:ext cx="9525" cy="22225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1" y="2"/>
                    <a:pt x="2" y="0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56"/>
            <p:cNvSpPr/>
            <p:nvPr/>
          </p:nvSpPr>
          <p:spPr bwMode="auto">
            <a:xfrm>
              <a:off x="1349376" y="1530350"/>
              <a:ext cx="9525" cy="12700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1 h 3"/>
                <a:gd name="T4" fmla="*/ 1 w 2"/>
                <a:gd name="T5" fmla="*/ 1 h 3"/>
                <a:gd name="T6" fmla="*/ 0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2" y="0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57"/>
            <p:cNvSpPr/>
            <p:nvPr/>
          </p:nvSpPr>
          <p:spPr bwMode="auto">
            <a:xfrm>
              <a:off x="1336676" y="1520825"/>
              <a:ext cx="12700" cy="952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0"/>
                    <a:pt x="3" y="0"/>
                    <a:pt x="3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58"/>
            <p:cNvSpPr/>
            <p:nvPr/>
          </p:nvSpPr>
          <p:spPr bwMode="auto">
            <a:xfrm>
              <a:off x="1336676" y="1487488"/>
              <a:ext cx="4763" cy="79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0"/>
                    <a:pt x="1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59"/>
            <p:cNvSpPr/>
            <p:nvPr/>
          </p:nvSpPr>
          <p:spPr bwMode="auto">
            <a:xfrm>
              <a:off x="1328738" y="1500188"/>
              <a:ext cx="7938" cy="12700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1 h 3"/>
                <a:gd name="T4" fmla="*/ 1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1" y="2"/>
                    <a:pt x="1" y="1"/>
                  </a:cubicBezTo>
                  <a:cubicBezTo>
                    <a:pt x="0" y="2"/>
                    <a:pt x="2" y="0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0"/>
            <p:cNvSpPr/>
            <p:nvPr/>
          </p:nvSpPr>
          <p:spPr bwMode="auto">
            <a:xfrm>
              <a:off x="1308101" y="1470025"/>
              <a:ext cx="7938" cy="12700"/>
            </a:xfrm>
            <a:custGeom>
              <a:avLst/>
              <a:gdLst>
                <a:gd name="T0" fmla="*/ 1 w 2"/>
                <a:gd name="T1" fmla="*/ 2 h 3"/>
                <a:gd name="T2" fmla="*/ 0 w 2"/>
                <a:gd name="T3" fmla="*/ 1 h 3"/>
                <a:gd name="T4" fmla="*/ 1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2"/>
                    <a:pt x="0" y="3"/>
                    <a:pt x="0" y="1"/>
                  </a:cubicBezTo>
                  <a:cubicBezTo>
                    <a:pt x="0" y="3"/>
                    <a:pt x="2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1"/>
            <p:cNvSpPr/>
            <p:nvPr/>
          </p:nvSpPr>
          <p:spPr bwMode="auto">
            <a:xfrm>
              <a:off x="1290638" y="1474788"/>
              <a:ext cx="4763" cy="7937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1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2"/>
            <p:cNvSpPr/>
            <p:nvPr/>
          </p:nvSpPr>
          <p:spPr bwMode="auto">
            <a:xfrm>
              <a:off x="1035051" y="1411288"/>
              <a:ext cx="4763" cy="317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3"/>
            <p:cNvSpPr/>
            <p:nvPr/>
          </p:nvSpPr>
          <p:spPr bwMode="auto">
            <a:xfrm>
              <a:off x="925513" y="1373188"/>
              <a:ext cx="4763" cy="7937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1" y="0"/>
                    <a:pt x="1" y="0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4"/>
            <p:cNvSpPr/>
            <p:nvPr/>
          </p:nvSpPr>
          <p:spPr bwMode="auto">
            <a:xfrm>
              <a:off x="857251" y="1393825"/>
              <a:ext cx="4763" cy="12700"/>
            </a:xfrm>
            <a:custGeom>
              <a:avLst/>
              <a:gdLst>
                <a:gd name="T0" fmla="*/ 3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3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lnTo>
                    <a:pt x="3" y="0"/>
                  </a:lnTo>
                  <a:lnTo>
                    <a:pt x="0" y="8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65"/>
            <p:cNvSpPr/>
            <p:nvPr/>
          </p:nvSpPr>
          <p:spPr bwMode="auto">
            <a:xfrm>
              <a:off x="3749676" y="1462088"/>
              <a:ext cx="4763" cy="17462"/>
            </a:xfrm>
            <a:custGeom>
              <a:avLst/>
              <a:gdLst>
                <a:gd name="T0" fmla="*/ 0 w 1"/>
                <a:gd name="T1" fmla="*/ 1 h 4"/>
                <a:gd name="T2" fmla="*/ 0 w 1"/>
                <a:gd name="T3" fmla="*/ 2 h 4"/>
                <a:gd name="T4" fmla="*/ 0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1"/>
                  </a:moveTo>
                  <a:cubicBezTo>
                    <a:pt x="0" y="2"/>
                    <a:pt x="1" y="4"/>
                    <a:pt x="0" y="2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66"/>
            <p:cNvSpPr/>
            <p:nvPr/>
          </p:nvSpPr>
          <p:spPr bwMode="auto">
            <a:xfrm>
              <a:off x="3762376" y="1254125"/>
              <a:ext cx="785813" cy="322262"/>
            </a:xfrm>
            <a:custGeom>
              <a:avLst/>
              <a:gdLst>
                <a:gd name="T0" fmla="*/ 166 w 185"/>
                <a:gd name="T1" fmla="*/ 21 h 76"/>
                <a:gd name="T2" fmla="*/ 160 w 185"/>
                <a:gd name="T3" fmla="*/ 23 h 76"/>
                <a:gd name="T4" fmla="*/ 151 w 185"/>
                <a:gd name="T5" fmla="*/ 34 h 76"/>
                <a:gd name="T6" fmla="*/ 147 w 185"/>
                <a:gd name="T7" fmla="*/ 34 h 76"/>
                <a:gd name="T8" fmla="*/ 134 w 185"/>
                <a:gd name="T9" fmla="*/ 34 h 76"/>
                <a:gd name="T10" fmla="*/ 130 w 185"/>
                <a:gd name="T11" fmla="*/ 35 h 76"/>
                <a:gd name="T12" fmla="*/ 124 w 185"/>
                <a:gd name="T13" fmla="*/ 40 h 76"/>
                <a:gd name="T14" fmla="*/ 118 w 185"/>
                <a:gd name="T15" fmla="*/ 39 h 76"/>
                <a:gd name="T16" fmla="*/ 115 w 185"/>
                <a:gd name="T17" fmla="*/ 38 h 76"/>
                <a:gd name="T18" fmla="*/ 113 w 185"/>
                <a:gd name="T19" fmla="*/ 42 h 76"/>
                <a:gd name="T20" fmla="*/ 107 w 185"/>
                <a:gd name="T21" fmla="*/ 48 h 76"/>
                <a:gd name="T22" fmla="*/ 103 w 185"/>
                <a:gd name="T23" fmla="*/ 48 h 76"/>
                <a:gd name="T24" fmla="*/ 99 w 185"/>
                <a:gd name="T25" fmla="*/ 52 h 76"/>
                <a:gd name="T26" fmla="*/ 94 w 185"/>
                <a:gd name="T27" fmla="*/ 50 h 76"/>
                <a:gd name="T28" fmla="*/ 89 w 185"/>
                <a:gd name="T29" fmla="*/ 52 h 76"/>
                <a:gd name="T30" fmla="*/ 81 w 185"/>
                <a:gd name="T31" fmla="*/ 51 h 76"/>
                <a:gd name="T32" fmla="*/ 79 w 185"/>
                <a:gd name="T33" fmla="*/ 54 h 76"/>
                <a:gd name="T34" fmla="*/ 76 w 185"/>
                <a:gd name="T35" fmla="*/ 51 h 76"/>
                <a:gd name="T36" fmla="*/ 74 w 185"/>
                <a:gd name="T37" fmla="*/ 55 h 76"/>
                <a:gd name="T38" fmla="*/ 73 w 185"/>
                <a:gd name="T39" fmla="*/ 55 h 76"/>
                <a:gd name="T40" fmla="*/ 69 w 185"/>
                <a:gd name="T41" fmla="*/ 57 h 76"/>
                <a:gd name="T42" fmla="*/ 60 w 185"/>
                <a:gd name="T43" fmla="*/ 59 h 76"/>
                <a:gd name="T44" fmla="*/ 56 w 185"/>
                <a:gd name="T45" fmla="*/ 60 h 76"/>
                <a:gd name="T46" fmla="*/ 53 w 185"/>
                <a:gd name="T47" fmla="*/ 61 h 76"/>
                <a:gd name="T48" fmla="*/ 45 w 185"/>
                <a:gd name="T49" fmla="*/ 61 h 76"/>
                <a:gd name="T50" fmla="*/ 42 w 185"/>
                <a:gd name="T51" fmla="*/ 53 h 76"/>
                <a:gd name="T52" fmla="*/ 41 w 185"/>
                <a:gd name="T53" fmla="*/ 62 h 76"/>
                <a:gd name="T54" fmla="*/ 40 w 185"/>
                <a:gd name="T55" fmla="*/ 70 h 76"/>
                <a:gd name="T56" fmla="*/ 35 w 185"/>
                <a:gd name="T57" fmla="*/ 68 h 76"/>
                <a:gd name="T58" fmla="*/ 35 w 185"/>
                <a:gd name="T59" fmla="*/ 72 h 76"/>
                <a:gd name="T60" fmla="*/ 33 w 185"/>
                <a:gd name="T61" fmla="*/ 70 h 76"/>
                <a:gd name="T62" fmla="*/ 29 w 185"/>
                <a:gd name="T63" fmla="*/ 63 h 76"/>
                <a:gd name="T64" fmla="*/ 27 w 185"/>
                <a:gd name="T65" fmla="*/ 70 h 76"/>
                <a:gd name="T66" fmla="*/ 25 w 185"/>
                <a:gd name="T67" fmla="*/ 67 h 76"/>
                <a:gd name="T68" fmla="*/ 23 w 185"/>
                <a:gd name="T69" fmla="*/ 72 h 76"/>
                <a:gd name="T70" fmla="*/ 20 w 185"/>
                <a:gd name="T71" fmla="*/ 73 h 76"/>
                <a:gd name="T72" fmla="*/ 20 w 185"/>
                <a:gd name="T73" fmla="*/ 62 h 76"/>
                <a:gd name="T74" fmla="*/ 16 w 185"/>
                <a:gd name="T75" fmla="*/ 70 h 76"/>
                <a:gd name="T76" fmla="*/ 7 w 185"/>
                <a:gd name="T77" fmla="*/ 57 h 76"/>
                <a:gd name="T78" fmla="*/ 5 w 185"/>
                <a:gd name="T79" fmla="*/ 56 h 76"/>
                <a:gd name="T80" fmla="*/ 0 w 185"/>
                <a:gd name="T81" fmla="*/ 57 h 76"/>
                <a:gd name="T82" fmla="*/ 1 w 185"/>
                <a:gd name="T83" fmla="*/ 51 h 76"/>
                <a:gd name="T84" fmla="*/ 6 w 185"/>
                <a:gd name="T85" fmla="*/ 55 h 76"/>
                <a:gd name="T86" fmla="*/ 13 w 185"/>
                <a:gd name="T87" fmla="*/ 45 h 76"/>
                <a:gd name="T88" fmla="*/ 25 w 185"/>
                <a:gd name="T89" fmla="*/ 38 h 76"/>
                <a:gd name="T90" fmla="*/ 39 w 185"/>
                <a:gd name="T91" fmla="*/ 33 h 76"/>
                <a:gd name="T92" fmla="*/ 51 w 185"/>
                <a:gd name="T93" fmla="*/ 29 h 76"/>
                <a:gd name="T94" fmla="*/ 59 w 185"/>
                <a:gd name="T95" fmla="*/ 26 h 76"/>
                <a:gd name="T96" fmla="*/ 78 w 185"/>
                <a:gd name="T97" fmla="*/ 24 h 76"/>
                <a:gd name="T98" fmla="*/ 88 w 185"/>
                <a:gd name="T99" fmla="*/ 26 h 76"/>
                <a:gd name="T100" fmla="*/ 101 w 185"/>
                <a:gd name="T101" fmla="*/ 26 h 76"/>
                <a:gd name="T102" fmla="*/ 139 w 185"/>
                <a:gd name="T103" fmla="*/ 8 h 76"/>
                <a:gd name="T104" fmla="*/ 149 w 185"/>
                <a:gd name="T105" fmla="*/ 6 h 76"/>
                <a:gd name="T106" fmla="*/ 184 w 185"/>
                <a:gd name="T107" fmla="*/ 1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5" h="76">
                  <a:moveTo>
                    <a:pt x="184" y="16"/>
                  </a:moveTo>
                  <a:cubicBezTo>
                    <a:pt x="184" y="25"/>
                    <a:pt x="179" y="17"/>
                    <a:pt x="178" y="23"/>
                  </a:cubicBezTo>
                  <a:cubicBezTo>
                    <a:pt x="178" y="23"/>
                    <a:pt x="177" y="18"/>
                    <a:pt x="176" y="20"/>
                  </a:cubicBezTo>
                  <a:cubicBezTo>
                    <a:pt x="176" y="27"/>
                    <a:pt x="171" y="24"/>
                    <a:pt x="167" y="19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6" y="17"/>
                    <a:pt x="166" y="22"/>
                    <a:pt x="166" y="21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6" y="21"/>
                    <a:pt x="164" y="20"/>
                    <a:pt x="165" y="22"/>
                  </a:cubicBezTo>
                  <a:cubicBezTo>
                    <a:pt x="164" y="21"/>
                    <a:pt x="164" y="19"/>
                    <a:pt x="163" y="18"/>
                  </a:cubicBezTo>
                  <a:cubicBezTo>
                    <a:pt x="163" y="21"/>
                    <a:pt x="163" y="21"/>
                    <a:pt x="163" y="21"/>
                  </a:cubicBezTo>
                  <a:cubicBezTo>
                    <a:pt x="164" y="28"/>
                    <a:pt x="161" y="21"/>
                    <a:pt x="161" y="25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59" y="28"/>
                    <a:pt x="157" y="28"/>
                    <a:pt x="155" y="30"/>
                  </a:cubicBezTo>
                  <a:cubicBezTo>
                    <a:pt x="154" y="26"/>
                    <a:pt x="154" y="26"/>
                    <a:pt x="154" y="26"/>
                  </a:cubicBezTo>
                  <a:cubicBezTo>
                    <a:pt x="154" y="29"/>
                    <a:pt x="154" y="30"/>
                    <a:pt x="153" y="31"/>
                  </a:cubicBezTo>
                  <a:cubicBezTo>
                    <a:pt x="152" y="27"/>
                    <a:pt x="153" y="34"/>
                    <a:pt x="152" y="32"/>
                  </a:cubicBezTo>
                  <a:cubicBezTo>
                    <a:pt x="152" y="31"/>
                    <a:pt x="152" y="31"/>
                    <a:pt x="152" y="31"/>
                  </a:cubicBezTo>
                  <a:cubicBezTo>
                    <a:pt x="152" y="35"/>
                    <a:pt x="151" y="30"/>
                    <a:pt x="151" y="34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1" y="36"/>
                    <a:pt x="149" y="29"/>
                    <a:pt x="149" y="32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9" y="34"/>
                    <a:pt x="148" y="31"/>
                    <a:pt x="148" y="32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7" y="33"/>
                    <a:pt x="146" y="31"/>
                    <a:pt x="147" y="34"/>
                  </a:cubicBezTo>
                  <a:cubicBezTo>
                    <a:pt x="146" y="32"/>
                    <a:pt x="148" y="33"/>
                    <a:pt x="146" y="29"/>
                  </a:cubicBezTo>
                  <a:cubicBezTo>
                    <a:pt x="144" y="33"/>
                    <a:pt x="141" y="33"/>
                    <a:pt x="138" y="34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137" y="32"/>
                    <a:pt x="136" y="32"/>
                    <a:pt x="136" y="33"/>
                  </a:cubicBezTo>
                  <a:cubicBezTo>
                    <a:pt x="136" y="33"/>
                    <a:pt x="135" y="32"/>
                    <a:pt x="135" y="32"/>
                  </a:cubicBezTo>
                  <a:cubicBezTo>
                    <a:pt x="134" y="30"/>
                    <a:pt x="135" y="36"/>
                    <a:pt x="134" y="34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34" y="33"/>
                    <a:pt x="133" y="33"/>
                    <a:pt x="133" y="34"/>
                  </a:cubicBezTo>
                  <a:cubicBezTo>
                    <a:pt x="133" y="34"/>
                    <a:pt x="133" y="33"/>
                    <a:pt x="133" y="32"/>
                  </a:cubicBezTo>
                  <a:cubicBezTo>
                    <a:pt x="133" y="35"/>
                    <a:pt x="131" y="32"/>
                    <a:pt x="131" y="34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29" y="29"/>
                    <a:pt x="131" y="36"/>
                    <a:pt x="130" y="35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0" y="36"/>
                    <a:pt x="129" y="35"/>
                    <a:pt x="128" y="37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27" y="36"/>
                    <a:pt x="126" y="35"/>
                    <a:pt x="126" y="37"/>
                  </a:cubicBezTo>
                  <a:cubicBezTo>
                    <a:pt x="125" y="36"/>
                    <a:pt x="125" y="32"/>
                    <a:pt x="124" y="33"/>
                  </a:cubicBezTo>
                  <a:cubicBezTo>
                    <a:pt x="125" y="37"/>
                    <a:pt x="123" y="35"/>
                    <a:pt x="124" y="40"/>
                  </a:cubicBezTo>
                  <a:cubicBezTo>
                    <a:pt x="123" y="39"/>
                    <a:pt x="122" y="38"/>
                    <a:pt x="122" y="39"/>
                  </a:cubicBezTo>
                  <a:cubicBezTo>
                    <a:pt x="122" y="38"/>
                    <a:pt x="120" y="34"/>
                    <a:pt x="121" y="34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0" y="30"/>
                    <a:pt x="121" y="32"/>
                    <a:pt x="120" y="30"/>
                  </a:cubicBezTo>
                  <a:cubicBezTo>
                    <a:pt x="120" y="30"/>
                    <a:pt x="119" y="32"/>
                    <a:pt x="119" y="31"/>
                  </a:cubicBezTo>
                  <a:cubicBezTo>
                    <a:pt x="119" y="34"/>
                    <a:pt x="119" y="39"/>
                    <a:pt x="118" y="39"/>
                  </a:cubicBezTo>
                  <a:cubicBezTo>
                    <a:pt x="118" y="38"/>
                    <a:pt x="117" y="35"/>
                    <a:pt x="117" y="34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7" y="42"/>
                    <a:pt x="117" y="39"/>
                    <a:pt x="117" y="40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7" y="42"/>
                    <a:pt x="116" y="44"/>
                    <a:pt x="115" y="40"/>
                  </a:cubicBezTo>
                  <a:cubicBezTo>
                    <a:pt x="114" y="39"/>
                    <a:pt x="115" y="39"/>
                    <a:pt x="115" y="38"/>
                  </a:cubicBezTo>
                  <a:cubicBezTo>
                    <a:pt x="114" y="38"/>
                    <a:pt x="114" y="39"/>
                    <a:pt x="114" y="40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3" y="38"/>
                    <a:pt x="113" y="41"/>
                    <a:pt x="114" y="43"/>
                  </a:cubicBezTo>
                  <a:cubicBezTo>
                    <a:pt x="114" y="43"/>
                    <a:pt x="113" y="41"/>
                    <a:pt x="114" y="42"/>
                  </a:cubicBezTo>
                  <a:cubicBezTo>
                    <a:pt x="114" y="44"/>
                    <a:pt x="113" y="45"/>
                    <a:pt x="113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2" y="45"/>
                    <a:pt x="112" y="47"/>
                    <a:pt x="111" y="48"/>
                  </a:cubicBezTo>
                  <a:cubicBezTo>
                    <a:pt x="112" y="50"/>
                    <a:pt x="111" y="45"/>
                    <a:pt x="111" y="46"/>
                  </a:cubicBezTo>
                  <a:cubicBezTo>
                    <a:pt x="110" y="43"/>
                    <a:pt x="110" y="50"/>
                    <a:pt x="108" y="46"/>
                  </a:cubicBezTo>
                  <a:cubicBezTo>
                    <a:pt x="108" y="46"/>
                    <a:pt x="109" y="49"/>
                    <a:pt x="108" y="48"/>
                  </a:cubicBezTo>
                  <a:cubicBezTo>
                    <a:pt x="108" y="48"/>
                    <a:pt x="107" y="45"/>
                    <a:pt x="107" y="46"/>
                  </a:cubicBezTo>
                  <a:cubicBezTo>
                    <a:pt x="107" y="45"/>
                    <a:pt x="107" y="47"/>
                    <a:pt x="107" y="48"/>
                  </a:cubicBezTo>
                  <a:cubicBezTo>
                    <a:pt x="107" y="49"/>
                    <a:pt x="106" y="47"/>
                    <a:pt x="107" y="47"/>
                  </a:cubicBezTo>
                  <a:cubicBezTo>
                    <a:pt x="106" y="48"/>
                    <a:pt x="105" y="51"/>
                    <a:pt x="103" y="49"/>
                  </a:cubicBezTo>
                  <a:cubicBezTo>
                    <a:pt x="104" y="50"/>
                    <a:pt x="103" y="53"/>
                    <a:pt x="103" y="53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2" y="49"/>
                    <a:pt x="102" y="51"/>
                    <a:pt x="102" y="48"/>
                  </a:cubicBezTo>
                  <a:cubicBezTo>
                    <a:pt x="102" y="52"/>
                    <a:pt x="103" y="45"/>
                    <a:pt x="103" y="48"/>
                  </a:cubicBezTo>
                  <a:cubicBezTo>
                    <a:pt x="102" y="46"/>
                    <a:pt x="103" y="52"/>
                    <a:pt x="102" y="49"/>
                  </a:cubicBezTo>
                  <a:cubicBezTo>
                    <a:pt x="102" y="49"/>
                    <a:pt x="102" y="52"/>
                    <a:pt x="101" y="50"/>
                  </a:cubicBezTo>
                  <a:cubicBezTo>
                    <a:pt x="101" y="50"/>
                    <a:pt x="100" y="46"/>
                    <a:pt x="100" y="46"/>
                  </a:cubicBezTo>
                  <a:cubicBezTo>
                    <a:pt x="99" y="47"/>
                    <a:pt x="100" y="48"/>
                    <a:pt x="100" y="48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100" y="52"/>
                    <a:pt x="99" y="49"/>
                    <a:pt x="99" y="52"/>
                  </a:cubicBezTo>
                  <a:cubicBezTo>
                    <a:pt x="99" y="50"/>
                    <a:pt x="99" y="54"/>
                    <a:pt x="98" y="49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7" y="47"/>
                    <a:pt x="98" y="50"/>
                    <a:pt x="98" y="51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8" y="55"/>
                    <a:pt x="96" y="49"/>
                    <a:pt x="97" y="53"/>
                  </a:cubicBezTo>
                  <a:cubicBezTo>
                    <a:pt x="96" y="52"/>
                    <a:pt x="95" y="53"/>
                    <a:pt x="94" y="50"/>
                  </a:cubicBezTo>
                  <a:cubicBezTo>
                    <a:pt x="94" y="52"/>
                    <a:pt x="94" y="54"/>
                    <a:pt x="93" y="53"/>
                  </a:cubicBezTo>
                  <a:cubicBezTo>
                    <a:pt x="93" y="52"/>
                    <a:pt x="93" y="52"/>
                    <a:pt x="93" y="51"/>
                  </a:cubicBezTo>
                  <a:cubicBezTo>
                    <a:pt x="92" y="50"/>
                    <a:pt x="92" y="51"/>
                    <a:pt x="92" y="52"/>
                  </a:cubicBezTo>
                  <a:cubicBezTo>
                    <a:pt x="92" y="51"/>
                    <a:pt x="91" y="49"/>
                    <a:pt x="90" y="48"/>
                  </a:cubicBezTo>
                  <a:cubicBezTo>
                    <a:pt x="90" y="49"/>
                    <a:pt x="91" y="52"/>
                    <a:pt x="91" y="53"/>
                  </a:cubicBezTo>
                  <a:cubicBezTo>
                    <a:pt x="90" y="49"/>
                    <a:pt x="90" y="57"/>
                    <a:pt x="89" y="52"/>
                  </a:cubicBezTo>
                  <a:cubicBezTo>
                    <a:pt x="89" y="52"/>
                    <a:pt x="89" y="50"/>
                    <a:pt x="88" y="49"/>
                  </a:cubicBezTo>
                  <a:cubicBezTo>
                    <a:pt x="87" y="44"/>
                    <a:pt x="88" y="53"/>
                    <a:pt x="87" y="50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7" y="52"/>
                    <a:pt x="87" y="57"/>
                    <a:pt x="86" y="53"/>
                  </a:cubicBezTo>
                  <a:cubicBezTo>
                    <a:pt x="86" y="54"/>
                    <a:pt x="85" y="52"/>
                    <a:pt x="86" y="56"/>
                  </a:cubicBezTo>
                  <a:cubicBezTo>
                    <a:pt x="84" y="52"/>
                    <a:pt x="83" y="58"/>
                    <a:pt x="81" y="51"/>
                  </a:cubicBezTo>
                  <a:cubicBezTo>
                    <a:pt x="81" y="52"/>
                    <a:pt x="81" y="51"/>
                    <a:pt x="81" y="53"/>
                  </a:cubicBezTo>
                  <a:cubicBezTo>
                    <a:pt x="82" y="55"/>
                    <a:pt x="81" y="52"/>
                    <a:pt x="82" y="53"/>
                  </a:cubicBezTo>
                  <a:cubicBezTo>
                    <a:pt x="82" y="53"/>
                    <a:pt x="82" y="54"/>
                    <a:pt x="82" y="55"/>
                  </a:cubicBezTo>
                  <a:cubicBezTo>
                    <a:pt x="81" y="54"/>
                    <a:pt x="81" y="54"/>
                    <a:pt x="81" y="50"/>
                  </a:cubicBezTo>
                  <a:cubicBezTo>
                    <a:pt x="79" y="48"/>
                    <a:pt x="81" y="57"/>
                    <a:pt x="80" y="56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78" y="56"/>
                    <a:pt x="78" y="53"/>
                    <a:pt x="77" y="51"/>
                  </a:cubicBezTo>
                  <a:cubicBezTo>
                    <a:pt x="77" y="51"/>
                    <a:pt x="76" y="51"/>
                    <a:pt x="77" y="53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2"/>
                    <a:pt x="76" y="51"/>
                    <a:pt x="75" y="52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5" y="50"/>
                    <a:pt x="75" y="51"/>
                    <a:pt x="75" y="51"/>
                  </a:cubicBezTo>
                  <a:cubicBezTo>
                    <a:pt x="75" y="53"/>
                    <a:pt x="76" y="54"/>
                    <a:pt x="76" y="54"/>
                  </a:cubicBezTo>
                  <a:cubicBezTo>
                    <a:pt x="76" y="55"/>
                    <a:pt x="76" y="55"/>
                    <a:pt x="76" y="57"/>
                  </a:cubicBezTo>
                  <a:cubicBezTo>
                    <a:pt x="75" y="54"/>
                    <a:pt x="75" y="55"/>
                    <a:pt x="74" y="55"/>
                  </a:cubicBezTo>
                  <a:cubicBezTo>
                    <a:pt x="74" y="54"/>
                    <a:pt x="74" y="57"/>
                    <a:pt x="74" y="57"/>
                  </a:cubicBezTo>
                  <a:cubicBezTo>
                    <a:pt x="74" y="56"/>
                    <a:pt x="74" y="57"/>
                    <a:pt x="74" y="55"/>
                  </a:cubicBezTo>
                  <a:cubicBezTo>
                    <a:pt x="74" y="54"/>
                    <a:pt x="74" y="56"/>
                    <a:pt x="74" y="55"/>
                  </a:cubicBezTo>
                  <a:cubicBezTo>
                    <a:pt x="74" y="54"/>
                    <a:pt x="73" y="52"/>
                    <a:pt x="73" y="53"/>
                  </a:cubicBezTo>
                  <a:cubicBezTo>
                    <a:pt x="73" y="55"/>
                    <a:pt x="74" y="59"/>
                    <a:pt x="73" y="57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3" y="57"/>
                    <a:pt x="71" y="55"/>
                    <a:pt x="72" y="58"/>
                  </a:cubicBezTo>
                  <a:cubicBezTo>
                    <a:pt x="72" y="59"/>
                    <a:pt x="71" y="57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0" y="55"/>
                    <a:pt x="70" y="56"/>
                    <a:pt x="70" y="58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7"/>
                    <a:pt x="69" y="57"/>
                    <a:pt x="69" y="59"/>
                  </a:cubicBezTo>
                  <a:cubicBezTo>
                    <a:pt x="68" y="57"/>
                    <a:pt x="67" y="50"/>
                    <a:pt x="67" y="53"/>
                  </a:cubicBezTo>
                  <a:cubicBezTo>
                    <a:pt x="67" y="53"/>
                    <a:pt x="67" y="57"/>
                    <a:pt x="67" y="59"/>
                  </a:cubicBezTo>
                  <a:cubicBezTo>
                    <a:pt x="66" y="57"/>
                    <a:pt x="66" y="62"/>
                    <a:pt x="64" y="58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3" y="59"/>
                    <a:pt x="62" y="64"/>
                    <a:pt x="60" y="59"/>
                  </a:cubicBezTo>
                  <a:cubicBezTo>
                    <a:pt x="60" y="58"/>
                    <a:pt x="60" y="57"/>
                    <a:pt x="59" y="55"/>
                  </a:cubicBezTo>
                  <a:cubicBezTo>
                    <a:pt x="59" y="57"/>
                    <a:pt x="59" y="53"/>
                    <a:pt x="59" y="57"/>
                  </a:cubicBezTo>
                  <a:cubicBezTo>
                    <a:pt x="60" y="59"/>
                    <a:pt x="60" y="60"/>
                    <a:pt x="60" y="61"/>
                  </a:cubicBezTo>
                  <a:cubicBezTo>
                    <a:pt x="60" y="62"/>
                    <a:pt x="58" y="62"/>
                    <a:pt x="58" y="60"/>
                  </a:cubicBezTo>
                  <a:cubicBezTo>
                    <a:pt x="58" y="63"/>
                    <a:pt x="58" y="63"/>
                    <a:pt x="58" y="63"/>
                  </a:cubicBezTo>
                  <a:cubicBezTo>
                    <a:pt x="57" y="59"/>
                    <a:pt x="57" y="59"/>
                    <a:pt x="56" y="60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1"/>
                    <a:pt x="57" y="65"/>
                    <a:pt x="56" y="63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5" y="62"/>
                    <a:pt x="55" y="65"/>
                    <a:pt x="54" y="64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3" y="61"/>
                    <a:pt x="53" y="63"/>
                    <a:pt x="53" y="64"/>
                  </a:cubicBezTo>
                  <a:cubicBezTo>
                    <a:pt x="52" y="62"/>
                    <a:pt x="52" y="62"/>
                    <a:pt x="51" y="59"/>
                  </a:cubicBezTo>
                  <a:cubicBezTo>
                    <a:pt x="51" y="66"/>
                    <a:pt x="48" y="67"/>
                    <a:pt x="47" y="67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6" y="63"/>
                    <a:pt x="47" y="68"/>
                    <a:pt x="46" y="67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4" y="60"/>
                    <a:pt x="45" y="64"/>
                    <a:pt x="44" y="65"/>
                  </a:cubicBezTo>
                  <a:cubicBezTo>
                    <a:pt x="45" y="67"/>
                    <a:pt x="45" y="64"/>
                    <a:pt x="45" y="67"/>
                  </a:cubicBezTo>
                  <a:cubicBezTo>
                    <a:pt x="45" y="67"/>
                    <a:pt x="44" y="65"/>
                    <a:pt x="44" y="68"/>
                  </a:cubicBezTo>
                  <a:cubicBezTo>
                    <a:pt x="44" y="67"/>
                    <a:pt x="44" y="65"/>
                    <a:pt x="43" y="63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2" y="61"/>
                    <a:pt x="43" y="58"/>
                    <a:pt x="42" y="53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1"/>
                    <a:pt x="42" y="50"/>
                    <a:pt x="41" y="49"/>
                  </a:cubicBezTo>
                  <a:cubicBezTo>
                    <a:pt x="41" y="51"/>
                    <a:pt x="41" y="55"/>
                    <a:pt x="42" y="57"/>
                  </a:cubicBezTo>
                  <a:cubicBezTo>
                    <a:pt x="41" y="58"/>
                    <a:pt x="43" y="65"/>
                    <a:pt x="42" y="64"/>
                  </a:cubicBezTo>
                  <a:cubicBezTo>
                    <a:pt x="41" y="63"/>
                    <a:pt x="42" y="64"/>
                    <a:pt x="42" y="61"/>
                  </a:cubicBezTo>
                  <a:cubicBezTo>
                    <a:pt x="41" y="59"/>
                    <a:pt x="41" y="63"/>
                    <a:pt x="41" y="62"/>
                  </a:cubicBezTo>
                  <a:cubicBezTo>
                    <a:pt x="41" y="63"/>
                    <a:pt x="41" y="66"/>
                    <a:pt x="41" y="67"/>
                  </a:cubicBezTo>
                  <a:cubicBezTo>
                    <a:pt x="40" y="66"/>
                    <a:pt x="41" y="64"/>
                    <a:pt x="40" y="64"/>
                  </a:cubicBezTo>
                  <a:cubicBezTo>
                    <a:pt x="40" y="66"/>
                    <a:pt x="40" y="67"/>
                    <a:pt x="41" y="68"/>
                  </a:cubicBezTo>
                  <a:cubicBezTo>
                    <a:pt x="41" y="73"/>
                    <a:pt x="40" y="67"/>
                    <a:pt x="40" y="71"/>
                  </a:cubicBezTo>
                  <a:cubicBezTo>
                    <a:pt x="39" y="68"/>
                    <a:pt x="40" y="64"/>
                    <a:pt x="39" y="62"/>
                  </a:cubicBezTo>
                  <a:cubicBezTo>
                    <a:pt x="39" y="65"/>
                    <a:pt x="38" y="66"/>
                    <a:pt x="40" y="70"/>
                  </a:cubicBezTo>
                  <a:cubicBezTo>
                    <a:pt x="39" y="70"/>
                    <a:pt x="39" y="67"/>
                    <a:pt x="39" y="66"/>
                  </a:cubicBezTo>
                  <a:cubicBezTo>
                    <a:pt x="38" y="64"/>
                    <a:pt x="39" y="71"/>
                    <a:pt x="37" y="65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8" y="67"/>
                    <a:pt x="37" y="67"/>
                    <a:pt x="37" y="65"/>
                  </a:cubicBezTo>
                  <a:cubicBezTo>
                    <a:pt x="36" y="65"/>
                    <a:pt x="36" y="69"/>
                    <a:pt x="36" y="65"/>
                  </a:cubicBezTo>
                  <a:cubicBezTo>
                    <a:pt x="35" y="65"/>
                    <a:pt x="35" y="65"/>
                    <a:pt x="35" y="68"/>
                  </a:cubicBezTo>
                  <a:cubicBezTo>
                    <a:pt x="36" y="70"/>
                    <a:pt x="36" y="66"/>
                    <a:pt x="37" y="70"/>
                  </a:cubicBezTo>
                  <a:cubicBezTo>
                    <a:pt x="36" y="67"/>
                    <a:pt x="36" y="71"/>
                    <a:pt x="36" y="72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5" y="71"/>
                    <a:pt x="35" y="71"/>
                    <a:pt x="35" y="72"/>
                  </a:cubicBezTo>
                  <a:cubicBezTo>
                    <a:pt x="35" y="71"/>
                    <a:pt x="35" y="70"/>
                    <a:pt x="35" y="70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4" y="74"/>
                    <a:pt x="34" y="68"/>
                    <a:pt x="33" y="69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3" y="65"/>
                    <a:pt x="33" y="66"/>
                  </a:cubicBezTo>
                  <a:cubicBezTo>
                    <a:pt x="33" y="68"/>
                    <a:pt x="33" y="71"/>
                    <a:pt x="33" y="73"/>
                  </a:cubicBezTo>
                  <a:cubicBezTo>
                    <a:pt x="33" y="74"/>
                    <a:pt x="33" y="70"/>
                    <a:pt x="33" y="73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69"/>
                    <a:pt x="32" y="66"/>
                    <a:pt x="31" y="66"/>
                  </a:cubicBezTo>
                  <a:cubicBezTo>
                    <a:pt x="31" y="67"/>
                    <a:pt x="31" y="70"/>
                    <a:pt x="32" y="72"/>
                  </a:cubicBezTo>
                  <a:cubicBezTo>
                    <a:pt x="32" y="72"/>
                    <a:pt x="31" y="70"/>
                    <a:pt x="31" y="69"/>
                  </a:cubicBezTo>
                  <a:cubicBezTo>
                    <a:pt x="31" y="69"/>
                    <a:pt x="32" y="71"/>
                    <a:pt x="31" y="73"/>
                  </a:cubicBezTo>
                  <a:cubicBezTo>
                    <a:pt x="31" y="71"/>
                    <a:pt x="30" y="69"/>
                    <a:pt x="29" y="67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59"/>
                    <a:pt x="28" y="60"/>
                    <a:pt x="28" y="57"/>
                  </a:cubicBezTo>
                  <a:cubicBezTo>
                    <a:pt x="27" y="56"/>
                    <a:pt x="27" y="58"/>
                    <a:pt x="27" y="59"/>
                  </a:cubicBezTo>
                  <a:cubicBezTo>
                    <a:pt x="29" y="64"/>
                    <a:pt x="27" y="66"/>
                    <a:pt x="28" y="71"/>
                  </a:cubicBezTo>
                  <a:cubicBezTo>
                    <a:pt x="28" y="72"/>
                    <a:pt x="26" y="59"/>
                    <a:pt x="26" y="67"/>
                  </a:cubicBezTo>
                  <a:cubicBezTo>
                    <a:pt x="27" y="68"/>
                    <a:pt x="27" y="72"/>
                    <a:pt x="27" y="70"/>
                  </a:cubicBezTo>
                  <a:cubicBezTo>
                    <a:pt x="26" y="70"/>
                    <a:pt x="27" y="75"/>
                    <a:pt x="26" y="73"/>
                  </a:cubicBezTo>
                  <a:cubicBezTo>
                    <a:pt x="27" y="71"/>
                    <a:pt x="25" y="69"/>
                    <a:pt x="25" y="66"/>
                  </a:cubicBezTo>
                  <a:cubicBezTo>
                    <a:pt x="26" y="67"/>
                    <a:pt x="26" y="67"/>
                    <a:pt x="26" y="66"/>
                  </a:cubicBezTo>
                  <a:cubicBezTo>
                    <a:pt x="25" y="64"/>
                    <a:pt x="25" y="61"/>
                    <a:pt x="25" y="61"/>
                  </a:cubicBezTo>
                  <a:cubicBezTo>
                    <a:pt x="24" y="62"/>
                    <a:pt x="24" y="62"/>
                    <a:pt x="24" y="65"/>
                  </a:cubicBezTo>
                  <a:cubicBezTo>
                    <a:pt x="25" y="67"/>
                    <a:pt x="25" y="64"/>
                    <a:pt x="25" y="67"/>
                  </a:cubicBezTo>
                  <a:cubicBezTo>
                    <a:pt x="24" y="68"/>
                    <a:pt x="24" y="64"/>
                    <a:pt x="24" y="69"/>
                  </a:cubicBezTo>
                  <a:cubicBezTo>
                    <a:pt x="25" y="69"/>
                    <a:pt x="25" y="71"/>
                    <a:pt x="25" y="73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2"/>
                    <a:pt x="25" y="76"/>
                    <a:pt x="24" y="76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3" y="69"/>
                    <a:pt x="25" y="73"/>
                    <a:pt x="24" y="68"/>
                  </a:cubicBezTo>
                  <a:cubicBezTo>
                    <a:pt x="23" y="68"/>
                    <a:pt x="23" y="71"/>
                    <a:pt x="23" y="70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1" y="62"/>
                    <a:pt x="21" y="66"/>
                  </a:cubicBezTo>
                  <a:cubicBezTo>
                    <a:pt x="21" y="67"/>
                    <a:pt x="21" y="68"/>
                    <a:pt x="22" y="69"/>
                  </a:cubicBezTo>
                  <a:cubicBezTo>
                    <a:pt x="21" y="70"/>
                    <a:pt x="21" y="72"/>
                    <a:pt x="20" y="73"/>
                  </a:cubicBezTo>
                  <a:cubicBezTo>
                    <a:pt x="20" y="69"/>
                    <a:pt x="19" y="72"/>
                    <a:pt x="19" y="68"/>
                  </a:cubicBezTo>
                  <a:cubicBezTo>
                    <a:pt x="20" y="71"/>
                    <a:pt x="21" y="70"/>
                    <a:pt x="21" y="67"/>
                  </a:cubicBezTo>
                  <a:cubicBezTo>
                    <a:pt x="20" y="62"/>
                    <a:pt x="22" y="67"/>
                    <a:pt x="21" y="62"/>
                  </a:cubicBezTo>
                  <a:cubicBezTo>
                    <a:pt x="20" y="62"/>
                    <a:pt x="20" y="58"/>
                    <a:pt x="19" y="55"/>
                  </a:cubicBezTo>
                  <a:cubicBezTo>
                    <a:pt x="19" y="55"/>
                    <a:pt x="19" y="56"/>
                    <a:pt x="19" y="57"/>
                  </a:cubicBezTo>
                  <a:cubicBezTo>
                    <a:pt x="19" y="60"/>
                    <a:pt x="19" y="59"/>
                    <a:pt x="20" y="62"/>
                  </a:cubicBezTo>
                  <a:cubicBezTo>
                    <a:pt x="19" y="62"/>
                    <a:pt x="18" y="63"/>
                    <a:pt x="18" y="66"/>
                  </a:cubicBezTo>
                  <a:cubicBezTo>
                    <a:pt x="18" y="65"/>
                    <a:pt x="18" y="62"/>
                    <a:pt x="18" y="62"/>
                  </a:cubicBezTo>
                  <a:cubicBezTo>
                    <a:pt x="17" y="63"/>
                    <a:pt x="16" y="62"/>
                    <a:pt x="15" y="62"/>
                  </a:cubicBezTo>
                  <a:cubicBezTo>
                    <a:pt x="16" y="66"/>
                    <a:pt x="14" y="63"/>
                    <a:pt x="15" y="67"/>
                  </a:cubicBezTo>
                  <a:cubicBezTo>
                    <a:pt x="16" y="67"/>
                    <a:pt x="17" y="71"/>
                    <a:pt x="17" y="73"/>
                  </a:cubicBezTo>
                  <a:cubicBezTo>
                    <a:pt x="16" y="72"/>
                    <a:pt x="16" y="71"/>
                    <a:pt x="16" y="70"/>
                  </a:cubicBezTo>
                  <a:cubicBezTo>
                    <a:pt x="16" y="72"/>
                    <a:pt x="15" y="66"/>
                    <a:pt x="15" y="70"/>
                  </a:cubicBezTo>
                  <a:cubicBezTo>
                    <a:pt x="16" y="68"/>
                    <a:pt x="14" y="64"/>
                    <a:pt x="14" y="61"/>
                  </a:cubicBezTo>
                  <a:cubicBezTo>
                    <a:pt x="14" y="63"/>
                    <a:pt x="14" y="58"/>
                    <a:pt x="13" y="59"/>
                  </a:cubicBezTo>
                  <a:cubicBezTo>
                    <a:pt x="13" y="61"/>
                    <a:pt x="12" y="62"/>
                    <a:pt x="12" y="63"/>
                  </a:cubicBezTo>
                  <a:cubicBezTo>
                    <a:pt x="10" y="60"/>
                    <a:pt x="9" y="63"/>
                    <a:pt x="9" y="64"/>
                  </a:cubicBezTo>
                  <a:cubicBezTo>
                    <a:pt x="8" y="62"/>
                    <a:pt x="8" y="58"/>
                    <a:pt x="7" y="57"/>
                  </a:cubicBezTo>
                  <a:cubicBezTo>
                    <a:pt x="6" y="58"/>
                    <a:pt x="8" y="62"/>
                    <a:pt x="7" y="60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60"/>
                    <a:pt x="5" y="57"/>
                    <a:pt x="6" y="62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9"/>
                    <a:pt x="5" y="59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4" y="53"/>
                    <a:pt x="4" y="56"/>
                    <a:pt x="3" y="56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3" y="61"/>
                    <a:pt x="2" y="59"/>
                    <a:pt x="2" y="60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56"/>
                    <a:pt x="0" y="55"/>
                    <a:pt x="0" y="5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2"/>
                    <a:pt x="0" y="54"/>
                    <a:pt x="1" y="56"/>
                  </a:cubicBezTo>
                  <a:cubicBezTo>
                    <a:pt x="2" y="58"/>
                    <a:pt x="2" y="57"/>
                    <a:pt x="2" y="55"/>
                  </a:cubicBezTo>
                  <a:cubicBezTo>
                    <a:pt x="2" y="55"/>
                    <a:pt x="2" y="55"/>
                    <a:pt x="2" y="56"/>
                  </a:cubicBezTo>
                  <a:cubicBezTo>
                    <a:pt x="1" y="53"/>
                    <a:pt x="1" y="53"/>
                    <a:pt x="1" y="51"/>
                  </a:cubicBezTo>
                  <a:cubicBezTo>
                    <a:pt x="1" y="51"/>
                    <a:pt x="1" y="50"/>
                    <a:pt x="1" y="51"/>
                  </a:cubicBezTo>
                  <a:cubicBezTo>
                    <a:pt x="1" y="49"/>
                    <a:pt x="1" y="49"/>
                    <a:pt x="2" y="49"/>
                  </a:cubicBezTo>
                  <a:cubicBezTo>
                    <a:pt x="2" y="50"/>
                    <a:pt x="2" y="51"/>
                    <a:pt x="2" y="52"/>
                  </a:cubicBezTo>
                  <a:cubicBezTo>
                    <a:pt x="2" y="49"/>
                    <a:pt x="2" y="48"/>
                    <a:pt x="3" y="48"/>
                  </a:cubicBezTo>
                  <a:cubicBezTo>
                    <a:pt x="4" y="52"/>
                    <a:pt x="4" y="46"/>
                    <a:pt x="5" y="47"/>
                  </a:cubicBezTo>
                  <a:cubicBezTo>
                    <a:pt x="5" y="50"/>
                    <a:pt x="5" y="52"/>
                    <a:pt x="5" y="54"/>
                  </a:cubicBezTo>
                  <a:cubicBezTo>
                    <a:pt x="5" y="55"/>
                    <a:pt x="5" y="54"/>
                    <a:pt x="6" y="55"/>
                  </a:cubicBezTo>
                  <a:cubicBezTo>
                    <a:pt x="6" y="53"/>
                    <a:pt x="5" y="49"/>
                    <a:pt x="6" y="48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49"/>
                    <a:pt x="6" y="45"/>
                    <a:pt x="7" y="46"/>
                  </a:cubicBezTo>
                  <a:cubicBezTo>
                    <a:pt x="8" y="47"/>
                    <a:pt x="9" y="47"/>
                    <a:pt x="10" y="47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4"/>
                    <a:pt x="12" y="47"/>
                    <a:pt x="13" y="45"/>
                  </a:cubicBezTo>
                  <a:cubicBezTo>
                    <a:pt x="14" y="47"/>
                    <a:pt x="15" y="42"/>
                    <a:pt x="16" y="46"/>
                  </a:cubicBezTo>
                  <a:cubicBezTo>
                    <a:pt x="18" y="44"/>
                    <a:pt x="19" y="42"/>
                    <a:pt x="22" y="42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3"/>
                    <a:pt x="22" y="47"/>
                    <a:pt x="23" y="47"/>
                  </a:cubicBezTo>
                  <a:cubicBezTo>
                    <a:pt x="22" y="44"/>
                    <a:pt x="23" y="43"/>
                    <a:pt x="23" y="41"/>
                  </a:cubicBezTo>
                  <a:cubicBezTo>
                    <a:pt x="24" y="44"/>
                    <a:pt x="25" y="41"/>
                    <a:pt x="25" y="38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36"/>
                    <a:pt x="27" y="40"/>
                    <a:pt x="29" y="40"/>
                  </a:cubicBezTo>
                  <a:cubicBezTo>
                    <a:pt x="29" y="41"/>
                    <a:pt x="29" y="43"/>
                    <a:pt x="30" y="43"/>
                  </a:cubicBezTo>
                  <a:cubicBezTo>
                    <a:pt x="30" y="39"/>
                    <a:pt x="30" y="39"/>
                    <a:pt x="30" y="37"/>
                  </a:cubicBezTo>
                  <a:cubicBezTo>
                    <a:pt x="31" y="37"/>
                    <a:pt x="32" y="38"/>
                    <a:pt x="33" y="39"/>
                  </a:cubicBezTo>
                  <a:cubicBezTo>
                    <a:pt x="35" y="33"/>
                    <a:pt x="38" y="36"/>
                    <a:pt x="39" y="33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2" y="29"/>
                    <a:pt x="45" y="34"/>
                    <a:pt x="47" y="31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8" y="37"/>
                    <a:pt x="49" y="34"/>
                    <a:pt x="48" y="31"/>
                  </a:cubicBezTo>
                  <a:cubicBezTo>
                    <a:pt x="49" y="32"/>
                    <a:pt x="49" y="28"/>
                    <a:pt x="50" y="32"/>
                  </a:cubicBezTo>
                  <a:cubicBezTo>
                    <a:pt x="51" y="33"/>
                    <a:pt x="51" y="30"/>
                    <a:pt x="51" y="29"/>
                  </a:cubicBezTo>
                  <a:cubicBezTo>
                    <a:pt x="53" y="31"/>
                    <a:pt x="53" y="30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2"/>
                    <a:pt x="54" y="32"/>
                  </a:cubicBezTo>
                  <a:cubicBezTo>
                    <a:pt x="55" y="31"/>
                    <a:pt x="56" y="33"/>
                    <a:pt x="55" y="28"/>
                  </a:cubicBezTo>
                  <a:cubicBezTo>
                    <a:pt x="57" y="30"/>
                    <a:pt x="57" y="25"/>
                    <a:pt x="59" y="29"/>
                  </a:cubicBezTo>
                  <a:cubicBezTo>
                    <a:pt x="59" y="27"/>
                    <a:pt x="59" y="27"/>
                    <a:pt x="59" y="26"/>
                  </a:cubicBezTo>
                  <a:cubicBezTo>
                    <a:pt x="60" y="25"/>
                    <a:pt x="62" y="28"/>
                    <a:pt x="63" y="26"/>
                  </a:cubicBezTo>
                  <a:cubicBezTo>
                    <a:pt x="63" y="26"/>
                    <a:pt x="63" y="28"/>
                    <a:pt x="63" y="28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5" y="22"/>
                    <a:pt x="67" y="28"/>
                    <a:pt x="69" y="27"/>
                  </a:cubicBezTo>
                  <a:cubicBezTo>
                    <a:pt x="71" y="23"/>
                    <a:pt x="75" y="24"/>
                    <a:pt x="78" y="23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0"/>
                    <a:pt x="81" y="28"/>
                    <a:pt x="80" y="22"/>
                  </a:cubicBezTo>
                  <a:cubicBezTo>
                    <a:pt x="81" y="23"/>
                    <a:pt x="81" y="22"/>
                    <a:pt x="81" y="24"/>
                  </a:cubicBezTo>
                  <a:cubicBezTo>
                    <a:pt x="82" y="21"/>
                    <a:pt x="84" y="27"/>
                    <a:pt x="85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6" y="26"/>
                    <a:pt x="86" y="22"/>
                    <a:pt x="88" y="24"/>
                  </a:cubicBezTo>
                  <a:cubicBezTo>
                    <a:pt x="88" y="25"/>
                    <a:pt x="88" y="25"/>
                    <a:pt x="88" y="26"/>
                  </a:cubicBezTo>
                  <a:cubicBezTo>
                    <a:pt x="89" y="28"/>
                    <a:pt x="88" y="21"/>
                    <a:pt x="89" y="26"/>
                  </a:cubicBezTo>
                  <a:cubicBezTo>
                    <a:pt x="89" y="26"/>
                    <a:pt x="89" y="24"/>
                    <a:pt x="89" y="24"/>
                  </a:cubicBezTo>
                  <a:cubicBezTo>
                    <a:pt x="92" y="26"/>
                    <a:pt x="94" y="22"/>
                    <a:pt x="96" y="20"/>
                  </a:cubicBezTo>
                  <a:cubicBezTo>
                    <a:pt x="99" y="23"/>
                    <a:pt x="98" y="29"/>
                    <a:pt x="99" y="25"/>
                  </a:cubicBezTo>
                  <a:cubicBezTo>
                    <a:pt x="99" y="26"/>
                    <a:pt x="99" y="23"/>
                    <a:pt x="99" y="24"/>
                  </a:cubicBezTo>
                  <a:cubicBezTo>
                    <a:pt x="99" y="22"/>
                    <a:pt x="101" y="29"/>
                    <a:pt x="101" y="26"/>
                  </a:cubicBezTo>
                  <a:cubicBezTo>
                    <a:pt x="100" y="23"/>
                    <a:pt x="101" y="25"/>
                    <a:pt x="100" y="23"/>
                  </a:cubicBezTo>
                  <a:cubicBezTo>
                    <a:pt x="102" y="24"/>
                    <a:pt x="103" y="27"/>
                    <a:pt x="103" y="25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1"/>
                    <a:pt x="105" y="24"/>
                    <a:pt x="105" y="18"/>
                  </a:cubicBezTo>
                  <a:cubicBezTo>
                    <a:pt x="111" y="16"/>
                    <a:pt x="116" y="12"/>
                    <a:pt x="121" y="10"/>
                  </a:cubicBezTo>
                  <a:cubicBezTo>
                    <a:pt x="127" y="10"/>
                    <a:pt x="132" y="7"/>
                    <a:pt x="139" y="8"/>
                  </a:cubicBezTo>
                  <a:cubicBezTo>
                    <a:pt x="141" y="12"/>
                    <a:pt x="141" y="12"/>
                    <a:pt x="142" y="10"/>
                  </a:cubicBezTo>
                  <a:cubicBezTo>
                    <a:pt x="142" y="12"/>
                    <a:pt x="142" y="12"/>
                    <a:pt x="142" y="12"/>
                  </a:cubicBezTo>
                  <a:cubicBezTo>
                    <a:pt x="142" y="8"/>
                    <a:pt x="143" y="11"/>
                    <a:pt x="143" y="8"/>
                  </a:cubicBezTo>
                  <a:cubicBezTo>
                    <a:pt x="145" y="8"/>
                    <a:pt x="147" y="6"/>
                    <a:pt x="149" y="6"/>
                  </a:cubicBezTo>
                  <a:cubicBezTo>
                    <a:pt x="149" y="6"/>
                    <a:pt x="149" y="9"/>
                    <a:pt x="149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50" y="7"/>
                    <a:pt x="150" y="7"/>
                    <a:pt x="150" y="7"/>
                  </a:cubicBezTo>
                  <a:cubicBezTo>
                    <a:pt x="150" y="7"/>
                    <a:pt x="150" y="5"/>
                    <a:pt x="149" y="4"/>
                  </a:cubicBezTo>
                  <a:cubicBezTo>
                    <a:pt x="154" y="0"/>
                    <a:pt x="161" y="5"/>
                    <a:pt x="166" y="3"/>
                  </a:cubicBezTo>
                  <a:cubicBezTo>
                    <a:pt x="167" y="4"/>
                    <a:pt x="169" y="3"/>
                    <a:pt x="170" y="2"/>
                  </a:cubicBezTo>
                  <a:cubicBezTo>
                    <a:pt x="175" y="5"/>
                    <a:pt x="180" y="8"/>
                    <a:pt x="183" y="4"/>
                  </a:cubicBezTo>
                  <a:cubicBezTo>
                    <a:pt x="183" y="4"/>
                    <a:pt x="185" y="13"/>
                    <a:pt x="18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67"/>
            <p:cNvSpPr/>
            <p:nvPr/>
          </p:nvSpPr>
          <p:spPr bwMode="auto">
            <a:xfrm>
              <a:off x="3754438" y="1462088"/>
              <a:ext cx="3175" cy="25400"/>
            </a:xfrm>
            <a:custGeom>
              <a:avLst/>
              <a:gdLst>
                <a:gd name="T0" fmla="*/ 0 w 1"/>
                <a:gd name="T1" fmla="*/ 0 h 6"/>
                <a:gd name="T2" fmla="*/ 1 w 1"/>
                <a:gd name="T3" fmla="*/ 6 h 6"/>
                <a:gd name="T4" fmla="*/ 0 w 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1" y="2"/>
                    <a:pt x="1" y="3"/>
                    <a:pt x="1" y="6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68"/>
            <p:cNvSpPr/>
            <p:nvPr/>
          </p:nvSpPr>
          <p:spPr bwMode="auto">
            <a:xfrm>
              <a:off x="3821113" y="1530350"/>
              <a:ext cx="4763" cy="12700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2 h 3"/>
                <a:gd name="T4" fmla="*/ 0 w 1"/>
                <a:gd name="T5" fmla="*/ 3 h 3"/>
                <a:gd name="T6" fmla="*/ 0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69"/>
            <p:cNvSpPr/>
            <p:nvPr/>
          </p:nvSpPr>
          <p:spPr bwMode="auto">
            <a:xfrm>
              <a:off x="3833813" y="1533525"/>
              <a:ext cx="4763" cy="17462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1 w 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2"/>
                    <a:pt x="1" y="3"/>
                    <a:pt x="0" y="4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0"/>
            <p:cNvSpPr/>
            <p:nvPr/>
          </p:nvSpPr>
          <p:spPr bwMode="auto">
            <a:xfrm>
              <a:off x="3856038" y="1558925"/>
              <a:ext cx="4763" cy="12700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2"/>
                    <a:pt x="1" y="3"/>
                    <a:pt x="0" y="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1"/>
            <p:cNvSpPr/>
            <p:nvPr/>
          </p:nvSpPr>
          <p:spPr bwMode="auto">
            <a:xfrm>
              <a:off x="3856038" y="1546225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2"/>
            <p:cNvSpPr/>
            <p:nvPr/>
          </p:nvSpPr>
          <p:spPr bwMode="auto">
            <a:xfrm>
              <a:off x="3886201" y="1555750"/>
              <a:ext cx="3175" cy="15875"/>
            </a:xfrm>
            <a:custGeom>
              <a:avLst/>
              <a:gdLst>
                <a:gd name="T0" fmla="*/ 0 w 1"/>
                <a:gd name="T1" fmla="*/ 1 h 4"/>
                <a:gd name="T2" fmla="*/ 1 w 1"/>
                <a:gd name="T3" fmla="*/ 2 h 4"/>
                <a:gd name="T4" fmla="*/ 0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1"/>
                  </a:moveTo>
                  <a:cubicBezTo>
                    <a:pt x="0" y="1"/>
                    <a:pt x="0" y="0"/>
                    <a:pt x="1" y="2"/>
                  </a:cubicBezTo>
                  <a:cubicBezTo>
                    <a:pt x="1" y="0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73"/>
            <p:cNvSpPr/>
            <p:nvPr/>
          </p:nvSpPr>
          <p:spPr bwMode="auto">
            <a:xfrm>
              <a:off x="3898901" y="1546225"/>
              <a:ext cx="3175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1" y="1"/>
                    <a:pt x="1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74"/>
            <p:cNvSpPr/>
            <p:nvPr/>
          </p:nvSpPr>
          <p:spPr bwMode="auto">
            <a:xfrm>
              <a:off x="4135438" y="1474788"/>
              <a:ext cx="0" cy="7937"/>
            </a:xfrm>
            <a:custGeom>
              <a:avLst/>
              <a:gdLst>
                <a:gd name="T0" fmla="*/ 3 h 5"/>
                <a:gd name="T1" fmla="*/ 5 h 5"/>
                <a:gd name="T2" fmla="*/ 0 h 5"/>
                <a:gd name="T3" fmla="*/ 3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3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75"/>
            <p:cNvSpPr/>
            <p:nvPr/>
          </p:nvSpPr>
          <p:spPr bwMode="auto">
            <a:xfrm>
              <a:off x="4241801" y="1452563"/>
              <a:ext cx="4763" cy="14287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3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0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76"/>
            <p:cNvSpPr/>
            <p:nvPr/>
          </p:nvSpPr>
          <p:spPr bwMode="auto">
            <a:xfrm>
              <a:off x="4289426" y="1398588"/>
              <a:ext cx="3175" cy="15875"/>
            </a:xfrm>
            <a:custGeom>
              <a:avLst/>
              <a:gdLst>
                <a:gd name="T0" fmla="*/ 2 w 2"/>
                <a:gd name="T1" fmla="*/ 10 h 10"/>
                <a:gd name="T2" fmla="*/ 2 w 2"/>
                <a:gd name="T3" fmla="*/ 10 h 10"/>
                <a:gd name="T4" fmla="*/ 0 w 2"/>
                <a:gd name="T5" fmla="*/ 0 h 10"/>
                <a:gd name="T6" fmla="*/ 2 w 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lnTo>
                    <a:pt x="2" y="10"/>
                  </a:lnTo>
                  <a:lnTo>
                    <a:pt x="0" y="0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77"/>
            <p:cNvSpPr/>
            <p:nvPr/>
          </p:nvSpPr>
          <p:spPr bwMode="auto">
            <a:xfrm>
              <a:off x="3516313" y="2643188"/>
              <a:ext cx="4763" cy="12700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2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1"/>
                    <a:pt x="0" y="3"/>
                    <a:pt x="0" y="2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78"/>
            <p:cNvSpPr/>
            <p:nvPr/>
          </p:nvSpPr>
          <p:spPr bwMode="auto">
            <a:xfrm>
              <a:off x="3511551" y="2652713"/>
              <a:ext cx="823913" cy="646112"/>
            </a:xfrm>
            <a:custGeom>
              <a:avLst/>
              <a:gdLst>
                <a:gd name="T0" fmla="*/ 166 w 194"/>
                <a:gd name="T1" fmla="*/ 132 h 152"/>
                <a:gd name="T2" fmla="*/ 160 w 194"/>
                <a:gd name="T3" fmla="*/ 128 h 152"/>
                <a:gd name="T4" fmla="*/ 145 w 194"/>
                <a:gd name="T5" fmla="*/ 124 h 152"/>
                <a:gd name="T6" fmla="*/ 141 w 194"/>
                <a:gd name="T7" fmla="*/ 120 h 152"/>
                <a:gd name="T8" fmla="*/ 133 w 194"/>
                <a:gd name="T9" fmla="*/ 107 h 152"/>
                <a:gd name="T10" fmla="*/ 129 w 194"/>
                <a:gd name="T11" fmla="*/ 104 h 152"/>
                <a:gd name="T12" fmla="*/ 120 w 194"/>
                <a:gd name="T13" fmla="*/ 101 h 152"/>
                <a:gd name="T14" fmla="*/ 116 w 194"/>
                <a:gd name="T15" fmla="*/ 95 h 152"/>
                <a:gd name="T16" fmla="*/ 115 w 194"/>
                <a:gd name="T17" fmla="*/ 90 h 152"/>
                <a:gd name="T18" fmla="*/ 110 w 194"/>
                <a:gd name="T19" fmla="*/ 91 h 152"/>
                <a:gd name="T20" fmla="*/ 101 w 194"/>
                <a:gd name="T21" fmla="*/ 88 h 152"/>
                <a:gd name="T22" fmla="*/ 97 w 194"/>
                <a:gd name="T23" fmla="*/ 85 h 152"/>
                <a:gd name="T24" fmla="*/ 92 w 194"/>
                <a:gd name="T25" fmla="*/ 84 h 152"/>
                <a:gd name="T26" fmla="*/ 89 w 194"/>
                <a:gd name="T27" fmla="*/ 78 h 152"/>
                <a:gd name="T28" fmla="*/ 83 w 194"/>
                <a:gd name="T29" fmla="*/ 75 h 152"/>
                <a:gd name="T30" fmla="*/ 78 w 194"/>
                <a:gd name="T31" fmla="*/ 67 h 152"/>
                <a:gd name="T32" fmla="*/ 74 w 194"/>
                <a:gd name="T33" fmla="*/ 67 h 152"/>
                <a:gd name="T34" fmla="*/ 73 w 194"/>
                <a:gd name="T35" fmla="*/ 62 h 152"/>
                <a:gd name="T36" fmla="*/ 69 w 194"/>
                <a:gd name="T37" fmla="*/ 63 h 152"/>
                <a:gd name="T38" fmla="*/ 67 w 194"/>
                <a:gd name="T39" fmla="*/ 62 h 152"/>
                <a:gd name="T40" fmla="*/ 64 w 194"/>
                <a:gd name="T41" fmla="*/ 60 h 152"/>
                <a:gd name="T42" fmla="*/ 54 w 194"/>
                <a:gd name="T43" fmla="*/ 54 h 152"/>
                <a:gd name="T44" fmla="*/ 50 w 194"/>
                <a:gd name="T45" fmla="*/ 51 h 152"/>
                <a:gd name="T46" fmla="*/ 47 w 194"/>
                <a:gd name="T47" fmla="*/ 49 h 152"/>
                <a:gd name="T48" fmla="*/ 40 w 194"/>
                <a:gd name="T49" fmla="*/ 43 h 152"/>
                <a:gd name="T50" fmla="*/ 43 w 194"/>
                <a:gd name="T51" fmla="*/ 35 h 152"/>
                <a:gd name="T52" fmla="*/ 35 w 194"/>
                <a:gd name="T53" fmla="*/ 40 h 152"/>
                <a:gd name="T54" fmla="*/ 28 w 194"/>
                <a:gd name="T55" fmla="*/ 45 h 152"/>
                <a:gd name="T56" fmla="*/ 26 w 194"/>
                <a:gd name="T57" fmla="*/ 41 h 152"/>
                <a:gd name="T58" fmla="*/ 23 w 194"/>
                <a:gd name="T59" fmla="*/ 43 h 152"/>
                <a:gd name="T60" fmla="*/ 23 w 194"/>
                <a:gd name="T61" fmla="*/ 40 h 152"/>
                <a:gd name="T62" fmla="*/ 24 w 194"/>
                <a:gd name="T63" fmla="*/ 31 h 152"/>
                <a:gd name="T64" fmla="*/ 17 w 194"/>
                <a:gd name="T65" fmla="*/ 36 h 152"/>
                <a:gd name="T66" fmla="*/ 18 w 194"/>
                <a:gd name="T67" fmla="*/ 32 h 152"/>
                <a:gd name="T68" fmla="*/ 13 w 194"/>
                <a:gd name="T69" fmla="*/ 34 h 152"/>
                <a:gd name="T70" fmla="*/ 10 w 194"/>
                <a:gd name="T71" fmla="*/ 33 h 152"/>
                <a:gd name="T72" fmla="*/ 16 w 194"/>
                <a:gd name="T73" fmla="*/ 24 h 152"/>
                <a:gd name="T74" fmla="*/ 8 w 194"/>
                <a:gd name="T75" fmla="*/ 27 h 152"/>
                <a:gd name="T76" fmla="*/ 7 w 194"/>
                <a:gd name="T77" fmla="*/ 12 h 152"/>
                <a:gd name="T78" fmla="*/ 5 w 194"/>
                <a:gd name="T79" fmla="*/ 8 h 152"/>
                <a:gd name="T80" fmla="*/ 0 w 194"/>
                <a:gd name="T81" fmla="*/ 6 h 152"/>
                <a:gd name="T82" fmla="*/ 5 w 194"/>
                <a:gd name="T83" fmla="*/ 2 h 152"/>
                <a:gd name="T84" fmla="*/ 7 w 194"/>
                <a:gd name="T85" fmla="*/ 9 h 152"/>
                <a:gd name="T86" fmla="*/ 21 w 194"/>
                <a:gd name="T87" fmla="*/ 6 h 152"/>
                <a:gd name="T88" fmla="*/ 38 w 194"/>
                <a:gd name="T89" fmla="*/ 11 h 152"/>
                <a:gd name="T90" fmla="*/ 55 w 194"/>
                <a:gd name="T91" fmla="*/ 18 h 152"/>
                <a:gd name="T92" fmla="*/ 69 w 194"/>
                <a:gd name="T93" fmla="*/ 26 h 152"/>
                <a:gd name="T94" fmla="*/ 79 w 194"/>
                <a:gd name="T95" fmla="*/ 31 h 152"/>
                <a:gd name="T96" fmla="*/ 96 w 194"/>
                <a:gd name="T97" fmla="*/ 47 h 152"/>
                <a:gd name="T98" fmla="*/ 104 w 194"/>
                <a:gd name="T99" fmla="*/ 58 h 152"/>
                <a:gd name="T100" fmla="*/ 113 w 194"/>
                <a:gd name="T101" fmla="*/ 70 h 152"/>
                <a:gd name="T102" fmla="*/ 158 w 194"/>
                <a:gd name="T103" fmla="*/ 98 h 152"/>
                <a:gd name="T104" fmla="*/ 167 w 194"/>
                <a:gd name="T105" fmla="*/ 108 h 152"/>
                <a:gd name="T106" fmla="*/ 183 w 194"/>
                <a:gd name="T107" fmla="*/ 14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4" h="152">
                  <a:moveTo>
                    <a:pt x="183" y="148"/>
                  </a:moveTo>
                  <a:cubicBezTo>
                    <a:pt x="176" y="152"/>
                    <a:pt x="179" y="144"/>
                    <a:pt x="173" y="145"/>
                  </a:cubicBezTo>
                  <a:cubicBezTo>
                    <a:pt x="172" y="145"/>
                    <a:pt x="176" y="142"/>
                    <a:pt x="175" y="142"/>
                  </a:cubicBezTo>
                  <a:cubicBezTo>
                    <a:pt x="168" y="145"/>
                    <a:pt x="167" y="139"/>
                    <a:pt x="168" y="133"/>
                  </a:cubicBezTo>
                  <a:cubicBezTo>
                    <a:pt x="170" y="132"/>
                    <a:pt x="170" y="132"/>
                    <a:pt x="170" y="132"/>
                  </a:cubicBezTo>
                  <a:cubicBezTo>
                    <a:pt x="170" y="131"/>
                    <a:pt x="166" y="133"/>
                    <a:pt x="166" y="132"/>
                  </a:cubicBezTo>
                  <a:cubicBezTo>
                    <a:pt x="167" y="132"/>
                    <a:pt x="167" y="132"/>
                    <a:pt x="168" y="131"/>
                  </a:cubicBezTo>
                  <a:cubicBezTo>
                    <a:pt x="166" y="132"/>
                    <a:pt x="166" y="131"/>
                    <a:pt x="164" y="132"/>
                  </a:cubicBezTo>
                  <a:cubicBezTo>
                    <a:pt x="167" y="128"/>
                    <a:pt x="167" y="128"/>
                    <a:pt x="167" y="128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59" y="134"/>
                    <a:pt x="163" y="128"/>
                    <a:pt x="159" y="129"/>
                  </a:cubicBezTo>
                  <a:cubicBezTo>
                    <a:pt x="160" y="128"/>
                    <a:pt x="160" y="128"/>
                    <a:pt x="160" y="128"/>
                  </a:cubicBezTo>
                  <a:cubicBezTo>
                    <a:pt x="156" y="129"/>
                    <a:pt x="154" y="126"/>
                    <a:pt x="151" y="126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51" y="125"/>
                    <a:pt x="150" y="125"/>
                    <a:pt x="149" y="125"/>
                  </a:cubicBezTo>
                  <a:cubicBezTo>
                    <a:pt x="151" y="122"/>
                    <a:pt x="146" y="126"/>
                    <a:pt x="147" y="124"/>
                  </a:cubicBezTo>
                  <a:cubicBezTo>
                    <a:pt x="147" y="123"/>
                    <a:pt x="147" y="123"/>
                    <a:pt x="147" y="123"/>
                  </a:cubicBezTo>
                  <a:cubicBezTo>
                    <a:pt x="144" y="125"/>
                    <a:pt x="148" y="121"/>
                    <a:pt x="145" y="124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43" y="125"/>
                    <a:pt x="147" y="119"/>
                    <a:pt x="145" y="121"/>
                  </a:cubicBezTo>
                  <a:cubicBezTo>
                    <a:pt x="145" y="121"/>
                    <a:pt x="145" y="121"/>
                    <a:pt x="145" y="121"/>
                  </a:cubicBezTo>
                  <a:cubicBezTo>
                    <a:pt x="143" y="122"/>
                    <a:pt x="145" y="120"/>
                    <a:pt x="144" y="120"/>
                  </a:cubicBez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4" y="118"/>
                    <a:pt x="141" y="120"/>
                  </a:cubicBezTo>
                  <a:cubicBezTo>
                    <a:pt x="143" y="118"/>
                    <a:pt x="143" y="120"/>
                    <a:pt x="146" y="117"/>
                  </a:cubicBezTo>
                  <a:cubicBezTo>
                    <a:pt x="140" y="117"/>
                    <a:pt x="138" y="113"/>
                    <a:pt x="135" y="111"/>
                  </a:cubicBezTo>
                  <a:cubicBezTo>
                    <a:pt x="136" y="109"/>
                    <a:pt x="136" y="109"/>
                    <a:pt x="137" y="108"/>
                  </a:cubicBezTo>
                  <a:cubicBezTo>
                    <a:pt x="136" y="108"/>
                    <a:pt x="136" y="107"/>
                    <a:pt x="134" y="109"/>
                  </a:cubicBezTo>
                  <a:cubicBezTo>
                    <a:pt x="134" y="109"/>
                    <a:pt x="135" y="107"/>
                    <a:pt x="135" y="107"/>
                  </a:cubicBezTo>
                  <a:cubicBezTo>
                    <a:pt x="136" y="105"/>
                    <a:pt x="132" y="109"/>
                    <a:pt x="133" y="107"/>
                  </a:cubicBezTo>
                  <a:cubicBezTo>
                    <a:pt x="135" y="105"/>
                    <a:pt x="135" y="105"/>
                    <a:pt x="135" y="105"/>
                  </a:cubicBezTo>
                  <a:cubicBezTo>
                    <a:pt x="133" y="107"/>
                    <a:pt x="132" y="106"/>
                    <a:pt x="131" y="106"/>
                  </a:cubicBezTo>
                  <a:cubicBezTo>
                    <a:pt x="132" y="106"/>
                    <a:pt x="132" y="105"/>
                    <a:pt x="133" y="105"/>
                  </a:cubicBezTo>
                  <a:cubicBezTo>
                    <a:pt x="130" y="106"/>
                    <a:pt x="132" y="103"/>
                    <a:pt x="130" y="104"/>
                  </a:cubicBezTo>
                  <a:cubicBezTo>
                    <a:pt x="132" y="103"/>
                    <a:pt x="132" y="103"/>
                    <a:pt x="132" y="103"/>
                  </a:cubicBezTo>
                  <a:cubicBezTo>
                    <a:pt x="133" y="100"/>
                    <a:pt x="129" y="106"/>
                    <a:pt x="129" y="104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28" y="104"/>
                    <a:pt x="127" y="102"/>
                    <a:pt x="126" y="103"/>
                  </a:cubicBezTo>
                  <a:cubicBezTo>
                    <a:pt x="126" y="102"/>
                    <a:pt x="126" y="102"/>
                    <a:pt x="126" y="102"/>
                  </a:cubicBezTo>
                  <a:cubicBezTo>
                    <a:pt x="125" y="102"/>
                    <a:pt x="125" y="100"/>
                    <a:pt x="123" y="101"/>
                  </a:cubicBezTo>
                  <a:cubicBezTo>
                    <a:pt x="124" y="100"/>
                    <a:pt x="127" y="97"/>
                    <a:pt x="126" y="97"/>
                  </a:cubicBezTo>
                  <a:cubicBezTo>
                    <a:pt x="123" y="100"/>
                    <a:pt x="123" y="97"/>
                    <a:pt x="120" y="101"/>
                  </a:cubicBezTo>
                  <a:cubicBezTo>
                    <a:pt x="120" y="100"/>
                    <a:pt x="120" y="97"/>
                    <a:pt x="119" y="98"/>
                  </a:cubicBezTo>
                  <a:cubicBezTo>
                    <a:pt x="120" y="97"/>
                    <a:pt x="122" y="94"/>
                    <a:pt x="123" y="94"/>
                  </a:cubicBezTo>
                  <a:cubicBezTo>
                    <a:pt x="124" y="92"/>
                    <a:pt x="124" y="92"/>
                    <a:pt x="124" y="92"/>
                  </a:cubicBezTo>
                  <a:cubicBezTo>
                    <a:pt x="125" y="91"/>
                    <a:pt x="124" y="93"/>
                    <a:pt x="126" y="91"/>
                  </a:cubicBezTo>
                  <a:cubicBezTo>
                    <a:pt x="125" y="91"/>
                    <a:pt x="123" y="92"/>
                    <a:pt x="123" y="91"/>
                  </a:cubicBezTo>
                  <a:cubicBezTo>
                    <a:pt x="121" y="92"/>
                    <a:pt x="117" y="95"/>
                    <a:pt x="116" y="95"/>
                  </a:cubicBezTo>
                  <a:cubicBezTo>
                    <a:pt x="118" y="94"/>
                    <a:pt x="119" y="91"/>
                    <a:pt x="120" y="91"/>
                  </a:cubicBezTo>
                  <a:cubicBezTo>
                    <a:pt x="113" y="96"/>
                    <a:pt x="113" y="96"/>
                    <a:pt x="113" y="96"/>
                  </a:cubicBezTo>
                  <a:cubicBezTo>
                    <a:pt x="113" y="96"/>
                    <a:pt x="115" y="93"/>
                    <a:pt x="114" y="94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95"/>
                    <a:pt x="110" y="95"/>
                    <a:pt x="113" y="92"/>
                  </a:cubicBezTo>
                  <a:cubicBezTo>
                    <a:pt x="114" y="91"/>
                    <a:pt x="114" y="92"/>
                    <a:pt x="115" y="90"/>
                  </a:cubicBezTo>
                  <a:cubicBezTo>
                    <a:pt x="114" y="90"/>
                    <a:pt x="113" y="91"/>
                    <a:pt x="113" y="90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13" y="89"/>
                    <a:pt x="111" y="90"/>
                    <a:pt x="110" y="92"/>
                  </a:cubicBezTo>
                  <a:cubicBezTo>
                    <a:pt x="110" y="93"/>
                    <a:pt x="111" y="91"/>
                    <a:pt x="111" y="92"/>
                  </a:cubicBezTo>
                  <a:cubicBezTo>
                    <a:pt x="109" y="93"/>
                    <a:pt x="108" y="93"/>
                    <a:pt x="107" y="93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07" y="93"/>
                    <a:pt x="105" y="93"/>
                    <a:pt x="104" y="93"/>
                  </a:cubicBezTo>
                  <a:cubicBezTo>
                    <a:pt x="102" y="94"/>
                    <a:pt x="106" y="91"/>
                    <a:pt x="106" y="91"/>
                  </a:cubicBezTo>
                  <a:cubicBezTo>
                    <a:pt x="106" y="89"/>
                    <a:pt x="101" y="92"/>
                    <a:pt x="103" y="89"/>
                  </a:cubicBezTo>
                  <a:cubicBezTo>
                    <a:pt x="103" y="89"/>
                    <a:pt x="101" y="91"/>
                    <a:pt x="101" y="90"/>
                  </a:cubicBezTo>
                  <a:cubicBezTo>
                    <a:pt x="101" y="90"/>
                    <a:pt x="103" y="88"/>
                    <a:pt x="102" y="88"/>
                  </a:cubicBezTo>
                  <a:cubicBezTo>
                    <a:pt x="103" y="87"/>
                    <a:pt x="101" y="88"/>
                    <a:pt x="101" y="88"/>
                  </a:cubicBezTo>
                  <a:cubicBezTo>
                    <a:pt x="100" y="89"/>
                    <a:pt x="101" y="88"/>
                    <a:pt x="101" y="88"/>
                  </a:cubicBezTo>
                  <a:cubicBezTo>
                    <a:pt x="100" y="88"/>
                    <a:pt x="97" y="89"/>
                    <a:pt x="97" y="86"/>
                  </a:cubicBezTo>
                  <a:cubicBezTo>
                    <a:pt x="96" y="87"/>
                    <a:pt x="94" y="88"/>
                    <a:pt x="94" y="88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6" y="85"/>
                    <a:pt x="95" y="86"/>
                    <a:pt x="96" y="84"/>
                  </a:cubicBezTo>
                  <a:cubicBezTo>
                    <a:pt x="93" y="86"/>
                    <a:pt x="100" y="84"/>
                    <a:pt x="97" y="85"/>
                  </a:cubicBezTo>
                  <a:cubicBezTo>
                    <a:pt x="99" y="83"/>
                    <a:pt x="94" y="87"/>
                    <a:pt x="96" y="85"/>
                  </a:cubicBezTo>
                  <a:cubicBezTo>
                    <a:pt x="96" y="84"/>
                    <a:pt x="93" y="86"/>
                    <a:pt x="94" y="84"/>
                  </a:cubicBezTo>
                  <a:cubicBezTo>
                    <a:pt x="94" y="84"/>
                    <a:pt x="97" y="82"/>
                    <a:pt x="97" y="81"/>
                  </a:cubicBezTo>
                  <a:cubicBezTo>
                    <a:pt x="96" y="81"/>
                    <a:pt x="96" y="82"/>
                    <a:pt x="95" y="82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2" y="85"/>
                    <a:pt x="93" y="82"/>
                    <a:pt x="92" y="84"/>
                  </a:cubicBezTo>
                  <a:cubicBezTo>
                    <a:pt x="93" y="83"/>
                    <a:pt x="90" y="84"/>
                    <a:pt x="93" y="81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4" y="79"/>
                    <a:pt x="92" y="81"/>
                    <a:pt x="91" y="82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88" y="84"/>
                    <a:pt x="91" y="80"/>
                    <a:pt x="88" y="82"/>
                  </a:cubicBezTo>
                  <a:cubicBezTo>
                    <a:pt x="89" y="80"/>
                    <a:pt x="87" y="81"/>
                    <a:pt x="89" y="78"/>
                  </a:cubicBezTo>
                  <a:cubicBezTo>
                    <a:pt x="87" y="79"/>
                    <a:pt x="86" y="80"/>
                    <a:pt x="86" y="79"/>
                  </a:cubicBezTo>
                  <a:cubicBezTo>
                    <a:pt x="86" y="78"/>
                    <a:pt x="86" y="78"/>
                    <a:pt x="87" y="78"/>
                  </a:cubicBezTo>
                  <a:cubicBezTo>
                    <a:pt x="88" y="76"/>
                    <a:pt x="87" y="77"/>
                    <a:pt x="86" y="77"/>
                  </a:cubicBezTo>
                  <a:cubicBezTo>
                    <a:pt x="87" y="77"/>
                    <a:pt x="87" y="75"/>
                    <a:pt x="88" y="73"/>
                  </a:cubicBezTo>
                  <a:cubicBezTo>
                    <a:pt x="86" y="74"/>
                    <a:pt x="85" y="76"/>
                    <a:pt x="84" y="77"/>
                  </a:cubicBezTo>
                  <a:cubicBezTo>
                    <a:pt x="87" y="73"/>
                    <a:pt x="80" y="78"/>
                    <a:pt x="83" y="75"/>
                  </a:cubicBezTo>
                  <a:cubicBezTo>
                    <a:pt x="83" y="74"/>
                    <a:pt x="85" y="73"/>
                    <a:pt x="85" y="72"/>
                  </a:cubicBezTo>
                  <a:cubicBezTo>
                    <a:pt x="88" y="68"/>
                    <a:pt x="82" y="74"/>
                    <a:pt x="83" y="72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2" y="73"/>
                    <a:pt x="78" y="76"/>
                    <a:pt x="81" y="73"/>
                  </a:cubicBezTo>
                  <a:cubicBezTo>
                    <a:pt x="79" y="74"/>
                    <a:pt x="81" y="71"/>
                    <a:pt x="78" y="74"/>
                  </a:cubicBezTo>
                  <a:cubicBezTo>
                    <a:pt x="79" y="70"/>
                    <a:pt x="74" y="73"/>
                    <a:pt x="78" y="67"/>
                  </a:cubicBezTo>
                  <a:cubicBezTo>
                    <a:pt x="77" y="68"/>
                    <a:pt x="77" y="67"/>
                    <a:pt x="76" y="68"/>
                  </a:cubicBezTo>
                  <a:cubicBezTo>
                    <a:pt x="75" y="70"/>
                    <a:pt x="78" y="67"/>
                    <a:pt x="77" y="69"/>
                  </a:cubicBezTo>
                  <a:cubicBezTo>
                    <a:pt x="76" y="69"/>
                    <a:pt x="76" y="69"/>
                    <a:pt x="75" y="70"/>
                  </a:cubicBezTo>
                  <a:cubicBezTo>
                    <a:pt x="76" y="69"/>
                    <a:pt x="75" y="68"/>
                    <a:pt x="78" y="66"/>
                  </a:cubicBezTo>
                  <a:cubicBezTo>
                    <a:pt x="79" y="64"/>
                    <a:pt x="73" y="71"/>
                    <a:pt x="73" y="69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1" y="67"/>
                    <a:pt x="73" y="65"/>
                    <a:pt x="75" y="63"/>
                  </a:cubicBezTo>
                  <a:cubicBezTo>
                    <a:pt x="74" y="63"/>
                    <a:pt x="74" y="63"/>
                    <a:pt x="73" y="64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3" y="63"/>
                    <a:pt x="73" y="62"/>
                    <a:pt x="72" y="63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4" y="61"/>
                    <a:pt x="73" y="61"/>
                    <a:pt x="72" y="61"/>
                  </a:cubicBezTo>
                  <a:cubicBezTo>
                    <a:pt x="71" y="63"/>
                    <a:pt x="71" y="64"/>
                    <a:pt x="71" y="64"/>
                  </a:cubicBezTo>
                  <a:cubicBezTo>
                    <a:pt x="70" y="65"/>
                    <a:pt x="70" y="65"/>
                    <a:pt x="69" y="66"/>
                  </a:cubicBezTo>
                  <a:cubicBezTo>
                    <a:pt x="71" y="64"/>
                    <a:pt x="70" y="64"/>
                    <a:pt x="70" y="63"/>
                  </a:cubicBezTo>
                  <a:cubicBezTo>
                    <a:pt x="70" y="62"/>
                    <a:pt x="68" y="65"/>
                    <a:pt x="68" y="65"/>
                  </a:cubicBezTo>
                  <a:cubicBezTo>
                    <a:pt x="69" y="63"/>
                    <a:pt x="67" y="64"/>
                    <a:pt x="69" y="63"/>
                  </a:cubicBezTo>
                  <a:cubicBezTo>
                    <a:pt x="69" y="62"/>
                    <a:pt x="68" y="64"/>
                    <a:pt x="69" y="63"/>
                  </a:cubicBezTo>
                  <a:cubicBezTo>
                    <a:pt x="70" y="62"/>
                    <a:pt x="71" y="60"/>
                    <a:pt x="70" y="61"/>
                  </a:cubicBezTo>
                  <a:cubicBezTo>
                    <a:pt x="68" y="62"/>
                    <a:pt x="66" y="65"/>
                    <a:pt x="67" y="64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63"/>
                    <a:pt x="67" y="61"/>
                    <a:pt x="65" y="63"/>
                  </a:cubicBezTo>
                  <a:cubicBezTo>
                    <a:pt x="64" y="63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6" y="59"/>
                    <a:pt x="65" y="60"/>
                    <a:pt x="63" y="61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4" y="60"/>
                    <a:pt x="63" y="60"/>
                    <a:pt x="62" y="61"/>
                  </a:cubicBezTo>
                  <a:cubicBezTo>
                    <a:pt x="62" y="59"/>
                    <a:pt x="67" y="53"/>
                    <a:pt x="65" y="55"/>
                  </a:cubicBezTo>
                  <a:cubicBezTo>
                    <a:pt x="64" y="55"/>
                    <a:pt x="61" y="58"/>
                    <a:pt x="61" y="60"/>
                  </a:cubicBezTo>
                  <a:cubicBezTo>
                    <a:pt x="61" y="58"/>
                    <a:pt x="57" y="60"/>
                    <a:pt x="59" y="57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6" y="56"/>
                    <a:pt x="52" y="58"/>
                    <a:pt x="54" y="54"/>
                  </a:cubicBezTo>
                  <a:cubicBezTo>
                    <a:pt x="55" y="53"/>
                    <a:pt x="56" y="52"/>
                    <a:pt x="57" y="51"/>
                  </a:cubicBezTo>
                  <a:cubicBezTo>
                    <a:pt x="55" y="52"/>
                    <a:pt x="58" y="48"/>
                    <a:pt x="55" y="51"/>
                  </a:cubicBezTo>
                  <a:cubicBezTo>
                    <a:pt x="54" y="53"/>
                    <a:pt x="53" y="54"/>
                    <a:pt x="53" y="55"/>
                  </a:cubicBezTo>
                  <a:cubicBezTo>
                    <a:pt x="52" y="56"/>
                    <a:pt x="50" y="55"/>
                    <a:pt x="51" y="53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2" y="52"/>
                    <a:pt x="52" y="51"/>
                    <a:pt x="50" y="51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49" y="52"/>
                    <a:pt x="47" y="55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8" y="52"/>
                    <a:pt x="45" y="54"/>
                    <a:pt x="46" y="52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5" y="50"/>
                    <a:pt x="45" y="51"/>
                  </a:cubicBezTo>
                  <a:cubicBezTo>
                    <a:pt x="46" y="49"/>
                    <a:pt x="45" y="49"/>
                    <a:pt x="46" y="46"/>
                  </a:cubicBezTo>
                  <a:cubicBezTo>
                    <a:pt x="41" y="51"/>
                    <a:pt x="39" y="49"/>
                    <a:pt x="37" y="48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9" y="45"/>
                    <a:pt x="37" y="49"/>
                    <a:pt x="37" y="47"/>
                  </a:cubicBezTo>
                  <a:cubicBezTo>
                    <a:pt x="38" y="46"/>
                    <a:pt x="38" y="44"/>
                    <a:pt x="40" y="43"/>
                  </a:cubicBezTo>
                  <a:cubicBezTo>
                    <a:pt x="40" y="41"/>
                    <a:pt x="37" y="45"/>
                    <a:pt x="37" y="45"/>
                  </a:cubicBezTo>
                  <a:cubicBezTo>
                    <a:pt x="35" y="47"/>
                    <a:pt x="38" y="44"/>
                    <a:pt x="36" y="46"/>
                  </a:cubicBezTo>
                  <a:cubicBezTo>
                    <a:pt x="36" y="47"/>
                    <a:pt x="36" y="44"/>
                    <a:pt x="34" y="47"/>
                  </a:cubicBezTo>
                  <a:cubicBezTo>
                    <a:pt x="35" y="46"/>
                    <a:pt x="36" y="44"/>
                    <a:pt x="37" y="43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7" y="41"/>
                    <a:pt x="41" y="39"/>
                    <a:pt x="43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4" y="32"/>
                    <a:pt x="45" y="33"/>
                    <a:pt x="45" y="31"/>
                  </a:cubicBezTo>
                  <a:cubicBezTo>
                    <a:pt x="44" y="32"/>
                    <a:pt x="41" y="36"/>
                    <a:pt x="40" y="37"/>
                  </a:cubicBezTo>
                  <a:cubicBezTo>
                    <a:pt x="39" y="37"/>
                    <a:pt x="35" y="43"/>
                    <a:pt x="35" y="42"/>
                  </a:cubicBezTo>
                  <a:cubicBezTo>
                    <a:pt x="35" y="41"/>
                    <a:pt x="36" y="43"/>
                    <a:pt x="37" y="40"/>
                  </a:cubicBezTo>
                  <a:cubicBezTo>
                    <a:pt x="38" y="38"/>
                    <a:pt x="35" y="41"/>
                    <a:pt x="35" y="40"/>
                  </a:cubicBezTo>
                  <a:cubicBezTo>
                    <a:pt x="35" y="41"/>
                    <a:pt x="33" y="44"/>
                    <a:pt x="32" y="44"/>
                  </a:cubicBezTo>
                  <a:cubicBezTo>
                    <a:pt x="33" y="42"/>
                    <a:pt x="34" y="42"/>
                    <a:pt x="34" y="41"/>
                  </a:cubicBezTo>
                  <a:cubicBezTo>
                    <a:pt x="33" y="42"/>
                    <a:pt x="31" y="43"/>
                    <a:pt x="31" y="45"/>
                  </a:cubicBezTo>
                  <a:cubicBezTo>
                    <a:pt x="29" y="48"/>
                    <a:pt x="31" y="43"/>
                    <a:pt x="29" y="46"/>
                  </a:cubicBezTo>
                  <a:cubicBezTo>
                    <a:pt x="30" y="43"/>
                    <a:pt x="33" y="40"/>
                    <a:pt x="33" y="39"/>
                  </a:cubicBezTo>
                  <a:cubicBezTo>
                    <a:pt x="32" y="41"/>
                    <a:pt x="30" y="41"/>
                    <a:pt x="28" y="45"/>
                  </a:cubicBezTo>
                  <a:cubicBezTo>
                    <a:pt x="29" y="44"/>
                    <a:pt x="30" y="42"/>
                    <a:pt x="31" y="41"/>
                  </a:cubicBezTo>
                  <a:cubicBezTo>
                    <a:pt x="32" y="39"/>
                    <a:pt x="27" y="45"/>
                    <a:pt x="30" y="40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9" y="41"/>
                    <a:pt x="29" y="41"/>
                    <a:pt x="30" y="39"/>
                  </a:cubicBezTo>
                  <a:cubicBezTo>
                    <a:pt x="29" y="39"/>
                    <a:pt x="26" y="42"/>
                    <a:pt x="29" y="38"/>
                  </a:cubicBezTo>
                  <a:cubicBezTo>
                    <a:pt x="28" y="38"/>
                    <a:pt x="28" y="38"/>
                    <a:pt x="26" y="41"/>
                  </a:cubicBezTo>
                  <a:cubicBezTo>
                    <a:pt x="26" y="42"/>
                    <a:pt x="28" y="39"/>
                    <a:pt x="26" y="43"/>
                  </a:cubicBezTo>
                  <a:cubicBezTo>
                    <a:pt x="28" y="40"/>
                    <a:pt x="25" y="43"/>
                    <a:pt x="24" y="43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4" y="42"/>
                    <a:pt x="23" y="43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2" y="44"/>
                    <a:pt x="25" y="39"/>
                    <a:pt x="24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5" y="38"/>
                    <a:pt x="27" y="36"/>
                    <a:pt x="26" y="36"/>
                  </a:cubicBezTo>
                  <a:cubicBezTo>
                    <a:pt x="24" y="38"/>
                    <a:pt x="23" y="41"/>
                    <a:pt x="22" y="42"/>
                  </a:cubicBezTo>
                  <a:cubicBezTo>
                    <a:pt x="21" y="43"/>
                    <a:pt x="23" y="40"/>
                    <a:pt x="21" y="42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39"/>
                    <a:pt x="25" y="36"/>
                    <a:pt x="24" y="36"/>
                  </a:cubicBezTo>
                  <a:cubicBezTo>
                    <a:pt x="24" y="36"/>
                    <a:pt x="21" y="39"/>
                    <a:pt x="21" y="40"/>
                  </a:cubicBezTo>
                  <a:cubicBezTo>
                    <a:pt x="21" y="40"/>
                    <a:pt x="21" y="39"/>
                    <a:pt x="22" y="37"/>
                  </a:cubicBezTo>
                  <a:cubicBezTo>
                    <a:pt x="21" y="38"/>
                    <a:pt x="21" y="40"/>
                    <a:pt x="20" y="40"/>
                  </a:cubicBezTo>
                  <a:cubicBezTo>
                    <a:pt x="20" y="39"/>
                    <a:pt x="21" y="37"/>
                    <a:pt x="22" y="34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6" y="29"/>
                    <a:pt x="25" y="29"/>
                    <a:pt x="27" y="26"/>
                  </a:cubicBezTo>
                  <a:cubicBezTo>
                    <a:pt x="27" y="25"/>
                    <a:pt x="26" y="26"/>
                    <a:pt x="25" y="27"/>
                  </a:cubicBezTo>
                  <a:cubicBezTo>
                    <a:pt x="23" y="32"/>
                    <a:pt x="21" y="33"/>
                    <a:pt x="18" y="37"/>
                  </a:cubicBezTo>
                  <a:cubicBezTo>
                    <a:pt x="17" y="38"/>
                    <a:pt x="24" y="26"/>
                    <a:pt x="19" y="32"/>
                  </a:cubicBezTo>
                  <a:cubicBezTo>
                    <a:pt x="19" y="34"/>
                    <a:pt x="16" y="36"/>
                    <a:pt x="17" y="36"/>
                  </a:cubicBezTo>
                  <a:cubicBezTo>
                    <a:pt x="17" y="35"/>
                    <a:pt x="15" y="40"/>
                    <a:pt x="15" y="37"/>
                  </a:cubicBezTo>
                  <a:cubicBezTo>
                    <a:pt x="16" y="36"/>
                    <a:pt x="17" y="33"/>
                    <a:pt x="19" y="31"/>
                  </a:cubicBezTo>
                  <a:cubicBezTo>
                    <a:pt x="18" y="32"/>
                    <a:pt x="19" y="32"/>
                    <a:pt x="19" y="32"/>
                  </a:cubicBezTo>
                  <a:cubicBezTo>
                    <a:pt x="20" y="30"/>
                    <a:pt x="22" y="27"/>
                    <a:pt x="21" y="27"/>
                  </a:cubicBezTo>
                  <a:cubicBezTo>
                    <a:pt x="21" y="27"/>
                    <a:pt x="20" y="27"/>
                    <a:pt x="19" y="29"/>
                  </a:cubicBezTo>
                  <a:cubicBezTo>
                    <a:pt x="17" y="32"/>
                    <a:pt x="20" y="29"/>
                    <a:pt x="18" y="32"/>
                  </a:cubicBezTo>
                  <a:cubicBezTo>
                    <a:pt x="17" y="32"/>
                    <a:pt x="19" y="28"/>
                    <a:pt x="16" y="32"/>
                  </a:cubicBezTo>
                  <a:cubicBezTo>
                    <a:pt x="16" y="32"/>
                    <a:pt x="15" y="35"/>
                    <a:pt x="14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4"/>
                    <a:pt x="12" y="38"/>
                    <a:pt x="11" y="38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5" y="31"/>
                    <a:pt x="13" y="36"/>
                    <a:pt x="16" y="31"/>
                  </a:cubicBezTo>
                  <a:cubicBezTo>
                    <a:pt x="15" y="31"/>
                    <a:pt x="14" y="33"/>
                    <a:pt x="14" y="32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8" y="25"/>
                    <a:pt x="15" y="28"/>
                  </a:cubicBezTo>
                  <a:cubicBezTo>
                    <a:pt x="14" y="29"/>
                    <a:pt x="14" y="29"/>
                    <a:pt x="13" y="31"/>
                  </a:cubicBezTo>
                  <a:cubicBezTo>
                    <a:pt x="12" y="31"/>
                    <a:pt x="11" y="33"/>
                    <a:pt x="10" y="33"/>
                  </a:cubicBezTo>
                  <a:cubicBezTo>
                    <a:pt x="12" y="29"/>
                    <a:pt x="9" y="32"/>
                    <a:pt x="12" y="29"/>
                  </a:cubicBezTo>
                  <a:cubicBezTo>
                    <a:pt x="11" y="31"/>
                    <a:pt x="12" y="31"/>
                    <a:pt x="14" y="28"/>
                  </a:cubicBezTo>
                  <a:cubicBezTo>
                    <a:pt x="16" y="24"/>
                    <a:pt x="15" y="29"/>
                    <a:pt x="17" y="25"/>
                  </a:cubicBezTo>
                  <a:cubicBezTo>
                    <a:pt x="17" y="25"/>
                    <a:pt x="19" y="21"/>
                    <a:pt x="20" y="18"/>
                  </a:cubicBezTo>
                  <a:cubicBezTo>
                    <a:pt x="20" y="18"/>
                    <a:pt x="19" y="19"/>
                    <a:pt x="19" y="19"/>
                  </a:cubicBezTo>
                  <a:cubicBezTo>
                    <a:pt x="17" y="22"/>
                    <a:pt x="18" y="22"/>
                    <a:pt x="16" y="24"/>
                  </a:cubicBezTo>
                  <a:cubicBezTo>
                    <a:pt x="16" y="23"/>
                    <a:pt x="14" y="24"/>
                    <a:pt x="12" y="26"/>
                  </a:cubicBezTo>
                  <a:cubicBezTo>
                    <a:pt x="13" y="25"/>
                    <a:pt x="14" y="22"/>
                    <a:pt x="15" y="22"/>
                  </a:cubicBezTo>
                  <a:cubicBezTo>
                    <a:pt x="13" y="23"/>
                    <a:pt x="12" y="22"/>
                    <a:pt x="12" y="20"/>
                  </a:cubicBezTo>
                  <a:cubicBezTo>
                    <a:pt x="10" y="25"/>
                    <a:pt x="10" y="21"/>
                    <a:pt x="9" y="24"/>
                  </a:cubicBezTo>
                  <a:cubicBezTo>
                    <a:pt x="9" y="25"/>
                    <a:pt x="8" y="28"/>
                    <a:pt x="7" y="30"/>
                  </a:cubicBezTo>
                  <a:cubicBezTo>
                    <a:pt x="6" y="30"/>
                    <a:pt x="8" y="28"/>
                    <a:pt x="8" y="27"/>
                  </a:cubicBezTo>
                  <a:cubicBezTo>
                    <a:pt x="6" y="29"/>
                    <a:pt x="9" y="24"/>
                    <a:pt x="7" y="27"/>
                  </a:cubicBezTo>
                  <a:cubicBezTo>
                    <a:pt x="8" y="26"/>
                    <a:pt x="10" y="22"/>
                    <a:pt x="11" y="19"/>
                  </a:cubicBezTo>
                  <a:cubicBezTo>
                    <a:pt x="10" y="21"/>
                    <a:pt x="13" y="17"/>
                    <a:pt x="12" y="17"/>
                  </a:cubicBezTo>
                  <a:cubicBezTo>
                    <a:pt x="10" y="18"/>
                    <a:pt x="9" y="19"/>
                    <a:pt x="8" y="19"/>
                  </a:cubicBezTo>
                  <a:cubicBezTo>
                    <a:pt x="8" y="16"/>
                    <a:pt x="5" y="18"/>
                    <a:pt x="4" y="18"/>
                  </a:cubicBezTo>
                  <a:cubicBezTo>
                    <a:pt x="5" y="16"/>
                    <a:pt x="7" y="12"/>
                    <a:pt x="7" y="12"/>
                  </a:cubicBezTo>
                  <a:cubicBezTo>
                    <a:pt x="6" y="11"/>
                    <a:pt x="5" y="16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4"/>
                    <a:pt x="5" y="10"/>
                    <a:pt x="3" y="15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4" y="11"/>
                    <a:pt x="4" y="12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5"/>
                    <a:pt x="4" y="8"/>
                    <a:pt x="3" y="8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2"/>
                    <a:pt x="1" y="9"/>
                    <a:pt x="0" y="1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6"/>
                    <a:pt x="1" y="5"/>
                    <a:pt x="0" y="6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3"/>
                    <a:pt x="2" y="4"/>
                    <a:pt x="2" y="6"/>
                  </a:cubicBezTo>
                  <a:cubicBezTo>
                    <a:pt x="1" y="8"/>
                    <a:pt x="2" y="8"/>
                    <a:pt x="3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4" y="4"/>
                    <a:pt x="4" y="4"/>
                    <a:pt x="5" y="2"/>
                  </a:cubicBezTo>
                  <a:cubicBezTo>
                    <a:pt x="5" y="2"/>
                    <a:pt x="5" y="1"/>
                    <a:pt x="5" y="2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7" y="1"/>
                    <a:pt x="8" y="0"/>
                    <a:pt x="8" y="2"/>
                  </a:cubicBezTo>
                  <a:cubicBezTo>
                    <a:pt x="7" y="5"/>
                    <a:pt x="11" y="0"/>
                    <a:pt x="11" y="2"/>
                  </a:cubicBezTo>
                  <a:cubicBezTo>
                    <a:pt x="9" y="4"/>
                    <a:pt x="8" y="6"/>
                    <a:pt x="7" y="7"/>
                  </a:cubicBezTo>
                  <a:cubicBezTo>
                    <a:pt x="7" y="9"/>
                    <a:pt x="7" y="7"/>
                    <a:pt x="7" y="9"/>
                  </a:cubicBezTo>
                  <a:cubicBezTo>
                    <a:pt x="8" y="7"/>
                    <a:pt x="10" y="4"/>
                    <a:pt x="12" y="3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4"/>
                    <a:pt x="13" y="1"/>
                    <a:pt x="14" y="2"/>
                  </a:cubicBezTo>
                  <a:cubicBezTo>
                    <a:pt x="15" y="4"/>
                    <a:pt x="16" y="5"/>
                    <a:pt x="17" y="6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4"/>
                    <a:pt x="19" y="7"/>
                    <a:pt x="21" y="6"/>
                  </a:cubicBezTo>
                  <a:cubicBezTo>
                    <a:pt x="21" y="8"/>
                    <a:pt x="25" y="5"/>
                    <a:pt x="23" y="9"/>
                  </a:cubicBezTo>
                  <a:cubicBezTo>
                    <a:pt x="26" y="9"/>
                    <a:pt x="30" y="8"/>
                    <a:pt x="31" y="11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1" y="11"/>
                    <a:pt x="29" y="15"/>
                    <a:pt x="29" y="15"/>
                  </a:cubicBezTo>
                  <a:cubicBezTo>
                    <a:pt x="30" y="12"/>
                    <a:pt x="32" y="12"/>
                    <a:pt x="33" y="11"/>
                  </a:cubicBezTo>
                  <a:cubicBezTo>
                    <a:pt x="33" y="14"/>
                    <a:pt x="35" y="12"/>
                    <a:pt x="38" y="11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40" y="9"/>
                    <a:pt x="39" y="13"/>
                    <a:pt x="39" y="15"/>
                  </a:cubicBezTo>
                  <a:cubicBezTo>
                    <a:pt x="39" y="16"/>
                    <a:pt x="38" y="18"/>
                    <a:pt x="39" y="18"/>
                  </a:cubicBezTo>
                  <a:cubicBezTo>
                    <a:pt x="41" y="15"/>
                    <a:pt x="41" y="15"/>
                    <a:pt x="44" y="14"/>
                  </a:cubicBezTo>
                  <a:cubicBezTo>
                    <a:pt x="44" y="14"/>
                    <a:pt x="45" y="16"/>
                    <a:pt x="45" y="18"/>
                  </a:cubicBezTo>
                  <a:cubicBezTo>
                    <a:pt x="50" y="15"/>
                    <a:pt x="51" y="19"/>
                    <a:pt x="55" y="18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60" y="18"/>
                    <a:pt x="60" y="24"/>
                    <a:pt x="64" y="23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8"/>
                    <a:pt x="63" y="27"/>
                    <a:pt x="65" y="24"/>
                  </a:cubicBezTo>
                  <a:cubicBezTo>
                    <a:pt x="65" y="26"/>
                    <a:pt x="68" y="24"/>
                    <a:pt x="66" y="27"/>
                  </a:cubicBezTo>
                  <a:cubicBezTo>
                    <a:pt x="66" y="28"/>
                    <a:pt x="68" y="26"/>
                    <a:pt x="69" y="26"/>
                  </a:cubicBezTo>
                  <a:cubicBezTo>
                    <a:pt x="69" y="28"/>
                    <a:pt x="70" y="28"/>
                    <a:pt x="72" y="29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1" y="29"/>
                    <a:pt x="70" y="30"/>
                    <a:pt x="70" y="31"/>
                  </a:cubicBezTo>
                  <a:cubicBezTo>
                    <a:pt x="71" y="30"/>
                    <a:pt x="71" y="33"/>
                    <a:pt x="74" y="28"/>
                  </a:cubicBezTo>
                  <a:cubicBezTo>
                    <a:pt x="73" y="32"/>
                    <a:pt x="78" y="29"/>
                    <a:pt x="77" y="33"/>
                  </a:cubicBezTo>
                  <a:cubicBezTo>
                    <a:pt x="78" y="32"/>
                    <a:pt x="78" y="32"/>
                    <a:pt x="79" y="31"/>
                  </a:cubicBezTo>
                  <a:cubicBezTo>
                    <a:pt x="80" y="32"/>
                    <a:pt x="80" y="35"/>
                    <a:pt x="82" y="34"/>
                  </a:cubicBezTo>
                  <a:cubicBezTo>
                    <a:pt x="82" y="35"/>
                    <a:pt x="80" y="36"/>
                    <a:pt x="81" y="36"/>
                  </a:cubicBezTo>
                  <a:cubicBezTo>
                    <a:pt x="81" y="36"/>
                    <a:pt x="82" y="35"/>
                    <a:pt x="83" y="34"/>
                  </a:cubicBezTo>
                  <a:cubicBezTo>
                    <a:pt x="87" y="34"/>
                    <a:pt x="85" y="40"/>
                    <a:pt x="87" y="40"/>
                  </a:cubicBezTo>
                  <a:cubicBezTo>
                    <a:pt x="92" y="41"/>
                    <a:pt x="94" y="44"/>
                    <a:pt x="97" y="46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100" y="45"/>
                    <a:pt x="96" y="52"/>
                    <a:pt x="101" y="48"/>
                  </a:cubicBezTo>
                  <a:cubicBezTo>
                    <a:pt x="100" y="49"/>
                    <a:pt x="101" y="49"/>
                    <a:pt x="100" y="51"/>
                  </a:cubicBezTo>
                  <a:cubicBezTo>
                    <a:pt x="102" y="49"/>
                    <a:pt x="100" y="55"/>
                    <a:pt x="103" y="53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2" y="56"/>
                    <a:pt x="105" y="54"/>
                    <a:pt x="105" y="57"/>
                  </a:cubicBezTo>
                  <a:cubicBezTo>
                    <a:pt x="105" y="57"/>
                    <a:pt x="104" y="57"/>
                    <a:pt x="104" y="58"/>
                  </a:cubicBezTo>
                  <a:cubicBezTo>
                    <a:pt x="103" y="60"/>
                    <a:pt x="108" y="55"/>
                    <a:pt x="104" y="59"/>
                  </a:cubicBezTo>
                  <a:cubicBezTo>
                    <a:pt x="105" y="60"/>
                    <a:pt x="106" y="57"/>
                    <a:pt x="106" y="57"/>
                  </a:cubicBezTo>
                  <a:cubicBezTo>
                    <a:pt x="107" y="61"/>
                    <a:pt x="112" y="61"/>
                    <a:pt x="115" y="62"/>
                  </a:cubicBezTo>
                  <a:cubicBezTo>
                    <a:pt x="115" y="66"/>
                    <a:pt x="110" y="69"/>
                    <a:pt x="114" y="68"/>
                  </a:cubicBezTo>
                  <a:cubicBezTo>
                    <a:pt x="113" y="68"/>
                    <a:pt x="115" y="66"/>
                    <a:pt x="114" y="67"/>
                  </a:cubicBezTo>
                  <a:cubicBezTo>
                    <a:pt x="116" y="66"/>
                    <a:pt x="111" y="72"/>
                    <a:pt x="113" y="70"/>
                  </a:cubicBezTo>
                  <a:cubicBezTo>
                    <a:pt x="115" y="68"/>
                    <a:pt x="115" y="69"/>
                    <a:pt x="116" y="68"/>
                  </a:cubicBezTo>
                  <a:cubicBezTo>
                    <a:pt x="116" y="70"/>
                    <a:pt x="114" y="73"/>
                    <a:pt x="117" y="72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120" y="70"/>
                    <a:pt x="119" y="73"/>
                    <a:pt x="124" y="70"/>
                  </a:cubicBezTo>
                  <a:cubicBezTo>
                    <a:pt x="130" y="74"/>
                    <a:pt x="138" y="77"/>
                    <a:pt x="143" y="82"/>
                  </a:cubicBezTo>
                  <a:cubicBezTo>
                    <a:pt x="148" y="88"/>
                    <a:pt x="155" y="91"/>
                    <a:pt x="158" y="98"/>
                  </a:cubicBezTo>
                  <a:cubicBezTo>
                    <a:pt x="156" y="103"/>
                    <a:pt x="156" y="103"/>
                    <a:pt x="159" y="103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61" y="101"/>
                    <a:pt x="159" y="104"/>
                    <a:pt x="162" y="102"/>
                  </a:cubicBezTo>
                  <a:cubicBezTo>
                    <a:pt x="163" y="104"/>
                    <a:pt x="166" y="105"/>
                    <a:pt x="168" y="107"/>
                  </a:cubicBezTo>
                  <a:cubicBezTo>
                    <a:pt x="167" y="107"/>
                    <a:pt x="165" y="109"/>
                    <a:pt x="165" y="110"/>
                  </a:cubicBezTo>
                  <a:cubicBezTo>
                    <a:pt x="167" y="108"/>
                    <a:pt x="167" y="108"/>
                    <a:pt x="167" y="108"/>
                  </a:cubicBezTo>
                  <a:cubicBezTo>
                    <a:pt x="167" y="109"/>
                    <a:pt x="167" y="109"/>
                    <a:pt x="167" y="109"/>
                  </a:cubicBezTo>
                  <a:cubicBezTo>
                    <a:pt x="167" y="109"/>
                    <a:pt x="169" y="108"/>
                    <a:pt x="170" y="107"/>
                  </a:cubicBezTo>
                  <a:cubicBezTo>
                    <a:pt x="177" y="110"/>
                    <a:pt x="177" y="120"/>
                    <a:pt x="182" y="124"/>
                  </a:cubicBezTo>
                  <a:cubicBezTo>
                    <a:pt x="182" y="126"/>
                    <a:pt x="185" y="127"/>
                    <a:pt x="187" y="127"/>
                  </a:cubicBezTo>
                  <a:cubicBezTo>
                    <a:pt x="187" y="134"/>
                    <a:pt x="187" y="141"/>
                    <a:pt x="194" y="142"/>
                  </a:cubicBezTo>
                  <a:cubicBezTo>
                    <a:pt x="194" y="142"/>
                    <a:pt x="187" y="148"/>
                    <a:pt x="183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79"/>
            <p:cNvSpPr/>
            <p:nvPr/>
          </p:nvSpPr>
          <p:spPr bwMode="auto">
            <a:xfrm>
              <a:off x="3516313" y="2647950"/>
              <a:ext cx="7938" cy="20637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2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2"/>
                    <a:pt x="1" y="3"/>
                    <a:pt x="0" y="5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0"/>
            <p:cNvSpPr/>
            <p:nvPr/>
          </p:nvSpPr>
          <p:spPr bwMode="auto">
            <a:xfrm>
              <a:off x="3541713" y="2749550"/>
              <a:ext cx="7938" cy="12700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1 w 2"/>
                <a:gd name="T5" fmla="*/ 2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3"/>
                    <a:pt x="1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1"/>
            <p:cNvSpPr/>
            <p:nvPr/>
          </p:nvSpPr>
          <p:spPr bwMode="auto">
            <a:xfrm>
              <a:off x="3549651" y="2762250"/>
              <a:ext cx="12700" cy="952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0" y="2"/>
                    <a:pt x="0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2"/>
            <p:cNvSpPr/>
            <p:nvPr/>
          </p:nvSpPr>
          <p:spPr bwMode="auto">
            <a:xfrm>
              <a:off x="3554413" y="2797175"/>
              <a:ext cx="7938" cy="7937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83"/>
            <p:cNvSpPr/>
            <p:nvPr/>
          </p:nvSpPr>
          <p:spPr bwMode="auto">
            <a:xfrm>
              <a:off x="3562351" y="2779713"/>
              <a:ext cx="9525" cy="12700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2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84"/>
            <p:cNvSpPr/>
            <p:nvPr/>
          </p:nvSpPr>
          <p:spPr bwMode="auto">
            <a:xfrm>
              <a:off x="3584576" y="2813050"/>
              <a:ext cx="7938" cy="12700"/>
            </a:xfrm>
            <a:custGeom>
              <a:avLst/>
              <a:gdLst>
                <a:gd name="T0" fmla="*/ 1 w 2"/>
                <a:gd name="T1" fmla="*/ 1 h 3"/>
                <a:gd name="T2" fmla="*/ 2 w 2"/>
                <a:gd name="T3" fmla="*/ 1 h 3"/>
                <a:gd name="T4" fmla="*/ 1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1"/>
                    <a:pt x="2" y="0"/>
                    <a:pt x="2" y="1"/>
                  </a:cubicBezTo>
                  <a:cubicBezTo>
                    <a:pt x="2" y="0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85"/>
            <p:cNvSpPr/>
            <p:nvPr/>
          </p:nvSpPr>
          <p:spPr bwMode="auto">
            <a:xfrm>
              <a:off x="3605213" y="2817813"/>
              <a:ext cx="4763" cy="476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86"/>
            <p:cNvSpPr/>
            <p:nvPr/>
          </p:nvSpPr>
          <p:spPr bwMode="auto">
            <a:xfrm>
              <a:off x="3856038" y="29670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87"/>
            <p:cNvSpPr/>
            <p:nvPr/>
          </p:nvSpPr>
          <p:spPr bwMode="auto">
            <a:xfrm>
              <a:off x="3949701" y="3051175"/>
              <a:ext cx="12700" cy="9525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2 h 2"/>
                <a:gd name="T4" fmla="*/ 2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0"/>
                    <a:pt x="1" y="2"/>
                    <a:pt x="1" y="2"/>
                  </a:cubicBezTo>
                  <a:cubicBezTo>
                    <a:pt x="0" y="2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88"/>
            <p:cNvSpPr/>
            <p:nvPr/>
          </p:nvSpPr>
          <p:spPr bwMode="auto">
            <a:xfrm>
              <a:off x="4033838" y="3068638"/>
              <a:ext cx="9525" cy="7937"/>
            </a:xfrm>
            <a:custGeom>
              <a:avLst/>
              <a:gdLst>
                <a:gd name="T0" fmla="*/ 0 w 6"/>
                <a:gd name="T1" fmla="*/ 5 h 5"/>
                <a:gd name="T2" fmla="*/ 0 w 6"/>
                <a:gd name="T3" fmla="*/ 5 h 5"/>
                <a:gd name="T4" fmla="*/ 6 w 6"/>
                <a:gd name="T5" fmla="*/ 0 h 5"/>
                <a:gd name="T6" fmla="*/ 0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6" name="文本框 95"/>
          <p:cNvSpPr txBox="1"/>
          <p:nvPr/>
        </p:nvSpPr>
        <p:spPr>
          <a:xfrm>
            <a:off x="4964544" y="2073730"/>
            <a:ext cx="2672159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97" name="文本框 96"/>
          <p:cNvSpPr txBox="1"/>
          <p:nvPr/>
        </p:nvSpPr>
        <p:spPr>
          <a:xfrm>
            <a:off x="4964545" y="2508342"/>
            <a:ext cx="2236355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98" name="文本框 97"/>
          <p:cNvSpPr txBox="1"/>
          <p:nvPr/>
        </p:nvSpPr>
        <p:spPr>
          <a:xfrm>
            <a:off x="4996296" y="4258132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99" name="文本框 98"/>
          <p:cNvSpPr txBox="1"/>
          <p:nvPr/>
        </p:nvSpPr>
        <p:spPr>
          <a:xfrm>
            <a:off x="4996296" y="4635594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100" name="文本框 99"/>
          <p:cNvSpPr txBox="1"/>
          <p:nvPr/>
        </p:nvSpPr>
        <p:spPr>
          <a:xfrm>
            <a:off x="8645732" y="2116367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101" name="文本框 100"/>
          <p:cNvSpPr txBox="1"/>
          <p:nvPr/>
        </p:nvSpPr>
        <p:spPr>
          <a:xfrm>
            <a:off x="8645732" y="2493829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102" name="文本框 101"/>
          <p:cNvSpPr txBox="1"/>
          <p:nvPr/>
        </p:nvSpPr>
        <p:spPr>
          <a:xfrm>
            <a:off x="8698346" y="4238174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6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103" name="文本框 102"/>
          <p:cNvSpPr txBox="1"/>
          <p:nvPr/>
        </p:nvSpPr>
        <p:spPr>
          <a:xfrm>
            <a:off x="8698346" y="4615636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104" name="Freeform 5"/>
          <p:cNvSpPr>
            <a:spLocks noEditPoints="1"/>
          </p:cNvSpPr>
          <p:nvPr/>
        </p:nvSpPr>
        <p:spPr bwMode="auto">
          <a:xfrm>
            <a:off x="8013700" y="2190252"/>
            <a:ext cx="576505" cy="1049337"/>
          </a:xfrm>
          <a:custGeom>
            <a:avLst/>
            <a:gdLst>
              <a:gd name="T0" fmla="*/ 6 w 86"/>
              <a:gd name="T1" fmla="*/ 113 h 154"/>
              <a:gd name="T2" fmla="*/ 44 w 86"/>
              <a:gd name="T3" fmla="*/ 113 h 154"/>
              <a:gd name="T4" fmla="*/ 25 w 86"/>
              <a:gd name="T5" fmla="*/ 91 h 154"/>
              <a:gd name="T6" fmla="*/ 14 w 86"/>
              <a:gd name="T7" fmla="*/ 62 h 154"/>
              <a:gd name="T8" fmla="*/ 41 w 86"/>
              <a:gd name="T9" fmla="*/ 49 h 154"/>
              <a:gd name="T10" fmla="*/ 22 w 86"/>
              <a:gd name="T11" fmla="*/ 40 h 154"/>
              <a:gd name="T12" fmla="*/ 11 w 86"/>
              <a:gd name="T13" fmla="*/ 8 h 154"/>
              <a:gd name="T14" fmla="*/ 54 w 86"/>
              <a:gd name="T15" fmla="*/ 10 h 154"/>
              <a:gd name="T16" fmla="*/ 65 w 86"/>
              <a:gd name="T17" fmla="*/ 61 h 154"/>
              <a:gd name="T18" fmla="*/ 60 w 86"/>
              <a:gd name="T19" fmla="*/ 68 h 154"/>
              <a:gd name="T20" fmla="*/ 70 w 86"/>
              <a:gd name="T21" fmla="*/ 75 h 154"/>
              <a:gd name="T22" fmla="*/ 84 w 86"/>
              <a:gd name="T23" fmla="*/ 113 h 154"/>
              <a:gd name="T24" fmla="*/ 31 w 86"/>
              <a:gd name="T25" fmla="*/ 154 h 154"/>
              <a:gd name="T26" fmla="*/ 14 w 86"/>
              <a:gd name="T27" fmla="*/ 152 h 154"/>
              <a:gd name="T28" fmla="*/ 2 w 86"/>
              <a:gd name="T29" fmla="*/ 133 h 154"/>
              <a:gd name="T30" fmla="*/ 6 w 86"/>
              <a:gd name="T31" fmla="*/ 113 h 154"/>
              <a:gd name="T32" fmla="*/ 55 w 86"/>
              <a:gd name="T33" fmla="*/ 109 h 154"/>
              <a:gd name="T34" fmla="*/ 9 w 86"/>
              <a:gd name="T35" fmla="*/ 119 h 154"/>
              <a:gd name="T36" fmla="*/ 9 w 86"/>
              <a:gd name="T37" fmla="*/ 131 h 154"/>
              <a:gd name="T38" fmla="*/ 74 w 86"/>
              <a:gd name="T39" fmla="*/ 90 h 154"/>
              <a:gd name="T40" fmla="*/ 54 w 86"/>
              <a:gd name="T41" fmla="*/ 72 h 154"/>
              <a:gd name="T42" fmla="*/ 58 w 86"/>
              <a:gd name="T43" fmla="*/ 60 h 154"/>
              <a:gd name="T44" fmla="*/ 64 w 86"/>
              <a:gd name="T45" fmla="*/ 39 h 154"/>
              <a:gd name="T46" fmla="*/ 16 w 86"/>
              <a:gd name="T47" fmla="*/ 10 h 154"/>
              <a:gd name="T48" fmla="*/ 17 w 86"/>
              <a:gd name="T49" fmla="*/ 26 h 154"/>
              <a:gd name="T50" fmla="*/ 39 w 86"/>
              <a:gd name="T51" fmla="*/ 32 h 154"/>
              <a:gd name="T52" fmla="*/ 46 w 86"/>
              <a:gd name="T53" fmla="*/ 45 h 154"/>
              <a:gd name="T54" fmla="*/ 45 w 86"/>
              <a:gd name="T55" fmla="*/ 43 h 154"/>
              <a:gd name="T56" fmla="*/ 44 w 86"/>
              <a:gd name="T57" fmla="*/ 57 h 154"/>
              <a:gd name="T58" fmla="*/ 18 w 86"/>
              <a:gd name="T59" fmla="*/ 68 h 154"/>
              <a:gd name="T60" fmla="*/ 19 w 86"/>
              <a:gd name="T61" fmla="*/ 75 h 154"/>
              <a:gd name="T62" fmla="*/ 55 w 86"/>
              <a:gd name="T63" fmla="*/ 109 h 154"/>
              <a:gd name="T64" fmla="*/ 41 w 86"/>
              <a:gd name="T65" fmla="*/ 43 h 154"/>
              <a:gd name="T66" fmla="*/ 17 w 86"/>
              <a:gd name="T67" fmla="*/ 31 h 154"/>
              <a:gd name="T68" fmla="*/ 41 w 86"/>
              <a:gd name="T69" fmla="*/ 43 h 154"/>
              <a:gd name="T70" fmla="*/ 49 w 86"/>
              <a:gd name="T71" fmla="*/ 101 h 154"/>
              <a:gd name="T72" fmla="*/ 22 w 86"/>
              <a:gd name="T73" fmla="*/ 82 h 154"/>
              <a:gd name="T74" fmla="*/ 49 w 86"/>
              <a:gd name="T75" fmla="*/ 101 h 154"/>
              <a:gd name="T76" fmla="*/ 11 w 86"/>
              <a:gd name="T77" fmla="*/ 138 h 154"/>
              <a:gd name="T78" fmla="*/ 24 w 86"/>
              <a:gd name="T79" fmla="*/ 152 h 154"/>
              <a:gd name="T80" fmla="*/ 81 w 86"/>
              <a:gd name="T81" fmla="*/ 110 h 154"/>
              <a:gd name="T82" fmla="*/ 11 w 86"/>
              <a:gd name="T83" fmla="*/ 138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6" h="154">
                <a:moveTo>
                  <a:pt x="6" y="113"/>
                </a:moveTo>
                <a:cubicBezTo>
                  <a:pt x="15" y="116"/>
                  <a:pt x="34" y="120"/>
                  <a:pt x="44" y="113"/>
                </a:cubicBezTo>
                <a:cubicBezTo>
                  <a:pt x="58" y="105"/>
                  <a:pt x="37" y="91"/>
                  <a:pt x="25" y="91"/>
                </a:cubicBezTo>
                <a:cubicBezTo>
                  <a:pt x="20" y="84"/>
                  <a:pt x="10" y="75"/>
                  <a:pt x="14" y="62"/>
                </a:cubicBezTo>
                <a:cubicBezTo>
                  <a:pt x="23" y="62"/>
                  <a:pt x="41" y="58"/>
                  <a:pt x="41" y="49"/>
                </a:cubicBezTo>
                <a:cubicBezTo>
                  <a:pt x="41" y="42"/>
                  <a:pt x="27" y="42"/>
                  <a:pt x="22" y="40"/>
                </a:cubicBezTo>
                <a:cubicBezTo>
                  <a:pt x="10" y="35"/>
                  <a:pt x="11" y="20"/>
                  <a:pt x="11" y="8"/>
                </a:cubicBezTo>
                <a:cubicBezTo>
                  <a:pt x="20" y="0"/>
                  <a:pt x="45" y="5"/>
                  <a:pt x="54" y="10"/>
                </a:cubicBezTo>
                <a:cubicBezTo>
                  <a:pt x="69" y="17"/>
                  <a:pt x="75" y="45"/>
                  <a:pt x="65" y="61"/>
                </a:cubicBezTo>
                <a:cubicBezTo>
                  <a:pt x="64" y="63"/>
                  <a:pt x="59" y="67"/>
                  <a:pt x="60" y="68"/>
                </a:cubicBezTo>
                <a:cubicBezTo>
                  <a:pt x="60" y="68"/>
                  <a:pt x="68" y="73"/>
                  <a:pt x="70" y="75"/>
                </a:cubicBezTo>
                <a:cubicBezTo>
                  <a:pt x="79" y="83"/>
                  <a:pt x="84" y="98"/>
                  <a:pt x="84" y="113"/>
                </a:cubicBezTo>
                <a:cubicBezTo>
                  <a:pt x="86" y="140"/>
                  <a:pt x="58" y="153"/>
                  <a:pt x="31" y="154"/>
                </a:cubicBezTo>
                <a:cubicBezTo>
                  <a:pt x="26" y="154"/>
                  <a:pt x="18" y="154"/>
                  <a:pt x="14" y="152"/>
                </a:cubicBezTo>
                <a:cubicBezTo>
                  <a:pt x="13" y="151"/>
                  <a:pt x="3" y="136"/>
                  <a:pt x="2" y="133"/>
                </a:cubicBezTo>
                <a:cubicBezTo>
                  <a:pt x="0" y="126"/>
                  <a:pt x="4" y="118"/>
                  <a:pt x="6" y="113"/>
                </a:cubicBezTo>
                <a:close/>
                <a:moveTo>
                  <a:pt x="55" y="109"/>
                </a:moveTo>
                <a:cubicBezTo>
                  <a:pt x="52" y="124"/>
                  <a:pt x="26" y="126"/>
                  <a:pt x="9" y="119"/>
                </a:cubicBezTo>
                <a:cubicBezTo>
                  <a:pt x="10" y="124"/>
                  <a:pt x="8" y="128"/>
                  <a:pt x="9" y="131"/>
                </a:cubicBezTo>
                <a:cubicBezTo>
                  <a:pt x="45" y="144"/>
                  <a:pt x="86" y="129"/>
                  <a:pt x="74" y="90"/>
                </a:cubicBezTo>
                <a:cubicBezTo>
                  <a:pt x="72" y="81"/>
                  <a:pt x="61" y="74"/>
                  <a:pt x="54" y="72"/>
                </a:cubicBezTo>
                <a:cubicBezTo>
                  <a:pt x="42" y="67"/>
                  <a:pt x="53" y="65"/>
                  <a:pt x="58" y="60"/>
                </a:cubicBezTo>
                <a:cubicBezTo>
                  <a:pt x="62" y="56"/>
                  <a:pt x="65" y="47"/>
                  <a:pt x="64" y="39"/>
                </a:cubicBezTo>
                <a:cubicBezTo>
                  <a:pt x="62" y="14"/>
                  <a:pt x="38" y="9"/>
                  <a:pt x="16" y="10"/>
                </a:cubicBezTo>
                <a:cubicBezTo>
                  <a:pt x="15" y="15"/>
                  <a:pt x="16" y="21"/>
                  <a:pt x="17" y="26"/>
                </a:cubicBezTo>
                <a:cubicBezTo>
                  <a:pt x="24" y="26"/>
                  <a:pt x="33" y="27"/>
                  <a:pt x="39" y="32"/>
                </a:cubicBezTo>
                <a:cubicBezTo>
                  <a:pt x="41" y="33"/>
                  <a:pt x="48" y="42"/>
                  <a:pt x="46" y="45"/>
                </a:cubicBezTo>
                <a:cubicBezTo>
                  <a:pt x="46" y="44"/>
                  <a:pt x="45" y="43"/>
                  <a:pt x="45" y="43"/>
                </a:cubicBezTo>
                <a:cubicBezTo>
                  <a:pt x="45" y="48"/>
                  <a:pt x="44" y="52"/>
                  <a:pt x="44" y="57"/>
                </a:cubicBezTo>
                <a:cubicBezTo>
                  <a:pt x="35" y="56"/>
                  <a:pt x="32" y="67"/>
                  <a:pt x="18" y="68"/>
                </a:cubicBezTo>
                <a:cubicBezTo>
                  <a:pt x="19" y="71"/>
                  <a:pt x="19" y="71"/>
                  <a:pt x="19" y="75"/>
                </a:cubicBezTo>
                <a:cubicBezTo>
                  <a:pt x="38" y="77"/>
                  <a:pt x="61" y="85"/>
                  <a:pt x="55" y="109"/>
                </a:cubicBezTo>
                <a:close/>
                <a:moveTo>
                  <a:pt x="41" y="43"/>
                </a:moveTo>
                <a:cubicBezTo>
                  <a:pt x="38" y="34"/>
                  <a:pt x="28" y="30"/>
                  <a:pt x="17" y="31"/>
                </a:cubicBezTo>
                <a:cubicBezTo>
                  <a:pt x="20" y="40"/>
                  <a:pt x="37" y="39"/>
                  <a:pt x="41" y="43"/>
                </a:cubicBezTo>
                <a:close/>
                <a:moveTo>
                  <a:pt x="49" y="101"/>
                </a:moveTo>
                <a:cubicBezTo>
                  <a:pt x="49" y="85"/>
                  <a:pt x="35" y="83"/>
                  <a:pt x="22" y="82"/>
                </a:cubicBezTo>
                <a:cubicBezTo>
                  <a:pt x="25" y="94"/>
                  <a:pt x="46" y="89"/>
                  <a:pt x="49" y="101"/>
                </a:cubicBezTo>
                <a:close/>
                <a:moveTo>
                  <a:pt x="11" y="138"/>
                </a:moveTo>
                <a:cubicBezTo>
                  <a:pt x="13" y="145"/>
                  <a:pt x="16" y="151"/>
                  <a:pt x="24" y="152"/>
                </a:cubicBezTo>
                <a:cubicBezTo>
                  <a:pt x="54" y="154"/>
                  <a:pt x="86" y="139"/>
                  <a:pt x="81" y="110"/>
                </a:cubicBezTo>
                <a:cubicBezTo>
                  <a:pt x="78" y="141"/>
                  <a:pt x="40" y="146"/>
                  <a:pt x="11" y="138"/>
                </a:cubicBezTo>
                <a:close/>
              </a:path>
            </a:pathLst>
          </a:custGeom>
          <a:solidFill>
            <a:srgbClr val="77396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5" name="Freeform 6"/>
          <p:cNvSpPr>
            <a:spLocks noEditPoints="1"/>
          </p:cNvSpPr>
          <p:nvPr/>
        </p:nvSpPr>
        <p:spPr bwMode="auto">
          <a:xfrm>
            <a:off x="4163625" y="2229938"/>
            <a:ext cx="408375" cy="849087"/>
          </a:xfrm>
          <a:custGeom>
            <a:avLst/>
            <a:gdLst>
              <a:gd name="T0" fmla="*/ 41 w 78"/>
              <a:gd name="T1" fmla="*/ 64 h 157"/>
              <a:gd name="T2" fmla="*/ 26 w 78"/>
              <a:gd name="T3" fmla="*/ 82 h 157"/>
              <a:gd name="T4" fmla="*/ 7 w 78"/>
              <a:gd name="T5" fmla="*/ 74 h 157"/>
              <a:gd name="T6" fmla="*/ 0 w 78"/>
              <a:gd name="T7" fmla="*/ 55 h 157"/>
              <a:gd name="T8" fmla="*/ 2 w 78"/>
              <a:gd name="T9" fmla="*/ 55 h 157"/>
              <a:gd name="T10" fmla="*/ 34 w 78"/>
              <a:gd name="T11" fmla="*/ 9 h 157"/>
              <a:gd name="T12" fmla="*/ 37 w 78"/>
              <a:gd name="T13" fmla="*/ 3 h 157"/>
              <a:gd name="T14" fmla="*/ 61 w 78"/>
              <a:gd name="T15" fmla="*/ 4 h 157"/>
              <a:gd name="T16" fmla="*/ 70 w 78"/>
              <a:gd name="T17" fmla="*/ 19 h 157"/>
              <a:gd name="T18" fmla="*/ 78 w 78"/>
              <a:gd name="T19" fmla="*/ 152 h 157"/>
              <a:gd name="T20" fmla="*/ 77 w 78"/>
              <a:gd name="T21" fmla="*/ 153 h 157"/>
              <a:gd name="T22" fmla="*/ 52 w 78"/>
              <a:gd name="T23" fmla="*/ 157 h 157"/>
              <a:gd name="T24" fmla="*/ 42 w 78"/>
              <a:gd name="T25" fmla="*/ 148 h 157"/>
              <a:gd name="T26" fmla="*/ 42 w 78"/>
              <a:gd name="T27" fmla="*/ 135 h 157"/>
              <a:gd name="T28" fmla="*/ 41 w 78"/>
              <a:gd name="T29" fmla="*/ 64 h 157"/>
              <a:gd name="T30" fmla="*/ 47 w 78"/>
              <a:gd name="T31" fmla="*/ 143 h 157"/>
              <a:gd name="T32" fmla="*/ 61 w 78"/>
              <a:gd name="T33" fmla="*/ 142 h 157"/>
              <a:gd name="T34" fmla="*/ 55 w 78"/>
              <a:gd name="T35" fmla="*/ 8 h 157"/>
              <a:gd name="T36" fmla="*/ 39 w 78"/>
              <a:gd name="T37" fmla="*/ 8 h 157"/>
              <a:gd name="T38" fmla="*/ 8 w 78"/>
              <a:gd name="T39" fmla="*/ 56 h 157"/>
              <a:gd name="T40" fmla="*/ 21 w 78"/>
              <a:gd name="T41" fmla="*/ 65 h 157"/>
              <a:gd name="T42" fmla="*/ 44 w 78"/>
              <a:gd name="T43" fmla="*/ 35 h 157"/>
              <a:gd name="T44" fmla="*/ 47 w 78"/>
              <a:gd name="T45" fmla="*/ 143 h 157"/>
              <a:gd name="T46" fmla="*/ 63 w 78"/>
              <a:gd name="T47" fmla="*/ 69 h 157"/>
              <a:gd name="T48" fmla="*/ 65 w 78"/>
              <a:gd name="T49" fmla="*/ 109 h 157"/>
              <a:gd name="T50" fmla="*/ 76 w 78"/>
              <a:gd name="T51" fmla="*/ 148 h 157"/>
              <a:gd name="T52" fmla="*/ 68 w 78"/>
              <a:gd name="T53" fmla="*/ 21 h 157"/>
              <a:gd name="T54" fmla="*/ 61 w 78"/>
              <a:gd name="T55" fmla="*/ 14 h 157"/>
              <a:gd name="T56" fmla="*/ 63 w 78"/>
              <a:gd name="T57" fmla="*/ 69 h 157"/>
              <a:gd name="T58" fmla="*/ 23 w 78"/>
              <a:gd name="T59" fmla="*/ 70 h 157"/>
              <a:gd name="T60" fmla="*/ 28 w 78"/>
              <a:gd name="T61" fmla="*/ 77 h 157"/>
              <a:gd name="T62" fmla="*/ 40 w 78"/>
              <a:gd name="T63" fmla="*/ 48 h 157"/>
              <a:gd name="T64" fmla="*/ 23 w 78"/>
              <a:gd name="T65" fmla="*/ 70 h 157"/>
              <a:gd name="T66" fmla="*/ 24 w 78"/>
              <a:gd name="T67" fmla="*/ 78 h 157"/>
              <a:gd name="T68" fmla="*/ 4 w 78"/>
              <a:gd name="T69" fmla="*/ 61 h 157"/>
              <a:gd name="T70" fmla="*/ 24 w 78"/>
              <a:gd name="T71" fmla="*/ 78 h 157"/>
              <a:gd name="T72" fmla="*/ 47 w 78"/>
              <a:gd name="T73" fmla="*/ 149 h 157"/>
              <a:gd name="T74" fmla="*/ 73 w 78"/>
              <a:gd name="T75" fmla="*/ 150 h 157"/>
              <a:gd name="T76" fmla="*/ 47 w 78"/>
              <a:gd name="T77" fmla="*/ 149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8" h="157">
                <a:moveTo>
                  <a:pt x="41" y="64"/>
                </a:moveTo>
                <a:cubicBezTo>
                  <a:pt x="35" y="64"/>
                  <a:pt x="32" y="82"/>
                  <a:pt x="26" y="82"/>
                </a:cubicBezTo>
                <a:cubicBezTo>
                  <a:pt x="20" y="83"/>
                  <a:pt x="14" y="74"/>
                  <a:pt x="7" y="74"/>
                </a:cubicBezTo>
                <a:cubicBezTo>
                  <a:pt x="6" y="67"/>
                  <a:pt x="0" y="62"/>
                  <a:pt x="0" y="55"/>
                </a:cubicBezTo>
                <a:cubicBezTo>
                  <a:pt x="0" y="53"/>
                  <a:pt x="2" y="55"/>
                  <a:pt x="2" y="55"/>
                </a:cubicBezTo>
                <a:cubicBezTo>
                  <a:pt x="10" y="40"/>
                  <a:pt x="26" y="24"/>
                  <a:pt x="34" y="9"/>
                </a:cubicBezTo>
                <a:cubicBezTo>
                  <a:pt x="35" y="6"/>
                  <a:pt x="35" y="4"/>
                  <a:pt x="37" y="3"/>
                </a:cubicBezTo>
                <a:cubicBezTo>
                  <a:pt x="41" y="0"/>
                  <a:pt x="58" y="1"/>
                  <a:pt x="61" y="4"/>
                </a:cubicBezTo>
                <a:cubicBezTo>
                  <a:pt x="64" y="7"/>
                  <a:pt x="65" y="17"/>
                  <a:pt x="70" y="19"/>
                </a:cubicBezTo>
                <a:cubicBezTo>
                  <a:pt x="74" y="63"/>
                  <a:pt x="75" y="105"/>
                  <a:pt x="78" y="152"/>
                </a:cubicBezTo>
                <a:cubicBezTo>
                  <a:pt x="77" y="151"/>
                  <a:pt x="77" y="153"/>
                  <a:pt x="77" y="153"/>
                </a:cubicBezTo>
                <a:cubicBezTo>
                  <a:pt x="75" y="154"/>
                  <a:pt x="53" y="157"/>
                  <a:pt x="52" y="157"/>
                </a:cubicBezTo>
                <a:cubicBezTo>
                  <a:pt x="51" y="157"/>
                  <a:pt x="42" y="149"/>
                  <a:pt x="42" y="148"/>
                </a:cubicBezTo>
                <a:cubicBezTo>
                  <a:pt x="41" y="145"/>
                  <a:pt x="42" y="139"/>
                  <a:pt x="42" y="135"/>
                </a:cubicBezTo>
                <a:cubicBezTo>
                  <a:pt x="41" y="113"/>
                  <a:pt x="42" y="86"/>
                  <a:pt x="41" y="64"/>
                </a:cubicBezTo>
                <a:close/>
                <a:moveTo>
                  <a:pt x="47" y="143"/>
                </a:moveTo>
                <a:cubicBezTo>
                  <a:pt x="52" y="142"/>
                  <a:pt x="55" y="142"/>
                  <a:pt x="61" y="142"/>
                </a:cubicBezTo>
                <a:cubicBezTo>
                  <a:pt x="60" y="103"/>
                  <a:pt x="58" y="52"/>
                  <a:pt x="55" y="8"/>
                </a:cubicBezTo>
                <a:cubicBezTo>
                  <a:pt x="49" y="7"/>
                  <a:pt x="45" y="9"/>
                  <a:pt x="39" y="8"/>
                </a:cubicBezTo>
                <a:cubicBezTo>
                  <a:pt x="30" y="25"/>
                  <a:pt x="19" y="41"/>
                  <a:pt x="8" y="56"/>
                </a:cubicBezTo>
                <a:cubicBezTo>
                  <a:pt x="13" y="59"/>
                  <a:pt x="18" y="61"/>
                  <a:pt x="21" y="65"/>
                </a:cubicBezTo>
                <a:cubicBezTo>
                  <a:pt x="32" y="58"/>
                  <a:pt x="34" y="43"/>
                  <a:pt x="44" y="35"/>
                </a:cubicBezTo>
                <a:cubicBezTo>
                  <a:pt x="47" y="70"/>
                  <a:pt x="44" y="102"/>
                  <a:pt x="47" y="143"/>
                </a:cubicBezTo>
                <a:close/>
                <a:moveTo>
                  <a:pt x="63" y="69"/>
                </a:moveTo>
                <a:cubicBezTo>
                  <a:pt x="63" y="82"/>
                  <a:pt x="65" y="96"/>
                  <a:pt x="65" y="109"/>
                </a:cubicBezTo>
                <a:cubicBezTo>
                  <a:pt x="66" y="126"/>
                  <a:pt x="63" y="144"/>
                  <a:pt x="76" y="148"/>
                </a:cubicBezTo>
                <a:cubicBezTo>
                  <a:pt x="74" y="108"/>
                  <a:pt x="70" y="60"/>
                  <a:pt x="68" y="21"/>
                </a:cubicBezTo>
                <a:cubicBezTo>
                  <a:pt x="65" y="19"/>
                  <a:pt x="64" y="16"/>
                  <a:pt x="61" y="14"/>
                </a:cubicBezTo>
                <a:cubicBezTo>
                  <a:pt x="64" y="31"/>
                  <a:pt x="62" y="49"/>
                  <a:pt x="63" y="69"/>
                </a:cubicBezTo>
                <a:close/>
                <a:moveTo>
                  <a:pt x="23" y="70"/>
                </a:moveTo>
                <a:cubicBezTo>
                  <a:pt x="22" y="73"/>
                  <a:pt x="26" y="75"/>
                  <a:pt x="28" y="77"/>
                </a:cubicBezTo>
                <a:cubicBezTo>
                  <a:pt x="32" y="68"/>
                  <a:pt x="43" y="62"/>
                  <a:pt x="40" y="48"/>
                </a:cubicBezTo>
                <a:cubicBezTo>
                  <a:pt x="35" y="56"/>
                  <a:pt x="27" y="66"/>
                  <a:pt x="23" y="70"/>
                </a:cubicBezTo>
                <a:close/>
                <a:moveTo>
                  <a:pt x="24" y="78"/>
                </a:moveTo>
                <a:cubicBezTo>
                  <a:pt x="19" y="71"/>
                  <a:pt x="13" y="63"/>
                  <a:pt x="4" y="61"/>
                </a:cubicBezTo>
                <a:cubicBezTo>
                  <a:pt x="6" y="71"/>
                  <a:pt x="16" y="76"/>
                  <a:pt x="24" y="78"/>
                </a:cubicBezTo>
                <a:close/>
                <a:moveTo>
                  <a:pt x="47" y="149"/>
                </a:moveTo>
                <a:cubicBezTo>
                  <a:pt x="52" y="155"/>
                  <a:pt x="66" y="153"/>
                  <a:pt x="73" y="150"/>
                </a:cubicBezTo>
                <a:cubicBezTo>
                  <a:pt x="68" y="144"/>
                  <a:pt x="54" y="147"/>
                  <a:pt x="47" y="149"/>
                </a:cubicBezTo>
                <a:close/>
              </a:path>
            </a:pathLst>
          </a:custGeom>
          <a:solidFill>
            <a:srgbClr val="47839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6" name="Freeform 7"/>
          <p:cNvSpPr>
            <a:spLocks noEditPoints="1"/>
          </p:cNvSpPr>
          <p:nvPr/>
        </p:nvSpPr>
        <p:spPr bwMode="auto">
          <a:xfrm>
            <a:off x="4245429" y="4421286"/>
            <a:ext cx="612322" cy="943285"/>
          </a:xfrm>
          <a:custGeom>
            <a:avLst/>
            <a:gdLst>
              <a:gd name="T0" fmla="*/ 75 w 109"/>
              <a:gd name="T1" fmla="*/ 124 h 165"/>
              <a:gd name="T2" fmla="*/ 94 w 109"/>
              <a:gd name="T3" fmla="*/ 124 h 165"/>
              <a:gd name="T4" fmla="*/ 108 w 109"/>
              <a:gd name="T5" fmla="*/ 137 h 165"/>
              <a:gd name="T6" fmla="*/ 107 w 109"/>
              <a:gd name="T7" fmla="*/ 161 h 165"/>
              <a:gd name="T8" fmla="*/ 21 w 109"/>
              <a:gd name="T9" fmla="*/ 163 h 165"/>
              <a:gd name="T10" fmla="*/ 16 w 109"/>
              <a:gd name="T11" fmla="*/ 165 h 165"/>
              <a:gd name="T12" fmla="*/ 5 w 109"/>
              <a:gd name="T13" fmla="*/ 152 h 165"/>
              <a:gd name="T14" fmla="*/ 4 w 109"/>
              <a:gd name="T15" fmla="*/ 136 h 165"/>
              <a:gd name="T16" fmla="*/ 2 w 109"/>
              <a:gd name="T17" fmla="*/ 129 h 165"/>
              <a:gd name="T18" fmla="*/ 23 w 109"/>
              <a:gd name="T19" fmla="*/ 113 h 165"/>
              <a:gd name="T20" fmla="*/ 61 w 109"/>
              <a:gd name="T21" fmla="*/ 84 h 165"/>
              <a:gd name="T22" fmla="*/ 63 w 109"/>
              <a:gd name="T23" fmla="*/ 67 h 165"/>
              <a:gd name="T24" fmla="*/ 34 w 109"/>
              <a:gd name="T25" fmla="*/ 72 h 165"/>
              <a:gd name="T26" fmla="*/ 32 w 109"/>
              <a:gd name="T27" fmla="*/ 78 h 165"/>
              <a:gd name="T28" fmla="*/ 8 w 109"/>
              <a:gd name="T29" fmla="*/ 67 h 165"/>
              <a:gd name="T30" fmla="*/ 6 w 109"/>
              <a:gd name="T31" fmla="*/ 65 h 165"/>
              <a:gd name="T32" fmla="*/ 0 w 109"/>
              <a:gd name="T33" fmla="*/ 49 h 165"/>
              <a:gd name="T34" fmla="*/ 87 w 109"/>
              <a:gd name="T35" fmla="*/ 30 h 165"/>
              <a:gd name="T36" fmla="*/ 100 w 109"/>
              <a:gd name="T37" fmla="*/ 62 h 165"/>
              <a:gd name="T38" fmla="*/ 102 w 109"/>
              <a:gd name="T39" fmla="*/ 76 h 165"/>
              <a:gd name="T40" fmla="*/ 75 w 109"/>
              <a:gd name="T41" fmla="*/ 124 h 165"/>
              <a:gd name="T42" fmla="*/ 56 w 109"/>
              <a:gd name="T43" fmla="*/ 116 h 165"/>
              <a:gd name="T44" fmla="*/ 89 w 109"/>
              <a:gd name="T45" fmla="*/ 75 h 165"/>
              <a:gd name="T46" fmla="*/ 80 w 109"/>
              <a:gd name="T47" fmla="*/ 32 h 165"/>
              <a:gd name="T48" fmla="*/ 7 w 109"/>
              <a:gd name="T49" fmla="*/ 50 h 165"/>
              <a:gd name="T50" fmla="*/ 24 w 109"/>
              <a:gd name="T51" fmla="*/ 61 h 165"/>
              <a:gd name="T52" fmla="*/ 58 w 109"/>
              <a:gd name="T53" fmla="*/ 44 h 165"/>
              <a:gd name="T54" fmla="*/ 73 w 109"/>
              <a:gd name="T55" fmla="*/ 72 h 165"/>
              <a:gd name="T56" fmla="*/ 24 w 109"/>
              <a:gd name="T57" fmla="*/ 120 h 165"/>
              <a:gd name="T58" fmla="*/ 9 w 109"/>
              <a:gd name="T59" fmla="*/ 131 h 165"/>
              <a:gd name="T60" fmla="*/ 11 w 109"/>
              <a:gd name="T61" fmla="*/ 148 h 165"/>
              <a:gd name="T62" fmla="*/ 93 w 109"/>
              <a:gd name="T63" fmla="*/ 145 h 165"/>
              <a:gd name="T64" fmla="*/ 93 w 109"/>
              <a:gd name="T65" fmla="*/ 130 h 165"/>
              <a:gd name="T66" fmla="*/ 41 w 109"/>
              <a:gd name="T67" fmla="*/ 129 h 165"/>
              <a:gd name="T68" fmla="*/ 56 w 109"/>
              <a:gd name="T69" fmla="*/ 116 h 165"/>
              <a:gd name="T70" fmla="*/ 57 w 109"/>
              <a:gd name="T71" fmla="*/ 50 h 165"/>
              <a:gd name="T72" fmla="*/ 30 w 109"/>
              <a:gd name="T73" fmla="*/ 72 h 165"/>
              <a:gd name="T74" fmla="*/ 66 w 109"/>
              <a:gd name="T75" fmla="*/ 69 h 165"/>
              <a:gd name="T76" fmla="*/ 57 w 109"/>
              <a:gd name="T77" fmla="*/ 50 h 165"/>
              <a:gd name="T78" fmla="*/ 29 w 109"/>
              <a:gd name="T79" fmla="*/ 74 h 165"/>
              <a:gd name="T80" fmla="*/ 6 w 109"/>
              <a:gd name="T81" fmla="*/ 56 h 165"/>
              <a:gd name="T82" fmla="*/ 29 w 109"/>
              <a:gd name="T83" fmla="*/ 74 h 165"/>
              <a:gd name="T84" fmla="*/ 56 w 109"/>
              <a:gd name="T85" fmla="*/ 124 h 165"/>
              <a:gd name="T86" fmla="*/ 84 w 109"/>
              <a:gd name="T87" fmla="*/ 110 h 165"/>
              <a:gd name="T88" fmla="*/ 98 w 109"/>
              <a:gd name="T89" fmla="*/ 68 h 165"/>
              <a:gd name="T90" fmla="*/ 56 w 109"/>
              <a:gd name="T91" fmla="*/ 124 h 165"/>
              <a:gd name="T92" fmla="*/ 101 w 109"/>
              <a:gd name="T93" fmla="*/ 147 h 165"/>
              <a:gd name="T94" fmla="*/ 106 w 109"/>
              <a:gd name="T95" fmla="*/ 158 h 165"/>
              <a:gd name="T96" fmla="*/ 98 w 109"/>
              <a:gd name="T97" fmla="*/ 132 h 165"/>
              <a:gd name="T98" fmla="*/ 101 w 109"/>
              <a:gd name="T99" fmla="*/ 147 h 165"/>
              <a:gd name="T100" fmla="*/ 78 w 109"/>
              <a:gd name="T101" fmla="*/ 152 h 165"/>
              <a:gd name="T102" fmla="*/ 12 w 109"/>
              <a:gd name="T103" fmla="*/ 154 h 165"/>
              <a:gd name="T104" fmla="*/ 16 w 109"/>
              <a:gd name="T105" fmla="*/ 160 h 165"/>
              <a:gd name="T106" fmla="*/ 103 w 109"/>
              <a:gd name="T107" fmla="*/ 158 h 165"/>
              <a:gd name="T108" fmla="*/ 78 w 109"/>
              <a:gd name="T109" fmla="*/ 152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9" h="165">
                <a:moveTo>
                  <a:pt x="75" y="124"/>
                </a:moveTo>
                <a:cubicBezTo>
                  <a:pt x="82" y="124"/>
                  <a:pt x="88" y="122"/>
                  <a:pt x="94" y="124"/>
                </a:cubicBezTo>
                <a:cubicBezTo>
                  <a:pt x="100" y="126"/>
                  <a:pt x="101" y="136"/>
                  <a:pt x="108" y="137"/>
                </a:cubicBezTo>
                <a:cubicBezTo>
                  <a:pt x="107" y="145"/>
                  <a:pt x="109" y="156"/>
                  <a:pt x="107" y="161"/>
                </a:cubicBezTo>
                <a:cubicBezTo>
                  <a:pt x="83" y="161"/>
                  <a:pt x="44" y="161"/>
                  <a:pt x="21" y="163"/>
                </a:cubicBezTo>
                <a:cubicBezTo>
                  <a:pt x="20" y="163"/>
                  <a:pt x="17" y="165"/>
                  <a:pt x="16" y="165"/>
                </a:cubicBezTo>
                <a:cubicBezTo>
                  <a:pt x="11" y="164"/>
                  <a:pt x="10" y="152"/>
                  <a:pt x="5" y="152"/>
                </a:cubicBezTo>
                <a:cubicBezTo>
                  <a:pt x="4" y="149"/>
                  <a:pt x="4" y="142"/>
                  <a:pt x="4" y="136"/>
                </a:cubicBezTo>
                <a:cubicBezTo>
                  <a:pt x="3" y="133"/>
                  <a:pt x="2" y="131"/>
                  <a:pt x="2" y="129"/>
                </a:cubicBezTo>
                <a:cubicBezTo>
                  <a:pt x="3" y="123"/>
                  <a:pt x="18" y="117"/>
                  <a:pt x="23" y="113"/>
                </a:cubicBezTo>
                <a:cubicBezTo>
                  <a:pt x="37" y="104"/>
                  <a:pt x="52" y="96"/>
                  <a:pt x="61" y="84"/>
                </a:cubicBezTo>
                <a:cubicBezTo>
                  <a:pt x="64" y="80"/>
                  <a:pt x="66" y="72"/>
                  <a:pt x="63" y="67"/>
                </a:cubicBezTo>
                <a:cubicBezTo>
                  <a:pt x="56" y="57"/>
                  <a:pt x="38" y="63"/>
                  <a:pt x="34" y="72"/>
                </a:cubicBezTo>
                <a:cubicBezTo>
                  <a:pt x="33" y="74"/>
                  <a:pt x="34" y="76"/>
                  <a:pt x="32" y="78"/>
                </a:cubicBezTo>
                <a:cubicBezTo>
                  <a:pt x="30" y="79"/>
                  <a:pt x="11" y="69"/>
                  <a:pt x="8" y="67"/>
                </a:cubicBezTo>
                <a:cubicBezTo>
                  <a:pt x="8" y="67"/>
                  <a:pt x="8" y="65"/>
                  <a:pt x="6" y="65"/>
                </a:cubicBezTo>
                <a:cubicBezTo>
                  <a:pt x="7" y="61"/>
                  <a:pt x="4" y="53"/>
                  <a:pt x="0" y="49"/>
                </a:cubicBezTo>
                <a:cubicBezTo>
                  <a:pt x="11" y="26"/>
                  <a:pt x="63" y="0"/>
                  <a:pt x="87" y="30"/>
                </a:cubicBezTo>
                <a:cubicBezTo>
                  <a:pt x="93" y="38"/>
                  <a:pt x="96" y="51"/>
                  <a:pt x="100" y="62"/>
                </a:cubicBezTo>
                <a:cubicBezTo>
                  <a:pt x="101" y="66"/>
                  <a:pt x="103" y="70"/>
                  <a:pt x="102" y="76"/>
                </a:cubicBezTo>
                <a:cubicBezTo>
                  <a:pt x="101" y="97"/>
                  <a:pt x="87" y="113"/>
                  <a:pt x="75" y="124"/>
                </a:cubicBezTo>
                <a:close/>
                <a:moveTo>
                  <a:pt x="56" y="116"/>
                </a:moveTo>
                <a:cubicBezTo>
                  <a:pt x="71" y="106"/>
                  <a:pt x="83" y="93"/>
                  <a:pt x="89" y="75"/>
                </a:cubicBezTo>
                <a:cubicBezTo>
                  <a:pt x="95" y="60"/>
                  <a:pt x="88" y="41"/>
                  <a:pt x="80" y="32"/>
                </a:cubicBezTo>
                <a:cubicBezTo>
                  <a:pt x="59" y="10"/>
                  <a:pt x="17" y="29"/>
                  <a:pt x="7" y="50"/>
                </a:cubicBezTo>
                <a:cubicBezTo>
                  <a:pt x="13" y="53"/>
                  <a:pt x="18" y="58"/>
                  <a:pt x="24" y="61"/>
                </a:cubicBezTo>
                <a:cubicBezTo>
                  <a:pt x="32" y="53"/>
                  <a:pt x="42" y="41"/>
                  <a:pt x="58" y="44"/>
                </a:cubicBezTo>
                <a:cubicBezTo>
                  <a:pt x="69" y="47"/>
                  <a:pt x="75" y="61"/>
                  <a:pt x="73" y="72"/>
                </a:cubicBezTo>
                <a:cubicBezTo>
                  <a:pt x="68" y="95"/>
                  <a:pt x="41" y="108"/>
                  <a:pt x="24" y="120"/>
                </a:cubicBezTo>
                <a:cubicBezTo>
                  <a:pt x="19" y="123"/>
                  <a:pt x="10" y="128"/>
                  <a:pt x="9" y="131"/>
                </a:cubicBezTo>
                <a:cubicBezTo>
                  <a:pt x="8" y="137"/>
                  <a:pt x="11" y="143"/>
                  <a:pt x="11" y="148"/>
                </a:cubicBezTo>
                <a:cubicBezTo>
                  <a:pt x="38" y="145"/>
                  <a:pt x="62" y="146"/>
                  <a:pt x="93" y="145"/>
                </a:cubicBezTo>
                <a:cubicBezTo>
                  <a:pt x="93" y="141"/>
                  <a:pt x="94" y="135"/>
                  <a:pt x="93" y="130"/>
                </a:cubicBezTo>
                <a:cubicBezTo>
                  <a:pt x="75" y="128"/>
                  <a:pt x="57" y="131"/>
                  <a:pt x="41" y="129"/>
                </a:cubicBezTo>
                <a:cubicBezTo>
                  <a:pt x="41" y="123"/>
                  <a:pt x="50" y="119"/>
                  <a:pt x="56" y="116"/>
                </a:cubicBezTo>
                <a:close/>
                <a:moveTo>
                  <a:pt x="57" y="50"/>
                </a:moveTo>
                <a:cubicBezTo>
                  <a:pt x="45" y="46"/>
                  <a:pt x="21" y="63"/>
                  <a:pt x="30" y="72"/>
                </a:cubicBezTo>
                <a:cubicBezTo>
                  <a:pt x="33" y="60"/>
                  <a:pt x="61" y="53"/>
                  <a:pt x="66" y="69"/>
                </a:cubicBezTo>
                <a:cubicBezTo>
                  <a:pt x="66" y="59"/>
                  <a:pt x="63" y="52"/>
                  <a:pt x="57" y="50"/>
                </a:cubicBezTo>
                <a:close/>
                <a:moveTo>
                  <a:pt x="29" y="74"/>
                </a:moveTo>
                <a:cubicBezTo>
                  <a:pt x="24" y="65"/>
                  <a:pt x="13" y="62"/>
                  <a:pt x="6" y="56"/>
                </a:cubicBezTo>
                <a:cubicBezTo>
                  <a:pt x="9" y="67"/>
                  <a:pt x="22" y="71"/>
                  <a:pt x="29" y="74"/>
                </a:cubicBezTo>
                <a:close/>
                <a:moveTo>
                  <a:pt x="56" y="124"/>
                </a:moveTo>
                <a:cubicBezTo>
                  <a:pt x="71" y="126"/>
                  <a:pt x="76" y="120"/>
                  <a:pt x="84" y="110"/>
                </a:cubicBezTo>
                <a:cubicBezTo>
                  <a:pt x="92" y="99"/>
                  <a:pt x="103" y="86"/>
                  <a:pt x="98" y="68"/>
                </a:cubicBezTo>
                <a:cubicBezTo>
                  <a:pt x="92" y="95"/>
                  <a:pt x="75" y="110"/>
                  <a:pt x="56" y="124"/>
                </a:cubicBezTo>
                <a:close/>
                <a:moveTo>
                  <a:pt x="101" y="147"/>
                </a:moveTo>
                <a:cubicBezTo>
                  <a:pt x="99" y="152"/>
                  <a:pt x="104" y="155"/>
                  <a:pt x="106" y="158"/>
                </a:cubicBezTo>
                <a:cubicBezTo>
                  <a:pt x="105" y="146"/>
                  <a:pt x="107" y="136"/>
                  <a:pt x="98" y="132"/>
                </a:cubicBezTo>
                <a:cubicBezTo>
                  <a:pt x="99" y="139"/>
                  <a:pt x="97" y="145"/>
                  <a:pt x="101" y="147"/>
                </a:cubicBezTo>
                <a:close/>
                <a:moveTo>
                  <a:pt x="78" y="152"/>
                </a:moveTo>
                <a:cubicBezTo>
                  <a:pt x="56" y="152"/>
                  <a:pt x="29" y="152"/>
                  <a:pt x="12" y="154"/>
                </a:cubicBezTo>
                <a:cubicBezTo>
                  <a:pt x="12" y="157"/>
                  <a:pt x="15" y="158"/>
                  <a:pt x="16" y="160"/>
                </a:cubicBezTo>
                <a:cubicBezTo>
                  <a:pt x="42" y="162"/>
                  <a:pt x="77" y="154"/>
                  <a:pt x="103" y="158"/>
                </a:cubicBezTo>
                <a:cubicBezTo>
                  <a:pt x="100" y="148"/>
                  <a:pt x="88" y="152"/>
                  <a:pt x="78" y="152"/>
                </a:cubicBezTo>
                <a:close/>
              </a:path>
            </a:pathLst>
          </a:custGeom>
          <a:solidFill>
            <a:srgbClr val="CCC5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7" name="Freeform 8"/>
          <p:cNvSpPr>
            <a:spLocks noEditPoints="1"/>
          </p:cNvSpPr>
          <p:nvPr/>
        </p:nvSpPr>
        <p:spPr bwMode="auto">
          <a:xfrm>
            <a:off x="8045213" y="4381500"/>
            <a:ext cx="547924" cy="857250"/>
          </a:xfrm>
          <a:custGeom>
            <a:avLst/>
            <a:gdLst>
              <a:gd name="T0" fmla="*/ 43 w 93"/>
              <a:gd name="T1" fmla="*/ 0 h 143"/>
              <a:gd name="T2" fmla="*/ 50 w 93"/>
              <a:gd name="T3" fmla="*/ 16 h 143"/>
              <a:gd name="T4" fmla="*/ 47 w 93"/>
              <a:gd name="T5" fmla="*/ 23 h 143"/>
              <a:gd name="T6" fmla="*/ 42 w 93"/>
              <a:gd name="T7" fmla="*/ 50 h 143"/>
              <a:gd name="T8" fmla="*/ 54 w 93"/>
              <a:gd name="T9" fmla="*/ 51 h 143"/>
              <a:gd name="T10" fmla="*/ 54 w 93"/>
              <a:gd name="T11" fmla="*/ 26 h 143"/>
              <a:gd name="T12" fmla="*/ 77 w 93"/>
              <a:gd name="T13" fmla="*/ 23 h 143"/>
              <a:gd name="T14" fmla="*/ 90 w 93"/>
              <a:gd name="T15" fmla="*/ 38 h 143"/>
              <a:gd name="T16" fmla="*/ 89 w 93"/>
              <a:gd name="T17" fmla="*/ 44 h 143"/>
              <a:gd name="T18" fmla="*/ 91 w 93"/>
              <a:gd name="T19" fmla="*/ 65 h 143"/>
              <a:gd name="T20" fmla="*/ 93 w 93"/>
              <a:gd name="T21" fmla="*/ 140 h 143"/>
              <a:gd name="T22" fmla="*/ 67 w 93"/>
              <a:gd name="T23" fmla="*/ 140 h 143"/>
              <a:gd name="T24" fmla="*/ 56 w 93"/>
              <a:gd name="T25" fmla="*/ 126 h 143"/>
              <a:gd name="T26" fmla="*/ 55 w 93"/>
              <a:gd name="T27" fmla="*/ 104 h 143"/>
              <a:gd name="T28" fmla="*/ 54 w 93"/>
              <a:gd name="T29" fmla="*/ 83 h 143"/>
              <a:gd name="T30" fmla="*/ 21 w 93"/>
              <a:gd name="T31" fmla="*/ 83 h 143"/>
              <a:gd name="T32" fmla="*/ 14 w 93"/>
              <a:gd name="T33" fmla="*/ 85 h 143"/>
              <a:gd name="T34" fmla="*/ 1 w 93"/>
              <a:gd name="T35" fmla="*/ 70 h 143"/>
              <a:gd name="T36" fmla="*/ 5 w 93"/>
              <a:gd name="T37" fmla="*/ 58 h 143"/>
              <a:gd name="T38" fmla="*/ 21 w 93"/>
              <a:gd name="T39" fmla="*/ 1 h 143"/>
              <a:gd name="T40" fmla="*/ 43 w 93"/>
              <a:gd name="T41" fmla="*/ 0 h 143"/>
              <a:gd name="T42" fmla="*/ 24 w 93"/>
              <a:gd name="T43" fmla="*/ 5 h 143"/>
              <a:gd name="T44" fmla="*/ 8 w 93"/>
              <a:gd name="T45" fmla="*/ 68 h 143"/>
              <a:gd name="T46" fmla="*/ 57 w 93"/>
              <a:gd name="T47" fmla="*/ 68 h 143"/>
              <a:gd name="T48" fmla="*/ 63 w 93"/>
              <a:gd name="T49" fmla="*/ 127 h 143"/>
              <a:gd name="T50" fmla="*/ 78 w 93"/>
              <a:gd name="T51" fmla="*/ 126 h 143"/>
              <a:gd name="T52" fmla="*/ 75 w 93"/>
              <a:gd name="T53" fmla="*/ 27 h 143"/>
              <a:gd name="T54" fmla="*/ 58 w 93"/>
              <a:gd name="T55" fmla="*/ 27 h 143"/>
              <a:gd name="T56" fmla="*/ 59 w 93"/>
              <a:gd name="T57" fmla="*/ 56 h 143"/>
              <a:gd name="T58" fmla="*/ 57 w 93"/>
              <a:gd name="T59" fmla="*/ 56 h 143"/>
              <a:gd name="T60" fmla="*/ 41 w 93"/>
              <a:gd name="T61" fmla="*/ 56 h 143"/>
              <a:gd name="T62" fmla="*/ 26 w 93"/>
              <a:gd name="T63" fmla="*/ 55 h 143"/>
              <a:gd name="T64" fmla="*/ 32 w 93"/>
              <a:gd name="T65" fmla="*/ 31 h 143"/>
              <a:gd name="T66" fmla="*/ 38 w 93"/>
              <a:gd name="T67" fmla="*/ 6 h 143"/>
              <a:gd name="T68" fmla="*/ 24 w 93"/>
              <a:gd name="T69" fmla="*/ 5 h 143"/>
              <a:gd name="T70" fmla="*/ 32 w 93"/>
              <a:gd name="T71" fmla="*/ 52 h 143"/>
              <a:gd name="T72" fmla="*/ 40 w 93"/>
              <a:gd name="T73" fmla="*/ 51 h 143"/>
              <a:gd name="T74" fmla="*/ 42 w 93"/>
              <a:gd name="T75" fmla="*/ 7 h 143"/>
              <a:gd name="T76" fmla="*/ 32 w 93"/>
              <a:gd name="T77" fmla="*/ 52 h 143"/>
              <a:gd name="T78" fmla="*/ 82 w 93"/>
              <a:gd name="T79" fmla="*/ 73 h 143"/>
              <a:gd name="T80" fmla="*/ 82 w 93"/>
              <a:gd name="T81" fmla="*/ 85 h 143"/>
              <a:gd name="T82" fmla="*/ 90 w 93"/>
              <a:gd name="T83" fmla="*/ 135 h 143"/>
              <a:gd name="T84" fmla="*/ 88 w 93"/>
              <a:gd name="T85" fmla="*/ 73 h 143"/>
              <a:gd name="T86" fmla="*/ 81 w 93"/>
              <a:gd name="T87" fmla="*/ 30 h 143"/>
              <a:gd name="T88" fmla="*/ 82 w 93"/>
              <a:gd name="T89" fmla="*/ 73 h 143"/>
              <a:gd name="T90" fmla="*/ 6 w 93"/>
              <a:gd name="T91" fmla="*/ 73 h 143"/>
              <a:gd name="T92" fmla="*/ 54 w 93"/>
              <a:gd name="T93" fmla="*/ 80 h 143"/>
              <a:gd name="T94" fmla="*/ 52 w 93"/>
              <a:gd name="T95" fmla="*/ 72 h 143"/>
              <a:gd name="T96" fmla="*/ 6 w 93"/>
              <a:gd name="T97" fmla="*/ 73 h 143"/>
              <a:gd name="T98" fmla="*/ 88 w 93"/>
              <a:gd name="T99" fmla="*/ 137 h 143"/>
              <a:gd name="T100" fmla="*/ 83 w 93"/>
              <a:gd name="T101" fmla="*/ 132 h 143"/>
              <a:gd name="T102" fmla="*/ 64 w 93"/>
              <a:gd name="T103" fmla="*/ 132 h 143"/>
              <a:gd name="T104" fmla="*/ 88 w 93"/>
              <a:gd name="T105" fmla="*/ 137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3" h="143">
                <a:moveTo>
                  <a:pt x="43" y="0"/>
                </a:moveTo>
                <a:cubicBezTo>
                  <a:pt x="42" y="6"/>
                  <a:pt x="49" y="10"/>
                  <a:pt x="50" y="16"/>
                </a:cubicBezTo>
                <a:cubicBezTo>
                  <a:pt x="50" y="18"/>
                  <a:pt x="47" y="21"/>
                  <a:pt x="47" y="23"/>
                </a:cubicBezTo>
                <a:cubicBezTo>
                  <a:pt x="44" y="32"/>
                  <a:pt x="43" y="42"/>
                  <a:pt x="42" y="50"/>
                </a:cubicBezTo>
                <a:cubicBezTo>
                  <a:pt x="45" y="52"/>
                  <a:pt x="51" y="51"/>
                  <a:pt x="54" y="51"/>
                </a:cubicBezTo>
                <a:cubicBezTo>
                  <a:pt x="58" y="41"/>
                  <a:pt x="50" y="34"/>
                  <a:pt x="54" y="26"/>
                </a:cubicBezTo>
                <a:cubicBezTo>
                  <a:pt x="56" y="22"/>
                  <a:pt x="72" y="21"/>
                  <a:pt x="77" y="23"/>
                </a:cubicBezTo>
                <a:cubicBezTo>
                  <a:pt x="79" y="24"/>
                  <a:pt x="90" y="35"/>
                  <a:pt x="90" y="38"/>
                </a:cubicBezTo>
                <a:cubicBezTo>
                  <a:pt x="91" y="39"/>
                  <a:pt x="89" y="42"/>
                  <a:pt x="89" y="44"/>
                </a:cubicBezTo>
                <a:cubicBezTo>
                  <a:pt x="89" y="51"/>
                  <a:pt x="91" y="58"/>
                  <a:pt x="91" y="65"/>
                </a:cubicBezTo>
                <a:cubicBezTo>
                  <a:pt x="91" y="90"/>
                  <a:pt x="92" y="117"/>
                  <a:pt x="93" y="140"/>
                </a:cubicBezTo>
                <a:cubicBezTo>
                  <a:pt x="84" y="139"/>
                  <a:pt x="74" y="143"/>
                  <a:pt x="67" y="140"/>
                </a:cubicBezTo>
                <a:cubicBezTo>
                  <a:pt x="64" y="139"/>
                  <a:pt x="56" y="130"/>
                  <a:pt x="56" y="126"/>
                </a:cubicBezTo>
                <a:cubicBezTo>
                  <a:pt x="55" y="120"/>
                  <a:pt x="55" y="112"/>
                  <a:pt x="55" y="104"/>
                </a:cubicBezTo>
                <a:cubicBezTo>
                  <a:pt x="54" y="96"/>
                  <a:pt x="56" y="86"/>
                  <a:pt x="54" y="83"/>
                </a:cubicBezTo>
                <a:cubicBezTo>
                  <a:pt x="52" y="81"/>
                  <a:pt x="30" y="82"/>
                  <a:pt x="21" y="83"/>
                </a:cubicBezTo>
                <a:cubicBezTo>
                  <a:pt x="18" y="83"/>
                  <a:pt x="15" y="85"/>
                  <a:pt x="14" y="85"/>
                </a:cubicBezTo>
                <a:cubicBezTo>
                  <a:pt x="11" y="84"/>
                  <a:pt x="1" y="73"/>
                  <a:pt x="1" y="70"/>
                </a:cubicBezTo>
                <a:cubicBezTo>
                  <a:pt x="0" y="67"/>
                  <a:pt x="4" y="61"/>
                  <a:pt x="5" y="58"/>
                </a:cubicBezTo>
                <a:cubicBezTo>
                  <a:pt x="10" y="40"/>
                  <a:pt x="16" y="18"/>
                  <a:pt x="21" y="1"/>
                </a:cubicBezTo>
                <a:cubicBezTo>
                  <a:pt x="31" y="1"/>
                  <a:pt x="33" y="2"/>
                  <a:pt x="43" y="0"/>
                </a:cubicBezTo>
                <a:close/>
                <a:moveTo>
                  <a:pt x="24" y="5"/>
                </a:moveTo>
                <a:cubicBezTo>
                  <a:pt x="19" y="26"/>
                  <a:pt x="13" y="46"/>
                  <a:pt x="8" y="68"/>
                </a:cubicBezTo>
                <a:cubicBezTo>
                  <a:pt x="23" y="66"/>
                  <a:pt x="42" y="68"/>
                  <a:pt x="57" y="68"/>
                </a:cubicBezTo>
                <a:cubicBezTo>
                  <a:pt x="63" y="85"/>
                  <a:pt x="59" y="109"/>
                  <a:pt x="63" y="127"/>
                </a:cubicBezTo>
                <a:cubicBezTo>
                  <a:pt x="68" y="127"/>
                  <a:pt x="75" y="128"/>
                  <a:pt x="78" y="126"/>
                </a:cubicBezTo>
                <a:cubicBezTo>
                  <a:pt x="75" y="96"/>
                  <a:pt x="79" y="57"/>
                  <a:pt x="75" y="27"/>
                </a:cubicBezTo>
                <a:cubicBezTo>
                  <a:pt x="69" y="28"/>
                  <a:pt x="65" y="25"/>
                  <a:pt x="58" y="27"/>
                </a:cubicBezTo>
                <a:cubicBezTo>
                  <a:pt x="57" y="35"/>
                  <a:pt x="61" y="47"/>
                  <a:pt x="59" y="56"/>
                </a:cubicBezTo>
                <a:cubicBezTo>
                  <a:pt x="59" y="53"/>
                  <a:pt x="58" y="56"/>
                  <a:pt x="57" y="56"/>
                </a:cubicBezTo>
                <a:cubicBezTo>
                  <a:pt x="54" y="57"/>
                  <a:pt x="46" y="55"/>
                  <a:pt x="41" y="56"/>
                </a:cubicBezTo>
                <a:cubicBezTo>
                  <a:pt x="37" y="56"/>
                  <a:pt x="28" y="59"/>
                  <a:pt x="26" y="55"/>
                </a:cubicBezTo>
                <a:cubicBezTo>
                  <a:pt x="24" y="52"/>
                  <a:pt x="30" y="36"/>
                  <a:pt x="32" y="31"/>
                </a:cubicBezTo>
                <a:cubicBezTo>
                  <a:pt x="34" y="22"/>
                  <a:pt x="34" y="13"/>
                  <a:pt x="38" y="6"/>
                </a:cubicBezTo>
                <a:cubicBezTo>
                  <a:pt x="33" y="7"/>
                  <a:pt x="28" y="5"/>
                  <a:pt x="24" y="5"/>
                </a:cubicBezTo>
                <a:close/>
                <a:moveTo>
                  <a:pt x="32" y="52"/>
                </a:moveTo>
                <a:cubicBezTo>
                  <a:pt x="35" y="52"/>
                  <a:pt x="37" y="51"/>
                  <a:pt x="40" y="51"/>
                </a:cubicBezTo>
                <a:cubicBezTo>
                  <a:pt x="40" y="35"/>
                  <a:pt x="52" y="17"/>
                  <a:pt x="42" y="7"/>
                </a:cubicBezTo>
                <a:cubicBezTo>
                  <a:pt x="40" y="23"/>
                  <a:pt x="35" y="36"/>
                  <a:pt x="32" y="52"/>
                </a:cubicBezTo>
                <a:close/>
                <a:moveTo>
                  <a:pt x="82" y="73"/>
                </a:moveTo>
                <a:cubicBezTo>
                  <a:pt x="82" y="77"/>
                  <a:pt x="82" y="81"/>
                  <a:pt x="82" y="85"/>
                </a:cubicBezTo>
                <a:cubicBezTo>
                  <a:pt x="84" y="102"/>
                  <a:pt x="80" y="128"/>
                  <a:pt x="90" y="135"/>
                </a:cubicBezTo>
                <a:cubicBezTo>
                  <a:pt x="90" y="113"/>
                  <a:pt x="88" y="94"/>
                  <a:pt x="88" y="73"/>
                </a:cubicBezTo>
                <a:cubicBezTo>
                  <a:pt x="89" y="57"/>
                  <a:pt x="90" y="37"/>
                  <a:pt x="81" y="30"/>
                </a:cubicBezTo>
                <a:cubicBezTo>
                  <a:pt x="80" y="41"/>
                  <a:pt x="81" y="58"/>
                  <a:pt x="82" y="73"/>
                </a:cubicBezTo>
                <a:close/>
                <a:moveTo>
                  <a:pt x="6" y="73"/>
                </a:moveTo>
                <a:cubicBezTo>
                  <a:pt x="13" y="88"/>
                  <a:pt x="34" y="76"/>
                  <a:pt x="54" y="80"/>
                </a:cubicBezTo>
                <a:cubicBezTo>
                  <a:pt x="53" y="77"/>
                  <a:pt x="53" y="74"/>
                  <a:pt x="52" y="72"/>
                </a:cubicBezTo>
                <a:cubicBezTo>
                  <a:pt x="37" y="74"/>
                  <a:pt x="20" y="71"/>
                  <a:pt x="6" y="73"/>
                </a:cubicBezTo>
                <a:close/>
                <a:moveTo>
                  <a:pt x="88" y="137"/>
                </a:moveTo>
                <a:cubicBezTo>
                  <a:pt x="86" y="136"/>
                  <a:pt x="85" y="134"/>
                  <a:pt x="83" y="132"/>
                </a:cubicBezTo>
                <a:cubicBezTo>
                  <a:pt x="77" y="133"/>
                  <a:pt x="71" y="131"/>
                  <a:pt x="64" y="132"/>
                </a:cubicBezTo>
                <a:cubicBezTo>
                  <a:pt x="67" y="141"/>
                  <a:pt x="80" y="136"/>
                  <a:pt x="88" y="137"/>
                </a:cubicBezTo>
                <a:close/>
              </a:path>
            </a:pathLst>
          </a:custGeom>
          <a:solidFill>
            <a:srgbClr val="FC838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8" name="文本框 107"/>
          <p:cNvSpPr txBox="1"/>
          <p:nvPr/>
        </p:nvSpPr>
        <p:spPr>
          <a:xfrm>
            <a:off x="1306285" y="595993"/>
            <a:ext cx="29546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案例对比分析</a:t>
            </a:r>
          </a:p>
        </p:txBody>
      </p:sp>
      <p:sp>
        <p:nvSpPr>
          <p:cNvPr id="109" name="文本框 108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110" name="矩形 109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9"/>
                <a:stretch>
                  <a:fillRect/>
                </a:stretch>
              </a:blip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4000">
        <p:split orient="vert"/>
      </p:transition>
    </mc:Choice>
    <mc:Fallback xmlns="">
      <p:transition spd="slow" advTm="4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 tmFilter="0,0; .5, 1; 1, 1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849"/>
                            </p:stCondLst>
                            <p:childTnLst>
                              <p:par>
                                <p:cTn id="5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 tmFilter="0,0; .5, 1; 1, 1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599"/>
                            </p:stCondLst>
                            <p:childTnLst>
                              <p:par>
                                <p:cTn id="62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 tmFilter="0,0; .5, 1; 1, 1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449"/>
                            </p:stCondLst>
                            <p:childTnLst>
                              <p:par>
                                <p:cTn id="7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 tmFilter="0,0; .5, 1; 1, 1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199"/>
                            </p:stCondLst>
                            <p:childTnLst>
                              <p:par>
                                <p:cTn id="78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 tmFilter="0,0; .5, 1; 1, 1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8049"/>
                            </p:stCondLst>
                            <p:childTnLst>
                              <p:par>
                                <p:cTn id="86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 tmFilter="0,0; .5, 1; 1, 1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799"/>
                            </p:stCondLst>
                            <p:childTnLst>
                              <p:par>
                                <p:cTn id="9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 tmFilter="0,0; .5, 1; 1, 1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0649"/>
                            </p:stCondLst>
                            <p:childTnLst>
                              <p:par>
                                <p:cTn id="102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 tmFilter="0,0; .5, 1; 1, 1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/>
      <p:bldP spid="97" grpId="0"/>
      <p:bldP spid="98" grpId="0"/>
      <p:bldP spid="99" grpId="0"/>
      <p:bldP spid="100" grpId="0"/>
      <p:bldP spid="101" grpId="0"/>
      <p:bldP spid="102" grpId="0"/>
      <p:bldP spid="103" grpId="0"/>
      <p:bldP spid="104" grpId="0" animBg="1"/>
      <p:bldP spid="105" grpId="0" animBg="1"/>
      <p:bldP spid="106" grpId="0" animBg="1"/>
      <p:bldP spid="107" grpId="0" animBg="1"/>
      <p:bldP spid="108" grpId="0"/>
      <p:bldP spid="109" grpId="0"/>
      <p:bldP spid="11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文本框 107"/>
          <p:cNvSpPr txBox="1"/>
          <p:nvPr/>
        </p:nvSpPr>
        <p:spPr>
          <a:xfrm>
            <a:off x="1306285" y="595993"/>
            <a:ext cx="29546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市场调研分析</a:t>
            </a:r>
          </a:p>
        </p:txBody>
      </p:sp>
      <p:sp>
        <p:nvSpPr>
          <p:cNvPr id="109" name="文本框 108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110" name="矩形 109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5"/>
                <a:stretch>
                  <a:fillRect/>
                </a:stretch>
              </a:blipFill>
            </a:endParaRPr>
          </a:p>
        </p:txBody>
      </p:sp>
      <p:sp>
        <p:nvSpPr>
          <p:cNvPr id="133" name="矩形 47"/>
          <p:cNvSpPr>
            <a:spLocks noChangeArrowheads="1"/>
          </p:cNvSpPr>
          <p:nvPr/>
        </p:nvSpPr>
        <p:spPr bwMode="auto">
          <a:xfrm>
            <a:off x="1494274" y="5789645"/>
            <a:ext cx="9203453" cy="6093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  <a:sym typeface="微软雅黑" panose="020B0503020204020204" pitchFamily="34" charset="-122"/>
              </a:rPr>
              <a:t>在此录入上述图表的综合描述说明，</a:t>
            </a: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</a:rPr>
              <a:t>文字内容需概况精炼的说明该分项内容</a:t>
            </a:r>
            <a:r>
              <a:rPr lang="en-US" altLang="zh-CN" sz="1400" dirty="0">
                <a:solidFill>
                  <a:schemeClr val="bg1">
                    <a:lumMod val="95000"/>
                  </a:schemeClr>
                </a:solidFill>
              </a:rPr>
              <a:t>l</a:t>
            </a: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</a:rPr>
              <a:t>感谢您使用陈小幺的作品，文字内容需概况精炼的说明该分项内容</a:t>
            </a:r>
            <a:r>
              <a:rPr lang="en-US" altLang="zh-CN" sz="1400" dirty="0">
                <a:solidFill>
                  <a:schemeClr val="bg1">
                    <a:lumMod val="95000"/>
                  </a:schemeClr>
                </a:solidFill>
              </a:rPr>
              <a:t>l</a:t>
            </a: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</a:rPr>
              <a:t>感谢您使用陈小幺的作品</a:t>
            </a:r>
            <a:endParaRPr lang="zh-CN" altLang="en-US" sz="1400" dirty="0">
              <a:solidFill>
                <a:schemeClr val="bg1">
                  <a:lumMod val="95000"/>
                </a:schemeClr>
              </a:solidFill>
              <a:sym typeface="微软雅黑" panose="020B0503020204020204" pitchFamily="34" charset="-122"/>
            </a:endParaRPr>
          </a:p>
        </p:txBody>
      </p:sp>
      <p:grpSp>
        <p:nvGrpSpPr>
          <p:cNvPr id="134" name="组合 133"/>
          <p:cNvGrpSpPr/>
          <p:nvPr/>
        </p:nvGrpSpPr>
        <p:grpSpPr>
          <a:xfrm>
            <a:off x="1808962" y="1972054"/>
            <a:ext cx="4082454" cy="136082"/>
            <a:chOff x="1507396" y="1628800"/>
            <a:chExt cx="4320480" cy="144016"/>
          </a:xfrm>
        </p:grpSpPr>
        <p:cxnSp>
          <p:nvCxnSpPr>
            <p:cNvPr id="135" name="直接连接符 134"/>
            <p:cNvCxnSpPr/>
            <p:nvPr/>
          </p:nvCxnSpPr>
          <p:spPr>
            <a:xfrm>
              <a:off x="1507396" y="1700808"/>
              <a:ext cx="4320480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接连接符 135"/>
            <p:cNvCxnSpPr/>
            <p:nvPr/>
          </p:nvCxnSpPr>
          <p:spPr>
            <a:xfrm flipV="1">
              <a:off x="1507396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直接连接符 136"/>
            <p:cNvCxnSpPr/>
            <p:nvPr/>
          </p:nvCxnSpPr>
          <p:spPr>
            <a:xfrm flipV="1">
              <a:off x="1987449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接连接符 137"/>
            <p:cNvCxnSpPr/>
            <p:nvPr/>
          </p:nvCxnSpPr>
          <p:spPr>
            <a:xfrm flipV="1">
              <a:off x="2467502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接连接符 138"/>
            <p:cNvCxnSpPr/>
            <p:nvPr/>
          </p:nvCxnSpPr>
          <p:spPr>
            <a:xfrm flipV="1">
              <a:off x="2947555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接连接符 139"/>
            <p:cNvCxnSpPr/>
            <p:nvPr/>
          </p:nvCxnSpPr>
          <p:spPr>
            <a:xfrm flipV="1">
              <a:off x="3427608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接连接符 140"/>
            <p:cNvCxnSpPr/>
            <p:nvPr/>
          </p:nvCxnSpPr>
          <p:spPr>
            <a:xfrm flipV="1">
              <a:off x="3907661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接连接符 141"/>
            <p:cNvCxnSpPr/>
            <p:nvPr/>
          </p:nvCxnSpPr>
          <p:spPr>
            <a:xfrm flipV="1">
              <a:off x="4387714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接连接符 142"/>
            <p:cNvCxnSpPr/>
            <p:nvPr/>
          </p:nvCxnSpPr>
          <p:spPr>
            <a:xfrm flipV="1">
              <a:off x="4867767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接连接符 143"/>
            <p:cNvCxnSpPr/>
            <p:nvPr/>
          </p:nvCxnSpPr>
          <p:spPr>
            <a:xfrm flipV="1">
              <a:off x="5347820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直接连接符 144"/>
            <p:cNvCxnSpPr/>
            <p:nvPr/>
          </p:nvCxnSpPr>
          <p:spPr>
            <a:xfrm flipV="1">
              <a:off x="5827876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" name="组合 145"/>
          <p:cNvGrpSpPr/>
          <p:nvPr/>
        </p:nvGrpSpPr>
        <p:grpSpPr>
          <a:xfrm>
            <a:off x="6416181" y="1972054"/>
            <a:ext cx="4082454" cy="136082"/>
            <a:chOff x="1507396" y="1628800"/>
            <a:chExt cx="4320480" cy="144016"/>
          </a:xfrm>
        </p:grpSpPr>
        <p:cxnSp>
          <p:nvCxnSpPr>
            <p:cNvPr id="147" name="直接连接符 146"/>
            <p:cNvCxnSpPr/>
            <p:nvPr/>
          </p:nvCxnSpPr>
          <p:spPr>
            <a:xfrm>
              <a:off x="1507396" y="1700808"/>
              <a:ext cx="4320480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直接连接符 147"/>
            <p:cNvCxnSpPr/>
            <p:nvPr/>
          </p:nvCxnSpPr>
          <p:spPr>
            <a:xfrm flipV="1">
              <a:off x="1507396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直接连接符 148"/>
            <p:cNvCxnSpPr/>
            <p:nvPr/>
          </p:nvCxnSpPr>
          <p:spPr>
            <a:xfrm flipV="1">
              <a:off x="1987449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直接连接符 149"/>
            <p:cNvCxnSpPr/>
            <p:nvPr/>
          </p:nvCxnSpPr>
          <p:spPr>
            <a:xfrm flipV="1">
              <a:off x="2467502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直接连接符 150"/>
            <p:cNvCxnSpPr/>
            <p:nvPr/>
          </p:nvCxnSpPr>
          <p:spPr>
            <a:xfrm flipV="1">
              <a:off x="2947555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直接连接符 151"/>
            <p:cNvCxnSpPr/>
            <p:nvPr/>
          </p:nvCxnSpPr>
          <p:spPr>
            <a:xfrm flipV="1">
              <a:off x="3427608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直接连接符 152"/>
            <p:cNvCxnSpPr/>
            <p:nvPr/>
          </p:nvCxnSpPr>
          <p:spPr>
            <a:xfrm flipV="1">
              <a:off x="3907661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直接连接符 153"/>
            <p:cNvCxnSpPr/>
            <p:nvPr/>
          </p:nvCxnSpPr>
          <p:spPr>
            <a:xfrm flipV="1">
              <a:off x="4387714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直接连接符 154"/>
            <p:cNvCxnSpPr/>
            <p:nvPr/>
          </p:nvCxnSpPr>
          <p:spPr>
            <a:xfrm flipV="1">
              <a:off x="4867767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直接连接符 155"/>
            <p:cNvCxnSpPr/>
            <p:nvPr/>
          </p:nvCxnSpPr>
          <p:spPr>
            <a:xfrm flipV="1">
              <a:off x="5347820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直接连接符 156"/>
            <p:cNvCxnSpPr/>
            <p:nvPr/>
          </p:nvCxnSpPr>
          <p:spPr>
            <a:xfrm flipV="1">
              <a:off x="5827876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8" name="TextBox 132"/>
          <p:cNvSpPr txBox="1"/>
          <p:nvPr/>
        </p:nvSpPr>
        <p:spPr>
          <a:xfrm>
            <a:off x="5712147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10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59" name="TextBox 133"/>
          <p:cNvSpPr txBox="1"/>
          <p:nvPr/>
        </p:nvSpPr>
        <p:spPr>
          <a:xfrm>
            <a:off x="5265739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 dirty="0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20</a:t>
            </a:r>
            <a:endParaRPr lang="zh-CN" altLang="en-US" sz="1135" dirty="0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0" name="TextBox 134"/>
          <p:cNvSpPr txBox="1"/>
          <p:nvPr/>
        </p:nvSpPr>
        <p:spPr>
          <a:xfrm>
            <a:off x="4812133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30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1" name="TextBox 135"/>
          <p:cNvSpPr txBox="1"/>
          <p:nvPr/>
        </p:nvSpPr>
        <p:spPr>
          <a:xfrm>
            <a:off x="4358528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40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2" name="TextBox 136"/>
          <p:cNvSpPr txBox="1"/>
          <p:nvPr/>
        </p:nvSpPr>
        <p:spPr>
          <a:xfrm>
            <a:off x="3904922" y="1710318"/>
            <a:ext cx="354584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50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3" name="TextBox 137"/>
          <p:cNvSpPr txBox="1"/>
          <p:nvPr/>
        </p:nvSpPr>
        <p:spPr>
          <a:xfrm>
            <a:off x="3451316" y="1710318"/>
            <a:ext cx="354584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60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4" name="TextBox 138"/>
          <p:cNvSpPr txBox="1"/>
          <p:nvPr/>
        </p:nvSpPr>
        <p:spPr>
          <a:xfrm>
            <a:off x="2997711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70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5" name="TextBox 139"/>
          <p:cNvSpPr txBox="1"/>
          <p:nvPr/>
        </p:nvSpPr>
        <p:spPr>
          <a:xfrm>
            <a:off x="2544105" y="1710318"/>
            <a:ext cx="354584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80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6" name="TextBox 140"/>
          <p:cNvSpPr txBox="1"/>
          <p:nvPr/>
        </p:nvSpPr>
        <p:spPr>
          <a:xfrm>
            <a:off x="2090499" y="1710318"/>
            <a:ext cx="354584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90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7" name="TextBox 141"/>
          <p:cNvSpPr txBox="1"/>
          <p:nvPr/>
        </p:nvSpPr>
        <p:spPr>
          <a:xfrm>
            <a:off x="1594482" y="1710318"/>
            <a:ext cx="42511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100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8" name="TextBox 142"/>
          <p:cNvSpPr txBox="1"/>
          <p:nvPr/>
        </p:nvSpPr>
        <p:spPr>
          <a:xfrm>
            <a:off x="6246124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10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9" name="TextBox 143"/>
          <p:cNvSpPr txBox="1"/>
          <p:nvPr/>
        </p:nvSpPr>
        <p:spPr>
          <a:xfrm>
            <a:off x="6697719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 dirty="0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20</a:t>
            </a:r>
            <a:endParaRPr lang="zh-CN" altLang="en-US" sz="1135" dirty="0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70" name="TextBox 144"/>
          <p:cNvSpPr txBox="1"/>
          <p:nvPr/>
        </p:nvSpPr>
        <p:spPr>
          <a:xfrm>
            <a:off x="7151324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30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71" name="TextBox 145"/>
          <p:cNvSpPr txBox="1"/>
          <p:nvPr/>
        </p:nvSpPr>
        <p:spPr>
          <a:xfrm>
            <a:off x="7604930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40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72" name="TextBox 146"/>
          <p:cNvSpPr txBox="1"/>
          <p:nvPr/>
        </p:nvSpPr>
        <p:spPr>
          <a:xfrm>
            <a:off x="8058536" y="1710318"/>
            <a:ext cx="354584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 dirty="0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50</a:t>
            </a:r>
            <a:endParaRPr lang="zh-CN" altLang="en-US" sz="1135" dirty="0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73" name="TextBox 147"/>
          <p:cNvSpPr txBox="1"/>
          <p:nvPr/>
        </p:nvSpPr>
        <p:spPr>
          <a:xfrm>
            <a:off x="8512141" y="1710318"/>
            <a:ext cx="354584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60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74" name="TextBox 148"/>
          <p:cNvSpPr txBox="1"/>
          <p:nvPr/>
        </p:nvSpPr>
        <p:spPr>
          <a:xfrm>
            <a:off x="8965747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70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75" name="TextBox 149"/>
          <p:cNvSpPr txBox="1"/>
          <p:nvPr/>
        </p:nvSpPr>
        <p:spPr>
          <a:xfrm>
            <a:off x="9419352" y="1710318"/>
            <a:ext cx="354584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80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76" name="TextBox 150"/>
          <p:cNvSpPr txBox="1"/>
          <p:nvPr/>
        </p:nvSpPr>
        <p:spPr>
          <a:xfrm>
            <a:off x="9872958" y="1710318"/>
            <a:ext cx="354584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90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77" name="TextBox 151"/>
          <p:cNvSpPr txBox="1"/>
          <p:nvPr/>
        </p:nvSpPr>
        <p:spPr>
          <a:xfrm>
            <a:off x="10284155" y="1710318"/>
            <a:ext cx="42511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 dirty="0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100</a:t>
            </a:r>
            <a:endParaRPr lang="zh-CN" altLang="en-US" sz="1135" dirty="0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78" name="五边形 177"/>
          <p:cNvSpPr/>
          <p:nvPr/>
        </p:nvSpPr>
        <p:spPr>
          <a:xfrm flipH="1">
            <a:off x="2997710" y="2350079"/>
            <a:ext cx="2893705" cy="306150"/>
          </a:xfrm>
          <a:prstGeom prst="homePlate">
            <a:avLst/>
          </a:prstGeom>
          <a:blipFill>
            <a:blip r:embed="rId6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  <a:latin typeface="Impact MT Std" pitchFamily="34" charset="0"/>
            </a:endParaRPr>
          </a:p>
        </p:txBody>
      </p:sp>
      <p:sp>
        <p:nvSpPr>
          <p:cNvPr id="179" name="五边形 178"/>
          <p:cNvSpPr/>
          <p:nvPr/>
        </p:nvSpPr>
        <p:spPr>
          <a:xfrm flipH="1">
            <a:off x="4044470" y="2835724"/>
            <a:ext cx="1846947" cy="306150"/>
          </a:xfrm>
          <a:prstGeom prst="homePlate">
            <a:avLst/>
          </a:prstGeom>
          <a:blipFill>
            <a:blip r:embed="rId6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80" name="五边形 179"/>
          <p:cNvSpPr/>
          <p:nvPr/>
        </p:nvSpPr>
        <p:spPr>
          <a:xfrm flipH="1">
            <a:off x="3341848" y="3321370"/>
            <a:ext cx="2549568" cy="306150"/>
          </a:xfrm>
          <a:prstGeom prst="homePlate">
            <a:avLst/>
          </a:prstGeom>
          <a:blipFill>
            <a:blip r:embed="rId6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81" name="五边形 180"/>
          <p:cNvSpPr/>
          <p:nvPr/>
        </p:nvSpPr>
        <p:spPr>
          <a:xfrm flipH="1">
            <a:off x="1838307" y="3807015"/>
            <a:ext cx="4053111" cy="306150"/>
          </a:xfrm>
          <a:prstGeom prst="homePlate">
            <a:avLst/>
          </a:prstGeom>
          <a:blipFill>
            <a:blip r:embed="rId6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82" name="五边形 181"/>
          <p:cNvSpPr/>
          <p:nvPr/>
        </p:nvSpPr>
        <p:spPr>
          <a:xfrm flipH="1">
            <a:off x="2544107" y="4292661"/>
            <a:ext cx="3347311" cy="306150"/>
          </a:xfrm>
          <a:prstGeom prst="homePlate">
            <a:avLst/>
          </a:prstGeom>
          <a:blipFill>
            <a:blip r:embed="rId6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83" name="五边形 182"/>
          <p:cNvSpPr/>
          <p:nvPr/>
        </p:nvSpPr>
        <p:spPr>
          <a:xfrm flipH="1">
            <a:off x="3623385" y="4778306"/>
            <a:ext cx="2268031" cy="306150"/>
          </a:xfrm>
          <a:prstGeom prst="homePlate">
            <a:avLst/>
          </a:prstGeom>
          <a:blipFill>
            <a:blip r:embed="rId6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84" name="五边形 183"/>
          <p:cNvSpPr/>
          <p:nvPr/>
        </p:nvSpPr>
        <p:spPr>
          <a:xfrm flipH="1">
            <a:off x="4530596" y="5264399"/>
            <a:ext cx="1360820" cy="306150"/>
          </a:xfrm>
          <a:prstGeom prst="homePlate">
            <a:avLst/>
          </a:prstGeom>
          <a:blipFill>
            <a:blip r:embed="rId6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85" name="TextBox 159"/>
          <p:cNvSpPr txBox="1"/>
          <p:nvPr/>
        </p:nvSpPr>
        <p:spPr>
          <a:xfrm>
            <a:off x="2352798" y="2357745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 dirty="0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186" name="TextBox 160"/>
          <p:cNvSpPr txBox="1"/>
          <p:nvPr/>
        </p:nvSpPr>
        <p:spPr>
          <a:xfrm>
            <a:off x="3420859" y="2843981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187" name="TextBox 161"/>
          <p:cNvSpPr txBox="1"/>
          <p:nvPr/>
        </p:nvSpPr>
        <p:spPr>
          <a:xfrm>
            <a:off x="2744635" y="3329259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188" name="TextBox 162"/>
          <p:cNvSpPr txBox="1"/>
          <p:nvPr/>
        </p:nvSpPr>
        <p:spPr>
          <a:xfrm>
            <a:off x="1295182" y="3807018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189" name="TextBox 163"/>
          <p:cNvSpPr txBox="1"/>
          <p:nvPr/>
        </p:nvSpPr>
        <p:spPr>
          <a:xfrm>
            <a:off x="2005463" y="4300328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190" name="TextBox 164"/>
          <p:cNvSpPr txBox="1"/>
          <p:nvPr/>
        </p:nvSpPr>
        <p:spPr>
          <a:xfrm>
            <a:off x="2997713" y="4786564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191" name="TextBox 165"/>
          <p:cNvSpPr txBox="1"/>
          <p:nvPr/>
        </p:nvSpPr>
        <p:spPr>
          <a:xfrm>
            <a:off x="3897305" y="5271842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192" name="五边形 191"/>
          <p:cNvSpPr/>
          <p:nvPr/>
        </p:nvSpPr>
        <p:spPr>
          <a:xfrm>
            <a:off x="6416182" y="2350079"/>
            <a:ext cx="1532885" cy="306150"/>
          </a:xfrm>
          <a:prstGeom prst="homePlate">
            <a:avLst/>
          </a:prstGeom>
          <a:blipFill>
            <a:blip r:embed="rId7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  <a:latin typeface="Impact MT Std" pitchFamily="34" charset="0"/>
            </a:endParaRPr>
          </a:p>
        </p:txBody>
      </p:sp>
      <p:sp>
        <p:nvSpPr>
          <p:cNvPr id="193" name="五边形 192"/>
          <p:cNvSpPr/>
          <p:nvPr/>
        </p:nvSpPr>
        <p:spPr>
          <a:xfrm>
            <a:off x="6416184" y="2835724"/>
            <a:ext cx="2893702" cy="306150"/>
          </a:xfrm>
          <a:prstGeom prst="homePlate">
            <a:avLst/>
          </a:prstGeom>
          <a:blipFill>
            <a:blip r:embed="rId7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94" name="五边形 193"/>
          <p:cNvSpPr/>
          <p:nvPr/>
        </p:nvSpPr>
        <p:spPr>
          <a:xfrm>
            <a:off x="6416181" y="3321370"/>
            <a:ext cx="1814423" cy="306150"/>
          </a:xfrm>
          <a:prstGeom prst="homePlate">
            <a:avLst/>
          </a:prstGeom>
          <a:blipFill>
            <a:blip r:embed="rId7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95" name="五边形 194"/>
          <p:cNvSpPr/>
          <p:nvPr/>
        </p:nvSpPr>
        <p:spPr>
          <a:xfrm>
            <a:off x="6416183" y="3807015"/>
            <a:ext cx="3867974" cy="306150"/>
          </a:xfrm>
          <a:prstGeom prst="homePlate">
            <a:avLst/>
          </a:prstGeom>
          <a:blipFill>
            <a:blip r:embed="rId7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96" name="五边形 195"/>
          <p:cNvSpPr/>
          <p:nvPr/>
        </p:nvSpPr>
        <p:spPr>
          <a:xfrm>
            <a:off x="6416184" y="4292661"/>
            <a:ext cx="2799457" cy="306150"/>
          </a:xfrm>
          <a:prstGeom prst="homePlate">
            <a:avLst/>
          </a:prstGeom>
          <a:blipFill>
            <a:blip r:embed="rId7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97" name="五边形 196"/>
          <p:cNvSpPr/>
          <p:nvPr/>
        </p:nvSpPr>
        <p:spPr>
          <a:xfrm>
            <a:off x="6416184" y="4778306"/>
            <a:ext cx="3244692" cy="306150"/>
          </a:xfrm>
          <a:prstGeom prst="homePlate">
            <a:avLst/>
          </a:prstGeom>
          <a:blipFill>
            <a:blip r:embed="rId7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98" name="五边形 197"/>
          <p:cNvSpPr/>
          <p:nvPr/>
        </p:nvSpPr>
        <p:spPr>
          <a:xfrm>
            <a:off x="6416184" y="5264401"/>
            <a:ext cx="2391212" cy="298261"/>
          </a:xfrm>
          <a:prstGeom prst="homePlate">
            <a:avLst/>
          </a:prstGeom>
          <a:blipFill>
            <a:blip r:embed="rId7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99" name="TextBox 173"/>
          <p:cNvSpPr txBox="1"/>
          <p:nvPr/>
        </p:nvSpPr>
        <p:spPr>
          <a:xfrm>
            <a:off x="8028818" y="2357745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200" name="TextBox 174"/>
          <p:cNvSpPr txBox="1"/>
          <p:nvPr/>
        </p:nvSpPr>
        <p:spPr>
          <a:xfrm>
            <a:off x="9382267" y="2843981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201" name="TextBox 175"/>
          <p:cNvSpPr txBox="1"/>
          <p:nvPr/>
        </p:nvSpPr>
        <p:spPr>
          <a:xfrm>
            <a:off x="8293613" y="3329259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202" name="TextBox 176"/>
          <p:cNvSpPr txBox="1"/>
          <p:nvPr/>
        </p:nvSpPr>
        <p:spPr>
          <a:xfrm>
            <a:off x="10284158" y="3807018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203" name="TextBox 177"/>
          <p:cNvSpPr txBox="1"/>
          <p:nvPr/>
        </p:nvSpPr>
        <p:spPr>
          <a:xfrm>
            <a:off x="9334531" y="4300328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204" name="TextBox 178"/>
          <p:cNvSpPr txBox="1"/>
          <p:nvPr/>
        </p:nvSpPr>
        <p:spPr>
          <a:xfrm>
            <a:off x="9719809" y="4786564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205" name="TextBox 179"/>
          <p:cNvSpPr txBox="1"/>
          <p:nvPr/>
        </p:nvSpPr>
        <p:spPr>
          <a:xfrm>
            <a:off x="8886350" y="5271842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</a:p>
        </p:txBody>
      </p:sp>
      <p:sp>
        <p:nvSpPr>
          <p:cNvPr id="206" name="TextBox 180"/>
          <p:cNvSpPr txBox="1"/>
          <p:nvPr/>
        </p:nvSpPr>
        <p:spPr>
          <a:xfrm>
            <a:off x="5980972" y="2314120"/>
            <a:ext cx="346570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890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A</a:t>
            </a:r>
            <a:endParaRPr lang="zh-CN" altLang="en-US" sz="1890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207" name="TextBox 181"/>
          <p:cNvSpPr txBox="1"/>
          <p:nvPr/>
        </p:nvSpPr>
        <p:spPr>
          <a:xfrm>
            <a:off x="5980972" y="2799766"/>
            <a:ext cx="336952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89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endParaRPr lang="zh-CN" altLang="en-US" sz="189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8" name="TextBox 182"/>
          <p:cNvSpPr txBox="1"/>
          <p:nvPr/>
        </p:nvSpPr>
        <p:spPr>
          <a:xfrm>
            <a:off x="5980972" y="3285411"/>
            <a:ext cx="346570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89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</a:t>
            </a:r>
            <a:endParaRPr lang="zh-CN" altLang="en-US" sz="189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9" name="TextBox 183"/>
          <p:cNvSpPr txBox="1"/>
          <p:nvPr/>
        </p:nvSpPr>
        <p:spPr>
          <a:xfrm>
            <a:off x="5980972" y="3771057"/>
            <a:ext cx="369012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89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D</a:t>
            </a:r>
            <a:endParaRPr lang="zh-CN" altLang="en-US" sz="189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0" name="TextBox 184"/>
          <p:cNvSpPr txBox="1"/>
          <p:nvPr/>
        </p:nvSpPr>
        <p:spPr>
          <a:xfrm>
            <a:off x="5980972" y="4256702"/>
            <a:ext cx="317716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89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E</a:t>
            </a:r>
            <a:endParaRPr lang="zh-CN" altLang="en-US" sz="189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1" name="TextBox 185"/>
          <p:cNvSpPr txBox="1"/>
          <p:nvPr/>
        </p:nvSpPr>
        <p:spPr>
          <a:xfrm>
            <a:off x="5980972" y="4742348"/>
            <a:ext cx="312906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89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endParaRPr lang="zh-CN" altLang="en-US" sz="189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2" name="TextBox 186"/>
          <p:cNvSpPr txBox="1"/>
          <p:nvPr/>
        </p:nvSpPr>
        <p:spPr>
          <a:xfrm>
            <a:off x="5980972" y="5227995"/>
            <a:ext cx="364202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89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</a:t>
            </a:r>
            <a:endParaRPr lang="zh-CN" altLang="en-US" sz="189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4000">
        <p15:prstTrans prst="pageCurlDouble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3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7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0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2" presetClass="entr" presetSubtype="2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2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6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2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9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2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22" presetClass="entr" presetSubtype="2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5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500"/>
                            </p:stCondLst>
                            <p:childTnLst>
                              <p:par>
                                <p:cTn id="9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5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4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0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3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6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9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5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3000"/>
                            </p:stCondLst>
                            <p:childTnLst>
                              <p:par>
                                <p:cTn id="1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3500"/>
                            </p:stCondLst>
                            <p:childTnLst>
                              <p:par>
                                <p:cTn id="14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0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12" presetClass="entr" presetSubtype="4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4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0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8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1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" dur="500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2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1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" dur="500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6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9" dur="500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0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1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4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12" presetClass="entr" presetSubtype="4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500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ntr" presetSubtype="4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1" dur="500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2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5" dur="500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6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9" dur="500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90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ntr" presetSubtype="4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500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94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1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" dur="500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98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1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500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500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6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7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9" dur="500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0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1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" dur="500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4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ntr" presetSubtype="4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500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8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12" presetClass="entr" presetSubtype="4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" dur="500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2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3" presetID="1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5" dur="500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6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09" grpId="0"/>
      <p:bldP spid="110" grpId="0" animBg="1"/>
      <p:bldP spid="133" grpId="0"/>
      <p:bldP spid="158" grpId="0"/>
      <p:bldP spid="159" grpId="0"/>
      <p:bldP spid="160" grpId="0"/>
      <p:bldP spid="161" grpId="0"/>
      <p:bldP spid="162" grpId="0"/>
      <p:bldP spid="163" grpId="0"/>
      <p:bldP spid="164" grpId="0"/>
      <p:bldP spid="165" grpId="0"/>
      <p:bldP spid="166" grpId="0"/>
      <p:bldP spid="167" grpId="0"/>
      <p:bldP spid="168" grpId="0"/>
      <p:bldP spid="169" grpId="0"/>
      <p:bldP spid="170" grpId="0"/>
      <p:bldP spid="171" grpId="0"/>
      <p:bldP spid="172" grpId="0"/>
      <p:bldP spid="173" grpId="0"/>
      <p:bldP spid="174" grpId="0"/>
      <p:bldP spid="175" grpId="0"/>
      <p:bldP spid="176" grpId="0"/>
      <p:bldP spid="177" grpId="0"/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5" grpId="0"/>
      <p:bldP spid="186" grpId="0"/>
      <p:bldP spid="187" grpId="0"/>
      <p:bldP spid="188" grpId="0"/>
      <p:bldP spid="189" grpId="0"/>
      <p:bldP spid="190" grpId="0"/>
      <p:bldP spid="191" grpId="0"/>
      <p:bldP spid="192" grpId="0" animBg="1"/>
      <p:bldP spid="193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/>
      <p:bldP spid="200" grpId="0"/>
      <p:bldP spid="201" grpId="0"/>
      <p:bldP spid="202" grpId="0"/>
      <p:bldP spid="203" grpId="0"/>
      <p:bldP spid="204" grpId="0"/>
      <p:bldP spid="205" grpId="0"/>
      <p:bldP spid="206" grpId="0"/>
      <p:bldP spid="207" grpId="0"/>
      <p:bldP spid="208" grpId="0"/>
      <p:bldP spid="209" grpId="0"/>
      <p:bldP spid="210" grpId="0"/>
      <p:bldP spid="211" grpId="0"/>
      <p:bldP spid="21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5536963" y="1817563"/>
            <a:ext cx="578418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400" b="1" dirty="0">
                <a:blipFill>
                  <a:blip r:embed="rId3"/>
                  <a:stretch>
                    <a:fillRect/>
                  </a:stretch>
                </a:blipFill>
                <a:latin typeface="造字工房朗宋（非商用）常规体" pitchFamily="50" charset="-122"/>
                <a:ea typeface="造字工房朗宋（非商用）常规体" pitchFamily="50" charset="-122"/>
              </a:rPr>
              <a:t>研究成果及应用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5528623" y="2941781"/>
            <a:ext cx="2321469" cy="21441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研究目标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成果形式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应用前景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案例对比分析</a:t>
            </a:r>
          </a:p>
        </p:txBody>
      </p:sp>
      <p:grpSp>
        <p:nvGrpSpPr>
          <p:cNvPr id="14" name="组合 13"/>
          <p:cNvGrpSpPr/>
          <p:nvPr/>
        </p:nvGrpSpPr>
        <p:grpSpPr>
          <a:xfrm flipV="1">
            <a:off x="5343937" y="2743198"/>
            <a:ext cx="4695414" cy="95251"/>
            <a:chOff x="2804139" y="4450981"/>
            <a:chExt cx="7078926" cy="223552"/>
          </a:xfrm>
          <a:solidFill>
            <a:srgbClr val="C84E96"/>
          </a:solidFill>
        </p:grpSpPr>
        <p:sp>
          <p:nvSpPr>
            <p:cNvPr id="15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1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118" name="图片 117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44129" y="1795090"/>
            <a:ext cx="5948516" cy="5446368"/>
          </a:xfrm>
          <a:prstGeom prst="rect">
            <a:avLst/>
          </a:prstGeom>
        </p:spPr>
      </p:pic>
      <p:grpSp>
        <p:nvGrpSpPr>
          <p:cNvPr id="10" name="组合 9"/>
          <p:cNvGrpSpPr/>
          <p:nvPr/>
        </p:nvGrpSpPr>
        <p:grpSpPr>
          <a:xfrm>
            <a:off x="4389438" y="1654397"/>
            <a:ext cx="963611" cy="1278726"/>
            <a:chOff x="5761038" y="2984500"/>
            <a:chExt cx="669925" cy="889000"/>
          </a:xfrm>
          <a:solidFill>
            <a:srgbClr val="C84E96"/>
          </a:solidFill>
        </p:grpSpPr>
        <p:sp>
          <p:nvSpPr>
            <p:cNvPr id="11" name="Freeform 21"/>
            <p:cNvSpPr>
              <a:spLocks noEditPoints="1"/>
            </p:cNvSpPr>
            <p:nvPr/>
          </p:nvSpPr>
          <p:spPr bwMode="auto">
            <a:xfrm>
              <a:off x="5903913" y="3079750"/>
              <a:ext cx="409575" cy="685800"/>
            </a:xfrm>
            <a:custGeom>
              <a:avLst/>
              <a:gdLst>
                <a:gd name="T0" fmla="*/ 70 w 95"/>
                <a:gd name="T1" fmla="*/ 100 h 160"/>
                <a:gd name="T2" fmla="*/ 32 w 95"/>
                <a:gd name="T3" fmla="*/ 35 h 160"/>
                <a:gd name="T4" fmla="*/ 25 w 95"/>
                <a:gd name="T5" fmla="*/ 66 h 160"/>
                <a:gd name="T6" fmla="*/ 25 w 95"/>
                <a:gd name="T7" fmla="*/ 62 h 160"/>
                <a:gd name="T8" fmla="*/ 19 w 95"/>
                <a:gd name="T9" fmla="*/ 88 h 160"/>
                <a:gd name="T10" fmla="*/ 17 w 95"/>
                <a:gd name="T11" fmla="*/ 88 h 160"/>
                <a:gd name="T12" fmla="*/ 23 w 95"/>
                <a:gd name="T13" fmla="*/ 79 h 160"/>
                <a:gd name="T14" fmla="*/ 43 w 95"/>
                <a:gd name="T15" fmla="*/ 105 h 160"/>
                <a:gd name="T16" fmla="*/ 30 w 95"/>
                <a:gd name="T17" fmla="*/ 41 h 160"/>
                <a:gd name="T18" fmla="*/ 34 w 95"/>
                <a:gd name="T19" fmla="*/ 47 h 160"/>
                <a:gd name="T20" fmla="*/ 26 w 95"/>
                <a:gd name="T21" fmla="*/ 70 h 160"/>
                <a:gd name="T22" fmla="*/ 24 w 95"/>
                <a:gd name="T23" fmla="*/ 7 h 160"/>
                <a:gd name="T24" fmla="*/ 61 w 95"/>
                <a:gd name="T25" fmla="*/ 34 h 160"/>
                <a:gd name="T26" fmla="*/ 86 w 95"/>
                <a:gd name="T27" fmla="*/ 58 h 160"/>
                <a:gd name="T28" fmla="*/ 82 w 95"/>
                <a:gd name="T29" fmla="*/ 124 h 160"/>
                <a:gd name="T30" fmla="*/ 66 w 95"/>
                <a:gd name="T31" fmla="*/ 145 h 160"/>
                <a:gd name="T32" fmla="*/ 23 w 95"/>
                <a:gd name="T33" fmla="*/ 159 h 160"/>
                <a:gd name="T34" fmla="*/ 5 w 95"/>
                <a:gd name="T35" fmla="*/ 107 h 160"/>
                <a:gd name="T36" fmla="*/ 26 w 95"/>
                <a:gd name="T37" fmla="*/ 99 h 160"/>
                <a:gd name="T38" fmla="*/ 20 w 95"/>
                <a:gd name="T39" fmla="*/ 136 h 160"/>
                <a:gd name="T40" fmla="*/ 42 w 95"/>
                <a:gd name="T41" fmla="*/ 136 h 160"/>
                <a:gd name="T42" fmla="*/ 67 w 95"/>
                <a:gd name="T43" fmla="*/ 108 h 160"/>
                <a:gd name="T44" fmla="*/ 75 w 95"/>
                <a:gd name="T45" fmla="*/ 97 h 160"/>
                <a:gd name="T46" fmla="*/ 73 w 95"/>
                <a:gd name="T47" fmla="*/ 68 h 160"/>
                <a:gd name="T48" fmla="*/ 52 w 95"/>
                <a:gd name="T49" fmla="*/ 41 h 160"/>
                <a:gd name="T50" fmla="*/ 69 w 95"/>
                <a:gd name="T51" fmla="*/ 72 h 160"/>
                <a:gd name="T52" fmla="*/ 65 w 95"/>
                <a:gd name="T53" fmla="*/ 79 h 160"/>
                <a:gd name="T54" fmla="*/ 54 w 95"/>
                <a:gd name="T55" fmla="*/ 55 h 160"/>
                <a:gd name="T56" fmla="*/ 39 w 95"/>
                <a:gd name="T57" fmla="*/ 32 h 160"/>
                <a:gd name="T58" fmla="*/ 27 w 95"/>
                <a:gd name="T59" fmla="*/ 28 h 160"/>
                <a:gd name="T60" fmla="*/ 34 w 95"/>
                <a:gd name="T61" fmla="*/ 51 h 160"/>
                <a:gd name="T62" fmla="*/ 35 w 95"/>
                <a:gd name="T63" fmla="*/ 58 h 160"/>
                <a:gd name="T64" fmla="*/ 27 w 95"/>
                <a:gd name="T65" fmla="*/ 47 h 160"/>
                <a:gd name="T66" fmla="*/ 27 w 95"/>
                <a:gd name="T67" fmla="*/ 54 h 160"/>
                <a:gd name="T68" fmla="*/ 45 w 95"/>
                <a:gd name="T69" fmla="*/ 26 h 160"/>
                <a:gd name="T70" fmla="*/ 79 w 95"/>
                <a:gd name="T71" fmla="*/ 58 h 160"/>
                <a:gd name="T72" fmla="*/ 45 w 95"/>
                <a:gd name="T73" fmla="*/ 21 h 160"/>
                <a:gd name="T74" fmla="*/ 47 w 95"/>
                <a:gd name="T75" fmla="*/ 18 h 160"/>
                <a:gd name="T76" fmla="*/ 32 w 95"/>
                <a:gd name="T77" fmla="*/ 48 h 160"/>
                <a:gd name="T78" fmla="*/ 25 w 95"/>
                <a:gd name="T79" fmla="*/ 41 h 160"/>
                <a:gd name="T80" fmla="*/ 26 w 95"/>
                <a:gd name="T81" fmla="*/ 34 h 160"/>
                <a:gd name="T82" fmla="*/ 27 w 95"/>
                <a:gd name="T83" fmla="*/ 31 h 160"/>
                <a:gd name="T84" fmla="*/ 24 w 95"/>
                <a:gd name="T85" fmla="*/ 20 h 160"/>
                <a:gd name="T86" fmla="*/ 43 w 95"/>
                <a:gd name="T87" fmla="*/ 38 h 160"/>
                <a:gd name="T88" fmla="*/ 48 w 95"/>
                <a:gd name="T89" fmla="*/ 47 h 160"/>
                <a:gd name="T90" fmla="*/ 55 w 95"/>
                <a:gd name="T91" fmla="*/ 53 h 160"/>
                <a:gd name="T92" fmla="*/ 23 w 95"/>
                <a:gd name="T93" fmla="*/ 134 h 160"/>
                <a:gd name="T94" fmla="*/ 26 w 95"/>
                <a:gd name="T95" fmla="*/ 146 h 160"/>
                <a:gd name="T96" fmla="*/ 55 w 95"/>
                <a:gd name="T97" fmla="*/ 135 h 160"/>
                <a:gd name="T98" fmla="*/ 65 w 95"/>
                <a:gd name="T99" fmla="*/ 120 h 160"/>
                <a:gd name="T100" fmla="*/ 93 w 95"/>
                <a:gd name="T101" fmla="*/ 74 h 160"/>
                <a:gd name="T102" fmla="*/ 71 w 95"/>
                <a:gd name="T103" fmla="*/ 37 h 160"/>
                <a:gd name="T104" fmla="*/ 35 w 95"/>
                <a:gd name="T105" fmla="*/ 135 h 160"/>
                <a:gd name="T106" fmla="*/ 27 w 95"/>
                <a:gd name="T107" fmla="*/ 131 h 160"/>
                <a:gd name="T108" fmla="*/ 52 w 95"/>
                <a:gd name="T109" fmla="*/ 22 h 160"/>
                <a:gd name="T110" fmla="*/ 40 w 95"/>
                <a:gd name="T111" fmla="*/ 18 h 160"/>
                <a:gd name="T112" fmla="*/ 4 w 95"/>
                <a:gd name="T113" fmla="*/ 82 h 160"/>
                <a:gd name="T114" fmla="*/ 8 w 95"/>
                <a:gd name="T115" fmla="*/ 22 h 160"/>
                <a:gd name="T116" fmla="*/ 13 w 95"/>
                <a:gd name="T117" fmla="*/ 9 h 160"/>
                <a:gd name="T118" fmla="*/ 13 w 95"/>
                <a:gd name="T119" fmla="*/ 57 h 160"/>
                <a:gd name="T120" fmla="*/ 13 w 95"/>
                <a:gd name="T121" fmla="*/ 12 h 160"/>
                <a:gd name="T122" fmla="*/ 2 w 95"/>
                <a:gd name="T123" fmla="*/ 8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5" h="160">
                  <a:moveTo>
                    <a:pt x="68" y="98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8" y="97"/>
                    <a:pt x="68" y="97"/>
                    <a:pt x="68" y="98"/>
                  </a:cubicBezTo>
                  <a:moveTo>
                    <a:pt x="69" y="99"/>
                  </a:moveTo>
                  <a:cubicBezTo>
                    <a:pt x="69" y="99"/>
                    <a:pt x="69" y="99"/>
                    <a:pt x="68" y="99"/>
                  </a:cubicBezTo>
                  <a:cubicBezTo>
                    <a:pt x="68" y="99"/>
                    <a:pt x="69" y="99"/>
                    <a:pt x="69" y="99"/>
                  </a:cubicBezTo>
                  <a:cubicBezTo>
                    <a:pt x="69" y="99"/>
                    <a:pt x="69" y="98"/>
                    <a:pt x="70" y="98"/>
                  </a:cubicBezTo>
                  <a:cubicBezTo>
                    <a:pt x="70" y="99"/>
                    <a:pt x="69" y="99"/>
                    <a:pt x="69" y="99"/>
                  </a:cubicBezTo>
                  <a:moveTo>
                    <a:pt x="67" y="97"/>
                  </a:moveTo>
                  <a:cubicBezTo>
                    <a:pt x="67" y="98"/>
                    <a:pt x="67" y="98"/>
                    <a:pt x="67" y="98"/>
                  </a:cubicBezTo>
                  <a:cubicBezTo>
                    <a:pt x="66" y="98"/>
                    <a:pt x="66" y="97"/>
                    <a:pt x="67" y="97"/>
                  </a:cubicBezTo>
                  <a:moveTo>
                    <a:pt x="69" y="105"/>
                  </a:moveTo>
                  <a:cubicBezTo>
                    <a:pt x="69" y="105"/>
                    <a:pt x="68" y="105"/>
                    <a:pt x="69" y="104"/>
                  </a:cubicBezTo>
                  <a:cubicBezTo>
                    <a:pt x="69" y="104"/>
                    <a:pt x="68" y="104"/>
                    <a:pt x="68" y="104"/>
                  </a:cubicBezTo>
                  <a:cubicBezTo>
                    <a:pt x="68" y="103"/>
                    <a:pt x="68" y="103"/>
                    <a:pt x="68" y="103"/>
                  </a:cubicBezTo>
                  <a:cubicBezTo>
                    <a:pt x="69" y="102"/>
                    <a:pt x="69" y="103"/>
                    <a:pt x="68" y="103"/>
                  </a:cubicBezTo>
                  <a:cubicBezTo>
                    <a:pt x="69" y="103"/>
                    <a:pt x="69" y="103"/>
                    <a:pt x="70" y="103"/>
                  </a:cubicBezTo>
                  <a:cubicBezTo>
                    <a:pt x="70" y="103"/>
                    <a:pt x="69" y="103"/>
                    <a:pt x="69" y="103"/>
                  </a:cubicBezTo>
                  <a:cubicBezTo>
                    <a:pt x="69" y="102"/>
                    <a:pt x="70" y="102"/>
                    <a:pt x="71" y="102"/>
                  </a:cubicBezTo>
                  <a:cubicBezTo>
                    <a:pt x="70" y="101"/>
                    <a:pt x="71" y="101"/>
                    <a:pt x="71" y="101"/>
                  </a:cubicBezTo>
                  <a:cubicBezTo>
                    <a:pt x="72" y="102"/>
                    <a:pt x="70" y="102"/>
                    <a:pt x="70" y="103"/>
                  </a:cubicBezTo>
                  <a:cubicBezTo>
                    <a:pt x="70" y="103"/>
                    <a:pt x="70" y="102"/>
                    <a:pt x="71" y="103"/>
                  </a:cubicBezTo>
                  <a:cubicBezTo>
                    <a:pt x="70" y="103"/>
                    <a:pt x="70" y="104"/>
                    <a:pt x="69" y="103"/>
                  </a:cubicBezTo>
                  <a:cubicBezTo>
                    <a:pt x="69" y="104"/>
                    <a:pt x="70" y="105"/>
                    <a:pt x="70" y="105"/>
                  </a:cubicBezTo>
                  <a:cubicBezTo>
                    <a:pt x="70" y="105"/>
                    <a:pt x="69" y="105"/>
                    <a:pt x="69" y="105"/>
                  </a:cubicBezTo>
                  <a:cubicBezTo>
                    <a:pt x="70" y="106"/>
                    <a:pt x="70" y="105"/>
                    <a:pt x="71" y="106"/>
                  </a:cubicBezTo>
                  <a:cubicBezTo>
                    <a:pt x="70" y="106"/>
                    <a:pt x="71" y="106"/>
                    <a:pt x="70" y="107"/>
                  </a:cubicBezTo>
                  <a:cubicBezTo>
                    <a:pt x="70" y="107"/>
                    <a:pt x="70" y="107"/>
                    <a:pt x="70" y="107"/>
                  </a:cubicBezTo>
                  <a:cubicBezTo>
                    <a:pt x="70" y="107"/>
                    <a:pt x="70" y="107"/>
                    <a:pt x="70" y="107"/>
                  </a:cubicBezTo>
                  <a:cubicBezTo>
                    <a:pt x="69" y="106"/>
                    <a:pt x="68" y="106"/>
                    <a:pt x="68" y="105"/>
                  </a:cubicBezTo>
                  <a:cubicBezTo>
                    <a:pt x="68" y="106"/>
                    <a:pt x="69" y="106"/>
                    <a:pt x="69" y="106"/>
                  </a:cubicBezTo>
                  <a:cubicBezTo>
                    <a:pt x="70" y="106"/>
                    <a:pt x="70" y="106"/>
                    <a:pt x="70" y="106"/>
                  </a:cubicBezTo>
                  <a:cubicBezTo>
                    <a:pt x="69" y="106"/>
                    <a:pt x="69" y="106"/>
                    <a:pt x="68" y="105"/>
                  </a:cubicBezTo>
                  <a:cubicBezTo>
                    <a:pt x="68" y="105"/>
                    <a:pt x="68" y="105"/>
                    <a:pt x="69" y="105"/>
                  </a:cubicBezTo>
                  <a:moveTo>
                    <a:pt x="67" y="100"/>
                  </a:moveTo>
                  <a:cubicBezTo>
                    <a:pt x="66" y="100"/>
                    <a:pt x="66" y="99"/>
                    <a:pt x="66" y="99"/>
                  </a:cubicBezTo>
                  <a:cubicBezTo>
                    <a:pt x="67" y="99"/>
                    <a:pt x="67" y="100"/>
                    <a:pt x="67" y="100"/>
                  </a:cubicBezTo>
                  <a:moveTo>
                    <a:pt x="66" y="102"/>
                  </a:moveTo>
                  <a:cubicBezTo>
                    <a:pt x="66" y="102"/>
                    <a:pt x="66" y="102"/>
                    <a:pt x="66" y="102"/>
                  </a:cubicBezTo>
                  <a:cubicBezTo>
                    <a:pt x="66" y="102"/>
                    <a:pt x="67" y="102"/>
                    <a:pt x="67" y="102"/>
                  </a:cubicBezTo>
                  <a:cubicBezTo>
                    <a:pt x="67" y="101"/>
                    <a:pt x="67" y="102"/>
                    <a:pt x="67" y="102"/>
                  </a:cubicBezTo>
                  <a:cubicBezTo>
                    <a:pt x="67" y="102"/>
                    <a:pt x="67" y="103"/>
                    <a:pt x="66" y="102"/>
                  </a:cubicBezTo>
                  <a:moveTo>
                    <a:pt x="66" y="101"/>
                  </a:moveTo>
                  <a:cubicBezTo>
                    <a:pt x="66" y="100"/>
                    <a:pt x="66" y="100"/>
                    <a:pt x="66" y="100"/>
                  </a:cubicBezTo>
                  <a:cubicBezTo>
                    <a:pt x="67" y="100"/>
                    <a:pt x="66" y="101"/>
                    <a:pt x="67" y="101"/>
                  </a:cubicBezTo>
                  <a:cubicBezTo>
                    <a:pt x="67" y="101"/>
                    <a:pt x="66" y="101"/>
                    <a:pt x="66" y="101"/>
                  </a:cubicBezTo>
                  <a:moveTo>
                    <a:pt x="69" y="100"/>
                  </a:moveTo>
                  <a:cubicBezTo>
                    <a:pt x="69" y="99"/>
                    <a:pt x="70" y="100"/>
                    <a:pt x="69" y="100"/>
                  </a:cubicBezTo>
                  <a:cubicBezTo>
                    <a:pt x="70" y="100"/>
                    <a:pt x="69" y="99"/>
                    <a:pt x="70" y="99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9" y="100"/>
                    <a:pt x="70" y="100"/>
                    <a:pt x="69" y="100"/>
                  </a:cubicBezTo>
                  <a:cubicBezTo>
                    <a:pt x="69" y="100"/>
                    <a:pt x="70" y="100"/>
                    <a:pt x="69" y="100"/>
                  </a:cubicBezTo>
                  <a:moveTo>
                    <a:pt x="69" y="97"/>
                  </a:moveTo>
                  <a:cubicBezTo>
                    <a:pt x="70" y="97"/>
                    <a:pt x="70" y="98"/>
                    <a:pt x="69" y="98"/>
                  </a:cubicBezTo>
                  <a:cubicBezTo>
                    <a:pt x="69" y="98"/>
                    <a:pt x="69" y="97"/>
                    <a:pt x="69" y="97"/>
                  </a:cubicBezTo>
                  <a:moveTo>
                    <a:pt x="35" y="29"/>
                  </a:moveTo>
                  <a:cubicBezTo>
                    <a:pt x="34" y="28"/>
                    <a:pt x="34" y="29"/>
                    <a:pt x="34" y="28"/>
                  </a:cubicBezTo>
                  <a:cubicBezTo>
                    <a:pt x="34" y="28"/>
                    <a:pt x="34" y="27"/>
                    <a:pt x="34" y="29"/>
                  </a:cubicBezTo>
                  <a:cubicBezTo>
                    <a:pt x="35" y="29"/>
                    <a:pt x="34" y="27"/>
                    <a:pt x="34" y="27"/>
                  </a:cubicBezTo>
                  <a:cubicBezTo>
                    <a:pt x="35" y="28"/>
                    <a:pt x="35" y="27"/>
                    <a:pt x="35" y="28"/>
                  </a:cubicBezTo>
                  <a:cubicBezTo>
                    <a:pt x="35" y="28"/>
                    <a:pt x="35" y="29"/>
                    <a:pt x="36" y="29"/>
                  </a:cubicBezTo>
                  <a:cubicBezTo>
                    <a:pt x="36" y="30"/>
                    <a:pt x="36" y="29"/>
                    <a:pt x="36" y="30"/>
                  </a:cubicBezTo>
                  <a:cubicBezTo>
                    <a:pt x="36" y="30"/>
                    <a:pt x="36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31"/>
                    <a:pt x="35" y="29"/>
                    <a:pt x="35" y="29"/>
                  </a:cubicBezTo>
                  <a:cubicBezTo>
                    <a:pt x="36" y="31"/>
                    <a:pt x="37" y="31"/>
                    <a:pt x="37" y="31"/>
                  </a:cubicBezTo>
                  <a:cubicBezTo>
                    <a:pt x="38" y="31"/>
                    <a:pt x="38" y="31"/>
                    <a:pt x="39" y="32"/>
                  </a:cubicBezTo>
                  <a:cubicBezTo>
                    <a:pt x="37" y="32"/>
                    <a:pt x="35" y="31"/>
                    <a:pt x="33" y="30"/>
                  </a:cubicBezTo>
                  <a:cubicBezTo>
                    <a:pt x="33" y="28"/>
                    <a:pt x="35" y="31"/>
                    <a:pt x="35" y="29"/>
                  </a:cubicBezTo>
                  <a:moveTo>
                    <a:pt x="33" y="33"/>
                  </a:moveTo>
                  <a:cubicBezTo>
                    <a:pt x="34" y="35"/>
                    <a:pt x="33" y="34"/>
                    <a:pt x="33" y="34"/>
                  </a:cubicBezTo>
                  <a:cubicBezTo>
                    <a:pt x="33" y="35"/>
                    <a:pt x="33" y="34"/>
                    <a:pt x="33" y="34"/>
                  </a:cubicBezTo>
                  <a:cubicBezTo>
                    <a:pt x="31" y="31"/>
                    <a:pt x="33" y="33"/>
                    <a:pt x="33" y="33"/>
                  </a:cubicBezTo>
                  <a:moveTo>
                    <a:pt x="35" y="35"/>
                  </a:moveTo>
                  <a:cubicBezTo>
                    <a:pt x="35" y="35"/>
                    <a:pt x="34" y="34"/>
                    <a:pt x="34" y="34"/>
                  </a:cubicBezTo>
                  <a:cubicBezTo>
                    <a:pt x="34" y="33"/>
                    <a:pt x="34" y="34"/>
                    <a:pt x="34" y="34"/>
                  </a:cubicBezTo>
                  <a:cubicBezTo>
                    <a:pt x="35" y="36"/>
                    <a:pt x="34" y="34"/>
                    <a:pt x="34" y="34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4" y="33"/>
                    <a:pt x="34" y="32"/>
                    <a:pt x="35" y="33"/>
                  </a:cubicBezTo>
                  <a:cubicBezTo>
                    <a:pt x="35" y="33"/>
                    <a:pt x="36" y="34"/>
                    <a:pt x="36" y="33"/>
                  </a:cubicBezTo>
                  <a:cubicBezTo>
                    <a:pt x="36" y="34"/>
                    <a:pt x="36" y="34"/>
                    <a:pt x="36" y="35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8" y="38"/>
                    <a:pt x="36" y="35"/>
                    <a:pt x="37" y="37"/>
                  </a:cubicBezTo>
                  <a:cubicBezTo>
                    <a:pt x="37" y="38"/>
                    <a:pt x="36" y="35"/>
                    <a:pt x="36" y="35"/>
                  </a:cubicBezTo>
                  <a:cubicBezTo>
                    <a:pt x="36" y="35"/>
                    <a:pt x="36" y="34"/>
                    <a:pt x="36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2"/>
                    <a:pt x="35" y="33"/>
                  </a:cubicBezTo>
                  <a:cubicBezTo>
                    <a:pt x="34" y="33"/>
                    <a:pt x="35" y="33"/>
                    <a:pt x="35" y="34"/>
                  </a:cubicBezTo>
                  <a:cubicBezTo>
                    <a:pt x="35" y="35"/>
                    <a:pt x="35" y="34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6"/>
                    <a:pt x="36" y="35"/>
                    <a:pt x="37" y="36"/>
                  </a:cubicBezTo>
                  <a:cubicBezTo>
                    <a:pt x="36" y="36"/>
                    <a:pt x="35" y="35"/>
                    <a:pt x="35" y="35"/>
                  </a:cubicBezTo>
                  <a:moveTo>
                    <a:pt x="34" y="34"/>
                  </a:moveTo>
                  <a:cubicBezTo>
                    <a:pt x="35" y="34"/>
                    <a:pt x="35" y="35"/>
                    <a:pt x="35" y="35"/>
                  </a:cubicBezTo>
                  <a:cubicBezTo>
                    <a:pt x="35" y="34"/>
                    <a:pt x="34" y="33"/>
                    <a:pt x="34" y="34"/>
                  </a:cubicBezTo>
                  <a:moveTo>
                    <a:pt x="70" y="99"/>
                  </a:moveTo>
                  <a:cubicBezTo>
                    <a:pt x="70" y="98"/>
                    <a:pt x="71" y="99"/>
                    <a:pt x="71" y="98"/>
                  </a:cubicBezTo>
                  <a:cubicBezTo>
                    <a:pt x="72" y="98"/>
                    <a:pt x="72" y="99"/>
                    <a:pt x="71" y="99"/>
                  </a:cubicBezTo>
                  <a:cubicBezTo>
                    <a:pt x="71" y="99"/>
                    <a:pt x="72" y="100"/>
                    <a:pt x="71" y="100"/>
                  </a:cubicBezTo>
                  <a:cubicBezTo>
                    <a:pt x="70" y="100"/>
                    <a:pt x="71" y="100"/>
                    <a:pt x="71" y="99"/>
                  </a:cubicBezTo>
                  <a:cubicBezTo>
                    <a:pt x="71" y="99"/>
                    <a:pt x="70" y="99"/>
                    <a:pt x="70" y="99"/>
                  </a:cubicBezTo>
                  <a:moveTo>
                    <a:pt x="32" y="35"/>
                  </a:moveTo>
                  <a:cubicBezTo>
                    <a:pt x="32" y="35"/>
                    <a:pt x="30" y="33"/>
                    <a:pt x="31" y="33"/>
                  </a:cubicBezTo>
                  <a:cubicBezTo>
                    <a:pt x="31" y="34"/>
                    <a:pt x="32" y="34"/>
                    <a:pt x="32" y="35"/>
                  </a:cubicBezTo>
                  <a:moveTo>
                    <a:pt x="32" y="32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0" y="31"/>
                    <a:pt x="31" y="31"/>
                    <a:pt x="32" y="32"/>
                  </a:cubicBezTo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6"/>
                    <a:pt x="68" y="96"/>
                  </a:cubicBezTo>
                  <a:moveTo>
                    <a:pt x="38" y="37"/>
                  </a:moveTo>
                  <a:cubicBezTo>
                    <a:pt x="38" y="38"/>
                    <a:pt x="38" y="38"/>
                    <a:pt x="38" y="39"/>
                  </a:cubicBezTo>
                  <a:cubicBezTo>
                    <a:pt x="38" y="39"/>
                    <a:pt x="37" y="39"/>
                    <a:pt x="36" y="38"/>
                  </a:cubicBezTo>
                  <a:cubicBezTo>
                    <a:pt x="37" y="37"/>
                    <a:pt x="38" y="39"/>
                    <a:pt x="38" y="38"/>
                  </a:cubicBezTo>
                  <a:cubicBezTo>
                    <a:pt x="38" y="38"/>
                    <a:pt x="38" y="37"/>
                    <a:pt x="38" y="37"/>
                  </a:cubicBezTo>
                  <a:moveTo>
                    <a:pt x="58" y="63"/>
                  </a:moveTo>
                  <a:cubicBezTo>
                    <a:pt x="57" y="63"/>
                    <a:pt x="57" y="63"/>
                    <a:pt x="56" y="62"/>
                  </a:cubicBezTo>
                  <a:cubicBezTo>
                    <a:pt x="57" y="61"/>
                    <a:pt x="57" y="62"/>
                    <a:pt x="57" y="62"/>
                  </a:cubicBezTo>
                  <a:cubicBezTo>
                    <a:pt x="57" y="63"/>
                    <a:pt x="58" y="63"/>
                    <a:pt x="58" y="63"/>
                  </a:cubicBezTo>
                  <a:moveTo>
                    <a:pt x="67" y="106"/>
                  </a:moveTo>
                  <a:cubicBezTo>
                    <a:pt x="67" y="105"/>
                    <a:pt x="66" y="106"/>
                    <a:pt x="66" y="105"/>
                  </a:cubicBezTo>
                  <a:cubicBezTo>
                    <a:pt x="66" y="105"/>
                    <a:pt x="66" y="105"/>
                    <a:pt x="65" y="105"/>
                  </a:cubicBezTo>
                  <a:cubicBezTo>
                    <a:pt x="65" y="105"/>
                    <a:pt x="66" y="105"/>
                    <a:pt x="66" y="105"/>
                  </a:cubicBezTo>
                  <a:cubicBezTo>
                    <a:pt x="66" y="105"/>
                    <a:pt x="66" y="104"/>
                    <a:pt x="67" y="104"/>
                  </a:cubicBezTo>
                  <a:cubicBezTo>
                    <a:pt x="67" y="105"/>
                    <a:pt x="66" y="105"/>
                    <a:pt x="66" y="105"/>
                  </a:cubicBezTo>
                  <a:cubicBezTo>
                    <a:pt x="66" y="105"/>
                    <a:pt x="67" y="105"/>
                    <a:pt x="67" y="105"/>
                  </a:cubicBezTo>
                  <a:cubicBezTo>
                    <a:pt x="67" y="105"/>
                    <a:pt x="67" y="106"/>
                    <a:pt x="68" y="106"/>
                  </a:cubicBezTo>
                  <a:cubicBezTo>
                    <a:pt x="67" y="106"/>
                    <a:pt x="68" y="107"/>
                    <a:pt x="67" y="107"/>
                  </a:cubicBezTo>
                  <a:cubicBezTo>
                    <a:pt x="67" y="107"/>
                    <a:pt x="67" y="107"/>
                    <a:pt x="67" y="107"/>
                  </a:cubicBezTo>
                  <a:cubicBezTo>
                    <a:pt x="67" y="106"/>
                    <a:pt x="67" y="106"/>
                    <a:pt x="67" y="106"/>
                  </a:cubicBezTo>
                  <a:moveTo>
                    <a:pt x="40" y="40"/>
                  </a:moveTo>
                  <a:cubicBezTo>
                    <a:pt x="40" y="41"/>
                    <a:pt x="40" y="40"/>
                    <a:pt x="40" y="39"/>
                  </a:cubicBezTo>
                  <a:cubicBezTo>
                    <a:pt x="40" y="39"/>
                    <a:pt x="40" y="40"/>
                    <a:pt x="40" y="40"/>
                  </a:cubicBezTo>
                  <a:cubicBezTo>
                    <a:pt x="40" y="39"/>
                    <a:pt x="40" y="40"/>
                    <a:pt x="39" y="40"/>
                  </a:cubicBezTo>
                  <a:cubicBezTo>
                    <a:pt x="39" y="40"/>
                    <a:pt x="39" y="41"/>
                    <a:pt x="39" y="39"/>
                  </a:cubicBezTo>
                  <a:cubicBezTo>
                    <a:pt x="39" y="40"/>
                    <a:pt x="39" y="39"/>
                    <a:pt x="39" y="39"/>
                  </a:cubicBezTo>
                  <a:cubicBezTo>
                    <a:pt x="40" y="39"/>
                    <a:pt x="40" y="40"/>
                    <a:pt x="40" y="40"/>
                  </a:cubicBezTo>
                  <a:moveTo>
                    <a:pt x="24" y="78"/>
                  </a:moveTo>
                  <a:cubicBezTo>
                    <a:pt x="23" y="78"/>
                    <a:pt x="22" y="76"/>
                    <a:pt x="23" y="76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3" y="77"/>
                    <a:pt x="24" y="77"/>
                    <a:pt x="24" y="77"/>
                  </a:cubicBezTo>
                  <a:cubicBezTo>
                    <a:pt x="24" y="76"/>
                    <a:pt x="22" y="76"/>
                    <a:pt x="23" y="76"/>
                  </a:cubicBezTo>
                  <a:cubicBezTo>
                    <a:pt x="23" y="76"/>
                    <a:pt x="24" y="76"/>
                    <a:pt x="24" y="77"/>
                  </a:cubicBezTo>
                  <a:cubicBezTo>
                    <a:pt x="24" y="77"/>
                    <a:pt x="24" y="77"/>
                    <a:pt x="24" y="78"/>
                  </a:cubicBezTo>
                  <a:moveTo>
                    <a:pt x="26" y="65"/>
                  </a:moveTo>
                  <a:cubicBezTo>
                    <a:pt x="25" y="65"/>
                    <a:pt x="25" y="64"/>
                    <a:pt x="26" y="65"/>
                  </a:cubicBezTo>
                  <a:cubicBezTo>
                    <a:pt x="26" y="65"/>
                    <a:pt x="25" y="65"/>
                    <a:pt x="26" y="65"/>
                  </a:cubicBezTo>
                  <a:cubicBezTo>
                    <a:pt x="26" y="65"/>
                    <a:pt x="26" y="65"/>
                    <a:pt x="27" y="65"/>
                  </a:cubicBezTo>
                  <a:cubicBezTo>
                    <a:pt x="27" y="65"/>
                    <a:pt x="26" y="66"/>
                    <a:pt x="27" y="66"/>
                  </a:cubicBezTo>
                  <a:cubicBezTo>
                    <a:pt x="27" y="66"/>
                    <a:pt x="27" y="67"/>
                    <a:pt x="26" y="67"/>
                  </a:cubicBezTo>
                  <a:cubicBezTo>
                    <a:pt x="26" y="67"/>
                    <a:pt x="26" y="66"/>
                    <a:pt x="26" y="66"/>
                  </a:cubicBezTo>
                  <a:cubicBezTo>
                    <a:pt x="26" y="66"/>
                    <a:pt x="25" y="66"/>
                    <a:pt x="25" y="66"/>
                  </a:cubicBezTo>
                  <a:cubicBezTo>
                    <a:pt x="25" y="66"/>
                    <a:pt x="26" y="66"/>
                    <a:pt x="26" y="65"/>
                  </a:cubicBezTo>
                  <a:moveTo>
                    <a:pt x="22" y="67"/>
                  </a:moveTo>
                  <a:cubicBezTo>
                    <a:pt x="21" y="67"/>
                    <a:pt x="22" y="66"/>
                    <a:pt x="22" y="65"/>
                  </a:cubicBezTo>
                  <a:cubicBezTo>
                    <a:pt x="22" y="65"/>
                    <a:pt x="23" y="66"/>
                    <a:pt x="24" y="66"/>
                  </a:cubicBezTo>
                  <a:cubicBezTo>
                    <a:pt x="24" y="66"/>
                    <a:pt x="23" y="66"/>
                    <a:pt x="22" y="66"/>
                  </a:cubicBezTo>
                  <a:cubicBezTo>
                    <a:pt x="22" y="66"/>
                    <a:pt x="23" y="66"/>
                    <a:pt x="23" y="66"/>
                  </a:cubicBezTo>
                  <a:cubicBezTo>
                    <a:pt x="23" y="66"/>
                    <a:pt x="23" y="67"/>
                    <a:pt x="23" y="66"/>
                  </a:cubicBezTo>
                  <a:cubicBezTo>
                    <a:pt x="24" y="67"/>
                    <a:pt x="24" y="67"/>
                    <a:pt x="24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6"/>
                    <a:pt x="25" y="66"/>
                    <a:pt x="25" y="65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7"/>
                    <a:pt x="25" y="67"/>
                    <a:pt x="25" y="68"/>
                  </a:cubicBezTo>
                  <a:cubicBezTo>
                    <a:pt x="24" y="68"/>
                    <a:pt x="24" y="67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4" y="67"/>
                    <a:pt x="24" y="68"/>
                  </a:cubicBezTo>
                  <a:cubicBezTo>
                    <a:pt x="24" y="68"/>
                    <a:pt x="24" y="68"/>
                    <a:pt x="25" y="68"/>
                  </a:cubicBezTo>
                  <a:cubicBezTo>
                    <a:pt x="25" y="69"/>
                    <a:pt x="24" y="68"/>
                    <a:pt x="24" y="69"/>
                  </a:cubicBezTo>
                  <a:cubicBezTo>
                    <a:pt x="24" y="69"/>
                    <a:pt x="25" y="69"/>
                    <a:pt x="24" y="70"/>
                  </a:cubicBezTo>
                  <a:cubicBezTo>
                    <a:pt x="24" y="70"/>
                    <a:pt x="23" y="69"/>
                    <a:pt x="23" y="69"/>
                  </a:cubicBezTo>
                  <a:cubicBezTo>
                    <a:pt x="23" y="68"/>
                    <a:pt x="23" y="68"/>
                    <a:pt x="22" y="68"/>
                  </a:cubicBezTo>
                  <a:cubicBezTo>
                    <a:pt x="21" y="67"/>
                    <a:pt x="23" y="68"/>
                    <a:pt x="23" y="67"/>
                  </a:cubicBezTo>
                  <a:cubicBezTo>
                    <a:pt x="22" y="67"/>
                    <a:pt x="22" y="67"/>
                    <a:pt x="22" y="67"/>
                  </a:cubicBezTo>
                  <a:moveTo>
                    <a:pt x="27" y="76"/>
                  </a:moveTo>
                  <a:cubicBezTo>
                    <a:pt x="27" y="76"/>
                    <a:pt x="26" y="76"/>
                    <a:pt x="26" y="77"/>
                  </a:cubicBezTo>
                  <a:cubicBezTo>
                    <a:pt x="26" y="77"/>
                    <a:pt x="27" y="77"/>
                    <a:pt x="26" y="77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4" y="78"/>
                    <a:pt x="26" y="77"/>
                    <a:pt x="26" y="76"/>
                  </a:cubicBezTo>
                  <a:cubicBezTo>
                    <a:pt x="26" y="76"/>
                    <a:pt x="26" y="76"/>
                    <a:pt x="27" y="76"/>
                  </a:cubicBezTo>
                  <a:moveTo>
                    <a:pt x="26" y="74"/>
                  </a:moveTo>
                  <a:cubicBezTo>
                    <a:pt x="27" y="74"/>
                    <a:pt x="27" y="75"/>
                    <a:pt x="26" y="75"/>
                  </a:cubicBezTo>
                  <a:cubicBezTo>
                    <a:pt x="27" y="75"/>
                    <a:pt x="27" y="75"/>
                    <a:pt x="27" y="76"/>
                  </a:cubicBezTo>
                  <a:cubicBezTo>
                    <a:pt x="27" y="75"/>
                    <a:pt x="26" y="75"/>
                    <a:pt x="26" y="76"/>
                  </a:cubicBezTo>
                  <a:cubicBezTo>
                    <a:pt x="24" y="75"/>
                    <a:pt x="26" y="75"/>
                    <a:pt x="26" y="74"/>
                  </a:cubicBezTo>
                  <a:cubicBezTo>
                    <a:pt x="26" y="74"/>
                    <a:pt x="26" y="74"/>
                    <a:pt x="26" y="74"/>
                  </a:cubicBezTo>
                  <a:moveTo>
                    <a:pt x="26" y="61"/>
                  </a:moveTo>
                  <a:cubicBezTo>
                    <a:pt x="26" y="61"/>
                    <a:pt x="26" y="61"/>
                    <a:pt x="26" y="61"/>
                  </a:cubicBezTo>
                  <a:cubicBezTo>
                    <a:pt x="25" y="61"/>
                    <a:pt x="25" y="61"/>
                    <a:pt x="25" y="60"/>
                  </a:cubicBezTo>
                  <a:cubicBezTo>
                    <a:pt x="25" y="60"/>
                    <a:pt x="25" y="61"/>
                    <a:pt x="26" y="61"/>
                  </a:cubicBezTo>
                  <a:moveTo>
                    <a:pt x="23" y="60"/>
                  </a:moveTo>
                  <a:cubicBezTo>
                    <a:pt x="22" y="61"/>
                    <a:pt x="22" y="61"/>
                    <a:pt x="22" y="61"/>
                  </a:cubicBezTo>
                  <a:cubicBezTo>
                    <a:pt x="22" y="61"/>
                    <a:pt x="23" y="61"/>
                    <a:pt x="23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1" y="61"/>
                    <a:pt x="21" y="60"/>
                    <a:pt x="23" y="60"/>
                  </a:cubicBezTo>
                  <a:moveTo>
                    <a:pt x="22" y="62"/>
                  </a:moveTo>
                  <a:cubicBezTo>
                    <a:pt x="23" y="62"/>
                    <a:pt x="22" y="63"/>
                    <a:pt x="22" y="63"/>
                  </a:cubicBezTo>
                  <a:cubicBezTo>
                    <a:pt x="23" y="63"/>
                    <a:pt x="22" y="64"/>
                    <a:pt x="23" y="65"/>
                  </a:cubicBezTo>
                  <a:cubicBezTo>
                    <a:pt x="21" y="65"/>
                    <a:pt x="22" y="64"/>
                    <a:pt x="22" y="64"/>
                  </a:cubicBezTo>
                  <a:cubicBezTo>
                    <a:pt x="22" y="63"/>
                    <a:pt x="21" y="62"/>
                    <a:pt x="22" y="62"/>
                  </a:cubicBezTo>
                  <a:moveTo>
                    <a:pt x="23" y="62"/>
                  </a:moveTo>
                  <a:cubicBezTo>
                    <a:pt x="24" y="62"/>
                    <a:pt x="23" y="62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3"/>
                    <a:pt x="25" y="62"/>
                  </a:cubicBezTo>
                  <a:cubicBezTo>
                    <a:pt x="26" y="62"/>
                    <a:pt x="25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4" y="65"/>
                    <a:pt x="23" y="64"/>
                  </a:cubicBezTo>
                  <a:cubicBezTo>
                    <a:pt x="23" y="64"/>
                    <a:pt x="23" y="63"/>
                    <a:pt x="24" y="63"/>
                  </a:cubicBezTo>
                  <a:cubicBezTo>
                    <a:pt x="24" y="63"/>
                    <a:pt x="25" y="63"/>
                    <a:pt x="24" y="62"/>
                  </a:cubicBezTo>
                  <a:cubicBezTo>
                    <a:pt x="24" y="62"/>
                    <a:pt x="24" y="63"/>
                    <a:pt x="23" y="63"/>
                  </a:cubicBezTo>
                  <a:cubicBezTo>
                    <a:pt x="23" y="62"/>
                    <a:pt x="24" y="62"/>
                    <a:pt x="23" y="62"/>
                  </a:cubicBezTo>
                  <a:moveTo>
                    <a:pt x="26" y="78"/>
                  </a:moveTo>
                  <a:cubicBezTo>
                    <a:pt x="26" y="78"/>
                    <a:pt x="26" y="78"/>
                    <a:pt x="26" y="78"/>
                  </a:cubicBezTo>
                  <a:cubicBezTo>
                    <a:pt x="27" y="79"/>
                    <a:pt x="26" y="80"/>
                    <a:pt x="26" y="81"/>
                  </a:cubicBezTo>
                  <a:cubicBezTo>
                    <a:pt x="26" y="82"/>
                    <a:pt x="26" y="81"/>
                    <a:pt x="26" y="81"/>
                  </a:cubicBezTo>
                  <a:cubicBezTo>
                    <a:pt x="26" y="80"/>
                    <a:pt x="25" y="79"/>
                    <a:pt x="26" y="78"/>
                  </a:cubicBezTo>
                  <a:moveTo>
                    <a:pt x="27" y="63"/>
                  </a:moveTo>
                  <a:cubicBezTo>
                    <a:pt x="27" y="63"/>
                    <a:pt x="28" y="63"/>
                    <a:pt x="28" y="64"/>
                  </a:cubicBezTo>
                  <a:cubicBezTo>
                    <a:pt x="27" y="63"/>
                    <a:pt x="26" y="64"/>
                    <a:pt x="26" y="63"/>
                  </a:cubicBezTo>
                  <a:cubicBezTo>
                    <a:pt x="26" y="63"/>
                    <a:pt x="26" y="64"/>
                    <a:pt x="25" y="64"/>
                  </a:cubicBezTo>
                  <a:cubicBezTo>
                    <a:pt x="26" y="63"/>
                    <a:pt x="26" y="63"/>
                    <a:pt x="26" y="62"/>
                  </a:cubicBezTo>
                  <a:cubicBezTo>
                    <a:pt x="27" y="62"/>
                    <a:pt x="26" y="62"/>
                    <a:pt x="27" y="62"/>
                  </a:cubicBezTo>
                  <a:cubicBezTo>
                    <a:pt x="27" y="62"/>
                    <a:pt x="26" y="62"/>
                    <a:pt x="27" y="63"/>
                  </a:cubicBezTo>
                  <a:moveTo>
                    <a:pt x="29" y="63"/>
                  </a:moveTo>
                  <a:cubicBezTo>
                    <a:pt x="30" y="63"/>
                    <a:pt x="29" y="64"/>
                    <a:pt x="29" y="64"/>
                  </a:cubicBezTo>
                  <a:cubicBezTo>
                    <a:pt x="29" y="65"/>
                    <a:pt x="30" y="65"/>
                    <a:pt x="29" y="65"/>
                  </a:cubicBezTo>
                  <a:cubicBezTo>
                    <a:pt x="29" y="65"/>
                    <a:pt x="28" y="64"/>
                    <a:pt x="28" y="64"/>
                  </a:cubicBezTo>
                  <a:cubicBezTo>
                    <a:pt x="29" y="64"/>
                    <a:pt x="29" y="64"/>
                    <a:pt x="29" y="63"/>
                  </a:cubicBezTo>
                  <a:moveTo>
                    <a:pt x="24" y="73"/>
                  </a:moveTo>
                  <a:cubicBezTo>
                    <a:pt x="24" y="74"/>
                    <a:pt x="25" y="74"/>
                    <a:pt x="25" y="74"/>
                  </a:cubicBezTo>
                  <a:cubicBezTo>
                    <a:pt x="25" y="74"/>
                    <a:pt x="24" y="74"/>
                    <a:pt x="24" y="74"/>
                  </a:cubicBezTo>
                  <a:cubicBezTo>
                    <a:pt x="23" y="74"/>
                    <a:pt x="22" y="74"/>
                    <a:pt x="22" y="74"/>
                  </a:cubicBezTo>
                  <a:cubicBezTo>
                    <a:pt x="23" y="74"/>
                    <a:pt x="23" y="74"/>
                    <a:pt x="24" y="74"/>
                  </a:cubicBezTo>
                  <a:cubicBezTo>
                    <a:pt x="24" y="74"/>
                    <a:pt x="23" y="73"/>
                    <a:pt x="22" y="73"/>
                  </a:cubicBezTo>
                  <a:cubicBezTo>
                    <a:pt x="22" y="73"/>
                    <a:pt x="22" y="73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3"/>
                    <a:pt x="23" y="73"/>
                    <a:pt x="24" y="73"/>
                  </a:cubicBezTo>
                  <a:cubicBezTo>
                    <a:pt x="24" y="73"/>
                    <a:pt x="23" y="73"/>
                    <a:pt x="24" y="72"/>
                  </a:cubicBezTo>
                  <a:cubicBezTo>
                    <a:pt x="24" y="72"/>
                    <a:pt x="25" y="72"/>
                    <a:pt x="25" y="73"/>
                  </a:cubicBezTo>
                  <a:cubicBezTo>
                    <a:pt x="25" y="73"/>
                    <a:pt x="24" y="73"/>
                    <a:pt x="24" y="73"/>
                  </a:cubicBezTo>
                  <a:moveTo>
                    <a:pt x="25" y="91"/>
                  </a:moveTo>
                  <a:cubicBezTo>
                    <a:pt x="25" y="91"/>
                    <a:pt x="25" y="92"/>
                    <a:pt x="25" y="93"/>
                  </a:cubicBezTo>
                  <a:cubicBezTo>
                    <a:pt x="24" y="92"/>
                    <a:pt x="25" y="92"/>
                    <a:pt x="25" y="91"/>
                  </a:cubicBezTo>
                  <a:moveTo>
                    <a:pt x="20" y="85"/>
                  </a:moveTo>
                  <a:cubicBezTo>
                    <a:pt x="20" y="85"/>
                    <a:pt x="20" y="86"/>
                    <a:pt x="20" y="86"/>
                  </a:cubicBezTo>
                  <a:cubicBezTo>
                    <a:pt x="19" y="86"/>
                    <a:pt x="19" y="85"/>
                    <a:pt x="20" y="85"/>
                  </a:cubicBezTo>
                  <a:cubicBezTo>
                    <a:pt x="19" y="85"/>
                    <a:pt x="19" y="84"/>
                    <a:pt x="19" y="84"/>
                  </a:cubicBezTo>
                  <a:cubicBezTo>
                    <a:pt x="18" y="85"/>
                    <a:pt x="19" y="86"/>
                    <a:pt x="19" y="86"/>
                  </a:cubicBezTo>
                  <a:cubicBezTo>
                    <a:pt x="19" y="86"/>
                    <a:pt x="18" y="86"/>
                    <a:pt x="18" y="86"/>
                  </a:cubicBezTo>
                  <a:cubicBezTo>
                    <a:pt x="19" y="86"/>
                    <a:pt x="19" y="86"/>
                    <a:pt x="19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19" y="88"/>
                    <a:pt x="19" y="88"/>
                  </a:cubicBezTo>
                  <a:cubicBezTo>
                    <a:pt x="19" y="89"/>
                    <a:pt x="18" y="88"/>
                    <a:pt x="18" y="89"/>
                  </a:cubicBezTo>
                  <a:cubicBezTo>
                    <a:pt x="18" y="89"/>
                    <a:pt x="19" y="89"/>
                    <a:pt x="19" y="88"/>
                  </a:cubicBezTo>
                  <a:cubicBezTo>
                    <a:pt x="19" y="89"/>
                    <a:pt x="19" y="89"/>
                    <a:pt x="19" y="90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9"/>
                    <a:pt x="18" y="89"/>
                    <a:pt x="18" y="90"/>
                  </a:cubicBezTo>
                  <a:cubicBezTo>
                    <a:pt x="17" y="90"/>
                    <a:pt x="18" y="91"/>
                    <a:pt x="17" y="91"/>
                  </a:cubicBezTo>
                  <a:cubicBezTo>
                    <a:pt x="17" y="91"/>
                    <a:pt x="17" y="91"/>
                    <a:pt x="17" y="90"/>
                  </a:cubicBezTo>
                  <a:cubicBezTo>
                    <a:pt x="16" y="90"/>
                    <a:pt x="16" y="91"/>
                    <a:pt x="16" y="91"/>
                  </a:cubicBezTo>
                  <a:cubicBezTo>
                    <a:pt x="16" y="90"/>
                    <a:pt x="16" y="89"/>
                    <a:pt x="16" y="88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6" y="86"/>
                    <a:pt x="16" y="86"/>
                  </a:cubicBezTo>
                  <a:cubicBezTo>
                    <a:pt x="16" y="86"/>
                    <a:pt x="16" y="86"/>
                    <a:pt x="16" y="85"/>
                  </a:cubicBezTo>
                  <a:cubicBezTo>
                    <a:pt x="17" y="84"/>
                    <a:pt x="16" y="84"/>
                    <a:pt x="16" y="83"/>
                  </a:cubicBezTo>
                  <a:cubicBezTo>
                    <a:pt x="17" y="83"/>
                    <a:pt x="17" y="82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7" y="80"/>
                    <a:pt x="18" y="79"/>
                    <a:pt x="17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8"/>
                    <a:pt x="18" y="79"/>
                    <a:pt x="19" y="79"/>
                  </a:cubicBezTo>
                  <a:cubicBezTo>
                    <a:pt x="19" y="78"/>
                    <a:pt x="18" y="78"/>
                    <a:pt x="18" y="77"/>
                  </a:cubicBezTo>
                  <a:cubicBezTo>
                    <a:pt x="19" y="77"/>
                    <a:pt x="18" y="75"/>
                    <a:pt x="19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0" y="74"/>
                    <a:pt x="20" y="73"/>
                    <a:pt x="20" y="73"/>
                  </a:cubicBezTo>
                  <a:cubicBezTo>
                    <a:pt x="21" y="73"/>
                    <a:pt x="20" y="74"/>
                    <a:pt x="20" y="74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7"/>
                    <a:pt x="20" y="77"/>
                  </a:cubicBezTo>
                  <a:cubicBezTo>
                    <a:pt x="20" y="77"/>
                    <a:pt x="20" y="78"/>
                    <a:pt x="20" y="78"/>
                  </a:cubicBezTo>
                  <a:cubicBezTo>
                    <a:pt x="19" y="78"/>
                    <a:pt x="19" y="77"/>
                    <a:pt x="19" y="78"/>
                  </a:cubicBezTo>
                  <a:cubicBezTo>
                    <a:pt x="19" y="78"/>
                    <a:pt x="19" y="78"/>
                    <a:pt x="20" y="78"/>
                  </a:cubicBezTo>
                  <a:cubicBezTo>
                    <a:pt x="20" y="78"/>
                    <a:pt x="20" y="79"/>
                    <a:pt x="21" y="79"/>
                  </a:cubicBezTo>
                  <a:cubicBezTo>
                    <a:pt x="20" y="80"/>
                    <a:pt x="20" y="81"/>
                    <a:pt x="20" y="82"/>
                  </a:cubicBezTo>
                  <a:cubicBezTo>
                    <a:pt x="20" y="82"/>
                    <a:pt x="20" y="83"/>
                    <a:pt x="21" y="83"/>
                  </a:cubicBezTo>
                  <a:cubicBezTo>
                    <a:pt x="21" y="83"/>
                    <a:pt x="21" y="84"/>
                    <a:pt x="21" y="84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20" y="85"/>
                    <a:pt x="20" y="85"/>
                    <a:pt x="20" y="85"/>
                  </a:cubicBezTo>
                  <a:moveTo>
                    <a:pt x="20" y="80"/>
                  </a:moveTo>
                  <a:cubicBezTo>
                    <a:pt x="20" y="80"/>
                    <a:pt x="20" y="80"/>
                    <a:pt x="20" y="80"/>
                  </a:cubicBezTo>
                  <a:cubicBezTo>
                    <a:pt x="21" y="80"/>
                    <a:pt x="20" y="79"/>
                    <a:pt x="20" y="79"/>
                  </a:cubicBezTo>
                  <a:cubicBezTo>
                    <a:pt x="20" y="79"/>
                    <a:pt x="19" y="79"/>
                    <a:pt x="19" y="79"/>
                  </a:cubicBezTo>
                  <a:cubicBezTo>
                    <a:pt x="19" y="80"/>
                    <a:pt x="20" y="79"/>
                    <a:pt x="20" y="80"/>
                  </a:cubicBezTo>
                  <a:moveTo>
                    <a:pt x="19" y="81"/>
                  </a:moveTo>
                  <a:cubicBezTo>
                    <a:pt x="20" y="80"/>
                    <a:pt x="19" y="80"/>
                    <a:pt x="19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9" y="80"/>
                    <a:pt x="18" y="80"/>
                    <a:pt x="18" y="80"/>
                  </a:cubicBezTo>
                  <a:cubicBezTo>
                    <a:pt x="19" y="80"/>
                    <a:pt x="19" y="81"/>
                    <a:pt x="19" y="81"/>
                  </a:cubicBezTo>
                  <a:moveTo>
                    <a:pt x="19" y="82"/>
                  </a:moveTo>
                  <a:cubicBezTo>
                    <a:pt x="20" y="82"/>
                    <a:pt x="20" y="81"/>
                    <a:pt x="20" y="81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9" y="81"/>
                    <a:pt x="19" y="81"/>
                    <a:pt x="19" y="82"/>
                  </a:cubicBezTo>
                  <a:moveTo>
                    <a:pt x="17" y="88"/>
                  </a:moveTo>
                  <a:cubicBezTo>
                    <a:pt x="17" y="88"/>
                    <a:pt x="16" y="88"/>
                    <a:pt x="16" y="88"/>
                  </a:cubicBezTo>
                  <a:cubicBezTo>
                    <a:pt x="16" y="88"/>
                    <a:pt x="16" y="89"/>
                    <a:pt x="17" y="89"/>
                  </a:cubicBezTo>
                  <a:cubicBezTo>
                    <a:pt x="17" y="88"/>
                    <a:pt x="17" y="88"/>
                    <a:pt x="17" y="88"/>
                  </a:cubicBezTo>
                  <a:moveTo>
                    <a:pt x="18" y="83"/>
                  </a:moveTo>
                  <a:cubicBezTo>
                    <a:pt x="18" y="83"/>
                    <a:pt x="19" y="82"/>
                    <a:pt x="18" y="82"/>
                  </a:cubicBezTo>
                  <a:cubicBezTo>
                    <a:pt x="18" y="82"/>
                    <a:pt x="17" y="84"/>
                    <a:pt x="18" y="83"/>
                  </a:cubicBezTo>
                  <a:moveTo>
                    <a:pt x="20" y="84"/>
                  </a:moveTo>
                  <a:cubicBezTo>
                    <a:pt x="21" y="84"/>
                    <a:pt x="20" y="83"/>
                    <a:pt x="19" y="82"/>
                  </a:cubicBezTo>
                  <a:cubicBezTo>
                    <a:pt x="19" y="83"/>
                    <a:pt x="20" y="83"/>
                    <a:pt x="20" y="84"/>
                  </a:cubicBezTo>
                  <a:moveTo>
                    <a:pt x="31" y="34"/>
                  </a:moveTo>
                  <a:cubicBezTo>
                    <a:pt x="31" y="34"/>
                    <a:pt x="31" y="34"/>
                    <a:pt x="31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1" y="35"/>
                    <a:pt x="31" y="34"/>
                    <a:pt x="31" y="34"/>
                  </a:cubicBezTo>
                  <a:cubicBezTo>
                    <a:pt x="31" y="34"/>
                    <a:pt x="31" y="33"/>
                    <a:pt x="30" y="32"/>
                  </a:cubicBezTo>
                  <a:cubicBezTo>
                    <a:pt x="30" y="32"/>
                    <a:pt x="31" y="33"/>
                    <a:pt x="31" y="34"/>
                  </a:cubicBezTo>
                  <a:moveTo>
                    <a:pt x="21" y="105"/>
                  </a:moveTo>
                  <a:cubicBezTo>
                    <a:pt x="20" y="105"/>
                    <a:pt x="21" y="104"/>
                    <a:pt x="21" y="104"/>
                  </a:cubicBezTo>
                  <a:cubicBezTo>
                    <a:pt x="21" y="103"/>
                    <a:pt x="21" y="105"/>
                    <a:pt x="21" y="105"/>
                  </a:cubicBezTo>
                  <a:moveTo>
                    <a:pt x="23" y="78"/>
                  </a:moveTo>
                  <a:cubicBezTo>
                    <a:pt x="24" y="79"/>
                    <a:pt x="23" y="78"/>
                    <a:pt x="23" y="79"/>
                  </a:cubicBezTo>
                  <a:cubicBezTo>
                    <a:pt x="22" y="78"/>
                    <a:pt x="23" y="78"/>
                    <a:pt x="23" y="78"/>
                  </a:cubicBezTo>
                  <a:cubicBezTo>
                    <a:pt x="23" y="77"/>
                    <a:pt x="23" y="78"/>
                    <a:pt x="23" y="78"/>
                  </a:cubicBezTo>
                  <a:moveTo>
                    <a:pt x="21" y="79"/>
                  </a:moveTo>
                  <a:cubicBezTo>
                    <a:pt x="20" y="79"/>
                    <a:pt x="21" y="78"/>
                    <a:pt x="20" y="78"/>
                  </a:cubicBezTo>
                  <a:cubicBezTo>
                    <a:pt x="21" y="78"/>
                    <a:pt x="21" y="78"/>
                    <a:pt x="20" y="77"/>
                  </a:cubicBezTo>
                  <a:cubicBezTo>
                    <a:pt x="21" y="78"/>
                    <a:pt x="21" y="78"/>
                    <a:pt x="21" y="79"/>
                  </a:cubicBezTo>
                  <a:moveTo>
                    <a:pt x="26" y="82"/>
                  </a:move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5" y="83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6" y="83"/>
                    <a:pt x="26" y="83"/>
                  </a:cubicBezTo>
                  <a:cubicBezTo>
                    <a:pt x="26" y="83"/>
                    <a:pt x="25" y="84"/>
                    <a:pt x="25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5" y="84"/>
                    <a:pt x="26" y="85"/>
                    <a:pt x="26" y="85"/>
                  </a:cubicBezTo>
                  <a:cubicBezTo>
                    <a:pt x="25" y="85"/>
                    <a:pt x="26" y="85"/>
                    <a:pt x="25" y="85"/>
                  </a:cubicBezTo>
                  <a:cubicBezTo>
                    <a:pt x="25" y="85"/>
                    <a:pt x="25" y="84"/>
                    <a:pt x="25" y="84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5" y="84"/>
                    <a:pt x="25" y="83"/>
                    <a:pt x="25" y="83"/>
                  </a:cubicBezTo>
                  <a:cubicBezTo>
                    <a:pt x="25" y="83"/>
                    <a:pt x="25" y="82"/>
                    <a:pt x="26" y="82"/>
                  </a:cubicBezTo>
                  <a:moveTo>
                    <a:pt x="66" y="108"/>
                  </a:moveTo>
                  <a:cubicBezTo>
                    <a:pt x="65" y="108"/>
                    <a:pt x="65" y="107"/>
                    <a:pt x="65" y="107"/>
                  </a:cubicBezTo>
                  <a:cubicBezTo>
                    <a:pt x="66" y="107"/>
                    <a:pt x="66" y="108"/>
                    <a:pt x="66" y="108"/>
                  </a:cubicBezTo>
                  <a:moveTo>
                    <a:pt x="24" y="81"/>
                  </a:moveTo>
                  <a:cubicBezTo>
                    <a:pt x="24" y="82"/>
                    <a:pt x="23" y="82"/>
                    <a:pt x="24" y="83"/>
                  </a:cubicBezTo>
                  <a:cubicBezTo>
                    <a:pt x="24" y="83"/>
                    <a:pt x="23" y="83"/>
                    <a:pt x="23" y="83"/>
                  </a:cubicBezTo>
                  <a:cubicBezTo>
                    <a:pt x="23" y="84"/>
                    <a:pt x="24" y="84"/>
                    <a:pt x="23" y="85"/>
                  </a:cubicBezTo>
                  <a:cubicBezTo>
                    <a:pt x="23" y="84"/>
                    <a:pt x="23" y="84"/>
                    <a:pt x="23" y="83"/>
                  </a:cubicBezTo>
                  <a:cubicBezTo>
                    <a:pt x="23" y="83"/>
                    <a:pt x="23" y="81"/>
                    <a:pt x="24" y="81"/>
                  </a:cubicBezTo>
                  <a:moveTo>
                    <a:pt x="24" y="81"/>
                  </a:moveTo>
                  <a:cubicBezTo>
                    <a:pt x="22" y="81"/>
                    <a:pt x="24" y="80"/>
                    <a:pt x="23" y="79"/>
                  </a:cubicBezTo>
                  <a:cubicBezTo>
                    <a:pt x="24" y="79"/>
                    <a:pt x="23" y="79"/>
                    <a:pt x="24" y="79"/>
                  </a:cubicBezTo>
                  <a:cubicBezTo>
                    <a:pt x="25" y="79"/>
                    <a:pt x="23" y="80"/>
                    <a:pt x="24" y="81"/>
                  </a:cubicBezTo>
                  <a:moveTo>
                    <a:pt x="21" y="82"/>
                  </a:moveTo>
                  <a:cubicBezTo>
                    <a:pt x="21" y="82"/>
                    <a:pt x="21" y="82"/>
                    <a:pt x="21" y="83"/>
                  </a:cubicBezTo>
                  <a:cubicBezTo>
                    <a:pt x="20" y="83"/>
                    <a:pt x="21" y="82"/>
                    <a:pt x="21" y="82"/>
                  </a:cubicBezTo>
                  <a:cubicBezTo>
                    <a:pt x="21" y="81"/>
                    <a:pt x="21" y="81"/>
                    <a:pt x="21" y="80"/>
                  </a:cubicBezTo>
                  <a:cubicBezTo>
                    <a:pt x="22" y="80"/>
                    <a:pt x="21" y="82"/>
                    <a:pt x="21" y="82"/>
                  </a:cubicBezTo>
                  <a:moveTo>
                    <a:pt x="40" y="106"/>
                  </a:moveTo>
                  <a:cubicBezTo>
                    <a:pt x="39" y="105"/>
                    <a:pt x="37" y="105"/>
                    <a:pt x="37" y="104"/>
                  </a:cubicBezTo>
                  <a:cubicBezTo>
                    <a:pt x="37" y="104"/>
                    <a:pt x="37" y="104"/>
                    <a:pt x="36" y="103"/>
                  </a:cubicBezTo>
                  <a:cubicBezTo>
                    <a:pt x="36" y="103"/>
                    <a:pt x="36" y="103"/>
                    <a:pt x="36" y="102"/>
                  </a:cubicBezTo>
                  <a:cubicBezTo>
                    <a:pt x="36" y="102"/>
                    <a:pt x="36" y="102"/>
                    <a:pt x="35" y="101"/>
                  </a:cubicBezTo>
                  <a:cubicBezTo>
                    <a:pt x="36" y="99"/>
                    <a:pt x="35" y="98"/>
                    <a:pt x="36" y="97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7" y="97"/>
                    <a:pt x="37" y="97"/>
                    <a:pt x="37" y="96"/>
                  </a:cubicBezTo>
                  <a:cubicBezTo>
                    <a:pt x="37" y="96"/>
                    <a:pt x="38" y="96"/>
                    <a:pt x="38" y="95"/>
                  </a:cubicBezTo>
                  <a:cubicBezTo>
                    <a:pt x="37" y="96"/>
                    <a:pt x="36" y="96"/>
                    <a:pt x="36" y="96"/>
                  </a:cubicBezTo>
                  <a:cubicBezTo>
                    <a:pt x="36" y="96"/>
                    <a:pt x="36" y="95"/>
                    <a:pt x="36" y="95"/>
                  </a:cubicBezTo>
                  <a:cubicBezTo>
                    <a:pt x="37" y="95"/>
                    <a:pt x="37" y="94"/>
                    <a:pt x="37" y="95"/>
                  </a:cubicBezTo>
                  <a:cubicBezTo>
                    <a:pt x="37" y="95"/>
                    <a:pt x="38" y="94"/>
                    <a:pt x="37" y="94"/>
                  </a:cubicBezTo>
                  <a:cubicBezTo>
                    <a:pt x="37" y="94"/>
                    <a:pt x="37" y="95"/>
                    <a:pt x="36" y="94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6" y="95"/>
                    <a:pt x="37" y="94"/>
                    <a:pt x="37" y="93"/>
                  </a:cubicBezTo>
                  <a:cubicBezTo>
                    <a:pt x="36" y="93"/>
                    <a:pt x="37" y="93"/>
                    <a:pt x="36" y="94"/>
                  </a:cubicBezTo>
                  <a:cubicBezTo>
                    <a:pt x="36" y="94"/>
                    <a:pt x="36" y="93"/>
                    <a:pt x="36" y="92"/>
                  </a:cubicBezTo>
                  <a:cubicBezTo>
                    <a:pt x="36" y="92"/>
                    <a:pt x="36" y="92"/>
                    <a:pt x="37" y="92"/>
                  </a:cubicBezTo>
                  <a:cubicBezTo>
                    <a:pt x="36" y="92"/>
                    <a:pt x="37" y="91"/>
                    <a:pt x="38" y="91"/>
                  </a:cubicBezTo>
                  <a:cubicBezTo>
                    <a:pt x="38" y="91"/>
                    <a:pt x="38" y="92"/>
                    <a:pt x="40" y="9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9" y="93"/>
                    <a:pt x="40" y="93"/>
                    <a:pt x="40" y="93"/>
                  </a:cubicBezTo>
                  <a:cubicBezTo>
                    <a:pt x="40" y="93"/>
                    <a:pt x="40" y="94"/>
                    <a:pt x="40" y="94"/>
                  </a:cubicBezTo>
                  <a:cubicBezTo>
                    <a:pt x="39" y="94"/>
                    <a:pt x="40" y="94"/>
                    <a:pt x="40" y="93"/>
                  </a:cubicBezTo>
                  <a:cubicBezTo>
                    <a:pt x="39" y="93"/>
                    <a:pt x="39" y="94"/>
                    <a:pt x="40" y="95"/>
                  </a:cubicBezTo>
                  <a:cubicBezTo>
                    <a:pt x="40" y="95"/>
                    <a:pt x="39" y="95"/>
                    <a:pt x="39" y="95"/>
                  </a:cubicBezTo>
                  <a:cubicBezTo>
                    <a:pt x="39" y="96"/>
                    <a:pt x="39" y="96"/>
                    <a:pt x="40" y="96"/>
                  </a:cubicBezTo>
                  <a:cubicBezTo>
                    <a:pt x="40" y="96"/>
                    <a:pt x="40" y="95"/>
                    <a:pt x="40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0" y="95"/>
                    <a:pt x="40" y="94"/>
                    <a:pt x="40" y="94"/>
                  </a:cubicBezTo>
                  <a:cubicBezTo>
                    <a:pt x="41" y="95"/>
                    <a:pt x="41" y="97"/>
                    <a:pt x="41" y="98"/>
                  </a:cubicBezTo>
                  <a:cubicBezTo>
                    <a:pt x="40" y="98"/>
                    <a:pt x="39" y="98"/>
                    <a:pt x="38" y="98"/>
                  </a:cubicBezTo>
                  <a:cubicBezTo>
                    <a:pt x="38" y="98"/>
                    <a:pt x="39" y="98"/>
                    <a:pt x="38" y="99"/>
                  </a:cubicBezTo>
                  <a:cubicBezTo>
                    <a:pt x="39" y="99"/>
                    <a:pt x="39" y="98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1" y="99"/>
                    <a:pt x="41" y="99"/>
                    <a:pt x="41" y="98"/>
                  </a:cubicBezTo>
                  <a:cubicBezTo>
                    <a:pt x="41" y="99"/>
                    <a:pt x="41" y="100"/>
                    <a:pt x="41" y="101"/>
                  </a:cubicBezTo>
                  <a:cubicBezTo>
                    <a:pt x="41" y="101"/>
                    <a:pt x="41" y="100"/>
                    <a:pt x="41" y="100"/>
                  </a:cubicBezTo>
                  <a:cubicBezTo>
                    <a:pt x="40" y="101"/>
                    <a:pt x="41" y="101"/>
                    <a:pt x="41" y="101"/>
                  </a:cubicBezTo>
                  <a:cubicBezTo>
                    <a:pt x="41" y="101"/>
                    <a:pt x="41" y="101"/>
                    <a:pt x="42" y="101"/>
                  </a:cubicBezTo>
                  <a:cubicBezTo>
                    <a:pt x="42" y="102"/>
                    <a:pt x="42" y="103"/>
                    <a:pt x="42" y="104"/>
                  </a:cubicBezTo>
                  <a:cubicBezTo>
                    <a:pt x="42" y="103"/>
                    <a:pt x="42" y="103"/>
                    <a:pt x="42" y="104"/>
                  </a:cubicBezTo>
                  <a:cubicBezTo>
                    <a:pt x="41" y="104"/>
                    <a:pt x="42" y="104"/>
                    <a:pt x="43" y="104"/>
                  </a:cubicBezTo>
                  <a:cubicBezTo>
                    <a:pt x="43" y="104"/>
                    <a:pt x="43" y="105"/>
                    <a:pt x="43" y="105"/>
                  </a:cubicBezTo>
                  <a:cubicBezTo>
                    <a:pt x="42" y="105"/>
                    <a:pt x="41" y="105"/>
                    <a:pt x="40" y="106"/>
                  </a:cubicBezTo>
                  <a:moveTo>
                    <a:pt x="38" y="95"/>
                  </a:moveTo>
                  <a:cubicBezTo>
                    <a:pt x="39" y="95"/>
                    <a:pt x="39" y="94"/>
                    <a:pt x="38" y="94"/>
                  </a:cubicBezTo>
                  <a:cubicBezTo>
                    <a:pt x="38" y="94"/>
                    <a:pt x="38" y="95"/>
                    <a:pt x="38" y="95"/>
                  </a:cubicBezTo>
                  <a:moveTo>
                    <a:pt x="38" y="98"/>
                  </a:moveTo>
                  <a:cubicBezTo>
                    <a:pt x="39" y="97"/>
                    <a:pt x="39" y="97"/>
                    <a:pt x="40" y="97"/>
                  </a:cubicBezTo>
                  <a:cubicBezTo>
                    <a:pt x="40" y="97"/>
                    <a:pt x="39" y="97"/>
                    <a:pt x="39" y="97"/>
                  </a:cubicBezTo>
                  <a:cubicBezTo>
                    <a:pt x="39" y="97"/>
                    <a:pt x="40" y="96"/>
                    <a:pt x="38" y="96"/>
                  </a:cubicBezTo>
                  <a:cubicBezTo>
                    <a:pt x="38" y="96"/>
                    <a:pt x="39" y="96"/>
                    <a:pt x="39" y="96"/>
                  </a:cubicBezTo>
                  <a:cubicBezTo>
                    <a:pt x="38" y="97"/>
                    <a:pt x="37" y="97"/>
                    <a:pt x="38" y="98"/>
                  </a:cubicBezTo>
                  <a:moveTo>
                    <a:pt x="39" y="101"/>
                  </a:moveTo>
                  <a:cubicBezTo>
                    <a:pt x="40" y="100"/>
                    <a:pt x="39" y="100"/>
                    <a:pt x="39" y="100"/>
                  </a:cubicBezTo>
                  <a:cubicBezTo>
                    <a:pt x="39" y="100"/>
                    <a:pt x="39" y="99"/>
                    <a:pt x="39" y="99"/>
                  </a:cubicBezTo>
                  <a:cubicBezTo>
                    <a:pt x="38" y="99"/>
                    <a:pt x="39" y="100"/>
                    <a:pt x="38" y="100"/>
                  </a:cubicBezTo>
                  <a:cubicBezTo>
                    <a:pt x="39" y="100"/>
                    <a:pt x="39" y="100"/>
                    <a:pt x="39" y="101"/>
                  </a:cubicBezTo>
                  <a:moveTo>
                    <a:pt x="38" y="100"/>
                  </a:moveTo>
                  <a:cubicBezTo>
                    <a:pt x="37" y="100"/>
                    <a:pt x="37" y="101"/>
                    <a:pt x="37" y="101"/>
                  </a:cubicBezTo>
                  <a:cubicBezTo>
                    <a:pt x="38" y="101"/>
                    <a:pt x="38" y="101"/>
                    <a:pt x="38" y="100"/>
                  </a:cubicBezTo>
                  <a:moveTo>
                    <a:pt x="40" y="102"/>
                  </a:moveTo>
                  <a:cubicBezTo>
                    <a:pt x="40" y="101"/>
                    <a:pt x="39" y="101"/>
                    <a:pt x="39" y="101"/>
                  </a:cubicBezTo>
                  <a:cubicBezTo>
                    <a:pt x="39" y="101"/>
                    <a:pt x="39" y="101"/>
                    <a:pt x="39" y="102"/>
                  </a:cubicBezTo>
                  <a:lnTo>
                    <a:pt x="40" y="102"/>
                  </a:lnTo>
                  <a:close/>
                  <a:moveTo>
                    <a:pt x="40" y="102"/>
                  </a:moveTo>
                  <a:cubicBezTo>
                    <a:pt x="40" y="102"/>
                    <a:pt x="39" y="102"/>
                    <a:pt x="39" y="102"/>
                  </a:cubicBezTo>
                  <a:cubicBezTo>
                    <a:pt x="39" y="102"/>
                    <a:pt x="41" y="103"/>
                    <a:pt x="40" y="102"/>
                  </a:cubicBezTo>
                  <a:moveTo>
                    <a:pt x="41" y="104"/>
                  </a:moveTo>
                  <a:cubicBezTo>
                    <a:pt x="41" y="104"/>
                    <a:pt x="42" y="104"/>
                    <a:pt x="41" y="104"/>
                  </a:cubicBezTo>
                  <a:cubicBezTo>
                    <a:pt x="41" y="104"/>
                    <a:pt x="40" y="104"/>
                    <a:pt x="40" y="105"/>
                  </a:cubicBezTo>
                  <a:cubicBezTo>
                    <a:pt x="41" y="105"/>
                    <a:pt x="41" y="104"/>
                    <a:pt x="41" y="104"/>
                  </a:cubicBezTo>
                  <a:moveTo>
                    <a:pt x="31" y="41"/>
                  </a:moveTo>
                  <a:cubicBezTo>
                    <a:pt x="31" y="41"/>
                    <a:pt x="31" y="40"/>
                    <a:pt x="32" y="41"/>
                  </a:cubicBezTo>
                  <a:cubicBezTo>
                    <a:pt x="32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moveTo>
                    <a:pt x="32" y="42"/>
                  </a:moveTo>
                  <a:cubicBezTo>
                    <a:pt x="32" y="42"/>
                    <a:pt x="33" y="43"/>
                    <a:pt x="32" y="43"/>
                  </a:cubicBezTo>
                  <a:cubicBezTo>
                    <a:pt x="32" y="42"/>
                    <a:pt x="33" y="43"/>
                    <a:pt x="32" y="42"/>
                  </a:cubicBezTo>
                  <a:moveTo>
                    <a:pt x="32" y="45"/>
                  </a:moveTo>
                  <a:cubicBezTo>
                    <a:pt x="32" y="45"/>
                    <a:pt x="30" y="42"/>
                    <a:pt x="32" y="44"/>
                  </a:cubicBezTo>
                  <a:cubicBezTo>
                    <a:pt x="32" y="43"/>
                    <a:pt x="31" y="43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1" y="44"/>
                    <a:pt x="32" y="45"/>
                  </a:cubicBezTo>
                  <a:cubicBezTo>
                    <a:pt x="33" y="45"/>
                    <a:pt x="32" y="45"/>
                    <a:pt x="32" y="45"/>
                  </a:cubicBezTo>
                  <a:moveTo>
                    <a:pt x="31" y="40"/>
                  </a:moveTo>
                  <a:cubicBezTo>
                    <a:pt x="32" y="40"/>
                    <a:pt x="31" y="39"/>
                    <a:pt x="31" y="39"/>
                  </a:cubicBezTo>
                  <a:cubicBezTo>
                    <a:pt x="32" y="40"/>
                    <a:pt x="31" y="40"/>
                    <a:pt x="32" y="41"/>
                  </a:cubicBezTo>
                  <a:cubicBezTo>
                    <a:pt x="32" y="41"/>
                    <a:pt x="31" y="40"/>
                    <a:pt x="31" y="39"/>
                  </a:cubicBezTo>
                  <a:cubicBezTo>
                    <a:pt x="30" y="38"/>
                    <a:pt x="31" y="41"/>
                    <a:pt x="31" y="40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9"/>
                    <a:pt x="31" y="40"/>
                    <a:pt x="31" y="40"/>
                  </a:cubicBezTo>
                  <a:moveTo>
                    <a:pt x="30" y="41"/>
                  </a:moveTo>
                  <a:cubicBezTo>
                    <a:pt x="30" y="41"/>
                    <a:pt x="30" y="40"/>
                    <a:pt x="30" y="40"/>
                  </a:cubicBezTo>
                  <a:cubicBezTo>
                    <a:pt x="31" y="41"/>
                    <a:pt x="31" y="42"/>
                    <a:pt x="31" y="43"/>
                  </a:cubicBezTo>
                  <a:cubicBezTo>
                    <a:pt x="30" y="42"/>
                    <a:pt x="31" y="42"/>
                    <a:pt x="31" y="41"/>
                  </a:cubicBezTo>
                  <a:cubicBezTo>
                    <a:pt x="30" y="41"/>
                    <a:pt x="31" y="42"/>
                    <a:pt x="30" y="41"/>
                  </a:cubicBezTo>
                  <a:moveTo>
                    <a:pt x="28" y="67"/>
                  </a:moveTo>
                  <a:cubicBezTo>
                    <a:pt x="29" y="67"/>
                    <a:pt x="29" y="67"/>
                    <a:pt x="29" y="67"/>
                  </a:cubicBezTo>
                  <a:cubicBezTo>
                    <a:pt x="30" y="67"/>
                    <a:pt x="29" y="68"/>
                    <a:pt x="28" y="68"/>
                  </a:cubicBezTo>
                  <a:lnTo>
                    <a:pt x="28" y="67"/>
                  </a:lnTo>
                  <a:close/>
                  <a:moveTo>
                    <a:pt x="30" y="37"/>
                  </a:moveTo>
                  <a:cubicBezTo>
                    <a:pt x="31" y="38"/>
                    <a:pt x="30" y="37"/>
                    <a:pt x="30" y="38"/>
                  </a:cubicBezTo>
                  <a:cubicBezTo>
                    <a:pt x="30" y="37"/>
                    <a:pt x="30" y="38"/>
                    <a:pt x="29" y="36"/>
                  </a:cubicBezTo>
                  <a:cubicBezTo>
                    <a:pt x="30" y="37"/>
                    <a:pt x="29" y="36"/>
                    <a:pt x="30" y="37"/>
                  </a:cubicBezTo>
                  <a:moveTo>
                    <a:pt x="33" y="38"/>
                  </a:moveTo>
                  <a:cubicBezTo>
                    <a:pt x="34" y="39"/>
                    <a:pt x="34" y="40"/>
                    <a:pt x="33" y="39"/>
                  </a:cubicBezTo>
                  <a:cubicBezTo>
                    <a:pt x="32" y="38"/>
                    <a:pt x="33" y="39"/>
                    <a:pt x="33" y="39"/>
                  </a:cubicBezTo>
                  <a:cubicBezTo>
                    <a:pt x="33" y="39"/>
                    <a:pt x="33" y="38"/>
                    <a:pt x="33" y="38"/>
                  </a:cubicBezTo>
                  <a:moveTo>
                    <a:pt x="30" y="43"/>
                  </a:moveTo>
                  <a:cubicBezTo>
                    <a:pt x="30" y="43"/>
                    <a:pt x="32" y="44"/>
                    <a:pt x="31" y="45"/>
                  </a:cubicBezTo>
                  <a:cubicBezTo>
                    <a:pt x="31" y="44"/>
                    <a:pt x="31" y="44"/>
                    <a:pt x="30" y="43"/>
                  </a:cubicBezTo>
                  <a:cubicBezTo>
                    <a:pt x="30" y="42"/>
                    <a:pt x="29" y="41"/>
                    <a:pt x="30" y="42"/>
                  </a:cubicBezTo>
                  <a:cubicBezTo>
                    <a:pt x="30" y="42"/>
                    <a:pt x="31" y="44"/>
                    <a:pt x="30" y="43"/>
                  </a:cubicBezTo>
                  <a:moveTo>
                    <a:pt x="34" y="40"/>
                  </a:moveTo>
                  <a:cubicBezTo>
                    <a:pt x="34" y="41"/>
                    <a:pt x="34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1"/>
                    <a:pt x="34" y="41"/>
                  </a:cubicBezTo>
                  <a:cubicBezTo>
                    <a:pt x="33" y="40"/>
                    <a:pt x="33" y="40"/>
                    <a:pt x="34" y="40"/>
                  </a:cubicBezTo>
                  <a:moveTo>
                    <a:pt x="31" y="38"/>
                  </a:moveTo>
                  <a:cubicBezTo>
                    <a:pt x="31" y="38"/>
                    <a:pt x="31" y="38"/>
                    <a:pt x="31" y="38"/>
                  </a:cubicBezTo>
                  <a:cubicBezTo>
                    <a:pt x="31" y="37"/>
                    <a:pt x="31" y="38"/>
                    <a:pt x="31" y="38"/>
                  </a:cubicBezTo>
                  <a:cubicBezTo>
                    <a:pt x="31" y="37"/>
                    <a:pt x="31" y="37"/>
                    <a:pt x="30" y="36"/>
                  </a:cubicBezTo>
                  <a:cubicBezTo>
                    <a:pt x="30" y="36"/>
                    <a:pt x="31" y="37"/>
                    <a:pt x="31" y="37"/>
                  </a:cubicBezTo>
                  <a:cubicBezTo>
                    <a:pt x="31" y="37"/>
                    <a:pt x="31" y="37"/>
                    <a:pt x="31" y="38"/>
                  </a:cubicBezTo>
                  <a:moveTo>
                    <a:pt x="31" y="34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33" y="37"/>
                    <a:pt x="31" y="36"/>
                    <a:pt x="32" y="37"/>
                  </a:cubicBezTo>
                  <a:cubicBezTo>
                    <a:pt x="32" y="36"/>
                    <a:pt x="31" y="35"/>
                    <a:pt x="31" y="36"/>
                  </a:cubicBezTo>
                  <a:cubicBezTo>
                    <a:pt x="31" y="36"/>
                    <a:pt x="31" y="36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5"/>
                    <a:pt x="30" y="34"/>
                    <a:pt x="30" y="35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5"/>
                    <a:pt x="31" y="35"/>
                    <a:pt x="31" y="36"/>
                  </a:cubicBezTo>
                  <a:cubicBezTo>
                    <a:pt x="31" y="35"/>
                    <a:pt x="30" y="33"/>
                    <a:pt x="30" y="32"/>
                  </a:cubicBezTo>
                  <a:cubicBezTo>
                    <a:pt x="31" y="34"/>
                    <a:pt x="30" y="33"/>
                    <a:pt x="30" y="32"/>
                  </a:cubicBezTo>
                  <a:cubicBezTo>
                    <a:pt x="30" y="33"/>
                    <a:pt x="30" y="33"/>
                    <a:pt x="31" y="34"/>
                  </a:cubicBezTo>
                  <a:cubicBezTo>
                    <a:pt x="31" y="35"/>
                    <a:pt x="30" y="34"/>
                    <a:pt x="31" y="34"/>
                  </a:cubicBezTo>
                  <a:moveTo>
                    <a:pt x="34" y="43"/>
                  </a:move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5"/>
                    <a:pt x="34" y="46"/>
                    <a:pt x="34" y="47"/>
                  </a:cubicBezTo>
                  <a:cubicBezTo>
                    <a:pt x="33" y="45"/>
                    <a:pt x="34" y="45"/>
                    <a:pt x="34" y="45"/>
                  </a:cubicBezTo>
                  <a:cubicBezTo>
                    <a:pt x="34" y="45"/>
                    <a:pt x="33" y="44"/>
                    <a:pt x="34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2" y="43"/>
                    <a:pt x="33" y="44"/>
                    <a:pt x="34" y="44"/>
                  </a:cubicBezTo>
                  <a:cubicBezTo>
                    <a:pt x="33" y="43"/>
                    <a:pt x="34" y="43"/>
                    <a:pt x="33" y="42"/>
                  </a:cubicBezTo>
                  <a:cubicBezTo>
                    <a:pt x="34" y="42"/>
                    <a:pt x="34" y="42"/>
                    <a:pt x="34" y="43"/>
                  </a:cubicBezTo>
                  <a:moveTo>
                    <a:pt x="29" y="68"/>
                  </a:moveTo>
                  <a:cubicBezTo>
                    <a:pt x="30" y="68"/>
                    <a:pt x="30" y="69"/>
                    <a:pt x="29" y="70"/>
                  </a:cubicBezTo>
                  <a:cubicBezTo>
                    <a:pt x="29" y="70"/>
                    <a:pt x="30" y="69"/>
                    <a:pt x="29" y="68"/>
                  </a:cubicBezTo>
                  <a:moveTo>
                    <a:pt x="22" y="70"/>
                  </a:moveTo>
                  <a:cubicBezTo>
                    <a:pt x="22" y="70"/>
                    <a:pt x="23" y="69"/>
                    <a:pt x="23" y="69"/>
                  </a:cubicBezTo>
                  <a:cubicBezTo>
                    <a:pt x="24" y="69"/>
                    <a:pt x="23" y="70"/>
                    <a:pt x="23" y="70"/>
                  </a:cubicBezTo>
                  <a:cubicBezTo>
                    <a:pt x="23" y="70"/>
                    <a:pt x="23" y="71"/>
                    <a:pt x="23" y="71"/>
                  </a:cubicBezTo>
                  <a:cubicBezTo>
                    <a:pt x="23" y="71"/>
                    <a:pt x="22" y="72"/>
                    <a:pt x="23" y="72"/>
                  </a:cubicBezTo>
                  <a:cubicBezTo>
                    <a:pt x="22" y="72"/>
                    <a:pt x="22" y="72"/>
                    <a:pt x="22" y="73"/>
                  </a:cubicBezTo>
                  <a:cubicBezTo>
                    <a:pt x="21" y="72"/>
                    <a:pt x="22" y="72"/>
                    <a:pt x="22" y="71"/>
                  </a:cubicBezTo>
                  <a:cubicBezTo>
                    <a:pt x="23" y="71"/>
                    <a:pt x="22" y="70"/>
                    <a:pt x="22" y="70"/>
                  </a:cubicBezTo>
                  <a:moveTo>
                    <a:pt x="27" y="69"/>
                  </a:moveTo>
                  <a:cubicBezTo>
                    <a:pt x="26" y="69"/>
                    <a:pt x="27" y="68"/>
                    <a:pt x="26" y="68"/>
                  </a:cubicBezTo>
                  <a:cubicBezTo>
                    <a:pt x="26" y="68"/>
                    <a:pt x="26" y="68"/>
                    <a:pt x="27" y="68"/>
                  </a:cubicBezTo>
                  <a:cubicBezTo>
                    <a:pt x="27" y="68"/>
                    <a:pt x="28" y="68"/>
                    <a:pt x="27" y="69"/>
                  </a:cubicBezTo>
                  <a:moveTo>
                    <a:pt x="27" y="68"/>
                  </a:moveTo>
                  <a:cubicBezTo>
                    <a:pt x="27" y="68"/>
                    <a:pt x="25" y="68"/>
                    <a:pt x="25" y="68"/>
                  </a:cubicBezTo>
                  <a:cubicBezTo>
                    <a:pt x="26" y="67"/>
                    <a:pt x="26" y="68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moveTo>
                    <a:pt x="22" y="68"/>
                  </a:moveTo>
                  <a:cubicBezTo>
                    <a:pt x="22" y="69"/>
                    <a:pt x="22" y="69"/>
                    <a:pt x="22" y="69"/>
                  </a:cubicBezTo>
                  <a:cubicBezTo>
                    <a:pt x="22" y="70"/>
                    <a:pt x="21" y="68"/>
                    <a:pt x="22" y="68"/>
                  </a:cubicBezTo>
                  <a:moveTo>
                    <a:pt x="36" y="52"/>
                  </a:moveTo>
                  <a:cubicBezTo>
                    <a:pt x="36" y="53"/>
                    <a:pt x="36" y="52"/>
                    <a:pt x="36" y="53"/>
                  </a:cubicBezTo>
                  <a:cubicBezTo>
                    <a:pt x="34" y="52"/>
                    <a:pt x="36" y="53"/>
                    <a:pt x="35" y="52"/>
                  </a:cubicBezTo>
                  <a:cubicBezTo>
                    <a:pt x="34" y="51"/>
                    <a:pt x="35" y="52"/>
                    <a:pt x="36" y="52"/>
                  </a:cubicBezTo>
                  <a:moveTo>
                    <a:pt x="36" y="61"/>
                  </a:moveTo>
                  <a:cubicBezTo>
                    <a:pt x="36" y="62"/>
                    <a:pt x="35" y="63"/>
                    <a:pt x="35" y="64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4"/>
                    <a:pt x="35" y="64"/>
                    <a:pt x="35" y="63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5" y="62"/>
                    <a:pt x="35" y="62"/>
                    <a:pt x="36" y="61"/>
                  </a:cubicBezTo>
                  <a:moveTo>
                    <a:pt x="24" y="71"/>
                  </a:moveTo>
                  <a:cubicBezTo>
                    <a:pt x="23" y="71"/>
                    <a:pt x="23" y="70"/>
                    <a:pt x="23" y="70"/>
                  </a:cubicBezTo>
                  <a:cubicBezTo>
                    <a:pt x="24" y="70"/>
                    <a:pt x="24" y="70"/>
                    <a:pt x="24" y="71"/>
                  </a:cubicBezTo>
                  <a:moveTo>
                    <a:pt x="27" y="72"/>
                  </a:moveTo>
                  <a:cubicBezTo>
                    <a:pt x="27" y="73"/>
                    <a:pt x="27" y="73"/>
                    <a:pt x="26" y="73"/>
                  </a:cubicBezTo>
                  <a:cubicBezTo>
                    <a:pt x="24" y="73"/>
                    <a:pt x="26" y="71"/>
                    <a:pt x="26" y="70"/>
                  </a:cubicBezTo>
                  <a:cubicBezTo>
                    <a:pt x="26" y="70"/>
                    <a:pt x="25" y="70"/>
                    <a:pt x="25" y="70"/>
                  </a:cubicBezTo>
                  <a:cubicBezTo>
                    <a:pt x="26" y="70"/>
                    <a:pt x="25" y="69"/>
                    <a:pt x="25" y="69"/>
                  </a:cubicBezTo>
                  <a:cubicBezTo>
                    <a:pt x="25" y="68"/>
                    <a:pt x="25" y="68"/>
                    <a:pt x="26" y="68"/>
                  </a:cubicBezTo>
                  <a:cubicBezTo>
                    <a:pt x="26" y="69"/>
                    <a:pt x="25" y="69"/>
                    <a:pt x="26" y="70"/>
                  </a:cubicBezTo>
                  <a:cubicBezTo>
                    <a:pt x="26" y="70"/>
                    <a:pt x="27" y="70"/>
                    <a:pt x="27" y="71"/>
                  </a:cubicBezTo>
                  <a:cubicBezTo>
                    <a:pt x="26" y="71"/>
                    <a:pt x="26" y="70"/>
                    <a:pt x="26" y="70"/>
                  </a:cubicBezTo>
                  <a:cubicBezTo>
                    <a:pt x="26" y="71"/>
                    <a:pt x="25" y="72"/>
                    <a:pt x="27" y="72"/>
                  </a:cubicBezTo>
                  <a:moveTo>
                    <a:pt x="33" y="70"/>
                  </a:moveTo>
                  <a:cubicBezTo>
                    <a:pt x="34" y="70"/>
                    <a:pt x="34" y="71"/>
                    <a:pt x="34" y="72"/>
                  </a:cubicBezTo>
                  <a:cubicBezTo>
                    <a:pt x="34" y="72"/>
                    <a:pt x="35" y="73"/>
                    <a:pt x="33" y="73"/>
                  </a:cubicBezTo>
                  <a:cubicBezTo>
                    <a:pt x="33" y="72"/>
                    <a:pt x="33" y="71"/>
                    <a:pt x="33" y="70"/>
                  </a:cubicBezTo>
                  <a:moveTo>
                    <a:pt x="28" y="133"/>
                  </a:moveTo>
                  <a:cubicBezTo>
                    <a:pt x="29" y="133"/>
                    <a:pt x="29" y="134"/>
                    <a:pt x="29" y="134"/>
                  </a:cubicBezTo>
                  <a:cubicBezTo>
                    <a:pt x="29" y="135"/>
                    <a:pt x="28" y="134"/>
                    <a:pt x="28" y="133"/>
                  </a:cubicBezTo>
                  <a:moveTo>
                    <a:pt x="29" y="14"/>
                  </a:moveTo>
                  <a:cubicBezTo>
                    <a:pt x="30" y="15"/>
                    <a:pt x="29" y="14"/>
                    <a:pt x="28" y="14"/>
                  </a:cubicBezTo>
                  <a:cubicBezTo>
                    <a:pt x="28" y="13"/>
                    <a:pt x="29" y="14"/>
                    <a:pt x="29" y="14"/>
                  </a:cubicBezTo>
                  <a:moveTo>
                    <a:pt x="29" y="15"/>
                  </a:moveTo>
                  <a:cubicBezTo>
                    <a:pt x="30" y="16"/>
                    <a:pt x="30" y="16"/>
                    <a:pt x="30" y="16"/>
                  </a:cubicBezTo>
                  <a:cubicBezTo>
                    <a:pt x="31" y="17"/>
                    <a:pt x="29" y="16"/>
                    <a:pt x="29" y="15"/>
                  </a:cubicBezTo>
                  <a:moveTo>
                    <a:pt x="28" y="12"/>
                  </a:moveTo>
                  <a:cubicBezTo>
                    <a:pt x="27" y="11"/>
                    <a:pt x="28" y="12"/>
                    <a:pt x="29" y="12"/>
                  </a:cubicBezTo>
                  <a:cubicBezTo>
                    <a:pt x="29" y="13"/>
                    <a:pt x="28" y="13"/>
                    <a:pt x="28" y="12"/>
                  </a:cubicBezTo>
                  <a:moveTo>
                    <a:pt x="39" y="20"/>
                  </a:moveTo>
                  <a:cubicBezTo>
                    <a:pt x="39" y="19"/>
                    <a:pt x="40" y="20"/>
                    <a:pt x="41" y="20"/>
                  </a:cubicBezTo>
                  <a:cubicBezTo>
                    <a:pt x="41" y="21"/>
                    <a:pt x="40" y="20"/>
                    <a:pt x="39" y="20"/>
                  </a:cubicBezTo>
                  <a:moveTo>
                    <a:pt x="26" y="9"/>
                  </a:moveTo>
                  <a:cubicBezTo>
                    <a:pt x="25" y="9"/>
                    <a:pt x="24" y="9"/>
                    <a:pt x="23" y="8"/>
                  </a:cubicBezTo>
                  <a:cubicBezTo>
                    <a:pt x="23" y="7"/>
                    <a:pt x="22" y="8"/>
                    <a:pt x="22" y="7"/>
                  </a:cubicBezTo>
                  <a:cubicBezTo>
                    <a:pt x="23" y="8"/>
                    <a:pt x="23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9"/>
                    <a:pt x="25" y="9"/>
                    <a:pt x="25" y="9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6" y="9"/>
                    <a:pt x="26" y="8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8" y="9"/>
                    <a:pt x="28" y="9"/>
                  </a:cubicBezTo>
                  <a:cubicBezTo>
                    <a:pt x="28" y="10"/>
                    <a:pt x="27" y="9"/>
                    <a:pt x="28" y="10"/>
                  </a:cubicBezTo>
                  <a:cubicBezTo>
                    <a:pt x="27" y="11"/>
                    <a:pt x="26" y="9"/>
                    <a:pt x="27" y="9"/>
                  </a:cubicBezTo>
                  <a:cubicBezTo>
                    <a:pt x="27" y="9"/>
                    <a:pt x="26" y="9"/>
                    <a:pt x="26" y="9"/>
                  </a:cubicBezTo>
                  <a:moveTo>
                    <a:pt x="25" y="14"/>
                  </a:moveTo>
                  <a:cubicBezTo>
                    <a:pt x="25" y="13"/>
                    <a:pt x="26" y="15"/>
                    <a:pt x="27" y="15"/>
                  </a:cubicBezTo>
                  <a:cubicBezTo>
                    <a:pt x="27" y="16"/>
                    <a:pt x="26" y="14"/>
                    <a:pt x="25" y="14"/>
                  </a:cubicBezTo>
                  <a:moveTo>
                    <a:pt x="42" y="17"/>
                  </a:moveTo>
                  <a:cubicBezTo>
                    <a:pt x="42" y="18"/>
                    <a:pt x="42" y="18"/>
                    <a:pt x="42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8"/>
                    <a:pt x="43" y="18"/>
                    <a:pt x="44" y="19"/>
                  </a:cubicBezTo>
                  <a:cubicBezTo>
                    <a:pt x="44" y="19"/>
                    <a:pt x="44" y="19"/>
                    <a:pt x="43" y="20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8"/>
                    <a:pt x="43" y="20"/>
                    <a:pt x="42" y="19"/>
                  </a:cubicBezTo>
                  <a:cubicBezTo>
                    <a:pt x="42" y="17"/>
                    <a:pt x="41" y="18"/>
                    <a:pt x="41" y="17"/>
                  </a:cubicBezTo>
                  <a:cubicBezTo>
                    <a:pt x="41" y="16"/>
                    <a:pt x="41" y="16"/>
                    <a:pt x="42" y="16"/>
                  </a:cubicBezTo>
                  <a:cubicBezTo>
                    <a:pt x="42" y="17"/>
                    <a:pt x="42" y="17"/>
                    <a:pt x="42" y="17"/>
                  </a:cubicBezTo>
                  <a:moveTo>
                    <a:pt x="24" y="10"/>
                  </a:moveTo>
                  <a:cubicBezTo>
                    <a:pt x="24" y="11"/>
                    <a:pt x="23" y="9"/>
                    <a:pt x="22" y="10"/>
                  </a:cubicBezTo>
                  <a:cubicBezTo>
                    <a:pt x="22" y="9"/>
                    <a:pt x="23" y="10"/>
                    <a:pt x="24" y="10"/>
                  </a:cubicBezTo>
                  <a:moveTo>
                    <a:pt x="24" y="7"/>
                  </a:moveTo>
                  <a:cubicBezTo>
                    <a:pt x="24" y="6"/>
                    <a:pt x="25" y="7"/>
                    <a:pt x="25" y="7"/>
                  </a:cubicBezTo>
                  <a:cubicBezTo>
                    <a:pt x="25" y="8"/>
                    <a:pt x="25" y="7"/>
                    <a:pt x="24" y="7"/>
                  </a:cubicBezTo>
                  <a:moveTo>
                    <a:pt x="45" y="18"/>
                  </a:moveTo>
                  <a:cubicBezTo>
                    <a:pt x="46" y="18"/>
                    <a:pt x="46" y="17"/>
                    <a:pt x="46" y="18"/>
                  </a:cubicBezTo>
                  <a:cubicBezTo>
                    <a:pt x="46" y="19"/>
                    <a:pt x="46" y="18"/>
                    <a:pt x="45" y="18"/>
                  </a:cubicBezTo>
                  <a:moveTo>
                    <a:pt x="50" y="21"/>
                  </a:moveTo>
                  <a:cubicBezTo>
                    <a:pt x="50" y="21"/>
                    <a:pt x="50" y="21"/>
                    <a:pt x="50" y="21"/>
                  </a:cubicBezTo>
                  <a:cubicBezTo>
                    <a:pt x="50" y="20"/>
                    <a:pt x="50" y="20"/>
                    <a:pt x="51" y="20"/>
                  </a:cubicBezTo>
                  <a:cubicBezTo>
                    <a:pt x="51" y="21"/>
                    <a:pt x="50" y="21"/>
                    <a:pt x="50" y="21"/>
                  </a:cubicBezTo>
                  <a:moveTo>
                    <a:pt x="24" y="14"/>
                  </a:moveTo>
                  <a:cubicBezTo>
                    <a:pt x="22" y="13"/>
                    <a:pt x="21" y="13"/>
                    <a:pt x="19" y="12"/>
                  </a:cubicBezTo>
                  <a:cubicBezTo>
                    <a:pt x="18" y="12"/>
                    <a:pt x="19" y="12"/>
                    <a:pt x="20" y="12"/>
                  </a:cubicBezTo>
                  <a:cubicBezTo>
                    <a:pt x="21" y="13"/>
                    <a:pt x="23" y="13"/>
                    <a:pt x="25" y="14"/>
                  </a:cubicBezTo>
                  <a:cubicBezTo>
                    <a:pt x="25" y="14"/>
                    <a:pt x="25" y="14"/>
                    <a:pt x="24" y="14"/>
                  </a:cubicBezTo>
                  <a:moveTo>
                    <a:pt x="58" y="26"/>
                  </a:moveTo>
                  <a:cubicBezTo>
                    <a:pt x="59" y="26"/>
                    <a:pt x="58" y="27"/>
                    <a:pt x="58" y="27"/>
                  </a:cubicBezTo>
                  <a:cubicBezTo>
                    <a:pt x="57" y="27"/>
                    <a:pt x="58" y="26"/>
                    <a:pt x="58" y="26"/>
                  </a:cubicBezTo>
                  <a:moveTo>
                    <a:pt x="67" y="30"/>
                  </a:moveTo>
                  <a:cubicBezTo>
                    <a:pt x="68" y="30"/>
                    <a:pt x="68" y="30"/>
                    <a:pt x="68" y="31"/>
                  </a:cubicBezTo>
                  <a:cubicBezTo>
                    <a:pt x="67" y="31"/>
                    <a:pt x="67" y="30"/>
                    <a:pt x="67" y="30"/>
                  </a:cubicBezTo>
                  <a:moveTo>
                    <a:pt x="60" y="24"/>
                  </a:moveTo>
                  <a:cubicBezTo>
                    <a:pt x="61" y="24"/>
                    <a:pt x="63" y="25"/>
                    <a:pt x="64" y="27"/>
                  </a:cubicBezTo>
                  <a:cubicBezTo>
                    <a:pt x="64" y="28"/>
                    <a:pt x="65" y="27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6" y="29"/>
                    <a:pt x="67" y="29"/>
                  </a:cubicBezTo>
                  <a:cubicBezTo>
                    <a:pt x="66" y="30"/>
                    <a:pt x="67" y="31"/>
                    <a:pt x="67" y="31"/>
                  </a:cubicBezTo>
                  <a:cubicBezTo>
                    <a:pt x="66" y="32"/>
                    <a:pt x="65" y="30"/>
                    <a:pt x="65" y="29"/>
                  </a:cubicBezTo>
                  <a:cubicBezTo>
                    <a:pt x="65" y="30"/>
                    <a:pt x="63" y="30"/>
                    <a:pt x="63" y="29"/>
                  </a:cubicBezTo>
                  <a:cubicBezTo>
                    <a:pt x="63" y="28"/>
                    <a:pt x="64" y="29"/>
                    <a:pt x="64" y="29"/>
                  </a:cubicBezTo>
                  <a:cubicBezTo>
                    <a:pt x="64" y="28"/>
                    <a:pt x="63" y="29"/>
                    <a:pt x="63" y="29"/>
                  </a:cubicBezTo>
                  <a:cubicBezTo>
                    <a:pt x="63" y="28"/>
                    <a:pt x="62" y="28"/>
                    <a:pt x="62" y="28"/>
                  </a:cubicBezTo>
                  <a:cubicBezTo>
                    <a:pt x="62" y="28"/>
                    <a:pt x="63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6"/>
                    <a:pt x="61" y="27"/>
                    <a:pt x="60" y="26"/>
                  </a:cubicBezTo>
                  <a:cubicBezTo>
                    <a:pt x="60" y="26"/>
                    <a:pt x="60" y="25"/>
                    <a:pt x="60" y="25"/>
                  </a:cubicBezTo>
                  <a:cubicBezTo>
                    <a:pt x="60" y="25"/>
                    <a:pt x="61" y="24"/>
                    <a:pt x="60" y="24"/>
                  </a:cubicBezTo>
                  <a:moveTo>
                    <a:pt x="61" y="25"/>
                  </a:moveTo>
                  <a:cubicBezTo>
                    <a:pt x="62" y="25"/>
                    <a:pt x="61" y="27"/>
                    <a:pt x="62" y="26"/>
                  </a:cubicBezTo>
                  <a:cubicBezTo>
                    <a:pt x="62" y="25"/>
                    <a:pt x="62" y="25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moveTo>
                    <a:pt x="45" y="22"/>
                  </a:moveTo>
                  <a:cubicBezTo>
                    <a:pt x="44" y="23"/>
                    <a:pt x="44" y="22"/>
                    <a:pt x="43" y="22"/>
                  </a:cubicBezTo>
                  <a:cubicBezTo>
                    <a:pt x="43" y="21"/>
                    <a:pt x="44" y="22"/>
                    <a:pt x="45" y="22"/>
                  </a:cubicBezTo>
                  <a:moveTo>
                    <a:pt x="45" y="21"/>
                  </a:moveTo>
                  <a:cubicBezTo>
                    <a:pt x="45" y="21"/>
                    <a:pt x="43" y="20"/>
                    <a:pt x="43" y="20"/>
                  </a:cubicBezTo>
                  <a:cubicBezTo>
                    <a:pt x="43" y="19"/>
                    <a:pt x="44" y="21"/>
                    <a:pt x="45" y="21"/>
                  </a:cubicBezTo>
                  <a:moveTo>
                    <a:pt x="66" y="38"/>
                  </a:moveTo>
                  <a:cubicBezTo>
                    <a:pt x="67" y="38"/>
                    <a:pt x="66" y="39"/>
                    <a:pt x="67" y="39"/>
                  </a:cubicBezTo>
                  <a:cubicBezTo>
                    <a:pt x="67" y="40"/>
                    <a:pt x="66" y="39"/>
                    <a:pt x="66" y="38"/>
                  </a:cubicBezTo>
                  <a:moveTo>
                    <a:pt x="61" y="34"/>
                  </a:moveTo>
                  <a:cubicBezTo>
                    <a:pt x="62" y="34"/>
                    <a:pt x="62" y="35"/>
                    <a:pt x="63" y="35"/>
                  </a:cubicBezTo>
                  <a:cubicBezTo>
                    <a:pt x="64" y="36"/>
                    <a:pt x="66" y="38"/>
                    <a:pt x="65" y="37"/>
                  </a:cubicBezTo>
                  <a:cubicBezTo>
                    <a:pt x="64" y="36"/>
                    <a:pt x="62" y="34"/>
                    <a:pt x="61" y="34"/>
                  </a:cubicBezTo>
                  <a:moveTo>
                    <a:pt x="76" y="82"/>
                  </a:moveTo>
                  <a:cubicBezTo>
                    <a:pt x="75" y="83"/>
                    <a:pt x="76" y="81"/>
                    <a:pt x="76" y="81"/>
                  </a:cubicBezTo>
                  <a:cubicBezTo>
                    <a:pt x="76" y="81"/>
                    <a:pt x="77" y="82"/>
                    <a:pt x="76" y="82"/>
                  </a:cubicBezTo>
                  <a:cubicBezTo>
                    <a:pt x="76" y="82"/>
                    <a:pt x="76" y="82"/>
                    <a:pt x="76" y="82"/>
                  </a:cubicBezTo>
                  <a:moveTo>
                    <a:pt x="76" y="85"/>
                  </a:moveTo>
                  <a:cubicBezTo>
                    <a:pt x="76" y="84"/>
                    <a:pt x="76" y="84"/>
                    <a:pt x="76" y="83"/>
                  </a:cubicBezTo>
                  <a:cubicBezTo>
                    <a:pt x="77" y="83"/>
                    <a:pt x="77" y="85"/>
                    <a:pt x="76" y="85"/>
                  </a:cubicBezTo>
                  <a:moveTo>
                    <a:pt x="74" y="86"/>
                  </a:moveTo>
                  <a:cubicBezTo>
                    <a:pt x="74" y="86"/>
                    <a:pt x="73" y="86"/>
                    <a:pt x="73" y="86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4" y="85"/>
                    <a:pt x="73" y="86"/>
                    <a:pt x="74" y="86"/>
                  </a:cubicBezTo>
                  <a:moveTo>
                    <a:pt x="18" y="12"/>
                  </a:moveTo>
                  <a:cubicBezTo>
                    <a:pt x="18" y="13"/>
                    <a:pt x="17" y="13"/>
                    <a:pt x="16" y="13"/>
                  </a:cubicBezTo>
                  <a:cubicBezTo>
                    <a:pt x="16" y="12"/>
                    <a:pt x="17" y="12"/>
                    <a:pt x="18" y="12"/>
                  </a:cubicBezTo>
                  <a:moveTo>
                    <a:pt x="67" y="32"/>
                  </a:moveTo>
                  <a:cubicBezTo>
                    <a:pt x="68" y="30"/>
                    <a:pt x="69" y="32"/>
                    <a:pt x="70" y="33"/>
                  </a:cubicBezTo>
                  <a:cubicBezTo>
                    <a:pt x="70" y="34"/>
                    <a:pt x="70" y="33"/>
                    <a:pt x="70" y="33"/>
                  </a:cubicBezTo>
                  <a:cubicBezTo>
                    <a:pt x="71" y="33"/>
                    <a:pt x="71" y="34"/>
                    <a:pt x="71" y="35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2" y="35"/>
                    <a:pt x="73" y="36"/>
                    <a:pt x="73" y="36"/>
                  </a:cubicBezTo>
                  <a:cubicBezTo>
                    <a:pt x="73" y="36"/>
                    <a:pt x="73" y="37"/>
                    <a:pt x="74" y="36"/>
                  </a:cubicBezTo>
                  <a:cubicBezTo>
                    <a:pt x="74" y="37"/>
                    <a:pt x="75" y="38"/>
                    <a:pt x="75" y="39"/>
                  </a:cubicBezTo>
                  <a:cubicBezTo>
                    <a:pt x="75" y="39"/>
                    <a:pt x="74" y="40"/>
                    <a:pt x="75" y="40"/>
                  </a:cubicBezTo>
                  <a:cubicBezTo>
                    <a:pt x="76" y="40"/>
                    <a:pt x="75" y="39"/>
                    <a:pt x="76" y="39"/>
                  </a:cubicBezTo>
                  <a:cubicBezTo>
                    <a:pt x="76" y="39"/>
                    <a:pt x="76" y="39"/>
                    <a:pt x="76" y="40"/>
                  </a:cubicBezTo>
                  <a:cubicBezTo>
                    <a:pt x="77" y="41"/>
                    <a:pt x="77" y="42"/>
                    <a:pt x="78" y="43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9" y="43"/>
                    <a:pt x="79" y="44"/>
                    <a:pt x="79" y="45"/>
                  </a:cubicBezTo>
                  <a:cubicBezTo>
                    <a:pt x="80" y="45"/>
                    <a:pt x="80" y="45"/>
                    <a:pt x="81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46"/>
                    <a:pt x="81" y="4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2" y="47"/>
                    <a:pt x="81" y="47"/>
                    <a:pt x="81" y="47"/>
                  </a:cubicBezTo>
                  <a:cubicBezTo>
                    <a:pt x="81" y="47"/>
                    <a:pt x="81" y="48"/>
                    <a:pt x="82" y="48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2" y="49"/>
                    <a:pt x="82" y="50"/>
                    <a:pt x="82" y="50"/>
                  </a:cubicBezTo>
                  <a:cubicBezTo>
                    <a:pt x="82" y="50"/>
                    <a:pt x="83" y="50"/>
                    <a:pt x="83" y="50"/>
                  </a:cubicBezTo>
                  <a:cubicBezTo>
                    <a:pt x="83" y="50"/>
                    <a:pt x="83" y="50"/>
                    <a:pt x="83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1"/>
                    <a:pt x="83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3"/>
                    <a:pt x="85" y="54"/>
                  </a:cubicBezTo>
                  <a:cubicBezTo>
                    <a:pt x="85" y="54"/>
                    <a:pt x="85" y="54"/>
                    <a:pt x="85" y="55"/>
                  </a:cubicBezTo>
                  <a:cubicBezTo>
                    <a:pt x="85" y="55"/>
                    <a:pt x="85" y="55"/>
                    <a:pt x="85" y="56"/>
                  </a:cubicBezTo>
                  <a:cubicBezTo>
                    <a:pt x="85" y="56"/>
                    <a:pt x="86" y="55"/>
                    <a:pt x="86" y="55"/>
                  </a:cubicBezTo>
                  <a:cubicBezTo>
                    <a:pt x="86" y="56"/>
                    <a:pt x="86" y="56"/>
                    <a:pt x="86" y="57"/>
                  </a:cubicBezTo>
                  <a:cubicBezTo>
                    <a:pt x="86" y="57"/>
                    <a:pt x="86" y="57"/>
                    <a:pt x="86" y="56"/>
                  </a:cubicBezTo>
                  <a:cubicBezTo>
                    <a:pt x="85" y="57"/>
                    <a:pt x="85" y="56"/>
                    <a:pt x="84" y="57"/>
                  </a:cubicBezTo>
                  <a:cubicBezTo>
                    <a:pt x="84" y="57"/>
                    <a:pt x="85" y="57"/>
                    <a:pt x="85" y="57"/>
                  </a:cubicBezTo>
                  <a:cubicBezTo>
                    <a:pt x="85" y="58"/>
                    <a:pt x="85" y="57"/>
                    <a:pt x="86" y="57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6" y="57"/>
                    <a:pt x="86" y="58"/>
                    <a:pt x="86" y="58"/>
                  </a:cubicBezTo>
                  <a:cubicBezTo>
                    <a:pt x="87" y="58"/>
                    <a:pt x="86" y="59"/>
                    <a:pt x="87" y="58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61"/>
                    <a:pt x="88" y="61"/>
                  </a:cubicBezTo>
                  <a:cubicBezTo>
                    <a:pt x="88" y="62"/>
                    <a:pt x="88" y="62"/>
                    <a:pt x="88" y="63"/>
                  </a:cubicBezTo>
                  <a:cubicBezTo>
                    <a:pt x="88" y="63"/>
                    <a:pt x="88" y="62"/>
                    <a:pt x="88" y="62"/>
                  </a:cubicBezTo>
                  <a:cubicBezTo>
                    <a:pt x="89" y="62"/>
                    <a:pt x="88" y="63"/>
                    <a:pt x="89" y="63"/>
                  </a:cubicBezTo>
                  <a:cubicBezTo>
                    <a:pt x="89" y="64"/>
                    <a:pt x="90" y="63"/>
                    <a:pt x="90" y="63"/>
                  </a:cubicBezTo>
                  <a:cubicBezTo>
                    <a:pt x="90" y="64"/>
                    <a:pt x="91" y="64"/>
                    <a:pt x="91" y="64"/>
                  </a:cubicBezTo>
                  <a:cubicBezTo>
                    <a:pt x="91" y="64"/>
                    <a:pt x="91" y="65"/>
                    <a:pt x="91" y="65"/>
                  </a:cubicBezTo>
                  <a:cubicBezTo>
                    <a:pt x="92" y="66"/>
                    <a:pt x="92" y="69"/>
                    <a:pt x="93" y="71"/>
                  </a:cubicBezTo>
                  <a:cubicBezTo>
                    <a:pt x="93" y="71"/>
                    <a:pt x="94" y="72"/>
                    <a:pt x="93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4" y="75"/>
                    <a:pt x="94" y="76"/>
                    <a:pt x="94" y="78"/>
                  </a:cubicBezTo>
                  <a:cubicBezTo>
                    <a:pt x="93" y="77"/>
                    <a:pt x="94" y="76"/>
                    <a:pt x="93" y="76"/>
                  </a:cubicBezTo>
                  <a:cubicBezTo>
                    <a:pt x="92" y="75"/>
                    <a:pt x="93" y="76"/>
                    <a:pt x="93" y="77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93" y="78"/>
                    <a:pt x="93" y="78"/>
                    <a:pt x="93" y="78"/>
                  </a:cubicBezTo>
                  <a:cubicBezTo>
                    <a:pt x="93" y="79"/>
                    <a:pt x="93" y="80"/>
                    <a:pt x="94" y="81"/>
                  </a:cubicBezTo>
                  <a:cubicBezTo>
                    <a:pt x="94" y="82"/>
                    <a:pt x="94" y="84"/>
                    <a:pt x="93" y="85"/>
                  </a:cubicBezTo>
                  <a:cubicBezTo>
                    <a:pt x="94" y="85"/>
                    <a:pt x="94" y="86"/>
                    <a:pt x="94" y="87"/>
                  </a:cubicBezTo>
                  <a:cubicBezTo>
                    <a:pt x="94" y="88"/>
                    <a:pt x="94" y="89"/>
                    <a:pt x="93" y="89"/>
                  </a:cubicBezTo>
                  <a:cubicBezTo>
                    <a:pt x="94" y="90"/>
                    <a:pt x="94" y="91"/>
                    <a:pt x="93" y="92"/>
                  </a:cubicBezTo>
                  <a:cubicBezTo>
                    <a:pt x="93" y="93"/>
                    <a:pt x="94" y="94"/>
                    <a:pt x="94" y="95"/>
                  </a:cubicBezTo>
                  <a:cubicBezTo>
                    <a:pt x="94" y="96"/>
                    <a:pt x="93" y="97"/>
                    <a:pt x="93" y="98"/>
                  </a:cubicBezTo>
                  <a:cubicBezTo>
                    <a:pt x="93" y="99"/>
                    <a:pt x="92" y="100"/>
                    <a:pt x="93" y="101"/>
                  </a:cubicBezTo>
                  <a:cubicBezTo>
                    <a:pt x="92" y="101"/>
                    <a:pt x="93" y="102"/>
                    <a:pt x="93" y="102"/>
                  </a:cubicBezTo>
                  <a:cubicBezTo>
                    <a:pt x="93" y="103"/>
                    <a:pt x="93" y="103"/>
                    <a:pt x="92" y="103"/>
                  </a:cubicBezTo>
                  <a:cubicBezTo>
                    <a:pt x="92" y="104"/>
                    <a:pt x="92" y="105"/>
                    <a:pt x="92" y="106"/>
                  </a:cubicBezTo>
                  <a:cubicBezTo>
                    <a:pt x="92" y="107"/>
                    <a:pt x="92" y="108"/>
                    <a:pt x="91" y="108"/>
                  </a:cubicBezTo>
                  <a:cubicBezTo>
                    <a:pt x="91" y="109"/>
                    <a:pt x="92" y="109"/>
                    <a:pt x="92" y="109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1" y="111"/>
                    <a:pt x="91" y="112"/>
                    <a:pt x="91" y="112"/>
                  </a:cubicBezTo>
                  <a:cubicBezTo>
                    <a:pt x="91" y="112"/>
                    <a:pt x="91" y="113"/>
                    <a:pt x="91" y="113"/>
                  </a:cubicBezTo>
                  <a:cubicBezTo>
                    <a:pt x="91" y="113"/>
                    <a:pt x="90" y="113"/>
                    <a:pt x="90" y="114"/>
                  </a:cubicBezTo>
                  <a:cubicBezTo>
                    <a:pt x="90" y="114"/>
                    <a:pt x="89" y="114"/>
                    <a:pt x="88" y="115"/>
                  </a:cubicBezTo>
                  <a:cubicBezTo>
                    <a:pt x="88" y="115"/>
                    <a:pt x="88" y="114"/>
                    <a:pt x="86" y="114"/>
                  </a:cubicBezTo>
                  <a:cubicBezTo>
                    <a:pt x="86" y="114"/>
                    <a:pt x="86" y="115"/>
                    <a:pt x="86" y="115"/>
                  </a:cubicBezTo>
                  <a:cubicBezTo>
                    <a:pt x="86" y="115"/>
                    <a:pt x="86" y="115"/>
                    <a:pt x="87" y="116"/>
                  </a:cubicBezTo>
                  <a:cubicBezTo>
                    <a:pt x="87" y="116"/>
                    <a:pt x="86" y="116"/>
                    <a:pt x="85" y="116"/>
                  </a:cubicBezTo>
                  <a:cubicBezTo>
                    <a:pt x="85" y="116"/>
                    <a:pt x="86" y="117"/>
                    <a:pt x="85" y="117"/>
                  </a:cubicBezTo>
                  <a:cubicBezTo>
                    <a:pt x="85" y="117"/>
                    <a:pt x="85" y="117"/>
                    <a:pt x="84" y="117"/>
                  </a:cubicBezTo>
                  <a:cubicBezTo>
                    <a:pt x="84" y="117"/>
                    <a:pt x="85" y="118"/>
                    <a:pt x="84" y="118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3" y="118"/>
                    <a:pt x="83" y="119"/>
                    <a:pt x="83" y="119"/>
                  </a:cubicBezTo>
                  <a:cubicBezTo>
                    <a:pt x="83" y="119"/>
                    <a:pt x="83" y="119"/>
                    <a:pt x="83" y="119"/>
                  </a:cubicBezTo>
                  <a:cubicBezTo>
                    <a:pt x="83" y="120"/>
                    <a:pt x="82" y="121"/>
                    <a:pt x="82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2"/>
                    <a:pt x="82" y="122"/>
                    <a:pt x="82" y="123"/>
                  </a:cubicBezTo>
                  <a:cubicBezTo>
                    <a:pt x="82" y="123"/>
                    <a:pt x="81" y="122"/>
                    <a:pt x="81" y="123"/>
                  </a:cubicBezTo>
                  <a:cubicBezTo>
                    <a:pt x="81" y="123"/>
                    <a:pt x="81" y="123"/>
                    <a:pt x="81" y="123"/>
                  </a:cubicBezTo>
                  <a:cubicBezTo>
                    <a:pt x="82" y="123"/>
                    <a:pt x="82" y="123"/>
                    <a:pt x="82" y="124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1" y="124"/>
                    <a:pt x="82" y="124"/>
                    <a:pt x="82" y="125"/>
                  </a:cubicBezTo>
                  <a:cubicBezTo>
                    <a:pt x="81" y="125"/>
                    <a:pt x="79" y="124"/>
                    <a:pt x="81" y="125"/>
                  </a:cubicBezTo>
                  <a:cubicBezTo>
                    <a:pt x="81" y="125"/>
                    <a:pt x="81" y="125"/>
                    <a:pt x="81" y="125"/>
                  </a:cubicBezTo>
                  <a:cubicBezTo>
                    <a:pt x="81" y="125"/>
                    <a:pt x="82" y="125"/>
                    <a:pt x="82" y="125"/>
                  </a:cubicBezTo>
                  <a:cubicBezTo>
                    <a:pt x="82" y="126"/>
                    <a:pt x="82" y="126"/>
                    <a:pt x="82" y="127"/>
                  </a:cubicBezTo>
                  <a:cubicBezTo>
                    <a:pt x="81" y="126"/>
                    <a:pt x="82" y="126"/>
                    <a:pt x="82" y="126"/>
                  </a:cubicBezTo>
                  <a:cubicBezTo>
                    <a:pt x="81" y="126"/>
                    <a:pt x="81" y="127"/>
                    <a:pt x="81" y="128"/>
                  </a:cubicBezTo>
                  <a:cubicBezTo>
                    <a:pt x="81" y="128"/>
                    <a:pt x="81" y="129"/>
                    <a:pt x="80" y="129"/>
                  </a:cubicBezTo>
                  <a:cubicBezTo>
                    <a:pt x="80" y="129"/>
                    <a:pt x="80" y="129"/>
                    <a:pt x="79" y="129"/>
                  </a:cubicBezTo>
                  <a:cubicBezTo>
                    <a:pt x="79" y="129"/>
                    <a:pt x="80" y="130"/>
                    <a:pt x="79" y="130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8" y="129"/>
                    <a:pt x="78" y="130"/>
                    <a:pt x="77" y="129"/>
                  </a:cubicBezTo>
                  <a:cubicBezTo>
                    <a:pt x="77" y="129"/>
                    <a:pt x="76" y="129"/>
                    <a:pt x="76" y="130"/>
                  </a:cubicBezTo>
                  <a:cubicBezTo>
                    <a:pt x="77" y="130"/>
                    <a:pt x="77" y="130"/>
                    <a:pt x="77" y="129"/>
                  </a:cubicBezTo>
                  <a:cubicBezTo>
                    <a:pt x="77" y="130"/>
                    <a:pt x="79" y="130"/>
                    <a:pt x="78" y="131"/>
                  </a:cubicBezTo>
                  <a:cubicBezTo>
                    <a:pt x="78" y="131"/>
                    <a:pt x="78" y="130"/>
                    <a:pt x="77" y="130"/>
                  </a:cubicBezTo>
                  <a:cubicBezTo>
                    <a:pt x="77" y="131"/>
                    <a:pt x="78" y="131"/>
                    <a:pt x="77" y="131"/>
                  </a:cubicBezTo>
                  <a:cubicBezTo>
                    <a:pt x="77" y="131"/>
                    <a:pt x="77" y="131"/>
                    <a:pt x="78" y="132"/>
                  </a:cubicBezTo>
                  <a:cubicBezTo>
                    <a:pt x="77" y="132"/>
                    <a:pt x="77" y="132"/>
                    <a:pt x="76" y="133"/>
                  </a:cubicBezTo>
                  <a:cubicBezTo>
                    <a:pt x="76" y="133"/>
                    <a:pt x="76" y="132"/>
                    <a:pt x="75" y="132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6" y="133"/>
                    <a:pt x="76" y="133"/>
                    <a:pt x="76" y="133"/>
                  </a:cubicBezTo>
                  <a:cubicBezTo>
                    <a:pt x="77" y="133"/>
                    <a:pt x="76" y="134"/>
                    <a:pt x="76" y="134"/>
                  </a:cubicBezTo>
                  <a:cubicBezTo>
                    <a:pt x="77" y="134"/>
                    <a:pt x="76" y="134"/>
                    <a:pt x="77" y="133"/>
                  </a:cubicBezTo>
                  <a:cubicBezTo>
                    <a:pt x="78" y="134"/>
                    <a:pt x="76" y="134"/>
                    <a:pt x="76" y="135"/>
                  </a:cubicBezTo>
                  <a:cubicBezTo>
                    <a:pt x="76" y="135"/>
                    <a:pt x="76" y="135"/>
                    <a:pt x="75" y="134"/>
                  </a:cubicBezTo>
                  <a:cubicBezTo>
                    <a:pt x="75" y="136"/>
                    <a:pt x="74" y="135"/>
                    <a:pt x="73" y="135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4" y="136"/>
                    <a:pt x="75" y="135"/>
                    <a:pt x="76" y="136"/>
                  </a:cubicBezTo>
                  <a:cubicBezTo>
                    <a:pt x="75" y="136"/>
                    <a:pt x="75" y="136"/>
                    <a:pt x="74" y="136"/>
                  </a:cubicBezTo>
                  <a:cubicBezTo>
                    <a:pt x="74" y="136"/>
                    <a:pt x="74" y="137"/>
                    <a:pt x="74" y="137"/>
                  </a:cubicBezTo>
                  <a:cubicBezTo>
                    <a:pt x="74" y="137"/>
                    <a:pt x="74" y="137"/>
                    <a:pt x="73" y="137"/>
                  </a:cubicBezTo>
                  <a:cubicBezTo>
                    <a:pt x="73" y="137"/>
                    <a:pt x="73" y="137"/>
                    <a:pt x="73" y="138"/>
                  </a:cubicBezTo>
                  <a:cubicBezTo>
                    <a:pt x="72" y="138"/>
                    <a:pt x="72" y="138"/>
                    <a:pt x="72" y="138"/>
                  </a:cubicBezTo>
                  <a:cubicBezTo>
                    <a:pt x="71" y="138"/>
                    <a:pt x="72" y="138"/>
                    <a:pt x="72" y="139"/>
                  </a:cubicBezTo>
                  <a:cubicBezTo>
                    <a:pt x="73" y="139"/>
                    <a:pt x="73" y="139"/>
                    <a:pt x="73" y="138"/>
                  </a:cubicBezTo>
                  <a:cubicBezTo>
                    <a:pt x="73" y="139"/>
                    <a:pt x="72" y="139"/>
                    <a:pt x="71" y="139"/>
                  </a:cubicBezTo>
                  <a:cubicBezTo>
                    <a:pt x="71" y="139"/>
                    <a:pt x="70" y="139"/>
                    <a:pt x="70" y="140"/>
                  </a:cubicBezTo>
                  <a:cubicBezTo>
                    <a:pt x="71" y="140"/>
                    <a:pt x="72" y="139"/>
                    <a:pt x="72" y="140"/>
                  </a:cubicBezTo>
                  <a:cubicBezTo>
                    <a:pt x="72" y="140"/>
                    <a:pt x="71" y="140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1"/>
                    <a:pt x="71" y="141"/>
                    <a:pt x="72" y="141"/>
                  </a:cubicBezTo>
                  <a:cubicBezTo>
                    <a:pt x="72" y="141"/>
                    <a:pt x="72" y="140"/>
                    <a:pt x="72" y="140"/>
                  </a:cubicBezTo>
                  <a:cubicBezTo>
                    <a:pt x="73" y="140"/>
                    <a:pt x="72" y="141"/>
                    <a:pt x="71" y="141"/>
                  </a:cubicBezTo>
                  <a:cubicBezTo>
                    <a:pt x="71" y="141"/>
                    <a:pt x="71" y="141"/>
                    <a:pt x="70" y="140"/>
                  </a:cubicBezTo>
                  <a:cubicBezTo>
                    <a:pt x="70" y="141"/>
                    <a:pt x="69" y="142"/>
                    <a:pt x="68" y="142"/>
                  </a:cubicBezTo>
                  <a:cubicBezTo>
                    <a:pt x="68" y="142"/>
                    <a:pt x="69" y="142"/>
                    <a:pt x="70" y="142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7" y="143"/>
                    <a:pt x="67" y="144"/>
                  </a:cubicBezTo>
                  <a:cubicBezTo>
                    <a:pt x="66" y="144"/>
                    <a:pt x="66" y="143"/>
                    <a:pt x="66" y="144"/>
                  </a:cubicBezTo>
                  <a:cubicBezTo>
                    <a:pt x="65" y="144"/>
                    <a:pt x="66" y="145"/>
                    <a:pt x="66" y="145"/>
                  </a:cubicBezTo>
                  <a:cubicBezTo>
                    <a:pt x="65" y="145"/>
                    <a:pt x="64" y="146"/>
                    <a:pt x="63" y="146"/>
                  </a:cubicBezTo>
                  <a:cubicBezTo>
                    <a:pt x="63" y="146"/>
                    <a:pt x="64" y="146"/>
                    <a:pt x="63" y="146"/>
                  </a:cubicBezTo>
                  <a:cubicBezTo>
                    <a:pt x="63" y="147"/>
                    <a:pt x="64" y="147"/>
                    <a:pt x="63" y="147"/>
                  </a:cubicBezTo>
                  <a:cubicBezTo>
                    <a:pt x="64" y="148"/>
                    <a:pt x="64" y="148"/>
                    <a:pt x="64" y="148"/>
                  </a:cubicBezTo>
                  <a:cubicBezTo>
                    <a:pt x="63" y="147"/>
                    <a:pt x="63" y="146"/>
                    <a:pt x="62" y="147"/>
                  </a:cubicBezTo>
                  <a:cubicBezTo>
                    <a:pt x="62" y="147"/>
                    <a:pt x="63" y="147"/>
                    <a:pt x="63" y="147"/>
                  </a:cubicBezTo>
                  <a:cubicBezTo>
                    <a:pt x="62" y="148"/>
                    <a:pt x="62" y="149"/>
                    <a:pt x="62" y="149"/>
                  </a:cubicBezTo>
                  <a:cubicBezTo>
                    <a:pt x="61" y="149"/>
                    <a:pt x="60" y="149"/>
                    <a:pt x="60" y="149"/>
                  </a:cubicBezTo>
                  <a:cubicBezTo>
                    <a:pt x="59" y="149"/>
                    <a:pt x="60" y="150"/>
                    <a:pt x="60" y="150"/>
                  </a:cubicBezTo>
                  <a:cubicBezTo>
                    <a:pt x="59" y="151"/>
                    <a:pt x="59" y="150"/>
                    <a:pt x="59" y="150"/>
                  </a:cubicBezTo>
                  <a:cubicBezTo>
                    <a:pt x="59" y="150"/>
                    <a:pt x="59" y="150"/>
                    <a:pt x="58" y="149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8" y="150"/>
                    <a:pt x="58" y="151"/>
                    <a:pt x="58" y="151"/>
                  </a:cubicBezTo>
                  <a:cubicBezTo>
                    <a:pt x="58" y="151"/>
                    <a:pt x="57" y="151"/>
                    <a:pt x="56" y="152"/>
                  </a:cubicBezTo>
                  <a:cubicBezTo>
                    <a:pt x="56" y="152"/>
                    <a:pt x="56" y="151"/>
                    <a:pt x="56" y="151"/>
                  </a:cubicBezTo>
                  <a:cubicBezTo>
                    <a:pt x="55" y="150"/>
                    <a:pt x="55" y="151"/>
                    <a:pt x="54" y="152"/>
                  </a:cubicBezTo>
                  <a:cubicBezTo>
                    <a:pt x="54" y="151"/>
                    <a:pt x="53" y="151"/>
                    <a:pt x="54" y="150"/>
                  </a:cubicBezTo>
                  <a:cubicBezTo>
                    <a:pt x="54" y="150"/>
                    <a:pt x="53" y="150"/>
                    <a:pt x="53" y="150"/>
                  </a:cubicBezTo>
                  <a:cubicBezTo>
                    <a:pt x="53" y="151"/>
                    <a:pt x="53" y="151"/>
                    <a:pt x="54" y="152"/>
                  </a:cubicBezTo>
                  <a:cubicBezTo>
                    <a:pt x="53" y="152"/>
                    <a:pt x="53" y="153"/>
                    <a:pt x="53" y="153"/>
                  </a:cubicBezTo>
                  <a:cubicBezTo>
                    <a:pt x="52" y="153"/>
                    <a:pt x="53" y="154"/>
                    <a:pt x="53" y="154"/>
                  </a:cubicBezTo>
                  <a:cubicBezTo>
                    <a:pt x="52" y="154"/>
                    <a:pt x="51" y="154"/>
                    <a:pt x="51" y="154"/>
                  </a:cubicBezTo>
                  <a:cubicBezTo>
                    <a:pt x="50" y="155"/>
                    <a:pt x="49" y="155"/>
                    <a:pt x="49" y="155"/>
                  </a:cubicBezTo>
                  <a:cubicBezTo>
                    <a:pt x="48" y="155"/>
                    <a:pt x="48" y="155"/>
                    <a:pt x="48" y="156"/>
                  </a:cubicBezTo>
                  <a:cubicBezTo>
                    <a:pt x="47" y="156"/>
                    <a:pt x="47" y="156"/>
                    <a:pt x="46" y="156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46" y="156"/>
                    <a:pt x="45" y="156"/>
                    <a:pt x="45" y="156"/>
                  </a:cubicBezTo>
                  <a:cubicBezTo>
                    <a:pt x="45" y="156"/>
                    <a:pt x="45" y="157"/>
                    <a:pt x="45" y="157"/>
                  </a:cubicBezTo>
                  <a:cubicBezTo>
                    <a:pt x="44" y="158"/>
                    <a:pt x="45" y="157"/>
                    <a:pt x="45" y="158"/>
                  </a:cubicBezTo>
                  <a:cubicBezTo>
                    <a:pt x="44" y="159"/>
                    <a:pt x="44" y="156"/>
                    <a:pt x="43" y="158"/>
                  </a:cubicBezTo>
                  <a:cubicBezTo>
                    <a:pt x="43" y="157"/>
                    <a:pt x="43" y="157"/>
                    <a:pt x="43" y="157"/>
                  </a:cubicBezTo>
                  <a:cubicBezTo>
                    <a:pt x="43" y="157"/>
                    <a:pt x="42" y="158"/>
                    <a:pt x="42" y="157"/>
                  </a:cubicBezTo>
                  <a:cubicBezTo>
                    <a:pt x="42" y="157"/>
                    <a:pt x="42" y="158"/>
                    <a:pt x="42" y="158"/>
                  </a:cubicBezTo>
                  <a:cubicBezTo>
                    <a:pt x="40" y="158"/>
                    <a:pt x="39" y="158"/>
                    <a:pt x="38" y="159"/>
                  </a:cubicBezTo>
                  <a:cubicBezTo>
                    <a:pt x="38" y="158"/>
                    <a:pt x="39" y="159"/>
                    <a:pt x="39" y="158"/>
                  </a:cubicBezTo>
                  <a:cubicBezTo>
                    <a:pt x="39" y="157"/>
                    <a:pt x="36" y="160"/>
                    <a:pt x="38" y="159"/>
                  </a:cubicBezTo>
                  <a:cubicBezTo>
                    <a:pt x="38" y="160"/>
                    <a:pt x="37" y="159"/>
                    <a:pt x="36" y="160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36" y="159"/>
                    <a:pt x="35" y="159"/>
                    <a:pt x="35" y="159"/>
                  </a:cubicBezTo>
                  <a:cubicBezTo>
                    <a:pt x="34" y="159"/>
                    <a:pt x="34" y="159"/>
                    <a:pt x="34" y="160"/>
                  </a:cubicBezTo>
                  <a:cubicBezTo>
                    <a:pt x="33" y="160"/>
                    <a:pt x="33" y="159"/>
                    <a:pt x="32" y="159"/>
                  </a:cubicBezTo>
                  <a:cubicBezTo>
                    <a:pt x="32" y="160"/>
                    <a:pt x="33" y="160"/>
                    <a:pt x="33" y="160"/>
                  </a:cubicBezTo>
                  <a:cubicBezTo>
                    <a:pt x="33" y="160"/>
                    <a:pt x="32" y="160"/>
                    <a:pt x="31" y="159"/>
                  </a:cubicBezTo>
                  <a:cubicBezTo>
                    <a:pt x="31" y="160"/>
                    <a:pt x="31" y="160"/>
                    <a:pt x="30" y="160"/>
                  </a:cubicBezTo>
                  <a:cubicBezTo>
                    <a:pt x="30" y="160"/>
                    <a:pt x="30" y="160"/>
                    <a:pt x="30" y="159"/>
                  </a:cubicBezTo>
                  <a:cubicBezTo>
                    <a:pt x="30" y="159"/>
                    <a:pt x="29" y="160"/>
                    <a:pt x="28" y="160"/>
                  </a:cubicBezTo>
                  <a:cubicBezTo>
                    <a:pt x="28" y="160"/>
                    <a:pt x="28" y="160"/>
                    <a:pt x="27" y="160"/>
                  </a:cubicBezTo>
                  <a:cubicBezTo>
                    <a:pt x="27" y="160"/>
                    <a:pt x="27" y="160"/>
                    <a:pt x="27" y="160"/>
                  </a:cubicBezTo>
                  <a:cubicBezTo>
                    <a:pt x="26" y="160"/>
                    <a:pt x="26" y="160"/>
                    <a:pt x="25" y="160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24" y="159"/>
                    <a:pt x="23" y="159"/>
                    <a:pt x="23" y="159"/>
                  </a:cubicBezTo>
                  <a:cubicBezTo>
                    <a:pt x="23" y="159"/>
                    <a:pt x="22" y="160"/>
                    <a:pt x="22" y="159"/>
                  </a:cubicBezTo>
                  <a:cubicBezTo>
                    <a:pt x="22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7"/>
                    <a:pt x="19" y="159"/>
                  </a:cubicBezTo>
                  <a:cubicBezTo>
                    <a:pt x="18" y="158"/>
                    <a:pt x="17" y="158"/>
                    <a:pt x="16" y="158"/>
                  </a:cubicBezTo>
                  <a:cubicBezTo>
                    <a:pt x="16" y="158"/>
                    <a:pt x="15" y="157"/>
                    <a:pt x="15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5" y="156"/>
                    <a:pt x="14" y="157"/>
                    <a:pt x="14" y="156"/>
                  </a:cubicBezTo>
                  <a:cubicBezTo>
                    <a:pt x="14" y="156"/>
                    <a:pt x="14" y="156"/>
                    <a:pt x="13" y="156"/>
                  </a:cubicBezTo>
                  <a:cubicBezTo>
                    <a:pt x="12" y="155"/>
                    <a:pt x="11" y="154"/>
                    <a:pt x="9" y="153"/>
                  </a:cubicBezTo>
                  <a:cubicBezTo>
                    <a:pt x="8" y="152"/>
                    <a:pt x="7" y="151"/>
                    <a:pt x="6" y="150"/>
                  </a:cubicBezTo>
                  <a:cubicBezTo>
                    <a:pt x="6" y="150"/>
                    <a:pt x="6" y="149"/>
                    <a:pt x="7" y="149"/>
                  </a:cubicBezTo>
                  <a:cubicBezTo>
                    <a:pt x="6" y="149"/>
                    <a:pt x="5" y="148"/>
                    <a:pt x="4" y="147"/>
                  </a:cubicBezTo>
                  <a:cubicBezTo>
                    <a:pt x="4" y="146"/>
                    <a:pt x="3" y="145"/>
                    <a:pt x="3" y="144"/>
                  </a:cubicBezTo>
                  <a:cubicBezTo>
                    <a:pt x="3" y="143"/>
                    <a:pt x="2" y="144"/>
                    <a:pt x="2" y="144"/>
                  </a:cubicBezTo>
                  <a:cubicBezTo>
                    <a:pt x="3" y="143"/>
                    <a:pt x="3" y="143"/>
                    <a:pt x="3" y="142"/>
                  </a:cubicBezTo>
                  <a:cubicBezTo>
                    <a:pt x="2" y="143"/>
                    <a:pt x="3" y="143"/>
                    <a:pt x="2" y="143"/>
                  </a:cubicBezTo>
                  <a:cubicBezTo>
                    <a:pt x="2" y="143"/>
                    <a:pt x="2" y="142"/>
                    <a:pt x="2" y="142"/>
                  </a:cubicBezTo>
                  <a:cubicBezTo>
                    <a:pt x="2" y="142"/>
                    <a:pt x="2" y="142"/>
                    <a:pt x="1" y="142"/>
                  </a:cubicBezTo>
                  <a:cubicBezTo>
                    <a:pt x="1" y="141"/>
                    <a:pt x="1" y="140"/>
                    <a:pt x="0" y="138"/>
                  </a:cubicBezTo>
                  <a:cubicBezTo>
                    <a:pt x="2" y="138"/>
                    <a:pt x="2" y="138"/>
                    <a:pt x="3" y="138"/>
                  </a:cubicBezTo>
                  <a:cubicBezTo>
                    <a:pt x="3" y="137"/>
                    <a:pt x="3" y="137"/>
                    <a:pt x="2" y="137"/>
                  </a:cubicBezTo>
                  <a:cubicBezTo>
                    <a:pt x="2" y="137"/>
                    <a:pt x="3" y="136"/>
                    <a:pt x="4" y="136"/>
                  </a:cubicBezTo>
                  <a:cubicBezTo>
                    <a:pt x="3" y="135"/>
                    <a:pt x="4" y="134"/>
                    <a:pt x="3" y="133"/>
                  </a:cubicBezTo>
                  <a:cubicBezTo>
                    <a:pt x="3" y="133"/>
                    <a:pt x="4" y="133"/>
                    <a:pt x="4" y="132"/>
                  </a:cubicBezTo>
                  <a:cubicBezTo>
                    <a:pt x="4" y="132"/>
                    <a:pt x="3" y="132"/>
                    <a:pt x="3" y="132"/>
                  </a:cubicBezTo>
                  <a:cubicBezTo>
                    <a:pt x="3" y="131"/>
                    <a:pt x="4" y="131"/>
                    <a:pt x="4" y="130"/>
                  </a:cubicBezTo>
                  <a:cubicBezTo>
                    <a:pt x="4" y="130"/>
                    <a:pt x="5" y="130"/>
                    <a:pt x="4" y="129"/>
                  </a:cubicBezTo>
                  <a:cubicBezTo>
                    <a:pt x="4" y="129"/>
                    <a:pt x="4" y="131"/>
                    <a:pt x="4" y="130"/>
                  </a:cubicBezTo>
                  <a:cubicBezTo>
                    <a:pt x="3" y="129"/>
                    <a:pt x="4" y="129"/>
                    <a:pt x="4" y="129"/>
                  </a:cubicBezTo>
                  <a:cubicBezTo>
                    <a:pt x="4" y="128"/>
                    <a:pt x="3" y="128"/>
                    <a:pt x="3" y="128"/>
                  </a:cubicBezTo>
                  <a:cubicBezTo>
                    <a:pt x="3" y="127"/>
                    <a:pt x="4" y="127"/>
                    <a:pt x="4" y="127"/>
                  </a:cubicBezTo>
                  <a:cubicBezTo>
                    <a:pt x="4" y="126"/>
                    <a:pt x="4" y="125"/>
                    <a:pt x="4" y="124"/>
                  </a:cubicBezTo>
                  <a:cubicBezTo>
                    <a:pt x="4" y="123"/>
                    <a:pt x="4" y="122"/>
                    <a:pt x="4" y="121"/>
                  </a:cubicBezTo>
                  <a:cubicBezTo>
                    <a:pt x="4" y="121"/>
                    <a:pt x="4" y="121"/>
                    <a:pt x="3" y="121"/>
                  </a:cubicBezTo>
                  <a:cubicBezTo>
                    <a:pt x="4" y="120"/>
                    <a:pt x="4" y="118"/>
                    <a:pt x="3" y="116"/>
                  </a:cubicBezTo>
                  <a:cubicBezTo>
                    <a:pt x="3" y="116"/>
                    <a:pt x="3" y="116"/>
                    <a:pt x="4" y="116"/>
                  </a:cubicBezTo>
                  <a:cubicBezTo>
                    <a:pt x="4" y="115"/>
                    <a:pt x="3" y="115"/>
                    <a:pt x="3" y="115"/>
                  </a:cubicBezTo>
                  <a:cubicBezTo>
                    <a:pt x="3" y="115"/>
                    <a:pt x="4" y="115"/>
                    <a:pt x="4" y="115"/>
                  </a:cubicBezTo>
                  <a:cubicBezTo>
                    <a:pt x="4" y="115"/>
                    <a:pt x="4" y="114"/>
                    <a:pt x="4" y="114"/>
                  </a:cubicBezTo>
                  <a:cubicBezTo>
                    <a:pt x="4" y="114"/>
                    <a:pt x="3" y="113"/>
                    <a:pt x="3" y="113"/>
                  </a:cubicBezTo>
                  <a:cubicBezTo>
                    <a:pt x="3" y="113"/>
                    <a:pt x="3" y="113"/>
                    <a:pt x="3" y="114"/>
                  </a:cubicBezTo>
                  <a:cubicBezTo>
                    <a:pt x="3" y="114"/>
                    <a:pt x="3" y="113"/>
                    <a:pt x="3" y="112"/>
                  </a:cubicBezTo>
                  <a:cubicBezTo>
                    <a:pt x="4" y="113"/>
                    <a:pt x="4" y="112"/>
                    <a:pt x="4" y="113"/>
                  </a:cubicBezTo>
                  <a:cubicBezTo>
                    <a:pt x="5" y="112"/>
                    <a:pt x="4" y="112"/>
                    <a:pt x="4" y="112"/>
                  </a:cubicBezTo>
                  <a:cubicBezTo>
                    <a:pt x="4" y="112"/>
                    <a:pt x="3" y="112"/>
                    <a:pt x="3" y="112"/>
                  </a:cubicBezTo>
                  <a:cubicBezTo>
                    <a:pt x="3" y="111"/>
                    <a:pt x="4" y="112"/>
                    <a:pt x="4" y="111"/>
                  </a:cubicBezTo>
                  <a:cubicBezTo>
                    <a:pt x="4" y="111"/>
                    <a:pt x="3" y="111"/>
                    <a:pt x="3" y="111"/>
                  </a:cubicBezTo>
                  <a:cubicBezTo>
                    <a:pt x="3" y="111"/>
                    <a:pt x="4" y="110"/>
                    <a:pt x="3" y="110"/>
                  </a:cubicBezTo>
                  <a:cubicBezTo>
                    <a:pt x="3" y="110"/>
                    <a:pt x="3" y="109"/>
                    <a:pt x="3" y="109"/>
                  </a:cubicBezTo>
                  <a:cubicBezTo>
                    <a:pt x="4" y="109"/>
                    <a:pt x="4" y="109"/>
                    <a:pt x="5" y="109"/>
                  </a:cubicBezTo>
                  <a:cubicBezTo>
                    <a:pt x="5" y="108"/>
                    <a:pt x="5" y="107"/>
                    <a:pt x="5" y="107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06"/>
                    <a:pt x="5" y="105"/>
                    <a:pt x="5" y="105"/>
                  </a:cubicBezTo>
                  <a:cubicBezTo>
                    <a:pt x="5" y="105"/>
                    <a:pt x="5" y="104"/>
                    <a:pt x="5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5" y="104"/>
                    <a:pt x="5" y="103"/>
                    <a:pt x="4" y="104"/>
                  </a:cubicBezTo>
                  <a:cubicBezTo>
                    <a:pt x="5" y="103"/>
                    <a:pt x="4" y="103"/>
                    <a:pt x="4" y="103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4" y="103"/>
                    <a:pt x="4" y="102"/>
                    <a:pt x="4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3" y="103"/>
                    <a:pt x="4" y="103"/>
                    <a:pt x="4" y="102"/>
                  </a:cubicBezTo>
                  <a:cubicBezTo>
                    <a:pt x="4" y="102"/>
                    <a:pt x="5" y="102"/>
                    <a:pt x="5" y="102"/>
                  </a:cubicBezTo>
                  <a:cubicBezTo>
                    <a:pt x="6" y="102"/>
                    <a:pt x="5" y="102"/>
                    <a:pt x="5" y="102"/>
                  </a:cubicBezTo>
                  <a:cubicBezTo>
                    <a:pt x="6" y="102"/>
                    <a:pt x="8" y="101"/>
                    <a:pt x="8" y="101"/>
                  </a:cubicBezTo>
                  <a:cubicBezTo>
                    <a:pt x="8" y="101"/>
                    <a:pt x="8" y="102"/>
                    <a:pt x="8" y="102"/>
                  </a:cubicBezTo>
                  <a:cubicBezTo>
                    <a:pt x="7" y="102"/>
                    <a:pt x="8" y="102"/>
                    <a:pt x="8" y="102"/>
                  </a:cubicBezTo>
                  <a:cubicBezTo>
                    <a:pt x="7" y="102"/>
                    <a:pt x="7" y="103"/>
                    <a:pt x="7" y="103"/>
                  </a:cubicBezTo>
                  <a:cubicBezTo>
                    <a:pt x="6" y="103"/>
                    <a:pt x="7" y="103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5" y="104"/>
                    <a:pt x="6" y="105"/>
                    <a:pt x="6" y="105"/>
                  </a:cubicBezTo>
                  <a:cubicBezTo>
                    <a:pt x="7" y="105"/>
                    <a:pt x="7" y="105"/>
                    <a:pt x="8" y="105"/>
                  </a:cubicBezTo>
                  <a:cubicBezTo>
                    <a:pt x="8" y="105"/>
                    <a:pt x="10" y="105"/>
                    <a:pt x="10" y="105"/>
                  </a:cubicBezTo>
                  <a:cubicBezTo>
                    <a:pt x="11" y="105"/>
                    <a:pt x="11" y="105"/>
                    <a:pt x="12" y="105"/>
                  </a:cubicBezTo>
                  <a:cubicBezTo>
                    <a:pt x="13" y="105"/>
                    <a:pt x="13" y="105"/>
                    <a:pt x="14" y="105"/>
                  </a:cubicBezTo>
                  <a:cubicBezTo>
                    <a:pt x="14" y="105"/>
                    <a:pt x="15" y="105"/>
                    <a:pt x="15" y="105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5" y="105"/>
                    <a:pt x="16" y="105"/>
                    <a:pt x="16" y="105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7" y="105"/>
                    <a:pt x="17" y="105"/>
                    <a:pt x="18" y="105"/>
                  </a:cubicBezTo>
                  <a:cubicBezTo>
                    <a:pt x="18" y="105"/>
                    <a:pt x="18" y="106"/>
                    <a:pt x="18" y="106"/>
                  </a:cubicBezTo>
                  <a:cubicBezTo>
                    <a:pt x="18" y="106"/>
                    <a:pt x="19" y="106"/>
                    <a:pt x="19" y="106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9" y="106"/>
                    <a:pt x="19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8"/>
                    <a:pt x="20" y="108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1" y="107"/>
                  </a:cubicBezTo>
                  <a:cubicBezTo>
                    <a:pt x="20" y="106"/>
                    <a:pt x="20" y="105"/>
                    <a:pt x="19" y="104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20" y="103"/>
                    <a:pt x="21" y="104"/>
                    <a:pt x="22" y="104"/>
                  </a:cubicBezTo>
                  <a:cubicBezTo>
                    <a:pt x="22" y="103"/>
                    <a:pt x="24" y="104"/>
                    <a:pt x="24" y="104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5" y="103"/>
                    <a:pt x="25" y="103"/>
                    <a:pt x="26" y="103"/>
                  </a:cubicBezTo>
                  <a:cubicBezTo>
                    <a:pt x="26" y="102"/>
                    <a:pt x="26" y="102"/>
                    <a:pt x="26" y="101"/>
                  </a:cubicBezTo>
                  <a:cubicBezTo>
                    <a:pt x="25" y="101"/>
                    <a:pt x="25" y="101"/>
                    <a:pt x="25" y="100"/>
                  </a:cubicBezTo>
                  <a:cubicBezTo>
                    <a:pt x="25" y="100"/>
                    <a:pt x="26" y="100"/>
                    <a:pt x="26" y="100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25" y="100"/>
                    <a:pt x="25" y="100"/>
                    <a:pt x="25" y="100"/>
                  </a:cubicBezTo>
                  <a:cubicBezTo>
                    <a:pt x="25" y="99"/>
                    <a:pt x="24" y="99"/>
                    <a:pt x="25" y="98"/>
                  </a:cubicBezTo>
                  <a:cubicBezTo>
                    <a:pt x="25" y="98"/>
                    <a:pt x="24" y="99"/>
                    <a:pt x="26" y="99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7" y="94"/>
                    <a:pt x="27" y="94"/>
                    <a:pt x="28" y="94"/>
                  </a:cubicBezTo>
                  <a:cubicBezTo>
                    <a:pt x="28" y="94"/>
                    <a:pt x="29" y="94"/>
                    <a:pt x="28" y="95"/>
                  </a:cubicBezTo>
                  <a:cubicBezTo>
                    <a:pt x="29" y="95"/>
                    <a:pt x="29" y="95"/>
                    <a:pt x="29" y="94"/>
                  </a:cubicBezTo>
                  <a:cubicBezTo>
                    <a:pt x="29" y="94"/>
                    <a:pt x="29" y="95"/>
                    <a:pt x="29" y="95"/>
                  </a:cubicBezTo>
                  <a:cubicBezTo>
                    <a:pt x="29" y="96"/>
                    <a:pt x="29" y="99"/>
                    <a:pt x="28" y="99"/>
                  </a:cubicBezTo>
                  <a:cubicBezTo>
                    <a:pt x="28" y="100"/>
                    <a:pt x="29" y="100"/>
                    <a:pt x="29" y="101"/>
                  </a:cubicBezTo>
                  <a:cubicBezTo>
                    <a:pt x="28" y="101"/>
                    <a:pt x="29" y="100"/>
                    <a:pt x="28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9" y="103"/>
                    <a:pt x="28" y="104"/>
                    <a:pt x="28" y="105"/>
                  </a:cubicBezTo>
                  <a:cubicBezTo>
                    <a:pt x="28" y="104"/>
                    <a:pt x="28" y="106"/>
                    <a:pt x="28" y="106"/>
                  </a:cubicBezTo>
                  <a:cubicBezTo>
                    <a:pt x="28" y="107"/>
                    <a:pt x="28" y="108"/>
                    <a:pt x="28" y="109"/>
                  </a:cubicBezTo>
                  <a:cubicBezTo>
                    <a:pt x="28" y="111"/>
                    <a:pt x="26" y="114"/>
                    <a:pt x="27" y="116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7" y="116"/>
                    <a:pt x="26" y="116"/>
                    <a:pt x="26" y="116"/>
                  </a:cubicBezTo>
                  <a:cubicBezTo>
                    <a:pt x="26" y="116"/>
                    <a:pt x="27" y="116"/>
                    <a:pt x="27" y="117"/>
                  </a:cubicBezTo>
                  <a:cubicBezTo>
                    <a:pt x="27" y="117"/>
                    <a:pt x="26" y="117"/>
                    <a:pt x="26" y="117"/>
                  </a:cubicBezTo>
                  <a:cubicBezTo>
                    <a:pt x="26" y="118"/>
                    <a:pt x="27" y="118"/>
                    <a:pt x="26" y="118"/>
                  </a:cubicBezTo>
                  <a:cubicBezTo>
                    <a:pt x="26" y="118"/>
                    <a:pt x="26" y="119"/>
                    <a:pt x="26" y="118"/>
                  </a:cubicBezTo>
                  <a:cubicBezTo>
                    <a:pt x="26" y="119"/>
                    <a:pt x="27" y="119"/>
                    <a:pt x="26" y="119"/>
                  </a:cubicBezTo>
                  <a:cubicBezTo>
                    <a:pt x="26" y="119"/>
                    <a:pt x="26" y="119"/>
                    <a:pt x="26" y="119"/>
                  </a:cubicBezTo>
                  <a:cubicBezTo>
                    <a:pt x="25" y="119"/>
                    <a:pt x="26" y="120"/>
                    <a:pt x="25" y="120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24" y="121"/>
                    <a:pt x="25" y="122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4" y="123"/>
                    <a:pt x="25" y="124"/>
                    <a:pt x="25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5"/>
                    <a:pt x="25" y="125"/>
                  </a:cubicBezTo>
                  <a:cubicBezTo>
                    <a:pt x="25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25" y="125"/>
                  </a:cubicBezTo>
                  <a:cubicBezTo>
                    <a:pt x="24" y="126"/>
                    <a:pt x="24" y="127"/>
                    <a:pt x="25" y="127"/>
                  </a:cubicBezTo>
                  <a:cubicBezTo>
                    <a:pt x="25" y="127"/>
                    <a:pt x="25" y="127"/>
                    <a:pt x="24" y="127"/>
                  </a:cubicBezTo>
                  <a:cubicBezTo>
                    <a:pt x="25" y="128"/>
                    <a:pt x="26" y="130"/>
                    <a:pt x="25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6" y="132"/>
                    <a:pt x="26" y="133"/>
                    <a:pt x="26" y="134"/>
                  </a:cubicBezTo>
                  <a:cubicBezTo>
                    <a:pt x="25" y="134"/>
                    <a:pt x="25" y="134"/>
                    <a:pt x="25" y="134"/>
                  </a:cubicBezTo>
                  <a:cubicBezTo>
                    <a:pt x="26" y="134"/>
                    <a:pt x="27" y="134"/>
                    <a:pt x="26" y="135"/>
                  </a:cubicBezTo>
                  <a:cubicBezTo>
                    <a:pt x="25" y="136"/>
                    <a:pt x="26" y="135"/>
                    <a:pt x="26" y="135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24" y="135"/>
                    <a:pt x="24" y="136"/>
                    <a:pt x="24" y="136"/>
                  </a:cubicBezTo>
                  <a:cubicBezTo>
                    <a:pt x="24" y="136"/>
                    <a:pt x="22" y="137"/>
                    <a:pt x="22" y="137"/>
                  </a:cubicBezTo>
                  <a:cubicBezTo>
                    <a:pt x="21" y="138"/>
                    <a:pt x="21" y="136"/>
                    <a:pt x="20" y="136"/>
                  </a:cubicBezTo>
                  <a:cubicBezTo>
                    <a:pt x="21" y="136"/>
                    <a:pt x="20" y="136"/>
                    <a:pt x="21" y="135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20" y="135"/>
                    <a:pt x="20" y="136"/>
                    <a:pt x="20" y="136"/>
                  </a:cubicBezTo>
                  <a:cubicBezTo>
                    <a:pt x="19" y="136"/>
                    <a:pt x="20" y="135"/>
                    <a:pt x="20" y="134"/>
                  </a:cubicBezTo>
                  <a:cubicBezTo>
                    <a:pt x="21" y="134"/>
                    <a:pt x="21" y="134"/>
                    <a:pt x="21" y="133"/>
                  </a:cubicBezTo>
                  <a:cubicBezTo>
                    <a:pt x="21" y="133"/>
                    <a:pt x="20" y="133"/>
                    <a:pt x="21" y="133"/>
                  </a:cubicBezTo>
                  <a:cubicBezTo>
                    <a:pt x="21" y="133"/>
                    <a:pt x="21" y="133"/>
                    <a:pt x="20" y="133"/>
                  </a:cubicBezTo>
                  <a:cubicBezTo>
                    <a:pt x="20" y="133"/>
                    <a:pt x="21" y="134"/>
                    <a:pt x="20" y="134"/>
                  </a:cubicBezTo>
                  <a:cubicBezTo>
                    <a:pt x="20" y="134"/>
                    <a:pt x="20" y="133"/>
                    <a:pt x="20" y="132"/>
                  </a:cubicBezTo>
                  <a:cubicBezTo>
                    <a:pt x="20" y="132"/>
                    <a:pt x="19" y="133"/>
                    <a:pt x="19" y="133"/>
                  </a:cubicBezTo>
                  <a:cubicBezTo>
                    <a:pt x="19" y="133"/>
                    <a:pt x="19" y="133"/>
                    <a:pt x="19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7" y="135"/>
                    <a:pt x="17" y="135"/>
                    <a:pt x="17" y="135"/>
                  </a:cubicBezTo>
                  <a:cubicBezTo>
                    <a:pt x="17" y="135"/>
                    <a:pt x="18" y="134"/>
                    <a:pt x="18" y="134"/>
                  </a:cubicBezTo>
                  <a:cubicBezTo>
                    <a:pt x="18" y="135"/>
                    <a:pt x="18" y="134"/>
                    <a:pt x="19" y="134"/>
                  </a:cubicBezTo>
                  <a:cubicBezTo>
                    <a:pt x="19" y="134"/>
                    <a:pt x="19" y="135"/>
                    <a:pt x="19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7" y="136"/>
                    <a:pt x="18" y="135"/>
                    <a:pt x="19" y="135"/>
                  </a:cubicBezTo>
                  <a:cubicBezTo>
                    <a:pt x="19" y="136"/>
                    <a:pt x="18" y="137"/>
                    <a:pt x="18" y="137"/>
                  </a:cubicBezTo>
                  <a:cubicBezTo>
                    <a:pt x="18" y="137"/>
                    <a:pt x="19" y="136"/>
                    <a:pt x="19" y="137"/>
                  </a:cubicBezTo>
                  <a:cubicBezTo>
                    <a:pt x="19" y="137"/>
                    <a:pt x="19" y="137"/>
                    <a:pt x="19" y="138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8"/>
                    <a:pt x="19" y="138"/>
                    <a:pt x="19" y="138"/>
                  </a:cubicBezTo>
                  <a:cubicBezTo>
                    <a:pt x="20" y="139"/>
                    <a:pt x="20" y="141"/>
                    <a:pt x="21" y="143"/>
                  </a:cubicBezTo>
                  <a:cubicBezTo>
                    <a:pt x="21" y="143"/>
                    <a:pt x="22" y="142"/>
                    <a:pt x="22" y="142"/>
                  </a:cubicBezTo>
                  <a:cubicBezTo>
                    <a:pt x="22" y="142"/>
                    <a:pt x="22" y="141"/>
                    <a:pt x="22" y="141"/>
                  </a:cubicBezTo>
                  <a:cubicBezTo>
                    <a:pt x="23" y="141"/>
                    <a:pt x="24" y="139"/>
                    <a:pt x="24" y="139"/>
                  </a:cubicBezTo>
                  <a:cubicBezTo>
                    <a:pt x="24" y="139"/>
                    <a:pt x="24" y="139"/>
                    <a:pt x="24" y="139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24" y="140"/>
                    <a:pt x="23" y="141"/>
                    <a:pt x="23" y="141"/>
                  </a:cubicBezTo>
                  <a:cubicBezTo>
                    <a:pt x="24" y="140"/>
                    <a:pt x="23" y="140"/>
                    <a:pt x="24" y="139"/>
                  </a:cubicBezTo>
                  <a:cubicBezTo>
                    <a:pt x="24" y="141"/>
                    <a:pt x="25" y="140"/>
                    <a:pt x="26" y="140"/>
                  </a:cubicBezTo>
                  <a:cubicBezTo>
                    <a:pt x="26" y="139"/>
                    <a:pt x="25" y="140"/>
                    <a:pt x="25" y="140"/>
                  </a:cubicBezTo>
                  <a:cubicBezTo>
                    <a:pt x="25" y="139"/>
                    <a:pt x="25" y="138"/>
                    <a:pt x="25" y="138"/>
                  </a:cubicBezTo>
                  <a:cubicBezTo>
                    <a:pt x="26" y="138"/>
                    <a:pt x="27" y="137"/>
                    <a:pt x="27" y="136"/>
                  </a:cubicBezTo>
                  <a:cubicBezTo>
                    <a:pt x="27" y="136"/>
                    <a:pt x="27" y="136"/>
                    <a:pt x="27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9" y="136"/>
                    <a:pt x="28" y="136"/>
                    <a:pt x="28" y="136"/>
                  </a:cubicBezTo>
                  <a:cubicBezTo>
                    <a:pt x="28" y="137"/>
                    <a:pt x="29" y="136"/>
                    <a:pt x="29" y="137"/>
                  </a:cubicBezTo>
                  <a:cubicBezTo>
                    <a:pt x="29" y="137"/>
                    <a:pt x="29" y="137"/>
                    <a:pt x="29" y="137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0" y="137"/>
                    <a:pt x="31" y="137"/>
                    <a:pt x="31" y="138"/>
                  </a:cubicBezTo>
                  <a:cubicBezTo>
                    <a:pt x="32" y="138"/>
                    <a:pt x="32" y="138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4" y="137"/>
                    <a:pt x="33" y="138"/>
                    <a:pt x="33" y="138"/>
                  </a:cubicBezTo>
                  <a:cubicBezTo>
                    <a:pt x="34" y="138"/>
                    <a:pt x="34" y="138"/>
                    <a:pt x="34" y="137"/>
                  </a:cubicBezTo>
                  <a:cubicBezTo>
                    <a:pt x="34" y="137"/>
                    <a:pt x="34" y="138"/>
                    <a:pt x="34" y="138"/>
                  </a:cubicBezTo>
                  <a:cubicBezTo>
                    <a:pt x="34" y="139"/>
                    <a:pt x="35" y="138"/>
                    <a:pt x="35" y="138"/>
                  </a:cubicBezTo>
                  <a:cubicBezTo>
                    <a:pt x="35" y="138"/>
                    <a:pt x="35" y="138"/>
                    <a:pt x="35" y="137"/>
                  </a:cubicBezTo>
                  <a:cubicBezTo>
                    <a:pt x="35" y="138"/>
                    <a:pt x="36" y="138"/>
                    <a:pt x="36" y="138"/>
                  </a:cubicBezTo>
                  <a:cubicBezTo>
                    <a:pt x="36" y="138"/>
                    <a:pt x="37" y="137"/>
                    <a:pt x="37" y="137"/>
                  </a:cubicBezTo>
                  <a:cubicBezTo>
                    <a:pt x="38" y="137"/>
                    <a:pt x="40" y="137"/>
                    <a:pt x="42" y="136"/>
                  </a:cubicBezTo>
                  <a:cubicBezTo>
                    <a:pt x="42" y="136"/>
                    <a:pt x="43" y="135"/>
                    <a:pt x="43" y="135"/>
                  </a:cubicBezTo>
                  <a:cubicBezTo>
                    <a:pt x="43" y="135"/>
                    <a:pt x="44" y="135"/>
                    <a:pt x="44" y="134"/>
                  </a:cubicBezTo>
                  <a:cubicBezTo>
                    <a:pt x="44" y="134"/>
                    <a:pt x="44" y="134"/>
                    <a:pt x="44" y="133"/>
                  </a:cubicBezTo>
                  <a:cubicBezTo>
                    <a:pt x="44" y="134"/>
                    <a:pt x="45" y="133"/>
                    <a:pt x="45" y="133"/>
                  </a:cubicBezTo>
                  <a:cubicBezTo>
                    <a:pt x="46" y="133"/>
                    <a:pt x="47" y="133"/>
                    <a:pt x="47" y="132"/>
                  </a:cubicBezTo>
                  <a:cubicBezTo>
                    <a:pt x="47" y="132"/>
                    <a:pt x="47" y="133"/>
                    <a:pt x="47" y="133"/>
                  </a:cubicBezTo>
                  <a:cubicBezTo>
                    <a:pt x="47" y="133"/>
                    <a:pt x="48" y="132"/>
                    <a:pt x="48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9" y="132"/>
                    <a:pt x="48" y="131"/>
                    <a:pt x="49" y="131"/>
                  </a:cubicBezTo>
                  <a:cubicBezTo>
                    <a:pt x="49" y="131"/>
                    <a:pt x="50" y="131"/>
                    <a:pt x="50" y="131"/>
                  </a:cubicBezTo>
                  <a:cubicBezTo>
                    <a:pt x="50" y="131"/>
                    <a:pt x="50" y="131"/>
                    <a:pt x="50" y="130"/>
                  </a:cubicBezTo>
                  <a:cubicBezTo>
                    <a:pt x="50" y="130"/>
                    <a:pt x="50" y="131"/>
                    <a:pt x="50" y="130"/>
                  </a:cubicBezTo>
                  <a:cubicBezTo>
                    <a:pt x="50" y="130"/>
                    <a:pt x="50" y="130"/>
                    <a:pt x="51" y="130"/>
                  </a:cubicBezTo>
                  <a:cubicBezTo>
                    <a:pt x="51" y="129"/>
                    <a:pt x="52" y="129"/>
                    <a:pt x="52" y="128"/>
                  </a:cubicBezTo>
                  <a:cubicBezTo>
                    <a:pt x="53" y="128"/>
                    <a:pt x="52" y="128"/>
                    <a:pt x="52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2" y="127"/>
                    <a:pt x="53" y="127"/>
                    <a:pt x="53" y="128"/>
                  </a:cubicBezTo>
                  <a:cubicBezTo>
                    <a:pt x="53" y="127"/>
                    <a:pt x="53" y="127"/>
                    <a:pt x="54" y="127"/>
                  </a:cubicBezTo>
                  <a:cubicBezTo>
                    <a:pt x="54" y="127"/>
                    <a:pt x="54" y="126"/>
                    <a:pt x="54" y="126"/>
                  </a:cubicBezTo>
                  <a:cubicBezTo>
                    <a:pt x="54" y="126"/>
                    <a:pt x="54" y="126"/>
                    <a:pt x="55" y="126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6" y="124"/>
                    <a:pt x="56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2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58" y="122"/>
                    <a:pt x="59" y="122"/>
                    <a:pt x="59" y="122"/>
                  </a:cubicBezTo>
                  <a:cubicBezTo>
                    <a:pt x="59" y="122"/>
                    <a:pt x="59" y="121"/>
                    <a:pt x="59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60" y="121"/>
                    <a:pt x="60" y="120"/>
                  </a:cubicBezTo>
                  <a:cubicBezTo>
                    <a:pt x="60" y="120"/>
                    <a:pt x="60" y="119"/>
                    <a:pt x="61" y="119"/>
                  </a:cubicBezTo>
                  <a:cubicBezTo>
                    <a:pt x="61" y="118"/>
                    <a:pt x="61" y="117"/>
                    <a:pt x="61" y="117"/>
                  </a:cubicBezTo>
                  <a:cubicBezTo>
                    <a:pt x="61" y="117"/>
                    <a:pt x="62" y="117"/>
                    <a:pt x="62" y="117"/>
                  </a:cubicBezTo>
                  <a:cubicBezTo>
                    <a:pt x="62" y="115"/>
                    <a:pt x="62" y="114"/>
                    <a:pt x="63" y="113"/>
                  </a:cubicBezTo>
                  <a:cubicBezTo>
                    <a:pt x="63" y="113"/>
                    <a:pt x="64" y="113"/>
                    <a:pt x="64" y="112"/>
                  </a:cubicBezTo>
                  <a:cubicBezTo>
                    <a:pt x="64" y="112"/>
                    <a:pt x="64" y="113"/>
                    <a:pt x="63" y="113"/>
                  </a:cubicBezTo>
                  <a:cubicBezTo>
                    <a:pt x="63" y="112"/>
                    <a:pt x="64" y="111"/>
                    <a:pt x="65" y="112"/>
                  </a:cubicBez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0"/>
                    <a:pt x="65" y="110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5" y="110"/>
                    <a:pt x="66" y="110"/>
                    <a:pt x="65" y="111"/>
                  </a:cubicBezTo>
                  <a:cubicBezTo>
                    <a:pt x="66" y="111"/>
                    <a:pt x="65" y="110"/>
                    <a:pt x="66" y="110"/>
                  </a:cubicBezTo>
                  <a:cubicBezTo>
                    <a:pt x="66" y="110"/>
                    <a:pt x="66" y="110"/>
                    <a:pt x="67" y="111"/>
                  </a:cubicBezTo>
                  <a:cubicBezTo>
                    <a:pt x="67" y="110"/>
                    <a:pt x="66" y="110"/>
                    <a:pt x="67" y="110"/>
                  </a:cubicBezTo>
                  <a:cubicBezTo>
                    <a:pt x="67" y="110"/>
                    <a:pt x="68" y="110"/>
                    <a:pt x="68" y="110"/>
                  </a:cubicBezTo>
                  <a:cubicBezTo>
                    <a:pt x="67" y="109"/>
                    <a:pt x="66" y="110"/>
                    <a:pt x="65" y="110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6" y="109"/>
                    <a:pt x="66" y="109"/>
                  </a:cubicBezTo>
                  <a:cubicBezTo>
                    <a:pt x="66" y="108"/>
                    <a:pt x="65" y="108"/>
                    <a:pt x="65" y="108"/>
                  </a:cubicBezTo>
                  <a:cubicBezTo>
                    <a:pt x="64" y="108"/>
                    <a:pt x="66" y="108"/>
                    <a:pt x="67" y="108"/>
                  </a:cubicBezTo>
                  <a:cubicBezTo>
                    <a:pt x="66" y="108"/>
                    <a:pt x="66" y="107"/>
                    <a:pt x="65" y="107"/>
                  </a:cubicBezTo>
                  <a:cubicBezTo>
                    <a:pt x="65" y="107"/>
                    <a:pt x="65" y="107"/>
                    <a:pt x="65" y="106"/>
                  </a:cubicBezTo>
                  <a:cubicBezTo>
                    <a:pt x="66" y="106"/>
                    <a:pt x="66" y="106"/>
                    <a:pt x="67" y="106"/>
                  </a:cubicBezTo>
                  <a:cubicBezTo>
                    <a:pt x="67" y="106"/>
                    <a:pt x="66" y="107"/>
                    <a:pt x="66" y="106"/>
                  </a:cubicBezTo>
                  <a:cubicBezTo>
                    <a:pt x="66" y="106"/>
                    <a:pt x="66" y="107"/>
                    <a:pt x="65" y="107"/>
                  </a:cubicBezTo>
                  <a:cubicBezTo>
                    <a:pt x="66" y="107"/>
                    <a:pt x="66" y="106"/>
                    <a:pt x="67" y="107"/>
                  </a:cubicBezTo>
                  <a:cubicBezTo>
                    <a:pt x="67" y="107"/>
                    <a:pt x="67" y="107"/>
                    <a:pt x="66" y="107"/>
                  </a:cubicBezTo>
                  <a:cubicBezTo>
                    <a:pt x="67" y="108"/>
                    <a:pt x="67" y="107"/>
                    <a:pt x="68" y="107"/>
                  </a:cubicBezTo>
                  <a:cubicBezTo>
                    <a:pt x="68" y="107"/>
                    <a:pt x="67" y="106"/>
                    <a:pt x="68" y="106"/>
                  </a:cubicBezTo>
                  <a:cubicBezTo>
                    <a:pt x="69" y="107"/>
                    <a:pt x="70" y="108"/>
                    <a:pt x="70" y="108"/>
                  </a:cubicBezTo>
                  <a:cubicBezTo>
                    <a:pt x="71" y="108"/>
                    <a:pt x="70" y="109"/>
                    <a:pt x="70" y="109"/>
                  </a:cubicBezTo>
                  <a:cubicBezTo>
                    <a:pt x="70" y="109"/>
                    <a:pt x="70" y="109"/>
                    <a:pt x="69" y="109"/>
                  </a:cubicBezTo>
                  <a:cubicBezTo>
                    <a:pt x="69" y="109"/>
                    <a:pt x="71" y="110"/>
                    <a:pt x="70" y="110"/>
                  </a:cubicBezTo>
                  <a:cubicBezTo>
                    <a:pt x="70" y="111"/>
                    <a:pt x="70" y="110"/>
                    <a:pt x="70" y="110"/>
                  </a:cubicBezTo>
                  <a:cubicBezTo>
                    <a:pt x="69" y="110"/>
                    <a:pt x="70" y="111"/>
                    <a:pt x="70" y="111"/>
                  </a:cubicBezTo>
                  <a:cubicBezTo>
                    <a:pt x="70" y="111"/>
                    <a:pt x="69" y="111"/>
                    <a:pt x="69" y="112"/>
                  </a:cubicBezTo>
                  <a:cubicBezTo>
                    <a:pt x="69" y="112"/>
                    <a:pt x="70" y="112"/>
                    <a:pt x="70" y="112"/>
                  </a:cubicBezTo>
                  <a:cubicBezTo>
                    <a:pt x="70" y="112"/>
                    <a:pt x="70" y="113"/>
                    <a:pt x="69" y="112"/>
                  </a:cubicBezTo>
                  <a:cubicBezTo>
                    <a:pt x="69" y="113"/>
                    <a:pt x="70" y="112"/>
                    <a:pt x="70" y="112"/>
                  </a:cubicBezTo>
                  <a:cubicBezTo>
                    <a:pt x="70" y="113"/>
                    <a:pt x="70" y="113"/>
                    <a:pt x="70" y="114"/>
                  </a:cubicBezTo>
                  <a:cubicBezTo>
                    <a:pt x="71" y="114"/>
                    <a:pt x="70" y="113"/>
                    <a:pt x="70" y="113"/>
                  </a:cubicBezTo>
                  <a:cubicBezTo>
                    <a:pt x="71" y="113"/>
                    <a:pt x="71" y="113"/>
                    <a:pt x="72" y="113"/>
                  </a:cubicBezTo>
                  <a:cubicBezTo>
                    <a:pt x="72" y="113"/>
                    <a:pt x="71" y="112"/>
                    <a:pt x="72" y="112"/>
                  </a:cubicBezTo>
                  <a:cubicBezTo>
                    <a:pt x="72" y="112"/>
                    <a:pt x="72" y="112"/>
                    <a:pt x="72" y="111"/>
                  </a:cubicBezTo>
                  <a:cubicBezTo>
                    <a:pt x="72" y="111"/>
                    <a:pt x="72" y="111"/>
                    <a:pt x="72" y="111"/>
                  </a:cubicBezTo>
                  <a:cubicBezTo>
                    <a:pt x="72" y="111"/>
                    <a:pt x="73" y="110"/>
                    <a:pt x="73" y="110"/>
                  </a:cubicBezTo>
                  <a:cubicBezTo>
                    <a:pt x="73" y="109"/>
                    <a:pt x="73" y="110"/>
                    <a:pt x="72" y="110"/>
                  </a:cubicBezTo>
                  <a:cubicBezTo>
                    <a:pt x="72" y="109"/>
                    <a:pt x="73" y="108"/>
                    <a:pt x="72" y="108"/>
                  </a:cubicBezTo>
                  <a:cubicBezTo>
                    <a:pt x="73" y="108"/>
                    <a:pt x="73" y="108"/>
                    <a:pt x="73" y="107"/>
                  </a:cubicBezTo>
                  <a:cubicBezTo>
                    <a:pt x="74" y="108"/>
                    <a:pt x="72" y="108"/>
                    <a:pt x="73" y="108"/>
                  </a:cubicBezTo>
                  <a:cubicBezTo>
                    <a:pt x="74" y="108"/>
                    <a:pt x="75" y="108"/>
                    <a:pt x="76" y="107"/>
                  </a:cubicBezTo>
                  <a:cubicBezTo>
                    <a:pt x="75" y="107"/>
                    <a:pt x="75" y="107"/>
                    <a:pt x="74" y="108"/>
                  </a:cubicBezTo>
                  <a:cubicBezTo>
                    <a:pt x="74" y="107"/>
                    <a:pt x="75" y="107"/>
                    <a:pt x="73" y="106"/>
                  </a:cubicBezTo>
                  <a:cubicBezTo>
                    <a:pt x="73" y="106"/>
                    <a:pt x="74" y="106"/>
                    <a:pt x="74" y="106"/>
                  </a:cubicBezTo>
                  <a:cubicBezTo>
                    <a:pt x="73" y="106"/>
                    <a:pt x="74" y="105"/>
                    <a:pt x="74" y="105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6" y="104"/>
                    <a:pt x="75" y="104"/>
                    <a:pt x="74" y="104"/>
                  </a:cubicBezTo>
                  <a:cubicBezTo>
                    <a:pt x="74" y="104"/>
                    <a:pt x="74" y="103"/>
                    <a:pt x="75" y="103"/>
                  </a:cubicBezTo>
                  <a:cubicBezTo>
                    <a:pt x="76" y="103"/>
                    <a:pt x="74" y="103"/>
                    <a:pt x="75" y="104"/>
                  </a:cubicBezTo>
                  <a:cubicBezTo>
                    <a:pt x="76" y="104"/>
                    <a:pt x="75" y="103"/>
                    <a:pt x="75" y="103"/>
                  </a:cubicBezTo>
                  <a:cubicBezTo>
                    <a:pt x="75" y="102"/>
                    <a:pt x="75" y="103"/>
                    <a:pt x="74" y="103"/>
                  </a:cubicBezTo>
                  <a:cubicBezTo>
                    <a:pt x="75" y="102"/>
                    <a:pt x="75" y="102"/>
                    <a:pt x="75" y="101"/>
                  </a:cubicBezTo>
                  <a:cubicBezTo>
                    <a:pt x="75" y="101"/>
                    <a:pt x="74" y="102"/>
                    <a:pt x="75" y="102"/>
                  </a:cubicBezTo>
                  <a:cubicBezTo>
                    <a:pt x="76" y="102"/>
                    <a:pt x="75" y="101"/>
                    <a:pt x="75" y="101"/>
                  </a:cubicBezTo>
                  <a:cubicBezTo>
                    <a:pt x="74" y="101"/>
                    <a:pt x="75" y="100"/>
                    <a:pt x="75" y="99"/>
                  </a:cubicBezTo>
                  <a:cubicBezTo>
                    <a:pt x="76" y="99"/>
                    <a:pt x="75" y="100"/>
                    <a:pt x="75" y="100"/>
                  </a:cubicBezTo>
                  <a:cubicBezTo>
                    <a:pt x="76" y="100"/>
                    <a:pt x="76" y="99"/>
                    <a:pt x="76" y="99"/>
                  </a:cubicBezTo>
                  <a:cubicBezTo>
                    <a:pt x="76" y="99"/>
                    <a:pt x="77" y="98"/>
                    <a:pt x="76" y="97"/>
                  </a:cubicBezTo>
                  <a:cubicBezTo>
                    <a:pt x="76" y="97"/>
                    <a:pt x="76" y="98"/>
                    <a:pt x="76" y="99"/>
                  </a:cubicBezTo>
                  <a:cubicBezTo>
                    <a:pt x="75" y="99"/>
                    <a:pt x="76" y="98"/>
                    <a:pt x="76" y="98"/>
                  </a:cubicBezTo>
                  <a:cubicBezTo>
                    <a:pt x="76" y="97"/>
                    <a:pt x="76" y="97"/>
                    <a:pt x="75" y="97"/>
                  </a:cubicBezTo>
                  <a:cubicBezTo>
                    <a:pt x="76" y="96"/>
                    <a:pt x="76" y="95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6" y="93"/>
                    <a:pt x="77" y="92"/>
                    <a:pt x="77" y="91"/>
                  </a:cubicBezTo>
                  <a:cubicBezTo>
                    <a:pt x="77" y="91"/>
                    <a:pt x="77" y="91"/>
                    <a:pt x="78" y="91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78" y="91"/>
                    <a:pt x="77" y="91"/>
                    <a:pt x="77" y="91"/>
                  </a:cubicBezTo>
                  <a:cubicBezTo>
                    <a:pt x="77" y="91"/>
                    <a:pt x="77" y="90"/>
                    <a:pt x="77" y="89"/>
                  </a:cubicBezTo>
                  <a:cubicBezTo>
                    <a:pt x="76" y="89"/>
                    <a:pt x="76" y="89"/>
                    <a:pt x="76" y="90"/>
                  </a:cubicBezTo>
                  <a:cubicBezTo>
                    <a:pt x="76" y="89"/>
                    <a:pt x="76" y="89"/>
                    <a:pt x="76" y="88"/>
                  </a:cubicBezTo>
                  <a:cubicBezTo>
                    <a:pt x="76" y="89"/>
                    <a:pt x="77" y="88"/>
                    <a:pt x="77" y="88"/>
                  </a:cubicBezTo>
                  <a:cubicBezTo>
                    <a:pt x="78" y="88"/>
                    <a:pt x="77" y="88"/>
                    <a:pt x="77" y="89"/>
                  </a:cubicBezTo>
                  <a:cubicBezTo>
                    <a:pt x="78" y="89"/>
                    <a:pt x="78" y="88"/>
                    <a:pt x="78" y="88"/>
                  </a:cubicBezTo>
                  <a:cubicBezTo>
                    <a:pt x="78" y="87"/>
                    <a:pt x="77" y="88"/>
                    <a:pt x="76" y="88"/>
                  </a:cubicBezTo>
                  <a:cubicBezTo>
                    <a:pt x="77" y="87"/>
                    <a:pt x="77" y="87"/>
                    <a:pt x="77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6"/>
                    <a:pt x="77" y="85"/>
                    <a:pt x="77" y="85"/>
                  </a:cubicBezTo>
                  <a:cubicBezTo>
                    <a:pt x="77" y="85"/>
                    <a:pt x="77" y="84"/>
                    <a:pt x="78" y="84"/>
                  </a:cubicBezTo>
                  <a:cubicBezTo>
                    <a:pt x="78" y="84"/>
                    <a:pt x="79" y="84"/>
                    <a:pt x="79" y="84"/>
                  </a:cubicBezTo>
                  <a:cubicBezTo>
                    <a:pt x="78" y="83"/>
                    <a:pt x="78" y="84"/>
                    <a:pt x="77" y="84"/>
                  </a:cubicBezTo>
                  <a:cubicBezTo>
                    <a:pt x="77" y="84"/>
                    <a:pt x="78" y="84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6" y="83"/>
                    <a:pt x="77" y="83"/>
                    <a:pt x="77" y="82"/>
                  </a:cubicBezTo>
                  <a:cubicBezTo>
                    <a:pt x="77" y="82"/>
                    <a:pt x="77" y="82"/>
                    <a:pt x="77" y="81"/>
                  </a:cubicBezTo>
                  <a:cubicBezTo>
                    <a:pt x="76" y="81"/>
                    <a:pt x="77" y="81"/>
                    <a:pt x="76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7" y="80"/>
                    <a:pt x="76" y="80"/>
                    <a:pt x="77" y="80"/>
                  </a:cubicBezTo>
                  <a:cubicBezTo>
                    <a:pt x="77" y="79"/>
                    <a:pt x="77" y="80"/>
                    <a:pt x="78" y="80"/>
                  </a:cubicBezTo>
                  <a:cubicBezTo>
                    <a:pt x="78" y="79"/>
                    <a:pt x="77" y="80"/>
                    <a:pt x="77" y="79"/>
                  </a:cubicBezTo>
                  <a:cubicBezTo>
                    <a:pt x="76" y="79"/>
                    <a:pt x="77" y="80"/>
                    <a:pt x="76" y="80"/>
                  </a:cubicBezTo>
                  <a:cubicBezTo>
                    <a:pt x="76" y="80"/>
                    <a:pt x="75" y="79"/>
                    <a:pt x="76" y="79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7" y="79"/>
                    <a:pt x="77" y="79"/>
                    <a:pt x="77" y="78"/>
                  </a:cubicBezTo>
                  <a:cubicBezTo>
                    <a:pt x="77" y="77"/>
                    <a:pt x="77" y="78"/>
                    <a:pt x="76" y="78"/>
                  </a:cubicBezTo>
                  <a:cubicBezTo>
                    <a:pt x="76" y="78"/>
                    <a:pt x="76" y="77"/>
                    <a:pt x="76" y="77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77" y="75"/>
                    <a:pt x="78" y="75"/>
                    <a:pt x="77" y="75"/>
                  </a:cubicBezTo>
                  <a:cubicBezTo>
                    <a:pt x="77" y="76"/>
                    <a:pt x="76" y="76"/>
                    <a:pt x="76" y="76"/>
                  </a:cubicBezTo>
                  <a:cubicBezTo>
                    <a:pt x="75" y="76"/>
                    <a:pt x="76" y="77"/>
                    <a:pt x="76" y="77"/>
                  </a:cubicBezTo>
                  <a:cubicBezTo>
                    <a:pt x="75" y="77"/>
                    <a:pt x="75" y="77"/>
                    <a:pt x="75" y="76"/>
                  </a:cubicBezTo>
                  <a:cubicBezTo>
                    <a:pt x="75" y="76"/>
                    <a:pt x="75" y="75"/>
                    <a:pt x="75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5" y="73"/>
                    <a:pt x="76" y="73"/>
                    <a:pt x="75" y="72"/>
                  </a:cubicBezTo>
                  <a:cubicBezTo>
                    <a:pt x="75" y="72"/>
                    <a:pt x="75" y="72"/>
                    <a:pt x="76" y="72"/>
                  </a:cubicBezTo>
                  <a:cubicBezTo>
                    <a:pt x="76" y="71"/>
                    <a:pt x="75" y="70"/>
                    <a:pt x="75" y="69"/>
                  </a:cubicBezTo>
                  <a:cubicBezTo>
                    <a:pt x="74" y="70"/>
                    <a:pt x="74" y="69"/>
                    <a:pt x="74" y="68"/>
                  </a:cubicBezTo>
                  <a:cubicBezTo>
                    <a:pt x="73" y="69"/>
                    <a:pt x="74" y="69"/>
                    <a:pt x="74" y="70"/>
                  </a:cubicBezTo>
                  <a:cubicBezTo>
                    <a:pt x="73" y="70"/>
                    <a:pt x="73" y="69"/>
                    <a:pt x="73" y="68"/>
                  </a:cubicBezTo>
                  <a:cubicBezTo>
                    <a:pt x="73" y="68"/>
                    <a:pt x="74" y="68"/>
                    <a:pt x="74" y="68"/>
                  </a:cubicBezTo>
                  <a:cubicBezTo>
                    <a:pt x="74" y="68"/>
                    <a:pt x="74" y="68"/>
                    <a:pt x="75" y="68"/>
                  </a:cubicBezTo>
                  <a:cubicBezTo>
                    <a:pt x="75" y="67"/>
                    <a:pt x="74" y="68"/>
                    <a:pt x="74" y="68"/>
                  </a:cubicBezTo>
                  <a:cubicBezTo>
                    <a:pt x="73" y="67"/>
                    <a:pt x="75" y="67"/>
                    <a:pt x="74" y="67"/>
                  </a:cubicBezTo>
                  <a:cubicBezTo>
                    <a:pt x="74" y="66"/>
                    <a:pt x="73" y="67"/>
                    <a:pt x="73" y="67"/>
                  </a:cubicBezTo>
                  <a:cubicBezTo>
                    <a:pt x="74" y="66"/>
                    <a:pt x="72" y="66"/>
                    <a:pt x="73" y="66"/>
                  </a:cubicBezTo>
                  <a:cubicBezTo>
                    <a:pt x="73" y="65"/>
                    <a:pt x="72" y="65"/>
                    <a:pt x="72" y="64"/>
                  </a:cubicBezTo>
                  <a:cubicBezTo>
                    <a:pt x="71" y="64"/>
                    <a:pt x="72" y="65"/>
                    <a:pt x="72" y="65"/>
                  </a:cubicBezTo>
                  <a:cubicBezTo>
                    <a:pt x="71" y="66"/>
                    <a:pt x="72" y="65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1" y="63"/>
                    <a:pt x="71" y="64"/>
                    <a:pt x="71" y="64"/>
                  </a:cubicBezTo>
                  <a:cubicBezTo>
                    <a:pt x="72" y="64"/>
                    <a:pt x="72" y="64"/>
                    <a:pt x="72" y="63"/>
                  </a:cubicBezTo>
                  <a:cubicBezTo>
                    <a:pt x="72" y="63"/>
                    <a:pt x="73" y="63"/>
                    <a:pt x="73" y="63"/>
                  </a:cubicBezTo>
                  <a:cubicBezTo>
                    <a:pt x="73" y="62"/>
                    <a:pt x="72" y="63"/>
                    <a:pt x="71" y="63"/>
                  </a:cubicBezTo>
                  <a:cubicBezTo>
                    <a:pt x="71" y="63"/>
                    <a:pt x="71" y="64"/>
                    <a:pt x="70" y="63"/>
                  </a:cubicBezTo>
                  <a:cubicBezTo>
                    <a:pt x="70" y="63"/>
                    <a:pt x="70" y="63"/>
                    <a:pt x="71" y="63"/>
                  </a:cubicBezTo>
                  <a:cubicBezTo>
                    <a:pt x="70" y="63"/>
                    <a:pt x="70" y="62"/>
                    <a:pt x="70" y="62"/>
                  </a:cubicBezTo>
                  <a:cubicBezTo>
                    <a:pt x="71" y="61"/>
                    <a:pt x="70" y="62"/>
                    <a:pt x="71" y="62"/>
                  </a:cubicBezTo>
                  <a:cubicBezTo>
                    <a:pt x="72" y="61"/>
                    <a:pt x="71" y="61"/>
                    <a:pt x="71" y="61"/>
                  </a:cubicBezTo>
                  <a:cubicBezTo>
                    <a:pt x="71" y="61"/>
                    <a:pt x="70" y="61"/>
                    <a:pt x="70" y="61"/>
                  </a:cubicBezTo>
                  <a:cubicBezTo>
                    <a:pt x="70" y="62"/>
                    <a:pt x="70" y="61"/>
                    <a:pt x="69" y="61"/>
                  </a:cubicBezTo>
                  <a:cubicBezTo>
                    <a:pt x="69" y="61"/>
                    <a:pt x="68" y="61"/>
                    <a:pt x="69" y="60"/>
                  </a:cubicBezTo>
                  <a:cubicBezTo>
                    <a:pt x="68" y="60"/>
                    <a:pt x="68" y="59"/>
                    <a:pt x="67" y="58"/>
                  </a:cubicBezTo>
                  <a:cubicBezTo>
                    <a:pt x="67" y="58"/>
                    <a:pt x="67" y="58"/>
                    <a:pt x="67" y="57"/>
                  </a:cubicBezTo>
                  <a:cubicBezTo>
                    <a:pt x="67" y="57"/>
                    <a:pt x="66" y="57"/>
                    <a:pt x="66" y="57"/>
                  </a:cubicBezTo>
                  <a:cubicBezTo>
                    <a:pt x="65" y="55"/>
                    <a:pt x="64" y="55"/>
                    <a:pt x="64" y="53"/>
                  </a:cubicBezTo>
                  <a:cubicBezTo>
                    <a:pt x="64" y="53"/>
                    <a:pt x="63" y="54"/>
                    <a:pt x="63" y="53"/>
                  </a:cubicBezTo>
                  <a:cubicBezTo>
                    <a:pt x="63" y="53"/>
                    <a:pt x="64" y="53"/>
                    <a:pt x="63" y="53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3"/>
                    <a:pt x="64" y="54"/>
                    <a:pt x="65" y="54"/>
                  </a:cubicBezTo>
                  <a:cubicBezTo>
                    <a:pt x="65" y="53"/>
                    <a:pt x="64" y="53"/>
                    <a:pt x="65" y="53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5" y="52"/>
                    <a:pt x="65" y="52"/>
                    <a:pt x="65" y="51"/>
                  </a:cubicBezTo>
                  <a:cubicBezTo>
                    <a:pt x="64" y="52"/>
                    <a:pt x="65" y="52"/>
                    <a:pt x="64" y="52"/>
                  </a:cubicBezTo>
                  <a:cubicBezTo>
                    <a:pt x="64" y="52"/>
                    <a:pt x="63" y="52"/>
                    <a:pt x="63" y="52"/>
                  </a:cubicBezTo>
                  <a:cubicBezTo>
                    <a:pt x="63" y="53"/>
                    <a:pt x="62" y="52"/>
                    <a:pt x="63" y="51"/>
                  </a:cubicBezTo>
                  <a:cubicBezTo>
                    <a:pt x="61" y="51"/>
                    <a:pt x="61" y="50"/>
                    <a:pt x="61" y="49"/>
                  </a:cubicBezTo>
                  <a:cubicBezTo>
                    <a:pt x="60" y="48"/>
                    <a:pt x="58" y="47"/>
                    <a:pt x="58" y="47"/>
                  </a:cubicBezTo>
                  <a:cubicBezTo>
                    <a:pt x="57" y="47"/>
                    <a:pt x="58" y="46"/>
                    <a:pt x="58" y="46"/>
                  </a:cubicBezTo>
                  <a:cubicBezTo>
                    <a:pt x="57" y="46"/>
                    <a:pt x="57" y="45"/>
                    <a:pt x="57" y="45"/>
                  </a:cubicBezTo>
                  <a:cubicBezTo>
                    <a:pt x="57" y="45"/>
                    <a:pt x="57" y="46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8" y="45"/>
                    <a:pt x="58" y="46"/>
                    <a:pt x="59" y="45"/>
                  </a:cubicBezTo>
                  <a:cubicBezTo>
                    <a:pt x="59" y="45"/>
                    <a:pt x="58" y="45"/>
                    <a:pt x="58" y="45"/>
                  </a:cubicBezTo>
                  <a:cubicBezTo>
                    <a:pt x="58" y="45"/>
                    <a:pt x="59" y="44"/>
                    <a:pt x="59" y="44"/>
                  </a:cubicBezTo>
                  <a:cubicBezTo>
                    <a:pt x="58" y="44"/>
                    <a:pt x="59" y="44"/>
                    <a:pt x="58" y="45"/>
                  </a:cubicBezTo>
                  <a:cubicBezTo>
                    <a:pt x="58" y="44"/>
                    <a:pt x="58" y="43"/>
                    <a:pt x="57" y="43"/>
                  </a:cubicBezTo>
                  <a:cubicBezTo>
                    <a:pt x="57" y="43"/>
                    <a:pt x="58" y="44"/>
                    <a:pt x="58" y="44"/>
                  </a:cubicBezTo>
                  <a:cubicBezTo>
                    <a:pt x="57" y="45"/>
                    <a:pt x="57" y="45"/>
                    <a:pt x="56" y="45"/>
                  </a:cubicBezTo>
                  <a:cubicBezTo>
                    <a:pt x="55" y="45"/>
                    <a:pt x="55" y="44"/>
                    <a:pt x="54" y="42"/>
                  </a:cubicBezTo>
                  <a:cubicBezTo>
                    <a:pt x="54" y="43"/>
                    <a:pt x="53" y="42"/>
                    <a:pt x="52" y="41"/>
                  </a:cubicBezTo>
                  <a:cubicBezTo>
                    <a:pt x="52" y="42"/>
                    <a:pt x="52" y="43"/>
                    <a:pt x="52" y="43"/>
                  </a:cubicBezTo>
                  <a:cubicBezTo>
                    <a:pt x="52" y="44"/>
                    <a:pt x="52" y="43"/>
                    <a:pt x="52" y="43"/>
                  </a:cubicBezTo>
                  <a:cubicBezTo>
                    <a:pt x="51" y="44"/>
                    <a:pt x="52" y="44"/>
                    <a:pt x="52" y="44"/>
                  </a:cubicBezTo>
                  <a:cubicBezTo>
                    <a:pt x="52" y="44"/>
                    <a:pt x="52" y="44"/>
                    <a:pt x="53" y="45"/>
                  </a:cubicBezTo>
                  <a:cubicBezTo>
                    <a:pt x="53" y="45"/>
                    <a:pt x="53" y="44"/>
                    <a:pt x="53" y="44"/>
                  </a:cubicBezTo>
                  <a:cubicBezTo>
                    <a:pt x="53" y="44"/>
                    <a:pt x="53" y="45"/>
                    <a:pt x="53" y="45"/>
                  </a:cubicBezTo>
                  <a:cubicBezTo>
                    <a:pt x="54" y="45"/>
                    <a:pt x="53" y="45"/>
                    <a:pt x="54" y="45"/>
                  </a:cubicBezTo>
                  <a:cubicBezTo>
                    <a:pt x="54" y="46"/>
                    <a:pt x="55" y="45"/>
                    <a:pt x="55" y="47"/>
                  </a:cubicBezTo>
                  <a:cubicBezTo>
                    <a:pt x="55" y="47"/>
                    <a:pt x="55" y="48"/>
                    <a:pt x="55" y="48"/>
                  </a:cubicBezTo>
                  <a:cubicBezTo>
                    <a:pt x="55" y="48"/>
                    <a:pt x="56" y="47"/>
                    <a:pt x="56" y="48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5" y="47"/>
                    <a:pt x="56" y="47"/>
                    <a:pt x="56" y="47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7" y="48"/>
                    <a:pt x="56" y="48"/>
                    <a:pt x="56" y="48"/>
                  </a:cubicBezTo>
                  <a:cubicBezTo>
                    <a:pt x="57" y="47"/>
                    <a:pt x="56" y="48"/>
                    <a:pt x="57" y="48"/>
                  </a:cubicBezTo>
                  <a:cubicBezTo>
                    <a:pt x="57" y="48"/>
                    <a:pt x="58" y="48"/>
                    <a:pt x="58" y="49"/>
                  </a:cubicBezTo>
                  <a:cubicBezTo>
                    <a:pt x="58" y="50"/>
                    <a:pt x="57" y="49"/>
                    <a:pt x="57" y="49"/>
                  </a:cubicBezTo>
                  <a:cubicBezTo>
                    <a:pt x="57" y="50"/>
                    <a:pt x="58" y="50"/>
                    <a:pt x="58" y="50"/>
                  </a:cubicBezTo>
                  <a:cubicBezTo>
                    <a:pt x="59" y="51"/>
                    <a:pt x="58" y="51"/>
                    <a:pt x="59" y="52"/>
                  </a:cubicBezTo>
                  <a:cubicBezTo>
                    <a:pt x="60" y="51"/>
                    <a:pt x="59" y="51"/>
                    <a:pt x="59" y="51"/>
                  </a:cubicBezTo>
                  <a:cubicBezTo>
                    <a:pt x="60" y="51"/>
                    <a:pt x="60" y="53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2" y="53"/>
                    <a:pt x="61" y="54"/>
                    <a:pt x="61" y="54"/>
                  </a:cubicBezTo>
                  <a:cubicBezTo>
                    <a:pt x="61" y="54"/>
                    <a:pt x="62" y="54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3" y="55"/>
                  </a:cubicBezTo>
                  <a:cubicBezTo>
                    <a:pt x="63" y="56"/>
                    <a:pt x="64" y="57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5" y="59"/>
                    <a:pt x="65" y="59"/>
                    <a:pt x="65" y="60"/>
                  </a:cubicBezTo>
                  <a:cubicBezTo>
                    <a:pt x="65" y="60"/>
                    <a:pt x="66" y="60"/>
                    <a:pt x="66" y="60"/>
                  </a:cubicBezTo>
                  <a:cubicBezTo>
                    <a:pt x="66" y="60"/>
                    <a:pt x="66" y="61"/>
                    <a:pt x="67" y="62"/>
                  </a:cubicBezTo>
                  <a:cubicBezTo>
                    <a:pt x="67" y="62"/>
                    <a:pt x="67" y="63"/>
                    <a:pt x="67" y="64"/>
                  </a:cubicBezTo>
                  <a:cubicBezTo>
                    <a:pt x="66" y="65"/>
                    <a:pt x="65" y="65"/>
                    <a:pt x="65" y="65"/>
                  </a:cubicBezTo>
                  <a:cubicBezTo>
                    <a:pt x="65" y="66"/>
                    <a:pt x="65" y="67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7" y="68"/>
                    <a:pt x="67" y="68"/>
                    <a:pt x="66" y="69"/>
                  </a:cubicBezTo>
                  <a:cubicBezTo>
                    <a:pt x="67" y="69"/>
                    <a:pt x="67" y="68"/>
                    <a:pt x="67" y="68"/>
                  </a:cubicBezTo>
                  <a:cubicBezTo>
                    <a:pt x="67" y="67"/>
                    <a:pt x="66" y="68"/>
                    <a:pt x="66" y="67"/>
                  </a:cubicBezTo>
                  <a:cubicBezTo>
                    <a:pt x="67" y="67"/>
                    <a:pt x="67" y="67"/>
                    <a:pt x="67" y="68"/>
                  </a:cubicBezTo>
                  <a:cubicBezTo>
                    <a:pt x="68" y="68"/>
                    <a:pt x="68" y="68"/>
                    <a:pt x="68" y="67"/>
                  </a:cubicBezTo>
                  <a:cubicBezTo>
                    <a:pt x="68" y="67"/>
                    <a:pt x="68" y="68"/>
                    <a:pt x="68" y="68"/>
                  </a:cubicBezTo>
                  <a:cubicBezTo>
                    <a:pt x="68" y="68"/>
                    <a:pt x="68" y="68"/>
                    <a:pt x="67" y="68"/>
                  </a:cubicBezTo>
                  <a:cubicBezTo>
                    <a:pt x="67" y="68"/>
                    <a:pt x="67" y="69"/>
                    <a:pt x="67" y="69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7" y="70"/>
                    <a:pt x="68" y="69"/>
                    <a:pt x="68" y="70"/>
                  </a:cubicBezTo>
                  <a:cubicBezTo>
                    <a:pt x="67" y="70"/>
                    <a:pt x="67" y="71"/>
                    <a:pt x="66" y="71"/>
                  </a:cubicBezTo>
                  <a:cubicBezTo>
                    <a:pt x="67" y="71"/>
                    <a:pt x="67" y="70"/>
                    <a:pt x="68" y="71"/>
                  </a:cubicBezTo>
                  <a:cubicBezTo>
                    <a:pt x="68" y="71"/>
                    <a:pt x="68" y="71"/>
                    <a:pt x="67" y="71"/>
                  </a:cubicBezTo>
                  <a:cubicBezTo>
                    <a:pt x="68" y="71"/>
                    <a:pt x="67" y="72"/>
                    <a:pt x="68" y="72"/>
                  </a:cubicBezTo>
                  <a:cubicBezTo>
                    <a:pt x="69" y="72"/>
                    <a:pt x="67" y="72"/>
                    <a:pt x="68" y="71"/>
                  </a:cubicBezTo>
                  <a:cubicBezTo>
                    <a:pt x="69" y="71"/>
                    <a:pt x="68" y="72"/>
                    <a:pt x="69" y="72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3"/>
                    <a:pt x="70" y="74"/>
                    <a:pt x="69" y="74"/>
                  </a:cubicBezTo>
                  <a:cubicBezTo>
                    <a:pt x="70" y="74"/>
                    <a:pt x="69" y="75"/>
                    <a:pt x="69" y="76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71" y="75"/>
                    <a:pt x="70" y="75"/>
                    <a:pt x="70" y="75"/>
                  </a:cubicBezTo>
                  <a:cubicBezTo>
                    <a:pt x="71" y="75"/>
                    <a:pt x="71" y="75"/>
                    <a:pt x="71" y="76"/>
                  </a:cubicBezTo>
                  <a:cubicBezTo>
                    <a:pt x="71" y="76"/>
                    <a:pt x="71" y="77"/>
                    <a:pt x="71" y="77"/>
                  </a:cubicBezTo>
                  <a:cubicBezTo>
                    <a:pt x="70" y="78"/>
                    <a:pt x="71" y="77"/>
                    <a:pt x="70" y="77"/>
                  </a:cubicBezTo>
                  <a:cubicBezTo>
                    <a:pt x="70" y="77"/>
                    <a:pt x="71" y="78"/>
                    <a:pt x="71" y="78"/>
                  </a:cubicBezTo>
                  <a:cubicBezTo>
                    <a:pt x="71" y="78"/>
                    <a:pt x="71" y="78"/>
                    <a:pt x="71" y="79"/>
                  </a:cubicBezTo>
                  <a:cubicBezTo>
                    <a:pt x="72" y="79"/>
                    <a:pt x="71" y="78"/>
                    <a:pt x="72" y="78"/>
                  </a:cubicBezTo>
                  <a:cubicBezTo>
                    <a:pt x="72" y="79"/>
                    <a:pt x="71" y="80"/>
                    <a:pt x="72" y="79"/>
                  </a:cubicBezTo>
                  <a:cubicBezTo>
                    <a:pt x="72" y="80"/>
                    <a:pt x="72" y="80"/>
                    <a:pt x="71" y="81"/>
                  </a:cubicBezTo>
                  <a:cubicBezTo>
                    <a:pt x="71" y="81"/>
                    <a:pt x="71" y="81"/>
                    <a:pt x="72" y="81"/>
                  </a:cubicBezTo>
                  <a:cubicBezTo>
                    <a:pt x="72" y="81"/>
                    <a:pt x="71" y="81"/>
                    <a:pt x="72" y="81"/>
                  </a:cubicBezTo>
                  <a:cubicBezTo>
                    <a:pt x="73" y="82"/>
                    <a:pt x="72" y="82"/>
                    <a:pt x="71" y="82"/>
                  </a:cubicBezTo>
                  <a:cubicBezTo>
                    <a:pt x="72" y="83"/>
                    <a:pt x="72" y="82"/>
                    <a:pt x="73" y="82"/>
                  </a:cubicBezTo>
                  <a:cubicBezTo>
                    <a:pt x="72" y="83"/>
                    <a:pt x="73" y="84"/>
                    <a:pt x="72" y="84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2" y="85"/>
                    <a:pt x="73" y="85"/>
                    <a:pt x="72" y="85"/>
                  </a:cubicBezTo>
                  <a:cubicBezTo>
                    <a:pt x="72" y="85"/>
                    <a:pt x="73" y="86"/>
                    <a:pt x="73" y="86"/>
                  </a:cubicBezTo>
                  <a:cubicBezTo>
                    <a:pt x="74" y="86"/>
                    <a:pt x="73" y="86"/>
                    <a:pt x="73" y="86"/>
                  </a:cubicBezTo>
                  <a:cubicBezTo>
                    <a:pt x="73" y="87"/>
                    <a:pt x="73" y="86"/>
                    <a:pt x="74" y="86"/>
                  </a:cubicBezTo>
                  <a:cubicBezTo>
                    <a:pt x="74" y="88"/>
                    <a:pt x="74" y="89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4"/>
                  </a:cubicBezTo>
                  <a:cubicBezTo>
                    <a:pt x="74" y="95"/>
                    <a:pt x="73" y="96"/>
                    <a:pt x="71" y="97"/>
                  </a:cubicBezTo>
                  <a:cubicBezTo>
                    <a:pt x="70" y="96"/>
                    <a:pt x="70" y="96"/>
                    <a:pt x="69" y="97"/>
                  </a:cubicBezTo>
                  <a:cubicBezTo>
                    <a:pt x="69" y="97"/>
                    <a:pt x="69" y="96"/>
                    <a:pt x="69" y="96"/>
                  </a:cubicBezTo>
                  <a:cubicBezTo>
                    <a:pt x="68" y="96"/>
                    <a:pt x="67" y="96"/>
                    <a:pt x="67" y="96"/>
                  </a:cubicBezTo>
                  <a:cubicBezTo>
                    <a:pt x="67" y="96"/>
                    <a:pt x="66" y="96"/>
                    <a:pt x="65" y="95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5" y="94"/>
                    <a:pt x="65" y="94"/>
                    <a:pt x="65" y="93"/>
                  </a:cubicBezTo>
                  <a:cubicBezTo>
                    <a:pt x="66" y="93"/>
                    <a:pt x="66" y="92"/>
                    <a:pt x="66" y="91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7" y="91"/>
                    <a:pt x="66" y="90"/>
                    <a:pt x="66" y="90"/>
                  </a:cubicBezTo>
                  <a:cubicBezTo>
                    <a:pt x="66" y="90"/>
                    <a:pt x="67" y="90"/>
                    <a:pt x="67" y="89"/>
                  </a:cubicBezTo>
                  <a:cubicBezTo>
                    <a:pt x="67" y="89"/>
                    <a:pt x="66" y="89"/>
                    <a:pt x="67" y="88"/>
                  </a:cubicBezTo>
                  <a:cubicBezTo>
                    <a:pt x="67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7"/>
                  </a:cubicBezTo>
                  <a:cubicBezTo>
                    <a:pt x="66" y="87"/>
                    <a:pt x="67" y="87"/>
                    <a:pt x="67" y="87"/>
                  </a:cubicBezTo>
                  <a:cubicBezTo>
                    <a:pt x="67" y="87"/>
                    <a:pt x="66" y="87"/>
                    <a:pt x="66" y="87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5"/>
                  </a:cubicBezTo>
                  <a:cubicBezTo>
                    <a:pt x="66" y="85"/>
                    <a:pt x="66" y="85"/>
                    <a:pt x="66" y="84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83"/>
                    <a:pt x="66" y="82"/>
                    <a:pt x="65" y="81"/>
                  </a:cubicBezTo>
                  <a:cubicBezTo>
                    <a:pt x="66" y="81"/>
                    <a:pt x="66" y="81"/>
                    <a:pt x="67" y="81"/>
                  </a:cubicBezTo>
                  <a:cubicBezTo>
                    <a:pt x="66" y="81"/>
                    <a:pt x="66" y="81"/>
                    <a:pt x="65" y="81"/>
                  </a:cubicBezTo>
                  <a:cubicBezTo>
                    <a:pt x="65" y="80"/>
                    <a:pt x="65" y="80"/>
                    <a:pt x="65" y="79"/>
                  </a:cubicBezTo>
                  <a:cubicBezTo>
                    <a:pt x="65" y="79"/>
                    <a:pt x="65" y="79"/>
                    <a:pt x="66" y="79"/>
                  </a:cubicBezTo>
                  <a:cubicBezTo>
                    <a:pt x="66" y="79"/>
                    <a:pt x="65" y="79"/>
                    <a:pt x="65" y="79"/>
                  </a:cubicBezTo>
                  <a:cubicBezTo>
                    <a:pt x="64" y="78"/>
                    <a:pt x="65" y="79"/>
                    <a:pt x="65" y="78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5" y="77"/>
                    <a:pt x="65" y="78"/>
                    <a:pt x="65" y="77"/>
                  </a:cubicBezTo>
                  <a:cubicBezTo>
                    <a:pt x="65" y="77"/>
                    <a:pt x="65" y="77"/>
                    <a:pt x="65" y="77"/>
                  </a:cubicBezTo>
                  <a:cubicBezTo>
                    <a:pt x="65" y="77"/>
                    <a:pt x="64" y="78"/>
                    <a:pt x="64" y="77"/>
                  </a:cubicBezTo>
                  <a:cubicBezTo>
                    <a:pt x="64" y="77"/>
                    <a:pt x="65" y="77"/>
                    <a:pt x="65" y="77"/>
                  </a:cubicBezTo>
                  <a:cubicBezTo>
                    <a:pt x="65" y="76"/>
                    <a:pt x="66" y="76"/>
                    <a:pt x="65" y="76"/>
                  </a:cubicBezTo>
                  <a:cubicBezTo>
                    <a:pt x="65" y="76"/>
                    <a:pt x="64" y="76"/>
                    <a:pt x="64" y="76"/>
                  </a:cubicBezTo>
                  <a:cubicBezTo>
                    <a:pt x="64" y="76"/>
                    <a:pt x="64" y="76"/>
                    <a:pt x="63" y="76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64" y="75"/>
                    <a:pt x="64" y="75"/>
                    <a:pt x="63" y="75"/>
                  </a:cubicBezTo>
                  <a:cubicBezTo>
                    <a:pt x="63" y="75"/>
                    <a:pt x="63" y="74"/>
                    <a:pt x="64" y="74"/>
                  </a:cubicBezTo>
                  <a:cubicBezTo>
                    <a:pt x="64" y="74"/>
                    <a:pt x="63" y="74"/>
                    <a:pt x="64" y="73"/>
                  </a:cubicBezTo>
                  <a:cubicBezTo>
                    <a:pt x="64" y="73"/>
                    <a:pt x="63" y="74"/>
                    <a:pt x="63" y="73"/>
                  </a:cubicBezTo>
                  <a:cubicBezTo>
                    <a:pt x="63" y="73"/>
                    <a:pt x="63" y="73"/>
                    <a:pt x="63" y="74"/>
                  </a:cubicBezTo>
                  <a:cubicBezTo>
                    <a:pt x="63" y="74"/>
                    <a:pt x="62" y="73"/>
                    <a:pt x="63" y="73"/>
                  </a:cubicBezTo>
                  <a:cubicBezTo>
                    <a:pt x="63" y="72"/>
                    <a:pt x="62" y="73"/>
                    <a:pt x="62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2" y="72"/>
                    <a:pt x="62" y="71"/>
                    <a:pt x="63" y="71"/>
                  </a:cubicBezTo>
                  <a:cubicBezTo>
                    <a:pt x="62" y="71"/>
                    <a:pt x="62" y="70"/>
                    <a:pt x="62" y="70"/>
                  </a:cubicBezTo>
                  <a:cubicBezTo>
                    <a:pt x="62" y="70"/>
                    <a:pt x="61" y="71"/>
                    <a:pt x="61" y="71"/>
                  </a:cubicBezTo>
                  <a:cubicBezTo>
                    <a:pt x="60" y="70"/>
                    <a:pt x="61" y="69"/>
                    <a:pt x="61" y="69"/>
                  </a:cubicBezTo>
                  <a:cubicBezTo>
                    <a:pt x="61" y="68"/>
                    <a:pt x="62" y="68"/>
                    <a:pt x="62" y="67"/>
                  </a:cubicBezTo>
                  <a:cubicBezTo>
                    <a:pt x="62" y="66"/>
                    <a:pt x="62" y="67"/>
                    <a:pt x="62" y="67"/>
                  </a:cubicBezTo>
                  <a:cubicBezTo>
                    <a:pt x="61" y="67"/>
                    <a:pt x="61" y="67"/>
                    <a:pt x="60" y="67"/>
                  </a:cubicBezTo>
                  <a:cubicBezTo>
                    <a:pt x="60" y="67"/>
                    <a:pt x="60" y="67"/>
                    <a:pt x="59" y="67"/>
                  </a:cubicBezTo>
                  <a:cubicBezTo>
                    <a:pt x="58" y="66"/>
                    <a:pt x="58" y="65"/>
                    <a:pt x="57" y="64"/>
                  </a:cubicBezTo>
                  <a:cubicBezTo>
                    <a:pt x="58" y="63"/>
                    <a:pt x="58" y="64"/>
                    <a:pt x="58" y="64"/>
                  </a:cubicBezTo>
                  <a:cubicBezTo>
                    <a:pt x="58" y="65"/>
                    <a:pt x="58" y="65"/>
                    <a:pt x="59" y="65"/>
                  </a:cubicBezTo>
                  <a:cubicBezTo>
                    <a:pt x="59" y="65"/>
                    <a:pt x="59" y="65"/>
                    <a:pt x="59" y="64"/>
                  </a:cubicBezTo>
                  <a:cubicBezTo>
                    <a:pt x="59" y="64"/>
                    <a:pt x="58" y="64"/>
                    <a:pt x="58" y="6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8" y="63"/>
                    <a:pt x="58" y="63"/>
                    <a:pt x="58" y="62"/>
                  </a:cubicBezTo>
                  <a:cubicBezTo>
                    <a:pt x="58" y="62"/>
                    <a:pt x="58" y="63"/>
                    <a:pt x="58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7" y="61"/>
                  </a:cubicBezTo>
                  <a:cubicBezTo>
                    <a:pt x="57" y="61"/>
                    <a:pt x="57" y="61"/>
                    <a:pt x="56" y="61"/>
                  </a:cubicBezTo>
                  <a:cubicBezTo>
                    <a:pt x="56" y="60"/>
                    <a:pt x="55" y="60"/>
                    <a:pt x="55" y="59"/>
                  </a:cubicBezTo>
                  <a:cubicBezTo>
                    <a:pt x="56" y="59"/>
                    <a:pt x="56" y="60"/>
                    <a:pt x="56" y="61"/>
                  </a:cubicBezTo>
                  <a:cubicBezTo>
                    <a:pt x="57" y="60"/>
                    <a:pt x="57" y="60"/>
                    <a:pt x="58" y="60"/>
                  </a:cubicBezTo>
                  <a:cubicBezTo>
                    <a:pt x="58" y="60"/>
                    <a:pt x="57" y="60"/>
                    <a:pt x="57" y="60"/>
                  </a:cubicBezTo>
                  <a:cubicBezTo>
                    <a:pt x="57" y="59"/>
                    <a:pt x="56" y="60"/>
                    <a:pt x="56" y="59"/>
                  </a:cubicBezTo>
                  <a:cubicBezTo>
                    <a:pt x="56" y="59"/>
                    <a:pt x="56" y="59"/>
                    <a:pt x="57" y="58"/>
                  </a:cubicBezTo>
                  <a:cubicBezTo>
                    <a:pt x="56" y="58"/>
                    <a:pt x="56" y="58"/>
                    <a:pt x="55" y="57"/>
                  </a:cubicBezTo>
                  <a:cubicBezTo>
                    <a:pt x="55" y="57"/>
                    <a:pt x="55" y="57"/>
                    <a:pt x="54" y="56"/>
                  </a:cubicBezTo>
                  <a:cubicBezTo>
                    <a:pt x="54" y="56"/>
                    <a:pt x="55" y="56"/>
                    <a:pt x="55" y="55"/>
                  </a:cubicBezTo>
                  <a:cubicBezTo>
                    <a:pt x="55" y="55"/>
                    <a:pt x="54" y="56"/>
                    <a:pt x="54" y="55"/>
                  </a:cubicBezTo>
                  <a:cubicBezTo>
                    <a:pt x="54" y="55"/>
                    <a:pt x="55" y="55"/>
                    <a:pt x="55" y="55"/>
                  </a:cubicBezTo>
                  <a:cubicBezTo>
                    <a:pt x="56" y="54"/>
                    <a:pt x="55" y="54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4"/>
                    <a:pt x="53" y="54"/>
                    <a:pt x="53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2"/>
                    <a:pt x="52" y="52"/>
                  </a:cubicBezTo>
                  <a:cubicBezTo>
                    <a:pt x="51" y="52"/>
                    <a:pt x="51" y="51"/>
                    <a:pt x="50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0"/>
                    <a:pt x="50" y="51"/>
                    <a:pt x="50" y="50"/>
                  </a:cubicBezTo>
                  <a:cubicBezTo>
                    <a:pt x="50" y="49"/>
                    <a:pt x="50" y="50"/>
                    <a:pt x="50" y="49"/>
                  </a:cubicBezTo>
                  <a:cubicBezTo>
                    <a:pt x="50" y="49"/>
                    <a:pt x="50" y="50"/>
                    <a:pt x="50" y="49"/>
                  </a:cubicBezTo>
                  <a:cubicBezTo>
                    <a:pt x="50" y="49"/>
                    <a:pt x="50" y="48"/>
                    <a:pt x="50" y="48"/>
                  </a:cubicBezTo>
                  <a:cubicBezTo>
                    <a:pt x="50" y="49"/>
                    <a:pt x="49" y="49"/>
                    <a:pt x="49" y="50"/>
                  </a:cubicBezTo>
                  <a:cubicBezTo>
                    <a:pt x="49" y="49"/>
                    <a:pt x="49" y="49"/>
                    <a:pt x="49" y="48"/>
                  </a:cubicBezTo>
                  <a:cubicBezTo>
                    <a:pt x="49" y="49"/>
                    <a:pt x="48" y="48"/>
                    <a:pt x="48" y="48"/>
                  </a:cubicBezTo>
                  <a:cubicBezTo>
                    <a:pt x="48" y="47"/>
                    <a:pt x="48" y="47"/>
                    <a:pt x="48" y="46"/>
                  </a:cubicBezTo>
                  <a:cubicBezTo>
                    <a:pt x="48" y="46"/>
                    <a:pt x="48" y="47"/>
                    <a:pt x="48" y="47"/>
                  </a:cubicBezTo>
                  <a:cubicBezTo>
                    <a:pt x="48" y="47"/>
                    <a:pt x="47" y="47"/>
                    <a:pt x="47" y="46"/>
                  </a:cubicBezTo>
                  <a:cubicBezTo>
                    <a:pt x="46" y="46"/>
                    <a:pt x="46" y="45"/>
                    <a:pt x="45" y="44"/>
                  </a:cubicBezTo>
                  <a:cubicBezTo>
                    <a:pt x="45" y="44"/>
                    <a:pt x="45" y="45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4" y="43"/>
                    <a:pt x="44" y="43"/>
                  </a:cubicBezTo>
                  <a:cubicBezTo>
                    <a:pt x="44" y="44"/>
                    <a:pt x="43" y="42"/>
                    <a:pt x="42" y="42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1" y="40"/>
                    <a:pt x="42" y="42"/>
                    <a:pt x="41" y="42"/>
                  </a:cubicBezTo>
                  <a:cubicBezTo>
                    <a:pt x="41" y="41"/>
                    <a:pt x="41" y="41"/>
                    <a:pt x="41" y="39"/>
                  </a:cubicBezTo>
                  <a:cubicBezTo>
                    <a:pt x="40" y="39"/>
                    <a:pt x="41" y="41"/>
                    <a:pt x="40" y="39"/>
                  </a:cubicBezTo>
                  <a:cubicBezTo>
                    <a:pt x="40" y="39"/>
                    <a:pt x="41" y="39"/>
                    <a:pt x="40" y="39"/>
                  </a:cubicBezTo>
                  <a:cubicBezTo>
                    <a:pt x="40" y="38"/>
                    <a:pt x="40" y="40"/>
                    <a:pt x="40" y="39"/>
                  </a:cubicBezTo>
                  <a:cubicBezTo>
                    <a:pt x="39" y="38"/>
                    <a:pt x="40" y="38"/>
                    <a:pt x="40" y="38"/>
                  </a:cubicBezTo>
                  <a:cubicBezTo>
                    <a:pt x="39" y="36"/>
                    <a:pt x="40" y="38"/>
                    <a:pt x="39" y="38"/>
                  </a:cubicBezTo>
                  <a:cubicBezTo>
                    <a:pt x="39" y="37"/>
                    <a:pt x="39" y="38"/>
                    <a:pt x="39" y="37"/>
                  </a:cubicBezTo>
                  <a:cubicBezTo>
                    <a:pt x="39" y="38"/>
                    <a:pt x="39" y="39"/>
                    <a:pt x="39" y="39"/>
                  </a:cubicBezTo>
                  <a:cubicBezTo>
                    <a:pt x="38" y="38"/>
                    <a:pt x="38" y="37"/>
                    <a:pt x="38" y="37"/>
                  </a:cubicBezTo>
                  <a:cubicBezTo>
                    <a:pt x="38" y="37"/>
                    <a:pt x="38" y="37"/>
                    <a:pt x="39" y="37"/>
                  </a:cubicBezTo>
                  <a:cubicBezTo>
                    <a:pt x="38" y="35"/>
                    <a:pt x="38" y="36"/>
                    <a:pt x="38" y="36"/>
                  </a:cubicBezTo>
                  <a:cubicBezTo>
                    <a:pt x="37" y="35"/>
                    <a:pt x="37" y="35"/>
                    <a:pt x="37" y="34"/>
                  </a:cubicBezTo>
                  <a:cubicBezTo>
                    <a:pt x="37" y="34"/>
                    <a:pt x="37" y="35"/>
                    <a:pt x="37" y="35"/>
                  </a:cubicBezTo>
                  <a:cubicBezTo>
                    <a:pt x="37" y="35"/>
                    <a:pt x="36" y="34"/>
                    <a:pt x="36" y="33"/>
                  </a:cubicBezTo>
                  <a:cubicBezTo>
                    <a:pt x="36" y="33"/>
                    <a:pt x="37" y="33"/>
                    <a:pt x="38" y="35"/>
                  </a:cubicBezTo>
                  <a:cubicBezTo>
                    <a:pt x="38" y="35"/>
                    <a:pt x="38" y="34"/>
                    <a:pt x="38" y="34"/>
                  </a:cubicBezTo>
                  <a:cubicBezTo>
                    <a:pt x="38" y="34"/>
                    <a:pt x="39" y="34"/>
                    <a:pt x="39" y="35"/>
                  </a:cubicBezTo>
                  <a:cubicBezTo>
                    <a:pt x="40" y="35"/>
                    <a:pt x="39" y="34"/>
                    <a:pt x="39" y="34"/>
                  </a:cubicBezTo>
                  <a:cubicBezTo>
                    <a:pt x="40" y="34"/>
                    <a:pt x="41" y="36"/>
                    <a:pt x="41" y="34"/>
                  </a:cubicBezTo>
                  <a:cubicBezTo>
                    <a:pt x="41" y="36"/>
                    <a:pt x="42" y="36"/>
                    <a:pt x="43" y="35"/>
                  </a:cubicBezTo>
                  <a:cubicBezTo>
                    <a:pt x="43" y="36"/>
                    <a:pt x="43" y="36"/>
                    <a:pt x="44" y="37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3"/>
                    <a:pt x="43" y="35"/>
                    <a:pt x="43" y="35"/>
                  </a:cubicBezTo>
                  <a:cubicBezTo>
                    <a:pt x="44" y="35"/>
                    <a:pt x="43" y="34"/>
                    <a:pt x="43" y="33"/>
                  </a:cubicBezTo>
                  <a:cubicBezTo>
                    <a:pt x="43" y="33"/>
                    <a:pt x="42" y="34"/>
                    <a:pt x="42" y="34"/>
                  </a:cubicBezTo>
                  <a:cubicBezTo>
                    <a:pt x="41" y="33"/>
                    <a:pt x="40" y="33"/>
                    <a:pt x="39" y="32"/>
                  </a:cubicBezTo>
                  <a:cubicBezTo>
                    <a:pt x="39" y="32"/>
                    <a:pt x="39" y="30"/>
                    <a:pt x="39" y="30"/>
                  </a:cubicBezTo>
                  <a:cubicBezTo>
                    <a:pt x="39" y="29"/>
                    <a:pt x="38" y="30"/>
                    <a:pt x="38" y="29"/>
                  </a:cubicBezTo>
                  <a:cubicBezTo>
                    <a:pt x="38" y="30"/>
                    <a:pt x="38" y="30"/>
                    <a:pt x="39" y="30"/>
                  </a:cubicBezTo>
                  <a:cubicBezTo>
                    <a:pt x="39" y="31"/>
                    <a:pt x="38" y="31"/>
                    <a:pt x="38" y="31"/>
                  </a:cubicBezTo>
                  <a:cubicBezTo>
                    <a:pt x="38" y="30"/>
                    <a:pt x="37" y="29"/>
                    <a:pt x="37" y="29"/>
                  </a:cubicBezTo>
                  <a:cubicBezTo>
                    <a:pt x="37" y="28"/>
                    <a:pt x="38" y="31"/>
                    <a:pt x="37" y="30"/>
                  </a:cubicBezTo>
                  <a:cubicBezTo>
                    <a:pt x="37" y="29"/>
                    <a:pt x="37" y="29"/>
                    <a:pt x="36" y="28"/>
                  </a:cubicBezTo>
                  <a:cubicBezTo>
                    <a:pt x="36" y="28"/>
                    <a:pt x="36" y="29"/>
                    <a:pt x="37" y="29"/>
                  </a:cubicBezTo>
                  <a:cubicBezTo>
                    <a:pt x="37" y="29"/>
                    <a:pt x="36" y="29"/>
                    <a:pt x="36" y="29"/>
                  </a:cubicBezTo>
                  <a:cubicBezTo>
                    <a:pt x="36" y="28"/>
                    <a:pt x="36" y="28"/>
                    <a:pt x="35" y="27"/>
                  </a:cubicBezTo>
                  <a:cubicBezTo>
                    <a:pt x="35" y="26"/>
                    <a:pt x="35" y="28"/>
                    <a:pt x="34" y="27"/>
                  </a:cubicBezTo>
                  <a:cubicBezTo>
                    <a:pt x="34" y="27"/>
                    <a:pt x="33" y="25"/>
                    <a:pt x="33" y="25"/>
                  </a:cubicBezTo>
                  <a:cubicBezTo>
                    <a:pt x="33" y="25"/>
                    <a:pt x="32" y="26"/>
                    <a:pt x="33" y="27"/>
                  </a:cubicBezTo>
                  <a:cubicBezTo>
                    <a:pt x="32" y="27"/>
                    <a:pt x="32" y="27"/>
                    <a:pt x="33" y="29"/>
                  </a:cubicBezTo>
                  <a:cubicBezTo>
                    <a:pt x="33" y="29"/>
                    <a:pt x="32" y="28"/>
                    <a:pt x="32" y="28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6"/>
                    <a:pt x="31" y="26"/>
                    <a:pt x="31" y="25"/>
                  </a:cubicBezTo>
                  <a:cubicBezTo>
                    <a:pt x="31" y="26"/>
                    <a:pt x="31" y="26"/>
                    <a:pt x="30" y="25"/>
                  </a:cubicBezTo>
                  <a:cubicBezTo>
                    <a:pt x="29" y="24"/>
                    <a:pt x="30" y="24"/>
                    <a:pt x="30" y="24"/>
                  </a:cubicBezTo>
                  <a:cubicBezTo>
                    <a:pt x="30" y="24"/>
                    <a:pt x="30" y="24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8" y="24"/>
                  </a:cubicBezTo>
                  <a:cubicBezTo>
                    <a:pt x="29" y="25"/>
                    <a:pt x="29" y="26"/>
                    <a:pt x="30" y="26"/>
                  </a:cubicBezTo>
                  <a:cubicBezTo>
                    <a:pt x="29" y="26"/>
                    <a:pt x="30" y="26"/>
                    <a:pt x="30" y="26"/>
                  </a:cubicBezTo>
                  <a:cubicBezTo>
                    <a:pt x="31" y="28"/>
                    <a:pt x="32" y="28"/>
                    <a:pt x="32" y="30"/>
                  </a:cubicBezTo>
                  <a:cubicBezTo>
                    <a:pt x="32" y="29"/>
                    <a:pt x="31" y="29"/>
                    <a:pt x="30" y="29"/>
                  </a:cubicBezTo>
                  <a:cubicBezTo>
                    <a:pt x="29" y="28"/>
                    <a:pt x="29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7" y="28"/>
                    <a:pt x="27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6"/>
                    <a:pt x="26" y="26"/>
                    <a:pt x="26" y="26"/>
                  </a:cubicBezTo>
                  <a:cubicBezTo>
                    <a:pt x="26" y="26"/>
                    <a:pt x="27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30" y="28"/>
                    <a:pt x="31" y="28"/>
                  </a:cubicBezTo>
                  <a:cubicBezTo>
                    <a:pt x="30" y="27"/>
                    <a:pt x="30" y="27"/>
                    <a:pt x="29" y="26"/>
                  </a:cubicBezTo>
                  <a:cubicBezTo>
                    <a:pt x="28" y="25"/>
                    <a:pt x="30" y="27"/>
                    <a:pt x="29" y="27"/>
                  </a:cubicBezTo>
                  <a:cubicBezTo>
                    <a:pt x="29" y="27"/>
                    <a:pt x="28" y="26"/>
                    <a:pt x="28" y="26"/>
                  </a:cubicBezTo>
                  <a:cubicBezTo>
                    <a:pt x="27" y="25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7" y="26"/>
                    <a:pt x="28" y="26"/>
                    <a:pt x="28" y="26"/>
                  </a:cubicBezTo>
                  <a:cubicBezTo>
                    <a:pt x="27" y="26"/>
                    <a:pt x="27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7"/>
                  </a:cubicBezTo>
                  <a:cubicBezTo>
                    <a:pt x="26" y="27"/>
                    <a:pt x="26" y="26"/>
                    <a:pt x="26" y="26"/>
                  </a:cubicBezTo>
                  <a:cubicBezTo>
                    <a:pt x="26" y="27"/>
                    <a:pt x="26" y="27"/>
                    <a:pt x="27" y="28"/>
                  </a:cubicBezTo>
                  <a:cubicBezTo>
                    <a:pt x="27" y="28"/>
                    <a:pt x="26" y="27"/>
                    <a:pt x="26" y="27"/>
                  </a:cubicBezTo>
                  <a:cubicBezTo>
                    <a:pt x="26" y="27"/>
                    <a:pt x="27" y="28"/>
                    <a:pt x="27" y="29"/>
                  </a:cubicBezTo>
                  <a:cubicBezTo>
                    <a:pt x="27" y="30"/>
                    <a:pt x="28" y="32"/>
                    <a:pt x="28" y="32"/>
                  </a:cubicBezTo>
                  <a:cubicBezTo>
                    <a:pt x="28" y="33"/>
                    <a:pt x="28" y="32"/>
                    <a:pt x="28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7" y="32"/>
                    <a:pt x="28" y="33"/>
                    <a:pt x="28" y="33"/>
                  </a:cubicBezTo>
                  <a:cubicBezTo>
                    <a:pt x="28" y="33"/>
                    <a:pt x="27" y="33"/>
                    <a:pt x="28" y="34"/>
                  </a:cubicBezTo>
                  <a:cubicBezTo>
                    <a:pt x="28" y="34"/>
                    <a:pt x="28" y="34"/>
                    <a:pt x="27" y="34"/>
                  </a:cubicBezTo>
                  <a:cubicBezTo>
                    <a:pt x="28" y="35"/>
                    <a:pt x="27" y="36"/>
                    <a:pt x="28" y="37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5"/>
                    <a:pt x="27" y="35"/>
                    <a:pt x="27" y="34"/>
                  </a:cubicBezTo>
                  <a:cubicBezTo>
                    <a:pt x="27" y="34"/>
                    <a:pt x="26" y="33"/>
                    <a:pt x="26" y="33"/>
                  </a:cubicBezTo>
                  <a:cubicBezTo>
                    <a:pt x="25" y="32"/>
                    <a:pt x="27" y="34"/>
                    <a:pt x="27" y="35"/>
                  </a:cubicBezTo>
                  <a:cubicBezTo>
                    <a:pt x="26" y="34"/>
                    <a:pt x="27" y="36"/>
                    <a:pt x="26" y="34"/>
                  </a:cubicBezTo>
                  <a:cubicBezTo>
                    <a:pt x="26" y="35"/>
                    <a:pt x="27" y="35"/>
                    <a:pt x="27" y="36"/>
                  </a:cubicBezTo>
                  <a:cubicBezTo>
                    <a:pt x="27" y="37"/>
                    <a:pt x="27" y="36"/>
                    <a:pt x="27" y="37"/>
                  </a:cubicBezTo>
                  <a:cubicBezTo>
                    <a:pt x="27" y="38"/>
                    <a:pt x="27" y="37"/>
                    <a:pt x="27" y="37"/>
                  </a:cubicBezTo>
                  <a:cubicBezTo>
                    <a:pt x="28" y="38"/>
                    <a:pt x="28" y="38"/>
                    <a:pt x="28" y="39"/>
                  </a:cubicBezTo>
                  <a:cubicBezTo>
                    <a:pt x="28" y="39"/>
                    <a:pt x="28" y="40"/>
                    <a:pt x="28" y="40"/>
                  </a:cubicBezTo>
                  <a:cubicBezTo>
                    <a:pt x="28" y="40"/>
                    <a:pt x="27" y="40"/>
                    <a:pt x="27" y="40"/>
                  </a:cubicBezTo>
                  <a:cubicBezTo>
                    <a:pt x="27" y="40"/>
                    <a:pt x="28" y="40"/>
                    <a:pt x="28" y="40"/>
                  </a:cubicBezTo>
                  <a:cubicBezTo>
                    <a:pt x="28" y="41"/>
                    <a:pt x="27" y="40"/>
                    <a:pt x="28" y="41"/>
                  </a:cubicBezTo>
                  <a:cubicBezTo>
                    <a:pt x="28" y="42"/>
                    <a:pt x="28" y="41"/>
                    <a:pt x="28" y="41"/>
                  </a:cubicBezTo>
                  <a:cubicBezTo>
                    <a:pt x="28" y="41"/>
                    <a:pt x="28" y="42"/>
                    <a:pt x="28" y="42"/>
                  </a:cubicBezTo>
                  <a:cubicBezTo>
                    <a:pt x="28" y="42"/>
                    <a:pt x="28" y="42"/>
                    <a:pt x="28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2"/>
                    <a:pt x="28" y="42"/>
                  </a:cubicBezTo>
                  <a:cubicBezTo>
                    <a:pt x="27" y="42"/>
                    <a:pt x="27" y="42"/>
                    <a:pt x="28" y="43"/>
                  </a:cubicBezTo>
                  <a:cubicBezTo>
                    <a:pt x="28" y="44"/>
                    <a:pt x="27" y="42"/>
                    <a:pt x="28" y="42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9" y="44"/>
                    <a:pt x="29" y="43"/>
                    <a:pt x="30" y="44"/>
                  </a:cubicBezTo>
                  <a:cubicBezTo>
                    <a:pt x="29" y="43"/>
                    <a:pt x="30" y="43"/>
                    <a:pt x="30" y="44"/>
                  </a:cubicBezTo>
                  <a:cubicBezTo>
                    <a:pt x="31" y="44"/>
                    <a:pt x="29" y="43"/>
                    <a:pt x="30" y="44"/>
                  </a:cubicBezTo>
                  <a:cubicBezTo>
                    <a:pt x="31" y="45"/>
                    <a:pt x="31" y="44"/>
                    <a:pt x="30" y="44"/>
                  </a:cubicBezTo>
                  <a:cubicBezTo>
                    <a:pt x="31" y="44"/>
                    <a:pt x="32" y="46"/>
                    <a:pt x="32" y="45"/>
                  </a:cubicBezTo>
                  <a:cubicBezTo>
                    <a:pt x="33" y="47"/>
                    <a:pt x="31" y="46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6"/>
                    <a:pt x="33" y="46"/>
                    <a:pt x="32" y="45"/>
                  </a:cubicBezTo>
                  <a:cubicBezTo>
                    <a:pt x="32" y="45"/>
                    <a:pt x="33" y="46"/>
                    <a:pt x="34" y="47"/>
                  </a:cubicBezTo>
                  <a:cubicBezTo>
                    <a:pt x="34" y="46"/>
                    <a:pt x="33" y="46"/>
                    <a:pt x="34" y="46"/>
                  </a:cubicBezTo>
                  <a:cubicBezTo>
                    <a:pt x="35" y="48"/>
                    <a:pt x="34" y="47"/>
                    <a:pt x="34" y="48"/>
                  </a:cubicBezTo>
                  <a:cubicBezTo>
                    <a:pt x="34" y="48"/>
                    <a:pt x="34" y="48"/>
                    <a:pt x="33" y="47"/>
                  </a:cubicBezTo>
                  <a:cubicBezTo>
                    <a:pt x="33" y="47"/>
                    <a:pt x="34" y="48"/>
                    <a:pt x="34" y="48"/>
                  </a:cubicBezTo>
                  <a:cubicBezTo>
                    <a:pt x="34" y="49"/>
                    <a:pt x="35" y="49"/>
                    <a:pt x="35" y="49"/>
                  </a:cubicBezTo>
                  <a:cubicBezTo>
                    <a:pt x="35" y="49"/>
                    <a:pt x="35" y="50"/>
                    <a:pt x="37" y="51"/>
                  </a:cubicBezTo>
                  <a:cubicBezTo>
                    <a:pt x="37" y="51"/>
                    <a:pt x="36" y="51"/>
                    <a:pt x="36" y="51"/>
                  </a:cubicBezTo>
                  <a:cubicBezTo>
                    <a:pt x="36" y="51"/>
                    <a:pt x="36" y="52"/>
                    <a:pt x="36" y="52"/>
                  </a:cubicBezTo>
                  <a:cubicBezTo>
                    <a:pt x="36" y="51"/>
                    <a:pt x="35" y="51"/>
                    <a:pt x="35" y="51"/>
                  </a:cubicBezTo>
                  <a:cubicBezTo>
                    <a:pt x="34" y="50"/>
                    <a:pt x="36" y="52"/>
                    <a:pt x="34" y="51"/>
                  </a:cubicBezTo>
                  <a:cubicBezTo>
                    <a:pt x="34" y="51"/>
                    <a:pt x="35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5" y="51"/>
                    <a:pt x="35" y="52"/>
                    <a:pt x="34" y="51"/>
                  </a:cubicBezTo>
                  <a:cubicBezTo>
                    <a:pt x="35" y="52"/>
                    <a:pt x="36" y="53"/>
                    <a:pt x="36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6" y="53"/>
                    <a:pt x="36" y="54"/>
                  </a:cubicBezTo>
                  <a:cubicBezTo>
                    <a:pt x="36" y="54"/>
                    <a:pt x="36" y="54"/>
                    <a:pt x="35" y="54"/>
                  </a:cubicBezTo>
                  <a:cubicBezTo>
                    <a:pt x="36" y="54"/>
                    <a:pt x="36" y="54"/>
                    <a:pt x="36" y="55"/>
                  </a:cubicBezTo>
                  <a:cubicBezTo>
                    <a:pt x="36" y="55"/>
                    <a:pt x="35" y="54"/>
                    <a:pt x="35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5" y="56"/>
                    <a:pt x="36" y="56"/>
                  </a:cubicBezTo>
                  <a:cubicBezTo>
                    <a:pt x="36" y="56"/>
                    <a:pt x="35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5" y="57"/>
                    <a:pt x="35" y="57"/>
                    <a:pt x="36" y="58"/>
                  </a:cubicBezTo>
                  <a:cubicBezTo>
                    <a:pt x="35" y="57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8"/>
                    <a:pt x="35" y="58"/>
                    <a:pt x="35" y="58"/>
                  </a:cubicBezTo>
                  <a:cubicBezTo>
                    <a:pt x="35" y="58"/>
                    <a:pt x="36" y="58"/>
                    <a:pt x="35" y="58"/>
                  </a:cubicBezTo>
                  <a:cubicBezTo>
                    <a:pt x="34" y="58"/>
                    <a:pt x="35" y="58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5" y="57"/>
                    <a:pt x="34" y="56"/>
                    <a:pt x="35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5" y="56"/>
                    <a:pt x="35" y="56"/>
                  </a:cubicBezTo>
                  <a:cubicBezTo>
                    <a:pt x="35" y="56"/>
                    <a:pt x="36" y="56"/>
                    <a:pt x="36" y="55"/>
                  </a:cubicBezTo>
                  <a:cubicBezTo>
                    <a:pt x="34" y="55"/>
                    <a:pt x="35" y="56"/>
                    <a:pt x="33" y="55"/>
                  </a:cubicBezTo>
                  <a:cubicBezTo>
                    <a:pt x="34" y="55"/>
                    <a:pt x="34" y="55"/>
                    <a:pt x="35" y="55"/>
                  </a:cubicBezTo>
                  <a:cubicBezTo>
                    <a:pt x="36" y="55"/>
                    <a:pt x="35" y="55"/>
                    <a:pt x="34" y="55"/>
                  </a:cubicBezTo>
                  <a:cubicBezTo>
                    <a:pt x="34" y="54"/>
                    <a:pt x="34" y="54"/>
                    <a:pt x="35" y="55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4"/>
                    <a:pt x="34" y="54"/>
                    <a:pt x="34" y="54"/>
                  </a:cubicBezTo>
                  <a:cubicBezTo>
                    <a:pt x="34" y="54"/>
                    <a:pt x="35" y="54"/>
                    <a:pt x="34" y="54"/>
                  </a:cubicBezTo>
                  <a:cubicBezTo>
                    <a:pt x="34" y="53"/>
                    <a:pt x="34" y="53"/>
                    <a:pt x="33" y="53"/>
                  </a:cubicBezTo>
                  <a:cubicBezTo>
                    <a:pt x="34" y="54"/>
                    <a:pt x="33" y="54"/>
                    <a:pt x="34" y="54"/>
                  </a:cubicBezTo>
                  <a:cubicBezTo>
                    <a:pt x="34" y="54"/>
                    <a:pt x="33" y="54"/>
                    <a:pt x="34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2" y="54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33" y="55"/>
                    <a:pt x="33" y="55"/>
                  </a:cubicBezTo>
                  <a:cubicBezTo>
                    <a:pt x="33" y="55"/>
                    <a:pt x="34" y="55"/>
                    <a:pt x="34" y="55"/>
                  </a:cubicBezTo>
                  <a:cubicBezTo>
                    <a:pt x="34" y="56"/>
                    <a:pt x="33" y="55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3" y="56"/>
                    <a:pt x="32" y="56"/>
                  </a:cubicBezTo>
                  <a:cubicBezTo>
                    <a:pt x="33" y="57"/>
                    <a:pt x="33" y="57"/>
                    <a:pt x="34" y="58"/>
                  </a:cubicBezTo>
                  <a:cubicBezTo>
                    <a:pt x="33" y="57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4" y="59"/>
                    <a:pt x="34" y="58"/>
                    <a:pt x="34" y="58"/>
                  </a:cubicBezTo>
                  <a:cubicBezTo>
                    <a:pt x="33" y="58"/>
                    <a:pt x="33" y="58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58"/>
                    <a:pt x="35" y="58"/>
                  </a:cubicBezTo>
                  <a:cubicBezTo>
                    <a:pt x="35" y="58"/>
                    <a:pt x="35" y="58"/>
                    <a:pt x="35" y="59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8"/>
                    <a:pt x="35" y="58"/>
                    <a:pt x="36" y="59"/>
                  </a:cubicBezTo>
                  <a:cubicBezTo>
                    <a:pt x="36" y="59"/>
                    <a:pt x="36" y="60"/>
                    <a:pt x="35" y="61"/>
                  </a:cubicBezTo>
                  <a:cubicBezTo>
                    <a:pt x="35" y="61"/>
                    <a:pt x="34" y="61"/>
                    <a:pt x="34" y="61"/>
                  </a:cubicBezTo>
                  <a:cubicBezTo>
                    <a:pt x="33" y="62"/>
                    <a:pt x="34" y="62"/>
                    <a:pt x="33" y="63"/>
                  </a:cubicBezTo>
                  <a:cubicBezTo>
                    <a:pt x="33" y="63"/>
                    <a:pt x="33" y="63"/>
                    <a:pt x="32" y="62"/>
                  </a:cubicBezTo>
                  <a:cubicBezTo>
                    <a:pt x="32" y="63"/>
                    <a:pt x="33" y="63"/>
                    <a:pt x="33" y="63"/>
                  </a:cubicBezTo>
                  <a:cubicBezTo>
                    <a:pt x="33" y="64"/>
                    <a:pt x="32" y="64"/>
                    <a:pt x="33" y="64"/>
                  </a:cubicBezTo>
                  <a:cubicBezTo>
                    <a:pt x="33" y="65"/>
                    <a:pt x="34" y="64"/>
                    <a:pt x="33" y="64"/>
                  </a:cubicBezTo>
                  <a:cubicBezTo>
                    <a:pt x="35" y="64"/>
                    <a:pt x="33" y="64"/>
                    <a:pt x="33" y="65"/>
                  </a:cubicBezTo>
                  <a:cubicBezTo>
                    <a:pt x="33" y="65"/>
                    <a:pt x="34" y="65"/>
                    <a:pt x="34" y="65"/>
                  </a:cubicBezTo>
                  <a:cubicBezTo>
                    <a:pt x="34" y="66"/>
                    <a:pt x="33" y="65"/>
                    <a:pt x="33" y="66"/>
                  </a:cubicBezTo>
                  <a:cubicBezTo>
                    <a:pt x="34" y="66"/>
                    <a:pt x="33" y="66"/>
                    <a:pt x="34" y="66"/>
                  </a:cubicBezTo>
                  <a:cubicBezTo>
                    <a:pt x="34" y="67"/>
                    <a:pt x="34" y="68"/>
                    <a:pt x="34" y="67"/>
                  </a:cubicBezTo>
                  <a:cubicBezTo>
                    <a:pt x="34" y="68"/>
                    <a:pt x="33" y="68"/>
                    <a:pt x="34" y="69"/>
                  </a:cubicBezTo>
                  <a:cubicBezTo>
                    <a:pt x="33" y="69"/>
                    <a:pt x="33" y="69"/>
                    <a:pt x="33" y="68"/>
                  </a:cubicBezTo>
                  <a:cubicBezTo>
                    <a:pt x="33" y="69"/>
                    <a:pt x="34" y="69"/>
                    <a:pt x="34" y="69"/>
                  </a:cubicBezTo>
                  <a:cubicBezTo>
                    <a:pt x="33" y="69"/>
                    <a:pt x="34" y="69"/>
                    <a:pt x="34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67"/>
                    <a:pt x="32" y="66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1" y="63"/>
                    <a:pt x="31" y="62"/>
                    <a:pt x="31" y="62"/>
                  </a:cubicBezTo>
                  <a:cubicBezTo>
                    <a:pt x="31" y="62"/>
                    <a:pt x="32" y="62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4" y="61"/>
                    <a:pt x="32" y="62"/>
                    <a:pt x="33" y="62"/>
                  </a:cubicBezTo>
                  <a:cubicBezTo>
                    <a:pt x="34" y="61"/>
                    <a:pt x="34" y="60"/>
                    <a:pt x="34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59"/>
                    <a:pt x="34" y="59"/>
                    <a:pt x="33" y="59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3" y="60"/>
                    <a:pt x="32" y="60"/>
                    <a:pt x="31" y="61"/>
                  </a:cubicBezTo>
                  <a:cubicBezTo>
                    <a:pt x="31" y="60"/>
                    <a:pt x="31" y="59"/>
                    <a:pt x="31" y="58"/>
                  </a:cubicBezTo>
                  <a:cubicBezTo>
                    <a:pt x="31" y="58"/>
                    <a:pt x="31" y="57"/>
                    <a:pt x="31" y="57"/>
                  </a:cubicBezTo>
                  <a:cubicBezTo>
                    <a:pt x="31" y="57"/>
                    <a:pt x="31" y="56"/>
                    <a:pt x="31" y="55"/>
                  </a:cubicBezTo>
                  <a:cubicBezTo>
                    <a:pt x="31" y="55"/>
                    <a:pt x="30" y="55"/>
                    <a:pt x="30" y="55"/>
                  </a:cubicBezTo>
                  <a:cubicBezTo>
                    <a:pt x="31" y="55"/>
                    <a:pt x="31" y="55"/>
                    <a:pt x="32" y="55"/>
                  </a:cubicBezTo>
                  <a:cubicBezTo>
                    <a:pt x="32" y="54"/>
                    <a:pt x="32" y="55"/>
                    <a:pt x="32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4"/>
                    <a:pt x="31" y="54"/>
                    <a:pt x="32" y="55"/>
                  </a:cubicBezTo>
                  <a:cubicBezTo>
                    <a:pt x="30" y="55"/>
                    <a:pt x="30" y="54"/>
                    <a:pt x="30" y="53"/>
                  </a:cubicBezTo>
                  <a:cubicBezTo>
                    <a:pt x="30" y="53"/>
                    <a:pt x="31" y="53"/>
                    <a:pt x="31" y="53"/>
                  </a:cubicBezTo>
                  <a:cubicBezTo>
                    <a:pt x="31" y="53"/>
                    <a:pt x="31" y="53"/>
                    <a:pt x="30" y="53"/>
                  </a:cubicBezTo>
                  <a:cubicBezTo>
                    <a:pt x="30" y="52"/>
                    <a:pt x="30" y="51"/>
                    <a:pt x="30" y="50"/>
                  </a:cubicBezTo>
                  <a:cubicBezTo>
                    <a:pt x="30" y="49"/>
                    <a:pt x="30" y="48"/>
                    <a:pt x="30" y="48"/>
                  </a:cubicBezTo>
                  <a:cubicBezTo>
                    <a:pt x="30" y="47"/>
                    <a:pt x="29" y="47"/>
                    <a:pt x="29" y="46"/>
                  </a:cubicBezTo>
                  <a:cubicBezTo>
                    <a:pt x="29" y="46"/>
                    <a:pt x="29" y="45"/>
                    <a:pt x="29" y="44"/>
                  </a:cubicBezTo>
                  <a:cubicBezTo>
                    <a:pt x="28" y="44"/>
                    <a:pt x="28" y="45"/>
                    <a:pt x="27" y="44"/>
                  </a:cubicBezTo>
                  <a:cubicBezTo>
                    <a:pt x="27" y="45"/>
                    <a:pt x="27" y="45"/>
                    <a:pt x="26" y="45"/>
                  </a:cubicBezTo>
                  <a:cubicBezTo>
                    <a:pt x="27" y="46"/>
                    <a:pt x="27" y="46"/>
                    <a:pt x="28" y="47"/>
                  </a:cubicBezTo>
                  <a:cubicBezTo>
                    <a:pt x="28" y="48"/>
                    <a:pt x="28" y="47"/>
                    <a:pt x="29" y="48"/>
                  </a:cubicBezTo>
                  <a:cubicBezTo>
                    <a:pt x="29" y="49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8"/>
                    <a:pt x="28" y="48"/>
                    <a:pt x="28" y="48"/>
                  </a:cubicBezTo>
                  <a:cubicBezTo>
                    <a:pt x="28" y="49"/>
                    <a:pt x="27" y="47"/>
                    <a:pt x="28" y="47"/>
                  </a:cubicBezTo>
                  <a:cubicBezTo>
                    <a:pt x="28" y="48"/>
                    <a:pt x="28" y="48"/>
                    <a:pt x="29" y="48"/>
                  </a:cubicBezTo>
                  <a:cubicBezTo>
                    <a:pt x="28" y="49"/>
                    <a:pt x="29" y="50"/>
                    <a:pt x="29" y="52"/>
                  </a:cubicBezTo>
                  <a:cubicBezTo>
                    <a:pt x="28" y="52"/>
                    <a:pt x="29" y="51"/>
                    <a:pt x="28" y="51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7" y="51"/>
                    <a:pt x="28" y="52"/>
                    <a:pt x="28" y="52"/>
                  </a:cubicBezTo>
                  <a:cubicBezTo>
                    <a:pt x="27" y="51"/>
                    <a:pt x="27" y="52"/>
                    <a:pt x="27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8" y="53"/>
                    <a:pt x="27" y="53"/>
                    <a:pt x="28" y="53"/>
                  </a:cubicBezTo>
                  <a:cubicBezTo>
                    <a:pt x="28" y="53"/>
                    <a:pt x="28" y="53"/>
                    <a:pt x="27" y="53"/>
                  </a:cubicBezTo>
                  <a:cubicBezTo>
                    <a:pt x="28" y="53"/>
                    <a:pt x="28" y="54"/>
                    <a:pt x="28" y="54"/>
                  </a:cubicBezTo>
                  <a:cubicBezTo>
                    <a:pt x="28" y="54"/>
                    <a:pt x="28" y="54"/>
                    <a:pt x="29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4"/>
                    <a:pt x="29" y="54"/>
                    <a:pt x="29" y="55"/>
                  </a:cubicBezTo>
                  <a:cubicBezTo>
                    <a:pt x="29" y="55"/>
                    <a:pt x="29" y="56"/>
                    <a:pt x="29" y="56"/>
                  </a:cubicBezTo>
                  <a:cubicBezTo>
                    <a:pt x="28" y="56"/>
                    <a:pt x="29" y="56"/>
                    <a:pt x="29" y="55"/>
                  </a:cubicBezTo>
                  <a:cubicBezTo>
                    <a:pt x="28" y="55"/>
                    <a:pt x="28" y="56"/>
                    <a:pt x="28" y="56"/>
                  </a:cubicBezTo>
                  <a:cubicBezTo>
                    <a:pt x="28" y="56"/>
                    <a:pt x="27" y="56"/>
                    <a:pt x="27" y="56"/>
                  </a:cubicBezTo>
                  <a:cubicBezTo>
                    <a:pt x="27" y="57"/>
                    <a:pt x="28" y="56"/>
                    <a:pt x="29" y="56"/>
                  </a:cubicBezTo>
                  <a:cubicBezTo>
                    <a:pt x="29" y="57"/>
                    <a:pt x="27" y="57"/>
                    <a:pt x="26" y="57"/>
                  </a:cubicBezTo>
                  <a:cubicBezTo>
                    <a:pt x="26" y="57"/>
                    <a:pt x="26" y="58"/>
                    <a:pt x="26" y="58"/>
                  </a:cubicBezTo>
                  <a:cubicBezTo>
                    <a:pt x="26" y="58"/>
                    <a:pt x="27" y="58"/>
                    <a:pt x="27" y="58"/>
                  </a:cubicBezTo>
                  <a:cubicBezTo>
                    <a:pt x="27" y="59"/>
                    <a:pt x="26" y="59"/>
                    <a:pt x="26" y="60"/>
                  </a:cubicBezTo>
                  <a:cubicBezTo>
                    <a:pt x="25" y="60"/>
                    <a:pt x="25" y="60"/>
                    <a:pt x="24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3" y="59"/>
                    <a:pt x="22" y="58"/>
                    <a:pt x="22" y="58"/>
                  </a:cubicBezTo>
                  <a:cubicBezTo>
                    <a:pt x="23" y="58"/>
                    <a:pt x="23" y="58"/>
                    <a:pt x="23" y="59"/>
                  </a:cubicBezTo>
                  <a:cubicBezTo>
                    <a:pt x="23" y="58"/>
                    <a:pt x="24" y="59"/>
                    <a:pt x="24" y="59"/>
                  </a:cubicBezTo>
                  <a:cubicBezTo>
                    <a:pt x="25" y="59"/>
                    <a:pt x="24" y="58"/>
                    <a:pt x="24" y="58"/>
                  </a:cubicBezTo>
                  <a:cubicBezTo>
                    <a:pt x="25" y="58"/>
                    <a:pt x="25" y="58"/>
                    <a:pt x="26" y="58"/>
                  </a:cubicBezTo>
                  <a:cubicBezTo>
                    <a:pt x="26" y="58"/>
                    <a:pt x="25" y="58"/>
                    <a:pt x="25" y="57"/>
                  </a:cubicBezTo>
                  <a:cubicBezTo>
                    <a:pt x="24" y="57"/>
                    <a:pt x="24" y="58"/>
                    <a:pt x="24" y="58"/>
                  </a:cubicBezTo>
                  <a:cubicBezTo>
                    <a:pt x="24" y="58"/>
                    <a:pt x="23" y="57"/>
                    <a:pt x="24" y="57"/>
                  </a:cubicBezTo>
                  <a:cubicBezTo>
                    <a:pt x="24" y="57"/>
                    <a:pt x="23" y="57"/>
                    <a:pt x="23" y="56"/>
                  </a:cubicBezTo>
                  <a:cubicBezTo>
                    <a:pt x="24" y="56"/>
                    <a:pt x="25" y="56"/>
                    <a:pt x="25" y="56"/>
                  </a:cubicBezTo>
                  <a:cubicBezTo>
                    <a:pt x="25" y="55"/>
                    <a:pt x="25" y="56"/>
                    <a:pt x="26" y="56"/>
                  </a:cubicBezTo>
                  <a:cubicBezTo>
                    <a:pt x="26" y="56"/>
                    <a:pt x="25" y="55"/>
                    <a:pt x="25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7" y="55"/>
                    <a:pt x="28" y="55"/>
                  </a:cubicBezTo>
                  <a:cubicBezTo>
                    <a:pt x="28" y="55"/>
                    <a:pt x="27" y="55"/>
                    <a:pt x="27" y="55"/>
                  </a:cubicBezTo>
                  <a:cubicBezTo>
                    <a:pt x="28" y="55"/>
                    <a:pt x="28" y="55"/>
                    <a:pt x="29" y="55"/>
                  </a:cubicBezTo>
                  <a:cubicBezTo>
                    <a:pt x="29" y="55"/>
                    <a:pt x="28" y="55"/>
                    <a:pt x="28" y="54"/>
                  </a:cubicBezTo>
                  <a:cubicBezTo>
                    <a:pt x="28" y="54"/>
                    <a:pt x="29" y="55"/>
                    <a:pt x="28" y="54"/>
                  </a:cubicBezTo>
                  <a:cubicBezTo>
                    <a:pt x="28" y="54"/>
                    <a:pt x="28" y="54"/>
                    <a:pt x="27" y="53"/>
                  </a:cubicBezTo>
                  <a:cubicBezTo>
                    <a:pt x="27" y="53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6" y="54"/>
                  </a:cubicBezTo>
                  <a:cubicBezTo>
                    <a:pt x="26" y="54"/>
                    <a:pt x="26" y="53"/>
                    <a:pt x="25" y="53"/>
                  </a:cubicBezTo>
                  <a:cubicBezTo>
                    <a:pt x="24" y="53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3" y="54"/>
                    <a:pt x="23" y="54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1" y="54"/>
                    <a:pt x="21" y="53"/>
                    <a:pt x="21" y="52"/>
                  </a:cubicBezTo>
                  <a:cubicBezTo>
                    <a:pt x="21" y="51"/>
                    <a:pt x="21" y="50"/>
                    <a:pt x="21" y="50"/>
                  </a:cubicBezTo>
                  <a:cubicBezTo>
                    <a:pt x="21" y="50"/>
                    <a:pt x="21" y="51"/>
                    <a:pt x="21" y="51"/>
                  </a:cubicBezTo>
                  <a:cubicBezTo>
                    <a:pt x="22" y="50"/>
                    <a:pt x="21" y="50"/>
                    <a:pt x="21" y="50"/>
                  </a:cubicBezTo>
                  <a:cubicBezTo>
                    <a:pt x="21" y="49"/>
                    <a:pt x="22" y="49"/>
                    <a:pt x="22" y="49"/>
                  </a:cubicBezTo>
                  <a:cubicBezTo>
                    <a:pt x="21" y="49"/>
                    <a:pt x="21" y="49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7"/>
                    <a:pt x="20" y="46"/>
                    <a:pt x="21" y="46"/>
                  </a:cubicBezTo>
                  <a:cubicBezTo>
                    <a:pt x="22" y="47"/>
                    <a:pt x="23" y="48"/>
                    <a:pt x="22" y="48"/>
                  </a:cubicBezTo>
                  <a:cubicBezTo>
                    <a:pt x="23" y="49"/>
                    <a:pt x="23" y="48"/>
                    <a:pt x="23" y="47"/>
                  </a:cubicBezTo>
                  <a:cubicBezTo>
                    <a:pt x="23" y="47"/>
                    <a:pt x="23" y="47"/>
                    <a:pt x="22" y="47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2" y="45"/>
                    <a:pt x="21" y="45"/>
                  </a:cubicBezTo>
                  <a:cubicBezTo>
                    <a:pt x="21" y="45"/>
                    <a:pt x="22" y="46"/>
                    <a:pt x="21" y="46"/>
                  </a:cubicBezTo>
                  <a:cubicBezTo>
                    <a:pt x="20" y="44"/>
                    <a:pt x="21" y="44"/>
                    <a:pt x="21" y="43"/>
                  </a:cubicBezTo>
                  <a:cubicBezTo>
                    <a:pt x="21" y="42"/>
                    <a:pt x="20" y="42"/>
                    <a:pt x="20" y="42"/>
                  </a:cubicBezTo>
                  <a:cubicBezTo>
                    <a:pt x="20" y="41"/>
                    <a:pt x="20" y="40"/>
                    <a:pt x="20" y="39"/>
                  </a:cubicBezTo>
                  <a:cubicBezTo>
                    <a:pt x="20" y="37"/>
                    <a:pt x="20" y="36"/>
                    <a:pt x="20" y="35"/>
                  </a:cubicBezTo>
                  <a:cubicBezTo>
                    <a:pt x="20" y="35"/>
                    <a:pt x="21" y="36"/>
                    <a:pt x="21" y="36"/>
                  </a:cubicBezTo>
                  <a:cubicBezTo>
                    <a:pt x="21" y="36"/>
                    <a:pt x="20" y="35"/>
                    <a:pt x="20" y="35"/>
                  </a:cubicBezTo>
                  <a:cubicBezTo>
                    <a:pt x="22" y="37"/>
                    <a:pt x="20" y="34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19" y="31"/>
                    <a:pt x="20" y="31"/>
                  </a:cubicBezTo>
                  <a:cubicBezTo>
                    <a:pt x="20" y="31"/>
                    <a:pt x="19" y="30"/>
                    <a:pt x="20" y="30"/>
                  </a:cubicBezTo>
                  <a:cubicBezTo>
                    <a:pt x="21" y="30"/>
                    <a:pt x="21" y="31"/>
                    <a:pt x="21" y="31"/>
                  </a:cubicBezTo>
                  <a:cubicBezTo>
                    <a:pt x="22" y="32"/>
                    <a:pt x="22" y="32"/>
                    <a:pt x="22" y="31"/>
                  </a:cubicBezTo>
                  <a:cubicBezTo>
                    <a:pt x="21" y="30"/>
                    <a:pt x="21" y="30"/>
                    <a:pt x="20" y="30"/>
                  </a:cubicBezTo>
                  <a:cubicBezTo>
                    <a:pt x="20" y="26"/>
                    <a:pt x="19" y="23"/>
                    <a:pt x="19" y="20"/>
                  </a:cubicBezTo>
                  <a:cubicBezTo>
                    <a:pt x="20" y="19"/>
                    <a:pt x="20" y="18"/>
                    <a:pt x="20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5" y="18"/>
                    <a:pt x="28" y="19"/>
                    <a:pt x="30" y="20"/>
                  </a:cubicBezTo>
                  <a:cubicBezTo>
                    <a:pt x="32" y="20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7" y="23"/>
                    <a:pt x="38" y="23"/>
                    <a:pt x="38" y="23"/>
                  </a:cubicBezTo>
                  <a:cubicBezTo>
                    <a:pt x="39" y="23"/>
                    <a:pt x="41" y="25"/>
                    <a:pt x="42" y="25"/>
                  </a:cubicBezTo>
                  <a:cubicBezTo>
                    <a:pt x="43" y="25"/>
                    <a:pt x="44" y="25"/>
                    <a:pt x="45" y="26"/>
                  </a:cubicBezTo>
                  <a:cubicBezTo>
                    <a:pt x="46" y="26"/>
                    <a:pt x="46" y="27"/>
                    <a:pt x="47" y="28"/>
                  </a:cubicBezTo>
                  <a:cubicBezTo>
                    <a:pt x="47" y="27"/>
                    <a:pt x="46" y="27"/>
                    <a:pt x="46" y="27"/>
                  </a:cubicBezTo>
                  <a:cubicBezTo>
                    <a:pt x="47" y="28"/>
                    <a:pt x="48" y="28"/>
                    <a:pt x="50" y="29"/>
                  </a:cubicBezTo>
                  <a:cubicBezTo>
                    <a:pt x="50" y="29"/>
                    <a:pt x="49" y="29"/>
                    <a:pt x="49" y="29"/>
                  </a:cubicBezTo>
                  <a:cubicBezTo>
                    <a:pt x="50" y="30"/>
                    <a:pt x="50" y="28"/>
                    <a:pt x="50" y="29"/>
                  </a:cubicBezTo>
                  <a:cubicBezTo>
                    <a:pt x="50" y="29"/>
                    <a:pt x="50" y="30"/>
                    <a:pt x="50" y="30"/>
                  </a:cubicBezTo>
                  <a:cubicBezTo>
                    <a:pt x="50" y="30"/>
                    <a:pt x="51" y="30"/>
                    <a:pt x="51" y="30"/>
                  </a:cubicBezTo>
                  <a:cubicBezTo>
                    <a:pt x="51" y="31"/>
                    <a:pt x="52" y="30"/>
                    <a:pt x="52" y="31"/>
                  </a:cubicBezTo>
                  <a:cubicBezTo>
                    <a:pt x="53" y="31"/>
                    <a:pt x="53" y="31"/>
                    <a:pt x="53" y="32"/>
                  </a:cubicBezTo>
                  <a:cubicBezTo>
                    <a:pt x="53" y="32"/>
                    <a:pt x="54" y="31"/>
                    <a:pt x="55" y="32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33"/>
                    <a:pt x="56" y="33"/>
                    <a:pt x="56" y="34"/>
                  </a:cubicBezTo>
                  <a:cubicBezTo>
                    <a:pt x="56" y="34"/>
                    <a:pt x="58" y="34"/>
                    <a:pt x="58" y="35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6"/>
                    <a:pt x="59" y="35"/>
                    <a:pt x="59" y="36"/>
                  </a:cubicBezTo>
                  <a:cubicBezTo>
                    <a:pt x="60" y="36"/>
                    <a:pt x="59" y="36"/>
                    <a:pt x="59" y="36"/>
                  </a:cubicBezTo>
                  <a:cubicBezTo>
                    <a:pt x="60" y="36"/>
                    <a:pt x="60" y="36"/>
                    <a:pt x="60" y="37"/>
                  </a:cubicBezTo>
                  <a:cubicBezTo>
                    <a:pt x="61" y="37"/>
                    <a:pt x="61" y="38"/>
                    <a:pt x="62" y="39"/>
                  </a:cubicBezTo>
                  <a:cubicBezTo>
                    <a:pt x="62" y="39"/>
                    <a:pt x="62" y="39"/>
                    <a:pt x="63" y="39"/>
                  </a:cubicBezTo>
                  <a:cubicBezTo>
                    <a:pt x="63" y="39"/>
                    <a:pt x="63" y="39"/>
                    <a:pt x="63" y="40"/>
                  </a:cubicBezTo>
                  <a:cubicBezTo>
                    <a:pt x="63" y="40"/>
                    <a:pt x="64" y="40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2"/>
                    <a:pt x="65" y="42"/>
                  </a:cubicBezTo>
                  <a:cubicBezTo>
                    <a:pt x="66" y="43"/>
                    <a:pt x="67" y="43"/>
                    <a:pt x="68" y="44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9" y="46"/>
                    <a:pt x="70" y="46"/>
                    <a:pt x="70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71" y="48"/>
                    <a:pt x="71" y="48"/>
                    <a:pt x="72" y="49"/>
                  </a:cubicBezTo>
                  <a:cubicBezTo>
                    <a:pt x="72" y="49"/>
                    <a:pt x="72" y="50"/>
                    <a:pt x="71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3" y="51"/>
                    <a:pt x="74" y="50"/>
                    <a:pt x="74" y="52"/>
                  </a:cubicBezTo>
                  <a:cubicBezTo>
                    <a:pt x="74" y="52"/>
                    <a:pt x="74" y="52"/>
                    <a:pt x="74" y="53"/>
                  </a:cubicBezTo>
                  <a:cubicBezTo>
                    <a:pt x="74" y="53"/>
                    <a:pt x="74" y="53"/>
                    <a:pt x="73" y="54"/>
                  </a:cubicBezTo>
                  <a:cubicBezTo>
                    <a:pt x="74" y="54"/>
                    <a:pt x="74" y="54"/>
                    <a:pt x="75" y="54"/>
                  </a:cubicBezTo>
                  <a:cubicBezTo>
                    <a:pt x="75" y="54"/>
                    <a:pt x="74" y="55"/>
                    <a:pt x="75" y="55"/>
                  </a:cubicBezTo>
                  <a:cubicBezTo>
                    <a:pt x="75" y="55"/>
                    <a:pt x="76" y="55"/>
                    <a:pt x="76" y="55"/>
                  </a:cubicBezTo>
                  <a:cubicBezTo>
                    <a:pt x="76" y="55"/>
                    <a:pt x="76" y="56"/>
                    <a:pt x="76" y="56"/>
                  </a:cubicBezTo>
                  <a:cubicBezTo>
                    <a:pt x="77" y="57"/>
                    <a:pt x="77" y="57"/>
                    <a:pt x="77" y="58"/>
                  </a:cubicBezTo>
                  <a:cubicBezTo>
                    <a:pt x="77" y="58"/>
                    <a:pt x="77" y="58"/>
                    <a:pt x="77" y="59"/>
                  </a:cubicBezTo>
                  <a:cubicBezTo>
                    <a:pt x="78" y="60"/>
                    <a:pt x="79" y="61"/>
                    <a:pt x="78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9" y="63"/>
                    <a:pt x="80" y="63"/>
                    <a:pt x="80" y="65"/>
                  </a:cubicBezTo>
                  <a:cubicBezTo>
                    <a:pt x="81" y="64"/>
                    <a:pt x="81" y="65"/>
                    <a:pt x="81" y="66"/>
                  </a:cubicBezTo>
                  <a:cubicBezTo>
                    <a:pt x="82" y="66"/>
                    <a:pt x="82" y="65"/>
                    <a:pt x="82" y="65"/>
                  </a:cubicBezTo>
                  <a:cubicBezTo>
                    <a:pt x="82" y="65"/>
                    <a:pt x="81" y="65"/>
                    <a:pt x="81" y="65"/>
                  </a:cubicBezTo>
                  <a:cubicBezTo>
                    <a:pt x="81" y="65"/>
                    <a:pt x="81" y="64"/>
                    <a:pt x="81" y="64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0" y="63"/>
                    <a:pt x="81" y="63"/>
                    <a:pt x="81" y="63"/>
                  </a:cubicBezTo>
                  <a:cubicBezTo>
                    <a:pt x="80" y="62"/>
                    <a:pt x="80" y="62"/>
                    <a:pt x="80" y="61"/>
                  </a:cubicBezTo>
                  <a:cubicBezTo>
                    <a:pt x="80" y="61"/>
                    <a:pt x="80" y="61"/>
                    <a:pt x="80" y="61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79" y="59"/>
                    <a:pt x="79" y="59"/>
                    <a:pt x="79" y="58"/>
                  </a:cubicBezTo>
                  <a:cubicBezTo>
                    <a:pt x="79" y="58"/>
                    <a:pt x="79" y="57"/>
                    <a:pt x="78" y="56"/>
                  </a:cubicBezTo>
                  <a:cubicBezTo>
                    <a:pt x="78" y="56"/>
                    <a:pt x="78" y="56"/>
                    <a:pt x="79" y="56"/>
                  </a:cubicBezTo>
                  <a:cubicBezTo>
                    <a:pt x="79" y="56"/>
                    <a:pt x="78" y="55"/>
                    <a:pt x="79" y="55"/>
                  </a:cubicBezTo>
                  <a:cubicBezTo>
                    <a:pt x="79" y="55"/>
                    <a:pt x="79" y="55"/>
                    <a:pt x="78" y="55"/>
                  </a:cubicBezTo>
                  <a:cubicBezTo>
                    <a:pt x="78" y="55"/>
                    <a:pt x="78" y="56"/>
                    <a:pt x="78" y="56"/>
                  </a:cubicBezTo>
                  <a:cubicBezTo>
                    <a:pt x="77" y="56"/>
                    <a:pt x="77" y="55"/>
                    <a:pt x="77" y="54"/>
                  </a:cubicBezTo>
                  <a:cubicBezTo>
                    <a:pt x="77" y="53"/>
                    <a:pt x="76" y="54"/>
                    <a:pt x="77" y="53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54"/>
                    <a:pt x="78" y="54"/>
                    <a:pt x="77" y="54"/>
                  </a:cubicBezTo>
                  <a:cubicBezTo>
                    <a:pt x="77" y="54"/>
                    <a:pt x="78" y="54"/>
                    <a:pt x="78" y="55"/>
                  </a:cubicBezTo>
                  <a:cubicBezTo>
                    <a:pt x="79" y="55"/>
                    <a:pt x="77" y="54"/>
                    <a:pt x="79" y="54"/>
                  </a:cubicBezTo>
                  <a:cubicBezTo>
                    <a:pt x="78" y="53"/>
                    <a:pt x="77" y="53"/>
                    <a:pt x="77" y="52"/>
                  </a:cubicBezTo>
                  <a:cubicBezTo>
                    <a:pt x="76" y="52"/>
                    <a:pt x="77" y="53"/>
                    <a:pt x="76" y="53"/>
                  </a:cubicBezTo>
                  <a:cubicBezTo>
                    <a:pt x="76" y="53"/>
                    <a:pt x="75" y="52"/>
                    <a:pt x="76" y="51"/>
                  </a:cubicBezTo>
                  <a:cubicBezTo>
                    <a:pt x="76" y="51"/>
                    <a:pt x="77" y="52"/>
                    <a:pt x="77" y="51"/>
                  </a:cubicBezTo>
                  <a:cubicBezTo>
                    <a:pt x="77" y="51"/>
                    <a:pt x="76" y="52"/>
                    <a:pt x="76" y="51"/>
                  </a:cubicBezTo>
                  <a:cubicBezTo>
                    <a:pt x="77" y="50"/>
                    <a:pt x="76" y="50"/>
                    <a:pt x="76" y="50"/>
                  </a:cubicBezTo>
                  <a:cubicBezTo>
                    <a:pt x="75" y="50"/>
                    <a:pt x="75" y="51"/>
                    <a:pt x="76" y="51"/>
                  </a:cubicBezTo>
                  <a:cubicBezTo>
                    <a:pt x="75" y="51"/>
                    <a:pt x="75" y="50"/>
                    <a:pt x="75" y="50"/>
                  </a:cubicBezTo>
                  <a:cubicBezTo>
                    <a:pt x="76" y="50"/>
                    <a:pt x="75" y="49"/>
                    <a:pt x="76" y="49"/>
                  </a:cubicBezTo>
                  <a:cubicBezTo>
                    <a:pt x="75" y="49"/>
                    <a:pt x="75" y="50"/>
                    <a:pt x="75" y="50"/>
                  </a:cubicBezTo>
                  <a:cubicBezTo>
                    <a:pt x="74" y="49"/>
                    <a:pt x="75" y="49"/>
                    <a:pt x="75" y="48"/>
                  </a:cubicBezTo>
                  <a:cubicBezTo>
                    <a:pt x="75" y="48"/>
                    <a:pt x="75" y="49"/>
                    <a:pt x="75" y="49"/>
                  </a:cubicBezTo>
                  <a:cubicBezTo>
                    <a:pt x="74" y="48"/>
                    <a:pt x="73" y="47"/>
                    <a:pt x="73" y="47"/>
                  </a:cubicBezTo>
                  <a:cubicBezTo>
                    <a:pt x="72" y="46"/>
                    <a:pt x="71" y="45"/>
                    <a:pt x="71" y="44"/>
                  </a:cubicBezTo>
                  <a:cubicBezTo>
                    <a:pt x="71" y="44"/>
                    <a:pt x="71" y="43"/>
                    <a:pt x="70" y="43"/>
                  </a:cubicBezTo>
                  <a:cubicBezTo>
                    <a:pt x="70" y="43"/>
                    <a:pt x="69" y="42"/>
                    <a:pt x="69" y="42"/>
                  </a:cubicBezTo>
                  <a:cubicBezTo>
                    <a:pt x="69" y="41"/>
                    <a:pt x="68" y="41"/>
                    <a:pt x="68" y="40"/>
                  </a:cubicBezTo>
                  <a:cubicBezTo>
                    <a:pt x="69" y="40"/>
                    <a:pt x="69" y="41"/>
                    <a:pt x="69" y="42"/>
                  </a:cubicBezTo>
                  <a:cubicBezTo>
                    <a:pt x="70" y="42"/>
                    <a:pt x="71" y="43"/>
                    <a:pt x="71" y="43"/>
                  </a:cubicBezTo>
                  <a:cubicBezTo>
                    <a:pt x="72" y="43"/>
                    <a:pt x="71" y="43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1" y="43"/>
                    <a:pt x="71" y="42"/>
                    <a:pt x="71" y="41"/>
                  </a:cubicBezTo>
                  <a:cubicBezTo>
                    <a:pt x="70" y="41"/>
                    <a:pt x="71" y="42"/>
                    <a:pt x="70" y="42"/>
                  </a:cubicBezTo>
                  <a:cubicBezTo>
                    <a:pt x="70" y="41"/>
                    <a:pt x="69" y="40"/>
                    <a:pt x="69" y="40"/>
                  </a:cubicBezTo>
                  <a:cubicBezTo>
                    <a:pt x="68" y="39"/>
                    <a:pt x="68" y="39"/>
                    <a:pt x="67" y="38"/>
                  </a:cubicBezTo>
                  <a:cubicBezTo>
                    <a:pt x="67" y="38"/>
                    <a:pt x="66" y="37"/>
                    <a:pt x="66" y="37"/>
                  </a:cubicBezTo>
                  <a:cubicBezTo>
                    <a:pt x="65" y="36"/>
                    <a:pt x="64" y="34"/>
                    <a:pt x="63" y="34"/>
                  </a:cubicBezTo>
                  <a:cubicBezTo>
                    <a:pt x="62" y="33"/>
                    <a:pt x="61" y="32"/>
                    <a:pt x="60" y="31"/>
                  </a:cubicBezTo>
                  <a:cubicBezTo>
                    <a:pt x="60" y="31"/>
                    <a:pt x="59" y="30"/>
                    <a:pt x="59" y="30"/>
                  </a:cubicBezTo>
                  <a:cubicBezTo>
                    <a:pt x="59" y="30"/>
                    <a:pt x="58" y="30"/>
                    <a:pt x="58" y="29"/>
                  </a:cubicBezTo>
                  <a:cubicBezTo>
                    <a:pt x="58" y="29"/>
                    <a:pt x="57" y="27"/>
                    <a:pt x="57" y="28"/>
                  </a:cubicBezTo>
                  <a:cubicBezTo>
                    <a:pt x="57" y="27"/>
                    <a:pt x="56" y="27"/>
                    <a:pt x="56" y="27"/>
                  </a:cubicBezTo>
                  <a:cubicBezTo>
                    <a:pt x="56" y="26"/>
                    <a:pt x="56" y="27"/>
                    <a:pt x="56" y="27"/>
                  </a:cubicBezTo>
                  <a:cubicBezTo>
                    <a:pt x="55" y="27"/>
                    <a:pt x="54" y="26"/>
                    <a:pt x="53" y="26"/>
                  </a:cubicBezTo>
                  <a:cubicBezTo>
                    <a:pt x="53" y="26"/>
                    <a:pt x="52" y="25"/>
                    <a:pt x="51" y="24"/>
                  </a:cubicBezTo>
                  <a:cubicBezTo>
                    <a:pt x="50" y="23"/>
                    <a:pt x="48" y="22"/>
                    <a:pt x="47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6" y="22"/>
                    <a:pt x="46" y="22"/>
                    <a:pt x="45" y="21"/>
                  </a:cubicBezTo>
                  <a:cubicBezTo>
                    <a:pt x="45" y="20"/>
                    <a:pt x="46" y="21"/>
                    <a:pt x="46" y="20"/>
                  </a:cubicBezTo>
                  <a:cubicBezTo>
                    <a:pt x="45" y="20"/>
                    <a:pt x="44" y="21"/>
                    <a:pt x="44" y="20"/>
                  </a:cubicBezTo>
                  <a:cubicBezTo>
                    <a:pt x="44" y="18"/>
                    <a:pt x="45" y="20"/>
                    <a:pt x="45" y="19"/>
                  </a:cubicBezTo>
                  <a:cubicBezTo>
                    <a:pt x="45" y="19"/>
                    <a:pt x="45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7" y="20"/>
                    <a:pt x="46" y="19"/>
                    <a:pt x="46" y="19"/>
                  </a:cubicBezTo>
                  <a:cubicBezTo>
                    <a:pt x="47" y="19"/>
                    <a:pt x="47" y="18"/>
                    <a:pt x="47" y="17"/>
                  </a:cubicBezTo>
                  <a:cubicBezTo>
                    <a:pt x="47" y="16"/>
                    <a:pt x="46" y="17"/>
                    <a:pt x="45" y="16"/>
                  </a:cubicBezTo>
                  <a:cubicBezTo>
                    <a:pt x="45" y="15"/>
                    <a:pt x="46" y="16"/>
                    <a:pt x="46" y="16"/>
                  </a:cubicBezTo>
                  <a:cubicBezTo>
                    <a:pt x="46" y="16"/>
                    <a:pt x="46" y="15"/>
                    <a:pt x="46" y="16"/>
                  </a:cubicBezTo>
                  <a:cubicBezTo>
                    <a:pt x="47" y="16"/>
                    <a:pt x="48" y="16"/>
                    <a:pt x="49" y="16"/>
                  </a:cubicBezTo>
                  <a:cubicBezTo>
                    <a:pt x="49" y="17"/>
                    <a:pt x="49" y="19"/>
                    <a:pt x="48" y="19"/>
                  </a:cubicBezTo>
                  <a:cubicBezTo>
                    <a:pt x="48" y="19"/>
                    <a:pt x="49" y="20"/>
                    <a:pt x="49" y="20"/>
                  </a:cubicBezTo>
                  <a:cubicBezTo>
                    <a:pt x="49" y="20"/>
                    <a:pt x="48" y="20"/>
                    <a:pt x="48" y="21"/>
                  </a:cubicBezTo>
                  <a:cubicBezTo>
                    <a:pt x="49" y="21"/>
                    <a:pt x="49" y="21"/>
                    <a:pt x="49" y="20"/>
                  </a:cubicBezTo>
                  <a:cubicBezTo>
                    <a:pt x="50" y="20"/>
                    <a:pt x="49" y="21"/>
                    <a:pt x="50" y="21"/>
                  </a:cubicBezTo>
                  <a:cubicBezTo>
                    <a:pt x="50" y="22"/>
                    <a:pt x="49" y="20"/>
                    <a:pt x="49" y="21"/>
                  </a:cubicBezTo>
                  <a:cubicBezTo>
                    <a:pt x="48" y="21"/>
                    <a:pt x="47" y="19"/>
                    <a:pt x="47" y="20"/>
                  </a:cubicBezTo>
                  <a:cubicBezTo>
                    <a:pt x="46" y="21"/>
                    <a:pt x="48" y="21"/>
                    <a:pt x="47" y="22"/>
                  </a:cubicBezTo>
                  <a:cubicBezTo>
                    <a:pt x="48" y="21"/>
                    <a:pt x="49" y="22"/>
                    <a:pt x="49" y="22"/>
                  </a:cubicBezTo>
                  <a:cubicBezTo>
                    <a:pt x="49" y="22"/>
                    <a:pt x="50" y="22"/>
                    <a:pt x="50" y="23"/>
                  </a:cubicBezTo>
                  <a:cubicBezTo>
                    <a:pt x="51" y="23"/>
                    <a:pt x="52" y="24"/>
                    <a:pt x="53" y="25"/>
                  </a:cubicBezTo>
                  <a:cubicBezTo>
                    <a:pt x="54" y="25"/>
                    <a:pt x="55" y="25"/>
                    <a:pt x="55" y="26"/>
                  </a:cubicBezTo>
                  <a:cubicBezTo>
                    <a:pt x="56" y="26"/>
                    <a:pt x="56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8"/>
                    <a:pt x="57" y="27"/>
                    <a:pt x="58" y="27"/>
                  </a:cubicBezTo>
                  <a:cubicBezTo>
                    <a:pt x="58" y="27"/>
                    <a:pt x="59" y="28"/>
                    <a:pt x="59" y="28"/>
                  </a:cubicBezTo>
                  <a:cubicBezTo>
                    <a:pt x="59" y="28"/>
                    <a:pt x="59" y="27"/>
                    <a:pt x="59" y="27"/>
                  </a:cubicBezTo>
                  <a:cubicBezTo>
                    <a:pt x="59" y="27"/>
                    <a:pt x="60" y="28"/>
                    <a:pt x="61" y="28"/>
                  </a:cubicBezTo>
                  <a:cubicBezTo>
                    <a:pt x="61" y="28"/>
                    <a:pt x="61" y="29"/>
                    <a:pt x="62" y="30"/>
                  </a:cubicBezTo>
                  <a:cubicBezTo>
                    <a:pt x="62" y="30"/>
                    <a:pt x="62" y="30"/>
                    <a:pt x="62" y="29"/>
                  </a:cubicBezTo>
                  <a:cubicBezTo>
                    <a:pt x="63" y="30"/>
                    <a:pt x="63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4" y="31"/>
                    <a:pt x="64" y="30"/>
                  </a:cubicBezTo>
                  <a:cubicBezTo>
                    <a:pt x="65" y="31"/>
                    <a:pt x="65" y="31"/>
                    <a:pt x="65" y="32"/>
                  </a:cubicBezTo>
                  <a:cubicBezTo>
                    <a:pt x="66" y="32"/>
                    <a:pt x="65" y="31"/>
                    <a:pt x="66" y="31"/>
                  </a:cubicBezTo>
                  <a:cubicBezTo>
                    <a:pt x="66" y="32"/>
                    <a:pt x="65" y="33"/>
                    <a:pt x="66" y="34"/>
                  </a:cubicBezTo>
                  <a:cubicBezTo>
                    <a:pt x="66" y="33"/>
                    <a:pt x="66" y="33"/>
                    <a:pt x="67" y="33"/>
                  </a:cubicBezTo>
                  <a:cubicBezTo>
                    <a:pt x="67" y="34"/>
                    <a:pt x="68" y="33"/>
                    <a:pt x="68" y="33"/>
                  </a:cubicBezTo>
                  <a:cubicBezTo>
                    <a:pt x="68" y="33"/>
                    <a:pt x="67" y="34"/>
                    <a:pt x="67" y="34"/>
                  </a:cubicBezTo>
                  <a:cubicBezTo>
                    <a:pt x="67" y="34"/>
                    <a:pt x="68" y="34"/>
                    <a:pt x="68" y="34"/>
                  </a:cubicBezTo>
                  <a:cubicBezTo>
                    <a:pt x="68" y="33"/>
                    <a:pt x="68" y="35"/>
                    <a:pt x="69" y="34"/>
                  </a:cubicBezTo>
                  <a:cubicBezTo>
                    <a:pt x="69" y="34"/>
                    <a:pt x="67" y="33"/>
                    <a:pt x="68" y="32"/>
                  </a:cubicBezTo>
                  <a:cubicBezTo>
                    <a:pt x="68" y="32"/>
                    <a:pt x="68" y="33"/>
                    <a:pt x="67" y="33"/>
                  </a:cubicBezTo>
                  <a:lnTo>
                    <a:pt x="67" y="32"/>
                  </a:lnTo>
                  <a:close/>
                  <a:moveTo>
                    <a:pt x="48" y="16"/>
                  </a:moveTo>
                  <a:cubicBezTo>
                    <a:pt x="48" y="17"/>
                    <a:pt x="48" y="18"/>
                    <a:pt x="48" y="18"/>
                  </a:cubicBezTo>
                  <a:cubicBezTo>
                    <a:pt x="48" y="17"/>
                    <a:pt x="48" y="17"/>
                    <a:pt x="48" y="17"/>
                  </a:cubicBezTo>
                  <a:lnTo>
                    <a:pt x="48" y="16"/>
                  </a:lnTo>
                  <a:close/>
                  <a:moveTo>
                    <a:pt x="48" y="20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8" y="19"/>
                    <a:pt x="48" y="18"/>
                    <a:pt x="47" y="18"/>
                  </a:cubicBezTo>
                  <a:cubicBezTo>
                    <a:pt x="47" y="19"/>
                    <a:pt x="48" y="19"/>
                    <a:pt x="48" y="20"/>
                  </a:cubicBezTo>
                  <a:moveTo>
                    <a:pt x="61" y="30"/>
                  </a:moveTo>
                  <a:cubicBezTo>
                    <a:pt x="60" y="29"/>
                    <a:pt x="61" y="28"/>
                    <a:pt x="60" y="28"/>
                  </a:cubicBezTo>
                  <a:cubicBezTo>
                    <a:pt x="60" y="28"/>
                    <a:pt x="60" y="29"/>
                    <a:pt x="60" y="29"/>
                  </a:cubicBezTo>
                  <a:cubicBezTo>
                    <a:pt x="60" y="29"/>
                    <a:pt x="61" y="30"/>
                    <a:pt x="61" y="30"/>
                  </a:cubicBezTo>
                  <a:moveTo>
                    <a:pt x="24" y="56"/>
                  </a:moveTo>
                  <a:cubicBezTo>
                    <a:pt x="25" y="57"/>
                    <a:pt x="25" y="57"/>
                    <a:pt x="26" y="57"/>
                  </a:cubicBezTo>
                  <a:cubicBezTo>
                    <a:pt x="26" y="57"/>
                    <a:pt x="25" y="57"/>
                    <a:pt x="25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5" y="57"/>
                    <a:pt x="24" y="56"/>
                  </a:cubicBezTo>
                  <a:moveTo>
                    <a:pt x="25" y="50"/>
                  </a:moveTo>
                  <a:cubicBezTo>
                    <a:pt x="25" y="50"/>
                    <a:pt x="25" y="50"/>
                    <a:pt x="25" y="50"/>
                  </a:cubicBezTo>
                  <a:cubicBezTo>
                    <a:pt x="25" y="49"/>
                    <a:pt x="25" y="49"/>
                    <a:pt x="24" y="49"/>
                  </a:cubicBezTo>
                  <a:cubicBezTo>
                    <a:pt x="24" y="49"/>
                    <a:pt x="25" y="50"/>
                    <a:pt x="25" y="50"/>
                  </a:cubicBezTo>
                  <a:moveTo>
                    <a:pt x="23" y="49"/>
                  </a:moveTo>
                  <a:cubicBezTo>
                    <a:pt x="22" y="49"/>
                    <a:pt x="22" y="49"/>
                    <a:pt x="21" y="48"/>
                  </a:cubicBezTo>
                  <a:cubicBezTo>
                    <a:pt x="21" y="48"/>
                    <a:pt x="23" y="50"/>
                    <a:pt x="23" y="49"/>
                  </a:cubicBezTo>
                  <a:moveTo>
                    <a:pt x="24" y="52"/>
                  </a:moveTo>
                  <a:cubicBezTo>
                    <a:pt x="23" y="52"/>
                    <a:pt x="23" y="51"/>
                    <a:pt x="23" y="52"/>
                  </a:cubicBezTo>
                  <a:cubicBezTo>
                    <a:pt x="24" y="52"/>
                    <a:pt x="23" y="53"/>
                    <a:pt x="24" y="53"/>
                  </a:cubicBezTo>
                  <a:cubicBezTo>
                    <a:pt x="24" y="53"/>
                    <a:pt x="24" y="53"/>
                    <a:pt x="24" y="52"/>
                  </a:cubicBezTo>
                  <a:moveTo>
                    <a:pt x="26" y="53"/>
                  </a:move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moveTo>
                    <a:pt x="23" y="51"/>
                  </a:moveTo>
                  <a:cubicBezTo>
                    <a:pt x="23" y="51"/>
                    <a:pt x="23" y="51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3" y="52"/>
                    <a:pt x="23" y="51"/>
                  </a:cubicBezTo>
                  <a:moveTo>
                    <a:pt x="26" y="50"/>
                  </a:moveTo>
                  <a:cubicBezTo>
                    <a:pt x="26" y="50"/>
                    <a:pt x="27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5" y="52"/>
                    <a:pt x="25" y="52"/>
                  </a:cubicBezTo>
                  <a:cubicBezTo>
                    <a:pt x="26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6" y="52"/>
                    <a:pt x="25" y="52"/>
                    <a:pt x="25" y="52"/>
                  </a:cubicBezTo>
                  <a:cubicBezTo>
                    <a:pt x="26" y="51"/>
                    <a:pt x="26" y="51"/>
                    <a:pt x="27" y="52"/>
                  </a:cubicBezTo>
                  <a:cubicBezTo>
                    <a:pt x="27" y="51"/>
                    <a:pt x="27" y="50"/>
                    <a:pt x="26" y="50"/>
                  </a:cubicBezTo>
                  <a:moveTo>
                    <a:pt x="31" y="52"/>
                  </a:moveTo>
                  <a:cubicBezTo>
                    <a:pt x="31" y="52"/>
                    <a:pt x="31" y="52"/>
                    <a:pt x="32" y="53"/>
                  </a:cubicBezTo>
                  <a:cubicBezTo>
                    <a:pt x="31" y="52"/>
                    <a:pt x="32" y="52"/>
                    <a:pt x="32" y="52"/>
                  </a:cubicBezTo>
                  <a:lnTo>
                    <a:pt x="31" y="52"/>
                  </a:lnTo>
                  <a:close/>
                  <a:moveTo>
                    <a:pt x="34" y="52"/>
                  </a:moveTo>
                  <a:cubicBezTo>
                    <a:pt x="34" y="52"/>
                    <a:pt x="34" y="52"/>
                    <a:pt x="35" y="53"/>
                  </a:cubicBezTo>
                  <a:cubicBezTo>
                    <a:pt x="35" y="53"/>
                    <a:pt x="35" y="52"/>
                    <a:pt x="34" y="52"/>
                  </a:cubicBezTo>
                  <a:moveTo>
                    <a:pt x="32" y="49"/>
                  </a:moveTo>
                  <a:cubicBezTo>
                    <a:pt x="32" y="50"/>
                    <a:pt x="31" y="49"/>
                    <a:pt x="31" y="50"/>
                  </a:cubicBezTo>
                  <a:cubicBezTo>
                    <a:pt x="33" y="51"/>
                    <a:pt x="32" y="50"/>
                    <a:pt x="32" y="50"/>
                  </a:cubicBezTo>
                  <a:cubicBezTo>
                    <a:pt x="32" y="49"/>
                    <a:pt x="32" y="50"/>
                    <a:pt x="32" y="49"/>
                  </a:cubicBezTo>
                  <a:moveTo>
                    <a:pt x="32" y="48"/>
                  </a:moveTo>
                  <a:cubicBezTo>
                    <a:pt x="31" y="47"/>
                    <a:pt x="33" y="49"/>
                    <a:pt x="32" y="49"/>
                  </a:cubicBezTo>
                  <a:cubicBezTo>
                    <a:pt x="33" y="50"/>
                    <a:pt x="32" y="48"/>
                    <a:pt x="32" y="48"/>
                  </a:cubicBezTo>
                  <a:moveTo>
                    <a:pt x="35" y="50"/>
                  </a:moveTo>
                  <a:cubicBezTo>
                    <a:pt x="34" y="50"/>
                    <a:pt x="33" y="50"/>
                    <a:pt x="34" y="51"/>
                  </a:cubicBezTo>
                  <a:cubicBezTo>
                    <a:pt x="34" y="50"/>
                    <a:pt x="35" y="51"/>
                    <a:pt x="35" y="50"/>
                  </a:cubicBezTo>
                  <a:moveTo>
                    <a:pt x="23" y="46"/>
                  </a:moveTo>
                  <a:cubicBezTo>
                    <a:pt x="23" y="46"/>
                    <a:pt x="23" y="46"/>
                    <a:pt x="23" y="46"/>
                  </a:cubicBezTo>
                  <a:cubicBezTo>
                    <a:pt x="22" y="45"/>
                    <a:pt x="22" y="46"/>
                    <a:pt x="22" y="46"/>
                  </a:cubicBezTo>
                  <a:cubicBezTo>
                    <a:pt x="23" y="46"/>
                    <a:pt x="23" y="47"/>
                    <a:pt x="23" y="46"/>
                  </a:cubicBezTo>
                  <a:moveTo>
                    <a:pt x="28" y="49"/>
                  </a:moveTo>
                  <a:cubicBezTo>
                    <a:pt x="27" y="48"/>
                    <a:pt x="27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8" y="50"/>
                    <a:pt x="28" y="49"/>
                    <a:pt x="28" y="49"/>
                  </a:cubicBezTo>
                  <a:moveTo>
                    <a:pt x="26" y="48"/>
                  </a:moveTo>
                  <a:cubicBezTo>
                    <a:pt x="26" y="48"/>
                    <a:pt x="26" y="48"/>
                    <a:pt x="25" y="48"/>
                  </a:cubicBezTo>
                  <a:cubicBezTo>
                    <a:pt x="25" y="48"/>
                    <a:pt x="25" y="48"/>
                    <a:pt x="26" y="49"/>
                  </a:cubicBezTo>
                  <a:cubicBezTo>
                    <a:pt x="26" y="48"/>
                    <a:pt x="26" y="48"/>
                    <a:pt x="27" y="49"/>
                  </a:cubicBezTo>
                  <a:cubicBezTo>
                    <a:pt x="27" y="49"/>
                    <a:pt x="26" y="48"/>
                    <a:pt x="26" y="48"/>
                  </a:cubicBezTo>
                  <a:moveTo>
                    <a:pt x="22" y="45"/>
                  </a:moveTo>
                  <a:cubicBezTo>
                    <a:pt x="23" y="45"/>
                    <a:pt x="24" y="46"/>
                    <a:pt x="24" y="45"/>
                  </a:cubicBezTo>
                  <a:cubicBezTo>
                    <a:pt x="23" y="44"/>
                    <a:pt x="23" y="45"/>
                    <a:pt x="23" y="45"/>
                  </a:cubicBezTo>
                  <a:cubicBezTo>
                    <a:pt x="22" y="45"/>
                    <a:pt x="22" y="44"/>
                    <a:pt x="22" y="44"/>
                  </a:cubicBezTo>
                  <a:cubicBezTo>
                    <a:pt x="22" y="44"/>
                    <a:pt x="21" y="43"/>
                    <a:pt x="21" y="44"/>
                  </a:cubicBezTo>
                  <a:cubicBezTo>
                    <a:pt x="23" y="45"/>
                    <a:pt x="22" y="45"/>
                    <a:pt x="22" y="45"/>
                  </a:cubicBezTo>
                  <a:moveTo>
                    <a:pt x="24" y="43"/>
                  </a:moveTo>
                  <a:cubicBezTo>
                    <a:pt x="26" y="44"/>
                    <a:pt x="24" y="44"/>
                    <a:pt x="25" y="44"/>
                  </a:cubicBezTo>
                  <a:cubicBezTo>
                    <a:pt x="25" y="45"/>
                    <a:pt x="25" y="45"/>
                    <a:pt x="26" y="46"/>
                  </a:cubicBezTo>
                  <a:cubicBezTo>
                    <a:pt x="25" y="46"/>
                    <a:pt x="25" y="46"/>
                    <a:pt x="24" y="46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6"/>
                    <a:pt x="25" y="46"/>
                    <a:pt x="26" y="47"/>
                  </a:cubicBezTo>
                  <a:cubicBezTo>
                    <a:pt x="26" y="46"/>
                    <a:pt x="26" y="45"/>
                    <a:pt x="26" y="44"/>
                  </a:cubicBezTo>
                  <a:cubicBezTo>
                    <a:pt x="25" y="44"/>
                    <a:pt x="25" y="43"/>
                    <a:pt x="24" y="43"/>
                  </a:cubicBezTo>
                  <a:moveTo>
                    <a:pt x="20" y="38"/>
                  </a:moveTo>
                  <a:cubicBezTo>
                    <a:pt x="21" y="39"/>
                    <a:pt x="21" y="40"/>
                    <a:pt x="21" y="41"/>
                  </a:cubicBezTo>
                  <a:cubicBezTo>
                    <a:pt x="21" y="41"/>
                    <a:pt x="21" y="42"/>
                    <a:pt x="21" y="43"/>
                  </a:cubicBezTo>
                  <a:cubicBezTo>
                    <a:pt x="21" y="43"/>
                    <a:pt x="22" y="43"/>
                    <a:pt x="22" y="43"/>
                  </a:cubicBezTo>
                  <a:cubicBezTo>
                    <a:pt x="22" y="43"/>
                    <a:pt x="22" y="42"/>
                    <a:pt x="22" y="42"/>
                  </a:cubicBezTo>
                  <a:cubicBezTo>
                    <a:pt x="21" y="42"/>
                    <a:pt x="22" y="43"/>
                    <a:pt x="21" y="42"/>
                  </a:cubicBezTo>
                  <a:cubicBezTo>
                    <a:pt x="21" y="42"/>
                    <a:pt x="21" y="41"/>
                    <a:pt x="22" y="41"/>
                  </a:cubicBezTo>
                  <a:cubicBezTo>
                    <a:pt x="22" y="43"/>
                    <a:pt x="23" y="42"/>
                    <a:pt x="23" y="43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5" y="44"/>
                    <a:pt x="25" y="45"/>
                    <a:pt x="25" y="45"/>
                  </a:cubicBezTo>
                  <a:cubicBezTo>
                    <a:pt x="25" y="44"/>
                    <a:pt x="24" y="43"/>
                    <a:pt x="24" y="43"/>
                  </a:cubicBezTo>
                  <a:cubicBezTo>
                    <a:pt x="23" y="42"/>
                    <a:pt x="22" y="42"/>
                    <a:pt x="22" y="41"/>
                  </a:cubicBezTo>
                  <a:cubicBezTo>
                    <a:pt x="22" y="42"/>
                    <a:pt x="21" y="41"/>
                    <a:pt x="21" y="40"/>
                  </a:cubicBezTo>
                  <a:cubicBezTo>
                    <a:pt x="23" y="41"/>
                    <a:pt x="22" y="40"/>
                    <a:pt x="23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0"/>
                    <a:pt x="22" y="40"/>
                    <a:pt x="21" y="40"/>
                  </a:cubicBezTo>
                  <a:cubicBezTo>
                    <a:pt x="21" y="39"/>
                    <a:pt x="22" y="39"/>
                    <a:pt x="20" y="38"/>
                  </a:cubicBezTo>
                  <a:moveTo>
                    <a:pt x="25" y="41"/>
                  </a:moveTo>
                  <a:cubicBezTo>
                    <a:pt x="25" y="41"/>
                    <a:pt x="25" y="41"/>
                    <a:pt x="25" y="41"/>
                  </a:cubicBezTo>
                  <a:cubicBezTo>
                    <a:pt x="24" y="40"/>
                    <a:pt x="24" y="41"/>
                    <a:pt x="25" y="41"/>
                  </a:cubicBezTo>
                  <a:moveTo>
                    <a:pt x="23" y="38"/>
                  </a:moveTo>
                  <a:cubicBezTo>
                    <a:pt x="22" y="39"/>
                    <a:pt x="23" y="39"/>
                    <a:pt x="23" y="39"/>
                  </a:cubicBezTo>
                  <a:cubicBezTo>
                    <a:pt x="23" y="40"/>
                    <a:pt x="23" y="40"/>
                    <a:pt x="24" y="41"/>
                  </a:cubicBezTo>
                  <a:cubicBezTo>
                    <a:pt x="24" y="40"/>
                    <a:pt x="23" y="39"/>
                    <a:pt x="24" y="39"/>
                  </a:cubicBezTo>
                  <a:cubicBezTo>
                    <a:pt x="23" y="39"/>
                    <a:pt x="23" y="39"/>
                    <a:pt x="23" y="38"/>
                  </a:cubicBezTo>
                  <a:moveTo>
                    <a:pt x="21" y="36"/>
                  </a:moveTo>
                  <a:cubicBezTo>
                    <a:pt x="21" y="36"/>
                    <a:pt x="20" y="36"/>
                    <a:pt x="21" y="37"/>
                  </a:cubicBezTo>
                  <a:cubicBezTo>
                    <a:pt x="21" y="37"/>
                    <a:pt x="21" y="37"/>
                    <a:pt x="22" y="37"/>
                  </a:cubicBezTo>
                  <a:cubicBezTo>
                    <a:pt x="22" y="37"/>
                    <a:pt x="22" y="36"/>
                    <a:pt x="21" y="36"/>
                  </a:cubicBezTo>
                  <a:moveTo>
                    <a:pt x="22" y="35"/>
                  </a:moveTo>
                  <a:cubicBezTo>
                    <a:pt x="21" y="34"/>
                    <a:pt x="23" y="36"/>
                    <a:pt x="22" y="35"/>
                  </a:cubicBezTo>
                  <a:cubicBezTo>
                    <a:pt x="22" y="35"/>
                    <a:pt x="21" y="34"/>
                    <a:pt x="22" y="34"/>
                  </a:cubicBezTo>
                  <a:cubicBezTo>
                    <a:pt x="21" y="33"/>
                    <a:pt x="22" y="34"/>
                    <a:pt x="21" y="33"/>
                  </a:cubicBezTo>
                  <a:cubicBezTo>
                    <a:pt x="21" y="33"/>
                    <a:pt x="22" y="33"/>
                    <a:pt x="21" y="32"/>
                  </a:cubicBezTo>
                  <a:cubicBezTo>
                    <a:pt x="21" y="33"/>
                    <a:pt x="20" y="32"/>
                    <a:pt x="20" y="33"/>
                  </a:cubicBezTo>
                  <a:cubicBezTo>
                    <a:pt x="21" y="34"/>
                    <a:pt x="21" y="35"/>
                    <a:pt x="21" y="36"/>
                  </a:cubicBezTo>
                  <a:cubicBezTo>
                    <a:pt x="22" y="36"/>
                    <a:pt x="22" y="36"/>
                    <a:pt x="22" y="37"/>
                  </a:cubicBezTo>
                  <a:cubicBezTo>
                    <a:pt x="23" y="38"/>
                    <a:pt x="23" y="37"/>
                    <a:pt x="22" y="36"/>
                  </a:cubicBezTo>
                  <a:cubicBezTo>
                    <a:pt x="22" y="36"/>
                    <a:pt x="23" y="37"/>
                    <a:pt x="22" y="36"/>
                  </a:cubicBezTo>
                  <a:cubicBezTo>
                    <a:pt x="22" y="36"/>
                    <a:pt x="22" y="36"/>
                    <a:pt x="22" y="35"/>
                  </a:cubicBezTo>
                  <a:moveTo>
                    <a:pt x="24" y="35"/>
                  </a:moveTo>
                  <a:cubicBezTo>
                    <a:pt x="23" y="35"/>
                    <a:pt x="23" y="35"/>
                    <a:pt x="23" y="36"/>
                  </a:cubicBezTo>
                  <a:cubicBezTo>
                    <a:pt x="24" y="37"/>
                    <a:pt x="24" y="36"/>
                    <a:pt x="24" y="37"/>
                  </a:cubicBezTo>
                  <a:cubicBezTo>
                    <a:pt x="25" y="37"/>
                    <a:pt x="24" y="37"/>
                    <a:pt x="24" y="37"/>
                  </a:cubicBezTo>
                  <a:cubicBezTo>
                    <a:pt x="25" y="38"/>
                    <a:pt x="24" y="38"/>
                    <a:pt x="25" y="38"/>
                  </a:cubicBezTo>
                  <a:cubicBezTo>
                    <a:pt x="25" y="38"/>
                    <a:pt x="25" y="37"/>
                    <a:pt x="24" y="36"/>
                  </a:cubicBezTo>
                  <a:cubicBezTo>
                    <a:pt x="24" y="37"/>
                    <a:pt x="24" y="36"/>
                    <a:pt x="24" y="35"/>
                  </a:cubicBezTo>
                  <a:moveTo>
                    <a:pt x="22" y="33"/>
                  </a:moveTo>
                  <a:cubicBezTo>
                    <a:pt x="23" y="33"/>
                    <a:pt x="25" y="35"/>
                    <a:pt x="24" y="34"/>
                  </a:cubicBezTo>
                  <a:cubicBezTo>
                    <a:pt x="24" y="34"/>
                    <a:pt x="23" y="34"/>
                    <a:pt x="23" y="33"/>
                  </a:cubicBezTo>
                  <a:cubicBezTo>
                    <a:pt x="23" y="33"/>
                    <a:pt x="23" y="33"/>
                    <a:pt x="22" y="32"/>
                  </a:cubicBezTo>
                  <a:cubicBezTo>
                    <a:pt x="22" y="32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lnTo>
                    <a:pt x="22" y="33"/>
                  </a:lnTo>
                  <a:close/>
                  <a:moveTo>
                    <a:pt x="25" y="37"/>
                  </a:moveTo>
                  <a:cubicBezTo>
                    <a:pt x="26" y="37"/>
                    <a:pt x="26" y="37"/>
                    <a:pt x="26" y="36"/>
                  </a:cubicBezTo>
                  <a:cubicBezTo>
                    <a:pt x="25" y="36"/>
                    <a:pt x="25" y="36"/>
                    <a:pt x="25" y="37"/>
                  </a:cubicBezTo>
                  <a:moveTo>
                    <a:pt x="26" y="37"/>
                  </a:moveTo>
                  <a:cubicBezTo>
                    <a:pt x="26" y="37"/>
                    <a:pt x="27" y="38"/>
                    <a:pt x="27" y="38"/>
                  </a:cubicBezTo>
                  <a:cubicBezTo>
                    <a:pt x="27" y="38"/>
                    <a:pt x="26" y="38"/>
                    <a:pt x="26" y="38"/>
                  </a:cubicBezTo>
                  <a:cubicBezTo>
                    <a:pt x="27" y="38"/>
                    <a:pt x="27" y="39"/>
                    <a:pt x="27" y="39"/>
                  </a:cubicBezTo>
                  <a:cubicBezTo>
                    <a:pt x="27" y="38"/>
                    <a:pt x="28" y="39"/>
                    <a:pt x="28" y="38"/>
                  </a:cubicBezTo>
                  <a:cubicBezTo>
                    <a:pt x="27" y="38"/>
                    <a:pt x="27" y="38"/>
                    <a:pt x="26" y="37"/>
                  </a:cubicBezTo>
                  <a:moveTo>
                    <a:pt x="24" y="33"/>
                  </a:move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4" y="34"/>
                    <a:pt x="24" y="33"/>
                  </a:cubicBezTo>
                  <a:moveTo>
                    <a:pt x="26" y="35"/>
                  </a:moveTo>
                  <a:cubicBezTo>
                    <a:pt x="26" y="35"/>
                    <a:pt x="25" y="35"/>
                    <a:pt x="26" y="35"/>
                  </a:cubicBezTo>
                  <a:cubicBezTo>
                    <a:pt x="26" y="37"/>
                    <a:pt x="27" y="36"/>
                    <a:pt x="26" y="35"/>
                  </a:cubicBezTo>
                  <a:moveTo>
                    <a:pt x="26" y="33"/>
                  </a:moveTo>
                  <a:cubicBezTo>
                    <a:pt x="25" y="33"/>
                    <a:pt x="25" y="33"/>
                    <a:pt x="26" y="34"/>
                  </a:cubicBezTo>
                  <a:cubicBezTo>
                    <a:pt x="26" y="34"/>
                    <a:pt x="26" y="34"/>
                    <a:pt x="26" y="33"/>
                  </a:cubicBezTo>
                  <a:moveTo>
                    <a:pt x="23" y="29"/>
                  </a:moveTo>
                  <a:cubicBezTo>
                    <a:pt x="23" y="29"/>
                    <a:pt x="22" y="28"/>
                    <a:pt x="22" y="29"/>
                  </a:cubicBezTo>
                  <a:cubicBezTo>
                    <a:pt x="23" y="29"/>
                    <a:pt x="24" y="31"/>
                    <a:pt x="23" y="29"/>
                  </a:cubicBezTo>
                  <a:moveTo>
                    <a:pt x="21" y="26"/>
                  </a:moveTo>
                  <a:cubicBezTo>
                    <a:pt x="20" y="25"/>
                    <a:pt x="20" y="27"/>
                    <a:pt x="20" y="27"/>
                  </a:cubicBezTo>
                  <a:cubicBezTo>
                    <a:pt x="21" y="29"/>
                    <a:pt x="20" y="27"/>
                    <a:pt x="21" y="28"/>
                  </a:cubicBezTo>
                  <a:cubicBezTo>
                    <a:pt x="21" y="28"/>
                    <a:pt x="22" y="29"/>
                    <a:pt x="22" y="28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moveTo>
                    <a:pt x="21" y="21"/>
                  </a:moveTo>
                  <a:cubicBezTo>
                    <a:pt x="21" y="20"/>
                    <a:pt x="22" y="21"/>
                    <a:pt x="22" y="20"/>
                  </a:cubicBezTo>
                  <a:cubicBezTo>
                    <a:pt x="21" y="19"/>
                    <a:pt x="21" y="20"/>
                    <a:pt x="21" y="21"/>
                  </a:cubicBezTo>
                  <a:moveTo>
                    <a:pt x="26" y="33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3"/>
                    <a:pt x="27" y="33"/>
                    <a:pt x="26" y="33"/>
                  </a:cubicBezTo>
                  <a:moveTo>
                    <a:pt x="21" y="25"/>
                  </a:moveTo>
                  <a:cubicBezTo>
                    <a:pt x="20" y="24"/>
                    <a:pt x="20" y="25"/>
                    <a:pt x="20" y="24"/>
                  </a:cubicBezTo>
                  <a:cubicBezTo>
                    <a:pt x="20" y="25"/>
                    <a:pt x="21" y="25"/>
                    <a:pt x="21" y="26"/>
                  </a:cubicBezTo>
                  <a:lnTo>
                    <a:pt x="21" y="25"/>
                  </a:lnTo>
                  <a:close/>
                  <a:moveTo>
                    <a:pt x="26" y="30"/>
                  </a:moveTo>
                  <a:cubicBezTo>
                    <a:pt x="26" y="31"/>
                    <a:pt x="26" y="32"/>
                    <a:pt x="27" y="32"/>
                  </a:cubicBezTo>
                  <a:cubicBezTo>
                    <a:pt x="26" y="32"/>
                    <a:pt x="26" y="31"/>
                    <a:pt x="26" y="31"/>
                  </a:cubicBezTo>
                  <a:cubicBezTo>
                    <a:pt x="25" y="30"/>
                    <a:pt x="26" y="32"/>
                    <a:pt x="27" y="33"/>
                  </a:cubicBezTo>
                  <a:cubicBezTo>
                    <a:pt x="27" y="33"/>
                    <a:pt x="26" y="31"/>
                    <a:pt x="27" y="32"/>
                  </a:cubicBezTo>
                  <a:cubicBezTo>
                    <a:pt x="27" y="31"/>
                    <a:pt x="27" y="31"/>
                    <a:pt x="26" y="30"/>
                  </a:cubicBezTo>
                  <a:moveTo>
                    <a:pt x="22" y="25"/>
                  </a:moveTo>
                  <a:cubicBezTo>
                    <a:pt x="22" y="23"/>
                    <a:pt x="21" y="25"/>
                    <a:pt x="22" y="26"/>
                  </a:cubicBezTo>
                  <a:cubicBezTo>
                    <a:pt x="22" y="26"/>
                    <a:pt x="22" y="26"/>
                    <a:pt x="22" y="25"/>
                  </a:cubicBezTo>
                  <a:moveTo>
                    <a:pt x="23" y="24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0" y="21"/>
                  </a:cubicBezTo>
                  <a:cubicBezTo>
                    <a:pt x="22" y="23"/>
                    <a:pt x="21" y="21"/>
                    <a:pt x="22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1" y="22"/>
                    <a:pt x="20" y="23"/>
                    <a:pt x="21" y="25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2" y="25"/>
                    <a:pt x="23" y="26"/>
                  </a:cubicBezTo>
                  <a:cubicBezTo>
                    <a:pt x="23" y="26"/>
                    <a:pt x="23" y="26"/>
                    <a:pt x="23" y="25"/>
                  </a:cubicBezTo>
                  <a:cubicBezTo>
                    <a:pt x="23" y="25"/>
                    <a:pt x="22" y="24"/>
                    <a:pt x="23" y="24"/>
                  </a:cubicBezTo>
                  <a:moveTo>
                    <a:pt x="26" y="27"/>
                  </a:moveTo>
                  <a:cubicBezTo>
                    <a:pt x="26" y="28"/>
                    <a:pt x="26" y="27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9"/>
                    <a:pt x="26" y="29"/>
                  </a:cubicBezTo>
                  <a:cubicBezTo>
                    <a:pt x="26" y="27"/>
                    <a:pt x="26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6" y="28"/>
                    <a:pt x="26" y="28"/>
                  </a:cubicBezTo>
                  <a:cubicBezTo>
                    <a:pt x="26" y="29"/>
                    <a:pt x="25" y="27"/>
                    <a:pt x="25" y="27"/>
                  </a:cubicBezTo>
                  <a:cubicBezTo>
                    <a:pt x="26" y="29"/>
                    <a:pt x="26" y="30"/>
                    <a:pt x="27" y="31"/>
                  </a:cubicBezTo>
                  <a:cubicBezTo>
                    <a:pt x="27" y="30"/>
                    <a:pt x="27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29"/>
                    <a:pt x="28" y="31"/>
                    <a:pt x="27" y="30"/>
                  </a:cubicBezTo>
                  <a:cubicBezTo>
                    <a:pt x="27" y="29"/>
                    <a:pt x="27" y="28"/>
                    <a:pt x="26" y="27"/>
                  </a:cubicBezTo>
                  <a:moveTo>
                    <a:pt x="25" y="25"/>
                  </a:moveTo>
                  <a:cubicBezTo>
                    <a:pt x="24" y="25"/>
                    <a:pt x="24" y="24"/>
                    <a:pt x="24" y="24"/>
                  </a:cubicBezTo>
                  <a:cubicBezTo>
                    <a:pt x="24" y="24"/>
                    <a:pt x="24" y="24"/>
                    <a:pt x="24" y="25"/>
                  </a:cubicBezTo>
                  <a:cubicBezTo>
                    <a:pt x="23" y="24"/>
                    <a:pt x="24" y="24"/>
                    <a:pt x="23" y="23"/>
                  </a:cubicBezTo>
                  <a:cubicBezTo>
                    <a:pt x="23" y="23"/>
                    <a:pt x="24" y="25"/>
                    <a:pt x="24" y="25"/>
                  </a:cubicBezTo>
                  <a:cubicBezTo>
                    <a:pt x="23" y="24"/>
                    <a:pt x="23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7"/>
                    <a:pt x="24" y="26"/>
                    <a:pt x="24" y="25"/>
                  </a:cubicBezTo>
                  <a:cubicBezTo>
                    <a:pt x="25" y="27"/>
                    <a:pt x="25" y="25"/>
                    <a:pt x="25" y="25"/>
                  </a:cubicBezTo>
                  <a:cubicBezTo>
                    <a:pt x="24" y="24"/>
                    <a:pt x="25" y="25"/>
                    <a:pt x="25" y="25"/>
                  </a:cubicBezTo>
                  <a:moveTo>
                    <a:pt x="23" y="21"/>
                  </a:moveTo>
                  <a:cubicBezTo>
                    <a:pt x="23" y="21"/>
                    <a:pt x="23" y="21"/>
                    <a:pt x="22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20"/>
                    <a:pt x="22" y="20"/>
                  </a:cubicBezTo>
                  <a:cubicBezTo>
                    <a:pt x="22" y="21"/>
                    <a:pt x="22" y="21"/>
                    <a:pt x="23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4" y="23"/>
                    <a:pt x="24" y="23"/>
                  </a:cubicBezTo>
                  <a:cubicBezTo>
                    <a:pt x="23" y="21"/>
                    <a:pt x="23" y="21"/>
                    <a:pt x="23" y="21"/>
                  </a:cubicBezTo>
                  <a:moveTo>
                    <a:pt x="25" y="23"/>
                  </a:moveTo>
                  <a:cubicBezTo>
                    <a:pt x="25" y="23"/>
                    <a:pt x="25" y="23"/>
                    <a:pt x="25" y="23"/>
                  </a:cubicBezTo>
                  <a:cubicBezTo>
                    <a:pt x="24" y="22"/>
                    <a:pt x="24" y="23"/>
                    <a:pt x="24" y="2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6" y="24"/>
                    <a:pt x="25" y="23"/>
                  </a:cubicBezTo>
                  <a:moveTo>
                    <a:pt x="25" y="22"/>
                  </a:moveTo>
                  <a:cubicBezTo>
                    <a:pt x="25" y="22"/>
                    <a:pt x="25" y="22"/>
                    <a:pt x="25" y="22"/>
                  </a:cubicBezTo>
                  <a:cubicBezTo>
                    <a:pt x="26" y="22"/>
                    <a:pt x="26" y="23"/>
                    <a:pt x="26" y="23"/>
                  </a:cubicBezTo>
                  <a:cubicBezTo>
                    <a:pt x="26" y="23"/>
                    <a:pt x="27" y="23"/>
                    <a:pt x="26" y="22"/>
                  </a:cubicBezTo>
                  <a:cubicBezTo>
                    <a:pt x="26" y="22"/>
                    <a:pt x="26" y="22"/>
                    <a:pt x="25" y="22"/>
                  </a:cubicBezTo>
                  <a:cubicBezTo>
                    <a:pt x="26" y="22"/>
                    <a:pt x="25" y="21"/>
                    <a:pt x="25" y="21"/>
                  </a:cubicBezTo>
                  <a:cubicBezTo>
                    <a:pt x="26" y="21"/>
                    <a:pt x="26" y="22"/>
                    <a:pt x="27" y="22"/>
                  </a:cubicBezTo>
                  <a:cubicBezTo>
                    <a:pt x="26" y="20"/>
                    <a:pt x="25" y="21"/>
                    <a:pt x="24" y="20"/>
                  </a:cubicBezTo>
                  <a:cubicBezTo>
                    <a:pt x="24" y="20"/>
                    <a:pt x="24" y="20"/>
                    <a:pt x="24" y="19"/>
                  </a:cubicBezTo>
                  <a:cubicBezTo>
                    <a:pt x="23" y="19"/>
                    <a:pt x="24" y="19"/>
                    <a:pt x="23" y="19"/>
                  </a:cubicBezTo>
                  <a:cubicBezTo>
                    <a:pt x="24" y="20"/>
                    <a:pt x="24" y="19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4" y="21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moveTo>
                    <a:pt x="28" y="24"/>
                  </a:moveTo>
                  <a:cubicBezTo>
                    <a:pt x="27" y="23"/>
                    <a:pt x="28" y="24"/>
                    <a:pt x="28" y="24"/>
                  </a:cubicBezTo>
                  <a:cubicBezTo>
                    <a:pt x="27" y="25"/>
                    <a:pt x="26" y="23"/>
                    <a:pt x="26" y="23"/>
                  </a:cubicBezTo>
                  <a:cubicBezTo>
                    <a:pt x="26" y="24"/>
                    <a:pt x="27" y="25"/>
                    <a:pt x="27" y="25"/>
                  </a:cubicBezTo>
                  <a:cubicBezTo>
                    <a:pt x="27" y="24"/>
                    <a:pt x="28" y="25"/>
                    <a:pt x="29" y="25"/>
                  </a:cubicBezTo>
                  <a:lnTo>
                    <a:pt x="28" y="24"/>
                  </a:lnTo>
                  <a:close/>
                  <a:moveTo>
                    <a:pt x="32" y="26"/>
                  </a:moveTo>
                  <a:cubicBezTo>
                    <a:pt x="32" y="25"/>
                    <a:pt x="32" y="25"/>
                    <a:pt x="31" y="25"/>
                  </a:cubicBezTo>
                  <a:cubicBezTo>
                    <a:pt x="31" y="25"/>
                    <a:pt x="31" y="25"/>
                    <a:pt x="31" y="26"/>
                  </a:cubicBezTo>
                  <a:cubicBezTo>
                    <a:pt x="32" y="26"/>
                    <a:pt x="32" y="26"/>
                    <a:pt x="32" y="26"/>
                  </a:cubicBezTo>
                  <a:moveTo>
                    <a:pt x="32" y="24"/>
                  </a:moveTo>
                  <a:cubicBezTo>
                    <a:pt x="32" y="24"/>
                    <a:pt x="31" y="23"/>
                    <a:pt x="32" y="23"/>
                  </a:cubicBezTo>
                  <a:cubicBezTo>
                    <a:pt x="32" y="24"/>
                    <a:pt x="33" y="24"/>
                    <a:pt x="32" y="24"/>
                  </a:cubicBezTo>
                  <a:moveTo>
                    <a:pt x="35" y="23"/>
                  </a:moveTo>
                  <a:cubicBezTo>
                    <a:pt x="35" y="22"/>
                    <a:pt x="35" y="23"/>
                    <a:pt x="34" y="23"/>
                  </a:cubicBezTo>
                  <a:cubicBezTo>
                    <a:pt x="35" y="24"/>
                    <a:pt x="35" y="24"/>
                    <a:pt x="35" y="23"/>
                  </a:cubicBezTo>
                  <a:moveTo>
                    <a:pt x="36" y="26"/>
                  </a:moveTo>
                  <a:cubicBezTo>
                    <a:pt x="36" y="25"/>
                    <a:pt x="35" y="24"/>
                    <a:pt x="35" y="25"/>
                  </a:cubicBezTo>
                  <a:cubicBezTo>
                    <a:pt x="35" y="25"/>
                    <a:pt x="36" y="26"/>
                    <a:pt x="36" y="26"/>
                  </a:cubicBezTo>
                  <a:moveTo>
                    <a:pt x="40" y="32"/>
                  </a:moveTo>
                  <a:cubicBezTo>
                    <a:pt x="39" y="32"/>
                    <a:pt x="39" y="31"/>
                    <a:pt x="39" y="31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40" y="32"/>
                    <a:pt x="40" y="32"/>
                  </a:cubicBezTo>
                  <a:moveTo>
                    <a:pt x="40" y="31"/>
                  </a:moveTo>
                  <a:cubicBezTo>
                    <a:pt x="40" y="30"/>
                    <a:pt x="39" y="30"/>
                    <a:pt x="40" y="32"/>
                  </a:cubicBezTo>
                  <a:cubicBezTo>
                    <a:pt x="40" y="32"/>
                    <a:pt x="40" y="33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1"/>
                    <a:pt x="40" y="31"/>
                  </a:cubicBezTo>
                  <a:moveTo>
                    <a:pt x="42" y="33"/>
                  </a:moveTo>
                  <a:cubicBezTo>
                    <a:pt x="42" y="32"/>
                    <a:pt x="42" y="33"/>
                    <a:pt x="41" y="33"/>
                  </a:cubicBezTo>
                  <a:cubicBezTo>
                    <a:pt x="41" y="33"/>
                    <a:pt x="41" y="31"/>
                    <a:pt x="41" y="33"/>
                  </a:cubicBezTo>
                  <a:cubicBezTo>
                    <a:pt x="41" y="33"/>
                    <a:pt x="42" y="34"/>
                    <a:pt x="42" y="33"/>
                  </a:cubicBezTo>
                  <a:moveTo>
                    <a:pt x="43" y="30"/>
                  </a:moveTo>
                  <a:cubicBezTo>
                    <a:pt x="43" y="29"/>
                    <a:pt x="42" y="29"/>
                    <a:pt x="42" y="30"/>
                  </a:cubicBezTo>
                  <a:cubicBezTo>
                    <a:pt x="42" y="30"/>
                    <a:pt x="43" y="31"/>
                    <a:pt x="43" y="30"/>
                  </a:cubicBezTo>
                  <a:moveTo>
                    <a:pt x="38" y="35"/>
                  </a:moveTo>
                  <a:cubicBezTo>
                    <a:pt x="38" y="35"/>
                    <a:pt x="37" y="34"/>
                    <a:pt x="37" y="34"/>
                  </a:cubicBezTo>
                  <a:cubicBezTo>
                    <a:pt x="38" y="36"/>
                    <a:pt x="38" y="36"/>
                    <a:pt x="38" y="35"/>
                  </a:cubicBezTo>
                  <a:moveTo>
                    <a:pt x="39" y="36"/>
                  </a:moveTo>
                  <a:cubicBezTo>
                    <a:pt x="39" y="36"/>
                    <a:pt x="38" y="34"/>
                    <a:pt x="39" y="35"/>
                  </a:cubicBezTo>
                  <a:cubicBezTo>
                    <a:pt x="39" y="36"/>
                    <a:pt x="39" y="36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moveTo>
                    <a:pt x="41" y="40"/>
                  </a:moveTo>
                  <a:cubicBezTo>
                    <a:pt x="41" y="39"/>
                    <a:pt x="41" y="38"/>
                    <a:pt x="40" y="38"/>
                  </a:cubicBezTo>
                  <a:cubicBezTo>
                    <a:pt x="41" y="39"/>
                    <a:pt x="41" y="39"/>
                    <a:pt x="41" y="40"/>
                  </a:cubicBezTo>
                  <a:moveTo>
                    <a:pt x="41" y="38"/>
                  </a:moveTo>
                  <a:cubicBezTo>
                    <a:pt x="40" y="37"/>
                    <a:pt x="41" y="36"/>
                    <a:pt x="40" y="36"/>
                  </a:cubicBezTo>
                  <a:cubicBezTo>
                    <a:pt x="40" y="37"/>
                    <a:pt x="41" y="39"/>
                    <a:pt x="41" y="38"/>
                  </a:cubicBezTo>
                  <a:moveTo>
                    <a:pt x="43" y="38"/>
                  </a:moveTo>
                  <a:cubicBezTo>
                    <a:pt x="43" y="38"/>
                    <a:pt x="43" y="39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7"/>
                    <a:pt x="43" y="38"/>
                  </a:cubicBezTo>
                  <a:moveTo>
                    <a:pt x="44" y="43"/>
                  </a:move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1"/>
                    <a:pt x="44" y="41"/>
                  </a:cubicBezTo>
                  <a:cubicBezTo>
                    <a:pt x="44" y="41"/>
                    <a:pt x="44" y="41"/>
                    <a:pt x="44" y="40"/>
                  </a:cubicBezTo>
                  <a:cubicBezTo>
                    <a:pt x="44" y="40"/>
                    <a:pt x="43" y="40"/>
                    <a:pt x="43" y="40"/>
                  </a:cubicBezTo>
                  <a:cubicBezTo>
                    <a:pt x="43" y="40"/>
                    <a:pt x="42" y="38"/>
                    <a:pt x="42" y="38"/>
                  </a:cubicBezTo>
                  <a:cubicBezTo>
                    <a:pt x="42" y="38"/>
                    <a:pt x="43" y="37"/>
                    <a:pt x="42" y="37"/>
                  </a:cubicBezTo>
                  <a:cubicBezTo>
                    <a:pt x="42" y="38"/>
                    <a:pt x="42" y="37"/>
                    <a:pt x="42" y="38"/>
                  </a:cubicBezTo>
                  <a:cubicBezTo>
                    <a:pt x="42" y="38"/>
                    <a:pt x="42" y="39"/>
                    <a:pt x="42" y="39"/>
                  </a:cubicBezTo>
                  <a:cubicBezTo>
                    <a:pt x="42" y="39"/>
                    <a:pt x="42" y="40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8"/>
                    <a:pt x="41" y="38"/>
                    <a:pt x="41" y="37"/>
                  </a:cubicBezTo>
                  <a:cubicBezTo>
                    <a:pt x="41" y="37"/>
                    <a:pt x="41" y="36"/>
                    <a:pt x="41" y="36"/>
                  </a:cubicBezTo>
                  <a:cubicBezTo>
                    <a:pt x="41" y="37"/>
                    <a:pt x="41" y="36"/>
                    <a:pt x="41" y="38"/>
                  </a:cubicBezTo>
                  <a:cubicBezTo>
                    <a:pt x="41" y="38"/>
                    <a:pt x="41" y="37"/>
                    <a:pt x="42" y="38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1"/>
                    <a:pt x="42" y="40"/>
                    <a:pt x="42" y="40"/>
                  </a:cubicBezTo>
                  <a:cubicBezTo>
                    <a:pt x="42" y="40"/>
                    <a:pt x="42" y="40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3" y="42"/>
                    <a:pt x="43" y="41"/>
                    <a:pt x="43" y="42"/>
                  </a:cubicBezTo>
                  <a:cubicBezTo>
                    <a:pt x="43" y="42"/>
                    <a:pt x="43" y="43"/>
                    <a:pt x="43" y="41"/>
                  </a:cubicBezTo>
                  <a:cubicBezTo>
                    <a:pt x="43" y="41"/>
                    <a:pt x="43" y="40"/>
                    <a:pt x="42" y="40"/>
                  </a:cubicBezTo>
                  <a:cubicBezTo>
                    <a:pt x="42" y="39"/>
                    <a:pt x="43" y="41"/>
                    <a:pt x="43" y="41"/>
                  </a:cubicBezTo>
                  <a:cubicBezTo>
                    <a:pt x="43" y="41"/>
                    <a:pt x="44" y="41"/>
                    <a:pt x="44" y="41"/>
                  </a:cubicBezTo>
                  <a:cubicBezTo>
                    <a:pt x="44" y="42"/>
                    <a:pt x="43" y="41"/>
                    <a:pt x="44" y="42"/>
                  </a:cubicBezTo>
                  <a:cubicBezTo>
                    <a:pt x="44" y="42"/>
                    <a:pt x="44" y="43"/>
                    <a:pt x="44" y="43"/>
                  </a:cubicBezTo>
                  <a:moveTo>
                    <a:pt x="46" y="37"/>
                  </a:moveTo>
                  <a:cubicBezTo>
                    <a:pt x="46" y="36"/>
                    <a:pt x="45" y="34"/>
                    <a:pt x="45" y="34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4"/>
                    <a:pt x="44" y="34"/>
                    <a:pt x="44" y="34"/>
                  </a:cubicBezTo>
                  <a:cubicBezTo>
                    <a:pt x="44" y="33"/>
                    <a:pt x="44" y="34"/>
                    <a:pt x="43" y="33"/>
                  </a:cubicBezTo>
                  <a:cubicBezTo>
                    <a:pt x="44" y="35"/>
                    <a:pt x="44" y="34"/>
                    <a:pt x="44" y="35"/>
                  </a:cubicBezTo>
                  <a:lnTo>
                    <a:pt x="46" y="37"/>
                  </a:lnTo>
                  <a:close/>
                  <a:moveTo>
                    <a:pt x="49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6"/>
                    <a:pt x="48" y="37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7"/>
                    <a:pt x="48" y="37"/>
                  </a:cubicBezTo>
                  <a:cubicBezTo>
                    <a:pt x="48" y="35"/>
                    <a:pt x="47" y="36"/>
                    <a:pt x="47" y="36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6" y="36"/>
                    <a:pt x="46" y="33"/>
                    <a:pt x="46" y="35"/>
                  </a:cubicBezTo>
                  <a:cubicBezTo>
                    <a:pt x="46" y="35"/>
                    <a:pt x="46" y="36"/>
                    <a:pt x="46" y="37"/>
                  </a:cubicBezTo>
                  <a:cubicBezTo>
                    <a:pt x="46" y="37"/>
                    <a:pt x="47" y="37"/>
                    <a:pt x="47" y="36"/>
                  </a:cubicBezTo>
                  <a:cubicBezTo>
                    <a:pt x="48" y="37"/>
                    <a:pt x="48" y="39"/>
                    <a:pt x="49" y="37"/>
                  </a:cubicBezTo>
                  <a:moveTo>
                    <a:pt x="49" y="47"/>
                  </a:moveTo>
                  <a:cubicBezTo>
                    <a:pt x="48" y="47"/>
                    <a:pt x="49" y="47"/>
                    <a:pt x="48" y="47"/>
                  </a:cubicBezTo>
                  <a:cubicBezTo>
                    <a:pt x="48" y="48"/>
                    <a:pt x="48" y="47"/>
                    <a:pt x="49" y="48"/>
                  </a:cubicBezTo>
                  <a:lnTo>
                    <a:pt x="49" y="47"/>
                  </a:lnTo>
                  <a:close/>
                  <a:moveTo>
                    <a:pt x="51" y="42"/>
                  </a:moveTo>
                  <a:cubicBezTo>
                    <a:pt x="51" y="42"/>
                    <a:pt x="50" y="42"/>
                    <a:pt x="50" y="42"/>
                  </a:cubicBezTo>
                  <a:cubicBezTo>
                    <a:pt x="50" y="42"/>
                    <a:pt x="51" y="43"/>
                    <a:pt x="51" y="42"/>
                  </a:cubicBezTo>
                  <a:moveTo>
                    <a:pt x="52" y="40"/>
                  </a:moveTo>
                  <a:cubicBezTo>
                    <a:pt x="51" y="39"/>
                    <a:pt x="52" y="39"/>
                    <a:pt x="52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0" y="38"/>
                    <a:pt x="50" y="39"/>
                    <a:pt x="50" y="39"/>
                  </a:cubicBezTo>
                  <a:cubicBezTo>
                    <a:pt x="50" y="38"/>
                    <a:pt x="50" y="37"/>
                    <a:pt x="50" y="37"/>
                  </a:cubicBezTo>
                  <a:cubicBezTo>
                    <a:pt x="49" y="37"/>
                    <a:pt x="49" y="37"/>
                    <a:pt x="49" y="38"/>
                  </a:cubicBezTo>
                  <a:cubicBezTo>
                    <a:pt x="49" y="38"/>
                    <a:pt x="50" y="39"/>
                    <a:pt x="50" y="38"/>
                  </a:cubicBezTo>
                  <a:cubicBezTo>
                    <a:pt x="50" y="38"/>
                    <a:pt x="50" y="39"/>
                    <a:pt x="50" y="39"/>
                  </a:cubicBezTo>
                  <a:cubicBezTo>
                    <a:pt x="51" y="38"/>
                    <a:pt x="51" y="40"/>
                    <a:pt x="52" y="40"/>
                  </a:cubicBezTo>
                  <a:moveTo>
                    <a:pt x="52" y="39"/>
                  </a:move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40"/>
                    <a:pt x="52" y="40"/>
                  </a:cubicBezTo>
                  <a:cubicBezTo>
                    <a:pt x="52" y="40"/>
                    <a:pt x="53" y="38"/>
                    <a:pt x="52" y="39"/>
                  </a:cubicBezTo>
                  <a:moveTo>
                    <a:pt x="66" y="93"/>
                  </a:moveTo>
                  <a:cubicBezTo>
                    <a:pt x="66" y="93"/>
                    <a:pt x="66" y="93"/>
                    <a:pt x="66" y="93"/>
                  </a:cubicBezTo>
                  <a:cubicBezTo>
                    <a:pt x="67" y="93"/>
                    <a:pt x="68" y="94"/>
                    <a:pt x="68" y="93"/>
                  </a:cubicBezTo>
                  <a:cubicBezTo>
                    <a:pt x="67" y="93"/>
                    <a:pt x="67" y="93"/>
                    <a:pt x="66" y="93"/>
                  </a:cubicBezTo>
                  <a:moveTo>
                    <a:pt x="73" y="87"/>
                  </a:moveTo>
                  <a:cubicBezTo>
                    <a:pt x="73" y="87"/>
                    <a:pt x="73" y="88"/>
                    <a:pt x="73" y="88"/>
                  </a:cubicBezTo>
                  <a:cubicBezTo>
                    <a:pt x="73" y="88"/>
                    <a:pt x="73" y="87"/>
                    <a:pt x="73" y="87"/>
                  </a:cubicBezTo>
                  <a:moveTo>
                    <a:pt x="66" y="82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7" y="82"/>
                    <a:pt x="67" y="81"/>
                    <a:pt x="66" y="82"/>
                  </a:cubicBezTo>
                  <a:moveTo>
                    <a:pt x="66" y="80"/>
                  </a:moveTo>
                  <a:cubicBezTo>
                    <a:pt x="66" y="80"/>
                    <a:pt x="65" y="81"/>
                    <a:pt x="66" y="81"/>
                  </a:cubicBezTo>
                  <a:cubicBezTo>
                    <a:pt x="66" y="81"/>
                    <a:pt x="67" y="80"/>
                    <a:pt x="66" y="80"/>
                  </a:cubicBezTo>
                  <a:moveTo>
                    <a:pt x="63" y="69"/>
                  </a:moveTo>
                  <a:cubicBezTo>
                    <a:pt x="63" y="69"/>
                    <a:pt x="64" y="69"/>
                    <a:pt x="64" y="69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3" y="68"/>
                    <a:pt x="63" y="69"/>
                    <a:pt x="63" y="69"/>
                  </a:cubicBezTo>
                  <a:moveTo>
                    <a:pt x="65" y="61"/>
                  </a:moveTo>
                  <a:cubicBezTo>
                    <a:pt x="65" y="62"/>
                    <a:pt x="64" y="62"/>
                    <a:pt x="65" y="62"/>
                  </a:cubicBezTo>
                  <a:cubicBezTo>
                    <a:pt x="66" y="62"/>
                    <a:pt x="65" y="62"/>
                    <a:pt x="66" y="62"/>
                  </a:cubicBezTo>
                  <a:cubicBezTo>
                    <a:pt x="66" y="61"/>
                    <a:pt x="66" y="61"/>
                    <a:pt x="65" y="61"/>
                  </a:cubicBezTo>
                  <a:moveTo>
                    <a:pt x="59" y="63"/>
                  </a:moveTo>
                  <a:cubicBezTo>
                    <a:pt x="59" y="63"/>
                    <a:pt x="58" y="63"/>
                    <a:pt x="58" y="63"/>
                  </a:cubicBezTo>
                  <a:cubicBezTo>
                    <a:pt x="59" y="63"/>
                    <a:pt x="59" y="63"/>
                    <a:pt x="59" y="62"/>
                  </a:cubicBezTo>
                  <a:cubicBezTo>
                    <a:pt x="60" y="62"/>
                    <a:pt x="60" y="63"/>
                    <a:pt x="60" y="62"/>
                  </a:cubicBezTo>
                  <a:cubicBezTo>
                    <a:pt x="60" y="61"/>
                    <a:pt x="60" y="62"/>
                    <a:pt x="59" y="63"/>
                  </a:cubicBezTo>
                  <a:moveTo>
                    <a:pt x="56" y="56"/>
                  </a:moveTo>
                  <a:cubicBezTo>
                    <a:pt x="56" y="57"/>
                    <a:pt x="56" y="57"/>
                    <a:pt x="56" y="57"/>
                  </a:cubicBezTo>
                  <a:cubicBezTo>
                    <a:pt x="56" y="56"/>
                    <a:pt x="56" y="56"/>
                    <a:pt x="56" y="56"/>
                  </a:cubicBezTo>
                  <a:moveTo>
                    <a:pt x="57" y="51"/>
                  </a:move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58" y="50"/>
                    <a:pt x="57" y="51"/>
                  </a:cubicBezTo>
                  <a:moveTo>
                    <a:pt x="54" y="52"/>
                  </a:moveTo>
                  <a:cubicBezTo>
                    <a:pt x="54" y="53"/>
                    <a:pt x="54" y="53"/>
                    <a:pt x="55" y="53"/>
                  </a:cubicBezTo>
                  <a:cubicBezTo>
                    <a:pt x="54" y="52"/>
                    <a:pt x="54" y="52"/>
                    <a:pt x="54" y="52"/>
                  </a:cubicBezTo>
                  <a:moveTo>
                    <a:pt x="53" y="51"/>
                  </a:moveTo>
                  <a:cubicBezTo>
                    <a:pt x="54" y="51"/>
                    <a:pt x="54" y="51"/>
                    <a:pt x="55" y="50"/>
                  </a:cubicBezTo>
                  <a:cubicBezTo>
                    <a:pt x="54" y="50"/>
                    <a:pt x="54" y="49"/>
                    <a:pt x="53" y="51"/>
                  </a:cubicBezTo>
                  <a:moveTo>
                    <a:pt x="54" y="46"/>
                  </a:moveTo>
                  <a:cubicBezTo>
                    <a:pt x="54" y="47"/>
                    <a:pt x="54" y="47"/>
                    <a:pt x="54" y="47"/>
                  </a:cubicBezTo>
                  <a:cubicBezTo>
                    <a:pt x="55" y="46"/>
                    <a:pt x="55" y="46"/>
                    <a:pt x="54" y="46"/>
                  </a:cubicBezTo>
                  <a:moveTo>
                    <a:pt x="51" y="49"/>
                  </a:moveTo>
                  <a:cubicBezTo>
                    <a:pt x="50" y="50"/>
                    <a:pt x="51" y="50"/>
                    <a:pt x="51" y="51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0"/>
                    <a:pt x="51" y="48"/>
                    <a:pt x="51" y="49"/>
                  </a:cubicBezTo>
                  <a:moveTo>
                    <a:pt x="53" y="41"/>
                  </a:moveTo>
                  <a:cubicBezTo>
                    <a:pt x="53" y="41"/>
                    <a:pt x="54" y="41"/>
                    <a:pt x="54" y="40"/>
                  </a:cubicBezTo>
                  <a:cubicBezTo>
                    <a:pt x="54" y="40"/>
                    <a:pt x="54" y="39"/>
                    <a:pt x="53" y="40"/>
                  </a:cubicBezTo>
                  <a:cubicBezTo>
                    <a:pt x="53" y="40"/>
                    <a:pt x="53" y="41"/>
                    <a:pt x="53" y="41"/>
                  </a:cubicBezTo>
                  <a:moveTo>
                    <a:pt x="55" y="42"/>
                  </a:moveTo>
                  <a:cubicBezTo>
                    <a:pt x="56" y="42"/>
                    <a:pt x="55" y="42"/>
                    <a:pt x="55" y="41"/>
                  </a:cubicBezTo>
                  <a:cubicBezTo>
                    <a:pt x="55" y="41"/>
                    <a:pt x="55" y="41"/>
                    <a:pt x="54" y="41"/>
                  </a:cubicBezTo>
                  <a:cubicBezTo>
                    <a:pt x="55" y="41"/>
                    <a:pt x="55" y="40"/>
                    <a:pt x="55" y="40"/>
                  </a:cubicBezTo>
                  <a:cubicBezTo>
                    <a:pt x="54" y="41"/>
                    <a:pt x="55" y="41"/>
                    <a:pt x="54" y="41"/>
                  </a:cubicBezTo>
                  <a:cubicBezTo>
                    <a:pt x="54" y="41"/>
                    <a:pt x="54" y="41"/>
                    <a:pt x="53" y="42"/>
                  </a:cubicBezTo>
                  <a:cubicBezTo>
                    <a:pt x="54" y="42"/>
                    <a:pt x="55" y="42"/>
                    <a:pt x="55" y="42"/>
                  </a:cubicBezTo>
                  <a:moveTo>
                    <a:pt x="60" y="48"/>
                  </a:moveTo>
                  <a:cubicBezTo>
                    <a:pt x="60" y="48"/>
                    <a:pt x="60" y="47"/>
                    <a:pt x="60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59" y="47"/>
                    <a:pt x="60" y="48"/>
                    <a:pt x="60" y="48"/>
                  </a:cubicBezTo>
                  <a:moveTo>
                    <a:pt x="62" y="49"/>
                  </a:moveTo>
                  <a:cubicBezTo>
                    <a:pt x="62" y="49"/>
                    <a:pt x="62" y="49"/>
                    <a:pt x="61" y="49"/>
                  </a:cubicBezTo>
                  <a:cubicBezTo>
                    <a:pt x="61" y="49"/>
                    <a:pt x="61" y="50"/>
                    <a:pt x="61" y="50"/>
                  </a:cubicBezTo>
                  <a:lnTo>
                    <a:pt x="62" y="49"/>
                  </a:lnTo>
                  <a:close/>
                  <a:moveTo>
                    <a:pt x="62" y="50"/>
                  </a:moveTo>
                  <a:cubicBezTo>
                    <a:pt x="63" y="50"/>
                    <a:pt x="64" y="49"/>
                    <a:pt x="63" y="49"/>
                  </a:cubicBezTo>
                  <a:cubicBezTo>
                    <a:pt x="62" y="49"/>
                    <a:pt x="63" y="49"/>
                    <a:pt x="62" y="50"/>
                  </a:cubicBezTo>
                  <a:cubicBezTo>
                    <a:pt x="63" y="50"/>
                    <a:pt x="62" y="50"/>
                    <a:pt x="62" y="50"/>
                  </a:cubicBezTo>
                  <a:close/>
                  <a:moveTo>
                    <a:pt x="69" y="58"/>
                  </a:moveTo>
                  <a:cubicBezTo>
                    <a:pt x="69" y="57"/>
                    <a:pt x="68" y="57"/>
                    <a:pt x="68" y="57"/>
                  </a:cubicBezTo>
                  <a:cubicBezTo>
                    <a:pt x="68" y="57"/>
                    <a:pt x="68" y="58"/>
                    <a:pt x="68" y="58"/>
                  </a:cubicBezTo>
                  <a:lnTo>
                    <a:pt x="69" y="58"/>
                  </a:lnTo>
                  <a:close/>
                  <a:moveTo>
                    <a:pt x="70" y="108"/>
                  </a:moveTo>
                  <a:cubicBezTo>
                    <a:pt x="69" y="108"/>
                    <a:pt x="69" y="108"/>
                    <a:pt x="69" y="107"/>
                  </a:cubicBezTo>
                  <a:cubicBezTo>
                    <a:pt x="69" y="107"/>
                    <a:pt x="68" y="107"/>
                    <a:pt x="68" y="107"/>
                  </a:cubicBezTo>
                  <a:cubicBezTo>
                    <a:pt x="68" y="108"/>
                    <a:pt x="69" y="109"/>
                    <a:pt x="70" y="108"/>
                  </a:cubicBezTo>
                  <a:moveTo>
                    <a:pt x="69" y="111"/>
                  </a:moveTo>
                  <a:cubicBezTo>
                    <a:pt x="69" y="111"/>
                    <a:pt x="69" y="111"/>
                    <a:pt x="69" y="111"/>
                  </a:cubicBezTo>
                  <a:cubicBezTo>
                    <a:pt x="70" y="111"/>
                    <a:pt x="69" y="111"/>
                    <a:pt x="69" y="110"/>
                  </a:cubicBezTo>
                  <a:cubicBezTo>
                    <a:pt x="69" y="110"/>
                    <a:pt x="68" y="111"/>
                    <a:pt x="69" y="111"/>
                  </a:cubicBezTo>
                  <a:moveTo>
                    <a:pt x="22" y="135"/>
                  </a:moveTo>
                  <a:cubicBezTo>
                    <a:pt x="22" y="136"/>
                    <a:pt x="21" y="137"/>
                    <a:pt x="22" y="136"/>
                  </a:cubicBezTo>
                  <a:cubicBezTo>
                    <a:pt x="22" y="136"/>
                    <a:pt x="23" y="135"/>
                    <a:pt x="22" y="135"/>
                  </a:cubicBezTo>
                  <a:moveTo>
                    <a:pt x="23" y="132"/>
                  </a:moveTo>
                  <a:cubicBezTo>
                    <a:pt x="24" y="133"/>
                    <a:pt x="23" y="133"/>
                    <a:pt x="23" y="133"/>
                  </a:cubicBezTo>
                  <a:cubicBezTo>
                    <a:pt x="23" y="134"/>
                    <a:pt x="23" y="133"/>
                    <a:pt x="23" y="134"/>
                  </a:cubicBezTo>
                  <a:cubicBezTo>
                    <a:pt x="24" y="133"/>
                    <a:pt x="24" y="132"/>
                    <a:pt x="24" y="132"/>
                  </a:cubicBezTo>
                  <a:cubicBezTo>
                    <a:pt x="24" y="132"/>
                    <a:pt x="23" y="133"/>
                    <a:pt x="24" y="133"/>
                  </a:cubicBezTo>
                  <a:cubicBezTo>
                    <a:pt x="24" y="132"/>
                    <a:pt x="24" y="132"/>
                    <a:pt x="23" y="132"/>
                  </a:cubicBezTo>
                  <a:moveTo>
                    <a:pt x="22" y="131"/>
                  </a:moveTo>
                  <a:cubicBezTo>
                    <a:pt x="21" y="132"/>
                    <a:pt x="21" y="132"/>
                    <a:pt x="21" y="132"/>
                  </a:cubicBezTo>
                  <a:cubicBezTo>
                    <a:pt x="21" y="132"/>
                    <a:pt x="22" y="132"/>
                    <a:pt x="22" y="131"/>
                  </a:cubicBezTo>
                  <a:moveTo>
                    <a:pt x="24" y="101"/>
                  </a:moveTo>
                  <a:cubicBezTo>
                    <a:pt x="24" y="101"/>
                    <a:pt x="23" y="101"/>
                    <a:pt x="23" y="101"/>
                  </a:cubicBezTo>
                  <a:lnTo>
                    <a:pt x="24" y="101"/>
                  </a:lnTo>
                  <a:close/>
                  <a:moveTo>
                    <a:pt x="24" y="96"/>
                  </a:moveTo>
                  <a:cubicBezTo>
                    <a:pt x="25" y="96"/>
                    <a:pt x="25" y="96"/>
                    <a:pt x="25" y="97"/>
                  </a:cubicBezTo>
                  <a:cubicBezTo>
                    <a:pt x="24" y="97"/>
                    <a:pt x="24" y="97"/>
                    <a:pt x="24" y="96"/>
                  </a:cubicBezTo>
                  <a:moveTo>
                    <a:pt x="5" y="102"/>
                  </a:moveTo>
                  <a:cubicBezTo>
                    <a:pt x="5" y="102"/>
                    <a:pt x="6" y="101"/>
                    <a:pt x="6" y="101"/>
                  </a:cubicBezTo>
                  <a:cubicBezTo>
                    <a:pt x="6" y="101"/>
                    <a:pt x="6" y="102"/>
                    <a:pt x="5" y="102"/>
                  </a:cubicBezTo>
                  <a:cubicBezTo>
                    <a:pt x="5" y="102"/>
                    <a:pt x="5" y="102"/>
                    <a:pt x="5" y="102"/>
                  </a:cubicBezTo>
                  <a:moveTo>
                    <a:pt x="4" y="103"/>
                  </a:moveTo>
                  <a:cubicBezTo>
                    <a:pt x="4" y="103"/>
                    <a:pt x="4" y="103"/>
                    <a:pt x="5" y="102"/>
                  </a:cubicBezTo>
                  <a:cubicBezTo>
                    <a:pt x="5" y="102"/>
                    <a:pt x="6" y="102"/>
                    <a:pt x="6" y="102"/>
                  </a:cubicBezTo>
                  <a:cubicBezTo>
                    <a:pt x="6" y="102"/>
                    <a:pt x="5" y="102"/>
                    <a:pt x="5" y="102"/>
                  </a:cubicBezTo>
                  <a:cubicBezTo>
                    <a:pt x="5" y="102"/>
                    <a:pt x="5" y="102"/>
                    <a:pt x="4" y="102"/>
                  </a:cubicBezTo>
                  <a:cubicBezTo>
                    <a:pt x="5" y="102"/>
                    <a:pt x="4" y="103"/>
                    <a:pt x="4" y="103"/>
                  </a:cubicBezTo>
                  <a:moveTo>
                    <a:pt x="28" y="99"/>
                  </a:moveTo>
                  <a:cubicBezTo>
                    <a:pt x="28" y="98"/>
                    <a:pt x="29" y="97"/>
                    <a:pt x="28" y="97"/>
                  </a:cubicBezTo>
                  <a:cubicBezTo>
                    <a:pt x="27" y="97"/>
                    <a:pt x="28" y="97"/>
                    <a:pt x="28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8" y="98"/>
                    <a:pt x="27" y="99"/>
                    <a:pt x="28" y="99"/>
                  </a:cubicBezTo>
                  <a:moveTo>
                    <a:pt x="6" y="103"/>
                  </a:moveTo>
                  <a:cubicBezTo>
                    <a:pt x="6" y="103"/>
                    <a:pt x="5" y="103"/>
                    <a:pt x="5" y="103"/>
                  </a:cubicBezTo>
                  <a:cubicBezTo>
                    <a:pt x="5" y="103"/>
                    <a:pt x="6" y="103"/>
                    <a:pt x="5" y="103"/>
                  </a:cubicBezTo>
                  <a:cubicBezTo>
                    <a:pt x="6" y="103"/>
                    <a:pt x="6" y="103"/>
                    <a:pt x="6" y="103"/>
                  </a:cubicBezTo>
                  <a:moveTo>
                    <a:pt x="7" y="103"/>
                  </a:moveTo>
                  <a:cubicBezTo>
                    <a:pt x="7" y="103"/>
                    <a:pt x="7" y="103"/>
                    <a:pt x="6" y="103"/>
                  </a:cubicBezTo>
                  <a:cubicBezTo>
                    <a:pt x="5" y="103"/>
                    <a:pt x="7" y="103"/>
                    <a:pt x="7" y="103"/>
                  </a:cubicBezTo>
                  <a:moveTo>
                    <a:pt x="27" y="112"/>
                  </a:moveTo>
                  <a:cubicBezTo>
                    <a:pt x="26" y="112"/>
                    <a:pt x="26" y="112"/>
                    <a:pt x="26" y="113"/>
                  </a:cubicBezTo>
                  <a:cubicBezTo>
                    <a:pt x="26" y="113"/>
                    <a:pt x="27" y="112"/>
                    <a:pt x="27" y="112"/>
                  </a:cubicBezTo>
                  <a:moveTo>
                    <a:pt x="18" y="122"/>
                  </a:moveTo>
                  <a:cubicBezTo>
                    <a:pt x="17" y="122"/>
                    <a:pt x="17" y="122"/>
                    <a:pt x="17" y="122"/>
                  </a:cubicBezTo>
                  <a:cubicBezTo>
                    <a:pt x="17" y="123"/>
                    <a:pt x="17" y="123"/>
                    <a:pt x="17" y="123"/>
                  </a:cubicBezTo>
                  <a:cubicBezTo>
                    <a:pt x="17" y="123"/>
                    <a:pt x="18" y="123"/>
                    <a:pt x="18" y="122"/>
                  </a:cubicBezTo>
                  <a:moveTo>
                    <a:pt x="19" y="141"/>
                  </a:moveTo>
                  <a:cubicBezTo>
                    <a:pt x="19" y="140"/>
                    <a:pt x="19" y="140"/>
                    <a:pt x="19" y="140"/>
                  </a:cubicBezTo>
                  <a:cubicBezTo>
                    <a:pt x="19" y="140"/>
                    <a:pt x="19" y="141"/>
                    <a:pt x="19" y="141"/>
                  </a:cubicBezTo>
                  <a:moveTo>
                    <a:pt x="19" y="144"/>
                  </a:moveTo>
                  <a:cubicBezTo>
                    <a:pt x="19" y="143"/>
                    <a:pt x="20" y="143"/>
                    <a:pt x="19" y="143"/>
                  </a:cubicBezTo>
                  <a:cubicBezTo>
                    <a:pt x="19" y="143"/>
                    <a:pt x="19" y="144"/>
                    <a:pt x="19" y="144"/>
                  </a:cubicBezTo>
                  <a:moveTo>
                    <a:pt x="23" y="142"/>
                  </a:moveTo>
                  <a:cubicBezTo>
                    <a:pt x="22" y="143"/>
                    <a:pt x="23" y="143"/>
                    <a:pt x="24" y="142"/>
                  </a:cubicBezTo>
                  <a:cubicBezTo>
                    <a:pt x="23" y="142"/>
                    <a:pt x="23" y="141"/>
                    <a:pt x="23" y="142"/>
                  </a:cubicBezTo>
                  <a:moveTo>
                    <a:pt x="26" y="147"/>
                  </a:moveTo>
                  <a:cubicBezTo>
                    <a:pt x="25" y="147"/>
                    <a:pt x="26" y="146"/>
                    <a:pt x="26" y="146"/>
                  </a:cubicBezTo>
                  <a:cubicBezTo>
                    <a:pt x="25" y="146"/>
                    <a:pt x="25" y="146"/>
                    <a:pt x="24" y="146"/>
                  </a:cubicBezTo>
                  <a:cubicBezTo>
                    <a:pt x="24" y="146"/>
                    <a:pt x="24" y="146"/>
                    <a:pt x="24" y="145"/>
                  </a:cubicBezTo>
                  <a:cubicBezTo>
                    <a:pt x="23" y="146"/>
                    <a:pt x="22" y="145"/>
                    <a:pt x="21" y="144"/>
                  </a:cubicBezTo>
                  <a:cubicBezTo>
                    <a:pt x="21" y="145"/>
                    <a:pt x="21" y="144"/>
                    <a:pt x="21" y="144"/>
                  </a:cubicBezTo>
                  <a:cubicBezTo>
                    <a:pt x="21" y="144"/>
                    <a:pt x="21" y="144"/>
                    <a:pt x="22" y="144"/>
                  </a:cubicBezTo>
                  <a:cubicBezTo>
                    <a:pt x="21" y="145"/>
                    <a:pt x="21" y="145"/>
                    <a:pt x="22" y="146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3" y="146"/>
                    <a:pt x="23" y="147"/>
                    <a:pt x="23" y="147"/>
                  </a:cubicBezTo>
                  <a:cubicBezTo>
                    <a:pt x="23" y="147"/>
                    <a:pt x="24" y="147"/>
                    <a:pt x="24" y="147"/>
                  </a:cubicBezTo>
                  <a:cubicBezTo>
                    <a:pt x="24" y="147"/>
                    <a:pt x="25" y="148"/>
                    <a:pt x="26" y="147"/>
                  </a:cubicBezTo>
                  <a:moveTo>
                    <a:pt x="44" y="144"/>
                  </a:moveTo>
                  <a:cubicBezTo>
                    <a:pt x="44" y="144"/>
                    <a:pt x="43" y="143"/>
                    <a:pt x="43" y="143"/>
                  </a:cubicBezTo>
                  <a:cubicBezTo>
                    <a:pt x="43" y="143"/>
                    <a:pt x="43" y="144"/>
                    <a:pt x="42" y="144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1" y="144"/>
                    <a:pt x="41" y="145"/>
                    <a:pt x="41" y="146"/>
                  </a:cubicBezTo>
                  <a:cubicBezTo>
                    <a:pt x="41" y="146"/>
                    <a:pt x="42" y="145"/>
                    <a:pt x="43" y="144"/>
                  </a:cubicBezTo>
                  <a:cubicBezTo>
                    <a:pt x="43" y="144"/>
                    <a:pt x="44" y="145"/>
                    <a:pt x="44" y="144"/>
                  </a:cubicBezTo>
                  <a:moveTo>
                    <a:pt x="56" y="126"/>
                  </a:moveTo>
                  <a:cubicBezTo>
                    <a:pt x="55" y="126"/>
                    <a:pt x="55" y="126"/>
                    <a:pt x="55" y="126"/>
                  </a:cubicBezTo>
                  <a:cubicBezTo>
                    <a:pt x="56" y="127"/>
                    <a:pt x="56" y="126"/>
                    <a:pt x="56" y="126"/>
                  </a:cubicBezTo>
                  <a:moveTo>
                    <a:pt x="55" y="129"/>
                  </a:moveTo>
                  <a:cubicBezTo>
                    <a:pt x="56" y="129"/>
                    <a:pt x="55" y="128"/>
                    <a:pt x="54" y="128"/>
                  </a:cubicBezTo>
                  <a:cubicBezTo>
                    <a:pt x="55" y="128"/>
                    <a:pt x="54" y="128"/>
                    <a:pt x="55" y="129"/>
                  </a:cubicBezTo>
                  <a:moveTo>
                    <a:pt x="56" y="129"/>
                  </a:moveTo>
                  <a:cubicBezTo>
                    <a:pt x="56" y="129"/>
                    <a:pt x="56" y="129"/>
                    <a:pt x="55" y="129"/>
                  </a:cubicBezTo>
                  <a:cubicBezTo>
                    <a:pt x="55" y="130"/>
                    <a:pt x="57" y="130"/>
                    <a:pt x="56" y="129"/>
                  </a:cubicBezTo>
                  <a:moveTo>
                    <a:pt x="44" y="143"/>
                  </a:moveTo>
                  <a:cubicBezTo>
                    <a:pt x="44" y="143"/>
                    <a:pt x="45" y="143"/>
                    <a:pt x="45" y="144"/>
                  </a:cubicBezTo>
                  <a:cubicBezTo>
                    <a:pt x="45" y="144"/>
                    <a:pt x="45" y="144"/>
                    <a:pt x="45" y="145"/>
                  </a:cubicBezTo>
                  <a:cubicBezTo>
                    <a:pt x="45" y="144"/>
                    <a:pt x="45" y="143"/>
                    <a:pt x="44" y="143"/>
                  </a:cubicBezTo>
                  <a:moveTo>
                    <a:pt x="58" y="150"/>
                  </a:moveTo>
                  <a:cubicBezTo>
                    <a:pt x="57" y="150"/>
                    <a:pt x="57" y="151"/>
                    <a:pt x="56" y="151"/>
                  </a:cubicBezTo>
                  <a:cubicBezTo>
                    <a:pt x="57" y="151"/>
                    <a:pt x="58" y="151"/>
                    <a:pt x="58" y="150"/>
                  </a:cubicBezTo>
                  <a:moveTo>
                    <a:pt x="62" y="147"/>
                  </a:moveTo>
                  <a:cubicBezTo>
                    <a:pt x="62" y="148"/>
                    <a:pt x="61" y="147"/>
                    <a:pt x="61" y="147"/>
                  </a:cubicBezTo>
                  <a:cubicBezTo>
                    <a:pt x="61" y="148"/>
                    <a:pt x="61" y="148"/>
                    <a:pt x="61" y="149"/>
                  </a:cubicBezTo>
                  <a:cubicBezTo>
                    <a:pt x="61" y="148"/>
                    <a:pt x="62" y="148"/>
                    <a:pt x="62" y="147"/>
                  </a:cubicBezTo>
                  <a:moveTo>
                    <a:pt x="70" y="140"/>
                  </a:moveTo>
                  <a:cubicBezTo>
                    <a:pt x="69" y="140"/>
                    <a:pt x="69" y="141"/>
                    <a:pt x="69" y="141"/>
                  </a:cubicBezTo>
                  <a:cubicBezTo>
                    <a:pt x="70" y="141"/>
                    <a:pt x="70" y="141"/>
                    <a:pt x="70" y="140"/>
                  </a:cubicBezTo>
                  <a:moveTo>
                    <a:pt x="60" y="131"/>
                  </a:moveTo>
                  <a:cubicBezTo>
                    <a:pt x="59" y="131"/>
                    <a:pt x="60" y="131"/>
                    <a:pt x="59" y="132"/>
                  </a:cubicBezTo>
                  <a:cubicBezTo>
                    <a:pt x="59" y="131"/>
                    <a:pt x="59" y="132"/>
                    <a:pt x="59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58" y="133"/>
                    <a:pt x="57" y="133"/>
                    <a:pt x="58" y="133"/>
                  </a:cubicBezTo>
                  <a:cubicBezTo>
                    <a:pt x="58" y="133"/>
                    <a:pt x="57" y="134"/>
                    <a:pt x="57" y="133"/>
                  </a:cubicBezTo>
                  <a:cubicBezTo>
                    <a:pt x="57" y="133"/>
                    <a:pt x="58" y="133"/>
                    <a:pt x="57" y="133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57" y="133"/>
                    <a:pt x="57" y="135"/>
                    <a:pt x="56" y="134"/>
                  </a:cubicBezTo>
                  <a:cubicBezTo>
                    <a:pt x="56" y="134"/>
                    <a:pt x="56" y="134"/>
                    <a:pt x="56" y="134"/>
                  </a:cubicBezTo>
                  <a:cubicBezTo>
                    <a:pt x="56" y="135"/>
                    <a:pt x="55" y="133"/>
                    <a:pt x="55" y="135"/>
                  </a:cubicBezTo>
                  <a:cubicBezTo>
                    <a:pt x="55" y="135"/>
                    <a:pt x="56" y="134"/>
                    <a:pt x="56" y="135"/>
                  </a:cubicBezTo>
                  <a:cubicBezTo>
                    <a:pt x="55" y="135"/>
                    <a:pt x="55" y="135"/>
                    <a:pt x="55" y="136"/>
                  </a:cubicBezTo>
                  <a:cubicBezTo>
                    <a:pt x="55" y="136"/>
                    <a:pt x="54" y="135"/>
                    <a:pt x="54" y="135"/>
                  </a:cubicBezTo>
                  <a:cubicBezTo>
                    <a:pt x="54" y="135"/>
                    <a:pt x="53" y="136"/>
                    <a:pt x="53" y="136"/>
                  </a:cubicBezTo>
                  <a:cubicBezTo>
                    <a:pt x="53" y="136"/>
                    <a:pt x="53" y="135"/>
                    <a:pt x="53" y="135"/>
                  </a:cubicBezTo>
                  <a:cubicBezTo>
                    <a:pt x="53" y="135"/>
                    <a:pt x="53" y="136"/>
                    <a:pt x="52" y="136"/>
                  </a:cubicBezTo>
                  <a:cubicBezTo>
                    <a:pt x="52" y="136"/>
                    <a:pt x="52" y="135"/>
                    <a:pt x="52" y="135"/>
                  </a:cubicBezTo>
                  <a:cubicBezTo>
                    <a:pt x="52" y="136"/>
                    <a:pt x="52" y="136"/>
                    <a:pt x="53" y="136"/>
                  </a:cubicBezTo>
                  <a:cubicBezTo>
                    <a:pt x="52" y="137"/>
                    <a:pt x="53" y="137"/>
                    <a:pt x="53" y="138"/>
                  </a:cubicBezTo>
                  <a:cubicBezTo>
                    <a:pt x="52" y="138"/>
                    <a:pt x="52" y="137"/>
                    <a:pt x="52" y="138"/>
                  </a:cubicBezTo>
                  <a:cubicBezTo>
                    <a:pt x="52" y="138"/>
                    <a:pt x="52" y="138"/>
                    <a:pt x="52" y="139"/>
                  </a:cubicBezTo>
                  <a:cubicBezTo>
                    <a:pt x="51" y="139"/>
                    <a:pt x="50" y="140"/>
                    <a:pt x="49" y="140"/>
                  </a:cubicBezTo>
                  <a:cubicBezTo>
                    <a:pt x="49" y="140"/>
                    <a:pt x="49" y="140"/>
                    <a:pt x="49" y="141"/>
                  </a:cubicBezTo>
                  <a:cubicBezTo>
                    <a:pt x="47" y="142"/>
                    <a:pt x="47" y="142"/>
                    <a:pt x="45" y="142"/>
                  </a:cubicBezTo>
                  <a:cubicBezTo>
                    <a:pt x="45" y="144"/>
                    <a:pt x="46" y="143"/>
                    <a:pt x="47" y="142"/>
                  </a:cubicBezTo>
                  <a:cubicBezTo>
                    <a:pt x="47" y="142"/>
                    <a:pt x="48" y="142"/>
                    <a:pt x="48" y="142"/>
                  </a:cubicBezTo>
                  <a:cubicBezTo>
                    <a:pt x="49" y="142"/>
                    <a:pt x="49" y="142"/>
                    <a:pt x="49" y="142"/>
                  </a:cubicBezTo>
                  <a:cubicBezTo>
                    <a:pt x="49" y="142"/>
                    <a:pt x="49" y="141"/>
                    <a:pt x="49" y="141"/>
                  </a:cubicBezTo>
                  <a:cubicBezTo>
                    <a:pt x="51" y="141"/>
                    <a:pt x="51" y="140"/>
                    <a:pt x="52" y="139"/>
                  </a:cubicBezTo>
                  <a:cubicBezTo>
                    <a:pt x="52" y="140"/>
                    <a:pt x="52" y="140"/>
                    <a:pt x="53" y="140"/>
                  </a:cubicBezTo>
                  <a:cubicBezTo>
                    <a:pt x="52" y="140"/>
                    <a:pt x="53" y="139"/>
                    <a:pt x="53" y="139"/>
                  </a:cubicBezTo>
                  <a:cubicBezTo>
                    <a:pt x="54" y="138"/>
                    <a:pt x="54" y="137"/>
                    <a:pt x="55" y="138"/>
                  </a:cubicBezTo>
                  <a:cubicBezTo>
                    <a:pt x="55" y="137"/>
                    <a:pt x="56" y="137"/>
                    <a:pt x="57" y="137"/>
                  </a:cubicBezTo>
                  <a:cubicBezTo>
                    <a:pt x="56" y="136"/>
                    <a:pt x="57" y="136"/>
                    <a:pt x="57" y="135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7" y="136"/>
                    <a:pt x="58" y="136"/>
                    <a:pt x="58" y="136"/>
                  </a:cubicBezTo>
                  <a:cubicBezTo>
                    <a:pt x="58" y="135"/>
                    <a:pt x="58" y="136"/>
                    <a:pt x="57" y="135"/>
                  </a:cubicBezTo>
                  <a:cubicBezTo>
                    <a:pt x="57" y="135"/>
                    <a:pt x="58" y="135"/>
                    <a:pt x="58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8" y="135"/>
                    <a:pt x="58" y="134"/>
                    <a:pt x="58" y="134"/>
                  </a:cubicBezTo>
                  <a:cubicBezTo>
                    <a:pt x="59" y="133"/>
                    <a:pt x="59" y="133"/>
                    <a:pt x="59" y="133"/>
                  </a:cubicBezTo>
                  <a:cubicBezTo>
                    <a:pt x="59" y="133"/>
                    <a:pt x="60" y="133"/>
                    <a:pt x="60" y="133"/>
                  </a:cubicBezTo>
                  <a:cubicBezTo>
                    <a:pt x="60" y="133"/>
                    <a:pt x="60" y="133"/>
                    <a:pt x="60" y="132"/>
                  </a:cubicBezTo>
                  <a:cubicBezTo>
                    <a:pt x="61" y="132"/>
                    <a:pt x="61" y="131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2" y="132"/>
                    <a:pt x="62" y="131"/>
                    <a:pt x="62" y="131"/>
                  </a:cubicBezTo>
                  <a:cubicBezTo>
                    <a:pt x="62" y="131"/>
                    <a:pt x="63" y="131"/>
                    <a:pt x="62" y="130"/>
                  </a:cubicBezTo>
                  <a:cubicBezTo>
                    <a:pt x="62" y="131"/>
                    <a:pt x="62" y="131"/>
                    <a:pt x="61" y="131"/>
                  </a:cubicBezTo>
                  <a:cubicBezTo>
                    <a:pt x="61" y="131"/>
                    <a:pt x="61" y="130"/>
                    <a:pt x="62" y="130"/>
                  </a:cubicBezTo>
                  <a:cubicBezTo>
                    <a:pt x="62" y="129"/>
                    <a:pt x="62" y="130"/>
                    <a:pt x="62" y="130"/>
                  </a:cubicBezTo>
                  <a:cubicBezTo>
                    <a:pt x="62" y="128"/>
                    <a:pt x="59" y="130"/>
                    <a:pt x="60" y="131"/>
                  </a:cubicBezTo>
                  <a:moveTo>
                    <a:pt x="64" y="125"/>
                  </a:moveTo>
                  <a:cubicBezTo>
                    <a:pt x="64" y="126"/>
                    <a:pt x="65" y="126"/>
                    <a:pt x="65" y="125"/>
                  </a:cubicBezTo>
                  <a:cubicBezTo>
                    <a:pt x="64" y="125"/>
                    <a:pt x="64" y="125"/>
                    <a:pt x="64" y="125"/>
                  </a:cubicBezTo>
                  <a:moveTo>
                    <a:pt x="62" y="119"/>
                  </a:moveTo>
                  <a:cubicBezTo>
                    <a:pt x="62" y="119"/>
                    <a:pt x="61" y="120"/>
                    <a:pt x="61" y="120"/>
                  </a:cubicBezTo>
                  <a:cubicBezTo>
                    <a:pt x="61" y="120"/>
                    <a:pt x="63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19"/>
                    <a:pt x="62" y="119"/>
                  </a:cubicBezTo>
                  <a:moveTo>
                    <a:pt x="65" y="120"/>
                  </a:moveTo>
                  <a:cubicBezTo>
                    <a:pt x="64" y="120"/>
                    <a:pt x="64" y="120"/>
                    <a:pt x="64" y="121"/>
                  </a:cubicBezTo>
                  <a:cubicBezTo>
                    <a:pt x="65" y="121"/>
                    <a:pt x="65" y="120"/>
                    <a:pt x="65" y="120"/>
                  </a:cubicBezTo>
                  <a:moveTo>
                    <a:pt x="66" y="120"/>
                  </a:moveTo>
                  <a:cubicBezTo>
                    <a:pt x="65" y="120"/>
                    <a:pt x="65" y="120"/>
                    <a:pt x="65" y="120"/>
                  </a:cubicBezTo>
                  <a:cubicBezTo>
                    <a:pt x="66" y="121"/>
                    <a:pt x="66" y="120"/>
                    <a:pt x="66" y="120"/>
                  </a:cubicBezTo>
                  <a:moveTo>
                    <a:pt x="78" y="128"/>
                  </a:moveTo>
                  <a:cubicBezTo>
                    <a:pt x="77" y="128"/>
                    <a:pt x="78" y="129"/>
                    <a:pt x="78" y="129"/>
                  </a:cubicBezTo>
                  <a:cubicBezTo>
                    <a:pt x="79" y="129"/>
                    <a:pt x="79" y="128"/>
                    <a:pt x="78" y="128"/>
                  </a:cubicBezTo>
                  <a:moveTo>
                    <a:pt x="80" y="128"/>
                  </a:moveTo>
                  <a:cubicBezTo>
                    <a:pt x="80" y="129"/>
                    <a:pt x="81" y="128"/>
                    <a:pt x="81" y="128"/>
                  </a:cubicBezTo>
                  <a:cubicBezTo>
                    <a:pt x="80" y="127"/>
                    <a:pt x="80" y="128"/>
                    <a:pt x="80" y="128"/>
                  </a:cubicBezTo>
                  <a:moveTo>
                    <a:pt x="80" y="125"/>
                  </a:moveTo>
                  <a:cubicBezTo>
                    <a:pt x="79" y="126"/>
                    <a:pt x="79" y="126"/>
                    <a:pt x="80" y="126"/>
                  </a:cubicBezTo>
                  <a:cubicBezTo>
                    <a:pt x="80" y="126"/>
                    <a:pt x="81" y="126"/>
                    <a:pt x="80" y="125"/>
                  </a:cubicBezTo>
                  <a:moveTo>
                    <a:pt x="70" y="118"/>
                  </a:moveTo>
                  <a:cubicBezTo>
                    <a:pt x="69" y="118"/>
                    <a:pt x="70" y="118"/>
                    <a:pt x="70" y="118"/>
                  </a:cubicBezTo>
                  <a:cubicBezTo>
                    <a:pt x="69" y="119"/>
                    <a:pt x="68" y="119"/>
                    <a:pt x="69" y="120"/>
                  </a:cubicBezTo>
                  <a:cubicBezTo>
                    <a:pt x="69" y="120"/>
                    <a:pt x="69" y="119"/>
                    <a:pt x="70" y="119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70" y="119"/>
                    <a:pt x="71" y="118"/>
                    <a:pt x="70" y="118"/>
                  </a:cubicBezTo>
                  <a:moveTo>
                    <a:pt x="81" y="123"/>
                  </a:moveTo>
                  <a:cubicBezTo>
                    <a:pt x="81" y="124"/>
                    <a:pt x="80" y="124"/>
                    <a:pt x="80" y="124"/>
                  </a:cubicBezTo>
                  <a:cubicBezTo>
                    <a:pt x="81" y="124"/>
                    <a:pt x="81" y="124"/>
                    <a:pt x="81" y="124"/>
                  </a:cubicBezTo>
                  <a:cubicBezTo>
                    <a:pt x="81" y="124"/>
                    <a:pt x="81" y="124"/>
                    <a:pt x="81" y="123"/>
                  </a:cubicBezTo>
                  <a:moveTo>
                    <a:pt x="71" y="113"/>
                  </a:moveTo>
                  <a:cubicBezTo>
                    <a:pt x="71" y="114"/>
                    <a:pt x="70" y="114"/>
                    <a:pt x="71" y="115"/>
                  </a:cubicBezTo>
                  <a:cubicBezTo>
                    <a:pt x="71" y="115"/>
                    <a:pt x="72" y="115"/>
                    <a:pt x="72" y="114"/>
                  </a:cubicBezTo>
                  <a:cubicBezTo>
                    <a:pt x="72" y="114"/>
                    <a:pt x="72" y="114"/>
                    <a:pt x="71" y="114"/>
                  </a:cubicBezTo>
                  <a:cubicBezTo>
                    <a:pt x="72" y="114"/>
                    <a:pt x="71" y="114"/>
                    <a:pt x="71" y="113"/>
                  </a:cubicBezTo>
                  <a:moveTo>
                    <a:pt x="73" y="113"/>
                  </a:moveTo>
                  <a:cubicBezTo>
                    <a:pt x="73" y="113"/>
                    <a:pt x="74" y="113"/>
                    <a:pt x="74" y="114"/>
                  </a:cubicBezTo>
                  <a:cubicBezTo>
                    <a:pt x="74" y="113"/>
                    <a:pt x="74" y="113"/>
                    <a:pt x="73" y="113"/>
                  </a:cubicBezTo>
                  <a:moveTo>
                    <a:pt x="77" y="105"/>
                  </a:moveTo>
                  <a:cubicBezTo>
                    <a:pt x="76" y="106"/>
                    <a:pt x="76" y="106"/>
                    <a:pt x="76" y="105"/>
                  </a:cubicBezTo>
                  <a:cubicBezTo>
                    <a:pt x="76" y="106"/>
                    <a:pt x="76" y="107"/>
                    <a:pt x="76" y="106"/>
                  </a:cubicBezTo>
                  <a:cubicBezTo>
                    <a:pt x="75" y="106"/>
                    <a:pt x="76" y="106"/>
                    <a:pt x="75" y="106"/>
                  </a:cubicBezTo>
                  <a:cubicBezTo>
                    <a:pt x="74" y="106"/>
                    <a:pt x="75" y="106"/>
                    <a:pt x="75" y="107"/>
                  </a:cubicBezTo>
                  <a:cubicBezTo>
                    <a:pt x="76" y="107"/>
                    <a:pt x="76" y="107"/>
                    <a:pt x="77" y="107"/>
                  </a:cubicBezTo>
                  <a:cubicBezTo>
                    <a:pt x="76" y="106"/>
                    <a:pt x="77" y="106"/>
                    <a:pt x="77" y="105"/>
                  </a:cubicBezTo>
                  <a:moveTo>
                    <a:pt x="77" y="97"/>
                  </a:moveTo>
                  <a:cubicBezTo>
                    <a:pt x="77" y="97"/>
                    <a:pt x="76" y="97"/>
                    <a:pt x="76" y="97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7" y="97"/>
                    <a:pt x="77" y="97"/>
                    <a:pt x="77" y="97"/>
                  </a:cubicBezTo>
                  <a:moveTo>
                    <a:pt x="77" y="95"/>
                  </a:moveTo>
                  <a:cubicBezTo>
                    <a:pt x="77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8" y="96"/>
                    <a:pt x="76" y="96"/>
                    <a:pt x="77" y="96"/>
                  </a:cubicBezTo>
                  <a:cubicBezTo>
                    <a:pt x="78" y="96"/>
                    <a:pt x="77" y="96"/>
                    <a:pt x="78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4"/>
                    <a:pt x="77" y="94"/>
                    <a:pt x="77" y="95"/>
                  </a:cubicBezTo>
                  <a:moveTo>
                    <a:pt x="92" y="73"/>
                  </a:moveTo>
                  <a:cubicBezTo>
                    <a:pt x="92" y="73"/>
                    <a:pt x="92" y="74"/>
                    <a:pt x="93" y="74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3" y="73"/>
                    <a:pt x="94" y="72"/>
                    <a:pt x="92" y="73"/>
                  </a:cubicBezTo>
                  <a:moveTo>
                    <a:pt x="91" y="72"/>
                  </a:moveTo>
                  <a:cubicBezTo>
                    <a:pt x="91" y="72"/>
                    <a:pt x="91" y="73"/>
                    <a:pt x="92" y="73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2" y="72"/>
                    <a:pt x="92" y="72"/>
                    <a:pt x="91" y="72"/>
                  </a:cubicBezTo>
                  <a:moveTo>
                    <a:pt x="91" y="70"/>
                  </a:moveTo>
                  <a:cubicBezTo>
                    <a:pt x="91" y="70"/>
                    <a:pt x="91" y="71"/>
                    <a:pt x="92" y="71"/>
                  </a:cubicBezTo>
                  <a:cubicBezTo>
                    <a:pt x="92" y="70"/>
                    <a:pt x="92" y="70"/>
                    <a:pt x="91" y="70"/>
                  </a:cubicBezTo>
                  <a:moveTo>
                    <a:pt x="82" y="69"/>
                  </a:moveTo>
                  <a:cubicBezTo>
                    <a:pt x="82" y="69"/>
                    <a:pt x="82" y="70"/>
                    <a:pt x="83" y="70"/>
                  </a:cubicBezTo>
                  <a:cubicBezTo>
                    <a:pt x="83" y="69"/>
                    <a:pt x="83" y="69"/>
                    <a:pt x="82" y="69"/>
                  </a:cubicBezTo>
                  <a:moveTo>
                    <a:pt x="90" y="66"/>
                  </a:moveTo>
                  <a:cubicBezTo>
                    <a:pt x="90" y="66"/>
                    <a:pt x="90" y="66"/>
                    <a:pt x="91" y="66"/>
                  </a:cubicBezTo>
                  <a:cubicBezTo>
                    <a:pt x="91" y="66"/>
                    <a:pt x="91" y="65"/>
                    <a:pt x="90" y="66"/>
                  </a:cubicBezTo>
                  <a:moveTo>
                    <a:pt x="79" y="57"/>
                  </a:moveTo>
                  <a:cubicBezTo>
                    <a:pt x="79" y="58"/>
                    <a:pt x="79" y="58"/>
                    <a:pt x="80" y="58"/>
                  </a:cubicBezTo>
                  <a:cubicBezTo>
                    <a:pt x="80" y="58"/>
                    <a:pt x="80" y="58"/>
                    <a:pt x="80" y="57"/>
                  </a:cubicBezTo>
                  <a:cubicBezTo>
                    <a:pt x="80" y="58"/>
                    <a:pt x="80" y="57"/>
                    <a:pt x="79" y="57"/>
                  </a:cubicBezTo>
                  <a:moveTo>
                    <a:pt x="79" y="56"/>
                  </a:moveTo>
                  <a:cubicBezTo>
                    <a:pt x="79" y="56"/>
                    <a:pt x="78" y="57"/>
                    <a:pt x="79" y="57"/>
                  </a:cubicBezTo>
                  <a:cubicBezTo>
                    <a:pt x="80" y="56"/>
                    <a:pt x="79" y="57"/>
                    <a:pt x="80" y="57"/>
                  </a:cubicBezTo>
                  <a:cubicBezTo>
                    <a:pt x="81" y="57"/>
                    <a:pt x="80" y="56"/>
                    <a:pt x="79" y="56"/>
                  </a:cubicBezTo>
                  <a:moveTo>
                    <a:pt x="79" y="48"/>
                  </a:moveTo>
                  <a:cubicBezTo>
                    <a:pt x="79" y="48"/>
                    <a:pt x="79" y="49"/>
                    <a:pt x="80" y="49"/>
                  </a:cubicBezTo>
                  <a:cubicBezTo>
                    <a:pt x="79" y="49"/>
                    <a:pt x="80" y="48"/>
                    <a:pt x="79" y="48"/>
                  </a:cubicBezTo>
                  <a:moveTo>
                    <a:pt x="75" y="43"/>
                  </a:moveTo>
                  <a:cubicBezTo>
                    <a:pt x="76" y="42"/>
                    <a:pt x="76" y="42"/>
                    <a:pt x="76" y="43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6" y="42"/>
                    <a:pt x="76" y="41"/>
                  </a:cubicBezTo>
                  <a:cubicBezTo>
                    <a:pt x="75" y="42"/>
                    <a:pt x="75" y="42"/>
                    <a:pt x="75" y="43"/>
                  </a:cubicBezTo>
                  <a:moveTo>
                    <a:pt x="76" y="41"/>
                  </a:moveTo>
                  <a:cubicBezTo>
                    <a:pt x="75" y="41"/>
                    <a:pt x="75" y="41"/>
                    <a:pt x="75" y="42"/>
                  </a:cubicBezTo>
                  <a:cubicBezTo>
                    <a:pt x="75" y="41"/>
                    <a:pt x="76" y="41"/>
                    <a:pt x="76" y="41"/>
                  </a:cubicBezTo>
                  <a:moveTo>
                    <a:pt x="71" y="44"/>
                  </a:moveTo>
                  <a:cubicBezTo>
                    <a:pt x="72" y="44"/>
                    <a:pt x="72" y="45"/>
                    <a:pt x="73" y="45"/>
                  </a:cubicBezTo>
                  <a:cubicBezTo>
                    <a:pt x="74" y="44"/>
                    <a:pt x="73" y="45"/>
                    <a:pt x="73" y="44"/>
                  </a:cubicBezTo>
                  <a:cubicBezTo>
                    <a:pt x="73" y="44"/>
                    <a:pt x="72" y="43"/>
                    <a:pt x="71" y="44"/>
                  </a:cubicBezTo>
                  <a:moveTo>
                    <a:pt x="69" y="38"/>
                  </a:moveTo>
                  <a:cubicBezTo>
                    <a:pt x="69" y="38"/>
                    <a:pt x="69" y="38"/>
                    <a:pt x="68" y="38"/>
                  </a:cubicBezTo>
                  <a:cubicBezTo>
                    <a:pt x="69" y="38"/>
                    <a:pt x="68" y="39"/>
                    <a:pt x="69" y="39"/>
                  </a:cubicBezTo>
                  <a:lnTo>
                    <a:pt x="69" y="38"/>
                  </a:lnTo>
                  <a:close/>
                  <a:moveTo>
                    <a:pt x="71" y="38"/>
                  </a:moveTo>
                  <a:cubicBezTo>
                    <a:pt x="71" y="38"/>
                    <a:pt x="72" y="38"/>
                    <a:pt x="72" y="38"/>
                  </a:cubicBezTo>
                  <a:cubicBezTo>
                    <a:pt x="72" y="38"/>
                    <a:pt x="73" y="37"/>
                    <a:pt x="73" y="37"/>
                  </a:cubicBezTo>
                  <a:cubicBezTo>
                    <a:pt x="73" y="38"/>
                    <a:pt x="72" y="38"/>
                    <a:pt x="71" y="38"/>
                  </a:cubicBezTo>
                  <a:moveTo>
                    <a:pt x="70" y="35"/>
                  </a:moveTo>
                  <a:cubicBezTo>
                    <a:pt x="70" y="35"/>
                    <a:pt x="71" y="36"/>
                    <a:pt x="71" y="36"/>
                  </a:cubicBezTo>
                  <a:cubicBezTo>
                    <a:pt x="71" y="35"/>
                    <a:pt x="70" y="34"/>
                    <a:pt x="70" y="35"/>
                  </a:cubicBezTo>
                  <a:moveTo>
                    <a:pt x="69" y="35"/>
                  </a:moveTo>
                  <a:cubicBezTo>
                    <a:pt x="69" y="35"/>
                    <a:pt x="69" y="36"/>
                    <a:pt x="70" y="36"/>
                  </a:cubicBezTo>
                  <a:cubicBezTo>
                    <a:pt x="70" y="36"/>
                    <a:pt x="70" y="36"/>
                    <a:pt x="70" y="37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7"/>
                    <a:pt x="71" y="37"/>
                    <a:pt x="72" y="37"/>
                  </a:cubicBezTo>
                  <a:cubicBezTo>
                    <a:pt x="71" y="37"/>
                    <a:pt x="71" y="36"/>
                    <a:pt x="71" y="36"/>
                  </a:cubicBezTo>
                  <a:cubicBezTo>
                    <a:pt x="70" y="36"/>
                    <a:pt x="70" y="36"/>
                    <a:pt x="69" y="35"/>
                  </a:cubicBezTo>
                  <a:moveTo>
                    <a:pt x="53" y="136"/>
                  </a:moveTo>
                  <a:cubicBezTo>
                    <a:pt x="54" y="137"/>
                    <a:pt x="54" y="137"/>
                    <a:pt x="53" y="137"/>
                  </a:cubicBezTo>
                  <a:cubicBezTo>
                    <a:pt x="53" y="137"/>
                    <a:pt x="53" y="137"/>
                    <a:pt x="53" y="137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3" y="136"/>
                    <a:pt x="53" y="136"/>
                    <a:pt x="53" y="136"/>
                  </a:cubicBezTo>
                  <a:moveTo>
                    <a:pt x="29" y="53"/>
                  </a:moveTo>
                  <a:cubicBezTo>
                    <a:pt x="28" y="52"/>
                    <a:pt x="28" y="52"/>
                    <a:pt x="29" y="52"/>
                  </a:cubicBezTo>
                  <a:cubicBezTo>
                    <a:pt x="29" y="52"/>
                    <a:pt x="29" y="53"/>
                    <a:pt x="29" y="53"/>
                  </a:cubicBezTo>
                  <a:moveTo>
                    <a:pt x="76" y="92"/>
                  </a:moveTo>
                  <a:cubicBezTo>
                    <a:pt x="76" y="92"/>
                    <a:pt x="75" y="91"/>
                    <a:pt x="76" y="90"/>
                  </a:cubicBezTo>
                  <a:cubicBezTo>
                    <a:pt x="77" y="90"/>
                    <a:pt x="76" y="90"/>
                    <a:pt x="76" y="91"/>
                  </a:cubicBezTo>
                  <a:cubicBezTo>
                    <a:pt x="77" y="91"/>
                    <a:pt x="76" y="92"/>
                    <a:pt x="76" y="92"/>
                  </a:cubicBezTo>
                  <a:moveTo>
                    <a:pt x="75" y="72"/>
                  </a:moveTo>
                  <a:cubicBezTo>
                    <a:pt x="74" y="72"/>
                    <a:pt x="74" y="72"/>
                    <a:pt x="74" y="71"/>
                  </a:cubicBezTo>
                  <a:cubicBezTo>
                    <a:pt x="74" y="71"/>
                    <a:pt x="75" y="72"/>
                    <a:pt x="75" y="72"/>
                  </a:cubicBezTo>
                  <a:moveTo>
                    <a:pt x="15" y="28"/>
                  </a:moveTo>
                  <a:cubicBezTo>
                    <a:pt x="14" y="26"/>
                    <a:pt x="14" y="26"/>
                    <a:pt x="14" y="25"/>
                  </a:cubicBezTo>
                  <a:cubicBezTo>
                    <a:pt x="15" y="24"/>
                    <a:pt x="14" y="23"/>
                    <a:pt x="15" y="24"/>
                  </a:cubicBezTo>
                  <a:cubicBezTo>
                    <a:pt x="14" y="25"/>
                    <a:pt x="15" y="27"/>
                    <a:pt x="15" y="28"/>
                  </a:cubicBezTo>
                  <a:moveTo>
                    <a:pt x="23" y="55"/>
                  </a:moveTo>
                  <a:cubicBezTo>
                    <a:pt x="23" y="55"/>
                    <a:pt x="22" y="55"/>
                    <a:pt x="23" y="55"/>
                  </a:cubicBezTo>
                  <a:cubicBezTo>
                    <a:pt x="23" y="55"/>
                    <a:pt x="24" y="55"/>
                    <a:pt x="25" y="55"/>
                  </a:cubicBezTo>
                  <a:cubicBezTo>
                    <a:pt x="24" y="55"/>
                    <a:pt x="24" y="55"/>
                    <a:pt x="23" y="55"/>
                  </a:cubicBezTo>
                  <a:moveTo>
                    <a:pt x="14" y="32"/>
                  </a:moveTo>
                  <a:cubicBezTo>
                    <a:pt x="14" y="31"/>
                    <a:pt x="14" y="30"/>
                    <a:pt x="14" y="29"/>
                  </a:cubicBezTo>
                  <a:cubicBezTo>
                    <a:pt x="15" y="30"/>
                    <a:pt x="14" y="31"/>
                    <a:pt x="14" y="32"/>
                  </a:cubicBezTo>
                  <a:moveTo>
                    <a:pt x="15" y="14"/>
                  </a:moveTo>
                  <a:cubicBezTo>
                    <a:pt x="15" y="15"/>
                    <a:pt x="15" y="17"/>
                    <a:pt x="15" y="18"/>
                  </a:cubicBezTo>
                  <a:cubicBezTo>
                    <a:pt x="14" y="15"/>
                    <a:pt x="15" y="15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6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moveTo>
                    <a:pt x="21" y="56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3" y="56"/>
                    <a:pt x="21" y="56"/>
                  </a:cubicBezTo>
                  <a:moveTo>
                    <a:pt x="22" y="60"/>
                  </a:moveTo>
                  <a:cubicBezTo>
                    <a:pt x="21" y="60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moveTo>
                    <a:pt x="22" y="58"/>
                  </a:moveTo>
                  <a:cubicBezTo>
                    <a:pt x="21" y="57"/>
                    <a:pt x="22" y="57"/>
                    <a:pt x="22" y="56"/>
                  </a:cubicBezTo>
                  <a:cubicBezTo>
                    <a:pt x="22" y="57"/>
                    <a:pt x="22" y="57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moveTo>
                    <a:pt x="28" y="47"/>
                  </a:moveTo>
                  <a:cubicBezTo>
                    <a:pt x="28" y="46"/>
                    <a:pt x="27" y="46"/>
                    <a:pt x="27" y="45"/>
                  </a:cubicBezTo>
                  <a:cubicBezTo>
                    <a:pt x="29" y="46"/>
                    <a:pt x="27" y="45"/>
                    <a:pt x="28" y="45"/>
                  </a:cubicBezTo>
                  <a:cubicBezTo>
                    <a:pt x="28" y="45"/>
                    <a:pt x="28" y="45"/>
                    <a:pt x="29" y="45"/>
                  </a:cubicBezTo>
                  <a:cubicBezTo>
                    <a:pt x="28" y="45"/>
                    <a:pt x="29" y="46"/>
                    <a:pt x="28" y="46"/>
                  </a:cubicBezTo>
                  <a:cubicBezTo>
                    <a:pt x="28" y="46"/>
                    <a:pt x="29" y="48"/>
                    <a:pt x="28" y="47"/>
                  </a:cubicBezTo>
                  <a:moveTo>
                    <a:pt x="35" y="135"/>
                  </a:moveTo>
                  <a:cubicBezTo>
                    <a:pt x="36" y="135"/>
                    <a:pt x="36" y="135"/>
                    <a:pt x="37" y="135"/>
                  </a:cubicBezTo>
                  <a:cubicBezTo>
                    <a:pt x="36" y="136"/>
                    <a:pt x="35" y="136"/>
                    <a:pt x="35" y="136"/>
                  </a:cubicBezTo>
                  <a:cubicBezTo>
                    <a:pt x="35" y="136"/>
                    <a:pt x="35" y="136"/>
                    <a:pt x="35" y="135"/>
                  </a:cubicBezTo>
                  <a:moveTo>
                    <a:pt x="91" y="115"/>
                  </a:moveTo>
                  <a:cubicBezTo>
                    <a:pt x="90" y="115"/>
                    <a:pt x="90" y="115"/>
                    <a:pt x="90" y="116"/>
                  </a:cubicBezTo>
                  <a:cubicBezTo>
                    <a:pt x="90" y="116"/>
                    <a:pt x="90" y="114"/>
                    <a:pt x="91" y="115"/>
                  </a:cubicBezTo>
                  <a:moveTo>
                    <a:pt x="2" y="131"/>
                  </a:moveTo>
                  <a:cubicBezTo>
                    <a:pt x="2" y="131"/>
                    <a:pt x="1" y="130"/>
                    <a:pt x="2" y="130"/>
                  </a:cubicBezTo>
                  <a:cubicBezTo>
                    <a:pt x="2" y="130"/>
                    <a:pt x="2" y="129"/>
                    <a:pt x="2" y="129"/>
                  </a:cubicBezTo>
                  <a:cubicBezTo>
                    <a:pt x="2" y="130"/>
                    <a:pt x="2" y="130"/>
                    <a:pt x="2" y="131"/>
                  </a:cubicBezTo>
                  <a:moveTo>
                    <a:pt x="87" y="123"/>
                  </a:moveTo>
                  <a:cubicBezTo>
                    <a:pt x="87" y="123"/>
                    <a:pt x="87" y="124"/>
                    <a:pt x="86" y="124"/>
                  </a:cubicBezTo>
                  <a:cubicBezTo>
                    <a:pt x="86" y="125"/>
                    <a:pt x="86" y="126"/>
                    <a:pt x="85" y="126"/>
                  </a:cubicBezTo>
                  <a:cubicBezTo>
                    <a:pt x="86" y="125"/>
                    <a:pt x="86" y="122"/>
                    <a:pt x="87" y="123"/>
                  </a:cubicBezTo>
                  <a:moveTo>
                    <a:pt x="52" y="155"/>
                  </a:moveTo>
                  <a:cubicBezTo>
                    <a:pt x="53" y="156"/>
                    <a:pt x="50" y="156"/>
                    <a:pt x="50" y="156"/>
                  </a:cubicBezTo>
                  <a:cubicBezTo>
                    <a:pt x="50" y="156"/>
                    <a:pt x="49" y="156"/>
                    <a:pt x="49" y="156"/>
                  </a:cubicBezTo>
                  <a:cubicBezTo>
                    <a:pt x="49" y="155"/>
                    <a:pt x="52" y="156"/>
                    <a:pt x="52" y="155"/>
                  </a:cubicBezTo>
                  <a:moveTo>
                    <a:pt x="79" y="131"/>
                  </a:moveTo>
                  <a:cubicBezTo>
                    <a:pt x="79" y="132"/>
                    <a:pt x="79" y="132"/>
                    <a:pt x="78" y="132"/>
                  </a:cubicBezTo>
                  <a:cubicBezTo>
                    <a:pt x="78" y="131"/>
                    <a:pt x="79" y="131"/>
                    <a:pt x="79" y="131"/>
                  </a:cubicBezTo>
                  <a:moveTo>
                    <a:pt x="86" y="121"/>
                  </a:moveTo>
                  <a:cubicBezTo>
                    <a:pt x="86" y="121"/>
                    <a:pt x="85" y="121"/>
                    <a:pt x="86" y="122"/>
                  </a:cubicBezTo>
                  <a:cubicBezTo>
                    <a:pt x="85" y="122"/>
                    <a:pt x="85" y="123"/>
                    <a:pt x="85" y="122"/>
                  </a:cubicBezTo>
                  <a:cubicBezTo>
                    <a:pt x="85" y="122"/>
                    <a:pt x="86" y="122"/>
                    <a:pt x="86" y="121"/>
                  </a:cubicBezTo>
                  <a:moveTo>
                    <a:pt x="88" y="116"/>
                  </a:moveTo>
                  <a:cubicBezTo>
                    <a:pt x="88" y="116"/>
                    <a:pt x="87" y="116"/>
                    <a:pt x="87" y="117"/>
                  </a:cubicBezTo>
                  <a:cubicBezTo>
                    <a:pt x="87" y="117"/>
                    <a:pt x="87" y="115"/>
                    <a:pt x="88" y="116"/>
                  </a:cubicBezTo>
                  <a:moveTo>
                    <a:pt x="85" y="121"/>
                  </a:moveTo>
                  <a:cubicBezTo>
                    <a:pt x="84" y="121"/>
                    <a:pt x="84" y="122"/>
                    <a:pt x="83" y="121"/>
                  </a:cubicBezTo>
                  <a:cubicBezTo>
                    <a:pt x="84" y="121"/>
                    <a:pt x="84" y="120"/>
                    <a:pt x="85" y="121"/>
                  </a:cubicBezTo>
                  <a:moveTo>
                    <a:pt x="83" y="122"/>
                  </a:moveTo>
                  <a:cubicBezTo>
                    <a:pt x="84" y="123"/>
                    <a:pt x="83" y="122"/>
                    <a:pt x="84" y="123"/>
                  </a:cubicBezTo>
                  <a:cubicBezTo>
                    <a:pt x="84" y="123"/>
                    <a:pt x="83" y="123"/>
                    <a:pt x="83" y="123"/>
                  </a:cubicBezTo>
                  <a:cubicBezTo>
                    <a:pt x="83" y="123"/>
                    <a:pt x="83" y="123"/>
                    <a:pt x="83" y="122"/>
                  </a:cubicBezTo>
                  <a:moveTo>
                    <a:pt x="30" y="135"/>
                  </a:moveTo>
                  <a:cubicBezTo>
                    <a:pt x="31" y="134"/>
                    <a:pt x="31" y="135"/>
                    <a:pt x="32" y="135"/>
                  </a:cubicBezTo>
                  <a:cubicBezTo>
                    <a:pt x="32" y="135"/>
                    <a:pt x="33" y="135"/>
                    <a:pt x="34" y="136"/>
                  </a:cubicBezTo>
                  <a:cubicBezTo>
                    <a:pt x="34" y="136"/>
                    <a:pt x="35" y="135"/>
                    <a:pt x="34" y="136"/>
                  </a:cubicBezTo>
                  <a:cubicBezTo>
                    <a:pt x="34" y="135"/>
                    <a:pt x="33" y="136"/>
                    <a:pt x="32" y="136"/>
                  </a:cubicBezTo>
                  <a:cubicBezTo>
                    <a:pt x="32" y="136"/>
                    <a:pt x="31" y="135"/>
                    <a:pt x="30" y="135"/>
                  </a:cubicBezTo>
                  <a:moveTo>
                    <a:pt x="38" y="135"/>
                  </a:moveTo>
                  <a:cubicBezTo>
                    <a:pt x="38" y="135"/>
                    <a:pt x="39" y="135"/>
                    <a:pt x="39" y="135"/>
                  </a:cubicBezTo>
                  <a:cubicBezTo>
                    <a:pt x="39" y="136"/>
                    <a:pt x="38" y="136"/>
                    <a:pt x="38" y="135"/>
                  </a:cubicBezTo>
                  <a:moveTo>
                    <a:pt x="43" y="134"/>
                  </a:moveTo>
                  <a:cubicBezTo>
                    <a:pt x="43" y="134"/>
                    <a:pt x="43" y="134"/>
                    <a:pt x="44" y="134"/>
                  </a:cubicBezTo>
                  <a:cubicBezTo>
                    <a:pt x="44" y="135"/>
                    <a:pt x="43" y="134"/>
                    <a:pt x="43" y="134"/>
                  </a:cubicBezTo>
                  <a:moveTo>
                    <a:pt x="39" y="135"/>
                  </a:moveTo>
                  <a:cubicBezTo>
                    <a:pt x="39" y="134"/>
                    <a:pt x="40" y="135"/>
                    <a:pt x="40" y="135"/>
                  </a:cubicBezTo>
                  <a:cubicBezTo>
                    <a:pt x="40" y="136"/>
                    <a:pt x="40" y="135"/>
                    <a:pt x="39" y="135"/>
                  </a:cubicBezTo>
                  <a:moveTo>
                    <a:pt x="27" y="130"/>
                  </a:moveTo>
                  <a:cubicBezTo>
                    <a:pt x="27" y="130"/>
                    <a:pt x="27" y="130"/>
                    <a:pt x="27" y="131"/>
                  </a:cubicBezTo>
                  <a:cubicBezTo>
                    <a:pt x="26" y="131"/>
                    <a:pt x="27" y="130"/>
                    <a:pt x="27" y="130"/>
                  </a:cubicBezTo>
                  <a:moveTo>
                    <a:pt x="26" y="123"/>
                  </a:moveTo>
                  <a:cubicBezTo>
                    <a:pt x="27" y="123"/>
                    <a:pt x="26" y="123"/>
                    <a:pt x="26" y="123"/>
                  </a:cubicBezTo>
                  <a:cubicBezTo>
                    <a:pt x="26" y="124"/>
                    <a:pt x="26" y="125"/>
                    <a:pt x="26" y="126"/>
                  </a:cubicBezTo>
                  <a:cubicBezTo>
                    <a:pt x="25" y="126"/>
                    <a:pt x="26" y="125"/>
                    <a:pt x="26" y="125"/>
                  </a:cubicBezTo>
                  <a:cubicBezTo>
                    <a:pt x="26" y="124"/>
                    <a:pt x="26" y="124"/>
                    <a:pt x="26" y="123"/>
                  </a:cubicBezTo>
                  <a:moveTo>
                    <a:pt x="29" y="135"/>
                  </a:moveTo>
                  <a:cubicBezTo>
                    <a:pt x="30" y="134"/>
                    <a:pt x="31" y="135"/>
                    <a:pt x="30" y="135"/>
                  </a:cubicBezTo>
                  <a:cubicBezTo>
                    <a:pt x="30" y="135"/>
                    <a:pt x="30" y="135"/>
                    <a:pt x="29" y="135"/>
                  </a:cubicBezTo>
                  <a:moveTo>
                    <a:pt x="27" y="131"/>
                  </a:moveTo>
                  <a:cubicBezTo>
                    <a:pt x="27" y="131"/>
                    <a:pt x="27" y="131"/>
                    <a:pt x="27" y="131"/>
                  </a:cubicBezTo>
                  <a:cubicBezTo>
                    <a:pt x="27" y="132"/>
                    <a:pt x="27" y="131"/>
                    <a:pt x="27" y="131"/>
                  </a:cubicBezTo>
                  <a:moveTo>
                    <a:pt x="94" y="98"/>
                  </a:moveTo>
                  <a:cubicBezTo>
                    <a:pt x="95" y="99"/>
                    <a:pt x="94" y="100"/>
                    <a:pt x="94" y="100"/>
                  </a:cubicBezTo>
                  <a:cubicBezTo>
                    <a:pt x="93" y="100"/>
                    <a:pt x="94" y="99"/>
                    <a:pt x="94" y="98"/>
                  </a:cubicBezTo>
                  <a:moveTo>
                    <a:pt x="41" y="16"/>
                  </a:moveTo>
                  <a:cubicBezTo>
                    <a:pt x="41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4"/>
                  </a:cubicBezTo>
                  <a:cubicBezTo>
                    <a:pt x="42" y="14"/>
                    <a:pt x="42" y="15"/>
                    <a:pt x="43" y="15"/>
                  </a:cubicBezTo>
                  <a:cubicBezTo>
                    <a:pt x="42" y="16"/>
                    <a:pt x="42" y="16"/>
                    <a:pt x="41" y="16"/>
                  </a:cubicBezTo>
                  <a:moveTo>
                    <a:pt x="37" y="13"/>
                  </a:moveTo>
                  <a:cubicBezTo>
                    <a:pt x="36" y="12"/>
                    <a:pt x="37" y="13"/>
                    <a:pt x="38" y="13"/>
                  </a:cubicBezTo>
                  <a:cubicBezTo>
                    <a:pt x="38" y="14"/>
                    <a:pt x="37" y="13"/>
                    <a:pt x="37" y="13"/>
                  </a:cubicBezTo>
                  <a:moveTo>
                    <a:pt x="43" y="12"/>
                  </a:moveTo>
                  <a:cubicBezTo>
                    <a:pt x="43" y="13"/>
                    <a:pt x="44" y="13"/>
                    <a:pt x="44" y="14"/>
                  </a:cubicBezTo>
                  <a:cubicBezTo>
                    <a:pt x="44" y="13"/>
                    <a:pt x="43" y="13"/>
                    <a:pt x="43" y="12"/>
                  </a:cubicBezTo>
                  <a:moveTo>
                    <a:pt x="38" y="11"/>
                  </a:moveTo>
                  <a:cubicBezTo>
                    <a:pt x="38" y="10"/>
                    <a:pt x="39" y="12"/>
                    <a:pt x="40" y="12"/>
                  </a:cubicBezTo>
                  <a:cubicBezTo>
                    <a:pt x="40" y="12"/>
                    <a:pt x="40" y="12"/>
                    <a:pt x="41" y="12"/>
                  </a:cubicBezTo>
                  <a:cubicBezTo>
                    <a:pt x="40" y="13"/>
                    <a:pt x="39" y="12"/>
                    <a:pt x="38" y="11"/>
                  </a:cubicBezTo>
                  <a:moveTo>
                    <a:pt x="43" y="15"/>
                  </a:moveTo>
                  <a:cubicBezTo>
                    <a:pt x="43" y="14"/>
                    <a:pt x="43" y="15"/>
                    <a:pt x="44" y="15"/>
                  </a:cubicBezTo>
                  <a:cubicBezTo>
                    <a:pt x="44" y="15"/>
                    <a:pt x="44" y="14"/>
                    <a:pt x="44" y="14"/>
                  </a:cubicBezTo>
                  <a:cubicBezTo>
                    <a:pt x="44" y="14"/>
                    <a:pt x="44" y="15"/>
                    <a:pt x="44" y="15"/>
                  </a:cubicBezTo>
                  <a:cubicBezTo>
                    <a:pt x="45" y="15"/>
                    <a:pt x="45" y="14"/>
                    <a:pt x="46" y="15"/>
                  </a:cubicBezTo>
                  <a:cubicBezTo>
                    <a:pt x="46" y="15"/>
                    <a:pt x="45" y="15"/>
                    <a:pt x="45" y="15"/>
                  </a:cubicBezTo>
                  <a:cubicBezTo>
                    <a:pt x="45" y="16"/>
                    <a:pt x="44" y="16"/>
                    <a:pt x="45" y="16"/>
                  </a:cubicBezTo>
                  <a:cubicBezTo>
                    <a:pt x="45" y="17"/>
                    <a:pt x="45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moveTo>
                    <a:pt x="54" y="20"/>
                  </a:moveTo>
                  <a:cubicBezTo>
                    <a:pt x="55" y="21"/>
                    <a:pt x="55" y="20"/>
                    <a:pt x="56" y="21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6" y="23"/>
                    <a:pt x="55" y="22"/>
                    <a:pt x="54" y="21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5" y="23"/>
                    <a:pt x="56" y="23"/>
                  </a:cubicBezTo>
                  <a:cubicBezTo>
                    <a:pt x="56" y="24"/>
                    <a:pt x="57" y="25"/>
                    <a:pt x="56" y="26"/>
                  </a:cubicBezTo>
                  <a:cubicBezTo>
                    <a:pt x="56" y="25"/>
                    <a:pt x="56" y="24"/>
                    <a:pt x="55" y="24"/>
                  </a:cubicBezTo>
                  <a:cubicBezTo>
                    <a:pt x="55" y="23"/>
                    <a:pt x="54" y="24"/>
                    <a:pt x="55" y="24"/>
                  </a:cubicBezTo>
                  <a:cubicBezTo>
                    <a:pt x="53" y="24"/>
                    <a:pt x="52" y="22"/>
                    <a:pt x="50" y="22"/>
                  </a:cubicBezTo>
                  <a:cubicBezTo>
                    <a:pt x="51" y="21"/>
                    <a:pt x="52" y="22"/>
                    <a:pt x="52" y="22"/>
                  </a:cubicBezTo>
                  <a:cubicBezTo>
                    <a:pt x="52" y="21"/>
                    <a:pt x="52" y="20"/>
                    <a:pt x="52" y="21"/>
                  </a:cubicBezTo>
                  <a:cubicBezTo>
                    <a:pt x="51" y="20"/>
                    <a:pt x="52" y="21"/>
                    <a:pt x="53" y="21"/>
                  </a:cubicBezTo>
                  <a:cubicBezTo>
                    <a:pt x="53" y="22"/>
                    <a:pt x="53" y="22"/>
                    <a:pt x="52" y="22"/>
                  </a:cubicBezTo>
                  <a:cubicBezTo>
                    <a:pt x="53" y="23"/>
                    <a:pt x="53" y="23"/>
                    <a:pt x="54" y="24"/>
                  </a:cubicBezTo>
                  <a:cubicBezTo>
                    <a:pt x="54" y="23"/>
                    <a:pt x="53" y="23"/>
                    <a:pt x="53" y="22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3" y="22"/>
                    <a:pt x="53" y="21"/>
                  </a:cubicBezTo>
                  <a:cubicBezTo>
                    <a:pt x="53" y="21"/>
                    <a:pt x="54" y="21"/>
                    <a:pt x="54" y="20"/>
                  </a:cubicBezTo>
                  <a:moveTo>
                    <a:pt x="42" y="10"/>
                  </a:moveTo>
                  <a:cubicBezTo>
                    <a:pt x="43" y="10"/>
                    <a:pt x="44" y="10"/>
                    <a:pt x="45" y="10"/>
                  </a:cubicBezTo>
                  <a:cubicBezTo>
                    <a:pt x="45" y="10"/>
                    <a:pt x="45" y="10"/>
                    <a:pt x="46" y="10"/>
                  </a:cubicBezTo>
                  <a:cubicBezTo>
                    <a:pt x="47" y="10"/>
                    <a:pt x="49" y="11"/>
                    <a:pt x="51" y="12"/>
                  </a:cubicBezTo>
                  <a:cubicBezTo>
                    <a:pt x="52" y="12"/>
                    <a:pt x="52" y="13"/>
                    <a:pt x="52" y="13"/>
                  </a:cubicBezTo>
                  <a:cubicBezTo>
                    <a:pt x="52" y="14"/>
                    <a:pt x="51" y="13"/>
                    <a:pt x="51" y="15"/>
                  </a:cubicBezTo>
                  <a:cubicBezTo>
                    <a:pt x="50" y="15"/>
                    <a:pt x="50" y="14"/>
                    <a:pt x="50" y="14"/>
                  </a:cubicBezTo>
                  <a:cubicBezTo>
                    <a:pt x="49" y="15"/>
                    <a:pt x="51" y="15"/>
                    <a:pt x="52" y="16"/>
                  </a:cubicBezTo>
                  <a:cubicBezTo>
                    <a:pt x="51" y="16"/>
                    <a:pt x="51" y="16"/>
                    <a:pt x="51" y="17"/>
                  </a:cubicBezTo>
                  <a:cubicBezTo>
                    <a:pt x="50" y="15"/>
                    <a:pt x="49" y="15"/>
                    <a:pt x="47" y="15"/>
                  </a:cubicBezTo>
                  <a:cubicBezTo>
                    <a:pt x="47" y="14"/>
                    <a:pt x="48" y="14"/>
                    <a:pt x="48" y="14"/>
                  </a:cubicBezTo>
                  <a:cubicBezTo>
                    <a:pt x="48" y="14"/>
                    <a:pt x="49" y="14"/>
                    <a:pt x="49" y="13"/>
                  </a:cubicBezTo>
                  <a:cubicBezTo>
                    <a:pt x="48" y="12"/>
                    <a:pt x="48" y="13"/>
                    <a:pt x="48" y="13"/>
                  </a:cubicBezTo>
                  <a:cubicBezTo>
                    <a:pt x="46" y="12"/>
                    <a:pt x="45" y="11"/>
                    <a:pt x="43" y="11"/>
                  </a:cubicBezTo>
                  <a:cubicBezTo>
                    <a:pt x="43" y="11"/>
                    <a:pt x="43" y="10"/>
                    <a:pt x="42" y="10"/>
                  </a:cubicBezTo>
                  <a:moveTo>
                    <a:pt x="47" y="12"/>
                  </a:move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6" y="11"/>
                    <a:pt x="46" y="11"/>
                  </a:cubicBezTo>
                  <a:cubicBezTo>
                    <a:pt x="44" y="10"/>
                    <a:pt x="46" y="11"/>
                    <a:pt x="47" y="12"/>
                  </a:cubicBezTo>
                  <a:moveTo>
                    <a:pt x="52" y="19"/>
                  </a:moveTo>
                  <a:cubicBezTo>
                    <a:pt x="52" y="19"/>
                    <a:pt x="52" y="19"/>
                    <a:pt x="51" y="19"/>
                  </a:cubicBezTo>
                  <a:cubicBezTo>
                    <a:pt x="51" y="20"/>
                    <a:pt x="52" y="20"/>
                    <a:pt x="53" y="20"/>
                  </a:cubicBezTo>
                  <a:cubicBezTo>
                    <a:pt x="53" y="20"/>
                    <a:pt x="52" y="20"/>
                    <a:pt x="52" y="19"/>
                  </a:cubicBezTo>
                  <a:cubicBezTo>
                    <a:pt x="52" y="19"/>
                    <a:pt x="53" y="19"/>
                    <a:pt x="52" y="18"/>
                  </a:cubicBezTo>
                  <a:cubicBezTo>
                    <a:pt x="53" y="18"/>
                    <a:pt x="53" y="18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4" y="19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3" y="20"/>
                    <a:pt x="52" y="20"/>
                    <a:pt x="51" y="20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0" y="19"/>
                    <a:pt x="50" y="20"/>
                    <a:pt x="50" y="19"/>
                  </a:cubicBezTo>
                  <a:cubicBezTo>
                    <a:pt x="50" y="19"/>
                    <a:pt x="50" y="18"/>
                    <a:pt x="49" y="18"/>
                  </a:cubicBezTo>
                  <a:cubicBezTo>
                    <a:pt x="49" y="16"/>
                    <a:pt x="50" y="18"/>
                    <a:pt x="51" y="18"/>
                  </a:cubicBezTo>
                  <a:cubicBezTo>
                    <a:pt x="51" y="18"/>
                    <a:pt x="51" y="18"/>
                    <a:pt x="51" y="19"/>
                  </a:cubicBezTo>
                  <a:cubicBezTo>
                    <a:pt x="51" y="19"/>
                    <a:pt x="51" y="18"/>
                    <a:pt x="52" y="19"/>
                  </a:cubicBezTo>
                  <a:moveTo>
                    <a:pt x="36" y="15"/>
                  </a:moveTo>
                  <a:cubicBezTo>
                    <a:pt x="36" y="14"/>
                    <a:pt x="37" y="15"/>
                    <a:pt x="37" y="14"/>
                  </a:cubicBezTo>
                  <a:cubicBezTo>
                    <a:pt x="37" y="15"/>
                    <a:pt x="38" y="15"/>
                    <a:pt x="38" y="15"/>
                  </a:cubicBezTo>
                  <a:cubicBezTo>
                    <a:pt x="39" y="15"/>
                    <a:pt x="40" y="16"/>
                    <a:pt x="40" y="17"/>
                  </a:cubicBezTo>
                  <a:cubicBezTo>
                    <a:pt x="40" y="17"/>
                    <a:pt x="39" y="16"/>
                    <a:pt x="39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8"/>
                    <a:pt x="40" y="17"/>
                    <a:pt x="41" y="18"/>
                  </a:cubicBezTo>
                  <a:cubicBezTo>
                    <a:pt x="41" y="19"/>
                    <a:pt x="41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8"/>
                    <a:pt x="38" y="18"/>
                    <a:pt x="37" y="18"/>
                  </a:cubicBezTo>
                  <a:cubicBezTo>
                    <a:pt x="37" y="17"/>
                    <a:pt x="37" y="17"/>
                    <a:pt x="37" y="16"/>
                  </a:cubicBezTo>
                  <a:cubicBezTo>
                    <a:pt x="37" y="17"/>
                    <a:pt x="39" y="18"/>
                    <a:pt x="39" y="18"/>
                  </a:cubicBezTo>
                  <a:cubicBezTo>
                    <a:pt x="39" y="17"/>
                    <a:pt x="39" y="16"/>
                    <a:pt x="38" y="16"/>
                  </a:cubicBezTo>
                  <a:cubicBezTo>
                    <a:pt x="38" y="16"/>
                    <a:pt x="38" y="17"/>
                    <a:pt x="39" y="17"/>
                  </a:cubicBezTo>
                  <a:cubicBezTo>
                    <a:pt x="38" y="17"/>
                    <a:pt x="37" y="15"/>
                    <a:pt x="36" y="15"/>
                  </a:cubicBezTo>
                  <a:moveTo>
                    <a:pt x="57" y="22"/>
                  </a:moveTo>
                  <a:cubicBezTo>
                    <a:pt x="58" y="21"/>
                    <a:pt x="57" y="23"/>
                    <a:pt x="59" y="24"/>
                  </a:cubicBezTo>
                  <a:cubicBezTo>
                    <a:pt x="58" y="23"/>
                    <a:pt x="59" y="22"/>
                    <a:pt x="59" y="23"/>
                  </a:cubicBezTo>
                  <a:cubicBezTo>
                    <a:pt x="59" y="24"/>
                    <a:pt x="60" y="24"/>
                    <a:pt x="60" y="25"/>
                  </a:cubicBezTo>
                  <a:cubicBezTo>
                    <a:pt x="60" y="25"/>
                    <a:pt x="59" y="25"/>
                    <a:pt x="60" y="26"/>
                  </a:cubicBezTo>
                  <a:cubicBezTo>
                    <a:pt x="59" y="26"/>
                    <a:pt x="59" y="25"/>
                    <a:pt x="58" y="25"/>
                  </a:cubicBezTo>
                  <a:cubicBezTo>
                    <a:pt x="59" y="24"/>
                    <a:pt x="59" y="25"/>
                    <a:pt x="59" y="24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7" y="23"/>
                    <a:pt x="58" y="25"/>
                    <a:pt x="57" y="24"/>
                  </a:cubicBezTo>
                  <a:cubicBezTo>
                    <a:pt x="57" y="23"/>
                    <a:pt x="58" y="23"/>
                    <a:pt x="57" y="22"/>
                  </a:cubicBezTo>
                  <a:moveTo>
                    <a:pt x="30" y="10"/>
                  </a:moveTo>
                  <a:cubicBezTo>
                    <a:pt x="29" y="10"/>
                    <a:pt x="29" y="9"/>
                    <a:pt x="29" y="9"/>
                  </a:cubicBezTo>
                  <a:cubicBezTo>
                    <a:pt x="28" y="8"/>
                    <a:pt x="30" y="9"/>
                    <a:pt x="30" y="10"/>
                  </a:cubicBezTo>
                  <a:moveTo>
                    <a:pt x="21" y="99"/>
                  </a:moveTo>
                  <a:cubicBezTo>
                    <a:pt x="22" y="100"/>
                    <a:pt x="21" y="101"/>
                    <a:pt x="22" y="101"/>
                  </a:cubicBezTo>
                  <a:cubicBezTo>
                    <a:pt x="21" y="101"/>
                    <a:pt x="22" y="100"/>
                    <a:pt x="21" y="99"/>
                  </a:cubicBezTo>
                  <a:moveTo>
                    <a:pt x="30" y="11"/>
                  </a:moveTo>
                  <a:cubicBezTo>
                    <a:pt x="30" y="10"/>
                    <a:pt x="31" y="10"/>
                    <a:pt x="31" y="9"/>
                  </a:cubicBezTo>
                  <a:cubicBezTo>
                    <a:pt x="31" y="10"/>
                    <a:pt x="32" y="10"/>
                    <a:pt x="32" y="11"/>
                  </a:cubicBezTo>
                  <a:cubicBezTo>
                    <a:pt x="32" y="10"/>
                    <a:pt x="31" y="10"/>
                    <a:pt x="31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0" y="11"/>
                  </a:cubicBezTo>
                  <a:moveTo>
                    <a:pt x="8" y="101"/>
                  </a:moveTo>
                  <a:cubicBezTo>
                    <a:pt x="8" y="101"/>
                    <a:pt x="8" y="100"/>
                    <a:pt x="8" y="100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7" y="99"/>
                    <a:pt x="7" y="99"/>
                    <a:pt x="7" y="98"/>
                  </a:cubicBezTo>
                  <a:cubicBezTo>
                    <a:pt x="7" y="97"/>
                    <a:pt x="6" y="96"/>
                    <a:pt x="6" y="95"/>
                  </a:cubicBezTo>
                  <a:cubicBezTo>
                    <a:pt x="6" y="95"/>
                    <a:pt x="7" y="95"/>
                    <a:pt x="7" y="95"/>
                  </a:cubicBezTo>
                  <a:cubicBezTo>
                    <a:pt x="7" y="93"/>
                    <a:pt x="6" y="92"/>
                    <a:pt x="6" y="90"/>
                  </a:cubicBezTo>
                  <a:cubicBezTo>
                    <a:pt x="6" y="90"/>
                    <a:pt x="6" y="90"/>
                    <a:pt x="6" y="89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7"/>
                    <a:pt x="6" y="86"/>
                    <a:pt x="6" y="85"/>
                  </a:cubicBezTo>
                  <a:cubicBezTo>
                    <a:pt x="7" y="85"/>
                    <a:pt x="7" y="84"/>
                    <a:pt x="8" y="85"/>
                  </a:cubicBezTo>
                  <a:cubicBezTo>
                    <a:pt x="7" y="84"/>
                    <a:pt x="7" y="85"/>
                    <a:pt x="6" y="84"/>
                  </a:cubicBezTo>
                  <a:cubicBezTo>
                    <a:pt x="6" y="83"/>
                    <a:pt x="6" y="83"/>
                    <a:pt x="6" y="82"/>
                  </a:cubicBezTo>
                  <a:cubicBezTo>
                    <a:pt x="5" y="82"/>
                    <a:pt x="6" y="82"/>
                    <a:pt x="6" y="82"/>
                  </a:cubicBezTo>
                  <a:cubicBezTo>
                    <a:pt x="6" y="81"/>
                    <a:pt x="5" y="81"/>
                    <a:pt x="6" y="81"/>
                  </a:cubicBezTo>
                  <a:cubicBezTo>
                    <a:pt x="4" y="81"/>
                    <a:pt x="6" y="80"/>
                    <a:pt x="5" y="80"/>
                  </a:cubicBezTo>
                  <a:cubicBezTo>
                    <a:pt x="5" y="80"/>
                    <a:pt x="4" y="80"/>
                    <a:pt x="4" y="80"/>
                  </a:cubicBezTo>
                  <a:cubicBezTo>
                    <a:pt x="4" y="81"/>
                    <a:pt x="5" y="80"/>
                    <a:pt x="5" y="81"/>
                  </a:cubicBezTo>
                  <a:cubicBezTo>
                    <a:pt x="5" y="81"/>
                    <a:pt x="5" y="81"/>
                    <a:pt x="5" y="82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2"/>
                    <a:pt x="5" y="82"/>
                    <a:pt x="5" y="83"/>
                  </a:cubicBezTo>
                  <a:cubicBezTo>
                    <a:pt x="5" y="83"/>
                    <a:pt x="5" y="82"/>
                    <a:pt x="4" y="82"/>
                  </a:cubicBezTo>
                  <a:cubicBezTo>
                    <a:pt x="4" y="83"/>
                    <a:pt x="5" y="83"/>
                    <a:pt x="5" y="84"/>
                  </a:cubicBezTo>
                  <a:cubicBezTo>
                    <a:pt x="5" y="84"/>
                    <a:pt x="6" y="84"/>
                    <a:pt x="5" y="85"/>
                  </a:cubicBezTo>
                  <a:cubicBezTo>
                    <a:pt x="5" y="85"/>
                    <a:pt x="5" y="85"/>
                    <a:pt x="5" y="84"/>
                  </a:cubicBezTo>
                  <a:cubicBezTo>
                    <a:pt x="4" y="84"/>
                    <a:pt x="4" y="85"/>
                    <a:pt x="4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5" y="85"/>
                    <a:pt x="4" y="85"/>
                    <a:pt x="5" y="85"/>
                  </a:cubicBezTo>
                  <a:cubicBezTo>
                    <a:pt x="5" y="85"/>
                    <a:pt x="6" y="86"/>
                    <a:pt x="5" y="86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3" y="86"/>
                    <a:pt x="3" y="86"/>
                    <a:pt x="3" y="87"/>
                  </a:cubicBezTo>
                  <a:cubicBezTo>
                    <a:pt x="4" y="87"/>
                    <a:pt x="3" y="86"/>
                    <a:pt x="4" y="86"/>
                  </a:cubicBezTo>
                  <a:cubicBezTo>
                    <a:pt x="5" y="86"/>
                    <a:pt x="4" y="86"/>
                    <a:pt x="5" y="87"/>
                  </a:cubicBezTo>
                  <a:cubicBezTo>
                    <a:pt x="5" y="87"/>
                    <a:pt x="5" y="87"/>
                    <a:pt x="4" y="87"/>
                  </a:cubicBezTo>
                  <a:cubicBezTo>
                    <a:pt x="3" y="87"/>
                    <a:pt x="3" y="87"/>
                    <a:pt x="3" y="88"/>
                  </a:cubicBezTo>
                  <a:cubicBezTo>
                    <a:pt x="2" y="88"/>
                    <a:pt x="1" y="87"/>
                    <a:pt x="2" y="87"/>
                  </a:cubicBezTo>
                  <a:cubicBezTo>
                    <a:pt x="2" y="86"/>
                    <a:pt x="1" y="87"/>
                    <a:pt x="1" y="87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1" y="86"/>
                    <a:pt x="1" y="85"/>
                    <a:pt x="1" y="85"/>
                  </a:cubicBezTo>
                  <a:cubicBezTo>
                    <a:pt x="1" y="85"/>
                    <a:pt x="1" y="84"/>
                    <a:pt x="1" y="83"/>
                  </a:cubicBezTo>
                  <a:cubicBezTo>
                    <a:pt x="1" y="83"/>
                    <a:pt x="1" y="83"/>
                    <a:pt x="1" y="82"/>
                  </a:cubicBezTo>
                  <a:cubicBezTo>
                    <a:pt x="1" y="81"/>
                    <a:pt x="2" y="80"/>
                    <a:pt x="2" y="79"/>
                  </a:cubicBezTo>
                  <a:cubicBezTo>
                    <a:pt x="2" y="79"/>
                    <a:pt x="2" y="78"/>
                    <a:pt x="2" y="78"/>
                  </a:cubicBezTo>
                  <a:cubicBezTo>
                    <a:pt x="3" y="75"/>
                    <a:pt x="3" y="73"/>
                    <a:pt x="4" y="71"/>
                  </a:cubicBezTo>
                  <a:cubicBezTo>
                    <a:pt x="4" y="70"/>
                    <a:pt x="4" y="70"/>
                    <a:pt x="5" y="70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5" y="68"/>
                    <a:pt x="5" y="68"/>
                    <a:pt x="5" y="67"/>
                  </a:cubicBezTo>
                  <a:cubicBezTo>
                    <a:pt x="5" y="67"/>
                    <a:pt x="6" y="67"/>
                    <a:pt x="6" y="67"/>
                  </a:cubicBez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7" y="64"/>
                    <a:pt x="6" y="65"/>
                  </a:cubicBezTo>
                  <a:cubicBezTo>
                    <a:pt x="7" y="64"/>
                    <a:pt x="6" y="63"/>
                    <a:pt x="6" y="63"/>
                  </a:cubicBezTo>
                  <a:cubicBezTo>
                    <a:pt x="6" y="63"/>
                    <a:pt x="6" y="62"/>
                    <a:pt x="7" y="62"/>
                  </a:cubicBezTo>
                  <a:cubicBezTo>
                    <a:pt x="6" y="61"/>
                    <a:pt x="8" y="60"/>
                    <a:pt x="7" y="60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7" y="58"/>
                    <a:pt x="8" y="58"/>
                  </a:cubicBezTo>
                  <a:cubicBezTo>
                    <a:pt x="8" y="58"/>
                    <a:pt x="8" y="57"/>
                    <a:pt x="8" y="57"/>
                  </a:cubicBezTo>
                  <a:cubicBezTo>
                    <a:pt x="8" y="56"/>
                    <a:pt x="8" y="56"/>
                    <a:pt x="8" y="55"/>
                  </a:cubicBezTo>
                  <a:cubicBezTo>
                    <a:pt x="8" y="55"/>
                    <a:pt x="8" y="54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2"/>
                    <a:pt x="8" y="51"/>
                    <a:pt x="9" y="50"/>
                  </a:cubicBezTo>
                  <a:cubicBezTo>
                    <a:pt x="9" y="50"/>
                    <a:pt x="8" y="50"/>
                    <a:pt x="8" y="50"/>
                  </a:cubicBezTo>
                  <a:cubicBezTo>
                    <a:pt x="9" y="49"/>
                    <a:pt x="8" y="48"/>
                    <a:pt x="9" y="48"/>
                  </a:cubicBezTo>
                  <a:cubicBezTo>
                    <a:pt x="9" y="48"/>
                    <a:pt x="8" y="48"/>
                    <a:pt x="8" y="47"/>
                  </a:cubicBezTo>
                  <a:cubicBezTo>
                    <a:pt x="9" y="47"/>
                    <a:pt x="9" y="46"/>
                    <a:pt x="9" y="44"/>
                  </a:cubicBezTo>
                  <a:cubicBezTo>
                    <a:pt x="9" y="44"/>
                    <a:pt x="9" y="42"/>
                    <a:pt x="9" y="42"/>
                  </a:cubicBezTo>
                  <a:cubicBezTo>
                    <a:pt x="8" y="41"/>
                    <a:pt x="8" y="41"/>
                    <a:pt x="8" y="40"/>
                  </a:cubicBezTo>
                  <a:cubicBezTo>
                    <a:pt x="8" y="38"/>
                    <a:pt x="8" y="36"/>
                    <a:pt x="8" y="35"/>
                  </a:cubicBezTo>
                  <a:cubicBezTo>
                    <a:pt x="8" y="33"/>
                    <a:pt x="7" y="31"/>
                    <a:pt x="8" y="31"/>
                  </a:cubicBezTo>
                  <a:cubicBezTo>
                    <a:pt x="8" y="30"/>
                    <a:pt x="8" y="30"/>
                    <a:pt x="8" y="29"/>
                  </a:cubicBezTo>
                  <a:cubicBezTo>
                    <a:pt x="8" y="29"/>
                    <a:pt x="8" y="29"/>
                    <a:pt x="8" y="28"/>
                  </a:cubicBezTo>
                  <a:cubicBezTo>
                    <a:pt x="8" y="28"/>
                    <a:pt x="7" y="27"/>
                    <a:pt x="7" y="26"/>
                  </a:cubicBezTo>
                  <a:cubicBezTo>
                    <a:pt x="7" y="24"/>
                    <a:pt x="8" y="23"/>
                    <a:pt x="8" y="22"/>
                  </a:cubicBezTo>
                  <a:cubicBezTo>
                    <a:pt x="8" y="21"/>
                    <a:pt x="7" y="21"/>
                    <a:pt x="7" y="20"/>
                  </a:cubicBezTo>
                  <a:cubicBezTo>
                    <a:pt x="7" y="20"/>
                    <a:pt x="8" y="20"/>
                    <a:pt x="8" y="19"/>
                  </a:cubicBezTo>
                  <a:cubicBezTo>
                    <a:pt x="8" y="19"/>
                    <a:pt x="7" y="18"/>
                    <a:pt x="7" y="18"/>
                  </a:cubicBezTo>
                  <a:cubicBezTo>
                    <a:pt x="7" y="18"/>
                    <a:pt x="7" y="18"/>
                    <a:pt x="7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7" y="14"/>
                    <a:pt x="7" y="12"/>
                    <a:pt x="7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8"/>
                    <a:pt x="6" y="6"/>
                    <a:pt x="7" y="5"/>
                  </a:cubicBezTo>
                  <a:cubicBezTo>
                    <a:pt x="6" y="3"/>
                    <a:pt x="7" y="3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7" y="2"/>
                    <a:pt x="7" y="1"/>
                  </a:cubicBezTo>
                  <a:cubicBezTo>
                    <a:pt x="8" y="2"/>
                    <a:pt x="8" y="1"/>
                    <a:pt x="9" y="2"/>
                  </a:cubicBezTo>
                  <a:cubicBezTo>
                    <a:pt x="9" y="2"/>
                    <a:pt x="8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4" y="2"/>
                    <a:pt x="15" y="1"/>
                    <a:pt x="15" y="1"/>
                  </a:cubicBezTo>
                  <a:cubicBezTo>
                    <a:pt x="16" y="2"/>
                    <a:pt x="18" y="3"/>
                    <a:pt x="19" y="3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1" y="3"/>
                    <a:pt x="22" y="4"/>
                    <a:pt x="22" y="4"/>
                  </a:cubicBezTo>
                  <a:cubicBezTo>
                    <a:pt x="22" y="4"/>
                    <a:pt x="23" y="4"/>
                    <a:pt x="23" y="4"/>
                  </a:cubicBezTo>
                  <a:cubicBezTo>
                    <a:pt x="25" y="5"/>
                    <a:pt x="27" y="6"/>
                    <a:pt x="28" y="6"/>
                  </a:cubicBezTo>
                  <a:cubicBezTo>
                    <a:pt x="29" y="7"/>
                    <a:pt x="28" y="6"/>
                    <a:pt x="27" y="6"/>
                  </a:cubicBezTo>
                  <a:cubicBezTo>
                    <a:pt x="27" y="6"/>
                    <a:pt x="26" y="7"/>
                    <a:pt x="25" y="6"/>
                  </a:cubicBezTo>
                  <a:cubicBezTo>
                    <a:pt x="25" y="5"/>
                    <a:pt x="25" y="7"/>
                    <a:pt x="25" y="6"/>
                  </a:cubicBezTo>
                  <a:cubicBezTo>
                    <a:pt x="24" y="6"/>
                    <a:pt x="24" y="5"/>
                    <a:pt x="24" y="5"/>
                  </a:cubicBezTo>
                  <a:cubicBezTo>
                    <a:pt x="24" y="6"/>
                    <a:pt x="24" y="6"/>
                    <a:pt x="23" y="5"/>
                  </a:cubicBezTo>
                  <a:cubicBezTo>
                    <a:pt x="23" y="6"/>
                    <a:pt x="24" y="6"/>
                    <a:pt x="24" y="7"/>
                  </a:cubicBezTo>
                  <a:cubicBezTo>
                    <a:pt x="23" y="7"/>
                    <a:pt x="22" y="6"/>
                    <a:pt x="21" y="6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1" y="7"/>
                    <a:pt x="21" y="9"/>
                    <a:pt x="19" y="7"/>
                  </a:cubicBezTo>
                  <a:cubicBezTo>
                    <a:pt x="18" y="7"/>
                    <a:pt x="18" y="7"/>
                    <a:pt x="19" y="8"/>
                  </a:cubicBezTo>
                  <a:cubicBezTo>
                    <a:pt x="19" y="8"/>
                    <a:pt x="18" y="7"/>
                    <a:pt x="18" y="7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4" y="6"/>
                    <a:pt x="14" y="7"/>
                    <a:pt x="12" y="6"/>
                  </a:cubicBezTo>
                  <a:cubicBezTo>
                    <a:pt x="12" y="6"/>
                    <a:pt x="13" y="8"/>
                    <a:pt x="12" y="8"/>
                  </a:cubicBezTo>
                  <a:cubicBezTo>
                    <a:pt x="12" y="7"/>
                    <a:pt x="11" y="7"/>
                    <a:pt x="11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4" y="10"/>
                    <a:pt x="13" y="9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4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8" y="8"/>
                    <a:pt x="20" y="9"/>
                    <a:pt x="22" y="10"/>
                  </a:cubicBezTo>
                  <a:cubicBezTo>
                    <a:pt x="23" y="10"/>
                    <a:pt x="22" y="10"/>
                    <a:pt x="23" y="11"/>
                  </a:cubicBezTo>
                  <a:cubicBezTo>
                    <a:pt x="24" y="11"/>
                    <a:pt x="25" y="11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7" y="12"/>
                    <a:pt x="27" y="12"/>
                    <a:pt x="27" y="13"/>
                  </a:cubicBezTo>
                  <a:cubicBezTo>
                    <a:pt x="28" y="13"/>
                    <a:pt x="28" y="13"/>
                    <a:pt x="27" y="12"/>
                  </a:cubicBezTo>
                  <a:cubicBezTo>
                    <a:pt x="28" y="12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4"/>
                    <a:pt x="27" y="14"/>
                    <a:pt x="26" y="13"/>
                  </a:cubicBezTo>
                  <a:cubicBezTo>
                    <a:pt x="25" y="12"/>
                    <a:pt x="27" y="13"/>
                    <a:pt x="26" y="13"/>
                  </a:cubicBezTo>
                  <a:cubicBezTo>
                    <a:pt x="25" y="12"/>
                    <a:pt x="25" y="12"/>
                    <a:pt x="26" y="13"/>
                  </a:cubicBezTo>
                  <a:cubicBezTo>
                    <a:pt x="25" y="13"/>
                    <a:pt x="25" y="14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3" y="12"/>
                    <a:pt x="24" y="13"/>
                  </a:cubicBezTo>
                  <a:cubicBezTo>
                    <a:pt x="23" y="12"/>
                    <a:pt x="21" y="12"/>
                    <a:pt x="20" y="12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18" y="10"/>
                    <a:pt x="19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4" y="9"/>
                    <a:pt x="15" y="11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4" y="15"/>
                    <a:pt x="14" y="17"/>
                  </a:cubicBezTo>
                  <a:cubicBezTo>
                    <a:pt x="13" y="17"/>
                    <a:pt x="14" y="18"/>
                    <a:pt x="13" y="16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9"/>
                    <a:pt x="13" y="21"/>
                    <a:pt x="13" y="23"/>
                  </a:cubicBezTo>
                  <a:cubicBezTo>
                    <a:pt x="14" y="24"/>
                    <a:pt x="14" y="25"/>
                    <a:pt x="14" y="26"/>
                  </a:cubicBezTo>
                  <a:cubicBezTo>
                    <a:pt x="14" y="27"/>
                    <a:pt x="13" y="27"/>
                    <a:pt x="13" y="28"/>
                  </a:cubicBezTo>
                  <a:cubicBezTo>
                    <a:pt x="13" y="28"/>
                    <a:pt x="14" y="29"/>
                    <a:pt x="14" y="29"/>
                  </a:cubicBezTo>
                  <a:cubicBezTo>
                    <a:pt x="14" y="29"/>
                    <a:pt x="13" y="29"/>
                    <a:pt x="13" y="29"/>
                  </a:cubicBezTo>
                  <a:cubicBezTo>
                    <a:pt x="13" y="30"/>
                    <a:pt x="13" y="32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4"/>
                    <a:pt x="14" y="34"/>
                    <a:pt x="14" y="35"/>
                  </a:cubicBezTo>
                  <a:cubicBezTo>
                    <a:pt x="14" y="36"/>
                    <a:pt x="13" y="35"/>
                    <a:pt x="14" y="36"/>
                  </a:cubicBezTo>
                  <a:cubicBezTo>
                    <a:pt x="14" y="37"/>
                    <a:pt x="13" y="37"/>
                    <a:pt x="14" y="37"/>
                  </a:cubicBezTo>
                  <a:cubicBezTo>
                    <a:pt x="14" y="38"/>
                    <a:pt x="14" y="37"/>
                    <a:pt x="14" y="37"/>
                  </a:cubicBezTo>
                  <a:cubicBezTo>
                    <a:pt x="15" y="38"/>
                    <a:pt x="14" y="38"/>
                    <a:pt x="14" y="38"/>
                  </a:cubicBezTo>
                  <a:cubicBezTo>
                    <a:pt x="14" y="41"/>
                    <a:pt x="14" y="44"/>
                    <a:pt x="14" y="47"/>
                  </a:cubicBezTo>
                  <a:cubicBezTo>
                    <a:pt x="14" y="48"/>
                    <a:pt x="14" y="50"/>
                    <a:pt x="14" y="51"/>
                  </a:cubicBezTo>
                  <a:cubicBezTo>
                    <a:pt x="14" y="52"/>
                    <a:pt x="13" y="52"/>
                    <a:pt x="13" y="52"/>
                  </a:cubicBezTo>
                  <a:cubicBezTo>
                    <a:pt x="13" y="53"/>
                    <a:pt x="14" y="54"/>
                    <a:pt x="13" y="55"/>
                  </a:cubicBezTo>
                  <a:cubicBezTo>
                    <a:pt x="14" y="55"/>
                    <a:pt x="14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8"/>
                    <a:pt x="13" y="58"/>
                  </a:cubicBezTo>
                  <a:cubicBezTo>
                    <a:pt x="13" y="58"/>
                    <a:pt x="13" y="58"/>
                    <a:pt x="13" y="59"/>
                  </a:cubicBezTo>
                  <a:cubicBezTo>
                    <a:pt x="13" y="59"/>
                    <a:pt x="13" y="59"/>
                    <a:pt x="13" y="58"/>
                  </a:cubicBezTo>
                  <a:cubicBezTo>
                    <a:pt x="14" y="59"/>
                    <a:pt x="13" y="60"/>
                    <a:pt x="13" y="61"/>
                  </a:cubicBezTo>
                  <a:cubicBezTo>
                    <a:pt x="12" y="62"/>
                    <a:pt x="12" y="62"/>
                    <a:pt x="12" y="63"/>
                  </a:cubicBezTo>
                  <a:cubicBezTo>
                    <a:pt x="12" y="63"/>
                    <a:pt x="12" y="62"/>
                    <a:pt x="13" y="63"/>
                  </a:cubicBezTo>
                  <a:cubicBezTo>
                    <a:pt x="13" y="64"/>
                    <a:pt x="14" y="64"/>
                    <a:pt x="13" y="65"/>
                  </a:cubicBezTo>
                  <a:cubicBezTo>
                    <a:pt x="13" y="65"/>
                    <a:pt x="13" y="66"/>
                    <a:pt x="13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6"/>
                    <a:pt x="12" y="67"/>
                    <a:pt x="13" y="67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3" y="68"/>
                    <a:pt x="13" y="69"/>
                    <a:pt x="13" y="70"/>
                  </a:cubicBezTo>
                  <a:cubicBezTo>
                    <a:pt x="12" y="70"/>
                    <a:pt x="12" y="71"/>
                    <a:pt x="12" y="71"/>
                  </a:cubicBezTo>
                  <a:cubicBezTo>
                    <a:pt x="13" y="71"/>
                    <a:pt x="12" y="71"/>
                    <a:pt x="13" y="71"/>
                  </a:cubicBezTo>
                  <a:cubicBezTo>
                    <a:pt x="13" y="72"/>
                    <a:pt x="12" y="74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7"/>
                    <a:pt x="12" y="77"/>
                  </a:cubicBezTo>
                  <a:cubicBezTo>
                    <a:pt x="12" y="78"/>
                    <a:pt x="12" y="80"/>
                    <a:pt x="12" y="81"/>
                  </a:cubicBezTo>
                  <a:cubicBezTo>
                    <a:pt x="11" y="81"/>
                    <a:pt x="12" y="81"/>
                    <a:pt x="12" y="82"/>
                  </a:cubicBezTo>
                  <a:cubicBezTo>
                    <a:pt x="12" y="83"/>
                    <a:pt x="11" y="85"/>
                    <a:pt x="11" y="87"/>
                  </a:cubicBezTo>
                  <a:cubicBezTo>
                    <a:pt x="11" y="87"/>
                    <a:pt x="12" y="88"/>
                    <a:pt x="12" y="88"/>
                  </a:cubicBezTo>
                  <a:cubicBezTo>
                    <a:pt x="12" y="89"/>
                    <a:pt x="11" y="90"/>
                    <a:pt x="11" y="91"/>
                  </a:cubicBezTo>
                  <a:cubicBezTo>
                    <a:pt x="11" y="92"/>
                    <a:pt x="11" y="93"/>
                    <a:pt x="11" y="94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1" y="96"/>
                    <a:pt x="11" y="96"/>
                    <a:pt x="11" y="97"/>
                  </a:cubicBezTo>
                  <a:cubicBezTo>
                    <a:pt x="11" y="98"/>
                    <a:pt x="11" y="99"/>
                    <a:pt x="11" y="100"/>
                  </a:cubicBezTo>
                  <a:cubicBezTo>
                    <a:pt x="11" y="100"/>
                    <a:pt x="11" y="100"/>
                    <a:pt x="10" y="100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0" y="99"/>
                    <a:pt x="9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100"/>
                    <a:pt x="9" y="99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8" y="100"/>
                    <a:pt x="8" y="101"/>
                  </a:cubicBezTo>
                  <a:moveTo>
                    <a:pt x="15" y="10"/>
                  </a:moveTo>
                  <a:cubicBezTo>
                    <a:pt x="15" y="10"/>
                    <a:pt x="16" y="11"/>
                    <a:pt x="16" y="10"/>
                  </a:cubicBezTo>
                  <a:cubicBezTo>
                    <a:pt x="16" y="10"/>
                    <a:pt x="14" y="8"/>
                    <a:pt x="15" y="10"/>
                  </a:cubicBezTo>
                  <a:moveTo>
                    <a:pt x="20" y="6"/>
                  </a:moveTo>
                  <a:cubicBezTo>
                    <a:pt x="20" y="7"/>
                    <a:pt x="21" y="7"/>
                    <a:pt x="21" y="7"/>
                  </a:cubicBezTo>
                  <a:cubicBezTo>
                    <a:pt x="21" y="6"/>
                    <a:pt x="19" y="5"/>
                    <a:pt x="19" y="5"/>
                  </a:cubicBezTo>
                  <a:cubicBezTo>
                    <a:pt x="20" y="6"/>
                    <a:pt x="19" y="6"/>
                    <a:pt x="20" y="6"/>
                  </a:cubicBezTo>
                  <a:moveTo>
                    <a:pt x="16" y="2"/>
                  </a:moveTo>
                  <a:cubicBezTo>
                    <a:pt x="16" y="3"/>
                    <a:pt x="18" y="4"/>
                    <a:pt x="18" y="3"/>
                  </a:cubicBezTo>
                  <a:cubicBezTo>
                    <a:pt x="17" y="3"/>
                    <a:pt x="16" y="2"/>
                    <a:pt x="16" y="2"/>
                  </a:cubicBezTo>
                  <a:moveTo>
                    <a:pt x="10" y="2"/>
                  </a:moveTo>
                  <a:cubicBezTo>
                    <a:pt x="10" y="2"/>
                    <a:pt x="11" y="3"/>
                    <a:pt x="11" y="1"/>
                  </a:cubicBezTo>
                  <a:cubicBezTo>
                    <a:pt x="11" y="2"/>
                    <a:pt x="10" y="1"/>
                    <a:pt x="10" y="2"/>
                  </a:cubicBezTo>
                  <a:moveTo>
                    <a:pt x="13" y="12"/>
                  </a:moveTo>
                  <a:cubicBezTo>
                    <a:pt x="13" y="12"/>
                    <a:pt x="12" y="10"/>
                    <a:pt x="12" y="10"/>
                  </a:cubicBezTo>
                  <a:cubicBezTo>
                    <a:pt x="13" y="11"/>
                    <a:pt x="12" y="11"/>
                    <a:pt x="13" y="12"/>
                  </a:cubicBezTo>
                  <a:moveTo>
                    <a:pt x="8" y="23"/>
                  </a:moveTo>
                  <a:cubicBezTo>
                    <a:pt x="9" y="22"/>
                    <a:pt x="9" y="22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moveTo>
                    <a:pt x="9" y="31"/>
                  </a:moveTo>
                  <a:cubicBezTo>
                    <a:pt x="10" y="32"/>
                    <a:pt x="9" y="30"/>
                    <a:pt x="9" y="30"/>
                  </a:cubicBezTo>
                  <a:cubicBezTo>
                    <a:pt x="9" y="31"/>
                    <a:pt x="8" y="32"/>
                    <a:pt x="8" y="32"/>
                  </a:cubicBezTo>
                  <a:cubicBezTo>
                    <a:pt x="9" y="33"/>
                    <a:pt x="9" y="32"/>
                    <a:pt x="9" y="31"/>
                  </a:cubicBezTo>
                  <a:moveTo>
                    <a:pt x="10" y="60"/>
                  </a:moveTo>
                  <a:cubicBezTo>
                    <a:pt x="10" y="60"/>
                    <a:pt x="10" y="60"/>
                    <a:pt x="10" y="59"/>
                  </a:cubicBezTo>
                  <a:cubicBezTo>
                    <a:pt x="10" y="60"/>
                    <a:pt x="10" y="60"/>
                    <a:pt x="10" y="60"/>
                  </a:cubicBezTo>
                  <a:moveTo>
                    <a:pt x="13" y="61"/>
                  </a:moveTo>
                  <a:cubicBezTo>
                    <a:pt x="12" y="61"/>
                    <a:pt x="14" y="59"/>
                    <a:pt x="12" y="59"/>
                  </a:cubicBezTo>
                  <a:cubicBezTo>
                    <a:pt x="12" y="60"/>
                    <a:pt x="12" y="59"/>
                    <a:pt x="13" y="60"/>
                  </a:cubicBezTo>
                  <a:cubicBezTo>
                    <a:pt x="13" y="60"/>
                    <a:pt x="11" y="61"/>
                    <a:pt x="13" y="61"/>
                  </a:cubicBezTo>
                  <a:moveTo>
                    <a:pt x="13" y="64"/>
                  </a:moveTo>
                  <a:cubicBezTo>
                    <a:pt x="13" y="64"/>
                    <a:pt x="13" y="63"/>
                    <a:pt x="12" y="63"/>
                  </a:cubicBezTo>
                  <a:cubicBezTo>
                    <a:pt x="12" y="64"/>
                    <a:pt x="12" y="64"/>
                    <a:pt x="13" y="64"/>
                  </a:cubicBezTo>
                  <a:moveTo>
                    <a:pt x="12" y="65"/>
                  </a:moveTo>
                  <a:cubicBezTo>
                    <a:pt x="12" y="65"/>
                    <a:pt x="12" y="65"/>
                    <a:pt x="12" y="65"/>
                  </a:cubicBezTo>
                  <a:cubicBezTo>
                    <a:pt x="13" y="66"/>
                    <a:pt x="13" y="65"/>
                    <a:pt x="12" y="65"/>
                  </a:cubicBezTo>
                  <a:moveTo>
                    <a:pt x="6" y="70"/>
                  </a:moveTo>
                  <a:cubicBezTo>
                    <a:pt x="6" y="70"/>
                    <a:pt x="6" y="70"/>
                    <a:pt x="6" y="70"/>
                  </a:cubicBezTo>
                  <a:cubicBezTo>
                    <a:pt x="5" y="70"/>
                    <a:pt x="5" y="71"/>
                    <a:pt x="6" y="70"/>
                  </a:cubicBezTo>
                  <a:moveTo>
                    <a:pt x="6" y="73"/>
                  </a:moveTo>
                  <a:cubicBezTo>
                    <a:pt x="6" y="72"/>
                    <a:pt x="7" y="72"/>
                    <a:pt x="7" y="72"/>
                  </a:cubicBezTo>
                  <a:cubicBezTo>
                    <a:pt x="6" y="71"/>
                    <a:pt x="6" y="72"/>
                    <a:pt x="6" y="72"/>
                  </a:cubicBezTo>
                  <a:cubicBezTo>
                    <a:pt x="5" y="72"/>
                    <a:pt x="6" y="72"/>
                    <a:pt x="5" y="72"/>
                  </a:cubicBezTo>
                  <a:cubicBezTo>
                    <a:pt x="5" y="72"/>
                    <a:pt x="5" y="72"/>
                    <a:pt x="6" y="73"/>
                  </a:cubicBezTo>
                  <a:moveTo>
                    <a:pt x="3" y="77"/>
                  </a:moveTo>
                  <a:cubicBezTo>
                    <a:pt x="3" y="78"/>
                    <a:pt x="3" y="78"/>
                    <a:pt x="3" y="78"/>
                  </a:cubicBezTo>
                  <a:cubicBezTo>
                    <a:pt x="4" y="78"/>
                    <a:pt x="4" y="77"/>
                    <a:pt x="3" y="77"/>
                  </a:cubicBezTo>
                  <a:moveTo>
                    <a:pt x="5" y="78"/>
                  </a:moveTo>
                  <a:cubicBezTo>
                    <a:pt x="5" y="78"/>
                    <a:pt x="5" y="77"/>
                    <a:pt x="5" y="77"/>
                  </a:cubicBezTo>
                  <a:cubicBezTo>
                    <a:pt x="5" y="77"/>
                    <a:pt x="5" y="77"/>
                    <a:pt x="4" y="78"/>
                  </a:cubicBezTo>
                  <a:cubicBezTo>
                    <a:pt x="4" y="78"/>
                    <a:pt x="5" y="78"/>
                    <a:pt x="5" y="78"/>
                  </a:cubicBezTo>
                  <a:moveTo>
                    <a:pt x="3" y="86"/>
                  </a:moveTo>
                  <a:cubicBezTo>
                    <a:pt x="2" y="86"/>
                    <a:pt x="1" y="86"/>
                    <a:pt x="1" y="86"/>
                  </a:cubicBezTo>
                  <a:cubicBezTo>
                    <a:pt x="2" y="87"/>
                    <a:pt x="2" y="86"/>
                    <a:pt x="2" y="86"/>
                  </a:cubicBezTo>
                  <a:cubicBezTo>
                    <a:pt x="2" y="86"/>
                    <a:pt x="2" y="86"/>
                    <a:pt x="3" y="86"/>
                  </a:cubicBezTo>
                  <a:cubicBezTo>
                    <a:pt x="2" y="86"/>
                    <a:pt x="3" y="86"/>
                    <a:pt x="3" y="86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2" y="85"/>
                    <a:pt x="3" y="85"/>
                    <a:pt x="3" y="86"/>
                  </a:cubicBezTo>
                  <a:moveTo>
                    <a:pt x="2" y="85"/>
                  </a:move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1" y="85"/>
                    <a:pt x="2" y="85"/>
                  </a:cubicBezTo>
                  <a:moveTo>
                    <a:pt x="4" y="83"/>
                  </a:moveTo>
                  <a:cubicBezTo>
                    <a:pt x="3" y="83"/>
                    <a:pt x="4" y="84"/>
                    <a:pt x="3" y="84"/>
                  </a:cubicBezTo>
                  <a:cubicBezTo>
                    <a:pt x="3" y="84"/>
                    <a:pt x="3" y="85"/>
                    <a:pt x="3" y="85"/>
                  </a:cubicBezTo>
                  <a:cubicBezTo>
                    <a:pt x="4" y="84"/>
                    <a:pt x="3" y="84"/>
                    <a:pt x="4" y="83"/>
                  </a:cubicBezTo>
                  <a:moveTo>
                    <a:pt x="2" y="82"/>
                  </a:moveTo>
                  <a:cubicBezTo>
                    <a:pt x="1" y="82"/>
                    <a:pt x="2" y="82"/>
                    <a:pt x="2" y="83"/>
                  </a:cubicBezTo>
                  <a:cubicBezTo>
                    <a:pt x="2" y="83"/>
                    <a:pt x="1" y="83"/>
                    <a:pt x="2" y="84"/>
                  </a:cubicBezTo>
                  <a:cubicBezTo>
                    <a:pt x="3" y="83"/>
                    <a:pt x="3" y="82"/>
                    <a:pt x="2" y="82"/>
                  </a:cubicBezTo>
                  <a:moveTo>
                    <a:pt x="2" y="80"/>
                  </a:moveTo>
                  <a:cubicBezTo>
                    <a:pt x="3" y="80"/>
                    <a:pt x="3" y="80"/>
                    <a:pt x="3" y="81"/>
                  </a:cubicBezTo>
                  <a:cubicBezTo>
                    <a:pt x="3" y="80"/>
                    <a:pt x="3" y="80"/>
                    <a:pt x="2" y="80"/>
                  </a:cubicBezTo>
                  <a:moveTo>
                    <a:pt x="9" y="95"/>
                  </a:moveTo>
                  <a:cubicBezTo>
                    <a:pt x="9" y="95"/>
                    <a:pt x="10" y="95"/>
                    <a:pt x="10" y="95"/>
                  </a:cubicBezTo>
                  <a:cubicBezTo>
                    <a:pt x="9" y="95"/>
                    <a:pt x="9" y="95"/>
                    <a:pt x="8" y="95"/>
                  </a:cubicBezTo>
                  <a:cubicBezTo>
                    <a:pt x="8" y="95"/>
                    <a:pt x="9" y="95"/>
                    <a:pt x="9" y="95"/>
                  </a:cubicBezTo>
                  <a:moveTo>
                    <a:pt x="10" y="98"/>
                  </a:moveTo>
                  <a:cubicBezTo>
                    <a:pt x="10" y="97"/>
                    <a:pt x="10" y="97"/>
                    <a:pt x="11" y="97"/>
                  </a:cubicBezTo>
                  <a:cubicBezTo>
                    <a:pt x="11" y="97"/>
                    <a:pt x="11" y="98"/>
                    <a:pt x="11" y="97"/>
                  </a:cubicBezTo>
                  <a:cubicBezTo>
                    <a:pt x="10" y="97"/>
                    <a:pt x="11" y="97"/>
                    <a:pt x="11" y="96"/>
                  </a:cubicBezTo>
                  <a:cubicBezTo>
                    <a:pt x="10" y="96"/>
                    <a:pt x="10" y="97"/>
                    <a:pt x="10" y="97"/>
                  </a:cubicBezTo>
                  <a:cubicBezTo>
                    <a:pt x="10" y="97"/>
                    <a:pt x="10" y="97"/>
                    <a:pt x="10" y="98"/>
                  </a:cubicBezTo>
                  <a:moveTo>
                    <a:pt x="34" y="14"/>
                  </a:moveTo>
                  <a:cubicBezTo>
                    <a:pt x="34" y="14"/>
                    <a:pt x="34" y="14"/>
                    <a:pt x="35" y="14"/>
                  </a:cubicBezTo>
                  <a:cubicBezTo>
                    <a:pt x="36" y="14"/>
                    <a:pt x="36" y="15"/>
                    <a:pt x="37" y="16"/>
                  </a:cubicBezTo>
                  <a:cubicBezTo>
                    <a:pt x="37" y="17"/>
                    <a:pt x="36" y="17"/>
                    <a:pt x="35" y="17"/>
                  </a:cubicBezTo>
                  <a:cubicBezTo>
                    <a:pt x="35" y="16"/>
                    <a:pt x="36" y="16"/>
                    <a:pt x="36" y="16"/>
                  </a:cubicBezTo>
                  <a:cubicBezTo>
                    <a:pt x="36" y="15"/>
                    <a:pt x="36" y="15"/>
                    <a:pt x="35" y="15"/>
                  </a:cubicBezTo>
                  <a:cubicBezTo>
                    <a:pt x="35" y="16"/>
                    <a:pt x="34" y="17"/>
                    <a:pt x="33" y="15"/>
                  </a:cubicBezTo>
                  <a:cubicBezTo>
                    <a:pt x="33" y="15"/>
                    <a:pt x="34" y="16"/>
                    <a:pt x="34" y="15"/>
                  </a:cubicBezTo>
                  <a:cubicBezTo>
                    <a:pt x="33" y="14"/>
                    <a:pt x="32" y="15"/>
                    <a:pt x="31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2" y="15"/>
                    <a:pt x="32" y="15"/>
                    <a:pt x="33" y="15"/>
                  </a:cubicBezTo>
                  <a:cubicBezTo>
                    <a:pt x="34" y="17"/>
                    <a:pt x="31" y="16"/>
                    <a:pt x="31" y="15"/>
                  </a:cubicBezTo>
                  <a:cubicBezTo>
                    <a:pt x="31" y="15"/>
                    <a:pt x="30" y="15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30" y="12"/>
                    <a:pt x="31" y="12"/>
                    <a:pt x="31" y="12"/>
                  </a:cubicBezTo>
                  <a:cubicBezTo>
                    <a:pt x="32" y="13"/>
                    <a:pt x="33" y="14"/>
                    <a:pt x="34" y="14"/>
                  </a:cubicBezTo>
                  <a:moveTo>
                    <a:pt x="32" y="10"/>
                  </a:move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33" y="11"/>
                    <a:pt x="34" y="12"/>
                  </a:cubicBezTo>
                  <a:cubicBezTo>
                    <a:pt x="33" y="12"/>
                    <a:pt x="33" y="11"/>
                    <a:pt x="32" y="10"/>
                  </a:cubicBezTo>
                  <a:moveTo>
                    <a:pt x="30" y="11"/>
                  </a:moveTo>
                  <a:cubicBezTo>
                    <a:pt x="29" y="10"/>
                    <a:pt x="29" y="11"/>
                    <a:pt x="28" y="10"/>
                  </a:cubicBezTo>
                  <a:cubicBezTo>
                    <a:pt x="28" y="10"/>
                    <a:pt x="30" y="10"/>
                    <a:pt x="30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2"/>
            <p:cNvSpPr>
              <a:spLocks noEditPoints="1"/>
            </p:cNvSpPr>
            <p:nvPr/>
          </p:nvSpPr>
          <p:spPr bwMode="auto">
            <a:xfrm>
              <a:off x="5761038" y="2984500"/>
              <a:ext cx="669925" cy="889000"/>
            </a:xfrm>
            <a:custGeom>
              <a:avLst/>
              <a:gdLst>
                <a:gd name="T0" fmla="*/ 104 w 155"/>
                <a:gd name="T1" fmla="*/ 25 h 207"/>
                <a:gd name="T2" fmla="*/ 106 w 155"/>
                <a:gd name="T3" fmla="*/ 26 h 207"/>
                <a:gd name="T4" fmla="*/ 55 w 155"/>
                <a:gd name="T5" fmla="*/ 198 h 207"/>
                <a:gd name="T6" fmla="*/ 61 w 155"/>
                <a:gd name="T7" fmla="*/ 193 h 207"/>
                <a:gd name="T8" fmla="*/ 29 w 155"/>
                <a:gd name="T9" fmla="*/ 184 h 207"/>
                <a:gd name="T10" fmla="*/ 36 w 155"/>
                <a:gd name="T11" fmla="*/ 188 h 207"/>
                <a:gd name="T12" fmla="*/ 29 w 155"/>
                <a:gd name="T13" fmla="*/ 190 h 207"/>
                <a:gd name="T14" fmla="*/ 3 w 155"/>
                <a:gd name="T15" fmla="*/ 178 h 207"/>
                <a:gd name="T16" fmla="*/ 2 w 155"/>
                <a:gd name="T17" fmla="*/ 160 h 207"/>
                <a:gd name="T18" fmla="*/ 119 w 155"/>
                <a:gd name="T19" fmla="*/ 180 h 207"/>
                <a:gd name="T20" fmla="*/ 91 w 155"/>
                <a:gd name="T21" fmla="*/ 203 h 207"/>
                <a:gd name="T22" fmla="*/ 113 w 155"/>
                <a:gd name="T23" fmla="*/ 155 h 207"/>
                <a:gd name="T24" fmla="*/ 127 w 155"/>
                <a:gd name="T25" fmla="*/ 121 h 207"/>
                <a:gd name="T26" fmla="*/ 127 w 155"/>
                <a:gd name="T27" fmla="*/ 105 h 207"/>
                <a:gd name="T28" fmla="*/ 95 w 155"/>
                <a:gd name="T29" fmla="*/ 48 h 207"/>
                <a:gd name="T30" fmla="*/ 58 w 155"/>
                <a:gd name="T31" fmla="*/ 23 h 207"/>
                <a:gd name="T32" fmla="*/ 42 w 155"/>
                <a:gd name="T33" fmla="*/ 28 h 207"/>
                <a:gd name="T34" fmla="*/ 38 w 155"/>
                <a:gd name="T35" fmla="*/ 87 h 207"/>
                <a:gd name="T36" fmla="*/ 27 w 155"/>
                <a:gd name="T37" fmla="*/ 159 h 207"/>
                <a:gd name="T38" fmla="*/ 18 w 155"/>
                <a:gd name="T39" fmla="*/ 89 h 207"/>
                <a:gd name="T40" fmla="*/ 17 w 155"/>
                <a:gd name="T41" fmla="*/ 55 h 207"/>
                <a:gd name="T42" fmla="*/ 75 w 155"/>
                <a:gd name="T43" fmla="*/ 5 h 207"/>
                <a:gd name="T44" fmla="*/ 94 w 155"/>
                <a:gd name="T45" fmla="*/ 24 h 207"/>
                <a:gd name="T46" fmla="*/ 127 w 155"/>
                <a:gd name="T47" fmla="*/ 57 h 207"/>
                <a:gd name="T48" fmla="*/ 143 w 155"/>
                <a:gd name="T49" fmla="*/ 101 h 207"/>
                <a:gd name="T50" fmla="*/ 145 w 155"/>
                <a:gd name="T51" fmla="*/ 89 h 207"/>
                <a:gd name="T52" fmla="*/ 111 w 155"/>
                <a:gd name="T53" fmla="*/ 28 h 207"/>
                <a:gd name="T54" fmla="*/ 152 w 155"/>
                <a:gd name="T55" fmla="*/ 79 h 207"/>
                <a:gd name="T56" fmla="*/ 135 w 155"/>
                <a:gd name="T57" fmla="*/ 162 h 207"/>
                <a:gd name="T58" fmla="*/ 118 w 155"/>
                <a:gd name="T59" fmla="*/ 175 h 207"/>
                <a:gd name="T60" fmla="*/ 104 w 155"/>
                <a:gd name="T61" fmla="*/ 195 h 207"/>
                <a:gd name="T62" fmla="*/ 78 w 155"/>
                <a:gd name="T63" fmla="*/ 204 h 207"/>
                <a:gd name="T64" fmla="*/ 79 w 155"/>
                <a:gd name="T65" fmla="*/ 201 h 207"/>
                <a:gd name="T66" fmla="*/ 68 w 155"/>
                <a:gd name="T67" fmla="*/ 195 h 207"/>
                <a:gd name="T68" fmla="*/ 99 w 155"/>
                <a:gd name="T69" fmla="*/ 182 h 207"/>
                <a:gd name="T70" fmla="*/ 131 w 155"/>
                <a:gd name="T71" fmla="*/ 79 h 207"/>
                <a:gd name="T72" fmla="*/ 131 w 155"/>
                <a:gd name="T73" fmla="*/ 123 h 207"/>
                <a:gd name="T74" fmla="*/ 128 w 155"/>
                <a:gd name="T75" fmla="*/ 114 h 207"/>
                <a:gd name="T76" fmla="*/ 82 w 155"/>
                <a:gd name="T77" fmla="*/ 201 h 207"/>
                <a:gd name="T78" fmla="*/ 88 w 155"/>
                <a:gd name="T79" fmla="*/ 191 h 207"/>
                <a:gd name="T80" fmla="*/ 101 w 155"/>
                <a:gd name="T81" fmla="*/ 188 h 207"/>
                <a:gd name="T82" fmla="*/ 108 w 155"/>
                <a:gd name="T83" fmla="*/ 177 h 207"/>
                <a:gd name="T84" fmla="*/ 117 w 155"/>
                <a:gd name="T85" fmla="*/ 172 h 207"/>
                <a:gd name="T86" fmla="*/ 139 w 155"/>
                <a:gd name="T87" fmla="*/ 150 h 207"/>
                <a:gd name="T88" fmla="*/ 148 w 155"/>
                <a:gd name="T89" fmla="*/ 135 h 207"/>
                <a:gd name="T90" fmla="*/ 150 w 155"/>
                <a:gd name="T91" fmla="*/ 116 h 207"/>
                <a:gd name="T92" fmla="*/ 18 w 155"/>
                <a:gd name="T93" fmla="*/ 73 h 207"/>
                <a:gd name="T94" fmla="*/ 26 w 155"/>
                <a:gd name="T95" fmla="*/ 56 h 207"/>
                <a:gd name="T96" fmla="*/ 44 w 155"/>
                <a:gd name="T97" fmla="*/ 7 h 207"/>
                <a:gd name="T98" fmla="*/ 62 w 155"/>
                <a:gd name="T99" fmla="*/ 8 h 207"/>
                <a:gd name="T100" fmla="*/ 109 w 155"/>
                <a:gd name="T101" fmla="*/ 37 h 207"/>
                <a:gd name="T102" fmla="*/ 129 w 155"/>
                <a:gd name="T103" fmla="*/ 110 h 207"/>
                <a:gd name="T104" fmla="*/ 89 w 155"/>
                <a:gd name="T105" fmla="*/ 195 h 207"/>
                <a:gd name="T106" fmla="*/ 20 w 155"/>
                <a:gd name="T107" fmla="*/ 21 h 207"/>
                <a:gd name="T108" fmla="*/ 125 w 155"/>
                <a:gd name="T109" fmla="*/ 131 h 207"/>
                <a:gd name="T110" fmla="*/ 120 w 155"/>
                <a:gd name="T111" fmla="*/ 147 h 207"/>
                <a:gd name="T112" fmla="*/ 40 w 155"/>
                <a:gd name="T113" fmla="*/ 176 h 207"/>
                <a:gd name="T114" fmla="*/ 77 w 155"/>
                <a:gd name="T115" fmla="*/ 178 h 207"/>
                <a:gd name="T116" fmla="*/ 103 w 155"/>
                <a:gd name="T117" fmla="*/ 169 h 207"/>
                <a:gd name="T118" fmla="*/ 72 w 155"/>
                <a:gd name="T119" fmla="*/ 184 h 207"/>
                <a:gd name="T120" fmla="*/ 102 w 155"/>
                <a:gd name="T121" fmla="*/ 165 h 207"/>
                <a:gd name="T122" fmla="*/ 42 w 155"/>
                <a:gd name="T123" fmla="*/ 173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5" h="207">
                  <a:moveTo>
                    <a:pt x="109" y="25"/>
                  </a:moveTo>
                  <a:cubicBezTo>
                    <a:pt x="109" y="25"/>
                    <a:pt x="110" y="26"/>
                    <a:pt x="110" y="25"/>
                  </a:cubicBezTo>
                  <a:cubicBezTo>
                    <a:pt x="111" y="25"/>
                    <a:pt x="111" y="25"/>
                    <a:pt x="111" y="25"/>
                  </a:cubicBezTo>
                  <a:cubicBezTo>
                    <a:pt x="110" y="26"/>
                    <a:pt x="109" y="25"/>
                    <a:pt x="110" y="26"/>
                  </a:cubicBezTo>
                  <a:cubicBezTo>
                    <a:pt x="110" y="26"/>
                    <a:pt x="109" y="26"/>
                    <a:pt x="109" y="25"/>
                  </a:cubicBezTo>
                  <a:moveTo>
                    <a:pt x="105" y="25"/>
                  </a:moveTo>
                  <a:cubicBezTo>
                    <a:pt x="106" y="24"/>
                    <a:pt x="106" y="25"/>
                    <a:pt x="106" y="25"/>
                  </a:cubicBezTo>
                  <a:cubicBezTo>
                    <a:pt x="107" y="25"/>
                    <a:pt x="106" y="25"/>
                    <a:pt x="106" y="25"/>
                  </a:cubicBezTo>
                  <a:cubicBezTo>
                    <a:pt x="106" y="26"/>
                    <a:pt x="108" y="26"/>
                    <a:pt x="107" y="26"/>
                  </a:cubicBezTo>
                  <a:cubicBezTo>
                    <a:pt x="106" y="26"/>
                    <a:pt x="106" y="25"/>
                    <a:pt x="105" y="25"/>
                  </a:cubicBezTo>
                  <a:moveTo>
                    <a:pt x="109" y="25"/>
                  </a:moveTo>
                  <a:cubicBezTo>
                    <a:pt x="108" y="24"/>
                    <a:pt x="108" y="24"/>
                    <a:pt x="108" y="24"/>
                  </a:cubicBezTo>
                  <a:cubicBezTo>
                    <a:pt x="109" y="24"/>
                    <a:pt x="110" y="24"/>
                    <a:pt x="109" y="25"/>
                  </a:cubicBezTo>
                  <a:moveTo>
                    <a:pt x="96" y="19"/>
                  </a:moveTo>
                  <a:cubicBezTo>
                    <a:pt x="97" y="19"/>
                    <a:pt x="97" y="19"/>
                    <a:pt x="98" y="20"/>
                  </a:cubicBezTo>
                  <a:cubicBezTo>
                    <a:pt x="98" y="20"/>
                    <a:pt x="98" y="19"/>
                    <a:pt x="99" y="19"/>
                  </a:cubicBezTo>
                  <a:cubicBezTo>
                    <a:pt x="99" y="20"/>
                    <a:pt x="100" y="20"/>
                    <a:pt x="100" y="21"/>
                  </a:cubicBezTo>
                  <a:cubicBezTo>
                    <a:pt x="101" y="21"/>
                    <a:pt x="100" y="21"/>
                    <a:pt x="100" y="21"/>
                  </a:cubicBezTo>
                  <a:cubicBezTo>
                    <a:pt x="99" y="21"/>
                    <a:pt x="100" y="21"/>
                    <a:pt x="100" y="22"/>
                  </a:cubicBezTo>
                  <a:cubicBezTo>
                    <a:pt x="100" y="22"/>
                    <a:pt x="100" y="21"/>
                    <a:pt x="101" y="22"/>
                  </a:cubicBezTo>
                  <a:cubicBezTo>
                    <a:pt x="102" y="22"/>
                    <a:pt x="101" y="23"/>
                    <a:pt x="101" y="24"/>
                  </a:cubicBezTo>
                  <a:cubicBezTo>
                    <a:pt x="102" y="24"/>
                    <a:pt x="103" y="25"/>
                    <a:pt x="103" y="25"/>
                  </a:cubicBezTo>
                  <a:cubicBezTo>
                    <a:pt x="101" y="25"/>
                    <a:pt x="101" y="23"/>
                    <a:pt x="100" y="22"/>
                  </a:cubicBezTo>
                  <a:cubicBezTo>
                    <a:pt x="100" y="23"/>
                    <a:pt x="100" y="23"/>
                    <a:pt x="100" y="23"/>
                  </a:cubicBezTo>
                  <a:cubicBezTo>
                    <a:pt x="99" y="23"/>
                    <a:pt x="99" y="22"/>
                    <a:pt x="99" y="21"/>
                  </a:cubicBezTo>
                  <a:cubicBezTo>
                    <a:pt x="98" y="20"/>
                    <a:pt x="97" y="21"/>
                    <a:pt x="96" y="20"/>
                  </a:cubicBezTo>
                  <a:cubicBezTo>
                    <a:pt x="96" y="20"/>
                    <a:pt x="96" y="19"/>
                    <a:pt x="96" y="19"/>
                  </a:cubicBezTo>
                  <a:cubicBezTo>
                    <a:pt x="95" y="20"/>
                    <a:pt x="96" y="20"/>
                    <a:pt x="95" y="21"/>
                  </a:cubicBezTo>
                  <a:cubicBezTo>
                    <a:pt x="95" y="20"/>
                    <a:pt x="94" y="20"/>
                    <a:pt x="94" y="20"/>
                  </a:cubicBezTo>
                  <a:cubicBezTo>
                    <a:pt x="94" y="20"/>
                    <a:pt x="94" y="19"/>
                    <a:pt x="93" y="19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4" y="19"/>
                    <a:pt x="95" y="17"/>
                    <a:pt x="96" y="18"/>
                  </a:cubicBezTo>
                  <a:cubicBezTo>
                    <a:pt x="96" y="18"/>
                    <a:pt x="95" y="19"/>
                    <a:pt x="95" y="19"/>
                  </a:cubicBezTo>
                  <a:cubicBezTo>
                    <a:pt x="94" y="19"/>
                    <a:pt x="95" y="19"/>
                    <a:pt x="95" y="20"/>
                  </a:cubicBezTo>
                  <a:cubicBezTo>
                    <a:pt x="96" y="19"/>
                    <a:pt x="96" y="19"/>
                    <a:pt x="96" y="18"/>
                  </a:cubicBezTo>
                  <a:cubicBezTo>
                    <a:pt x="97" y="19"/>
                    <a:pt x="97" y="19"/>
                    <a:pt x="96" y="19"/>
                  </a:cubicBezTo>
                  <a:moveTo>
                    <a:pt x="105" y="22"/>
                  </a:moveTo>
                  <a:cubicBezTo>
                    <a:pt x="106" y="21"/>
                    <a:pt x="107" y="22"/>
                    <a:pt x="107" y="22"/>
                  </a:cubicBezTo>
                  <a:cubicBezTo>
                    <a:pt x="106" y="23"/>
                    <a:pt x="106" y="22"/>
                    <a:pt x="105" y="22"/>
                  </a:cubicBezTo>
                  <a:moveTo>
                    <a:pt x="101" y="19"/>
                  </a:moveTo>
                  <a:cubicBezTo>
                    <a:pt x="102" y="19"/>
                    <a:pt x="102" y="19"/>
                    <a:pt x="102" y="19"/>
                  </a:cubicBezTo>
                  <a:cubicBezTo>
                    <a:pt x="102" y="19"/>
                    <a:pt x="102" y="20"/>
                    <a:pt x="102" y="20"/>
                  </a:cubicBezTo>
                  <a:cubicBezTo>
                    <a:pt x="104" y="22"/>
                    <a:pt x="102" y="20"/>
                    <a:pt x="101" y="20"/>
                  </a:cubicBezTo>
                  <a:cubicBezTo>
                    <a:pt x="101" y="20"/>
                    <a:pt x="101" y="19"/>
                    <a:pt x="101" y="19"/>
                  </a:cubicBezTo>
                  <a:moveTo>
                    <a:pt x="104" y="20"/>
                  </a:moveTo>
                  <a:cubicBezTo>
                    <a:pt x="105" y="21"/>
                    <a:pt x="105" y="21"/>
                    <a:pt x="105" y="21"/>
                  </a:cubicBezTo>
                  <a:cubicBezTo>
                    <a:pt x="105" y="21"/>
                    <a:pt x="104" y="21"/>
                    <a:pt x="104" y="22"/>
                  </a:cubicBezTo>
                  <a:cubicBezTo>
                    <a:pt x="103" y="21"/>
                    <a:pt x="104" y="20"/>
                    <a:pt x="104" y="20"/>
                  </a:cubicBezTo>
                  <a:moveTo>
                    <a:pt x="105" y="24"/>
                  </a:moveTo>
                  <a:cubicBezTo>
                    <a:pt x="106" y="25"/>
                    <a:pt x="105" y="25"/>
                    <a:pt x="104" y="24"/>
                  </a:cubicBezTo>
                  <a:cubicBezTo>
                    <a:pt x="104" y="25"/>
                    <a:pt x="106" y="25"/>
                    <a:pt x="106" y="26"/>
                  </a:cubicBezTo>
                  <a:cubicBezTo>
                    <a:pt x="105" y="26"/>
                    <a:pt x="105" y="25"/>
                    <a:pt x="104" y="25"/>
                  </a:cubicBezTo>
                  <a:cubicBezTo>
                    <a:pt x="104" y="25"/>
                    <a:pt x="104" y="24"/>
                    <a:pt x="104" y="24"/>
                  </a:cubicBezTo>
                  <a:cubicBezTo>
                    <a:pt x="105" y="24"/>
                    <a:pt x="104" y="25"/>
                    <a:pt x="105" y="24"/>
                  </a:cubicBezTo>
                  <a:moveTo>
                    <a:pt x="109" y="27"/>
                  </a:moveTo>
                  <a:cubicBezTo>
                    <a:pt x="109" y="28"/>
                    <a:pt x="107" y="27"/>
                    <a:pt x="108" y="26"/>
                  </a:cubicBezTo>
                  <a:cubicBezTo>
                    <a:pt x="108" y="27"/>
                    <a:pt x="109" y="27"/>
                    <a:pt x="109" y="27"/>
                  </a:cubicBezTo>
                  <a:moveTo>
                    <a:pt x="127" y="164"/>
                  </a:moveTo>
                  <a:cubicBezTo>
                    <a:pt x="126" y="163"/>
                    <a:pt x="126" y="165"/>
                    <a:pt x="126" y="165"/>
                  </a:cubicBezTo>
                  <a:cubicBezTo>
                    <a:pt x="126" y="164"/>
                    <a:pt x="126" y="164"/>
                    <a:pt x="127" y="164"/>
                  </a:cubicBezTo>
                  <a:cubicBezTo>
                    <a:pt x="127" y="164"/>
                    <a:pt x="126" y="163"/>
                    <a:pt x="126" y="163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1"/>
                    <a:pt x="128" y="162"/>
                    <a:pt x="128" y="162"/>
                  </a:cubicBezTo>
                  <a:cubicBezTo>
                    <a:pt x="128" y="162"/>
                    <a:pt x="129" y="160"/>
                    <a:pt x="129" y="161"/>
                  </a:cubicBezTo>
                  <a:cubicBezTo>
                    <a:pt x="129" y="162"/>
                    <a:pt x="128" y="162"/>
                    <a:pt x="127" y="162"/>
                  </a:cubicBezTo>
                  <a:cubicBezTo>
                    <a:pt x="127" y="163"/>
                    <a:pt x="127" y="163"/>
                    <a:pt x="127" y="164"/>
                  </a:cubicBezTo>
                  <a:cubicBezTo>
                    <a:pt x="128" y="164"/>
                    <a:pt x="127" y="163"/>
                    <a:pt x="128" y="162"/>
                  </a:cubicBezTo>
                  <a:cubicBezTo>
                    <a:pt x="129" y="163"/>
                    <a:pt x="130" y="159"/>
                    <a:pt x="132" y="158"/>
                  </a:cubicBezTo>
                  <a:cubicBezTo>
                    <a:pt x="131" y="159"/>
                    <a:pt x="130" y="161"/>
                    <a:pt x="129" y="163"/>
                  </a:cubicBezTo>
                  <a:cubicBezTo>
                    <a:pt x="128" y="164"/>
                    <a:pt x="128" y="164"/>
                    <a:pt x="127" y="165"/>
                  </a:cubicBezTo>
                  <a:cubicBezTo>
                    <a:pt x="127" y="166"/>
                    <a:pt x="126" y="167"/>
                    <a:pt x="126" y="167"/>
                  </a:cubicBezTo>
                  <a:cubicBezTo>
                    <a:pt x="125" y="166"/>
                    <a:pt x="127" y="165"/>
                    <a:pt x="127" y="164"/>
                  </a:cubicBezTo>
                  <a:moveTo>
                    <a:pt x="125" y="172"/>
                  </a:moveTo>
                  <a:cubicBezTo>
                    <a:pt x="126" y="173"/>
                    <a:pt x="124" y="173"/>
                    <a:pt x="124" y="174"/>
                  </a:cubicBezTo>
                  <a:cubicBezTo>
                    <a:pt x="124" y="175"/>
                    <a:pt x="124" y="175"/>
                    <a:pt x="124" y="175"/>
                  </a:cubicBezTo>
                  <a:cubicBezTo>
                    <a:pt x="122" y="174"/>
                    <a:pt x="125" y="172"/>
                    <a:pt x="125" y="172"/>
                  </a:cubicBezTo>
                  <a:moveTo>
                    <a:pt x="127" y="171"/>
                  </a:moveTo>
                  <a:cubicBezTo>
                    <a:pt x="127" y="171"/>
                    <a:pt x="127" y="170"/>
                    <a:pt x="126" y="171"/>
                  </a:cubicBezTo>
                  <a:cubicBezTo>
                    <a:pt x="126" y="171"/>
                    <a:pt x="126" y="171"/>
                    <a:pt x="127" y="171"/>
                  </a:cubicBezTo>
                  <a:cubicBezTo>
                    <a:pt x="127" y="172"/>
                    <a:pt x="126" y="172"/>
                    <a:pt x="125" y="173"/>
                  </a:cubicBezTo>
                  <a:cubicBezTo>
                    <a:pt x="125" y="172"/>
                    <a:pt x="125" y="172"/>
                    <a:pt x="125" y="172"/>
                  </a:cubicBezTo>
                  <a:cubicBezTo>
                    <a:pt x="126" y="171"/>
                    <a:pt x="126" y="169"/>
                    <a:pt x="127" y="168"/>
                  </a:cubicBezTo>
                  <a:cubicBezTo>
                    <a:pt x="128" y="167"/>
                    <a:pt x="129" y="167"/>
                    <a:pt x="129" y="166"/>
                  </a:cubicBezTo>
                  <a:cubicBezTo>
                    <a:pt x="129" y="166"/>
                    <a:pt x="129" y="166"/>
                    <a:pt x="129" y="167"/>
                  </a:cubicBezTo>
                  <a:cubicBezTo>
                    <a:pt x="130" y="167"/>
                    <a:pt x="130" y="166"/>
                    <a:pt x="131" y="165"/>
                  </a:cubicBezTo>
                  <a:cubicBezTo>
                    <a:pt x="132" y="166"/>
                    <a:pt x="130" y="167"/>
                    <a:pt x="131" y="167"/>
                  </a:cubicBezTo>
                  <a:cubicBezTo>
                    <a:pt x="131" y="168"/>
                    <a:pt x="130" y="167"/>
                    <a:pt x="129" y="167"/>
                  </a:cubicBezTo>
                  <a:cubicBezTo>
                    <a:pt x="129" y="168"/>
                    <a:pt x="129" y="167"/>
                    <a:pt x="128" y="167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7" y="168"/>
                    <a:pt x="127" y="168"/>
                  </a:cubicBezTo>
                  <a:cubicBezTo>
                    <a:pt x="127" y="169"/>
                    <a:pt x="127" y="169"/>
                    <a:pt x="128" y="169"/>
                  </a:cubicBezTo>
                  <a:cubicBezTo>
                    <a:pt x="128" y="169"/>
                    <a:pt x="128" y="168"/>
                    <a:pt x="129" y="168"/>
                  </a:cubicBezTo>
                  <a:cubicBezTo>
                    <a:pt x="129" y="168"/>
                    <a:pt x="129" y="169"/>
                    <a:pt x="129" y="168"/>
                  </a:cubicBezTo>
                  <a:cubicBezTo>
                    <a:pt x="129" y="168"/>
                    <a:pt x="129" y="167"/>
                    <a:pt x="130" y="168"/>
                  </a:cubicBezTo>
                  <a:cubicBezTo>
                    <a:pt x="129" y="169"/>
                    <a:pt x="128" y="170"/>
                    <a:pt x="127" y="171"/>
                  </a:cubicBezTo>
                  <a:moveTo>
                    <a:pt x="127" y="170"/>
                  </a:moveTo>
                  <a:cubicBezTo>
                    <a:pt x="127" y="170"/>
                    <a:pt x="128" y="170"/>
                    <a:pt x="128" y="169"/>
                  </a:cubicBezTo>
                  <a:cubicBezTo>
                    <a:pt x="127" y="169"/>
                    <a:pt x="126" y="170"/>
                    <a:pt x="127" y="170"/>
                  </a:cubicBezTo>
                  <a:moveTo>
                    <a:pt x="106" y="26"/>
                  </a:moveTo>
                  <a:cubicBezTo>
                    <a:pt x="107" y="27"/>
                    <a:pt x="106" y="28"/>
                    <a:pt x="107" y="28"/>
                  </a:cubicBezTo>
                  <a:cubicBezTo>
                    <a:pt x="106" y="28"/>
                    <a:pt x="106" y="28"/>
                    <a:pt x="106" y="27"/>
                  </a:cubicBezTo>
                  <a:cubicBezTo>
                    <a:pt x="105" y="27"/>
                    <a:pt x="104" y="27"/>
                    <a:pt x="104" y="26"/>
                  </a:cubicBezTo>
                  <a:cubicBezTo>
                    <a:pt x="104" y="25"/>
                    <a:pt x="104" y="26"/>
                    <a:pt x="105" y="27"/>
                  </a:cubicBezTo>
                  <a:cubicBezTo>
                    <a:pt x="105" y="27"/>
                    <a:pt x="105" y="26"/>
                    <a:pt x="106" y="26"/>
                  </a:cubicBezTo>
                  <a:moveTo>
                    <a:pt x="123" y="177"/>
                  </a:moveTo>
                  <a:cubicBezTo>
                    <a:pt x="122" y="178"/>
                    <a:pt x="121" y="178"/>
                    <a:pt x="122" y="177"/>
                  </a:cubicBezTo>
                  <a:cubicBezTo>
                    <a:pt x="122" y="178"/>
                    <a:pt x="122" y="176"/>
                    <a:pt x="123" y="177"/>
                  </a:cubicBezTo>
                  <a:moveTo>
                    <a:pt x="123" y="174"/>
                  </a:moveTo>
                  <a:cubicBezTo>
                    <a:pt x="122" y="175"/>
                    <a:pt x="122" y="175"/>
                    <a:pt x="122" y="175"/>
                  </a:cubicBezTo>
                  <a:cubicBezTo>
                    <a:pt x="121" y="175"/>
                    <a:pt x="123" y="173"/>
                    <a:pt x="123" y="174"/>
                  </a:cubicBezTo>
                  <a:moveTo>
                    <a:pt x="111" y="27"/>
                  </a:moveTo>
                  <a:cubicBezTo>
                    <a:pt x="110" y="26"/>
                    <a:pt x="110" y="26"/>
                    <a:pt x="110" y="26"/>
                  </a:cubicBezTo>
                  <a:cubicBezTo>
                    <a:pt x="111" y="25"/>
                    <a:pt x="111" y="25"/>
                    <a:pt x="111" y="25"/>
                  </a:cubicBezTo>
                  <a:cubicBezTo>
                    <a:pt x="111" y="26"/>
                    <a:pt x="111" y="26"/>
                    <a:pt x="111" y="26"/>
                  </a:cubicBezTo>
                  <a:cubicBezTo>
                    <a:pt x="111" y="26"/>
                    <a:pt x="111" y="26"/>
                    <a:pt x="111" y="27"/>
                  </a:cubicBezTo>
                  <a:moveTo>
                    <a:pt x="132" y="165"/>
                  </a:moveTo>
                  <a:cubicBezTo>
                    <a:pt x="133" y="166"/>
                    <a:pt x="132" y="167"/>
                    <a:pt x="132" y="167"/>
                  </a:cubicBezTo>
                  <a:cubicBezTo>
                    <a:pt x="132" y="168"/>
                    <a:pt x="131" y="169"/>
                    <a:pt x="131" y="169"/>
                  </a:cubicBezTo>
                  <a:cubicBezTo>
                    <a:pt x="130" y="170"/>
                    <a:pt x="130" y="171"/>
                    <a:pt x="129" y="171"/>
                  </a:cubicBezTo>
                  <a:cubicBezTo>
                    <a:pt x="129" y="170"/>
                    <a:pt x="130" y="170"/>
                    <a:pt x="130" y="169"/>
                  </a:cubicBezTo>
                  <a:cubicBezTo>
                    <a:pt x="131" y="168"/>
                    <a:pt x="131" y="168"/>
                    <a:pt x="132" y="167"/>
                  </a:cubicBezTo>
                  <a:cubicBezTo>
                    <a:pt x="132" y="166"/>
                    <a:pt x="132" y="166"/>
                    <a:pt x="132" y="165"/>
                  </a:cubicBezTo>
                  <a:moveTo>
                    <a:pt x="153" y="89"/>
                  </a:moveTo>
                  <a:cubicBezTo>
                    <a:pt x="154" y="89"/>
                    <a:pt x="154" y="91"/>
                    <a:pt x="154" y="93"/>
                  </a:cubicBezTo>
                  <a:cubicBezTo>
                    <a:pt x="153" y="93"/>
                    <a:pt x="154" y="92"/>
                    <a:pt x="154" y="91"/>
                  </a:cubicBezTo>
                  <a:cubicBezTo>
                    <a:pt x="154" y="90"/>
                    <a:pt x="153" y="90"/>
                    <a:pt x="153" y="89"/>
                  </a:cubicBezTo>
                  <a:moveTo>
                    <a:pt x="95" y="17"/>
                  </a:moveTo>
                  <a:cubicBezTo>
                    <a:pt x="96" y="17"/>
                    <a:pt x="95" y="16"/>
                    <a:pt x="96" y="16"/>
                  </a:cubicBezTo>
                  <a:cubicBezTo>
                    <a:pt x="96" y="16"/>
                    <a:pt x="96" y="16"/>
                    <a:pt x="96" y="15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7"/>
                    <a:pt x="98" y="17"/>
                    <a:pt x="98" y="18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7" y="16"/>
                    <a:pt x="96" y="17"/>
                    <a:pt x="97" y="17"/>
                  </a:cubicBezTo>
                  <a:cubicBezTo>
                    <a:pt x="96" y="18"/>
                    <a:pt x="96" y="17"/>
                    <a:pt x="95" y="18"/>
                  </a:cubicBezTo>
                  <a:cubicBezTo>
                    <a:pt x="95" y="16"/>
                    <a:pt x="94" y="17"/>
                    <a:pt x="94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5" y="16"/>
                    <a:pt x="95" y="17"/>
                  </a:cubicBezTo>
                  <a:moveTo>
                    <a:pt x="135" y="162"/>
                  </a:moveTo>
                  <a:cubicBezTo>
                    <a:pt x="136" y="163"/>
                    <a:pt x="135" y="163"/>
                    <a:pt x="135" y="163"/>
                  </a:cubicBezTo>
                  <a:cubicBezTo>
                    <a:pt x="135" y="163"/>
                    <a:pt x="135" y="163"/>
                    <a:pt x="135" y="164"/>
                  </a:cubicBezTo>
                  <a:cubicBezTo>
                    <a:pt x="134" y="164"/>
                    <a:pt x="135" y="165"/>
                    <a:pt x="134" y="165"/>
                  </a:cubicBezTo>
                  <a:cubicBezTo>
                    <a:pt x="134" y="165"/>
                    <a:pt x="134" y="166"/>
                    <a:pt x="133" y="166"/>
                  </a:cubicBezTo>
                  <a:cubicBezTo>
                    <a:pt x="134" y="165"/>
                    <a:pt x="134" y="164"/>
                    <a:pt x="134" y="163"/>
                  </a:cubicBezTo>
                  <a:cubicBezTo>
                    <a:pt x="134" y="163"/>
                    <a:pt x="135" y="163"/>
                    <a:pt x="135" y="162"/>
                  </a:cubicBezTo>
                  <a:moveTo>
                    <a:pt x="37" y="193"/>
                  </a:moveTo>
                  <a:cubicBezTo>
                    <a:pt x="37" y="192"/>
                    <a:pt x="40" y="192"/>
                    <a:pt x="39" y="193"/>
                  </a:cubicBezTo>
                  <a:cubicBezTo>
                    <a:pt x="39" y="193"/>
                    <a:pt x="39" y="193"/>
                    <a:pt x="38" y="193"/>
                  </a:cubicBezTo>
                  <a:cubicBezTo>
                    <a:pt x="38" y="193"/>
                    <a:pt x="38" y="193"/>
                    <a:pt x="39" y="193"/>
                  </a:cubicBezTo>
                  <a:cubicBezTo>
                    <a:pt x="40" y="194"/>
                    <a:pt x="39" y="192"/>
                    <a:pt x="40" y="192"/>
                  </a:cubicBezTo>
                  <a:cubicBezTo>
                    <a:pt x="40" y="193"/>
                    <a:pt x="39" y="194"/>
                    <a:pt x="38" y="194"/>
                  </a:cubicBezTo>
                  <a:cubicBezTo>
                    <a:pt x="38" y="194"/>
                    <a:pt x="38" y="193"/>
                    <a:pt x="37" y="193"/>
                  </a:cubicBezTo>
                  <a:moveTo>
                    <a:pt x="56" y="196"/>
                  </a:moveTo>
                  <a:cubicBezTo>
                    <a:pt x="56" y="196"/>
                    <a:pt x="57" y="196"/>
                    <a:pt x="57" y="197"/>
                  </a:cubicBezTo>
                  <a:cubicBezTo>
                    <a:pt x="57" y="197"/>
                    <a:pt x="57" y="196"/>
                    <a:pt x="56" y="196"/>
                  </a:cubicBezTo>
                  <a:cubicBezTo>
                    <a:pt x="56" y="197"/>
                    <a:pt x="57" y="197"/>
                    <a:pt x="57" y="198"/>
                  </a:cubicBezTo>
                  <a:cubicBezTo>
                    <a:pt x="56" y="198"/>
                    <a:pt x="55" y="197"/>
                    <a:pt x="55" y="198"/>
                  </a:cubicBezTo>
                  <a:cubicBezTo>
                    <a:pt x="55" y="198"/>
                    <a:pt x="54" y="197"/>
                    <a:pt x="54" y="197"/>
                  </a:cubicBezTo>
                  <a:cubicBezTo>
                    <a:pt x="54" y="197"/>
                    <a:pt x="55" y="197"/>
                    <a:pt x="55" y="197"/>
                  </a:cubicBezTo>
                  <a:cubicBezTo>
                    <a:pt x="55" y="197"/>
                    <a:pt x="55" y="196"/>
                    <a:pt x="55" y="196"/>
                  </a:cubicBezTo>
                  <a:cubicBezTo>
                    <a:pt x="55" y="196"/>
                    <a:pt x="56" y="196"/>
                    <a:pt x="56" y="196"/>
                  </a:cubicBezTo>
                  <a:moveTo>
                    <a:pt x="53" y="193"/>
                  </a:moveTo>
                  <a:cubicBezTo>
                    <a:pt x="54" y="192"/>
                    <a:pt x="55" y="193"/>
                    <a:pt x="56" y="193"/>
                  </a:cubicBezTo>
                  <a:cubicBezTo>
                    <a:pt x="56" y="193"/>
                    <a:pt x="56" y="194"/>
                    <a:pt x="56" y="195"/>
                  </a:cubicBezTo>
                  <a:cubicBezTo>
                    <a:pt x="55" y="195"/>
                    <a:pt x="55" y="194"/>
                    <a:pt x="55" y="193"/>
                  </a:cubicBezTo>
                  <a:cubicBezTo>
                    <a:pt x="55" y="193"/>
                    <a:pt x="55" y="194"/>
                    <a:pt x="55" y="194"/>
                  </a:cubicBezTo>
                  <a:cubicBezTo>
                    <a:pt x="55" y="194"/>
                    <a:pt x="54" y="194"/>
                    <a:pt x="54" y="194"/>
                  </a:cubicBezTo>
                  <a:cubicBezTo>
                    <a:pt x="54" y="194"/>
                    <a:pt x="54" y="195"/>
                    <a:pt x="54" y="195"/>
                  </a:cubicBezTo>
                  <a:cubicBezTo>
                    <a:pt x="55" y="195"/>
                    <a:pt x="55" y="195"/>
                    <a:pt x="55" y="195"/>
                  </a:cubicBezTo>
                  <a:cubicBezTo>
                    <a:pt x="55" y="195"/>
                    <a:pt x="56" y="196"/>
                    <a:pt x="56" y="196"/>
                  </a:cubicBezTo>
                  <a:cubicBezTo>
                    <a:pt x="56" y="196"/>
                    <a:pt x="55" y="196"/>
                    <a:pt x="55" y="195"/>
                  </a:cubicBezTo>
                  <a:cubicBezTo>
                    <a:pt x="53" y="195"/>
                    <a:pt x="53" y="196"/>
                    <a:pt x="52" y="196"/>
                  </a:cubicBezTo>
                  <a:cubicBezTo>
                    <a:pt x="52" y="195"/>
                    <a:pt x="53" y="195"/>
                    <a:pt x="54" y="195"/>
                  </a:cubicBezTo>
                  <a:cubicBezTo>
                    <a:pt x="54" y="194"/>
                    <a:pt x="54" y="194"/>
                    <a:pt x="54" y="194"/>
                  </a:cubicBezTo>
                  <a:cubicBezTo>
                    <a:pt x="53" y="194"/>
                    <a:pt x="53" y="195"/>
                    <a:pt x="52" y="194"/>
                  </a:cubicBezTo>
                  <a:cubicBezTo>
                    <a:pt x="52" y="194"/>
                    <a:pt x="52" y="195"/>
                    <a:pt x="52" y="195"/>
                  </a:cubicBezTo>
                  <a:cubicBezTo>
                    <a:pt x="51" y="195"/>
                    <a:pt x="51" y="195"/>
                    <a:pt x="51" y="195"/>
                  </a:cubicBezTo>
                  <a:cubicBezTo>
                    <a:pt x="50" y="195"/>
                    <a:pt x="50" y="195"/>
                    <a:pt x="49" y="195"/>
                  </a:cubicBezTo>
                  <a:cubicBezTo>
                    <a:pt x="50" y="194"/>
                    <a:pt x="50" y="194"/>
                    <a:pt x="51" y="194"/>
                  </a:cubicBezTo>
                  <a:cubicBezTo>
                    <a:pt x="52" y="194"/>
                    <a:pt x="52" y="193"/>
                    <a:pt x="52" y="192"/>
                  </a:cubicBezTo>
                  <a:cubicBezTo>
                    <a:pt x="53" y="192"/>
                    <a:pt x="52" y="194"/>
                    <a:pt x="53" y="193"/>
                  </a:cubicBezTo>
                  <a:cubicBezTo>
                    <a:pt x="53" y="193"/>
                    <a:pt x="53" y="193"/>
                    <a:pt x="53" y="193"/>
                  </a:cubicBezTo>
                  <a:moveTo>
                    <a:pt x="40" y="197"/>
                  </a:moveTo>
                  <a:cubicBezTo>
                    <a:pt x="39" y="197"/>
                    <a:pt x="39" y="196"/>
                    <a:pt x="39" y="196"/>
                  </a:cubicBezTo>
                  <a:cubicBezTo>
                    <a:pt x="38" y="196"/>
                    <a:pt x="38" y="196"/>
                    <a:pt x="38" y="196"/>
                  </a:cubicBezTo>
                  <a:cubicBezTo>
                    <a:pt x="37" y="196"/>
                    <a:pt x="37" y="195"/>
                    <a:pt x="36" y="195"/>
                  </a:cubicBezTo>
                  <a:cubicBezTo>
                    <a:pt x="37" y="194"/>
                    <a:pt x="37" y="195"/>
                    <a:pt x="38" y="195"/>
                  </a:cubicBezTo>
                  <a:cubicBezTo>
                    <a:pt x="38" y="195"/>
                    <a:pt x="38" y="196"/>
                    <a:pt x="39" y="195"/>
                  </a:cubicBezTo>
                  <a:cubicBezTo>
                    <a:pt x="39" y="196"/>
                    <a:pt x="39" y="196"/>
                    <a:pt x="40" y="197"/>
                  </a:cubicBezTo>
                  <a:moveTo>
                    <a:pt x="43" y="196"/>
                  </a:moveTo>
                  <a:cubicBezTo>
                    <a:pt x="43" y="197"/>
                    <a:pt x="42" y="197"/>
                    <a:pt x="42" y="196"/>
                  </a:cubicBezTo>
                  <a:cubicBezTo>
                    <a:pt x="41" y="197"/>
                    <a:pt x="41" y="197"/>
                    <a:pt x="40" y="197"/>
                  </a:cubicBezTo>
                  <a:cubicBezTo>
                    <a:pt x="41" y="197"/>
                    <a:pt x="41" y="196"/>
                    <a:pt x="40" y="195"/>
                  </a:cubicBezTo>
                  <a:cubicBezTo>
                    <a:pt x="41" y="194"/>
                    <a:pt x="42" y="196"/>
                    <a:pt x="43" y="196"/>
                  </a:cubicBezTo>
                  <a:cubicBezTo>
                    <a:pt x="43" y="196"/>
                    <a:pt x="43" y="196"/>
                    <a:pt x="43" y="196"/>
                  </a:cubicBezTo>
                  <a:moveTo>
                    <a:pt x="63" y="197"/>
                  </a:moveTo>
                  <a:cubicBezTo>
                    <a:pt x="63" y="197"/>
                    <a:pt x="63" y="197"/>
                    <a:pt x="63" y="197"/>
                  </a:cubicBezTo>
                  <a:cubicBezTo>
                    <a:pt x="63" y="196"/>
                    <a:pt x="63" y="196"/>
                    <a:pt x="64" y="196"/>
                  </a:cubicBezTo>
                  <a:cubicBezTo>
                    <a:pt x="64" y="196"/>
                    <a:pt x="63" y="196"/>
                    <a:pt x="63" y="197"/>
                  </a:cubicBezTo>
                  <a:moveTo>
                    <a:pt x="63" y="194"/>
                  </a:moveTo>
                  <a:cubicBezTo>
                    <a:pt x="63" y="194"/>
                    <a:pt x="63" y="193"/>
                    <a:pt x="62" y="193"/>
                  </a:cubicBezTo>
                  <a:cubicBezTo>
                    <a:pt x="62" y="193"/>
                    <a:pt x="62" y="194"/>
                    <a:pt x="62" y="194"/>
                  </a:cubicBezTo>
                  <a:cubicBezTo>
                    <a:pt x="62" y="193"/>
                    <a:pt x="62" y="193"/>
                    <a:pt x="61" y="193"/>
                  </a:cubicBezTo>
                  <a:cubicBezTo>
                    <a:pt x="62" y="193"/>
                    <a:pt x="63" y="192"/>
                    <a:pt x="63" y="194"/>
                  </a:cubicBezTo>
                  <a:moveTo>
                    <a:pt x="61" y="193"/>
                  </a:moveTo>
                  <a:cubicBezTo>
                    <a:pt x="61" y="194"/>
                    <a:pt x="60" y="193"/>
                    <a:pt x="59" y="193"/>
                  </a:cubicBezTo>
                  <a:cubicBezTo>
                    <a:pt x="60" y="194"/>
                    <a:pt x="58" y="193"/>
                    <a:pt x="57" y="193"/>
                  </a:cubicBezTo>
                  <a:cubicBezTo>
                    <a:pt x="57" y="192"/>
                    <a:pt x="58" y="193"/>
                    <a:pt x="59" y="193"/>
                  </a:cubicBezTo>
                  <a:cubicBezTo>
                    <a:pt x="60" y="193"/>
                    <a:pt x="61" y="192"/>
                    <a:pt x="61" y="193"/>
                  </a:cubicBezTo>
                  <a:moveTo>
                    <a:pt x="62" y="194"/>
                  </a:moveTo>
                  <a:cubicBezTo>
                    <a:pt x="62" y="195"/>
                    <a:pt x="61" y="194"/>
                    <a:pt x="61" y="195"/>
                  </a:cubicBezTo>
                  <a:cubicBezTo>
                    <a:pt x="61" y="195"/>
                    <a:pt x="61" y="195"/>
                    <a:pt x="61" y="195"/>
                  </a:cubicBezTo>
                  <a:cubicBezTo>
                    <a:pt x="61" y="196"/>
                    <a:pt x="60" y="196"/>
                    <a:pt x="61" y="196"/>
                  </a:cubicBezTo>
                  <a:cubicBezTo>
                    <a:pt x="61" y="197"/>
                    <a:pt x="60" y="196"/>
                    <a:pt x="60" y="196"/>
                  </a:cubicBezTo>
                  <a:cubicBezTo>
                    <a:pt x="60" y="196"/>
                    <a:pt x="59" y="196"/>
                    <a:pt x="59" y="196"/>
                  </a:cubicBezTo>
                  <a:cubicBezTo>
                    <a:pt x="59" y="196"/>
                    <a:pt x="59" y="195"/>
                    <a:pt x="59" y="195"/>
                  </a:cubicBezTo>
                  <a:cubicBezTo>
                    <a:pt x="59" y="195"/>
                    <a:pt x="58" y="195"/>
                    <a:pt x="58" y="195"/>
                  </a:cubicBezTo>
                  <a:cubicBezTo>
                    <a:pt x="58" y="194"/>
                    <a:pt x="57" y="195"/>
                    <a:pt x="58" y="194"/>
                  </a:cubicBezTo>
                  <a:cubicBezTo>
                    <a:pt x="58" y="194"/>
                    <a:pt x="59" y="194"/>
                    <a:pt x="59" y="195"/>
                  </a:cubicBezTo>
                  <a:cubicBezTo>
                    <a:pt x="60" y="195"/>
                    <a:pt x="60" y="196"/>
                    <a:pt x="61" y="195"/>
                  </a:cubicBezTo>
                  <a:cubicBezTo>
                    <a:pt x="60" y="195"/>
                    <a:pt x="59" y="195"/>
                    <a:pt x="60" y="194"/>
                  </a:cubicBezTo>
                  <a:cubicBezTo>
                    <a:pt x="61" y="194"/>
                    <a:pt x="61" y="195"/>
                    <a:pt x="62" y="194"/>
                  </a:cubicBezTo>
                  <a:moveTo>
                    <a:pt x="37" y="195"/>
                  </a:moveTo>
                  <a:cubicBezTo>
                    <a:pt x="37" y="196"/>
                    <a:pt x="37" y="196"/>
                    <a:pt x="36" y="196"/>
                  </a:cubicBezTo>
                  <a:cubicBezTo>
                    <a:pt x="35" y="196"/>
                    <a:pt x="33" y="195"/>
                    <a:pt x="31" y="194"/>
                  </a:cubicBezTo>
                  <a:cubicBezTo>
                    <a:pt x="30" y="194"/>
                    <a:pt x="31" y="194"/>
                    <a:pt x="31" y="194"/>
                  </a:cubicBezTo>
                  <a:cubicBezTo>
                    <a:pt x="33" y="195"/>
                    <a:pt x="35" y="195"/>
                    <a:pt x="37" y="195"/>
                  </a:cubicBezTo>
                  <a:moveTo>
                    <a:pt x="60" y="198"/>
                  </a:moveTo>
                  <a:cubicBezTo>
                    <a:pt x="59" y="198"/>
                    <a:pt x="60" y="199"/>
                    <a:pt x="59" y="199"/>
                  </a:cubicBezTo>
                  <a:cubicBezTo>
                    <a:pt x="59" y="198"/>
                    <a:pt x="58" y="197"/>
                    <a:pt x="59" y="197"/>
                  </a:cubicBezTo>
                  <a:cubicBezTo>
                    <a:pt x="59" y="197"/>
                    <a:pt x="58" y="197"/>
                    <a:pt x="58" y="196"/>
                  </a:cubicBezTo>
                  <a:cubicBezTo>
                    <a:pt x="59" y="197"/>
                    <a:pt x="60" y="196"/>
                    <a:pt x="62" y="197"/>
                  </a:cubicBezTo>
                  <a:cubicBezTo>
                    <a:pt x="61" y="198"/>
                    <a:pt x="62" y="197"/>
                    <a:pt x="62" y="198"/>
                  </a:cubicBezTo>
                  <a:cubicBezTo>
                    <a:pt x="61" y="198"/>
                    <a:pt x="61" y="197"/>
                    <a:pt x="60" y="198"/>
                  </a:cubicBezTo>
                  <a:moveTo>
                    <a:pt x="59" y="200"/>
                  </a:moveTo>
                  <a:cubicBezTo>
                    <a:pt x="60" y="201"/>
                    <a:pt x="58" y="200"/>
                    <a:pt x="58" y="200"/>
                  </a:cubicBezTo>
                  <a:cubicBezTo>
                    <a:pt x="57" y="200"/>
                    <a:pt x="57" y="201"/>
                    <a:pt x="56" y="200"/>
                  </a:cubicBezTo>
                  <a:cubicBezTo>
                    <a:pt x="57" y="200"/>
                    <a:pt x="58" y="199"/>
                    <a:pt x="59" y="199"/>
                  </a:cubicBezTo>
                  <a:cubicBezTo>
                    <a:pt x="58" y="200"/>
                    <a:pt x="58" y="200"/>
                    <a:pt x="59" y="200"/>
                  </a:cubicBezTo>
                  <a:moveTo>
                    <a:pt x="44" y="194"/>
                  </a:moveTo>
                  <a:cubicBezTo>
                    <a:pt x="43" y="194"/>
                    <a:pt x="43" y="195"/>
                    <a:pt x="43" y="195"/>
                  </a:cubicBezTo>
                  <a:cubicBezTo>
                    <a:pt x="42" y="195"/>
                    <a:pt x="43" y="194"/>
                    <a:pt x="42" y="194"/>
                  </a:cubicBezTo>
                  <a:cubicBezTo>
                    <a:pt x="43" y="193"/>
                    <a:pt x="42" y="192"/>
                    <a:pt x="43" y="192"/>
                  </a:cubicBezTo>
                  <a:cubicBezTo>
                    <a:pt x="43" y="193"/>
                    <a:pt x="43" y="193"/>
                    <a:pt x="43" y="194"/>
                  </a:cubicBezTo>
                  <a:cubicBezTo>
                    <a:pt x="44" y="194"/>
                    <a:pt x="44" y="193"/>
                    <a:pt x="44" y="193"/>
                  </a:cubicBezTo>
                  <a:cubicBezTo>
                    <a:pt x="44" y="192"/>
                    <a:pt x="44" y="193"/>
                    <a:pt x="44" y="193"/>
                  </a:cubicBezTo>
                  <a:cubicBezTo>
                    <a:pt x="44" y="193"/>
                    <a:pt x="44" y="193"/>
                    <a:pt x="44" y="193"/>
                  </a:cubicBezTo>
                  <a:cubicBezTo>
                    <a:pt x="45" y="194"/>
                    <a:pt x="44" y="193"/>
                    <a:pt x="44" y="194"/>
                  </a:cubicBezTo>
                  <a:cubicBezTo>
                    <a:pt x="45" y="194"/>
                    <a:pt x="45" y="193"/>
                    <a:pt x="46" y="194"/>
                  </a:cubicBezTo>
                  <a:cubicBezTo>
                    <a:pt x="46" y="195"/>
                    <a:pt x="45" y="195"/>
                    <a:pt x="45" y="195"/>
                  </a:cubicBezTo>
                  <a:cubicBezTo>
                    <a:pt x="44" y="195"/>
                    <a:pt x="44" y="195"/>
                    <a:pt x="44" y="194"/>
                  </a:cubicBezTo>
                  <a:moveTo>
                    <a:pt x="20" y="182"/>
                  </a:moveTo>
                  <a:cubicBezTo>
                    <a:pt x="19" y="182"/>
                    <a:pt x="19" y="180"/>
                    <a:pt x="19" y="179"/>
                  </a:cubicBezTo>
                  <a:cubicBezTo>
                    <a:pt x="20" y="179"/>
                    <a:pt x="19" y="181"/>
                    <a:pt x="20" y="182"/>
                  </a:cubicBezTo>
                  <a:moveTo>
                    <a:pt x="28" y="186"/>
                  </a:moveTo>
                  <a:cubicBezTo>
                    <a:pt x="29" y="186"/>
                    <a:pt x="28" y="185"/>
                    <a:pt x="28" y="185"/>
                  </a:cubicBezTo>
                  <a:cubicBezTo>
                    <a:pt x="28" y="184"/>
                    <a:pt x="29" y="185"/>
                    <a:pt x="29" y="186"/>
                  </a:cubicBezTo>
                  <a:cubicBezTo>
                    <a:pt x="29" y="185"/>
                    <a:pt x="30" y="186"/>
                    <a:pt x="30" y="186"/>
                  </a:cubicBezTo>
                  <a:cubicBezTo>
                    <a:pt x="30" y="185"/>
                    <a:pt x="30" y="185"/>
                    <a:pt x="29" y="185"/>
                  </a:cubicBezTo>
                  <a:cubicBezTo>
                    <a:pt x="29" y="185"/>
                    <a:pt x="29" y="185"/>
                    <a:pt x="28" y="185"/>
                  </a:cubicBezTo>
                  <a:cubicBezTo>
                    <a:pt x="29" y="185"/>
                    <a:pt x="29" y="184"/>
                    <a:pt x="29" y="184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7" y="184"/>
                    <a:pt x="27" y="184"/>
                    <a:pt x="28" y="183"/>
                  </a:cubicBezTo>
                  <a:cubicBezTo>
                    <a:pt x="27" y="183"/>
                    <a:pt x="27" y="183"/>
                    <a:pt x="27" y="182"/>
                  </a:cubicBezTo>
                  <a:cubicBezTo>
                    <a:pt x="26" y="182"/>
                    <a:pt x="28" y="182"/>
                    <a:pt x="27" y="181"/>
                  </a:cubicBezTo>
                  <a:cubicBezTo>
                    <a:pt x="27" y="181"/>
                    <a:pt x="27" y="182"/>
                    <a:pt x="27" y="182"/>
                  </a:cubicBezTo>
                  <a:cubicBezTo>
                    <a:pt x="26" y="182"/>
                    <a:pt x="26" y="181"/>
                    <a:pt x="26" y="181"/>
                  </a:cubicBezTo>
                  <a:cubicBezTo>
                    <a:pt x="26" y="181"/>
                    <a:pt x="27" y="181"/>
                    <a:pt x="27" y="181"/>
                  </a:cubicBezTo>
                  <a:cubicBezTo>
                    <a:pt x="27" y="181"/>
                    <a:pt x="27" y="181"/>
                    <a:pt x="27" y="181"/>
                  </a:cubicBezTo>
                  <a:cubicBezTo>
                    <a:pt x="27" y="180"/>
                    <a:pt x="27" y="180"/>
                    <a:pt x="26" y="180"/>
                  </a:cubicBezTo>
                  <a:cubicBezTo>
                    <a:pt x="27" y="180"/>
                    <a:pt x="27" y="178"/>
                    <a:pt x="27" y="178"/>
                  </a:cubicBezTo>
                  <a:cubicBezTo>
                    <a:pt x="27" y="178"/>
                    <a:pt x="27" y="178"/>
                    <a:pt x="28" y="179"/>
                  </a:cubicBezTo>
                  <a:cubicBezTo>
                    <a:pt x="28" y="179"/>
                    <a:pt x="28" y="178"/>
                    <a:pt x="28" y="178"/>
                  </a:cubicBezTo>
                  <a:cubicBezTo>
                    <a:pt x="28" y="178"/>
                    <a:pt x="28" y="179"/>
                    <a:pt x="29" y="179"/>
                  </a:cubicBezTo>
                  <a:cubicBezTo>
                    <a:pt x="29" y="180"/>
                    <a:pt x="30" y="180"/>
                    <a:pt x="30" y="181"/>
                  </a:cubicBezTo>
                  <a:cubicBezTo>
                    <a:pt x="30" y="181"/>
                    <a:pt x="30" y="181"/>
                    <a:pt x="29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30" y="181"/>
                    <a:pt x="30" y="182"/>
                    <a:pt x="30" y="182"/>
                  </a:cubicBezTo>
                  <a:cubicBezTo>
                    <a:pt x="30" y="182"/>
                    <a:pt x="30" y="182"/>
                    <a:pt x="31" y="182"/>
                  </a:cubicBezTo>
                  <a:cubicBezTo>
                    <a:pt x="31" y="182"/>
                    <a:pt x="31" y="183"/>
                    <a:pt x="31" y="183"/>
                  </a:cubicBezTo>
                  <a:cubicBezTo>
                    <a:pt x="32" y="184"/>
                    <a:pt x="32" y="184"/>
                    <a:pt x="33" y="184"/>
                  </a:cubicBezTo>
                  <a:cubicBezTo>
                    <a:pt x="33" y="185"/>
                    <a:pt x="34" y="186"/>
                    <a:pt x="34" y="186"/>
                  </a:cubicBezTo>
                  <a:cubicBezTo>
                    <a:pt x="34" y="186"/>
                    <a:pt x="35" y="186"/>
                    <a:pt x="35" y="186"/>
                  </a:cubicBezTo>
                  <a:cubicBezTo>
                    <a:pt x="36" y="186"/>
                    <a:pt x="36" y="188"/>
                    <a:pt x="38" y="187"/>
                  </a:cubicBezTo>
                  <a:cubicBezTo>
                    <a:pt x="38" y="187"/>
                    <a:pt x="38" y="187"/>
                    <a:pt x="38" y="188"/>
                  </a:cubicBezTo>
                  <a:cubicBezTo>
                    <a:pt x="38" y="188"/>
                    <a:pt x="37" y="187"/>
                    <a:pt x="37" y="188"/>
                  </a:cubicBezTo>
                  <a:cubicBezTo>
                    <a:pt x="38" y="188"/>
                    <a:pt x="38" y="188"/>
                    <a:pt x="39" y="187"/>
                  </a:cubicBezTo>
                  <a:cubicBezTo>
                    <a:pt x="39" y="188"/>
                    <a:pt x="40" y="188"/>
                    <a:pt x="40" y="188"/>
                  </a:cubicBezTo>
                  <a:cubicBezTo>
                    <a:pt x="41" y="188"/>
                    <a:pt x="42" y="188"/>
                    <a:pt x="42" y="189"/>
                  </a:cubicBezTo>
                  <a:cubicBezTo>
                    <a:pt x="43" y="189"/>
                    <a:pt x="43" y="189"/>
                    <a:pt x="43" y="190"/>
                  </a:cubicBezTo>
                  <a:cubicBezTo>
                    <a:pt x="44" y="190"/>
                    <a:pt x="44" y="190"/>
                    <a:pt x="45" y="191"/>
                  </a:cubicBezTo>
                  <a:cubicBezTo>
                    <a:pt x="44" y="192"/>
                    <a:pt x="43" y="191"/>
                    <a:pt x="43" y="191"/>
                  </a:cubicBezTo>
                  <a:cubicBezTo>
                    <a:pt x="42" y="190"/>
                    <a:pt x="41" y="190"/>
                    <a:pt x="41" y="190"/>
                  </a:cubicBezTo>
                  <a:cubicBezTo>
                    <a:pt x="41" y="190"/>
                    <a:pt x="40" y="190"/>
                    <a:pt x="40" y="190"/>
                  </a:cubicBezTo>
                  <a:cubicBezTo>
                    <a:pt x="40" y="190"/>
                    <a:pt x="40" y="190"/>
                    <a:pt x="40" y="190"/>
                  </a:cubicBezTo>
                  <a:cubicBezTo>
                    <a:pt x="40" y="190"/>
                    <a:pt x="39" y="190"/>
                    <a:pt x="39" y="190"/>
                  </a:cubicBezTo>
                  <a:cubicBezTo>
                    <a:pt x="38" y="190"/>
                    <a:pt x="38" y="189"/>
                    <a:pt x="37" y="190"/>
                  </a:cubicBezTo>
                  <a:cubicBezTo>
                    <a:pt x="37" y="189"/>
                    <a:pt x="38" y="189"/>
                    <a:pt x="38" y="189"/>
                  </a:cubicBezTo>
                  <a:cubicBezTo>
                    <a:pt x="37" y="189"/>
                    <a:pt x="38" y="189"/>
                    <a:pt x="37" y="189"/>
                  </a:cubicBezTo>
                  <a:cubicBezTo>
                    <a:pt x="37" y="189"/>
                    <a:pt x="36" y="189"/>
                    <a:pt x="36" y="190"/>
                  </a:cubicBezTo>
                  <a:cubicBezTo>
                    <a:pt x="35" y="189"/>
                    <a:pt x="33" y="189"/>
                    <a:pt x="33" y="188"/>
                  </a:cubicBezTo>
                  <a:cubicBezTo>
                    <a:pt x="32" y="188"/>
                    <a:pt x="31" y="188"/>
                    <a:pt x="30" y="188"/>
                  </a:cubicBezTo>
                  <a:cubicBezTo>
                    <a:pt x="30" y="188"/>
                    <a:pt x="30" y="188"/>
                    <a:pt x="29" y="187"/>
                  </a:cubicBezTo>
                  <a:cubicBezTo>
                    <a:pt x="30" y="186"/>
                    <a:pt x="30" y="186"/>
                    <a:pt x="30" y="186"/>
                  </a:cubicBezTo>
                  <a:cubicBezTo>
                    <a:pt x="29" y="186"/>
                    <a:pt x="29" y="186"/>
                    <a:pt x="28" y="186"/>
                  </a:cubicBezTo>
                  <a:moveTo>
                    <a:pt x="35" y="189"/>
                  </a:moveTo>
                  <a:cubicBezTo>
                    <a:pt x="35" y="189"/>
                    <a:pt x="35" y="189"/>
                    <a:pt x="35" y="189"/>
                  </a:cubicBezTo>
                  <a:cubicBezTo>
                    <a:pt x="35" y="190"/>
                    <a:pt x="35" y="189"/>
                    <a:pt x="36" y="189"/>
                  </a:cubicBezTo>
                  <a:cubicBezTo>
                    <a:pt x="36" y="189"/>
                    <a:pt x="36" y="188"/>
                    <a:pt x="36" y="188"/>
                  </a:cubicBezTo>
                  <a:cubicBezTo>
                    <a:pt x="36" y="188"/>
                    <a:pt x="36" y="189"/>
                    <a:pt x="35" y="189"/>
                  </a:cubicBezTo>
                  <a:moveTo>
                    <a:pt x="34" y="188"/>
                  </a:moveTo>
                  <a:cubicBezTo>
                    <a:pt x="35" y="189"/>
                    <a:pt x="35" y="188"/>
                    <a:pt x="35" y="188"/>
                  </a:cubicBezTo>
                  <a:cubicBezTo>
                    <a:pt x="35" y="188"/>
                    <a:pt x="36" y="188"/>
                    <a:pt x="36" y="188"/>
                  </a:cubicBezTo>
                  <a:cubicBezTo>
                    <a:pt x="35" y="188"/>
                    <a:pt x="36" y="187"/>
                    <a:pt x="35" y="187"/>
                  </a:cubicBezTo>
                  <a:cubicBezTo>
                    <a:pt x="35" y="188"/>
                    <a:pt x="35" y="188"/>
                    <a:pt x="34" y="188"/>
                  </a:cubicBezTo>
                  <a:moveTo>
                    <a:pt x="33" y="187"/>
                  </a:moveTo>
                  <a:cubicBezTo>
                    <a:pt x="33" y="188"/>
                    <a:pt x="34" y="188"/>
                    <a:pt x="34" y="189"/>
                  </a:cubicBezTo>
                  <a:cubicBezTo>
                    <a:pt x="34" y="188"/>
                    <a:pt x="34" y="188"/>
                    <a:pt x="34" y="187"/>
                  </a:cubicBezTo>
                  <a:cubicBezTo>
                    <a:pt x="34" y="187"/>
                    <a:pt x="34" y="188"/>
                    <a:pt x="33" y="187"/>
                  </a:cubicBezTo>
                  <a:moveTo>
                    <a:pt x="29" y="181"/>
                  </a:moveTo>
                  <a:cubicBezTo>
                    <a:pt x="29" y="181"/>
                    <a:pt x="29" y="181"/>
                    <a:pt x="29" y="181"/>
                  </a:cubicBezTo>
                  <a:cubicBezTo>
                    <a:pt x="29" y="180"/>
                    <a:pt x="29" y="180"/>
                    <a:pt x="28" y="180"/>
                  </a:cubicBezTo>
                  <a:cubicBezTo>
                    <a:pt x="28" y="181"/>
                    <a:pt x="28" y="181"/>
                    <a:pt x="29" y="181"/>
                  </a:cubicBezTo>
                  <a:moveTo>
                    <a:pt x="32" y="186"/>
                  </a:moveTo>
                  <a:cubicBezTo>
                    <a:pt x="32" y="186"/>
                    <a:pt x="33" y="187"/>
                    <a:pt x="33" y="186"/>
                  </a:cubicBezTo>
                  <a:cubicBezTo>
                    <a:pt x="33" y="186"/>
                    <a:pt x="33" y="186"/>
                    <a:pt x="32" y="186"/>
                  </a:cubicBezTo>
                  <a:cubicBezTo>
                    <a:pt x="32" y="185"/>
                    <a:pt x="32" y="185"/>
                    <a:pt x="32" y="186"/>
                  </a:cubicBezTo>
                  <a:moveTo>
                    <a:pt x="30" y="187"/>
                  </a:moveTo>
                  <a:cubicBezTo>
                    <a:pt x="29" y="187"/>
                    <a:pt x="30" y="188"/>
                    <a:pt x="31" y="188"/>
                  </a:cubicBezTo>
                  <a:cubicBezTo>
                    <a:pt x="31" y="188"/>
                    <a:pt x="32" y="187"/>
                    <a:pt x="32" y="187"/>
                  </a:cubicBezTo>
                  <a:cubicBezTo>
                    <a:pt x="32" y="186"/>
                    <a:pt x="31" y="188"/>
                    <a:pt x="30" y="187"/>
                  </a:cubicBezTo>
                  <a:moveTo>
                    <a:pt x="121" y="178"/>
                  </a:moveTo>
                  <a:cubicBezTo>
                    <a:pt x="121" y="178"/>
                    <a:pt x="122" y="179"/>
                    <a:pt x="121" y="179"/>
                  </a:cubicBezTo>
                  <a:cubicBezTo>
                    <a:pt x="121" y="179"/>
                    <a:pt x="121" y="178"/>
                    <a:pt x="120" y="177"/>
                  </a:cubicBezTo>
                  <a:cubicBezTo>
                    <a:pt x="121" y="177"/>
                    <a:pt x="121" y="177"/>
                    <a:pt x="121" y="178"/>
                  </a:cubicBezTo>
                  <a:moveTo>
                    <a:pt x="22" y="159"/>
                  </a:moveTo>
                  <a:cubicBezTo>
                    <a:pt x="23" y="159"/>
                    <a:pt x="22" y="160"/>
                    <a:pt x="22" y="161"/>
                  </a:cubicBezTo>
                  <a:cubicBezTo>
                    <a:pt x="22" y="161"/>
                    <a:pt x="22" y="160"/>
                    <a:pt x="22" y="159"/>
                  </a:cubicBezTo>
                  <a:moveTo>
                    <a:pt x="37" y="193"/>
                  </a:moveTo>
                  <a:cubicBezTo>
                    <a:pt x="36" y="193"/>
                    <a:pt x="37" y="192"/>
                    <a:pt x="36" y="192"/>
                  </a:cubicBezTo>
                  <a:cubicBezTo>
                    <a:pt x="36" y="191"/>
                    <a:pt x="37" y="193"/>
                    <a:pt x="37" y="192"/>
                  </a:cubicBezTo>
                  <a:cubicBezTo>
                    <a:pt x="38" y="193"/>
                    <a:pt x="37" y="192"/>
                    <a:pt x="37" y="193"/>
                  </a:cubicBezTo>
                  <a:moveTo>
                    <a:pt x="36" y="190"/>
                  </a:moveTo>
                  <a:cubicBezTo>
                    <a:pt x="36" y="190"/>
                    <a:pt x="37" y="190"/>
                    <a:pt x="37" y="190"/>
                  </a:cubicBezTo>
                  <a:cubicBezTo>
                    <a:pt x="37" y="190"/>
                    <a:pt x="38" y="190"/>
                    <a:pt x="38" y="190"/>
                  </a:cubicBezTo>
                  <a:cubicBezTo>
                    <a:pt x="38" y="191"/>
                    <a:pt x="37" y="190"/>
                    <a:pt x="36" y="190"/>
                  </a:cubicBezTo>
                  <a:moveTo>
                    <a:pt x="29" y="193"/>
                  </a:moveTo>
                  <a:cubicBezTo>
                    <a:pt x="29" y="193"/>
                    <a:pt x="28" y="193"/>
                    <a:pt x="28" y="193"/>
                  </a:cubicBezTo>
                  <a:cubicBezTo>
                    <a:pt x="28" y="193"/>
                    <a:pt x="28" y="193"/>
                    <a:pt x="29" y="192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27" y="193"/>
                    <a:pt x="27" y="192"/>
                    <a:pt x="27" y="192"/>
                  </a:cubicBezTo>
                  <a:cubicBezTo>
                    <a:pt x="27" y="192"/>
                    <a:pt x="27" y="192"/>
                    <a:pt x="26" y="192"/>
                  </a:cubicBezTo>
                  <a:cubicBezTo>
                    <a:pt x="27" y="191"/>
                    <a:pt x="26" y="191"/>
                    <a:pt x="25" y="191"/>
                  </a:cubicBezTo>
                  <a:cubicBezTo>
                    <a:pt x="25" y="190"/>
                    <a:pt x="26" y="191"/>
                    <a:pt x="26" y="190"/>
                  </a:cubicBezTo>
                  <a:cubicBezTo>
                    <a:pt x="26" y="190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8" y="191"/>
                    <a:pt x="28" y="192"/>
                    <a:pt x="29" y="192"/>
                  </a:cubicBezTo>
                  <a:cubicBezTo>
                    <a:pt x="29" y="193"/>
                    <a:pt x="29" y="193"/>
                    <a:pt x="29" y="193"/>
                  </a:cubicBezTo>
                  <a:moveTo>
                    <a:pt x="92" y="14"/>
                  </a:moveTo>
                  <a:cubicBezTo>
                    <a:pt x="92" y="13"/>
                    <a:pt x="93" y="13"/>
                    <a:pt x="93" y="14"/>
                  </a:cubicBezTo>
                  <a:cubicBezTo>
                    <a:pt x="93" y="14"/>
                    <a:pt x="92" y="14"/>
                    <a:pt x="92" y="14"/>
                  </a:cubicBezTo>
                  <a:moveTo>
                    <a:pt x="32" y="192"/>
                  </a:moveTo>
                  <a:cubicBezTo>
                    <a:pt x="31" y="192"/>
                    <a:pt x="31" y="190"/>
                    <a:pt x="30" y="191"/>
                  </a:cubicBezTo>
                  <a:cubicBezTo>
                    <a:pt x="29" y="191"/>
                    <a:pt x="29" y="190"/>
                    <a:pt x="29" y="190"/>
                  </a:cubicBezTo>
                  <a:cubicBezTo>
                    <a:pt x="28" y="190"/>
                    <a:pt x="27" y="190"/>
                    <a:pt x="27" y="189"/>
                  </a:cubicBezTo>
                  <a:cubicBezTo>
                    <a:pt x="27" y="189"/>
                    <a:pt x="28" y="189"/>
                    <a:pt x="29" y="190"/>
                  </a:cubicBezTo>
                  <a:cubicBezTo>
                    <a:pt x="30" y="190"/>
                    <a:pt x="32" y="191"/>
                    <a:pt x="32" y="192"/>
                  </a:cubicBezTo>
                  <a:moveTo>
                    <a:pt x="32" y="192"/>
                  </a:moveTo>
                  <a:cubicBezTo>
                    <a:pt x="33" y="191"/>
                    <a:pt x="33" y="191"/>
                    <a:pt x="34" y="191"/>
                  </a:cubicBezTo>
                  <a:cubicBezTo>
                    <a:pt x="34" y="192"/>
                    <a:pt x="35" y="192"/>
                    <a:pt x="35" y="192"/>
                  </a:cubicBezTo>
                  <a:cubicBezTo>
                    <a:pt x="35" y="193"/>
                    <a:pt x="35" y="192"/>
                    <a:pt x="36" y="193"/>
                  </a:cubicBezTo>
                  <a:cubicBezTo>
                    <a:pt x="35" y="193"/>
                    <a:pt x="35" y="193"/>
                    <a:pt x="34" y="193"/>
                  </a:cubicBezTo>
                  <a:cubicBezTo>
                    <a:pt x="34" y="192"/>
                    <a:pt x="33" y="192"/>
                    <a:pt x="32" y="192"/>
                  </a:cubicBezTo>
                  <a:moveTo>
                    <a:pt x="32" y="189"/>
                  </a:moveTo>
                  <a:cubicBezTo>
                    <a:pt x="31" y="189"/>
                    <a:pt x="31" y="189"/>
                    <a:pt x="31" y="189"/>
                  </a:cubicBezTo>
                  <a:cubicBezTo>
                    <a:pt x="31" y="188"/>
                    <a:pt x="32" y="189"/>
                    <a:pt x="32" y="189"/>
                  </a:cubicBezTo>
                  <a:cubicBezTo>
                    <a:pt x="32" y="189"/>
                    <a:pt x="33" y="189"/>
                    <a:pt x="33" y="190"/>
                  </a:cubicBezTo>
                  <a:cubicBezTo>
                    <a:pt x="34" y="190"/>
                    <a:pt x="34" y="190"/>
                    <a:pt x="35" y="190"/>
                  </a:cubicBezTo>
                  <a:cubicBezTo>
                    <a:pt x="35" y="191"/>
                    <a:pt x="32" y="190"/>
                    <a:pt x="32" y="189"/>
                  </a:cubicBezTo>
                  <a:moveTo>
                    <a:pt x="3" y="158"/>
                  </a:moveTo>
                  <a:cubicBezTo>
                    <a:pt x="4" y="159"/>
                    <a:pt x="6" y="159"/>
                    <a:pt x="6" y="160"/>
                  </a:cubicBezTo>
                  <a:cubicBezTo>
                    <a:pt x="7" y="161"/>
                    <a:pt x="6" y="161"/>
                    <a:pt x="7" y="162"/>
                  </a:cubicBezTo>
                  <a:cubicBezTo>
                    <a:pt x="7" y="162"/>
                    <a:pt x="7" y="163"/>
                    <a:pt x="7" y="164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7"/>
                    <a:pt x="7" y="169"/>
                    <a:pt x="7" y="170"/>
                  </a:cubicBezTo>
                  <a:cubicBezTo>
                    <a:pt x="7" y="172"/>
                    <a:pt x="7" y="173"/>
                    <a:pt x="7" y="175"/>
                  </a:cubicBezTo>
                  <a:cubicBezTo>
                    <a:pt x="7" y="175"/>
                    <a:pt x="7" y="174"/>
                    <a:pt x="7" y="174"/>
                  </a:cubicBezTo>
                  <a:cubicBezTo>
                    <a:pt x="6" y="174"/>
                    <a:pt x="6" y="175"/>
                    <a:pt x="7" y="176"/>
                  </a:cubicBezTo>
                  <a:cubicBezTo>
                    <a:pt x="6" y="176"/>
                    <a:pt x="5" y="178"/>
                    <a:pt x="6" y="179"/>
                  </a:cubicBezTo>
                  <a:cubicBezTo>
                    <a:pt x="6" y="178"/>
                    <a:pt x="7" y="177"/>
                    <a:pt x="7" y="176"/>
                  </a:cubicBezTo>
                  <a:cubicBezTo>
                    <a:pt x="8" y="177"/>
                    <a:pt x="7" y="178"/>
                    <a:pt x="8" y="180"/>
                  </a:cubicBezTo>
                  <a:cubicBezTo>
                    <a:pt x="7" y="179"/>
                    <a:pt x="7" y="181"/>
                    <a:pt x="7" y="179"/>
                  </a:cubicBezTo>
                  <a:cubicBezTo>
                    <a:pt x="6" y="180"/>
                    <a:pt x="6" y="181"/>
                    <a:pt x="7" y="182"/>
                  </a:cubicBezTo>
                  <a:cubicBezTo>
                    <a:pt x="8" y="181"/>
                    <a:pt x="7" y="180"/>
                    <a:pt x="8" y="180"/>
                  </a:cubicBezTo>
                  <a:cubicBezTo>
                    <a:pt x="9" y="182"/>
                    <a:pt x="9" y="182"/>
                    <a:pt x="9" y="182"/>
                  </a:cubicBezTo>
                  <a:cubicBezTo>
                    <a:pt x="8" y="180"/>
                    <a:pt x="7" y="183"/>
                    <a:pt x="8" y="184"/>
                  </a:cubicBezTo>
                  <a:cubicBezTo>
                    <a:pt x="8" y="184"/>
                    <a:pt x="8" y="183"/>
                    <a:pt x="8" y="183"/>
                  </a:cubicBezTo>
                  <a:cubicBezTo>
                    <a:pt x="8" y="182"/>
                    <a:pt x="8" y="183"/>
                    <a:pt x="8" y="183"/>
                  </a:cubicBezTo>
                  <a:cubicBezTo>
                    <a:pt x="9" y="184"/>
                    <a:pt x="9" y="185"/>
                    <a:pt x="9" y="185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10" y="187"/>
                    <a:pt x="9" y="189"/>
                    <a:pt x="9" y="190"/>
                  </a:cubicBezTo>
                  <a:cubicBezTo>
                    <a:pt x="9" y="190"/>
                    <a:pt x="9" y="190"/>
                    <a:pt x="9" y="189"/>
                  </a:cubicBezTo>
                  <a:cubicBezTo>
                    <a:pt x="8" y="189"/>
                    <a:pt x="8" y="188"/>
                    <a:pt x="8" y="188"/>
                  </a:cubicBezTo>
                  <a:cubicBezTo>
                    <a:pt x="7" y="187"/>
                    <a:pt x="7" y="187"/>
                    <a:pt x="6" y="187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6" y="185"/>
                    <a:pt x="6" y="187"/>
                    <a:pt x="5" y="186"/>
                  </a:cubicBezTo>
                  <a:cubicBezTo>
                    <a:pt x="5" y="185"/>
                    <a:pt x="4" y="185"/>
                    <a:pt x="4" y="183"/>
                  </a:cubicBezTo>
                  <a:cubicBezTo>
                    <a:pt x="5" y="183"/>
                    <a:pt x="5" y="184"/>
                    <a:pt x="5" y="185"/>
                  </a:cubicBezTo>
                  <a:cubicBezTo>
                    <a:pt x="6" y="185"/>
                    <a:pt x="5" y="182"/>
                    <a:pt x="4" y="181"/>
                  </a:cubicBezTo>
                  <a:cubicBezTo>
                    <a:pt x="4" y="180"/>
                    <a:pt x="5" y="180"/>
                    <a:pt x="5" y="179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3" y="178"/>
                    <a:pt x="4" y="179"/>
                    <a:pt x="4" y="179"/>
                  </a:cubicBezTo>
                  <a:cubicBezTo>
                    <a:pt x="4" y="180"/>
                    <a:pt x="3" y="180"/>
                    <a:pt x="3" y="180"/>
                  </a:cubicBezTo>
                  <a:cubicBezTo>
                    <a:pt x="3" y="181"/>
                    <a:pt x="4" y="182"/>
                    <a:pt x="4" y="184"/>
                  </a:cubicBezTo>
                  <a:cubicBezTo>
                    <a:pt x="4" y="183"/>
                    <a:pt x="4" y="182"/>
                    <a:pt x="3" y="181"/>
                  </a:cubicBezTo>
                  <a:cubicBezTo>
                    <a:pt x="3" y="180"/>
                    <a:pt x="3" y="179"/>
                    <a:pt x="3" y="178"/>
                  </a:cubicBezTo>
                  <a:cubicBezTo>
                    <a:pt x="3" y="177"/>
                    <a:pt x="2" y="176"/>
                    <a:pt x="2" y="175"/>
                  </a:cubicBezTo>
                  <a:cubicBezTo>
                    <a:pt x="2" y="174"/>
                    <a:pt x="2" y="173"/>
                    <a:pt x="2" y="173"/>
                  </a:cubicBezTo>
                  <a:cubicBezTo>
                    <a:pt x="3" y="173"/>
                    <a:pt x="4" y="173"/>
                    <a:pt x="5" y="173"/>
                  </a:cubicBezTo>
                  <a:cubicBezTo>
                    <a:pt x="5" y="172"/>
                    <a:pt x="4" y="172"/>
                    <a:pt x="4" y="171"/>
                  </a:cubicBezTo>
                  <a:cubicBezTo>
                    <a:pt x="4" y="170"/>
                    <a:pt x="4" y="172"/>
                    <a:pt x="3" y="171"/>
                  </a:cubicBezTo>
                  <a:cubicBezTo>
                    <a:pt x="3" y="170"/>
                    <a:pt x="3" y="170"/>
                    <a:pt x="3" y="169"/>
                  </a:cubicBezTo>
                  <a:cubicBezTo>
                    <a:pt x="3" y="169"/>
                    <a:pt x="2" y="170"/>
                    <a:pt x="2" y="170"/>
                  </a:cubicBezTo>
                  <a:cubicBezTo>
                    <a:pt x="2" y="170"/>
                    <a:pt x="2" y="171"/>
                    <a:pt x="2" y="172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0"/>
                    <a:pt x="2" y="170"/>
                    <a:pt x="2" y="169"/>
                  </a:cubicBezTo>
                  <a:cubicBezTo>
                    <a:pt x="2" y="169"/>
                    <a:pt x="2" y="168"/>
                    <a:pt x="1" y="167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2" y="167"/>
                    <a:pt x="2" y="166"/>
                    <a:pt x="2" y="166"/>
                  </a:cubicBezTo>
                  <a:cubicBezTo>
                    <a:pt x="2" y="166"/>
                    <a:pt x="1" y="166"/>
                    <a:pt x="1" y="166"/>
                  </a:cubicBezTo>
                  <a:cubicBezTo>
                    <a:pt x="1" y="165"/>
                    <a:pt x="1" y="163"/>
                    <a:pt x="1" y="162"/>
                  </a:cubicBezTo>
                  <a:cubicBezTo>
                    <a:pt x="1" y="162"/>
                    <a:pt x="1" y="162"/>
                    <a:pt x="1" y="161"/>
                  </a:cubicBezTo>
                  <a:cubicBezTo>
                    <a:pt x="2" y="161"/>
                    <a:pt x="1" y="160"/>
                    <a:pt x="0" y="161"/>
                  </a:cubicBezTo>
                  <a:cubicBezTo>
                    <a:pt x="0" y="161"/>
                    <a:pt x="0" y="160"/>
                    <a:pt x="0" y="159"/>
                  </a:cubicBezTo>
                  <a:cubicBezTo>
                    <a:pt x="1" y="159"/>
                    <a:pt x="3" y="159"/>
                    <a:pt x="3" y="158"/>
                  </a:cubicBezTo>
                  <a:moveTo>
                    <a:pt x="6" y="180"/>
                  </a:moveTo>
                  <a:cubicBezTo>
                    <a:pt x="5" y="180"/>
                    <a:pt x="5" y="180"/>
                    <a:pt x="5" y="181"/>
                  </a:cubicBezTo>
                  <a:cubicBezTo>
                    <a:pt x="5" y="182"/>
                    <a:pt x="5" y="183"/>
                    <a:pt x="6" y="183"/>
                  </a:cubicBezTo>
                  <a:cubicBezTo>
                    <a:pt x="6" y="182"/>
                    <a:pt x="5" y="181"/>
                    <a:pt x="6" y="180"/>
                  </a:cubicBezTo>
                  <a:moveTo>
                    <a:pt x="5" y="173"/>
                  </a:moveTo>
                  <a:cubicBezTo>
                    <a:pt x="5" y="173"/>
                    <a:pt x="4" y="173"/>
                    <a:pt x="4" y="174"/>
                  </a:cubicBezTo>
                  <a:cubicBezTo>
                    <a:pt x="4" y="174"/>
                    <a:pt x="4" y="174"/>
                    <a:pt x="3" y="174"/>
                  </a:cubicBezTo>
                  <a:cubicBezTo>
                    <a:pt x="3" y="176"/>
                    <a:pt x="4" y="174"/>
                    <a:pt x="4" y="175"/>
                  </a:cubicBezTo>
                  <a:cubicBezTo>
                    <a:pt x="4" y="175"/>
                    <a:pt x="4" y="176"/>
                    <a:pt x="4" y="177"/>
                  </a:cubicBezTo>
                  <a:cubicBezTo>
                    <a:pt x="4" y="178"/>
                    <a:pt x="5" y="179"/>
                    <a:pt x="5" y="178"/>
                  </a:cubicBezTo>
                  <a:cubicBezTo>
                    <a:pt x="5" y="177"/>
                    <a:pt x="5" y="178"/>
                    <a:pt x="5" y="177"/>
                  </a:cubicBezTo>
                  <a:cubicBezTo>
                    <a:pt x="5" y="176"/>
                    <a:pt x="5" y="175"/>
                    <a:pt x="5" y="175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5" y="173"/>
                    <a:pt x="5" y="173"/>
                    <a:pt x="5" y="173"/>
                  </a:cubicBezTo>
                  <a:moveTo>
                    <a:pt x="4" y="166"/>
                  </a:moveTo>
                  <a:cubicBezTo>
                    <a:pt x="3" y="167"/>
                    <a:pt x="4" y="168"/>
                    <a:pt x="4" y="168"/>
                  </a:cubicBezTo>
                  <a:cubicBezTo>
                    <a:pt x="4" y="169"/>
                    <a:pt x="3" y="170"/>
                    <a:pt x="4" y="170"/>
                  </a:cubicBezTo>
                  <a:cubicBezTo>
                    <a:pt x="5" y="170"/>
                    <a:pt x="4" y="168"/>
                    <a:pt x="5" y="168"/>
                  </a:cubicBezTo>
                  <a:cubicBezTo>
                    <a:pt x="4" y="168"/>
                    <a:pt x="4" y="167"/>
                    <a:pt x="4" y="166"/>
                  </a:cubicBezTo>
                  <a:moveTo>
                    <a:pt x="5" y="167"/>
                  </a:moveTo>
                  <a:cubicBezTo>
                    <a:pt x="6" y="167"/>
                    <a:pt x="6" y="166"/>
                    <a:pt x="6" y="166"/>
                  </a:cubicBezTo>
                  <a:cubicBezTo>
                    <a:pt x="5" y="166"/>
                    <a:pt x="5" y="166"/>
                    <a:pt x="5" y="167"/>
                  </a:cubicBezTo>
                  <a:moveTo>
                    <a:pt x="3" y="165"/>
                  </a:moveTo>
                  <a:cubicBezTo>
                    <a:pt x="3" y="166"/>
                    <a:pt x="3" y="166"/>
                    <a:pt x="4" y="166"/>
                  </a:cubicBezTo>
                  <a:cubicBezTo>
                    <a:pt x="4" y="166"/>
                    <a:pt x="4" y="166"/>
                    <a:pt x="4" y="165"/>
                  </a:cubicBezTo>
                  <a:lnTo>
                    <a:pt x="3" y="165"/>
                  </a:lnTo>
                  <a:close/>
                  <a:moveTo>
                    <a:pt x="2" y="164"/>
                  </a:moveTo>
                  <a:cubicBezTo>
                    <a:pt x="3" y="164"/>
                    <a:pt x="4" y="165"/>
                    <a:pt x="4" y="164"/>
                  </a:cubicBezTo>
                  <a:cubicBezTo>
                    <a:pt x="4" y="164"/>
                    <a:pt x="2" y="163"/>
                    <a:pt x="2" y="164"/>
                  </a:cubicBezTo>
                  <a:moveTo>
                    <a:pt x="2" y="160"/>
                  </a:moveTo>
                  <a:cubicBezTo>
                    <a:pt x="2" y="160"/>
                    <a:pt x="2" y="160"/>
                    <a:pt x="2" y="161"/>
                  </a:cubicBezTo>
                  <a:cubicBezTo>
                    <a:pt x="2" y="161"/>
                    <a:pt x="3" y="160"/>
                    <a:pt x="3" y="160"/>
                  </a:cubicBezTo>
                  <a:cubicBezTo>
                    <a:pt x="2" y="159"/>
                    <a:pt x="2" y="160"/>
                    <a:pt x="2" y="160"/>
                  </a:cubicBezTo>
                  <a:moveTo>
                    <a:pt x="107" y="190"/>
                  </a:moveTo>
                  <a:cubicBezTo>
                    <a:pt x="108" y="189"/>
                    <a:pt x="109" y="188"/>
                    <a:pt x="109" y="189"/>
                  </a:cubicBezTo>
                  <a:cubicBezTo>
                    <a:pt x="108" y="190"/>
                    <a:pt x="108" y="190"/>
                    <a:pt x="107" y="190"/>
                  </a:cubicBezTo>
                  <a:cubicBezTo>
                    <a:pt x="107" y="190"/>
                    <a:pt x="107" y="190"/>
                    <a:pt x="107" y="190"/>
                  </a:cubicBezTo>
                  <a:moveTo>
                    <a:pt x="108" y="190"/>
                  </a:moveTo>
                  <a:cubicBezTo>
                    <a:pt x="109" y="190"/>
                    <a:pt x="108" y="192"/>
                    <a:pt x="107" y="191"/>
                  </a:cubicBezTo>
                  <a:cubicBezTo>
                    <a:pt x="107" y="191"/>
                    <a:pt x="109" y="191"/>
                    <a:pt x="108" y="190"/>
                  </a:cubicBezTo>
                  <a:moveTo>
                    <a:pt x="101" y="195"/>
                  </a:moveTo>
                  <a:cubicBezTo>
                    <a:pt x="101" y="194"/>
                    <a:pt x="102" y="192"/>
                    <a:pt x="104" y="193"/>
                  </a:cubicBezTo>
                  <a:cubicBezTo>
                    <a:pt x="104" y="192"/>
                    <a:pt x="104" y="192"/>
                    <a:pt x="105" y="192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3"/>
                    <a:pt x="102" y="193"/>
                    <a:pt x="103" y="194"/>
                  </a:cubicBezTo>
                  <a:cubicBezTo>
                    <a:pt x="102" y="195"/>
                    <a:pt x="102" y="194"/>
                    <a:pt x="101" y="195"/>
                  </a:cubicBezTo>
                  <a:moveTo>
                    <a:pt x="110" y="188"/>
                  </a:moveTo>
                  <a:cubicBezTo>
                    <a:pt x="111" y="188"/>
                    <a:pt x="110" y="187"/>
                    <a:pt x="111" y="187"/>
                  </a:cubicBezTo>
                  <a:cubicBezTo>
                    <a:pt x="112" y="187"/>
                    <a:pt x="111" y="188"/>
                    <a:pt x="111" y="189"/>
                  </a:cubicBezTo>
                  <a:cubicBezTo>
                    <a:pt x="110" y="189"/>
                    <a:pt x="109" y="189"/>
                    <a:pt x="109" y="188"/>
                  </a:cubicBezTo>
                  <a:cubicBezTo>
                    <a:pt x="109" y="187"/>
                    <a:pt x="109" y="189"/>
                    <a:pt x="108" y="189"/>
                  </a:cubicBezTo>
                  <a:cubicBezTo>
                    <a:pt x="108" y="188"/>
                    <a:pt x="109" y="187"/>
                    <a:pt x="109" y="187"/>
                  </a:cubicBezTo>
                  <a:cubicBezTo>
                    <a:pt x="110" y="188"/>
                    <a:pt x="110" y="188"/>
                    <a:pt x="110" y="188"/>
                  </a:cubicBezTo>
                  <a:moveTo>
                    <a:pt x="103" y="191"/>
                  </a:moveTo>
                  <a:cubicBezTo>
                    <a:pt x="104" y="190"/>
                    <a:pt x="104" y="190"/>
                    <a:pt x="105" y="190"/>
                  </a:cubicBezTo>
                  <a:cubicBezTo>
                    <a:pt x="105" y="190"/>
                    <a:pt x="106" y="189"/>
                    <a:pt x="107" y="189"/>
                  </a:cubicBezTo>
                  <a:cubicBezTo>
                    <a:pt x="107" y="190"/>
                    <a:pt x="107" y="191"/>
                    <a:pt x="105" y="192"/>
                  </a:cubicBezTo>
                  <a:cubicBezTo>
                    <a:pt x="105" y="191"/>
                    <a:pt x="106" y="191"/>
                    <a:pt x="106" y="190"/>
                  </a:cubicBezTo>
                  <a:cubicBezTo>
                    <a:pt x="105" y="190"/>
                    <a:pt x="104" y="192"/>
                    <a:pt x="103" y="191"/>
                  </a:cubicBezTo>
                  <a:moveTo>
                    <a:pt x="53" y="199"/>
                  </a:moveTo>
                  <a:cubicBezTo>
                    <a:pt x="53" y="200"/>
                    <a:pt x="53" y="200"/>
                    <a:pt x="53" y="200"/>
                  </a:cubicBezTo>
                  <a:cubicBezTo>
                    <a:pt x="53" y="201"/>
                    <a:pt x="52" y="200"/>
                    <a:pt x="52" y="199"/>
                  </a:cubicBezTo>
                  <a:lnTo>
                    <a:pt x="53" y="199"/>
                  </a:lnTo>
                  <a:close/>
                  <a:moveTo>
                    <a:pt x="112" y="185"/>
                  </a:moveTo>
                  <a:cubicBezTo>
                    <a:pt x="112" y="186"/>
                    <a:pt x="111" y="186"/>
                    <a:pt x="111" y="187"/>
                  </a:cubicBezTo>
                  <a:cubicBezTo>
                    <a:pt x="110" y="186"/>
                    <a:pt x="111" y="186"/>
                    <a:pt x="111" y="185"/>
                  </a:cubicBezTo>
                  <a:cubicBezTo>
                    <a:pt x="111" y="185"/>
                    <a:pt x="112" y="184"/>
                    <a:pt x="112" y="185"/>
                  </a:cubicBezTo>
                  <a:moveTo>
                    <a:pt x="122" y="181"/>
                  </a:moveTo>
                  <a:cubicBezTo>
                    <a:pt x="122" y="181"/>
                    <a:pt x="120" y="183"/>
                    <a:pt x="119" y="183"/>
                  </a:cubicBezTo>
                  <a:cubicBezTo>
                    <a:pt x="118" y="183"/>
                    <a:pt x="120" y="183"/>
                    <a:pt x="120" y="183"/>
                  </a:cubicBezTo>
                  <a:cubicBezTo>
                    <a:pt x="120" y="182"/>
                    <a:pt x="121" y="181"/>
                    <a:pt x="122" y="181"/>
                  </a:cubicBezTo>
                  <a:moveTo>
                    <a:pt x="101" y="192"/>
                  </a:moveTo>
                  <a:cubicBezTo>
                    <a:pt x="100" y="193"/>
                    <a:pt x="102" y="194"/>
                    <a:pt x="100" y="194"/>
                  </a:cubicBezTo>
                  <a:cubicBezTo>
                    <a:pt x="100" y="194"/>
                    <a:pt x="100" y="193"/>
                    <a:pt x="100" y="192"/>
                  </a:cubicBezTo>
                  <a:cubicBezTo>
                    <a:pt x="101" y="192"/>
                    <a:pt x="102" y="191"/>
                    <a:pt x="102" y="192"/>
                  </a:cubicBezTo>
                  <a:cubicBezTo>
                    <a:pt x="102" y="192"/>
                    <a:pt x="101" y="193"/>
                    <a:pt x="101" y="192"/>
                  </a:cubicBezTo>
                  <a:moveTo>
                    <a:pt x="119" y="184"/>
                  </a:moveTo>
                  <a:cubicBezTo>
                    <a:pt x="119" y="185"/>
                    <a:pt x="117" y="186"/>
                    <a:pt x="116" y="187"/>
                  </a:cubicBezTo>
                  <a:cubicBezTo>
                    <a:pt x="117" y="186"/>
                    <a:pt x="118" y="185"/>
                    <a:pt x="119" y="184"/>
                  </a:cubicBezTo>
                  <a:moveTo>
                    <a:pt x="115" y="184"/>
                  </a:moveTo>
                  <a:cubicBezTo>
                    <a:pt x="114" y="185"/>
                    <a:pt x="115" y="185"/>
                    <a:pt x="114" y="185"/>
                  </a:cubicBezTo>
                  <a:cubicBezTo>
                    <a:pt x="113" y="185"/>
                    <a:pt x="114" y="184"/>
                    <a:pt x="114" y="184"/>
                  </a:cubicBezTo>
                  <a:cubicBezTo>
                    <a:pt x="114" y="184"/>
                    <a:pt x="115" y="184"/>
                    <a:pt x="115" y="184"/>
                  </a:cubicBezTo>
                  <a:moveTo>
                    <a:pt x="119" y="180"/>
                  </a:moveTo>
                  <a:cubicBezTo>
                    <a:pt x="120" y="180"/>
                    <a:pt x="120" y="180"/>
                    <a:pt x="121" y="179"/>
                  </a:cubicBezTo>
                  <a:cubicBezTo>
                    <a:pt x="121" y="181"/>
                    <a:pt x="119" y="181"/>
                    <a:pt x="119" y="182"/>
                  </a:cubicBezTo>
                  <a:cubicBezTo>
                    <a:pt x="118" y="182"/>
                    <a:pt x="118" y="181"/>
                    <a:pt x="118" y="182"/>
                  </a:cubicBezTo>
                  <a:cubicBezTo>
                    <a:pt x="117" y="182"/>
                    <a:pt x="118" y="182"/>
                    <a:pt x="118" y="182"/>
                  </a:cubicBezTo>
                  <a:cubicBezTo>
                    <a:pt x="118" y="182"/>
                    <a:pt x="118" y="183"/>
                    <a:pt x="117" y="183"/>
                  </a:cubicBezTo>
                  <a:cubicBezTo>
                    <a:pt x="117" y="183"/>
                    <a:pt x="117" y="182"/>
                    <a:pt x="117" y="182"/>
                  </a:cubicBezTo>
                  <a:cubicBezTo>
                    <a:pt x="116" y="182"/>
                    <a:pt x="117" y="181"/>
                    <a:pt x="118" y="181"/>
                  </a:cubicBezTo>
                  <a:cubicBezTo>
                    <a:pt x="118" y="181"/>
                    <a:pt x="117" y="180"/>
                    <a:pt x="118" y="180"/>
                  </a:cubicBezTo>
                  <a:cubicBezTo>
                    <a:pt x="118" y="180"/>
                    <a:pt x="118" y="180"/>
                    <a:pt x="118" y="181"/>
                  </a:cubicBezTo>
                  <a:cubicBezTo>
                    <a:pt x="118" y="181"/>
                    <a:pt x="118" y="181"/>
                    <a:pt x="118" y="181"/>
                  </a:cubicBezTo>
                  <a:cubicBezTo>
                    <a:pt x="119" y="180"/>
                    <a:pt x="118" y="179"/>
                    <a:pt x="119" y="178"/>
                  </a:cubicBezTo>
                  <a:cubicBezTo>
                    <a:pt x="120" y="180"/>
                    <a:pt x="120" y="178"/>
                    <a:pt x="120" y="178"/>
                  </a:cubicBezTo>
                  <a:cubicBezTo>
                    <a:pt x="120" y="178"/>
                    <a:pt x="120" y="178"/>
                    <a:pt x="121" y="179"/>
                  </a:cubicBezTo>
                  <a:cubicBezTo>
                    <a:pt x="120" y="179"/>
                    <a:pt x="120" y="179"/>
                    <a:pt x="119" y="180"/>
                  </a:cubicBezTo>
                  <a:moveTo>
                    <a:pt x="115" y="189"/>
                  </a:moveTo>
                  <a:cubicBezTo>
                    <a:pt x="114" y="189"/>
                    <a:pt x="113" y="190"/>
                    <a:pt x="113" y="190"/>
                  </a:cubicBezTo>
                  <a:cubicBezTo>
                    <a:pt x="112" y="191"/>
                    <a:pt x="112" y="190"/>
                    <a:pt x="112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0" y="192"/>
                    <a:pt x="109" y="193"/>
                    <a:pt x="108" y="193"/>
                  </a:cubicBezTo>
                  <a:cubicBezTo>
                    <a:pt x="107" y="194"/>
                    <a:pt x="106" y="195"/>
                    <a:pt x="105" y="195"/>
                  </a:cubicBezTo>
                  <a:cubicBezTo>
                    <a:pt x="104" y="194"/>
                    <a:pt x="106" y="194"/>
                    <a:pt x="106" y="194"/>
                  </a:cubicBezTo>
                  <a:cubicBezTo>
                    <a:pt x="107" y="193"/>
                    <a:pt x="107" y="192"/>
                    <a:pt x="108" y="192"/>
                  </a:cubicBezTo>
                  <a:cubicBezTo>
                    <a:pt x="108" y="192"/>
                    <a:pt x="108" y="192"/>
                    <a:pt x="108" y="192"/>
                  </a:cubicBezTo>
                  <a:cubicBezTo>
                    <a:pt x="107" y="191"/>
                    <a:pt x="109" y="192"/>
                    <a:pt x="109" y="192"/>
                  </a:cubicBezTo>
                  <a:cubicBezTo>
                    <a:pt x="110" y="191"/>
                    <a:pt x="112" y="190"/>
                    <a:pt x="113" y="189"/>
                  </a:cubicBezTo>
                  <a:cubicBezTo>
                    <a:pt x="113" y="189"/>
                    <a:pt x="114" y="188"/>
                    <a:pt x="115" y="189"/>
                  </a:cubicBezTo>
                  <a:moveTo>
                    <a:pt x="51" y="200"/>
                  </a:moveTo>
                  <a:cubicBezTo>
                    <a:pt x="52" y="200"/>
                    <a:pt x="50" y="200"/>
                    <a:pt x="49" y="200"/>
                  </a:cubicBezTo>
                  <a:cubicBezTo>
                    <a:pt x="50" y="199"/>
                    <a:pt x="51" y="200"/>
                    <a:pt x="51" y="200"/>
                  </a:cubicBezTo>
                  <a:moveTo>
                    <a:pt x="49" y="193"/>
                  </a:moveTo>
                  <a:cubicBezTo>
                    <a:pt x="50" y="193"/>
                    <a:pt x="50" y="194"/>
                    <a:pt x="51" y="194"/>
                  </a:cubicBezTo>
                  <a:cubicBezTo>
                    <a:pt x="51" y="195"/>
                    <a:pt x="49" y="193"/>
                    <a:pt x="49" y="193"/>
                  </a:cubicBezTo>
                  <a:cubicBezTo>
                    <a:pt x="49" y="193"/>
                    <a:pt x="48" y="193"/>
                    <a:pt x="47" y="193"/>
                  </a:cubicBezTo>
                  <a:cubicBezTo>
                    <a:pt x="47" y="193"/>
                    <a:pt x="46" y="193"/>
                    <a:pt x="46" y="193"/>
                  </a:cubicBezTo>
                  <a:cubicBezTo>
                    <a:pt x="46" y="193"/>
                    <a:pt x="45" y="192"/>
                    <a:pt x="45" y="192"/>
                  </a:cubicBezTo>
                  <a:cubicBezTo>
                    <a:pt x="46" y="192"/>
                    <a:pt x="46" y="193"/>
                    <a:pt x="47" y="193"/>
                  </a:cubicBezTo>
                  <a:cubicBezTo>
                    <a:pt x="48" y="193"/>
                    <a:pt x="49" y="193"/>
                    <a:pt x="49" y="193"/>
                  </a:cubicBezTo>
                  <a:moveTo>
                    <a:pt x="51" y="198"/>
                  </a:moveTo>
                  <a:cubicBezTo>
                    <a:pt x="51" y="197"/>
                    <a:pt x="52" y="198"/>
                    <a:pt x="51" y="197"/>
                  </a:cubicBezTo>
                  <a:cubicBezTo>
                    <a:pt x="52" y="197"/>
                    <a:pt x="52" y="197"/>
                    <a:pt x="52" y="197"/>
                  </a:cubicBezTo>
                  <a:cubicBezTo>
                    <a:pt x="52" y="197"/>
                    <a:pt x="52" y="198"/>
                    <a:pt x="51" y="198"/>
                  </a:cubicBezTo>
                  <a:moveTo>
                    <a:pt x="52" y="197"/>
                  </a:moveTo>
                  <a:cubicBezTo>
                    <a:pt x="53" y="197"/>
                    <a:pt x="52" y="196"/>
                    <a:pt x="53" y="196"/>
                  </a:cubicBezTo>
                  <a:cubicBezTo>
                    <a:pt x="53" y="197"/>
                    <a:pt x="52" y="197"/>
                    <a:pt x="53" y="197"/>
                  </a:cubicBezTo>
                  <a:cubicBezTo>
                    <a:pt x="53" y="198"/>
                    <a:pt x="52" y="198"/>
                    <a:pt x="52" y="197"/>
                  </a:cubicBezTo>
                  <a:moveTo>
                    <a:pt x="51" y="193"/>
                  </a:moveTo>
                  <a:cubicBezTo>
                    <a:pt x="51" y="193"/>
                    <a:pt x="51" y="192"/>
                    <a:pt x="50" y="193"/>
                  </a:cubicBezTo>
                  <a:cubicBezTo>
                    <a:pt x="49" y="192"/>
                    <a:pt x="52" y="192"/>
                    <a:pt x="51" y="193"/>
                  </a:cubicBezTo>
                  <a:moveTo>
                    <a:pt x="91" y="203"/>
                  </a:moveTo>
                  <a:cubicBezTo>
                    <a:pt x="90" y="203"/>
                    <a:pt x="90" y="203"/>
                    <a:pt x="89" y="203"/>
                  </a:cubicBezTo>
                  <a:cubicBezTo>
                    <a:pt x="89" y="202"/>
                    <a:pt x="91" y="203"/>
                    <a:pt x="90" y="202"/>
                  </a:cubicBezTo>
                  <a:cubicBezTo>
                    <a:pt x="91" y="201"/>
                    <a:pt x="91" y="203"/>
                    <a:pt x="91" y="203"/>
                  </a:cubicBezTo>
                  <a:moveTo>
                    <a:pt x="63" y="207"/>
                  </a:moveTo>
                  <a:cubicBezTo>
                    <a:pt x="62" y="207"/>
                    <a:pt x="62" y="207"/>
                    <a:pt x="61" y="207"/>
                  </a:cubicBezTo>
                  <a:cubicBezTo>
                    <a:pt x="61" y="207"/>
                    <a:pt x="61" y="207"/>
                    <a:pt x="61" y="207"/>
                  </a:cubicBezTo>
                  <a:cubicBezTo>
                    <a:pt x="61" y="207"/>
                    <a:pt x="60" y="207"/>
                    <a:pt x="60" y="207"/>
                  </a:cubicBezTo>
                  <a:cubicBezTo>
                    <a:pt x="60" y="207"/>
                    <a:pt x="59" y="206"/>
                    <a:pt x="58" y="206"/>
                  </a:cubicBezTo>
                  <a:cubicBezTo>
                    <a:pt x="57" y="206"/>
                    <a:pt x="57" y="207"/>
                    <a:pt x="56" y="207"/>
                  </a:cubicBezTo>
                  <a:cubicBezTo>
                    <a:pt x="56" y="206"/>
                    <a:pt x="57" y="206"/>
                    <a:pt x="57" y="206"/>
                  </a:cubicBezTo>
                  <a:cubicBezTo>
                    <a:pt x="58" y="206"/>
                    <a:pt x="58" y="206"/>
                    <a:pt x="59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6"/>
                    <a:pt x="60" y="206"/>
                    <a:pt x="60" y="206"/>
                  </a:cubicBezTo>
                  <a:cubicBezTo>
                    <a:pt x="61" y="206"/>
                    <a:pt x="61" y="206"/>
                    <a:pt x="61" y="206"/>
                  </a:cubicBezTo>
                  <a:cubicBezTo>
                    <a:pt x="62" y="206"/>
                    <a:pt x="62" y="206"/>
                    <a:pt x="63" y="207"/>
                  </a:cubicBezTo>
                  <a:moveTo>
                    <a:pt x="48" y="194"/>
                  </a:moveTo>
                  <a:cubicBezTo>
                    <a:pt x="48" y="194"/>
                    <a:pt x="49" y="194"/>
                    <a:pt x="49" y="194"/>
                  </a:cubicBezTo>
                  <a:cubicBezTo>
                    <a:pt x="49" y="195"/>
                    <a:pt x="48" y="195"/>
                    <a:pt x="48" y="194"/>
                  </a:cubicBezTo>
                  <a:moveTo>
                    <a:pt x="45" y="198"/>
                  </a:moveTo>
                  <a:cubicBezTo>
                    <a:pt x="45" y="197"/>
                    <a:pt x="44" y="197"/>
                    <a:pt x="44" y="197"/>
                  </a:cubicBezTo>
                  <a:cubicBezTo>
                    <a:pt x="45" y="195"/>
                    <a:pt x="47" y="196"/>
                    <a:pt x="48" y="196"/>
                  </a:cubicBezTo>
                  <a:cubicBezTo>
                    <a:pt x="49" y="196"/>
                    <a:pt x="49" y="196"/>
                    <a:pt x="49" y="195"/>
                  </a:cubicBezTo>
                  <a:cubicBezTo>
                    <a:pt x="49" y="196"/>
                    <a:pt x="50" y="196"/>
                    <a:pt x="51" y="195"/>
                  </a:cubicBezTo>
                  <a:cubicBezTo>
                    <a:pt x="52" y="195"/>
                    <a:pt x="51" y="196"/>
                    <a:pt x="52" y="196"/>
                  </a:cubicBezTo>
                  <a:cubicBezTo>
                    <a:pt x="51" y="197"/>
                    <a:pt x="50" y="196"/>
                    <a:pt x="49" y="196"/>
                  </a:cubicBezTo>
                  <a:cubicBezTo>
                    <a:pt x="49" y="197"/>
                    <a:pt x="49" y="197"/>
                    <a:pt x="48" y="197"/>
                  </a:cubicBezTo>
                  <a:cubicBezTo>
                    <a:pt x="48" y="197"/>
                    <a:pt x="48" y="197"/>
                    <a:pt x="48" y="197"/>
                  </a:cubicBezTo>
                  <a:cubicBezTo>
                    <a:pt x="47" y="197"/>
                    <a:pt x="46" y="196"/>
                    <a:pt x="45" y="198"/>
                  </a:cubicBezTo>
                  <a:moveTo>
                    <a:pt x="49" y="204"/>
                  </a:moveTo>
                  <a:cubicBezTo>
                    <a:pt x="48" y="205"/>
                    <a:pt x="48" y="205"/>
                    <a:pt x="47" y="204"/>
                  </a:cubicBezTo>
                  <a:cubicBezTo>
                    <a:pt x="46" y="205"/>
                    <a:pt x="44" y="205"/>
                    <a:pt x="45" y="204"/>
                  </a:cubicBezTo>
                  <a:cubicBezTo>
                    <a:pt x="46" y="204"/>
                    <a:pt x="48" y="203"/>
                    <a:pt x="49" y="204"/>
                  </a:cubicBezTo>
                  <a:moveTo>
                    <a:pt x="16" y="65"/>
                  </a:moveTo>
                  <a:cubicBezTo>
                    <a:pt x="15" y="64"/>
                    <a:pt x="16" y="62"/>
                    <a:pt x="15" y="61"/>
                  </a:cubicBezTo>
                  <a:cubicBezTo>
                    <a:pt x="16" y="62"/>
                    <a:pt x="16" y="64"/>
                    <a:pt x="16" y="65"/>
                  </a:cubicBezTo>
                  <a:moveTo>
                    <a:pt x="117" y="157"/>
                  </a:moveTo>
                  <a:cubicBezTo>
                    <a:pt x="118" y="157"/>
                    <a:pt x="117" y="158"/>
                    <a:pt x="117" y="158"/>
                  </a:cubicBezTo>
                  <a:cubicBezTo>
                    <a:pt x="116" y="157"/>
                    <a:pt x="117" y="157"/>
                    <a:pt x="117" y="157"/>
                  </a:cubicBezTo>
                  <a:moveTo>
                    <a:pt x="117" y="159"/>
                  </a:moveTo>
                  <a:cubicBezTo>
                    <a:pt x="118" y="157"/>
                    <a:pt x="118" y="157"/>
                    <a:pt x="118" y="157"/>
                  </a:cubicBezTo>
                  <a:cubicBezTo>
                    <a:pt x="119" y="158"/>
                    <a:pt x="118" y="159"/>
                    <a:pt x="117" y="159"/>
                  </a:cubicBezTo>
                  <a:moveTo>
                    <a:pt x="115" y="157"/>
                  </a:moveTo>
                  <a:cubicBezTo>
                    <a:pt x="115" y="157"/>
                    <a:pt x="115" y="157"/>
                    <a:pt x="116" y="156"/>
                  </a:cubicBezTo>
                  <a:cubicBezTo>
                    <a:pt x="116" y="157"/>
                    <a:pt x="116" y="157"/>
                    <a:pt x="115" y="157"/>
                  </a:cubicBezTo>
                  <a:moveTo>
                    <a:pt x="124" y="148"/>
                  </a:moveTo>
                  <a:cubicBezTo>
                    <a:pt x="124" y="148"/>
                    <a:pt x="124" y="147"/>
                    <a:pt x="125" y="147"/>
                  </a:cubicBezTo>
                  <a:cubicBezTo>
                    <a:pt x="125" y="147"/>
                    <a:pt x="124" y="147"/>
                    <a:pt x="124" y="148"/>
                  </a:cubicBezTo>
                  <a:moveTo>
                    <a:pt x="113" y="156"/>
                  </a:moveTo>
                  <a:cubicBezTo>
                    <a:pt x="113" y="158"/>
                    <a:pt x="112" y="158"/>
                    <a:pt x="111" y="159"/>
                  </a:cubicBezTo>
                  <a:cubicBezTo>
                    <a:pt x="111" y="158"/>
                    <a:pt x="111" y="159"/>
                    <a:pt x="110" y="158"/>
                  </a:cubicBezTo>
                  <a:cubicBezTo>
                    <a:pt x="111" y="158"/>
                    <a:pt x="111" y="158"/>
                    <a:pt x="112" y="157"/>
                  </a:cubicBezTo>
                  <a:cubicBezTo>
                    <a:pt x="112" y="157"/>
                    <a:pt x="112" y="158"/>
                    <a:pt x="112" y="158"/>
                  </a:cubicBezTo>
                  <a:cubicBezTo>
                    <a:pt x="112" y="158"/>
                    <a:pt x="112" y="157"/>
                    <a:pt x="113" y="157"/>
                  </a:cubicBezTo>
                  <a:cubicBezTo>
                    <a:pt x="113" y="156"/>
                    <a:pt x="112" y="157"/>
                    <a:pt x="112" y="156"/>
                  </a:cubicBezTo>
                  <a:cubicBezTo>
                    <a:pt x="113" y="156"/>
                    <a:pt x="112" y="155"/>
                    <a:pt x="113" y="155"/>
                  </a:cubicBezTo>
                  <a:cubicBezTo>
                    <a:pt x="113" y="155"/>
                    <a:pt x="113" y="155"/>
                    <a:pt x="113" y="155"/>
                  </a:cubicBezTo>
                  <a:cubicBezTo>
                    <a:pt x="112" y="154"/>
                    <a:pt x="113" y="155"/>
                    <a:pt x="114" y="154"/>
                  </a:cubicBezTo>
                  <a:cubicBezTo>
                    <a:pt x="114" y="155"/>
                    <a:pt x="113" y="156"/>
                    <a:pt x="114" y="155"/>
                  </a:cubicBezTo>
                  <a:cubicBezTo>
                    <a:pt x="114" y="156"/>
                    <a:pt x="113" y="156"/>
                    <a:pt x="113" y="155"/>
                  </a:cubicBezTo>
                  <a:cubicBezTo>
                    <a:pt x="113" y="156"/>
                    <a:pt x="113" y="156"/>
                    <a:pt x="113" y="156"/>
                  </a:cubicBezTo>
                  <a:moveTo>
                    <a:pt x="115" y="163"/>
                  </a:moveTo>
                  <a:cubicBezTo>
                    <a:pt x="115" y="162"/>
                    <a:pt x="116" y="161"/>
                    <a:pt x="116" y="160"/>
                  </a:cubicBezTo>
                  <a:cubicBezTo>
                    <a:pt x="117" y="161"/>
                    <a:pt x="115" y="162"/>
                    <a:pt x="115" y="163"/>
                  </a:cubicBezTo>
                  <a:moveTo>
                    <a:pt x="122" y="144"/>
                  </a:moveTo>
                  <a:cubicBezTo>
                    <a:pt x="123" y="144"/>
                    <a:pt x="123" y="144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3" y="142"/>
                    <a:pt x="124" y="142"/>
                    <a:pt x="124" y="142"/>
                  </a:cubicBezTo>
                  <a:cubicBezTo>
                    <a:pt x="124" y="142"/>
                    <a:pt x="124" y="142"/>
                    <a:pt x="125" y="143"/>
                  </a:cubicBezTo>
                  <a:cubicBezTo>
                    <a:pt x="124" y="143"/>
                    <a:pt x="124" y="142"/>
                    <a:pt x="124" y="142"/>
                  </a:cubicBezTo>
                  <a:cubicBezTo>
                    <a:pt x="124" y="143"/>
                    <a:pt x="124" y="143"/>
                    <a:pt x="124" y="144"/>
                  </a:cubicBezTo>
                  <a:cubicBezTo>
                    <a:pt x="122" y="144"/>
                    <a:pt x="123" y="144"/>
                    <a:pt x="122" y="145"/>
                  </a:cubicBezTo>
                  <a:cubicBezTo>
                    <a:pt x="121" y="144"/>
                    <a:pt x="122" y="144"/>
                    <a:pt x="122" y="143"/>
                  </a:cubicBezTo>
                  <a:cubicBezTo>
                    <a:pt x="122" y="143"/>
                    <a:pt x="122" y="143"/>
                    <a:pt x="122" y="144"/>
                  </a:cubicBezTo>
                  <a:moveTo>
                    <a:pt x="113" y="160"/>
                  </a:moveTo>
                  <a:cubicBezTo>
                    <a:pt x="113" y="160"/>
                    <a:pt x="112" y="160"/>
                    <a:pt x="111" y="161"/>
                  </a:cubicBezTo>
                  <a:cubicBezTo>
                    <a:pt x="111" y="161"/>
                    <a:pt x="112" y="160"/>
                    <a:pt x="113" y="160"/>
                  </a:cubicBezTo>
                  <a:moveTo>
                    <a:pt x="111" y="156"/>
                  </a:moveTo>
                  <a:cubicBezTo>
                    <a:pt x="110" y="156"/>
                    <a:pt x="111" y="156"/>
                    <a:pt x="111" y="155"/>
                  </a:cubicBezTo>
                  <a:cubicBezTo>
                    <a:pt x="112" y="156"/>
                    <a:pt x="111" y="156"/>
                    <a:pt x="111" y="156"/>
                  </a:cubicBezTo>
                  <a:moveTo>
                    <a:pt x="123" y="140"/>
                  </a:moveTo>
                  <a:cubicBezTo>
                    <a:pt x="123" y="139"/>
                    <a:pt x="123" y="139"/>
                    <a:pt x="123" y="138"/>
                  </a:cubicBezTo>
                  <a:cubicBezTo>
                    <a:pt x="124" y="139"/>
                    <a:pt x="123" y="139"/>
                    <a:pt x="123" y="140"/>
                  </a:cubicBezTo>
                  <a:moveTo>
                    <a:pt x="125" y="135"/>
                  </a:moveTo>
                  <a:cubicBezTo>
                    <a:pt x="125" y="135"/>
                    <a:pt x="125" y="135"/>
                    <a:pt x="125" y="135"/>
                  </a:cubicBezTo>
                  <a:cubicBezTo>
                    <a:pt x="125" y="135"/>
                    <a:pt x="124" y="134"/>
                    <a:pt x="125" y="134"/>
                  </a:cubicBezTo>
                  <a:cubicBezTo>
                    <a:pt x="125" y="134"/>
                    <a:pt x="125" y="134"/>
                    <a:pt x="125" y="135"/>
                  </a:cubicBezTo>
                  <a:moveTo>
                    <a:pt x="115" y="163"/>
                  </a:moveTo>
                  <a:cubicBezTo>
                    <a:pt x="114" y="164"/>
                    <a:pt x="113" y="165"/>
                    <a:pt x="113" y="166"/>
                  </a:cubicBezTo>
                  <a:cubicBezTo>
                    <a:pt x="112" y="166"/>
                    <a:pt x="111" y="167"/>
                    <a:pt x="110" y="168"/>
                  </a:cubicBezTo>
                  <a:cubicBezTo>
                    <a:pt x="110" y="168"/>
                    <a:pt x="111" y="167"/>
                    <a:pt x="111" y="167"/>
                  </a:cubicBezTo>
                  <a:cubicBezTo>
                    <a:pt x="111" y="166"/>
                    <a:pt x="112" y="165"/>
                    <a:pt x="113" y="165"/>
                  </a:cubicBezTo>
                  <a:cubicBezTo>
                    <a:pt x="113" y="164"/>
                    <a:pt x="114" y="163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moveTo>
                    <a:pt x="127" y="127"/>
                  </a:moveTo>
                  <a:cubicBezTo>
                    <a:pt x="127" y="126"/>
                    <a:pt x="128" y="126"/>
                    <a:pt x="128" y="126"/>
                  </a:cubicBezTo>
                  <a:cubicBezTo>
                    <a:pt x="128" y="127"/>
                    <a:pt x="127" y="126"/>
                    <a:pt x="127" y="127"/>
                  </a:cubicBezTo>
                  <a:moveTo>
                    <a:pt x="125" y="117"/>
                  </a:moveTo>
                  <a:cubicBezTo>
                    <a:pt x="125" y="117"/>
                    <a:pt x="126" y="117"/>
                    <a:pt x="126" y="117"/>
                  </a:cubicBezTo>
                  <a:cubicBezTo>
                    <a:pt x="126" y="117"/>
                    <a:pt x="126" y="117"/>
                    <a:pt x="125" y="117"/>
                  </a:cubicBezTo>
                  <a:moveTo>
                    <a:pt x="124" y="125"/>
                  </a:moveTo>
                  <a:cubicBezTo>
                    <a:pt x="124" y="124"/>
                    <a:pt x="125" y="122"/>
                    <a:pt x="125" y="121"/>
                  </a:cubicBezTo>
                  <a:cubicBezTo>
                    <a:pt x="126" y="120"/>
                    <a:pt x="125" y="121"/>
                    <a:pt x="125" y="120"/>
                  </a:cubicBezTo>
                  <a:cubicBezTo>
                    <a:pt x="125" y="120"/>
                    <a:pt x="125" y="120"/>
                    <a:pt x="125" y="120"/>
                  </a:cubicBezTo>
                  <a:cubicBezTo>
                    <a:pt x="126" y="119"/>
                    <a:pt x="125" y="119"/>
                    <a:pt x="125" y="118"/>
                  </a:cubicBezTo>
                  <a:cubicBezTo>
                    <a:pt x="127" y="118"/>
                    <a:pt x="127" y="118"/>
                    <a:pt x="127" y="117"/>
                  </a:cubicBezTo>
                  <a:cubicBezTo>
                    <a:pt x="128" y="118"/>
                    <a:pt x="127" y="119"/>
                    <a:pt x="126" y="119"/>
                  </a:cubicBezTo>
                  <a:cubicBezTo>
                    <a:pt x="127" y="119"/>
                    <a:pt x="128" y="120"/>
                    <a:pt x="127" y="121"/>
                  </a:cubicBezTo>
                  <a:cubicBezTo>
                    <a:pt x="127" y="121"/>
                    <a:pt x="127" y="120"/>
                    <a:pt x="127" y="120"/>
                  </a:cubicBezTo>
                  <a:cubicBezTo>
                    <a:pt x="126" y="120"/>
                    <a:pt x="127" y="121"/>
                    <a:pt x="127" y="121"/>
                  </a:cubicBezTo>
                  <a:cubicBezTo>
                    <a:pt x="127" y="121"/>
                    <a:pt x="127" y="122"/>
                    <a:pt x="127" y="122"/>
                  </a:cubicBezTo>
                  <a:cubicBezTo>
                    <a:pt x="127" y="122"/>
                    <a:pt x="126" y="122"/>
                    <a:pt x="126" y="122"/>
                  </a:cubicBezTo>
                  <a:cubicBezTo>
                    <a:pt x="126" y="122"/>
                    <a:pt x="127" y="123"/>
                    <a:pt x="127" y="123"/>
                  </a:cubicBezTo>
                  <a:cubicBezTo>
                    <a:pt x="127" y="123"/>
                    <a:pt x="126" y="123"/>
                    <a:pt x="126" y="123"/>
                  </a:cubicBezTo>
                  <a:cubicBezTo>
                    <a:pt x="126" y="123"/>
                    <a:pt x="127" y="124"/>
                    <a:pt x="126" y="124"/>
                  </a:cubicBezTo>
                  <a:cubicBezTo>
                    <a:pt x="126" y="124"/>
                    <a:pt x="126" y="124"/>
                    <a:pt x="126" y="125"/>
                  </a:cubicBezTo>
                  <a:cubicBezTo>
                    <a:pt x="125" y="125"/>
                    <a:pt x="125" y="124"/>
                    <a:pt x="124" y="125"/>
                  </a:cubicBezTo>
                  <a:moveTo>
                    <a:pt x="125" y="124"/>
                  </a:moveTo>
                  <a:cubicBezTo>
                    <a:pt x="125" y="123"/>
                    <a:pt x="127" y="123"/>
                    <a:pt x="125" y="123"/>
                  </a:cubicBezTo>
                  <a:cubicBezTo>
                    <a:pt x="125" y="123"/>
                    <a:pt x="125" y="124"/>
                    <a:pt x="125" y="124"/>
                  </a:cubicBezTo>
                  <a:moveTo>
                    <a:pt x="127" y="142"/>
                  </a:moveTo>
                  <a:cubicBezTo>
                    <a:pt x="127" y="142"/>
                    <a:pt x="127" y="143"/>
                    <a:pt x="126" y="143"/>
                  </a:cubicBezTo>
                  <a:cubicBezTo>
                    <a:pt x="126" y="143"/>
                    <a:pt x="126" y="142"/>
                    <a:pt x="127" y="142"/>
                  </a:cubicBezTo>
                  <a:moveTo>
                    <a:pt x="125" y="141"/>
                  </a:moveTo>
                  <a:cubicBezTo>
                    <a:pt x="126" y="142"/>
                    <a:pt x="125" y="143"/>
                    <a:pt x="125" y="144"/>
                  </a:cubicBezTo>
                  <a:cubicBezTo>
                    <a:pt x="124" y="143"/>
                    <a:pt x="125" y="142"/>
                    <a:pt x="125" y="141"/>
                  </a:cubicBezTo>
                  <a:moveTo>
                    <a:pt x="133" y="114"/>
                  </a:moveTo>
                  <a:cubicBezTo>
                    <a:pt x="132" y="114"/>
                    <a:pt x="133" y="113"/>
                    <a:pt x="133" y="112"/>
                  </a:cubicBezTo>
                  <a:cubicBezTo>
                    <a:pt x="133" y="112"/>
                    <a:pt x="133" y="114"/>
                    <a:pt x="133" y="114"/>
                  </a:cubicBezTo>
                  <a:moveTo>
                    <a:pt x="132" y="121"/>
                  </a:moveTo>
                  <a:cubicBezTo>
                    <a:pt x="132" y="120"/>
                    <a:pt x="132" y="119"/>
                    <a:pt x="132" y="118"/>
                  </a:cubicBezTo>
                  <a:cubicBezTo>
                    <a:pt x="133" y="117"/>
                    <a:pt x="133" y="114"/>
                    <a:pt x="133" y="116"/>
                  </a:cubicBezTo>
                  <a:cubicBezTo>
                    <a:pt x="133" y="117"/>
                    <a:pt x="133" y="120"/>
                    <a:pt x="132" y="121"/>
                  </a:cubicBezTo>
                  <a:moveTo>
                    <a:pt x="122" y="51"/>
                  </a:moveTo>
                  <a:cubicBezTo>
                    <a:pt x="123" y="50"/>
                    <a:pt x="124" y="52"/>
                    <a:pt x="124" y="53"/>
                  </a:cubicBezTo>
                  <a:cubicBezTo>
                    <a:pt x="124" y="53"/>
                    <a:pt x="123" y="52"/>
                    <a:pt x="123" y="51"/>
                  </a:cubicBezTo>
                  <a:cubicBezTo>
                    <a:pt x="123" y="51"/>
                    <a:pt x="123" y="51"/>
                    <a:pt x="122" y="51"/>
                  </a:cubicBezTo>
                  <a:moveTo>
                    <a:pt x="121" y="48"/>
                  </a:moveTo>
                  <a:cubicBezTo>
                    <a:pt x="121" y="49"/>
                    <a:pt x="122" y="49"/>
                    <a:pt x="122" y="50"/>
                  </a:cubicBezTo>
                  <a:cubicBezTo>
                    <a:pt x="122" y="50"/>
                    <a:pt x="120" y="49"/>
                    <a:pt x="121" y="48"/>
                  </a:cubicBezTo>
                  <a:moveTo>
                    <a:pt x="121" y="45"/>
                  </a:moveTo>
                  <a:cubicBezTo>
                    <a:pt x="121" y="45"/>
                    <a:pt x="122" y="45"/>
                    <a:pt x="122" y="45"/>
                  </a:cubicBezTo>
                  <a:cubicBezTo>
                    <a:pt x="123" y="45"/>
                    <a:pt x="122" y="45"/>
                    <a:pt x="123" y="46"/>
                  </a:cubicBezTo>
                  <a:cubicBezTo>
                    <a:pt x="122" y="46"/>
                    <a:pt x="122" y="45"/>
                    <a:pt x="121" y="45"/>
                  </a:cubicBezTo>
                  <a:moveTo>
                    <a:pt x="109" y="169"/>
                  </a:moveTo>
                  <a:cubicBezTo>
                    <a:pt x="109" y="169"/>
                    <a:pt x="109" y="170"/>
                    <a:pt x="108" y="170"/>
                  </a:cubicBezTo>
                  <a:cubicBezTo>
                    <a:pt x="108" y="170"/>
                    <a:pt x="107" y="171"/>
                    <a:pt x="107" y="171"/>
                  </a:cubicBezTo>
                  <a:cubicBezTo>
                    <a:pt x="107" y="170"/>
                    <a:pt x="107" y="170"/>
                    <a:pt x="108" y="169"/>
                  </a:cubicBezTo>
                  <a:cubicBezTo>
                    <a:pt x="108" y="169"/>
                    <a:pt x="109" y="169"/>
                    <a:pt x="109" y="169"/>
                  </a:cubicBezTo>
                  <a:moveTo>
                    <a:pt x="128" y="117"/>
                  </a:moveTo>
                  <a:cubicBezTo>
                    <a:pt x="125" y="117"/>
                    <a:pt x="126" y="115"/>
                    <a:pt x="127" y="114"/>
                  </a:cubicBezTo>
                  <a:cubicBezTo>
                    <a:pt x="127" y="114"/>
                    <a:pt x="126" y="114"/>
                    <a:pt x="126" y="114"/>
                  </a:cubicBezTo>
                  <a:cubicBezTo>
                    <a:pt x="125" y="114"/>
                    <a:pt x="127" y="113"/>
                    <a:pt x="127" y="112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2"/>
                    <a:pt x="126" y="111"/>
                    <a:pt x="127" y="110"/>
                  </a:cubicBezTo>
                  <a:cubicBezTo>
                    <a:pt x="127" y="110"/>
                    <a:pt x="127" y="109"/>
                    <a:pt x="126" y="109"/>
                  </a:cubicBezTo>
                  <a:cubicBezTo>
                    <a:pt x="127" y="109"/>
                    <a:pt x="126" y="108"/>
                    <a:pt x="126" y="107"/>
                  </a:cubicBezTo>
                  <a:cubicBezTo>
                    <a:pt x="127" y="106"/>
                    <a:pt x="128" y="106"/>
                    <a:pt x="128" y="105"/>
                  </a:cubicBezTo>
                  <a:cubicBezTo>
                    <a:pt x="127" y="105"/>
                    <a:pt x="127" y="106"/>
                    <a:pt x="126" y="106"/>
                  </a:cubicBezTo>
                  <a:cubicBezTo>
                    <a:pt x="126" y="105"/>
                    <a:pt x="126" y="105"/>
                    <a:pt x="127" y="105"/>
                  </a:cubicBezTo>
                  <a:cubicBezTo>
                    <a:pt x="126" y="104"/>
                    <a:pt x="127" y="102"/>
                    <a:pt x="126" y="101"/>
                  </a:cubicBezTo>
                  <a:cubicBezTo>
                    <a:pt x="126" y="101"/>
                    <a:pt x="126" y="101"/>
                    <a:pt x="127" y="101"/>
                  </a:cubicBezTo>
                  <a:cubicBezTo>
                    <a:pt x="126" y="100"/>
                    <a:pt x="126" y="99"/>
                    <a:pt x="126" y="98"/>
                  </a:cubicBezTo>
                  <a:cubicBezTo>
                    <a:pt x="125" y="98"/>
                    <a:pt x="126" y="97"/>
                    <a:pt x="125" y="97"/>
                  </a:cubicBezTo>
                  <a:cubicBezTo>
                    <a:pt x="126" y="97"/>
                    <a:pt x="126" y="97"/>
                    <a:pt x="126" y="97"/>
                  </a:cubicBezTo>
                  <a:cubicBezTo>
                    <a:pt x="127" y="97"/>
                    <a:pt x="125" y="96"/>
                    <a:pt x="126" y="96"/>
                  </a:cubicBezTo>
                  <a:cubicBezTo>
                    <a:pt x="126" y="95"/>
                    <a:pt x="126" y="95"/>
                    <a:pt x="126" y="96"/>
                  </a:cubicBezTo>
                  <a:cubicBezTo>
                    <a:pt x="125" y="96"/>
                    <a:pt x="126" y="95"/>
                    <a:pt x="126" y="95"/>
                  </a:cubicBezTo>
                  <a:cubicBezTo>
                    <a:pt x="126" y="95"/>
                    <a:pt x="126" y="94"/>
                    <a:pt x="126" y="94"/>
                  </a:cubicBezTo>
                  <a:cubicBezTo>
                    <a:pt x="126" y="94"/>
                    <a:pt x="125" y="93"/>
                    <a:pt x="125" y="93"/>
                  </a:cubicBezTo>
                  <a:cubicBezTo>
                    <a:pt x="125" y="93"/>
                    <a:pt x="126" y="92"/>
                    <a:pt x="126" y="92"/>
                  </a:cubicBezTo>
                  <a:cubicBezTo>
                    <a:pt x="126" y="92"/>
                    <a:pt x="125" y="92"/>
                    <a:pt x="125" y="92"/>
                  </a:cubicBezTo>
                  <a:cubicBezTo>
                    <a:pt x="125" y="92"/>
                    <a:pt x="125" y="91"/>
                    <a:pt x="125" y="91"/>
                  </a:cubicBezTo>
                  <a:cubicBezTo>
                    <a:pt x="125" y="91"/>
                    <a:pt x="125" y="91"/>
                    <a:pt x="125" y="91"/>
                  </a:cubicBezTo>
                  <a:cubicBezTo>
                    <a:pt x="125" y="90"/>
                    <a:pt x="125" y="90"/>
                    <a:pt x="125" y="89"/>
                  </a:cubicBezTo>
                  <a:cubicBezTo>
                    <a:pt x="125" y="89"/>
                    <a:pt x="124" y="90"/>
                    <a:pt x="124" y="90"/>
                  </a:cubicBezTo>
                  <a:cubicBezTo>
                    <a:pt x="124" y="89"/>
                    <a:pt x="124" y="89"/>
                    <a:pt x="124" y="88"/>
                  </a:cubicBezTo>
                  <a:cubicBezTo>
                    <a:pt x="124" y="88"/>
                    <a:pt x="124" y="88"/>
                    <a:pt x="124" y="87"/>
                  </a:cubicBezTo>
                  <a:cubicBezTo>
                    <a:pt x="124" y="87"/>
                    <a:pt x="124" y="87"/>
                    <a:pt x="124" y="86"/>
                  </a:cubicBezTo>
                  <a:cubicBezTo>
                    <a:pt x="124" y="86"/>
                    <a:pt x="124" y="86"/>
                    <a:pt x="124" y="85"/>
                  </a:cubicBezTo>
                  <a:cubicBezTo>
                    <a:pt x="124" y="85"/>
                    <a:pt x="123" y="86"/>
                    <a:pt x="123" y="85"/>
                  </a:cubicBezTo>
                  <a:cubicBezTo>
                    <a:pt x="123" y="85"/>
                    <a:pt x="123" y="84"/>
                    <a:pt x="123" y="84"/>
                  </a:cubicBezTo>
                  <a:cubicBezTo>
                    <a:pt x="123" y="84"/>
                    <a:pt x="123" y="84"/>
                    <a:pt x="123" y="85"/>
                  </a:cubicBezTo>
                  <a:cubicBezTo>
                    <a:pt x="124" y="84"/>
                    <a:pt x="124" y="85"/>
                    <a:pt x="125" y="84"/>
                  </a:cubicBezTo>
                  <a:cubicBezTo>
                    <a:pt x="125" y="84"/>
                    <a:pt x="125" y="84"/>
                    <a:pt x="125" y="84"/>
                  </a:cubicBezTo>
                  <a:cubicBezTo>
                    <a:pt x="124" y="83"/>
                    <a:pt x="124" y="84"/>
                    <a:pt x="124" y="84"/>
                  </a:cubicBezTo>
                  <a:cubicBezTo>
                    <a:pt x="123" y="84"/>
                    <a:pt x="124" y="84"/>
                    <a:pt x="123" y="83"/>
                  </a:cubicBezTo>
                  <a:cubicBezTo>
                    <a:pt x="123" y="83"/>
                    <a:pt x="123" y="83"/>
                    <a:pt x="123" y="83"/>
                  </a:cubicBezTo>
                  <a:cubicBezTo>
                    <a:pt x="123" y="83"/>
                    <a:pt x="123" y="82"/>
                    <a:pt x="122" y="82"/>
                  </a:cubicBezTo>
                  <a:cubicBezTo>
                    <a:pt x="122" y="82"/>
                    <a:pt x="123" y="82"/>
                    <a:pt x="122" y="82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1"/>
                    <a:pt x="122" y="80"/>
                    <a:pt x="121" y="79"/>
                  </a:cubicBezTo>
                  <a:cubicBezTo>
                    <a:pt x="121" y="79"/>
                    <a:pt x="122" y="78"/>
                    <a:pt x="121" y="78"/>
                  </a:cubicBezTo>
                  <a:cubicBezTo>
                    <a:pt x="121" y="78"/>
                    <a:pt x="121" y="78"/>
                    <a:pt x="121" y="78"/>
                  </a:cubicBezTo>
                  <a:cubicBezTo>
                    <a:pt x="121" y="78"/>
                    <a:pt x="121" y="78"/>
                    <a:pt x="120" y="77"/>
                  </a:cubicBezTo>
                  <a:cubicBezTo>
                    <a:pt x="120" y="77"/>
                    <a:pt x="119" y="78"/>
                    <a:pt x="119" y="78"/>
                  </a:cubicBezTo>
                  <a:cubicBezTo>
                    <a:pt x="119" y="77"/>
                    <a:pt x="118" y="77"/>
                    <a:pt x="118" y="77"/>
                  </a:cubicBezTo>
                  <a:cubicBezTo>
                    <a:pt x="118" y="77"/>
                    <a:pt x="118" y="76"/>
                    <a:pt x="118" y="76"/>
                  </a:cubicBezTo>
                  <a:cubicBezTo>
                    <a:pt x="117" y="75"/>
                    <a:pt x="116" y="73"/>
                    <a:pt x="115" y="71"/>
                  </a:cubicBezTo>
                  <a:cubicBezTo>
                    <a:pt x="115" y="71"/>
                    <a:pt x="114" y="70"/>
                    <a:pt x="114" y="70"/>
                  </a:cubicBezTo>
                  <a:cubicBezTo>
                    <a:pt x="114" y="69"/>
                    <a:pt x="114" y="70"/>
                    <a:pt x="113" y="70"/>
                  </a:cubicBezTo>
                  <a:cubicBezTo>
                    <a:pt x="112" y="68"/>
                    <a:pt x="111" y="66"/>
                    <a:pt x="111" y="65"/>
                  </a:cubicBezTo>
                  <a:cubicBezTo>
                    <a:pt x="112" y="65"/>
                    <a:pt x="111" y="66"/>
                    <a:pt x="112" y="66"/>
                  </a:cubicBezTo>
                  <a:cubicBezTo>
                    <a:pt x="113" y="66"/>
                    <a:pt x="112" y="66"/>
                    <a:pt x="112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4"/>
                    <a:pt x="111" y="64"/>
                    <a:pt x="111" y="64"/>
                  </a:cubicBezTo>
                  <a:cubicBezTo>
                    <a:pt x="111" y="63"/>
                    <a:pt x="110" y="62"/>
                    <a:pt x="109" y="62"/>
                  </a:cubicBezTo>
                  <a:cubicBezTo>
                    <a:pt x="108" y="60"/>
                    <a:pt x="106" y="60"/>
                    <a:pt x="106" y="58"/>
                  </a:cubicBezTo>
                  <a:cubicBezTo>
                    <a:pt x="105" y="58"/>
                    <a:pt x="104" y="56"/>
                    <a:pt x="103" y="54"/>
                  </a:cubicBezTo>
                  <a:cubicBezTo>
                    <a:pt x="102" y="55"/>
                    <a:pt x="102" y="53"/>
                    <a:pt x="101" y="52"/>
                  </a:cubicBezTo>
                  <a:cubicBezTo>
                    <a:pt x="100" y="51"/>
                    <a:pt x="99" y="51"/>
                    <a:pt x="98" y="50"/>
                  </a:cubicBezTo>
                  <a:cubicBezTo>
                    <a:pt x="97" y="49"/>
                    <a:pt x="96" y="48"/>
                    <a:pt x="95" y="48"/>
                  </a:cubicBezTo>
                  <a:cubicBezTo>
                    <a:pt x="95" y="47"/>
                    <a:pt x="94" y="46"/>
                    <a:pt x="93" y="46"/>
                  </a:cubicBezTo>
                  <a:cubicBezTo>
                    <a:pt x="93" y="45"/>
                    <a:pt x="92" y="45"/>
                    <a:pt x="92" y="45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1" y="43"/>
                    <a:pt x="89" y="43"/>
                    <a:pt x="88" y="42"/>
                  </a:cubicBezTo>
                  <a:cubicBezTo>
                    <a:pt x="88" y="41"/>
                    <a:pt x="87" y="41"/>
                    <a:pt x="87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5" y="40"/>
                    <a:pt x="85" y="39"/>
                    <a:pt x="85" y="39"/>
                  </a:cubicBezTo>
                  <a:cubicBezTo>
                    <a:pt x="84" y="39"/>
                    <a:pt x="83" y="39"/>
                    <a:pt x="83" y="38"/>
                  </a:cubicBezTo>
                  <a:cubicBezTo>
                    <a:pt x="83" y="38"/>
                    <a:pt x="83" y="38"/>
                    <a:pt x="82" y="38"/>
                  </a:cubicBezTo>
                  <a:cubicBezTo>
                    <a:pt x="82" y="38"/>
                    <a:pt x="82" y="37"/>
                    <a:pt x="81" y="37"/>
                  </a:cubicBezTo>
                  <a:cubicBezTo>
                    <a:pt x="81" y="36"/>
                    <a:pt x="81" y="35"/>
                    <a:pt x="80" y="35"/>
                  </a:cubicBezTo>
                  <a:cubicBezTo>
                    <a:pt x="80" y="34"/>
                    <a:pt x="82" y="34"/>
                    <a:pt x="82" y="33"/>
                  </a:cubicBezTo>
                  <a:cubicBezTo>
                    <a:pt x="82" y="32"/>
                    <a:pt x="81" y="32"/>
                    <a:pt x="81" y="32"/>
                  </a:cubicBezTo>
                  <a:cubicBezTo>
                    <a:pt x="81" y="32"/>
                    <a:pt x="81" y="33"/>
                    <a:pt x="80" y="33"/>
                  </a:cubicBezTo>
                  <a:cubicBezTo>
                    <a:pt x="79" y="33"/>
                    <a:pt x="80" y="32"/>
                    <a:pt x="80" y="31"/>
                  </a:cubicBezTo>
                  <a:cubicBezTo>
                    <a:pt x="79" y="31"/>
                    <a:pt x="79" y="32"/>
                    <a:pt x="79" y="31"/>
                  </a:cubicBezTo>
                  <a:cubicBezTo>
                    <a:pt x="79" y="31"/>
                    <a:pt x="79" y="31"/>
                    <a:pt x="79" y="30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7" y="29"/>
                    <a:pt x="77" y="29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8"/>
                    <a:pt x="75" y="27"/>
                    <a:pt x="75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3" y="27"/>
                    <a:pt x="73" y="27"/>
                    <a:pt x="72" y="27"/>
                  </a:cubicBezTo>
                  <a:cubicBezTo>
                    <a:pt x="72" y="27"/>
                    <a:pt x="73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1" y="26"/>
                    <a:pt x="72" y="27"/>
                    <a:pt x="7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1" y="26"/>
                    <a:pt x="71" y="27"/>
                    <a:pt x="70" y="26"/>
                  </a:cubicBezTo>
                  <a:cubicBezTo>
                    <a:pt x="70" y="26"/>
                    <a:pt x="70" y="24"/>
                    <a:pt x="69" y="25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69" y="27"/>
                    <a:pt x="69" y="27"/>
                  </a:cubicBezTo>
                  <a:cubicBezTo>
                    <a:pt x="69" y="27"/>
                    <a:pt x="69" y="27"/>
                    <a:pt x="68" y="27"/>
                  </a:cubicBezTo>
                  <a:cubicBezTo>
                    <a:pt x="68" y="26"/>
                    <a:pt x="69" y="27"/>
                    <a:pt x="69" y="26"/>
                  </a:cubicBezTo>
                  <a:cubicBezTo>
                    <a:pt x="69" y="26"/>
                    <a:pt x="67" y="26"/>
                    <a:pt x="67" y="26"/>
                  </a:cubicBezTo>
                  <a:cubicBezTo>
                    <a:pt x="66" y="26"/>
                    <a:pt x="65" y="26"/>
                    <a:pt x="65" y="25"/>
                  </a:cubicBezTo>
                  <a:cubicBezTo>
                    <a:pt x="65" y="24"/>
                    <a:pt x="65" y="25"/>
                    <a:pt x="64" y="25"/>
                  </a:cubicBezTo>
                  <a:cubicBezTo>
                    <a:pt x="64" y="24"/>
                    <a:pt x="64" y="24"/>
                    <a:pt x="65" y="24"/>
                  </a:cubicBezTo>
                  <a:cubicBezTo>
                    <a:pt x="65" y="24"/>
                    <a:pt x="64" y="23"/>
                    <a:pt x="65" y="22"/>
                  </a:cubicBezTo>
                  <a:cubicBezTo>
                    <a:pt x="65" y="22"/>
                    <a:pt x="64" y="22"/>
                    <a:pt x="63" y="22"/>
                  </a:cubicBezTo>
                  <a:cubicBezTo>
                    <a:pt x="63" y="22"/>
                    <a:pt x="64" y="22"/>
                    <a:pt x="64" y="23"/>
                  </a:cubicBezTo>
                  <a:cubicBezTo>
                    <a:pt x="64" y="23"/>
                    <a:pt x="64" y="24"/>
                    <a:pt x="63" y="24"/>
                  </a:cubicBezTo>
                  <a:cubicBezTo>
                    <a:pt x="62" y="24"/>
                    <a:pt x="63" y="24"/>
                    <a:pt x="63" y="23"/>
                  </a:cubicBezTo>
                  <a:cubicBezTo>
                    <a:pt x="63" y="23"/>
                    <a:pt x="62" y="23"/>
                    <a:pt x="62" y="23"/>
                  </a:cubicBezTo>
                  <a:cubicBezTo>
                    <a:pt x="62" y="23"/>
                    <a:pt x="62" y="23"/>
                    <a:pt x="62" y="24"/>
                  </a:cubicBezTo>
                  <a:cubicBezTo>
                    <a:pt x="62" y="23"/>
                    <a:pt x="61" y="23"/>
                    <a:pt x="60" y="23"/>
                  </a:cubicBezTo>
                  <a:cubicBezTo>
                    <a:pt x="60" y="22"/>
                    <a:pt x="61" y="22"/>
                    <a:pt x="60" y="21"/>
                  </a:cubicBezTo>
                  <a:cubicBezTo>
                    <a:pt x="60" y="21"/>
                    <a:pt x="60" y="21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3"/>
                    <a:pt x="59" y="23"/>
                    <a:pt x="59" y="23"/>
                  </a:cubicBezTo>
                  <a:cubicBezTo>
                    <a:pt x="59" y="24"/>
                    <a:pt x="60" y="23"/>
                    <a:pt x="60" y="23"/>
                  </a:cubicBezTo>
                  <a:cubicBezTo>
                    <a:pt x="60" y="24"/>
                    <a:pt x="59" y="23"/>
                    <a:pt x="58" y="23"/>
                  </a:cubicBezTo>
                  <a:cubicBezTo>
                    <a:pt x="58" y="23"/>
                    <a:pt x="58" y="23"/>
                    <a:pt x="59" y="22"/>
                  </a:cubicBezTo>
                  <a:cubicBezTo>
                    <a:pt x="57" y="23"/>
                    <a:pt x="58" y="21"/>
                    <a:pt x="57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2"/>
                    <a:pt x="57" y="22"/>
                    <a:pt x="57" y="23"/>
                  </a:cubicBezTo>
                  <a:cubicBezTo>
                    <a:pt x="57" y="23"/>
                    <a:pt x="57" y="23"/>
                    <a:pt x="57" y="22"/>
                  </a:cubicBezTo>
                  <a:cubicBezTo>
                    <a:pt x="56" y="22"/>
                    <a:pt x="56" y="22"/>
                    <a:pt x="56" y="23"/>
                  </a:cubicBezTo>
                  <a:cubicBezTo>
                    <a:pt x="56" y="22"/>
                    <a:pt x="56" y="22"/>
                    <a:pt x="56" y="21"/>
                  </a:cubicBezTo>
                  <a:cubicBezTo>
                    <a:pt x="55" y="21"/>
                    <a:pt x="55" y="22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3" y="21"/>
                    <a:pt x="54" y="22"/>
                    <a:pt x="53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3"/>
                    <a:pt x="53" y="22"/>
                    <a:pt x="53" y="21"/>
                  </a:cubicBezTo>
                  <a:cubicBezTo>
                    <a:pt x="52" y="21"/>
                    <a:pt x="52" y="21"/>
                    <a:pt x="51" y="21"/>
                  </a:cubicBezTo>
                  <a:cubicBezTo>
                    <a:pt x="51" y="21"/>
                    <a:pt x="52" y="21"/>
                    <a:pt x="52" y="21"/>
                  </a:cubicBezTo>
                  <a:cubicBezTo>
                    <a:pt x="53" y="22"/>
                    <a:pt x="53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1" y="22"/>
                  </a:cubicBezTo>
                  <a:cubicBezTo>
                    <a:pt x="51" y="22"/>
                    <a:pt x="51" y="22"/>
                    <a:pt x="51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1" y="23"/>
                    <a:pt x="51" y="23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0" y="22"/>
                    <a:pt x="49" y="22"/>
                    <a:pt x="49" y="21"/>
                  </a:cubicBezTo>
                  <a:cubicBezTo>
                    <a:pt x="49" y="21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8" y="22"/>
                  </a:cubicBezTo>
                  <a:cubicBezTo>
                    <a:pt x="48" y="22"/>
                    <a:pt x="48" y="21"/>
                    <a:pt x="48" y="22"/>
                  </a:cubicBezTo>
                  <a:cubicBezTo>
                    <a:pt x="47" y="22"/>
                    <a:pt x="47" y="21"/>
                    <a:pt x="47" y="21"/>
                  </a:cubicBezTo>
                  <a:cubicBezTo>
                    <a:pt x="47" y="21"/>
                    <a:pt x="47" y="22"/>
                    <a:pt x="47" y="22"/>
                  </a:cubicBezTo>
                  <a:cubicBezTo>
                    <a:pt x="46" y="22"/>
                    <a:pt x="46" y="22"/>
                    <a:pt x="45" y="21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5" y="23"/>
                    <a:pt x="45" y="22"/>
                    <a:pt x="45" y="22"/>
                  </a:cubicBezTo>
                  <a:cubicBezTo>
                    <a:pt x="44" y="22"/>
                    <a:pt x="45" y="22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4" y="24"/>
                    <a:pt x="43" y="23"/>
                    <a:pt x="43" y="23"/>
                  </a:cubicBezTo>
                  <a:cubicBezTo>
                    <a:pt x="43" y="23"/>
                    <a:pt x="44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3"/>
                    <a:pt x="43" y="24"/>
                    <a:pt x="42" y="23"/>
                  </a:cubicBezTo>
                  <a:cubicBezTo>
                    <a:pt x="42" y="24"/>
                    <a:pt x="43" y="24"/>
                    <a:pt x="43" y="25"/>
                  </a:cubicBezTo>
                  <a:cubicBezTo>
                    <a:pt x="43" y="24"/>
                    <a:pt x="42" y="25"/>
                    <a:pt x="42" y="25"/>
                  </a:cubicBezTo>
                  <a:cubicBezTo>
                    <a:pt x="42" y="25"/>
                    <a:pt x="42" y="25"/>
                    <a:pt x="41" y="24"/>
                  </a:cubicBezTo>
                  <a:cubicBezTo>
                    <a:pt x="41" y="24"/>
                    <a:pt x="41" y="25"/>
                    <a:pt x="41" y="25"/>
                  </a:cubicBezTo>
                  <a:cubicBezTo>
                    <a:pt x="40" y="25"/>
                    <a:pt x="40" y="25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9" y="25"/>
                    <a:pt x="40" y="25"/>
                    <a:pt x="41" y="25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2" y="27"/>
                    <a:pt x="42" y="27"/>
                  </a:cubicBezTo>
                  <a:cubicBezTo>
                    <a:pt x="41" y="27"/>
                    <a:pt x="41" y="28"/>
                    <a:pt x="41" y="28"/>
                  </a:cubicBezTo>
                  <a:cubicBezTo>
                    <a:pt x="41" y="28"/>
                    <a:pt x="41" y="28"/>
                    <a:pt x="42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2" y="31"/>
                    <a:pt x="41" y="30"/>
                    <a:pt x="42" y="30"/>
                  </a:cubicBezTo>
                  <a:cubicBezTo>
                    <a:pt x="43" y="31"/>
                    <a:pt x="41" y="30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0" y="32"/>
                    <a:pt x="41" y="32"/>
                    <a:pt x="40" y="32"/>
                  </a:cubicBezTo>
                  <a:cubicBezTo>
                    <a:pt x="40" y="33"/>
                    <a:pt x="41" y="33"/>
                    <a:pt x="41" y="33"/>
                  </a:cubicBezTo>
                  <a:cubicBezTo>
                    <a:pt x="40" y="34"/>
                    <a:pt x="41" y="35"/>
                    <a:pt x="41" y="36"/>
                  </a:cubicBezTo>
                  <a:cubicBezTo>
                    <a:pt x="40" y="36"/>
                    <a:pt x="41" y="35"/>
                    <a:pt x="40" y="35"/>
                  </a:cubicBezTo>
                  <a:cubicBezTo>
                    <a:pt x="39" y="35"/>
                    <a:pt x="41" y="37"/>
                    <a:pt x="41" y="36"/>
                  </a:cubicBezTo>
                  <a:cubicBezTo>
                    <a:pt x="41" y="36"/>
                    <a:pt x="41" y="37"/>
                    <a:pt x="41" y="37"/>
                  </a:cubicBezTo>
                  <a:cubicBezTo>
                    <a:pt x="40" y="37"/>
                    <a:pt x="40" y="38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1" y="38"/>
                    <a:pt x="39" y="39"/>
                    <a:pt x="40" y="40"/>
                  </a:cubicBezTo>
                  <a:cubicBezTo>
                    <a:pt x="40" y="41"/>
                    <a:pt x="39" y="40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1" y="41"/>
                    <a:pt x="40" y="42"/>
                    <a:pt x="40" y="42"/>
                  </a:cubicBezTo>
                  <a:cubicBezTo>
                    <a:pt x="40" y="42"/>
                    <a:pt x="41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4"/>
                    <a:pt x="40" y="44"/>
                    <a:pt x="40" y="45"/>
                  </a:cubicBezTo>
                  <a:cubicBezTo>
                    <a:pt x="40" y="45"/>
                    <a:pt x="40" y="45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7"/>
                    <a:pt x="40" y="47"/>
                    <a:pt x="40" y="48"/>
                  </a:cubicBezTo>
                  <a:cubicBezTo>
                    <a:pt x="40" y="49"/>
                    <a:pt x="40" y="49"/>
                    <a:pt x="39" y="50"/>
                  </a:cubicBezTo>
                  <a:cubicBezTo>
                    <a:pt x="39" y="50"/>
                    <a:pt x="40" y="51"/>
                    <a:pt x="39" y="51"/>
                  </a:cubicBezTo>
                  <a:cubicBezTo>
                    <a:pt x="39" y="51"/>
                    <a:pt x="39" y="52"/>
                    <a:pt x="39" y="52"/>
                  </a:cubicBezTo>
                  <a:cubicBezTo>
                    <a:pt x="39" y="52"/>
                    <a:pt x="39" y="53"/>
                    <a:pt x="39" y="53"/>
                  </a:cubicBezTo>
                  <a:cubicBezTo>
                    <a:pt x="39" y="53"/>
                    <a:pt x="38" y="54"/>
                    <a:pt x="40" y="54"/>
                  </a:cubicBezTo>
                  <a:cubicBezTo>
                    <a:pt x="40" y="55"/>
                    <a:pt x="40" y="56"/>
                    <a:pt x="40" y="57"/>
                  </a:cubicBezTo>
                  <a:cubicBezTo>
                    <a:pt x="40" y="57"/>
                    <a:pt x="40" y="58"/>
                    <a:pt x="40" y="58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9" y="59"/>
                    <a:pt x="40" y="59"/>
                    <a:pt x="39" y="59"/>
                  </a:cubicBezTo>
                  <a:cubicBezTo>
                    <a:pt x="39" y="60"/>
                    <a:pt x="40" y="60"/>
                    <a:pt x="40" y="60"/>
                  </a:cubicBezTo>
                  <a:cubicBezTo>
                    <a:pt x="40" y="63"/>
                    <a:pt x="40" y="67"/>
                    <a:pt x="40" y="69"/>
                  </a:cubicBezTo>
                  <a:cubicBezTo>
                    <a:pt x="40" y="70"/>
                    <a:pt x="40" y="70"/>
                    <a:pt x="39" y="70"/>
                  </a:cubicBezTo>
                  <a:cubicBezTo>
                    <a:pt x="41" y="72"/>
                    <a:pt x="40" y="74"/>
                    <a:pt x="41" y="76"/>
                  </a:cubicBezTo>
                  <a:cubicBezTo>
                    <a:pt x="40" y="77"/>
                    <a:pt x="42" y="77"/>
                    <a:pt x="41" y="77"/>
                  </a:cubicBezTo>
                  <a:cubicBezTo>
                    <a:pt x="40" y="77"/>
                    <a:pt x="40" y="77"/>
                    <a:pt x="40" y="78"/>
                  </a:cubicBezTo>
                  <a:cubicBezTo>
                    <a:pt x="41" y="78"/>
                    <a:pt x="41" y="77"/>
                    <a:pt x="41" y="77"/>
                  </a:cubicBezTo>
                  <a:cubicBezTo>
                    <a:pt x="41" y="78"/>
                    <a:pt x="41" y="79"/>
                    <a:pt x="41" y="79"/>
                  </a:cubicBezTo>
                  <a:cubicBezTo>
                    <a:pt x="41" y="79"/>
                    <a:pt x="41" y="79"/>
                    <a:pt x="42" y="79"/>
                  </a:cubicBezTo>
                  <a:cubicBezTo>
                    <a:pt x="42" y="81"/>
                    <a:pt x="42" y="81"/>
                    <a:pt x="42" y="83"/>
                  </a:cubicBezTo>
                  <a:cubicBezTo>
                    <a:pt x="40" y="82"/>
                    <a:pt x="40" y="82"/>
                    <a:pt x="39" y="82"/>
                  </a:cubicBezTo>
                  <a:cubicBezTo>
                    <a:pt x="39" y="82"/>
                    <a:pt x="39" y="82"/>
                    <a:pt x="40" y="82"/>
                  </a:cubicBezTo>
                  <a:cubicBezTo>
                    <a:pt x="39" y="83"/>
                    <a:pt x="38" y="83"/>
                    <a:pt x="38" y="83"/>
                  </a:cubicBezTo>
                  <a:cubicBezTo>
                    <a:pt x="38" y="84"/>
                    <a:pt x="37" y="85"/>
                    <a:pt x="38" y="86"/>
                  </a:cubicBezTo>
                  <a:cubicBezTo>
                    <a:pt x="38" y="87"/>
                    <a:pt x="38" y="86"/>
                    <a:pt x="38" y="87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8"/>
                    <a:pt x="38" y="88"/>
                    <a:pt x="38" y="89"/>
                  </a:cubicBezTo>
                  <a:cubicBezTo>
                    <a:pt x="37" y="89"/>
                    <a:pt x="37" y="89"/>
                    <a:pt x="37" y="90"/>
                  </a:cubicBezTo>
                  <a:cubicBezTo>
                    <a:pt x="38" y="90"/>
                    <a:pt x="38" y="88"/>
                    <a:pt x="38" y="89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4"/>
                    <a:pt x="38" y="96"/>
                    <a:pt x="38" y="97"/>
                  </a:cubicBezTo>
                  <a:cubicBezTo>
                    <a:pt x="38" y="97"/>
                    <a:pt x="39" y="97"/>
                    <a:pt x="39" y="97"/>
                  </a:cubicBezTo>
                  <a:cubicBezTo>
                    <a:pt x="38" y="98"/>
                    <a:pt x="39" y="100"/>
                    <a:pt x="40" y="101"/>
                  </a:cubicBezTo>
                  <a:cubicBezTo>
                    <a:pt x="40" y="102"/>
                    <a:pt x="39" y="102"/>
                    <a:pt x="39" y="102"/>
                  </a:cubicBezTo>
                  <a:cubicBezTo>
                    <a:pt x="39" y="103"/>
                    <a:pt x="40" y="103"/>
                    <a:pt x="40" y="103"/>
                  </a:cubicBezTo>
                  <a:cubicBezTo>
                    <a:pt x="40" y="103"/>
                    <a:pt x="39" y="103"/>
                    <a:pt x="39" y="103"/>
                  </a:cubicBezTo>
                  <a:cubicBezTo>
                    <a:pt x="39" y="104"/>
                    <a:pt x="39" y="105"/>
                    <a:pt x="39" y="105"/>
                  </a:cubicBezTo>
                  <a:cubicBezTo>
                    <a:pt x="40" y="105"/>
                    <a:pt x="40" y="105"/>
                    <a:pt x="40" y="106"/>
                  </a:cubicBezTo>
                  <a:cubicBezTo>
                    <a:pt x="40" y="106"/>
                    <a:pt x="40" y="105"/>
                    <a:pt x="40" y="105"/>
                  </a:cubicBezTo>
                  <a:cubicBezTo>
                    <a:pt x="40" y="105"/>
                    <a:pt x="40" y="107"/>
                    <a:pt x="40" y="107"/>
                  </a:cubicBezTo>
                  <a:cubicBezTo>
                    <a:pt x="40" y="107"/>
                    <a:pt x="39" y="108"/>
                    <a:pt x="39" y="107"/>
                  </a:cubicBezTo>
                  <a:cubicBezTo>
                    <a:pt x="38" y="107"/>
                    <a:pt x="40" y="107"/>
                    <a:pt x="39" y="108"/>
                  </a:cubicBezTo>
                  <a:cubicBezTo>
                    <a:pt x="40" y="108"/>
                    <a:pt x="40" y="107"/>
                    <a:pt x="40" y="108"/>
                  </a:cubicBezTo>
                  <a:cubicBezTo>
                    <a:pt x="40" y="109"/>
                    <a:pt x="40" y="108"/>
                    <a:pt x="39" y="108"/>
                  </a:cubicBezTo>
                  <a:cubicBezTo>
                    <a:pt x="39" y="109"/>
                    <a:pt x="40" y="109"/>
                    <a:pt x="40" y="109"/>
                  </a:cubicBezTo>
                  <a:cubicBezTo>
                    <a:pt x="40" y="109"/>
                    <a:pt x="40" y="110"/>
                    <a:pt x="41" y="110"/>
                  </a:cubicBezTo>
                  <a:cubicBezTo>
                    <a:pt x="41" y="111"/>
                    <a:pt x="40" y="112"/>
                    <a:pt x="40" y="113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38" y="114"/>
                    <a:pt x="38" y="116"/>
                    <a:pt x="39" y="117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9" y="119"/>
                    <a:pt x="38" y="121"/>
                    <a:pt x="39" y="122"/>
                  </a:cubicBezTo>
                  <a:cubicBezTo>
                    <a:pt x="39" y="123"/>
                    <a:pt x="39" y="125"/>
                    <a:pt x="40" y="125"/>
                  </a:cubicBezTo>
                  <a:cubicBezTo>
                    <a:pt x="39" y="125"/>
                    <a:pt x="40" y="126"/>
                    <a:pt x="40" y="126"/>
                  </a:cubicBezTo>
                  <a:cubicBezTo>
                    <a:pt x="40" y="127"/>
                    <a:pt x="40" y="127"/>
                    <a:pt x="40" y="128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29"/>
                    <a:pt x="40" y="131"/>
                    <a:pt x="40" y="131"/>
                  </a:cubicBezTo>
                  <a:cubicBezTo>
                    <a:pt x="40" y="132"/>
                    <a:pt x="40" y="134"/>
                    <a:pt x="41" y="135"/>
                  </a:cubicBezTo>
                  <a:cubicBezTo>
                    <a:pt x="41" y="136"/>
                    <a:pt x="41" y="136"/>
                    <a:pt x="41" y="137"/>
                  </a:cubicBezTo>
                  <a:cubicBezTo>
                    <a:pt x="41" y="138"/>
                    <a:pt x="41" y="139"/>
                    <a:pt x="41" y="139"/>
                  </a:cubicBezTo>
                  <a:cubicBezTo>
                    <a:pt x="41" y="139"/>
                    <a:pt x="40" y="140"/>
                    <a:pt x="40" y="140"/>
                  </a:cubicBezTo>
                  <a:cubicBezTo>
                    <a:pt x="40" y="139"/>
                    <a:pt x="39" y="139"/>
                    <a:pt x="39" y="138"/>
                  </a:cubicBezTo>
                  <a:cubicBezTo>
                    <a:pt x="38" y="139"/>
                    <a:pt x="39" y="139"/>
                    <a:pt x="39" y="140"/>
                  </a:cubicBezTo>
                  <a:cubicBezTo>
                    <a:pt x="38" y="139"/>
                    <a:pt x="37" y="139"/>
                    <a:pt x="36" y="140"/>
                  </a:cubicBezTo>
                  <a:cubicBezTo>
                    <a:pt x="36" y="140"/>
                    <a:pt x="36" y="141"/>
                    <a:pt x="37" y="141"/>
                  </a:cubicBezTo>
                  <a:cubicBezTo>
                    <a:pt x="37" y="141"/>
                    <a:pt x="36" y="142"/>
                    <a:pt x="36" y="143"/>
                  </a:cubicBezTo>
                  <a:cubicBezTo>
                    <a:pt x="37" y="144"/>
                    <a:pt x="37" y="145"/>
                    <a:pt x="37" y="145"/>
                  </a:cubicBezTo>
                  <a:cubicBezTo>
                    <a:pt x="37" y="146"/>
                    <a:pt x="37" y="148"/>
                    <a:pt x="37" y="150"/>
                  </a:cubicBezTo>
                  <a:cubicBezTo>
                    <a:pt x="38" y="150"/>
                    <a:pt x="38" y="151"/>
                    <a:pt x="38" y="151"/>
                  </a:cubicBezTo>
                  <a:cubicBezTo>
                    <a:pt x="39" y="152"/>
                    <a:pt x="38" y="154"/>
                    <a:pt x="38" y="155"/>
                  </a:cubicBezTo>
                  <a:cubicBezTo>
                    <a:pt x="37" y="155"/>
                    <a:pt x="37" y="156"/>
                    <a:pt x="36" y="156"/>
                  </a:cubicBezTo>
                  <a:cubicBezTo>
                    <a:pt x="35" y="157"/>
                    <a:pt x="34" y="157"/>
                    <a:pt x="33" y="158"/>
                  </a:cubicBezTo>
                  <a:cubicBezTo>
                    <a:pt x="32" y="158"/>
                    <a:pt x="32" y="158"/>
                    <a:pt x="32" y="159"/>
                  </a:cubicBezTo>
                  <a:cubicBezTo>
                    <a:pt x="31" y="158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8" y="159"/>
                    <a:pt x="28" y="159"/>
                    <a:pt x="28" y="160"/>
                  </a:cubicBezTo>
                  <a:cubicBezTo>
                    <a:pt x="28" y="159"/>
                    <a:pt x="27" y="159"/>
                    <a:pt x="27" y="159"/>
                  </a:cubicBezTo>
                  <a:cubicBezTo>
                    <a:pt x="27" y="159"/>
                    <a:pt x="27" y="159"/>
                    <a:pt x="27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5" y="158"/>
                    <a:pt x="26" y="158"/>
                    <a:pt x="26" y="158"/>
                  </a:cubicBezTo>
                  <a:cubicBezTo>
                    <a:pt x="25" y="158"/>
                    <a:pt x="24" y="158"/>
                    <a:pt x="24" y="158"/>
                  </a:cubicBezTo>
                  <a:cubicBezTo>
                    <a:pt x="24" y="158"/>
                    <a:pt x="25" y="157"/>
                    <a:pt x="25" y="157"/>
                  </a:cubicBezTo>
                  <a:cubicBezTo>
                    <a:pt x="24" y="157"/>
                    <a:pt x="24" y="157"/>
                    <a:pt x="23" y="156"/>
                  </a:cubicBezTo>
                  <a:cubicBezTo>
                    <a:pt x="24" y="155"/>
                    <a:pt x="23" y="155"/>
                    <a:pt x="23" y="155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4" y="153"/>
                    <a:pt x="24" y="151"/>
                    <a:pt x="25" y="150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3" y="148"/>
                    <a:pt x="23" y="149"/>
                    <a:pt x="22" y="149"/>
                  </a:cubicBezTo>
                  <a:cubicBezTo>
                    <a:pt x="21" y="148"/>
                    <a:pt x="20" y="149"/>
                    <a:pt x="19" y="149"/>
                  </a:cubicBez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8" y="148"/>
                  </a:cubicBezTo>
                  <a:cubicBezTo>
                    <a:pt x="18" y="147"/>
                    <a:pt x="18" y="147"/>
                    <a:pt x="18" y="146"/>
                  </a:cubicBezTo>
                  <a:cubicBezTo>
                    <a:pt x="19" y="146"/>
                    <a:pt x="19" y="145"/>
                    <a:pt x="19" y="145"/>
                  </a:cubicBezTo>
                  <a:cubicBezTo>
                    <a:pt x="19" y="144"/>
                    <a:pt x="19" y="145"/>
                    <a:pt x="19" y="144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20" y="143"/>
                    <a:pt x="20" y="143"/>
                    <a:pt x="20" y="143"/>
                  </a:cubicBezTo>
                  <a:cubicBezTo>
                    <a:pt x="19" y="143"/>
                    <a:pt x="20" y="142"/>
                    <a:pt x="19" y="142"/>
                  </a:cubicBezTo>
                  <a:cubicBezTo>
                    <a:pt x="19" y="142"/>
                    <a:pt x="20" y="143"/>
                    <a:pt x="19" y="143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7" y="135"/>
                  </a:cubicBezTo>
                  <a:cubicBezTo>
                    <a:pt x="17" y="134"/>
                    <a:pt x="16" y="134"/>
                    <a:pt x="16" y="133"/>
                  </a:cubicBezTo>
                  <a:cubicBezTo>
                    <a:pt x="16" y="133"/>
                    <a:pt x="16" y="133"/>
                    <a:pt x="16" y="134"/>
                  </a:cubicBezTo>
                  <a:cubicBezTo>
                    <a:pt x="16" y="135"/>
                    <a:pt x="15" y="133"/>
                    <a:pt x="16" y="133"/>
                  </a:cubicBezTo>
                  <a:cubicBezTo>
                    <a:pt x="16" y="132"/>
                    <a:pt x="15" y="129"/>
                    <a:pt x="16" y="128"/>
                  </a:cubicBezTo>
                  <a:cubicBezTo>
                    <a:pt x="16" y="128"/>
                    <a:pt x="15" y="128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6" y="127"/>
                    <a:pt x="16" y="127"/>
                    <a:pt x="17" y="127"/>
                  </a:cubicBezTo>
                  <a:cubicBezTo>
                    <a:pt x="17" y="127"/>
                    <a:pt x="16" y="126"/>
                    <a:pt x="16" y="126"/>
                  </a:cubicBezTo>
                  <a:cubicBezTo>
                    <a:pt x="15" y="124"/>
                    <a:pt x="16" y="123"/>
                    <a:pt x="16" y="122"/>
                  </a:cubicBezTo>
                  <a:cubicBezTo>
                    <a:pt x="17" y="123"/>
                    <a:pt x="16" y="121"/>
                    <a:pt x="16" y="121"/>
                  </a:cubicBezTo>
                  <a:cubicBezTo>
                    <a:pt x="16" y="119"/>
                    <a:pt x="16" y="118"/>
                    <a:pt x="16" y="116"/>
                  </a:cubicBezTo>
                  <a:cubicBezTo>
                    <a:pt x="16" y="113"/>
                    <a:pt x="17" y="109"/>
                    <a:pt x="16" y="107"/>
                  </a:cubicBezTo>
                  <a:cubicBezTo>
                    <a:pt x="16" y="106"/>
                    <a:pt x="16" y="107"/>
                    <a:pt x="16" y="107"/>
                  </a:cubicBezTo>
                  <a:cubicBezTo>
                    <a:pt x="16" y="106"/>
                    <a:pt x="17" y="106"/>
                    <a:pt x="17" y="106"/>
                  </a:cubicBezTo>
                  <a:cubicBezTo>
                    <a:pt x="17" y="105"/>
                    <a:pt x="16" y="106"/>
                    <a:pt x="16" y="105"/>
                  </a:cubicBezTo>
                  <a:cubicBezTo>
                    <a:pt x="16" y="105"/>
                    <a:pt x="17" y="104"/>
                    <a:pt x="17" y="104"/>
                  </a:cubicBezTo>
                  <a:cubicBezTo>
                    <a:pt x="17" y="103"/>
                    <a:pt x="16" y="103"/>
                    <a:pt x="16" y="102"/>
                  </a:cubicBezTo>
                  <a:cubicBezTo>
                    <a:pt x="16" y="102"/>
                    <a:pt x="17" y="102"/>
                    <a:pt x="17" y="102"/>
                  </a:cubicBezTo>
                  <a:cubicBezTo>
                    <a:pt x="17" y="101"/>
                    <a:pt x="16" y="101"/>
                    <a:pt x="16" y="100"/>
                  </a:cubicBezTo>
                  <a:cubicBezTo>
                    <a:pt x="17" y="100"/>
                    <a:pt x="17" y="101"/>
                    <a:pt x="17" y="101"/>
                  </a:cubicBezTo>
                  <a:cubicBezTo>
                    <a:pt x="17" y="100"/>
                    <a:pt x="17" y="100"/>
                    <a:pt x="17" y="99"/>
                  </a:cubicBezTo>
                  <a:cubicBezTo>
                    <a:pt x="17" y="99"/>
                    <a:pt x="18" y="99"/>
                    <a:pt x="18" y="99"/>
                  </a:cubicBezTo>
                  <a:cubicBezTo>
                    <a:pt x="18" y="97"/>
                    <a:pt x="17" y="95"/>
                    <a:pt x="18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8" y="93"/>
                    <a:pt x="17" y="91"/>
                    <a:pt x="17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89"/>
                    <a:pt x="18" y="89"/>
                    <a:pt x="17" y="89"/>
                  </a:cubicBezTo>
                  <a:cubicBezTo>
                    <a:pt x="17" y="88"/>
                    <a:pt x="18" y="89"/>
                    <a:pt x="18" y="89"/>
                  </a:cubicBezTo>
                  <a:cubicBezTo>
                    <a:pt x="18" y="88"/>
                    <a:pt x="18" y="88"/>
                    <a:pt x="17" y="87"/>
                  </a:cubicBezTo>
                  <a:cubicBezTo>
                    <a:pt x="18" y="86"/>
                    <a:pt x="18" y="85"/>
                    <a:pt x="17" y="84"/>
                  </a:cubicBezTo>
                  <a:cubicBezTo>
                    <a:pt x="17" y="84"/>
                    <a:pt x="17" y="84"/>
                    <a:pt x="18" y="83"/>
                  </a:cubicBezTo>
                  <a:cubicBezTo>
                    <a:pt x="16" y="80"/>
                    <a:pt x="16" y="76"/>
                    <a:pt x="17" y="72"/>
                  </a:cubicBezTo>
                  <a:cubicBezTo>
                    <a:pt x="17" y="72"/>
                    <a:pt x="17" y="71"/>
                    <a:pt x="16" y="71"/>
                  </a:cubicBezTo>
                  <a:cubicBezTo>
                    <a:pt x="17" y="70"/>
                    <a:pt x="17" y="69"/>
                    <a:pt x="17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7"/>
                    <a:pt x="17" y="66"/>
                    <a:pt x="18" y="65"/>
                  </a:cubicBezTo>
                  <a:cubicBezTo>
                    <a:pt x="18" y="65"/>
                    <a:pt x="18" y="66"/>
                    <a:pt x="18" y="67"/>
                  </a:cubicBezTo>
                  <a:cubicBezTo>
                    <a:pt x="18" y="67"/>
                    <a:pt x="19" y="67"/>
                    <a:pt x="19" y="68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8"/>
                    <a:pt x="21" y="68"/>
                    <a:pt x="21" y="68"/>
                  </a:cubicBezTo>
                  <a:cubicBezTo>
                    <a:pt x="22" y="69"/>
                    <a:pt x="21" y="70"/>
                    <a:pt x="22" y="71"/>
                  </a:cubicBezTo>
                  <a:cubicBezTo>
                    <a:pt x="22" y="72"/>
                    <a:pt x="22" y="72"/>
                    <a:pt x="21" y="72"/>
                  </a:cubicBezTo>
                  <a:cubicBezTo>
                    <a:pt x="21" y="73"/>
                    <a:pt x="21" y="73"/>
                    <a:pt x="22" y="73"/>
                  </a:cubicBezTo>
                  <a:cubicBezTo>
                    <a:pt x="22" y="73"/>
                    <a:pt x="22" y="73"/>
                    <a:pt x="22" y="72"/>
                  </a:cubicBezTo>
                  <a:cubicBezTo>
                    <a:pt x="23" y="73"/>
                    <a:pt x="22" y="74"/>
                    <a:pt x="22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1" y="76"/>
                    <a:pt x="22" y="76"/>
                    <a:pt x="21" y="77"/>
                  </a:cubicBezTo>
                  <a:cubicBezTo>
                    <a:pt x="21" y="76"/>
                    <a:pt x="21" y="77"/>
                    <a:pt x="21" y="77"/>
                  </a:cubicBezTo>
                  <a:cubicBezTo>
                    <a:pt x="22" y="77"/>
                    <a:pt x="21" y="75"/>
                    <a:pt x="22" y="75"/>
                  </a:cubicBezTo>
                  <a:cubicBezTo>
                    <a:pt x="22" y="76"/>
                    <a:pt x="22" y="77"/>
                    <a:pt x="22" y="78"/>
                  </a:cubicBezTo>
                  <a:cubicBezTo>
                    <a:pt x="22" y="79"/>
                    <a:pt x="23" y="78"/>
                    <a:pt x="23" y="78"/>
                  </a:cubicBezTo>
                  <a:cubicBezTo>
                    <a:pt x="23" y="78"/>
                    <a:pt x="23" y="77"/>
                    <a:pt x="23" y="77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5" y="77"/>
                    <a:pt x="25" y="77"/>
                    <a:pt x="25" y="76"/>
                  </a:cubicBezTo>
                  <a:cubicBezTo>
                    <a:pt x="25" y="76"/>
                    <a:pt x="24" y="77"/>
                    <a:pt x="24" y="77"/>
                  </a:cubicBezTo>
                  <a:cubicBezTo>
                    <a:pt x="24" y="76"/>
                    <a:pt x="23" y="76"/>
                    <a:pt x="23" y="76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3" y="75"/>
                    <a:pt x="23" y="76"/>
                  </a:cubicBezTo>
                  <a:cubicBezTo>
                    <a:pt x="25" y="75"/>
                    <a:pt x="23" y="75"/>
                    <a:pt x="23" y="74"/>
                  </a:cubicBezTo>
                  <a:cubicBezTo>
                    <a:pt x="23" y="73"/>
                    <a:pt x="24" y="73"/>
                    <a:pt x="24" y="73"/>
                  </a:cubicBezTo>
                  <a:cubicBezTo>
                    <a:pt x="24" y="72"/>
                    <a:pt x="23" y="72"/>
                    <a:pt x="23" y="72"/>
                  </a:cubicBezTo>
                  <a:cubicBezTo>
                    <a:pt x="23" y="71"/>
                    <a:pt x="24" y="71"/>
                    <a:pt x="25" y="71"/>
                  </a:cubicBezTo>
                  <a:cubicBezTo>
                    <a:pt x="24" y="71"/>
                    <a:pt x="24" y="71"/>
                    <a:pt x="24" y="70"/>
                  </a:cubicBezTo>
                  <a:cubicBezTo>
                    <a:pt x="23" y="68"/>
                    <a:pt x="24" y="65"/>
                    <a:pt x="24" y="63"/>
                  </a:cubicBezTo>
                  <a:cubicBezTo>
                    <a:pt x="24" y="62"/>
                    <a:pt x="23" y="62"/>
                    <a:pt x="23" y="62"/>
                  </a:cubicBezTo>
                  <a:cubicBezTo>
                    <a:pt x="23" y="62"/>
                    <a:pt x="23" y="62"/>
                    <a:pt x="23" y="63"/>
                  </a:cubicBezTo>
                  <a:cubicBezTo>
                    <a:pt x="22" y="62"/>
                    <a:pt x="21" y="63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3"/>
                    <a:pt x="22" y="62"/>
                    <a:pt x="22" y="62"/>
                  </a:cubicBezTo>
                  <a:cubicBezTo>
                    <a:pt x="21" y="61"/>
                    <a:pt x="22" y="62"/>
                    <a:pt x="21" y="62"/>
                  </a:cubicBezTo>
                  <a:cubicBezTo>
                    <a:pt x="22" y="61"/>
                    <a:pt x="21" y="60"/>
                    <a:pt x="21" y="60"/>
                  </a:cubicBezTo>
                  <a:cubicBezTo>
                    <a:pt x="20" y="60"/>
                    <a:pt x="21" y="61"/>
                    <a:pt x="21" y="61"/>
                  </a:cubicBezTo>
                  <a:cubicBezTo>
                    <a:pt x="20" y="62"/>
                    <a:pt x="20" y="62"/>
                    <a:pt x="19" y="63"/>
                  </a:cubicBezTo>
                  <a:cubicBezTo>
                    <a:pt x="19" y="63"/>
                    <a:pt x="18" y="62"/>
                    <a:pt x="18" y="63"/>
                  </a:cubicBezTo>
                  <a:cubicBezTo>
                    <a:pt x="18" y="62"/>
                    <a:pt x="17" y="61"/>
                    <a:pt x="17" y="6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8" y="59"/>
                    <a:pt x="17" y="59"/>
                    <a:pt x="17" y="58"/>
                  </a:cubicBezTo>
                  <a:cubicBezTo>
                    <a:pt x="17" y="58"/>
                    <a:pt x="18" y="58"/>
                    <a:pt x="18" y="57"/>
                  </a:cubicBezTo>
                  <a:cubicBezTo>
                    <a:pt x="18" y="57"/>
                    <a:pt x="17" y="56"/>
                    <a:pt x="17" y="55"/>
                  </a:cubicBezTo>
                  <a:cubicBezTo>
                    <a:pt x="18" y="54"/>
                    <a:pt x="18" y="51"/>
                    <a:pt x="18" y="50"/>
                  </a:cubicBezTo>
                  <a:cubicBezTo>
                    <a:pt x="18" y="49"/>
                    <a:pt x="19" y="48"/>
                    <a:pt x="18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9" y="47"/>
                    <a:pt x="18" y="47"/>
                    <a:pt x="18" y="47"/>
                  </a:cubicBezTo>
                  <a:cubicBezTo>
                    <a:pt x="18" y="46"/>
                    <a:pt x="19" y="47"/>
                    <a:pt x="19" y="46"/>
                  </a:cubicBezTo>
                  <a:cubicBezTo>
                    <a:pt x="19" y="45"/>
                    <a:pt x="18" y="45"/>
                    <a:pt x="19" y="44"/>
                  </a:cubicBezTo>
                  <a:cubicBezTo>
                    <a:pt x="19" y="44"/>
                    <a:pt x="19" y="44"/>
                    <a:pt x="18" y="44"/>
                  </a:cubicBezTo>
                  <a:cubicBezTo>
                    <a:pt x="19" y="43"/>
                    <a:pt x="19" y="42"/>
                    <a:pt x="19" y="41"/>
                  </a:cubicBezTo>
                  <a:cubicBezTo>
                    <a:pt x="19" y="41"/>
                    <a:pt x="19" y="40"/>
                    <a:pt x="19" y="40"/>
                  </a:cubicBezTo>
                  <a:cubicBezTo>
                    <a:pt x="19" y="38"/>
                    <a:pt x="20" y="31"/>
                    <a:pt x="21" y="27"/>
                  </a:cubicBezTo>
                  <a:cubicBezTo>
                    <a:pt x="21" y="26"/>
                    <a:pt x="20" y="26"/>
                    <a:pt x="21" y="25"/>
                  </a:cubicBezTo>
                  <a:cubicBezTo>
                    <a:pt x="21" y="24"/>
                    <a:pt x="21" y="23"/>
                    <a:pt x="21" y="22"/>
                  </a:cubicBezTo>
                  <a:cubicBezTo>
                    <a:pt x="22" y="21"/>
                    <a:pt x="22" y="20"/>
                    <a:pt x="22" y="19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9"/>
                    <a:pt x="21" y="18"/>
                  </a:cubicBezTo>
                  <a:cubicBezTo>
                    <a:pt x="22" y="17"/>
                    <a:pt x="22" y="17"/>
                    <a:pt x="22" y="16"/>
                  </a:cubicBezTo>
                  <a:cubicBezTo>
                    <a:pt x="23" y="14"/>
                    <a:pt x="24" y="12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ubicBezTo>
                    <a:pt x="26" y="9"/>
                    <a:pt x="26" y="9"/>
                    <a:pt x="27" y="8"/>
                  </a:cubicBezTo>
                  <a:cubicBezTo>
                    <a:pt x="27" y="8"/>
                    <a:pt x="28" y="7"/>
                    <a:pt x="28" y="7"/>
                  </a:cubicBezTo>
                  <a:cubicBezTo>
                    <a:pt x="29" y="7"/>
                    <a:pt x="29" y="6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2" y="5"/>
                    <a:pt x="32" y="4"/>
                    <a:pt x="32" y="4"/>
                  </a:cubicBezTo>
                  <a:cubicBezTo>
                    <a:pt x="32" y="4"/>
                    <a:pt x="33" y="4"/>
                    <a:pt x="33" y="4"/>
                  </a:cubicBezTo>
                  <a:cubicBezTo>
                    <a:pt x="34" y="4"/>
                    <a:pt x="34" y="4"/>
                    <a:pt x="34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3"/>
                    <a:pt x="37" y="2"/>
                    <a:pt x="38" y="2"/>
                  </a:cubicBezTo>
                  <a:cubicBezTo>
                    <a:pt x="39" y="2"/>
                    <a:pt x="40" y="2"/>
                    <a:pt x="41" y="1"/>
                  </a:cubicBezTo>
                  <a:cubicBezTo>
                    <a:pt x="41" y="1"/>
                    <a:pt x="41" y="1"/>
                    <a:pt x="42" y="1"/>
                  </a:cubicBezTo>
                  <a:cubicBezTo>
                    <a:pt x="42" y="1"/>
                    <a:pt x="41" y="1"/>
                    <a:pt x="41" y="2"/>
                  </a:cubicBezTo>
                  <a:cubicBezTo>
                    <a:pt x="42" y="2"/>
                    <a:pt x="42" y="1"/>
                    <a:pt x="43" y="1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2" y="0"/>
                    <a:pt x="43" y="1"/>
                    <a:pt x="43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5" y="1"/>
                    <a:pt x="47" y="0"/>
                    <a:pt x="47" y="0"/>
                  </a:cubicBezTo>
                  <a:cubicBezTo>
                    <a:pt x="47" y="0"/>
                    <a:pt x="48" y="0"/>
                    <a:pt x="48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1" y="0"/>
                    <a:pt x="53" y="0"/>
                    <a:pt x="54" y="0"/>
                  </a:cubicBezTo>
                  <a:cubicBezTo>
                    <a:pt x="55" y="0"/>
                    <a:pt x="56" y="0"/>
                    <a:pt x="5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8" y="1"/>
                    <a:pt x="59" y="0"/>
                    <a:pt x="59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1" y="2"/>
                    <a:pt x="62" y="2"/>
                    <a:pt x="62" y="2"/>
                  </a:cubicBezTo>
                  <a:cubicBezTo>
                    <a:pt x="62" y="2"/>
                    <a:pt x="63" y="2"/>
                    <a:pt x="63" y="2"/>
                  </a:cubicBezTo>
                  <a:cubicBezTo>
                    <a:pt x="63" y="2"/>
                    <a:pt x="63" y="2"/>
                    <a:pt x="64" y="2"/>
                  </a:cubicBezTo>
                  <a:cubicBezTo>
                    <a:pt x="64" y="2"/>
                    <a:pt x="64" y="2"/>
                    <a:pt x="65" y="2"/>
                  </a:cubicBezTo>
                  <a:cubicBezTo>
                    <a:pt x="65" y="2"/>
                    <a:pt x="66" y="3"/>
                    <a:pt x="66" y="3"/>
                  </a:cubicBezTo>
                  <a:cubicBezTo>
                    <a:pt x="67" y="3"/>
                    <a:pt x="69" y="3"/>
                    <a:pt x="70" y="4"/>
                  </a:cubicBezTo>
                  <a:cubicBezTo>
                    <a:pt x="70" y="4"/>
                    <a:pt x="71" y="4"/>
                    <a:pt x="72" y="4"/>
                  </a:cubicBezTo>
                  <a:cubicBezTo>
                    <a:pt x="72" y="4"/>
                    <a:pt x="73" y="4"/>
                    <a:pt x="74" y="5"/>
                  </a:cubicBezTo>
                  <a:cubicBezTo>
                    <a:pt x="74" y="5"/>
                    <a:pt x="74" y="5"/>
                    <a:pt x="75" y="5"/>
                  </a:cubicBezTo>
                  <a:cubicBezTo>
                    <a:pt x="76" y="6"/>
                    <a:pt x="77" y="6"/>
                    <a:pt x="79" y="7"/>
                  </a:cubicBezTo>
                  <a:cubicBezTo>
                    <a:pt x="80" y="7"/>
                    <a:pt x="81" y="7"/>
                    <a:pt x="82" y="8"/>
                  </a:cubicBezTo>
                  <a:cubicBezTo>
                    <a:pt x="82" y="8"/>
                    <a:pt x="83" y="9"/>
                    <a:pt x="83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3" y="8"/>
                    <a:pt x="86" y="9"/>
                    <a:pt x="85" y="10"/>
                  </a:cubicBezTo>
                  <a:cubicBezTo>
                    <a:pt x="85" y="10"/>
                    <a:pt x="86" y="10"/>
                    <a:pt x="86" y="11"/>
                  </a:cubicBezTo>
                  <a:cubicBezTo>
                    <a:pt x="87" y="11"/>
                    <a:pt x="88" y="10"/>
                    <a:pt x="89" y="11"/>
                  </a:cubicBezTo>
                  <a:cubicBezTo>
                    <a:pt x="88" y="12"/>
                    <a:pt x="88" y="12"/>
                    <a:pt x="88" y="11"/>
                  </a:cubicBezTo>
                  <a:cubicBezTo>
                    <a:pt x="88" y="12"/>
                    <a:pt x="88" y="12"/>
                    <a:pt x="87" y="12"/>
                  </a:cubicBezTo>
                  <a:cubicBezTo>
                    <a:pt x="87" y="13"/>
                    <a:pt x="88" y="12"/>
                    <a:pt x="88" y="12"/>
                  </a:cubicBezTo>
                  <a:cubicBezTo>
                    <a:pt x="88" y="13"/>
                    <a:pt x="87" y="13"/>
                    <a:pt x="87" y="13"/>
                  </a:cubicBezTo>
                  <a:cubicBezTo>
                    <a:pt x="88" y="14"/>
                    <a:pt x="88" y="13"/>
                    <a:pt x="88" y="14"/>
                  </a:cubicBezTo>
                  <a:cubicBezTo>
                    <a:pt x="88" y="14"/>
                    <a:pt x="88" y="15"/>
                    <a:pt x="89" y="15"/>
                  </a:cubicBezTo>
                  <a:cubicBezTo>
                    <a:pt x="89" y="14"/>
                    <a:pt x="88" y="13"/>
                    <a:pt x="89" y="12"/>
                  </a:cubicBezTo>
                  <a:cubicBezTo>
                    <a:pt x="89" y="12"/>
                    <a:pt x="90" y="13"/>
                    <a:pt x="90" y="12"/>
                  </a:cubicBezTo>
                  <a:cubicBezTo>
                    <a:pt x="91" y="13"/>
                    <a:pt x="90" y="13"/>
                    <a:pt x="90" y="14"/>
                  </a:cubicBezTo>
                  <a:cubicBezTo>
                    <a:pt x="91" y="14"/>
                    <a:pt x="92" y="13"/>
                    <a:pt x="91" y="13"/>
                  </a:cubicBezTo>
                  <a:cubicBezTo>
                    <a:pt x="92" y="12"/>
                    <a:pt x="92" y="14"/>
                    <a:pt x="91" y="15"/>
                  </a:cubicBezTo>
                  <a:cubicBezTo>
                    <a:pt x="92" y="14"/>
                    <a:pt x="93" y="15"/>
                    <a:pt x="93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5"/>
                    <a:pt x="95" y="15"/>
                    <a:pt x="95" y="16"/>
                  </a:cubicBezTo>
                  <a:cubicBezTo>
                    <a:pt x="94" y="16"/>
                    <a:pt x="94" y="15"/>
                    <a:pt x="95" y="15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3" y="15"/>
                    <a:pt x="94" y="15"/>
                    <a:pt x="94" y="16"/>
                  </a:cubicBezTo>
                  <a:cubicBezTo>
                    <a:pt x="93" y="16"/>
                    <a:pt x="93" y="16"/>
                    <a:pt x="93" y="15"/>
                  </a:cubicBezTo>
                  <a:cubicBezTo>
                    <a:pt x="92" y="16"/>
                    <a:pt x="93" y="16"/>
                    <a:pt x="93" y="17"/>
                  </a:cubicBezTo>
                  <a:cubicBezTo>
                    <a:pt x="93" y="17"/>
                    <a:pt x="94" y="17"/>
                    <a:pt x="94" y="18"/>
                  </a:cubicBezTo>
                  <a:cubicBezTo>
                    <a:pt x="94" y="19"/>
                    <a:pt x="92" y="18"/>
                    <a:pt x="92" y="19"/>
                  </a:cubicBezTo>
                  <a:cubicBezTo>
                    <a:pt x="91" y="19"/>
                    <a:pt x="91" y="18"/>
                    <a:pt x="90" y="18"/>
                  </a:cubicBezTo>
                  <a:cubicBezTo>
                    <a:pt x="91" y="18"/>
                    <a:pt x="90" y="18"/>
                    <a:pt x="90" y="17"/>
                  </a:cubicBezTo>
                  <a:cubicBezTo>
                    <a:pt x="90" y="16"/>
                    <a:pt x="89" y="18"/>
                    <a:pt x="88" y="17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8" y="16"/>
                    <a:pt x="88" y="17"/>
                    <a:pt x="87" y="17"/>
                  </a:cubicBezTo>
                  <a:cubicBezTo>
                    <a:pt x="86" y="17"/>
                    <a:pt x="87" y="16"/>
                    <a:pt x="86" y="15"/>
                  </a:cubicBezTo>
                  <a:cubicBezTo>
                    <a:pt x="85" y="15"/>
                    <a:pt x="86" y="16"/>
                    <a:pt x="86" y="17"/>
                  </a:cubicBezTo>
                  <a:cubicBezTo>
                    <a:pt x="86" y="16"/>
                    <a:pt x="85" y="16"/>
                    <a:pt x="85" y="16"/>
                  </a:cubicBezTo>
                  <a:cubicBezTo>
                    <a:pt x="84" y="15"/>
                    <a:pt x="85" y="16"/>
                    <a:pt x="85" y="17"/>
                  </a:cubicBezTo>
                  <a:cubicBezTo>
                    <a:pt x="84" y="17"/>
                    <a:pt x="84" y="15"/>
                    <a:pt x="83" y="16"/>
                  </a:cubicBezTo>
                  <a:cubicBezTo>
                    <a:pt x="83" y="17"/>
                    <a:pt x="84" y="16"/>
                    <a:pt x="84" y="16"/>
                  </a:cubicBezTo>
                  <a:cubicBezTo>
                    <a:pt x="84" y="17"/>
                    <a:pt x="84" y="17"/>
                    <a:pt x="84" y="18"/>
                  </a:cubicBezTo>
                  <a:cubicBezTo>
                    <a:pt x="84" y="18"/>
                    <a:pt x="85" y="17"/>
                    <a:pt x="86" y="18"/>
                  </a:cubicBezTo>
                  <a:cubicBezTo>
                    <a:pt x="86" y="19"/>
                    <a:pt x="85" y="19"/>
                    <a:pt x="86" y="19"/>
                  </a:cubicBezTo>
                  <a:cubicBezTo>
                    <a:pt x="87" y="19"/>
                    <a:pt x="87" y="19"/>
                    <a:pt x="88" y="19"/>
                  </a:cubicBezTo>
                  <a:cubicBezTo>
                    <a:pt x="88" y="20"/>
                    <a:pt x="88" y="20"/>
                    <a:pt x="89" y="21"/>
                  </a:cubicBezTo>
                  <a:cubicBezTo>
                    <a:pt x="89" y="21"/>
                    <a:pt x="88" y="20"/>
                    <a:pt x="89" y="20"/>
                  </a:cubicBezTo>
                  <a:cubicBezTo>
                    <a:pt x="90" y="20"/>
                    <a:pt x="91" y="22"/>
                    <a:pt x="92" y="21"/>
                  </a:cubicBezTo>
                  <a:cubicBezTo>
                    <a:pt x="92" y="22"/>
                    <a:pt x="92" y="22"/>
                    <a:pt x="93" y="23"/>
                  </a:cubicBezTo>
                  <a:cubicBezTo>
                    <a:pt x="92" y="24"/>
                    <a:pt x="92" y="22"/>
                    <a:pt x="91" y="22"/>
                  </a:cubicBezTo>
                  <a:cubicBezTo>
                    <a:pt x="91" y="23"/>
                    <a:pt x="92" y="24"/>
                    <a:pt x="92" y="26"/>
                  </a:cubicBezTo>
                  <a:cubicBezTo>
                    <a:pt x="93" y="25"/>
                    <a:pt x="92" y="24"/>
                    <a:pt x="92" y="24"/>
                  </a:cubicBezTo>
                  <a:cubicBezTo>
                    <a:pt x="92" y="23"/>
                    <a:pt x="93" y="25"/>
                    <a:pt x="94" y="23"/>
                  </a:cubicBezTo>
                  <a:cubicBezTo>
                    <a:pt x="94" y="23"/>
                    <a:pt x="94" y="24"/>
                    <a:pt x="94" y="24"/>
                  </a:cubicBezTo>
                  <a:cubicBezTo>
                    <a:pt x="95" y="24"/>
                    <a:pt x="96" y="25"/>
                    <a:pt x="96" y="25"/>
                  </a:cubicBezTo>
                  <a:cubicBezTo>
                    <a:pt x="96" y="26"/>
                    <a:pt x="96" y="25"/>
                    <a:pt x="95" y="25"/>
                  </a:cubicBezTo>
                  <a:cubicBezTo>
                    <a:pt x="96" y="26"/>
                    <a:pt x="96" y="26"/>
                    <a:pt x="96" y="27"/>
                  </a:cubicBezTo>
                  <a:cubicBezTo>
                    <a:pt x="97" y="27"/>
                    <a:pt x="97" y="26"/>
                    <a:pt x="97" y="26"/>
                  </a:cubicBezTo>
                  <a:cubicBezTo>
                    <a:pt x="98" y="26"/>
                    <a:pt x="99" y="27"/>
                    <a:pt x="99" y="27"/>
                  </a:cubicBezTo>
                  <a:cubicBezTo>
                    <a:pt x="98" y="28"/>
                    <a:pt x="98" y="26"/>
                    <a:pt x="97" y="27"/>
                  </a:cubicBezTo>
                  <a:cubicBezTo>
                    <a:pt x="97" y="28"/>
                    <a:pt x="98" y="27"/>
                    <a:pt x="99" y="28"/>
                  </a:cubicBezTo>
                  <a:cubicBezTo>
                    <a:pt x="99" y="28"/>
                    <a:pt x="99" y="28"/>
                    <a:pt x="99" y="27"/>
                  </a:cubicBezTo>
                  <a:cubicBezTo>
                    <a:pt x="100" y="28"/>
                    <a:pt x="100" y="28"/>
                    <a:pt x="101" y="29"/>
                  </a:cubicBezTo>
                  <a:cubicBezTo>
                    <a:pt x="101" y="30"/>
                    <a:pt x="100" y="28"/>
                    <a:pt x="99" y="28"/>
                  </a:cubicBezTo>
                  <a:cubicBezTo>
                    <a:pt x="99" y="29"/>
                    <a:pt x="101" y="29"/>
                    <a:pt x="101" y="30"/>
                  </a:cubicBezTo>
                  <a:cubicBezTo>
                    <a:pt x="101" y="28"/>
                    <a:pt x="103" y="30"/>
                    <a:pt x="103" y="31"/>
                  </a:cubicBezTo>
                  <a:cubicBezTo>
                    <a:pt x="103" y="32"/>
                    <a:pt x="102" y="30"/>
                    <a:pt x="102" y="30"/>
                  </a:cubicBezTo>
                  <a:cubicBezTo>
                    <a:pt x="101" y="31"/>
                    <a:pt x="103" y="31"/>
                    <a:pt x="104" y="31"/>
                  </a:cubicBezTo>
                  <a:cubicBezTo>
                    <a:pt x="104" y="32"/>
                    <a:pt x="105" y="34"/>
                    <a:pt x="106" y="34"/>
                  </a:cubicBezTo>
                  <a:cubicBezTo>
                    <a:pt x="106" y="33"/>
                    <a:pt x="105" y="33"/>
                    <a:pt x="104" y="32"/>
                  </a:cubicBezTo>
                  <a:cubicBezTo>
                    <a:pt x="104" y="31"/>
                    <a:pt x="105" y="32"/>
                    <a:pt x="105" y="32"/>
                  </a:cubicBezTo>
                  <a:cubicBezTo>
                    <a:pt x="106" y="33"/>
                    <a:pt x="106" y="34"/>
                    <a:pt x="107" y="34"/>
                  </a:cubicBezTo>
                  <a:cubicBezTo>
                    <a:pt x="107" y="35"/>
                    <a:pt x="108" y="35"/>
                    <a:pt x="110" y="37"/>
                  </a:cubicBezTo>
                  <a:cubicBezTo>
                    <a:pt x="110" y="37"/>
                    <a:pt x="110" y="36"/>
                    <a:pt x="110" y="37"/>
                  </a:cubicBezTo>
                  <a:cubicBezTo>
                    <a:pt x="111" y="37"/>
                    <a:pt x="110" y="37"/>
                    <a:pt x="110" y="38"/>
                  </a:cubicBezTo>
                  <a:cubicBezTo>
                    <a:pt x="112" y="38"/>
                    <a:pt x="111" y="40"/>
                    <a:pt x="113" y="41"/>
                  </a:cubicBezTo>
                  <a:cubicBezTo>
                    <a:pt x="113" y="41"/>
                    <a:pt x="112" y="41"/>
                    <a:pt x="112" y="41"/>
                  </a:cubicBezTo>
                  <a:cubicBezTo>
                    <a:pt x="112" y="41"/>
                    <a:pt x="112" y="42"/>
                    <a:pt x="112" y="42"/>
                  </a:cubicBezTo>
                  <a:cubicBezTo>
                    <a:pt x="112" y="42"/>
                    <a:pt x="113" y="41"/>
                    <a:pt x="113" y="41"/>
                  </a:cubicBezTo>
                  <a:cubicBezTo>
                    <a:pt x="114" y="41"/>
                    <a:pt x="114" y="42"/>
                    <a:pt x="115" y="43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6" y="42"/>
                    <a:pt x="116" y="43"/>
                    <a:pt x="117" y="43"/>
                  </a:cubicBezTo>
                  <a:cubicBezTo>
                    <a:pt x="116" y="43"/>
                    <a:pt x="116" y="44"/>
                    <a:pt x="116" y="45"/>
                  </a:cubicBezTo>
                  <a:cubicBezTo>
                    <a:pt x="115" y="45"/>
                    <a:pt x="116" y="44"/>
                    <a:pt x="115" y="44"/>
                  </a:cubicBezTo>
                  <a:cubicBezTo>
                    <a:pt x="115" y="44"/>
                    <a:pt x="115" y="45"/>
                    <a:pt x="115" y="45"/>
                  </a:cubicBezTo>
                  <a:cubicBezTo>
                    <a:pt x="116" y="46"/>
                    <a:pt x="116" y="44"/>
                    <a:pt x="117" y="44"/>
                  </a:cubicBezTo>
                  <a:cubicBezTo>
                    <a:pt x="117" y="45"/>
                    <a:pt x="117" y="45"/>
                    <a:pt x="118" y="46"/>
                  </a:cubicBezTo>
                  <a:cubicBezTo>
                    <a:pt x="118" y="47"/>
                    <a:pt x="118" y="47"/>
                    <a:pt x="118" y="47"/>
                  </a:cubicBezTo>
                  <a:cubicBezTo>
                    <a:pt x="118" y="48"/>
                    <a:pt x="119" y="47"/>
                    <a:pt x="120" y="48"/>
                  </a:cubicBezTo>
                  <a:cubicBezTo>
                    <a:pt x="119" y="49"/>
                    <a:pt x="120" y="49"/>
                    <a:pt x="120" y="49"/>
                  </a:cubicBezTo>
                  <a:cubicBezTo>
                    <a:pt x="120" y="50"/>
                    <a:pt x="119" y="50"/>
                    <a:pt x="119" y="50"/>
                  </a:cubicBezTo>
                  <a:cubicBezTo>
                    <a:pt x="120" y="51"/>
                    <a:pt x="119" y="49"/>
                    <a:pt x="120" y="49"/>
                  </a:cubicBezTo>
                  <a:cubicBezTo>
                    <a:pt x="121" y="49"/>
                    <a:pt x="120" y="50"/>
                    <a:pt x="121" y="51"/>
                  </a:cubicBezTo>
                  <a:cubicBezTo>
                    <a:pt x="121" y="51"/>
                    <a:pt x="121" y="50"/>
                    <a:pt x="121" y="50"/>
                  </a:cubicBezTo>
                  <a:cubicBezTo>
                    <a:pt x="122" y="50"/>
                    <a:pt x="121" y="51"/>
                    <a:pt x="122" y="52"/>
                  </a:cubicBezTo>
                  <a:cubicBezTo>
                    <a:pt x="122" y="52"/>
                    <a:pt x="123" y="52"/>
                    <a:pt x="123" y="53"/>
                  </a:cubicBezTo>
                  <a:cubicBezTo>
                    <a:pt x="124" y="53"/>
                    <a:pt x="124" y="54"/>
                    <a:pt x="124" y="54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24" y="55"/>
                    <a:pt x="125" y="54"/>
                    <a:pt x="125" y="55"/>
                  </a:cubicBezTo>
                  <a:cubicBezTo>
                    <a:pt x="124" y="56"/>
                    <a:pt x="124" y="55"/>
                    <a:pt x="124" y="55"/>
                  </a:cubicBezTo>
                  <a:cubicBezTo>
                    <a:pt x="124" y="56"/>
                    <a:pt x="124" y="55"/>
                    <a:pt x="125" y="56"/>
                  </a:cubicBezTo>
                  <a:cubicBezTo>
                    <a:pt x="125" y="55"/>
                    <a:pt x="125" y="55"/>
                    <a:pt x="126" y="54"/>
                  </a:cubicBezTo>
                  <a:cubicBezTo>
                    <a:pt x="126" y="54"/>
                    <a:pt x="126" y="55"/>
                    <a:pt x="126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5" y="56"/>
                    <a:pt x="125" y="57"/>
                    <a:pt x="126" y="58"/>
                  </a:cubicBezTo>
                  <a:cubicBezTo>
                    <a:pt x="126" y="58"/>
                    <a:pt x="126" y="57"/>
                    <a:pt x="127" y="57"/>
                  </a:cubicBezTo>
                  <a:cubicBezTo>
                    <a:pt x="127" y="58"/>
                    <a:pt x="127" y="58"/>
                    <a:pt x="127" y="59"/>
                  </a:cubicBezTo>
                  <a:cubicBezTo>
                    <a:pt x="127" y="59"/>
                    <a:pt x="127" y="59"/>
                    <a:pt x="127" y="5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7" y="61"/>
                    <a:pt x="128" y="61"/>
                  </a:cubicBezTo>
                  <a:cubicBezTo>
                    <a:pt x="128" y="61"/>
                    <a:pt x="128" y="59"/>
                    <a:pt x="129" y="60"/>
                  </a:cubicBezTo>
                  <a:cubicBezTo>
                    <a:pt x="129" y="60"/>
                    <a:pt x="128" y="59"/>
                    <a:pt x="128" y="58"/>
                  </a:cubicBezTo>
                  <a:cubicBezTo>
                    <a:pt x="128" y="58"/>
                    <a:pt x="129" y="59"/>
                    <a:pt x="129" y="59"/>
                  </a:cubicBezTo>
                  <a:cubicBezTo>
                    <a:pt x="129" y="60"/>
                    <a:pt x="130" y="60"/>
                    <a:pt x="130" y="61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30" y="62"/>
                    <a:pt x="130" y="62"/>
                    <a:pt x="131" y="62"/>
                  </a:cubicBezTo>
                  <a:cubicBezTo>
                    <a:pt x="131" y="62"/>
                    <a:pt x="131" y="63"/>
                    <a:pt x="131" y="63"/>
                  </a:cubicBezTo>
                  <a:cubicBezTo>
                    <a:pt x="131" y="63"/>
                    <a:pt x="131" y="63"/>
                    <a:pt x="130" y="63"/>
                  </a:cubicBezTo>
                  <a:cubicBezTo>
                    <a:pt x="131" y="64"/>
                    <a:pt x="131" y="64"/>
                    <a:pt x="131" y="65"/>
                  </a:cubicBezTo>
                  <a:cubicBezTo>
                    <a:pt x="131" y="65"/>
                    <a:pt x="131" y="65"/>
                    <a:pt x="131" y="65"/>
                  </a:cubicBezTo>
                  <a:cubicBezTo>
                    <a:pt x="132" y="67"/>
                    <a:pt x="132" y="68"/>
                    <a:pt x="133" y="69"/>
                  </a:cubicBezTo>
                  <a:cubicBezTo>
                    <a:pt x="134" y="69"/>
                    <a:pt x="134" y="70"/>
                    <a:pt x="135" y="71"/>
                  </a:cubicBezTo>
                  <a:cubicBezTo>
                    <a:pt x="135" y="70"/>
                    <a:pt x="134" y="70"/>
                    <a:pt x="134" y="69"/>
                  </a:cubicBezTo>
                  <a:cubicBezTo>
                    <a:pt x="135" y="69"/>
                    <a:pt x="135" y="70"/>
                    <a:pt x="136" y="71"/>
                  </a:cubicBezTo>
                  <a:cubicBezTo>
                    <a:pt x="135" y="71"/>
                    <a:pt x="135" y="71"/>
                    <a:pt x="135" y="71"/>
                  </a:cubicBezTo>
                  <a:cubicBezTo>
                    <a:pt x="135" y="72"/>
                    <a:pt x="134" y="71"/>
                    <a:pt x="134" y="72"/>
                  </a:cubicBezTo>
                  <a:cubicBezTo>
                    <a:pt x="134" y="73"/>
                    <a:pt x="134" y="71"/>
                    <a:pt x="135" y="72"/>
                  </a:cubicBezTo>
                  <a:cubicBezTo>
                    <a:pt x="136" y="73"/>
                    <a:pt x="134" y="73"/>
                    <a:pt x="135" y="74"/>
                  </a:cubicBezTo>
                  <a:cubicBezTo>
                    <a:pt x="135" y="74"/>
                    <a:pt x="136" y="73"/>
                    <a:pt x="136" y="73"/>
                  </a:cubicBezTo>
                  <a:cubicBezTo>
                    <a:pt x="136" y="74"/>
                    <a:pt x="137" y="75"/>
                    <a:pt x="136" y="75"/>
                  </a:cubicBezTo>
                  <a:cubicBezTo>
                    <a:pt x="137" y="76"/>
                    <a:pt x="137" y="77"/>
                    <a:pt x="137" y="78"/>
                  </a:cubicBezTo>
                  <a:cubicBezTo>
                    <a:pt x="139" y="78"/>
                    <a:pt x="138" y="77"/>
                    <a:pt x="138" y="76"/>
                  </a:cubicBezTo>
                  <a:cubicBezTo>
                    <a:pt x="139" y="76"/>
                    <a:pt x="138" y="77"/>
                    <a:pt x="138" y="78"/>
                  </a:cubicBezTo>
                  <a:cubicBezTo>
                    <a:pt x="139" y="78"/>
                    <a:pt x="139" y="78"/>
                    <a:pt x="139" y="79"/>
                  </a:cubicBezTo>
                  <a:cubicBezTo>
                    <a:pt x="139" y="79"/>
                    <a:pt x="138" y="79"/>
                    <a:pt x="138" y="78"/>
                  </a:cubicBezTo>
                  <a:cubicBezTo>
                    <a:pt x="138" y="78"/>
                    <a:pt x="138" y="79"/>
                    <a:pt x="138" y="79"/>
                  </a:cubicBezTo>
                  <a:cubicBezTo>
                    <a:pt x="137" y="79"/>
                    <a:pt x="137" y="79"/>
                    <a:pt x="137" y="80"/>
                  </a:cubicBezTo>
                  <a:cubicBezTo>
                    <a:pt x="137" y="80"/>
                    <a:pt x="138" y="79"/>
                    <a:pt x="138" y="80"/>
                  </a:cubicBezTo>
                  <a:cubicBezTo>
                    <a:pt x="139" y="80"/>
                    <a:pt x="139" y="79"/>
                    <a:pt x="139" y="79"/>
                  </a:cubicBezTo>
                  <a:cubicBezTo>
                    <a:pt x="140" y="80"/>
                    <a:pt x="139" y="80"/>
                    <a:pt x="139" y="80"/>
                  </a:cubicBezTo>
                  <a:cubicBezTo>
                    <a:pt x="140" y="81"/>
                    <a:pt x="140" y="81"/>
                    <a:pt x="140" y="82"/>
                  </a:cubicBezTo>
                  <a:cubicBezTo>
                    <a:pt x="139" y="83"/>
                    <a:pt x="140" y="81"/>
                    <a:pt x="139" y="82"/>
                  </a:cubicBezTo>
                  <a:cubicBezTo>
                    <a:pt x="138" y="82"/>
                    <a:pt x="139" y="82"/>
                    <a:pt x="139" y="83"/>
                  </a:cubicBezTo>
                  <a:cubicBezTo>
                    <a:pt x="139" y="84"/>
                    <a:pt x="139" y="83"/>
                    <a:pt x="139" y="83"/>
                  </a:cubicBezTo>
                  <a:cubicBezTo>
                    <a:pt x="140" y="83"/>
                    <a:pt x="139" y="84"/>
                    <a:pt x="141" y="83"/>
                  </a:cubicBezTo>
                  <a:cubicBezTo>
                    <a:pt x="141" y="84"/>
                    <a:pt x="142" y="85"/>
                    <a:pt x="141" y="85"/>
                  </a:cubicBezTo>
                  <a:cubicBezTo>
                    <a:pt x="142" y="86"/>
                    <a:pt x="142" y="88"/>
                    <a:pt x="142" y="90"/>
                  </a:cubicBezTo>
                  <a:cubicBezTo>
                    <a:pt x="143" y="91"/>
                    <a:pt x="143" y="91"/>
                    <a:pt x="142" y="91"/>
                  </a:cubicBezTo>
                  <a:cubicBezTo>
                    <a:pt x="143" y="92"/>
                    <a:pt x="143" y="92"/>
                    <a:pt x="143" y="92"/>
                  </a:cubicBezTo>
                  <a:cubicBezTo>
                    <a:pt x="143" y="95"/>
                    <a:pt x="144" y="97"/>
                    <a:pt x="144" y="99"/>
                  </a:cubicBezTo>
                  <a:cubicBezTo>
                    <a:pt x="144" y="99"/>
                    <a:pt x="144" y="99"/>
                    <a:pt x="144" y="100"/>
                  </a:cubicBezTo>
                  <a:cubicBezTo>
                    <a:pt x="145" y="100"/>
                    <a:pt x="144" y="100"/>
                    <a:pt x="144" y="101"/>
                  </a:cubicBezTo>
                  <a:cubicBezTo>
                    <a:pt x="143" y="101"/>
                    <a:pt x="143" y="100"/>
                    <a:pt x="143" y="100"/>
                  </a:cubicBezTo>
                  <a:cubicBezTo>
                    <a:pt x="143" y="100"/>
                    <a:pt x="144" y="99"/>
                    <a:pt x="143" y="98"/>
                  </a:cubicBezTo>
                  <a:cubicBezTo>
                    <a:pt x="143" y="98"/>
                    <a:pt x="143" y="99"/>
                    <a:pt x="143" y="99"/>
                  </a:cubicBezTo>
                  <a:cubicBezTo>
                    <a:pt x="143" y="100"/>
                    <a:pt x="142" y="100"/>
                    <a:pt x="142" y="100"/>
                  </a:cubicBezTo>
                  <a:cubicBezTo>
                    <a:pt x="142" y="100"/>
                    <a:pt x="142" y="101"/>
                    <a:pt x="142" y="101"/>
                  </a:cubicBezTo>
                  <a:cubicBezTo>
                    <a:pt x="143" y="101"/>
                    <a:pt x="142" y="100"/>
                    <a:pt x="143" y="101"/>
                  </a:cubicBezTo>
                  <a:cubicBezTo>
                    <a:pt x="143" y="101"/>
                    <a:pt x="144" y="102"/>
                    <a:pt x="144" y="101"/>
                  </a:cubicBezTo>
                  <a:cubicBezTo>
                    <a:pt x="145" y="101"/>
                    <a:pt x="145" y="103"/>
                    <a:pt x="144" y="103"/>
                  </a:cubicBezTo>
                  <a:cubicBezTo>
                    <a:pt x="145" y="104"/>
                    <a:pt x="145" y="104"/>
                    <a:pt x="145" y="105"/>
                  </a:cubicBezTo>
                  <a:cubicBezTo>
                    <a:pt x="145" y="106"/>
                    <a:pt x="144" y="107"/>
                    <a:pt x="144" y="108"/>
                  </a:cubicBezTo>
                  <a:cubicBezTo>
                    <a:pt x="144" y="110"/>
                    <a:pt x="145" y="113"/>
                    <a:pt x="145" y="115"/>
                  </a:cubicBezTo>
                  <a:cubicBezTo>
                    <a:pt x="145" y="115"/>
                    <a:pt x="144" y="115"/>
                    <a:pt x="144" y="116"/>
                  </a:cubicBezTo>
                  <a:cubicBezTo>
                    <a:pt x="144" y="116"/>
                    <a:pt x="144" y="117"/>
                    <a:pt x="144" y="117"/>
                  </a:cubicBezTo>
                  <a:cubicBezTo>
                    <a:pt x="144" y="117"/>
                    <a:pt x="145" y="117"/>
                    <a:pt x="144" y="118"/>
                  </a:cubicBezTo>
                  <a:cubicBezTo>
                    <a:pt x="143" y="118"/>
                    <a:pt x="144" y="117"/>
                    <a:pt x="144" y="117"/>
                  </a:cubicBezTo>
                  <a:cubicBezTo>
                    <a:pt x="144" y="117"/>
                    <a:pt x="143" y="117"/>
                    <a:pt x="143" y="117"/>
                  </a:cubicBezTo>
                  <a:cubicBezTo>
                    <a:pt x="143" y="116"/>
                    <a:pt x="144" y="115"/>
                    <a:pt x="143" y="115"/>
                  </a:cubicBezTo>
                  <a:cubicBezTo>
                    <a:pt x="142" y="115"/>
                    <a:pt x="143" y="116"/>
                    <a:pt x="143" y="116"/>
                  </a:cubicBezTo>
                  <a:cubicBezTo>
                    <a:pt x="143" y="116"/>
                    <a:pt x="141" y="116"/>
                    <a:pt x="142" y="117"/>
                  </a:cubicBezTo>
                  <a:cubicBezTo>
                    <a:pt x="142" y="117"/>
                    <a:pt x="142" y="116"/>
                    <a:pt x="143" y="116"/>
                  </a:cubicBezTo>
                  <a:cubicBezTo>
                    <a:pt x="143" y="117"/>
                    <a:pt x="142" y="119"/>
                    <a:pt x="142" y="120"/>
                  </a:cubicBezTo>
                  <a:cubicBezTo>
                    <a:pt x="143" y="120"/>
                    <a:pt x="142" y="118"/>
                    <a:pt x="143" y="118"/>
                  </a:cubicBezTo>
                  <a:cubicBezTo>
                    <a:pt x="144" y="118"/>
                    <a:pt x="143" y="119"/>
                    <a:pt x="144" y="119"/>
                  </a:cubicBezTo>
                  <a:cubicBezTo>
                    <a:pt x="144" y="120"/>
                    <a:pt x="144" y="121"/>
                    <a:pt x="144" y="122"/>
                  </a:cubicBezTo>
                  <a:cubicBezTo>
                    <a:pt x="144" y="123"/>
                    <a:pt x="143" y="124"/>
                    <a:pt x="143" y="125"/>
                  </a:cubicBezTo>
                  <a:cubicBezTo>
                    <a:pt x="143" y="125"/>
                    <a:pt x="143" y="126"/>
                    <a:pt x="143" y="127"/>
                  </a:cubicBezTo>
                  <a:cubicBezTo>
                    <a:pt x="143" y="128"/>
                    <a:pt x="143" y="128"/>
                    <a:pt x="142" y="129"/>
                  </a:cubicBezTo>
                  <a:cubicBezTo>
                    <a:pt x="143" y="129"/>
                    <a:pt x="144" y="129"/>
                    <a:pt x="144" y="128"/>
                  </a:cubicBezTo>
                  <a:cubicBezTo>
                    <a:pt x="145" y="129"/>
                    <a:pt x="144" y="129"/>
                    <a:pt x="144" y="130"/>
                  </a:cubicBezTo>
                  <a:cubicBezTo>
                    <a:pt x="145" y="130"/>
                    <a:pt x="145" y="129"/>
                    <a:pt x="145" y="129"/>
                  </a:cubicBezTo>
                  <a:cubicBezTo>
                    <a:pt x="145" y="128"/>
                    <a:pt x="145" y="127"/>
                    <a:pt x="145" y="126"/>
                  </a:cubicBezTo>
                  <a:cubicBezTo>
                    <a:pt x="145" y="126"/>
                    <a:pt x="145" y="126"/>
                    <a:pt x="145" y="126"/>
                  </a:cubicBezTo>
                  <a:cubicBezTo>
                    <a:pt x="145" y="125"/>
                    <a:pt x="145" y="125"/>
                    <a:pt x="146" y="124"/>
                  </a:cubicBezTo>
                  <a:cubicBezTo>
                    <a:pt x="146" y="124"/>
                    <a:pt x="145" y="124"/>
                    <a:pt x="145" y="124"/>
                  </a:cubicBezTo>
                  <a:cubicBezTo>
                    <a:pt x="145" y="123"/>
                    <a:pt x="146" y="122"/>
                    <a:pt x="146" y="121"/>
                  </a:cubicBezTo>
                  <a:cubicBezTo>
                    <a:pt x="146" y="120"/>
                    <a:pt x="146" y="120"/>
                    <a:pt x="146" y="119"/>
                  </a:cubicBezTo>
                  <a:cubicBezTo>
                    <a:pt x="147" y="120"/>
                    <a:pt x="147" y="118"/>
                    <a:pt x="148" y="118"/>
                  </a:cubicBezTo>
                  <a:cubicBezTo>
                    <a:pt x="148" y="117"/>
                    <a:pt x="146" y="118"/>
                    <a:pt x="147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8"/>
                    <a:pt x="146" y="117"/>
                    <a:pt x="146" y="117"/>
                  </a:cubicBezTo>
                  <a:cubicBezTo>
                    <a:pt x="147" y="116"/>
                    <a:pt x="147" y="116"/>
                    <a:pt x="147" y="115"/>
                  </a:cubicBezTo>
                  <a:cubicBezTo>
                    <a:pt x="146" y="115"/>
                    <a:pt x="147" y="116"/>
                    <a:pt x="147" y="116"/>
                  </a:cubicBezTo>
                  <a:cubicBezTo>
                    <a:pt x="146" y="116"/>
                    <a:pt x="146" y="115"/>
                    <a:pt x="146" y="115"/>
                  </a:cubicBezTo>
                  <a:cubicBezTo>
                    <a:pt x="146" y="114"/>
                    <a:pt x="146" y="112"/>
                    <a:pt x="146" y="111"/>
                  </a:cubicBezTo>
                  <a:cubicBezTo>
                    <a:pt x="147" y="111"/>
                    <a:pt x="147" y="111"/>
                    <a:pt x="147" y="112"/>
                  </a:cubicBezTo>
                  <a:cubicBezTo>
                    <a:pt x="148" y="111"/>
                    <a:pt x="147" y="110"/>
                    <a:pt x="146" y="110"/>
                  </a:cubicBezTo>
                  <a:cubicBezTo>
                    <a:pt x="147" y="108"/>
                    <a:pt x="148" y="108"/>
                    <a:pt x="147" y="106"/>
                  </a:cubicBezTo>
                  <a:cubicBezTo>
                    <a:pt x="147" y="106"/>
                    <a:pt x="147" y="107"/>
                    <a:pt x="147" y="108"/>
                  </a:cubicBezTo>
                  <a:cubicBezTo>
                    <a:pt x="146" y="107"/>
                    <a:pt x="146" y="106"/>
                    <a:pt x="146" y="105"/>
                  </a:cubicBezTo>
                  <a:cubicBezTo>
                    <a:pt x="147" y="104"/>
                    <a:pt x="147" y="103"/>
                    <a:pt x="147" y="102"/>
                  </a:cubicBezTo>
                  <a:cubicBezTo>
                    <a:pt x="147" y="102"/>
                    <a:pt x="146" y="102"/>
                    <a:pt x="146" y="102"/>
                  </a:cubicBezTo>
                  <a:cubicBezTo>
                    <a:pt x="146" y="101"/>
                    <a:pt x="147" y="102"/>
                    <a:pt x="147" y="102"/>
                  </a:cubicBezTo>
                  <a:cubicBezTo>
                    <a:pt x="147" y="101"/>
                    <a:pt x="146" y="101"/>
                    <a:pt x="146" y="100"/>
                  </a:cubicBezTo>
                  <a:cubicBezTo>
                    <a:pt x="146" y="99"/>
                    <a:pt x="147" y="99"/>
                    <a:pt x="147" y="98"/>
                  </a:cubicBezTo>
                  <a:cubicBezTo>
                    <a:pt x="147" y="98"/>
                    <a:pt x="146" y="98"/>
                    <a:pt x="146" y="98"/>
                  </a:cubicBezTo>
                  <a:cubicBezTo>
                    <a:pt x="146" y="96"/>
                    <a:pt x="145" y="94"/>
                    <a:pt x="145" y="92"/>
                  </a:cubicBezTo>
                  <a:cubicBezTo>
                    <a:pt x="145" y="92"/>
                    <a:pt x="145" y="92"/>
                    <a:pt x="145" y="92"/>
                  </a:cubicBezTo>
                  <a:cubicBezTo>
                    <a:pt x="145" y="92"/>
                    <a:pt x="144" y="89"/>
                    <a:pt x="145" y="89"/>
                  </a:cubicBezTo>
                  <a:cubicBezTo>
                    <a:pt x="145" y="88"/>
                    <a:pt x="144" y="88"/>
                    <a:pt x="144" y="87"/>
                  </a:cubicBezTo>
                  <a:cubicBezTo>
                    <a:pt x="144" y="85"/>
                    <a:pt x="144" y="83"/>
                    <a:pt x="143" y="80"/>
                  </a:cubicBezTo>
                  <a:cubicBezTo>
                    <a:pt x="145" y="80"/>
                    <a:pt x="145" y="79"/>
                    <a:pt x="146" y="79"/>
                  </a:cubicBezTo>
                  <a:cubicBezTo>
                    <a:pt x="145" y="77"/>
                    <a:pt x="145" y="76"/>
                    <a:pt x="144" y="74"/>
                  </a:cubicBezTo>
                  <a:cubicBezTo>
                    <a:pt x="144" y="74"/>
                    <a:pt x="144" y="74"/>
                    <a:pt x="143" y="74"/>
                  </a:cubicBezTo>
                  <a:cubicBezTo>
                    <a:pt x="143" y="73"/>
                    <a:pt x="143" y="73"/>
                    <a:pt x="143" y="72"/>
                  </a:cubicBezTo>
                  <a:cubicBezTo>
                    <a:pt x="143" y="72"/>
                    <a:pt x="142" y="73"/>
                    <a:pt x="142" y="73"/>
                  </a:cubicBezTo>
                  <a:cubicBezTo>
                    <a:pt x="143" y="74"/>
                    <a:pt x="144" y="74"/>
                    <a:pt x="143" y="75"/>
                  </a:cubicBezTo>
                  <a:cubicBezTo>
                    <a:pt x="143" y="75"/>
                    <a:pt x="142" y="74"/>
                    <a:pt x="142" y="73"/>
                  </a:cubicBezTo>
                  <a:cubicBezTo>
                    <a:pt x="142" y="73"/>
                    <a:pt x="142" y="74"/>
                    <a:pt x="142" y="74"/>
                  </a:cubicBezTo>
                  <a:cubicBezTo>
                    <a:pt x="141" y="74"/>
                    <a:pt x="141" y="74"/>
                    <a:pt x="141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2" y="72"/>
                    <a:pt x="142" y="72"/>
                    <a:pt x="142" y="72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42" y="70"/>
                    <a:pt x="141" y="71"/>
                    <a:pt x="141" y="70"/>
                  </a:cubicBezTo>
                  <a:cubicBezTo>
                    <a:pt x="142" y="69"/>
                    <a:pt x="141" y="68"/>
                    <a:pt x="142" y="68"/>
                  </a:cubicBezTo>
                  <a:cubicBezTo>
                    <a:pt x="141" y="67"/>
                    <a:pt x="141" y="68"/>
                    <a:pt x="141" y="68"/>
                  </a:cubicBezTo>
                  <a:cubicBezTo>
                    <a:pt x="140" y="67"/>
                    <a:pt x="140" y="67"/>
                    <a:pt x="141" y="67"/>
                  </a:cubicBezTo>
                  <a:cubicBezTo>
                    <a:pt x="140" y="67"/>
                    <a:pt x="141" y="65"/>
                    <a:pt x="140" y="66"/>
                  </a:cubicBezTo>
                  <a:cubicBezTo>
                    <a:pt x="139" y="66"/>
                    <a:pt x="141" y="66"/>
                    <a:pt x="140" y="67"/>
                  </a:cubicBezTo>
                  <a:cubicBezTo>
                    <a:pt x="139" y="67"/>
                    <a:pt x="139" y="66"/>
                    <a:pt x="139" y="66"/>
                  </a:cubicBezTo>
                  <a:cubicBezTo>
                    <a:pt x="139" y="65"/>
                    <a:pt x="138" y="65"/>
                    <a:pt x="138" y="65"/>
                  </a:cubicBezTo>
                  <a:cubicBezTo>
                    <a:pt x="137" y="64"/>
                    <a:pt x="136" y="62"/>
                    <a:pt x="137" y="61"/>
                  </a:cubicBezTo>
                  <a:cubicBezTo>
                    <a:pt x="136" y="61"/>
                    <a:pt x="136" y="60"/>
                    <a:pt x="135" y="59"/>
                  </a:cubicBezTo>
                  <a:cubicBezTo>
                    <a:pt x="135" y="59"/>
                    <a:pt x="134" y="58"/>
                    <a:pt x="134" y="58"/>
                  </a:cubicBezTo>
                  <a:cubicBezTo>
                    <a:pt x="134" y="60"/>
                    <a:pt x="135" y="60"/>
                    <a:pt x="135" y="61"/>
                  </a:cubicBezTo>
                  <a:cubicBezTo>
                    <a:pt x="134" y="61"/>
                    <a:pt x="134" y="60"/>
                    <a:pt x="134" y="59"/>
                  </a:cubicBezTo>
                  <a:cubicBezTo>
                    <a:pt x="133" y="59"/>
                    <a:pt x="133" y="58"/>
                    <a:pt x="132" y="57"/>
                  </a:cubicBezTo>
                  <a:cubicBezTo>
                    <a:pt x="133" y="56"/>
                    <a:pt x="133" y="57"/>
                    <a:pt x="133" y="57"/>
                  </a:cubicBezTo>
                  <a:cubicBezTo>
                    <a:pt x="133" y="56"/>
                    <a:pt x="132" y="56"/>
                    <a:pt x="132" y="56"/>
                  </a:cubicBezTo>
                  <a:cubicBezTo>
                    <a:pt x="132" y="55"/>
                    <a:pt x="131" y="55"/>
                    <a:pt x="131" y="54"/>
                  </a:cubicBezTo>
                  <a:cubicBezTo>
                    <a:pt x="130" y="54"/>
                    <a:pt x="132" y="55"/>
                    <a:pt x="131" y="55"/>
                  </a:cubicBezTo>
                  <a:cubicBezTo>
                    <a:pt x="130" y="54"/>
                    <a:pt x="130" y="53"/>
                    <a:pt x="129" y="54"/>
                  </a:cubicBezTo>
                  <a:cubicBezTo>
                    <a:pt x="129" y="53"/>
                    <a:pt x="129" y="52"/>
                    <a:pt x="129" y="51"/>
                  </a:cubicBezTo>
                  <a:cubicBezTo>
                    <a:pt x="129" y="51"/>
                    <a:pt x="128" y="51"/>
                    <a:pt x="128" y="52"/>
                  </a:cubicBezTo>
                  <a:cubicBezTo>
                    <a:pt x="127" y="51"/>
                    <a:pt x="128" y="50"/>
                    <a:pt x="127" y="51"/>
                  </a:cubicBezTo>
                  <a:cubicBezTo>
                    <a:pt x="127" y="50"/>
                    <a:pt x="127" y="50"/>
                    <a:pt x="127" y="49"/>
                  </a:cubicBezTo>
                  <a:cubicBezTo>
                    <a:pt x="127" y="49"/>
                    <a:pt x="127" y="50"/>
                    <a:pt x="126" y="50"/>
                  </a:cubicBezTo>
                  <a:cubicBezTo>
                    <a:pt x="126" y="48"/>
                    <a:pt x="125" y="48"/>
                    <a:pt x="124" y="46"/>
                  </a:cubicBezTo>
                  <a:cubicBezTo>
                    <a:pt x="124" y="46"/>
                    <a:pt x="123" y="46"/>
                    <a:pt x="123" y="46"/>
                  </a:cubicBezTo>
                  <a:cubicBezTo>
                    <a:pt x="124" y="46"/>
                    <a:pt x="123" y="45"/>
                    <a:pt x="124" y="45"/>
                  </a:cubicBezTo>
                  <a:cubicBezTo>
                    <a:pt x="123" y="45"/>
                    <a:pt x="122" y="44"/>
                    <a:pt x="122" y="44"/>
                  </a:cubicBezTo>
                  <a:cubicBezTo>
                    <a:pt x="121" y="45"/>
                    <a:pt x="122" y="44"/>
                    <a:pt x="121" y="44"/>
                  </a:cubicBezTo>
                  <a:cubicBezTo>
                    <a:pt x="121" y="43"/>
                    <a:pt x="121" y="44"/>
                    <a:pt x="120" y="44"/>
                  </a:cubicBezTo>
                  <a:cubicBezTo>
                    <a:pt x="119" y="42"/>
                    <a:pt x="118" y="41"/>
                    <a:pt x="116" y="40"/>
                  </a:cubicBezTo>
                  <a:cubicBezTo>
                    <a:pt x="116" y="40"/>
                    <a:pt x="116" y="39"/>
                    <a:pt x="116" y="39"/>
                  </a:cubicBezTo>
                  <a:cubicBezTo>
                    <a:pt x="115" y="39"/>
                    <a:pt x="115" y="39"/>
                    <a:pt x="114" y="38"/>
                  </a:cubicBezTo>
                  <a:cubicBezTo>
                    <a:pt x="114" y="38"/>
                    <a:pt x="114" y="38"/>
                    <a:pt x="114" y="37"/>
                  </a:cubicBezTo>
                  <a:cubicBezTo>
                    <a:pt x="113" y="37"/>
                    <a:pt x="113" y="36"/>
                    <a:pt x="112" y="35"/>
                  </a:cubicBezTo>
                  <a:cubicBezTo>
                    <a:pt x="110" y="34"/>
                    <a:pt x="108" y="32"/>
                    <a:pt x="109" y="30"/>
                  </a:cubicBezTo>
                  <a:cubicBezTo>
                    <a:pt x="110" y="29"/>
                    <a:pt x="110" y="29"/>
                    <a:pt x="110" y="28"/>
                  </a:cubicBezTo>
                  <a:cubicBezTo>
                    <a:pt x="110" y="28"/>
                    <a:pt x="110" y="28"/>
                    <a:pt x="111" y="28"/>
                  </a:cubicBezTo>
                  <a:cubicBezTo>
                    <a:pt x="111" y="27"/>
                    <a:pt x="112" y="27"/>
                    <a:pt x="112" y="26"/>
                  </a:cubicBezTo>
                  <a:cubicBezTo>
                    <a:pt x="112" y="27"/>
                    <a:pt x="113" y="26"/>
                    <a:pt x="114" y="26"/>
                  </a:cubicBezTo>
                  <a:cubicBezTo>
                    <a:pt x="114" y="26"/>
                    <a:pt x="114" y="27"/>
                    <a:pt x="115" y="26"/>
                  </a:cubicBezTo>
                  <a:cubicBezTo>
                    <a:pt x="115" y="27"/>
                    <a:pt x="116" y="28"/>
                    <a:pt x="117" y="29"/>
                  </a:cubicBezTo>
                  <a:cubicBezTo>
                    <a:pt x="118" y="30"/>
                    <a:pt x="119" y="31"/>
                    <a:pt x="120" y="32"/>
                  </a:cubicBezTo>
                  <a:cubicBezTo>
                    <a:pt x="120" y="32"/>
                    <a:pt x="120" y="33"/>
                    <a:pt x="120" y="33"/>
                  </a:cubicBezTo>
                  <a:cubicBezTo>
                    <a:pt x="120" y="34"/>
                    <a:pt x="121" y="34"/>
                    <a:pt x="122" y="34"/>
                  </a:cubicBezTo>
                  <a:cubicBezTo>
                    <a:pt x="122" y="35"/>
                    <a:pt x="122" y="35"/>
                    <a:pt x="122" y="35"/>
                  </a:cubicBezTo>
                  <a:cubicBezTo>
                    <a:pt x="123" y="36"/>
                    <a:pt x="124" y="36"/>
                    <a:pt x="123" y="37"/>
                  </a:cubicBezTo>
                  <a:cubicBezTo>
                    <a:pt x="124" y="37"/>
                    <a:pt x="124" y="37"/>
                    <a:pt x="124" y="37"/>
                  </a:cubicBezTo>
                  <a:cubicBezTo>
                    <a:pt x="124" y="37"/>
                    <a:pt x="125" y="38"/>
                    <a:pt x="125" y="38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7" y="40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9" y="42"/>
                    <a:pt x="129" y="42"/>
                    <a:pt x="130" y="43"/>
                  </a:cubicBezTo>
                  <a:cubicBezTo>
                    <a:pt x="130" y="44"/>
                    <a:pt x="130" y="44"/>
                    <a:pt x="130" y="43"/>
                  </a:cubicBezTo>
                  <a:cubicBezTo>
                    <a:pt x="131" y="45"/>
                    <a:pt x="133" y="46"/>
                    <a:pt x="134" y="48"/>
                  </a:cubicBezTo>
                  <a:cubicBezTo>
                    <a:pt x="134" y="49"/>
                    <a:pt x="133" y="48"/>
                    <a:pt x="133" y="49"/>
                  </a:cubicBezTo>
                  <a:cubicBezTo>
                    <a:pt x="134" y="50"/>
                    <a:pt x="134" y="48"/>
                    <a:pt x="134" y="49"/>
                  </a:cubicBezTo>
                  <a:cubicBezTo>
                    <a:pt x="135" y="50"/>
                    <a:pt x="136" y="51"/>
                    <a:pt x="137" y="52"/>
                  </a:cubicBezTo>
                  <a:cubicBezTo>
                    <a:pt x="137" y="52"/>
                    <a:pt x="136" y="52"/>
                    <a:pt x="136" y="52"/>
                  </a:cubicBezTo>
                  <a:cubicBezTo>
                    <a:pt x="136" y="53"/>
                    <a:pt x="137" y="53"/>
                    <a:pt x="137" y="53"/>
                  </a:cubicBezTo>
                  <a:cubicBezTo>
                    <a:pt x="138" y="53"/>
                    <a:pt x="137" y="53"/>
                    <a:pt x="137" y="53"/>
                  </a:cubicBezTo>
                  <a:cubicBezTo>
                    <a:pt x="137" y="54"/>
                    <a:pt x="138" y="54"/>
                    <a:pt x="138" y="53"/>
                  </a:cubicBezTo>
                  <a:cubicBezTo>
                    <a:pt x="139" y="55"/>
                    <a:pt x="139" y="55"/>
                    <a:pt x="139" y="55"/>
                  </a:cubicBezTo>
                  <a:cubicBezTo>
                    <a:pt x="139" y="56"/>
                    <a:pt x="139" y="55"/>
                    <a:pt x="138" y="56"/>
                  </a:cubicBezTo>
                  <a:cubicBezTo>
                    <a:pt x="139" y="56"/>
                    <a:pt x="139" y="56"/>
                    <a:pt x="139" y="56"/>
                  </a:cubicBezTo>
                  <a:cubicBezTo>
                    <a:pt x="139" y="57"/>
                    <a:pt x="139" y="55"/>
                    <a:pt x="140" y="56"/>
                  </a:cubicBezTo>
                  <a:cubicBezTo>
                    <a:pt x="140" y="57"/>
                    <a:pt x="139" y="56"/>
                    <a:pt x="139" y="57"/>
                  </a:cubicBezTo>
                  <a:cubicBezTo>
                    <a:pt x="139" y="57"/>
                    <a:pt x="139" y="57"/>
                    <a:pt x="139" y="58"/>
                  </a:cubicBezTo>
                  <a:cubicBezTo>
                    <a:pt x="140" y="58"/>
                    <a:pt x="140" y="57"/>
                    <a:pt x="141" y="57"/>
                  </a:cubicBezTo>
                  <a:cubicBezTo>
                    <a:pt x="142" y="59"/>
                    <a:pt x="142" y="59"/>
                    <a:pt x="142" y="59"/>
                  </a:cubicBezTo>
                  <a:cubicBezTo>
                    <a:pt x="142" y="59"/>
                    <a:pt x="141" y="59"/>
                    <a:pt x="141" y="59"/>
                  </a:cubicBezTo>
                  <a:cubicBezTo>
                    <a:pt x="141" y="59"/>
                    <a:pt x="142" y="60"/>
                    <a:pt x="142" y="59"/>
                  </a:cubicBezTo>
                  <a:cubicBezTo>
                    <a:pt x="143" y="61"/>
                    <a:pt x="143" y="61"/>
                    <a:pt x="143" y="62"/>
                  </a:cubicBezTo>
                  <a:cubicBezTo>
                    <a:pt x="143" y="63"/>
                    <a:pt x="144" y="63"/>
                    <a:pt x="143" y="63"/>
                  </a:cubicBezTo>
                  <a:cubicBezTo>
                    <a:pt x="144" y="64"/>
                    <a:pt x="144" y="62"/>
                    <a:pt x="144" y="64"/>
                  </a:cubicBezTo>
                  <a:cubicBezTo>
                    <a:pt x="144" y="64"/>
                    <a:pt x="145" y="63"/>
                    <a:pt x="145" y="63"/>
                  </a:cubicBezTo>
                  <a:cubicBezTo>
                    <a:pt x="145" y="63"/>
                    <a:pt x="146" y="65"/>
                    <a:pt x="145" y="65"/>
                  </a:cubicBezTo>
                  <a:cubicBezTo>
                    <a:pt x="145" y="66"/>
                    <a:pt x="146" y="65"/>
                    <a:pt x="146" y="66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6" y="67"/>
                    <a:pt x="146" y="67"/>
                    <a:pt x="147" y="67"/>
                  </a:cubicBezTo>
                  <a:cubicBezTo>
                    <a:pt x="147" y="68"/>
                    <a:pt x="147" y="68"/>
                    <a:pt x="146" y="69"/>
                  </a:cubicBezTo>
                  <a:cubicBezTo>
                    <a:pt x="147" y="69"/>
                    <a:pt x="147" y="69"/>
                    <a:pt x="148" y="70"/>
                  </a:cubicBezTo>
                  <a:cubicBezTo>
                    <a:pt x="148" y="70"/>
                    <a:pt x="148" y="71"/>
                    <a:pt x="148" y="71"/>
                  </a:cubicBezTo>
                  <a:cubicBezTo>
                    <a:pt x="148" y="71"/>
                    <a:pt x="148" y="70"/>
                    <a:pt x="148" y="70"/>
                  </a:cubicBezTo>
                  <a:cubicBezTo>
                    <a:pt x="149" y="71"/>
                    <a:pt x="149" y="73"/>
                    <a:pt x="150" y="75"/>
                  </a:cubicBezTo>
                  <a:cubicBezTo>
                    <a:pt x="149" y="76"/>
                    <a:pt x="148" y="76"/>
                    <a:pt x="148" y="77"/>
                  </a:cubicBezTo>
                  <a:cubicBezTo>
                    <a:pt x="148" y="78"/>
                    <a:pt x="149" y="78"/>
                    <a:pt x="149" y="78"/>
                  </a:cubicBezTo>
                  <a:cubicBezTo>
                    <a:pt x="149" y="77"/>
                    <a:pt x="150" y="79"/>
                    <a:pt x="150" y="78"/>
                  </a:cubicBezTo>
                  <a:cubicBezTo>
                    <a:pt x="151" y="78"/>
                    <a:pt x="151" y="80"/>
                    <a:pt x="152" y="79"/>
                  </a:cubicBezTo>
                  <a:cubicBezTo>
                    <a:pt x="152" y="79"/>
                    <a:pt x="152" y="80"/>
                    <a:pt x="153" y="81"/>
                  </a:cubicBezTo>
                  <a:cubicBezTo>
                    <a:pt x="153" y="82"/>
                    <a:pt x="153" y="83"/>
                    <a:pt x="153" y="84"/>
                  </a:cubicBezTo>
                  <a:cubicBezTo>
                    <a:pt x="154" y="85"/>
                    <a:pt x="154" y="87"/>
                    <a:pt x="154" y="89"/>
                  </a:cubicBezTo>
                  <a:cubicBezTo>
                    <a:pt x="153" y="89"/>
                    <a:pt x="154" y="87"/>
                    <a:pt x="153" y="86"/>
                  </a:cubicBezTo>
                  <a:cubicBezTo>
                    <a:pt x="153" y="85"/>
                    <a:pt x="153" y="84"/>
                    <a:pt x="152" y="84"/>
                  </a:cubicBezTo>
                  <a:cubicBezTo>
                    <a:pt x="152" y="84"/>
                    <a:pt x="152" y="85"/>
                    <a:pt x="152" y="85"/>
                  </a:cubicBezTo>
                  <a:cubicBezTo>
                    <a:pt x="152" y="86"/>
                    <a:pt x="153" y="86"/>
                    <a:pt x="153" y="87"/>
                  </a:cubicBezTo>
                  <a:cubicBezTo>
                    <a:pt x="153" y="87"/>
                    <a:pt x="153" y="87"/>
                    <a:pt x="153" y="87"/>
                  </a:cubicBezTo>
                  <a:cubicBezTo>
                    <a:pt x="153" y="88"/>
                    <a:pt x="153" y="89"/>
                    <a:pt x="152" y="89"/>
                  </a:cubicBezTo>
                  <a:cubicBezTo>
                    <a:pt x="152" y="90"/>
                    <a:pt x="153" y="90"/>
                    <a:pt x="153" y="90"/>
                  </a:cubicBezTo>
                  <a:cubicBezTo>
                    <a:pt x="153" y="92"/>
                    <a:pt x="153" y="92"/>
                    <a:pt x="153" y="92"/>
                  </a:cubicBezTo>
                  <a:cubicBezTo>
                    <a:pt x="153" y="92"/>
                    <a:pt x="153" y="92"/>
                    <a:pt x="152" y="92"/>
                  </a:cubicBezTo>
                  <a:cubicBezTo>
                    <a:pt x="153" y="93"/>
                    <a:pt x="153" y="92"/>
                    <a:pt x="153" y="93"/>
                  </a:cubicBezTo>
                  <a:cubicBezTo>
                    <a:pt x="153" y="93"/>
                    <a:pt x="153" y="94"/>
                    <a:pt x="154" y="94"/>
                  </a:cubicBezTo>
                  <a:cubicBezTo>
                    <a:pt x="154" y="96"/>
                    <a:pt x="155" y="98"/>
                    <a:pt x="154" y="99"/>
                  </a:cubicBezTo>
                  <a:cubicBezTo>
                    <a:pt x="154" y="98"/>
                    <a:pt x="154" y="96"/>
                    <a:pt x="154" y="95"/>
                  </a:cubicBezTo>
                  <a:cubicBezTo>
                    <a:pt x="153" y="95"/>
                    <a:pt x="153" y="94"/>
                    <a:pt x="152" y="94"/>
                  </a:cubicBezTo>
                  <a:cubicBezTo>
                    <a:pt x="152" y="95"/>
                    <a:pt x="153" y="95"/>
                    <a:pt x="153" y="95"/>
                  </a:cubicBezTo>
                  <a:cubicBezTo>
                    <a:pt x="153" y="96"/>
                    <a:pt x="154" y="97"/>
                    <a:pt x="154" y="98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101"/>
                    <a:pt x="153" y="103"/>
                    <a:pt x="154" y="106"/>
                  </a:cubicBezTo>
                  <a:cubicBezTo>
                    <a:pt x="153" y="106"/>
                    <a:pt x="153" y="105"/>
                    <a:pt x="153" y="106"/>
                  </a:cubicBezTo>
                  <a:cubicBezTo>
                    <a:pt x="153" y="107"/>
                    <a:pt x="154" y="105"/>
                    <a:pt x="154" y="107"/>
                  </a:cubicBezTo>
                  <a:cubicBezTo>
                    <a:pt x="153" y="108"/>
                    <a:pt x="152" y="107"/>
                    <a:pt x="152" y="106"/>
                  </a:cubicBezTo>
                  <a:cubicBezTo>
                    <a:pt x="151" y="106"/>
                    <a:pt x="152" y="108"/>
                    <a:pt x="153" y="107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3" y="110"/>
                    <a:pt x="153" y="113"/>
                    <a:pt x="153" y="116"/>
                  </a:cubicBezTo>
                  <a:cubicBezTo>
                    <a:pt x="152" y="119"/>
                    <a:pt x="152" y="122"/>
                    <a:pt x="152" y="125"/>
                  </a:cubicBezTo>
                  <a:cubicBezTo>
                    <a:pt x="152" y="125"/>
                    <a:pt x="152" y="125"/>
                    <a:pt x="152" y="125"/>
                  </a:cubicBezTo>
                  <a:cubicBezTo>
                    <a:pt x="152" y="126"/>
                    <a:pt x="152" y="127"/>
                    <a:pt x="152" y="128"/>
                  </a:cubicBezTo>
                  <a:cubicBezTo>
                    <a:pt x="151" y="128"/>
                    <a:pt x="152" y="127"/>
                    <a:pt x="151" y="127"/>
                  </a:cubicBezTo>
                  <a:cubicBezTo>
                    <a:pt x="150" y="128"/>
                    <a:pt x="151" y="128"/>
                    <a:pt x="150" y="128"/>
                  </a:cubicBezTo>
                  <a:cubicBezTo>
                    <a:pt x="150" y="129"/>
                    <a:pt x="151" y="128"/>
                    <a:pt x="150" y="127"/>
                  </a:cubicBezTo>
                  <a:cubicBezTo>
                    <a:pt x="150" y="128"/>
                    <a:pt x="149" y="129"/>
                    <a:pt x="149" y="130"/>
                  </a:cubicBezTo>
                  <a:cubicBezTo>
                    <a:pt x="150" y="130"/>
                    <a:pt x="150" y="131"/>
                    <a:pt x="150" y="132"/>
                  </a:cubicBezTo>
                  <a:cubicBezTo>
                    <a:pt x="150" y="133"/>
                    <a:pt x="150" y="133"/>
                    <a:pt x="149" y="133"/>
                  </a:cubicBezTo>
                  <a:cubicBezTo>
                    <a:pt x="150" y="134"/>
                    <a:pt x="149" y="136"/>
                    <a:pt x="148" y="138"/>
                  </a:cubicBezTo>
                  <a:cubicBezTo>
                    <a:pt x="148" y="138"/>
                    <a:pt x="148" y="138"/>
                    <a:pt x="147" y="138"/>
                  </a:cubicBezTo>
                  <a:cubicBezTo>
                    <a:pt x="147" y="138"/>
                    <a:pt x="147" y="139"/>
                    <a:pt x="148" y="139"/>
                  </a:cubicBezTo>
                  <a:cubicBezTo>
                    <a:pt x="147" y="140"/>
                    <a:pt x="147" y="141"/>
                    <a:pt x="146" y="142"/>
                  </a:cubicBezTo>
                  <a:cubicBezTo>
                    <a:pt x="146" y="145"/>
                    <a:pt x="144" y="146"/>
                    <a:pt x="144" y="148"/>
                  </a:cubicBezTo>
                  <a:cubicBezTo>
                    <a:pt x="143" y="149"/>
                    <a:pt x="143" y="150"/>
                    <a:pt x="143" y="150"/>
                  </a:cubicBezTo>
                  <a:cubicBezTo>
                    <a:pt x="142" y="150"/>
                    <a:pt x="143" y="151"/>
                    <a:pt x="143" y="151"/>
                  </a:cubicBezTo>
                  <a:cubicBezTo>
                    <a:pt x="142" y="152"/>
                    <a:pt x="142" y="152"/>
                    <a:pt x="141" y="152"/>
                  </a:cubicBezTo>
                  <a:cubicBezTo>
                    <a:pt x="142" y="153"/>
                    <a:pt x="141" y="154"/>
                    <a:pt x="140" y="155"/>
                  </a:cubicBezTo>
                  <a:cubicBezTo>
                    <a:pt x="140" y="156"/>
                    <a:pt x="139" y="157"/>
                    <a:pt x="138" y="159"/>
                  </a:cubicBezTo>
                  <a:cubicBezTo>
                    <a:pt x="137" y="159"/>
                    <a:pt x="138" y="158"/>
                    <a:pt x="137" y="158"/>
                  </a:cubicBezTo>
                  <a:cubicBezTo>
                    <a:pt x="137" y="159"/>
                    <a:pt x="138" y="160"/>
                    <a:pt x="137" y="161"/>
                  </a:cubicBezTo>
                  <a:cubicBezTo>
                    <a:pt x="137" y="160"/>
                    <a:pt x="137" y="160"/>
                    <a:pt x="136" y="160"/>
                  </a:cubicBezTo>
                  <a:cubicBezTo>
                    <a:pt x="136" y="160"/>
                    <a:pt x="137" y="161"/>
                    <a:pt x="135" y="161"/>
                  </a:cubicBezTo>
                  <a:cubicBezTo>
                    <a:pt x="135" y="161"/>
                    <a:pt x="136" y="160"/>
                    <a:pt x="135" y="160"/>
                  </a:cubicBezTo>
                  <a:cubicBezTo>
                    <a:pt x="135" y="160"/>
                    <a:pt x="136" y="161"/>
                    <a:pt x="135" y="162"/>
                  </a:cubicBezTo>
                  <a:cubicBezTo>
                    <a:pt x="134" y="162"/>
                    <a:pt x="134" y="161"/>
                    <a:pt x="134" y="161"/>
                  </a:cubicBezTo>
                  <a:cubicBezTo>
                    <a:pt x="133" y="161"/>
                    <a:pt x="134" y="162"/>
                    <a:pt x="134" y="162"/>
                  </a:cubicBezTo>
                  <a:cubicBezTo>
                    <a:pt x="133" y="162"/>
                    <a:pt x="133" y="163"/>
                    <a:pt x="133" y="163"/>
                  </a:cubicBezTo>
                  <a:cubicBezTo>
                    <a:pt x="133" y="164"/>
                    <a:pt x="133" y="165"/>
                    <a:pt x="133" y="166"/>
                  </a:cubicBezTo>
                  <a:cubicBezTo>
                    <a:pt x="133" y="165"/>
                    <a:pt x="132" y="165"/>
                    <a:pt x="132" y="165"/>
                  </a:cubicBezTo>
                  <a:cubicBezTo>
                    <a:pt x="132" y="164"/>
                    <a:pt x="132" y="164"/>
                    <a:pt x="133" y="164"/>
                  </a:cubicBezTo>
                  <a:cubicBezTo>
                    <a:pt x="132" y="163"/>
                    <a:pt x="131" y="165"/>
                    <a:pt x="131" y="165"/>
                  </a:cubicBezTo>
                  <a:cubicBezTo>
                    <a:pt x="131" y="165"/>
                    <a:pt x="131" y="164"/>
                    <a:pt x="130" y="164"/>
                  </a:cubicBezTo>
                  <a:cubicBezTo>
                    <a:pt x="130" y="164"/>
                    <a:pt x="130" y="165"/>
                    <a:pt x="130" y="165"/>
                  </a:cubicBezTo>
                  <a:cubicBezTo>
                    <a:pt x="130" y="166"/>
                    <a:pt x="129" y="166"/>
                    <a:pt x="129" y="166"/>
                  </a:cubicBezTo>
                  <a:cubicBezTo>
                    <a:pt x="130" y="165"/>
                    <a:pt x="130" y="162"/>
                    <a:pt x="132" y="162"/>
                  </a:cubicBezTo>
                  <a:cubicBezTo>
                    <a:pt x="132" y="161"/>
                    <a:pt x="131" y="162"/>
                    <a:pt x="131" y="161"/>
                  </a:cubicBezTo>
                  <a:cubicBezTo>
                    <a:pt x="132" y="161"/>
                    <a:pt x="132" y="159"/>
                    <a:pt x="133" y="159"/>
                  </a:cubicBezTo>
                  <a:cubicBezTo>
                    <a:pt x="133" y="159"/>
                    <a:pt x="133" y="158"/>
                    <a:pt x="133" y="158"/>
                  </a:cubicBezTo>
                  <a:cubicBezTo>
                    <a:pt x="133" y="157"/>
                    <a:pt x="135" y="157"/>
                    <a:pt x="134" y="155"/>
                  </a:cubicBezTo>
                  <a:cubicBezTo>
                    <a:pt x="135" y="155"/>
                    <a:pt x="136" y="153"/>
                    <a:pt x="136" y="152"/>
                  </a:cubicBezTo>
                  <a:cubicBezTo>
                    <a:pt x="136" y="152"/>
                    <a:pt x="137" y="151"/>
                    <a:pt x="137" y="150"/>
                  </a:cubicBezTo>
                  <a:cubicBezTo>
                    <a:pt x="136" y="150"/>
                    <a:pt x="136" y="150"/>
                    <a:pt x="136" y="151"/>
                  </a:cubicBezTo>
                  <a:cubicBezTo>
                    <a:pt x="135" y="150"/>
                    <a:pt x="136" y="150"/>
                    <a:pt x="136" y="150"/>
                  </a:cubicBezTo>
                  <a:cubicBezTo>
                    <a:pt x="136" y="149"/>
                    <a:pt x="135" y="149"/>
                    <a:pt x="135" y="149"/>
                  </a:cubicBezTo>
                  <a:cubicBezTo>
                    <a:pt x="134" y="150"/>
                    <a:pt x="135" y="151"/>
                    <a:pt x="135" y="152"/>
                  </a:cubicBezTo>
                  <a:cubicBezTo>
                    <a:pt x="134" y="153"/>
                    <a:pt x="134" y="154"/>
                    <a:pt x="133" y="155"/>
                  </a:cubicBezTo>
                  <a:cubicBezTo>
                    <a:pt x="133" y="156"/>
                    <a:pt x="132" y="157"/>
                    <a:pt x="132" y="158"/>
                  </a:cubicBezTo>
                  <a:cubicBezTo>
                    <a:pt x="132" y="157"/>
                    <a:pt x="131" y="157"/>
                    <a:pt x="131" y="156"/>
                  </a:cubicBezTo>
                  <a:cubicBezTo>
                    <a:pt x="130" y="156"/>
                    <a:pt x="130" y="157"/>
                    <a:pt x="130" y="157"/>
                  </a:cubicBezTo>
                  <a:cubicBezTo>
                    <a:pt x="130" y="157"/>
                    <a:pt x="130" y="157"/>
                    <a:pt x="131" y="157"/>
                  </a:cubicBezTo>
                  <a:cubicBezTo>
                    <a:pt x="131" y="157"/>
                    <a:pt x="130" y="158"/>
                    <a:pt x="130" y="159"/>
                  </a:cubicBezTo>
                  <a:cubicBezTo>
                    <a:pt x="130" y="159"/>
                    <a:pt x="129" y="158"/>
                    <a:pt x="129" y="158"/>
                  </a:cubicBezTo>
                  <a:cubicBezTo>
                    <a:pt x="129" y="159"/>
                    <a:pt x="130" y="159"/>
                    <a:pt x="129" y="160"/>
                  </a:cubicBezTo>
                  <a:cubicBezTo>
                    <a:pt x="129" y="159"/>
                    <a:pt x="129" y="159"/>
                    <a:pt x="128" y="159"/>
                  </a:cubicBezTo>
                  <a:cubicBezTo>
                    <a:pt x="128" y="160"/>
                    <a:pt x="128" y="160"/>
                    <a:pt x="129" y="159"/>
                  </a:cubicBezTo>
                  <a:cubicBezTo>
                    <a:pt x="129" y="160"/>
                    <a:pt x="128" y="160"/>
                    <a:pt x="129" y="160"/>
                  </a:cubicBezTo>
                  <a:cubicBezTo>
                    <a:pt x="128" y="161"/>
                    <a:pt x="128" y="161"/>
                    <a:pt x="127" y="160"/>
                  </a:cubicBezTo>
                  <a:cubicBezTo>
                    <a:pt x="126" y="161"/>
                    <a:pt x="127" y="161"/>
                    <a:pt x="126" y="162"/>
                  </a:cubicBezTo>
                  <a:cubicBezTo>
                    <a:pt x="126" y="163"/>
                    <a:pt x="125" y="162"/>
                    <a:pt x="125" y="163"/>
                  </a:cubicBezTo>
                  <a:cubicBezTo>
                    <a:pt x="124" y="163"/>
                    <a:pt x="124" y="164"/>
                    <a:pt x="125" y="164"/>
                  </a:cubicBezTo>
                  <a:cubicBezTo>
                    <a:pt x="125" y="165"/>
                    <a:pt x="125" y="166"/>
                    <a:pt x="125" y="167"/>
                  </a:cubicBezTo>
                  <a:cubicBezTo>
                    <a:pt x="125" y="167"/>
                    <a:pt x="125" y="167"/>
                    <a:pt x="124" y="167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4" y="166"/>
                    <a:pt x="123" y="166"/>
                    <a:pt x="123" y="167"/>
                  </a:cubicBezTo>
                  <a:cubicBezTo>
                    <a:pt x="123" y="167"/>
                    <a:pt x="123" y="167"/>
                    <a:pt x="122" y="168"/>
                  </a:cubicBezTo>
                  <a:cubicBezTo>
                    <a:pt x="121" y="167"/>
                    <a:pt x="122" y="167"/>
                    <a:pt x="121" y="167"/>
                  </a:cubicBezTo>
                  <a:cubicBezTo>
                    <a:pt x="121" y="166"/>
                    <a:pt x="121" y="167"/>
                    <a:pt x="121" y="167"/>
                  </a:cubicBezTo>
                  <a:cubicBezTo>
                    <a:pt x="121" y="168"/>
                    <a:pt x="121" y="169"/>
                    <a:pt x="120" y="169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1" y="169"/>
                    <a:pt x="122" y="169"/>
                    <a:pt x="122" y="168"/>
                  </a:cubicBezTo>
                  <a:cubicBezTo>
                    <a:pt x="123" y="169"/>
                    <a:pt x="124" y="168"/>
                    <a:pt x="125" y="169"/>
                  </a:cubicBezTo>
                  <a:cubicBezTo>
                    <a:pt x="124" y="169"/>
                    <a:pt x="124" y="170"/>
                    <a:pt x="123" y="171"/>
                  </a:cubicBezTo>
                  <a:cubicBezTo>
                    <a:pt x="123" y="171"/>
                    <a:pt x="122" y="172"/>
                    <a:pt x="121" y="173"/>
                  </a:cubicBezTo>
                  <a:cubicBezTo>
                    <a:pt x="121" y="173"/>
                    <a:pt x="120" y="174"/>
                    <a:pt x="120" y="175"/>
                  </a:cubicBezTo>
                  <a:cubicBezTo>
                    <a:pt x="119" y="175"/>
                    <a:pt x="118" y="176"/>
                    <a:pt x="118" y="176"/>
                  </a:cubicBezTo>
                  <a:cubicBezTo>
                    <a:pt x="117" y="175"/>
                    <a:pt x="118" y="175"/>
                    <a:pt x="118" y="175"/>
                  </a:cubicBezTo>
                  <a:cubicBezTo>
                    <a:pt x="119" y="175"/>
                    <a:pt x="119" y="174"/>
                    <a:pt x="119" y="174"/>
                  </a:cubicBezTo>
                  <a:cubicBezTo>
                    <a:pt x="120" y="174"/>
                    <a:pt x="120" y="173"/>
                    <a:pt x="121" y="173"/>
                  </a:cubicBezTo>
                  <a:cubicBezTo>
                    <a:pt x="121" y="172"/>
                    <a:pt x="122" y="171"/>
                    <a:pt x="123" y="170"/>
                  </a:cubicBezTo>
                  <a:cubicBezTo>
                    <a:pt x="122" y="170"/>
                    <a:pt x="122" y="171"/>
                    <a:pt x="121" y="171"/>
                  </a:cubicBezTo>
                  <a:cubicBezTo>
                    <a:pt x="120" y="171"/>
                    <a:pt x="121" y="172"/>
                    <a:pt x="120" y="172"/>
                  </a:cubicBezTo>
                  <a:cubicBezTo>
                    <a:pt x="120" y="173"/>
                    <a:pt x="120" y="172"/>
                    <a:pt x="120" y="172"/>
                  </a:cubicBezTo>
                  <a:cubicBezTo>
                    <a:pt x="119" y="172"/>
                    <a:pt x="120" y="173"/>
                    <a:pt x="120" y="173"/>
                  </a:cubicBezTo>
                  <a:cubicBezTo>
                    <a:pt x="120" y="173"/>
                    <a:pt x="119" y="173"/>
                    <a:pt x="119" y="173"/>
                  </a:cubicBezTo>
                  <a:cubicBezTo>
                    <a:pt x="119" y="174"/>
                    <a:pt x="119" y="174"/>
                    <a:pt x="119" y="174"/>
                  </a:cubicBezTo>
                  <a:cubicBezTo>
                    <a:pt x="118" y="175"/>
                    <a:pt x="117" y="175"/>
                    <a:pt x="117" y="176"/>
                  </a:cubicBezTo>
                  <a:cubicBezTo>
                    <a:pt x="117" y="176"/>
                    <a:pt x="116" y="176"/>
                    <a:pt x="116" y="176"/>
                  </a:cubicBezTo>
                  <a:cubicBezTo>
                    <a:pt x="116" y="177"/>
                    <a:pt x="117" y="176"/>
                    <a:pt x="117" y="177"/>
                  </a:cubicBezTo>
                  <a:cubicBezTo>
                    <a:pt x="116" y="177"/>
                    <a:pt x="116" y="177"/>
                    <a:pt x="116" y="177"/>
                  </a:cubicBezTo>
                  <a:cubicBezTo>
                    <a:pt x="115" y="177"/>
                    <a:pt x="116" y="177"/>
                    <a:pt x="116" y="178"/>
                  </a:cubicBezTo>
                  <a:cubicBezTo>
                    <a:pt x="115" y="179"/>
                    <a:pt x="114" y="181"/>
                    <a:pt x="113" y="182"/>
                  </a:cubicBezTo>
                  <a:cubicBezTo>
                    <a:pt x="113" y="182"/>
                    <a:pt x="112" y="182"/>
                    <a:pt x="112" y="182"/>
                  </a:cubicBezTo>
                  <a:cubicBezTo>
                    <a:pt x="112" y="182"/>
                    <a:pt x="111" y="182"/>
                    <a:pt x="111" y="183"/>
                  </a:cubicBezTo>
                  <a:cubicBezTo>
                    <a:pt x="111" y="183"/>
                    <a:pt x="110" y="183"/>
                    <a:pt x="110" y="184"/>
                  </a:cubicBezTo>
                  <a:cubicBezTo>
                    <a:pt x="110" y="184"/>
                    <a:pt x="110" y="184"/>
                    <a:pt x="109" y="184"/>
                  </a:cubicBezTo>
                  <a:cubicBezTo>
                    <a:pt x="109" y="185"/>
                    <a:pt x="106" y="186"/>
                    <a:pt x="105" y="187"/>
                  </a:cubicBezTo>
                  <a:cubicBezTo>
                    <a:pt x="104" y="187"/>
                    <a:pt x="105" y="187"/>
                    <a:pt x="105" y="186"/>
                  </a:cubicBezTo>
                  <a:cubicBezTo>
                    <a:pt x="106" y="186"/>
                    <a:pt x="106" y="186"/>
                    <a:pt x="107" y="185"/>
                  </a:cubicBezTo>
                  <a:cubicBezTo>
                    <a:pt x="107" y="184"/>
                    <a:pt x="107" y="184"/>
                    <a:pt x="107" y="184"/>
                  </a:cubicBezTo>
                  <a:cubicBezTo>
                    <a:pt x="106" y="183"/>
                    <a:pt x="106" y="185"/>
                    <a:pt x="106" y="185"/>
                  </a:cubicBezTo>
                  <a:cubicBezTo>
                    <a:pt x="105" y="185"/>
                    <a:pt x="104" y="186"/>
                    <a:pt x="104" y="185"/>
                  </a:cubicBezTo>
                  <a:cubicBezTo>
                    <a:pt x="104" y="186"/>
                    <a:pt x="105" y="186"/>
                    <a:pt x="104" y="187"/>
                  </a:cubicBezTo>
                  <a:cubicBezTo>
                    <a:pt x="104" y="187"/>
                    <a:pt x="104" y="187"/>
                    <a:pt x="103" y="187"/>
                  </a:cubicBezTo>
                  <a:cubicBezTo>
                    <a:pt x="104" y="188"/>
                    <a:pt x="104" y="187"/>
                    <a:pt x="104" y="187"/>
                  </a:cubicBezTo>
                  <a:cubicBezTo>
                    <a:pt x="104" y="187"/>
                    <a:pt x="104" y="188"/>
                    <a:pt x="104" y="188"/>
                  </a:cubicBezTo>
                  <a:cubicBezTo>
                    <a:pt x="104" y="188"/>
                    <a:pt x="103" y="189"/>
                    <a:pt x="103" y="189"/>
                  </a:cubicBezTo>
                  <a:cubicBezTo>
                    <a:pt x="102" y="189"/>
                    <a:pt x="102" y="190"/>
                    <a:pt x="101" y="190"/>
                  </a:cubicBezTo>
                  <a:cubicBezTo>
                    <a:pt x="101" y="190"/>
                    <a:pt x="100" y="190"/>
                    <a:pt x="100" y="190"/>
                  </a:cubicBezTo>
                  <a:cubicBezTo>
                    <a:pt x="100" y="190"/>
                    <a:pt x="100" y="190"/>
                    <a:pt x="100" y="190"/>
                  </a:cubicBezTo>
                  <a:cubicBezTo>
                    <a:pt x="100" y="191"/>
                    <a:pt x="99" y="190"/>
                    <a:pt x="99" y="191"/>
                  </a:cubicBezTo>
                  <a:cubicBezTo>
                    <a:pt x="99" y="192"/>
                    <a:pt x="98" y="191"/>
                    <a:pt x="98" y="191"/>
                  </a:cubicBezTo>
                  <a:cubicBezTo>
                    <a:pt x="98" y="191"/>
                    <a:pt x="98" y="192"/>
                    <a:pt x="97" y="192"/>
                  </a:cubicBezTo>
                  <a:cubicBezTo>
                    <a:pt x="97" y="192"/>
                    <a:pt x="97" y="191"/>
                    <a:pt x="98" y="191"/>
                  </a:cubicBezTo>
                  <a:cubicBezTo>
                    <a:pt x="97" y="191"/>
                    <a:pt x="97" y="191"/>
                    <a:pt x="97" y="191"/>
                  </a:cubicBezTo>
                  <a:cubicBezTo>
                    <a:pt x="96" y="191"/>
                    <a:pt x="96" y="191"/>
                    <a:pt x="96" y="192"/>
                  </a:cubicBezTo>
                  <a:cubicBezTo>
                    <a:pt x="96" y="192"/>
                    <a:pt x="95" y="192"/>
                    <a:pt x="95" y="193"/>
                  </a:cubicBezTo>
                  <a:cubicBezTo>
                    <a:pt x="96" y="193"/>
                    <a:pt x="96" y="192"/>
                    <a:pt x="97" y="192"/>
                  </a:cubicBezTo>
                  <a:cubicBezTo>
                    <a:pt x="97" y="192"/>
                    <a:pt x="96" y="193"/>
                    <a:pt x="96" y="193"/>
                  </a:cubicBezTo>
                  <a:cubicBezTo>
                    <a:pt x="96" y="194"/>
                    <a:pt x="97" y="193"/>
                    <a:pt x="98" y="194"/>
                  </a:cubicBezTo>
                  <a:cubicBezTo>
                    <a:pt x="98" y="193"/>
                    <a:pt x="99" y="193"/>
                    <a:pt x="100" y="193"/>
                  </a:cubicBezTo>
                  <a:cubicBezTo>
                    <a:pt x="100" y="194"/>
                    <a:pt x="98" y="193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100" y="194"/>
                    <a:pt x="99" y="196"/>
                    <a:pt x="100" y="195"/>
                  </a:cubicBezTo>
                  <a:cubicBezTo>
                    <a:pt x="101" y="196"/>
                    <a:pt x="98" y="195"/>
                    <a:pt x="99" y="196"/>
                  </a:cubicBezTo>
                  <a:cubicBezTo>
                    <a:pt x="100" y="196"/>
                    <a:pt x="100" y="197"/>
                    <a:pt x="101" y="196"/>
                  </a:cubicBezTo>
                  <a:cubicBezTo>
                    <a:pt x="102" y="195"/>
                    <a:pt x="101" y="196"/>
                    <a:pt x="101" y="195"/>
                  </a:cubicBezTo>
                  <a:cubicBezTo>
                    <a:pt x="102" y="195"/>
                    <a:pt x="102" y="195"/>
                    <a:pt x="103" y="196"/>
                  </a:cubicBezTo>
                  <a:cubicBezTo>
                    <a:pt x="103" y="195"/>
                    <a:pt x="103" y="195"/>
                    <a:pt x="104" y="195"/>
                  </a:cubicBezTo>
                  <a:cubicBezTo>
                    <a:pt x="104" y="196"/>
                    <a:pt x="103" y="196"/>
                    <a:pt x="103" y="197"/>
                  </a:cubicBezTo>
                  <a:cubicBezTo>
                    <a:pt x="102" y="197"/>
                    <a:pt x="101" y="197"/>
                    <a:pt x="100" y="198"/>
                  </a:cubicBezTo>
                  <a:cubicBezTo>
                    <a:pt x="100" y="197"/>
                    <a:pt x="101" y="197"/>
                    <a:pt x="100" y="197"/>
                  </a:cubicBezTo>
                  <a:cubicBezTo>
                    <a:pt x="99" y="197"/>
                    <a:pt x="100" y="198"/>
                    <a:pt x="99" y="198"/>
                  </a:cubicBezTo>
                  <a:cubicBezTo>
                    <a:pt x="99" y="198"/>
                    <a:pt x="99" y="198"/>
                    <a:pt x="100" y="198"/>
                  </a:cubicBezTo>
                  <a:cubicBezTo>
                    <a:pt x="99" y="199"/>
                    <a:pt x="98" y="200"/>
                    <a:pt x="99" y="201"/>
                  </a:cubicBezTo>
                  <a:cubicBezTo>
                    <a:pt x="98" y="202"/>
                    <a:pt x="98" y="201"/>
                    <a:pt x="97" y="201"/>
                  </a:cubicBezTo>
                  <a:cubicBezTo>
                    <a:pt x="96" y="201"/>
                    <a:pt x="96" y="202"/>
                    <a:pt x="95" y="202"/>
                  </a:cubicBezTo>
                  <a:cubicBezTo>
                    <a:pt x="94" y="202"/>
                    <a:pt x="95" y="201"/>
                    <a:pt x="95" y="201"/>
                  </a:cubicBezTo>
                  <a:cubicBezTo>
                    <a:pt x="94" y="200"/>
                    <a:pt x="93" y="202"/>
                    <a:pt x="92" y="201"/>
                  </a:cubicBezTo>
                  <a:cubicBezTo>
                    <a:pt x="91" y="201"/>
                    <a:pt x="92" y="202"/>
                    <a:pt x="93" y="202"/>
                  </a:cubicBezTo>
                  <a:cubicBezTo>
                    <a:pt x="93" y="203"/>
                    <a:pt x="92" y="203"/>
                    <a:pt x="92" y="203"/>
                  </a:cubicBezTo>
                  <a:cubicBezTo>
                    <a:pt x="92" y="202"/>
                    <a:pt x="91" y="202"/>
                    <a:pt x="91" y="201"/>
                  </a:cubicBezTo>
                  <a:cubicBezTo>
                    <a:pt x="90" y="202"/>
                    <a:pt x="89" y="203"/>
                    <a:pt x="88" y="204"/>
                  </a:cubicBezTo>
                  <a:cubicBezTo>
                    <a:pt x="87" y="204"/>
                    <a:pt x="87" y="203"/>
                    <a:pt x="87" y="203"/>
                  </a:cubicBezTo>
                  <a:cubicBezTo>
                    <a:pt x="86" y="203"/>
                    <a:pt x="86" y="204"/>
                    <a:pt x="86" y="204"/>
                  </a:cubicBezTo>
                  <a:cubicBezTo>
                    <a:pt x="86" y="204"/>
                    <a:pt x="87" y="204"/>
                    <a:pt x="86" y="205"/>
                  </a:cubicBezTo>
                  <a:cubicBezTo>
                    <a:pt x="86" y="205"/>
                    <a:pt x="86" y="204"/>
                    <a:pt x="85" y="204"/>
                  </a:cubicBezTo>
                  <a:cubicBezTo>
                    <a:pt x="85" y="204"/>
                    <a:pt x="84" y="205"/>
                    <a:pt x="83" y="205"/>
                  </a:cubicBezTo>
                  <a:cubicBezTo>
                    <a:pt x="82" y="205"/>
                    <a:pt x="82" y="205"/>
                    <a:pt x="81" y="205"/>
                  </a:cubicBezTo>
                  <a:cubicBezTo>
                    <a:pt x="81" y="205"/>
                    <a:pt x="82" y="205"/>
                    <a:pt x="82" y="205"/>
                  </a:cubicBezTo>
                  <a:cubicBezTo>
                    <a:pt x="82" y="206"/>
                    <a:pt x="81" y="206"/>
                    <a:pt x="80" y="206"/>
                  </a:cubicBezTo>
                  <a:cubicBezTo>
                    <a:pt x="79" y="206"/>
                    <a:pt x="77" y="206"/>
                    <a:pt x="77" y="206"/>
                  </a:cubicBezTo>
                  <a:cubicBezTo>
                    <a:pt x="76" y="206"/>
                    <a:pt x="76" y="205"/>
                    <a:pt x="76" y="205"/>
                  </a:cubicBezTo>
                  <a:cubicBezTo>
                    <a:pt x="75" y="205"/>
                    <a:pt x="76" y="206"/>
                    <a:pt x="76" y="206"/>
                  </a:cubicBezTo>
                  <a:cubicBezTo>
                    <a:pt x="74" y="206"/>
                    <a:pt x="73" y="206"/>
                    <a:pt x="71" y="207"/>
                  </a:cubicBezTo>
                  <a:cubicBezTo>
                    <a:pt x="71" y="206"/>
                    <a:pt x="71" y="205"/>
                    <a:pt x="70" y="206"/>
                  </a:cubicBezTo>
                  <a:cubicBezTo>
                    <a:pt x="70" y="206"/>
                    <a:pt x="71" y="206"/>
                    <a:pt x="71" y="206"/>
                  </a:cubicBezTo>
                  <a:cubicBezTo>
                    <a:pt x="70" y="207"/>
                    <a:pt x="70" y="206"/>
                    <a:pt x="70" y="206"/>
                  </a:cubicBezTo>
                  <a:cubicBezTo>
                    <a:pt x="70" y="206"/>
                    <a:pt x="69" y="207"/>
                    <a:pt x="68" y="206"/>
                  </a:cubicBezTo>
                  <a:cubicBezTo>
                    <a:pt x="69" y="205"/>
                    <a:pt x="70" y="206"/>
                    <a:pt x="71" y="205"/>
                  </a:cubicBezTo>
                  <a:cubicBezTo>
                    <a:pt x="72" y="205"/>
                    <a:pt x="72" y="204"/>
                    <a:pt x="73" y="204"/>
                  </a:cubicBezTo>
                  <a:cubicBezTo>
                    <a:pt x="72" y="205"/>
                    <a:pt x="73" y="205"/>
                    <a:pt x="73" y="205"/>
                  </a:cubicBezTo>
                  <a:cubicBezTo>
                    <a:pt x="74" y="205"/>
                    <a:pt x="75" y="205"/>
                    <a:pt x="75" y="205"/>
                  </a:cubicBezTo>
                  <a:cubicBezTo>
                    <a:pt x="75" y="205"/>
                    <a:pt x="76" y="204"/>
                    <a:pt x="76" y="204"/>
                  </a:cubicBezTo>
                  <a:cubicBezTo>
                    <a:pt x="76" y="204"/>
                    <a:pt x="76" y="205"/>
                    <a:pt x="77" y="206"/>
                  </a:cubicBezTo>
                  <a:cubicBezTo>
                    <a:pt x="78" y="205"/>
                    <a:pt x="78" y="206"/>
                    <a:pt x="79" y="206"/>
                  </a:cubicBezTo>
                  <a:cubicBezTo>
                    <a:pt x="79" y="204"/>
                    <a:pt x="77" y="205"/>
                    <a:pt x="78" y="203"/>
                  </a:cubicBezTo>
                  <a:cubicBezTo>
                    <a:pt x="79" y="204"/>
                    <a:pt x="79" y="204"/>
                    <a:pt x="80" y="205"/>
                  </a:cubicBezTo>
                  <a:cubicBezTo>
                    <a:pt x="81" y="205"/>
                    <a:pt x="81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1" y="204"/>
                    <a:pt x="82" y="204"/>
                    <a:pt x="82" y="205"/>
                  </a:cubicBezTo>
                  <a:cubicBezTo>
                    <a:pt x="83" y="205"/>
                    <a:pt x="83" y="203"/>
                    <a:pt x="82" y="204"/>
                  </a:cubicBezTo>
                  <a:cubicBezTo>
                    <a:pt x="82" y="203"/>
                    <a:pt x="83" y="204"/>
                    <a:pt x="83" y="203"/>
                  </a:cubicBezTo>
                  <a:cubicBezTo>
                    <a:pt x="83" y="203"/>
                    <a:pt x="83" y="203"/>
                    <a:pt x="83" y="203"/>
                  </a:cubicBezTo>
                  <a:cubicBezTo>
                    <a:pt x="83" y="203"/>
                    <a:pt x="81" y="203"/>
                    <a:pt x="82" y="204"/>
                  </a:cubicBezTo>
                  <a:cubicBezTo>
                    <a:pt x="81" y="204"/>
                    <a:pt x="81" y="203"/>
                    <a:pt x="80" y="204"/>
                  </a:cubicBezTo>
                  <a:cubicBezTo>
                    <a:pt x="80" y="203"/>
                    <a:pt x="80" y="203"/>
                    <a:pt x="80" y="203"/>
                  </a:cubicBezTo>
                  <a:cubicBezTo>
                    <a:pt x="80" y="202"/>
                    <a:pt x="80" y="203"/>
                    <a:pt x="80" y="203"/>
                  </a:cubicBezTo>
                  <a:cubicBezTo>
                    <a:pt x="79" y="203"/>
                    <a:pt x="79" y="203"/>
                    <a:pt x="79" y="203"/>
                  </a:cubicBezTo>
                  <a:cubicBezTo>
                    <a:pt x="78" y="203"/>
                    <a:pt x="78" y="203"/>
                    <a:pt x="78" y="203"/>
                  </a:cubicBezTo>
                  <a:cubicBezTo>
                    <a:pt x="77" y="203"/>
                    <a:pt x="78" y="204"/>
                    <a:pt x="78" y="204"/>
                  </a:cubicBezTo>
                  <a:cubicBezTo>
                    <a:pt x="77" y="204"/>
                    <a:pt x="76" y="204"/>
                    <a:pt x="76" y="203"/>
                  </a:cubicBezTo>
                  <a:cubicBezTo>
                    <a:pt x="75" y="203"/>
                    <a:pt x="75" y="204"/>
                    <a:pt x="75" y="205"/>
                  </a:cubicBezTo>
                  <a:cubicBezTo>
                    <a:pt x="74" y="204"/>
                    <a:pt x="74" y="204"/>
                    <a:pt x="73" y="203"/>
                  </a:cubicBezTo>
                  <a:cubicBezTo>
                    <a:pt x="73" y="204"/>
                    <a:pt x="71" y="204"/>
                    <a:pt x="70" y="205"/>
                  </a:cubicBezTo>
                  <a:cubicBezTo>
                    <a:pt x="70" y="204"/>
                    <a:pt x="69" y="204"/>
                    <a:pt x="69" y="204"/>
                  </a:cubicBezTo>
                  <a:cubicBezTo>
                    <a:pt x="68" y="204"/>
                    <a:pt x="68" y="205"/>
                    <a:pt x="67" y="205"/>
                  </a:cubicBezTo>
                  <a:cubicBezTo>
                    <a:pt x="67" y="205"/>
                    <a:pt x="67" y="205"/>
                    <a:pt x="68" y="205"/>
                  </a:cubicBezTo>
                  <a:cubicBezTo>
                    <a:pt x="67" y="204"/>
                    <a:pt x="66" y="204"/>
                    <a:pt x="66" y="205"/>
                  </a:cubicBezTo>
                  <a:cubicBezTo>
                    <a:pt x="66" y="205"/>
                    <a:pt x="67" y="205"/>
                    <a:pt x="67" y="205"/>
                  </a:cubicBezTo>
                  <a:cubicBezTo>
                    <a:pt x="67" y="206"/>
                    <a:pt x="68" y="206"/>
                    <a:pt x="68" y="206"/>
                  </a:cubicBezTo>
                  <a:cubicBezTo>
                    <a:pt x="70" y="206"/>
                    <a:pt x="70" y="206"/>
                    <a:pt x="70" y="206"/>
                  </a:cubicBezTo>
                  <a:cubicBezTo>
                    <a:pt x="69" y="207"/>
                    <a:pt x="68" y="206"/>
                    <a:pt x="67" y="207"/>
                  </a:cubicBezTo>
                  <a:cubicBezTo>
                    <a:pt x="66" y="207"/>
                    <a:pt x="64" y="207"/>
                    <a:pt x="63" y="206"/>
                  </a:cubicBezTo>
                  <a:cubicBezTo>
                    <a:pt x="63" y="206"/>
                    <a:pt x="63" y="205"/>
                    <a:pt x="63" y="205"/>
                  </a:cubicBezTo>
                  <a:cubicBezTo>
                    <a:pt x="62" y="205"/>
                    <a:pt x="62" y="205"/>
                    <a:pt x="61" y="205"/>
                  </a:cubicBezTo>
                  <a:cubicBezTo>
                    <a:pt x="61" y="205"/>
                    <a:pt x="60" y="205"/>
                    <a:pt x="60" y="204"/>
                  </a:cubicBezTo>
                  <a:cubicBezTo>
                    <a:pt x="60" y="204"/>
                    <a:pt x="60" y="204"/>
                    <a:pt x="61" y="203"/>
                  </a:cubicBezTo>
                  <a:cubicBezTo>
                    <a:pt x="60" y="203"/>
                    <a:pt x="60" y="204"/>
                    <a:pt x="59" y="204"/>
                  </a:cubicBezTo>
                  <a:cubicBezTo>
                    <a:pt x="58" y="204"/>
                    <a:pt x="59" y="203"/>
                    <a:pt x="58" y="203"/>
                  </a:cubicBezTo>
                  <a:cubicBezTo>
                    <a:pt x="57" y="203"/>
                    <a:pt x="58" y="205"/>
                    <a:pt x="58" y="204"/>
                  </a:cubicBezTo>
                  <a:cubicBezTo>
                    <a:pt x="58" y="206"/>
                    <a:pt x="58" y="204"/>
                    <a:pt x="57" y="204"/>
                  </a:cubicBezTo>
                  <a:cubicBezTo>
                    <a:pt x="56" y="204"/>
                    <a:pt x="57" y="204"/>
                    <a:pt x="56" y="205"/>
                  </a:cubicBezTo>
                  <a:cubicBezTo>
                    <a:pt x="55" y="205"/>
                    <a:pt x="57" y="204"/>
                    <a:pt x="56" y="204"/>
                  </a:cubicBezTo>
                  <a:cubicBezTo>
                    <a:pt x="56" y="204"/>
                    <a:pt x="55" y="204"/>
                    <a:pt x="55" y="205"/>
                  </a:cubicBezTo>
                  <a:cubicBezTo>
                    <a:pt x="54" y="204"/>
                    <a:pt x="53" y="205"/>
                    <a:pt x="53" y="204"/>
                  </a:cubicBezTo>
                  <a:cubicBezTo>
                    <a:pt x="53" y="204"/>
                    <a:pt x="52" y="204"/>
                    <a:pt x="51" y="204"/>
                  </a:cubicBezTo>
                  <a:cubicBezTo>
                    <a:pt x="51" y="204"/>
                    <a:pt x="51" y="204"/>
                    <a:pt x="51" y="204"/>
                  </a:cubicBezTo>
                  <a:cubicBezTo>
                    <a:pt x="51" y="203"/>
                    <a:pt x="51" y="204"/>
                    <a:pt x="51" y="205"/>
                  </a:cubicBezTo>
                  <a:cubicBezTo>
                    <a:pt x="50" y="204"/>
                    <a:pt x="50" y="205"/>
                    <a:pt x="49" y="204"/>
                  </a:cubicBezTo>
                  <a:cubicBezTo>
                    <a:pt x="49" y="204"/>
                    <a:pt x="49" y="204"/>
                    <a:pt x="50" y="203"/>
                  </a:cubicBezTo>
                  <a:cubicBezTo>
                    <a:pt x="54" y="204"/>
                    <a:pt x="56" y="203"/>
                    <a:pt x="59" y="203"/>
                  </a:cubicBezTo>
                  <a:cubicBezTo>
                    <a:pt x="60" y="203"/>
                    <a:pt x="59" y="203"/>
                    <a:pt x="59" y="203"/>
                  </a:cubicBezTo>
                  <a:cubicBezTo>
                    <a:pt x="60" y="202"/>
                    <a:pt x="61" y="202"/>
                    <a:pt x="62" y="202"/>
                  </a:cubicBezTo>
                  <a:cubicBezTo>
                    <a:pt x="62" y="202"/>
                    <a:pt x="62" y="203"/>
                    <a:pt x="62" y="203"/>
                  </a:cubicBezTo>
                  <a:cubicBezTo>
                    <a:pt x="62" y="203"/>
                    <a:pt x="63" y="203"/>
                    <a:pt x="63" y="203"/>
                  </a:cubicBezTo>
                  <a:cubicBezTo>
                    <a:pt x="63" y="203"/>
                    <a:pt x="62" y="203"/>
                    <a:pt x="64" y="203"/>
                  </a:cubicBezTo>
                  <a:cubicBezTo>
                    <a:pt x="63" y="205"/>
                    <a:pt x="62" y="203"/>
                    <a:pt x="61" y="204"/>
                  </a:cubicBezTo>
                  <a:cubicBezTo>
                    <a:pt x="62" y="205"/>
                    <a:pt x="64" y="205"/>
                    <a:pt x="66" y="206"/>
                  </a:cubicBezTo>
                  <a:cubicBezTo>
                    <a:pt x="66" y="206"/>
                    <a:pt x="65" y="206"/>
                    <a:pt x="65" y="206"/>
                  </a:cubicBezTo>
                  <a:cubicBezTo>
                    <a:pt x="66" y="206"/>
                    <a:pt x="66" y="205"/>
                    <a:pt x="66" y="204"/>
                  </a:cubicBezTo>
                  <a:cubicBezTo>
                    <a:pt x="65" y="204"/>
                    <a:pt x="65" y="205"/>
                    <a:pt x="64" y="205"/>
                  </a:cubicBezTo>
                  <a:cubicBezTo>
                    <a:pt x="64" y="204"/>
                    <a:pt x="65" y="203"/>
                    <a:pt x="64" y="202"/>
                  </a:cubicBezTo>
                  <a:cubicBezTo>
                    <a:pt x="65" y="202"/>
                    <a:pt x="66" y="202"/>
                    <a:pt x="67" y="202"/>
                  </a:cubicBezTo>
                  <a:cubicBezTo>
                    <a:pt x="68" y="202"/>
                    <a:pt x="70" y="202"/>
                    <a:pt x="71" y="202"/>
                  </a:cubicBezTo>
                  <a:cubicBezTo>
                    <a:pt x="72" y="201"/>
                    <a:pt x="73" y="202"/>
                    <a:pt x="75" y="201"/>
                  </a:cubicBezTo>
                  <a:cubicBezTo>
                    <a:pt x="75" y="201"/>
                    <a:pt x="75" y="200"/>
                    <a:pt x="76" y="201"/>
                  </a:cubicBezTo>
                  <a:cubicBezTo>
                    <a:pt x="76" y="201"/>
                    <a:pt x="76" y="202"/>
                    <a:pt x="77" y="202"/>
                  </a:cubicBezTo>
                  <a:cubicBezTo>
                    <a:pt x="78" y="202"/>
                    <a:pt x="78" y="202"/>
                    <a:pt x="79" y="202"/>
                  </a:cubicBezTo>
                  <a:cubicBezTo>
                    <a:pt x="79" y="201"/>
                    <a:pt x="79" y="201"/>
                    <a:pt x="79" y="201"/>
                  </a:cubicBezTo>
                  <a:cubicBezTo>
                    <a:pt x="78" y="201"/>
                    <a:pt x="77" y="201"/>
                    <a:pt x="77" y="202"/>
                  </a:cubicBezTo>
                  <a:cubicBezTo>
                    <a:pt x="75" y="201"/>
                    <a:pt x="78" y="200"/>
                    <a:pt x="79" y="200"/>
                  </a:cubicBezTo>
                  <a:cubicBezTo>
                    <a:pt x="79" y="200"/>
                    <a:pt x="79" y="201"/>
                    <a:pt x="79" y="201"/>
                  </a:cubicBezTo>
                  <a:cubicBezTo>
                    <a:pt x="79" y="201"/>
                    <a:pt x="80" y="200"/>
                    <a:pt x="80" y="200"/>
                  </a:cubicBezTo>
                  <a:cubicBezTo>
                    <a:pt x="81" y="200"/>
                    <a:pt x="82" y="200"/>
                    <a:pt x="83" y="199"/>
                  </a:cubicBezTo>
                  <a:cubicBezTo>
                    <a:pt x="84" y="199"/>
                    <a:pt x="84" y="199"/>
                    <a:pt x="85" y="199"/>
                  </a:cubicBezTo>
                  <a:cubicBezTo>
                    <a:pt x="85" y="198"/>
                    <a:pt x="86" y="198"/>
                    <a:pt x="86" y="198"/>
                  </a:cubicBezTo>
                  <a:cubicBezTo>
                    <a:pt x="88" y="197"/>
                    <a:pt x="89" y="197"/>
                    <a:pt x="91" y="197"/>
                  </a:cubicBezTo>
                  <a:cubicBezTo>
                    <a:pt x="91" y="196"/>
                    <a:pt x="92" y="196"/>
                    <a:pt x="92" y="195"/>
                  </a:cubicBezTo>
                  <a:cubicBezTo>
                    <a:pt x="93" y="195"/>
                    <a:pt x="94" y="195"/>
                    <a:pt x="94" y="194"/>
                  </a:cubicBezTo>
                  <a:cubicBezTo>
                    <a:pt x="94" y="193"/>
                    <a:pt x="93" y="194"/>
                    <a:pt x="93" y="193"/>
                  </a:cubicBezTo>
                  <a:cubicBezTo>
                    <a:pt x="92" y="194"/>
                    <a:pt x="90" y="194"/>
                    <a:pt x="89" y="193"/>
                  </a:cubicBezTo>
                  <a:cubicBezTo>
                    <a:pt x="90" y="194"/>
                    <a:pt x="89" y="195"/>
                    <a:pt x="88" y="195"/>
                  </a:cubicBezTo>
                  <a:cubicBezTo>
                    <a:pt x="88" y="196"/>
                    <a:pt x="89" y="196"/>
                    <a:pt x="89" y="196"/>
                  </a:cubicBezTo>
                  <a:cubicBezTo>
                    <a:pt x="87" y="197"/>
                    <a:pt x="88" y="195"/>
                    <a:pt x="88" y="194"/>
                  </a:cubicBezTo>
                  <a:cubicBezTo>
                    <a:pt x="87" y="194"/>
                    <a:pt x="87" y="195"/>
                    <a:pt x="86" y="195"/>
                  </a:cubicBezTo>
                  <a:cubicBezTo>
                    <a:pt x="85" y="195"/>
                    <a:pt x="86" y="196"/>
                    <a:pt x="86" y="196"/>
                  </a:cubicBezTo>
                  <a:cubicBezTo>
                    <a:pt x="86" y="196"/>
                    <a:pt x="87" y="195"/>
                    <a:pt x="88" y="196"/>
                  </a:cubicBezTo>
                  <a:cubicBezTo>
                    <a:pt x="87" y="196"/>
                    <a:pt x="87" y="196"/>
                    <a:pt x="87" y="197"/>
                  </a:cubicBezTo>
                  <a:cubicBezTo>
                    <a:pt x="86" y="197"/>
                    <a:pt x="85" y="197"/>
                    <a:pt x="84" y="197"/>
                  </a:cubicBezTo>
                  <a:cubicBezTo>
                    <a:pt x="83" y="198"/>
                    <a:pt x="82" y="198"/>
                    <a:pt x="81" y="198"/>
                  </a:cubicBezTo>
                  <a:cubicBezTo>
                    <a:pt x="80" y="198"/>
                    <a:pt x="82" y="198"/>
                    <a:pt x="82" y="197"/>
                  </a:cubicBezTo>
                  <a:cubicBezTo>
                    <a:pt x="82" y="197"/>
                    <a:pt x="81" y="197"/>
                    <a:pt x="80" y="197"/>
                  </a:cubicBezTo>
                  <a:cubicBezTo>
                    <a:pt x="80" y="197"/>
                    <a:pt x="80" y="198"/>
                    <a:pt x="79" y="198"/>
                  </a:cubicBezTo>
                  <a:cubicBezTo>
                    <a:pt x="80" y="197"/>
                    <a:pt x="79" y="197"/>
                    <a:pt x="79" y="197"/>
                  </a:cubicBezTo>
                  <a:cubicBezTo>
                    <a:pt x="78" y="198"/>
                    <a:pt x="79" y="198"/>
                    <a:pt x="78" y="198"/>
                  </a:cubicBezTo>
                  <a:cubicBezTo>
                    <a:pt x="78" y="197"/>
                    <a:pt x="77" y="197"/>
                    <a:pt x="76" y="197"/>
                  </a:cubicBezTo>
                  <a:cubicBezTo>
                    <a:pt x="77" y="198"/>
                    <a:pt x="78" y="197"/>
                    <a:pt x="78" y="198"/>
                  </a:cubicBezTo>
                  <a:cubicBezTo>
                    <a:pt x="77" y="199"/>
                    <a:pt x="77" y="198"/>
                    <a:pt x="76" y="198"/>
                  </a:cubicBezTo>
                  <a:cubicBezTo>
                    <a:pt x="76" y="198"/>
                    <a:pt x="76" y="198"/>
                    <a:pt x="76" y="198"/>
                  </a:cubicBezTo>
                  <a:cubicBezTo>
                    <a:pt x="76" y="199"/>
                    <a:pt x="76" y="198"/>
                    <a:pt x="77" y="199"/>
                  </a:cubicBezTo>
                  <a:cubicBezTo>
                    <a:pt x="77" y="199"/>
                    <a:pt x="76" y="199"/>
                    <a:pt x="76" y="199"/>
                  </a:cubicBezTo>
                  <a:cubicBezTo>
                    <a:pt x="75" y="199"/>
                    <a:pt x="75" y="200"/>
                    <a:pt x="75" y="200"/>
                  </a:cubicBezTo>
                  <a:cubicBezTo>
                    <a:pt x="75" y="200"/>
                    <a:pt x="74" y="200"/>
                    <a:pt x="73" y="200"/>
                  </a:cubicBezTo>
                  <a:cubicBezTo>
                    <a:pt x="73" y="200"/>
                    <a:pt x="72" y="200"/>
                    <a:pt x="71" y="200"/>
                  </a:cubicBezTo>
                  <a:cubicBezTo>
                    <a:pt x="72" y="199"/>
                    <a:pt x="72" y="200"/>
                    <a:pt x="73" y="200"/>
                  </a:cubicBezTo>
                  <a:cubicBezTo>
                    <a:pt x="73" y="199"/>
                    <a:pt x="72" y="199"/>
                    <a:pt x="72" y="199"/>
                  </a:cubicBezTo>
                  <a:cubicBezTo>
                    <a:pt x="72" y="198"/>
                    <a:pt x="71" y="198"/>
                    <a:pt x="71" y="198"/>
                  </a:cubicBezTo>
                  <a:cubicBezTo>
                    <a:pt x="70" y="198"/>
                    <a:pt x="71" y="199"/>
                    <a:pt x="71" y="199"/>
                  </a:cubicBezTo>
                  <a:cubicBezTo>
                    <a:pt x="70" y="200"/>
                    <a:pt x="70" y="198"/>
                    <a:pt x="69" y="197"/>
                  </a:cubicBezTo>
                  <a:cubicBezTo>
                    <a:pt x="68" y="197"/>
                    <a:pt x="68" y="197"/>
                    <a:pt x="67" y="197"/>
                  </a:cubicBezTo>
                  <a:cubicBezTo>
                    <a:pt x="67" y="197"/>
                    <a:pt x="67" y="198"/>
                    <a:pt x="67" y="198"/>
                  </a:cubicBezTo>
                  <a:cubicBezTo>
                    <a:pt x="65" y="198"/>
                    <a:pt x="66" y="197"/>
                    <a:pt x="64" y="197"/>
                  </a:cubicBezTo>
                  <a:cubicBezTo>
                    <a:pt x="65" y="196"/>
                    <a:pt x="64" y="196"/>
                    <a:pt x="64" y="195"/>
                  </a:cubicBezTo>
                  <a:cubicBezTo>
                    <a:pt x="65" y="195"/>
                    <a:pt x="65" y="195"/>
                    <a:pt x="66" y="194"/>
                  </a:cubicBezTo>
                  <a:cubicBezTo>
                    <a:pt x="66" y="194"/>
                    <a:pt x="65" y="194"/>
                    <a:pt x="65" y="194"/>
                  </a:cubicBezTo>
                  <a:cubicBezTo>
                    <a:pt x="65" y="194"/>
                    <a:pt x="65" y="193"/>
                    <a:pt x="65" y="193"/>
                  </a:cubicBezTo>
                  <a:cubicBezTo>
                    <a:pt x="66" y="193"/>
                    <a:pt x="66" y="193"/>
                    <a:pt x="66" y="194"/>
                  </a:cubicBezTo>
                  <a:cubicBezTo>
                    <a:pt x="66" y="194"/>
                    <a:pt x="66" y="193"/>
                    <a:pt x="67" y="193"/>
                  </a:cubicBezTo>
                  <a:cubicBezTo>
                    <a:pt x="67" y="194"/>
                    <a:pt x="67" y="194"/>
                    <a:pt x="66" y="194"/>
                  </a:cubicBezTo>
                  <a:cubicBezTo>
                    <a:pt x="66" y="194"/>
                    <a:pt x="66" y="195"/>
                    <a:pt x="66" y="195"/>
                  </a:cubicBezTo>
                  <a:cubicBezTo>
                    <a:pt x="66" y="196"/>
                    <a:pt x="67" y="195"/>
                    <a:pt x="67" y="195"/>
                  </a:cubicBezTo>
                  <a:cubicBezTo>
                    <a:pt x="67" y="196"/>
                    <a:pt x="68" y="196"/>
                    <a:pt x="67" y="197"/>
                  </a:cubicBezTo>
                  <a:cubicBezTo>
                    <a:pt x="68" y="197"/>
                    <a:pt x="68" y="196"/>
                    <a:pt x="68" y="196"/>
                  </a:cubicBezTo>
                  <a:cubicBezTo>
                    <a:pt x="68" y="195"/>
                    <a:pt x="67" y="195"/>
                    <a:pt x="68" y="195"/>
                  </a:cubicBezTo>
                  <a:cubicBezTo>
                    <a:pt x="68" y="195"/>
                    <a:pt x="69" y="194"/>
                    <a:pt x="69" y="195"/>
                  </a:cubicBezTo>
                  <a:cubicBezTo>
                    <a:pt x="69" y="194"/>
                    <a:pt x="69" y="194"/>
                    <a:pt x="70" y="194"/>
                  </a:cubicBezTo>
                  <a:cubicBezTo>
                    <a:pt x="70" y="195"/>
                    <a:pt x="70" y="196"/>
                    <a:pt x="71" y="195"/>
                  </a:cubicBezTo>
                  <a:cubicBezTo>
                    <a:pt x="72" y="196"/>
                    <a:pt x="70" y="196"/>
                    <a:pt x="71" y="197"/>
                  </a:cubicBezTo>
                  <a:cubicBezTo>
                    <a:pt x="71" y="196"/>
                    <a:pt x="71" y="196"/>
                    <a:pt x="72" y="196"/>
                  </a:cubicBezTo>
                  <a:cubicBezTo>
                    <a:pt x="72" y="196"/>
                    <a:pt x="72" y="197"/>
                    <a:pt x="73" y="197"/>
                  </a:cubicBezTo>
                  <a:cubicBezTo>
                    <a:pt x="73" y="197"/>
                    <a:pt x="72" y="198"/>
                    <a:pt x="73" y="199"/>
                  </a:cubicBezTo>
                  <a:cubicBezTo>
                    <a:pt x="73" y="198"/>
                    <a:pt x="73" y="198"/>
                    <a:pt x="74" y="198"/>
                  </a:cubicBezTo>
                  <a:cubicBezTo>
                    <a:pt x="74" y="199"/>
                    <a:pt x="73" y="198"/>
                    <a:pt x="74" y="199"/>
                  </a:cubicBezTo>
                  <a:cubicBezTo>
                    <a:pt x="75" y="200"/>
                    <a:pt x="74" y="199"/>
                    <a:pt x="74" y="198"/>
                  </a:cubicBezTo>
                  <a:cubicBezTo>
                    <a:pt x="75" y="198"/>
                    <a:pt x="75" y="199"/>
                    <a:pt x="75" y="199"/>
                  </a:cubicBezTo>
                  <a:cubicBezTo>
                    <a:pt x="76" y="199"/>
                    <a:pt x="75" y="198"/>
                    <a:pt x="76" y="198"/>
                  </a:cubicBezTo>
                  <a:cubicBezTo>
                    <a:pt x="76" y="197"/>
                    <a:pt x="76" y="198"/>
                    <a:pt x="75" y="198"/>
                  </a:cubicBezTo>
                  <a:cubicBezTo>
                    <a:pt x="75" y="197"/>
                    <a:pt x="74" y="197"/>
                    <a:pt x="74" y="197"/>
                  </a:cubicBezTo>
                  <a:cubicBezTo>
                    <a:pt x="74" y="197"/>
                    <a:pt x="74" y="197"/>
                    <a:pt x="74" y="196"/>
                  </a:cubicBezTo>
                  <a:cubicBezTo>
                    <a:pt x="74" y="196"/>
                    <a:pt x="73" y="196"/>
                    <a:pt x="73" y="196"/>
                  </a:cubicBezTo>
                  <a:cubicBezTo>
                    <a:pt x="74" y="195"/>
                    <a:pt x="74" y="195"/>
                    <a:pt x="74" y="195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5" y="196"/>
                    <a:pt x="75" y="196"/>
                    <a:pt x="75" y="196"/>
                  </a:cubicBezTo>
                  <a:cubicBezTo>
                    <a:pt x="75" y="194"/>
                    <a:pt x="74" y="195"/>
                    <a:pt x="73" y="195"/>
                  </a:cubicBezTo>
                  <a:cubicBezTo>
                    <a:pt x="73" y="194"/>
                    <a:pt x="74" y="194"/>
                    <a:pt x="74" y="194"/>
                  </a:cubicBezTo>
                  <a:cubicBezTo>
                    <a:pt x="73" y="194"/>
                    <a:pt x="73" y="193"/>
                    <a:pt x="74" y="193"/>
                  </a:cubicBezTo>
                  <a:cubicBezTo>
                    <a:pt x="74" y="192"/>
                    <a:pt x="73" y="192"/>
                    <a:pt x="73" y="192"/>
                  </a:cubicBezTo>
                  <a:cubicBezTo>
                    <a:pt x="73" y="192"/>
                    <a:pt x="73" y="193"/>
                    <a:pt x="72" y="192"/>
                  </a:cubicBezTo>
                  <a:cubicBezTo>
                    <a:pt x="72" y="191"/>
                    <a:pt x="74" y="192"/>
                    <a:pt x="75" y="191"/>
                  </a:cubicBezTo>
                  <a:cubicBezTo>
                    <a:pt x="76" y="191"/>
                    <a:pt x="76" y="191"/>
                    <a:pt x="77" y="191"/>
                  </a:cubicBezTo>
                  <a:cubicBezTo>
                    <a:pt x="77" y="191"/>
                    <a:pt x="76" y="191"/>
                    <a:pt x="76" y="191"/>
                  </a:cubicBezTo>
                  <a:cubicBezTo>
                    <a:pt x="77" y="192"/>
                    <a:pt x="77" y="191"/>
                    <a:pt x="77" y="191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9" y="191"/>
                    <a:pt x="79" y="191"/>
                    <a:pt x="79" y="190"/>
                  </a:cubicBezTo>
                  <a:cubicBezTo>
                    <a:pt x="79" y="190"/>
                    <a:pt x="80" y="191"/>
                    <a:pt x="80" y="190"/>
                  </a:cubicBezTo>
                  <a:cubicBezTo>
                    <a:pt x="81" y="190"/>
                    <a:pt x="81" y="190"/>
                    <a:pt x="82" y="190"/>
                  </a:cubicBezTo>
                  <a:cubicBezTo>
                    <a:pt x="82" y="191"/>
                    <a:pt x="82" y="192"/>
                    <a:pt x="80" y="192"/>
                  </a:cubicBezTo>
                  <a:cubicBezTo>
                    <a:pt x="80" y="193"/>
                    <a:pt x="81" y="192"/>
                    <a:pt x="82" y="192"/>
                  </a:cubicBezTo>
                  <a:cubicBezTo>
                    <a:pt x="83" y="192"/>
                    <a:pt x="82" y="192"/>
                    <a:pt x="82" y="191"/>
                  </a:cubicBezTo>
                  <a:cubicBezTo>
                    <a:pt x="83" y="191"/>
                    <a:pt x="83" y="191"/>
                    <a:pt x="83" y="191"/>
                  </a:cubicBezTo>
                  <a:cubicBezTo>
                    <a:pt x="83" y="190"/>
                    <a:pt x="84" y="190"/>
                    <a:pt x="83" y="190"/>
                  </a:cubicBezTo>
                  <a:cubicBezTo>
                    <a:pt x="83" y="189"/>
                    <a:pt x="83" y="190"/>
                    <a:pt x="82" y="190"/>
                  </a:cubicBezTo>
                  <a:cubicBezTo>
                    <a:pt x="83" y="189"/>
                    <a:pt x="84" y="189"/>
                    <a:pt x="86" y="189"/>
                  </a:cubicBezTo>
                  <a:cubicBezTo>
                    <a:pt x="86" y="189"/>
                    <a:pt x="86" y="188"/>
                    <a:pt x="86" y="188"/>
                  </a:cubicBezTo>
                  <a:cubicBezTo>
                    <a:pt x="87" y="188"/>
                    <a:pt x="88" y="187"/>
                    <a:pt x="89" y="187"/>
                  </a:cubicBezTo>
                  <a:cubicBezTo>
                    <a:pt x="90" y="186"/>
                    <a:pt x="91" y="186"/>
                    <a:pt x="91" y="186"/>
                  </a:cubicBezTo>
                  <a:cubicBezTo>
                    <a:pt x="92" y="186"/>
                    <a:pt x="93" y="185"/>
                    <a:pt x="93" y="185"/>
                  </a:cubicBezTo>
                  <a:cubicBezTo>
                    <a:pt x="93" y="185"/>
                    <a:pt x="93" y="186"/>
                    <a:pt x="93" y="186"/>
                  </a:cubicBezTo>
                  <a:cubicBezTo>
                    <a:pt x="94" y="186"/>
                    <a:pt x="94" y="185"/>
                    <a:pt x="94" y="185"/>
                  </a:cubicBezTo>
                  <a:cubicBezTo>
                    <a:pt x="94" y="187"/>
                    <a:pt x="94" y="184"/>
                    <a:pt x="96" y="184"/>
                  </a:cubicBezTo>
                  <a:cubicBezTo>
                    <a:pt x="96" y="184"/>
                    <a:pt x="95" y="184"/>
                    <a:pt x="95" y="184"/>
                  </a:cubicBezTo>
                  <a:cubicBezTo>
                    <a:pt x="96" y="183"/>
                    <a:pt x="97" y="182"/>
                    <a:pt x="98" y="183"/>
                  </a:cubicBezTo>
                  <a:cubicBezTo>
                    <a:pt x="98" y="183"/>
                    <a:pt x="98" y="182"/>
                    <a:pt x="99" y="182"/>
                  </a:cubicBezTo>
                  <a:cubicBezTo>
                    <a:pt x="99" y="183"/>
                    <a:pt x="99" y="183"/>
                    <a:pt x="98" y="183"/>
                  </a:cubicBezTo>
                  <a:cubicBezTo>
                    <a:pt x="99" y="184"/>
                    <a:pt x="99" y="184"/>
                    <a:pt x="100" y="183"/>
                  </a:cubicBezTo>
                  <a:cubicBezTo>
                    <a:pt x="100" y="183"/>
                    <a:pt x="99" y="183"/>
                    <a:pt x="99" y="182"/>
                  </a:cubicBezTo>
                  <a:cubicBezTo>
                    <a:pt x="103" y="179"/>
                    <a:pt x="107" y="176"/>
                    <a:pt x="111" y="173"/>
                  </a:cubicBezTo>
                  <a:cubicBezTo>
                    <a:pt x="114" y="169"/>
                    <a:pt x="118" y="165"/>
                    <a:pt x="121" y="161"/>
                  </a:cubicBezTo>
                  <a:cubicBezTo>
                    <a:pt x="121" y="160"/>
                    <a:pt x="122" y="159"/>
                    <a:pt x="123" y="157"/>
                  </a:cubicBezTo>
                  <a:cubicBezTo>
                    <a:pt x="123" y="157"/>
                    <a:pt x="123" y="157"/>
                    <a:pt x="123" y="157"/>
                  </a:cubicBezTo>
                  <a:cubicBezTo>
                    <a:pt x="124" y="156"/>
                    <a:pt x="125" y="155"/>
                    <a:pt x="125" y="154"/>
                  </a:cubicBezTo>
                  <a:cubicBezTo>
                    <a:pt x="126" y="153"/>
                    <a:pt x="126" y="152"/>
                    <a:pt x="126" y="152"/>
                  </a:cubicBezTo>
                  <a:cubicBezTo>
                    <a:pt x="126" y="151"/>
                    <a:pt x="127" y="151"/>
                    <a:pt x="128" y="150"/>
                  </a:cubicBezTo>
                  <a:cubicBezTo>
                    <a:pt x="128" y="149"/>
                    <a:pt x="128" y="147"/>
                    <a:pt x="129" y="147"/>
                  </a:cubicBezTo>
                  <a:cubicBezTo>
                    <a:pt x="129" y="146"/>
                    <a:pt x="129" y="144"/>
                    <a:pt x="130" y="143"/>
                  </a:cubicBezTo>
                  <a:cubicBezTo>
                    <a:pt x="130" y="142"/>
                    <a:pt x="130" y="141"/>
                    <a:pt x="131" y="141"/>
                  </a:cubicBezTo>
                  <a:cubicBezTo>
                    <a:pt x="131" y="141"/>
                    <a:pt x="131" y="141"/>
                    <a:pt x="130" y="141"/>
                  </a:cubicBezTo>
                  <a:cubicBezTo>
                    <a:pt x="131" y="139"/>
                    <a:pt x="131" y="138"/>
                    <a:pt x="132" y="136"/>
                  </a:cubicBezTo>
                  <a:cubicBezTo>
                    <a:pt x="132" y="136"/>
                    <a:pt x="132" y="137"/>
                    <a:pt x="132" y="137"/>
                  </a:cubicBezTo>
                  <a:cubicBezTo>
                    <a:pt x="133" y="136"/>
                    <a:pt x="132" y="136"/>
                    <a:pt x="132" y="136"/>
                  </a:cubicBezTo>
                  <a:cubicBezTo>
                    <a:pt x="132" y="135"/>
                    <a:pt x="133" y="136"/>
                    <a:pt x="133" y="136"/>
                  </a:cubicBezTo>
                  <a:cubicBezTo>
                    <a:pt x="133" y="135"/>
                    <a:pt x="133" y="135"/>
                    <a:pt x="133" y="134"/>
                  </a:cubicBezTo>
                  <a:cubicBezTo>
                    <a:pt x="133" y="134"/>
                    <a:pt x="133" y="133"/>
                    <a:pt x="133" y="132"/>
                  </a:cubicBezTo>
                  <a:cubicBezTo>
                    <a:pt x="133" y="132"/>
                    <a:pt x="134" y="132"/>
                    <a:pt x="134" y="131"/>
                  </a:cubicBezTo>
                  <a:cubicBezTo>
                    <a:pt x="134" y="131"/>
                    <a:pt x="134" y="131"/>
                    <a:pt x="134" y="130"/>
                  </a:cubicBezTo>
                  <a:cubicBezTo>
                    <a:pt x="134" y="130"/>
                    <a:pt x="134" y="129"/>
                    <a:pt x="134" y="129"/>
                  </a:cubicBezTo>
                  <a:cubicBezTo>
                    <a:pt x="134" y="129"/>
                    <a:pt x="135" y="128"/>
                    <a:pt x="135" y="128"/>
                  </a:cubicBezTo>
                  <a:cubicBezTo>
                    <a:pt x="135" y="128"/>
                    <a:pt x="134" y="128"/>
                    <a:pt x="135" y="127"/>
                  </a:cubicBezTo>
                  <a:cubicBezTo>
                    <a:pt x="135" y="127"/>
                    <a:pt x="135" y="126"/>
                    <a:pt x="135" y="125"/>
                  </a:cubicBezTo>
                  <a:cubicBezTo>
                    <a:pt x="135" y="125"/>
                    <a:pt x="134" y="124"/>
                    <a:pt x="134" y="124"/>
                  </a:cubicBezTo>
                  <a:cubicBezTo>
                    <a:pt x="134" y="123"/>
                    <a:pt x="135" y="123"/>
                    <a:pt x="135" y="123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5" y="121"/>
                    <a:pt x="135" y="122"/>
                    <a:pt x="135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0"/>
                    <a:pt x="136" y="118"/>
                    <a:pt x="136" y="117"/>
                  </a:cubicBezTo>
                  <a:cubicBezTo>
                    <a:pt x="136" y="117"/>
                    <a:pt x="136" y="117"/>
                    <a:pt x="136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6" y="115"/>
                    <a:pt x="136" y="114"/>
                    <a:pt x="136" y="114"/>
                  </a:cubicBezTo>
                  <a:cubicBezTo>
                    <a:pt x="136" y="113"/>
                    <a:pt x="136" y="113"/>
                    <a:pt x="136" y="112"/>
                  </a:cubicBezTo>
                  <a:cubicBezTo>
                    <a:pt x="136" y="112"/>
                    <a:pt x="136" y="112"/>
                    <a:pt x="136" y="111"/>
                  </a:cubicBezTo>
                  <a:cubicBezTo>
                    <a:pt x="136" y="110"/>
                    <a:pt x="136" y="108"/>
                    <a:pt x="135" y="106"/>
                  </a:cubicBezTo>
                  <a:cubicBezTo>
                    <a:pt x="135" y="106"/>
                    <a:pt x="136" y="106"/>
                    <a:pt x="136" y="106"/>
                  </a:cubicBezTo>
                  <a:cubicBezTo>
                    <a:pt x="136" y="104"/>
                    <a:pt x="135" y="103"/>
                    <a:pt x="135" y="102"/>
                  </a:cubicBezTo>
                  <a:cubicBezTo>
                    <a:pt x="135" y="102"/>
                    <a:pt x="135" y="102"/>
                    <a:pt x="136" y="102"/>
                  </a:cubicBezTo>
                  <a:cubicBezTo>
                    <a:pt x="135" y="100"/>
                    <a:pt x="135" y="99"/>
                    <a:pt x="135" y="98"/>
                  </a:cubicBezTo>
                  <a:cubicBezTo>
                    <a:pt x="135" y="98"/>
                    <a:pt x="135" y="98"/>
                    <a:pt x="136" y="98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7"/>
                    <a:pt x="134" y="96"/>
                    <a:pt x="134" y="96"/>
                  </a:cubicBezTo>
                  <a:cubicBezTo>
                    <a:pt x="134" y="95"/>
                    <a:pt x="134" y="95"/>
                    <a:pt x="134" y="94"/>
                  </a:cubicBezTo>
                  <a:cubicBezTo>
                    <a:pt x="134" y="93"/>
                    <a:pt x="134" y="93"/>
                    <a:pt x="134" y="92"/>
                  </a:cubicBezTo>
                  <a:cubicBezTo>
                    <a:pt x="134" y="92"/>
                    <a:pt x="134" y="92"/>
                    <a:pt x="135" y="92"/>
                  </a:cubicBezTo>
                  <a:cubicBezTo>
                    <a:pt x="135" y="91"/>
                    <a:pt x="134" y="92"/>
                    <a:pt x="134" y="91"/>
                  </a:cubicBezTo>
                  <a:cubicBezTo>
                    <a:pt x="134" y="90"/>
                    <a:pt x="134" y="90"/>
                    <a:pt x="134" y="89"/>
                  </a:cubicBezTo>
                  <a:cubicBezTo>
                    <a:pt x="134" y="89"/>
                    <a:pt x="133" y="89"/>
                    <a:pt x="133" y="89"/>
                  </a:cubicBezTo>
                  <a:cubicBezTo>
                    <a:pt x="133" y="88"/>
                    <a:pt x="132" y="87"/>
                    <a:pt x="132" y="85"/>
                  </a:cubicBezTo>
                  <a:cubicBezTo>
                    <a:pt x="132" y="85"/>
                    <a:pt x="132" y="84"/>
                    <a:pt x="132" y="84"/>
                  </a:cubicBezTo>
                  <a:cubicBezTo>
                    <a:pt x="132" y="83"/>
                    <a:pt x="132" y="82"/>
                    <a:pt x="131" y="81"/>
                  </a:cubicBezTo>
                  <a:cubicBezTo>
                    <a:pt x="131" y="81"/>
                    <a:pt x="131" y="80"/>
                    <a:pt x="131" y="79"/>
                  </a:cubicBezTo>
                  <a:cubicBezTo>
                    <a:pt x="131" y="79"/>
                    <a:pt x="131" y="79"/>
                    <a:pt x="130" y="79"/>
                  </a:cubicBezTo>
                  <a:cubicBezTo>
                    <a:pt x="130" y="78"/>
                    <a:pt x="129" y="77"/>
                    <a:pt x="129" y="76"/>
                  </a:cubicBezTo>
                  <a:cubicBezTo>
                    <a:pt x="128" y="76"/>
                    <a:pt x="128" y="75"/>
                    <a:pt x="128" y="74"/>
                  </a:cubicBezTo>
                  <a:cubicBezTo>
                    <a:pt x="127" y="74"/>
                    <a:pt x="127" y="75"/>
                    <a:pt x="127" y="75"/>
                  </a:cubicBezTo>
                  <a:cubicBezTo>
                    <a:pt x="127" y="75"/>
                    <a:pt x="128" y="75"/>
                    <a:pt x="128" y="75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28" y="76"/>
                    <a:pt x="128" y="76"/>
                    <a:pt x="129" y="77"/>
                  </a:cubicBezTo>
                  <a:cubicBezTo>
                    <a:pt x="129" y="77"/>
                    <a:pt x="129" y="77"/>
                    <a:pt x="129" y="78"/>
                  </a:cubicBezTo>
                  <a:cubicBezTo>
                    <a:pt x="129" y="78"/>
                    <a:pt x="129" y="79"/>
                    <a:pt x="129" y="80"/>
                  </a:cubicBezTo>
                  <a:cubicBezTo>
                    <a:pt x="129" y="80"/>
                    <a:pt x="129" y="81"/>
                    <a:pt x="129" y="81"/>
                  </a:cubicBezTo>
                  <a:cubicBezTo>
                    <a:pt x="129" y="81"/>
                    <a:pt x="130" y="81"/>
                    <a:pt x="130" y="82"/>
                  </a:cubicBezTo>
                  <a:cubicBezTo>
                    <a:pt x="130" y="83"/>
                    <a:pt x="130" y="83"/>
                    <a:pt x="130" y="84"/>
                  </a:cubicBezTo>
                  <a:cubicBezTo>
                    <a:pt x="130" y="84"/>
                    <a:pt x="131" y="85"/>
                    <a:pt x="131" y="86"/>
                  </a:cubicBezTo>
                  <a:cubicBezTo>
                    <a:pt x="131" y="87"/>
                    <a:pt x="131" y="86"/>
                    <a:pt x="130" y="86"/>
                  </a:cubicBezTo>
                  <a:cubicBezTo>
                    <a:pt x="130" y="87"/>
                    <a:pt x="131" y="88"/>
                    <a:pt x="130" y="88"/>
                  </a:cubicBezTo>
                  <a:cubicBezTo>
                    <a:pt x="130" y="88"/>
                    <a:pt x="130" y="88"/>
                    <a:pt x="131" y="88"/>
                  </a:cubicBezTo>
                  <a:cubicBezTo>
                    <a:pt x="131" y="88"/>
                    <a:pt x="131" y="87"/>
                    <a:pt x="131" y="87"/>
                  </a:cubicBezTo>
                  <a:cubicBezTo>
                    <a:pt x="132" y="87"/>
                    <a:pt x="132" y="89"/>
                    <a:pt x="132" y="90"/>
                  </a:cubicBezTo>
                  <a:cubicBezTo>
                    <a:pt x="131" y="90"/>
                    <a:pt x="133" y="90"/>
                    <a:pt x="132" y="90"/>
                  </a:cubicBezTo>
                  <a:cubicBezTo>
                    <a:pt x="132" y="91"/>
                    <a:pt x="131" y="90"/>
                    <a:pt x="131" y="90"/>
                  </a:cubicBezTo>
                  <a:cubicBezTo>
                    <a:pt x="131" y="90"/>
                    <a:pt x="131" y="90"/>
                    <a:pt x="131" y="90"/>
                  </a:cubicBezTo>
                  <a:cubicBezTo>
                    <a:pt x="131" y="90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89"/>
                    <a:pt x="131" y="89"/>
                    <a:pt x="131" y="88"/>
                  </a:cubicBezTo>
                  <a:cubicBezTo>
                    <a:pt x="129" y="88"/>
                    <a:pt x="131" y="89"/>
                    <a:pt x="130" y="89"/>
                  </a:cubicBezTo>
                  <a:cubicBezTo>
                    <a:pt x="130" y="90"/>
                    <a:pt x="132" y="91"/>
                    <a:pt x="131" y="92"/>
                  </a:cubicBezTo>
                  <a:cubicBezTo>
                    <a:pt x="132" y="92"/>
                    <a:pt x="131" y="91"/>
                    <a:pt x="132" y="91"/>
                  </a:cubicBezTo>
                  <a:cubicBezTo>
                    <a:pt x="133" y="92"/>
                    <a:pt x="133" y="93"/>
                    <a:pt x="132" y="93"/>
                  </a:cubicBezTo>
                  <a:cubicBezTo>
                    <a:pt x="132" y="93"/>
                    <a:pt x="132" y="92"/>
                    <a:pt x="131" y="93"/>
                  </a:cubicBezTo>
                  <a:cubicBezTo>
                    <a:pt x="131" y="93"/>
                    <a:pt x="132" y="93"/>
                    <a:pt x="132" y="93"/>
                  </a:cubicBezTo>
                  <a:cubicBezTo>
                    <a:pt x="130" y="94"/>
                    <a:pt x="131" y="95"/>
                    <a:pt x="132" y="95"/>
                  </a:cubicBezTo>
                  <a:cubicBezTo>
                    <a:pt x="132" y="95"/>
                    <a:pt x="132" y="94"/>
                    <a:pt x="132" y="94"/>
                  </a:cubicBezTo>
                  <a:cubicBezTo>
                    <a:pt x="133" y="94"/>
                    <a:pt x="132" y="95"/>
                    <a:pt x="132" y="95"/>
                  </a:cubicBezTo>
                  <a:cubicBezTo>
                    <a:pt x="131" y="95"/>
                    <a:pt x="132" y="96"/>
                    <a:pt x="131" y="96"/>
                  </a:cubicBezTo>
                  <a:cubicBezTo>
                    <a:pt x="132" y="97"/>
                    <a:pt x="132" y="96"/>
                    <a:pt x="133" y="96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2" y="98"/>
                    <a:pt x="132" y="97"/>
                    <a:pt x="132" y="97"/>
                  </a:cubicBezTo>
                  <a:cubicBezTo>
                    <a:pt x="133" y="98"/>
                    <a:pt x="133" y="99"/>
                    <a:pt x="133" y="100"/>
                  </a:cubicBezTo>
                  <a:cubicBezTo>
                    <a:pt x="133" y="102"/>
                    <a:pt x="133" y="103"/>
                    <a:pt x="133" y="105"/>
                  </a:cubicBezTo>
                  <a:cubicBezTo>
                    <a:pt x="133" y="105"/>
                    <a:pt x="133" y="106"/>
                    <a:pt x="133" y="106"/>
                  </a:cubicBezTo>
                  <a:cubicBezTo>
                    <a:pt x="133" y="107"/>
                    <a:pt x="133" y="110"/>
                    <a:pt x="133" y="110"/>
                  </a:cubicBezTo>
                  <a:cubicBezTo>
                    <a:pt x="132" y="110"/>
                    <a:pt x="133" y="109"/>
                    <a:pt x="133" y="108"/>
                  </a:cubicBezTo>
                  <a:cubicBezTo>
                    <a:pt x="133" y="107"/>
                    <a:pt x="133" y="106"/>
                    <a:pt x="132" y="105"/>
                  </a:cubicBezTo>
                  <a:cubicBezTo>
                    <a:pt x="132" y="105"/>
                    <a:pt x="132" y="105"/>
                    <a:pt x="131" y="105"/>
                  </a:cubicBezTo>
                  <a:cubicBezTo>
                    <a:pt x="131" y="106"/>
                    <a:pt x="130" y="106"/>
                    <a:pt x="131" y="107"/>
                  </a:cubicBezTo>
                  <a:cubicBezTo>
                    <a:pt x="131" y="106"/>
                    <a:pt x="131" y="106"/>
                    <a:pt x="131" y="105"/>
                  </a:cubicBezTo>
                  <a:cubicBezTo>
                    <a:pt x="133" y="106"/>
                    <a:pt x="131" y="107"/>
                    <a:pt x="131" y="108"/>
                  </a:cubicBezTo>
                  <a:cubicBezTo>
                    <a:pt x="132" y="108"/>
                    <a:pt x="131" y="107"/>
                    <a:pt x="132" y="107"/>
                  </a:cubicBezTo>
                  <a:cubicBezTo>
                    <a:pt x="132" y="108"/>
                    <a:pt x="132" y="109"/>
                    <a:pt x="132" y="111"/>
                  </a:cubicBezTo>
                  <a:cubicBezTo>
                    <a:pt x="132" y="112"/>
                    <a:pt x="132" y="114"/>
                    <a:pt x="132" y="115"/>
                  </a:cubicBezTo>
                  <a:cubicBezTo>
                    <a:pt x="132" y="117"/>
                    <a:pt x="131" y="118"/>
                    <a:pt x="131" y="119"/>
                  </a:cubicBezTo>
                  <a:cubicBezTo>
                    <a:pt x="131" y="121"/>
                    <a:pt x="131" y="122"/>
                    <a:pt x="131" y="123"/>
                  </a:cubicBezTo>
                  <a:cubicBezTo>
                    <a:pt x="131" y="124"/>
                    <a:pt x="130" y="124"/>
                    <a:pt x="130" y="124"/>
                  </a:cubicBezTo>
                  <a:cubicBezTo>
                    <a:pt x="130" y="125"/>
                    <a:pt x="130" y="125"/>
                    <a:pt x="130" y="126"/>
                  </a:cubicBezTo>
                  <a:cubicBezTo>
                    <a:pt x="130" y="126"/>
                    <a:pt x="129" y="127"/>
                    <a:pt x="129" y="128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29" y="129"/>
                    <a:pt x="129" y="129"/>
                    <a:pt x="129" y="129"/>
                  </a:cubicBezTo>
                  <a:cubicBezTo>
                    <a:pt x="129" y="130"/>
                    <a:pt x="129" y="132"/>
                    <a:pt x="128" y="134"/>
                  </a:cubicBezTo>
                  <a:cubicBezTo>
                    <a:pt x="127" y="136"/>
                    <a:pt x="127" y="137"/>
                    <a:pt x="127" y="139"/>
                  </a:cubicBezTo>
                  <a:cubicBezTo>
                    <a:pt x="126" y="139"/>
                    <a:pt x="127" y="139"/>
                    <a:pt x="126" y="139"/>
                  </a:cubicBezTo>
                  <a:cubicBezTo>
                    <a:pt x="126" y="139"/>
                    <a:pt x="126" y="140"/>
                    <a:pt x="126" y="141"/>
                  </a:cubicBezTo>
                  <a:cubicBezTo>
                    <a:pt x="125" y="141"/>
                    <a:pt x="126" y="140"/>
                    <a:pt x="125" y="140"/>
                  </a:cubicBezTo>
                  <a:cubicBezTo>
                    <a:pt x="125" y="141"/>
                    <a:pt x="125" y="142"/>
                    <a:pt x="125" y="142"/>
                  </a:cubicBezTo>
                  <a:cubicBezTo>
                    <a:pt x="124" y="141"/>
                    <a:pt x="125" y="141"/>
                    <a:pt x="124" y="141"/>
                  </a:cubicBezTo>
                  <a:cubicBezTo>
                    <a:pt x="124" y="140"/>
                    <a:pt x="125" y="140"/>
                    <a:pt x="125" y="139"/>
                  </a:cubicBezTo>
                  <a:cubicBezTo>
                    <a:pt x="125" y="139"/>
                    <a:pt x="125" y="139"/>
                    <a:pt x="125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8"/>
                    <a:pt x="123" y="138"/>
                    <a:pt x="122" y="138"/>
                  </a:cubicBezTo>
                  <a:cubicBezTo>
                    <a:pt x="121" y="138"/>
                    <a:pt x="122" y="139"/>
                    <a:pt x="121" y="139"/>
                  </a:cubicBezTo>
                  <a:cubicBezTo>
                    <a:pt x="121" y="139"/>
                    <a:pt x="121" y="138"/>
                    <a:pt x="121" y="138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7"/>
                    <a:pt x="121" y="137"/>
                    <a:pt x="122" y="136"/>
                  </a:cubicBezTo>
                  <a:cubicBezTo>
                    <a:pt x="122" y="136"/>
                    <a:pt x="123" y="136"/>
                    <a:pt x="123" y="137"/>
                  </a:cubicBezTo>
                  <a:cubicBezTo>
                    <a:pt x="124" y="137"/>
                    <a:pt x="125" y="136"/>
                    <a:pt x="124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5" y="136"/>
                    <a:pt x="125" y="136"/>
                    <a:pt x="125" y="136"/>
                  </a:cubicBezTo>
                  <a:cubicBezTo>
                    <a:pt x="125" y="135"/>
                    <a:pt x="126" y="136"/>
                    <a:pt x="126" y="135"/>
                  </a:cubicBezTo>
                  <a:cubicBezTo>
                    <a:pt x="126" y="136"/>
                    <a:pt x="125" y="136"/>
                    <a:pt x="126" y="137"/>
                  </a:cubicBezTo>
                  <a:cubicBezTo>
                    <a:pt x="126" y="137"/>
                    <a:pt x="124" y="138"/>
                    <a:pt x="125" y="139"/>
                  </a:cubicBezTo>
                  <a:cubicBezTo>
                    <a:pt x="126" y="139"/>
                    <a:pt x="125" y="137"/>
                    <a:pt x="126" y="138"/>
                  </a:cubicBezTo>
                  <a:cubicBezTo>
                    <a:pt x="126" y="137"/>
                    <a:pt x="126" y="137"/>
                    <a:pt x="126" y="136"/>
                  </a:cubicBezTo>
                  <a:cubicBezTo>
                    <a:pt x="126" y="136"/>
                    <a:pt x="126" y="135"/>
                    <a:pt x="127" y="136"/>
                  </a:cubicBezTo>
                  <a:cubicBezTo>
                    <a:pt x="127" y="135"/>
                    <a:pt x="127" y="134"/>
                    <a:pt x="127" y="134"/>
                  </a:cubicBezTo>
                  <a:cubicBezTo>
                    <a:pt x="127" y="133"/>
                    <a:pt x="128" y="132"/>
                    <a:pt x="128" y="132"/>
                  </a:cubicBezTo>
                  <a:cubicBezTo>
                    <a:pt x="128" y="131"/>
                    <a:pt x="128" y="130"/>
                    <a:pt x="128" y="129"/>
                  </a:cubicBezTo>
                  <a:cubicBezTo>
                    <a:pt x="128" y="129"/>
                    <a:pt x="128" y="128"/>
                    <a:pt x="128" y="127"/>
                  </a:cubicBezTo>
                  <a:cubicBezTo>
                    <a:pt x="128" y="127"/>
                    <a:pt x="128" y="128"/>
                    <a:pt x="129" y="128"/>
                  </a:cubicBezTo>
                  <a:cubicBezTo>
                    <a:pt x="129" y="127"/>
                    <a:pt x="129" y="127"/>
                    <a:pt x="128" y="127"/>
                  </a:cubicBezTo>
                  <a:cubicBezTo>
                    <a:pt x="128" y="126"/>
                    <a:pt x="129" y="125"/>
                    <a:pt x="12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8" y="125"/>
                    <a:pt x="128" y="124"/>
                    <a:pt x="127" y="124"/>
                  </a:cubicBezTo>
                  <a:cubicBezTo>
                    <a:pt x="128" y="123"/>
                    <a:pt x="129" y="123"/>
                    <a:pt x="129" y="122"/>
                  </a:cubicBezTo>
                  <a:cubicBezTo>
                    <a:pt x="129" y="122"/>
                    <a:pt x="128" y="122"/>
                    <a:pt x="128" y="122"/>
                  </a:cubicBezTo>
                  <a:cubicBezTo>
                    <a:pt x="128" y="121"/>
                    <a:pt x="129" y="121"/>
                    <a:pt x="129" y="120"/>
                  </a:cubicBezTo>
                  <a:cubicBezTo>
                    <a:pt x="129" y="120"/>
                    <a:pt x="128" y="120"/>
                    <a:pt x="128" y="119"/>
                  </a:cubicBezTo>
                  <a:cubicBezTo>
                    <a:pt x="128" y="119"/>
                    <a:pt x="128" y="119"/>
                    <a:pt x="128" y="119"/>
                  </a:cubicBezTo>
                  <a:cubicBezTo>
                    <a:pt x="128" y="119"/>
                    <a:pt x="128" y="118"/>
                    <a:pt x="128" y="118"/>
                  </a:cubicBezTo>
                  <a:cubicBezTo>
                    <a:pt x="128" y="117"/>
                    <a:pt x="128" y="118"/>
                    <a:pt x="128" y="118"/>
                  </a:cubicBezTo>
                  <a:cubicBezTo>
                    <a:pt x="128" y="117"/>
                    <a:pt x="129" y="118"/>
                    <a:pt x="129" y="116"/>
                  </a:cubicBezTo>
                  <a:cubicBezTo>
                    <a:pt x="129" y="116"/>
                    <a:pt x="129" y="117"/>
                    <a:pt x="128" y="117"/>
                  </a:cubicBezTo>
                  <a:cubicBezTo>
                    <a:pt x="129" y="116"/>
                    <a:pt x="128" y="116"/>
                    <a:pt x="128" y="115"/>
                  </a:cubicBezTo>
                  <a:cubicBezTo>
                    <a:pt x="128" y="116"/>
                    <a:pt x="129" y="116"/>
                    <a:pt x="129" y="116"/>
                  </a:cubicBezTo>
                  <a:cubicBezTo>
                    <a:pt x="129" y="115"/>
                    <a:pt x="128" y="115"/>
                    <a:pt x="128" y="115"/>
                  </a:cubicBezTo>
                  <a:cubicBezTo>
                    <a:pt x="128" y="115"/>
                    <a:pt x="129" y="114"/>
                    <a:pt x="128" y="114"/>
                  </a:cubicBezTo>
                  <a:cubicBezTo>
                    <a:pt x="127" y="114"/>
                    <a:pt x="128" y="116"/>
                    <a:pt x="127" y="116"/>
                  </a:cubicBezTo>
                  <a:cubicBezTo>
                    <a:pt x="127" y="116"/>
                    <a:pt x="127" y="116"/>
                    <a:pt x="128" y="116"/>
                  </a:cubicBezTo>
                  <a:lnTo>
                    <a:pt x="128" y="117"/>
                  </a:lnTo>
                  <a:close/>
                  <a:moveTo>
                    <a:pt x="121" y="137"/>
                  </a:moveTo>
                  <a:cubicBezTo>
                    <a:pt x="122" y="137"/>
                    <a:pt x="123" y="137"/>
                    <a:pt x="123" y="136"/>
                  </a:cubicBezTo>
                  <a:cubicBezTo>
                    <a:pt x="122" y="136"/>
                    <a:pt x="122" y="136"/>
                    <a:pt x="122" y="136"/>
                  </a:cubicBezTo>
                  <a:lnTo>
                    <a:pt x="121" y="137"/>
                  </a:lnTo>
                  <a:close/>
                  <a:moveTo>
                    <a:pt x="125" y="138"/>
                  </a:moveTo>
                  <a:cubicBezTo>
                    <a:pt x="125" y="137"/>
                    <a:pt x="125" y="137"/>
                    <a:pt x="125" y="137"/>
                  </a:cubicBezTo>
                  <a:cubicBezTo>
                    <a:pt x="124" y="137"/>
                    <a:pt x="123" y="137"/>
                    <a:pt x="123" y="138"/>
                  </a:cubicBezTo>
                  <a:cubicBezTo>
                    <a:pt x="124" y="138"/>
                    <a:pt x="124" y="137"/>
                    <a:pt x="125" y="138"/>
                  </a:cubicBezTo>
                  <a:moveTo>
                    <a:pt x="129" y="123"/>
                  </a:moveTo>
                  <a:cubicBezTo>
                    <a:pt x="129" y="123"/>
                    <a:pt x="128" y="123"/>
                    <a:pt x="128" y="124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9" y="124"/>
                    <a:pt x="130" y="123"/>
                    <a:pt x="129" y="123"/>
                  </a:cubicBezTo>
                  <a:moveTo>
                    <a:pt x="70" y="195"/>
                  </a:moveTo>
                  <a:cubicBezTo>
                    <a:pt x="69" y="196"/>
                    <a:pt x="68" y="196"/>
                    <a:pt x="68" y="197"/>
                  </a:cubicBezTo>
                  <a:cubicBezTo>
                    <a:pt x="69" y="197"/>
                    <a:pt x="69" y="196"/>
                    <a:pt x="69" y="196"/>
                  </a:cubicBezTo>
                  <a:cubicBezTo>
                    <a:pt x="69" y="196"/>
                    <a:pt x="69" y="197"/>
                    <a:pt x="70" y="197"/>
                  </a:cubicBezTo>
                  <a:cubicBezTo>
                    <a:pt x="70" y="197"/>
                    <a:pt x="70" y="196"/>
                    <a:pt x="70" y="195"/>
                  </a:cubicBezTo>
                  <a:moveTo>
                    <a:pt x="80" y="195"/>
                  </a:moveTo>
                  <a:cubicBezTo>
                    <a:pt x="81" y="195"/>
                    <a:pt x="81" y="195"/>
                    <a:pt x="81" y="195"/>
                  </a:cubicBezTo>
                  <a:cubicBezTo>
                    <a:pt x="81" y="194"/>
                    <a:pt x="81" y="194"/>
                    <a:pt x="81" y="193"/>
                  </a:cubicBezTo>
                  <a:cubicBezTo>
                    <a:pt x="80" y="193"/>
                    <a:pt x="80" y="194"/>
                    <a:pt x="80" y="195"/>
                  </a:cubicBezTo>
                  <a:moveTo>
                    <a:pt x="80" y="193"/>
                  </a:moveTo>
                  <a:cubicBezTo>
                    <a:pt x="80" y="192"/>
                    <a:pt x="80" y="191"/>
                    <a:pt x="80" y="191"/>
                  </a:cubicBezTo>
                  <a:cubicBezTo>
                    <a:pt x="80" y="191"/>
                    <a:pt x="78" y="192"/>
                    <a:pt x="80" y="193"/>
                  </a:cubicBezTo>
                  <a:moveTo>
                    <a:pt x="76" y="194"/>
                  </a:moveTo>
                  <a:cubicBezTo>
                    <a:pt x="76" y="194"/>
                    <a:pt x="76" y="193"/>
                    <a:pt x="75" y="193"/>
                  </a:cubicBezTo>
                  <a:cubicBezTo>
                    <a:pt x="76" y="194"/>
                    <a:pt x="75" y="194"/>
                    <a:pt x="75" y="194"/>
                  </a:cubicBezTo>
                  <a:cubicBezTo>
                    <a:pt x="75" y="194"/>
                    <a:pt x="75" y="195"/>
                    <a:pt x="76" y="194"/>
                  </a:cubicBezTo>
                  <a:moveTo>
                    <a:pt x="76" y="196"/>
                  </a:moveTo>
                  <a:cubicBezTo>
                    <a:pt x="76" y="196"/>
                    <a:pt x="76" y="196"/>
                    <a:pt x="76" y="197"/>
                  </a:cubicBezTo>
                  <a:cubicBezTo>
                    <a:pt x="76" y="197"/>
                    <a:pt x="76" y="197"/>
                    <a:pt x="77" y="197"/>
                  </a:cubicBezTo>
                  <a:cubicBezTo>
                    <a:pt x="77" y="196"/>
                    <a:pt x="77" y="196"/>
                    <a:pt x="76" y="196"/>
                  </a:cubicBezTo>
                  <a:moveTo>
                    <a:pt x="77" y="193"/>
                  </a:moveTo>
                  <a:cubicBezTo>
                    <a:pt x="77" y="193"/>
                    <a:pt x="77" y="193"/>
                    <a:pt x="77" y="192"/>
                  </a:cubicBezTo>
                  <a:cubicBezTo>
                    <a:pt x="77" y="192"/>
                    <a:pt x="76" y="192"/>
                    <a:pt x="76" y="192"/>
                  </a:cubicBezTo>
                  <a:cubicBezTo>
                    <a:pt x="76" y="193"/>
                    <a:pt x="76" y="193"/>
                    <a:pt x="77" y="193"/>
                  </a:cubicBezTo>
                  <a:moveTo>
                    <a:pt x="82" y="196"/>
                  </a:moveTo>
                  <a:cubicBezTo>
                    <a:pt x="81" y="195"/>
                    <a:pt x="80" y="196"/>
                    <a:pt x="79" y="196"/>
                  </a:cubicBezTo>
                  <a:cubicBezTo>
                    <a:pt x="79" y="196"/>
                    <a:pt x="79" y="196"/>
                    <a:pt x="79" y="1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8" y="195"/>
                    <a:pt x="78" y="194"/>
                    <a:pt x="77" y="194"/>
                  </a:cubicBezTo>
                  <a:cubicBezTo>
                    <a:pt x="77" y="194"/>
                    <a:pt x="77" y="195"/>
                    <a:pt x="77" y="195"/>
                  </a:cubicBezTo>
                  <a:cubicBezTo>
                    <a:pt x="77" y="196"/>
                    <a:pt x="77" y="197"/>
                    <a:pt x="79" y="197"/>
                  </a:cubicBezTo>
                  <a:cubicBezTo>
                    <a:pt x="79" y="196"/>
                    <a:pt x="78" y="197"/>
                    <a:pt x="78" y="197"/>
                  </a:cubicBezTo>
                  <a:cubicBezTo>
                    <a:pt x="78" y="196"/>
                    <a:pt x="77" y="196"/>
                    <a:pt x="78" y="195"/>
                  </a:cubicBezTo>
                  <a:cubicBezTo>
                    <a:pt x="78" y="195"/>
                    <a:pt x="79" y="196"/>
                    <a:pt x="79" y="197"/>
                  </a:cubicBezTo>
                  <a:cubicBezTo>
                    <a:pt x="80" y="196"/>
                    <a:pt x="81" y="196"/>
                    <a:pt x="82" y="196"/>
                  </a:cubicBezTo>
                  <a:moveTo>
                    <a:pt x="83" y="200"/>
                  </a:moveTo>
                  <a:cubicBezTo>
                    <a:pt x="82" y="200"/>
                    <a:pt x="82" y="201"/>
                    <a:pt x="82" y="201"/>
                  </a:cubicBezTo>
                  <a:cubicBezTo>
                    <a:pt x="83" y="200"/>
                    <a:pt x="82" y="201"/>
                    <a:pt x="83" y="201"/>
                  </a:cubicBezTo>
                  <a:lnTo>
                    <a:pt x="83" y="200"/>
                  </a:lnTo>
                  <a:close/>
                  <a:moveTo>
                    <a:pt x="89" y="202"/>
                  </a:moveTo>
                  <a:cubicBezTo>
                    <a:pt x="89" y="202"/>
                    <a:pt x="87" y="202"/>
                    <a:pt x="87" y="203"/>
                  </a:cubicBezTo>
                  <a:cubicBezTo>
                    <a:pt x="88" y="203"/>
                    <a:pt x="89" y="203"/>
                    <a:pt x="89" y="202"/>
                  </a:cubicBezTo>
                  <a:moveTo>
                    <a:pt x="91" y="199"/>
                  </a:moveTo>
                  <a:cubicBezTo>
                    <a:pt x="90" y="199"/>
                    <a:pt x="88" y="198"/>
                    <a:pt x="88" y="199"/>
                  </a:cubicBezTo>
                  <a:cubicBezTo>
                    <a:pt x="88" y="201"/>
                    <a:pt x="89" y="200"/>
                    <a:pt x="89" y="199"/>
                  </a:cubicBezTo>
                  <a:cubicBezTo>
                    <a:pt x="90" y="199"/>
                    <a:pt x="91" y="200"/>
                    <a:pt x="91" y="199"/>
                  </a:cubicBezTo>
                  <a:moveTo>
                    <a:pt x="94" y="197"/>
                  </a:moveTo>
                  <a:cubicBezTo>
                    <a:pt x="93" y="197"/>
                    <a:pt x="93" y="199"/>
                    <a:pt x="91" y="198"/>
                  </a:cubicBezTo>
                  <a:cubicBezTo>
                    <a:pt x="92" y="200"/>
                    <a:pt x="93" y="198"/>
                    <a:pt x="94" y="197"/>
                  </a:cubicBezTo>
                  <a:moveTo>
                    <a:pt x="96" y="200"/>
                  </a:moveTo>
                  <a:cubicBezTo>
                    <a:pt x="95" y="200"/>
                    <a:pt x="93" y="199"/>
                    <a:pt x="93" y="201"/>
                  </a:cubicBezTo>
                  <a:cubicBezTo>
                    <a:pt x="94" y="200"/>
                    <a:pt x="95" y="201"/>
                    <a:pt x="96" y="200"/>
                  </a:cubicBezTo>
                  <a:moveTo>
                    <a:pt x="84" y="192"/>
                  </a:moveTo>
                  <a:cubicBezTo>
                    <a:pt x="84" y="192"/>
                    <a:pt x="84" y="191"/>
                    <a:pt x="84" y="191"/>
                  </a:cubicBezTo>
                  <a:cubicBezTo>
                    <a:pt x="84" y="191"/>
                    <a:pt x="84" y="191"/>
                    <a:pt x="83" y="191"/>
                  </a:cubicBezTo>
                  <a:cubicBezTo>
                    <a:pt x="83" y="192"/>
                    <a:pt x="83" y="192"/>
                    <a:pt x="84" y="192"/>
                  </a:cubicBezTo>
                  <a:moveTo>
                    <a:pt x="85" y="196"/>
                  </a:moveTo>
                  <a:cubicBezTo>
                    <a:pt x="85" y="195"/>
                    <a:pt x="84" y="196"/>
                    <a:pt x="83" y="196"/>
                  </a:cubicBezTo>
                  <a:cubicBezTo>
                    <a:pt x="83" y="195"/>
                    <a:pt x="83" y="195"/>
                    <a:pt x="82" y="195"/>
                  </a:cubicBezTo>
                  <a:cubicBezTo>
                    <a:pt x="82" y="197"/>
                    <a:pt x="85" y="197"/>
                    <a:pt x="85" y="196"/>
                  </a:cubicBezTo>
                  <a:moveTo>
                    <a:pt x="85" y="194"/>
                  </a:moveTo>
                  <a:cubicBezTo>
                    <a:pt x="84" y="195"/>
                    <a:pt x="84" y="194"/>
                    <a:pt x="84" y="194"/>
                  </a:cubicBezTo>
                  <a:cubicBezTo>
                    <a:pt x="83" y="194"/>
                    <a:pt x="83" y="194"/>
                    <a:pt x="83" y="195"/>
                  </a:cubicBezTo>
                  <a:cubicBezTo>
                    <a:pt x="84" y="195"/>
                    <a:pt x="84" y="195"/>
                    <a:pt x="84" y="196"/>
                  </a:cubicBezTo>
                  <a:cubicBezTo>
                    <a:pt x="84" y="195"/>
                    <a:pt x="85" y="194"/>
                    <a:pt x="85" y="194"/>
                  </a:cubicBezTo>
                  <a:moveTo>
                    <a:pt x="84" y="191"/>
                  </a:moveTo>
                  <a:cubicBezTo>
                    <a:pt x="85" y="191"/>
                    <a:pt x="85" y="192"/>
                    <a:pt x="86" y="192"/>
                  </a:cubicBezTo>
                  <a:cubicBezTo>
                    <a:pt x="86" y="191"/>
                    <a:pt x="85" y="191"/>
                    <a:pt x="85" y="191"/>
                  </a:cubicBezTo>
                  <a:cubicBezTo>
                    <a:pt x="85" y="191"/>
                    <a:pt x="86" y="190"/>
                    <a:pt x="85" y="190"/>
                  </a:cubicBezTo>
                  <a:cubicBezTo>
                    <a:pt x="85" y="190"/>
                    <a:pt x="85" y="189"/>
                    <a:pt x="84" y="190"/>
                  </a:cubicBezTo>
                  <a:cubicBezTo>
                    <a:pt x="85" y="191"/>
                    <a:pt x="84" y="190"/>
                    <a:pt x="84" y="191"/>
                  </a:cubicBezTo>
                  <a:moveTo>
                    <a:pt x="89" y="191"/>
                  </a:moveTo>
                  <a:cubicBezTo>
                    <a:pt x="90" y="192"/>
                    <a:pt x="87" y="191"/>
                    <a:pt x="89" y="192"/>
                  </a:cubicBezTo>
                  <a:cubicBezTo>
                    <a:pt x="88" y="192"/>
                    <a:pt x="88" y="193"/>
                    <a:pt x="88" y="193"/>
                  </a:cubicBezTo>
                  <a:cubicBezTo>
                    <a:pt x="87" y="193"/>
                    <a:pt x="86" y="193"/>
                    <a:pt x="85" y="193"/>
                  </a:cubicBezTo>
                  <a:cubicBezTo>
                    <a:pt x="85" y="194"/>
                    <a:pt x="85" y="194"/>
                    <a:pt x="85" y="194"/>
                  </a:cubicBezTo>
                  <a:cubicBezTo>
                    <a:pt x="86" y="193"/>
                    <a:pt x="87" y="193"/>
                    <a:pt x="86" y="194"/>
                  </a:cubicBezTo>
                  <a:cubicBezTo>
                    <a:pt x="88" y="194"/>
                    <a:pt x="88" y="193"/>
                    <a:pt x="89" y="193"/>
                  </a:cubicBezTo>
                  <a:cubicBezTo>
                    <a:pt x="89" y="192"/>
                    <a:pt x="91" y="191"/>
                    <a:pt x="89" y="191"/>
                  </a:cubicBezTo>
                  <a:moveTo>
                    <a:pt x="90" y="187"/>
                  </a:moveTo>
                  <a:cubicBezTo>
                    <a:pt x="90" y="187"/>
                    <a:pt x="89" y="188"/>
                    <a:pt x="89" y="188"/>
                  </a:cubicBezTo>
                  <a:cubicBezTo>
                    <a:pt x="88" y="188"/>
                    <a:pt x="88" y="188"/>
                    <a:pt x="87" y="188"/>
                  </a:cubicBezTo>
                  <a:cubicBezTo>
                    <a:pt x="87" y="188"/>
                    <a:pt x="86" y="188"/>
                    <a:pt x="86" y="189"/>
                  </a:cubicBezTo>
                  <a:cubicBezTo>
                    <a:pt x="86" y="189"/>
                    <a:pt x="86" y="190"/>
                    <a:pt x="86" y="190"/>
                  </a:cubicBezTo>
                  <a:cubicBezTo>
                    <a:pt x="87" y="189"/>
                    <a:pt x="88" y="189"/>
                    <a:pt x="88" y="189"/>
                  </a:cubicBezTo>
                  <a:cubicBezTo>
                    <a:pt x="87" y="189"/>
                    <a:pt x="87" y="189"/>
                    <a:pt x="87" y="189"/>
                  </a:cubicBezTo>
                  <a:cubicBezTo>
                    <a:pt x="87" y="189"/>
                    <a:pt x="87" y="189"/>
                    <a:pt x="87" y="189"/>
                  </a:cubicBezTo>
                  <a:cubicBezTo>
                    <a:pt x="88" y="189"/>
                    <a:pt x="88" y="189"/>
                    <a:pt x="88" y="189"/>
                  </a:cubicBezTo>
                  <a:cubicBezTo>
                    <a:pt x="87" y="190"/>
                    <a:pt x="88" y="190"/>
                    <a:pt x="88" y="191"/>
                  </a:cubicBezTo>
                  <a:cubicBezTo>
                    <a:pt x="87" y="191"/>
                    <a:pt x="87" y="191"/>
                    <a:pt x="87" y="191"/>
                  </a:cubicBezTo>
                  <a:cubicBezTo>
                    <a:pt x="87" y="191"/>
                    <a:pt x="88" y="191"/>
                    <a:pt x="88" y="192"/>
                  </a:cubicBezTo>
                  <a:cubicBezTo>
                    <a:pt x="88" y="192"/>
                    <a:pt x="87" y="192"/>
                    <a:pt x="88" y="192"/>
                  </a:cubicBezTo>
                  <a:cubicBezTo>
                    <a:pt x="88" y="192"/>
                    <a:pt x="88" y="191"/>
                    <a:pt x="89" y="191"/>
                  </a:cubicBezTo>
                  <a:cubicBezTo>
                    <a:pt x="88" y="190"/>
                    <a:pt x="89" y="189"/>
                    <a:pt x="89" y="189"/>
                  </a:cubicBezTo>
                  <a:cubicBezTo>
                    <a:pt x="89" y="189"/>
                    <a:pt x="89" y="188"/>
                    <a:pt x="89" y="188"/>
                  </a:cubicBezTo>
                  <a:cubicBezTo>
                    <a:pt x="90" y="189"/>
                    <a:pt x="91" y="188"/>
                    <a:pt x="91" y="189"/>
                  </a:cubicBezTo>
                  <a:cubicBezTo>
                    <a:pt x="91" y="188"/>
                    <a:pt x="91" y="188"/>
                    <a:pt x="91" y="188"/>
                  </a:cubicBezTo>
                  <a:cubicBezTo>
                    <a:pt x="90" y="188"/>
                    <a:pt x="90" y="188"/>
                    <a:pt x="89" y="188"/>
                  </a:cubicBezTo>
                  <a:cubicBezTo>
                    <a:pt x="90" y="187"/>
                    <a:pt x="91" y="188"/>
                    <a:pt x="90" y="187"/>
                  </a:cubicBezTo>
                  <a:moveTo>
                    <a:pt x="93" y="190"/>
                  </a:moveTo>
                  <a:cubicBezTo>
                    <a:pt x="94" y="190"/>
                    <a:pt x="94" y="191"/>
                    <a:pt x="94" y="190"/>
                  </a:cubicBezTo>
                  <a:cubicBezTo>
                    <a:pt x="94" y="189"/>
                    <a:pt x="93" y="190"/>
                    <a:pt x="93" y="190"/>
                  </a:cubicBezTo>
                  <a:moveTo>
                    <a:pt x="93" y="188"/>
                  </a:moveTo>
                  <a:cubicBezTo>
                    <a:pt x="93" y="188"/>
                    <a:pt x="93" y="188"/>
                    <a:pt x="93" y="189"/>
                  </a:cubicBezTo>
                  <a:cubicBezTo>
                    <a:pt x="93" y="189"/>
                    <a:pt x="92" y="189"/>
                    <a:pt x="92" y="190"/>
                  </a:cubicBezTo>
                  <a:cubicBezTo>
                    <a:pt x="93" y="189"/>
                    <a:pt x="93" y="189"/>
                    <a:pt x="94" y="189"/>
                  </a:cubicBezTo>
                  <a:cubicBezTo>
                    <a:pt x="93" y="188"/>
                    <a:pt x="94" y="188"/>
                    <a:pt x="93" y="188"/>
                  </a:cubicBezTo>
                  <a:moveTo>
                    <a:pt x="94" y="186"/>
                  </a:moveTo>
                  <a:cubicBezTo>
                    <a:pt x="94" y="186"/>
                    <a:pt x="93" y="186"/>
                    <a:pt x="93" y="186"/>
                  </a:cubicBezTo>
                  <a:cubicBezTo>
                    <a:pt x="93" y="186"/>
                    <a:pt x="93" y="186"/>
                    <a:pt x="93" y="187"/>
                  </a:cubicBezTo>
                  <a:cubicBezTo>
                    <a:pt x="94" y="187"/>
                    <a:pt x="94" y="186"/>
                    <a:pt x="94" y="186"/>
                  </a:cubicBezTo>
                  <a:moveTo>
                    <a:pt x="96" y="186"/>
                  </a:moveTo>
                  <a:cubicBezTo>
                    <a:pt x="96" y="185"/>
                    <a:pt x="96" y="186"/>
                    <a:pt x="97" y="186"/>
                  </a:cubicBezTo>
                  <a:cubicBezTo>
                    <a:pt x="97" y="186"/>
                    <a:pt x="97" y="185"/>
                    <a:pt x="97" y="185"/>
                  </a:cubicBezTo>
                  <a:cubicBezTo>
                    <a:pt x="97" y="184"/>
                    <a:pt x="97" y="185"/>
                    <a:pt x="96" y="184"/>
                  </a:cubicBezTo>
                  <a:cubicBezTo>
                    <a:pt x="97" y="184"/>
                    <a:pt x="98" y="185"/>
                    <a:pt x="98" y="184"/>
                  </a:cubicBezTo>
                  <a:cubicBezTo>
                    <a:pt x="97" y="184"/>
                    <a:pt x="97" y="183"/>
                    <a:pt x="96" y="184"/>
                  </a:cubicBezTo>
                  <a:cubicBezTo>
                    <a:pt x="96" y="185"/>
                    <a:pt x="96" y="185"/>
                    <a:pt x="95" y="186"/>
                  </a:cubicBezTo>
                  <a:cubicBezTo>
                    <a:pt x="95" y="186"/>
                    <a:pt x="95" y="187"/>
                    <a:pt x="95" y="187"/>
                  </a:cubicBezTo>
                  <a:cubicBezTo>
                    <a:pt x="94" y="187"/>
                    <a:pt x="95" y="187"/>
                    <a:pt x="95" y="186"/>
                  </a:cubicBezTo>
                  <a:cubicBezTo>
                    <a:pt x="95" y="186"/>
                    <a:pt x="96" y="187"/>
                    <a:pt x="96" y="186"/>
                  </a:cubicBezTo>
                  <a:cubicBezTo>
                    <a:pt x="96" y="186"/>
                    <a:pt x="95" y="186"/>
                    <a:pt x="96" y="186"/>
                  </a:cubicBezTo>
                  <a:moveTo>
                    <a:pt x="99" y="186"/>
                  </a:moveTo>
                  <a:cubicBezTo>
                    <a:pt x="98" y="186"/>
                    <a:pt x="98" y="186"/>
                    <a:pt x="98" y="187"/>
                  </a:cubicBezTo>
                  <a:cubicBezTo>
                    <a:pt x="98" y="187"/>
                    <a:pt x="98" y="186"/>
                    <a:pt x="98" y="187"/>
                  </a:cubicBezTo>
                  <a:cubicBezTo>
                    <a:pt x="98" y="188"/>
                    <a:pt x="98" y="187"/>
                    <a:pt x="97" y="188"/>
                  </a:cubicBezTo>
                  <a:cubicBezTo>
                    <a:pt x="97" y="188"/>
                    <a:pt x="97" y="188"/>
                    <a:pt x="98" y="189"/>
                  </a:cubicBezTo>
                  <a:cubicBezTo>
                    <a:pt x="98" y="188"/>
                    <a:pt x="99" y="188"/>
                    <a:pt x="99" y="187"/>
                  </a:cubicBezTo>
                  <a:cubicBezTo>
                    <a:pt x="98" y="187"/>
                    <a:pt x="99" y="186"/>
                    <a:pt x="99" y="186"/>
                  </a:cubicBezTo>
                  <a:moveTo>
                    <a:pt x="99" y="184"/>
                  </a:moveTo>
                  <a:cubicBezTo>
                    <a:pt x="99" y="185"/>
                    <a:pt x="100" y="186"/>
                    <a:pt x="101" y="185"/>
                  </a:cubicBezTo>
                  <a:cubicBezTo>
                    <a:pt x="100" y="185"/>
                    <a:pt x="100" y="185"/>
                    <a:pt x="100" y="184"/>
                  </a:cubicBezTo>
                  <a:cubicBezTo>
                    <a:pt x="100" y="184"/>
                    <a:pt x="101" y="184"/>
                    <a:pt x="100" y="184"/>
                  </a:cubicBezTo>
                  <a:cubicBezTo>
                    <a:pt x="100" y="184"/>
                    <a:pt x="99" y="184"/>
                    <a:pt x="99" y="184"/>
                  </a:cubicBezTo>
                  <a:cubicBezTo>
                    <a:pt x="98" y="184"/>
                    <a:pt x="97" y="185"/>
                    <a:pt x="98" y="185"/>
                  </a:cubicBezTo>
                  <a:lnTo>
                    <a:pt x="99" y="184"/>
                  </a:lnTo>
                  <a:close/>
                  <a:moveTo>
                    <a:pt x="100" y="188"/>
                  </a:moveTo>
                  <a:cubicBezTo>
                    <a:pt x="100" y="188"/>
                    <a:pt x="102" y="187"/>
                    <a:pt x="101" y="187"/>
                  </a:cubicBezTo>
                  <a:cubicBezTo>
                    <a:pt x="101" y="187"/>
                    <a:pt x="100" y="187"/>
                    <a:pt x="100" y="188"/>
                  </a:cubicBezTo>
                  <a:moveTo>
                    <a:pt x="102" y="188"/>
                  </a:moveTo>
                  <a:cubicBezTo>
                    <a:pt x="101" y="188"/>
                    <a:pt x="102" y="188"/>
                    <a:pt x="101" y="188"/>
                  </a:cubicBezTo>
                  <a:cubicBezTo>
                    <a:pt x="101" y="189"/>
                    <a:pt x="101" y="188"/>
                    <a:pt x="101" y="188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102" y="189"/>
                    <a:pt x="102" y="189"/>
                    <a:pt x="103" y="189"/>
                  </a:cubicBezTo>
                  <a:cubicBezTo>
                    <a:pt x="103" y="188"/>
                    <a:pt x="102" y="188"/>
                    <a:pt x="102" y="188"/>
                  </a:cubicBezTo>
                  <a:moveTo>
                    <a:pt x="102" y="184"/>
                  </a:moveTo>
                  <a:cubicBezTo>
                    <a:pt x="102" y="184"/>
                    <a:pt x="102" y="184"/>
                    <a:pt x="101" y="184"/>
                  </a:cubicBezTo>
                  <a:cubicBezTo>
                    <a:pt x="101" y="184"/>
                    <a:pt x="101" y="185"/>
                    <a:pt x="101" y="185"/>
                  </a:cubicBezTo>
                  <a:cubicBezTo>
                    <a:pt x="101" y="184"/>
                    <a:pt x="102" y="185"/>
                    <a:pt x="102" y="184"/>
                  </a:cubicBezTo>
                  <a:moveTo>
                    <a:pt x="104" y="186"/>
                  </a:moveTo>
                  <a:cubicBezTo>
                    <a:pt x="104" y="186"/>
                    <a:pt x="103" y="186"/>
                    <a:pt x="102" y="186"/>
                  </a:cubicBezTo>
                  <a:cubicBezTo>
                    <a:pt x="103" y="187"/>
                    <a:pt x="104" y="187"/>
                    <a:pt x="104" y="186"/>
                  </a:cubicBezTo>
                  <a:moveTo>
                    <a:pt x="106" y="184"/>
                  </a:moveTo>
                  <a:cubicBezTo>
                    <a:pt x="105" y="184"/>
                    <a:pt x="104" y="184"/>
                    <a:pt x="104" y="185"/>
                  </a:cubicBezTo>
                  <a:cubicBezTo>
                    <a:pt x="105" y="185"/>
                    <a:pt x="106" y="185"/>
                    <a:pt x="106" y="184"/>
                  </a:cubicBezTo>
                  <a:moveTo>
                    <a:pt x="105" y="181"/>
                  </a:moveTo>
                  <a:cubicBezTo>
                    <a:pt x="105" y="182"/>
                    <a:pt x="104" y="181"/>
                    <a:pt x="104" y="182"/>
                  </a:cubicBezTo>
                  <a:cubicBezTo>
                    <a:pt x="104" y="182"/>
                    <a:pt x="106" y="182"/>
                    <a:pt x="105" y="181"/>
                  </a:cubicBezTo>
                  <a:moveTo>
                    <a:pt x="104" y="179"/>
                  </a:moveTo>
                  <a:cubicBezTo>
                    <a:pt x="103" y="179"/>
                    <a:pt x="102" y="180"/>
                    <a:pt x="102" y="181"/>
                  </a:cubicBezTo>
                  <a:cubicBezTo>
                    <a:pt x="102" y="182"/>
                    <a:pt x="103" y="180"/>
                    <a:pt x="103" y="181"/>
                  </a:cubicBezTo>
                  <a:cubicBezTo>
                    <a:pt x="103" y="181"/>
                    <a:pt x="103" y="182"/>
                    <a:pt x="104" y="181"/>
                  </a:cubicBezTo>
                  <a:cubicBezTo>
                    <a:pt x="103" y="181"/>
                    <a:pt x="103" y="180"/>
                    <a:pt x="103" y="180"/>
                  </a:cubicBezTo>
                  <a:cubicBezTo>
                    <a:pt x="104" y="180"/>
                    <a:pt x="104" y="180"/>
                    <a:pt x="104" y="179"/>
                  </a:cubicBezTo>
                  <a:moveTo>
                    <a:pt x="110" y="175"/>
                  </a:moveTo>
                  <a:cubicBezTo>
                    <a:pt x="111" y="174"/>
                    <a:pt x="111" y="175"/>
                    <a:pt x="112" y="174"/>
                  </a:cubicBezTo>
                  <a:cubicBezTo>
                    <a:pt x="111" y="173"/>
                    <a:pt x="110" y="174"/>
                    <a:pt x="110" y="175"/>
                  </a:cubicBezTo>
                  <a:moveTo>
                    <a:pt x="108" y="183"/>
                  </a:moveTo>
                  <a:cubicBezTo>
                    <a:pt x="108" y="183"/>
                    <a:pt x="108" y="183"/>
                    <a:pt x="108" y="183"/>
                  </a:cubicBezTo>
                  <a:cubicBezTo>
                    <a:pt x="107" y="183"/>
                    <a:pt x="108" y="184"/>
                    <a:pt x="108" y="185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8" y="183"/>
                    <a:pt x="108" y="184"/>
                    <a:pt x="108" y="183"/>
                  </a:cubicBezTo>
                  <a:moveTo>
                    <a:pt x="105" y="179"/>
                  </a:moveTo>
                  <a:cubicBezTo>
                    <a:pt x="105" y="179"/>
                    <a:pt x="105" y="179"/>
                    <a:pt x="104" y="179"/>
                  </a:cubicBezTo>
                  <a:cubicBezTo>
                    <a:pt x="104" y="179"/>
                    <a:pt x="104" y="179"/>
                    <a:pt x="105" y="180"/>
                  </a:cubicBezTo>
                  <a:lnTo>
                    <a:pt x="105" y="179"/>
                  </a:lnTo>
                  <a:close/>
                  <a:moveTo>
                    <a:pt x="111" y="181"/>
                  </a:moveTo>
                  <a:cubicBezTo>
                    <a:pt x="110" y="182"/>
                    <a:pt x="110" y="182"/>
                    <a:pt x="109" y="183"/>
                  </a:cubicBezTo>
                  <a:cubicBezTo>
                    <a:pt x="109" y="182"/>
                    <a:pt x="109" y="182"/>
                    <a:pt x="109" y="181"/>
                  </a:cubicBezTo>
                  <a:cubicBezTo>
                    <a:pt x="108" y="181"/>
                    <a:pt x="109" y="183"/>
                    <a:pt x="109" y="183"/>
                  </a:cubicBezTo>
                  <a:cubicBezTo>
                    <a:pt x="110" y="183"/>
                    <a:pt x="110" y="182"/>
                    <a:pt x="111" y="182"/>
                  </a:cubicBezTo>
                  <a:cubicBezTo>
                    <a:pt x="111" y="182"/>
                    <a:pt x="111" y="181"/>
                    <a:pt x="111" y="181"/>
                  </a:cubicBezTo>
                  <a:moveTo>
                    <a:pt x="108" y="178"/>
                  </a:moveTo>
                  <a:cubicBezTo>
                    <a:pt x="109" y="177"/>
                    <a:pt x="107" y="178"/>
                    <a:pt x="107" y="179"/>
                  </a:cubicBezTo>
                  <a:cubicBezTo>
                    <a:pt x="108" y="179"/>
                    <a:pt x="108" y="179"/>
                    <a:pt x="108" y="178"/>
                  </a:cubicBezTo>
                  <a:moveTo>
                    <a:pt x="110" y="177"/>
                  </a:moveTo>
                  <a:cubicBezTo>
                    <a:pt x="109" y="176"/>
                    <a:pt x="109" y="176"/>
                    <a:pt x="109" y="176"/>
                  </a:cubicBezTo>
                  <a:cubicBezTo>
                    <a:pt x="109" y="176"/>
                    <a:pt x="110" y="175"/>
                    <a:pt x="110" y="175"/>
                  </a:cubicBezTo>
                  <a:cubicBezTo>
                    <a:pt x="109" y="176"/>
                    <a:pt x="108" y="176"/>
                    <a:pt x="108" y="176"/>
                  </a:cubicBezTo>
                  <a:cubicBezTo>
                    <a:pt x="108" y="177"/>
                    <a:pt x="109" y="176"/>
                    <a:pt x="110" y="177"/>
                  </a:cubicBezTo>
                  <a:cubicBezTo>
                    <a:pt x="109" y="177"/>
                    <a:pt x="109" y="177"/>
                    <a:pt x="109" y="178"/>
                  </a:cubicBezTo>
                  <a:cubicBezTo>
                    <a:pt x="108" y="176"/>
                    <a:pt x="106" y="177"/>
                    <a:pt x="107" y="178"/>
                  </a:cubicBezTo>
                  <a:cubicBezTo>
                    <a:pt x="107" y="178"/>
                    <a:pt x="108" y="178"/>
                    <a:pt x="108" y="177"/>
                  </a:cubicBezTo>
                  <a:cubicBezTo>
                    <a:pt x="110" y="178"/>
                    <a:pt x="108" y="178"/>
                    <a:pt x="109" y="179"/>
                  </a:cubicBezTo>
                  <a:cubicBezTo>
                    <a:pt x="110" y="178"/>
                    <a:pt x="109" y="177"/>
                    <a:pt x="110" y="177"/>
                  </a:cubicBezTo>
                  <a:moveTo>
                    <a:pt x="115" y="177"/>
                  </a:moveTo>
                  <a:cubicBezTo>
                    <a:pt x="115" y="178"/>
                    <a:pt x="114" y="177"/>
                    <a:pt x="114" y="177"/>
                  </a:cubicBezTo>
                  <a:cubicBezTo>
                    <a:pt x="114" y="178"/>
                    <a:pt x="115" y="178"/>
                    <a:pt x="114" y="178"/>
                  </a:cubicBezTo>
                  <a:cubicBezTo>
                    <a:pt x="114" y="178"/>
                    <a:pt x="114" y="178"/>
                    <a:pt x="114" y="179"/>
                  </a:cubicBezTo>
                  <a:cubicBezTo>
                    <a:pt x="113" y="178"/>
                    <a:pt x="114" y="178"/>
                    <a:pt x="113" y="178"/>
                  </a:cubicBezTo>
                  <a:cubicBezTo>
                    <a:pt x="113" y="178"/>
                    <a:pt x="112" y="178"/>
                    <a:pt x="113" y="179"/>
                  </a:cubicBezTo>
                  <a:cubicBezTo>
                    <a:pt x="113" y="178"/>
                    <a:pt x="113" y="178"/>
                    <a:pt x="113" y="179"/>
                  </a:cubicBezTo>
                  <a:cubicBezTo>
                    <a:pt x="112" y="180"/>
                    <a:pt x="111" y="179"/>
                    <a:pt x="111" y="179"/>
                  </a:cubicBezTo>
                  <a:cubicBezTo>
                    <a:pt x="112" y="180"/>
                    <a:pt x="111" y="180"/>
                    <a:pt x="112" y="181"/>
                  </a:cubicBezTo>
                  <a:cubicBezTo>
                    <a:pt x="113" y="180"/>
                    <a:pt x="113" y="180"/>
                    <a:pt x="114" y="180"/>
                  </a:cubicBezTo>
                  <a:cubicBezTo>
                    <a:pt x="114" y="180"/>
                    <a:pt x="114" y="179"/>
                    <a:pt x="114" y="179"/>
                  </a:cubicBezTo>
                  <a:cubicBezTo>
                    <a:pt x="115" y="179"/>
                    <a:pt x="115" y="179"/>
                    <a:pt x="116" y="178"/>
                  </a:cubicBezTo>
                  <a:cubicBezTo>
                    <a:pt x="115" y="178"/>
                    <a:pt x="116" y="178"/>
                    <a:pt x="115" y="177"/>
                  </a:cubicBezTo>
                  <a:moveTo>
                    <a:pt x="114" y="176"/>
                  </a:moveTo>
                  <a:cubicBezTo>
                    <a:pt x="113" y="176"/>
                    <a:pt x="113" y="176"/>
                    <a:pt x="113" y="177"/>
                  </a:cubicBezTo>
                  <a:cubicBezTo>
                    <a:pt x="112" y="176"/>
                    <a:pt x="112" y="177"/>
                    <a:pt x="112" y="176"/>
                  </a:cubicBezTo>
                  <a:cubicBezTo>
                    <a:pt x="111" y="176"/>
                    <a:pt x="111" y="177"/>
                    <a:pt x="112" y="177"/>
                  </a:cubicBezTo>
                  <a:cubicBezTo>
                    <a:pt x="112" y="177"/>
                    <a:pt x="112" y="176"/>
                    <a:pt x="112" y="177"/>
                  </a:cubicBezTo>
                  <a:cubicBezTo>
                    <a:pt x="112" y="177"/>
                    <a:pt x="112" y="177"/>
                    <a:pt x="112" y="177"/>
                  </a:cubicBezTo>
                  <a:cubicBezTo>
                    <a:pt x="112" y="177"/>
                    <a:pt x="111" y="178"/>
                    <a:pt x="111" y="178"/>
                  </a:cubicBezTo>
                  <a:cubicBezTo>
                    <a:pt x="112" y="178"/>
                    <a:pt x="112" y="178"/>
                    <a:pt x="113" y="177"/>
                  </a:cubicBezTo>
                  <a:cubicBezTo>
                    <a:pt x="114" y="177"/>
                    <a:pt x="114" y="177"/>
                    <a:pt x="115" y="176"/>
                  </a:cubicBezTo>
                  <a:cubicBezTo>
                    <a:pt x="114" y="176"/>
                    <a:pt x="114" y="176"/>
                    <a:pt x="114" y="176"/>
                  </a:cubicBezTo>
                  <a:moveTo>
                    <a:pt x="114" y="173"/>
                  </a:moveTo>
                  <a:cubicBezTo>
                    <a:pt x="114" y="173"/>
                    <a:pt x="114" y="174"/>
                    <a:pt x="113" y="174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3" y="171"/>
                  </a:cubicBezTo>
                  <a:cubicBezTo>
                    <a:pt x="112" y="172"/>
                    <a:pt x="113" y="173"/>
                    <a:pt x="112" y="174"/>
                  </a:cubicBezTo>
                  <a:cubicBezTo>
                    <a:pt x="113" y="174"/>
                    <a:pt x="113" y="174"/>
                    <a:pt x="113" y="174"/>
                  </a:cubicBezTo>
                  <a:cubicBezTo>
                    <a:pt x="113" y="174"/>
                    <a:pt x="113" y="174"/>
                    <a:pt x="113" y="175"/>
                  </a:cubicBezTo>
                  <a:cubicBezTo>
                    <a:pt x="113" y="174"/>
                    <a:pt x="114" y="174"/>
                    <a:pt x="114" y="174"/>
                  </a:cubicBezTo>
                  <a:cubicBezTo>
                    <a:pt x="114" y="174"/>
                    <a:pt x="114" y="175"/>
                    <a:pt x="114" y="175"/>
                  </a:cubicBezTo>
                  <a:cubicBezTo>
                    <a:pt x="113" y="174"/>
                    <a:pt x="115" y="174"/>
                    <a:pt x="114" y="173"/>
                  </a:cubicBezTo>
                  <a:moveTo>
                    <a:pt x="117" y="173"/>
                  </a:moveTo>
                  <a:cubicBezTo>
                    <a:pt x="117" y="173"/>
                    <a:pt x="116" y="174"/>
                    <a:pt x="115" y="175"/>
                  </a:cubicBezTo>
                  <a:cubicBezTo>
                    <a:pt x="117" y="175"/>
                    <a:pt x="117" y="174"/>
                    <a:pt x="117" y="173"/>
                  </a:cubicBezTo>
                  <a:moveTo>
                    <a:pt x="117" y="172"/>
                  </a:moveTo>
                  <a:cubicBezTo>
                    <a:pt x="117" y="172"/>
                    <a:pt x="117" y="172"/>
                    <a:pt x="117" y="172"/>
                  </a:cubicBezTo>
                  <a:cubicBezTo>
                    <a:pt x="117" y="171"/>
                    <a:pt x="118" y="172"/>
                    <a:pt x="118" y="171"/>
                  </a:cubicBezTo>
                  <a:cubicBezTo>
                    <a:pt x="118" y="171"/>
                    <a:pt x="119" y="171"/>
                    <a:pt x="118" y="170"/>
                  </a:cubicBezTo>
                  <a:cubicBezTo>
                    <a:pt x="118" y="171"/>
                    <a:pt x="118" y="172"/>
                    <a:pt x="117" y="171"/>
                  </a:cubicBezTo>
                  <a:cubicBezTo>
                    <a:pt x="118" y="171"/>
                    <a:pt x="117" y="170"/>
                    <a:pt x="117" y="170"/>
                  </a:cubicBezTo>
                  <a:cubicBezTo>
                    <a:pt x="118" y="170"/>
                    <a:pt x="118" y="170"/>
                    <a:pt x="118" y="169"/>
                  </a:cubicBezTo>
                  <a:cubicBezTo>
                    <a:pt x="117" y="169"/>
                    <a:pt x="117" y="170"/>
                    <a:pt x="116" y="170"/>
                  </a:cubicBezTo>
                  <a:cubicBezTo>
                    <a:pt x="116" y="170"/>
                    <a:pt x="116" y="170"/>
                    <a:pt x="116" y="170"/>
                  </a:cubicBezTo>
                  <a:cubicBezTo>
                    <a:pt x="115" y="170"/>
                    <a:pt x="115" y="170"/>
                    <a:pt x="115" y="171"/>
                  </a:cubicBezTo>
                  <a:cubicBezTo>
                    <a:pt x="115" y="172"/>
                    <a:pt x="116" y="170"/>
                    <a:pt x="116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6" y="173"/>
                    <a:pt x="116" y="171"/>
                    <a:pt x="117" y="171"/>
                  </a:cubicBezTo>
                  <a:cubicBezTo>
                    <a:pt x="117" y="172"/>
                    <a:pt x="117" y="172"/>
                    <a:pt x="117" y="172"/>
                  </a:cubicBezTo>
                  <a:cubicBezTo>
                    <a:pt x="117" y="172"/>
                    <a:pt x="117" y="172"/>
                    <a:pt x="117" y="172"/>
                  </a:cubicBezTo>
                  <a:moveTo>
                    <a:pt x="120" y="170"/>
                  </a:moveTo>
                  <a:cubicBezTo>
                    <a:pt x="119" y="170"/>
                    <a:pt x="120" y="170"/>
                    <a:pt x="120" y="171"/>
                  </a:cubicBezTo>
                  <a:cubicBezTo>
                    <a:pt x="119" y="172"/>
                    <a:pt x="118" y="172"/>
                    <a:pt x="118" y="173"/>
                  </a:cubicBezTo>
                  <a:cubicBezTo>
                    <a:pt x="118" y="172"/>
                    <a:pt x="118" y="173"/>
                    <a:pt x="119" y="173"/>
                  </a:cubicBezTo>
                  <a:cubicBezTo>
                    <a:pt x="119" y="172"/>
                    <a:pt x="120" y="172"/>
                    <a:pt x="121" y="170"/>
                  </a:cubicBezTo>
                  <a:lnTo>
                    <a:pt x="120" y="170"/>
                  </a:lnTo>
                  <a:close/>
                  <a:moveTo>
                    <a:pt x="124" y="165"/>
                  </a:moveTo>
                  <a:cubicBezTo>
                    <a:pt x="124" y="165"/>
                    <a:pt x="124" y="165"/>
                    <a:pt x="123" y="165"/>
                  </a:cubicBezTo>
                  <a:cubicBezTo>
                    <a:pt x="123" y="165"/>
                    <a:pt x="123" y="166"/>
                    <a:pt x="123" y="166"/>
                  </a:cubicBezTo>
                  <a:cubicBezTo>
                    <a:pt x="124" y="166"/>
                    <a:pt x="124" y="166"/>
                    <a:pt x="124" y="165"/>
                  </a:cubicBezTo>
                  <a:moveTo>
                    <a:pt x="124" y="162"/>
                  </a:moveTo>
                  <a:cubicBezTo>
                    <a:pt x="124" y="162"/>
                    <a:pt x="123" y="163"/>
                    <a:pt x="123" y="163"/>
                  </a:cubicBezTo>
                  <a:cubicBezTo>
                    <a:pt x="124" y="163"/>
                    <a:pt x="124" y="162"/>
                    <a:pt x="124" y="162"/>
                  </a:cubicBezTo>
                  <a:moveTo>
                    <a:pt x="125" y="157"/>
                  </a:moveTo>
                  <a:cubicBezTo>
                    <a:pt x="124" y="157"/>
                    <a:pt x="125" y="157"/>
                    <a:pt x="124" y="158"/>
                  </a:cubicBezTo>
                  <a:cubicBezTo>
                    <a:pt x="125" y="158"/>
                    <a:pt x="126" y="157"/>
                    <a:pt x="125" y="157"/>
                  </a:cubicBezTo>
                  <a:moveTo>
                    <a:pt x="127" y="158"/>
                  </a:moveTo>
                  <a:cubicBezTo>
                    <a:pt x="127" y="158"/>
                    <a:pt x="125" y="159"/>
                    <a:pt x="126" y="160"/>
                  </a:cubicBezTo>
                  <a:cubicBezTo>
                    <a:pt x="126" y="159"/>
                    <a:pt x="127" y="159"/>
                    <a:pt x="127" y="158"/>
                  </a:cubicBezTo>
                  <a:moveTo>
                    <a:pt x="132" y="156"/>
                  </a:moveTo>
                  <a:cubicBezTo>
                    <a:pt x="132" y="156"/>
                    <a:pt x="131" y="156"/>
                    <a:pt x="131" y="156"/>
                  </a:cubicBezTo>
                  <a:cubicBezTo>
                    <a:pt x="132" y="157"/>
                    <a:pt x="132" y="157"/>
                    <a:pt x="132" y="157"/>
                  </a:cubicBezTo>
                  <a:cubicBezTo>
                    <a:pt x="132" y="156"/>
                    <a:pt x="132" y="156"/>
                    <a:pt x="132" y="156"/>
                  </a:cubicBezTo>
                  <a:moveTo>
                    <a:pt x="132" y="154"/>
                  </a:moveTo>
                  <a:cubicBezTo>
                    <a:pt x="131" y="154"/>
                    <a:pt x="131" y="155"/>
                    <a:pt x="132" y="156"/>
                  </a:cubicBezTo>
                  <a:cubicBezTo>
                    <a:pt x="132" y="156"/>
                    <a:pt x="133" y="155"/>
                    <a:pt x="133" y="155"/>
                  </a:cubicBezTo>
                  <a:cubicBezTo>
                    <a:pt x="133" y="155"/>
                    <a:pt x="132" y="155"/>
                    <a:pt x="132" y="155"/>
                  </a:cubicBezTo>
                  <a:cubicBezTo>
                    <a:pt x="133" y="154"/>
                    <a:pt x="132" y="154"/>
                    <a:pt x="132" y="154"/>
                  </a:cubicBezTo>
                  <a:moveTo>
                    <a:pt x="134" y="151"/>
                  </a:moveTo>
                  <a:cubicBezTo>
                    <a:pt x="133" y="151"/>
                    <a:pt x="134" y="152"/>
                    <a:pt x="134" y="153"/>
                  </a:cubicBezTo>
                  <a:cubicBezTo>
                    <a:pt x="134" y="153"/>
                    <a:pt x="132" y="154"/>
                    <a:pt x="133" y="154"/>
                  </a:cubicBezTo>
                  <a:cubicBezTo>
                    <a:pt x="134" y="153"/>
                    <a:pt x="135" y="152"/>
                    <a:pt x="134" y="151"/>
                  </a:cubicBezTo>
                  <a:moveTo>
                    <a:pt x="133" y="148"/>
                  </a:moveTo>
                  <a:cubicBezTo>
                    <a:pt x="132" y="149"/>
                    <a:pt x="132" y="149"/>
                    <a:pt x="132" y="150"/>
                  </a:cubicBezTo>
                  <a:cubicBezTo>
                    <a:pt x="132" y="149"/>
                    <a:pt x="133" y="149"/>
                    <a:pt x="133" y="148"/>
                  </a:cubicBezTo>
                  <a:moveTo>
                    <a:pt x="132" y="162"/>
                  </a:moveTo>
                  <a:cubicBezTo>
                    <a:pt x="131" y="163"/>
                    <a:pt x="131" y="163"/>
                    <a:pt x="130" y="164"/>
                  </a:cubicBezTo>
                  <a:cubicBezTo>
                    <a:pt x="131" y="165"/>
                    <a:pt x="132" y="163"/>
                    <a:pt x="132" y="162"/>
                  </a:cubicBezTo>
                  <a:moveTo>
                    <a:pt x="133" y="160"/>
                  </a:moveTo>
                  <a:cubicBezTo>
                    <a:pt x="133" y="161"/>
                    <a:pt x="132" y="161"/>
                    <a:pt x="132" y="162"/>
                  </a:cubicBezTo>
                  <a:cubicBezTo>
                    <a:pt x="133" y="161"/>
                    <a:pt x="133" y="161"/>
                    <a:pt x="133" y="162"/>
                  </a:cubicBezTo>
                  <a:cubicBezTo>
                    <a:pt x="133" y="162"/>
                    <a:pt x="134" y="161"/>
                    <a:pt x="133" y="160"/>
                  </a:cubicBezTo>
                  <a:moveTo>
                    <a:pt x="137" y="159"/>
                  </a:moveTo>
                  <a:cubicBezTo>
                    <a:pt x="136" y="159"/>
                    <a:pt x="135" y="158"/>
                    <a:pt x="135" y="159"/>
                  </a:cubicBezTo>
                  <a:cubicBezTo>
                    <a:pt x="136" y="160"/>
                    <a:pt x="136" y="159"/>
                    <a:pt x="137" y="159"/>
                  </a:cubicBezTo>
                  <a:moveTo>
                    <a:pt x="136" y="158"/>
                  </a:moveTo>
                  <a:cubicBezTo>
                    <a:pt x="135" y="159"/>
                    <a:pt x="135" y="156"/>
                    <a:pt x="134" y="158"/>
                  </a:cubicBezTo>
                  <a:cubicBezTo>
                    <a:pt x="135" y="158"/>
                    <a:pt x="136" y="158"/>
                    <a:pt x="136" y="158"/>
                  </a:cubicBezTo>
                  <a:moveTo>
                    <a:pt x="138" y="151"/>
                  </a:moveTo>
                  <a:cubicBezTo>
                    <a:pt x="138" y="151"/>
                    <a:pt x="139" y="151"/>
                    <a:pt x="139" y="151"/>
                  </a:cubicBezTo>
                  <a:cubicBezTo>
                    <a:pt x="139" y="151"/>
                    <a:pt x="139" y="151"/>
                    <a:pt x="139" y="150"/>
                  </a:cubicBezTo>
                  <a:cubicBezTo>
                    <a:pt x="138" y="150"/>
                    <a:pt x="138" y="151"/>
                    <a:pt x="138" y="151"/>
                  </a:cubicBezTo>
                  <a:moveTo>
                    <a:pt x="142" y="151"/>
                  </a:moveTo>
                  <a:cubicBezTo>
                    <a:pt x="142" y="151"/>
                    <a:pt x="141" y="150"/>
                    <a:pt x="141" y="151"/>
                  </a:cubicBezTo>
                  <a:cubicBezTo>
                    <a:pt x="141" y="151"/>
                    <a:pt x="140" y="151"/>
                    <a:pt x="140" y="151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39" y="151"/>
                    <a:pt x="139" y="153"/>
                    <a:pt x="139" y="154"/>
                  </a:cubicBezTo>
                  <a:cubicBezTo>
                    <a:pt x="138" y="154"/>
                    <a:pt x="137" y="154"/>
                    <a:pt x="137" y="155"/>
                  </a:cubicBezTo>
                  <a:cubicBezTo>
                    <a:pt x="137" y="154"/>
                    <a:pt x="137" y="153"/>
                    <a:pt x="137" y="153"/>
                  </a:cubicBezTo>
                  <a:cubicBezTo>
                    <a:pt x="137" y="154"/>
                    <a:pt x="136" y="155"/>
                    <a:pt x="137" y="156"/>
                  </a:cubicBezTo>
                  <a:cubicBezTo>
                    <a:pt x="137" y="156"/>
                    <a:pt x="137" y="155"/>
                    <a:pt x="138" y="155"/>
                  </a:cubicBezTo>
                  <a:cubicBezTo>
                    <a:pt x="137" y="156"/>
                    <a:pt x="138" y="157"/>
                    <a:pt x="137" y="156"/>
                  </a:cubicBezTo>
                  <a:cubicBezTo>
                    <a:pt x="137" y="156"/>
                    <a:pt x="137" y="156"/>
                    <a:pt x="137" y="156"/>
                  </a:cubicBezTo>
                  <a:cubicBezTo>
                    <a:pt x="137" y="156"/>
                    <a:pt x="136" y="156"/>
                    <a:pt x="136" y="156"/>
                  </a:cubicBezTo>
                  <a:cubicBezTo>
                    <a:pt x="136" y="156"/>
                    <a:pt x="135" y="156"/>
                    <a:pt x="135" y="156"/>
                  </a:cubicBezTo>
                  <a:cubicBezTo>
                    <a:pt x="136" y="156"/>
                    <a:pt x="135" y="157"/>
                    <a:pt x="136" y="157"/>
                  </a:cubicBezTo>
                  <a:cubicBezTo>
                    <a:pt x="136" y="157"/>
                    <a:pt x="136" y="156"/>
                    <a:pt x="137" y="157"/>
                  </a:cubicBezTo>
                  <a:cubicBezTo>
                    <a:pt x="137" y="157"/>
                    <a:pt x="138" y="158"/>
                    <a:pt x="138" y="158"/>
                  </a:cubicBezTo>
                  <a:cubicBezTo>
                    <a:pt x="139" y="157"/>
                    <a:pt x="139" y="157"/>
                    <a:pt x="139" y="157"/>
                  </a:cubicBezTo>
                  <a:cubicBezTo>
                    <a:pt x="138" y="157"/>
                    <a:pt x="138" y="158"/>
                    <a:pt x="138" y="157"/>
                  </a:cubicBezTo>
                  <a:cubicBezTo>
                    <a:pt x="138" y="157"/>
                    <a:pt x="138" y="156"/>
                    <a:pt x="138" y="156"/>
                  </a:cubicBezTo>
                  <a:cubicBezTo>
                    <a:pt x="138" y="156"/>
                    <a:pt x="138" y="157"/>
                    <a:pt x="138" y="157"/>
                  </a:cubicBezTo>
                  <a:cubicBezTo>
                    <a:pt x="139" y="156"/>
                    <a:pt x="139" y="156"/>
                    <a:pt x="139" y="155"/>
                  </a:cubicBezTo>
                  <a:cubicBezTo>
                    <a:pt x="140" y="155"/>
                    <a:pt x="141" y="154"/>
                    <a:pt x="140" y="154"/>
                  </a:cubicBezTo>
                  <a:cubicBezTo>
                    <a:pt x="139" y="155"/>
                    <a:pt x="138" y="155"/>
                    <a:pt x="138" y="155"/>
                  </a:cubicBezTo>
                  <a:cubicBezTo>
                    <a:pt x="137" y="154"/>
                    <a:pt x="139" y="154"/>
                    <a:pt x="139" y="154"/>
                  </a:cubicBezTo>
                  <a:cubicBezTo>
                    <a:pt x="140" y="153"/>
                    <a:pt x="140" y="152"/>
                    <a:pt x="140" y="152"/>
                  </a:cubicBezTo>
                  <a:cubicBezTo>
                    <a:pt x="141" y="152"/>
                    <a:pt x="139" y="153"/>
                    <a:pt x="141" y="153"/>
                  </a:cubicBezTo>
                  <a:cubicBezTo>
                    <a:pt x="141" y="152"/>
                    <a:pt x="141" y="152"/>
                    <a:pt x="142" y="151"/>
                  </a:cubicBezTo>
                  <a:moveTo>
                    <a:pt x="138" y="144"/>
                  </a:moveTo>
                  <a:cubicBezTo>
                    <a:pt x="137" y="144"/>
                    <a:pt x="136" y="144"/>
                    <a:pt x="136" y="145"/>
                  </a:cubicBezTo>
                  <a:cubicBezTo>
                    <a:pt x="137" y="145"/>
                    <a:pt x="137" y="145"/>
                    <a:pt x="137" y="145"/>
                  </a:cubicBezTo>
                  <a:cubicBezTo>
                    <a:pt x="137" y="146"/>
                    <a:pt x="137" y="146"/>
                    <a:pt x="137" y="147"/>
                  </a:cubicBezTo>
                  <a:cubicBezTo>
                    <a:pt x="136" y="146"/>
                    <a:pt x="136" y="147"/>
                    <a:pt x="136" y="147"/>
                  </a:cubicBezTo>
                  <a:cubicBezTo>
                    <a:pt x="135" y="148"/>
                    <a:pt x="136" y="148"/>
                    <a:pt x="135" y="148"/>
                  </a:cubicBezTo>
                  <a:cubicBezTo>
                    <a:pt x="136" y="149"/>
                    <a:pt x="136" y="149"/>
                    <a:pt x="136" y="149"/>
                  </a:cubicBezTo>
                  <a:cubicBezTo>
                    <a:pt x="137" y="148"/>
                    <a:pt x="138" y="146"/>
                    <a:pt x="138" y="144"/>
                  </a:cubicBezTo>
                  <a:moveTo>
                    <a:pt x="139" y="138"/>
                  </a:moveTo>
                  <a:cubicBezTo>
                    <a:pt x="139" y="139"/>
                    <a:pt x="139" y="139"/>
                    <a:pt x="139" y="140"/>
                  </a:cubicBezTo>
                  <a:cubicBezTo>
                    <a:pt x="138" y="140"/>
                    <a:pt x="139" y="139"/>
                    <a:pt x="138" y="139"/>
                  </a:cubicBezTo>
                  <a:cubicBezTo>
                    <a:pt x="138" y="139"/>
                    <a:pt x="138" y="140"/>
                    <a:pt x="138" y="139"/>
                  </a:cubicBezTo>
                  <a:cubicBezTo>
                    <a:pt x="138" y="140"/>
                    <a:pt x="138" y="140"/>
                    <a:pt x="138" y="140"/>
                  </a:cubicBezTo>
                  <a:cubicBezTo>
                    <a:pt x="138" y="140"/>
                    <a:pt x="139" y="140"/>
                    <a:pt x="139" y="140"/>
                  </a:cubicBezTo>
                  <a:cubicBezTo>
                    <a:pt x="138" y="140"/>
                    <a:pt x="138" y="142"/>
                    <a:pt x="138" y="142"/>
                  </a:cubicBezTo>
                  <a:cubicBezTo>
                    <a:pt x="138" y="142"/>
                    <a:pt x="138" y="142"/>
                    <a:pt x="138" y="142"/>
                  </a:cubicBezTo>
                  <a:cubicBezTo>
                    <a:pt x="138" y="143"/>
                    <a:pt x="136" y="144"/>
                    <a:pt x="137" y="144"/>
                  </a:cubicBezTo>
                  <a:cubicBezTo>
                    <a:pt x="137" y="143"/>
                    <a:pt x="138" y="143"/>
                    <a:pt x="138" y="144"/>
                  </a:cubicBezTo>
                  <a:cubicBezTo>
                    <a:pt x="139" y="143"/>
                    <a:pt x="139" y="142"/>
                    <a:pt x="138" y="142"/>
                  </a:cubicBezTo>
                  <a:cubicBezTo>
                    <a:pt x="139" y="140"/>
                    <a:pt x="141" y="139"/>
                    <a:pt x="139" y="138"/>
                  </a:cubicBezTo>
                  <a:moveTo>
                    <a:pt x="148" y="135"/>
                  </a:moveTo>
                  <a:cubicBezTo>
                    <a:pt x="148" y="136"/>
                    <a:pt x="147" y="136"/>
                    <a:pt x="148" y="136"/>
                  </a:cubicBezTo>
                  <a:cubicBezTo>
                    <a:pt x="149" y="136"/>
                    <a:pt x="148" y="136"/>
                    <a:pt x="149" y="135"/>
                  </a:cubicBezTo>
                  <a:lnTo>
                    <a:pt x="148" y="135"/>
                  </a:lnTo>
                  <a:close/>
                  <a:moveTo>
                    <a:pt x="144" y="132"/>
                  </a:moveTo>
                  <a:cubicBezTo>
                    <a:pt x="143" y="133"/>
                    <a:pt x="143" y="133"/>
                    <a:pt x="143" y="134"/>
                  </a:cubicBezTo>
                  <a:cubicBezTo>
                    <a:pt x="144" y="134"/>
                    <a:pt x="144" y="133"/>
                    <a:pt x="144" y="132"/>
                  </a:cubicBezTo>
                  <a:moveTo>
                    <a:pt x="141" y="132"/>
                  </a:moveTo>
                  <a:cubicBezTo>
                    <a:pt x="141" y="133"/>
                    <a:pt x="141" y="131"/>
                    <a:pt x="140" y="132"/>
                  </a:cubicBezTo>
                  <a:cubicBezTo>
                    <a:pt x="140" y="133"/>
                    <a:pt x="140" y="134"/>
                    <a:pt x="140" y="134"/>
                  </a:cubicBezTo>
                  <a:cubicBezTo>
                    <a:pt x="140" y="135"/>
                    <a:pt x="140" y="134"/>
                    <a:pt x="141" y="135"/>
                  </a:cubicBezTo>
                  <a:cubicBezTo>
                    <a:pt x="140" y="135"/>
                    <a:pt x="139" y="136"/>
                    <a:pt x="139" y="136"/>
                  </a:cubicBezTo>
                  <a:cubicBezTo>
                    <a:pt x="139" y="137"/>
                    <a:pt x="139" y="137"/>
                    <a:pt x="140" y="137"/>
                  </a:cubicBezTo>
                  <a:cubicBezTo>
                    <a:pt x="140" y="137"/>
                    <a:pt x="141" y="136"/>
                    <a:pt x="140" y="136"/>
                  </a:cubicBezTo>
                  <a:cubicBezTo>
                    <a:pt x="140" y="136"/>
                    <a:pt x="141" y="135"/>
                    <a:pt x="141" y="135"/>
                  </a:cubicBezTo>
                  <a:cubicBezTo>
                    <a:pt x="140" y="134"/>
                    <a:pt x="142" y="133"/>
                    <a:pt x="141" y="132"/>
                  </a:cubicBezTo>
                  <a:moveTo>
                    <a:pt x="140" y="131"/>
                  </a:moveTo>
                  <a:cubicBezTo>
                    <a:pt x="140" y="131"/>
                    <a:pt x="141" y="131"/>
                    <a:pt x="141" y="131"/>
                  </a:cubicBezTo>
                  <a:cubicBezTo>
                    <a:pt x="141" y="131"/>
                    <a:pt x="142" y="131"/>
                    <a:pt x="142" y="130"/>
                  </a:cubicBezTo>
                  <a:cubicBezTo>
                    <a:pt x="141" y="130"/>
                    <a:pt x="140" y="131"/>
                    <a:pt x="140" y="131"/>
                  </a:cubicBezTo>
                  <a:moveTo>
                    <a:pt x="117" y="30"/>
                  </a:moveTo>
                  <a:cubicBezTo>
                    <a:pt x="117" y="30"/>
                    <a:pt x="117" y="30"/>
                    <a:pt x="116" y="30"/>
                  </a:cubicBezTo>
                  <a:cubicBezTo>
                    <a:pt x="117" y="31"/>
                    <a:pt x="115" y="30"/>
                    <a:pt x="116" y="31"/>
                  </a:cubicBezTo>
                  <a:cubicBezTo>
                    <a:pt x="116" y="31"/>
                    <a:pt x="116" y="31"/>
                    <a:pt x="117" y="30"/>
                  </a:cubicBezTo>
                  <a:moveTo>
                    <a:pt x="121" y="43"/>
                  </a:moveTo>
                  <a:cubicBezTo>
                    <a:pt x="120" y="43"/>
                    <a:pt x="120" y="42"/>
                    <a:pt x="119" y="42"/>
                  </a:cubicBezTo>
                  <a:cubicBezTo>
                    <a:pt x="119" y="42"/>
                    <a:pt x="120" y="43"/>
                    <a:pt x="121" y="43"/>
                  </a:cubicBezTo>
                  <a:moveTo>
                    <a:pt x="133" y="48"/>
                  </a:moveTo>
                  <a:cubicBezTo>
                    <a:pt x="132" y="48"/>
                    <a:pt x="133" y="47"/>
                    <a:pt x="132" y="47"/>
                  </a:cubicBezTo>
                  <a:cubicBezTo>
                    <a:pt x="132" y="47"/>
                    <a:pt x="132" y="48"/>
                    <a:pt x="133" y="48"/>
                  </a:cubicBezTo>
                  <a:moveTo>
                    <a:pt x="135" y="51"/>
                  </a:moveTo>
                  <a:cubicBezTo>
                    <a:pt x="135" y="51"/>
                    <a:pt x="135" y="49"/>
                    <a:pt x="134" y="49"/>
                  </a:cubicBezTo>
                  <a:cubicBezTo>
                    <a:pt x="134" y="50"/>
                    <a:pt x="135" y="52"/>
                    <a:pt x="135" y="51"/>
                  </a:cubicBezTo>
                  <a:moveTo>
                    <a:pt x="147" y="73"/>
                  </a:moveTo>
                  <a:cubicBezTo>
                    <a:pt x="147" y="73"/>
                    <a:pt x="146" y="73"/>
                    <a:pt x="146" y="73"/>
                  </a:cubicBezTo>
                  <a:cubicBezTo>
                    <a:pt x="146" y="74"/>
                    <a:pt x="146" y="74"/>
                    <a:pt x="146" y="74"/>
                  </a:cubicBezTo>
                  <a:cubicBezTo>
                    <a:pt x="147" y="74"/>
                    <a:pt x="147" y="74"/>
                    <a:pt x="147" y="73"/>
                  </a:cubicBezTo>
                  <a:moveTo>
                    <a:pt x="145" y="86"/>
                  </a:moveTo>
                  <a:cubicBezTo>
                    <a:pt x="145" y="85"/>
                    <a:pt x="146" y="85"/>
                    <a:pt x="145" y="84"/>
                  </a:cubicBezTo>
                  <a:cubicBezTo>
                    <a:pt x="145" y="84"/>
                    <a:pt x="145" y="85"/>
                    <a:pt x="144" y="85"/>
                  </a:cubicBezTo>
                  <a:cubicBezTo>
                    <a:pt x="144" y="85"/>
                    <a:pt x="145" y="86"/>
                    <a:pt x="145" y="86"/>
                  </a:cubicBezTo>
                  <a:moveTo>
                    <a:pt x="152" y="89"/>
                  </a:moveTo>
                  <a:cubicBezTo>
                    <a:pt x="152" y="88"/>
                    <a:pt x="152" y="88"/>
                    <a:pt x="152" y="88"/>
                  </a:cubicBezTo>
                  <a:cubicBezTo>
                    <a:pt x="152" y="88"/>
                    <a:pt x="152" y="88"/>
                    <a:pt x="151" y="89"/>
                  </a:cubicBezTo>
                  <a:cubicBezTo>
                    <a:pt x="151" y="89"/>
                    <a:pt x="151" y="88"/>
                    <a:pt x="150" y="88"/>
                  </a:cubicBezTo>
                  <a:cubicBezTo>
                    <a:pt x="150" y="90"/>
                    <a:pt x="151" y="89"/>
                    <a:pt x="152" y="89"/>
                  </a:cubicBezTo>
                  <a:moveTo>
                    <a:pt x="153" y="103"/>
                  </a:moveTo>
                  <a:cubicBezTo>
                    <a:pt x="153" y="103"/>
                    <a:pt x="153" y="102"/>
                    <a:pt x="152" y="102"/>
                  </a:cubicBezTo>
                  <a:cubicBezTo>
                    <a:pt x="152" y="103"/>
                    <a:pt x="152" y="103"/>
                    <a:pt x="153" y="103"/>
                  </a:cubicBezTo>
                  <a:moveTo>
                    <a:pt x="148" y="110"/>
                  </a:moveTo>
                  <a:cubicBezTo>
                    <a:pt x="148" y="109"/>
                    <a:pt x="148" y="109"/>
                    <a:pt x="148" y="109"/>
                  </a:cubicBezTo>
                  <a:cubicBezTo>
                    <a:pt x="147" y="108"/>
                    <a:pt x="147" y="110"/>
                    <a:pt x="148" y="110"/>
                  </a:cubicBezTo>
                  <a:moveTo>
                    <a:pt x="151" y="112"/>
                  </a:moveTo>
                  <a:cubicBezTo>
                    <a:pt x="151" y="111"/>
                    <a:pt x="152" y="110"/>
                    <a:pt x="151" y="110"/>
                  </a:cubicBezTo>
                  <a:cubicBezTo>
                    <a:pt x="151" y="111"/>
                    <a:pt x="150" y="112"/>
                    <a:pt x="151" y="112"/>
                  </a:cubicBezTo>
                  <a:moveTo>
                    <a:pt x="150" y="116"/>
                  </a:moveTo>
                  <a:cubicBezTo>
                    <a:pt x="151" y="115"/>
                    <a:pt x="150" y="114"/>
                    <a:pt x="150" y="114"/>
                  </a:cubicBezTo>
                  <a:cubicBezTo>
                    <a:pt x="150" y="114"/>
                    <a:pt x="149" y="116"/>
                    <a:pt x="150" y="116"/>
                  </a:cubicBezTo>
                  <a:moveTo>
                    <a:pt x="146" y="121"/>
                  </a:moveTo>
                  <a:cubicBezTo>
                    <a:pt x="147" y="121"/>
                    <a:pt x="147" y="120"/>
                    <a:pt x="147" y="119"/>
                  </a:cubicBezTo>
                  <a:cubicBezTo>
                    <a:pt x="146" y="119"/>
                    <a:pt x="146" y="120"/>
                    <a:pt x="146" y="121"/>
                  </a:cubicBezTo>
                  <a:moveTo>
                    <a:pt x="150" y="126"/>
                  </a:moveTo>
                  <a:cubicBezTo>
                    <a:pt x="151" y="126"/>
                    <a:pt x="151" y="125"/>
                    <a:pt x="151" y="124"/>
                  </a:cubicBezTo>
                  <a:cubicBezTo>
                    <a:pt x="151" y="124"/>
                    <a:pt x="151" y="124"/>
                    <a:pt x="151" y="125"/>
                  </a:cubicBezTo>
                  <a:cubicBezTo>
                    <a:pt x="150" y="125"/>
                    <a:pt x="149" y="126"/>
                    <a:pt x="150" y="126"/>
                  </a:cubicBezTo>
                  <a:moveTo>
                    <a:pt x="142" y="129"/>
                  </a:moveTo>
                  <a:cubicBezTo>
                    <a:pt x="142" y="128"/>
                    <a:pt x="142" y="127"/>
                    <a:pt x="141" y="126"/>
                  </a:cubicBezTo>
                  <a:cubicBezTo>
                    <a:pt x="141" y="127"/>
                    <a:pt x="140" y="128"/>
                    <a:pt x="141" y="128"/>
                  </a:cubicBezTo>
                  <a:cubicBezTo>
                    <a:pt x="141" y="128"/>
                    <a:pt x="142" y="129"/>
                    <a:pt x="142" y="129"/>
                  </a:cubicBezTo>
                  <a:moveTo>
                    <a:pt x="142" y="123"/>
                  </a:moveTo>
                  <a:cubicBezTo>
                    <a:pt x="141" y="123"/>
                    <a:pt x="142" y="124"/>
                    <a:pt x="142" y="125"/>
                  </a:cubicBezTo>
                  <a:cubicBezTo>
                    <a:pt x="142" y="125"/>
                    <a:pt x="142" y="125"/>
                    <a:pt x="142" y="126"/>
                  </a:cubicBezTo>
                  <a:cubicBezTo>
                    <a:pt x="141" y="125"/>
                    <a:pt x="141" y="125"/>
                    <a:pt x="141" y="126"/>
                  </a:cubicBezTo>
                  <a:cubicBezTo>
                    <a:pt x="142" y="126"/>
                    <a:pt x="141" y="126"/>
                    <a:pt x="142" y="126"/>
                  </a:cubicBezTo>
                  <a:cubicBezTo>
                    <a:pt x="142" y="127"/>
                    <a:pt x="142" y="127"/>
                    <a:pt x="143" y="127"/>
                  </a:cubicBezTo>
                  <a:cubicBezTo>
                    <a:pt x="143" y="126"/>
                    <a:pt x="142" y="124"/>
                    <a:pt x="142" y="123"/>
                  </a:cubicBezTo>
                  <a:moveTo>
                    <a:pt x="144" y="111"/>
                  </a:moveTo>
                  <a:cubicBezTo>
                    <a:pt x="144" y="111"/>
                    <a:pt x="144" y="111"/>
                    <a:pt x="143" y="111"/>
                  </a:cubicBezTo>
                  <a:cubicBezTo>
                    <a:pt x="143" y="112"/>
                    <a:pt x="143" y="111"/>
                    <a:pt x="143" y="112"/>
                  </a:cubicBezTo>
                  <a:cubicBezTo>
                    <a:pt x="144" y="112"/>
                    <a:pt x="144" y="110"/>
                    <a:pt x="144" y="111"/>
                  </a:cubicBezTo>
                  <a:moveTo>
                    <a:pt x="143" y="106"/>
                  </a:moveTo>
                  <a:cubicBezTo>
                    <a:pt x="143" y="107"/>
                    <a:pt x="143" y="107"/>
                    <a:pt x="144" y="107"/>
                  </a:cubicBezTo>
                  <a:cubicBezTo>
                    <a:pt x="144" y="107"/>
                    <a:pt x="144" y="107"/>
                    <a:pt x="144" y="106"/>
                  </a:cubicBezTo>
                  <a:lnTo>
                    <a:pt x="143" y="106"/>
                  </a:lnTo>
                  <a:close/>
                  <a:moveTo>
                    <a:pt x="144" y="105"/>
                  </a:moveTo>
                  <a:cubicBezTo>
                    <a:pt x="143" y="105"/>
                    <a:pt x="142" y="105"/>
                    <a:pt x="142" y="106"/>
                  </a:cubicBezTo>
                  <a:cubicBezTo>
                    <a:pt x="143" y="106"/>
                    <a:pt x="143" y="106"/>
                    <a:pt x="143" y="105"/>
                  </a:cubicBezTo>
                  <a:cubicBezTo>
                    <a:pt x="143" y="105"/>
                    <a:pt x="144" y="106"/>
                    <a:pt x="144" y="105"/>
                  </a:cubicBezTo>
                  <a:cubicBezTo>
                    <a:pt x="144" y="105"/>
                    <a:pt x="144" y="105"/>
                    <a:pt x="144" y="105"/>
                  </a:cubicBezTo>
                  <a:moveTo>
                    <a:pt x="141" y="89"/>
                  </a:moveTo>
                  <a:cubicBezTo>
                    <a:pt x="141" y="90"/>
                    <a:pt x="141" y="90"/>
                    <a:pt x="141" y="91"/>
                  </a:cubicBezTo>
                  <a:cubicBezTo>
                    <a:pt x="141" y="90"/>
                    <a:pt x="142" y="90"/>
                    <a:pt x="142" y="89"/>
                  </a:cubicBezTo>
                  <a:lnTo>
                    <a:pt x="141" y="89"/>
                  </a:lnTo>
                  <a:close/>
                  <a:moveTo>
                    <a:pt x="91" y="18"/>
                  </a:moveTo>
                  <a:cubicBezTo>
                    <a:pt x="92" y="18"/>
                    <a:pt x="92" y="18"/>
                    <a:pt x="93" y="18"/>
                  </a:cubicBezTo>
                  <a:cubicBezTo>
                    <a:pt x="93" y="18"/>
                    <a:pt x="93" y="17"/>
                    <a:pt x="93" y="17"/>
                  </a:cubicBezTo>
                  <a:cubicBezTo>
                    <a:pt x="92" y="17"/>
                    <a:pt x="91" y="18"/>
                    <a:pt x="91" y="18"/>
                  </a:cubicBezTo>
                  <a:moveTo>
                    <a:pt x="87" y="16"/>
                  </a:moveTo>
                  <a:cubicBezTo>
                    <a:pt x="87" y="16"/>
                    <a:pt x="87" y="16"/>
                    <a:pt x="87" y="16"/>
                  </a:cubicBezTo>
                  <a:cubicBezTo>
                    <a:pt x="87" y="17"/>
                    <a:pt x="88" y="16"/>
                    <a:pt x="88" y="16"/>
                  </a:cubicBezTo>
                  <a:cubicBezTo>
                    <a:pt x="88" y="16"/>
                    <a:pt x="87" y="15"/>
                    <a:pt x="87" y="16"/>
                  </a:cubicBezTo>
                  <a:moveTo>
                    <a:pt x="21" y="71"/>
                  </a:moveTo>
                  <a:cubicBezTo>
                    <a:pt x="21" y="70"/>
                    <a:pt x="22" y="70"/>
                    <a:pt x="21" y="69"/>
                  </a:cubicBezTo>
                  <a:cubicBezTo>
                    <a:pt x="21" y="70"/>
                    <a:pt x="20" y="70"/>
                    <a:pt x="21" y="71"/>
                  </a:cubicBezTo>
                  <a:moveTo>
                    <a:pt x="19" y="74"/>
                  </a:moveTo>
                  <a:cubicBezTo>
                    <a:pt x="19" y="74"/>
                    <a:pt x="19" y="74"/>
                    <a:pt x="19" y="74"/>
                  </a:cubicBezTo>
                  <a:cubicBezTo>
                    <a:pt x="20" y="73"/>
                    <a:pt x="19" y="73"/>
                    <a:pt x="19" y="72"/>
                  </a:cubicBezTo>
                  <a:cubicBezTo>
                    <a:pt x="19" y="72"/>
                    <a:pt x="18" y="73"/>
                    <a:pt x="18" y="73"/>
                  </a:cubicBezTo>
                  <a:cubicBezTo>
                    <a:pt x="18" y="74"/>
                    <a:pt x="19" y="73"/>
                    <a:pt x="19" y="74"/>
                  </a:cubicBezTo>
                  <a:cubicBezTo>
                    <a:pt x="18" y="74"/>
                    <a:pt x="18" y="74"/>
                    <a:pt x="19" y="74"/>
                  </a:cubicBezTo>
                  <a:moveTo>
                    <a:pt x="20" y="78"/>
                  </a:moveTo>
                  <a:cubicBezTo>
                    <a:pt x="21" y="78"/>
                    <a:pt x="21" y="77"/>
                    <a:pt x="21" y="77"/>
                  </a:cubicBezTo>
                  <a:cubicBezTo>
                    <a:pt x="20" y="77"/>
                    <a:pt x="20" y="78"/>
                    <a:pt x="20" y="78"/>
                  </a:cubicBezTo>
                  <a:moveTo>
                    <a:pt x="20" y="145"/>
                  </a:moveTo>
                  <a:cubicBezTo>
                    <a:pt x="20" y="146"/>
                    <a:pt x="21" y="146"/>
                    <a:pt x="21" y="145"/>
                  </a:cubicBezTo>
                  <a:lnTo>
                    <a:pt x="20" y="145"/>
                  </a:lnTo>
                  <a:close/>
                  <a:moveTo>
                    <a:pt x="20" y="139"/>
                  </a:moveTo>
                  <a:cubicBezTo>
                    <a:pt x="19" y="139"/>
                    <a:pt x="19" y="139"/>
                    <a:pt x="19" y="140"/>
                  </a:cubicBezTo>
                  <a:cubicBezTo>
                    <a:pt x="20" y="140"/>
                    <a:pt x="20" y="139"/>
                    <a:pt x="20" y="139"/>
                  </a:cubicBezTo>
                  <a:moveTo>
                    <a:pt x="39" y="136"/>
                  </a:moveTo>
                  <a:cubicBezTo>
                    <a:pt x="39" y="137"/>
                    <a:pt x="38" y="136"/>
                    <a:pt x="38" y="137"/>
                  </a:cubicBezTo>
                  <a:cubicBezTo>
                    <a:pt x="38" y="137"/>
                    <a:pt x="39" y="137"/>
                    <a:pt x="39" y="137"/>
                  </a:cubicBezTo>
                  <a:cubicBezTo>
                    <a:pt x="39" y="137"/>
                    <a:pt x="39" y="137"/>
                    <a:pt x="39" y="136"/>
                  </a:cubicBezTo>
                  <a:moveTo>
                    <a:pt x="40" y="131"/>
                  </a:moveTo>
                  <a:cubicBezTo>
                    <a:pt x="40" y="130"/>
                    <a:pt x="40" y="131"/>
                    <a:pt x="39" y="131"/>
                  </a:cubicBezTo>
                  <a:cubicBezTo>
                    <a:pt x="39" y="131"/>
                    <a:pt x="38" y="130"/>
                    <a:pt x="38" y="131"/>
                  </a:cubicBezTo>
                  <a:cubicBezTo>
                    <a:pt x="38" y="131"/>
                    <a:pt x="39" y="131"/>
                    <a:pt x="39" y="131"/>
                  </a:cubicBezTo>
                  <a:cubicBezTo>
                    <a:pt x="39" y="132"/>
                    <a:pt x="39" y="132"/>
                    <a:pt x="40" y="132"/>
                  </a:cubicBezTo>
                  <a:cubicBezTo>
                    <a:pt x="39" y="131"/>
                    <a:pt x="40" y="131"/>
                    <a:pt x="40" y="131"/>
                  </a:cubicBezTo>
                  <a:moveTo>
                    <a:pt x="16" y="129"/>
                  </a:moveTo>
                  <a:cubicBezTo>
                    <a:pt x="17" y="130"/>
                    <a:pt x="16" y="131"/>
                    <a:pt x="17" y="131"/>
                  </a:cubicBezTo>
                  <a:cubicBezTo>
                    <a:pt x="18" y="131"/>
                    <a:pt x="16" y="131"/>
                    <a:pt x="17" y="131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6" y="130"/>
                    <a:pt x="17" y="129"/>
                    <a:pt x="16" y="129"/>
                  </a:cubicBezTo>
                  <a:moveTo>
                    <a:pt x="38" y="128"/>
                  </a:moveTo>
                  <a:cubicBezTo>
                    <a:pt x="38" y="129"/>
                    <a:pt x="39" y="130"/>
                    <a:pt x="39" y="130"/>
                  </a:cubicBezTo>
                  <a:cubicBezTo>
                    <a:pt x="39" y="129"/>
                    <a:pt x="38" y="128"/>
                    <a:pt x="39" y="127"/>
                  </a:cubicBezTo>
                  <a:cubicBezTo>
                    <a:pt x="38" y="127"/>
                    <a:pt x="38" y="128"/>
                    <a:pt x="38" y="128"/>
                  </a:cubicBezTo>
                  <a:moveTo>
                    <a:pt x="37" y="126"/>
                  </a:moveTo>
                  <a:cubicBezTo>
                    <a:pt x="37" y="126"/>
                    <a:pt x="37" y="127"/>
                    <a:pt x="38" y="127"/>
                  </a:cubicBezTo>
                  <a:cubicBezTo>
                    <a:pt x="39" y="126"/>
                    <a:pt x="37" y="125"/>
                    <a:pt x="37" y="126"/>
                  </a:cubicBezTo>
                  <a:moveTo>
                    <a:pt x="17" y="112"/>
                  </a:moveTo>
                  <a:cubicBezTo>
                    <a:pt x="17" y="111"/>
                    <a:pt x="18" y="111"/>
                    <a:pt x="18" y="111"/>
                  </a:cubicBezTo>
                  <a:cubicBezTo>
                    <a:pt x="17" y="110"/>
                    <a:pt x="16" y="112"/>
                    <a:pt x="17" y="112"/>
                  </a:cubicBezTo>
                  <a:moveTo>
                    <a:pt x="24" y="95"/>
                  </a:moveTo>
                  <a:cubicBezTo>
                    <a:pt x="25" y="95"/>
                    <a:pt x="25" y="95"/>
                    <a:pt x="25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4"/>
                    <a:pt x="24" y="94"/>
                    <a:pt x="24" y="95"/>
                  </a:cubicBezTo>
                  <a:moveTo>
                    <a:pt x="24" y="67"/>
                  </a:moveTo>
                  <a:cubicBezTo>
                    <a:pt x="24" y="67"/>
                    <a:pt x="24" y="69"/>
                    <a:pt x="25" y="68"/>
                  </a:cubicBezTo>
                  <a:cubicBezTo>
                    <a:pt x="24" y="68"/>
                    <a:pt x="25" y="66"/>
                    <a:pt x="24" y="67"/>
                  </a:cubicBezTo>
                  <a:moveTo>
                    <a:pt x="26" y="64"/>
                  </a:moveTo>
                  <a:cubicBezTo>
                    <a:pt x="26" y="64"/>
                    <a:pt x="25" y="64"/>
                    <a:pt x="25" y="65"/>
                  </a:cubicBezTo>
                  <a:cubicBezTo>
                    <a:pt x="26" y="65"/>
                    <a:pt x="27" y="64"/>
                    <a:pt x="26" y="64"/>
                  </a:cubicBezTo>
                  <a:moveTo>
                    <a:pt x="23" y="61"/>
                  </a:moveTo>
                  <a:cubicBezTo>
                    <a:pt x="24" y="62"/>
                    <a:pt x="23" y="60"/>
                    <a:pt x="23" y="60"/>
                  </a:cubicBezTo>
                  <a:cubicBezTo>
                    <a:pt x="23" y="60"/>
                    <a:pt x="22" y="61"/>
                    <a:pt x="23" y="61"/>
                  </a:cubicBezTo>
                  <a:moveTo>
                    <a:pt x="26" y="53"/>
                  </a:moveTo>
                  <a:cubicBezTo>
                    <a:pt x="26" y="54"/>
                    <a:pt x="26" y="54"/>
                    <a:pt x="25" y="54"/>
                  </a:cubicBezTo>
                  <a:cubicBezTo>
                    <a:pt x="25" y="55"/>
                    <a:pt x="25" y="56"/>
                    <a:pt x="26" y="56"/>
                  </a:cubicBezTo>
                  <a:cubicBezTo>
                    <a:pt x="25" y="56"/>
                    <a:pt x="25" y="56"/>
                    <a:pt x="25" y="57"/>
                  </a:cubicBezTo>
                  <a:cubicBezTo>
                    <a:pt x="26" y="58"/>
                    <a:pt x="25" y="60"/>
                    <a:pt x="25" y="61"/>
                  </a:cubicBezTo>
                  <a:cubicBezTo>
                    <a:pt x="25" y="61"/>
                    <a:pt x="25" y="62"/>
                    <a:pt x="25" y="61"/>
                  </a:cubicBezTo>
                  <a:cubicBezTo>
                    <a:pt x="25" y="61"/>
                    <a:pt x="25" y="61"/>
                    <a:pt x="25" y="60"/>
                  </a:cubicBezTo>
                  <a:cubicBezTo>
                    <a:pt x="26" y="60"/>
                    <a:pt x="26" y="60"/>
                    <a:pt x="26" y="59"/>
                  </a:cubicBezTo>
                  <a:cubicBezTo>
                    <a:pt x="26" y="59"/>
                    <a:pt x="26" y="59"/>
                    <a:pt x="26" y="58"/>
                  </a:cubicBezTo>
                  <a:cubicBezTo>
                    <a:pt x="26" y="57"/>
                    <a:pt x="27" y="57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5"/>
                    <a:pt x="27" y="53"/>
                    <a:pt x="26" y="53"/>
                  </a:cubicBezTo>
                  <a:moveTo>
                    <a:pt x="29" y="26"/>
                  </a:moveTo>
                  <a:cubicBezTo>
                    <a:pt x="29" y="27"/>
                    <a:pt x="28" y="27"/>
                    <a:pt x="28" y="28"/>
                  </a:cubicBezTo>
                  <a:cubicBezTo>
                    <a:pt x="28" y="28"/>
                    <a:pt x="28" y="28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30"/>
                    <a:pt x="28" y="31"/>
                    <a:pt x="29" y="31"/>
                  </a:cubicBezTo>
                  <a:cubicBezTo>
                    <a:pt x="29" y="31"/>
                    <a:pt x="29" y="29"/>
                    <a:pt x="29" y="28"/>
                  </a:cubicBezTo>
                  <a:cubicBezTo>
                    <a:pt x="29" y="27"/>
                    <a:pt x="30" y="27"/>
                    <a:pt x="29" y="26"/>
                  </a:cubicBezTo>
                  <a:moveTo>
                    <a:pt x="51" y="1"/>
                  </a:moveTo>
                  <a:cubicBezTo>
                    <a:pt x="50" y="1"/>
                    <a:pt x="50" y="0"/>
                    <a:pt x="49" y="1"/>
                  </a:cubicBezTo>
                  <a:cubicBezTo>
                    <a:pt x="49" y="1"/>
                    <a:pt x="50" y="1"/>
                    <a:pt x="50" y="1"/>
                  </a:cubicBezTo>
                  <a:cubicBezTo>
                    <a:pt x="51" y="1"/>
                    <a:pt x="51" y="1"/>
                    <a:pt x="51" y="1"/>
                  </a:cubicBezTo>
                  <a:moveTo>
                    <a:pt x="46" y="3"/>
                  </a:moveTo>
                  <a:cubicBezTo>
                    <a:pt x="47" y="3"/>
                    <a:pt x="47" y="1"/>
                    <a:pt x="46" y="1"/>
                  </a:cubicBezTo>
                  <a:cubicBezTo>
                    <a:pt x="46" y="2"/>
                    <a:pt x="45" y="2"/>
                    <a:pt x="46" y="3"/>
                  </a:cubicBezTo>
                  <a:moveTo>
                    <a:pt x="47" y="4"/>
                  </a:moveTo>
                  <a:cubicBezTo>
                    <a:pt x="47" y="4"/>
                    <a:pt x="47" y="3"/>
                    <a:pt x="46" y="3"/>
                  </a:cubicBezTo>
                  <a:cubicBezTo>
                    <a:pt x="45" y="4"/>
                    <a:pt x="45" y="4"/>
                    <a:pt x="46" y="4"/>
                  </a:cubicBezTo>
                  <a:cubicBezTo>
                    <a:pt x="46" y="4"/>
                    <a:pt x="47" y="4"/>
                    <a:pt x="47" y="4"/>
                  </a:cubicBezTo>
                  <a:moveTo>
                    <a:pt x="28" y="26"/>
                  </a:moveTo>
                  <a:cubicBezTo>
                    <a:pt x="29" y="26"/>
                    <a:pt x="29" y="25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5"/>
                    <a:pt x="29" y="24"/>
                    <a:pt x="28" y="26"/>
                  </a:cubicBezTo>
                  <a:moveTo>
                    <a:pt x="42" y="24"/>
                  </a:moveTo>
                  <a:cubicBezTo>
                    <a:pt x="42" y="23"/>
                    <a:pt x="42" y="24"/>
                    <a:pt x="42" y="25"/>
                  </a:cubicBezTo>
                  <a:cubicBezTo>
                    <a:pt x="42" y="24"/>
                    <a:pt x="43" y="25"/>
                    <a:pt x="42" y="24"/>
                  </a:cubicBezTo>
                  <a:moveTo>
                    <a:pt x="44" y="22"/>
                  </a:moveTo>
                  <a:cubicBezTo>
                    <a:pt x="44" y="22"/>
                    <a:pt x="44" y="22"/>
                    <a:pt x="44" y="22"/>
                  </a:cubicBezTo>
                  <a:cubicBezTo>
                    <a:pt x="44" y="23"/>
                    <a:pt x="44" y="22"/>
                    <a:pt x="43" y="22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5" y="23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moveTo>
                    <a:pt x="51" y="21"/>
                  </a:moveTo>
                  <a:cubicBezTo>
                    <a:pt x="51" y="21"/>
                    <a:pt x="50" y="21"/>
                    <a:pt x="50" y="21"/>
                  </a:cubicBezTo>
                  <a:cubicBezTo>
                    <a:pt x="50" y="22"/>
                    <a:pt x="51" y="22"/>
                    <a:pt x="51" y="21"/>
                  </a:cubicBezTo>
                  <a:moveTo>
                    <a:pt x="50" y="7"/>
                  </a:moveTo>
                  <a:cubicBezTo>
                    <a:pt x="50" y="7"/>
                    <a:pt x="49" y="8"/>
                    <a:pt x="48" y="8"/>
                  </a:cubicBezTo>
                  <a:cubicBezTo>
                    <a:pt x="49" y="7"/>
                    <a:pt x="47" y="7"/>
                    <a:pt x="47" y="7"/>
                  </a:cubicBezTo>
                  <a:cubicBezTo>
                    <a:pt x="47" y="7"/>
                    <a:pt x="47" y="7"/>
                    <a:pt x="46" y="7"/>
                  </a:cubicBezTo>
                  <a:cubicBezTo>
                    <a:pt x="46" y="8"/>
                    <a:pt x="45" y="7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7"/>
                    <a:pt x="45" y="8"/>
                    <a:pt x="45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3" y="7"/>
                    <a:pt x="42" y="9"/>
                    <a:pt x="41" y="8"/>
                  </a:cubicBezTo>
                  <a:cubicBezTo>
                    <a:pt x="42" y="8"/>
                    <a:pt x="42" y="8"/>
                    <a:pt x="41" y="8"/>
                  </a:cubicBezTo>
                  <a:cubicBezTo>
                    <a:pt x="41" y="9"/>
                    <a:pt x="40" y="7"/>
                    <a:pt x="40" y="8"/>
                  </a:cubicBezTo>
                  <a:cubicBezTo>
                    <a:pt x="40" y="9"/>
                    <a:pt x="41" y="8"/>
                    <a:pt x="41" y="9"/>
                  </a:cubicBezTo>
                  <a:cubicBezTo>
                    <a:pt x="40" y="9"/>
                    <a:pt x="39" y="8"/>
                    <a:pt x="38" y="9"/>
                  </a:cubicBezTo>
                  <a:cubicBezTo>
                    <a:pt x="38" y="10"/>
                    <a:pt x="38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6" y="10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9"/>
                    <a:pt x="35" y="10"/>
                    <a:pt x="34" y="10"/>
                  </a:cubicBezTo>
                  <a:cubicBezTo>
                    <a:pt x="34" y="10"/>
                    <a:pt x="34" y="9"/>
                    <a:pt x="34" y="9"/>
                  </a:cubicBezTo>
                  <a:cubicBezTo>
                    <a:pt x="33" y="10"/>
                    <a:pt x="34" y="10"/>
                    <a:pt x="35" y="10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4" y="11"/>
                    <a:pt x="34" y="11"/>
                    <a:pt x="34" y="12"/>
                  </a:cubicBezTo>
                  <a:cubicBezTo>
                    <a:pt x="34" y="12"/>
                    <a:pt x="33" y="11"/>
                    <a:pt x="33" y="12"/>
                  </a:cubicBezTo>
                  <a:cubicBezTo>
                    <a:pt x="33" y="12"/>
                    <a:pt x="33" y="13"/>
                    <a:pt x="32" y="13"/>
                  </a:cubicBezTo>
                  <a:cubicBezTo>
                    <a:pt x="32" y="14"/>
                    <a:pt x="31" y="16"/>
                    <a:pt x="30" y="17"/>
                  </a:cubicBezTo>
                  <a:cubicBezTo>
                    <a:pt x="30" y="17"/>
                    <a:pt x="30" y="18"/>
                    <a:pt x="30" y="18"/>
                  </a:cubicBezTo>
                  <a:cubicBezTo>
                    <a:pt x="29" y="21"/>
                    <a:pt x="29" y="22"/>
                    <a:pt x="29" y="24"/>
                  </a:cubicBezTo>
                  <a:cubicBezTo>
                    <a:pt x="30" y="25"/>
                    <a:pt x="29" y="23"/>
                    <a:pt x="30" y="22"/>
                  </a:cubicBezTo>
                  <a:cubicBezTo>
                    <a:pt x="30" y="21"/>
                    <a:pt x="31" y="20"/>
                    <a:pt x="32" y="19"/>
                  </a:cubicBezTo>
                  <a:cubicBezTo>
                    <a:pt x="31" y="19"/>
                    <a:pt x="31" y="18"/>
                    <a:pt x="31" y="18"/>
                  </a:cubicBezTo>
                  <a:cubicBezTo>
                    <a:pt x="31" y="18"/>
                    <a:pt x="32" y="17"/>
                    <a:pt x="32" y="17"/>
                  </a:cubicBezTo>
                  <a:cubicBezTo>
                    <a:pt x="32" y="17"/>
                    <a:pt x="32" y="16"/>
                    <a:pt x="32" y="16"/>
                  </a:cubicBezTo>
                  <a:cubicBezTo>
                    <a:pt x="32" y="15"/>
                    <a:pt x="33" y="15"/>
                    <a:pt x="33" y="14"/>
                  </a:cubicBezTo>
                  <a:cubicBezTo>
                    <a:pt x="34" y="14"/>
                    <a:pt x="33" y="15"/>
                    <a:pt x="34" y="14"/>
                  </a:cubicBezTo>
                  <a:cubicBezTo>
                    <a:pt x="34" y="14"/>
                    <a:pt x="34" y="13"/>
                    <a:pt x="34" y="13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1"/>
                    <a:pt x="37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1"/>
                    <a:pt x="40" y="11"/>
                    <a:pt x="40" y="11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10"/>
                    <a:pt x="41" y="10"/>
                    <a:pt x="41" y="11"/>
                  </a:cubicBezTo>
                  <a:cubicBezTo>
                    <a:pt x="42" y="10"/>
                    <a:pt x="42" y="10"/>
                    <a:pt x="43" y="10"/>
                  </a:cubicBezTo>
                  <a:cubicBezTo>
                    <a:pt x="43" y="9"/>
                    <a:pt x="42" y="10"/>
                    <a:pt x="42" y="10"/>
                  </a:cubicBezTo>
                  <a:cubicBezTo>
                    <a:pt x="42" y="9"/>
                    <a:pt x="43" y="10"/>
                    <a:pt x="44" y="9"/>
                  </a:cubicBezTo>
                  <a:cubicBezTo>
                    <a:pt x="44" y="9"/>
                    <a:pt x="44" y="9"/>
                    <a:pt x="45" y="9"/>
                  </a:cubicBezTo>
                  <a:cubicBezTo>
                    <a:pt x="44" y="9"/>
                    <a:pt x="45" y="9"/>
                    <a:pt x="45" y="9"/>
                  </a:cubicBezTo>
                  <a:cubicBezTo>
                    <a:pt x="46" y="9"/>
                    <a:pt x="47" y="9"/>
                    <a:pt x="47" y="8"/>
                  </a:cubicBezTo>
                  <a:cubicBezTo>
                    <a:pt x="48" y="9"/>
                    <a:pt x="47" y="9"/>
                    <a:pt x="47" y="9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50" y="9"/>
                    <a:pt x="51" y="9"/>
                    <a:pt x="52" y="9"/>
                  </a:cubicBezTo>
                  <a:cubicBezTo>
                    <a:pt x="52" y="10"/>
                    <a:pt x="51" y="10"/>
                    <a:pt x="52" y="10"/>
                  </a:cubicBezTo>
                  <a:cubicBezTo>
                    <a:pt x="52" y="10"/>
                    <a:pt x="52" y="9"/>
                    <a:pt x="52" y="9"/>
                  </a:cubicBezTo>
                  <a:cubicBezTo>
                    <a:pt x="53" y="9"/>
                    <a:pt x="53" y="10"/>
                    <a:pt x="54" y="9"/>
                  </a:cubicBezTo>
                  <a:cubicBezTo>
                    <a:pt x="53" y="9"/>
                    <a:pt x="52" y="9"/>
                    <a:pt x="52" y="8"/>
                  </a:cubicBezTo>
                  <a:cubicBezTo>
                    <a:pt x="52" y="8"/>
                    <a:pt x="53" y="8"/>
                    <a:pt x="53" y="8"/>
                  </a:cubicBezTo>
                  <a:cubicBezTo>
                    <a:pt x="54" y="8"/>
                    <a:pt x="54" y="8"/>
                    <a:pt x="55" y="8"/>
                  </a:cubicBezTo>
                  <a:cubicBezTo>
                    <a:pt x="55" y="8"/>
                    <a:pt x="54" y="7"/>
                    <a:pt x="53" y="7"/>
                  </a:cubicBezTo>
                  <a:cubicBezTo>
                    <a:pt x="52" y="7"/>
                    <a:pt x="50" y="7"/>
                    <a:pt x="50" y="7"/>
                  </a:cubicBezTo>
                  <a:moveTo>
                    <a:pt x="62" y="8"/>
                  </a:moveTo>
                  <a:cubicBezTo>
                    <a:pt x="61" y="9"/>
                    <a:pt x="62" y="9"/>
                    <a:pt x="63" y="9"/>
                  </a:cubicBezTo>
                  <a:cubicBezTo>
                    <a:pt x="63" y="8"/>
                    <a:pt x="62" y="8"/>
                    <a:pt x="62" y="8"/>
                  </a:cubicBezTo>
                  <a:moveTo>
                    <a:pt x="70" y="5"/>
                  </a:moveTo>
                  <a:cubicBezTo>
                    <a:pt x="70" y="5"/>
                    <a:pt x="69" y="5"/>
                    <a:pt x="68" y="4"/>
                  </a:cubicBezTo>
                  <a:cubicBezTo>
                    <a:pt x="68" y="5"/>
                    <a:pt x="69" y="6"/>
                    <a:pt x="69" y="6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5"/>
                    <a:pt x="70" y="5"/>
                    <a:pt x="70" y="5"/>
                  </a:cubicBezTo>
                  <a:moveTo>
                    <a:pt x="71" y="8"/>
                  </a:moveTo>
                  <a:cubicBezTo>
                    <a:pt x="71" y="7"/>
                    <a:pt x="70" y="7"/>
                    <a:pt x="70" y="8"/>
                  </a:cubicBezTo>
                  <a:cubicBezTo>
                    <a:pt x="70" y="8"/>
                    <a:pt x="71" y="8"/>
                    <a:pt x="71" y="8"/>
                  </a:cubicBezTo>
                  <a:moveTo>
                    <a:pt x="71" y="10"/>
                  </a:moveTo>
                  <a:cubicBezTo>
                    <a:pt x="72" y="9"/>
                    <a:pt x="71" y="9"/>
                    <a:pt x="70" y="9"/>
                  </a:cubicBezTo>
                  <a:cubicBezTo>
                    <a:pt x="70" y="9"/>
                    <a:pt x="71" y="9"/>
                    <a:pt x="71" y="10"/>
                  </a:cubicBezTo>
                  <a:moveTo>
                    <a:pt x="66" y="23"/>
                  </a:moveTo>
                  <a:cubicBezTo>
                    <a:pt x="66" y="22"/>
                    <a:pt x="65" y="23"/>
                    <a:pt x="65" y="23"/>
                  </a:cubicBezTo>
                  <a:cubicBezTo>
                    <a:pt x="65" y="24"/>
                    <a:pt x="66" y="24"/>
                    <a:pt x="66" y="23"/>
                  </a:cubicBezTo>
                  <a:moveTo>
                    <a:pt x="66" y="25"/>
                  </a:moveTo>
                  <a:cubicBezTo>
                    <a:pt x="66" y="26"/>
                    <a:pt x="66" y="26"/>
                    <a:pt x="67" y="26"/>
                  </a:cubicBezTo>
                  <a:cubicBezTo>
                    <a:pt x="67" y="25"/>
                    <a:pt x="67" y="25"/>
                    <a:pt x="66" y="25"/>
                  </a:cubicBezTo>
                  <a:moveTo>
                    <a:pt x="69" y="25"/>
                  </a:moveTo>
                  <a:cubicBezTo>
                    <a:pt x="69" y="24"/>
                    <a:pt x="68" y="24"/>
                    <a:pt x="68" y="25"/>
                  </a:cubicBezTo>
                  <a:cubicBezTo>
                    <a:pt x="68" y="25"/>
                    <a:pt x="69" y="25"/>
                    <a:pt x="69" y="25"/>
                  </a:cubicBezTo>
                  <a:moveTo>
                    <a:pt x="77" y="14"/>
                  </a:moveTo>
                  <a:cubicBezTo>
                    <a:pt x="76" y="14"/>
                    <a:pt x="76" y="15"/>
                    <a:pt x="76" y="14"/>
                  </a:cubicBezTo>
                  <a:cubicBezTo>
                    <a:pt x="75" y="14"/>
                    <a:pt x="74" y="12"/>
                    <a:pt x="73" y="13"/>
                  </a:cubicBezTo>
                  <a:cubicBezTo>
                    <a:pt x="74" y="14"/>
                    <a:pt x="75" y="14"/>
                    <a:pt x="75" y="14"/>
                  </a:cubicBezTo>
                  <a:cubicBezTo>
                    <a:pt x="75" y="14"/>
                    <a:pt x="74" y="14"/>
                    <a:pt x="75" y="14"/>
                  </a:cubicBezTo>
                  <a:cubicBezTo>
                    <a:pt x="75" y="14"/>
                    <a:pt x="76" y="16"/>
                    <a:pt x="77" y="14"/>
                  </a:cubicBezTo>
                  <a:moveTo>
                    <a:pt x="72" y="26"/>
                  </a:moveTo>
                  <a:cubicBezTo>
                    <a:pt x="71" y="26"/>
                    <a:pt x="71" y="25"/>
                    <a:pt x="71" y="25"/>
                  </a:cubicBezTo>
                  <a:cubicBezTo>
                    <a:pt x="71" y="25"/>
                    <a:pt x="70" y="26"/>
                    <a:pt x="70" y="26"/>
                  </a:cubicBezTo>
                  <a:cubicBezTo>
                    <a:pt x="71" y="26"/>
                    <a:pt x="71" y="26"/>
                    <a:pt x="72" y="26"/>
                  </a:cubicBezTo>
                  <a:moveTo>
                    <a:pt x="83" y="17"/>
                  </a:moveTo>
                  <a:cubicBezTo>
                    <a:pt x="82" y="17"/>
                    <a:pt x="82" y="16"/>
                    <a:pt x="81" y="16"/>
                  </a:cubicBezTo>
                  <a:cubicBezTo>
                    <a:pt x="82" y="17"/>
                    <a:pt x="81" y="18"/>
                    <a:pt x="82" y="18"/>
                  </a:cubicBezTo>
                  <a:cubicBezTo>
                    <a:pt x="82" y="18"/>
                    <a:pt x="83" y="18"/>
                    <a:pt x="83" y="17"/>
                  </a:cubicBezTo>
                  <a:cubicBezTo>
                    <a:pt x="83" y="17"/>
                    <a:pt x="83" y="17"/>
                    <a:pt x="83" y="17"/>
                  </a:cubicBezTo>
                  <a:moveTo>
                    <a:pt x="84" y="20"/>
                  </a:moveTo>
                  <a:cubicBezTo>
                    <a:pt x="84" y="19"/>
                    <a:pt x="84" y="20"/>
                    <a:pt x="83" y="20"/>
                  </a:cubicBezTo>
                  <a:cubicBezTo>
                    <a:pt x="84" y="21"/>
                    <a:pt x="85" y="20"/>
                    <a:pt x="84" y="20"/>
                  </a:cubicBezTo>
                  <a:moveTo>
                    <a:pt x="95" y="27"/>
                  </a:moveTo>
                  <a:cubicBezTo>
                    <a:pt x="94" y="27"/>
                    <a:pt x="95" y="27"/>
                    <a:pt x="95" y="27"/>
                  </a:cubicBezTo>
                  <a:cubicBezTo>
                    <a:pt x="94" y="26"/>
                    <a:pt x="93" y="26"/>
                    <a:pt x="93" y="26"/>
                  </a:cubicBezTo>
                  <a:cubicBezTo>
                    <a:pt x="94" y="25"/>
                    <a:pt x="94" y="26"/>
                    <a:pt x="95" y="26"/>
                  </a:cubicBezTo>
                  <a:cubicBezTo>
                    <a:pt x="94" y="25"/>
                    <a:pt x="94" y="25"/>
                    <a:pt x="93" y="25"/>
                  </a:cubicBezTo>
                  <a:cubicBezTo>
                    <a:pt x="93" y="26"/>
                    <a:pt x="93" y="26"/>
                    <a:pt x="92" y="26"/>
                  </a:cubicBezTo>
                  <a:cubicBezTo>
                    <a:pt x="93" y="26"/>
                    <a:pt x="94" y="27"/>
                    <a:pt x="95" y="27"/>
                  </a:cubicBezTo>
                  <a:moveTo>
                    <a:pt x="106" y="35"/>
                  </a:moveTo>
                  <a:cubicBezTo>
                    <a:pt x="106" y="34"/>
                    <a:pt x="106" y="34"/>
                    <a:pt x="106" y="34"/>
                  </a:cubicBezTo>
                  <a:cubicBezTo>
                    <a:pt x="105" y="34"/>
                    <a:pt x="105" y="34"/>
                    <a:pt x="105" y="35"/>
                  </a:cubicBezTo>
                  <a:cubicBezTo>
                    <a:pt x="105" y="35"/>
                    <a:pt x="106" y="35"/>
                    <a:pt x="106" y="35"/>
                  </a:cubicBezTo>
                  <a:moveTo>
                    <a:pt x="109" y="37"/>
                  </a:moveTo>
                  <a:cubicBezTo>
                    <a:pt x="108" y="36"/>
                    <a:pt x="109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7" y="36"/>
                    <a:pt x="107" y="35"/>
                    <a:pt x="106" y="35"/>
                  </a:cubicBezTo>
                  <a:cubicBezTo>
                    <a:pt x="106" y="36"/>
                    <a:pt x="107" y="36"/>
                    <a:pt x="107" y="37"/>
                  </a:cubicBezTo>
                  <a:cubicBezTo>
                    <a:pt x="108" y="37"/>
                    <a:pt x="108" y="36"/>
                    <a:pt x="108" y="36"/>
                  </a:cubicBezTo>
                  <a:cubicBezTo>
                    <a:pt x="108" y="37"/>
                    <a:pt x="109" y="37"/>
                    <a:pt x="108" y="37"/>
                  </a:cubicBezTo>
                  <a:cubicBezTo>
                    <a:pt x="110" y="38"/>
                    <a:pt x="109" y="38"/>
                    <a:pt x="109" y="37"/>
                  </a:cubicBezTo>
                  <a:moveTo>
                    <a:pt x="115" y="69"/>
                  </a:moveTo>
                  <a:cubicBezTo>
                    <a:pt x="114" y="68"/>
                    <a:pt x="114" y="68"/>
                    <a:pt x="114" y="68"/>
                  </a:cubicBezTo>
                  <a:cubicBezTo>
                    <a:pt x="114" y="68"/>
                    <a:pt x="113" y="68"/>
                    <a:pt x="113" y="68"/>
                  </a:cubicBezTo>
                  <a:cubicBezTo>
                    <a:pt x="114" y="68"/>
                    <a:pt x="113" y="70"/>
                    <a:pt x="115" y="69"/>
                  </a:cubicBezTo>
                  <a:moveTo>
                    <a:pt x="115" y="69"/>
                  </a:moveTo>
                  <a:cubicBezTo>
                    <a:pt x="115" y="69"/>
                    <a:pt x="115" y="69"/>
                    <a:pt x="115" y="69"/>
                  </a:cubicBezTo>
                  <a:cubicBezTo>
                    <a:pt x="115" y="69"/>
                    <a:pt x="114" y="70"/>
                    <a:pt x="115" y="70"/>
                  </a:cubicBezTo>
                  <a:cubicBezTo>
                    <a:pt x="116" y="70"/>
                    <a:pt x="115" y="69"/>
                    <a:pt x="115" y="69"/>
                  </a:cubicBezTo>
                  <a:moveTo>
                    <a:pt x="116" y="72"/>
                  </a:moveTo>
                  <a:cubicBezTo>
                    <a:pt x="116" y="71"/>
                    <a:pt x="116" y="70"/>
                    <a:pt x="115" y="71"/>
                  </a:cubicBezTo>
                  <a:cubicBezTo>
                    <a:pt x="116" y="71"/>
                    <a:pt x="115" y="72"/>
                    <a:pt x="116" y="72"/>
                  </a:cubicBezTo>
                  <a:moveTo>
                    <a:pt x="126" y="70"/>
                  </a:moveTo>
                  <a:cubicBezTo>
                    <a:pt x="125" y="70"/>
                    <a:pt x="125" y="69"/>
                    <a:pt x="125" y="69"/>
                  </a:cubicBezTo>
                  <a:cubicBezTo>
                    <a:pt x="125" y="70"/>
                    <a:pt x="125" y="70"/>
                    <a:pt x="126" y="70"/>
                  </a:cubicBezTo>
                  <a:moveTo>
                    <a:pt x="119" y="75"/>
                  </a:moveTo>
                  <a:cubicBezTo>
                    <a:pt x="119" y="75"/>
                    <a:pt x="119" y="74"/>
                    <a:pt x="118" y="75"/>
                  </a:cubicBezTo>
                  <a:cubicBezTo>
                    <a:pt x="117" y="75"/>
                    <a:pt x="118" y="76"/>
                    <a:pt x="119" y="75"/>
                  </a:cubicBezTo>
                  <a:moveTo>
                    <a:pt x="130" y="85"/>
                  </a:moveTo>
                  <a:cubicBezTo>
                    <a:pt x="130" y="84"/>
                    <a:pt x="130" y="84"/>
                    <a:pt x="130" y="84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30" y="84"/>
                    <a:pt x="130" y="85"/>
                    <a:pt x="130" y="85"/>
                  </a:cubicBezTo>
                  <a:moveTo>
                    <a:pt x="130" y="86"/>
                  </a:moveTo>
                  <a:cubicBezTo>
                    <a:pt x="130" y="86"/>
                    <a:pt x="131" y="85"/>
                    <a:pt x="130" y="85"/>
                  </a:cubicBezTo>
                  <a:cubicBezTo>
                    <a:pt x="129" y="86"/>
                    <a:pt x="130" y="85"/>
                    <a:pt x="129" y="85"/>
                  </a:cubicBezTo>
                  <a:cubicBezTo>
                    <a:pt x="128" y="85"/>
                    <a:pt x="129" y="86"/>
                    <a:pt x="130" y="86"/>
                  </a:cubicBezTo>
                  <a:moveTo>
                    <a:pt x="128" y="95"/>
                  </a:moveTo>
                  <a:cubicBezTo>
                    <a:pt x="128" y="95"/>
                    <a:pt x="128" y="94"/>
                    <a:pt x="127" y="94"/>
                  </a:cubicBezTo>
                  <a:cubicBezTo>
                    <a:pt x="128" y="94"/>
                    <a:pt x="127" y="95"/>
                    <a:pt x="128" y="95"/>
                  </a:cubicBezTo>
                  <a:moveTo>
                    <a:pt x="128" y="103"/>
                  </a:moveTo>
                  <a:cubicBezTo>
                    <a:pt x="128" y="103"/>
                    <a:pt x="128" y="103"/>
                    <a:pt x="128" y="102"/>
                  </a:cubicBezTo>
                  <a:cubicBezTo>
                    <a:pt x="127" y="102"/>
                    <a:pt x="127" y="103"/>
                    <a:pt x="127" y="103"/>
                  </a:cubicBezTo>
                  <a:cubicBezTo>
                    <a:pt x="127" y="103"/>
                    <a:pt x="127" y="103"/>
                    <a:pt x="127" y="103"/>
                  </a:cubicBezTo>
                  <a:cubicBezTo>
                    <a:pt x="128" y="103"/>
                    <a:pt x="128" y="103"/>
                    <a:pt x="128" y="103"/>
                  </a:cubicBezTo>
                  <a:moveTo>
                    <a:pt x="127" y="105"/>
                  </a:moveTo>
                  <a:cubicBezTo>
                    <a:pt x="128" y="104"/>
                    <a:pt x="128" y="104"/>
                    <a:pt x="129" y="104"/>
                  </a:cubicBezTo>
                  <a:cubicBezTo>
                    <a:pt x="128" y="104"/>
                    <a:pt x="127" y="104"/>
                    <a:pt x="127" y="105"/>
                  </a:cubicBezTo>
                  <a:moveTo>
                    <a:pt x="132" y="104"/>
                  </a:moveTo>
                  <a:cubicBezTo>
                    <a:pt x="132" y="104"/>
                    <a:pt x="132" y="102"/>
                    <a:pt x="131" y="102"/>
                  </a:cubicBezTo>
                  <a:cubicBezTo>
                    <a:pt x="131" y="102"/>
                    <a:pt x="131" y="102"/>
                    <a:pt x="132" y="103"/>
                  </a:cubicBezTo>
                  <a:cubicBezTo>
                    <a:pt x="132" y="103"/>
                    <a:pt x="131" y="105"/>
                    <a:pt x="132" y="104"/>
                  </a:cubicBezTo>
                  <a:moveTo>
                    <a:pt x="130" y="111"/>
                  </a:moveTo>
                  <a:cubicBezTo>
                    <a:pt x="131" y="112"/>
                    <a:pt x="131" y="112"/>
                    <a:pt x="131" y="112"/>
                  </a:cubicBezTo>
                  <a:cubicBezTo>
                    <a:pt x="131" y="112"/>
                    <a:pt x="132" y="112"/>
                    <a:pt x="132" y="111"/>
                  </a:cubicBezTo>
                  <a:lnTo>
                    <a:pt x="130" y="111"/>
                  </a:lnTo>
                  <a:close/>
                  <a:moveTo>
                    <a:pt x="129" y="110"/>
                  </a:moveTo>
                  <a:cubicBezTo>
                    <a:pt x="129" y="110"/>
                    <a:pt x="129" y="110"/>
                    <a:pt x="129" y="109"/>
                  </a:cubicBezTo>
                  <a:cubicBezTo>
                    <a:pt x="128" y="109"/>
                    <a:pt x="127" y="109"/>
                    <a:pt x="128" y="110"/>
                  </a:cubicBezTo>
                  <a:cubicBezTo>
                    <a:pt x="128" y="109"/>
                    <a:pt x="129" y="110"/>
                    <a:pt x="129" y="110"/>
                  </a:cubicBezTo>
                  <a:moveTo>
                    <a:pt x="128" y="113"/>
                  </a:moveTo>
                  <a:cubicBezTo>
                    <a:pt x="128" y="113"/>
                    <a:pt x="128" y="112"/>
                    <a:pt x="127" y="112"/>
                  </a:cubicBezTo>
                  <a:cubicBezTo>
                    <a:pt x="128" y="112"/>
                    <a:pt x="127" y="114"/>
                    <a:pt x="128" y="113"/>
                  </a:cubicBezTo>
                  <a:moveTo>
                    <a:pt x="128" y="113"/>
                  </a:moveTo>
                  <a:cubicBezTo>
                    <a:pt x="129" y="113"/>
                    <a:pt x="128" y="112"/>
                    <a:pt x="129" y="111"/>
                  </a:cubicBezTo>
                  <a:cubicBezTo>
                    <a:pt x="128" y="111"/>
                    <a:pt x="129" y="110"/>
                    <a:pt x="128" y="110"/>
                  </a:cubicBezTo>
                  <a:cubicBezTo>
                    <a:pt x="128" y="112"/>
                    <a:pt x="129" y="112"/>
                    <a:pt x="128" y="113"/>
                  </a:cubicBezTo>
                  <a:moveTo>
                    <a:pt x="36" y="10"/>
                  </a:moveTo>
                  <a:cubicBezTo>
                    <a:pt x="36" y="10"/>
                    <a:pt x="36" y="11"/>
                    <a:pt x="35" y="11"/>
                  </a:cubicBezTo>
                  <a:cubicBezTo>
                    <a:pt x="35" y="11"/>
                    <a:pt x="35" y="11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6" y="10"/>
                    <a:pt x="36" y="10"/>
                  </a:cubicBezTo>
                  <a:moveTo>
                    <a:pt x="79" y="199"/>
                  </a:moveTo>
                  <a:cubicBezTo>
                    <a:pt x="79" y="198"/>
                    <a:pt x="79" y="198"/>
                    <a:pt x="80" y="198"/>
                  </a:cubicBezTo>
                  <a:cubicBezTo>
                    <a:pt x="80" y="199"/>
                    <a:pt x="79" y="199"/>
                    <a:pt x="79" y="199"/>
                  </a:cubicBezTo>
                  <a:moveTo>
                    <a:pt x="112" y="39"/>
                  </a:moveTo>
                  <a:cubicBezTo>
                    <a:pt x="113" y="39"/>
                    <a:pt x="114" y="40"/>
                    <a:pt x="115" y="41"/>
                  </a:cubicBezTo>
                  <a:cubicBezTo>
                    <a:pt x="114" y="42"/>
                    <a:pt x="114" y="41"/>
                    <a:pt x="114" y="41"/>
                  </a:cubicBezTo>
                  <a:cubicBezTo>
                    <a:pt x="113" y="40"/>
                    <a:pt x="113" y="39"/>
                    <a:pt x="112" y="39"/>
                  </a:cubicBezTo>
                  <a:moveTo>
                    <a:pt x="132" y="65"/>
                  </a:moveTo>
                  <a:cubicBezTo>
                    <a:pt x="133" y="65"/>
                    <a:pt x="133" y="66"/>
                    <a:pt x="134" y="67"/>
                  </a:cubicBezTo>
                  <a:cubicBezTo>
                    <a:pt x="133" y="67"/>
                    <a:pt x="132" y="65"/>
                    <a:pt x="132" y="65"/>
                  </a:cubicBezTo>
                  <a:moveTo>
                    <a:pt x="93" y="180"/>
                  </a:moveTo>
                  <a:cubicBezTo>
                    <a:pt x="92" y="178"/>
                    <a:pt x="94" y="178"/>
                    <a:pt x="95" y="178"/>
                  </a:cubicBezTo>
                  <a:cubicBezTo>
                    <a:pt x="95" y="178"/>
                    <a:pt x="96" y="177"/>
                    <a:pt x="96" y="178"/>
                  </a:cubicBezTo>
                  <a:cubicBezTo>
                    <a:pt x="96" y="178"/>
                    <a:pt x="95" y="178"/>
                    <a:pt x="94" y="179"/>
                  </a:cubicBezTo>
                  <a:cubicBezTo>
                    <a:pt x="94" y="179"/>
                    <a:pt x="93" y="179"/>
                    <a:pt x="93" y="180"/>
                  </a:cubicBezTo>
                  <a:moveTo>
                    <a:pt x="71" y="194"/>
                  </a:moveTo>
                  <a:cubicBezTo>
                    <a:pt x="71" y="194"/>
                    <a:pt x="71" y="193"/>
                    <a:pt x="72" y="193"/>
                  </a:cubicBezTo>
                  <a:cubicBezTo>
                    <a:pt x="72" y="194"/>
                    <a:pt x="72" y="194"/>
                    <a:pt x="72" y="195"/>
                  </a:cubicBezTo>
                  <a:cubicBezTo>
                    <a:pt x="72" y="195"/>
                    <a:pt x="71" y="195"/>
                    <a:pt x="71" y="194"/>
                  </a:cubicBezTo>
                  <a:moveTo>
                    <a:pt x="89" y="181"/>
                  </a:moveTo>
                  <a:cubicBezTo>
                    <a:pt x="89" y="180"/>
                    <a:pt x="90" y="180"/>
                    <a:pt x="91" y="179"/>
                  </a:cubicBezTo>
                  <a:cubicBezTo>
                    <a:pt x="91" y="180"/>
                    <a:pt x="90" y="180"/>
                    <a:pt x="89" y="181"/>
                  </a:cubicBezTo>
                  <a:moveTo>
                    <a:pt x="104" y="173"/>
                  </a:moveTo>
                  <a:cubicBezTo>
                    <a:pt x="103" y="173"/>
                    <a:pt x="102" y="174"/>
                    <a:pt x="102" y="175"/>
                  </a:cubicBezTo>
                  <a:cubicBezTo>
                    <a:pt x="102" y="173"/>
                    <a:pt x="105" y="173"/>
                    <a:pt x="106" y="171"/>
                  </a:cubicBezTo>
                  <a:cubicBezTo>
                    <a:pt x="107" y="171"/>
                    <a:pt x="105" y="172"/>
                    <a:pt x="104" y="173"/>
                  </a:cubicBezTo>
                  <a:moveTo>
                    <a:pt x="70" y="192"/>
                  </a:moveTo>
                  <a:cubicBezTo>
                    <a:pt x="72" y="192"/>
                    <a:pt x="72" y="192"/>
                    <a:pt x="72" y="192"/>
                  </a:cubicBezTo>
                  <a:cubicBezTo>
                    <a:pt x="71" y="192"/>
                    <a:pt x="70" y="193"/>
                    <a:pt x="70" y="192"/>
                  </a:cubicBezTo>
                  <a:moveTo>
                    <a:pt x="63" y="193"/>
                  </a:moveTo>
                  <a:cubicBezTo>
                    <a:pt x="64" y="192"/>
                    <a:pt x="64" y="192"/>
                    <a:pt x="65" y="193"/>
                  </a:cubicBezTo>
                  <a:cubicBezTo>
                    <a:pt x="64" y="193"/>
                    <a:pt x="64" y="193"/>
                    <a:pt x="63" y="193"/>
                  </a:cubicBezTo>
                  <a:moveTo>
                    <a:pt x="67" y="193"/>
                  </a:moveTo>
                  <a:cubicBezTo>
                    <a:pt x="68" y="192"/>
                    <a:pt x="68" y="192"/>
                    <a:pt x="69" y="193"/>
                  </a:cubicBezTo>
                  <a:cubicBezTo>
                    <a:pt x="69" y="193"/>
                    <a:pt x="68" y="193"/>
                    <a:pt x="67" y="193"/>
                  </a:cubicBezTo>
                  <a:cubicBezTo>
                    <a:pt x="67" y="193"/>
                    <a:pt x="67" y="193"/>
                    <a:pt x="67" y="193"/>
                  </a:cubicBezTo>
                  <a:moveTo>
                    <a:pt x="89" y="195"/>
                  </a:moveTo>
                  <a:cubicBezTo>
                    <a:pt x="90" y="195"/>
                    <a:pt x="90" y="194"/>
                    <a:pt x="91" y="194"/>
                  </a:cubicBezTo>
                  <a:cubicBezTo>
                    <a:pt x="92" y="195"/>
                    <a:pt x="92" y="193"/>
                    <a:pt x="93" y="194"/>
                  </a:cubicBezTo>
                  <a:cubicBezTo>
                    <a:pt x="93" y="194"/>
                    <a:pt x="93" y="194"/>
                    <a:pt x="93" y="194"/>
                  </a:cubicBezTo>
                  <a:cubicBezTo>
                    <a:pt x="92" y="194"/>
                    <a:pt x="91" y="195"/>
                    <a:pt x="91" y="195"/>
                  </a:cubicBezTo>
                  <a:cubicBezTo>
                    <a:pt x="91" y="195"/>
                    <a:pt x="90" y="196"/>
                    <a:pt x="89" y="195"/>
                  </a:cubicBezTo>
                  <a:moveTo>
                    <a:pt x="16" y="46"/>
                  </a:moveTo>
                  <a:cubicBezTo>
                    <a:pt x="16" y="45"/>
                    <a:pt x="16" y="43"/>
                    <a:pt x="17" y="41"/>
                  </a:cubicBezTo>
                  <a:cubicBezTo>
                    <a:pt x="17" y="43"/>
                    <a:pt x="17" y="44"/>
                    <a:pt x="17" y="46"/>
                  </a:cubicBezTo>
                  <a:cubicBezTo>
                    <a:pt x="17" y="46"/>
                    <a:pt x="17" y="46"/>
                    <a:pt x="16" y="46"/>
                  </a:cubicBezTo>
                  <a:moveTo>
                    <a:pt x="80" y="37"/>
                  </a:moveTo>
                  <a:cubicBezTo>
                    <a:pt x="79" y="36"/>
                    <a:pt x="79" y="36"/>
                    <a:pt x="79" y="36"/>
                  </a:cubicBezTo>
                  <a:cubicBezTo>
                    <a:pt x="80" y="36"/>
                    <a:pt x="81" y="36"/>
                    <a:pt x="80" y="37"/>
                  </a:cubicBezTo>
                  <a:moveTo>
                    <a:pt x="39" y="88"/>
                  </a:moveTo>
                  <a:cubicBezTo>
                    <a:pt x="40" y="88"/>
                    <a:pt x="40" y="89"/>
                    <a:pt x="40" y="89"/>
                  </a:cubicBezTo>
                  <a:cubicBezTo>
                    <a:pt x="40" y="90"/>
                    <a:pt x="40" y="91"/>
                    <a:pt x="39" y="90"/>
                  </a:cubicBezTo>
                  <a:cubicBezTo>
                    <a:pt x="40" y="90"/>
                    <a:pt x="39" y="89"/>
                    <a:pt x="39" y="88"/>
                  </a:cubicBezTo>
                  <a:moveTo>
                    <a:pt x="72" y="32"/>
                  </a:moveTo>
                  <a:cubicBezTo>
                    <a:pt x="72" y="32"/>
                    <a:pt x="71" y="31"/>
                    <a:pt x="71" y="31"/>
                  </a:cubicBezTo>
                  <a:cubicBezTo>
                    <a:pt x="70" y="31"/>
                    <a:pt x="69" y="30"/>
                    <a:pt x="69" y="30"/>
                  </a:cubicBezTo>
                  <a:cubicBezTo>
                    <a:pt x="70" y="31"/>
                    <a:pt x="73" y="31"/>
                    <a:pt x="72" y="32"/>
                  </a:cubicBezTo>
                  <a:moveTo>
                    <a:pt x="42" y="28"/>
                  </a:moveTo>
                  <a:cubicBezTo>
                    <a:pt x="43" y="28"/>
                    <a:pt x="42" y="28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3" y="28"/>
                    <a:pt x="42" y="28"/>
                  </a:cubicBezTo>
                  <a:moveTo>
                    <a:pt x="63" y="25"/>
                  </a:moveTo>
                  <a:cubicBezTo>
                    <a:pt x="62" y="25"/>
                    <a:pt x="62" y="25"/>
                    <a:pt x="62" y="24"/>
                  </a:cubicBezTo>
                  <a:cubicBezTo>
                    <a:pt x="63" y="24"/>
                    <a:pt x="63" y="24"/>
                    <a:pt x="63" y="25"/>
                  </a:cubicBezTo>
                  <a:moveTo>
                    <a:pt x="75" y="31"/>
                  </a:moveTo>
                  <a:cubicBezTo>
                    <a:pt x="74" y="32"/>
                    <a:pt x="74" y="30"/>
                    <a:pt x="74" y="31"/>
                  </a:cubicBezTo>
                  <a:cubicBezTo>
                    <a:pt x="74" y="30"/>
                    <a:pt x="72" y="30"/>
                    <a:pt x="73" y="29"/>
                  </a:cubicBezTo>
                  <a:cubicBezTo>
                    <a:pt x="73" y="30"/>
                    <a:pt x="74" y="31"/>
                    <a:pt x="75" y="31"/>
                  </a:cubicBezTo>
                  <a:moveTo>
                    <a:pt x="80" y="34"/>
                  </a:moveTo>
                  <a:cubicBezTo>
                    <a:pt x="79" y="34"/>
                    <a:pt x="79" y="33"/>
                    <a:pt x="79" y="33"/>
                  </a:cubicBezTo>
                  <a:cubicBezTo>
                    <a:pt x="79" y="33"/>
                    <a:pt x="81" y="33"/>
                    <a:pt x="80" y="34"/>
                  </a:cubicBezTo>
                  <a:moveTo>
                    <a:pt x="75" y="30"/>
                  </a:moveTo>
                  <a:cubicBezTo>
                    <a:pt x="74" y="29"/>
                    <a:pt x="73" y="29"/>
                    <a:pt x="74" y="28"/>
                  </a:cubicBezTo>
                  <a:cubicBezTo>
                    <a:pt x="74" y="29"/>
                    <a:pt x="75" y="29"/>
                    <a:pt x="75" y="30"/>
                  </a:cubicBezTo>
                  <a:moveTo>
                    <a:pt x="73" y="28"/>
                  </a:moveTo>
                  <a:cubicBezTo>
                    <a:pt x="72" y="28"/>
                    <a:pt x="73" y="28"/>
                    <a:pt x="73" y="29"/>
                  </a:cubicBezTo>
                  <a:cubicBezTo>
                    <a:pt x="72" y="29"/>
                    <a:pt x="72" y="28"/>
                    <a:pt x="72" y="28"/>
                  </a:cubicBezTo>
                  <a:cubicBezTo>
                    <a:pt x="72" y="27"/>
                    <a:pt x="72" y="27"/>
                    <a:pt x="73" y="28"/>
                  </a:cubicBezTo>
                  <a:moveTo>
                    <a:pt x="16" y="57"/>
                  </a:moveTo>
                  <a:cubicBezTo>
                    <a:pt x="15" y="57"/>
                    <a:pt x="16" y="56"/>
                    <a:pt x="16" y="55"/>
                  </a:cubicBezTo>
                  <a:cubicBezTo>
                    <a:pt x="16" y="53"/>
                    <a:pt x="16" y="51"/>
                    <a:pt x="16" y="49"/>
                  </a:cubicBezTo>
                  <a:cubicBezTo>
                    <a:pt x="16" y="48"/>
                    <a:pt x="15" y="47"/>
                    <a:pt x="17" y="47"/>
                  </a:cubicBezTo>
                  <a:cubicBezTo>
                    <a:pt x="16" y="48"/>
                    <a:pt x="17" y="50"/>
                    <a:pt x="16" y="52"/>
                  </a:cubicBezTo>
                  <a:cubicBezTo>
                    <a:pt x="16" y="54"/>
                    <a:pt x="16" y="56"/>
                    <a:pt x="16" y="57"/>
                  </a:cubicBezTo>
                  <a:moveTo>
                    <a:pt x="17" y="37"/>
                  </a:moveTo>
                  <a:cubicBezTo>
                    <a:pt x="17" y="37"/>
                    <a:pt x="17" y="36"/>
                    <a:pt x="18" y="35"/>
                  </a:cubicBezTo>
                  <a:cubicBezTo>
                    <a:pt x="18" y="36"/>
                    <a:pt x="18" y="37"/>
                    <a:pt x="17" y="37"/>
                  </a:cubicBezTo>
                  <a:moveTo>
                    <a:pt x="20" y="23"/>
                  </a:moveTo>
                  <a:cubicBezTo>
                    <a:pt x="20" y="23"/>
                    <a:pt x="20" y="22"/>
                    <a:pt x="20" y="21"/>
                  </a:cubicBezTo>
                  <a:cubicBezTo>
                    <a:pt x="21" y="21"/>
                    <a:pt x="20" y="22"/>
                    <a:pt x="20" y="23"/>
                  </a:cubicBezTo>
                  <a:moveTo>
                    <a:pt x="18" y="35"/>
                  </a:moveTo>
                  <a:cubicBezTo>
                    <a:pt x="17" y="34"/>
                    <a:pt x="18" y="32"/>
                    <a:pt x="18" y="31"/>
                  </a:cubicBezTo>
                  <a:cubicBezTo>
                    <a:pt x="19" y="32"/>
                    <a:pt x="18" y="34"/>
                    <a:pt x="18" y="35"/>
                  </a:cubicBezTo>
                  <a:moveTo>
                    <a:pt x="16" y="75"/>
                  </a:moveTo>
                  <a:cubicBezTo>
                    <a:pt x="15" y="74"/>
                    <a:pt x="15" y="73"/>
                    <a:pt x="15" y="72"/>
                  </a:cubicBezTo>
                  <a:cubicBezTo>
                    <a:pt x="16" y="73"/>
                    <a:pt x="15" y="74"/>
                    <a:pt x="16" y="75"/>
                  </a:cubicBezTo>
                  <a:moveTo>
                    <a:pt x="16" y="93"/>
                  </a:moveTo>
                  <a:cubicBezTo>
                    <a:pt x="15" y="93"/>
                    <a:pt x="16" y="92"/>
                    <a:pt x="16" y="92"/>
                  </a:cubicBezTo>
                  <a:cubicBezTo>
                    <a:pt x="16" y="90"/>
                    <a:pt x="16" y="87"/>
                    <a:pt x="16" y="85"/>
                  </a:cubicBezTo>
                  <a:cubicBezTo>
                    <a:pt x="17" y="85"/>
                    <a:pt x="16" y="86"/>
                    <a:pt x="16" y="87"/>
                  </a:cubicBezTo>
                  <a:cubicBezTo>
                    <a:pt x="16" y="89"/>
                    <a:pt x="16" y="90"/>
                    <a:pt x="16" y="93"/>
                  </a:cubicBezTo>
                  <a:moveTo>
                    <a:pt x="16" y="60"/>
                  </a:moveTo>
                  <a:cubicBezTo>
                    <a:pt x="15" y="60"/>
                    <a:pt x="15" y="58"/>
                    <a:pt x="16" y="58"/>
                  </a:cubicBezTo>
                  <a:cubicBezTo>
                    <a:pt x="16" y="59"/>
                    <a:pt x="16" y="59"/>
                    <a:pt x="16" y="60"/>
                  </a:cubicBezTo>
                  <a:moveTo>
                    <a:pt x="16" y="72"/>
                  </a:moveTo>
                  <a:cubicBezTo>
                    <a:pt x="15" y="72"/>
                    <a:pt x="15" y="71"/>
                    <a:pt x="16" y="71"/>
                  </a:cubicBezTo>
                  <a:cubicBezTo>
                    <a:pt x="16" y="71"/>
                    <a:pt x="16" y="72"/>
                    <a:pt x="16" y="72"/>
                  </a:cubicBezTo>
                  <a:moveTo>
                    <a:pt x="95" y="48"/>
                  </a:moveTo>
                  <a:cubicBezTo>
                    <a:pt x="94" y="48"/>
                    <a:pt x="94" y="47"/>
                    <a:pt x="93" y="47"/>
                  </a:cubicBezTo>
                  <a:cubicBezTo>
                    <a:pt x="94" y="47"/>
                    <a:pt x="94" y="48"/>
                    <a:pt x="95" y="48"/>
                  </a:cubicBezTo>
                  <a:moveTo>
                    <a:pt x="121" y="143"/>
                  </a:moveTo>
                  <a:cubicBezTo>
                    <a:pt x="121" y="143"/>
                    <a:pt x="121" y="143"/>
                    <a:pt x="121" y="142"/>
                  </a:cubicBezTo>
                  <a:cubicBezTo>
                    <a:pt x="121" y="142"/>
                    <a:pt x="120" y="142"/>
                    <a:pt x="120" y="142"/>
                  </a:cubicBezTo>
                  <a:cubicBezTo>
                    <a:pt x="120" y="142"/>
                    <a:pt x="121" y="142"/>
                    <a:pt x="121" y="142"/>
                  </a:cubicBezTo>
                  <a:cubicBezTo>
                    <a:pt x="121" y="142"/>
                    <a:pt x="122" y="143"/>
                    <a:pt x="121" y="143"/>
                  </a:cubicBezTo>
                  <a:moveTo>
                    <a:pt x="119" y="147"/>
                  </a:moveTo>
                  <a:cubicBezTo>
                    <a:pt x="118" y="147"/>
                    <a:pt x="119" y="146"/>
                    <a:pt x="119" y="146"/>
                  </a:cubicBezTo>
                  <a:cubicBezTo>
                    <a:pt x="120" y="146"/>
                    <a:pt x="119" y="147"/>
                    <a:pt x="119" y="147"/>
                  </a:cubicBezTo>
                  <a:moveTo>
                    <a:pt x="119" y="141"/>
                  </a:moveTo>
                  <a:cubicBezTo>
                    <a:pt x="119" y="140"/>
                    <a:pt x="119" y="139"/>
                    <a:pt x="120" y="140"/>
                  </a:cubicBezTo>
                  <a:cubicBezTo>
                    <a:pt x="119" y="140"/>
                    <a:pt x="119" y="141"/>
                    <a:pt x="119" y="141"/>
                  </a:cubicBezTo>
                  <a:moveTo>
                    <a:pt x="117" y="145"/>
                  </a:moveTo>
                  <a:cubicBezTo>
                    <a:pt x="117" y="144"/>
                    <a:pt x="118" y="144"/>
                    <a:pt x="118" y="144"/>
                  </a:cubicBezTo>
                  <a:cubicBezTo>
                    <a:pt x="118" y="143"/>
                    <a:pt x="118" y="143"/>
                    <a:pt x="119" y="143"/>
                  </a:cubicBezTo>
                  <a:cubicBezTo>
                    <a:pt x="119" y="144"/>
                    <a:pt x="118" y="144"/>
                    <a:pt x="117" y="145"/>
                  </a:cubicBezTo>
                  <a:moveTo>
                    <a:pt x="120" y="141"/>
                  </a:moveTo>
                  <a:cubicBezTo>
                    <a:pt x="120" y="141"/>
                    <a:pt x="121" y="141"/>
                    <a:pt x="121" y="140"/>
                  </a:cubicBezTo>
                  <a:cubicBezTo>
                    <a:pt x="121" y="140"/>
                    <a:pt x="120" y="140"/>
                    <a:pt x="120" y="140"/>
                  </a:cubicBezTo>
                  <a:cubicBezTo>
                    <a:pt x="120" y="140"/>
                    <a:pt x="121" y="140"/>
                    <a:pt x="121" y="140"/>
                  </a:cubicBezTo>
                  <a:cubicBezTo>
                    <a:pt x="121" y="139"/>
                    <a:pt x="120" y="139"/>
                    <a:pt x="120" y="138"/>
                  </a:cubicBezTo>
                  <a:cubicBezTo>
                    <a:pt x="121" y="138"/>
                    <a:pt x="121" y="139"/>
                    <a:pt x="120" y="139"/>
                  </a:cubicBezTo>
                  <a:cubicBezTo>
                    <a:pt x="121" y="139"/>
                    <a:pt x="121" y="140"/>
                    <a:pt x="122" y="139"/>
                  </a:cubicBezTo>
                  <a:cubicBezTo>
                    <a:pt x="122" y="140"/>
                    <a:pt x="121" y="140"/>
                    <a:pt x="121" y="140"/>
                  </a:cubicBezTo>
                  <a:cubicBezTo>
                    <a:pt x="121" y="140"/>
                    <a:pt x="122" y="140"/>
                    <a:pt x="122" y="140"/>
                  </a:cubicBezTo>
                  <a:cubicBezTo>
                    <a:pt x="122" y="141"/>
                    <a:pt x="121" y="141"/>
                    <a:pt x="121" y="141"/>
                  </a:cubicBezTo>
                  <a:cubicBezTo>
                    <a:pt x="121" y="141"/>
                    <a:pt x="121" y="141"/>
                    <a:pt x="120" y="141"/>
                  </a:cubicBezTo>
                  <a:moveTo>
                    <a:pt x="124" y="131"/>
                  </a:moveTo>
                  <a:cubicBezTo>
                    <a:pt x="124" y="130"/>
                    <a:pt x="123" y="130"/>
                    <a:pt x="124" y="129"/>
                  </a:cubicBezTo>
                  <a:cubicBezTo>
                    <a:pt x="124" y="129"/>
                    <a:pt x="125" y="129"/>
                    <a:pt x="125" y="128"/>
                  </a:cubicBezTo>
                  <a:cubicBezTo>
                    <a:pt x="126" y="129"/>
                    <a:pt x="125" y="130"/>
                    <a:pt x="124" y="131"/>
                  </a:cubicBezTo>
                  <a:cubicBezTo>
                    <a:pt x="125" y="131"/>
                    <a:pt x="125" y="130"/>
                    <a:pt x="125" y="131"/>
                  </a:cubicBezTo>
                  <a:cubicBezTo>
                    <a:pt x="126" y="130"/>
                    <a:pt x="126" y="128"/>
                    <a:pt x="128" y="128"/>
                  </a:cubicBezTo>
                  <a:cubicBezTo>
                    <a:pt x="127" y="129"/>
                    <a:pt x="127" y="129"/>
                    <a:pt x="126" y="130"/>
                  </a:cubicBezTo>
                  <a:cubicBezTo>
                    <a:pt x="126" y="130"/>
                    <a:pt x="127" y="131"/>
                    <a:pt x="127" y="130"/>
                  </a:cubicBezTo>
                  <a:cubicBezTo>
                    <a:pt x="127" y="132"/>
                    <a:pt x="126" y="133"/>
                    <a:pt x="126" y="135"/>
                  </a:cubicBezTo>
                  <a:cubicBezTo>
                    <a:pt x="125" y="134"/>
                    <a:pt x="126" y="133"/>
                    <a:pt x="126" y="133"/>
                  </a:cubicBezTo>
                  <a:cubicBezTo>
                    <a:pt x="125" y="132"/>
                    <a:pt x="124" y="133"/>
                    <a:pt x="125" y="133"/>
                  </a:cubicBezTo>
                  <a:cubicBezTo>
                    <a:pt x="124" y="134"/>
                    <a:pt x="125" y="132"/>
                    <a:pt x="125" y="132"/>
                  </a:cubicBezTo>
                  <a:cubicBezTo>
                    <a:pt x="125" y="132"/>
                    <a:pt x="125" y="132"/>
                    <a:pt x="126" y="133"/>
                  </a:cubicBezTo>
                  <a:cubicBezTo>
                    <a:pt x="126" y="132"/>
                    <a:pt x="126" y="131"/>
                    <a:pt x="127" y="131"/>
                  </a:cubicBezTo>
                  <a:cubicBezTo>
                    <a:pt x="126" y="130"/>
                    <a:pt x="126" y="131"/>
                    <a:pt x="126" y="131"/>
                  </a:cubicBezTo>
                  <a:cubicBezTo>
                    <a:pt x="126" y="131"/>
                    <a:pt x="125" y="131"/>
                    <a:pt x="125" y="131"/>
                  </a:cubicBezTo>
                  <a:cubicBezTo>
                    <a:pt x="125" y="131"/>
                    <a:pt x="125" y="132"/>
                    <a:pt x="124" y="131"/>
                  </a:cubicBezTo>
                  <a:cubicBezTo>
                    <a:pt x="124" y="131"/>
                    <a:pt x="124" y="131"/>
                    <a:pt x="124" y="131"/>
                  </a:cubicBezTo>
                  <a:moveTo>
                    <a:pt x="117" y="140"/>
                  </a:moveTo>
                  <a:cubicBezTo>
                    <a:pt x="117" y="139"/>
                    <a:pt x="116" y="138"/>
                    <a:pt x="116" y="138"/>
                  </a:cubicBezTo>
                  <a:cubicBezTo>
                    <a:pt x="116" y="137"/>
                    <a:pt x="117" y="138"/>
                    <a:pt x="117" y="137"/>
                  </a:cubicBezTo>
                  <a:cubicBezTo>
                    <a:pt x="116" y="136"/>
                    <a:pt x="117" y="136"/>
                    <a:pt x="117" y="135"/>
                  </a:cubicBezTo>
                  <a:cubicBezTo>
                    <a:pt x="117" y="134"/>
                    <a:pt x="117" y="133"/>
                    <a:pt x="117" y="132"/>
                  </a:cubicBezTo>
                  <a:cubicBezTo>
                    <a:pt x="117" y="132"/>
                    <a:pt x="118" y="132"/>
                    <a:pt x="118" y="132"/>
                  </a:cubicBezTo>
                  <a:cubicBezTo>
                    <a:pt x="119" y="132"/>
                    <a:pt x="118" y="133"/>
                    <a:pt x="120" y="133"/>
                  </a:cubicBezTo>
                  <a:cubicBezTo>
                    <a:pt x="120" y="134"/>
                    <a:pt x="119" y="134"/>
                    <a:pt x="119" y="134"/>
                  </a:cubicBezTo>
                  <a:cubicBezTo>
                    <a:pt x="120" y="135"/>
                    <a:pt x="120" y="133"/>
                    <a:pt x="121" y="133"/>
                  </a:cubicBezTo>
                  <a:cubicBezTo>
                    <a:pt x="121" y="133"/>
                    <a:pt x="121" y="133"/>
                    <a:pt x="122" y="133"/>
                  </a:cubicBezTo>
                  <a:cubicBezTo>
                    <a:pt x="120" y="134"/>
                    <a:pt x="121" y="135"/>
                    <a:pt x="120" y="137"/>
                  </a:cubicBezTo>
                  <a:cubicBezTo>
                    <a:pt x="120" y="137"/>
                    <a:pt x="120" y="136"/>
                    <a:pt x="120" y="136"/>
                  </a:cubicBezTo>
                  <a:cubicBezTo>
                    <a:pt x="120" y="135"/>
                    <a:pt x="119" y="135"/>
                    <a:pt x="119" y="135"/>
                  </a:cubicBezTo>
                  <a:cubicBezTo>
                    <a:pt x="118" y="135"/>
                    <a:pt x="119" y="135"/>
                    <a:pt x="119" y="136"/>
                  </a:cubicBezTo>
                  <a:cubicBezTo>
                    <a:pt x="118" y="137"/>
                    <a:pt x="117" y="138"/>
                    <a:pt x="118" y="139"/>
                  </a:cubicBezTo>
                  <a:cubicBezTo>
                    <a:pt x="117" y="139"/>
                    <a:pt x="117" y="140"/>
                    <a:pt x="117" y="140"/>
                  </a:cubicBezTo>
                  <a:moveTo>
                    <a:pt x="118" y="137"/>
                  </a:moveTo>
                  <a:cubicBezTo>
                    <a:pt x="118" y="137"/>
                    <a:pt x="118" y="136"/>
                    <a:pt x="118" y="136"/>
                  </a:cubicBezTo>
                  <a:cubicBezTo>
                    <a:pt x="117" y="136"/>
                    <a:pt x="117" y="137"/>
                    <a:pt x="117" y="137"/>
                  </a:cubicBezTo>
                  <a:cubicBezTo>
                    <a:pt x="117" y="138"/>
                    <a:pt x="118" y="137"/>
                    <a:pt x="118" y="137"/>
                  </a:cubicBezTo>
                  <a:moveTo>
                    <a:pt x="123" y="133"/>
                  </a:moveTo>
                  <a:cubicBezTo>
                    <a:pt x="123" y="133"/>
                    <a:pt x="123" y="133"/>
                    <a:pt x="123" y="133"/>
                  </a:cubicBezTo>
                  <a:cubicBezTo>
                    <a:pt x="124" y="133"/>
                    <a:pt x="124" y="132"/>
                    <a:pt x="124" y="132"/>
                  </a:cubicBezTo>
                  <a:cubicBezTo>
                    <a:pt x="124" y="132"/>
                    <a:pt x="124" y="132"/>
                    <a:pt x="123" y="132"/>
                  </a:cubicBezTo>
                  <a:cubicBezTo>
                    <a:pt x="123" y="132"/>
                    <a:pt x="123" y="132"/>
                    <a:pt x="122" y="133"/>
                  </a:cubicBezTo>
                  <a:cubicBezTo>
                    <a:pt x="122" y="132"/>
                    <a:pt x="122" y="132"/>
                    <a:pt x="122" y="131"/>
                  </a:cubicBezTo>
                  <a:cubicBezTo>
                    <a:pt x="123" y="131"/>
                    <a:pt x="123" y="132"/>
                    <a:pt x="123" y="132"/>
                  </a:cubicBezTo>
                  <a:cubicBezTo>
                    <a:pt x="123" y="132"/>
                    <a:pt x="123" y="131"/>
                    <a:pt x="123" y="130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4" y="132"/>
                    <a:pt x="124" y="133"/>
                    <a:pt x="124" y="134"/>
                  </a:cubicBezTo>
                  <a:cubicBezTo>
                    <a:pt x="124" y="134"/>
                    <a:pt x="124" y="134"/>
                    <a:pt x="123" y="134"/>
                  </a:cubicBezTo>
                  <a:cubicBezTo>
                    <a:pt x="123" y="134"/>
                    <a:pt x="124" y="135"/>
                    <a:pt x="124" y="135"/>
                  </a:cubicBezTo>
                  <a:cubicBezTo>
                    <a:pt x="123" y="135"/>
                    <a:pt x="123" y="135"/>
                    <a:pt x="123" y="135"/>
                  </a:cubicBezTo>
                  <a:cubicBezTo>
                    <a:pt x="121" y="135"/>
                    <a:pt x="122" y="134"/>
                    <a:pt x="122" y="133"/>
                  </a:cubicBezTo>
                  <a:cubicBezTo>
                    <a:pt x="123" y="133"/>
                    <a:pt x="123" y="134"/>
                    <a:pt x="123" y="134"/>
                  </a:cubicBezTo>
                  <a:cubicBezTo>
                    <a:pt x="123" y="133"/>
                    <a:pt x="122" y="133"/>
                    <a:pt x="123" y="133"/>
                  </a:cubicBezTo>
                  <a:moveTo>
                    <a:pt x="120" y="149"/>
                  </a:moveTo>
                  <a:cubicBezTo>
                    <a:pt x="120" y="149"/>
                    <a:pt x="120" y="148"/>
                    <a:pt x="120" y="148"/>
                  </a:cubicBezTo>
                  <a:cubicBezTo>
                    <a:pt x="120" y="148"/>
                    <a:pt x="120" y="147"/>
                    <a:pt x="120" y="147"/>
                  </a:cubicBezTo>
                  <a:cubicBezTo>
                    <a:pt x="121" y="146"/>
                    <a:pt x="121" y="145"/>
                    <a:pt x="122" y="146"/>
                  </a:cubicBezTo>
                  <a:cubicBezTo>
                    <a:pt x="122" y="146"/>
                    <a:pt x="121" y="146"/>
                    <a:pt x="121" y="146"/>
                  </a:cubicBezTo>
                  <a:cubicBezTo>
                    <a:pt x="122" y="147"/>
                    <a:pt x="122" y="147"/>
                    <a:pt x="122" y="147"/>
                  </a:cubicBezTo>
                  <a:cubicBezTo>
                    <a:pt x="123" y="147"/>
                    <a:pt x="122" y="146"/>
                    <a:pt x="123" y="145"/>
                  </a:cubicBezTo>
                  <a:cubicBezTo>
                    <a:pt x="124" y="145"/>
                    <a:pt x="123" y="146"/>
                    <a:pt x="123" y="146"/>
                  </a:cubicBezTo>
                  <a:cubicBezTo>
                    <a:pt x="123" y="146"/>
                    <a:pt x="123" y="147"/>
                    <a:pt x="123" y="147"/>
                  </a:cubicBezTo>
                  <a:cubicBezTo>
                    <a:pt x="123" y="148"/>
                    <a:pt x="122" y="149"/>
                    <a:pt x="122" y="150"/>
                  </a:cubicBezTo>
                  <a:cubicBezTo>
                    <a:pt x="121" y="150"/>
                    <a:pt x="122" y="149"/>
                    <a:pt x="121" y="149"/>
                  </a:cubicBezTo>
                  <a:cubicBezTo>
                    <a:pt x="122" y="149"/>
                    <a:pt x="123" y="148"/>
                    <a:pt x="123" y="147"/>
                  </a:cubicBezTo>
                  <a:cubicBezTo>
                    <a:pt x="122" y="147"/>
                    <a:pt x="121" y="147"/>
                    <a:pt x="121" y="148"/>
                  </a:cubicBezTo>
                  <a:cubicBezTo>
                    <a:pt x="121" y="148"/>
                    <a:pt x="122" y="148"/>
                    <a:pt x="122" y="147"/>
                  </a:cubicBezTo>
                  <a:cubicBezTo>
                    <a:pt x="122" y="148"/>
                    <a:pt x="120" y="148"/>
                    <a:pt x="120" y="149"/>
                  </a:cubicBezTo>
                  <a:moveTo>
                    <a:pt x="124" y="128"/>
                  </a:moveTo>
                  <a:cubicBezTo>
                    <a:pt x="123" y="127"/>
                    <a:pt x="125" y="127"/>
                    <a:pt x="125" y="126"/>
                  </a:cubicBezTo>
                  <a:cubicBezTo>
                    <a:pt x="124" y="127"/>
                    <a:pt x="124" y="126"/>
                    <a:pt x="124" y="126"/>
                  </a:cubicBezTo>
                  <a:cubicBezTo>
                    <a:pt x="125" y="126"/>
                    <a:pt x="124" y="125"/>
                    <a:pt x="125" y="125"/>
                  </a:cubicBezTo>
                  <a:cubicBezTo>
                    <a:pt x="126" y="125"/>
                    <a:pt x="126" y="126"/>
                    <a:pt x="126" y="125"/>
                  </a:cubicBezTo>
                  <a:cubicBezTo>
                    <a:pt x="127" y="125"/>
                    <a:pt x="126" y="126"/>
                    <a:pt x="126" y="126"/>
                  </a:cubicBezTo>
                  <a:cubicBezTo>
                    <a:pt x="126" y="126"/>
                    <a:pt x="126" y="125"/>
                    <a:pt x="125" y="125"/>
                  </a:cubicBezTo>
                  <a:cubicBezTo>
                    <a:pt x="125" y="126"/>
                    <a:pt x="125" y="126"/>
                    <a:pt x="125" y="126"/>
                  </a:cubicBezTo>
                  <a:cubicBezTo>
                    <a:pt x="125" y="127"/>
                    <a:pt x="125" y="127"/>
                    <a:pt x="125" y="127"/>
                  </a:cubicBezTo>
                  <a:cubicBezTo>
                    <a:pt x="125" y="127"/>
                    <a:pt x="126" y="127"/>
                    <a:pt x="126" y="128"/>
                  </a:cubicBezTo>
                  <a:cubicBezTo>
                    <a:pt x="125" y="128"/>
                    <a:pt x="124" y="127"/>
                    <a:pt x="124" y="128"/>
                  </a:cubicBezTo>
                  <a:moveTo>
                    <a:pt x="115" y="153"/>
                  </a:moveTo>
                  <a:cubicBezTo>
                    <a:pt x="115" y="153"/>
                    <a:pt x="114" y="153"/>
                    <a:pt x="114" y="154"/>
                  </a:cubicBezTo>
                  <a:cubicBezTo>
                    <a:pt x="113" y="153"/>
                    <a:pt x="115" y="152"/>
                    <a:pt x="115" y="153"/>
                  </a:cubicBezTo>
                  <a:moveTo>
                    <a:pt x="21" y="168"/>
                  </a:moveTo>
                  <a:cubicBezTo>
                    <a:pt x="21" y="167"/>
                    <a:pt x="21" y="166"/>
                    <a:pt x="21" y="165"/>
                  </a:cubicBezTo>
                  <a:cubicBezTo>
                    <a:pt x="22" y="165"/>
                    <a:pt x="21" y="167"/>
                    <a:pt x="21" y="168"/>
                  </a:cubicBezTo>
                  <a:moveTo>
                    <a:pt x="115" y="153"/>
                  </a:moveTo>
                  <a:cubicBezTo>
                    <a:pt x="115" y="153"/>
                    <a:pt x="115" y="152"/>
                    <a:pt x="115" y="152"/>
                  </a:cubicBezTo>
                  <a:cubicBezTo>
                    <a:pt x="115" y="151"/>
                    <a:pt x="115" y="150"/>
                    <a:pt x="116" y="151"/>
                  </a:cubicBezTo>
                  <a:cubicBezTo>
                    <a:pt x="116" y="151"/>
                    <a:pt x="115" y="152"/>
                    <a:pt x="115" y="152"/>
                  </a:cubicBezTo>
                  <a:cubicBezTo>
                    <a:pt x="115" y="152"/>
                    <a:pt x="116" y="152"/>
                    <a:pt x="116" y="152"/>
                  </a:cubicBezTo>
                  <a:cubicBezTo>
                    <a:pt x="116" y="152"/>
                    <a:pt x="116" y="153"/>
                    <a:pt x="115" y="153"/>
                  </a:cubicBezTo>
                  <a:moveTo>
                    <a:pt x="34" y="165"/>
                  </a:moveTo>
                  <a:cubicBezTo>
                    <a:pt x="35" y="165"/>
                    <a:pt x="35" y="166"/>
                    <a:pt x="35" y="166"/>
                  </a:cubicBezTo>
                  <a:cubicBezTo>
                    <a:pt x="36" y="166"/>
                    <a:pt x="35" y="166"/>
                    <a:pt x="36" y="166"/>
                  </a:cubicBezTo>
                  <a:cubicBezTo>
                    <a:pt x="36" y="167"/>
                    <a:pt x="36" y="168"/>
                    <a:pt x="36" y="169"/>
                  </a:cubicBezTo>
                  <a:cubicBezTo>
                    <a:pt x="36" y="169"/>
                    <a:pt x="36" y="170"/>
                    <a:pt x="37" y="170"/>
                  </a:cubicBezTo>
                  <a:cubicBezTo>
                    <a:pt x="37" y="171"/>
                    <a:pt x="37" y="171"/>
                    <a:pt x="37" y="172"/>
                  </a:cubicBezTo>
                  <a:cubicBezTo>
                    <a:pt x="37" y="172"/>
                    <a:pt x="37" y="172"/>
                    <a:pt x="37" y="172"/>
                  </a:cubicBezTo>
                  <a:cubicBezTo>
                    <a:pt x="37" y="173"/>
                    <a:pt x="37" y="173"/>
                    <a:pt x="38" y="174"/>
                  </a:cubicBezTo>
                  <a:cubicBezTo>
                    <a:pt x="38" y="174"/>
                    <a:pt x="37" y="174"/>
                    <a:pt x="37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8" y="175"/>
                    <a:pt x="39" y="175"/>
                    <a:pt x="39" y="176"/>
                  </a:cubicBezTo>
                  <a:cubicBezTo>
                    <a:pt x="38" y="176"/>
                    <a:pt x="38" y="176"/>
                    <a:pt x="38" y="177"/>
                  </a:cubicBezTo>
                  <a:cubicBezTo>
                    <a:pt x="38" y="176"/>
                    <a:pt x="38" y="176"/>
                    <a:pt x="39" y="176"/>
                  </a:cubicBezTo>
                  <a:cubicBezTo>
                    <a:pt x="39" y="176"/>
                    <a:pt x="39" y="176"/>
                    <a:pt x="40" y="176"/>
                  </a:cubicBezTo>
                  <a:cubicBezTo>
                    <a:pt x="40" y="175"/>
                    <a:pt x="40" y="176"/>
                    <a:pt x="40" y="176"/>
                  </a:cubicBezTo>
                  <a:cubicBezTo>
                    <a:pt x="40" y="176"/>
                    <a:pt x="41" y="175"/>
                    <a:pt x="40" y="176"/>
                  </a:cubicBezTo>
                  <a:cubicBezTo>
                    <a:pt x="41" y="175"/>
                    <a:pt x="41" y="176"/>
                    <a:pt x="41" y="175"/>
                  </a:cubicBezTo>
                  <a:cubicBezTo>
                    <a:pt x="41" y="175"/>
                    <a:pt x="41" y="174"/>
                    <a:pt x="42" y="174"/>
                  </a:cubicBezTo>
                  <a:cubicBezTo>
                    <a:pt x="41" y="174"/>
                    <a:pt x="41" y="175"/>
                    <a:pt x="41" y="175"/>
                  </a:cubicBezTo>
                  <a:cubicBezTo>
                    <a:pt x="40" y="175"/>
                    <a:pt x="41" y="175"/>
                    <a:pt x="41" y="175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1" y="174"/>
                    <a:pt x="40" y="175"/>
                    <a:pt x="40" y="175"/>
                  </a:cubicBezTo>
                  <a:cubicBezTo>
                    <a:pt x="40" y="175"/>
                    <a:pt x="40" y="175"/>
                    <a:pt x="41" y="174"/>
                  </a:cubicBezTo>
                  <a:cubicBezTo>
                    <a:pt x="41" y="174"/>
                    <a:pt x="40" y="175"/>
                    <a:pt x="40" y="174"/>
                  </a:cubicBezTo>
                  <a:cubicBezTo>
                    <a:pt x="40" y="175"/>
                    <a:pt x="39" y="175"/>
                    <a:pt x="39" y="175"/>
                  </a:cubicBezTo>
                  <a:cubicBezTo>
                    <a:pt x="40" y="175"/>
                    <a:pt x="40" y="174"/>
                    <a:pt x="40" y="174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4"/>
                    <a:pt x="39" y="175"/>
                    <a:pt x="39" y="174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4"/>
                    <a:pt x="41" y="174"/>
                    <a:pt x="41" y="174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0" y="174"/>
                    <a:pt x="41" y="173"/>
                    <a:pt x="40" y="174"/>
                  </a:cubicBezTo>
                  <a:cubicBezTo>
                    <a:pt x="39" y="174"/>
                    <a:pt x="40" y="174"/>
                    <a:pt x="39" y="174"/>
                  </a:cubicBezTo>
                  <a:cubicBezTo>
                    <a:pt x="39" y="174"/>
                    <a:pt x="40" y="174"/>
                    <a:pt x="40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2" y="172"/>
                    <a:pt x="43" y="172"/>
                    <a:pt x="42" y="172"/>
                  </a:cubicBezTo>
                  <a:cubicBezTo>
                    <a:pt x="42" y="172"/>
                    <a:pt x="42" y="172"/>
                    <a:pt x="43" y="171"/>
                  </a:cubicBezTo>
                  <a:cubicBezTo>
                    <a:pt x="44" y="171"/>
                    <a:pt x="43" y="171"/>
                    <a:pt x="43" y="172"/>
                  </a:cubicBezTo>
                  <a:cubicBezTo>
                    <a:pt x="43" y="171"/>
                    <a:pt x="43" y="171"/>
                    <a:pt x="43" y="171"/>
                  </a:cubicBezTo>
                  <a:cubicBezTo>
                    <a:pt x="43" y="171"/>
                    <a:pt x="43" y="172"/>
                    <a:pt x="43" y="172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3" y="173"/>
                    <a:pt x="43" y="173"/>
                    <a:pt x="44" y="173"/>
                  </a:cubicBezTo>
                  <a:cubicBezTo>
                    <a:pt x="45" y="174"/>
                    <a:pt x="47" y="174"/>
                    <a:pt x="48" y="175"/>
                  </a:cubicBezTo>
                  <a:cubicBezTo>
                    <a:pt x="48" y="175"/>
                    <a:pt x="49" y="175"/>
                    <a:pt x="49" y="175"/>
                  </a:cubicBezTo>
                  <a:cubicBezTo>
                    <a:pt x="50" y="176"/>
                    <a:pt x="50" y="175"/>
                    <a:pt x="51" y="175"/>
                  </a:cubicBezTo>
                  <a:cubicBezTo>
                    <a:pt x="52" y="175"/>
                    <a:pt x="52" y="176"/>
                    <a:pt x="53" y="176"/>
                  </a:cubicBezTo>
                  <a:cubicBezTo>
                    <a:pt x="54" y="176"/>
                    <a:pt x="53" y="176"/>
                    <a:pt x="54" y="176"/>
                  </a:cubicBezTo>
                  <a:cubicBezTo>
                    <a:pt x="55" y="176"/>
                    <a:pt x="56" y="177"/>
                    <a:pt x="57" y="177"/>
                  </a:cubicBezTo>
                  <a:cubicBezTo>
                    <a:pt x="58" y="176"/>
                    <a:pt x="57" y="178"/>
                    <a:pt x="57" y="177"/>
                  </a:cubicBezTo>
                  <a:cubicBezTo>
                    <a:pt x="58" y="178"/>
                    <a:pt x="59" y="177"/>
                    <a:pt x="59" y="177"/>
                  </a:cubicBezTo>
                  <a:cubicBezTo>
                    <a:pt x="60" y="177"/>
                    <a:pt x="61" y="177"/>
                    <a:pt x="61" y="178"/>
                  </a:cubicBezTo>
                  <a:cubicBezTo>
                    <a:pt x="61" y="178"/>
                    <a:pt x="62" y="178"/>
                    <a:pt x="63" y="178"/>
                  </a:cubicBezTo>
                  <a:cubicBezTo>
                    <a:pt x="63" y="178"/>
                    <a:pt x="64" y="178"/>
                    <a:pt x="64" y="178"/>
                  </a:cubicBezTo>
                  <a:cubicBezTo>
                    <a:pt x="65" y="178"/>
                    <a:pt x="65" y="178"/>
                    <a:pt x="65" y="178"/>
                  </a:cubicBezTo>
                  <a:cubicBezTo>
                    <a:pt x="65" y="178"/>
                    <a:pt x="65" y="178"/>
                    <a:pt x="65" y="178"/>
                  </a:cubicBezTo>
                  <a:cubicBezTo>
                    <a:pt x="66" y="178"/>
                    <a:pt x="67" y="179"/>
                    <a:pt x="68" y="179"/>
                  </a:cubicBezTo>
                  <a:cubicBezTo>
                    <a:pt x="69" y="179"/>
                    <a:pt x="69" y="179"/>
                    <a:pt x="69" y="179"/>
                  </a:cubicBezTo>
                  <a:cubicBezTo>
                    <a:pt x="69" y="179"/>
                    <a:pt x="69" y="179"/>
                    <a:pt x="69" y="179"/>
                  </a:cubicBezTo>
                  <a:cubicBezTo>
                    <a:pt x="70" y="179"/>
                    <a:pt x="71" y="179"/>
                    <a:pt x="72" y="179"/>
                  </a:cubicBezTo>
                  <a:cubicBezTo>
                    <a:pt x="72" y="179"/>
                    <a:pt x="72" y="179"/>
                    <a:pt x="72" y="179"/>
                  </a:cubicBezTo>
                  <a:cubicBezTo>
                    <a:pt x="73" y="179"/>
                    <a:pt x="73" y="178"/>
                    <a:pt x="73" y="179"/>
                  </a:cubicBezTo>
                  <a:cubicBezTo>
                    <a:pt x="74" y="179"/>
                    <a:pt x="74" y="179"/>
                    <a:pt x="74" y="178"/>
                  </a:cubicBezTo>
                  <a:cubicBezTo>
                    <a:pt x="74" y="179"/>
                    <a:pt x="75" y="179"/>
                    <a:pt x="76" y="179"/>
                  </a:cubicBezTo>
                  <a:cubicBezTo>
                    <a:pt x="76" y="179"/>
                    <a:pt x="77" y="178"/>
                    <a:pt x="77" y="178"/>
                  </a:cubicBezTo>
                  <a:cubicBezTo>
                    <a:pt x="78" y="178"/>
                    <a:pt x="78" y="178"/>
                    <a:pt x="78" y="178"/>
                  </a:cubicBezTo>
                  <a:cubicBezTo>
                    <a:pt x="79" y="177"/>
                    <a:pt x="81" y="177"/>
                    <a:pt x="82" y="177"/>
                  </a:cubicBezTo>
                  <a:cubicBezTo>
                    <a:pt x="82" y="177"/>
                    <a:pt x="83" y="176"/>
                    <a:pt x="83" y="176"/>
                  </a:cubicBezTo>
                  <a:cubicBezTo>
                    <a:pt x="83" y="176"/>
                    <a:pt x="84" y="176"/>
                    <a:pt x="84" y="176"/>
                  </a:cubicBezTo>
                  <a:cubicBezTo>
                    <a:pt x="85" y="176"/>
                    <a:pt x="85" y="175"/>
                    <a:pt x="85" y="175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86" y="175"/>
                    <a:pt x="86" y="175"/>
                    <a:pt x="86" y="174"/>
                  </a:cubicBezTo>
                  <a:cubicBezTo>
                    <a:pt x="87" y="174"/>
                    <a:pt x="88" y="174"/>
                    <a:pt x="89" y="174"/>
                  </a:cubicBezTo>
                  <a:cubicBezTo>
                    <a:pt x="89" y="173"/>
                    <a:pt x="89" y="173"/>
                    <a:pt x="90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3"/>
                    <a:pt x="91" y="172"/>
                    <a:pt x="91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2" y="172"/>
                    <a:pt x="91" y="172"/>
                    <a:pt x="92" y="172"/>
                  </a:cubicBezTo>
                  <a:cubicBezTo>
                    <a:pt x="92" y="171"/>
                    <a:pt x="93" y="171"/>
                    <a:pt x="94" y="171"/>
                  </a:cubicBezTo>
                  <a:cubicBezTo>
                    <a:pt x="94" y="170"/>
                    <a:pt x="95" y="170"/>
                    <a:pt x="95" y="170"/>
                  </a:cubicBezTo>
                  <a:cubicBezTo>
                    <a:pt x="95" y="169"/>
                    <a:pt x="96" y="170"/>
                    <a:pt x="96" y="170"/>
                  </a:cubicBezTo>
                  <a:cubicBezTo>
                    <a:pt x="96" y="169"/>
                    <a:pt x="96" y="169"/>
                    <a:pt x="96" y="169"/>
                  </a:cubicBezTo>
                  <a:cubicBezTo>
                    <a:pt x="97" y="168"/>
                    <a:pt x="97" y="168"/>
                    <a:pt x="98" y="168"/>
                  </a:cubicBezTo>
                  <a:cubicBezTo>
                    <a:pt x="98" y="167"/>
                    <a:pt x="99" y="167"/>
                    <a:pt x="100" y="166"/>
                  </a:cubicBezTo>
                  <a:cubicBezTo>
                    <a:pt x="100" y="166"/>
                    <a:pt x="99" y="167"/>
                    <a:pt x="100" y="167"/>
                  </a:cubicBezTo>
                  <a:cubicBezTo>
                    <a:pt x="100" y="167"/>
                    <a:pt x="100" y="166"/>
                    <a:pt x="100" y="166"/>
                  </a:cubicBezTo>
                  <a:cubicBezTo>
                    <a:pt x="100" y="166"/>
                    <a:pt x="101" y="165"/>
                    <a:pt x="101" y="165"/>
                  </a:cubicBezTo>
                  <a:cubicBezTo>
                    <a:pt x="102" y="165"/>
                    <a:pt x="101" y="164"/>
                    <a:pt x="101" y="164"/>
                  </a:cubicBezTo>
                  <a:cubicBezTo>
                    <a:pt x="102" y="163"/>
                    <a:pt x="102" y="163"/>
                    <a:pt x="103" y="162"/>
                  </a:cubicBezTo>
                  <a:cubicBezTo>
                    <a:pt x="104" y="162"/>
                    <a:pt x="104" y="161"/>
                    <a:pt x="105" y="161"/>
                  </a:cubicBezTo>
                  <a:cubicBezTo>
                    <a:pt x="105" y="160"/>
                    <a:pt x="105" y="160"/>
                    <a:pt x="105" y="160"/>
                  </a:cubicBezTo>
                  <a:cubicBezTo>
                    <a:pt x="106" y="159"/>
                    <a:pt x="107" y="158"/>
                    <a:pt x="107" y="157"/>
                  </a:cubicBezTo>
                  <a:cubicBezTo>
                    <a:pt x="108" y="157"/>
                    <a:pt x="108" y="156"/>
                    <a:pt x="108" y="156"/>
                  </a:cubicBezTo>
                  <a:cubicBezTo>
                    <a:pt x="108" y="156"/>
                    <a:pt x="109" y="156"/>
                    <a:pt x="109" y="156"/>
                  </a:cubicBezTo>
                  <a:cubicBezTo>
                    <a:pt x="109" y="156"/>
                    <a:pt x="109" y="155"/>
                    <a:pt x="109" y="155"/>
                  </a:cubicBezTo>
                  <a:cubicBezTo>
                    <a:pt x="110" y="154"/>
                    <a:pt x="111" y="153"/>
                    <a:pt x="112" y="152"/>
                  </a:cubicBezTo>
                  <a:cubicBezTo>
                    <a:pt x="113" y="152"/>
                    <a:pt x="112" y="152"/>
                    <a:pt x="112" y="153"/>
                  </a:cubicBezTo>
                  <a:cubicBezTo>
                    <a:pt x="111" y="153"/>
                    <a:pt x="112" y="154"/>
                    <a:pt x="111" y="154"/>
                  </a:cubicBezTo>
                  <a:cubicBezTo>
                    <a:pt x="110" y="154"/>
                    <a:pt x="111" y="155"/>
                    <a:pt x="111" y="155"/>
                  </a:cubicBezTo>
                  <a:cubicBezTo>
                    <a:pt x="110" y="155"/>
                    <a:pt x="110" y="155"/>
                    <a:pt x="110" y="155"/>
                  </a:cubicBezTo>
                  <a:cubicBezTo>
                    <a:pt x="111" y="155"/>
                    <a:pt x="111" y="156"/>
                    <a:pt x="110" y="156"/>
                  </a:cubicBezTo>
                  <a:cubicBezTo>
                    <a:pt x="110" y="157"/>
                    <a:pt x="110" y="156"/>
                    <a:pt x="111" y="156"/>
                  </a:cubicBezTo>
                  <a:cubicBezTo>
                    <a:pt x="110" y="157"/>
                    <a:pt x="110" y="158"/>
                    <a:pt x="109" y="159"/>
                  </a:cubicBezTo>
                  <a:cubicBezTo>
                    <a:pt x="110" y="159"/>
                    <a:pt x="110" y="158"/>
                    <a:pt x="111" y="159"/>
                  </a:cubicBezTo>
                  <a:cubicBezTo>
                    <a:pt x="110" y="160"/>
                    <a:pt x="110" y="162"/>
                    <a:pt x="109" y="162"/>
                  </a:cubicBezTo>
                  <a:cubicBezTo>
                    <a:pt x="109" y="162"/>
                    <a:pt x="109" y="162"/>
                    <a:pt x="109" y="162"/>
                  </a:cubicBezTo>
                  <a:cubicBezTo>
                    <a:pt x="109" y="163"/>
                    <a:pt x="108" y="162"/>
                    <a:pt x="109" y="163"/>
                  </a:cubicBezTo>
                  <a:cubicBezTo>
                    <a:pt x="108" y="163"/>
                    <a:pt x="108" y="162"/>
                    <a:pt x="108" y="162"/>
                  </a:cubicBezTo>
                  <a:cubicBezTo>
                    <a:pt x="108" y="163"/>
                    <a:pt x="107" y="164"/>
                    <a:pt x="106" y="165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6" y="165"/>
                    <a:pt x="105" y="167"/>
                    <a:pt x="104" y="167"/>
                  </a:cubicBezTo>
                  <a:cubicBezTo>
                    <a:pt x="103" y="167"/>
                    <a:pt x="104" y="168"/>
                    <a:pt x="104" y="168"/>
                  </a:cubicBezTo>
                  <a:cubicBezTo>
                    <a:pt x="103" y="168"/>
                    <a:pt x="103" y="168"/>
                    <a:pt x="102" y="169"/>
                  </a:cubicBezTo>
                  <a:cubicBezTo>
                    <a:pt x="102" y="169"/>
                    <a:pt x="102" y="169"/>
                    <a:pt x="102" y="169"/>
                  </a:cubicBezTo>
                  <a:cubicBezTo>
                    <a:pt x="102" y="170"/>
                    <a:pt x="101" y="170"/>
                    <a:pt x="102" y="170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103" y="170"/>
                    <a:pt x="103" y="170"/>
                    <a:pt x="103" y="169"/>
                  </a:cubicBezTo>
                  <a:cubicBezTo>
                    <a:pt x="103" y="170"/>
                    <a:pt x="104" y="170"/>
                    <a:pt x="104" y="170"/>
                  </a:cubicBezTo>
                  <a:cubicBezTo>
                    <a:pt x="104" y="170"/>
                    <a:pt x="104" y="170"/>
                    <a:pt x="104" y="169"/>
                  </a:cubicBezTo>
                  <a:cubicBezTo>
                    <a:pt x="104" y="169"/>
                    <a:pt x="104" y="170"/>
                    <a:pt x="104" y="169"/>
                  </a:cubicBezTo>
                  <a:cubicBezTo>
                    <a:pt x="104" y="168"/>
                    <a:pt x="105" y="168"/>
                    <a:pt x="106" y="167"/>
                  </a:cubicBezTo>
                  <a:cubicBezTo>
                    <a:pt x="107" y="167"/>
                    <a:pt x="107" y="166"/>
                    <a:pt x="108" y="165"/>
                  </a:cubicBezTo>
                  <a:cubicBezTo>
                    <a:pt x="108" y="165"/>
                    <a:pt x="108" y="165"/>
                    <a:pt x="109" y="164"/>
                  </a:cubicBezTo>
                  <a:cubicBezTo>
                    <a:pt x="109" y="164"/>
                    <a:pt x="109" y="164"/>
                    <a:pt x="110" y="163"/>
                  </a:cubicBezTo>
                  <a:cubicBezTo>
                    <a:pt x="110" y="163"/>
                    <a:pt x="111" y="162"/>
                    <a:pt x="112" y="161"/>
                  </a:cubicBezTo>
                  <a:cubicBezTo>
                    <a:pt x="112" y="161"/>
                    <a:pt x="112" y="161"/>
                    <a:pt x="112" y="162"/>
                  </a:cubicBezTo>
                  <a:cubicBezTo>
                    <a:pt x="113" y="161"/>
                    <a:pt x="113" y="160"/>
                    <a:pt x="114" y="159"/>
                  </a:cubicBezTo>
                  <a:cubicBezTo>
                    <a:pt x="114" y="159"/>
                    <a:pt x="114" y="159"/>
                    <a:pt x="114" y="158"/>
                  </a:cubicBezTo>
                  <a:cubicBezTo>
                    <a:pt x="115" y="158"/>
                    <a:pt x="115" y="158"/>
                    <a:pt x="116" y="158"/>
                  </a:cubicBezTo>
                  <a:cubicBezTo>
                    <a:pt x="116" y="158"/>
                    <a:pt x="116" y="158"/>
                    <a:pt x="115" y="158"/>
                  </a:cubicBezTo>
                  <a:cubicBezTo>
                    <a:pt x="115" y="157"/>
                    <a:pt x="116" y="158"/>
                    <a:pt x="116" y="157"/>
                  </a:cubicBezTo>
                  <a:cubicBezTo>
                    <a:pt x="117" y="158"/>
                    <a:pt x="116" y="159"/>
                    <a:pt x="116" y="159"/>
                  </a:cubicBezTo>
                  <a:cubicBezTo>
                    <a:pt x="116" y="160"/>
                    <a:pt x="116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4" y="160"/>
                    <a:pt x="114" y="161"/>
                    <a:pt x="115" y="161"/>
                  </a:cubicBezTo>
                  <a:cubicBezTo>
                    <a:pt x="114" y="161"/>
                    <a:pt x="115" y="162"/>
                    <a:pt x="114" y="162"/>
                  </a:cubicBezTo>
                  <a:cubicBezTo>
                    <a:pt x="113" y="162"/>
                    <a:pt x="114" y="162"/>
                    <a:pt x="114" y="161"/>
                  </a:cubicBezTo>
                  <a:cubicBezTo>
                    <a:pt x="113" y="161"/>
                    <a:pt x="113" y="162"/>
                    <a:pt x="114" y="163"/>
                  </a:cubicBezTo>
                  <a:cubicBezTo>
                    <a:pt x="113" y="163"/>
                    <a:pt x="112" y="164"/>
                    <a:pt x="111" y="165"/>
                  </a:cubicBezTo>
                  <a:cubicBezTo>
                    <a:pt x="111" y="165"/>
                    <a:pt x="110" y="165"/>
                    <a:pt x="110" y="166"/>
                  </a:cubicBezTo>
                  <a:cubicBezTo>
                    <a:pt x="110" y="166"/>
                    <a:pt x="110" y="166"/>
                    <a:pt x="110" y="166"/>
                  </a:cubicBezTo>
                  <a:cubicBezTo>
                    <a:pt x="108" y="167"/>
                    <a:pt x="107" y="170"/>
                    <a:pt x="106" y="170"/>
                  </a:cubicBezTo>
                  <a:cubicBezTo>
                    <a:pt x="105" y="169"/>
                    <a:pt x="106" y="169"/>
                    <a:pt x="106" y="169"/>
                  </a:cubicBezTo>
                  <a:cubicBezTo>
                    <a:pt x="105" y="169"/>
                    <a:pt x="105" y="170"/>
                    <a:pt x="105" y="171"/>
                  </a:cubicBezTo>
                  <a:cubicBezTo>
                    <a:pt x="105" y="171"/>
                    <a:pt x="104" y="171"/>
                    <a:pt x="104" y="172"/>
                  </a:cubicBezTo>
                  <a:cubicBezTo>
                    <a:pt x="103" y="172"/>
                    <a:pt x="103" y="172"/>
                    <a:pt x="102" y="172"/>
                  </a:cubicBezTo>
                  <a:cubicBezTo>
                    <a:pt x="101" y="173"/>
                    <a:pt x="101" y="174"/>
                    <a:pt x="100" y="175"/>
                  </a:cubicBezTo>
                  <a:cubicBezTo>
                    <a:pt x="99" y="174"/>
                    <a:pt x="99" y="175"/>
                    <a:pt x="99" y="174"/>
                  </a:cubicBezTo>
                  <a:cubicBezTo>
                    <a:pt x="99" y="174"/>
                    <a:pt x="99" y="175"/>
                    <a:pt x="99" y="175"/>
                  </a:cubicBezTo>
                  <a:cubicBezTo>
                    <a:pt x="98" y="175"/>
                    <a:pt x="97" y="175"/>
                    <a:pt x="97" y="176"/>
                  </a:cubicBezTo>
                  <a:cubicBezTo>
                    <a:pt x="96" y="176"/>
                    <a:pt x="95" y="177"/>
                    <a:pt x="95" y="177"/>
                  </a:cubicBezTo>
                  <a:cubicBezTo>
                    <a:pt x="94" y="177"/>
                    <a:pt x="93" y="178"/>
                    <a:pt x="93" y="178"/>
                  </a:cubicBezTo>
                  <a:cubicBezTo>
                    <a:pt x="92" y="179"/>
                    <a:pt x="92" y="178"/>
                    <a:pt x="91" y="179"/>
                  </a:cubicBezTo>
                  <a:cubicBezTo>
                    <a:pt x="91" y="179"/>
                    <a:pt x="91" y="179"/>
                    <a:pt x="91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89" y="179"/>
                    <a:pt x="89" y="180"/>
                  </a:cubicBezTo>
                  <a:cubicBezTo>
                    <a:pt x="88" y="180"/>
                    <a:pt x="88" y="180"/>
                    <a:pt x="88" y="180"/>
                  </a:cubicBezTo>
                  <a:cubicBezTo>
                    <a:pt x="88" y="181"/>
                    <a:pt x="88" y="181"/>
                    <a:pt x="88" y="181"/>
                  </a:cubicBezTo>
                  <a:cubicBezTo>
                    <a:pt x="87" y="181"/>
                    <a:pt x="87" y="181"/>
                    <a:pt x="86" y="181"/>
                  </a:cubicBezTo>
                  <a:cubicBezTo>
                    <a:pt x="86" y="182"/>
                    <a:pt x="85" y="181"/>
                    <a:pt x="85" y="182"/>
                  </a:cubicBezTo>
                  <a:cubicBezTo>
                    <a:pt x="85" y="182"/>
                    <a:pt x="85" y="181"/>
                    <a:pt x="84" y="182"/>
                  </a:cubicBezTo>
                  <a:cubicBezTo>
                    <a:pt x="84" y="182"/>
                    <a:pt x="84" y="182"/>
                    <a:pt x="85" y="182"/>
                  </a:cubicBezTo>
                  <a:cubicBezTo>
                    <a:pt x="85" y="183"/>
                    <a:pt x="84" y="182"/>
                    <a:pt x="84" y="182"/>
                  </a:cubicBezTo>
                  <a:cubicBezTo>
                    <a:pt x="83" y="183"/>
                    <a:pt x="82" y="183"/>
                    <a:pt x="82" y="183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3"/>
                    <a:pt x="80" y="183"/>
                    <a:pt x="80" y="183"/>
                  </a:cubicBezTo>
                  <a:cubicBezTo>
                    <a:pt x="79" y="184"/>
                    <a:pt x="78" y="184"/>
                    <a:pt x="76" y="184"/>
                  </a:cubicBezTo>
                  <a:cubicBezTo>
                    <a:pt x="75" y="184"/>
                    <a:pt x="74" y="184"/>
                    <a:pt x="72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71" y="184"/>
                    <a:pt x="70" y="185"/>
                    <a:pt x="70" y="184"/>
                  </a:cubicBezTo>
                  <a:cubicBezTo>
                    <a:pt x="69" y="184"/>
                    <a:pt x="68" y="185"/>
                    <a:pt x="67" y="184"/>
                  </a:cubicBezTo>
                  <a:cubicBezTo>
                    <a:pt x="67" y="184"/>
                    <a:pt x="68" y="184"/>
                    <a:pt x="68" y="184"/>
                  </a:cubicBezTo>
                  <a:cubicBezTo>
                    <a:pt x="68" y="184"/>
                    <a:pt x="67" y="184"/>
                    <a:pt x="67" y="184"/>
                  </a:cubicBezTo>
                  <a:cubicBezTo>
                    <a:pt x="67" y="184"/>
                    <a:pt x="66" y="184"/>
                    <a:pt x="66" y="184"/>
                  </a:cubicBezTo>
                  <a:cubicBezTo>
                    <a:pt x="66" y="184"/>
                    <a:pt x="66" y="184"/>
                    <a:pt x="66" y="184"/>
                  </a:cubicBezTo>
                  <a:cubicBezTo>
                    <a:pt x="65" y="185"/>
                    <a:pt x="64" y="184"/>
                    <a:pt x="62" y="184"/>
                  </a:cubicBezTo>
                  <a:cubicBezTo>
                    <a:pt x="62" y="183"/>
                    <a:pt x="61" y="183"/>
                    <a:pt x="59" y="183"/>
                  </a:cubicBezTo>
                  <a:cubicBezTo>
                    <a:pt x="59" y="183"/>
                    <a:pt x="60" y="183"/>
                    <a:pt x="60" y="184"/>
                  </a:cubicBezTo>
                  <a:cubicBezTo>
                    <a:pt x="59" y="184"/>
                    <a:pt x="58" y="184"/>
                    <a:pt x="57" y="184"/>
                  </a:cubicBezTo>
                  <a:cubicBezTo>
                    <a:pt x="56" y="184"/>
                    <a:pt x="55" y="183"/>
                    <a:pt x="54" y="183"/>
                  </a:cubicBezTo>
                  <a:cubicBezTo>
                    <a:pt x="54" y="183"/>
                    <a:pt x="55" y="183"/>
                    <a:pt x="55" y="183"/>
                  </a:cubicBezTo>
                  <a:cubicBezTo>
                    <a:pt x="55" y="182"/>
                    <a:pt x="54" y="183"/>
                    <a:pt x="54" y="184"/>
                  </a:cubicBezTo>
                  <a:cubicBezTo>
                    <a:pt x="54" y="184"/>
                    <a:pt x="53" y="184"/>
                    <a:pt x="53" y="183"/>
                  </a:cubicBezTo>
                  <a:cubicBezTo>
                    <a:pt x="52" y="184"/>
                    <a:pt x="50" y="183"/>
                    <a:pt x="48" y="183"/>
                  </a:cubicBezTo>
                  <a:cubicBezTo>
                    <a:pt x="49" y="183"/>
                    <a:pt x="47" y="182"/>
                    <a:pt x="47" y="183"/>
                  </a:cubicBezTo>
                  <a:cubicBezTo>
                    <a:pt x="47" y="184"/>
                    <a:pt x="48" y="182"/>
                    <a:pt x="48" y="183"/>
                  </a:cubicBezTo>
                  <a:cubicBezTo>
                    <a:pt x="46" y="183"/>
                    <a:pt x="43" y="183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1" y="182"/>
                    <a:pt x="40" y="182"/>
                    <a:pt x="40" y="182"/>
                  </a:cubicBezTo>
                  <a:cubicBezTo>
                    <a:pt x="39" y="182"/>
                    <a:pt x="38" y="181"/>
                    <a:pt x="38" y="181"/>
                  </a:cubicBezTo>
                  <a:cubicBezTo>
                    <a:pt x="37" y="181"/>
                    <a:pt x="37" y="181"/>
                    <a:pt x="37" y="181"/>
                  </a:cubicBezTo>
                  <a:cubicBezTo>
                    <a:pt x="36" y="180"/>
                    <a:pt x="35" y="179"/>
                    <a:pt x="34" y="178"/>
                  </a:cubicBezTo>
                  <a:cubicBezTo>
                    <a:pt x="34" y="178"/>
                    <a:pt x="33" y="178"/>
                    <a:pt x="33" y="178"/>
                  </a:cubicBezTo>
                  <a:cubicBezTo>
                    <a:pt x="33" y="177"/>
                    <a:pt x="33" y="176"/>
                    <a:pt x="32" y="176"/>
                  </a:cubicBezTo>
                  <a:cubicBezTo>
                    <a:pt x="32" y="175"/>
                    <a:pt x="32" y="174"/>
                    <a:pt x="32" y="173"/>
                  </a:cubicBezTo>
                  <a:cubicBezTo>
                    <a:pt x="32" y="173"/>
                    <a:pt x="32" y="173"/>
                    <a:pt x="32" y="17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2" y="172"/>
                    <a:pt x="32" y="171"/>
                    <a:pt x="31" y="171"/>
                  </a:cubicBezTo>
                  <a:cubicBezTo>
                    <a:pt x="31" y="170"/>
                    <a:pt x="32" y="170"/>
                    <a:pt x="32" y="169"/>
                  </a:cubicBezTo>
                  <a:cubicBezTo>
                    <a:pt x="32" y="169"/>
                    <a:pt x="32" y="169"/>
                    <a:pt x="32" y="168"/>
                  </a:cubicBezTo>
                  <a:cubicBezTo>
                    <a:pt x="32" y="168"/>
                    <a:pt x="32" y="167"/>
                    <a:pt x="32" y="166"/>
                  </a:cubicBezTo>
                  <a:cubicBezTo>
                    <a:pt x="32" y="166"/>
                    <a:pt x="32" y="166"/>
                    <a:pt x="33" y="166"/>
                  </a:cubicBezTo>
                  <a:cubicBezTo>
                    <a:pt x="33" y="168"/>
                    <a:pt x="33" y="168"/>
                    <a:pt x="33" y="168"/>
                  </a:cubicBezTo>
                  <a:cubicBezTo>
                    <a:pt x="33" y="168"/>
                    <a:pt x="34" y="168"/>
                    <a:pt x="34" y="168"/>
                  </a:cubicBezTo>
                  <a:cubicBezTo>
                    <a:pt x="34" y="167"/>
                    <a:pt x="33" y="168"/>
                    <a:pt x="33" y="167"/>
                  </a:cubicBezTo>
                  <a:cubicBezTo>
                    <a:pt x="33" y="167"/>
                    <a:pt x="34" y="167"/>
                    <a:pt x="34" y="167"/>
                  </a:cubicBezTo>
                  <a:cubicBezTo>
                    <a:pt x="34" y="167"/>
                    <a:pt x="34" y="166"/>
                    <a:pt x="34" y="166"/>
                  </a:cubicBezTo>
                  <a:cubicBezTo>
                    <a:pt x="34" y="166"/>
                    <a:pt x="35" y="166"/>
                    <a:pt x="34" y="165"/>
                  </a:cubicBezTo>
                  <a:moveTo>
                    <a:pt x="106" y="169"/>
                  </a:moveTo>
                  <a:cubicBezTo>
                    <a:pt x="106" y="168"/>
                    <a:pt x="107" y="169"/>
                    <a:pt x="107" y="168"/>
                  </a:cubicBezTo>
                  <a:cubicBezTo>
                    <a:pt x="107" y="168"/>
                    <a:pt x="106" y="168"/>
                    <a:pt x="106" y="169"/>
                  </a:cubicBezTo>
                  <a:moveTo>
                    <a:pt x="109" y="160"/>
                  </a:moveTo>
                  <a:cubicBezTo>
                    <a:pt x="109" y="160"/>
                    <a:pt x="110" y="160"/>
                    <a:pt x="110" y="160"/>
                  </a:cubicBezTo>
                  <a:cubicBezTo>
                    <a:pt x="110" y="159"/>
                    <a:pt x="109" y="159"/>
                    <a:pt x="109" y="159"/>
                  </a:cubicBezTo>
                  <a:cubicBezTo>
                    <a:pt x="109" y="159"/>
                    <a:pt x="108" y="159"/>
                    <a:pt x="108" y="160"/>
                  </a:cubicBezTo>
                  <a:cubicBezTo>
                    <a:pt x="109" y="159"/>
                    <a:pt x="109" y="160"/>
                    <a:pt x="109" y="160"/>
                  </a:cubicBezTo>
                  <a:moveTo>
                    <a:pt x="106" y="160"/>
                  </a:moveTo>
                  <a:cubicBezTo>
                    <a:pt x="106" y="160"/>
                    <a:pt x="107" y="159"/>
                    <a:pt x="107" y="159"/>
                  </a:cubicBezTo>
                  <a:cubicBezTo>
                    <a:pt x="106" y="159"/>
                    <a:pt x="106" y="159"/>
                    <a:pt x="106" y="160"/>
                  </a:cubicBezTo>
                  <a:moveTo>
                    <a:pt x="102" y="165"/>
                  </a:moveTo>
                  <a:cubicBezTo>
                    <a:pt x="102" y="164"/>
                    <a:pt x="103" y="164"/>
                    <a:pt x="103" y="163"/>
                  </a:cubicBezTo>
                  <a:cubicBezTo>
                    <a:pt x="103" y="164"/>
                    <a:pt x="102" y="164"/>
                    <a:pt x="102" y="165"/>
                  </a:cubicBezTo>
                  <a:moveTo>
                    <a:pt x="102" y="172"/>
                  </a:moveTo>
                  <a:cubicBezTo>
                    <a:pt x="103" y="172"/>
                    <a:pt x="103" y="170"/>
                    <a:pt x="103" y="170"/>
                  </a:cubicBezTo>
                  <a:cubicBezTo>
                    <a:pt x="103" y="171"/>
                    <a:pt x="102" y="171"/>
                    <a:pt x="102" y="172"/>
                  </a:cubicBezTo>
                  <a:moveTo>
                    <a:pt x="89" y="174"/>
                  </a:moveTo>
                  <a:cubicBezTo>
                    <a:pt x="90" y="174"/>
                    <a:pt x="90" y="174"/>
                    <a:pt x="90" y="174"/>
                  </a:cubicBezTo>
                  <a:cubicBezTo>
                    <a:pt x="90" y="174"/>
                    <a:pt x="89" y="174"/>
                    <a:pt x="89" y="174"/>
                  </a:cubicBezTo>
                  <a:moveTo>
                    <a:pt x="85" y="177"/>
                  </a:moveTo>
                  <a:cubicBezTo>
                    <a:pt x="85" y="177"/>
                    <a:pt x="85" y="176"/>
                    <a:pt x="85" y="176"/>
                  </a:cubicBezTo>
                  <a:cubicBezTo>
                    <a:pt x="83" y="177"/>
                    <a:pt x="83" y="177"/>
                    <a:pt x="83" y="177"/>
                  </a:cubicBezTo>
                  <a:cubicBezTo>
                    <a:pt x="84" y="178"/>
                    <a:pt x="84" y="177"/>
                    <a:pt x="85" y="177"/>
                  </a:cubicBezTo>
                  <a:moveTo>
                    <a:pt x="64" y="181"/>
                  </a:moveTo>
                  <a:cubicBezTo>
                    <a:pt x="64" y="182"/>
                    <a:pt x="64" y="181"/>
                    <a:pt x="65" y="181"/>
                  </a:cubicBezTo>
                  <a:cubicBezTo>
                    <a:pt x="64" y="181"/>
                    <a:pt x="64" y="181"/>
                    <a:pt x="64" y="181"/>
                  </a:cubicBezTo>
                  <a:moveTo>
                    <a:pt x="62" y="184"/>
                  </a:moveTo>
                  <a:cubicBezTo>
                    <a:pt x="63" y="183"/>
                    <a:pt x="65" y="185"/>
                    <a:pt x="65" y="184"/>
                  </a:cubicBezTo>
                  <a:cubicBezTo>
                    <a:pt x="64" y="183"/>
                    <a:pt x="65" y="183"/>
                    <a:pt x="64" y="184"/>
                  </a:cubicBezTo>
                  <a:cubicBezTo>
                    <a:pt x="64" y="185"/>
                    <a:pt x="63" y="182"/>
                    <a:pt x="62" y="184"/>
                  </a:cubicBezTo>
                  <a:moveTo>
                    <a:pt x="57" y="184"/>
                  </a:moveTo>
                  <a:cubicBezTo>
                    <a:pt x="58" y="184"/>
                    <a:pt x="59" y="184"/>
                    <a:pt x="59" y="183"/>
                  </a:cubicBezTo>
                  <a:cubicBezTo>
                    <a:pt x="58" y="183"/>
                    <a:pt x="58" y="183"/>
                    <a:pt x="57" y="184"/>
                  </a:cubicBezTo>
                  <a:moveTo>
                    <a:pt x="57" y="183"/>
                  </a:moveTo>
                  <a:cubicBezTo>
                    <a:pt x="56" y="183"/>
                    <a:pt x="56" y="183"/>
                    <a:pt x="56" y="183"/>
                  </a:cubicBezTo>
                  <a:cubicBezTo>
                    <a:pt x="55" y="183"/>
                    <a:pt x="57" y="184"/>
                    <a:pt x="57" y="183"/>
                  </a:cubicBezTo>
                  <a:moveTo>
                    <a:pt x="48" y="176"/>
                  </a:moveTo>
                  <a:cubicBezTo>
                    <a:pt x="49" y="176"/>
                    <a:pt x="49" y="176"/>
                    <a:pt x="49" y="176"/>
                  </a:cubicBezTo>
                  <a:cubicBezTo>
                    <a:pt x="50" y="175"/>
                    <a:pt x="48" y="175"/>
                    <a:pt x="48" y="176"/>
                  </a:cubicBezTo>
                  <a:moveTo>
                    <a:pt x="45" y="176"/>
                  </a:moveTo>
                  <a:cubicBezTo>
                    <a:pt x="46" y="176"/>
                    <a:pt x="46" y="178"/>
                    <a:pt x="47" y="177"/>
                  </a:cubicBezTo>
                  <a:cubicBezTo>
                    <a:pt x="47" y="177"/>
                    <a:pt x="46" y="177"/>
                    <a:pt x="46" y="176"/>
                  </a:cubicBezTo>
                  <a:cubicBezTo>
                    <a:pt x="46" y="175"/>
                    <a:pt x="47" y="176"/>
                    <a:pt x="47" y="175"/>
                  </a:cubicBezTo>
                  <a:cubicBezTo>
                    <a:pt x="46" y="175"/>
                    <a:pt x="46" y="176"/>
                    <a:pt x="45" y="176"/>
                  </a:cubicBezTo>
                  <a:moveTo>
                    <a:pt x="43" y="173"/>
                  </a:moveTo>
                  <a:cubicBezTo>
                    <a:pt x="43" y="173"/>
                    <a:pt x="43" y="173"/>
                    <a:pt x="43" y="173"/>
                  </a:cubicBezTo>
                  <a:cubicBezTo>
                    <a:pt x="42" y="174"/>
                    <a:pt x="42" y="174"/>
                    <a:pt x="43" y="173"/>
                  </a:cubicBezTo>
                  <a:moveTo>
                    <a:pt x="42" y="175"/>
                  </a:moveTo>
                  <a:cubicBezTo>
                    <a:pt x="42" y="176"/>
                    <a:pt x="42" y="175"/>
                    <a:pt x="42" y="175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5"/>
                    <a:pt x="42" y="175"/>
                    <a:pt x="42" y="175"/>
                  </a:cubicBezTo>
                  <a:moveTo>
                    <a:pt x="41" y="173"/>
                  </a:moveTo>
                  <a:cubicBezTo>
                    <a:pt x="42" y="172"/>
                    <a:pt x="43" y="172"/>
                    <a:pt x="43" y="172"/>
                  </a:cubicBezTo>
                  <a:cubicBezTo>
                    <a:pt x="42" y="172"/>
                    <a:pt x="42" y="172"/>
                    <a:pt x="42" y="172"/>
                  </a:cubicBezTo>
                  <a:cubicBezTo>
                    <a:pt x="42" y="172"/>
                    <a:pt x="42" y="173"/>
                    <a:pt x="41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2" y="173"/>
                    <a:pt x="41" y="173"/>
                    <a:pt x="41" y="173"/>
                  </a:cubicBezTo>
                  <a:moveTo>
                    <a:pt x="42" y="172"/>
                  </a:moveTo>
                  <a:cubicBezTo>
                    <a:pt x="42" y="172"/>
                    <a:pt x="42" y="172"/>
                    <a:pt x="42" y="172"/>
                  </a:cubicBezTo>
                  <a:cubicBezTo>
                    <a:pt x="43" y="172"/>
                    <a:pt x="43" y="172"/>
                    <a:pt x="42" y="172"/>
                  </a:cubicBezTo>
                  <a:moveTo>
                    <a:pt x="41" y="174"/>
                  </a:moveTo>
                  <a:cubicBezTo>
                    <a:pt x="42" y="173"/>
                    <a:pt x="41" y="174"/>
                    <a:pt x="42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74"/>
                    <a:pt x="41" y="173"/>
                    <a:pt x="41" y="174"/>
                  </a:cubicBezTo>
                  <a:moveTo>
                    <a:pt x="43" y="172"/>
                  </a:moveTo>
                  <a:cubicBezTo>
                    <a:pt x="43" y="172"/>
                    <a:pt x="42" y="172"/>
                    <a:pt x="42" y="172"/>
                  </a:cubicBezTo>
                  <a:cubicBezTo>
                    <a:pt x="42" y="172"/>
                    <a:pt x="43" y="172"/>
                    <a:pt x="42" y="173"/>
                  </a:cubicBezTo>
                  <a:cubicBezTo>
                    <a:pt x="42" y="173"/>
                    <a:pt x="42" y="173"/>
                    <a:pt x="43" y="172"/>
                  </a:cubicBezTo>
                  <a:moveTo>
                    <a:pt x="42" y="173"/>
                  </a:moveTo>
                  <a:cubicBezTo>
                    <a:pt x="42" y="173"/>
                    <a:pt x="42" y="173"/>
                    <a:pt x="42" y="174"/>
                  </a:cubicBezTo>
                  <a:cubicBezTo>
                    <a:pt x="42" y="173"/>
                    <a:pt x="42" y="173"/>
                    <a:pt x="42" y="173"/>
                  </a:cubicBezTo>
                  <a:moveTo>
                    <a:pt x="34" y="172"/>
                  </a:moveTo>
                  <a:cubicBezTo>
                    <a:pt x="34" y="172"/>
                    <a:pt x="33" y="172"/>
                    <a:pt x="33" y="172"/>
                  </a:cubicBezTo>
                  <a:cubicBezTo>
                    <a:pt x="34" y="172"/>
                    <a:pt x="34" y="172"/>
                    <a:pt x="35" y="172"/>
                  </a:cubicBezTo>
                  <a:cubicBezTo>
                    <a:pt x="35" y="172"/>
                    <a:pt x="34" y="172"/>
                    <a:pt x="34" y="172"/>
                  </a:cubicBezTo>
                  <a:moveTo>
                    <a:pt x="33" y="170"/>
                  </a:moveTo>
                  <a:cubicBezTo>
                    <a:pt x="33" y="170"/>
                    <a:pt x="32" y="170"/>
                    <a:pt x="32" y="170"/>
                  </a:cubicBezTo>
                  <a:cubicBezTo>
                    <a:pt x="32" y="170"/>
                    <a:pt x="32" y="169"/>
                    <a:pt x="32" y="170"/>
                  </a:cubicBezTo>
                  <a:cubicBezTo>
                    <a:pt x="32" y="170"/>
                    <a:pt x="32" y="170"/>
                    <a:pt x="32" y="170"/>
                  </a:cubicBezTo>
                  <a:cubicBezTo>
                    <a:pt x="32" y="170"/>
                    <a:pt x="32" y="171"/>
                    <a:pt x="32" y="171"/>
                  </a:cubicBezTo>
                  <a:cubicBezTo>
                    <a:pt x="33" y="171"/>
                    <a:pt x="33" y="171"/>
                    <a:pt x="33" y="171"/>
                  </a:cubicBezTo>
                  <a:cubicBezTo>
                    <a:pt x="33" y="170"/>
                    <a:pt x="33" y="170"/>
                    <a:pt x="33" y="170"/>
                  </a:cubicBezTo>
                  <a:cubicBezTo>
                    <a:pt x="33" y="170"/>
                    <a:pt x="33" y="170"/>
                    <a:pt x="33" y="170"/>
                  </a:cubicBezTo>
                  <a:moveTo>
                    <a:pt x="119" y="152"/>
                  </a:moveTo>
                  <a:cubicBezTo>
                    <a:pt x="119" y="151"/>
                    <a:pt x="119" y="151"/>
                    <a:pt x="119" y="150"/>
                  </a:cubicBezTo>
                  <a:cubicBezTo>
                    <a:pt x="119" y="149"/>
                    <a:pt x="120" y="149"/>
                    <a:pt x="121" y="149"/>
                  </a:cubicBezTo>
                  <a:cubicBezTo>
                    <a:pt x="121" y="150"/>
                    <a:pt x="121" y="151"/>
                    <a:pt x="121" y="152"/>
                  </a:cubicBezTo>
                  <a:cubicBezTo>
                    <a:pt x="121" y="151"/>
                    <a:pt x="120" y="151"/>
                    <a:pt x="121" y="150"/>
                  </a:cubicBezTo>
                  <a:cubicBezTo>
                    <a:pt x="120" y="150"/>
                    <a:pt x="120" y="150"/>
                    <a:pt x="120" y="150"/>
                  </a:cubicBezTo>
                  <a:cubicBezTo>
                    <a:pt x="121" y="151"/>
                    <a:pt x="121" y="154"/>
                    <a:pt x="119" y="153"/>
                  </a:cubicBezTo>
                  <a:cubicBezTo>
                    <a:pt x="119" y="153"/>
                    <a:pt x="120" y="153"/>
                    <a:pt x="119" y="152"/>
                  </a:cubicBezTo>
                  <a:cubicBezTo>
                    <a:pt x="118" y="152"/>
                    <a:pt x="119" y="155"/>
                    <a:pt x="117" y="155"/>
                  </a:cubicBezTo>
                  <a:cubicBezTo>
                    <a:pt x="118" y="155"/>
                    <a:pt x="118" y="155"/>
                    <a:pt x="118" y="155"/>
                  </a:cubicBezTo>
                  <a:cubicBezTo>
                    <a:pt x="119" y="155"/>
                    <a:pt x="119" y="154"/>
                    <a:pt x="119" y="154"/>
                  </a:cubicBezTo>
                  <a:cubicBezTo>
                    <a:pt x="120" y="154"/>
                    <a:pt x="119" y="156"/>
                    <a:pt x="118" y="156"/>
                  </a:cubicBezTo>
                  <a:cubicBezTo>
                    <a:pt x="118" y="156"/>
                    <a:pt x="118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8" y="156"/>
                    <a:pt x="118" y="156"/>
                  </a:cubicBezTo>
                  <a:cubicBezTo>
                    <a:pt x="118" y="155"/>
                    <a:pt x="117" y="155"/>
                    <a:pt x="118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7" y="154"/>
                    <a:pt x="117" y="153"/>
                  </a:cubicBezTo>
                  <a:cubicBezTo>
                    <a:pt x="117" y="153"/>
                    <a:pt x="118" y="152"/>
                    <a:pt x="119" y="152"/>
                  </a:cubicBezTo>
                  <a:moveTo>
                    <a:pt x="116" y="150"/>
                  </a:moveTo>
                  <a:cubicBezTo>
                    <a:pt x="116" y="150"/>
                    <a:pt x="116" y="150"/>
                    <a:pt x="116" y="150"/>
                  </a:cubicBezTo>
                  <a:cubicBezTo>
                    <a:pt x="116" y="150"/>
                    <a:pt x="116" y="150"/>
                    <a:pt x="117" y="150"/>
                  </a:cubicBezTo>
                  <a:cubicBezTo>
                    <a:pt x="117" y="151"/>
                    <a:pt x="116" y="150"/>
                    <a:pt x="116" y="150"/>
                  </a:cubicBezTo>
                  <a:moveTo>
                    <a:pt x="115" y="154"/>
                  </a:moveTo>
                  <a:cubicBezTo>
                    <a:pt x="115" y="154"/>
                    <a:pt x="115" y="154"/>
                    <a:pt x="114" y="155"/>
                  </a:cubicBezTo>
                  <a:cubicBezTo>
                    <a:pt x="114" y="154"/>
                    <a:pt x="115" y="153"/>
                    <a:pt x="115" y="15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 advTm="4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 tmFilter="0,0; .5, 1; 1, 1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 tmFilter="0,0; .5, 1; 1, 1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8958389" y="5322101"/>
            <a:ext cx="23746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相关建议及论文总结</a:t>
            </a:r>
          </a:p>
        </p:txBody>
      </p:sp>
      <p:grpSp>
        <p:nvGrpSpPr>
          <p:cNvPr id="9" name="组合 8"/>
          <p:cNvGrpSpPr/>
          <p:nvPr/>
        </p:nvGrpSpPr>
        <p:grpSpPr>
          <a:xfrm>
            <a:off x="3026352" y="2801809"/>
            <a:ext cx="492703" cy="579324"/>
            <a:chOff x="5991225" y="1128713"/>
            <a:chExt cx="2112963" cy="2484438"/>
          </a:xfrm>
          <a:solidFill>
            <a:srgbClr val="FC838C"/>
          </a:solidFill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5991225" y="1128713"/>
              <a:ext cx="2112963" cy="2484438"/>
            </a:xfrm>
            <a:custGeom>
              <a:avLst/>
              <a:gdLst>
                <a:gd name="T0" fmla="*/ 1 w 72"/>
                <a:gd name="T1" fmla="*/ 71 h 85"/>
                <a:gd name="T2" fmla="*/ 3 w 72"/>
                <a:gd name="T3" fmla="*/ 69 h 85"/>
                <a:gd name="T4" fmla="*/ 61 w 72"/>
                <a:gd name="T5" fmla="*/ 39 h 85"/>
                <a:gd name="T6" fmla="*/ 60 w 72"/>
                <a:gd name="T7" fmla="*/ 36 h 85"/>
                <a:gd name="T8" fmla="*/ 60 w 72"/>
                <a:gd name="T9" fmla="*/ 60 h 85"/>
                <a:gd name="T10" fmla="*/ 59 w 72"/>
                <a:gd name="T11" fmla="*/ 59 h 85"/>
                <a:gd name="T12" fmla="*/ 61 w 72"/>
                <a:gd name="T13" fmla="*/ 54 h 85"/>
                <a:gd name="T14" fmla="*/ 69 w 72"/>
                <a:gd name="T15" fmla="*/ 64 h 85"/>
                <a:gd name="T16" fmla="*/ 47 w 72"/>
                <a:gd name="T17" fmla="*/ 4 h 85"/>
                <a:gd name="T18" fmla="*/ 62 w 72"/>
                <a:gd name="T19" fmla="*/ 42 h 85"/>
                <a:gd name="T20" fmla="*/ 36 w 72"/>
                <a:gd name="T21" fmla="*/ 9 h 85"/>
                <a:gd name="T22" fmla="*/ 20 w 72"/>
                <a:gd name="T23" fmla="*/ 17 h 85"/>
                <a:gd name="T24" fmla="*/ 16 w 72"/>
                <a:gd name="T25" fmla="*/ 24 h 85"/>
                <a:gd name="T26" fmla="*/ 12 w 72"/>
                <a:gd name="T27" fmla="*/ 68 h 85"/>
                <a:gd name="T28" fmla="*/ 13 w 72"/>
                <a:gd name="T29" fmla="*/ 75 h 85"/>
                <a:gd name="T30" fmla="*/ 12 w 72"/>
                <a:gd name="T31" fmla="*/ 62 h 85"/>
                <a:gd name="T32" fmla="*/ 35 w 72"/>
                <a:gd name="T33" fmla="*/ 42 h 85"/>
                <a:gd name="T34" fmla="*/ 58 w 72"/>
                <a:gd name="T35" fmla="*/ 73 h 85"/>
                <a:gd name="T36" fmla="*/ 59 w 72"/>
                <a:gd name="T37" fmla="*/ 74 h 85"/>
                <a:gd name="T38" fmla="*/ 50 w 72"/>
                <a:gd name="T39" fmla="*/ 80 h 85"/>
                <a:gd name="T40" fmla="*/ 42 w 72"/>
                <a:gd name="T41" fmla="*/ 52 h 85"/>
                <a:gd name="T42" fmla="*/ 30 w 72"/>
                <a:gd name="T43" fmla="*/ 51 h 85"/>
                <a:gd name="T44" fmla="*/ 14 w 72"/>
                <a:gd name="T45" fmla="*/ 84 h 85"/>
                <a:gd name="T46" fmla="*/ 5 w 72"/>
                <a:gd name="T47" fmla="*/ 77 h 85"/>
                <a:gd name="T48" fmla="*/ 5 w 72"/>
                <a:gd name="T49" fmla="*/ 51 h 85"/>
                <a:gd name="T50" fmla="*/ 8 w 72"/>
                <a:gd name="T51" fmla="*/ 23 h 85"/>
                <a:gd name="T52" fmla="*/ 6 w 72"/>
                <a:gd name="T53" fmla="*/ 30 h 85"/>
                <a:gd name="T54" fmla="*/ 0 w 72"/>
                <a:gd name="T55" fmla="*/ 66 h 85"/>
                <a:gd name="T56" fmla="*/ 2 w 72"/>
                <a:gd name="T57" fmla="*/ 28 h 85"/>
                <a:gd name="T58" fmla="*/ 36 w 72"/>
                <a:gd name="T59" fmla="*/ 2 h 85"/>
                <a:gd name="T60" fmla="*/ 49 w 72"/>
                <a:gd name="T61" fmla="*/ 10 h 85"/>
                <a:gd name="T62" fmla="*/ 62 w 72"/>
                <a:gd name="T63" fmla="*/ 25 h 85"/>
                <a:gd name="T64" fmla="*/ 65 w 72"/>
                <a:gd name="T65" fmla="*/ 41 h 85"/>
                <a:gd name="T66" fmla="*/ 60 w 72"/>
                <a:gd name="T67" fmla="*/ 30 h 85"/>
                <a:gd name="T68" fmla="*/ 56 w 72"/>
                <a:gd name="T69" fmla="*/ 25 h 85"/>
                <a:gd name="T70" fmla="*/ 11 w 72"/>
                <a:gd name="T71" fmla="*/ 26 h 85"/>
                <a:gd name="T72" fmla="*/ 15 w 72"/>
                <a:gd name="T73" fmla="*/ 23 h 85"/>
                <a:gd name="T74" fmla="*/ 18 w 72"/>
                <a:gd name="T75" fmla="*/ 18 h 85"/>
                <a:gd name="T76" fmla="*/ 60 w 72"/>
                <a:gd name="T77" fmla="*/ 25 h 85"/>
                <a:gd name="T78" fmla="*/ 55 w 72"/>
                <a:gd name="T79" fmla="*/ 21 h 85"/>
                <a:gd name="T80" fmla="*/ 52 w 72"/>
                <a:gd name="T81" fmla="*/ 13 h 85"/>
                <a:gd name="T82" fmla="*/ 48 w 72"/>
                <a:gd name="T83" fmla="*/ 9 h 85"/>
                <a:gd name="T84" fmla="*/ 37 w 72"/>
                <a:gd name="T85" fmla="*/ 5 h 85"/>
                <a:gd name="T86" fmla="*/ 31 w 72"/>
                <a:gd name="T87" fmla="*/ 1 h 85"/>
                <a:gd name="T88" fmla="*/ 0 w 72"/>
                <a:gd name="T89" fmla="*/ 64 h 85"/>
                <a:gd name="T90" fmla="*/ 15 w 72"/>
                <a:gd name="T91" fmla="*/ 12 h 85"/>
                <a:gd name="T92" fmla="*/ 57 w 72"/>
                <a:gd name="T93" fmla="*/ 75 h 85"/>
                <a:gd name="T94" fmla="*/ 35 w 72"/>
                <a:gd name="T95" fmla="*/ 48 h 85"/>
                <a:gd name="T96" fmla="*/ 18 w 72"/>
                <a:gd name="T97" fmla="*/ 59 h 85"/>
                <a:gd name="T98" fmla="*/ 14 w 72"/>
                <a:gd name="T99" fmla="*/ 75 h 85"/>
                <a:gd name="T100" fmla="*/ 12 w 72"/>
                <a:gd name="T101" fmla="*/ 47 h 85"/>
                <a:gd name="T102" fmla="*/ 59 w 72"/>
                <a:gd name="T103" fmla="*/ 26 h 85"/>
                <a:gd name="T104" fmla="*/ 12 w 72"/>
                <a:gd name="T105" fmla="*/ 74 h 85"/>
                <a:gd name="T106" fmla="*/ 12 w 72"/>
                <a:gd name="T107" fmla="*/ 76 h 85"/>
                <a:gd name="T108" fmla="*/ 46 w 72"/>
                <a:gd name="T109" fmla="*/ 56 h 85"/>
                <a:gd name="T110" fmla="*/ 24 w 72"/>
                <a:gd name="T111" fmla="*/ 12 h 85"/>
                <a:gd name="T112" fmla="*/ 22 w 72"/>
                <a:gd name="T113" fmla="*/ 15 h 85"/>
                <a:gd name="T114" fmla="*/ 54 w 72"/>
                <a:gd name="T115" fmla="*/ 59 h 85"/>
                <a:gd name="T116" fmla="*/ 39 w 72"/>
                <a:gd name="T117" fmla="*/ 12 h 85"/>
                <a:gd name="T118" fmla="*/ 49 w 72"/>
                <a:gd name="T119" fmla="*/ 19 h 85"/>
                <a:gd name="T120" fmla="*/ 43 w 72"/>
                <a:gd name="T121" fmla="*/ 12 h 85"/>
                <a:gd name="T122" fmla="*/ 54 w 72"/>
                <a:gd name="T123" fmla="*/ 59 h 85"/>
                <a:gd name="T124" fmla="*/ 35 w 72"/>
                <a:gd name="T125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" h="85">
                  <a:moveTo>
                    <a:pt x="1" y="68"/>
                  </a:move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7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moveTo>
                    <a:pt x="2" y="70"/>
                  </a:moveTo>
                  <a:cubicBezTo>
                    <a:pt x="2" y="70"/>
                    <a:pt x="2" y="70"/>
                    <a:pt x="2" y="70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70"/>
                  </a:cubicBezTo>
                  <a:moveTo>
                    <a:pt x="1" y="68"/>
                  </a:moveTo>
                  <a:cubicBezTo>
                    <a:pt x="1" y="69"/>
                    <a:pt x="1" y="69"/>
                    <a:pt x="1" y="69"/>
                  </a:cubicBezTo>
                  <a:cubicBezTo>
                    <a:pt x="1" y="69"/>
                    <a:pt x="1" y="68"/>
                    <a:pt x="1" y="68"/>
                  </a:cubicBezTo>
                  <a:moveTo>
                    <a:pt x="3" y="75"/>
                  </a:move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1"/>
                    <a:pt x="3" y="72"/>
                    <a:pt x="3" y="73"/>
                  </a:cubicBezTo>
                  <a:cubicBezTo>
                    <a:pt x="3" y="73"/>
                    <a:pt x="3" y="72"/>
                    <a:pt x="3" y="72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3" y="74"/>
                    <a:pt x="3" y="75"/>
                  </a:cubicBezTo>
                  <a:cubicBezTo>
                    <a:pt x="3" y="75"/>
                    <a:pt x="3" y="76"/>
                    <a:pt x="3" y="76"/>
                  </a:cubicBezTo>
                  <a:cubicBezTo>
                    <a:pt x="4" y="76"/>
                    <a:pt x="3" y="75"/>
                    <a:pt x="4" y="75"/>
                  </a:cubicBezTo>
                  <a:cubicBezTo>
                    <a:pt x="4" y="76"/>
                    <a:pt x="4" y="76"/>
                    <a:pt x="4" y="77"/>
                  </a:cubicBezTo>
                  <a:cubicBezTo>
                    <a:pt x="4" y="77"/>
                    <a:pt x="4" y="77"/>
                    <a:pt x="4" y="78"/>
                  </a:cubicBezTo>
                  <a:cubicBezTo>
                    <a:pt x="4" y="78"/>
                    <a:pt x="4" y="77"/>
                    <a:pt x="4" y="77"/>
                  </a:cubicBezTo>
                  <a:cubicBezTo>
                    <a:pt x="4" y="77"/>
                    <a:pt x="3" y="77"/>
                    <a:pt x="3" y="76"/>
                  </a:cubicBezTo>
                  <a:cubicBezTo>
                    <a:pt x="3" y="77"/>
                    <a:pt x="3" y="76"/>
                    <a:pt x="4" y="77"/>
                  </a:cubicBezTo>
                  <a:cubicBezTo>
                    <a:pt x="4" y="77"/>
                    <a:pt x="4" y="76"/>
                    <a:pt x="4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3" y="76"/>
                    <a:pt x="3" y="75"/>
                  </a:cubicBezTo>
                  <a:moveTo>
                    <a:pt x="1" y="71"/>
                  </a:moveTo>
                  <a:cubicBezTo>
                    <a:pt x="1" y="71"/>
                    <a:pt x="1" y="70"/>
                    <a:pt x="1" y="70"/>
                  </a:cubicBezTo>
                  <a:cubicBezTo>
                    <a:pt x="1" y="70"/>
                    <a:pt x="1" y="70"/>
                    <a:pt x="1" y="71"/>
                  </a:cubicBezTo>
                  <a:moveTo>
                    <a:pt x="2" y="74"/>
                  </a:moveTo>
                  <a:cubicBezTo>
                    <a:pt x="2" y="73"/>
                    <a:pt x="2" y="73"/>
                    <a:pt x="2" y="73"/>
                  </a:cubicBezTo>
                  <a:cubicBezTo>
                    <a:pt x="1" y="73"/>
                    <a:pt x="2" y="73"/>
                    <a:pt x="2" y="73"/>
                  </a:cubicBezTo>
                  <a:cubicBezTo>
                    <a:pt x="2" y="71"/>
                    <a:pt x="2" y="73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moveTo>
                    <a:pt x="1" y="72"/>
                  </a:move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1" y="72"/>
                    <a:pt x="2" y="72"/>
                  </a:cubicBezTo>
                  <a:cubicBezTo>
                    <a:pt x="2" y="72"/>
                    <a:pt x="1" y="72"/>
                    <a:pt x="1" y="72"/>
                  </a:cubicBezTo>
                  <a:moveTo>
                    <a:pt x="2" y="70"/>
                  </a:move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2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0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moveTo>
                    <a:pt x="2" y="67"/>
                  </a:moveTo>
                  <a:cubicBezTo>
                    <a:pt x="2" y="67"/>
                    <a:pt x="2" y="68"/>
                    <a:pt x="2" y="68"/>
                  </a:cubicBezTo>
                  <a:cubicBezTo>
                    <a:pt x="2" y="68"/>
                    <a:pt x="2" y="68"/>
                    <a:pt x="2" y="67"/>
                  </a:cubicBezTo>
                  <a:moveTo>
                    <a:pt x="37" y="3"/>
                  </a:moveTo>
                  <a:cubicBezTo>
                    <a:pt x="37" y="3"/>
                    <a:pt x="38" y="3"/>
                    <a:pt x="38" y="3"/>
                  </a:cubicBezTo>
                  <a:cubicBezTo>
                    <a:pt x="38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5" y="3"/>
                    <a:pt x="35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7" y="3"/>
                    <a:pt x="37" y="3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6" y="3"/>
                    <a:pt x="35" y="2"/>
                    <a:pt x="35" y="2"/>
                  </a:cubicBezTo>
                  <a:cubicBezTo>
                    <a:pt x="34" y="2"/>
                    <a:pt x="33" y="2"/>
                    <a:pt x="33" y="2"/>
                  </a:cubicBezTo>
                  <a:cubicBezTo>
                    <a:pt x="34" y="2"/>
                    <a:pt x="35" y="2"/>
                    <a:pt x="36" y="2"/>
                  </a:cubicBezTo>
                  <a:cubicBezTo>
                    <a:pt x="37" y="3"/>
                    <a:pt x="38" y="3"/>
                    <a:pt x="39" y="3"/>
                  </a:cubicBezTo>
                  <a:cubicBezTo>
                    <a:pt x="39" y="3"/>
                    <a:pt x="38" y="3"/>
                    <a:pt x="37" y="3"/>
                  </a:cubicBezTo>
                  <a:moveTo>
                    <a:pt x="42" y="3"/>
                  </a:moveTo>
                  <a:cubicBezTo>
                    <a:pt x="42" y="3"/>
                    <a:pt x="43" y="3"/>
                    <a:pt x="43" y="3"/>
                  </a:cubicBezTo>
                  <a:cubicBezTo>
                    <a:pt x="43" y="3"/>
                    <a:pt x="43" y="3"/>
                    <a:pt x="44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1" y="2"/>
                  </a:moveTo>
                  <a:cubicBezTo>
                    <a:pt x="41" y="2"/>
                    <a:pt x="41" y="2"/>
                    <a:pt x="41" y="3"/>
                  </a:cubicBezTo>
                  <a:cubicBezTo>
                    <a:pt x="41" y="3"/>
                    <a:pt x="41" y="3"/>
                    <a:pt x="41" y="2"/>
                  </a:cubicBezTo>
                  <a:cubicBezTo>
                    <a:pt x="41" y="2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3"/>
                    <a:pt x="40" y="3"/>
                    <a:pt x="39" y="2"/>
                  </a:cubicBezTo>
                  <a:cubicBezTo>
                    <a:pt x="39" y="2"/>
                    <a:pt x="39" y="2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1"/>
                    <a:pt x="37" y="1"/>
                    <a:pt x="37" y="1"/>
                  </a:cubicBezTo>
                  <a:cubicBezTo>
                    <a:pt x="37" y="1"/>
                    <a:pt x="38" y="2"/>
                    <a:pt x="38" y="1"/>
                  </a:cubicBezTo>
                  <a:cubicBezTo>
                    <a:pt x="38" y="1"/>
                    <a:pt x="38" y="2"/>
                    <a:pt x="38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1"/>
                    <a:pt x="38" y="2"/>
                    <a:pt x="38" y="1"/>
                  </a:cubicBezTo>
                  <a:cubicBezTo>
                    <a:pt x="40" y="2"/>
                    <a:pt x="40" y="2"/>
                    <a:pt x="41" y="2"/>
                  </a:cubicBezTo>
                  <a:moveTo>
                    <a:pt x="40" y="2"/>
                  </a:move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3"/>
                    <a:pt x="40" y="2"/>
                  </a:cubicBezTo>
                  <a:moveTo>
                    <a:pt x="3" y="69"/>
                  </a:moveTo>
                  <a:cubicBezTo>
                    <a:pt x="2" y="68"/>
                    <a:pt x="3" y="68"/>
                    <a:pt x="3" y="68"/>
                  </a:cubicBezTo>
                  <a:cubicBezTo>
                    <a:pt x="3" y="68"/>
                    <a:pt x="3" y="69"/>
                    <a:pt x="3" y="69"/>
                  </a:cubicBezTo>
                  <a:cubicBezTo>
                    <a:pt x="3" y="69"/>
                    <a:pt x="3" y="70"/>
                    <a:pt x="3" y="70"/>
                  </a:cubicBezTo>
                  <a:cubicBezTo>
                    <a:pt x="3" y="70"/>
                    <a:pt x="3" y="70"/>
                    <a:pt x="3" y="69"/>
                  </a:cubicBezTo>
                  <a:cubicBezTo>
                    <a:pt x="3" y="69"/>
                    <a:pt x="3" y="69"/>
                    <a:pt x="3" y="69"/>
                  </a:cubicBezTo>
                  <a:moveTo>
                    <a:pt x="45" y="4"/>
                  </a:moveTo>
                  <a:cubicBezTo>
                    <a:pt x="45" y="4"/>
                    <a:pt x="46" y="5"/>
                    <a:pt x="45" y="5"/>
                  </a:cubicBezTo>
                  <a:cubicBezTo>
                    <a:pt x="45" y="4"/>
                    <a:pt x="44" y="4"/>
                    <a:pt x="45" y="4"/>
                  </a:cubicBezTo>
                  <a:moveTo>
                    <a:pt x="43" y="4"/>
                  </a:moveTo>
                  <a:cubicBezTo>
                    <a:pt x="44" y="4"/>
                    <a:pt x="44" y="4"/>
                    <a:pt x="44" y="4"/>
                  </a:cubicBezTo>
                  <a:cubicBezTo>
                    <a:pt x="44" y="5"/>
                    <a:pt x="43" y="4"/>
                    <a:pt x="43" y="4"/>
                  </a:cubicBezTo>
                  <a:moveTo>
                    <a:pt x="1" y="67"/>
                  </a:move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moveTo>
                    <a:pt x="37" y="1"/>
                  </a:moveTo>
                  <a:cubicBezTo>
                    <a:pt x="37" y="1"/>
                    <a:pt x="37" y="1"/>
                    <a:pt x="37" y="0"/>
                  </a:cubicBezTo>
                  <a:cubicBezTo>
                    <a:pt x="38" y="1"/>
                    <a:pt x="40" y="1"/>
                    <a:pt x="40" y="1"/>
                  </a:cubicBezTo>
                  <a:cubicBezTo>
                    <a:pt x="39" y="1"/>
                    <a:pt x="39" y="1"/>
                    <a:pt x="38" y="1"/>
                  </a:cubicBezTo>
                  <a:cubicBezTo>
                    <a:pt x="37" y="1"/>
                    <a:pt x="37" y="1"/>
                    <a:pt x="37" y="1"/>
                  </a:cubicBezTo>
                  <a:moveTo>
                    <a:pt x="3" y="27"/>
                  </a:moveTo>
                  <a:cubicBezTo>
                    <a:pt x="2" y="27"/>
                    <a:pt x="3" y="26"/>
                    <a:pt x="3" y="25"/>
                  </a:cubicBezTo>
                  <a:cubicBezTo>
                    <a:pt x="3" y="25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moveTo>
                    <a:pt x="3" y="78"/>
                  </a:moveTo>
                  <a:cubicBezTo>
                    <a:pt x="3" y="77"/>
                    <a:pt x="3" y="78"/>
                    <a:pt x="3" y="77"/>
                  </a:cubicBezTo>
                  <a:cubicBezTo>
                    <a:pt x="2" y="77"/>
                    <a:pt x="3" y="78"/>
                    <a:pt x="2" y="78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6"/>
                    <a:pt x="2" y="75"/>
                    <a:pt x="2" y="76"/>
                  </a:cubicBezTo>
                  <a:cubicBezTo>
                    <a:pt x="2" y="76"/>
                    <a:pt x="2" y="76"/>
                    <a:pt x="2" y="77"/>
                  </a:cubicBezTo>
                  <a:cubicBezTo>
                    <a:pt x="2" y="77"/>
                    <a:pt x="3" y="7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77"/>
                    <a:pt x="3" y="78"/>
                    <a:pt x="3" y="78"/>
                  </a:cubicBezTo>
                  <a:cubicBezTo>
                    <a:pt x="4" y="78"/>
                    <a:pt x="4" y="78"/>
                    <a:pt x="4" y="79"/>
                  </a:cubicBezTo>
                  <a:cubicBezTo>
                    <a:pt x="4" y="79"/>
                    <a:pt x="4" y="78"/>
                    <a:pt x="3" y="79"/>
                  </a:cubicBezTo>
                  <a:cubicBezTo>
                    <a:pt x="3" y="78"/>
                    <a:pt x="3" y="78"/>
                    <a:pt x="3" y="78"/>
                  </a:cubicBezTo>
                  <a:moveTo>
                    <a:pt x="34" y="0"/>
                  </a:moveTo>
                  <a:cubicBezTo>
                    <a:pt x="34" y="0"/>
                    <a:pt x="34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7" y="0"/>
                    <a:pt x="36" y="0"/>
                  </a:cubicBezTo>
                  <a:cubicBezTo>
                    <a:pt x="36" y="0"/>
                    <a:pt x="35" y="0"/>
                    <a:pt x="35" y="0"/>
                  </a:cubicBezTo>
                  <a:cubicBezTo>
                    <a:pt x="35" y="0"/>
                    <a:pt x="34" y="0"/>
                    <a:pt x="34" y="0"/>
                  </a:cubicBezTo>
                  <a:moveTo>
                    <a:pt x="62" y="50"/>
                  </a:moveTo>
                  <a:cubicBezTo>
                    <a:pt x="61" y="50"/>
                    <a:pt x="61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1" y="50"/>
                    <a:pt x="62" y="49"/>
                    <a:pt x="62" y="49"/>
                  </a:cubicBezTo>
                  <a:cubicBezTo>
                    <a:pt x="62" y="49"/>
                    <a:pt x="61" y="49"/>
                    <a:pt x="61" y="48"/>
                  </a:cubicBezTo>
                  <a:cubicBezTo>
                    <a:pt x="61" y="48"/>
                    <a:pt x="62" y="49"/>
                    <a:pt x="62" y="49"/>
                  </a:cubicBezTo>
                  <a:cubicBezTo>
                    <a:pt x="62" y="49"/>
                    <a:pt x="62" y="50"/>
                    <a:pt x="62" y="50"/>
                  </a:cubicBezTo>
                  <a:moveTo>
                    <a:pt x="61" y="39"/>
                  </a:moveTo>
                  <a:cubicBezTo>
                    <a:pt x="61" y="39"/>
                    <a:pt x="61" y="38"/>
                    <a:pt x="61" y="38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40"/>
                    <a:pt x="62" y="40"/>
                  </a:cubicBezTo>
                  <a:cubicBezTo>
                    <a:pt x="62" y="40"/>
                    <a:pt x="62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39"/>
                    <a:pt x="61" y="39"/>
                  </a:cubicBezTo>
                  <a:moveTo>
                    <a:pt x="60" y="41"/>
                  </a:moveTo>
                  <a:cubicBezTo>
                    <a:pt x="60" y="41"/>
                    <a:pt x="60" y="40"/>
                    <a:pt x="60" y="39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39"/>
                  </a:cubicBezTo>
                  <a:cubicBezTo>
                    <a:pt x="61" y="39"/>
                    <a:pt x="61" y="40"/>
                    <a:pt x="61" y="40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1" y="41"/>
                    <a:pt x="61" y="41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3"/>
                    <a:pt x="61" y="42"/>
                    <a:pt x="61" y="43"/>
                  </a:cubicBezTo>
                  <a:cubicBezTo>
                    <a:pt x="61" y="43"/>
                    <a:pt x="61" y="43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1"/>
                    <a:pt x="60" y="42"/>
                    <a:pt x="60" y="41"/>
                  </a:cubicBezTo>
                  <a:cubicBezTo>
                    <a:pt x="60" y="41"/>
                    <a:pt x="60" y="41"/>
                    <a:pt x="60" y="41"/>
                  </a:cubicBezTo>
                  <a:moveTo>
                    <a:pt x="63" y="48"/>
                  </a:moveTo>
                  <a:cubicBezTo>
                    <a:pt x="63" y="48"/>
                    <a:pt x="63" y="48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2" y="50"/>
                    <a:pt x="62" y="50"/>
                  </a:cubicBezTo>
                  <a:cubicBezTo>
                    <a:pt x="62" y="50"/>
                    <a:pt x="63" y="49"/>
                    <a:pt x="62" y="49"/>
                  </a:cubicBezTo>
                  <a:cubicBezTo>
                    <a:pt x="62" y="49"/>
                    <a:pt x="63" y="48"/>
                    <a:pt x="63" y="48"/>
                  </a:cubicBezTo>
                  <a:moveTo>
                    <a:pt x="62" y="46"/>
                  </a:moveTo>
                  <a:cubicBezTo>
                    <a:pt x="62" y="46"/>
                    <a:pt x="63" y="47"/>
                    <a:pt x="62" y="47"/>
                  </a:cubicBezTo>
                  <a:cubicBezTo>
                    <a:pt x="63" y="47"/>
                    <a:pt x="63" y="47"/>
                    <a:pt x="63" y="48"/>
                  </a:cubicBezTo>
                  <a:cubicBezTo>
                    <a:pt x="63" y="47"/>
                    <a:pt x="62" y="48"/>
                    <a:pt x="62" y="48"/>
                  </a:cubicBezTo>
                  <a:cubicBezTo>
                    <a:pt x="62" y="48"/>
                    <a:pt x="62" y="47"/>
                    <a:pt x="62" y="46"/>
                  </a:cubicBezTo>
                  <a:cubicBezTo>
                    <a:pt x="62" y="47"/>
                    <a:pt x="62" y="46"/>
                    <a:pt x="62" y="46"/>
                  </a:cubicBezTo>
                  <a:moveTo>
                    <a:pt x="60" y="35"/>
                  </a:moveTo>
                  <a:cubicBezTo>
                    <a:pt x="60" y="35"/>
                    <a:pt x="60" y="35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moveTo>
                    <a:pt x="59" y="35"/>
                  </a:move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59" y="36"/>
                    <a:pt x="59" y="37"/>
                  </a:cubicBezTo>
                  <a:cubicBezTo>
                    <a:pt x="59" y="36"/>
                    <a:pt x="59" y="36"/>
                    <a:pt x="59" y="35"/>
                  </a:cubicBezTo>
                  <a:moveTo>
                    <a:pt x="59" y="37"/>
                  </a:moveTo>
                  <a:cubicBezTo>
                    <a:pt x="60" y="37"/>
                    <a:pt x="59" y="37"/>
                    <a:pt x="59" y="38"/>
                  </a:cubicBezTo>
                  <a:cubicBezTo>
                    <a:pt x="60" y="38"/>
                    <a:pt x="59" y="39"/>
                    <a:pt x="60" y="39"/>
                  </a:cubicBezTo>
                  <a:cubicBezTo>
                    <a:pt x="59" y="39"/>
                    <a:pt x="59" y="38"/>
                    <a:pt x="59" y="38"/>
                  </a:cubicBezTo>
                  <a:cubicBezTo>
                    <a:pt x="59" y="38"/>
                    <a:pt x="59" y="37"/>
                    <a:pt x="59" y="37"/>
                  </a:cubicBezTo>
                  <a:moveTo>
                    <a:pt x="60" y="36"/>
                  </a:moveTo>
                  <a:cubicBezTo>
                    <a:pt x="60" y="36"/>
                    <a:pt x="60" y="37"/>
                    <a:pt x="60" y="37"/>
                  </a:cubicBezTo>
                  <a:cubicBezTo>
                    <a:pt x="60" y="37"/>
                    <a:pt x="60" y="36"/>
                    <a:pt x="60" y="36"/>
                  </a:cubicBezTo>
                  <a:cubicBezTo>
                    <a:pt x="60" y="36"/>
                    <a:pt x="60" y="37"/>
                    <a:pt x="60" y="37"/>
                  </a:cubicBezTo>
                  <a:cubicBezTo>
                    <a:pt x="61" y="37"/>
                    <a:pt x="60" y="37"/>
                    <a:pt x="60" y="37"/>
                  </a:cubicBezTo>
                  <a:cubicBezTo>
                    <a:pt x="60" y="37"/>
                    <a:pt x="60" y="37"/>
                    <a:pt x="60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60" y="39"/>
                    <a:pt x="60" y="39"/>
                  </a:cubicBezTo>
                  <a:cubicBezTo>
                    <a:pt x="60" y="38"/>
                    <a:pt x="60" y="38"/>
                    <a:pt x="60" y="37"/>
                  </a:cubicBezTo>
                  <a:cubicBezTo>
                    <a:pt x="60" y="37"/>
                    <a:pt x="61" y="37"/>
                    <a:pt x="60" y="37"/>
                  </a:cubicBezTo>
                  <a:cubicBezTo>
                    <a:pt x="60" y="37"/>
                    <a:pt x="60" y="38"/>
                    <a:pt x="60" y="38"/>
                  </a:cubicBezTo>
                  <a:cubicBezTo>
                    <a:pt x="59" y="37"/>
                    <a:pt x="60" y="37"/>
                    <a:pt x="60" y="36"/>
                  </a:cubicBezTo>
                  <a:moveTo>
                    <a:pt x="63" y="50"/>
                  </a:moveTo>
                  <a:cubicBezTo>
                    <a:pt x="63" y="50"/>
                    <a:pt x="63" y="50"/>
                    <a:pt x="63" y="50"/>
                  </a:cubicBezTo>
                  <a:cubicBezTo>
                    <a:pt x="63" y="50"/>
                    <a:pt x="63" y="52"/>
                    <a:pt x="63" y="52"/>
                  </a:cubicBezTo>
                  <a:cubicBezTo>
                    <a:pt x="63" y="53"/>
                    <a:pt x="63" y="53"/>
                    <a:pt x="63" y="52"/>
                  </a:cubicBezTo>
                  <a:cubicBezTo>
                    <a:pt x="63" y="52"/>
                    <a:pt x="62" y="51"/>
                    <a:pt x="63" y="50"/>
                  </a:cubicBezTo>
                  <a:moveTo>
                    <a:pt x="61" y="37"/>
                  </a:moveTo>
                  <a:cubicBezTo>
                    <a:pt x="61" y="37"/>
                    <a:pt x="62" y="37"/>
                    <a:pt x="62" y="38"/>
                  </a:cubicBezTo>
                  <a:cubicBezTo>
                    <a:pt x="61" y="37"/>
                    <a:pt x="61" y="38"/>
                    <a:pt x="61" y="37"/>
                  </a:cubicBezTo>
                  <a:cubicBezTo>
                    <a:pt x="61" y="37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1" y="36"/>
                    <a:pt x="61" y="36"/>
                    <a:pt x="61" y="37"/>
                  </a:cubicBezTo>
                  <a:moveTo>
                    <a:pt x="62" y="37"/>
                  </a:moveTo>
                  <a:cubicBezTo>
                    <a:pt x="62" y="37"/>
                    <a:pt x="62" y="38"/>
                    <a:pt x="62" y="38"/>
                  </a:cubicBezTo>
                  <a:cubicBezTo>
                    <a:pt x="62" y="38"/>
                    <a:pt x="63" y="38"/>
                    <a:pt x="62" y="39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62" y="38"/>
                    <a:pt x="62" y="38"/>
                    <a:pt x="62" y="37"/>
                  </a:cubicBezTo>
                  <a:moveTo>
                    <a:pt x="61" y="46"/>
                  </a:moveTo>
                  <a:cubicBezTo>
                    <a:pt x="61" y="46"/>
                    <a:pt x="62" y="46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7"/>
                    <a:pt x="61" y="47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5"/>
                  </a:cubicBezTo>
                  <a:cubicBezTo>
                    <a:pt x="61" y="45"/>
                    <a:pt x="61" y="45"/>
                    <a:pt x="62" y="45"/>
                  </a:cubicBezTo>
                  <a:cubicBezTo>
                    <a:pt x="62" y="46"/>
                    <a:pt x="61" y="46"/>
                    <a:pt x="61" y="46"/>
                  </a:cubicBezTo>
                  <a:moveTo>
                    <a:pt x="63" y="61"/>
                  </a:moveTo>
                  <a:cubicBezTo>
                    <a:pt x="63" y="61"/>
                    <a:pt x="63" y="62"/>
                    <a:pt x="63" y="63"/>
                  </a:cubicBezTo>
                  <a:cubicBezTo>
                    <a:pt x="63" y="62"/>
                    <a:pt x="63" y="62"/>
                    <a:pt x="63" y="61"/>
                  </a:cubicBezTo>
                  <a:moveTo>
                    <a:pt x="61" y="56"/>
                  </a:move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60" y="57"/>
                    <a:pt x="61" y="56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0" y="56"/>
                    <a:pt x="60" y="57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8"/>
                    <a:pt x="61" y="58"/>
                    <a:pt x="61" y="58"/>
                  </a:cubicBezTo>
                  <a:cubicBezTo>
                    <a:pt x="61" y="58"/>
                    <a:pt x="61" y="58"/>
                    <a:pt x="60" y="58"/>
                  </a:cubicBezTo>
                  <a:cubicBezTo>
                    <a:pt x="61" y="58"/>
                    <a:pt x="61" y="59"/>
                    <a:pt x="61" y="59"/>
                  </a:cubicBezTo>
                  <a:cubicBezTo>
                    <a:pt x="61" y="60"/>
                    <a:pt x="60" y="59"/>
                    <a:pt x="60" y="60"/>
                  </a:cubicBezTo>
                  <a:cubicBezTo>
                    <a:pt x="60" y="60"/>
                    <a:pt x="61" y="60"/>
                    <a:pt x="61" y="59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60"/>
                    <a:pt x="60" y="6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60"/>
                    <a:pt x="60" y="60"/>
                    <a:pt x="60" y="61"/>
                  </a:cubicBezTo>
                  <a:cubicBezTo>
                    <a:pt x="60" y="60"/>
                    <a:pt x="60" y="62"/>
                    <a:pt x="60" y="62"/>
                  </a:cubicBezTo>
                  <a:cubicBezTo>
                    <a:pt x="60" y="62"/>
                    <a:pt x="60" y="61"/>
                    <a:pt x="60" y="61"/>
                  </a:cubicBezTo>
                  <a:cubicBezTo>
                    <a:pt x="60" y="61"/>
                    <a:pt x="60" y="61"/>
                    <a:pt x="60" y="62"/>
                  </a:cubicBezTo>
                  <a:cubicBezTo>
                    <a:pt x="59" y="61"/>
                    <a:pt x="59" y="60"/>
                    <a:pt x="59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59" y="59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9" y="58"/>
                    <a:pt x="59" y="57"/>
                    <a:pt x="59" y="57"/>
                  </a:cubicBezTo>
                  <a:cubicBezTo>
                    <a:pt x="59" y="56"/>
                    <a:pt x="59" y="56"/>
                    <a:pt x="59" y="55"/>
                  </a:cubicBezTo>
                  <a:cubicBezTo>
                    <a:pt x="59" y="55"/>
                    <a:pt x="59" y="54"/>
                    <a:pt x="59" y="54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1"/>
                    <a:pt x="59" y="50"/>
                  </a:cubicBezTo>
                  <a:cubicBezTo>
                    <a:pt x="60" y="51"/>
                    <a:pt x="59" y="51"/>
                    <a:pt x="60" y="51"/>
                  </a:cubicBezTo>
                  <a:cubicBezTo>
                    <a:pt x="60" y="51"/>
                    <a:pt x="59" y="50"/>
                    <a:pt x="59" y="50"/>
                  </a:cubicBezTo>
                  <a:cubicBezTo>
                    <a:pt x="60" y="49"/>
                    <a:pt x="59" y="48"/>
                    <a:pt x="59" y="48"/>
                  </a:cubicBezTo>
                  <a:cubicBezTo>
                    <a:pt x="59" y="47"/>
                    <a:pt x="59" y="47"/>
                    <a:pt x="60" y="47"/>
                  </a:cubicBezTo>
                  <a:cubicBezTo>
                    <a:pt x="60" y="47"/>
                    <a:pt x="60" y="46"/>
                    <a:pt x="60" y="46"/>
                  </a:cubicBezTo>
                  <a:cubicBezTo>
                    <a:pt x="60" y="46"/>
                    <a:pt x="60" y="47"/>
                    <a:pt x="60" y="47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0" y="48"/>
                    <a:pt x="60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0" y="49"/>
                    <a:pt x="60" y="49"/>
                    <a:pt x="60" y="50"/>
                  </a:cubicBezTo>
                  <a:cubicBezTo>
                    <a:pt x="60" y="50"/>
                    <a:pt x="60" y="50"/>
                    <a:pt x="60" y="51"/>
                  </a:cubicBezTo>
                  <a:cubicBezTo>
                    <a:pt x="60" y="51"/>
                    <a:pt x="60" y="50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0" y="51"/>
                    <a:pt x="60" y="51"/>
                    <a:pt x="61" y="51"/>
                  </a:cubicBezTo>
                  <a:cubicBezTo>
                    <a:pt x="60" y="52"/>
                    <a:pt x="61" y="53"/>
                    <a:pt x="60" y="54"/>
                  </a:cubicBezTo>
                  <a:cubicBezTo>
                    <a:pt x="60" y="54"/>
                    <a:pt x="61" y="55"/>
                    <a:pt x="61" y="55"/>
                  </a:cubicBezTo>
                  <a:cubicBezTo>
                    <a:pt x="61" y="55"/>
                    <a:pt x="61" y="55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moveTo>
                    <a:pt x="60" y="52"/>
                  </a:moveTo>
                  <a:cubicBezTo>
                    <a:pt x="60" y="52"/>
                    <a:pt x="60" y="52"/>
                    <a:pt x="60" y="52"/>
                  </a:cubicBezTo>
                  <a:cubicBezTo>
                    <a:pt x="61" y="52"/>
                    <a:pt x="60" y="52"/>
                    <a:pt x="60" y="51"/>
                  </a:cubicBezTo>
                  <a:cubicBezTo>
                    <a:pt x="60" y="51"/>
                    <a:pt x="60" y="51"/>
                    <a:pt x="60" y="52"/>
                  </a:cubicBezTo>
                  <a:cubicBezTo>
                    <a:pt x="60" y="52"/>
                    <a:pt x="60" y="51"/>
                    <a:pt x="60" y="52"/>
                  </a:cubicBezTo>
                  <a:moveTo>
                    <a:pt x="60" y="53"/>
                  </a:move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59" y="52"/>
                    <a:pt x="60" y="52"/>
                  </a:cubicBezTo>
                  <a:cubicBezTo>
                    <a:pt x="60" y="52"/>
                    <a:pt x="60" y="53"/>
                    <a:pt x="60" y="53"/>
                  </a:cubicBezTo>
                  <a:moveTo>
                    <a:pt x="60" y="54"/>
                  </a:moveTo>
                  <a:cubicBezTo>
                    <a:pt x="60" y="54"/>
                    <a:pt x="60" y="53"/>
                    <a:pt x="60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60" y="53"/>
                    <a:pt x="60" y="53"/>
                    <a:pt x="60" y="54"/>
                  </a:cubicBezTo>
                  <a:moveTo>
                    <a:pt x="60" y="59"/>
                  </a:moveTo>
                  <a:cubicBezTo>
                    <a:pt x="60" y="59"/>
                    <a:pt x="60" y="59"/>
                    <a:pt x="59" y="59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59"/>
                    <a:pt x="60" y="59"/>
                    <a:pt x="60" y="59"/>
                  </a:cubicBezTo>
                  <a:moveTo>
                    <a:pt x="60" y="55"/>
                  </a:moveTo>
                  <a:cubicBezTo>
                    <a:pt x="60" y="55"/>
                    <a:pt x="60" y="54"/>
                    <a:pt x="60" y="54"/>
                  </a:cubicBezTo>
                  <a:cubicBezTo>
                    <a:pt x="60" y="54"/>
                    <a:pt x="60" y="56"/>
                    <a:pt x="60" y="55"/>
                  </a:cubicBezTo>
                  <a:moveTo>
                    <a:pt x="61" y="56"/>
                  </a:moveTo>
                  <a:cubicBezTo>
                    <a:pt x="61" y="55"/>
                    <a:pt x="61" y="54"/>
                    <a:pt x="60" y="54"/>
                  </a:cubicBezTo>
                  <a:cubicBezTo>
                    <a:pt x="60" y="55"/>
                    <a:pt x="61" y="55"/>
                    <a:pt x="61" y="56"/>
                  </a:cubicBezTo>
                  <a:moveTo>
                    <a:pt x="45" y="5"/>
                  </a:moveTo>
                  <a:cubicBezTo>
                    <a:pt x="46" y="5"/>
                    <a:pt x="46" y="4"/>
                    <a:pt x="46" y="5"/>
                  </a:cubicBezTo>
                  <a:cubicBezTo>
                    <a:pt x="46" y="5"/>
                    <a:pt x="46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moveTo>
                    <a:pt x="63" y="73"/>
                  </a:moveTo>
                  <a:cubicBezTo>
                    <a:pt x="63" y="73"/>
                    <a:pt x="63" y="73"/>
                    <a:pt x="63" y="72"/>
                  </a:cubicBezTo>
                  <a:cubicBezTo>
                    <a:pt x="63" y="72"/>
                    <a:pt x="63" y="73"/>
                    <a:pt x="63" y="73"/>
                  </a:cubicBezTo>
                  <a:moveTo>
                    <a:pt x="62" y="50"/>
                  </a:moveTo>
                  <a:cubicBezTo>
                    <a:pt x="62" y="51"/>
                    <a:pt x="61" y="50"/>
                    <a:pt x="61" y="51"/>
                  </a:cubicBezTo>
                  <a:cubicBezTo>
                    <a:pt x="61" y="51"/>
                    <a:pt x="61" y="50"/>
                    <a:pt x="61" y="50"/>
                  </a:cubicBezTo>
                  <a:cubicBezTo>
                    <a:pt x="61" y="50"/>
                    <a:pt x="61" y="50"/>
                    <a:pt x="62" y="50"/>
                  </a:cubicBezTo>
                  <a:moveTo>
                    <a:pt x="61" y="51"/>
                  </a:moveTo>
                  <a:cubicBezTo>
                    <a:pt x="60" y="51"/>
                    <a:pt x="60" y="51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50"/>
                    <a:pt x="60" y="50"/>
                    <a:pt x="61" y="51"/>
                  </a:cubicBezTo>
                  <a:moveTo>
                    <a:pt x="63" y="54"/>
                  </a:moveTo>
                  <a:cubicBezTo>
                    <a:pt x="63" y="54"/>
                    <a:pt x="63" y="54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55"/>
                    <a:pt x="63" y="54"/>
                    <a:pt x="63" y="54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3" y="55"/>
                    <a:pt x="63" y="56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6"/>
                    <a:pt x="63" y="55"/>
                    <a:pt x="63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3" y="55"/>
                    <a:pt x="63" y="55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moveTo>
                    <a:pt x="5" y="81"/>
                  </a:moveTo>
                  <a:cubicBezTo>
                    <a:pt x="4" y="81"/>
                    <a:pt x="4" y="81"/>
                    <a:pt x="4" y="80"/>
                  </a:cubicBezTo>
                  <a:cubicBezTo>
                    <a:pt x="4" y="80"/>
                    <a:pt x="4" y="81"/>
                    <a:pt x="5" y="81"/>
                  </a:cubicBezTo>
                  <a:moveTo>
                    <a:pt x="62" y="53"/>
                  </a:moveTo>
                  <a:cubicBezTo>
                    <a:pt x="62" y="53"/>
                    <a:pt x="62" y="54"/>
                    <a:pt x="62" y="54"/>
                  </a:cubicBezTo>
                  <a:cubicBezTo>
                    <a:pt x="62" y="54"/>
                    <a:pt x="62" y="54"/>
                    <a:pt x="62" y="55"/>
                  </a:cubicBezTo>
                  <a:cubicBezTo>
                    <a:pt x="62" y="55"/>
                    <a:pt x="62" y="55"/>
                    <a:pt x="62" y="56"/>
                  </a:cubicBezTo>
                  <a:cubicBezTo>
                    <a:pt x="62" y="56"/>
                    <a:pt x="62" y="55"/>
                    <a:pt x="62" y="55"/>
                  </a:cubicBezTo>
                  <a:cubicBezTo>
                    <a:pt x="62" y="54"/>
                    <a:pt x="62" y="53"/>
                    <a:pt x="62" y="53"/>
                  </a:cubicBezTo>
                  <a:moveTo>
                    <a:pt x="62" y="53"/>
                  </a:moveTo>
                  <a:cubicBezTo>
                    <a:pt x="61" y="53"/>
                    <a:pt x="62" y="52"/>
                    <a:pt x="61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1" y="52"/>
                    <a:pt x="62" y="53"/>
                  </a:cubicBezTo>
                  <a:moveTo>
                    <a:pt x="61" y="54"/>
                  </a:move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3"/>
                    <a:pt x="61" y="53"/>
                    <a:pt x="61" y="52"/>
                  </a:cubicBezTo>
                  <a:cubicBezTo>
                    <a:pt x="61" y="52"/>
                    <a:pt x="61" y="53"/>
                    <a:pt x="61" y="54"/>
                  </a:cubicBezTo>
                  <a:moveTo>
                    <a:pt x="71" y="72"/>
                  </a:moveTo>
                  <a:cubicBezTo>
                    <a:pt x="70" y="72"/>
                    <a:pt x="70" y="72"/>
                    <a:pt x="69" y="71"/>
                  </a:cubicBezTo>
                  <a:cubicBezTo>
                    <a:pt x="69" y="71"/>
                    <a:pt x="69" y="71"/>
                    <a:pt x="69" y="70"/>
                  </a:cubicBezTo>
                  <a:cubicBezTo>
                    <a:pt x="69" y="70"/>
                    <a:pt x="69" y="70"/>
                    <a:pt x="69" y="69"/>
                  </a:cubicBezTo>
                  <a:cubicBezTo>
                    <a:pt x="69" y="69"/>
                    <a:pt x="69" y="69"/>
                    <a:pt x="68" y="69"/>
                  </a:cubicBezTo>
                  <a:cubicBezTo>
                    <a:pt x="68" y="67"/>
                    <a:pt x="68" y="66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8" y="64"/>
                  </a:cubicBezTo>
                  <a:cubicBezTo>
                    <a:pt x="69" y="64"/>
                    <a:pt x="69" y="64"/>
                    <a:pt x="69" y="63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4"/>
                    <a:pt x="68" y="64"/>
                    <a:pt x="68" y="63"/>
                  </a:cubicBezTo>
                  <a:cubicBezTo>
                    <a:pt x="68" y="63"/>
                    <a:pt x="68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9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2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9" y="60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70" y="61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70" y="62"/>
                    <a:pt x="69" y="62"/>
                  </a:cubicBezTo>
                  <a:cubicBezTo>
                    <a:pt x="69" y="62"/>
                    <a:pt x="69" y="63"/>
                    <a:pt x="70" y="63"/>
                  </a:cubicBezTo>
                  <a:cubicBezTo>
                    <a:pt x="70" y="63"/>
                    <a:pt x="69" y="63"/>
                    <a:pt x="69" y="64"/>
                  </a:cubicBezTo>
                  <a:cubicBezTo>
                    <a:pt x="69" y="64"/>
                    <a:pt x="70" y="64"/>
                    <a:pt x="70" y="64"/>
                  </a:cubicBezTo>
                  <a:cubicBezTo>
                    <a:pt x="70" y="64"/>
                    <a:pt x="70" y="63"/>
                    <a:pt x="70" y="64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0" y="63"/>
                    <a:pt x="70" y="63"/>
                    <a:pt x="70" y="62"/>
                  </a:cubicBezTo>
                  <a:cubicBezTo>
                    <a:pt x="70" y="63"/>
                    <a:pt x="70" y="64"/>
                    <a:pt x="70" y="65"/>
                  </a:cubicBezTo>
                  <a:cubicBezTo>
                    <a:pt x="70" y="65"/>
                    <a:pt x="70" y="65"/>
                    <a:pt x="69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1" y="66"/>
                    <a:pt x="71" y="67"/>
                    <a:pt x="71" y="68"/>
                  </a:cubicBezTo>
                  <a:cubicBezTo>
                    <a:pt x="71" y="68"/>
                    <a:pt x="71" y="68"/>
                    <a:pt x="70" y="6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1" y="68"/>
                    <a:pt x="71" y="69"/>
                    <a:pt x="72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2" y="71"/>
                    <a:pt x="72" y="70"/>
                  </a:cubicBezTo>
                  <a:cubicBezTo>
                    <a:pt x="72" y="70"/>
                    <a:pt x="72" y="71"/>
                    <a:pt x="72" y="71"/>
                  </a:cubicBezTo>
                  <a:cubicBezTo>
                    <a:pt x="72" y="71"/>
                    <a:pt x="71" y="71"/>
                    <a:pt x="71" y="72"/>
                  </a:cubicBezTo>
                  <a:moveTo>
                    <a:pt x="69" y="63"/>
                  </a:move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moveTo>
                    <a:pt x="69" y="66"/>
                  </a:moveTo>
                  <a:cubicBezTo>
                    <a:pt x="69" y="65"/>
                    <a:pt x="69" y="65"/>
                    <a:pt x="70" y="65"/>
                  </a:cubicBezTo>
                  <a:cubicBezTo>
                    <a:pt x="70" y="64"/>
                    <a:pt x="69" y="65"/>
                    <a:pt x="69" y="65"/>
                  </a:cubicBezTo>
                  <a:cubicBezTo>
                    <a:pt x="70" y="65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9" y="65"/>
                    <a:pt x="69" y="66"/>
                  </a:cubicBezTo>
                  <a:moveTo>
                    <a:pt x="70" y="68"/>
                  </a:move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0" y="67"/>
                  </a:cubicBezTo>
                  <a:cubicBezTo>
                    <a:pt x="69" y="67"/>
                    <a:pt x="70" y="67"/>
                    <a:pt x="69" y="67"/>
                  </a:cubicBezTo>
                  <a:cubicBezTo>
                    <a:pt x="70" y="67"/>
                    <a:pt x="70" y="68"/>
                    <a:pt x="70" y="68"/>
                  </a:cubicBezTo>
                  <a:moveTo>
                    <a:pt x="69" y="68"/>
                  </a:moveTo>
                  <a:cubicBezTo>
                    <a:pt x="69" y="68"/>
                    <a:pt x="69" y="68"/>
                    <a:pt x="69" y="68"/>
                  </a:cubicBezTo>
                  <a:cubicBezTo>
                    <a:pt x="69" y="68"/>
                    <a:pt x="69" y="68"/>
                    <a:pt x="69" y="68"/>
                  </a:cubicBezTo>
                  <a:moveTo>
                    <a:pt x="70" y="69"/>
                  </a:move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9"/>
                  </a:cubicBezTo>
                  <a:close/>
                  <a:moveTo>
                    <a:pt x="71" y="69"/>
                  </a:moveTo>
                  <a:cubicBezTo>
                    <a:pt x="71" y="69"/>
                    <a:pt x="70" y="69"/>
                    <a:pt x="70" y="69"/>
                  </a:cubicBezTo>
                  <a:cubicBezTo>
                    <a:pt x="70" y="69"/>
                    <a:pt x="71" y="69"/>
                    <a:pt x="71" y="69"/>
                  </a:cubicBezTo>
                  <a:moveTo>
                    <a:pt x="71" y="71"/>
                  </a:moveTo>
                  <a:cubicBezTo>
                    <a:pt x="71" y="71"/>
                    <a:pt x="71" y="71"/>
                    <a:pt x="71" y="70"/>
                  </a:cubicBezTo>
                  <a:cubicBezTo>
                    <a:pt x="71" y="70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moveTo>
                    <a:pt x="53" y="12"/>
                  </a:moveTo>
                  <a:cubicBezTo>
                    <a:pt x="53" y="11"/>
                    <a:pt x="52" y="11"/>
                    <a:pt x="53" y="11"/>
                  </a:cubicBezTo>
                  <a:cubicBezTo>
                    <a:pt x="53" y="11"/>
                    <a:pt x="53" y="11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3" y="11"/>
                  </a:moveTo>
                  <a:cubicBezTo>
                    <a:pt x="53" y="11"/>
                    <a:pt x="54" y="11"/>
                    <a:pt x="54" y="12"/>
                  </a:cubicBezTo>
                  <a:cubicBezTo>
                    <a:pt x="53" y="12"/>
                    <a:pt x="53" y="11"/>
                    <a:pt x="53" y="11"/>
                  </a:cubicBezTo>
                  <a:moveTo>
                    <a:pt x="56" y="15"/>
                  </a:moveTo>
                  <a:cubicBezTo>
                    <a:pt x="56" y="15"/>
                    <a:pt x="55" y="14"/>
                    <a:pt x="55" y="14"/>
                  </a:cubicBezTo>
                  <a:cubicBezTo>
                    <a:pt x="55" y="13"/>
                    <a:pt x="54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5" y="13"/>
                    <a:pt x="55" y="15"/>
                    <a:pt x="56" y="14"/>
                  </a:cubicBezTo>
                  <a:cubicBezTo>
                    <a:pt x="56" y="14"/>
                    <a:pt x="56" y="15"/>
                    <a:pt x="56" y="15"/>
                  </a:cubicBezTo>
                  <a:moveTo>
                    <a:pt x="52" y="10"/>
                  </a:moveTo>
                  <a:cubicBezTo>
                    <a:pt x="52" y="10"/>
                    <a:pt x="52" y="10"/>
                    <a:pt x="51" y="10"/>
                  </a:cubicBezTo>
                  <a:cubicBezTo>
                    <a:pt x="51" y="9"/>
                    <a:pt x="52" y="10"/>
                    <a:pt x="52" y="10"/>
                  </a:cubicBezTo>
                  <a:cubicBezTo>
                    <a:pt x="52" y="10"/>
                    <a:pt x="52" y="11"/>
                    <a:pt x="52" y="11"/>
                  </a:cubicBezTo>
                  <a:cubicBezTo>
                    <a:pt x="52" y="11"/>
                    <a:pt x="53" y="11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10"/>
                    <a:pt x="52" y="11"/>
                    <a:pt x="52" y="10"/>
                  </a:cubicBezTo>
                  <a:moveTo>
                    <a:pt x="54" y="14"/>
                  </a:moveTo>
                  <a:cubicBezTo>
                    <a:pt x="54" y="13"/>
                    <a:pt x="53" y="13"/>
                    <a:pt x="53" y="12"/>
                  </a:cubicBezTo>
                  <a:cubicBezTo>
                    <a:pt x="53" y="12"/>
                    <a:pt x="54" y="12"/>
                    <a:pt x="54" y="13"/>
                  </a:cubicBezTo>
                  <a:cubicBezTo>
                    <a:pt x="54" y="13"/>
                    <a:pt x="54" y="12"/>
                    <a:pt x="53" y="12"/>
                  </a:cubicBezTo>
                  <a:cubicBezTo>
                    <a:pt x="53" y="13"/>
                    <a:pt x="54" y="13"/>
                    <a:pt x="54" y="14"/>
                  </a:cubicBezTo>
                  <a:moveTo>
                    <a:pt x="62" y="40"/>
                  </a:moveTo>
                  <a:cubicBezTo>
                    <a:pt x="63" y="40"/>
                    <a:pt x="63" y="41"/>
                    <a:pt x="63" y="40"/>
                  </a:cubicBezTo>
                  <a:cubicBezTo>
                    <a:pt x="63" y="41"/>
                    <a:pt x="63" y="41"/>
                    <a:pt x="62" y="41"/>
                  </a:cubicBezTo>
                  <a:lnTo>
                    <a:pt x="62" y="40"/>
                  </a:lnTo>
                  <a:close/>
                  <a:moveTo>
                    <a:pt x="50" y="9"/>
                  </a:moveTo>
                  <a:cubicBezTo>
                    <a:pt x="51" y="9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0" y="10"/>
                    <a:pt x="50" y="9"/>
                    <a:pt x="50" y="9"/>
                  </a:cubicBezTo>
                  <a:moveTo>
                    <a:pt x="47" y="4"/>
                  </a:moveTo>
                  <a:cubicBezTo>
                    <a:pt x="47" y="4"/>
                    <a:pt x="48" y="5"/>
                    <a:pt x="48" y="6"/>
                  </a:cubicBezTo>
                  <a:cubicBezTo>
                    <a:pt x="48" y="6"/>
                    <a:pt x="48" y="5"/>
                    <a:pt x="48" y="5"/>
                  </a:cubicBezTo>
                  <a:cubicBezTo>
                    <a:pt x="48" y="5"/>
                    <a:pt x="47" y="5"/>
                    <a:pt x="47" y="4"/>
                  </a:cubicBezTo>
                  <a:moveTo>
                    <a:pt x="55" y="15"/>
                  </a:moveTo>
                  <a:cubicBezTo>
                    <a:pt x="55" y="16"/>
                    <a:pt x="55" y="15"/>
                    <a:pt x="56" y="15"/>
                  </a:cubicBezTo>
                  <a:cubicBezTo>
                    <a:pt x="56" y="16"/>
                    <a:pt x="55" y="15"/>
                    <a:pt x="55" y="15"/>
                  </a:cubicBezTo>
                  <a:cubicBezTo>
                    <a:pt x="55" y="15"/>
                    <a:pt x="54" y="15"/>
                    <a:pt x="54" y="14"/>
                  </a:cubicBezTo>
                  <a:cubicBezTo>
                    <a:pt x="55" y="15"/>
                    <a:pt x="55" y="15"/>
                    <a:pt x="55" y="15"/>
                  </a:cubicBezTo>
                  <a:moveTo>
                    <a:pt x="49" y="6"/>
                  </a:moveTo>
                  <a:cubicBezTo>
                    <a:pt x="50" y="6"/>
                    <a:pt x="50" y="7"/>
                    <a:pt x="51" y="7"/>
                  </a:cubicBezTo>
                  <a:cubicBezTo>
                    <a:pt x="50" y="7"/>
                    <a:pt x="49" y="6"/>
                    <a:pt x="49" y="6"/>
                  </a:cubicBezTo>
                  <a:moveTo>
                    <a:pt x="50" y="8"/>
                  </a:move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50" y="8"/>
                    <a:pt x="50" y="8"/>
                  </a:cubicBezTo>
                  <a:moveTo>
                    <a:pt x="47" y="6"/>
                  </a:moveTo>
                  <a:cubicBezTo>
                    <a:pt x="47" y="5"/>
                    <a:pt x="47" y="5"/>
                    <a:pt x="46" y="5"/>
                  </a:cubicBezTo>
                  <a:cubicBezTo>
                    <a:pt x="47" y="5"/>
                    <a:pt x="47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8" y="6"/>
                    <a:pt x="48" y="6"/>
                    <a:pt x="49" y="7"/>
                  </a:cubicBezTo>
                  <a:cubicBezTo>
                    <a:pt x="49" y="7"/>
                    <a:pt x="48" y="7"/>
                    <a:pt x="48" y="7"/>
                  </a:cubicBezTo>
                  <a:cubicBezTo>
                    <a:pt x="48" y="7"/>
                    <a:pt x="48" y="7"/>
                    <a:pt x="48" y="6"/>
                  </a:cubicBezTo>
                  <a:cubicBezTo>
                    <a:pt x="47" y="6"/>
                    <a:pt x="47" y="7"/>
                    <a:pt x="47" y="6"/>
                  </a:cubicBezTo>
                  <a:cubicBezTo>
                    <a:pt x="47" y="6"/>
                    <a:pt x="47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7" y="6"/>
                    <a:pt x="47" y="6"/>
                    <a:pt x="46" y="6"/>
                  </a:cubicBezTo>
                  <a:cubicBezTo>
                    <a:pt x="47" y="5"/>
                    <a:pt x="46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7" y="6"/>
                  </a:cubicBezTo>
                  <a:moveTo>
                    <a:pt x="52" y="8"/>
                  </a:moveTo>
                  <a:cubicBezTo>
                    <a:pt x="52" y="8"/>
                    <a:pt x="52" y="9"/>
                    <a:pt x="53" y="9"/>
                  </a:cubicBezTo>
                  <a:cubicBezTo>
                    <a:pt x="53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4" y="11"/>
                    <a:pt x="55" y="12"/>
                    <a:pt x="56" y="13"/>
                  </a:cubicBezTo>
                  <a:cubicBezTo>
                    <a:pt x="55" y="13"/>
                    <a:pt x="55" y="13"/>
                    <a:pt x="55" y="12"/>
                  </a:cubicBezTo>
                  <a:cubicBezTo>
                    <a:pt x="55" y="12"/>
                    <a:pt x="54" y="12"/>
                    <a:pt x="54" y="12"/>
                  </a:cubicBezTo>
                  <a:cubicBezTo>
                    <a:pt x="54" y="11"/>
                    <a:pt x="54" y="12"/>
                    <a:pt x="54" y="12"/>
                  </a:cubicBezTo>
                  <a:cubicBezTo>
                    <a:pt x="54" y="12"/>
                    <a:pt x="54" y="11"/>
                    <a:pt x="54" y="11"/>
                  </a:cubicBezTo>
                  <a:cubicBezTo>
                    <a:pt x="53" y="10"/>
                    <a:pt x="53" y="9"/>
                    <a:pt x="52" y="9"/>
                  </a:cubicBezTo>
                  <a:cubicBezTo>
                    <a:pt x="52" y="9"/>
                    <a:pt x="52" y="8"/>
                    <a:pt x="52" y="8"/>
                  </a:cubicBezTo>
                  <a:moveTo>
                    <a:pt x="63" y="42"/>
                  </a:moveTo>
                  <a:cubicBezTo>
                    <a:pt x="63" y="41"/>
                    <a:pt x="63" y="42"/>
                    <a:pt x="63" y="43"/>
                  </a:cubicBezTo>
                  <a:cubicBezTo>
                    <a:pt x="63" y="43"/>
                    <a:pt x="63" y="42"/>
                    <a:pt x="63" y="42"/>
                  </a:cubicBezTo>
                  <a:moveTo>
                    <a:pt x="60" y="43"/>
                  </a:moveTo>
                  <a:cubicBezTo>
                    <a:pt x="60" y="43"/>
                    <a:pt x="61" y="43"/>
                    <a:pt x="60" y="43"/>
                  </a:cubicBezTo>
                  <a:cubicBezTo>
                    <a:pt x="61" y="42"/>
                    <a:pt x="60" y="43"/>
                    <a:pt x="60" y="43"/>
                  </a:cubicBezTo>
                  <a:cubicBezTo>
                    <a:pt x="60" y="43"/>
                    <a:pt x="61" y="44"/>
                    <a:pt x="61" y="44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5"/>
                    <a:pt x="60" y="46"/>
                    <a:pt x="61" y="46"/>
                  </a:cubicBezTo>
                  <a:cubicBezTo>
                    <a:pt x="60" y="45"/>
                    <a:pt x="61" y="45"/>
                    <a:pt x="61" y="44"/>
                  </a:cubicBezTo>
                  <a:cubicBezTo>
                    <a:pt x="60" y="44"/>
                    <a:pt x="60" y="44"/>
                    <a:pt x="60" y="43"/>
                  </a:cubicBezTo>
                  <a:moveTo>
                    <a:pt x="62" y="42"/>
                  </a:move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2" y="41"/>
                    <a:pt x="62" y="41"/>
                  </a:cubicBezTo>
                  <a:cubicBezTo>
                    <a:pt x="62" y="42"/>
                    <a:pt x="62" y="41"/>
                    <a:pt x="62" y="42"/>
                  </a:cubicBezTo>
                  <a:moveTo>
                    <a:pt x="62" y="41"/>
                  </a:moveTo>
                  <a:cubicBezTo>
                    <a:pt x="62" y="41"/>
                    <a:pt x="61" y="42"/>
                    <a:pt x="61" y="41"/>
                  </a:cubicBezTo>
                  <a:cubicBezTo>
                    <a:pt x="61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moveTo>
                    <a:pt x="60" y="42"/>
                  </a:moveTo>
                  <a:cubicBezTo>
                    <a:pt x="60" y="42"/>
                    <a:pt x="60" y="43"/>
                    <a:pt x="60" y="43"/>
                  </a:cubicBezTo>
                  <a:cubicBezTo>
                    <a:pt x="60" y="43"/>
                    <a:pt x="60" y="42"/>
                    <a:pt x="60" y="42"/>
                  </a:cubicBezTo>
                  <a:moveTo>
                    <a:pt x="60" y="20"/>
                  </a:moveTo>
                  <a:cubicBezTo>
                    <a:pt x="61" y="21"/>
                    <a:pt x="60" y="21"/>
                    <a:pt x="61" y="21"/>
                  </a:cubicBezTo>
                  <a:cubicBezTo>
                    <a:pt x="60" y="21"/>
                    <a:pt x="61" y="20"/>
                    <a:pt x="60" y="21"/>
                  </a:cubicBezTo>
                  <a:cubicBezTo>
                    <a:pt x="60" y="20"/>
                    <a:pt x="60" y="20"/>
                    <a:pt x="60" y="20"/>
                  </a:cubicBezTo>
                  <a:moveTo>
                    <a:pt x="64" y="35"/>
                  </a:moveTo>
                  <a:cubicBezTo>
                    <a:pt x="65" y="35"/>
                    <a:pt x="65" y="36"/>
                    <a:pt x="65" y="37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65" y="38"/>
                    <a:pt x="65" y="38"/>
                    <a:pt x="65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4" y="37"/>
                    <a:pt x="65" y="37"/>
                    <a:pt x="65" y="37"/>
                  </a:cubicBezTo>
                  <a:cubicBezTo>
                    <a:pt x="65" y="36"/>
                    <a:pt x="64" y="36"/>
                    <a:pt x="65" y="36"/>
                  </a:cubicBezTo>
                  <a:cubicBezTo>
                    <a:pt x="64" y="35"/>
                    <a:pt x="64" y="35"/>
                    <a:pt x="64" y="35"/>
                  </a:cubicBezTo>
                  <a:moveTo>
                    <a:pt x="61" y="44"/>
                  </a:moveTo>
                  <a:cubicBezTo>
                    <a:pt x="61" y="44"/>
                    <a:pt x="61" y="43"/>
                    <a:pt x="61" y="43"/>
                  </a:cubicBezTo>
                  <a:cubicBezTo>
                    <a:pt x="61" y="43"/>
                    <a:pt x="61" y="44"/>
                    <a:pt x="61" y="44"/>
                  </a:cubicBezTo>
                  <a:moveTo>
                    <a:pt x="63" y="45"/>
                  </a:moveTo>
                  <a:cubicBezTo>
                    <a:pt x="62" y="45"/>
                    <a:pt x="62" y="46"/>
                    <a:pt x="62" y="46"/>
                  </a:cubicBezTo>
                  <a:cubicBezTo>
                    <a:pt x="61" y="45"/>
                    <a:pt x="62" y="44"/>
                    <a:pt x="62" y="43"/>
                  </a:cubicBezTo>
                  <a:cubicBezTo>
                    <a:pt x="62" y="43"/>
                    <a:pt x="61" y="43"/>
                    <a:pt x="61" y="43"/>
                  </a:cubicBezTo>
                  <a:cubicBezTo>
                    <a:pt x="62" y="43"/>
                    <a:pt x="61" y="43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2" y="42"/>
                    <a:pt x="61" y="42"/>
                    <a:pt x="62" y="43"/>
                  </a:cubicBezTo>
                  <a:cubicBezTo>
                    <a:pt x="62" y="43"/>
                    <a:pt x="62" y="43"/>
                    <a:pt x="62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2" y="44"/>
                    <a:pt x="62" y="45"/>
                    <a:pt x="63" y="45"/>
                  </a:cubicBezTo>
                  <a:moveTo>
                    <a:pt x="65" y="43"/>
                  </a:moveTo>
                  <a:cubicBezTo>
                    <a:pt x="65" y="43"/>
                    <a:pt x="65" y="43"/>
                    <a:pt x="65" y="44"/>
                  </a:cubicBezTo>
                  <a:cubicBezTo>
                    <a:pt x="65" y="44"/>
                    <a:pt x="66" y="45"/>
                    <a:pt x="65" y="45"/>
                  </a:cubicBezTo>
                  <a:cubicBezTo>
                    <a:pt x="65" y="44"/>
                    <a:pt x="65" y="43"/>
                    <a:pt x="65" y="43"/>
                  </a:cubicBezTo>
                  <a:moveTo>
                    <a:pt x="40" y="52"/>
                  </a:moveTo>
                  <a:cubicBezTo>
                    <a:pt x="39" y="52"/>
                    <a:pt x="38" y="52"/>
                    <a:pt x="38" y="52"/>
                  </a:cubicBezTo>
                  <a:cubicBezTo>
                    <a:pt x="38" y="52"/>
                    <a:pt x="39" y="52"/>
                    <a:pt x="40" y="52"/>
                  </a:cubicBezTo>
                  <a:moveTo>
                    <a:pt x="36" y="8"/>
                  </a:moveTo>
                  <a:cubicBezTo>
                    <a:pt x="36" y="7"/>
                    <a:pt x="36" y="8"/>
                    <a:pt x="37" y="8"/>
                  </a:cubicBezTo>
                  <a:cubicBezTo>
                    <a:pt x="36" y="8"/>
                    <a:pt x="36" y="8"/>
                    <a:pt x="36" y="8"/>
                  </a:cubicBezTo>
                  <a:moveTo>
                    <a:pt x="37" y="7"/>
                  </a:moveTo>
                  <a:cubicBezTo>
                    <a:pt x="36" y="7"/>
                    <a:pt x="36" y="7"/>
                    <a:pt x="36" y="7"/>
                  </a:cubicBezTo>
                  <a:cubicBezTo>
                    <a:pt x="36" y="7"/>
                    <a:pt x="37" y="7"/>
                    <a:pt x="37" y="7"/>
                  </a:cubicBezTo>
                  <a:moveTo>
                    <a:pt x="36" y="8"/>
                  </a:moveTo>
                  <a:cubicBezTo>
                    <a:pt x="36" y="9"/>
                    <a:pt x="36" y="9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moveTo>
                    <a:pt x="30" y="7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6" y="9"/>
                  </a:moveTo>
                  <a:cubicBezTo>
                    <a:pt x="37" y="9"/>
                    <a:pt x="37" y="10"/>
                    <a:pt x="38" y="10"/>
                  </a:cubicBezTo>
                  <a:cubicBezTo>
                    <a:pt x="37" y="10"/>
                    <a:pt x="38" y="10"/>
                    <a:pt x="38" y="10"/>
                  </a:cubicBezTo>
                  <a:cubicBezTo>
                    <a:pt x="38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10"/>
                  </a:cubicBezTo>
                  <a:cubicBezTo>
                    <a:pt x="36" y="10"/>
                    <a:pt x="36" y="10"/>
                    <a:pt x="36" y="9"/>
                  </a:cubicBezTo>
                  <a:moveTo>
                    <a:pt x="39" y="8"/>
                  </a:moveTo>
                  <a:cubicBezTo>
                    <a:pt x="39" y="8"/>
                    <a:pt x="38" y="8"/>
                    <a:pt x="38" y="8"/>
                  </a:cubicBezTo>
                  <a:cubicBezTo>
                    <a:pt x="38" y="7"/>
                    <a:pt x="38" y="8"/>
                    <a:pt x="39" y="8"/>
                  </a:cubicBezTo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8" y="8"/>
                    <a:pt x="28" y="9"/>
                    <a:pt x="28" y="9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9"/>
                    <a:pt x="29" y="8"/>
                    <a:pt x="30" y="8"/>
                  </a:cubicBezTo>
                  <a:cubicBezTo>
                    <a:pt x="30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moveTo>
                    <a:pt x="38" y="9"/>
                  </a:moveTo>
                  <a:cubicBezTo>
                    <a:pt x="38" y="9"/>
                    <a:pt x="39" y="10"/>
                    <a:pt x="39" y="10"/>
                  </a:cubicBezTo>
                  <a:cubicBezTo>
                    <a:pt x="39" y="10"/>
                    <a:pt x="38" y="9"/>
                    <a:pt x="38" y="9"/>
                  </a:cubicBezTo>
                  <a:moveTo>
                    <a:pt x="37" y="10"/>
                  </a:moveTo>
                  <a:cubicBezTo>
                    <a:pt x="37" y="11"/>
                    <a:pt x="36" y="10"/>
                    <a:pt x="36" y="10"/>
                  </a:cubicBezTo>
                  <a:cubicBezTo>
                    <a:pt x="36" y="10"/>
                    <a:pt x="37" y="10"/>
                    <a:pt x="37" y="10"/>
                  </a:cubicBezTo>
                  <a:moveTo>
                    <a:pt x="27" y="10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moveTo>
                    <a:pt x="25" y="11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39" y="8"/>
                  </a:moveTo>
                  <a:cubicBezTo>
                    <a:pt x="40" y="8"/>
                    <a:pt x="40" y="9"/>
                    <a:pt x="41" y="9"/>
                  </a:cubicBezTo>
                  <a:cubicBezTo>
                    <a:pt x="41" y="9"/>
                    <a:pt x="42" y="9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9"/>
                    <a:pt x="40" y="9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moveTo>
                    <a:pt x="22" y="14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2" y="14"/>
                    <a:pt x="22" y="14"/>
                  </a:cubicBezTo>
                  <a:moveTo>
                    <a:pt x="20" y="18"/>
                  </a:moveTo>
                  <a:cubicBezTo>
                    <a:pt x="20" y="18"/>
                    <a:pt x="19" y="18"/>
                    <a:pt x="19" y="18"/>
                  </a:cubicBezTo>
                  <a:cubicBezTo>
                    <a:pt x="19" y="18"/>
                    <a:pt x="19" y="18"/>
                    <a:pt x="20" y="18"/>
                  </a:cubicBezTo>
                  <a:moveTo>
                    <a:pt x="22" y="15"/>
                  </a:moveTo>
                  <a:cubicBezTo>
                    <a:pt x="22" y="15"/>
                    <a:pt x="21" y="16"/>
                    <a:pt x="21" y="16"/>
                  </a:cubicBezTo>
                  <a:cubicBezTo>
                    <a:pt x="20" y="17"/>
                    <a:pt x="21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7"/>
                    <a:pt x="20" y="17"/>
                    <a:pt x="20" y="17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0" y="16"/>
                    <a:pt x="20" y="16"/>
                    <a:pt x="20" y="17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moveTo>
                    <a:pt x="22" y="15"/>
                  </a:moveTo>
                  <a:cubicBezTo>
                    <a:pt x="21" y="15"/>
                    <a:pt x="21" y="15"/>
                    <a:pt x="21" y="16"/>
                  </a:cubicBezTo>
                  <a:cubicBezTo>
                    <a:pt x="21" y="15"/>
                    <a:pt x="22" y="15"/>
                    <a:pt x="22" y="15"/>
                  </a:cubicBezTo>
                  <a:moveTo>
                    <a:pt x="27" y="8"/>
                  </a:move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7" y="8"/>
                    <a:pt x="27" y="8"/>
                  </a:cubicBezTo>
                  <a:moveTo>
                    <a:pt x="27" y="9"/>
                  </a:move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7" y="8"/>
                    <a:pt x="27" y="9"/>
                  </a:cubicBezTo>
                  <a:moveTo>
                    <a:pt x="16" y="18"/>
                  </a:moveTo>
                  <a:cubicBezTo>
                    <a:pt x="16" y="19"/>
                    <a:pt x="16" y="19"/>
                    <a:pt x="15" y="19"/>
                  </a:cubicBezTo>
                  <a:cubicBezTo>
                    <a:pt x="15" y="19"/>
                    <a:pt x="16" y="19"/>
                    <a:pt x="16" y="18"/>
                  </a:cubicBezTo>
                  <a:moveTo>
                    <a:pt x="18" y="15"/>
                  </a:move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6" y="18"/>
                    <a:pt x="16" y="18"/>
                  </a:cubicBezTo>
                  <a:cubicBezTo>
                    <a:pt x="17" y="17"/>
                    <a:pt x="18" y="16"/>
                    <a:pt x="18" y="15"/>
                  </a:cubicBezTo>
                  <a:moveTo>
                    <a:pt x="4" y="53"/>
                  </a:moveTo>
                  <a:cubicBezTo>
                    <a:pt x="4" y="53"/>
                    <a:pt x="4" y="52"/>
                    <a:pt x="4" y="51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moveTo>
                    <a:pt x="4" y="55"/>
                  </a:moveTo>
                  <a:cubicBezTo>
                    <a:pt x="4" y="54"/>
                    <a:pt x="4" y="54"/>
                    <a:pt x="4" y="53"/>
                  </a:cubicBezTo>
                  <a:cubicBezTo>
                    <a:pt x="4" y="54"/>
                    <a:pt x="4" y="55"/>
                    <a:pt x="4" y="55"/>
                  </a:cubicBezTo>
                  <a:moveTo>
                    <a:pt x="3" y="56"/>
                  </a:moveTo>
                  <a:cubicBezTo>
                    <a:pt x="3" y="56"/>
                    <a:pt x="3" y="56"/>
                    <a:pt x="3" y="56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6"/>
                    <a:pt x="3" y="56"/>
                  </a:cubicBezTo>
                  <a:moveTo>
                    <a:pt x="43" y="10"/>
                  </a:move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3" y="11"/>
                    <a:pt x="43" y="10"/>
                  </a:cubicBezTo>
                  <a:moveTo>
                    <a:pt x="19" y="18"/>
                  </a:moveTo>
                  <a:cubicBezTo>
                    <a:pt x="19" y="18"/>
                    <a:pt x="19" y="19"/>
                    <a:pt x="18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1"/>
                    <a:pt x="17" y="21"/>
                    <a:pt x="17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3"/>
                    <a:pt x="16" y="23"/>
                  </a:cubicBezTo>
                  <a:cubicBezTo>
                    <a:pt x="16" y="24"/>
                    <a:pt x="16" y="23"/>
                    <a:pt x="16" y="24"/>
                  </a:cubicBezTo>
                  <a:cubicBezTo>
                    <a:pt x="16" y="24"/>
                    <a:pt x="16" y="23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5"/>
                    <a:pt x="15" y="26"/>
                    <a:pt x="15" y="26"/>
                  </a:cubicBezTo>
                  <a:cubicBezTo>
                    <a:pt x="15" y="26"/>
                    <a:pt x="15" y="27"/>
                    <a:pt x="15" y="26"/>
                  </a:cubicBezTo>
                  <a:cubicBezTo>
                    <a:pt x="15" y="27"/>
                    <a:pt x="15" y="27"/>
                    <a:pt x="14" y="28"/>
                  </a:cubicBezTo>
                  <a:cubicBezTo>
                    <a:pt x="15" y="28"/>
                    <a:pt x="14" y="28"/>
                    <a:pt x="14" y="29"/>
                  </a:cubicBezTo>
                  <a:cubicBezTo>
                    <a:pt x="14" y="29"/>
                    <a:pt x="14" y="29"/>
                    <a:pt x="14" y="28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1"/>
                    <a:pt x="14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12" y="36"/>
                    <a:pt x="13" y="35"/>
                    <a:pt x="13" y="36"/>
                  </a:cubicBezTo>
                  <a:cubicBezTo>
                    <a:pt x="13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3"/>
                  </a:cubicBezTo>
                  <a:cubicBezTo>
                    <a:pt x="12" y="44"/>
                    <a:pt x="12" y="45"/>
                    <a:pt x="12" y="46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8"/>
                    <a:pt x="12" y="47"/>
                    <a:pt x="12" y="48"/>
                  </a:cubicBezTo>
                  <a:cubicBezTo>
                    <a:pt x="12" y="49"/>
                    <a:pt x="12" y="50"/>
                    <a:pt x="11" y="51"/>
                  </a:cubicBezTo>
                  <a:cubicBezTo>
                    <a:pt x="11" y="51"/>
                    <a:pt x="12" y="50"/>
                    <a:pt x="11" y="50"/>
                  </a:cubicBezTo>
                  <a:cubicBezTo>
                    <a:pt x="11" y="49"/>
                    <a:pt x="11" y="50"/>
                    <a:pt x="11" y="50"/>
                  </a:cubicBezTo>
                  <a:cubicBezTo>
                    <a:pt x="11" y="50"/>
                    <a:pt x="11" y="51"/>
                    <a:pt x="11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1" y="52"/>
                    <a:pt x="11" y="53"/>
                    <a:pt x="11" y="53"/>
                  </a:cubicBezTo>
                  <a:cubicBezTo>
                    <a:pt x="11" y="54"/>
                    <a:pt x="11" y="55"/>
                    <a:pt x="11" y="56"/>
                  </a:cubicBezTo>
                  <a:cubicBezTo>
                    <a:pt x="11" y="56"/>
                    <a:pt x="11" y="58"/>
                    <a:pt x="11" y="59"/>
                  </a:cubicBezTo>
                  <a:cubicBezTo>
                    <a:pt x="12" y="59"/>
                    <a:pt x="11" y="60"/>
                    <a:pt x="11" y="61"/>
                  </a:cubicBezTo>
                  <a:cubicBezTo>
                    <a:pt x="11" y="61"/>
                    <a:pt x="12" y="62"/>
                    <a:pt x="12" y="63"/>
                  </a:cubicBezTo>
                  <a:cubicBezTo>
                    <a:pt x="12" y="63"/>
                    <a:pt x="12" y="64"/>
                    <a:pt x="12" y="65"/>
                  </a:cubicBezTo>
                  <a:cubicBezTo>
                    <a:pt x="12" y="66"/>
                    <a:pt x="11" y="66"/>
                    <a:pt x="12" y="67"/>
                  </a:cubicBezTo>
                  <a:cubicBezTo>
                    <a:pt x="12" y="67"/>
                    <a:pt x="12" y="67"/>
                    <a:pt x="12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2" y="69"/>
                    <a:pt x="12" y="70"/>
                    <a:pt x="12" y="71"/>
                  </a:cubicBezTo>
                  <a:cubicBezTo>
                    <a:pt x="12" y="71"/>
                    <a:pt x="12" y="71"/>
                    <a:pt x="12" y="72"/>
                  </a:cubicBezTo>
                  <a:cubicBezTo>
                    <a:pt x="12" y="72"/>
                    <a:pt x="12" y="72"/>
                    <a:pt x="12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3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3" y="74"/>
                    <a:pt x="13" y="74"/>
                    <a:pt x="12" y="74"/>
                  </a:cubicBezTo>
                  <a:cubicBezTo>
                    <a:pt x="12" y="74"/>
                    <a:pt x="13" y="74"/>
                    <a:pt x="13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2" y="74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1" y="75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75"/>
                    <a:pt x="12" y="75"/>
                    <a:pt x="12" y="75"/>
                  </a:cubicBezTo>
                  <a:cubicBezTo>
                    <a:pt x="12" y="75"/>
                    <a:pt x="11" y="75"/>
                    <a:pt x="11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6"/>
                    <a:pt x="12" y="76"/>
                    <a:pt x="11" y="76"/>
                  </a:cubicBezTo>
                  <a:cubicBezTo>
                    <a:pt x="11" y="76"/>
                    <a:pt x="12" y="76"/>
                    <a:pt x="12" y="76"/>
                  </a:cubicBezTo>
                  <a:cubicBezTo>
                    <a:pt x="12" y="76"/>
                    <a:pt x="12" y="76"/>
                    <a:pt x="11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2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4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3" y="75"/>
                  </a:cubicBezTo>
                  <a:cubicBezTo>
                    <a:pt x="13" y="75"/>
                    <a:pt x="13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74"/>
                    <a:pt x="14" y="74"/>
                    <a:pt x="14" y="75"/>
                  </a:cubicBezTo>
                  <a:cubicBezTo>
                    <a:pt x="13" y="75"/>
                    <a:pt x="13" y="74"/>
                    <a:pt x="13" y="74"/>
                  </a:cubicBezTo>
                  <a:cubicBezTo>
                    <a:pt x="13" y="74"/>
                    <a:pt x="13" y="74"/>
                    <a:pt x="13" y="75"/>
                  </a:cubicBezTo>
                  <a:cubicBezTo>
                    <a:pt x="13" y="75"/>
                    <a:pt x="13" y="74"/>
                    <a:pt x="13" y="73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3" y="73"/>
                    <a:pt x="14" y="73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3"/>
                    <a:pt x="13" y="73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0"/>
                    <a:pt x="13" y="69"/>
                    <a:pt x="13" y="69"/>
                  </a:cubicBezTo>
                  <a:cubicBezTo>
                    <a:pt x="13" y="69"/>
                    <a:pt x="13" y="69"/>
                    <a:pt x="13" y="68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3" y="68"/>
                    <a:pt x="12" y="68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68"/>
                    <a:pt x="12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3" y="67"/>
                    <a:pt x="13" y="66"/>
                  </a:cubicBezTo>
                  <a:cubicBezTo>
                    <a:pt x="13" y="66"/>
                    <a:pt x="13" y="67"/>
                    <a:pt x="12" y="67"/>
                  </a:cubicBezTo>
                  <a:cubicBezTo>
                    <a:pt x="12" y="66"/>
                    <a:pt x="13" y="65"/>
                    <a:pt x="13" y="65"/>
                  </a:cubicBezTo>
                  <a:cubicBezTo>
                    <a:pt x="12" y="64"/>
                    <a:pt x="13" y="64"/>
                    <a:pt x="13" y="64"/>
                  </a:cubicBezTo>
                  <a:cubicBezTo>
                    <a:pt x="13" y="63"/>
                    <a:pt x="12" y="64"/>
                    <a:pt x="12" y="63"/>
                  </a:cubicBezTo>
                  <a:cubicBezTo>
                    <a:pt x="13" y="63"/>
                    <a:pt x="12" y="62"/>
                    <a:pt x="13" y="62"/>
                  </a:cubicBezTo>
                  <a:cubicBezTo>
                    <a:pt x="13" y="62"/>
                    <a:pt x="12" y="62"/>
                    <a:pt x="12" y="62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3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59"/>
                    <a:pt x="12" y="59"/>
                    <a:pt x="12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6"/>
                    <a:pt x="12" y="57"/>
                    <a:pt x="12" y="56"/>
                  </a:cubicBezTo>
                  <a:cubicBezTo>
                    <a:pt x="12" y="56"/>
                    <a:pt x="12" y="55"/>
                    <a:pt x="1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4"/>
                    <a:pt x="12" y="53"/>
                    <a:pt x="12" y="52"/>
                  </a:cubicBezTo>
                  <a:cubicBezTo>
                    <a:pt x="13" y="53"/>
                    <a:pt x="13" y="52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0"/>
                    <a:pt x="12" y="50"/>
                  </a:cubicBezTo>
                  <a:cubicBezTo>
                    <a:pt x="12" y="49"/>
                    <a:pt x="12" y="48"/>
                    <a:pt x="12" y="47"/>
                  </a:cubicBezTo>
                  <a:cubicBezTo>
                    <a:pt x="12" y="47"/>
                    <a:pt x="12" y="47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3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5" y="46"/>
                    <a:pt x="14" y="46"/>
                    <a:pt x="15" y="45"/>
                  </a:cubicBezTo>
                  <a:cubicBezTo>
                    <a:pt x="15" y="45"/>
                    <a:pt x="14" y="46"/>
                    <a:pt x="14" y="45"/>
                  </a:cubicBezTo>
                  <a:cubicBezTo>
                    <a:pt x="15" y="45"/>
                    <a:pt x="15" y="46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9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1" y="44"/>
                  </a:cubicBezTo>
                  <a:cubicBezTo>
                    <a:pt x="21" y="44"/>
                    <a:pt x="21" y="44"/>
                    <a:pt x="20" y="44"/>
                  </a:cubicBezTo>
                  <a:cubicBezTo>
                    <a:pt x="20" y="44"/>
                    <a:pt x="21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3" y="44"/>
                    <a:pt x="23" y="44"/>
                  </a:cubicBezTo>
                  <a:cubicBezTo>
                    <a:pt x="24" y="44"/>
                    <a:pt x="24" y="44"/>
                    <a:pt x="24" y="43"/>
                  </a:cubicBezTo>
                  <a:cubicBezTo>
                    <a:pt x="24" y="43"/>
                    <a:pt x="24" y="44"/>
                    <a:pt x="25" y="43"/>
                  </a:cubicBezTo>
                  <a:cubicBezTo>
                    <a:pt x="25" y="43"/>
                    <a:pt x="25" y="43"/>
                    <a:pt x="24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6" y="43"/>
                    <a:pt x="25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3" y="43"/>
                    <a:pt x="33" y="42"/>
                  </a:cubicBezTo>
                  <a:cubicBezTo>
                    <a:pt x="34" y="42"/>
                    <a:pt x="34" y="42"/>
                    <a:pt x="35" y="42"/>
                  </a:cubicBezTo>
                  <a:cubicBezTo>
                    <a:pt x="35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8" y="42"/>
                    <a:pt x="39" y="42"/>
                    <a:pt x="40" y="42"/>
                  </a:cubicBezTo>
                  <a:cubicBezTo>
                    <a:pt x="41" y="42"/>
                    <a:pt x="42" y="42"/>
                    <a:pt x="43" y="42"/>
                  </a:cubicBezTo>
                  <a:cubicBezTo>
                    <a:pt x="44" y="42"/>
                    <a:pt x="44" y="42"/>
                    <a:pt x="44" y="43"/>
                  </a:cubicBezTo>
                  <a:cubicBezTo>
                    <a:pt x="45" y="42"/>
                    <a:pt x="46" y="43"/>
                    <a:pt x="47" y="43"/>
                  </a:cubicBezTo>
                  <a:cubicBezTo>
                    <a:pt x="48" y="43"/>
                    <a:pt x="49" y="43"/>
                    <a:pt x="50" y="44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1" y="44"/>
                    <a:pt x="51" y="44"/>
                    <a:pt x="51" y="45"/>
                  </a:cubicBezTo>
                  <a:cubicBezTo>
                    <a:pt x="52" y="44"/>
                    <a:pt x="51" y="44"/>
                    <a:pt x="51" y="44"/>
                  </a:cubicBezTo>
                  <a:cubicBezTo>
                    <a:pt x="52" y="44"/>
                    <a:pt x="52" y="44"/>
                    <a:pt x="52" y="45"/>
                  </a:cubicBezTo>
                  <a:cubicBezTo>
                    <a:pt x="53" y="45"/>
                    <a:pt x="53" y="45"/>
                    <a:pt x="53" y="44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5" y="45"/>
                    <a:pt x="55" y="46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5" y="46"/>
                    <a:pt x="55" y="46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5" y="47"/>
                    <a:pt x="55" y="48"/>
                    <a:pt x="55" y="48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5" y="51"/>
                    <a:pt x="55" y="51"/>
                    <a:pt x="55" y="52"/>
                  </a:cubicBezTo>
                  <a:cubicBezTo>
                    <a:pt x="55" y="52"/>
                    <a:pt x="55" y="52"/>
                    <a:pt x="55" y="53"/>
                  </a:cubicBezTo>
                  <a:cubicBezTo>
                    <a:pt x="55" y="53"/>
                    <a:pt x="55" y="53"/>
                    <a:pt x="55" y="54"/>
                  </a:cubicBezTo>
                  <a:cubicBezTo>
                    <a:pt x="55" y="55"/>
                    <a:pt x="55" y="52"/>
                    <a:pt x="55" y="54"/>
                  </a:cubicBezTo>
                  <a:cubicBezTo>
                    <a:pt x="55" y="54"/>
                    <a:pt x="55" y="54"/>
                    <a:pt x="55" y="55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7"/>
                    <a:pt x="56" y="58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6" y="60"/>
                    <a:pt x="56" y="61"/>
                    <a:pt x="57" y="61"/>
                  </a:cubicBezTo>
                  <a:cubicBezTo>
                    <a:pt x="57" y="61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7" y="64"/>
                    <a:pt x="57" y="63"/>
                    <a:pt x="57" y="63"/>
                  </a:cubicBezTo>
                  <a:cubicBezTo>
                    <a:pt x="57" y="63"/>
                    <a:pt x="57" y="64"/>
                    <a:pt x="57" y="64"/>
                  </a:cubicBezTo>
                  <a:cubicBezTo>
                    <a:pt x="57" y="64"/>
                    <a:pt x="57" y="65"/>
                    <a:pt x="57" y="64"/>
                  </a:cubicBezTo>
                  <a:cubicBezTo>
                    <a:pt x="57" y="64"/>
                    <a:pt x="57" y="64"/>
                    <a:pt x="57" y="65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8" y="65"/>
                    <a:pt x="57" y="66"/>
                    <a:pt x="58" y="66"/>
                  </a:cubicBezTo>
                  <a:cubicBezTo>
                    <a:pt x="58" y="67"/>
                    <a:pt x="58" y="67"/>
                    <a:pt x="58" y="6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8"/>
                    <a:pt x="57" y="69"/>
                    <a:pt x="57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1"/>
                    <a:pt x="58" y="72"/>
                    <a:pt x="58" y="73"/>
                  </a:cubicBezTo>
                  <a:cubicBezTo>
                    <a:pt x="58" y="73"/>
                    <a:pt x="58" y="74"/>
                    <a:pt x="58" y="74"/>
                  </a:cubicBezTo>
                  <a:cubicBezTo>
                    <a:pt x="58" y="74"/>
                    <a:pt x="59" y="75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4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7" y="75"/>
                    <a:pt x="57" y="75"/>
                  </a:cubicBezTo>
                  <a:cubicBezTo>
                    <a:pt x="57" y="75"/>
                    <a:pt x="57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5"/>
                    <a:pt x="58" y="76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8" y="75"/>
                  </a:cubicBezTo>
                  <a:cubicBezTo>
                    <a:pt x="58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60" y="74"/>
                    <a:pt x="60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5"/>
                    <a:pt x="63" y="75"/>
                    <a:pt x="63" y="75"/>
                  </a:cubicBezTo>
                  <a:cubicBezTo>
                    <a:pt x="63" y="75"/>
                    <a:pt x="63" y="75"/>
                    <a:pt x="63" y="76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3" y="76"/>
                    <a:pt x="63" y="77"/>
                    <a:pt x="62" y="77"/>
                  </a:cubicBezTo>
                  <a:cubicBezTo>
                    <a:pt x="62" y="77"/>
                    <a:pt x="62" y="78"/>
                    <a:pt x="62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1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3" y="79"/>
                    <a:pt x="63" y="79"/>
                    <a:pt x="63" y="80"/>
                  </a:cubicBezTo>
                  <a:cubicBezTo>
                    <a:pt x="63" y="80"/>
                    <a:pt x="63" y="80"/>
                    <a:pt x="62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3" y="81"/>
                    <a:pt x="62" y="81"/>
                    <a:pt x="62" y="81"/>
                  </a:cubicBezTo>
                  <a:cubicBezTo>
                    <a:pt x="62" y="81"/>
                    <a:pt x="62" y="81"/>
                    <a:pt x="61" y="82"/>
                  </a:cubicBezTo>
                  <a:cubicBezTo>
                    <a:pt x="61" y="81"/>
                    <a:pt x="61" y="81"/>
                    <a:pt x="61" y="81"/>
                  </a:cubicBezTo>
                  <a:cubicBezTo>
                    <a:pt x="60" y="82"/>
                    <a:pt x="61" y="82"/>
                    <a:pt x="60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8" y="82"/>
                    <a:pt x="58" y="82"/>
                  </a:cubicBezTo>
                  <a:cubicBezTo>
                    <a:pt x="58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6" y="82"/>
                    <a:pt x="55" y="82"/>
                    <a:pt x="54" y="82"/>
                  </a:cubicBezTo>
                  <a:cubicBezTo>
                    <a:pt x="54" y="81"/>
                    <a:pt x="54" y="82"/>
                    <a:pt x="54" y="82"/>
                  </a:cubicBezTo>
                  <a:cubicBezTo>
                    <a:pt x="54" y="82"/>
                    <a:pt x="54" y="82"/>
                    <a:pt x="54" y="82"/>
                  </a:cubicBezTo>
                  <a:cubicBezTo>
                    <a:pt x="53" y="82"/>
                    <a:pt x="53" y="82"/>
                    <a:pt x="53" y="82"/>
                  </a:cubicBezTo>
                  <a:cubicBezTo>
                    <a:pt x="53" y="82"/>
                    <a:pt x="52" y="82"/>
                    <a:pt x="52" y="81"/>
                  </a:cubicBezTo>
                  <a:cubicBezTo>
                    <a:pt x="52" y="81"/>
                    <a:pt x="52" y="82"/>
                    <a:pt x="52" y="82"/>
                  </a:cubicBezTo>
                  <a:cubicBezTo>
                    <a:pt x="53" y="82"/>
                    <a:pt x="52" y="82"/>
                    <a:pt x="52" y="82"/>
                  </a:cubicBezTo>
                  <a:cubicBezTo>
                    <a:pt x="51" y="81"/>
                    <a:pt x="51" y="81"/>
                    <a:pt x="50" y="80"/>
                  </a:cubicBezTo>
                  <a:cubicBezTo>
                    <a:pt x="50" y="79"/>
                    <a:pt x="49" y="79"/>
                    <a:pt x="50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5"/>
                    <a:pt x="49" y="75"/>
                    <a:pt x="49" y="74"/>
                  </a:cubicBezTo>
                  <a:cubicBezTo>
                    <a:pt x="49" y="75"/>
                    <a:pt x="49" y="73"/>
                    <a:pt x="48" y="73"/>
                  </a:cubicBezTo>
                  <a:cubicBezTo>
                    <a:pt x="48" y="73"/>
                    <a:pt x="48" y="72"/>
                    <a:pt x="48" y="71"/>
                  </a:cubicBezTo>
                  <a:cubicBezTo>
                    <a:pt x="48" y="69"/>
                    <a:pt x="48" y="67"/>
                    <a:pt x="47" y="65"/>
                  </a:cubicBezTo>
                  <a:cubicBezTo>
                    <a:pt x="47" y="65"/>
                    <a:pt x="48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7" y="64"/>
                  </a:cubicBezTo>
                  <a:cubicBezTo>
                    <a:pt x="47" y="64"/>
                    <a:pt x="48" y="64"/>
                    <a:pt x="48" y="64"/>
                  </a:cubicBezTo>
                  <a:cubicBezTo>
                    <a:pt x="48" y="63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8" y="62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8" y="60"/>
                    <a:pt x="47" y="59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7"/>
                    <a:pt x="47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7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4"/>
                    <a:pt x="47" y="54"/>
                    <a:pt x="47" y="53"/>
                  </a:cubicBezTo>
                  <a:cubicBezTo>
                    <a:pt x="47" y="53"/>
                    <a:pt x="47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5" y="53"/>
                    <a:pt x="45" y="52"/>
                    <a:pt x="45" y="52"/>
                  </a:cubicBezTo>
                  <a:cubicBezTo>
                    <a:pt x="44" y="52"/>
                    <a:pt x="44" y="52"/>
                    <a:pt x="43" y="52"/>
                  </a:cubicBezTo>
                  <a:cubicBezTo>
                    <a:pt x="43" y="52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1"/>
                    <a:pt x="40" y="51"/>
                    <a:pt x="40" y="51"/>
                  </a:cubicBezTo>
                  <a:cubicBezTo>
                    <a:pt x="40" y="51"/>
                    <a:pt x="41" y="51"/>
                    <a:pt x="41" y="51"/>
                  </a:cubicBezTo>
                  <a:cubicBezTo>
                    <a:pt x="41" y="51"/>
                    <a:pt x="41" y="51"/>
                    <a:pt x="42" y="51"/>
                  </a:cubicBezTo>
                  <a:cubicBezTo>
                    <a:pt x="42" y="51"/>
                    <a:pt x="41" y="51"/>
                    <a:pt x="41" y="51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49"/>
                    <a:pt x="43" y="50"/>
                    <a:pt x="43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5" y="50"/>
                    <a:pt x="45" y="50"/>
                  </a:cubicBezTo>
                  <a:cubicBezTo>
                    <a:pt x="45" y="50"/>
                    <a:pt x="45" y="50"/>
                    <a:pt x="45" y="51"/>
                  </a:cubicBezTo>
                  <a:cubicBezTo>
                    <a:pt x="45" y="51"/>
                    <a:pt x="46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7" y="51"/>
                  </a:cubicBezTo>
                  <a:cubicBezTo>
                    <a:pt x="47" y="51"/>
                    <a:pt x="47" y="50"/>
                    <a:pt x="47" y="50"/>
                  </a:cubicBezTo>
                  <a:cubicBezTo>
                    <a:pt x="47" y="50"/>
                    <a:pt x="46" y="50"/>
                    <a:pt x="46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49"/>
                    <a:pt x="47" y="49"/>
                  </a:cubicBezTo>
                  <a:cubicBezTo>
                    <a:pt x="46" y="49"/>
                    <a:pt x="47" y="50"/>
                    <a:pt x="47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49"/>
                    <a:pt x="45" y="50"/>
                    <a:pt x="45" y="50"/>
                  </a:cubicBezTo>
                  <a:cubicBezTo>
                    <a:pt x="45" y="50"/>
                    <a:pt x="45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2" y="49"/>
                    <a:pt x="40" y="48"/>
                    <a:pt x="39" y="48"/>
                  </a:cubicBezTo>
                  <a:cubicBezTo>
                    <a:pt x="39" y="48"/>
                    <a:pt x="39" y="49"/>
                    <a:pt x="38" y="49"/>
                  </a:cubicBezTo>
                  <a:cubicBezTo>
                    <a:pt x="38" y="49"/>
                    <a:pt x="39" y="49"/>
                    <a:pt x="39" y="49"/>
                  </a:cubicBezTo>
                  <a:cubicBezTo>
                    <a:pt x="38" y="49"/>
                    <a:pt x="39" y="49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49"/>
                    <a:pt x="39" y="49"/>
                    <a:pt x="38" y="49"/>
                  </a:cubicBezTo>
                  <a:cubicBezTo>
                    <a:pt x="38" y="49"/>
                    <a:pt x="39" y="49"/>
                    <a:pt x="38" y="50"/>
                  </a:cubicBezTo>
                  <a:cubicBezTo>
                    <a:pt x="38" y="49"/>
                    <a:pt x="38" y="49"/>
                    <a:pt x="37" y="50"/>
                  </a:cubicBezTo>
                  <a:cubicBezTo>
                    <a:pt x="37" y="50"/>
                    <a:pt x="38" y="50"/>
                    <a:pt x="38" y="50"/>
                  </a:cubicBezTo>
                  <a:cubicBezTo>
                    <a:pt x="38" y="50"/>
                    <a:pt x="39" y="50"/>
                    <a:pt x="39" y="50"/>
                  </a:cubicBezTo>
                  <a:cubicBezTo>
                    <a:pt x="39" y="50"/>
                    <a:pt x="38" y="51"/>
                    <a:pt x="39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7" y="51"/>
                    <a:pt x="38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1"/>
                    <a:pt x="35" y="51"/>
                    <a:pt x="35" y="51"/>
                  </a:cubicBezTo>
                  <a:cubicBezTo>
                    <a:pt x="34" y="51"/>
                    <a:pt x="33" y="51"/>
                    <a:pt x="32" y="51"/>
                  </a:cubicBezTo>
                  <a:cubicBezTo>
                    <a:pt x="32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8" y="51"/>
                    <a:pt x="27" y="51"/>
                  </a:cubicBezTo>
                  <a:cubicBezTo>
                    <a:pt x="27" y="51"/>
                    <a:pt x="27" y="52"/>
                    <a:pt x="27" y="52"/>
                  </a:cubicBezTo>
                  <a:cubicBezTo>
                    <a:pt x="27" y="52"/>
                    <a:pt x="26" y="52"/>
                    <a:pt x="26" y="52"/>
                  </a:cubicBezTo>
                  <a:cubicBezTo>
                    <a:pt x="26" y="52"/>
                    <a:pt x="25" y="52"/>
                    <a:pt x="25" y="52"/>
                  </a:cubicBezTo>
                  <a:cubicBezTo>
                    <a:pt x="25" y="52"/>
                    <a:pt x="25" y="52"/>
                    <a:pt x="24" y="52"/>
                  </a:cubicBezTo>
                  <a:cubicBezTo>
                    <a:pt x="23" y="52"/>
                    <a:pt x="22" y="52"/>
                    <a:pt x="22" y="53"/>
                  </a:cubicBezTo>
                  <a:cubicBezTo>
                    <a:pt x="22" y="53"/>
                    <a:pt x="21" y="53"/>
                    <a:pt x="21" y="53"/>
                  </a:cubicBezTo>
                  <a:cubicBezTo>
                    <a:pt x="21" y="53"/>
                    <a:pt x="21" y="53"/>
                    <a:pt x="20" y="53"/>
                  </a:cubicBezTo>
                  <a:cubicBezTo>
                    <a:pt x="20" y="53"/>
                    <a:pt x="20" y="54"/>
                    <a:pt x="20" y="54"/>
                  </a:cubicBezTo>
                  <a:cubicBezTo>
                    <a:pt x="21" y="53"/>
                    <a:pt x="21" y="54"/>
                    <a:pt x="21" y="54"/>
                  </a:cubicBezTo>
                  <a:cubicBezTo>
                    <a:pt x="21" y="54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9"/>
                    <a:pt x="21" y="59"/>
                    <a:pt x="21" y="60"/>
                  </a:cubicBezTo>
                  <a:cubicBezTo>
                    <a:pt x="21" y="60"/>
                    <a:pt x="21" y="60"/>
                    <a:pt x="21" y="61"/>
                  </a:cubicBezTo>
                  <a:cubicBezTo>
                    <a:pt x="21" y="61"/>
                    <a:pt x="21" y="62"/>
                    <a:pt x="21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4"/>
                    <a:pt x="21" y="63"/>
                    <a:pt x="21" y="63"/>
                  </a:cubicBezTo>
                  <a:cubicBezTo>
                    <a:pt x="22" y="63"/>
                    <a:pt x="21" y="64"/>
                    <a:pt x="21" y="64"/>
                  </a:cubicBezTo>
                  <a:cubicBezTo>
                    <a:pt x="21" y="64"/>
                    <a:pt x="21" y="64"/>
                    <a:pt x="21" y="64"/>
                  </a:cubicBezTo>
                  <a:cubicBezTo>
                    <a:pt x="21" y="64"/>
                    <a:pt x="21" y="65"/>
                    <a:pt x="21" y="65"/>
                  </a:cubicBezTo>
                  <a:cubicBezTo>
                    <a:pt x="22" y="65"/>
                    <a:pt x="21" y="66"/>
                    <a:pt x="21" y="66"/>
                  </a:cubicBezTo>
                  <a:cubicBezTo>
                    <a:pt x="21" y="67"/>
                    <a:pt x="22" y="68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2" y="70"/>
                    <a:pt x="22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2"/>
                    <a:pt x="22" y="72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74"/>
                    <a:pt x="22" y="74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2" y="75"/>
                    <a:pt x="22" y="75"/>
                    <a:pt x="22" y="76"/>
                  </a:cubicBezTo>
                  <a:cubicBezTo>
                    <a:pt x="22" y="76"/>
                    <a:pt x="22" y="77"/>
                    <a:pt x="22" y="78"/>
                  </a:cubicBezTo>
                  <a:cubicBezTo>
                    <a:pt x="22" y="78"/>
                    <a:pt x="22" y="78"/>
                    <a:pt x="21" y="79"/>
                  </a:cubicBezTo>
                  <a:cubicBezTo>
                    <a:pt x="21" y="80"/>
                    <a:pt x="21" y="80"/>
                    <a:pt x="20" y="81"/>
                  </a:cubicBezTo>
                  <a:cubicBezTo>
                    <a:pt x="20" y="81"/>
                    <a:pt x="20" y="81"/>
                    <a:pt x="19" y="81"/>
                  </a:cubicBezTo>
                  <a:cubicBezTo>
                    <a:pt x="19" y="82"/>
                    <a:pt x="18" y="83"/>
                    <a:pt x="17" y="83"/>
                  </a:cubicBezTo>
                  <a:cubicBezTo>
                    <a:pt x="16" y="84"/>
                    <a:pt x="15" y="84"/>
                    <a:pt x="14" y="84"/>
                  </a:cubicBezTo>
                  <a:cubicBezTo>
                    <a:pt x="13" y="84"/>
                    <a:pt x="13" y="84"/>
                    <a:pt x="12" y="84"/>
                  </a:cubicBezTo>
                  <a:cubicBezTo>
                    <a:pt x="12" y="85"/>
                    <a:pt x="13" y="85"/>
                    <a:pt x="13" y="85"/>
                  </a:cubicBezTo>
                  <a:cubicBezTo>
                    <a:pt x="13" y="85"/>
                    <a:pt x="13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1" y="85"/>
                    <a:pt x="11" y="84"/>
                    <a:pt x="11" y="84"/>
                  </a:cubicBezTo>
                  <a:cubicBezTo>
                    <a:pt x="10" y="84"/>
                    <a:pt x="10" y="84"/>
                    <a:pt x="9" y="84"/>
                  </a:cubicBezTo>
                  <a:cubicBezTo>
                    <a:pt x="9" y="84"/>
                    <a:pt x="8" y="84"/>
                    <a:pt x="7" y="83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2"/>
                    <a:pt x="7" y="83"/>
                    <a:pt x="7" y="82"/>
                  </a:cubicBezTo>
                  <a:cubicBezTo>
                    <a:pt x="7" y="82"/>
                    <a:pt x="7" y="82"/>
                    <a:pt x="6" y="81"/>
                  </a:cubicBezTo>
                  <a:cubicBezTo>
                    <a:pt x="6" y="82"/>
                    <a:pt x="7" y="82"/>
                    <a:pt x="7" y="83"/>
                  </a:cubicBezTo>
                  <a:cubicBezTo>
                    <a:pt x="7" y="83"/>
                    <a:pt x="6" y="82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5" y="81"/>
                    <a:pt x="5" y="82"/>
                    <a:pt x="5" y="82"/>
                  </a:cubicBezTo>
                  <a:cubicBezTo>
                    <a:pt x="5" y="82"/>
                    <a:pt x="5" y="82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79"/>
                    <a:pt x="3" y="78"/>
                    <a:pt x="3" y="78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80"/>
                    <a:pt x="4" y="80"/>
                  </a:cubicBezTo>
                  <a:cubicBezTo>
                    <a:pt x="4" y="80"/>
                    <a:pt x="3" y="79"/>
                    <a:pt x="4" y="79"/>
                  </a:cubicBezTo>
                  <a:cubicBezTo>
                    <a:pt x="4" y="79"/>
                    <a:pt x="4" y="79"/>
                    <a:pt x="4" y="80"/>
                  </a:cubicBezTo>
                  <a:cubicBezTo>
                    <a:pt x="4" y="80"/>
                    <a:pt x="4" y="79"/>
                    <a:pt x="4" y="79"/>
                  </a:cubicBezTo>
                  <a:cubicBezTo>
                    <a:pt x="4" y="78"/>
                    <a:pt x="3" y="78"/>
                    <a:pt x="4" y="77"/>
                  </a:cubicBezTo>
                  <a:cubicBezTo>
                    <a:pt x="4" y="77"/>
                    <a:pt x="4" y="78"/>
                    <a:pt x="4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8"/>
                    <a:pt x="5" y="79"/>
                    <a:pt x="6" y="79"/>
                  </a:cubicBezTo>
                  <a:cubicBezTo>
                    <a:pt x="5" y="79"/>
                    <a:pt x="6" y="80"/>
                    <a:pt x="5" y="80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6" y="80"/>
                    <a:pt x="6" y="80"/>
                    <a:pt x="7" y="80"/>
                  </a:cubicBezTo>
                  <a:cubicBezTo>
                    <a:pt x="7" y="81"/>
                    <a:pt x="7" y="80"/>
                    <a:pt x="7" y="8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8" y="81"/>
                    <a:pt x="8" y="82"/>
                    <a:pt x="8" y="82"/>
                  </a:cubicBezTo>
                  <a:cubicBezTo>
                    <a:pt x="9" y="82"/>
                    <a:pt x="8" y="81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0" y="82"/>
                    <a:pt x="9" y="81"/>
                    <a:pt x="9" y="81"/>
                  </a:cubicBezTo>
                  <a:cubicBezTo>
                    <a:pt x="9" y="81"/>
                    <a:pt x="10" y="82"/>
                    <a:pt x="11" y="82"/>
                  </a:cubicBezTo>
                  <a:cubicBezTo>
                    <a:pt x="10" y="81"/>
                    <a:pt x="10" y="82"/>
                    <a:pt x="10" y="82"/>
                  </a:cubicBezTo>
                  <a:cubicBezTo>
                    <a:pt x="10" y="81"/>
                    <a:pt x="9" y="81"/>
                    <a:pt x="10" y="81"/>
                  </a:cubicBezTo>
                  <a:cubicBezTo>
                    <a:pt x="9" y="81"/>
                    <a:pt x="9" y="81"/>
                    <a:pt x="8" y="81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7" y="79"/>
                    <a:pt x="7" y="79"/>
                    <a:pt x="7" y="78"/>
                  </a:cubicBezTo>
                  <a:cubicBezTo>
                    <a:pt x="6" y="78"/>
                    <a:pt x="7" y="79"/>
                    <a:pt x="6" y="79"/>
                  </a:cubicBezTo>
                  <a:cubicBezTo>
                    <a:pt x="6" y="79"/>
                    <a:pt x="6" y="78"/>
                    <a:pt x="6" y="78"/>
                  </a:cubicBezTo>
                  <a:cubicBezTo>
                    <a:pt x="6" y="77"/>
                    <a:pt x="6" y="77"/>
                    <a:pt x="5" y="77"/>
                  </a:cubicBezTo>
                  <a:cubicBezTo>
                    <a:pt x="5" y="77"/>
                    <a:pt x="5" y="76"/>
                    <a:pt x="5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5" y="77"/>
                    <a:pt x="5" y="77"/>
                    <a:pt x="6" y="77"/>
                  </a:cubicBezTo>
                  <a:cubicBezTo>
                    <a:pt x="6" y="76"/>
                    <a:pt x="6" y="76"/>
                    <a:pt x="6" y="75"/>
                  </a:cubicBezTo>
                  <a:cubicBezTo>
                    <a:pt x="6" y="75"/>
                    <a:pt x="6" y="75"/>
                    <a:pt x="6" y="76"/>
                  </a:cubicBezTo>
                  <a:cubicBezTo>
                    <a:pt x="6" y="76"/>
                    <a:pt x="6" y="76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4"/>
                    <a:pt x="5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4"/>
                    <a:pt x="5" y="73"/>
                    <a:pt x="5" y="73"/>
                  </a:cubicBezTo>
                  <a:cubicBezTo>
                    <a:pt x="5" y="73"/>
                    <a:pt x="5" y="74"/>
                    <a:pt x="5" y="74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5" y="72"/>
                    <a:pt x="5" y="73"/>
                    <a:pt x="5" y="73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1"/>
                    <a:pt x="5" y="72"/>
                    <a:pt x="5" y="72"/>
                  </a:cubicBezTo>
                  <a:cubicBezTo>
                    <a:pt x="6" y="72"/>
                    <a:pt x="5" y="72"/>
                    <a:pt x="5" y="71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1"/>
                    <a:pt x="5" y="70"/>
                    <a:pt x="5" y="70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5" y="68"/>
                    <a:pt x="5" y="69"/>
                    <a:pt x="5" y="69"/>
                  </a:cubicBezTo>
                  <a:cubicBezTo>
                    <a:pt x="5" y="69"/>
                    <a:pt x="5" y="68"/>
                    <a:pt x="5" y="68"/>
                  </a:cubicBezTo>
                  <a:cubicBezTo>
                    <a:pt x="5" y="68"/>
                    <a:pt x="5" y="67"/>
                    <a:pt x="5" y="66"/>
                  </a:cubicBezTo>
                  <a:cubicBezTo>
                    <a:pt x="4" y="67"/>
                    <a:pt x="5" y="67"/>
                    <a:pt x="5" y="68"/>
                  </a:cubicBezTo>
                  <a:cubicBezTo>
                    <a:pt x="4" y="68"/>
                    <a:pt x="5" y="67"/>
                    <a:pt x="5" y="67"/>
                  </a:cubicBezTo>
                  <a:cubicBezTo>
                    <a:pt x="4" y="67"/>
                    <a:pt x="5" y="66"/>
                    <a:pt x="4" y="66"/>
                  </a:cubicBezTo>
                  <a:cubicBezTo>
                    <a:pt x="5" y="65"/>
                    <a:pt x="4" y="65"/>
                    <a:pt x="4" y="64"/>
                  </a:cubicBezTo>
                  <a:cubicBezTo>
                    <a:pt x="4" y="64"/>
                    <a:pt x="4" y="64"/>
                    <a:pt x="4" y="63"/>
                  </a:cubicBezTo>
                  <a:cubicBezTo>
                    <a:pt x="4" y="63"/>
                    <a:pt x="4" y="63"/>
                    <a:pt x="5" y="63"/>
                  </a:cubicBezTo>
                  <a:cubicBezTo>
                    <a:pt x="4" y="62"/>
                    <a:pt x="5" y="62"/>
                    <a:pt x="4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0"/>
                    <a:pt x="5" y="60"/>
                    <a:pt x="5" y="61"/>
                  </a:cubicBezTo>
                  <a:cubicBezTo>
                    <a:pt x="4" y="60"/>
                    <a:pt x="4" y="60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8"/>
                  </a:cubicBezTo>
                  <a:cubicBezTo>
                    <a:pt x="4" y="58"/>
                    <a:pt x="4" y="58"/>
                    <a:pt x="5" y="58"/>
                  </a:cubicBezTo>
                  <a:cubicBezTo>
                    <a:pt x="5" y="58"/>
                    <a:pt x="4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7"/>
                    <a:pt x="4" y="58"/>
                    <a:pt x="4" y="58"/>
                  </a:cubicBezTo>
                  <a:cubicBezTo>
                    <a:pt x="4" y="57"/>
                    <a:pt x="4" y="57"/>
                    <a:pt x="4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6"/>
                    <a:pt x="4" y="56"/>
                    <a:pt x="4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4"/>
                    <a:pt x="5" y="55"/>
                    <a:pt x="5" y="54"/>
                  </a:cubicBezTo>
                  <a:cubicBezTo>
                    <a:pt x="5" y="54"/>
                    <a:pt x="5" y="55"/>
                    <a:pt x="4" y="55"/>
                  </a:cubicBezTo>
                  <a:cubicBezTo>
                    <a:pt x="4" y="54"/>
                    <a:pt x="5" y="54"/>
                    <a:pt x="5" y="54"/>
                  </a:cubicBezTo>
                  <a:cubicBezTo>
                    <a:pt x="5" y="54"/>
                    <a:pt x="4" y="54"/>
                    <a:pt x="4" y="54"/>
                  </a:cubicBezTo>
                  <a:cubicBezTo>
                    <a:pt x="4" y="54"/>
                    <a:pt x="5" y="53"/>
                    <a:pt x="5" y="53"/>
                  </a:cubicBezTo>
                  <a:cubicBezTo>
                    <a:pt x="5" y="53"/>
                    <a:pt x="4" y="52"/>
                    <a:pt x="4" y="52"/>
                  </a:cubicBezTo>
                  <a:cubicBezTo>
                    <a:pt x="4" y="52"/>
                    <a:pt x="4" y="51"/>
                    <a:pt x="4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4" y="51"/>
                    <a:pt x="5" y="50"/>
                  </a:cubicBezTo>
                  <a:cubicBezTo>
                    <a:pt x="5" y="50"/>
                    <a:pt x="5" y="51"/>
                    <a:pt x="5" y="51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4" y="50"/>
                    <a:pt x="4" y="51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5" y="50"/>
                    <a:pt x="5" y="50"/>
                    <a:pt x="5" y="49"/>
                  </a:cubicBezTo>
                  <a:cubicBezTo>
                    <a:pt x="5" y="48"/>
                    <a:pt x="5" y="49"/>
                    <a:pt x="4" y="49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4" y="47"/>
                    <a:pt x="4" y="48"/>
                    <a:pt x="4" y="48"/>
                  </a:cubicBezTo>
                  <a:cubicBezTo>
                    <a:pt x="4" y="48"/>
                    <a:pt x="4" y="47"/>
                    <a:pt x="4" y="47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5"/>
                    <a:pt x="5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3"/>
                    <a:pt x="5" y="42"/>
                    <a:pt x="5" y="41"/>
                  </a:cubicBezTo>
                  <a:cubicBezTo>
                    <a:pt x="5" y="41"/>
                    <a:pt x="5" y="41"/>
                    <a:pt x="5" y="40"/>
                  </a:cubicBezTo>
                  <a:cubicBezTo>
                    <a:pt x="5" y="40"/>
                    <a:pt x="5" y="41"/>
                    <a:pt x="5" y="41"/>
                  </a:cubicBezTo>
                  <a:cubicBezTo>
                    <a:pt x="5" y="41"/>
                    <a:pt x="5" y="40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0"/>
                    <a:pt x="5" y="40"/>
                    <a:pt x="6" y="40"/>
                  </a:cubicBezTo>
                  <a:cubicBezTo>
                    <a:pt x="6" y="39"/>
                    <a:pt x="5" y="40"/>
                    <a:pt x="5" y="40"/>
                  </a:cubicBezTo>
                  <a:cubicBezTo>
                    <a:pt x="5" y="39"/>
                    <a:pt x="6" y="39"/>
                    <a:pt x="6" y="39"/>
                  </a:cubicBezTo>
                  <a:cubicBezTo>
                    <a:pt x="6" y="38"/>
                    <a:pt x="5" y="39"/>
                    <a:pt x="5" y="38"/>
                  </a:cubicBezTo>
                  <a:cubicBezTo>
                    <a:pt x="6" y="38"/>
                    <a:pt x="5" y="37"/>
                    <a:pt x="6" y="38"/>
                  </a:cubicBezTo>
                  <a:cubicBezTo>
                    <a:pt x="6" y="37"/>
                    <a:pt x="6" y="36"/>
                    <a:pt x="6" y="36"/>
                  </a:cubicBezTo>
                  <a:cubicBezTo>
                    <a:pt x="5" y="36"/>
                    <a:pt x="6" y="36"/>
                    <a:pt x="5" y="37"/>
                  </a:cubicBezTo>
                  <a:cubicBezTo>
                    <a:pt x="5" y="37"/>
                    <a:pt x="5" y="36"/>
                    <a:pt x="5" y="36"/>
                  </a:cubicBezTo>
                  <a:cubicBezTo>
                    <a:pt x="5" y="36"/>
                    <a:pt x="5" y="35"/>
                    <a:pt x="5" y="35"/>
                  </a:cubicBezTo>
                  <a:cubicBezTo>
                    <a:pt x="6" y="35"/>
                    <a:pt x="6" y="35"/>
                    <a:pt x="6" y="36"/>
                  </a:cubicBezTo>
                  <a:cubicBezTo>
                    <a:pt x="6" y="36"/>
                    <a:pt x="6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4"/>
                    <a:pt x="6" y="35"/>
                    <a:pt x="5" y="35"/>
                  </a:cubicBezTo>
                  <a:cubicBezTo>
                    <a:pt x="6" y="34"/>
                    <a:pt x="6" y="35"/>
                    <a:pt x="6" y="35"/>
                  </a:cubicBezTo>
                  <a:cubicBezTo>
                    <a:pt x="6" y="34"/>
                    <a:pt x="6" y="34"/>
                    <a:pt x="6" y="33"/>
                  </a:cubicBezTo>
                  <a:cubicBezTo>
                    <a:pt x="7" y="33"/>
                    <a:pt x="6" y="34"/>
                    <a:pt x="6" y="34"/>
                  </a:cubicBezTo>
                  <a:cubicBezTo>
                    <a:pt x="7" y="34"/>
                    <a:pt x="6" y="33"/>
                    <a:pt x="7" y="33"/>
                  </a:cubicBezTo>
                  <a:cubicBezTo>
                    <a:pt x="7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2"/>
                    <a:pt x="6" y="32"/>
                    <a:pt x="6" y="31"/>
                  </a:cubicBezTo>
                  <a:cubicBezTo>
                    <a:pt x="6" y="31"/>
                    <a:pt x="6" y="30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6"/>
                    <a:pt x="7" y="25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3"/>
                    <a:pt x="9" y="24"/>
                  </a:cubicBezTo>
                  <a:cubicBezTo>
                    <a:pt x="9" y="24"/>
                    <a:pt x="8" y="24"/>
                    <a:pt x="8" y="25"/>
                  </a:cubicBezTo>
                  <a:cubicBezTo>
                    <a:pt x="9" y="25"/>
                    <a:pt x="8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3"/>
                    <a:pt x="9" y="23"/>
                  </a:cubicBezTo>
                  <a:cubicBezTo>
                    <a:pt x="9" y="23"/>
                    <a:pt x="9" y="24"/>
                    <a:pt x="9" y="23"/>
                  </a:cubicBezTo>
                  <a:cubicBezTo>
                    <a:pt x="9" y="23"/>
                    <a:pt x="9" y="22"/>
                    <a:pt x="9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1"/>
                    <a:pt x="10" y="20"/>
                    <a:pt x="10" y="19"/>
                  </a:cubicBezTo>
                  <a:cubicBezTo>
                    <a:pt x="11" y="18"/>
                    <a:pt x="11" y="17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2" y="15"/>
                    <a:pt x="13" y="14"/>
                  </a:cubicBezTo>
                  <a:cubicBezTo>
                    <a:pt x="13" y="14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3" y="16"/>
                    <a:pt x="13" y="15"/>
                  </a:cubicBezTo>
                  <a:cubicBezTo>
                    <a:pt x="13" y="15"/>
                    <a:pt x="13" y="16"/>
                    <a:pt x="13" y="15"/>
                  </a:cubicBezTo>
                  <a:cubicBezTo>
                    <a:pt x="13" y="15"/>
                    <a:pt x="14" y="14"/>
                    <a:pt x="14" y="14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4" y="13"/>
                    <a:pt x="15" y="12"/>
                    <a:pt x="15" y="11"/>
                  </a:cubicBezTo>
                  <a:cubicBezTo>
                    <a:pt x="16" y="11"/>
                    <a:pt x="16" y="10"/>
                    <a:pt x="17" y="9"/>
                  </a:cubicBezTo>
                  <a:cubicBezTo>
                    <a:pt x="17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2"/>
                    <a:pt x="13" y="13"/>
                    <a:pt x="12" y="14"/>
                  </a:cubicBezTo>
                  <a:cubicBezTo>
                    <a:pt x="12" y="13"/>
                    <a:pt x="12" y="14"/>
                    <a:pt x="11" y="14"/>
                  </a:cubicBezTo>
                  <a:cubicBezTo>
                    <a:pt x="11" y="14"/>
                    <a:pt x="12" y="14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2" y="15"/>
                    <a:pt x="11" y="15"/>
                    <a:pt x="11" y="16"/>
                  </a:cubicBezTo>
                  <a:cubicBezTo>
                    <a:pt x="11" y="16"/>
                    <a:pt x="11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8"/>
                    <a:pt x="10" y="18"/>
                  </a:cubicBezTo>
                  <a:cubicBezTo>
                    <a:pt x="9" y="19"/>
                    <a:pt x="9" y="19"/>
                    <a:pt x="9" y="20"/>
                  </a:cubicBezTo>
                  <a:cubicBezTo>
                    <a:pt x="9" y="20"/>
                    <a:pt x="9" y="19"/>
                    <a:pt x="9" y="19"/>
                  </a:cubicBezTo>
                  <a:cubicBezTo>
                    <a:pt x="9" y="20"/>
                    <a:pt x="8" y="21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3"/>
                    <a:pt x="8" y="23"/>
                  </a:cubicBezTo>
                  <a:cubicBezTo>
                    <a:pt x="8" y="23"/>
                    <a:pt x="7" y="23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6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8"/>
                    <a:pt x="6" y="29"/>
                    <a:pt x="6" y="29"/>
                  </a:cubicBezTo>
                  <a:cubicBezTo>
                    <a:pt x="6" y="29"/>
                    <a:pt x="6" y="30"/>
                    <a:pt x="6" y="30"/>
                  </a:cubicBezTo>
                  <a:cubicBezTo>
                    <a:pt x="5" y="31"/>
                    <a:pt x="5" y="32"/>
                    <a:pt x="4" y="33"/>
                  </a:cubicBezTo>
                  <a:cubicBezTo>
                    <a:pt x="4" y="33"/>
                    <a:pt x="4" y="34"/>
                    <a:pt x="3" y="34"/>
                  </a:cubicBezTo>
                  <a:cubicBezTo>
                    <a:pt x="3" y="35"/>
                    <a:pt x="3" y="35"/>
                    <a:pt x="3" y="36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8"/>
                    <a:pt x="3" y="37"/>
                    <a:pt x="3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4" y="37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2" y="40"/>
                    <a:pt x="2" y="39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3" y="41"/>
                    <a:pt x="2" y="40"/>
                    <a:pt x="2" y="40"/>
                  </a:cubicBezTo>
                  <a:cubicBezTo>
                    <a:pt x="3" y="40"/>
                    <a:pt x="3" y="41"/>
                    <a:pt x="3" y="41"/>
                  </a:cubicBezTo>
                  <a:cubicBezTo>
                    <a:pt x="3" y="41"/>
                    <a:pt x="3" y="42"/>
                    <a:pt x="3" y="42"/>
                  </a:cubicBezTo>
                  <a:cubicBezTo>
                    <a:pt x="3" y="42"/>
                    <a:pt x="3" y="43"/>
                    <a:pt x="2" y="44"/>
                  </a:cubicBezTo>
                  <a:cubicBezTo>
                    <a:pt x="2" y="44"/>
                    <a:pt x="2" y="45"/>
                    <a:pt x="2" y="45"/>
                  </a:cubicBezTo>
                  <a:cubicBezTo>
                    <a:pt x="2" y="45"/>
                    <a:pt x="2" y="46"/>
                    <a:pt x="2" y="46"/>
                  </a:cubicBezTo>
                  <a:cubicBezTo>
                    <a:pt x="3" y="45"/>
                    <a:pt x="2" y="45"/>
                    <a:pt x="3" y="44"/>
                  </a:cubicBezTo>
                  <a:cubicBezTo>
                    <a:pt x="3" y="45"/>
                    <a:pt x="3" y="45"/>
                    <a:pt x="3" y="46"/>
                  </a:cubicBezTo>
                  <a:cubicBezTo>
                    <a:pt x="3" y="46"/>
                    <a:pt x="2" y="47"/>
                    <a:pt x="3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8"/>
                  </a:cubicBezTo>
                  <a:cubicBezTo>
                    <a:pt x="2" y="48"/>
                    <a:pt x="2" y="48"/>
                    <a:pt x="2" y="49"/>
                  </a:cubicBezTo>
                  <a:cubicBezTo>
                    <a:pt x="2" y="49"/>
                    <a:pt x="2" y="48"/>
                    <a:pt x="3" y="48"/>
                  </a:cubicBezTo>
                  <a:cubicBezTo>
                    <a:pt x="3" y="49"/>
                    <a:pt x="2" y="49"/>
                    <a:pt x="3" y="50"/>
                  </a:cubicBezTo>
                  <a:cubicBezTo>
                    <a:pt x="3" y="50"/>
                    <a:pt x="2" y="50"/>
                    <a:pt x="2" y="50"/>
                  </a:cubicBezTo>
                  <a:cubicBezTo>
                    <a:pt x="2" y="51"/>
                    <a:pt x="2" y="51"/>
                    <a:pt x="3" y="51"/>
                  </a:cubicBezTo>
                  <a:cubicBezTo>
                    <a:pt x="3" y="51"/>
                    <a:pt x="2" y="51"/>
                    <a:pt x="3" y="51"/>
                  </a:cubicBezTo>
                  <a:cubicBezTo>
                    <a:pt x="3" y="52"/>
                    <a:pt x="2" y="52"/>
                    <a:pt x="2" y="52"/>
                  </a:cubicBezTo>
                  <a:cubicBezTo>
                    <a:pt x="2" y="52"/>
                    <a:pt x="2" y="52"/>
                    <a:pt x="3" y="52"/>
                  </a:cubicBezTo>
                  <a:cubicBezTo>
                    <a:pt x="2" y="53"/>
                    <a:pt x="3" y="54"/>
                    <a:pt x="3" y="54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2" y="54"/>
                    <a:pt x="3" y="55"/>
                    <a:pt x="2" y="55"/>
                  </a:cubicBezTo>
                  <a:cubicBezTo>
                    <a:pt x="2" y="55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6"/>
                    <a:pt x="3" y="57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3" y="62"/>
                  </a:cubicBezTo>
                  <a:cubicBezTo>
                    <a:pt x="3" y="62"/>
                    <a:pt x="3" y="63"/>
                    <a:pt x="3" y="63"/>
                  </a:cubicBezTo>
                  <a:cubicBezTo>
                    <a:pt x="3" y="65"/>
                    <a:pt x="3" y="66"/>
                    <a:pt x="3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7"/>
                    <a:pt x="2" y="67"/>
                    <a:pt x="2" y="66"/>
                  </a:cubicBezTo>
                  <a:cubicBezTo>
                    <a:pt x="1" y="67"/>
                    <a:pt x="1" y="66"/>
                    <a:pt x="1" y="67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5"/>
                    <a:pt x="0" y="63"/>
                    <a:pt x="0" y="62"/>
                  </a:cubicBezTo>
                  <a:cubicBezTo>
                    <a:pt x="0" y="62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9"/>
                    <a:pt x="0" y="59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6"/>
                  </a:cubicBezTo>
                  <a:cubicBezTo>
                    <a:pt x="0" y="56"/>
                    <a:pt x="0" y="56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1"/>
                    <a:pt x="0" y="50"/>
                  </a:cubicBezTo>
                  <a:cubicBezTo>
                    <a:pt x="0" y="50"/>
                    <a:pt x="0" y="51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49"/>
                    <a:pt x="0" y="49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1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" y="41"/>
                    <a:pt x="0" y="41"/>
                    <a:pt x="1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0"/>
                    <a:pt x="0" y="4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cubicBezTo>
                    <a:pt x="0" y="38"/>
                    <a:pt x="1" y="38"/>
                    <a:pt x="1" y="38"/>
                  </a:cubicBezTo>
                  <a:cubicBezTo>
                    <a:pt x="0" y="38"/>
                    <a:pt x="1" y="37"/>
                    <a:pt x="1" y="37"/>
                  </a:cubicBezTo>
                  <a:cubicBezTo>
                    <a:pt x="1" y="37"/>
                    <a:pt x="0" y="37"/>
                    <a:pt x="0" y="37"/>
                  </a:cubicBezTo>
                  <a:cubicBezTo>
                    <a:pt x="0" y="36"/>
                    <a:pt x="1" y="35"/>
                    <a:pt x="1" y="34"/>
                  </a:cubicBezTo>
                  <a:cubicBezTo>
                    <a:pt x="1" y="34"/>
                    <a:pt x="2" y="34"/>
                    <a:pt x="2" y="3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2" y="32"/>
                    <a:pt x="1" y="33"/>
                  </a:cubicBezTo>
                  <a:cubicBezTo>
                    <a:pt x="1" y="33"/>
                    <a:pt x="2" y="32"/>
                    <a:pt x="1" y="32"/>
                  </a:cubicBezTo>
                  <a:cubicBezTo>
                    <a:pt x="1" y="31"/>
                    <a:pt x="2" y="29"/>
                    <a:pt x="2" y="27"/>
                  </a:cubicBezTo>
                  <a:cubicBezTo>
                    <a:pt x="3" y="27"/>
                    <a:pt x="2" y="28"/>
                    <a:pt x="2" y="28"/>
                  </a:cubicBezTo>
                  <a:cubicBezTo>
                    <a:pt x="2" y="29"/>
                    <a:pt x="2" y="29"/>
                    <a:pt x="2" y="30"/>
                  </a:cubicBezTo>
                  <a:cubicBezTo>
                    <a:pt x="2" y="30"/>
                    <a:pt x="2" y="29"/>
                    <a:pt x="2" y="29"/>
                  </a:cubicBezTo>
                  <a:cubicBezTo>
                    <a:pt x="3" y="29"/>
                    <a:pt x="2" y="29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5"/>
                    <a:pt x="3" y="26"/>
                    <a:pt x="4" y="26"/>
                  </a:cubicBezTo>
                  <a:cubicBezTo>
                    <a:pt x="4" y="25"/>
                    <a:pt x="3" y="26"/>
                    <a:pt x="3" y="25"/>
                  </a:cubicBezTo>
                  <a:cubicBezTo>
                    <a:pt x="4" y="25"/>
                    <a:pt x="4" y="24"/>
                    <a:pt x="3" y="24"/>
                  </a:cubicBezTo>
                  <a:cubicBezTo>
                    <a:pt x="4" y="24"/>
                    <a:pt x="4" y="22"/>
                    <a:pt x="4" y="22"/>
                  </a:cubicBezTo>
                  <a:cubicBezTo>
                    <a:pt x="4" y="22"/>
                    <a:pt x="4" y="23"/>
                    <a:pt x="4" y="24"/>
                  </a:cubicBezTo>
                  <a:cubicBezTo>
                    <a:pt x="4" y="24"/>
                    <a:pt x="4" y="24"/>
                    <a:pt x="4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3"/>
                    <a:pt x="5" y="22"/>
                  </a:cubicBezTo>
                  <a:cubicBezTo>
                    <a:pt x="5" y="23"/>
                    <a:pt x="5" y="22"/>
                    <a:pt x="5" y="22"/>
                  </a:cubicBezTo>
                  <a:cubicBezTo>
                    <a:pt x="5" y="21"/>
                    <a:pt x="6" y="20"/>
                    <a:pt x="6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8"/>
                    <a:pt x="6" y="19"/>
                    <a:pt x="7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6"/>
                    <a:pt x="8" y="15"/>
                    <a:pt x="9" y="14"/>
                  </a:cubicBezTo>
                  <a:cubicBezTo>
                    <a:pt x="10" y="12"/>
                    <a:pt x="11" y="11"/>
                    <a:pt x="12" y="10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9"/>
                    <a:pt x="13" y="9"/>
                    <a:pt x="13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9"/>
                    <a:pt x="13" y="9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5" y="7"/>
                    <a:pt x="15" y="7"/>
                    <a:pt x="15" y="6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9" y="4"/>
                    <a:pt x="20" y="3"/>
                    <a:pt x="21" y="3"/>
                  </a:cubicBezTo>
                  <a:cubicBezTo>
                    <a:pt x="22" y="2"/>
                    <a:pt x="23" y="2"/>
                    <a:pt x="24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1"/>
                    <a:pt x="27" y="1"/>
                  </a:cubicBezTo>
                  <a:cubicBezTo>
                    <a:pt x="28" y="0"/>
                    <a:pt x="29" y="0"/>
                    <a:pt x="31" y="0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32" y="0"/>
                    <a:pt x="32" y="0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"/>
                    <a:pt x="33" y="0"/>
                    <a:pt x="34" y="0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0"/>
                    <a:pt x="34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1"/>
                    <a:pt x="36" y="0"/>
                    <a:pt x="37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7" y="1"/>
                  </a:cubicBezTo>
                  <a:cubicBezTo>
                    <a:pt x="37" y="1"/>
                    <a:pt x="36" y="1"/>
                    <a:pt x="36" y="2"/>
                  </a:cubicBezTo>
                  <a:cubicBezTo>
                    <a:pt x="37" y="2"/>
                    <a:pt x="37" y="1"/>
                    <a:pt x="37" y="1"/>
                  </a:cubicBezTo>
                  <a:cubicBezTo>
                    <a:pt x="38" y="1"/>
                    <a:pt x="37" y="2"/>
                    <a:pt x="38" y="2"/>
                  </a:cubicBezTo>
                  <a:cubicBezTo>
                    <a:pt x="37" y="2"/>
                    <a:pt x="37" y="2"/>
                    <a:pt x="36" y="2"/>
                  </a:cubicBezTo>
                  <a:cubicBezTo>
                    <a:pt x="36" y="2"/>
                    <a:pt x="35" y="2"/>
                    <a:pt x="35" y="1"/>
                  </a:cubicBezTo>
                  <a:cubicBezTo>
                    <a:pt x="35" y="1"/>
                    <a:pt x="35" y="2"/>
                    <a:pt x="35" y="2"/>
                  </a:cubicBezTo>
                  <a:cubicBezTo>
                    <a:pt x="34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1" y="1"/>
                    <a:pt x="31" y="2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8" y="2"/>
                    <a:pt x="28" y="2"/>
                    <a:pt x="27" y="2"/>
                  </a:cubicBezTo>
                  <a:cubicBezTo>
                    <a:pt x="27" y="3"/>
                    <a:pt x="28" y="3"/>
                    <a:pt x="28" y="3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30" y="2"/>
                    <a:pt x="31" y="2"/>
                    <a:pt x="33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2"/>
                    <a:pt x="34" y="3"/>
                  </a:cubicBezTo>
                  <a:cubicBezTo>
                    <a:pt x="34" y="3"/>
                    <a:pt x="34" y="3"/>
                    <a:pt x="35" y="3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4" y="3"/>
                    <a:pt x="35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ubicBezTo>
                    <a:pt x="36" y="4"/>
                    <a:pt x="36" y="3"/>
                    <a:pt x="36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9" y="3"/>
                  </a:cubicBezTo>
                  <a:cubicBezTo>
                    <a:pt x="39" y="3"/>
                    <a:pt x="39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4"/>
                    <a:pt x="40" y="4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0" y="4"/>
                    <a:pt x="40" y="3"/>
                  </a:cubicBezTo>
                  <a:cubicBezTo>
                    <a:pt x="41" y="4"/>
                    <a:pt x="42" y="4"/>
                    <a:pt x="43" y="5"/>
                  </a:cubicBezTo>
                  <a:cubicBezTo>
                    <a:pt x="44" y="5"/>
                    <a:pt x="45" y="6"/>
                    <a:pt x="45" y="6"/>
                  </a:cubicBezTo>
                  <a:cubicBezTo>
                    <a:pt x="45" y="7"/>
                    <a:pt x="45" y="6"/>
                    <a:pt x="45" y="6"/>
                  </a:cubicBezTo>
                  <a:cubicBezTo>
                    <a:pt x="44" y="5"/>
                    <a:pt x="42" y="5"/>
                    <a:pt x="41" y="4"/>
                  </a:cubicBezTo>
                  <a:cubicBezTo>
                    <a:pt x="41" y="4"/>
                    <a:pt x="42" y="5"/>
                    <a:pt x="42" y="5"/>
                  </a:cubicBezTo>
                  <a:cubicBezTo>
                    <a:pt x="42" y="5"/>
                    <a:pt x="42" y="5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6"/>
                    <a:pt x="43" y="5"/>
                    <a:pt x="43" y="6"/>
                  </a:cubicBezTo>
                  <a:cubicBezTo>
                    <a:pt x="43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7"/>
                    <a:pt x="45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7" y="8"/>
                    <a:pt x="48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49" y="9"/>
                    <a:pt x="49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1"/>
                  </a:cubicBezTo>
                  <a:cubicBezTo>
                    <a:pt x="51" y="11"/>
                    <a:pt x="51" y="12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0" y="12"/>
                    <a:pt x="50" y="12"/>
                  </a:cubicBezTo>
                  <a:cubicBezTo>
                    <a:pt x="50" y="12"/>
                    <a:pt x="51" y="12"/>
                    <a:pt x="51" y="12"/>
                  </a:cubicBezTo>
                  <a:cubicBezTo>
                    <a:pt x="51" y="13"/>
                    <a:pt x="52" y="13"/>
                    <a:pt x="51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3" y="14"/>
                    <a:pt x="52" y="13"/>
                    <a:pt x="52" y="13"/>
                  </a:cubicBezTo>
                  <a:cubicBezTo>
                    <a:pt x="52" y="13"/>
                    <a:pt x="53" y="14"/>
                    <a:pt x="53" y="14"/>
                  </a:cubicBezTo>
                  <a:cubicBezTo>
                    <a:pt x="53" y="14"/>
                    <a:pt x="54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6"/>
                    <a:pt x="54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5" y="18"/>
                    <a:pt x="55" y="18"/>
                    <a:pt x="56" y="18"/>
                  </a:cubicBezTo>
                  <a:cubicBezTo>
                    <a:pt x="56" y="18"/>
                    <a:pt x="55" y="18"/>
                    <a:pt x="55" y="17"/>
                  </a:cubicBezTo>
                  <a:cubicBezTo>
                    <a:pt x="55" y="17"/>
                    <a:pt x="55" y="18"/>
                    <a:pt x="56" y="18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6" y="16"/>
                    <a:pt x="55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7" y="16"/>
                    <a:pt x="56" y="15"/>
                  </a:cubicBezTo>
                  <a:cubicBezTo>
                    <a:pt x="56" y="15"/>
                    <a:pt x="56" y="16"/>
                    <a:pt x="57" y="16"/>
                  </a:cubicBezTo>
                  <a:cubicBezTo>
                    <a:pt x="57" y="16"/>
                    <a:pt x="57" y="15"/>
                    <a:pt x="56" y="15"/>
                  </a:cubicBezTo>
                  <a:cubicBezTo>
                    <a:pt x="56" y="14"/>
                    <a:pt x="56" y="15"/>
                    <a:pt x="56" y="15"/>
                  </a:cubicBezTo>
                  <a:cubicBezTo>
                    <a:pt x="56" y="15"/>
                    <a:pt x="56" y="15"/>
                    <a:pt x="56" y="14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7" y="14"/>
                    <a:pt x="57" y="15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6"/>
                    <a:pt x="57" y="15"/>
                    <a:pt x="57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7"/>
                    <a:pt x="59" y="16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59" y="18"/>
                    <a:pt x="59" y="18"/>
                  </a:cubicBezTo>
                  <a:cubicBezTo>
                    <a:pt x="59" y="19"/>
                    <a:pt x="60" y="19"/>
                    <a:pt x="59" y="20"/>
                  </a:cubicBezTo>
                  <a:cubicBezTo>
                    <a:pt x="60" y="20"/>
                    <a:pt x="60" y="20"/>
                    <a:pt x="60" y="19"/>
                  </a:cubicBezTo>
                  <a:cubicBezTo>
                    <a:pt x="60" y="19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1"/>
                    <a:pt x="61" y="21"/>
                    <a:pt x="61" y="22"/>
                  </a:cubicBezTo>
                  <a:cubicBezTo>
                    <a:pt x="61" y="22"/>
                    <a:pt x="61" y="22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2"/>
                    <a:pt x="61" y="23"/>
                  </a:cubicBezTo>
                  <a:cubicBezTo>
                    <a:pt x="62" y="23"/>
                    <a:pt x="61" y="23"/>
                    <a:pt x="61" y="23"/>
                  </a:cubicBezTo>
                  <a:cubicBezTo>
                    <a:pt x="61" y="23"/>
                    <a:pt x="62" y="24"/>
                    <a:pt x="62" y="24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7"/>
                    <a:pt x="63" y="27"/>
                  </a:cubicBezTo>
                  <a:cubicBezTo>
                    <a:pt x="63" y="28"/>
                    <a:pt x="62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9"/>
                    <a:pt x="63" y="30"/>
                    <a:pt x="63" y="30"/>
                  </a:cubicBezTo>
                  <a:cubicBezTo>
                    <a:pt x="63" y="30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3" y="31"/>
                    <a:pt x="63" y="31"/>
                  </a:cubicBezTo>
                  <a:cubicBezTo>
                    <a:pt x="63" y="31"/>
                    <a:pt x="64" y="31"/>
                    <a:pt x="63" y="32"/>
                  </a:cubicBezTo>
                  <a:cubicBezTo>
                    <a:pt x="63" y="31"/>
                    <a:pt x="63" y="31"/>
                    <a:pt x="63" y="30"/>
                  </a:cubicBezTo>
                  <a:cubicBezTo>
                    <a:pt x="63" y="30"/>
                    <a:pt x="63" y="30"/>
                    <a:pt x="62" y="30"/>
                  </a:cubicBezTo>
                  <a:cubicBezTo>
                    <a:pt x="63" y="30"/>
                    <a:pt x="62" y="29"/>
                    <a:pt x="63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3" y="27"/>
                  </a:cubicBezTo>
                  <a:cubicBezTo>
                    <a:pt x="62" y="27"/>
                    <a:pt x="63" y="27"/>
                    <a:pt x="62" y="26"/>
                  </a:cubicBezTo>
                  <a:cubicBezTo>
                    <a:pt x="62" y="26"/>
                    <a:pt x="62" y="27"/>
                    <a:pt x="62" y="27"/>
                  </a:cubicBezTo>
                  <a:cubicBezTo>
                    <a:pt x="62" y="27"/>
                    <a:pt x="62" y="26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4"/>
                    <a:pt x="61" y="25"/>
                    <a:pt x="61" y="25"/>
                  </a:cubicBezTo>
                  <a:cubicBezTo>
                    <a:pt x="61" y="25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2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7"/>
                  </a:cubicBezTo>
                  <a:cubicBezTo>
                    <a:pt x="61" y="27"/>
                    <a:pt x="61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9"/>
                    <a:pt x="62" y="28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30"/>
                    <a:pt x="63" y="30"/>
                    <a:pt x="63" y="31"/>
                  </a:cubicBezTo>
                  <a:cubicBezTo>
                    <a:pt x="62" y="31"/>
                    <a:pt x="63" y="31"/>
                    <a:pt x="63" y="32"/>
                  </a:cubicBezTo>
                  <a:cubicBezTo>
                    <a:pt x="63" y="32"/>
                    <a:pt x="63" y="32"/>
                    <a:pt x="63" y="33"/>
                  </a:cubicBezTo>
                  <a:cubicBezTo>
                    <a:pt x="63" y="33"/>
                    <a:pt x="63" y="32"/>
                    <a:pt x="63" y="32"/>
                  </a:cubicBezTo>
                  <a:cubicBezTo>
                    <a:pt x="63" y="32"/>
                    <a:pt x="63" y="33"/>
                    <a:pt x="63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4" y="32"/>
                    <a:pt x="63" y="32"/>
                    <a:pt x="64" y="32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2"/>
                  </a:cubicBezTo>
                  <a:cubicBezTo>
                    <a:pt x="64" y="33"/>
                    <a:pt x="64" y="34"/>
                    <a:pt x="64" y="34"/>
                  </a:cubicBezTo>
                  <a:cubicBezTo>
                    <a:pt x="64" y="34"/>
                    <a:pt x="64" y="35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4" y="36"/>
                    <a:pt x="63" y="36"/>
                    <a:pt x="63" y="36"/>
                  </a:cubicBezTo>
                  <a:cubicBezTo>
                    <a:pt x="63" y="36"/>
                    <a:pt x="64" y="36"/>
                    <a:pt x="64" y="37"/>
                  </a:cubicBezTo>
                  <a:cubicBezTo>
                    <a:pt x="64" y="37"/>
                    <a:pt x="64" y="37"/>
                    <a:pt x="64" y="38"/>
                  </a:cubicBezTo>
                  <a:cubicBezTo>
                    <a:pt x="64" y="38"/>
                    <a:pt x="64" y="37"/>
                    <a:pt x="64" y="37"/>
                  </a:cubicBezTo>
                  <a:cubicBezTo>
                    <a:pt x="64" y="37"/>
                    <a:pt x="64" y="38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5" y="39"/>
                    <a:pt x="64" y="38"/>
                    <a:pt x="64" y="39"/>
                  </a:cubicBezTo>
                  <a:cubicBezTo>
                    <a:pt x="64" y="39"/>
                    <a:pt x="64" y="39"/>
                    <a:pt x="65" y="39"/>
                  </a:cubicBezTo>
                  <a:cubicBezTo>
                    <a:pt x="64" y="40"/>
                    <a:pt x="65" y="40"/>
                    <a:pt x="64" y="40"/>
                  </a:cubicBezTo>
                  <a:cubicBezTo>
                    <a:pt x="65" y="40"/>
                    <a:pt x="64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4" y="42"/>
                    <a:pt x="65" y="41"/>
                    <a:pt x="65" y="41"/>
                  </a:cubicBezTo>
                  <a:cubicBezTo>
                    <a:pt x="64" y="42"/>
                    <a:pt x="65" y="42"/>
                    <a:pt x="65" y="43"/>
                  </a:cubicBezTo>
                  <a:cubicBezTo>
                    <a:pt x="65" y="42"/>
                    <a:pt x="65" y="42"/>
                    <a:pt x="64" y="42"/>
                  </a:cubicBezTo>
                  <a:cubicBezTo>
                    <a:pt x="64" y="40"/>
                    <a:pt x="64" y="39"/>
                    <a:pt x="63" y="37"/>
                  </a:cubicBezTo>
                  <a:cubicBezTo>
                    <a:pt x="63" y="36"/>
                    <a:pt x="63" y="37"/>
                    <a:pt x="63" y="37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5"/>
                    <a:pt x="63" y="35"/>
                    <a:pt x="63" y="34"/>
                  </a:cubicBezTo>
                  <a:cubicBezTo>
                    <a:pt x="64" y="34"/>
                    <a:pt x="63" y="35"/>
                    <a:pt x="63" y="36"/>
                  </a:cubicBezTo>
                  <a:cubicBezTo>
                    <a:pt x="64" y="35"/>
                    <a:pt x="64" y="34"/>
                    <a:pt x="64" y="33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33"/>
                    <a:pt x="63" y="33"/>
                    <a:pt x="63" y="33"/>
                  </a:cubicBezTo>
                  <a:cubicBezTo>
                    <a:pt x="63" y="34"/>
                    <a:pt x="64" y="34"/>
                    <a:pt x="64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2" y="33"/>
                    <a:pt x="62" y="32"/>
                    <a:pt x="62" y="31"/>
                  </a:cubicBezTo>
                  <a:cubicBezTo>
                    <a:pt x="61" y="30"/>
                    <a:pt x="61" y="29"/>
                    <a:pt x="61" y="29"/>
                  </a:cubicBezTo>
                  <a:cubicBezTo>
                    <a:pt x="61" y="28"/>
                    <a:pt x="61" y="29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7"/>
                    <a:pt x="61" y="27"/>
                    <a:pt x="61" y="26"/>
                  </a:cubicBezTo>
                  <a:cubicBezTo>
                    <a:pt x="61" y="26"/>
                    <a:pt x="61" y="27"/>
                    <a:pt x="6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8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6"/>
                    <a:pt x="60" y="26"/>
                  </a:cubicBezTo>
                  <a:cubicBezTo>
                    <a:pt x="60" y="25"/>
                    <a:pt x="59" y="24"/>
                    <a:pt x="59" y="23"/>
                  </a:cubicBezTo>
                  <a:cubicBezTo>
                    <a:pt x="58" y="22"/>
                    <a:pt x="58" y="21"/>
                    <a:pt x="58" y="20"/>
                  </a:cubicBezTo>
                  <a:cubicBezTo>
                    <a:pt x="58" y="20"/>
                    <a:pt x="57" y="20"/>
                    <a:pt x="57" y="19"/>
                  </a:cubicBezTo>
                  <a:cubicBezTo>
                    <a:pt x="57" y="19"/>
                    <a:pt x="57" y="18"/>
                    <a:pt x="56" y="18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20"/>
                    <a:pt x="57" y="21"/>
                    <a:pt x="56" y="21"/>
                  </a:cubicBezTo>
                  <a:cubicBezTo>
                    <a:pt x="57" y="21"/>
                    <a:pt x="57" y="21"/>
                    <a:pt x="57" y="22"/>
                  </a:cubicBezTo>
                  <a:cubicBezTo>
                    <a:pt x="58" y="22"/>
                    <a:pt x="57" y="21"/>
                    <a:pt x="58" y="21"/>
                  </a:cubicBezTo>
                  <a:cubicBezTo>
                    <a:pt x="58" y="22"/>
                    <a:pt x="57" y="22"/>
                    <a:pt x="57" y="22"/>
                  </a:cubicBezTo>
                  <a:cubicBezTo>
                    <a:pt x="57" y="22"/>
                    <a:pt x="57" y="23"/>
                    <a:pt x="57" y="23"/>
                  </a:cubicBezTo>
                  <a:cubicBezTo>
                    <a:pt x="57" y="23"/>
                    <a:pt x="58" y="23"/>
                    <a:pt x="58" y="23"/>
                  </a:cubicBezTo>
                  <a:cubicBezTo>
                    <a:pt x="58" y="23"/>
                    <a:pt x="57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3"/>
                    <a:pt x="59" y="24"/>
                    <a:pt x="59" y="26"/>
                  </a:cubicBezTo>
                  <a:cubicBezTo>
                    <a:pt x="59" y="26"/>
                    <a:pt x="59" y="25"/>
                    <a:pt x="59" y="25"/>
                  </a:cubicBezTo>
                  <a:cubicBezTo>
                    <a:pt x="58" y="25"/>
                    <a:pt x="59" y="26"/>
                    <a:pt x="59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6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7"/>
                    <a:pt x="60" y="27"/>
                  </a:cubicBezTo>
                  <a:cubicBezTo>
                    <a:pt x="60" y="28"/>
                    <a:pt x="59" y="28"/>
                    <a:pt x="59" y="28"/>
                  </a:cubicBezTo>
                  <a:cubicBezTo>
                    <a:pt x="59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9"/>
                  </a:cubicBezTo>
                  <a:cubicBezTo>
                    <a:pt x="61" y="29"/>
                    <a:pt x="61" y="30"/>
                    <a:pt x="61" y="31"/>
                  </a:cubicBezTo>
                  <a:cubicBezTo>
                    <a:pt x="60" y="30"/>
                    <a:pt x="61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1" y="31"/>
                  </a:cubicBezTo>
                  <a:cubicBezTo>
                    <a:pt x="61" y="32"/>
                    <a:pt x="60" y="31"/>
                    <a:pt x="60" y="32"/>
                  </a:cubicBezTo>
                  <a:cubicBezTo>
                    <a:pt x="60" y="32"/>
                    <a:pt x="60" y="33"/>
                    <a:pt x="60" y="33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1" y="34"/>
                    <a:pt x="60" y="34"/>
                    <a:pt x="60" y="35"/>
                  </a:cubicBezTo>
                  <a:cubicBezTo>
                    <a:pt x="60" y="35"/>
                    <a:pt x="60" y="35"/>
                    <a:pt x="59" y="35"/>
                  </a:cubicBezTo>
                  <a:cubicBezTo>
                    <a:pt x="60" y="35"/>
                    <a:pt x="59" y="34"/>
                    <a:pt x="59" y="34"/>
                  </a:cubicBezTo>
                  <a:cubicBezTo>
                    <a:pt x="59" y="34"/>
                    <a:pt x="59" y="34"/>
                    <a:pt x="59" y="35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8" y="34"/>
                    <a:pt x="59" y="34"/>
                    <a:pt x="59" y="34"/>
                  </a:cubicBezTo>
                  <a:cubicBezTo>
                    <a:pt x="59" y="34"/>
                    <a:pt x="58" y="34"/>
                    <a:pt x="59" y="34"/>
                  </a:cubicBezTo>
                  <a:cubicBezTo>
                    <a:pt x="59" y="33"/>
                    <a:pt x="59" y="34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60" y="34"/>
                    <a:pt x="59" y="34"/>
                    <a:pt x="59" y="33"/>
                  </a:cubicBezTo>
                  <a:cubicBezTo>
                    <a:pt x="59" y="33"/>
                    <a:pt x="60" y="33"/>
                    <a:pt x="60" y="33"/>
                  </a:cubicBezTo>
                  <a:cubicBezTo>
                    <a:pt x="60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29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8"/>
                  </a:cubicBezTo>
                  <a:cubicBezTo>
                    <a:pt x="60" y="28"/>
                    <a:pt x="60" y="29"/>
                    <a:pt x="59" y="28"/>
                  </a:cubicBezTo>
                  <a:cubicBezTo>
                    <a:pt x="59" y="28"/>
                    <a:pt x="60" y="28"/>
                    <a:pt x="60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8" y="29"/>
                    <a:pt x="58" y="30"/>
                    <a:pt x="59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7" y="30"/>
                    <a:pt x="58" y="30"/>
                    <a:pt x="57" y="30"/>
                  </a:cubicBezTo>
                  <a:cubicBezTo>
                    <a:pt x="57" y="30"/>
                    <a:pt x="58" y="30"/>
                    <a:pt x="58" y="31"/>
                  </a:cubicBezTo>
                  <a:cubicBezTo>
                    <a:pt x="57" y="31"/>
                    <a:pt x="57" y="30"/>
                    <a:pt x="57" y="29"/>
                  </a:cubicBezTo>
                  <a:cubicBezTo>
                    <a:pt x="57" y="29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6" y="28"/>
                  </a:cubicBezTo>
                  <a:cubicBezTo>
                    <a:pt x="56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6" y="26"/>
                    <a:pt x="56" y="26"/>
                  </a:cubicBezTo>
                  <a:cubicBezTo>
                    <a:pt x="56" y="26"/>
                    <a:pt x="56" y="25"/>
                    <a:pt x="56" y="25"/>
                  </a:cubicBezTo>
                  <a:cubicBezTo>
                    <a:pt x="56" y="25"/>
                    <a:pt x="57" y="25"/>
                    <a:pt x="57" y="26"/>
                  </a:cubicBezTo>
                  <a:cubicBezTo>
                    <a:pt x="57" y="26"/>
                    <a:pt x="57" y="25"/>
                    <a:pt x="57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6" y="24"/>
                    <a:pt x="55" y="24"/>
                  </a:cubicBezTo>
                  <a:cubicBezTo>
                    <a:pt x="55" y="24"/>
                    <a:pt x="56" y="25"/>
                    <a:pt x="56" y="25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2"/>
                    <a:pt x="54" y="22"/>
                    <a:pt x="54" y="21"/>
                  </a:cubicBezTo>
                  <a:cubicBezTo>
                    <a:pt x="53" y="20"/>
                    <a:pt x="53" y="19"/>
                    <a:pt x="52" y="19"/>
                  </a:cubicBezTo>
                  <a:cubicBezTo>
                    <a:pt x="52" y="19"/>
                    <a:pt x="53" y="19"/>
                    <a:pt x="53" y="19"/>
                  </a:cubicBezTo>
                  <a:cubicBezTo>
                    <a:pt x="53" y="19"/>
                    <a:pt x="52" y="19"/>
                    <a:pt x="52" y="18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52" y="17"/>
                    <a:pt x="52" y="18"/>
                    <a:pt x="52" y="18"/>
                  </a:cubicBezTo>
                  <a:cubicBezTo>
                    <a:pt x="51" y="17"/>
                    <a:pt x="51" y="17"/>
                    <a:pt x="51" y="16"/>
                  </a:cubicBezTo>
                  <a:cubicBezTo>
                    <a:pt x="51" y="16"/>
                    <a:pt x="51" y="16"/>
                    <a:pt x="50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16"/>
                    <a:pt x="51" y="16"/>
                    <a:pt x="51" y="15"/>
                  </a:cubicBezTo>
                  <a:cubicBezTo>
                    <a:pt x="51" y="15"/>
                    <a:pt x="51" y="16"/>
                    <a:pt x="50" y="16"/>
                  </a:cubicBezTo>
                  <a:cubicBezTo>
                    <a:pt x="49" y="14"/>
                    <a:pt x="47" y="11"/>
                    <a:pt x="45" y="10"/>
                  </a:cubicBezTo>
                  <a:cubicBezTo>
                    <a:pt x="42" y="8"/>
                    <a:pt x="40" y="7"/>
                    <a:pt x="37" y="6"/>
                  </a:cubicBezTo>
                  <a:cubicBezTo>
                    <a:pt x="36" y="6"/>
                    <a:pt x="36" y="6"/>
                    <a:pt x="35" y="5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0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7" y="7"/>
                    <a:pt x="26" y="7"/>
                  </a:cubicBezTo>
                  <a:cubicBezTo>
                    <a:pt x="26" y="7"/>
                    <a:pt x="26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4" y="8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9"/>
                    <a:pt x="23" y="9"/>
                  </a:cubicBezTo>
                  <a:cubicBezTo>
                    <a:pt x="23" y="9"/>
                    <a:pt x="23" y="9"/>
                    <a:pt x="23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1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9" y="11"/>
                    <a:pt x="20" y="12"/>
                    <a:pt x="19" y="12"/>
                  </a:cubicBezTo>
                  <a:cubicBezTo>
                    <a:pt x="19" y="12"/>
                    <a:pt x="18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5"/>
                    <a:pt x="17" y="15"/>
                  </a:cubicBezTo>
                  <a:cubicBezTo>
                    <a:pt x="17" y="15"/>
                    <a:pt x="16" y="16"/>
                    <a:pt x="16" y="16"/>
                  </a:cubicBezTo>
                  <a:cubicBezTo>
                    <a:pt x="16" y="16"/>
                    <a:pt x="16" y="17"/>
                    <a:pt x="16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3" y="21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5"/>
                    <a:pt x="12" y="25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7"/>
                    <a:pt x="11" y="28"/>
                    <a:pt x="11" y="28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30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2"/>
                    <a:pt x="10" y="33"/>
                    <a:pt x="9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5"/>
                    <a:pt x="9" y="36"/>
                    <a:pt x="8" y="37"/>
                  </a:cubicBezTo>
                  <a:cubicBezTo>
                    <a:pt x="8" y="37"/>
                    <a:pt x="9" y="37"/>
                    <a:pt x="9" y="37"/>
                  </a:cubicBezTo>
                  <a:cubicBezTo>
                    <a:pt x="8" y="38"/>
                    <a:pt x="9" y="38"/>
                    <a:pt x="8" y="39"/>
                  </a:cubicBezTo>
                  <a:cubicBezTo>
                    <a:pt x="9" y="40"/>
                    <a:pt x="8" y="40"/>
                    <a:pt x="8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8"/>
                    <a:pt x="9" y="38"/>
                  </a:cubicBezTo>
                  <a:cubicBezTo>
                    <a:pt x="9" y="38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0" y="35"/>
                    <a:pt x="9" y="35"/>
                    <a:pt x="10" y="35"/>
                  </a:cubicBezTo>
                  <a:cubicBezTo>
                    <a:pt x="10" y="34"/>
                    <a:pt x="10" y="34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1" y="33"/>
                  </a:cubicBezTo>
                  <a:cubicBezTo>
                    <a:pt x="11" y="33"/>
                    <a:pt x="11" y="33"/>
                    <a:pt x="10" y="32"/>
                  </a:cubicBezTo>
                  <a:cubicBezTo>
                    <a:pt x="10" y="32"/>
                    <a:pt x="10" y="33"/>
                    <a:pt x="10" y="33"/>
                  </a:cubicBezTo>
                  <a:cubicBezTo>
                    <a:pt x="10" y="33"/>
                    <a:pt x="10" y="32"/>
                    <a:pt x="11" y="31"/>
                  </a:cubicBezTo>
                  <a:cubicBezTo>
                    <a:pt x="11" y="31"/>
                    <a:pt x="10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2"/>
                  </a:cubicBezTo>
                  <a:cubicBezTo>
                    <a:pt x="11" y="32"/>
                    <a:pt x="11" y="31"/>
                    <a:pt x="11" y="31"/>
                  </a:cubicBezTo>
                  <a:cubicBezTo>
                    <a:pt x="10" y="31"/>
                    <a:pt x="11" y="32"/>
                    <a:pt x="10" y="32"/>
                  </a:cubicBezTo>
                  <a:cubicBezTo>
                    <a:pt x="11" y="33"/>
                    <a:pt x="11" y="31"/>
                    <a:pt x="11" y="32"/>
                  </a:cubicBezTo>
                  <a:cubicBezTo>
                    <a:pt x="11" y="31"/>
                    <a:pt x="11" y="31"/>
                    <a:pt x="11" y="30"/>
                  </a:cubicBezTo>
                  <a:cubicBezTo>
                    <a:pt x="11" y="30"/>
                    <a:pt x="11" y="31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1" y="29"/>
                    <a:pt x="11" y="30"/>
                    <a:pt x="12" y="30"/>
                  </a:cubicBezTo>
                  <a:cubicBezTo>
                    <a:pt x="12" y="30"/>
                    <a:pt x="11" y="30"/>
                    <a:pt x="11" y="29"/>
                  </a:cubicBezTo>
                  <a:cubicBezTo>
                    <a:pt x="12" y="30"/>
                    <a:pt x="12" y="29"/>
                    <a:pt x="12" y="28"/>
                  </a:cubicBezTo>
                  <a:cubicBezTo>
                    <a:pt x="12" y="28"/>
                    <a:pt x="11" y="29"/>
                    <a:pt x="11" y="29"/>
                  </a:cubicBezTo>
                  <a:cubicBezTo>
                    <a:pt x="11" y="29"/>
                    <a:pt x="11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7"/>
                    <a:pt x="12" y="28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3" y="25"/>
                    <a:pt x="13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2"/>
                    <a:pt x="15" y="21"/>
                    <a:pt x="15" y="20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4" y="22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5" y="21"/>
                    <a:pt x="16" y="19"/>
                    <a:pt x="17" y="18"/>
                  </a:cubicBezTo>
                  <a:cubicBezTo>
                    <a:pt x="18" y="17"/>
                    <a:pt x="19" y="15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2" y="12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3" y="11"/>
                    <a:pt x="24" y="10"/>
                  </a:cubicBezTo>
                  <a:cubicBezTo>
                    <a:pt x="25" y="10"/>
                    <a:pt x="25" y="10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8"/>
                    <a:pt x="28" y="9"/>
                  </a:cubicBezTo>
                  <a:cubicBezTo>
                    <a:pt x="28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7" y="10"/>
                    <a:pt x="28" y="10"/>
                  </a:cubicBezTo>
                  <a:cubicBezTo>
                    <a:pt x="28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0"/>
                    <a:pt x="26" y="10"/>
                    <a:pt x="26" y="11"/>
                  </a:cubicBezTo>
                  <a:cubicBezTo>
                    <a:pt x="25" y="11"/>
                    <a:pt x="26" y="10"/>
                    <a:pt x="26" y="10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5" y="10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9"/>
                  </a:cubicBezTo>
                  <a:cubicBezTo>
                    <a:pt x="26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1"/>
                    <a:pt x="24" y="11"/>
                    <a:pt x="23" y="11"/>
                  </a:cubicBezTo>
                  <a:cubicBezTo>
                    <a:pt x="23" y="12"/>
                    <a:pt x="22" y="12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5"/>
                    <a:pt x="20" y="16"/>
                  </a:cubicBezTo>
                  <a:cubicBezTo>
                    <a:pt x="20" y="16"/>
                    <a:pt x="19" y="16"/>
                    <a:pt x="19" y="16"/>
                  </a:cubicBezTo>
                  <a:cubicBezTo>
                    <a:pt x="19" y="16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7"/>
                    <a:pt x="19" y="18"/>
                  </a:cubicBezTo>
                  <a:cubicBezTo>
                    <a:pt x="19" y="18"/>
                    <a:pt x="18" y="17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8"/>
                    <a:pt x="19" y="19"/>
                  </a:cubicBezTo>
                  <a:cubicBezTo>
                    <a:pt x="19" y="18"/>
                    <a:pt x="18" y="18"/>
                    <a:pt x="18" y="18"/>
                  </a:cubicBezTo>
                  <a:lnTo>
                    <a:pt x="19" y="18"/>
                  </a:lnTo>
                  <a:close/>
                  <a:moveTo>
                    <a:pt x="27" y="11"/>
                  </a:moveTo>
                  <a:cubicBezTo>
                    <a:pt x="27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lnTo>
                    <a:pt x="27" y="11"/>
                  </a:ln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1"/>
                    <a:pt x="27" y="10"/>
                  </a:cubicBezTo>
                  <a:cubicBezTo>
                    <a:pt x="27" y="10"/>
                    <a:pt x="26" y="11"/>
                    <a:pt x="26" y="10"/>
                  </a:cubicBezTo>
                  <a:moveTo>
                    <a:pt x="20" y="15"/>
                  </a:moveTo>
                  <a:cubicBezTo>
                    <a:pt x="20" y="15"/>
                    <a:pt x="20" y="15"/>
                    <a:pt x="21" y="15"/>
                  </a:cubicBezTo>
                  <a:cubicBezTo>
                    <a:pt x="20" y="14"/>
                    <a:pt x="20" y="15"/>
                    <a:pt x="20" y="14"/>
                  </a:cubicBezTo>
                  <a:cubicBezTo>
                    <a:pt x="20" y="14"/>
                    <a:pt x="20" y="15"/>
                    <a:pt x="20" y="15"/>
                  </a:cubicBezTo>
                  <a:moveTo>
                    <a:pt x="59" y="32"/>
                  </a:moveTo>
                  <a:cubicBezTo>
                    <a:pt x="59" y="32"/>
                    <a:pt x="59" y="33"/>
                    <a:pt x="60" y="32"/>
                  </a:cubicBezTo>
                  <a:cubicBezTo>
                    <a:pt x="60" y="32"/>
                    <a:pt x="59" y="32"/>
                    <a:pt x="59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59" y="32"/>
                    <a:pt x="59" y="32"/>
                  </a:cubicBezTo>
                  <a:moveTo>
                    <a:pt x="58" y="26"/>
                  </a:moveTo>
                  <a:cubicBezTo>
                    <a:pt x="58" y="26"/>
                    <a:pt x="58" y="26"/>
                    <a:pt x="58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8" y="26"/>
                    <a:pt x="58" y="26"/>
                  </a:cubicBezTo>
                  <a:moveTo>
                    <a:pt x="57" y="26"/>
                  </a:moveTo>
                  <a:cubicBezTo>
                    <a:pt x="57" y="26"/>
                    <a:pt x="56" y="26"/>
                    <a:pt x="56" y="26"/>
                  </a:cubicBezTo>
                  <a:cubicBezTo>
                    <a:pt x="56" y="26"/>
                    <a:pt x="57" y="27"/>
                    <a:pt x="57" y="26"/>
                  </a:cubicBezTo>
                  <a:moveTo>
                    <a:pt x="58" y="29"/>
                  </a:moveTo>
                  <a:cubicBezTo>
                    <a:pt x="58" y="29"/>
                    <a:pt x="57" y="28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moveTo>
                    <a:pt x="59" y="28"/>
                  </a:move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moveTo>
                    <a:pt x="57" y="28"/>
                  </a:move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8" y="28"/>
                    <a:pt x="57" y="28"/>
                  </a:cubicBezTo>
                  <a:moveTo>
                    <a:pt x="58" y="25"/>
                  </a:moveTo>
                  <a:cubicBezTo>
                    <a:pt x="58" y="26"/>
                    <a:pt x="58" y="26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7"/>
                    <a:pt x="58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9" y="28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8" y="28"/>
                    <a:pt x="58" y="27"/>
                  </a:cubicBezTo>
                  <a:cubicBezTo>
                    <a:pt x="58" y="27"/>
                    <a:pt x="58" y="27"/>
                    <a:pt x="59" y="27"/>
                  </a:cubicBezTo>
                  <a:cubicBezTo>
                    <a:pt x="59" y="26"/>
                    <a:pt x="58" y="26"/>
                    <a:pt x="58" y="25"/>
                  </a:cubicBezTo>
                  <a:moveTo>
                    <a:pt x="60" y="24"/>
                  </a:moveTo>
                  <a:cubicBezTo>
                    <a:pt x="60" y="25"/>
                    <a:pt x="60" y="25"/>
                    <a:pt x="60" y="25"/>
                  </a:cubicBezTo>
                  <a:cubicBezTo>
                    <a:pt x="60" y="25"/>
                    <a:pt x="60" y="25"/>
                    <a:pt x="60" y="24"/>
                  </a:cubicBezTo>
                  <a:close/>
                  <a:moveTo>
                    <a:pt x="60" y="21"/>
                  </a:moveTo>
                  <a:cubicBezTo>
                    <a:pt x="60" y="21"/>
                    <a:pt x="60" y="22"/>
                    <a:pt x="61" y="22"/>
                  </a:cubicBezTo>
                  <a:cubicBezTo>
                    <a:pt x="61" y="22"/>
                    <a:pt x="60" y="21"/>
                    <a:pt x="60" y="21"/>
                  </a:cubicBezTo>
                  <a:moveTo>
                    <a:pt x="59" y="20"/>
                  </a:moveTo>
                  <a:cubicBezTo>
                    <a:pt x="59" y="21"/>
                    <a:pt x="59" y="22"/>
                    <a:pt x="59" y="22"/>
                  </a:cubicBezTo>
                  <a:cubicBezTo>
                    <a:pt x="60" y="22"/>
                    <a:pt x="59" y="21"/>
                    <a:pt x="59" y="21"/>
                  </a:cubicBezTo>
                  <a:cubicBezTo>
                    <a:pt x="59" y="21"/>
                    <a:pt x="59" y="20"/>
                    <a:pt x="59" y="20"/>
                  </a:cubicBezTo>
                  <a:moveTo>
                    <a:pt x="58" y="19"/>
                  </a:moveTo>
                  <a:cubicBezTo>
                    <a:pt x="58" y="19"/>
                    <a:pt x="59" y="19"/>
                    <a:pt x="58" y="20"/>
                  </a:cubicBezTo>
                  <a:cubicBezTo>
                    <a:pt x="59" y="20"/>
                    <a:pt x="58" y="19"/>
                    <a:pt x="58" y="19"/>
                  </a:cubicBezTo>
                  <a:moveTo>
                    <a:pt x="59" y="18"/>
                  </a:moveTo>
                  <a:cubicBezTo>
                    <a:pt x="59" y="18"/>
                    <a:pt x="59" y="19"/>
                    <a:pt x="59" y="19"/>
                  </a:cubicBezTo>
                  <a:cubicBezTo>
                    <a:pt x="59" y="19"/>
                    <a:pt x="59" y="18"/>
                    <a:pt x="59" y="18"/>
                  </a:cubicBezTo>
                  <a:moveTo>
                    <a:pt x="56" y="24"/>
                  </a:moveTo>
                  <a:cubicBezTo>
                    <a:pt x="56" y="24"/>
                    <a:pt x="56" y="24"/>
                    <a:pt x="56" y="24"/>
                  </a:cubicBezTo>
                  <a:cubicBezTo>
                    <a:pt x="56" y="24"/>
                    <a:pt x="56" y="24"/>
                    <a:pt x="56" y="25"/>
                  </a:cubicBezTo>
                  <a:cubicBezTo>
                    <a:pt x="56" y="24"/>
                    <a:pt x="56" y="24"/>
                    <a:pt x="56" y="24"/>
                  </a:cubicBezTo>
                  <a:moveTo>
                    <a:pt x="58" y="23"/>
                  </a:moveTo>
                  <a:cubicBezTo>
                    <a:pt x="58" y="23"/>
                    <a:pt x="58" y="24"/>
                    <a:pt x="58" y="24"/>
                  </a:cubicBezTo>
                  <a:cubicBezTo>
                    <a:pt x="58" y="24"/>
                    <a:pt x="58" y="25"/>
                    <a:pt x="58" y="25"/>
                  </a:cubicBezTo>
                  <a:cubicBezTo>
                    <a:pt x="59" y="25"/>
                    <a:pt x="58" y="24"/>
                    <a:pt x="58" y="23"/>
                  </a:cubicBezTo>
                  <a:moveTo>
                    <a:pt x="57" y="24"/>
                  </a:moveTo>
                  <a:cubicBezTo>
                    <a:pt x="58" y="24"/>
                    <a:pt x="57" y="24"/>
                    <a:pt x="57" y="24"/>
                  </a:cubicBezTo>
                  <a:cubicBezTo>
                    <a:pt x="57" y="24"/>
                    <a:pt x="57" y="25"/>
                    <a:pt x="58" y="25"/>
                  </a:cubicBezTo>
                  <a:cubicBezTo>
                    <a:pt x="57" y="24"/>
                    <a:pt x="58" y="24"/>
                    <a:pt x="58" y="24"/>
                  </a:cubicBezTo>
                  <a:cubicBezTo>
                    <a:pt x="58" y="24"/>
                    <a:pt x="57" y="23"/>
                    <a:pt x="57" y="24"/>
                  </a:cubicBezTo>
                  <a:moveTo>
                    <a:pt x="56" y="24"/>
                  </a:moveTo>
                  <a:cubicBezTo>
                    <a:pt x="56" y="24"/>
                    <a:pt x="56" y="24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3"/>
                    <a:pt x="55" y="23"/>
                    <a:pt x="55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56" y="23"/>
                    <a:pt x="56" y="24"/>
                    <a:pt x="56" y="24"/>
                  </a:cubicBezTo>
                  <a:moveTo>
                    <a:pt x="55" y="21"/>
                  </a:moveTo>
                  <a:cubicBezTo>
                    <a:pt x="56" y="21"/>
                    <a:pt x="56" y="22"/>
                    <a:pt x="56" y="21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6" y="23"/>
                    <a:pt x="56" y="23"/>
                    <a:pt x="57" y="24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2"/>
                    <a:pt x="56" y="22"/>
                    <a:pt x="56" y="21"/>
                  </a:cubicBezTo>
                  <a:cubicBezTo>
                    <a:pt x="56" y="21"/>
                    <a:pt x="55" y="20"/>
                    <a:pt x="55" y="21"/>
                  </a:cubicBezTo>
                  <a:moveTo>
                    <a:pt x="53" y="20"/>
                  </a:moveTo>
                  <a:cubicBezTo>
                    <a:pt x="54" y="21"/>
                    <a:pt x="54" y="21"/>
                    <a:pt x="54" y="21"/>
                  </a:cubicBezTo>
                  <a:cubicBezTo>
                    <a:pt x="54" y="22"/>
                    <a:pt x="54" y="22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5" y="22"/>
                    <a:pt x="55" y="22"/>
                  </a:cubicBezTo>
                  <a:cubicBezTo>
                    <a:pt x="55" y="22"/>
                    <a:pt x="55" y="22"/>
                    <a:pt x="55" y="23"/>
                  </a:cubicBezTo>
                  <a:cubicBezTo>
                    <a:pt x="54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5" y="22"/>
                    <a:pt x="55" y="21"/>
                  </a:cubicBezTo>
                  <a:cubicBezTo>
                    <a:pt x="55" y="22"/>
                    <a:pt x="55" y="21"/>
                    <a:pt x="55" y="21"/>
                  </a:cubicBezTo>
                  <a:cubicBezTo>
                    <a:pt x="55" y="21"/>
                    <a:pt x="54" y="21"/>
                    <a:pt x="54" y="21"/>
                  </a:cubicBezTo>
                  <a:cubicBezTo>
                    <a:pt x="55" y="21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1"/>
                    <a:pt x="54" y="21"/>
                  </a:cubicBezTo>
                  <a:cubicBezTo>
                    <a:pt x="54" y="21"/>
                    <a:pt x="54" y="20"/>
                    <a:pt x="53" y="20"/>
                  </a:cubicBezTo>
                  <a:moveTo>
                    <a:pt x="55" y="19"/>
                  </a:moveTo>
                  <a:cubicBezTo>
                    <a:pt x="55" y="19"/>
                    <a:pt x="55" y="19"/>
                    <a:pt x="55" y="18"/>
                  </a:cubicBezTo>
                  <a:cubicBezTo>
                    <a:pt x="54" y="18"/>
                    <a:pt x="55" y="19"/>
                    <a:pt x="55" y="19"/>
                  </a:cubicBezTo>
                  <a:moveTo>
                    <a:pt x="54" y="19"/>
                  </a:moveTo>
                  <a:cubicBezTo>
                    <a:pt x="54" y="19"/>
                    <a:pt x="54" y="19"/>
                    <a:pt x="54" y="19"/>
                  </a:cubicBezTo>
                  <a:cubicBezTo>
                    <a:pt x="54" y="19"/>
                    <a:pt x="54" y="20"/>
                    <a:pt x="54" y="20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moveTo>
                    <a:pt x="53" y="18"/>
                  </a:move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8"/>
                    <a:pt x="53" y="18"/>
                  </a:cubicBezTo>
                  <a:moveTo>
                    <a:pt x="52" y="18"/>
                  </a:moveTo>
                  <a:cubicBezTo>
                    <a:pt x="52" y="17"/>
                    <a:pt x="53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6"/>
                    <a:pt x="51" y="17"/>
                  </a:cubicBezTo>
                  <a:cubicBezTo>
                    <a:pt x="52" y="17"/>
                    <a:pt x="51" y="17"/>
                    <a:pt x="52" y="17"/>
                  </a:cubicBezTo>
                  <a:cubicBezTo>
                    <a:pt x="52" y="18"/>
                    <a:pt x="52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9"/>
                    <a:pt x="53" y="18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7"/>
                    <a:pt x="53" y="18"/>
                    <a:pt x="52" y="18"/>
                  </a:cubicBezTo>
                  <a:moveTo>
                    <a:pt x="52" y="16"/>
                  </a:moveTo>
                  <a:cubicBezTo>
                    <a:pt x="52" y="16"/>
                    <a:pt x="52" y="16"/>
                    <a:pt x="53" y="17"/>
                  </a:cubicBezTo>
                  <a:cubicBezTo>
                    <a:pt x="53" y="17"/>
                    <a:pt x="52" y="16"/>
                    <a:pt x="53" y="16"/>
                  </a:cubicBezTo>
                  <a:cubicBezTo>
                    <a:pt x="53" y="16"/>
                    <a:pt x="53" y="17"/>
                    <a:pt x="53" y="17"/>
                  </a:cubicBezTo>
                  <a:cubicBezTo>
                    <a:pt x="53" y="17"/>
                    <a:pt x="53" y="17"/>
                    <a:pt x="54" y="17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2" y="16"/>
                    <a:pt x="52" y="16"/>
                  </a:cubicBezTo>
                  <a:moveTo>
                    <a:pt x="52" y="16"/>
                  </a:moveTo>
                  <a:cubicBezTo>
                    <a:pt x="52" y="16"/>
                    <a:pt x="52" y="15"/>
                    <a:pt x="52" y="15"/>
                  </a:cubicBezTo>
                  <a:cubicBezTo>
                    <a:pt x="52" y="15"/>
                    <a:pt x="52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6"/>
                    <a:pt x="51" y="16"/>
                  </a:cubicBezTo>
                  <a:cubicBezTo>
                    <a:pt x="52" y="16"/>
                    <a:pt x="52" y="17"/>
                    <a:pt x="52" y="16"/>
                  </a:cubicBezTo>
                  <a:close/>
                  <a:moveTo>
                    <a:pt x="53" y="15"/>
                  </a:moveTo>
                  <a:cubicBezTo>
                    <a:pt x="53" y="15"/>
                    <a:pt x="52" y="14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moveTo>
                    <a:pt x="53" y="14"/>
                  </a:moveTo>
                  <a:cubicBezTo>
                    <a:pt x="53" y="15"/>
                    <a:pt x="53" y="14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1" y="14"/>
                  </a:moveTo>
                  <a:cubicBezTo>
                    <a:pt x="51" y="14"/>
                    <a:pt x="51" y="15"/>
                    <a:pt x="51" y="15"/>
                  </a:cubicBezTo>
                  <a:cubicBezTo>
                    <a:pt x="51" y="14"/>
                    <a:pt x="52" y="14"/>
                    <a:pt x="51" y="14"/>
                  </a:cubicBezTo>
                  <a:moveTo>
                    <a:pt x="52" y="13"/>
                  </a:moveTo>
                  <a:cubicBezTo>
                    <a:pt x="52" y="13"/>
                    <a:pt x="52" y="14"/>
                    <a:pt x="52" y="14"/>
                  </a:cubicBezTo>
                  <a:cubicBezTo>
                    <a:pt x="52" y="14"/>
                    <a:pt x="52" y="13"/>
                    <a:pt x="52" y="13"/>
                  </a:cubicBezTo>
                  <a:moveTo>
                    <a:pt x="51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3"/>
                    <a:pt x="51" y="12"/>
                    <a:pt x="51" y="12"/>
                  </a:cubicBezTo>
                  <a:moveTo>
                    <a:pt x="49" y="12"/>
                  </a:moveTo>
                  <a:cubicBezTo>
                    <a:pt x="50" y="13"/>
                    <a:pt x="49" y="13"/>
                    <a:pt x="50" y="13"/>
                  </a:cubicBezTo>
                  <a:cubicBezTo>
                    <a:pt x="50" y="13"/>
                    <a:pt x="50" y="12"/>
                    <a:pt x="49" y="12"/>
                  </a:cubicBezTo>
                  <a:moveTo>
                    <a:pt x="49" y="13"/>
                  </a:moveTo>
                  <a:cubicBezTo>
                    <a:pt x="49" y="13"/>
                    <a:pt x="49" y="14"/>
                    <a:pt x="49" y="14"/>
                  </a:cubicBezTo>
                  <a:cubicBezTo>
                    <a:pt x="50" y="14"/>
                    <a:pt x="49" y="14"/>
                    <a:pt x="49" y="14"/>
                  </a:cubicBezTo>
                  <a:cubicBezTo>
                    <a:pt x="50" y="14"/>
                    <a:pt x="50" y="13"/>
                    <a:pt x="50" y="13"/>
                  </a:cubicBezTo>
                  <a:cubicBezTo>
                    <a:pt x="49" y="13"/>
                    <a:pt x="49" y="14"/>
                    <a:pt x="49" y="14"/>
                  </a:cubicBezTo>
                  <a:cubicBezTo>
                    <a:pt x="49" y="13"/>
                    <a:pt x="49" y="13"/>
                    <a:pt x="49" y="13"/>
                  </a:cubicBezTo>
                  <a:moveTo>
                    <a:pt x="46" y="10"/>
                  </a:moveTo>
                  <a:cubicBezTo>
                    <a:pt x="45" y="10"/>
                    <a:pt x="45" y="9"/>
                    <a:pt x="45" y="9"/>
                  </a:cubicBezTo>
                  <a:cubicBezTo>
                    <a:pt x="45" y="9"/>
                    <a:pt x="45" y="10"/>
                    <a:pt x="46" y="10"/>
                  </a:cubicBezTo>
                  <a:moveTo>
                    <a:pt x="50" y="11"/>
                  </a:moveTo>
                  <a:cubicBezTo>
                    <a:pt x="50" y="11"/>
                    <a:pt x="50" y="11"/>
                    <a:pt x="50" y="11"/>
                  </a:cubicBezTo>
                  <a:cubicBezTo>
                    <a:pt x="50" y="12"/>
                    <a:pt x="50" y="11"/>
                    <a:pt x="51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moveTo>
                    <a:pt x="48" y="12"/>
                  </a:move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9" y="13"/>
                    <a:pt x="49" y="13"/>
                  </a:cubicBezTo>
                  <a:lnTo>
                    <a:pt x="48" y="12"/>
                  </a:lnTo>
                  <a:close/>
                  <a:moveTo>
                    <a:pt x="49" y="10"/>
                  </a:moveTo>
                  <a:cubicBezTo>
                    <a:pt x="49" y="10"/>
                    <a:pt x="49" y="10"/>
                    <a:pt x="50" y="11"/>
                  </a:cubicBezTo>
                  <a:cubicBezTo>
                    <a:pt x="49" y="11"/>
                    <a:pt x="49" y="10"/>
                    <a:pt x="49" y="10"/>
                  </a:cubicBezTo>
                  <a:cubicBezTo>
                    <a:pt x="49" y="11"/>
                    <a:pt x="50" y="11"/>
                    <a:pt x="50" y="11"/>
                  </a:cubicBezTo>
                  <a:cubicBezTo>
                    <a:pt x="50" y="10"/>
                    <a:pt x="49" y="10"/>
                    <a:pt x="49" y="9"/>
                  </a:cubicBezTo>
                  <a:cubicBezTo>
                    <a:pt x="49" y="10"/>
                    <a:pt x="49" y="10"/>
                    <a:pt x="49" y="10"/>
                  </a:cubicBezTo>
                  <a:moveTo>
                    <a:pt x="48" y="11"/>
                  </a:moveTo>
                  <a:cubicBezTo>
                    <a:pt x="47" y="10"/>
                    <a:pt x="48" y="12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moveTo>
                    <a:pt x="47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1"/>
                    <a:pt x="47" y="11"/>
                  </a:cubicBezTo>
                  <a:cubicBezTo>
                    <a:pt x="47" y="11"/>
                    <a:pt x="46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1"/>
                    <a:pt x="47" y="12"/>
                    <a:pt x="48" y="12"/>
                  </a:cubicBezTo>
                  <a:cubicBezTo>
                    <a:pt x="48" y="11"/>
                    <a:pt x="47" y="11"/>
                    <a:pt x="47" y="11"/>
                  </a:cubicBezTo>
                  <a:cubicBezTo>
                    <a:pt x="47" y="10"/>
                    <a:pt x="48" y="11"/>
                    <a:pt x="48" y="11"/>
                  </a:cubicBezTo>
                  <a:cubicBezTo>
                    <a:pt x="47" y="10"/>
                    <a:pt x="47" y="10"/>
                    <a:pt x="47" y="10"/>
                  </a:cubicBezTo>
                  <a:moveTo>
                    <a:pt x="46" y="8"/>
                  </a:moveTo>
                  <a:cubicBezTo>
                    <a:pt x="46" y="8"/>
                    <a:pt x="46" y="8"/>
                    <a:pt x="46" y="8"/>
                  </a:cubicBezTo>
                  <a:cubicBezTo>
                    <a:pt x="47" y="8"/>
                    <a:pt x="46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8" y="9"/>
                    <a:pt x="47" y="9"/>
                    <a:pt x="48" y="10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8" y="8"/>
                    <a:pt x="47" y="8"/>
                    <a:pt x="47" y="8"/>
                  </a:cubicBezTo>
                  <a:cubicBezTo>
                    <a:pt x="47" y="8"/>
                    <a:pt x="47" y="8"/>
                    <a:pt x="47" y="7"/>
                  </a:cubicBezTo>
                  <a:cubicBezTo>
                    <a:pt x="47" y="7"/>
                    <a:pt x="46" y="7"/>
                    <a:pt x="46" y="8"/>
                  </a:cubicBezTo>
                  <a:moveTo>
                    <a:pt x="46" y="8"/>
                  </a:move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7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6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5" y="8"/>
                    <a:pt x="46" y="8"/>
                    <a:pt x="46" y="8"/>
                  </a:cubicBezTo>
                  <a:moveTo>
                    <a:pt x="44" y="8"/>
                  </a:moveTo>
                  <a:cubicBezTo>
                    <a:pt x="44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9"/>
                    <a:pt x="44" y="8"/>
                    <a:pt x="45" y="9"/>
                  </a:cubicBezTo>
                  <a:cubicBezTo>
                    <a:pt x="45" y="9"/>
                    <a:pt x="45" y="9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9"/>
                    <a:pt x="44" y="8"/>
                    <a:pt x="44" y="8"/>
                  </a:cubicBezTo>
                  <a:moveTo>
                    <a:pt x="44" y="7"/>
                  </a:moveTo>
                  <a:cubicBezTo>
                    <a:pt x="44" y="7"/>
                    <a:pt x="44" y="7"/>
                    <a:pt x="45" y="7"/>
                  </a:cubicBezTo>
                  <a:cubicBezTo>
                    <a:pt x="45" y="7"/>
                    <a:pt x="44" y="7"/>
                    <a:pt x="44" y="7"/>
                  </a:cubicBezTo>
                  <a:moveTo>
                    <a:pt x="43" y="7"/>
                  </a:move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6"/>
                    <a:pt x="43" y="6"/>
                  </a:cubicBezTo>
                  <a:cubicBezTo>
                    <a:pt x="43" y="6"/>
                    <a:pt x="42" y="6"/>
                    <a:pt x="42" y="6"/>
                  </a:cubicBezTo>
                  <a:cubicBezTo>
                    <a:pt x="42" y="6"/>
                    <a:pt x="43" y="6"/>
                    <a:pt x="43" y="7"/>
                  </a:cubicBezTo>
                  <a:cubicBezTo>
                    <a:pt x="42" y="6"/>
                    <a:pt x="42" y="7"/>
                    <a:pt x="42" y="7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7"/>
                    <a:pt x="42" y="7"/>
                    <a:pt x="43" y="7"/>
                  </a:cubicBezTo>
                  <a:cubicBezTo>
                    <a:pt x="43" y="7"/>
                    <a:pt x="42" y="7"/>
                    <a:pt x="42" y="7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2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4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moveTo>
                    <a:pt x="42" y="5"/>
                  </a:moveTo>
                  <a:cubicBezTo>
                    <a:pt x="42" y="6"/>
                    <a:pt x="42" y="5"/>
                    <a:pt x="42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4" y="6"/>
                  </a:cubicBezTo>
                  <a:cubicBezTo>
                    <a:pt x="43" y="6"/>
                    <a:pt x="43" y="5"/>
                    <a:pt x="42" y="5"/>
                  </a:cubicBezTo>
                  <a:close/>
                  <a:moveTo>
                    <a:pt x="38" y="4"/>
                  </a:moveTo>
                  <a:cubicBezTo>
                    <a:pt x="38" y="4"/>
                    <a:pt x="38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moveTo>
                    <a:pt x="37" y="5"/>
                  </a:moveTo>
                  <a:cubicBezTo>
                    <a:pt x="37" y="5"/>
                    <a:pt x="38" y="5"/>
                    <a:pt x="38" y="5"/>
                  </a:cubicBezTo>
                  <a:cubicBezTo>
                    <a:pt x="38" y="4"/>
                    <a:pt x="37" y="4"/>
                    <a:pt x="37" y="5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4" y="4"/>
                    <a:pt x="34" y="5"/>
                  </a:cubicBezTo>
                  <a:moveTo>
                    <a:pt x="34" y="4"/>
                  </a:moveTo>
                  <a:cubicBezTo>
                    <a:pt x="34" y="4"/>
                    <a:pt x="35" y="4"/>
                    <a:pt x="35" y="4"/>
                  </a:cubicBezTo>
                  <a:cubicBezTo>
                    <a:pt x="35" y="4"/>
                    <a:pt x="34" y="4"/>
                    <a:pt x="34" y="4"/>
                  </a:cubicBezTo>
                  <a:moveTo>
                    <a:pt x="32" y="3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3"/>
                  </a:cubicBezTo>
                  <a:moveTo>
                    <a:pt x="31" y="3"/>
                  </a:moveTo>
                  <a:cubicBezTo>
                    <a:pt x="31" y="3"/>
                    <a:pt x="32" y="3"/>
                    <a:pt x="31" y="3"/>
                  </a:cubicBezTo>
                  <a:cubicBezTo>
                    <a:pt x="31" y="2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moveTo>
                    <a:pt x="29" y="3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1" y="2"/>
                  </a:cubicBezTo>
                  <a:cubicBezTo>
                    <a:pt x="30" y="3"/>
                    <a:pt x="29" y="3"/>
                    <a:pt x="29" y="3"/>
                  </a:cubicBezTo>
                  <a:moveTo>
                    <a:pt x="28" y="4"/>
                  </a:moveTo>
                  <a:cubicBezTo>
                    <a:pt x="28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moveTo>
                    <a:pt x="35" y="1"/>
                  </a:moveTo>
                  <a:cubicBezTo>
                    <a:pt x="36" y="1"/>
                    <a:pt x="36" y="2"/>
                    <a:pt x="36" y="2"/>
                  </a:cubicBezTo>
                  <a:cubicBezTo>
                    <a:pt x="36" y="1"/>
                    <a:pt x="36" y="1"/>
                    <a:pt x="35" y="1"/>
                  </a:cubicBezTo>
                  <a:moveTo>
                    <a:pt x="34" y="1"/>
                  </a:moveTo>
                  <a:cubicBezTo>
                    <a:pt x="34" y="1"/>
                    <a:pt x="34" y="2"/>
                    <a:pt x="35" y="1"/>
                  </a:cubicBezTo>
                  <a:cubicBezTo>
                    <a:pt x="34" y="1"/>
                    <a:pt x="34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moveTo>
                    <a:pt x="32" y="0"/>
                  </a:moveTo>
                  <a:cubicBezTo>
                    <a:pt x="32" y="0"/>
                    <a:pt x="32" y="1"/>
                    <a:pt x="32" y="1"/>
                  </a:cubicBezTo>
                  <a:cubicBezTo>
                    <a:pt x="32" y="0"/>
                    <a:pt x="32" y="0"/>
                    <a:pt x="32" y="0"/>
                  </a:cubicBezTo>
                  <a:moveTo>
                    <a:pt x="31" y="1"/>
                  </a:moveTo>
                  <a:cubicBezTo>
                    <a:pt x="32" y="1"/>
                    <a:pt x="31" y="1"/>
                    <a:pt x="32" y="1"/>
                  </a:cubicBezTo>
                  <a:cubicBezTo>
                    <a:pt x="32" y="1"/>
                    <a:pt x="32" y="1"/>
                    <a:pt x="31" y="1"/>
                  </a:cubicBezTo>
                  <a:moveTo>
                    <a:pt x="28" y="2"/>
                  </a:moveTo>
                  <a:cubicBezTo>
                    <a:pt x="27" y="2"/>
                    <a:pt x="27" y="2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moveTo>
                    <a:pt x="26" y="1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7" y="1"/>
                    <a:pt x="26" y="1"/>
                    <a:pt x="27" y="1"/>
                  </a:cubicBezTo>
                  <a:cubicBezTo>
                    <a:pt x="27" y="1"/>
                    <a:pt x="28" y="1"/>
                    <a:pt x="29" y="1"/>
                  </a:cubicBezTo>
                  <a:cubicBezTo>
                    <a:pt x="29" y="1"/>
                    <a:pt x="29" y="1"/>
                    <a:pt x="30" y="1"/>
                  </a:cubicBezTo>
                  <a:cubicBezTo>
                    <a:pt x="29" y="1"/>
                    <a:pt x="28" y="2"/>
                    <a:pt x="29" y="2"/>
                  </a:cubicBezTo>
                  <a:cubicBezTo>
                    <a:pt x="29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0"/>
                    <a:pt x="29" y="0"/>
                  </a:cubicBezTo>
                  <a:cubicBezTo>
                    <a:pt x="29" y="0"/>
                    <a:pt x="28" y="0"/>
                    <a:pt x="28" y="1"/>
                  </a:cubicBezTo>
                  <a:cubicBezTo>
                    <a:pt x="29" y="0"/>
                    <a:pt x="29" y="1"/>
                    <a:pt x="30" y="1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8" y="1"/>
                    <a:pt x="27" y="1"/>
                    <a:pt x="27" y="1"/>
                  </a:cubicBezTo>
                  <a:cubicBezTo>
                    <a:pt x="27" y="1"/>
                    <a:pt x="28" y="1"/>
                    <a:pt x="28" y="0"/>
                  </a:cubicBezTo>
                  <a:cubicBezTo>
                    <a:pt x="27" y="1"/>
                    <a:pt x="27" y="1"/>
                    <a:pt x="26" y="1"/>
                  </a:cubicBezTo>
                  <a:moveTo>
                    <a:pt x="24" y="4"/>
                  </a:moveTo>
                  <a:cubicBezTo>
                    <a:pt x="24" y="4"/>
                    <a:pt x="25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5" y="4"/>
                    <a:pt x="24" y="4"/>
                  </a:cubicBezTo>
                  <a:moveTo>
                    <a:pt x="21" y="6"/>
                  </a:moveTo>
                  <a:cubicBezTo>
                    <a:pt x="22" y="6"/>
                    <a:pt x="22" y="6"/>
                    <a:pt x="22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5"/>
                    <a:pt x="22" y="5"/>
                  </a:cubicBezTo>
                  <a:cubicBezTo>
                    <a:pt x="23" y="6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4" y="5"/>
                    <a:pt x="25" y="5"/>
                    <a:pt x="25" y="4"/>
                  </a:cubicBezTo>
                  <a:cubicBezTo>
                    <a:pt x="24" y="5"/>
                    <a:pt x="24" y="5"/>
                    <a:pt x="24" y="4"/>
                  </a:cubicBezTo>
                  <a:cubicBezTo>
                    <a:pt x="23" y="4"/>
                    <a:pt x="23" y="5"/>
                    <a:pt x="23" y="5"/>
                  </a:cubicBezTo>
                  <a:cubicBezTo>
                    <a:pt x="22" y="5"/>
                    <a:pt x="21" y="5"/>
                    <a:pt x="21" y="6"/>
                  </a:cubicBezTo>
                  <a:moveTo>
                    <a:pt x="17" y="6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lnTo>
                    <a:pt x="17" y="6"/>
                  </a:lnTo>
                  <a:close/>
                  <a:moveTo>
                    <a:pt x="18" y="8"/>
                  </a:move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moveTo>
                    <a:pt x="18" y="8"/>
                  </a:moveTo>
                  <a:cubicBezTo>
                    <a:pt x="19" y="8"/>
                    <a:pt x="18" y="9"/>
                    <a:pt x="19" y="9"/>
                  </a:cubicBezTo>
                  <a:cubicBezTo>
                    <a:pt x="19" y="8"/>
                    <a:pt x="19" y="8"/>
                    <a:pt x="20" y="8"/>
                  </a:cubicBezTo>
                  <a:cubicBezTo>
                    <a:pt x="20" y="7"/>
                    <a:pt x="19" y="8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8"/>
                    <a:pt x="18" y="8"/>
                    <a:pt x="18" y="8"/>
                  </a:cubicBezTo>
                  <a:moveTo>
                    <a:pt x="18" y="9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9"/>
                    <a:pt x="18" y="9"/>
                    <a:pt x="18" y="9"/>
                  </a:cubicBezTo>
                  <a:moveTo>
                    <a:pt x="0" y="63"/>
                  </a:moveTo>
                  <a:cubicBezTo>
                    <a:pt x="0" y="63"/>
                    <a:pt x="0" y="64"/>
                    <a:pt x="0" y="64"/>
                  </a:cubicBezTo>
                  <a:cubicBezTo>
                    <a:pt x="0" y="63"/>
                    <a:pt x="1" y="64"/>
                    <a:pt x="1" y="63"/>
                  </a:cubicBezTo>
                  <a:cubicBezTo>
                    <a:pt x="1" y="63"/>
                    <a:pt x="1" y="63"/>
                    <a:pt x="0" y="63"/>
                  </a:cubicBezTo>
                  <a:moveTo>
                    <a:pt x="3" y="57"/>
                  </a:moveTo>
                  <a:cubicBezTo>
                    <a:pt x="3" y="57"/>
                    <a:pt x="3" y="58"/>
                    <a:pt x="3" y="58"/>
                  </a:cubicBezTo>
                  <a:cubicBezTo>
                    <a:pt x="3" y="58"/>
                    <a:pt x="3" y="57"/>
                    <a:pt x="3" y="57"/>
                  </a:cubicBezTo>
                  <a:moveTo>
                    <a:pt x="0" y="51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moveTo>
                    <a:pt x="0" y="49"/>
                  </a:moveTo>
                  <a:cubicBezTo>
                    <a:pt x="0" y="49"/>
                    <a:pt x="0" y="49"/>
                    <a:pt x="0" y="50"/>
                  </a:cubicBezTo>
                  <a:cubicBezTo>
                    <a:pt x="0" y="50"/>
                    <a:pt x="0" y="49"/>
                    <a:pt x="0" y="49"/>
                  </a:cubicBezTo>
                  <a:moveTo>
                    <a:pt x="1" y="36"/>
                  </a:move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1" y="35"/>
                    <a:pt x="1" y="36"/>
                  </a:cubicBezTo>
                  <a:moveTo>
                    <a:pt x="5" y="30"/>
                  </a:moveTo>
                  <a:cubicBezTo>
                    <a:pt x="5" y="31"/>
                    <a:pt x="4" y="30"/>
                    <a:pt x="4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0"/>
                    <a:pt x="5" y="30"/>
                  </a:cubicBezTo>
                  <a:moveTo>
                    <a:pt x="3" y="27"/>
                  </a:move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4" y="28"/>
                  </a:cubicBezTo>
                  <a:cubicBezTo>
                    <a:pt x="4" y="27"/>
                    <a:pt x="3" y="28"/>
                    <a:pt x="3" y="27"/>
                  </a:cubicBezTo>
                  <a:moveTo>
                    <a:pt x="6" y="20"/>
                  </a:moveTo>
                  <a:cubicBezTo>
                    <a:pt x="6" y="20"/>
                    <a:pt x="6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10" y="18"/>
                    <a:pt x="9" y="18"/>
                  </a:cubicBezTo>
                  <a:moveTo>
                    <a:pt x="9" y="16"/>
                  </a:moveTo>
                  <a:cubicBezTo>
                    <a:pt x="8" y="16"/>
                    <a:pt x="8" y="17"/>
                    <a:pt x="8" y="17"/>
                  </a:cubicBezTo>
                  <a:cubicBezTo>
                    <a:pt x="8" y="17"/>
                    <a:pt x="9" y="16"/>
                    <a:pt x="9" y="16"/>
                  </a:cubicBezTo>
                  <a:moveTo>
                    <a:pt x="10" y="14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1" y="14"/>
                    <a:pt x="10" y="14"/>
                  </a:cubicBezTo>
                  <a:moveTo>
                    <a:pt x="13" y="13"/>
                  </a:moveTo>
                  <a:cubicBezTo>
                    <a:pt x="13" y="12"/>
                    <a:pt x="12" y="13"/>
                    <a:pt x="12" y="13"/>
                  </a:cubicBezTo>
                  <a:cubicBezTo>
                    <a:pt x="12" y="14"/>
                    <a:pt x="13" y="13"/>
                    <a:pt x="13" y="13"/>
                  </a:cubicBezTo>
                  <a:moveTo>
                    <a:pt x="13" y="9"/>
                  </a:moveTo>
                  <a:cubicBezTo>
                    <a:pt x="13" y="9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9"/>
                  </a:cubicBezTo>
                  <a:moveTo>
                    <a:pt x="17" y="10"/>
                  </a:moveTo>
                  <a:cubicBezTo>
                    <a:pt x="16" y="10"/>
                    <a:pt x="16" y="10"/>
                    <a:pt x="16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moveTo>
                    <a:pt x="15" y="12"/>
                  </a:moveTo>
                  <a:cubicBezTo>
                    <a:pt x="15" y="13"/>
                    <a:pt x="15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6" y="11"/>
                    <a:pt x="15" y="12"/>
                    <a:pt x="15" y="12"/>
                  </a:cubicBezTo>
                  <a:moveTo>
                    <a:pt x="11" y="18"/>
                  </a:move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2" y="17"/>
                  </a:cubicBezTo>
                  <a:cubicBezTo>
                    <a:pt x="11" y="17"/>
                    <a:pt x="11" y="18"/>
                    <a:pt x="11" y="18"/>
                  </a:cubicBezTo>
                  <a:moveTo>
                    <a:pt x="10" y="20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lose/>
                  <a:moveTo>
                    <a:pt x="10" y="21"/>
                  </a:moveTo>
                  <a:cubicBezTo>
                    <a:pt x="10" y="21"/>
                    <a:pt x="10" y="21"/>
                    <a:pt x="11" y="21"/>
                  </a:cubicBezTo>
                  <a:cubicBezTo>
                    <a:pt x="10" y="20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  <a:moveTo>
                    <a:pt x="7" y="30"/>
                  </a:move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lnTo>
                    <a:pt x="7" y="30"/>
                  </a:lnTo>
                  <a:close/>
                  <a:moveTo>
                    <a:pt x="5" y="79"/>
                  </a:moveTo>
                  <a:cubicBezTo>
                    <a:pt x="5" y="79"/>
                    <a:pt x="4" y="78"/>
                    <a:pt x="4" y="78"/>
                  </a:cubicBezTo>
                  <a:cubicBezTo>
                    <a:pt x="4" y="78"/>
                    <a:pt x="4" y="78"/>
                    <a:pt x="4" y="79"/>
                  </a:cubicBezTo>
                  <a:cubicBezTo>
                    <a:pt x="4" y="79"/>
                    <a:pt x="5" y="79"/>
                    <a:pt x="5" y="79"/>
                  </a:cubicBezTo>
                  <a:moveTo>
                    <a:pt x="8" y="82"/>
                  </a:moveTo>
                  <a:cubicBezTo>
                    <a:pt x="8" y="81"/>
                    <a:pt x="8" y="81"/>
                    <a:pt x="8" y="8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7" y="81"/>
                    <a:pt x="8" y="82"/>
                    <a:pt x="8" y="82"/>
                  </a:cubicBezTo>
                  <a:moveTo>
                    <a:pt x="43" y="50"/>
                  </a:moveTo>
                  <a:cubicBezTo>
                    <a:pt x="43" y="50"/>
                    <a:pt x="43" y="50"/>
                    <a:pt x="42" y="50"/>
                  </a:cubicBezTo>
                  <a:cubicBezTo>
                    <a:pt x="42" y="50"/>
                    <a:pt x="43" y="50"/>
                    <a:pt x="43" y="50"/>
                  </a:cubicBezTo>
                  <a:moveTo>
                    <a:pt x="44" y="51"/>
                  </a:moveTo>
                  <a:cubicBezTo>
                    <a:pt x="44" y="51"/>
                    <a:pt x="44" y="51"/>
                    <a:pt x="44" y="51"/>
                  </a:cubicBezTo>
                  <a:cubicBezTo>
                    <a:pt x="44" y="51"/>
                    <a:pt x="44" y="51"/>
                    <a:pt x="43" y="51"/>
                  </a:cubicBezTo>
                  <a:cubicBezTo>
                    <a:pt x="43" y="51"/>
                    <a:pt x="44" y="51"/>
                    <a:pt x="44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4" y="51"/>
                    <a:pt x="44" y="52"/>
                    <a:pt x="44" y="51"/>
                  </a:cubicBezTo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moveTo>
                    <a:pt x="60" y="81"/>
                  </a:moveTo>
                  <a:cubicBezTo>
                    <a:pt x="61" y="81"/>
                    <a:pt x="61" y="80"/>
                    <a:pt x="60" y="81"/>
                  </a:cubicBezTo>
                  <a:close/>
                  <a:moveTo>
                    <a:pt x="56" y="82"/>
                  </a:moveTo>
                  <a:cubicBezTo>
                    <a:pt x="56" y="82"/>
                    <a:pt x="57" y="82"/>
                    <a:pt x="57" y="82"/>
                  </a:cubicBezTo>
                  <a:cubicBezTo>
                    <a:pt x="57" y="82"/>
                    <a:pt x="57" y="82"/>
                    <a:pt x="56" y="82"/>
                  </a:cubicBezTo>
                  <a:moveTo>
                    <a:pt x="58" y="74"/>
                  </a:move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moveTo>
                    <a:pt x="57" y="75"/>
                  </a:move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moveTo>
                    <a:pt x="50" y="79"/>
                  </a:moveTo>
                  <a:cubicBezTo>
                    <a:pt x="50" y="79"/>
                    <a:pt x="50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80"/>
                    <a:pt x="51" y="79"/>
                  </a:cubicBezTo>
                  <a:cubicBezTo>
                    <a:pt x="50" y="80"/>
                    <a:pt x="50" y="79"/>
                    <a:pt x="50" y="79"/>
                  </a:cubicBezTo>
                  <a:moveTo>
                    <a:pt x="56" y="75"/>
                  </a:moveTo>
                  <a:cubicBezTo>
                    <a:pt x="56" y="75"/>
                    <a:pt x="57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moveTo>
                    <a:pt x="57" y="75"/>
                  </a:move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4" y="76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7" y="75"/>
                    <a:pt x="57" y="75"/>
                  </a:cubicBezTo>
                  <a:moveTo>
                    <a:pt x="48" y="68"/>
                  </a:moveTo>
                  <a:cubicBezTo>
                    <a:pt x="48" y="68"/>
                    <a:pt x="49" y="68"/>
                    <a:pt x="48" y="68"/>
                  </a:cubicBezTo>
                  <a:cubicBezTo>
                    <a:pt x="48" y="68"/>
                    <a:pt x="48" y="68"/>
                    <a:pt x="48" y="68"/>
                  </a:cubicBezTo>
                  <a:moveTo>
                    <a:pt x="50" y="58"/>
                  </a:moveTo>
                  <a:cubicBezTo>
                    <a:pt x="50" y="58"/>
                    <a:pt x="50" y="58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moveTo>
                    <a:pt x="41" y="48"/>
                  </a:moveTo>
                  <a:cubicBezTo>
                    <a:pt x="41" y="48"/>
                    <a:pt x="42" y="48"/>
                    <a:pt x="42" y="48"/>
                  </a:cubicBezTo>
                  <a:cubicBezTo>
                    <a:pt x="42" y="48"/>
                    <a:pt x="41" y="48"/>
                    <a:pt x="41" y="48"/>
                  </a:cubicBezTo>
                  <a:moveTo>
                    <a:pt x="39" y="47"/>
                  </a:move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7"/>
                    <a:pt x="39" y="47"/>
                  </a:cubicBezTo>
                  <a:moveTo>
                    <a:pt x="38" y="49"/>
                  </a:moveTo>
                  <a:cubicBezTo>
                    <a:pt x="38" y="48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moveTo>
                    <a:pt x="33" y="48"/>
                  </a:moveTo>
                  <a:cubicBezTo>
                    <a:pt x="34" y="47"/>
                    <a:pt x="34" y="48"/>
                    <a:pt x="34" y="48"/>
                  </a:cubicBezTo>
                  <a:cubicBezTo>
                    <a:pt x="34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6" y="48"/>
                    <a:pt x="37" y="48"/>
                    <a:pt x="38" y="48"/>
                  </a:cubicBezTo>
                  <a:cubicBezTo>
                    <a:pt x="38" y="48"/>
                    <a:pt x="39" y="48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8"/>
                    <a:pt x="37" y="47"/>
                    <a:pt x="37" y="47"/>
                  </a:cubicBezTo>
                  <a:cubicBezTo>
                    <a:pt x="37" y="47"/>
                    <a:pt x="36" y="47"/>
                    <a:pt x="36" y="47"/>
                  </a:cubicBezTo>
                  <a:cubicBezTo>
                    <a:pt x="36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3" y="47"/>
                    <a:pt x="33" y="48"/>
                  </a:cubicBezTo>
                  <a:moveTo>
                    <a:pt x="18" y="50"/>
                  </a:moveTo>
                  <a:cubicBezTo>
                    <a:pt x="18" y="50"/>
                    <a:pt x="19" y="50"/>
                    <a:pt x="19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49"/>
                    <a:pt x="21" y="49"/>
                  </a:cubicBezTo>
                  <a:cubicBezTo>
                    <a:pt x="20" y="49"/>
                    <a:pt x="20" y="50"/>
                    <a:pt x="19" y="50"/>
                  </a:cubicBezTo>
                  <a:cubicBezTo>
                    <a:pt x="19" y="50"/>
                    <a:pt x="18" y="50"/>
                    <a:pt x="18" y="50"/>
                  </a:cubicBezTo>
                  <a:moveTo>
                    <a:pt x="21" y="67"/>
                  </a:moveTo>
                  <a:cubicBezTo>
                    <a:pt x="21" y="67"/>
                    <a:pt x="21" y="66"/>
                    <a:pt x="21" y="66"/>
                  </a:cubicBezTo>
                  <a:cubicBezTo>
                    <a:pt x="21" y="66"/>
                    <a:pt x="21" y="67"/>
                    <a:pt x="21" y="67"/>
                  </a:cubicBezTo>
                  <a:moveTo>
                    <a:pt x="20" y="65"/>
                  </a:moveTo>
                  <a:cubicBezTo>
                    <a:pt x="20" y="65"/>
                    <a:pt x="21" y="65"/>
                    <a:pt x="21" y="65"/>
                  </a:cubicBezTo>
                  <a:cubicBezTo>
                    <a:pt x="21" y="65"/>
                    <a:pt x="21" y="64"/>
                    <a:pt x="20" y="65"/>
                  </a:cubicBezTo>
                  <a:moveTo>
                    <a:pt x="20" y="65"/>
                  </a:moveTo>
                  <a:cubicBezTo>
                    <a:pt x="20" y="65"/>
                    <a:pt x="20" y="65"/>
                    <a:pt x="20" y="65"/>
                  </a:cubicBezTo>
                  <a:cubicBezTo>
                    <a:pt x="20" y="64"/>
                    <a:pt x="19" y="65"/>
                    <a:pt x="20" y="65"/>
                  </a:cubicBezTo>
                  <a:moveTo>
                    <a:pt x="18" y="50"/>
                  </a:moveTo>
                  <a:cubicBezTo>
                    <a:pt x="18" y="50"/>
                    <a:pt x="18" y="50"/>
                    <a:pt x="17" y="50"/>
                  </a:cubicBezTo>
                  <a:cubicBezTo>
                    <a:pt x="17" y="50"/>
                    <a:pt x="18" y="50"/>
                    <a:pt x="17" y="50"/>
                  </a:cubicBezTo>
                  <a:cubicBezTo>
                    <a:pt x="17" y="50"/>
                    <a:pt x="17" y="51"/>
                    <a:pt x="18" y="50"/>
                  </a:cubicBezTo>
                  <a:moveTo>
                    <a:pt x="12" y="56"/>
                  </a:moveTo>
                  <a:cubicBezTo>
                    <a:pt x="12" y="56"/>
                    <a:pt x="12" y="55"/>
                    <a:pt x="12" y="55"/>
                  </a:cubicBezTo>
                  <a:cubicBezTo>
                    <a:pt x="12" y="55"/>
                    <a:pt x="12" y="56"/>
                    <a:pt x="12" y="56"/>
                  </a:cubicBezTo>
                  <a:moveTo>
                    <a:pt x="12" y="60"/>
                  </a:moveTo>
                  <a:cubicBezTo>
                    <a:pt x="12" y="60"/>
                    <a:pt x="13" y="60"/>
                    <a:pt x="13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60"/>
                    <a:pt x="12" y="60"/>
                    <a:pt x="12" y="60"/>
                  </a:cubicBezTo>
                  <a:moveTo>
                    <a:pt x="13" y="68"/>
                  </a:moveTo>
                  <a:cubicBezTo>
                    <a:pt x="13" y="68"/>
                    <a:pt x="13" y="67"/>
                    <a:pt x="13" y="67"/>
                  </a:cubicBezTo>
                  <a:cubicBezTo>
                    <a:pt x="13" y="67"/>
                    <a:pt x="13" y="68"/>
                    <a:pt x="13" y="68"/>
                  </a:cubicBezTo>
                  <a:moveTo>
                    <a:pt x="19" y="67"/>
                  </a:moveTo>
                  <a:cubicBezTo>
                    <a:pt x="19" y="66"/>
                    <a:pt x="18" y="66"/>
                    <a:pt x="18" y="66"/>
                  </a:cubicBezTo>
                  <a:cubicBezTo>
                    <a:pt x="19" y="66"/>
                    <a:pt x="18" y="65"/>
                    <a:pt x="18" y="65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8" y="65"/>
                    <a:pt x="19" y="64"/>
                    <a:pt x="18" y="64"/>
                  </a:cubicBezTo>
                  <a:cubicBezTo>
                    <a:pt x="18" y="64"/>
                    <a:pt x="18" y="63"/>
                    <a:pt x="18" y="63"/>
                  </a:cubicBezTo>
                  <a:cubicBezTo>
                    <a:pt x="18" y="64"/>
                    <a:pt x="18" y="64"/>
                    <a:pt x="19" y="64"/>
                  </a:cubicBezTo>
                  <a:cubicBezTo>
                    <a:pt x="19" y="64"/>
                    <a:pt x="19" y="64"/>
                    <a:pt x="19" y="63"/>
                  </a:cubicBezTo>
                  <a:cubicBezTo>
                    <a:pt x="19" y="63"/>
                    <a:pt x="18" y="62"/>
                    <a:pt x="18" y="62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2"/>
                    <a:pt x="19" y="62"/>
                    <a:pt x="18" y="61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60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9" y="59"/>
                  </a:cubicBezTo>
                  <a:cubicBezTo>
                    <a:pt x="18" y="58"/>
                    <a:pt x="18" y="59"/>
                    <a:pt x="18" y="59"/>
                  </a:cubicBezTo>
                  <a:cubicBezTo>
                    <a:pt x="18" y="58"/>
                    <a:pt x="18" y="59"/>
                    <a:pt x="18" y="58"/>
                  </a:cubicBezTo>
                  <a:cubicBezTo>
                    <a:pt x="18" y="58"/>
                    <a:pt x="18" y="58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6"/>
                    <a:pt x="17" y="55"/>
                    <a:pt x="18" y="55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3"/>
                    <a:pt x="17" y="52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1"/>
                    <a:pt x="17" y="52"/>
                  </a:cubicBezTo>
                  <a:cubicBezTo>
                    <a:pt x="17" y="52"/>
                    <a:pt x="17" y="53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5"/>
                    <a:pt x="17" y="56"/>
                    <a:pt x="17" y="57"/>
                  </a:cubicBezTo>
                  <a:cubicBezTo>
                    <a:pt x="17" y="57"/>
                    <a:pt x="17" y="56"/>
                    <a:pt x="17" y="57"/>
                  </a:cubicBezTo>
                  <a:cubicBezTo>
                    <a:pt x="17" y="57"/>
                    <a:pt x="17" y="57"/>
                    <a:pt x="17" y="58"/>
                  </a:cubicBezTo>
                  <a:cubicBezTo>
                    <a:pt x="17" y="59"/>
                    <a:pt x="18" y="59"/>
                    <a:pt x="17" y="60"/>
                  </a:cubicBezTo>
                  <a:cubicBezTo>
                    <a:pt x="17" y="60"/>
                    <a:pt x="17" y="61"/>
                    <a:pt x="17" y="61"/>
                  </a:cubicBezTo>
                  <a:cubicBezTo>
                    <a:pt x="18" y="61"/>
                    <a:pt x="18" y="62"/>
                    <a:pt x="18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3"/>
                    <a:pt x="17" y="62"/>
                    <a:pt x="18" y="62"/>
                  </a:cubicBezTo>
                  <a:cubicBezTo>
                    <a:pt x="18" y="63"/>
                    <a:pt x="18" y="63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7"/>
                    <a:pt x="18" y="67"/>
                    <a:pt x="18" y="68"/>
                  </a:cubicBezTo>
                  <a:cubicBezTo>
                    <a:pt x="18" y="68"/>
                    <a:pt x="18" y="67"/>
                    <a:pt x="18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8"/>
                    <a:pt x="18" y="69"/>
                    <a:pt x="18" y="69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8"/>
                    <a:pt x="18" y="68"/>
                    <a:pt x="19" y="69"/>
                  </a:cubicBezTo>
                  <a:cubicBezTo>
                    <a:pt x="19" y="69"/>
                    <a:pt x="18" y="69"/>
                    <a:pt x="18" y="69"/>
                  </a:cubicBezTo>
                  <a:cubicBezTo>
                    <a:pt x="19" y="70"/>
                    <a:pt x="19" y="67"/>
                    <a:pt x="19" y="67"/>
                  </a:cubicBezTo>
                  <a:moveTo>
                    <a:pt x="19" y="73"/>
                  </a:moveTo>
                  <a:cubicBezTo>
                    <a:pt x="19" y="73"/>
                    <a:pt x="19" y="73"/>
                    <a:pt x="19" y="73"/>
                  </a:cubicBezTo>
                  <a:cubicBezTo>
                    <a:pt x="20" y="74"/>
                    <a:pt x="20" y="73"/>
                    <a:pt x="19" y="73"/>
                  </a:cubicBezTo>
                  <a:moveTo>
                    <a:pt x="21" y="78"/>
                  </a:moveTo>
                  <a:cubicBezTo>
                    <a:pt x="21" y="78"/>
                    <a:pt x="21" y="77"/>
                    <a:pt x="22" y="76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8"/>
                    <a:pt x="21" y="78"/>
                    <a:pt x="21" y="78"/>
                  </a:cubicBezTo>
                  <a:moveTo>
                    <a:pt x="19" y="79"/>
                  </a:moveTo>
                  <a:cubicBezTo>
                    <a:pt x="20" y="79"/>
                    <a:pt x="20" y="78"/>
                    <a:pt x="20" y="78"/>
                  </a:cubicBezTo>
                  <a:cubicBezTo>
                    <a:pt x="20" y="78"/>
                    <a:pt x="19" y="79"/>
                    <a:pt x="19" y="79"/>
                  </a:cubicBezTo>
                  <a:moveTo>
                    <a:pt x="19" y="79"/>
                  </a:moveTo>
                  <a:cubicBezTo>
                    <a:pt x="19" y="79"/>
                    <a:pt x="19" y="79"/>
                    <a:pt x="19" y="78"/>
                  </a:cubicBezTo>
                  <a:cubicBezTo>
                    <a:pt x="19" y="78"/>
                    <a:pt x="19" y="79"/>
                    <a:pt x="19" y="79"/>
                  </a:cubicBezTo>
                  <a:moveTo>
                    <a:pt x="14" y="75"/>
                  </a:move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moveTo>
                    <a:pt x="13" y="75"/>
                  </a:move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moveTo>
                    <a:pt x="13" y="76"/>
                  </a:moveTo>
                  <a:cubicBezTo>
                    <a:pt x="13" y="76"/>
                    <a:pt x="14" y="76"/>
                    <a:pt x="13" y="76"/>
                  </a:cubicBezTo>
                  <a:cubicBezTo>
                    <a:pt x="13" y="75"/>
                    <a:pt x="13" y="76"/>
                    <a:pt x="13" y="76"/>
                  </a:cubicBezTo>
                  <a:moveTo>
                    <a:pt x="14" y="81"/>
                  </a:moveTo>
                  <a:cubicBezTo>
                    <a:pt x="15" y="81"/>
                    <a:pt x="15" y="81"/>
                    <a:pt x="15" y="80"/>
                  </a:cubicBezTo>
                  <a:cubicBezTo>
                    <a:pt x="15" y="80"/>
                    <a:pt x="16" y="80"/>
                    <a:pt x="16" y="80"/>
                  </a:cubicBezTo>
                  <a:cubicBezTo>
                    <a:pt x="16" y="80"/>
                    <a:pt x="17" y="80"/>
                    <a:pt x="16" y="80"/>
                  </a:cubicBezTo>
                  <a:cubicBezTo>
                    <a:pt x="16" y="80"/>
                    <a:pt x="16" y="80"/>
                    <a:pt x="15" y="80"/>
                  </a:cubicBezTo>
                  <a:cubicBezTo>
                    <a:pt x="15" y="80"/>
                    <a:pt x="16" y="80"/>
                    <a:pt x="15" y="80"/>
                  </a:cubicBezTo>
                  <a:cubicBezTo>
                    <a:pt x="15" y="80"/>
                    <a:pt x="15" y="80"/>
                    <a:pt x="15" y="81"/>
                  </a:cubicBezTo>
                  <a:cubicBezTo>
                    <a:pt x="15" y="81"/>
                    <a:pt x="14" y="81"/>
                    <a:pt x="14" y="81"/>
                  </a:cubicBezTo>
                  <a:moveTo>
                    <a:pt x="13" y="76"/>
                  </a:move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moveTo>
                    <a:pt x="10" y="81"/>
                  </a:moveTo>
                  <a:cubicBezTo>
                    <a:pt x="10" y="81"/>
                    <a:pt x="10" y="81"/>
                    <a:pt x="11" y="81"/>
                  </a:cubicBezTo>
                  <a:cubicBezTo>
                    <a:pt x="11" y="82"/>
                    <a:pt x="11" y="82"/>
                    <a:pt x="11" y="81"/>
                  </a:cubicBezTo>
                  <a:cubicBezTo>
                    <a:pt x="11" y="81"/>
                    <a:pt x="11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moveTo>
                    <a:pt x="9" y="80"/>
                  </a:moveTo>
                  <a:cubicBezTo>
                    <a:pt x="9" y="80"/>
                    <a:pt x="9" y="80"/>
                    <a:pt x="9" y="80"/>
                  </a:cubicBezTo>
                  <a:cubicBezTo>
                    <a:pt x="9" y="80"/>
                    <a:pt x="9" y="80"/>
                    <a:pt x="9" y="80"/>
                  </a:cubicBezTo>
                  <a:moveTo>
                    <a:pt x="6" y="73"/>
                  </a:moveTo>
                  <a:cubicBezTo>
                    <a:pt x="6" y="73"/>
                    <a:pt x="6" y="73"/>
                    <a:pt x="6" y="73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5" y="74"/>
                    <a:pt x="6" y="74"/>
                    <a:pt x="6" y="75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3"/>
                  </a:cubicBezTo>
                  <a:moveTo>
                    <a:pt x="5" y="66"/>
                  </a:move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moveTo>
                    <a:pt x="5" y="64"/>
                  </a:moveTo>
                  <a:cubicBezTo>
                    <a:pt x="5" y="64"/>
                    <a:pt x="4" y="64"/>
                    <a:pt x="5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5"/>
                    <a:pt x="5" y="65"/>
                    <a:pt x="5" y="66"/>
                  </a:cubicBezTo>
                  <a:cubicBezTo>
                    <a:pt x="5" y="65"/>
                    <a:pt x="5" y="65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3"/>
                    <a:pt x="5" y="63"/>
                    <a:pt x="5" y="64"/>
                  </a:cubicBezTo>
                  <a:moveTo>
                    <a:pt x="11" y="47"/>
                  </a:move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1" y="48"/>
                    <a:pt x="12" y="48"/>
                    <a:pt x="11" y="47"/>
                  </a:cubicBezTo>
                  <a:moveTo>
                    <a:pt x="11" y="47"/>
                  </a:move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2" y="47"/>
                    <a:pt x="12" y="47"/>
                  </a:cubicBezTo>
                  <a:cubicBezTo>
                    <a:pt x="11" y="47"/>
                    <a:pt x="11" y="47"/>
                    <a:pt x="11" y="47"/>
                  </a:cubicBezTo>
                  <a:moveTo>
                    <a:pt x="11" y="46"/>
                  </a:moveTo>
                  <a:cubicBezTo>
                    <a:pt x="11" y="46"/>
                    <a:pt x="11" y="46"/>
                    <a:pt x="12" y="46"/>
                  </a:cubicBezTo>
                  <a:cubicBezTo>
                    <a:pt x="11" y="46"/>
                    <a:pt x="12" y="46"/>
                    <a:pt x="11" y="46"/>
                  </a:cubicBezTo>
                  <a:moveTo>
                    <a:pt x="8" y="43"/>
                  </a:moveTo>
                  <a:cubicBezTo>
                    <a:pt x="8" y="43"/>
                    <a:pt x="8" y="44"/>
                    <a:pt x="8" y="44"/>
                  </a:cubicBezTo>
                  <a:cubicBezTo>
                    <a:pt x="8" y="43"/>
                    <a:pt x="8" y="43"/>
                    <a:pt x="8" y="43"/>
                  </a:cubicBezTo>
                  <a:moveTo>
                    <a:pt x="12" y="43"/>
                  </a:moveTo>
                  <a:cubicBezTo>
                    <a:pt x="12" y="43"/>
                    <a:pt x="11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moveTo>
                    <a:pt x="10" y="34"/>
                  </a:moveTo>
                  <a:cubicBezTo>
                    <a:pt x="10" y="34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4"/>
                    <a:pt x="10" y="34"/>
                  </a:cubicBezTo>
                  <a:moveTo>
                    <a:pt x="10" y="33"/>
                  </a:moveTo>
                  <a:cubicBezTo>
                    <a:pt x="10" y="34"/>
                    <a:pt x="10" y="34"/>
                    <a:pt x="10" y="34"/>
                  </a:cubicBezTo>
                  <a:cubicBezTo>
                    <a:pt x="11" y="34"/>
                    <a:pt x="10" y="34"/>
                    <a:pt x="10" y="34"/>
                  </a:cubicBezTo>
                  <a:cubicBezTo>
                    <a:pt x="11" y="35"/>
                    <a:pt x="11" y="34"/>
                    <a:pt x="10" y="33"/>
                  </a:cubicBezTo>
                  <a:moveTo>
                    <a:pt x="13" y="29"/>
                  </a:moveTo>
                  <a:cubicBezTo>
                    <a:pt x="13" y="29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moveTo>
                    <a:pt x="15" y="25"/>
                  </a:move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moveTo>
                    <a:pt x="16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6" y="25"/>
                    <a:pt x="16" y="24"/>
                  </a:cubicBezTo>
                  <a:moveTo>
                    <a:pt x="14" y="23"/>
                  </a:moveTo>
                  <a:cubicBezTo>
                    <a:pt x="14" y="24"/>
                    <a:pt x="13" y="25"/>
                    <a:pt x="14" y="25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4"/>
                    <a:pt x="14" y="23"/>
                    <a:pt x="14" y="23"/>
                  </a:cubicBezTo>
                  <a:moveTo>
                    <a:pt x="16" y="20"/>
                  </a:moveTo>
                  <a:cubicBezTo>
                    <a:pt x="16" y="20"/>
                    <a:pt x="16" y="20"/>
                    <a:pt x="16" y="19"/>
                  </a:cubicBezTo>
                  <a:cubicBezTo>
                    <a:pt x="16" y="20"/>
                    <a:pt x="16" y="20"/>
                    <a:pt x="16" y="20"/>
                  </a:cubicBezTo>
                  <a:close/>
                  <a:moveTo>
                    <a:pt x="17" y="21"/>
                  </a:moveTo>
                  <a:cubicBezTo>
                    <a:pt x="16" y="21"/>
                    <a:pt x="16" y="21"/>
                    <a:pt x="16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1"/>
                    <a:pt x="17" y="21"/>
                  </a:cubicBezTo>
                  <a:moveTo>
                    <a:pt x="18" y="20"/>
                  </a:moveTo>
                  <a:cubicBezTo>
                    <a:pt x="18" y="20"/>
                    <a:pt x="17" y="20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moveTo>
                    <a:pt x="18" y="20"/>
                  </a:moveTo>
                  <a:cubicBezTo>
                    <a:pt x="17" y="19"/>
                    <a:pt x="17" y="20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0"/>
                    <a:pt x="17" y="20"/>
                    <a:pt x="18" y="20"/>
                  </a:cubicBezTo>
                  <a:moveTo>
                    <a:pt x="18" y="59"/>
                  </a:move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moveTo>
                    <a:pt x="60" y="27"/>
                  </a:moveTo>
                  <a:cubicBezTo>
                    <a:pt x="59" y="27"/>
                    <a:pt x="59" y="26"/>
                    <a:pt x="59" y="26"/>
                  </a:cubicBezTo>
                  <a:cubicBezTo>
                    <a:pt x="60" y="26"/>
                    <a:pt x="60" y="27"/>
                    <a:pt x="60" y="27"/>
                  </a:cubicBezTo>
                  <a:moveTo>
                    <a:pt x="4" y="62"/>
                  </a:moveTo>
                  <a:cubicBezTo>
                    <a:pt x="4" y="61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1"/>
                    <a:pt x="4" y="61"/>
                    <a:pt x="4" y="62"/>
                  </a:cubicBezTo>
                  <a:moveTo>
                    <a:pt x="5" y="44"/>
                  </a:moveTo>
                  <a:cubicBezTo>
                    <a:pt x="4" y="43"/>
                    <a:pt x="5" y="43"/>
                    <a:pt x="5" y="42"/>
                  </a:cubicBezTo>
                  <a:cubicBezTo>
                    <a:pt x="5" y="42"/>
                    <a:pt x="5" y="43"/>
                    <a:pt x="5" y="44"/>
                  </a:cubicBezTo>
                  <a:moveTo>
                    <a:pt x="50" y="19"/>
                  </a:moveTo>
                  <a:cubicBezTo>
                    <a:pt x="50" y="19"/>
                    <a:pt x="49" y="18"/>
                    <a:pt x="49" y="18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8"/>
                    <a:pt x="50" y="18"/>
                    <a:pt x="50" y="19"/>
                  </a:cubicBezTo>
                  <a:moveTo>
                    <a:pt x="58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0"/>
                    <a:pt x="59" y="30"/>
                  </a:cubicBezTo>
                  <a:cubicBezTo>
                    <a:pt x="59" y="31"/>
                    <a:pt x="59" y="31"/>
                    <a:pt x="58" y="31"/>
                  </a:cubicBezTo>
                  <a:moveTo>
                    <a:pt x="51" y="21"/>
                  </a:moveTo>
                  <a:cubicBezTo>
                    <a:pt x="51" y="21"/>
                    <a:pt x="50" y="20"/>
                    <a:pt x="50" y="20"/>
                  </a:cubicBezTo>
                  <a:cubicBezTo>
                    <a:pt x="51" y="20"/>
                    <a:pt x="51" y="21"/>
                    <a:pt x="51" y="21"/>
                  </a:cubicBezTo>
                  <a:moveTo>
                    <a:pt x="45" y="13"/>
                  </a:moveTo>
                  <a:cubicBezTo>
                    <a:pt x="46" y="13"/>
                    <a:pt x="46" y="14"/>
                    <a:pt x="47" y="14"/>
                  </a:cubicBezTo>
                  <a:cubicBezTo>
                    <a:pt x="46" y="14"/>
                    <a:pt x="45" y="13"/>
                    <a:pt x="44" y="12"/>
                  </a:cubicBezTo>
                  <a:cubicBezTo>
                    <a:pt x="44" y="11"/>
                    <a:pt x="45" y="12"/>
                    <a:pt x="45" y="13"/>
                  </a:cubicBezTo>
                  <a:moveTo>
                    <a:pt x="58" y="32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2"/>
                    <a:pt x="58" y="32"/>
                  </a:cubicBezTo>
                  <a:moveTo>
                    <a:pt x="59" y="35"/>
                  </a:moveTo>
                  <a:cubicBezTo>
                    <a:pt x="59" y="35"/>
                    <a:pt x="59" y="35"/>
                    <a:pt x="59" y="35"/>
                  </a:cubicBezTo>
                  <a:cubicBezTo>
                    <a:pt x="59" y="35"/>
                    <a:pt x="59" y="35"/>
                    <a:pt x="59" y="35"/>
                  </a:cubicBezTo>
                  <a:moveTo>
                    <a:pt x="58" y="34"/>
                  </a:moveTo>
                  <a:cubicBezTo>
                    <a:pt x="58" y="33"/>
                    <a:pt x="58" y="33"/>
                    <a:pt x="58" y="32"/>
                  </a:cubicBezTo>
                  <a:cubicBezTo>
                    <a:pt x="58" y="32"/>
                    <a:pt x="58" y="33"/>
                    <a:pt x="59" y="33"/>
                  </a:cubicBezTo>
                  <a:cubicBezTo>
                    <a:pt x="58" y="33"/>
                    <a:pt x="58" y="33"/>
                    <a:pt x="58" y="34"/>
                  </a:cubicBezTo>
                  <a:moveTo>
                    <a:pt x="57" y="21"/>
                  </a:moveTo>
                  <a:cubicBezTo>
                    <a:pt x="57" y="21"/>
                    <a:pt x="57" y="21"/>
                    <a:pt x="57" y="20"/>
                  </a:cubicBezTo>
                  <a:cubicBezTo>
                    <a:pt x="57" y="20"/>
                    <a:pt x="56" y="20"/>
                    <a:pt x="56" y="19"/>
                  </a:cubicBezTo>
                  <a:cubicBezTo>
                    <a:pt x="56" y="19"/>
                    <a:pt x="56" y="19"/>
                    <a:pt x="57" y="19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8" y="21"/>
                    <a:pt x="57" y="21"/>
                  </a:cubicBezTo>
                  <a:moveTo>
                    <a:pt x="30" y="52"/>
                  </a:moveTo>
                  <a:cubicBezTo>
                    <a:pt x="30" y="52"/>
                    <a:pt x="29" y="52"/>
                    <a:pt x="28" y="52"/>
                  </a:cubicBezTo>
                  <a:cubicBezTo>
                    <a:pt x="28" y="52"/>
                    <a:pt x="29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moveTo>
                    <a:pt x="13" y="74"/>
                  </a:moveTo>
                  <a:cubicBezTo>
                    <a:pt x="13" y="74"/>
                    <a:pt x="13" y="74"/>
                    <a:pt x="13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3" y="74"/>
                    <a:pt x="13" y="74"/>
                    <a:pt x="13" y="74"/>
                  </a:cubicBezTo>
                  <a:moveTo>
                    <a:pt x="56" y="52"/>
                  </a:moveTo>
                  <a:cubicBezTo>
                    <a:pt x="56" y="52"/>
                    <a:pt x="56" y="53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4"/>
                    <a:pt x="56" y="53"/>
                    <a:pt x="56" y="52"/>
                  </a:cubicBezTo>
                  <a:moveTo>
                    <a:pt x="12" y="74"/>
                  </a:move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12" y="75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7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moveTo>
                    <a:pt x="11" y="49"/>
                  </a:moveTo>
                  <a:cubicBezTo>
                    <a:pt x="11" y="50"/>
                    <a:pt x="11" y="48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2" y="47"/>
                    <a:pt x="11" y="49"/>
                    <a:pt x="11" y="49"/>
                  </a:cubicBezTo>
                  <a:moveTo>
                    <a:pt x="14" y="75"/>
                  </a:move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5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4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6"/>
                  </a:cubicBezTo>
                  <a:cubicBezTo>
                    <a:pt x="12" y="75"/>
                    <a:pt x="12" y="76"/>
                    <a:pt x="12" y="75"/>
                  </a:cubicBezTo>
                  <a:moveTo>
                    <a:pt x="12" y="76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6"/>
                    <a:pt x="12" y="76"/>
                  </a:cubicBezTo>
                  <a:moveTo>
                    <a:pt x="36" y="52"/>
                  </a:moveTo>
                  <a:cubicBezTo>
                    <a:pt x="36" y="52"/>
                    <a:pt x="35" y="52"/>
                    <a:pt x="35" y="52"/>
                  </a:cubicBezTo>
                  <a:cubicBezTo>
                    <a:pt x="34" y="52"/>
                    <a:pt x="33" y="52"/>
                    <a:pt x="32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2" y="52"/>
                    <a:pt x="33" y="52"/>
                    <a:pt x="34" y="52"/>
                  </a:cubicBezTo>
                  <a:cubicBezTo>
                    <a:pt x="34" y="52"/>
                    <a:pt x="35" y="52"/>
                    <a:pt x="36" y="52"/>
                  </a:cubicBezTo>
                  <a:moveTo>
                    <a:pt x="26" y="53"/>
                  </a:moveTo>
                  <a:cubicBezTo>
                    <a:pt x="26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2"/>
                    <a:pt x="25" y="52"/>
                  </a:cubicBezTo>
                  <a:cubicBezTo>
                    <a:pt x="25" y="52"/>
                    <a:pt x="25" y="52"/>
                    <a:pt x="25" y="53"/>
                  </a:cubicBezTo>
                  <a:cubicBezTo>
                    <a:pt x="26" y="53"/>
                    <a:pt x="26" y="53"/>
                    <a:pt x="26" y="53"/>
                  </a:cubicBezTo>
                  <a:moveTo>
                    <a:pt x="21" y="53"/>
                  </a:moveTo>
                  <a:cubicBezTo>
                    <a:pt x="21" y="53"/>
                    <a:pt x="21" y="53"/>
                    <a:pt x="21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moveTo>
                    <a:pt x="25" y="53"/>
                  </a:moveTo>
                  <a:cubicBezTo>
                    <a:pt x="25" y="53"/>
                    <a:pt x="24" y="53"/>
                    <a:pt x="24" y="53"/>
                  </a:cubicBezTo>
                  <a:cubicBezTo>
                    <a:pt x="24" y="53"/>
                    <a:pt x="24" y="53"/>
                    <a:pt x="25" y="53"/>
                  </a:cubicBezTo>
                  <a:moveTo>
                    <a:pt x="44" y="52"/>
                  </a:moveTo>
                  <a:cubicBezTo>
                    <a:pt x="43" y="53"/>
                    <a:pt x="43" y="52"/>
                    <a:pt x="43" y="52"/>
                  </a:cubicBezTo>
                  <a:cubicBezTo>
                    <a:pt x="43" y="52"/>
                    <a:pt x="43" y="52"/>
                    <a:pt x="44" y="52"/>
                  </a:cubicBezTo>
                  <a:moveTo>
                    <a:pt x="47" y="58"/>
                  </a:moveTo>
                  <a:cubicBezTo>
                    <a:pt x="46" y="58"/>
                    <a:pt x="46" y="57"/>
                    <a:pt x="46" y="57"/>
                  </a:cubicBezTo>
                  <a:cubicBezTo>
                    <a:pt x="46" y="57"/>
                    <a:pt x="46" y="56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7" y="54"/>
                    <a:pt x="46" y="55"/>
                    <a:pt x="46" y="55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6" y="56"/>
                    <a:pt x="46" y="57"/>
                    <a:pt x="47" y="57"/>
                  </a:cubicBezTo>
                  <a:cubicBezTo>
                    <a:pt x="47" y="57"/>
                    <a:pt x="47" y="57"/>
                    <a:pt x="47" y="58"/>
                  </a:cubicBezTo>
                  <a:moveTo>
                    <a:pt x="38" y="52"/>
                  </a:moveTo>
                  <a:cubicBezTo>
                    <a:pt x="37" y="52"/>
                    <a:pt x="36" y="52"/>
                    <a:pt x="36" y="52"/>
                  </a:cubicBezTo>
                  <a:cubicBezTo>
                    <a:pt x="37" y="52"/>
                    <a:pt x="37" y="52"/>
                    <a:pt x="38" y="52"/>
                  </a:cubicBezTo>
                  <a:moveTo>
                    <a:pt x="43" y="52"/>
                  </a:moveTo>
                  <a:cubicBezTo>
                    <a:pt x="43" y="52"/>
                    <a:pt x="42" y="52"/>
                    <a:pt x="42" y="52"/>
                  </a:cubicBezTo>
                  <a:cubicBezTo>
                    <a:pt x="42" y="52"/>
                    <a:pt x="43" y="52"/>
                    <a:pt x="43" y="52"/>
                  </a:cubicBezTo>
                  <a:moveTo>
                    <a:pt x="12" y="65"/>
                  </a:moveTo>
                  <a:cubicBezTo>
                    <a:pt x="12" y="65"/>
                    <a:pt x="12" y="66"/>
                    <a:pt x="12" y="66"/>
                  </a:cubicBezTo>
                  <a:cubicBezTo>
                    <a:pt x="12" y="66"/>
                    <a:pt x="12" y="65"/>
                    <a:pt x="12" y="65"/>
                  </a:cubicBezTo>
                  <a:moveTo>
                    <a:pt x="29" y="9"/>
                  </a:moveTo>
                  <a:cubicBezTo>
                    <a:pt x="29" y="9"/>
                    <a:pt x="29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moveTo>
                    <a:pt x="32" y="9"/>
                  </a:moveTo>
                  <a:cubicBezTo>
                    <a:pt x="32" y="10"/>
                    <a:pt x="31" y="9"/>
                    <a:pt x="31" y="9"/>
                  </a:cubicBezTo>
                  <a:cubicBezTo>
                    <a:pt x="31" y="9"/>
                    <a:pt x="31" y="9"/>
                    <a:pt x="32" y="9"/>
                  </a:cubicBezTo>
                  <a:moveTo>
                    <a:pt x="29" y="11"/>
                  </a:moveTo>
                  <a:cubicBezTo>
                    <a:pt x="29" y="11"/>
                    <a:pt x="28" y="11"/>
                    <a:pt x="28" y="11"/>
                  </a:cubicBezTo>
                  <a:cubicBezTo>
                    <a:pt x="28" y="11"/>
                    <a:pt x="29" y="10"/>
                    <a:pt x="29" y="11"/>
                  </a:cubicBezTo>
                  <a:moveTo>
                    <a:pt x="31" y="10"/>
                  </a:moveTo>
                  <a:cubicBezTo>
                    <a:pt x="31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1" y="10"/>
                    <a:pt x="31" y="10"/>
                  </a:cubicBezTo>
                  <a:moveTo>
                    <a:pt x="29" y="10"/>
                  </a:moveTo>
                  <a:cubicBezTo>
                    <a:pt x="29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moveTo>
                    <a:pt x="24" y="13"/>
                  </a:moveTo>
                  <a:cubicBezTo>
                    <a:pt x="24" y="13"/>
                    <a:pt x="24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3"/>
                    <a:pt x="22" y="13"/>
                    <a:pt x="22" y="13"/>
                  </a:cubicBez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4" y="11"/>
                    <a:pt x="25" y="11"/>
                  </a:cubicBezTo>
                  <a:cubicBezTo>
                    <a:pt x="25" y="11"/>
                    <a:pt x="24" y="11"/>
                    <a:pt x="24" y="12"/>
                  </a:cubicBezTo>
                  <a:cubicBezTo>
                    <a:pt x="24" y="12"/>
                    <a:pt x="25" y="12"/>
                    <a:pt x="25" y="11"/>
                  </a:cubicBezTo>
                  <a:cubicBezTo>
                    <a:pt x="25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3" y="12"/>
                    <a:pt x="23" y="12"/>
                  </a:cubicBezTo>
                  <a:cubicBezTo>
                    <a:pt x="23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3"/>
                  </a:cubicBezTo>
                  <a:moveTo>
                    <a:pt x="2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3"/>
                    <a:pt x="28" y="13"/>
                    <a:pt x="27" y="14"/>
                  </a:cubicBezTo>
                  <a:cubicBezTo>
                    <a:pt x="27" y="14"/>
                    <a:pt x="27" y="14"/>
                    <a:pt x="26" y="14"/>
                  </a:cubicBezTo>
                  <a:cubicBezTo>
                    <a:pt x="26" y="13"/>
                    <a:pt x="27" y="13"/>
                    <a:pt x="26" y="13"/>
                  </a:cubicBezTo>
                  <a:cubicBezTo>
                    <a:pt x="26" y="13"/>
                    <a:pt x="27" y="13"/>
                    <a:pt x="27" y="13"/>
                  </a:cubicBezTo>
                  <a:cubicBezTo>
                    <a:pt x="26" y="12"/>
                    <a:pt x="26" y="13"/>
                    <a:pt x="26" y="13"/>
                  </a:cubicBezTo>
                  <a:cubicBezTo>
                    <a:pt x="26" y="13"/>
                    <a:pt x="26" y="12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7" y="12"/>
                    <a:pt x="27" y="12"/>
                  </a:cubicBezTo>
                  <a:cubicBezTo>
                    <a:pt x="28" y="12"/>
                    <a:pt x="29" y="12"/>
                    <a:pt x="29" y="11"/>
                  </a:cubicBezTo>
                  <a:cubicBezTo>
                    <a:pt x="29" y="12"/>
                    <a:pt x="29" y="12"/>
                    <a:pt x="29" y="12"/>
                  </a:cubicBezTo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9" y="12"/>
                    <a:pt x="28" y="12"/>
                    <a:pt x="28" y="12"/>
                  </a:cubicBezTo>
                  <a:moveTo>
                    <a:pt x="25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3"/>
                    <a:pt x="25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5" y="12"/>
                    <a:pt x="25" y="11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5" y="11"/>
                    <a:pt x="25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moveTo>
                    <a:pt x="32" y="8"/>
                  </a:moveTo>
                  <a:cubicBezTo>
                    <a:pt x="32" y="8"/>
                    <a:pt x="31" y="8"/>
                    <a:pt x="32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9"/>
                    <a:pt x="30" y="8"/>
                  </a:cubicBezTo>
                  <a:cubicBezTo>
                    <a:pt x="30" y="8"/>
                    <a:pt x="30" y="9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1" y="7"/>
                    <a:pt x="31" y="7"/>
                    <a:pt x="32" y="7"/>
                  </a:cubicBezTo>
                  <a:cubicBezTo>
                    <a:pt x="32" y="8"/>
                    <a:pt x="31" y="8"/>
                    <a:pt x="32" y="8"/>
                  </a:cubicBezTo>
                  <a:cubicBezTo>
                    <a:pt x="31" y="7"/>
                    <a:pt x="31" y="8"/>
                    <a:pt x="30" y="8"/>
                  </a:cubicBezTo>
                  <a:cubicBezTo>
                    <a:pt x="30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2" y="8"/>
                  </a:cubicBezTo>
                  <a:moveTo>
                    <a:pt x="23" y="14"/>
                  </a:moveTo>
                  <a:cubicBezTo>
                    <a:pt x="23" y="14"/>
                    <a:pt x="23" y="14"/>
                    <a:pt x="22" y="14"/>
                  </a:cubicBezTo>
                  <a:cubicBezTo>
                    <a:pt x="23" y="14"/>
                    <a:pt x="23" y="14"/>
                    <a:pt x="22" y="15"/>
                  </a:cubicBezTo>
                  <a:cubicBezTo>
                    <a:pt x="22" y="14"/>
                    <a:pt x="22" y="15"/>
                    <a:pt x="22" y="15"/>
                  </a:cubicBezTo>
                  <a:cubicBezTo>
                    <a:pt x="22" y="15"/>
                    <a:pt x="22" y="14"/>
                    <a:pt x="21" y="15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2" y="14"/>
                    <a:pt x="22" y="13"/>
                  </a:cubicBezTo>
                  <a:cubicBezTo>
                    <a:pt x="23" y="13"/>
                    <a:pt x="23" y="14"/>
                    <a:pt x="23" y="14"/>
                  </a:cubicBezTo>
                  <a:moveTo>
                    <a:pt x="35" y="9"/>
                  </a:moveTo>
                  <a:cubicBezTo>
                    <a:pt x="35" y="9"/>
                    <a:pt x="35" y="10"/>
                    <a:pt x="35" y="9"/>
                  </a:cubicBezTo>
                  <a:cubicBezTo>
                    <a:pt x="35" y="10"/>
                    <a:pt x="34" y="10"/>
                    <a:pt x="35" y="9"/>
                  </a:cubicBezTo>
                  <a:moveTo>
                    <a:pt x="63" y="68"/>
                  </a:moveTo>
                  <a:cubicBezTo>
                    <a:pt x="63" y="69"/>
                    <a:pt x="63" y="70"/>
                    <a:pt x="63" y="70"/>
                  </a:cubicBezTo>
                  <a:cubicBezTo>
                    <a:pt x="63" y="70"/>
                    <a:pt x="63" y="69"/>
                    <a:pt x="63" y="68"/>
                  </a:cubicBezTo>
                  <a:moveTo>
                    <a:pt x="35" y="9"/>
                  </a:moveTo>
                  <a:cubicBezTo>
                    <a:pt x="34" y="9"/>
                    <a:pt x="34" y="9"/>
                    <a:pt x="34" y="10"/>
                  </a:cubicBezTo>
                  <a:cubicBezTo>
                    <a:pt x="34" y="9"/>
                    <a:pt x="34" y="10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5" y="9"/>
                    <a:pt x="35" y="9"/>
                  </a:cubicBezTo>
                  <a:moveTo>
                    <a:pt x="58" y="71"/>
                  </a:moveTo>
                  <a:cubicBezTo>
                    <a:pt x="57" y="71"/>
                    <a:pt x="57" y="71"/>
                    <a:pt x="57" y="70"/>
                  </a:cubicBezTo>
                  <a:cubicBezTo>
                    <a:pt x="57" y="70"/>
                    <a:pt x="57" y="71"/>
                    <a:pt x="57" y="70"/>
                  </a:cubicBezTo>
                  <a:cubicBezTo>
                    <a:pt x="57" y="70"/>
                    <a:pt x="57" y="69"/>
                    <a:pt x="57" y="69"/>
                  </a:cubicBezTo>
                  <a:cubicBezTo>
                    <a:pt x="56" y="68"/>
                    <a:pt x="56" y="67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5"/>
                    <a:pt x="56" y="63"/>
                    <a:pt x="56" y="62"/>
                  </a:cubicBezTo>
                  <a:cubicBezTo>
                    <a:pt x="56" y="62"/>
                    <a:pt x="56" y="62"/>
                    <a:pt x="56" y="61"/>
                  </a:cubicBezTo>
                  <a:cubicBezTo>
                    <a:pt x="56" y="61"/>
                    <a:pt x="55" y="61"/>
                    <a:pt x="55" y="61"/>
                  </a:cubicBezTo>
                  <a:cubicBezTo>
                    <a:pt x="55" y="61"/>
                    <a:pt x="55" y="60"/>
                    <a:pt x="55" y="60"/>
                  </a:cubicBezTo>
                  <a:cubicBezTo>
                    <a:pt x="55" y="59"/>
                    <a:pt x="55" y="58"/>
                    <a:pt x="55" y="57"/>
                  </a:cubicBezTo>
                  <a:cubicBezTo>
                    <a:pt x="55" y="57"/>
                    <a:pt x="55" y="57"/>
                    <a:pt x="56" y="57"/>
                  </a:cubicBezTo>
                  <a:cubicBezTo>
                    <a:pt x="56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5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5" y="55"/>
                    <a:pt x="54" y="54"/>
                    <a:pt x="55" y="54"/>
                  </a:cubicBezTo>
                  <a:cubicBezTo>
                    <a:pt x="54" y="54"/>
                    <a:pt x="55" y="54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5" y="54"/>
                  </a:cubicBezTo>
                  <a:cubicBezTo>
                    <a:pt x="55" y="54"/>
                    <a:pt x="54" y="55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5" y="55"/>
                    <a:pt x="55" y="56"/>
                  </a:cubicBezTo>
                  <a:cubicBezTo>
                    <a:pt x="55" y="56"/>
                    <a:pt x="54" y="55"/>
                    <a:pt x="54" y="55"/>
                  </a:cubicBezTo>
                  <a:cubicBezTo>
                    <a:pt x="54" y="56"/>
                    <a:pt x="55" y="56"/>
                    <a:pt x="54" y="56"/>
                  </a:cubicBezTo>
                  <a:cubicBezTo>
                    <a:pt x="55" y="57"/>
                    <a:pt x="55" y="57"/>
                    <a:pt x="55" y="58"/>
                  </a:cubicBezTo>
                  <a:cubicBezTo>
                    <a:pt x="55" y="58"/>
                    <a:pt x="55" y="57"/>
                    <a:pt x="55" y="57"/>
                  </a:cubicBezTo>
                  <a:cubicBezTo>
                    <a:pt x="54" y="57"/>
                    <a:pt x="54" y="57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5" y="58"/>
                    <a:pt x="54" y="58"/>
                    <a:pt x="55" y="58"/>
                  </a:cubicBezTo>
                  <a:cubicBezTo>
                    <a:pt x="55" y="58"/>
                    <a:pt x="55" y="58"/>
                    <a:pt x="55" y="59"/>
                  </a:cubicBezTo>
                  <a:cubicBezTo>
                    <a:pt x="55" y="59"/>
                    <a:pt x="55" y="58"/>
                    <a:pt x="55" y="58"/>
                  </a:cubicBezTo>
                  <a:cubicBezTo>
                    <a:pt x="55" y="58"/>
                    <a:pt x="54" y="58"/>
                    <a:pt x="54" y="58"/>
                  </a:cubicBezTo>
                  <a:cubicBezTo>
                    <a:pt x="54" y="58"/>
                    <a:pt x="54" y="59"/>
                    <a:pt x="54" y="59"/>
                  </a:cubicBezTo>
                  <a:cubicBezTo>
                    <a:pt x="55" y="59"/>
                    <a:pt x="54" y="59"/>
                    <a:pt x="54" y="59"/>
                  </a:cubicBezTo>
                  <a:cubicBezTo>
                    <a:pt x="55" y="58"/>
                    <a:pt x="55" y="59"/>
                    <a:pt x="55" y="59"/>
                  </a:cubicBezTo>
                  <a:cubicBezTo>
                    <a:pt x="55" y="59"/>
                    <a:pt x="55" y="59"/>
                    <a:pt x="54" y="59"/>
                  </a:cubicBezTo>
                  <a:cubicBezTo>
                    <a:pt x="54" y="59"/>
                    <a:pt x="54" y="60"/>
                    <a:pt x="54" y="60"/>
                  </a:cubicBezTo>
                  <a:cubicBezTo>
                    <a:pt x="54" y="60"/>
                    <a:pt x="53" y="60"/>
                    <a:pt x="54" y="59"/>
                  </a:cubicBezTo>
                  <a:cubicBezTo>
                    <a:pt x="54" y="59"/>
                    <a:pt x="53" y="60"/>
                    <a:pt x="53" y="60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8"/>
                    <a:pt x="53" y="58"/>
                  </a:cubicBezTo>
                  <a:cubicBezTo>
                    <a:pt x="53" y="58"/>
                    <a:pt x="53" y="57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5"/>
                    <a:pt x="53" y="54"/>
                    <a:pt x="53" y="53"/>
                  </a:cubicBezTo>
                  <a:cubicBezTo>
                    <a:pt x="53" y="53"/>
                    <a:pt x="53" y="52"/>
                    <a:pt x="53" y="52"/>
                  </a:cubicBezTo>
                  <a:cubicBezTo>
                    <a:pt x="53" y="50"/>
                    <a:pt x="53" y="48"/>
                    <a:pt x="53" y="46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4"/>
                    <a:pt x="53" y="44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2"/>
                    <a:pt x="53" y="43"/>
                    <a:pt x="53" y="42"/>
                  </a:cubicBezTo>
                  <a:cubicBezTo>
                    <a:pt x="53" y="42"/>
                    <a:pt x="53" y="41"/>
                    <a:pt x="53" y="40"/>
                  </a:cubicBezTo>
                  <a:cubicBezTo>
                    <a:pt x="53" y="40"/>
                    <a:pt x="53" y="40"/>
                    <a:pt x="53" y="41"/>
                  </a:cubicBezTo>
                  <a:cubicBezTo>
                    <a:pt x="54" y="40"/>
                    <a:pt x="53" y="39"/>
                    <a:pt x="53" y="40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8"/>
                    <a:pt x="53" y="37"/>
                    <a:pt x="53" y="37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35"/>
                    <a:pt x="53" y="34"/>
                    <a:pt x="53" y="34"/>
                  </a:cubicBezTo>
                  <a:cubicBezTo>
                    <a:pt x="53" y="34"/>
                    <a:pt x="52" y="33"/>
                    <a:pt x="52" y="33"/>
                  </a:cubicBezTo>
                  <a:cubicBezTo>
                    <a:pt x="52" y="33"/>
                    <a:pt x="52" y="33"/>
                    <a:pt x="53" y="33"/>
                  </a:cubicBezTo>
                  <a:cubicBezTo>
                    <a:pt x="52" y="32"/>
                    <a:pt x="52" y="32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2" y="29"/>
                    <a:pt x="52" y="29"/>
                  </a:cubicBezTo>
                  <a:cubicBezTo>
                    <a:pt x="52" y="29"/>
                    <a:pt x="51" y="28"/>
                    <a:pt x="51" y="28"/>
                  </a:cubicBezTo>
                  <a:cubicBezTo>
                    <a:pt x="51" y="28"/>
                    <a:pt x="51" y="27"/>
                    <a:pt x="51" y="27"/>
                  </a:cubicBezTo>
                  <a:cubicBezTo>
                    <a:pt x="50" y="26"/>
                    <a:pt x="50" y="26"/>
                    <a:pt x="50" y="25"/>
                  </a:cubicBezTo>
                  <a:cubicBezTo>
                    <a:pt x="50" y="25"/>
                    <a:pt x="49" y="24"/>
                    <a:pt x="49" y="24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3"/>
                    <a:pt x="48" y="22"/>
                  </a:cubicBezTo>
                  <a:cubicBezTo>
                    <a:pt x="48" y="22"/>
                    <a:pt x="48" y="21"/>
                    <a:pt x="48" y="21"/>
                  </a:cubicBezTo>
                  <a:cubicBezTo>
                    <a:pt x="48" y="21"/>
                    <a:pt x="48" y="21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6" y="18"/>
                    <a:pt x="46" y="18"/>
                    <a:pt x="45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5" y="17"/>
                    <a:pt x="44" y="17"/>
                    <a:pt x="44" y="16"/>
                  </a:cubicBezTo>
                  <a:cubicBezTo>
                    <a:pt x="44" y="16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2" y="14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1" y="14"/>
                    <a:pt x="40" y="13"/>
                    <a:pt x="40" y="13"/>
                  </a:cubicBezTo>
                  <a:cubicBezTo>
                    <a:pt x="39" y="12"/>
                    <a:pt x="39" y="13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2"/>
                    <a:pt x="37" y="12"/>
                    <a:pt x="37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36" y="11"/>
                    <a:pt x="35" y="11"/>
                    <a:pt x="35" y="11"/>
                  </a:cubicBezTo>
                  <a:cubicBezTo>
                    <a:pt x="35" y="10"/>
                    <a:pt x="35" y="11"/>
                    <a:pt x="35" y="11"/>
                  </a:cubicBezTo>
                  <a:cubicBezTo>
                    <a:pt x="35" y="11"/>
                    <a:pt x="36" y="10"/>
                    <a:pt x="36" y="11"/>
                  </a:cubicBezTo>
                  <a:cubicBezTo>
                    <a:pt x="36" y="11"/>
                    <a:pt x="36" y="10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7" y="10"/>
                    <a:pt x="37" y="11"/>
                  </a:cubicBezTo>
                  <a:cubicBezTo>
                    <a:pt x="37" y="11"/>
                    <a:pt x="37" y="11"/>
                    <a:pt x="37" y="10"/>
                  </a:cubicBezTo>
                  <a:cubicBezTo>
                    <a:pt x="37" y="10"/>
                    <a:pt x="38" y="11"/>
                    <a:pt x="38" y="11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1" y="11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2" y="12"/>
                    <a:pt x="43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3"/>
                    <a:pt x="44" y="13"/>
                  </a:cubicBezTo>
                  <a:cubicBezTo>
                    <a:pt x="44" y="14"/>
                    <a:pt x="44" y="14"/>
                    <a:pt x="44" y="13"/>
                  </a:cubicBezTo>
                  <a:cubicBezTo>
                    <a:pt x="44" y="14"/>
                    <a:pt x="44" y="14"/>
                    <a:pt x="45" y="14"/>
                  </a:cubicBezTo>
                  <a:cubicBezTo>
                    <a:pt x="45" y="14"/>
                    <a:pt x="44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3" y="12"/>
                    <a:pt x="42" y="11"/>
                    <a:pt x="41" y="11"/>
                  </a:cubicBezTo>
                  <a:cubicBezTo>
                    <a:pt x="41" y="11"/>
                    <a:pt x="40" y="10"/>
                    <a:pt x="39" y="10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8" y="9"/>
                    <a:pt x="38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6" y="8"/>
                  </a:cubicBezTo>
                  <a:cubicBezTo>
                    <a:pt x="36" y="8"/>
                    <a:pt x="37" y="8"/>
                    <a:pt x="37" y="8"/>
                  </a:cubicBezTo>
                  <a:cubicBezTo>
                    <a:pt x="37" y="8"/>
                    <a:pt x="37" y="8"/>
                    <a:pt x="38" y="8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8" y="9"/>
                    <a:pt x="38" y="9"/>
                    <a:pt x="38" y="8"/>
                  </a:cubicBezTo>
                  <a:cubicBezTo>
                    <a:pt x="39" y="8"/>
                    <a:pt x="39" y="8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40" y="9"/>
                    <a:pt x="40" y="9"/>
                    <a:pt x="41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2" y="10"/>
                  </a:cubicBezTo>
                  <a:cubicBezTo>
                    <a:pt x="42" y="11"/>
                    <a:pt x="43" y="11"/>
                    <a:pt x="44" y="12"/>
                  </a:cubicBezTo>
                  <a:cubicBezTo>
                    <a:pt x="44" y="12"/>
                    <a:pt x="44" y="12"/>
                    <a:pt x="43" y="12"/>
                  </a:cubicBezTo>
                  <a:cubicBezTo>
                    <a:pt x="43" y="12"/>
                    <a:pt x="44" y="12"/>
                    <a:pt x="44" y="12"/>
                  </a:cubicBezTo>
                  <a:cubicBezTo>
                    <a:pt x="45" y="13"/>
                    <a:pt x="46" y="14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6"/>
                    <a:pt x="47" y="15"/>
                    <a:pt x="47" y="15"/>
                  </a:cubicBezTo>
                  <a:cubicBezTo>
                    <a:pt x="48" y="16"/>
                    <a:pt x="48" y="17"/>
                    <a:pt x="49" y="18"/>
                  </a:cubicBezTo>
                  <a:cubicBezTo>
                    <a:pt x="49" y="18"/>
                    <a:pt x="49" y="18"/>
                    <a:pt x="49" y="19"/>
                  </a:cubicBezTo>
                  <a:cubicBezTo>
                    <a:pt x="50" y="19"/>
                    <a:pt x="50" y="19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1"/>
                  </a:cubicBezTo>
                  <a:cubicBezTo>
                    <a:pt x="50" y="21"/>
                    <a:pt x="51" y="21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3"/>
                  </a:cubicBezTo>
                  <a:cubicBezTo>
                    <a:pt x="52" y="23"/>
                    <a:pt x="51" y="23"/>
                    <a:pt x="52" y="23"/>
                  </a:cubicBezTo>
                  <a:cubicBezTo>
                    <a:pt x="52" y="23"/>
                    <a:pt x="52" y="24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3" y="25"/>
                    <a:pt x="53" y="26"/>
                    <a:pt x="53" y="26"/>
                  </a:cubicBezTo>
                  <a:cubicBezTo>
                    <a:pt x="53" y="27"/>
                    <a:pt x="53" y="28"/>
                    <a:pt x="54" y="29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2"/>
                    <a:pt x="55" y="32"/>
                    <a:pt x="54" y="33"/>
                  </a:cubicBezTo>
                  <a:cubicBezTo>
                    <a:pt x="55" y="33"/>
                    <a:pt x="55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5" y="35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5"/>
                    <a:pt x="55" y="36"/>
                    <a:pt x="55" y="37"/>
                  </a:cubicBezTo>
                  <a:cubicBezTo>
                    <a:pt x="55" y="37"/>
                    <a:pt x="55" y="38"/>
                    <a:pt x="55" y="39"/>
                  </a:cubicBezTo>
                  <a:cubicBezTo>
                    <a:pt x="55" y="39"/>
                    <a:pt x="55" y="38"/>
                    <a:pt x="56" y="38"/>
                  </a:cubicBezTo>
                  <a:cubicBezTo>
                    <a:pt x="56" y="39"/>
                    <a:pt x="56" y="39"/>
                    <a:pt x="56" y="40"/>
                  </a:cubicBezTo>
                  <a:cubicBezTo>
                    <a:pt x="56" y="40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2"/>
                    <a:pt x="56" y="41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3"/>
                    <a:pt x="56" y="44"/>
                    <a:pt x="57" y="45"/>
                  </a:cubicBezTo>
                  <a:cubicBezTo>
                    <a:pt x="56" y="44"/>
                    <a:pt x="56" y="45"/>
                    <a:pt x="56" y="45"/>
                  </a:cubicBezTo>
                  <a:cubicBezTo>
                    <a:pt x="57" y="45"/>
                    <a:pt x="56" y="45"/>
                    <a:pt x="57" y="45"/>
                  </a:cubicBezTo>
                  <a:cubicBezTo>
                    <a:pt x="57" y="46"/>
                    <a:pt x="57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50"/>
                    <a:pt x="57" y="51"/>
                  </a:cubicBezTo>
                  <a:cubicBezTo>
                    <a:pt x="57" y="51"/>
                    <a:pt x="57" y="52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5"/>
                    <a:pt x="57" y="57"/>
                    <a:pt x="57" y="59"/>
                  </a:cubicBezTo>
                  <a:cubicBezTo>
                    <a:pt x="57" y="59"/>
                    <a:pt x="58" y="59"/>
                    <a:pt x="58" y="60"/>
                  </a:cubicBezTo>
                  <a:cubicBezTo>
                    <a:pt x="58" y="60"/>
                    <a:pt x="58" y="61"/>
                    <a:pt x="58" y="62"/>
                  </a:cubicBezTo>
                  <a:cubicBezTo>
                    <a:pt x="58" y="63"/>
                    <a:pt x="58" y="64"/>
                    <a:pt x="58" y="65"/>
                  </a:cubicBezTo>
                  <a:cubicBezTo>
                    <a:pt x="58" y="65"/>
                    <a:pt x="58" y="65"/>
                    <a:pt x="58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8" y="66"/>
                    <a:pt x="58" y="67"/>
                    <a:pt x="58" y="67"/>
                  </a:cubicBezTo>
                  <a:cubicBezTo>
                    <a:pt x="58" y="69"/>
                    <a:pt x="59" y="69"/>
                    <a:pt x="59" y="70"/>
                  </a:cubicBezTo>
                  <a:cubicBezTo>
                    <a:pt x="58" y="71"/>
                    <a:pt x="58" y="70"/>
                    <a:pt x="58" y="70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70"/>
                    <a:pt x="58" y="69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1"/>
                    <a:pt x="57" y="71"/>
                    <a:pt x="58" y="71"/>
                  </a:cubicBezTo>
                  <a:moveTo>
                    <a:pt x="43" y="12"/>
                  </a:moveTo>
                  <a:cubicBezTo>
                    <a:pt x="43" y="12"/>
                    <a:pt x="43" y="11"/>
                    <a:pt x="43" y="11"/>
                  </a:cubicBezTo>
                  <a:cubicBezTo>
                    <a:pt x="43" y="11"/>
                    <a:pt x="43" y="12"/>
                    <a:pt x="43" y="12"/>
                  </a:cubicBezTo>
                  <a:moveTo>
                    <a:pt x="39" y="11"/>
                  </a:moveTo>
                  <a:cubicBezTo>
                    <a:pt x="39" y="11"/>
                    <a:pt x="39" y="10"/>
                    <a:pt x="38" y="10"/>
                  </a:cubicBezTo>
                  <a:cubicBezTo>
                    <a:pt x="38" y="11"/>
                    <a:pt x="39" y="11"/>
                    <a:pt x="39" y="11"/>
                  </a:cubicBezTo>
                  <a:cubicBezTo>
                    <a:pt x="38" y="11"/>
                    <a:pt x="39" y="11"/>
                    <a:pt x="39" y="11"/>
                  </a:cubicBezTo>
                  <a:moveTo>
                    <a:pt x="39" y="12"/>
                  </a:move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moveTo>
                    <a:pt x="42" y="14"/>
                  </a:moveTo>
                  <a:cubicBezTo>
                    <a:pt x="42" y="14"/>
                    <a:pt x="41" y="13"/>
                    <a:pt x="41" y="13"/>
                  </a:cubicBezTo>
                  <a:cubicBezTo>
                    <a:pt x="41" y="13"/>
                    <a:pt x="41" y="14"/>
                    <a:pt x="42" y="14"/>
                  </a:cubicBezTo>
                  <a:moveTo>
                    <a:pt x="45" y="14"/>
                  </a:moveTo>
                  <a:cubicBezTo>
                    <a:pt x="45" y="14"/>
                    <a:pt x="44" y="13"/>
                    <a:pt x="45" y="13"/>
                  </a:cubicBezTo>
                  <a:cubicBezTo>
                    <a:pt x="45" y="13"/>
                    <a:pt x="45" y="14"/>
                    <a:pt x="45" y="14"/>
                  </a:cubicBezTo>
                  <a:moveTo>
                    <a:pt x="48" y="21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1"/>
                    <a:pt x="48" y="21"/>
                  </a:cubicBezTo>
                  <a:moveTo>
                    <a:pt x="50" y="23"/>
                  </a:moveTo>
                  <a:cubicBezTo>
                    <a:pt x="50" y="23"/>
                    <a:pt x="49" y="23"/>
                    <a:pt x="49" y="23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3"/>
                  </a:cubicBezTo>
                  <a:moveTo>
                    <a:pt x="54" y="37"/>
                  </a:moveTo>
                  <a:cubicBezTo>
                    <a:pt x="54" y="36"/>
                    <a:pt x="54" y="36"/>
                    <a:pt x="54" y="36"/>
                  </a:cubicBezTo>
                  <a:cubicBezTo>
                    <a:pt x="54" y="36"/>
                    <a:pt x="54" y="37"/>
                    <a:pt x="54" y="37"/>
                  </a:cubicBezTo>
                  <a:moveTo>
                    <a:pt x="55" y="37"/>
                  </a:moveTo>
                  <a:cubicBezTo>
                    <a:pt x="55" y="37"/>
                    <a:pt x="55" y="36"/>
                    <a:pt x="55" y="35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7"/>
                    <a:pt x="55" y="37"/>
                  </a:cubicBezTo>
                  <a:moveTo>
                    <a:pt x="56" y="40"/>
                  </a:moveTo>
                  <a:cubicBezTo>
                    <a:pt x="56" y="39"/>
                    <a:pt x="56" y="39"/>
                    <a:pt x="55" y="39"/>
                  </a:cubicBezTo>
                  <a:cubicBezTo>
                    <a:pt x="55" y="39"/>
                    <a:pt x="56" y="39"/>
                    <a:pt x="56" y="40"/>
                  </a:cubicBezTo>
                  <a:moveTo>
                    <a:pt x="56" y="40"/>
                  </a:moveTo>
                  <a:cubicBezTo>
                    <a:pt x="56" y="40"/>
                    <a:pt x="55" y="40"/>
                    <a:pt x="55" y="41"/>
                  </a:cubicBezTo>
                  <a:cubicBezTo>
                    <a:pt x="56" y="41"/>
                    <a:pt x="56" y="40"/>
                    <a:pt x="56" y="40"/>
                  </a:cubicBezTo>
                  <a:moveTo>
                    <a:pt x="54" y="45"/>
                  </a:moveTo>
                  <a:cubicBezTo>
                    <a:pt x="54" y="45"/>
                    <a:pt x="54" y="45"/>
                    <a:pt x="54" y="45"/>
                  </a:cubicBezTo>
                  <a:cubicBezTo>
                    <a:pt x="53" y="45"/>
                    <a:pt x="53" y="46"/>
                    <a:pt x="54" y="45"/>
                  </a:cubicBezTo>
                  <a:moveTo>
                    <a:pt x="54" y="47"/>
                  </a:moveTo>
                  <a:cubicBezTo>
                    <a:pt x="54" y="47"/>
                    <a:pt x="54" y="47"/>
                    <a:pt x="54" y="46"/>
                  </a:cubicBezTo>
                  <a:cubicBezTo>
                    <a:pt x="54" y="46"/>
                    <a:pt x="54" y="47"/>
                    <a:pt x="54" y="47"/>
                  </a:cubicBezTo>
                  <a:cubicBezTo>
                    <a:pt x="54" y="47"/>
                    <a:pt x="54" y="46"/>
                    <a:pt x="53" y="47"/>
                  </a:cubicBezTo>
                  <a:cubicBezTo>
                    <a:pt x="53" y="47"/>
                    <a:pt x="54" y="47"/>
                    <a:pt x="54" y="47"/>
                  </a:cubicBezTo>
                  <a:moveTo>
                    <a:pt x="53" y="51"/>
                  </a:moveTo>
                  <a:cubicBezTo>
                    <a:pt x="53" y="52"/>
                    <a:pt x="53" y="52"/>
                    <a:pt x="53" y="52"/>
                  </a:cubicBezTo>
                  <a:cubicBezTo>
                    <a:pt x="54" y="52"/>
                    <a:pt x="54" y="51"/>
                    <a:pt x="53" y="51"/>
                  </a:cubicBezTo>
                  <a:moveTo>
                    <a:pt x="54" y="52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2"/>
                    <a:pt x="54" y="52"/>
                    <a:pt x="54" y="52"/>
                  </a:cubicBezTo>
                  <a:moveTo>
                    <a:pt x="54" y="58"/>
                  </a:moveTo>
                  <a:cubicBezTo>
                    <a:pt x="54" y="59"/>
                    <a:pt x="53" y="59"/>
                    <a:pt x="53" y="59"/>
                  </a:cubicBezTo>
                  <a:cubicBezTo>
                    <a:pt x="54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moveTo>
                    <a:pt x="53" y="58"/>
                  </a:move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3" y="58"/>
                    <a:pt x="53" y="58"/>
                  </a:cubicBezTo>
                  <a:moveTo>
                    <a:pt x="54" y="56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4" y="57"/>
                    <a:pt x="54" y="57"/>
                    <a:pt x="54" y="56"/>
                  </a:cubicBezTo>
                  <a:moveTo>
                    <a:pt x="53" y="55"/>
                  </a:move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7"/>
                    <a:pt x="53" y="57"/>
                  </a:cubicBezTo>
                  <a:cubicBezTo>
                    <a:pt x="54" y="56"/>
                    <a:pt x="54" y="55"/>
                    <a:pt x="53" y="55"/>
                  </a:cubicBezTo>
                  <a:moveTo>
                    <a:pt x="53" y="53"/>
                  </a:moveTo>
                  <a:cubicBezTo>
                    <a:pt x="53" y="54"/>
                    <a:pt x="53" y="54"/>
                    <a:pt x="54" y="54"/>
                  </a:cubicBezTo>
                  <a:cubicBezTo>
                    <a:pt x="54" y="54"/>
                    <a:pt x="54" y="53"/>
                    <a:pt x="53" y="53"/>
                  </a:cubicBezTo>
                  <a:moveTo>
                    <a:pt x="57" y="66"/>
                  </a:moveTo>
                  <a:cubicBezTo>
                    <a:pt x="57" y="66"/>
                    <a:pt x="58" y="66"/>
                    <a:pt x="58" y="66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7" y="66"/>
                    <a:pt x="57" y="66"/>
                    <a:pt x="57" y="66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7"/>
                    <a:pt x="58" y="67"/>
                  </a:cubicBezTo>
                  <a:cubicBezTo>
                    <a:pt x="58" y="67"/>
                    <a:pt x="58" y="67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33" y="8"/>
                  </a:moveTo>
                  <a:cubicBezTo>
                    <a:pt x="33" y="8"/>
                    <a:pt x="33" y="8"/>
                    <a:pt x="32" y="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7"/>
                    <a:pt x="33" y="7"/>
                  </a:cubicBezTo>
                  <a:cubicBezTo>
                    <a:pt x="33" y="7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3" y="7"/>
                    <a:pt x="33" y="7"/>
                  </a:cubicBezTo>
                  <a:cubicBezTo>
                    <a:pt x="33" y="7"/>
                    <a:pt x="34" y="7"/>
                    <a:pt x="34" y="8"/>
                  </a:cubicBezTo>
                  <a:cubicBezTo>
                    <a:pt x="34" y="8"/>
                    <a:pt x="34" y="8"/>
                    <a:pt x="33" y="8"/>
                  </a:cubicBezTo>
                  <a:cubicBezTo>
                    <a:pt x="34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8"/>
                  </a:cubicBezTo>
                  <a:cubicBezTo>
                    <a:pt x="35" y="7"/>
                    <a:pt x="36" y="7"/>
                    <a:pt x="36" y="8"/>
                  </a:cubicBezTo>
                  <a:cubicBezTo>
                    <a:pt x="36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9"/>
                    <a:pt x="35" y="9"/>
                    <a:pt x="34" y="9"/>
                  </a:cubicBezTo>
                  <a:cubicBezTo>
                    <a:pt x="34" y="8"/>
                    <a:pt x="34" y="8"/>
                    <a:pt x="33" y="8"/>
                  </a:cubicBezTo>
                  <a:moveTo>
                    <a:pt x="33" y="9"/>
                  </a:move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moveTo>
                    <a:pt x="35" y="9"/>
                  </a:move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6284913" y="1362075"/>
              <a:ext cx="1320800" cy="1081088"/>
            </a:xfrm>
            <a:custGeom>
              <a:avLst/>
              <a:gdLst>
                <a:gd name="T0" fmla="*/ 32 w 45"/>
                <a:gd name="T1" fmla="*/ 21 h 37"/>
                <a:gd name="T2" fmla="*/ 33 w 45"/>
                <a:gd name="T3" fmla="*/ 21 h 37"/>
                <a:gd name="T4" fmla="*/ 10 w 45"/>
                <a:gd name="T5" fmla="*/ 23 h 37"/>
                <a:gd name="T6" fmla="*/ 10 w 45"/>
                <a:gd name="T7" fmla="*/ 19 h 37"/>
                <a:gd name="T8" fmla="*/ 10 w 45"/>
                <a:gd name="T9" fmla="*/ 27 h 37"/>
                <a:gd name="T10" fmla="*/ 9 w 45"/>
                <a:gd name="T11" fmla="*/ 24 h 37"/>
                <a:gd name="T12" fmla="*/ 10 w 45"/>
                <a:gd name="T13" fmla="*/ 25 h 37"/>
                <a:gd name="T14" fmla="*/ 16 w 45"/>
                <a:gd name="T15" fmla="*/ 29 h 37"/>
                <a:gd name="T16" fmla="*/ 17 w 45"/>
                <a:gd name="T17" fmla="*/ 14 h 37"/>
                <a:gd name="T18" fmla="*/ 18 w 45"/>
                <a:gd name="T19" fmla="*/ 13 h 37"/>
                <a:gd name="T20" fmla="*/ 15 w 45"/>
                <a:gd name="T21" fmla="*/ 21 h 37"/>
                <a:gd name="T22" fmla="*/ 16 w 45"/>
                <a:gd name="T23" fmla="*/ 7 h 37"/>
                <a:gd name="T24" fmla="*/ 27 w 45"/>
                <a:gd name="T25" fmla="*/ 3 h 37"/>
                <a:gd name="T26" fmla="*/ 34 w 45"/>
                <a:gd name="T27" fmla="*/ 7 h 37"/>
                <a:gd name="T28" fmla="*/ 42 w 45"/>
                <a:gd name="T29" fmla="*/ 21 h 37"/>
                <a:gd name="T30" fmla="*/ 43 w 45"/>
                <a:gd name="T31" fmla="*/ 34 h 37"/>
                <a:gd name="T32" fmla="*/ 37 w 45"/>
                <a:gd name="T33" fmla="*/ 35 h 37"/>
                <a:gd name="T34" fmla="*/ 22 w 45"/>
                <a:gd name="T35" fmla="*/ 35 h 37"/>
                <a:gd name="T36" fmla="*/ 10 w 45"/>
                <a:gd name="T37" fmla="*/ 36 h 37"/>
                <a:gd name="T38" fmla="*/ 18 w 45"/>
                <a:gd name="T39" fmla="*/ 26 h 37"/>
                <a:gd name="T40" fmla="*/ 25 w 45"/>
                <a:gd name="T41" fmla="*/ 27 h 37"/>
                <a:gd name="T42" fmla="*/ 33 w 45"/>
                <a:gd name="T43" fmla="*/ 26 h 37"/>
                <a:gd name="T44" fmla="*/ 36 w 45"/>
                <a:gd name="T45" fmla="*/ 24 h 37"/>
                <a:gd name="T46" fmla="*/ 34 w 45"/>
                <a:gd name="T47" fmla="*/ 18 h 37"/>
                <a:gd name="T48" fmla="*/ 30 w 45"/>
                <a:gd name="T49" fmla="*/ 13 h 37"/>
                <a:gd name="T50" fmla="*/ 27 w 45"/>
                <a:gd name="T51" fmla="*/ 12 h 37"/>
                <a:gd name="T52" fmla="*/ 32 w 45"/>
                <a:gd name="T53" fmla="*/ 18 h 37"/>
                <a:gd name="T54" fmla="*/ 28 w 45"/>
                <a:gd name="T55" fmla="*/ 18 h 37"/>
                <a:gd name="T56" fmla="*/ 24 w 45"/>
                <a:gd name="T57" fmla="*/ 12 h 37"/>
                <a:gd name="T58" fmla="*/ 19 w 45"/>
                <a:gd name="T59" fmla="*/ 9 h 37"/>
                <a:gd name="T60" fmla="*/ 15 w 45"/>
                <a:gd name="T61" fmla="*/ 14 h 37"/>
                <a:gd name="T62" fmla="*/ 16 w 45"/>
                <a:gd name="T63" fmla="*/ 19 h 37"/>
                <a:gd name="T64" fmla="*/ 15 w 45"/>
                <a:gd name="T65" fmla="*/ 21 h 37"/>
                <a:gd name="T66" fmla="*/ 12 w 45"/>
                <a:gd name="T67" fmla="*/ 19 h 37"/>
                <a:gd name="T68" fmla="*/ 12 w 45"/>
                <a:gd name="T69" fmla="*/ 15 h 37"/>
                <a:gd name="T70" fmla="*/ 31 w 45"/>
                <a:gd name="T71" fmla="*/ 9 h 37"/>
                <a:gd name="T72" fmla="*/ 32 w 45"/>
                <a:gd name="T73" fmla="*/ 8 h 37"/>
                <a:gd name="T74" fmla="*/ 26 w 45"/>
                <a:gd name="T75" fmla="*/ 4 h 37"/>
                <a:gd name="T76" fmla="*/ 11 w 45"/>
                <a:gd name="T77" fmla="*/ 17 h 37"/>
                <a:gd name="T78" fmla="*/ 14 w 45"/>
                <a:gd name="T79" fmla="*/ 15 h 37"/>
                <a:gd name="T80" fmla="*/ 14 w 45"/>
                <a:gd name="T81" fmla="*/ 13 h 37"/>
                <a:gd name="T82" fmla="*/ 16 w 45"/>
                <a:gd name="T83" fmla="*/ 12 h 37"/>
                <a:gd name="T84" fmla="*/ 16 w 45"/>
                <a:gd name="T85" fmla="*/ 10 h 37"/>
                <a:gd name="T86" fmla="*/ 21 w 45"/>
                <a:gd name="T87" fmla="*/ 9 h 37"/>
                <a:gd name="T88" fmla="*/ 22 w 45"/>
                <a:gd name="T89" fmla="*/ 9 h 37"/>
                <a:gd name="T90" fmla="*/ 29 w 45"/>
                <a:gd name="T91" fmla="*/ 18 h 37"/>
                <a:gd name="T92" fmla="*/ 28 w 45"/>
                <a:gd name="T93" fmla="*/ 11 h 37"/>
                <a:gd name="T94" fmla="*/ 15 w 45"/>
                <a:gd name="T95" fmla="*/ 36 h 37"/>
                <a:gd name="T96" fmla="*/ 31 w 45"/>
                <a:gd name="T97" fmla="*/ 29 h 37"/>
                <a:gd name="T98" fmla="*/ 35 w 45"/>
                <a:gd name="T99" fmla="*/ 30 h 37"/>
                <a:gd name="T100" fmla="*/ 36 w 45"/>
                <a:gd name="T101" fmla="*/ 25 h 37"/>
                <a:gd name="T102" fmla="*/ 34 w 45"/>
                <a:gd name="T103" fmla="*/ 11 h 37"/>
                <a:gd name="T104" fmla="*/ 11 w 45"/>
                <a:gd name="T105" fmla="*/ 12 h 37"/>
                <a:gd name="T106" fmla="*/ 44 w 45"/>
                <a:gd name="T107" fmla="*/ 30 h 37"/>
                <a:gd name="T108" fmla="*/ 21 w 45"/>
                <a:gd name="T109" fmla="*/ 3 h 37"/>
                <a:gd name="T110" fmla="*/ 23 w 45"/>
                <a:gd name="T111" fmla="*/ 1 h 37"/>
                <a:gd name="T112" fmla="*/ 26 w 45"/>
                <a:gd name="T113" fmla="*/ 3 h 37"/>
                <a:gd name="T114" fmla="*/ 1 w 45"/>
                <a:gd name="T115" fmla="*/ 24 h 37"/>
                <a:gd name="T116" fmla="*/ 11 w 45"/>
                <a:gd name="T117" fmla="*/ 6 h 37"/>
                <a:gd name="T118" fmla="*/ 14 w 45"/>
                <a:gd name="T119" fmla="*/ 7 h 37"/>
                <a:gd name="T120" fmla="*/ 4 w 45"/>
                <a:gd name="T121" fmla="*/ 27 h 37"/>
                <a:gd name="T122" fmla="*/ 4 w 45"/>
                <a:gd name="T123" fmla="*/ 19 h 37"/>
                <a:gd name="T124" fmla="*/ 18 w 45"/>
                <a:gd name="T125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" h="37">
                  <a:moveTo>
                    <a:pt x="31" y="21"/>
                  </a:moveTo>
                  <a:cubicBezTo>
                    <a:pt x="31" y="21"/>
                    <a:pt x="31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moveTo>
                    <a:pt x="32" y="21"/>
                  </a:moveTo>
                  <a:cubicBezTo>
                    <a:pt x="32" y="21"/>
                    <a:pt x="32" y="21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32" y="21"/>
                    <a:pt x="31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moveTo>
                    <a:pt x="31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1"/>
                    <a:pt x="30" y="21"/>
                    <a:pt x="31" y="21"/>
                  </a:cubicBezTo>
                  <a:moveTo>
                    <a:pt x="33" y="22"/>
                  </a:move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2" y="22"/>
                    <a:pt x="33" y="22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33" y="23"/>
                    <a:pt x="33" y="23"/>
                    <a:pt x="34" y="23"/>
                  </a:cubicBezTo>
                  <a:cubicBezTo>
                    <a:pt x="33" y="23"/>
                    <a:pt x="34" y="23"/>
                    <a:pt x="34" y="23"/>
                  </a:cubicBezTo>
                  <a:cubicBezTo>
                    <a:pt x="34" y="23"/>
                    <a:pt x="33" y="23"/>
                    <a:pt x="34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2" y="22"/>
                    <a:pt x="32" y="22"/>
                  </a:cubicBezTo>
                  <a:cubicBezTo>
                    <a:pt x="32" y="22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2" y="22"/>
                  </a:cubicBezTo>
                  <a:cubicBezTo>
                    <a:pt x="32" y="22"/>
                    <a:pt x="32" y="22"/>
                    <a:pt x="33" y="22"/>
                  </a:cubicBezTo>
                  <a:moveTo>
                    <a:pt x="31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moveTo>
                    <a:pt x="31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2"/>
                  </a:cubicBezTo>
                  <a:cubicBezTo>
                    <a:pt x="31" y="22"/>
                    <a:pt x="31" y="22"/>
                    <a:pt x="31" y="21"/>
                  </a:cubicBezTo>
                  <a:moveTo>
                    <a:pt x="30" y="21"/>
                  </a:moveTo>
                  <a:cubicBezTo>
                    <a:pt x="30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0" y="21"/>
                  </a:cubicBezTo>
                  <a:moveTo>
                    <a:pt x="32" y="21"/>
                  </a:move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moveTo>
                    <a:pt x="31" y="21"/>
                  </a:moveTo>
                  <a:cubicBezTo>
                    <a:pt x="32" y="21"/>
                    <a:pt x="32" y="21"/>
                    <a:pt x="31" y="21"/>
                  </a:cubicBezTo>
                  <a:cubicBezTo>
                    <a:pt x="32" y="21"/>
                    <a:pt x="32" y="21"/>
                    <a:pt x="31" y="21"/>
                  </a:cubicBezTo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9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moveTo>
                    <a:pt x="19" y="12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9" y="12"/>
                    <a:pt x="19" y="12"/>
                  </a:cubicBezTo>
                  <a:moveTo>
                    <a:pt x="19" y="12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1"/>
                    <a:pt x="19" y="11"/>
                  </a:cubicBezTo>
                  <a:cubicBezTo>
                    <a:pt x="19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0" y="11"/>
                    <a:pt x="20" y="12"/>
                  </a:cubicBezTo>
                  <a:cubicBezTo>
                    <a:pt x="20" y="12"/>
                    <a:pt x="20" y="11"/>
                    <a:pt x="20" y="12"/>
                  </a:cubicBezTo>
                  <a:cubicBezTo>
                    <a:pt x="20" y="12"/>
                    <a:pt x="20" y="12"/>
                    <a:pt x="20" y="11"/>
                  </a:cubicBezTo>
                  <a:cubicBezTo>
                    <a:pt x="20" y="12"/>
                    <a:pt x="20" y="11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2"/>
                    <a:pt x="20" y="11"/>
                    <a:pt x="20" y="11"/>
                  </a:cubicBezTo>
                  <a:cubicBezTo>
                    <a:pt x="20" y="11"/>
                    <a:pt x="20" y="12"/>
                    <a:pt x="20" y="12"/>
                  </a:cubicBezTo>
                  <a:cubicBezTo>
                    <a:pt x="20" y="12"/>
                    <a:pt x="20" y="11"/>
                    <a:pt x="20" y="12"/>
                  </a:cubicBezTo>
                  <a:cubicBezTo>
                    <a:pt x="20" y="12"/>
                    <a:pt x="20" y="12"/>
                    <a:pt x="19" y="12"/>
                  </a:cubicBezTo>
                  <a:moveTo>
                    <a:pt x="19" y="12"/>
                  </a:moveTo>
                  <a:cubicBezTo>
                    <a:pt x="19" y="12"/>
                    <a:pt x="20" y="12"/>
                    <a:pt x="20" y="12"/>
                  </a:cubicBezTo>
                  <a:cubicBezTo>
                    <a:pt x="19" y="11"/>
                    <a:pt x="19" y="11"/>
                    <a:pt x="19" y="12"/>
                  </a:cubicBezTo>
                  <a:moveTo>
                    <a:pt x="32" y="21"/>
                  </a:moveTo>
                  <a:cubicBezTo>
                    <a:pt x="32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32" y="22"/>
                    <a:pt x="33" y="22"/>
                    <a:pt x="33" y="21"/>
                  </a:cubicBezTo>
                  <a:cubicBezTo>
                    <a:pt x="33" y="21"/>
                    <a:pt x="32" y="21"/>
                    <a:pt x="32" y="21"/>
                  </a:cubicBezTo>
                  <a:moveTo>
                    <a:pt x="19" y="13"/>
                  </a:moveTo>
                  <a:cubicBezTo>
                    <a:pt x="19" y="13"/>
                    <a:pt x="18" y="12"/>
                    <a:pt x="19" y="12"/>
                  </a:cubicBezTo>
                  <a:cubicBezTo>
                    <a:pt x="19" y="13"/>
                    <a:pt x="19" y="12"/>
                    <a:pt x="19" y="13"/>
                  </a:cubicBezTo>
                  <a:moveTo>
                    <a:pt x="19" y="12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9" y="12"/>
                    <a:pt x="19" y="12"/>
                  </a:cubicBezTo>
                  <a:moveTo>
                    <a:pt x="31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1"/>
                    <a:pt x="30" y="21"/>
                    <a:pt x="31" y="21"/>
                  </a:cubicBezTo>
                  <a:moveTo>
                    <a:pt x="20" y="12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3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moveTo>
                    <a:pt x="26" y="15"/>
                  </a:moveTo>
                  <a:cubicBezTo>
                    <a:pt x="26" y="16"/>
                    <a:pt x="26" y="16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moveTo>
                    <a:pt x="32" y="22"/>
                  </a:moveTo>
                  <a:cubicBezTo>
                    <a:pt x="32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3" y="23"/>
                    <a:pt x="32" y="23"/>
                  </a:cubicBezTo>
                  <a:cubicBezTo>
                    <a:pt x="32" y="23"/>
                    <a:pt x="32" y="23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moveTo>
                    <a:pt x="21" y="12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moveTo>
                    <a:pt x="10" y="23"/>
                  </a:move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moveTo>
                    <a:pt x="12" y="21"/>
                  </a:moveTo>
                  <a:cubicBezTo>
                    <a:pt x="12" y="20"/>
                    <a:pt x="11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0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moveTo>
                    <a:pt x="10" y="21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11" y="21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0"/>
                    <a:pt x="11" y="20"/>
                  </a:cubicBezTo>
                  <a:cubicBezTo>
                    <a:pt x="11" y="20"/>
                    <a:pt x="11" y="21"/>
                    <a:pt x="11" y="20"/>
                  </a:cubicBezTo>
                  <a:cubicBezTo>
                    <a:pt x="12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moveTo>
                    <a:pt x="11" y="23"/>
                  </a:moveTo>
                  <a:cubicBezTo>
                    <a:pt x="12" y="23"/>
                    <a:pt x="11" y="23"/>
                    <a:pt x="11" y="23"/>
                  </a:cubicBezTo>
                  <a:cubicBezTo>
                    <a:pt x="11" y="23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3"/>
                    <a:pt x="11" y="24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moveTo>
                    <a:pt x="11" y="23"/>
                  </a:moveTo>
                  <a:cubicBezTo>
                    <a:pt x="11" y="23"/>
                    <a:pt x="12" y="23"/>
                    <a:pt x="11" y="23"/>
                  </a:cubicBezTo>
                  <a:cubicBezTo>
                    <a:pt x="11" y="23"/>
                    <a:pt x="12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moveTo>
                    <a:pt x="12" y="19"/>
                  </a:move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moveTo>
                    <a:pt x="11" y="19"/>
                  </a:move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0" y="19"/>
                    <a:pt x="10" y="19"/>
                  </a:cubicBezTo>
                  <a:cubicBezTo>
                    <a:pt x="10" y="19"/>
                    <a:pt x="10" y="19"/>
                    <a:pt x="11" y="19"/>
                  </a:cubicBezTo>
                  <a:moveTo>
                    <a:pt x="11" y="19"/>
                  </a:moveTo>
                  <a:cubicBezTo>
                    <a:pt x="11" y="19"/>
                    <a:pt x="10" y="19"/>
                    <a:pt x="10" y="19"/>
                  </a:cubicBezTo>
                  <a:cubicBezTo>
                    <a:pt x="11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11" y="19"/>
                  </a:cubicBezTo>
                  <a:moveTo>
                    <a:pt x="11" y="19"/>
                  </a:move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9"/>
                    <a:pt x="11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2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2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1" y="20"/>
                    <a:pt x="11" y="19"/>
                  </a:cubicBezTo>
                  <a:moveTo>
                    <a:pt x="11" y="24"/>
                  </a:move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moveTo>
                    <a:pt x="12" y="20"/>
                  </a:moveTo>
                  <a:cubicBezTo>
                    <a:pt x="12" y="20"/>
                    <a:pt x="13" y="20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moveTo>
                    <a:pt x="13" y="20"/>
                  </a:move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3" y="21"/>
                    <a:pt x="13" y="21"/>
                    <a:pt x="13" y="20"/>
                  </a:cubicBezTo>
                  <a:moveTo>
                    <a:pt x="11" y="22"/>
                  </a:moveTo>
                  <a:cubicBezTo>
                    <a:pt x="10" y="22"/>
                    <a:pt x="11" y="22"/>
                    <a:pt x="11" y="23"/>
                  </a:cubicBezTo>
                  <a:cubicBezTo>
                    <a:pt x="11" y="23"/>
                    <a:pt x="10" y="22"/>
                    <a:pt x="10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moveTo>
                    <a:pt x="10" y="27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moveTo>
                    <a:pt x="8" y="25"/>
                  </a:move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7" y="26"/>
                    <a:pt x="7" y="26"/>
                  </a:cubicBezTo>
                  <a:cubicBezTo>
                    <a:pt x="7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7" y="26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5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2"/>
                    <a:pt x="8" y="22"/>
                  </a:cubicBezTo>
                  <a:cubicBezTo>
                    <a:pt x="8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8" y="24"/>
                  </a:cubicBezTo>
                  <a:cubicBezTo>
                    <a:pt x="8" y="24"/>
                    <a:pt x="8" y="24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moveTo>
                    <a:pt x="9" y="24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9" y="24"/>
                  </a:cubicBezTo>
                  <a:moveTo>
                    <a:pt x="8" y="24"/>
                  </a:moveTo>
                  <a:cubicBezTo>
                    <a:pt x="8" y="24"/>
                    <a:pt x="8" y="24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moveTo>
                    <a:pt x="8" y="24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moveTo>
                    <a:pt x="7" y="25"/>
                  </a:moveTo>
                  <a:cubicBezTo>
                    <a:pt x="7" y="25"/>
                    <a:pt x="7" y="25"/>
                    <a:pt x="7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5"/>
                  </a:cubicBezTo>
                  <a:moveTo>
                    <a:pt x="8" y="24"/>
                  </a:moveTo>
                  <a:cubicBezTo>
                    <a:pt x="7" y="24"/>
                    <a:pt x="8" y="24"/>
                    <a:pt x="8" y="24"/>
                  </a:cubicBezTo>
                  <a:cubicBezTo>
                    <a:pt x="8" y="24"/>
                    <a:pt x="7" y="24"/>
                    <a:pt x="8" y="24"/>
                  </a:cubicBezTo>
                  <a:moveTo>
                    <a:pt x="8" y="25"/>
                  </a:moveTo>
                  <a:cubicBezTo>
                    <a:pt x="9" y="25"/>
                    <a:pt x="8" y="24"/>
                    <a:pt x="8" y="24"/>
                  </a:cubicBezTo>
                  <a:cubicBezTo>
                    <a:pt x="8" y="24"/>
                    <a:pt x="8" y="24"/>
                    <a:pt x="8" y="25"/>
                  </a:cubicBezTo>
                  <a:moveTo>
                    <a:pt x="19" y="12"/>
                  </a:moveTo>
                  <a:cubicBezTo>
                    <a:pt x="18" y="12"/>
                    <a:pt x="19" y="13"/>
                    <a:pt x="19" y="13"/>
                  </a:cubicBezTo>
                  <a:cubicBezTo>
                    <a:pt x="19" y="13"/>
                    <a:pt x="19" y="13"/>
                    <a:pt x="18" y="12"/>
                  </a:cubicBezTo>
                  <a:cubicBezTo>
                    <a:pt x="18" y="12"/>
                    <a:pt x="18" y="12"/>
                    <a:pt x="19" y="12"/>
                  </a:cubicBezTo>
                  <a:moveTo>
                    <a:pt x="8" y="30"/>
                  </a:move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moveTo>
                    <a:pt x="10" y="23"/>
                  </a:moveTo>
                  <a:cubicBezTo>
                    <a:pt x="10" y="24"/>
                    <a:pt x="10" y="23"/>
                    <a:pt x="10" y="24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moveTo>
                    <a:pt x="11" y="25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6"/>
                  </a:cubicBezTo>
                  <a:cubicBezTo>
                    <a:pt x="10" y="25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moveTo>
                    <a:pt x="32" y="23"/>
                  </a:moveTo>
                  <a:cubicBezTo>
                    <a:pt x="31" y="22"/>
                    <a:pt x="31" y="22"/>
                    <a:pt x="31" y="22"/>
                  </a:cubicBezTo>
                  <a:cubicBezTo>
                    <a:pt x="32" y="22"/>
                    <a:pt x="32" y="23"/>
                    <a:pt x="32" y="23"/>
                  </a:cubicBezTo>
                  <a:moveTo>
                    <a:pt x="10" y="24"/>
                  </a:moveTo>
                  <a:cubicBezTo>
                    <a:pt x="10" y="24"/>
                    <a:pt x="9" y="24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4"/>
                    <a:pt x="10" y="24"/>
                  </a:cubicBezTo>
                  <a:moveTo>
                    <a:pt x="10" y="24"/>
                  </a:moveTo>
                  <a:cubicBezTo>
                    <a:pt x="9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moveTo>
                    <a:pt x="9" y="24"/>
                  </a:move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moveTo>
                    <a:pt x="16" y="31"/>
                  </a:moveTo>
                  <a:cubicBezTo>
                    <a:pt x="15" y="31"/>
                    <a:pt x="15" y="31"/>
                    <a:pt x="15" y="31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4" y="31"/>
                    <a:pt x="14" y="31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4" y="29"/>
                    <a:pt x="14" y="29"/>
                  </a:cubicBezTo>
                  <a:cubicBezTo>
                    <a:pt x="14" y="29"/>
                    <a:pt x="15" y="29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4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9"/>
                    <a:pt x="15" y="29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4" y="29"/>
                    <a:pt x="15" y="28"/>
                    <a:pt x="14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6" y="28"/>
                  </a:cubicBezTo>
                  <a:cubicBezTo>
                    <a:pt x="16" y="29"/>
                    <a:pt x="16" y="28"/>
                    <a:pt x="16" y="28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30"/>
                  </a:cubicBezTo>
                  <a:cubicBezTo>
                    <a:pt x="16" y="30"/>
                    <a:pt x="16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7" y="31"/>
                    <a:pt x="17" y="3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6" y="31"/>
                    <a:pt x="16" y="31"/>
                  </a:cubicBezTo>
                  <a:moveTo>
                    <a:pt x="15" y="29"/>
                  </a:moveTo>
                  <a:cubicBezTo>
                    <a:pt x="16" y="29"/>
                    <a:pt x="16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moveTo>
                    <a:pt x="15" y="30"/>
                  </a:moveTo>
                  <a:cubicBezTo>
                    <a:pt x="15" y="29"/>
                    <a:pt x="15" y="29"/>
                    <a:pt x="16" y="30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6" y="29"/>
                    <a:pt x="16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30"/>
                  </a:cubicBezTo>
                  <a:moveTo>
                    <a:pt x="16" y="30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5" y="30"/>
                    <a:pt x="16" y="30"/>
                  </a:cubicBezTo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moveTo>
                    <a:pt x="16" y="31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5" y="30"/>
                    <a:pt x="15" y="30"/>
                    <a:pt x="15" y="30"/>
                  </a:cubicBezTo>
                  <a:lnTo>
                    <a:pt x="16" y="31"/>
                  </a:lnTo>
                  <a:close/>
                  <a:moveTo>
                    <a:pt x="16" y="31"/>
                  </a:moveTo>
                  <a:cubicBezTo>
                    <a:pt x="16" y="31"/>
                    <a:pt x="15" y="30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moveTo>
                    <a:pt x="16" y="31"/>
                  </a:moveTo>
                  <a:cubicBezTo>
                    <a:pt x="16" y="31"/>
                    <a:pt x="17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moveTo>
                    <a:pt x="17" y="14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moveTo>
                    <a:pt x="17" y="14"/>
                  </a:moveTo>
                  <a:cubicBezTo>
                    <a:pt x="18" y="14"/>
                    <a:pt x="18" y="15"/>
                    <a:pt x="17" y="15"/>
                  </a:cubicBezTo>
                  <a:cubicBezTo>
                    <a:pt x="17" y="14"/>
                    <a:pt x="18" y="15"/>
                    <a:pt x="17" y="14"/>
                  </a:cubicBezTo>
                  <a:moveTo>
                    <a:pt x="17" y="15"/>
                  </a:moveTo>
                  <a:cubicBezTo>
                    <a:pt x="17" y="15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moveTo>
                    <a:pt x="17" y="14"/>
                  </a:moveTo>
                  <a:cubicBezTo>
                    <a:pt x="18" y="14"/>
                    <a:pt x="17" y="14"/>
                    <a:pt x="17" y="14"/>
                  </a:cubicBezTo>
                  <a:cubicBezTo>
                    <a:pt x="18" y="14"/>
                    <a:pt x="17" y="14"/>
                    <a:pt x="18" y="14"/>
                  </a:cubicBezTo>
                  <a:cubicBezTo>
                    <a:pt x="18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moveTo>
                    <a:pt x="16" y="14"/>
                  </a:moveTo>
                  <a:cubicBezTo>
                    <a:pt x="16" y="14"/>
                    <a:pt x="16" y="14"/>
                    <a:pt x="17" y="14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4"/>
                    <a:pt x="17" y="15"/>
                    <a:pt x="16" y="14"/>
                  </a:cubicBezTo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1"/>
                  </a:cubicBezTo>
                  <a:close/>
                  <a:moveTo>
                    <a:pt x="17" y="13"/>
                  </a:moveTo>
                  <a:cubicBezTo>
                    <a:pt x="17" y="13"/>
                    <a:pt x="17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moveTo>
                    <a:pt x="19" y="13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8" y="13"/>
                    <a:pt x="19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moveTo>
                    <a:pt x="16" y="15"/>
                  </a:moveTo>
                  <a:cubicBezTo>
                    <a:pt x="16" y="15"/>
                    <a:pt x="17" y="15"/>
                    <a:pt x="17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4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moveTo>
                    <a:pt x="19" y="14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moveTo>
                    <a:pt x="18" y="13"/>
                  </a:move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moveTo>
                    <a:pt x="18" y="13"/>
                  </a:moveTo>
                  <a:cubicBezTo>
                    <a:pt x="18" y="13"/>
                    <a:pt x="19" y="13"/>
                    <a:pt x="19" y="13"/>
                  </a:cubicBezTo>
                  <a:cubicBezTo>
                    <a:pt x="19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8" y="12"/>
                    <a:pt x="18" y="12"/>
                    <a:pt x="19" y="13"/>
                  </a:cubicBezTo>
                  <a:cubicBezTo>
                    <a:pt x="18" y="13"/>
                    <a:pt x="18" y="13"/>
                    <a:pt x="18" y="13"/>
                  </a:cubicBezTo>
                  <a:moveTo>
                    <a:pt x="19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moveTo>
                    <a:pt x="13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3" y="22"/>
                    <a:pt x="13" y="22"/>
                  </a:cubicBezTo>
                  <a:moveTo>
                    <a:pt x="10" y="21"/>
                  </a:move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moveTo>
                    <a:pt x="12" y="22"/>
                  </a:moveTo>
                  <a:cubicBezTo>
                    <a:pt x="12" y="22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2"/>
                  </a:cubicBezTo>
                  <a:moveTo>
                    <a:pt x="12" y="21"/>
                  </a:moveTo>
                  <a:cubicBezTo>
                    <a:pt x="12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moveTo>
                    <a:pt x="10" y="21"/>
                  </a:move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moveTo>
                    <a:pt x="17" y="17"/>
                  </a:moveTo>
                  <a:cubicBezTo>
                    <a:pt x="17" y="18"/>
                    <a:pt x="17" y="17"/>
                    <a:pt x="17" y="18"/>
                  </a:cubicBezTo>
                  <a:cubicBezTo>
                    <a:pt x="17" y="17"/>
                    <a:pt x="18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16" y="21"/>
                  </a:moveTo>
                  <a:cubicBezTo>
                    <a:pt x="16" y="21"/>
                    <a:pt x="16" y="21"/>
                    <a:pt x="16" y="22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moveTo>
                    <a:pt x="11" y="22"/>
                  </a:moveTo>
                  <a:cubicBezTo>
                    <a:pt x="10" y="22"/>
                    <a:pt x="10" y="21"/>
                    <a:pt x="10" y="21"/>
                  </a:cubicBezTo>
                  <a:cubicBezTo>
                    <a:pt x="11" y="21"/>
                    <a:pt x="11" y="22"/>
                    <a:pt x="11" y="22"/>
                  </a:cubicBezTo>
                  <a:moveTo>
                    <a:pt x="12" y="22"/>
                  </a:moveTo>
                  <a:cubicBezTo>
                    <a:pt x="12" y="22"/>
                    <a:pt x="12" y="23"/>
                    <a:pt x="11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1" y="21"/>
                    <a:pt x="11" y="22"/>
                  </a:cubicBezTo>
                  <a:cubicBezTo>
                    <a:pt x="11" y="22"/>
                    <a:pt x="12" y="22"/>
                    <a:pt x="12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2" y="22"/>
                    <a:pt x="11" y="22"/>
                    <a:pt x="12" y="22"/>
                  </a:cubicBezTo>
                  <a:moveTo>
                    <a:pt x="14" y="23"/>
                  </a:moveTo>
                  <a:cubicBezTo>
                    <a:pt x="15" y="23"/>
                    <a:pt x="15" y="23"/>
                    <a:pt x="14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moveTo>
                    <a:pt x="24" y="25"/>
                  </a:move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4" y="25"/>
                    <a:pt x="24" y="25"/>
                  </a:cubicBezTo>
                  <a:moveTo>
                    <a:pt x="17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6"/>
                    <a:pt x="17" y="6"/>
                  </a:cubicBezTo>
                  <a:moveTo>
                    <a:pt x="17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7" y="7"/>
                    <a:pt x="17" y="6"/>
                  </a:cubicBezTo>
                  <a:moveTo>
                    <a:pt x="17" y="5"/>
                  </a:moveTo>
                  <a:cubicBezTo>
                    <a:pt x="16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moveTo>
                    <a:pt x="20" y="5"/>
                  </a:moveTo>
                  <a:cubicBezTo>
                    <a:pt x="20" y="5"/>
                    <a:pt x="20" y="5"/>
                    <a:pt x="21" y="5"/>
                  </a:cubicBezTo>
                  <a:cubicBezTo>
                    <a:pt x="21" y="5"/>
                    <a:pt x="20" y="5"/>
                    <a:pt x="20" y="5"/>
                  </a:cubicBezTo>
                  <a:moveTo>
                    <a:pt x="16" y="4"/>
                  </a:moveTo>
                  <a:cubicBezTo>
                    <a:pt x="16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5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moveTo>
                    <a:pt x="16" y="7"/>
                  </a:moveTo>
                  <a:cubicBezTo>
                    <a:pt x="16" y="7"/>
                    <a:pt x="16" y="7"/>
                    <a:pt x="16" y="6"/>
                  </a:cubicBezTo>
                  <a:cubicBezTo>
                    <a:pt x="17" y="7"/>
                    <a:pt x="16" y="7"/>
                    <a:pt x="16" y="7"/>
                  </a:cubicBezTo>
                  <a:moveTo>
                    <a:pt x="21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1" y="4"/>
                    <a:pt x="22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1" y="3"/>
                    <a:pt x="21" y="3"/>
                  </a:cubicBezTo>
                  <a:cubicBezTo>
                    <a:pt x="21" y="4"/>
                    <a:pt x="21" y="4"/>
                    <a:pt x="21" y="4"/>
                  </a:cubicBezTo>
                  <a:moveTo>
                    <a:pt x="15" y="5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5" y="4"/>
                    <a:pt x="15" y="4"/>
                  </a:cubicBezTo>
                  <a:moveTo>
                    <a:pt x="22" y="3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moveTo>
                    <a:pt x="24" y="3"/>
                  </a:moveTo>
                  <a:cubicBezTo>
                    <a:pt x="24" y="3"/>
                    <a:pt x="24" y="3"/>
                    <a:pt x="23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moveTo>
                    <a:pt x="16" y="7"/>
                  </a:moveTo>
                  <a:cubicBezTo>
                    <a:pt x="16" y="7"/>
                    <a:pt x="15" y="7"/>
                    <a:pt x="15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moveTo>
                    <a:pt x="26" y="4"/>
                  </a:move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moveTo>
                    <a:pt x="29" y="3"/>
                  </a:moveTo>
                  <a:cubicBezTo>
                    <a:pt x="29" y="3"/>
                    <a:pt x="29" y="3"/>
                    <a:pt x="29" y="4"/>
                  </a:cubicBezTo>
                  <a:cubicBezTo>
                    <a:pt x="29" y="4"/>
                    <a:pt x="29" y="3"/>
                    <a:pt x="29" y="3"/>
                  </a:cubicBezTo>
                  <a:moveTo>
                    <a:pt x="27" y="3"/>
                  </a:moveTo>
                  <a:cubicBezTo>
                    <a:pt x="27" y="2"/>
                    <a:pt x="27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28" y="4"/>
                    <a:pt x="29" y="4"/>
                    <a:pt x="29" y="4"/>
                  </a:cubicBezTo>
                  <a:cubicBezTo>
                    <a:pt x="28" y="4"/>
                    <a:pt x="28" y="4"/>
                    <a:pt x="28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4"/>
                    <a:pt x="28" y="4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7" y="4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moveTo>
                    <a:pt x="27" y="3"/>
                  </a:moveTo>
                  <a:cubicBezTo>
                    <a:pt x="27" y="3"/>
                    <a:pt x="27" y="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moveTo>
                    <a:pt x="22" y="5"/>
                  </a:moveTo>
                  <a:cubicBezTo>
                    <a:pt x="22" y="5"/>
                    <a:pt x="22" y="5"/>
                    <a:pt x="21" y="5"/>
                  </a:cubicBezTo>
                  <a:cubicBezTo>
                    <a:pt x="21" y="5"/>
                    <a:pt x="22" y="5"/>
                    <a:pt x="22" y="5"/>
                  </a:cubicBezTo>
                  <a:moveTo>
                    <a:pt x="22" y="4"/>
                  </a:moveTo>
                  <a:cubicBezTo>
                    <a:pt x="22" y="5"/>
                    <a:pt x="21" y="4"/>
                    <a:pt x="21" y="5"/>
                  </a:cubicBezTo>
                  <a:cubicBezTo>
                    <a:pt x="21" y="4"/>
                    <a:pt x="22" y="4"/>
                    <a:pt x="22" y="4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7"/>
                  </a:cubicBezTo>
                  <a:cubicBezTo>
                    <a:pt x="29" y="7"/>
                    <a:pt x="29" y="6"/>
                    <a:pt x="29" y="6"/>
                  </a:cubicBezTo>
                  <a:moveTo>
                    <a:pt x="27" y="6"/>
                  </a:moveTo>
                  <a:cubicBezTo>
                    <a:pt x="27" y="6"/>
                    <a:pt x="27" y="6"/>
                    <a:pt x="28" y="6"/>
                  </a:cubicBezTo>
                  <a:cubicBezTo>
                    <a:pt x="28" y="6"/>
                    <a:pt x="29" y="6"/>
                    <a:pt x="28" y="6"/>
                  </a:cubicBezTo>
                  <a:cubicBezTo>
                    <a:pt x="28" y="6"/>
                    <a:pt x="27" y="6"/>
                    <a:pt x="27" y="6"/>
                  </a:cubicBezTo>
                  <a:moveTo>
                    <a:pt x="34" y="18"/>
                  </a:move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4" y="18"/>
                    <a:pt x="33" y="18"/>
                  </a:cubicBezTo>
                  <a:cubicBezTo>
                    <a:pt x="33" y="18"/>
                    <a:pt x="33" y="18"/>
                    <a:pt x="34" y="18"/>
                  </a:cubicBezTo>
                  <a:moveTo>
                    <a:pt x="33" y="18"/>
                  </a:moveTo>
                  <a:cubicBezTo>
                    <a:pt x="33" y="18"/>
                    <a:pt x="33" y="18"/>
                    <a:pt x="33" y="18"/>
                  </a:cubicBezTo>
                  <a:cubicBezTo>
                    <a:pt x="34" y="18"/>
                    <a:pt x="34" y="18"/>
                    <a:pt x="33" y="18"/>
                  </a:cubicBezTo>
                  <a:moveTo>
                    <a:pt x="33" y="19"/>
                  </a:moveTo>
                  <a:cubicBezTo>
                    <a:pt x="33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2" y="19"/>
                    <a:pt x="33" y="19"/>
                  </a:cubicBezTo>
                  <a:moveTo>
                    <a:pt x="14" y="8"/>
                  </a:moveTo>
                  <a:cubicBezTo>
                    <a:pt x="14" y="8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moveTo>
                    <a:pt x="29" y="4"/>
                  </a:moveTo>
                  <a:cubicBezTo>
                    <a:pt x="29" y="3"/>
                    <a:pt x="29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1" y="5"/>
                    <a:pt x="31" y="4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1" y="5"/>
                    <a:pt x="32" y="5"/>
                  </a:cubicBezTo>
                  <a:cubicBezTo>
                    <a:pt x="32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6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4" y="6"/>
                    <a:pt x="34" y="6"/>
                  </a:cubicBezTo>
                  <a:cubicBezTo>
                    <a:pt x="34" y="6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7"/>
                    <a:pt x="34" y="7"/>
                    <a:pt x="34" y="7"/>
                  </a:cubicBezTo>
                  <a:cubicBezTo>
                    <a:pt x="34" y="7"/>
                    <a:pt x="35" y="7"/>
                    <a:pt x="35" y="7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7" y="10"/>
                    <a:pt x="37" y="10"/>
                  </a:cubicBezTo>
                  <a:cubicBezTo>
                    <a:pt x="37" y="10"/>
                    <a:pt x="36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8" y="11"/>
                    <a:pt x="37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9" y="11"/>
                  </a:cubicBezTo>
                  <a:cubicBezTo>
                    <a:pt x="39" y="11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40" y="13"/>
                    <a:pt x="40" y="13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6"/>
                  </a:cubicBezTo>
                  <a:cubicBezTo>
                    <a:pt x="40" y="16"/>
                    <a:pt x="40" y="16"/>
                    <a:pt x="41" y="16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8"/>
                    <a:pt x="41" y="18"/>
                  </a:cubicBezTo>
                  <a:cubicBezTo>
                    <a:pt x="41" y="18"/>
                    <a:pt x="41" y="19"/>
                    <a:pt x="41" y="19"/>
                  </a:cubicBezTo>
                  <a:cubicBezTo>
                    <a:pt x="42" y="19"/>
                    <a:pt x="42" y="20"/>
                    <a:pt x="42" y="20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2" y="23"/>
                    <a:pt x="43" y="23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8"/>
                  </a:cubicBezTo>
                  <a:cubicBezTo>
                    <a:pt x="44" y="28"/>
                    <a:pt x="43" y="28"/>
                    <a:pt x="43" y="28"/>
                  </a:cubicBezTo>
                  <a:cubicBezTo>
                    <a:pt x="43" y="28"/>
                    <a:pt x="43" y="27"/>
                    <a:pt x="42" y="27"/>
                  </a:cubicBezTo>
                  <a:cubicBezTo>
                    <a:pt x="42" y="27"/>
                    <a:pt x="42" y="28"/>
                    <a:pt x="42" y="28"/>
                  </a:cubicBezTo>
                  <a:cubicBezTo>
                    <a:pt x="42" y="28"/>
                    <a:pt x="42" y="28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3" y="28"/>
                    <a:pt x="43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29"/>
                    <a:pt x="42" y="28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1"/>
                    <a:pt x="43" y="30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2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3" y="32"/>
                    <a:pt x="44" y="32"/>
                    <a:pt x="43" y="31"/>
                  </a:cubicBezTo>
                  <a:cubicBezTo>
                    <a:pt x="43" y="31"/>
                    <a:pt x="43" y="32"/>
                    <a:pt x="44" y="32"/>
                  </a:cubicBezTo>
                  <a:cubicBezTo>
                    <a:pt x="44" y="33"/>
                    <a:pt x="44" y="33"/>
                    <a:pt x="43" y="33"/>
                  </a:cubicBezTo>
                  <a:cubicBezTo>
                    <a:pt x="43" y="33"/>
                    <a:pt x="44" y="33"/>
                    <a:pt x="44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2" y="32"/>
                  </a:cubicBezTo>
                  <a:cubicBezTo>
                    <a:pt x="42" y="32"/>
                    <a:pt x="42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4" y="34"/>
                    <a:pt x="43" y="33"/>
                    <a:pt x="43" y="33"/>
                  </a:cubicBezTo>
                  <a:cubicBezTo>
                    <a:pt x="43" y="33"/>
                    <a:pt x="43" y="34"/>
                    <a:pt x="43" y="33"/>
                  </a:cubicBezTo>
                  <a:cubicBezTo>
                    <a:pt x="43" y="33"/>
                    <a:pt x="43" y="33"/>
                    <a:pt x="44" y="34"/>
                  </a:cubicBezTo>
                  <a:cubicBezTo>
                    <a:pt x="43" y="34"/>
                    <a:pt x="44" y="34"/>
                    <a:pt x="44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4" y="34"/>
                    <a:pt x="44" y="34"/>
                    <a:pt x="44" y="35"/>
                  </a:cubicBezTo>
                  <a:cubicBezTo>
                    <a:pt x="44" y="35"/>
                    <a:pt x="44" y="34"/>
                    <a:pt x="44" y="34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6"/>
                  </a:cubicBezTo>
                  <a:cubicBezTo>
                    <a:pt x="44" y="36"/>
                    <a:pt x="44" y="36"/>
                    <a:pt x="44" y="35"/>
                  </a:cubicBezTo>
                  <a:cubicBezTo>
                    <a:pt x="44" y="35"/>
                    <a:pt x="44" y="35"/>
                    <a:pt x="44" y="36"/>
                  </a:cubicBezTo>
                  <a:cubicBezTo>
                    <a:pt x="44" y="36"/>
                    <a:pt x="44" y="36"/>
                    <a:pt x="44" y="35"/>
                  </a:cubicBezTo>
                  <a:cubicBezTo>
                    <a:pt x="44" y="35"/>
                    <a:pt x="44" y="36"/>
                    <a:pt x="44" y="36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3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4" y="36"/>
                    <a:pt x="44" y="37"/>
                  </a:cubicBezTo>
                  <a:cubicBezTo>
                    <a:pt x="44" y="37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5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6"/>
                  </a:cubicBezTo>
                  <a:cubicBezTo>
                    <a:pt x="44" y="37"/>
                    <a:pt x="44" y="37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2" y="36"/>
                    <a:pt x="43" y="37"/>
                  </a:cubicBezTo>
                  <a:cubicBezTo>
                    <a:pt x="42" y="37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7"/>
                    <a:pt x="41" y="37"/>
                  </a:cubicBezTo>
                  <a:cubicBezTo>
                    <a:pt x="41" y="37"/>
                    <a:pt x="42" y="37"/>
                    <a:pt x="41" y="37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40" y="36"/>
                    <a:pt x="41" y="36"/>
                    <a:pt x="41" y="36"/>
                  </a:cubicBezTo>
                  <a:cubicBezTo>
                    <a:pt x="41" y="36"/>
                    <a:pt x="41" y="37"/>
                    <a:pt x="41" y="36"/>
                  </a:cubicBezTo>
                  <a:cubicBezTo>
                    <a:pt x="40" y="36"/>
                    <a:pt x="40" y="36"/>
                    <a:pt x="39" y="36"/>
                  </a:cubicBezTo>
                  <a:cubicBezTo>
                    <a:pt x="39" y="36"/>
                    <a:pt x="40" y="36"/>
                    <a:pt x="40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5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5"/>
                  </a:cubicBezTo>
                  <a:cubicBezTo>
                    <a:pt x="38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6" y="34"/>
                    <a:pt x="37" y="35"/>
                    <a:pt x="37" y="35"/>
                  </a:cubicBezTo>
                  <a:cubicBezTo>
                    <a:pt x="37" y="35"/>
                    <a:pt x="37" y="36"/>
                    <a:pt x="37" y="35"/>
                  </a:cubicBezTo>
                  <a:cubicBezTo>
                    <a:pt x="37" y="35"/>
                    <a:pt x="37" y="36"/>
                    <a:pt x="37" y="36"/>
                  </a:cubicBezTo>
                  <a:cubicBezTo>
                    <a:pt x="36" y="35"/>
                    <a:pt x="36" y="36"/>
                    <a:pt x="36" y="35"/>
                  </a:cubicBezTo>
                  <a:cubicBezTo>
                    <a:pt x="36" y="35"/>
                    <a:pt x="36" y="35"/>
                    <a:pt x="36" y="36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35"/>
                    <a:pt x="35" y="35"/>
                    <a:pt x="35" y="35"/>
                  </a:cubicBezTo>
                  <a:cubicBezTo>
                    <a:pt x="35" y="36"/>
                    <a:pt x="35" y="35"/>
                    <a:pt x="35" y="36"/>
                  </a:cubicBezTo>
                  <a:cubicBezTo>
                    <a:pt x="35" y="36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4"/>
                    <a:pt x="32" y="35"/>
                    <a:pt x="33" y="35"/>
                  </a:cubicBezTo>
                  <a:cubicBezTo>
                    <a:pt x="33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1" y="34"/>
                    <a:pt x="31" y="35"/>
                  </a:cubicBezTo>
                  <a:cubicBezTo>
                    <a:pt x="31" y="35"/>
                    <a:pt x="31" y="34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4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4"/>
                    <a:pt x="28" y="34"/>
                    <a:pt x="27" y="34"/>
                  </a:cubicBezTo>
                  <a:cubicBezTo>
                    <a:pt x="27" y="34"/>
                    <a:pt x="27" y="35"/>
                    <a:pt x="27" y="35"/>
                  </a:cubicBezTo>
                  <a:cubicBezTo>
                    <a:pt x="27" y="35"/>
                    <a:pt x="27" y="34"/>
                    <a:pt x="27" y="35"/>
                  </a:cubicBezTo>
                  <a:cubicBezTo>
                    <a:pt x="27" y="35"/>
                    <a:pt x="27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6" y="35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3" y="35"/>
                    <a:pt x="23" y="35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1" y="35"/>
                    <a:pt x="21" y="34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0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5"/>
                  </a:cubicBezTo>
                  <a:cubicBezTo>
                    <a:pt x="18" y="35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5"/>
                    <a:pt x="16" y="35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7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9" y="35"/>
                    <a:pt x="9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32"/>
                    <a:pt x="9" y="32"/>
                    <a:pt x="8" y="32"/>
                  </a:cubicBezTo>
                  <a:cubicBezTo>
                    <a:pt x="9" y="32"/>
                    <a:pt x="8" y="32"/>
                    <a:pt x="8" y="32"/>
                  </a:cubicBezTo>
                  <a:cubicBezTo>
                    <a:pt x="8" y="32"/>
                    <a:pt x="9" y="32"/>
                    <a:pt x="9" y="32"/>
                  </a:cubicBezTo>
                  <a:cubicBezTo>
                    <a:pt x="9" y="32"/>
                    <a:pt x="8" y="31"/>
                    <a:pt x="8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0"/>
                    <a:pt x="9" y="30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8"/>
                    <a:pt x="11" y="29"/>
                    <a:pt x="11" y="28"/>
                  </a:cubicBezTo>
                  <a:cubicBezTo>
                    <a:pt x="11" y="28"/>
                    <a:pt x="11" y="29"/>
                    <a:pt x="11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3" y="26"/>
                    <a:pt x="13" y="27"/>
                  </a:cubicBezTo>
                  <a:cubicBezTo>
                    <a:pt x="13" y="27"/>
                    <a:pt x="13" y="26"/>
                    <a:pt x="13" y="2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6"/>
                  </a:cubicBezTo>
                  <a:cubicBezTo>
                    <a:pt x="14" y="26"/>
                    <a:pt x="14" y="27"/>
                    <a:pt x="14" y="26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6"/>
                    <a:pt x="16" y="27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7"/>
                    <a:pt x="18" y="26"/>
                    <a:pt x="18" y="26"/>
                  </a:cubicBezTo>
                  <a:cubicBezTo>
                    <a:pt x="18" y="26"/>
                    <a:pt x="18" y="27"/>
                    <a:pt x="18" y="27"/>
                  </a:cubicBezTo>
                  <a:cubicBezTo>
                    <a:pt x="19" y="27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7"/>
                  </a:cubicBezTo>
                  <a:cubicBezTo>
                    <a:pt x="20" y="27"/>
                    <a:pt x="20" y="26"/>
                    <a:pt x="20" y="26"/>
                  </a:cubicBezTo>
                  <a:cubicBezTo>
                    <a:pt x="20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2" y="26"/>
                    <a:pt x="23" y="26"/>
                  </a:cubicBezTo>
                  <a:cubicBezTo>
                    <a:pt x="23" y="26"/>
                    <a:pt x="23" y="26"/>
                    <a:pt x="23" y="25"/>
                  </a:cubicBezTo>
                  <a:cubicBezTo>
                    <a:pt x="23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7"/>
                  </a:cubicBezTo>
                  <a:cubicBezTo>
                    <a:pt x="22" y="27"/>
                    <a:pt x="22" y="28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29"/>
                    <a:pt x="22" y="29"/>
                    <a:pt x="22" y="29"/>
                  </a:cubicBezTo>
                  <a:cubicBezTo>
                    <a:pt x="22" y="29"/>
                    <a:pt x="22" y="28"/>
                    <a:pt x="22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9"/>
                    <a:pt x="23" y="29"/>
                    <a:pt x="22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8"/>
                    <a:pt x="23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8"/>
                    <a:pt x="23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4" y="28"/>
                    <a:pt x="24" y="29"/>
                    <a:pt x="25" y="28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8"/>
                    <a:pt x="25" y="28"/>
                  </a:cubicBezTo>
                  <a:cubicBezTo>
                    <a:pt x="25" y="27"/>
                    <a:pt x="25" y="28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5"/>
                  </a:cubicBezTo>
                  <a:cubicBezTo>
                    <a:pt x="25" y="25"/>
                    <a:pt x="25" y="26"/>
                    <a:pt x="25" y="26"/>
                  </a:cubicBezTo>
                  <a:cubicBezTo>
                    <a:pt x="25" y="26"/>
                    <a:pt x="25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5"/>
                    <a:pt x="30" y="26"/>
                    <a:pt x="30" y="26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6"/>
                  </a:cubicBezTo>
                  <a:cubicBezTo>
                    <a:pt x="30" y="26"/>
                    <a:pt x="30" y="25"/>
                    <a:pt x="30" y="25"/>
                  </a:cubicBezTo>
                  <a:cubicBezTo>
                    <a:pt x="30" y="25"/>
                    <a:pt x="31" y="26"/>
                    <a:pt x="31" y="26"/>
                  </a:cubicBezTo>
                  <a:cubicBezTo>
                    <a:pt x="31" y="26"/>
                    <a:pt x="30" y="25"/>
                    <a:pt x="31" y="25"/>
                  </a:cubicBezTo>
                  <a:cubicBezTo>
                    <a:pt x="31" y="25"/>
                    <a:pt x="31" y="26"/>
                    <a:pt x="31" y="26"/>
                  </a:cubicBezTo>
                  <a:cubicBezTo>
                    <a:pt x="31" y="26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6"/>
                  </a:cubicBezTo>
                  <a:cubicBezTo>
                    <a:pt x="32" y="26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2" y="25"/>
                  </a:cubicBezTo>
                  <a:cubicBezTo>
                    <a:pt x="32" y="25"/>
                    <a:pt x="31" y="25"/>
                    <a:pt x="31" y="25"/>
                  </a:cubicBezTo>
                  <a:cubicBezTo>
                    <a:pt x="31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ubicBezTo>
                    <a:pt x="32" y="23"/>
                    <a:pt x="32" y="24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1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32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4"/>
                    <a:pt x="33" y="24"/>
                    <a:pt x="33" y="23"/>
                  </a:cubicBezTo>
                  <a:cubicBezTo>
                    <a:pt x="33" y="23"/>
                    <a:pt x="33" y="23"/>
                    <a:pt x="32" y="23"/>
                  </a:cubicBezTo>
                  <a:cubicBezTo>
                    <a:pt x="32" y="23"/>
                    <a:pt x="32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1" y="22"/>
                    <a:pt x="32" y="23"/>
                  </a:cubicBezTo>
                  <a:cubicBezTo>
                    <a:pt x="31" y="22"/>
                    <a:pt x="32" y="23"/>
                    <a:pt x="32" y="23"/>
                  </a:cubicBezTo>
                  <a:cubicBezTo>
                    <a:pt x="32" y="23"/>
                    <a:pt x="32" y="23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2" y="22"/>
                  </a:cubicBezTo>
                  <a:cubicBezTo>
                    <a:pt x="32" y="22"/>
                    <a:pt x="32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2" y="23"/>
                    <a:pt x="32" y="22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3" y="23"/>
                  </a:cubicBezTo>
                  <a:cubicBezTo>
                    <a:pt x="33" y="23"/>
                    <a:pt x="32" y="23"/>
                    <a:pt x="33" y="23"/>
                  </a:cubicBezTo>
                  <a:cubicBezTo>
                    <a:pt x="33" y="23"/>
                    <a:pt x="34" y="23"/>
                    <a:pt x="34" y="23"/>
                  </a:cubicBezTo>
                  <a:cubicBezTo>
                    <a:pt x="34" y="24"/>
                    <a:pt x="34" y="23"/>
                    <a:pt x="34" y="24"/>
                  </a:cubicBezTo>
                  <a:cubicBezTo>
                    <a:pt x="34" y="23"/>
                    <a:pt x="34" y="24"/>
                    <a:pt x="33" y="23"/>
                  </a:cubicBezTo>
                  <a:cubicBezTo>
                    <a:pt x="33" y="23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4"/>
                    <a:pt x="34" y="24"/>
                    <a:pt x="34" y="24"/>
                  </a:cubicBezTo>
                  <a:cubicBezTo>
                    <a:pt x="34" y="24"/>
                    <a:pt x="34" y="24"/>
                    <a:pt x="35" y="25"/>
                  </a:cubicBezTo>
                  <a:cubicBezTo>
                    <a:pt x="35" y="24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6" y="25"/>
                    <a:pt x="35" y="25"/>
                    <a:pt x="35" y="25"/>
                  </a:cubicBezTo>
                  <a:cubicBezTo>
                    <a:pt x="35" y="25"/>
                    <a:pt x="35" y="25"/>
                    <a:pt x="36" y="25"/>
                  </a:cubicBezTo>
                  <a:cubicBezTo>
                    <a:pt x="36" y="25"/>
                    <a:pt x="35" y="25"/>
                    <a:pt x="35" y="25"/>
                  </a:cubicBezTo>
                  <a:cubicBezTo>
                    <a:pt x="35" y="25"/>
                    <a:pt x="36" y="25"/>
                    <a:pt x="36" y="25"/>
                  </a:cubicBezTo>
                  <a:cubicBezTo>
                    <a:pt x="35" y="25"/>
                    <a:pt x="35" y="24"/>
                    <a:pt x="35" y="24"/>
                  </a:cubicBezTo>
                  <a:cubicBezTo>
                    <a:pt x="35" y="24"/>
                    <a:pt x="36" y="24"/>
                    <a:pt x="36" y="24"/>
                  </a:cubicBezTo>
                  <a:cubicBezTo>
                    <a:pt x="35" y="24"/>
                    <a:pt x="36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4"/>
                    <a:pt x="35" y="24"/>
                    <a:pt x="35" y="24"/>
                  </a:cubicBezTo>
                  <a:cubicBezTo>
                    <a:pt x="36" y="24"/>
                    <a:pt x="36" y="24"/>
                    <a:pt x="37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5" y="24"/>
                    <a:pt x="36" y="24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6" y="23"/>
                    <a:pt x="36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5" y="23"/>
                    <a:pt x="35" y="22"/>
                    <a:pt x="35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4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1"/>
                  </a:cubicBezTo>
                  <a:cubicBezTo>
                    <a:pt x="35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0"/>
                  </a:cubicBezTo>
                  <a:cubicBezTo>
                    <a:pt x="34" y="20"/>
                    <a:pt x="34" y="20"/>
                    <a:pt x="35" y="20"/>
                  </a:cubicBezTo>
                  <a:cubicBezTo>
                    <a:pt x="34" y="20"/>
                    <a:pt x="35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20"/>
                    <a:pt x="34" y="20"/>
                    <a:pt x="34" y="19"/>
                  </a:cubicBezTo>
                  <a:cubicBezTo>
                    <a:pt x="34" y="19"/>
                    <a:pt x="34" y="19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5" y="18"/>
                    <a:pt x="35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7"/>
                    <a:pt x="33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3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5"/>
                    <a:pt x="33" y="16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4"/>
                  </a:cubicBezTo>
                  <a:cubicBezTo>
                    <a:pt x="32" y="14"/>
                    <a:pt x="32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1" y="14"/>
                    <a:pt x="32" y="14"/>
                  </a:cubicBezTo>
                  <a:cubicBezTo>
                    <a:pt x="32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3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9" y="12"/>
                    <a:pt x="29" y="13"/>
                    <a:pt x="30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8" y="12"/>
                    <a:pt x="28" y="12"/>
                  </a:cubicBezTo>
                  <a:cubicBezTo>
                    <a:pt x="28" y="12"/>
                    <a:pt x="29" y="12"/>
                    <a:pt x="28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2"/>
                    <a:pt x="29" y="12"/>
                  </a:cubicBezTo>
                  <a:cubicBezTo>
                    <a:pt x="29" y="11"/>
                    <a:pt x="29" y="12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8" y="11"/>
                    <a:pt x="28" y="12"/>
                  </a:cubicBezTo>
                  <a:cubicBezTo>
                    <a:pt x="28" y="12"/>
                    <a:pt x="28" y="12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7" y="11"/>
                    <a:pt x="27" y="10"/>
                  </a:cubicBezTo>
                  <a:cubicBezTo>
                    <a:pt x="26" y="11"/>
                    <a:pt x="26" y="10"/>
                    <a:pt x="26" y="10"/>
                  </a:cubicBezTo>
                  <a:cubicBezTo>
                    <a:pt x="26" y="10"/>
                    <a:pt x="26" y="11"/>
                    <a:pt x="26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5" y="11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2"/>
                    <a:pt x="26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7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3"/>
                    <a:pt x="28" y="13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8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30" y="16"/>
                    <a:pt x="30" y="16"/>
                  </a:cubicBezTo>
                  <a:cubicBezTo>
                    <a:pt x="30" y="15"/>
                    <a:pt x="29" y="16"/>
                    <a:pt x="29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29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7"/>
                    <a:pt x="30" y="16"/>
                  </a:cubicBezTo>
                  <a:cubicBezTo>
                    <a:pt x="30" y="16"/>
                    <a:pt x="30" y="17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1" y="16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7"/>
                  </a:cubicBezTo>
                  <a:cubicBezTo>
                    <a:pt x="32" y="18"/>
                    <a:pt x="31" y="18"/>
                    <a:pt x="32" y="18"/>
                  </a:cubicBezTo>
                  <a:cubicBezTo>
                    <a:pt x="32" y="18"/>
                    <a:pt x="32" y="18"/>
                    <a:pt x="31" y="18"/>
                  </a:cubicBezTo>
                  <a:cubicBezTo>
                    <a:pt x="31" y="18"/>
                    <a:pt x="31" y="18"/>
                    <a:pt x="32" y="18"/>
                  </a:cubicBezTo>
                  <a:cubicBezTo>
                    <a:pt x="32" y="18"/>
                    <a:pt x="31" y="18"/>
                    <a:pt x="32" y="18"/>
                  </a:cubicBezTo>
                  <a:cubicBezTo>
                    <a:pt x="32" y="18"/>
                    <a:pt x="32" y="18"/>
                    <a:pt x="31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2" y="19"/>
                    <a:pt x="32" y="19"/>
                  </a:cubicBezTo>
                  <a:cubicBezTo>
                    <a:pt x="32" y="19"/>
                    <a:pt x="32" y="19"/>
                    <a:pt x="33" y="19"/>
                  </a:cubicBezTo>
                  <a:cubicBezTo>
                    <a:pt x="33" y="19"/>
                    <a:pt x="33" y="19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1"/>
                    <a:pt x="33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0" y="20"/>
                    <a:pt x="30" y="20"/>
                  </a:cubicBezTo>
                  <a:cubicBezTo>
                    <a:pt x="30" y="20"/>
                    <a:pt x="30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29" y="19"/>
                    <a:pt x="30" y="19"/>
                  </a:cubicBezTo>
                  <a:cubicBezTo>
                    <a:pt x="30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30" y="19"/>
                    <a:pt x="30" y="19"/>
                  </a:cubicBezTo>
                  <a:cubicBezTo>
                    <a:pt x="30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8"/>
                  </a:cubicBezTo>
                  <a:cubicBezTo>
                    <a:pt x="29" y="18"/>
                    <a:pt x="29" y="19"/>
                    <a:pt x="29" y="19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7"/>
                    <a:pt x="28" y="18"/>
                    <a:pt x="29" y="17"/>
                  </a:cubicBezTo>
                  <a:cubicBezTo>
                    <a:pt x="28" y="17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7"/>
                  </a:cubicBezTo>
                  <a:cubicBezTo>
                    <a:pt x="28" y="17"/>
                    <a:pt x="28" y="18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7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6" y="16"/>
                    <a:pt x="26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6" y="16"/>
                    <a:pt x="26" y="15"/>
                    <a:pt x="27" y="15"/>
                  </a:cubicBezTo>
                  <a:cubicBezTo>
                    <a:pt x="27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5"/>
                    <a:pt x="27" y="15"/>
                  </a:cubicBezTo>
                  <a:cubicBezTo>
                    <a:pt x="27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7" y="15"/>
                  </a:cubicBezTo>
                  <a:cubicBezTo>
                    <a:pt x="27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5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4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3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3" y="12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2"/>
                    <a:pt x="22" y="12"/>
                  </a:cubicBezTo>
                  <a:cubicBezTo>
                    <a:pt x="22" y="12"/>
                    <a:pt x="22" y="13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1"/>
                    <a:pt x="21" y="12"/>
                    <a:pt x="21" y="12"/>
                  </a:cubicBezTo>
                  <a:cubicBezTo>
                    <a:pt x="21" y="12"/>
                    <a:pt x="21" y="11"/>
                    <a:pt x="21" y="12"/>
                  </a:cubicBezTo>
                  <a:cubicBezTo>
                    <a:pt x="21" y="11"/>
                    <a:pt x="21" y="12"/>
                    <a:pt x="21" y="12"/>
                  </a:cubicBezTo>
                  <a:cubicBezTo>
                    <a:pt x="21" y="11"/>
                    <a:pt x="21" y="12"/>
                    <a:pt x="20" y="11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1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0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0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1" y="10"/>
                    <a:pt x="21" y="11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1" y="9"/>
                    <a:pt x="21" y="10"/>
                    <a:pt x="21" y="10"/>
                  </a:cubicBezTo>
                  <a:cubicBezTo>
                    <a:pt x="21" y="10"/>
                    <a:pt x="21" y="10"/>
                    <a:pt x="20" y="10"/>
                  </a:cubicBezTo>
                  <a:cubicBezTo>
                    <a:pt x="20" y="10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8" y="10"/>
                    <a:pt x="19" y="11"/>
                  </a:cubicBezTo>
                  <a:cubicBezTo>
                    <a:pt x="18" y="11"/>
                    <a:pt x="18" y="11"/>
                    <a:pt x="17" y="11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1"/>
                    <a:pt x="17" y="11"/>
                  </a:cubicBezTo>
                  <a:cubicBezTo>
                    <a:pt x="17" y="11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7" y="13"/>
                    <a:pt x="16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2"/>
                    <a:pt x="16" y="13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5" y="13"/>
                    <a:pt x="15" y="13"/>
                  </a:cubicBezTo>
                  <a:cubicBezTo>
                    <a:pt x="16" y="14"/>
                    <a:pt x="16" y="13"/>
                    <a:pt x="16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7" y="16"/>
                    <a:pt x="17" y="15"/>
                  </a:cubicBezTo>
                  <a:cubicBezTo>
                    <a:pt x="17" y="16"/>
                    <a:pt x="16" y="15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5"/>
                    <a:pt x="17" y="15"/>
                    <a:pt x="18" y="15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6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7" y="17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9"/>
                  </a:cubicBezTo>
                  <a:cubicBezTo>
                    <a:pt x="17" y="19"/>
                    <a:pt x="17" y="19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19"/>
                    <a:pt x="15" y="19"/>
                    <a:pt x="16" y="19"/>
                  </a:cubicBezTo>
                  <a:cubicBezTo>
                    <a:pt x="16" y="20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7" y="19"/>
                    <a:pt x="17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17" y="18"/>
                    <a:pt x="16" y="18"/>
                    <a:pt x="16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5" y="19"/>
                  </a:cubicBezTo>
                  <a:cubicBezTo>
                    <a:pt x="15" y="19"/>
                    <a:pt x="16" y="19"/>
                    <a:pt x="16" y="19"/>
                  </a:cubicBezTo>
                  <a:cubicBezTo>
                    <a:pt x="16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20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5" y="20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1"/>
                    <a:pt x="16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5" y="21"/>
                    <a:pt x="15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4" y="22"/>
                  </a:cubicBezTo>
                  <a:cubicBezTo>
                    <a:pt x="15" y="22"/>
                    <a:pt x="14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4" y="22"/>
                    <a:pt x="15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4" y="22"/>
                    <a:pt x="15" y="23"/>
                    <a:pt x="15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2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14" y="20"/>
                    <a:pt x="14" y="19"/>
                    <a:pt x="15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8"/>
                    <a:pt x="14" y="17"/>
                    <a:pt x="14" y="18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18"/>
                    <a:pt x="14" y="19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9"/>
                    <a:pt x="13" y="18"/>
                    <a:pt x="14" y="19"/>
                  </a:cubicBezTo>
                  <a:cubicBezTo>
                    <a:pt x="14" y="19"/>
                    <a:pt x="13" y="18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2" y="19"/>
                    <a:pt x="11" y="19"/>
                    <a:pt x="11" y="18"/>
                  </a:cubicBezTo>
                  <a:cubicBezTo>
                    <a:pt x="11" y="18"/>
                    <a:pt x="11" y="19"/>
                    <a:pt x="11" y="19"/>
                  </a:cubicBezTo>
                  <a:cubicBezTo>
                    <a:pt x="11" y="19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2" y="19"/>
                    <a:pt x="12" y="19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8"/>
                    <a:pt x="12" y="18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2" y="18"/>
                    <a:pt x="11" y="18"/>
                    <a:pt x="12" y="18"/>
                  </a:cubicBezTo>
                  <a:cubicBezTo>
                    <a:pt x="12" y="18"/>
                    <a:pt x="11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3" y="18"/>
                    <a:pt x="14" y="18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3" y="18"/>
                    <a:pt x="13" y="18"/>
                  </a:cubicBezTo>
                  <a:cubicBezTo>
                    <a:pt x="13" y="18"/>
                    <a:pt x="14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3" y="13"/>
                    <a:pt x="12" y="13"/>
                    <a:pt x="13" y="13"/>
                  </a:cubicBezTo>
                  <a:cubicBezTo>
                    <a:pt x="13" y="13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0"/>
                    <a:pt x="16" y="9"/>
                    <a:pt x="18" y="8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2" y="6"/>
                    <a:pt x="22" y="6"/>
                    <a:pt x="23" y="6"/>
                  </a:cubicBezTo>
                  <a:cubicBezTo>
                    <a:pt x="23" y="6"/>
                    <a:pt x="22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4" y="6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4" y="6"/>
                    <a:pt x="25" y="7"/>
                    <a:pt x="25" y="7"/>
                  </a:cubicBezTo>
                  <a:cubicBezTo>
                    <a:pt x="25" y="7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6"/>
                    <a:pt x="25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8"/>
                  </a:cubicBezTo>
                  <a:cubicBezTo>
                    <a:pt x="28" y="8"/>
                    <a:pt x="28" y="7"/>
                    <a:pt x="29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2" y="9"/>
                    <a:pt x="32" y="9"/>
                  </a:cubicBezTo>
                  <a:cubicBezTo>
                    <a:pt x="32" y="9"/>
                    <a:pt x="32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1"/>
                  </a:cubicBezTo>
                  <a:cubicBezTo>
                    <a:pt x="32" y="11"/>
                    <a:pt x="33" y="10"/>
                    <a:pt x="33" y="10"/>
                  </a:cubicBezTo>
                  <a:cubicBezTo>
                    <a:pt x="33" y="10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3" y="11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3" y="10"/>
                    <a:pt x="34" y="10"/>
                    <a:pt x="34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4" y="10"/>
                    <a:pt x="33" y="10"/>
                  </a:cubicBezTo>
                  <a:cubicBezTo>
                    <a:pt x="34" y="10"/>
                    <a:pt x="33" y="10"/>
                    <a:pt x="34" y="10"/>
                  </a:cubicBezTo>
                  <a:cubicBezTo>
                    <a:pt x="33" y="9"/>
                    <a:pt x="33" y="10"/>
                    <a:pt x="33" y="9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2" y="9"/>
                    <a:pt x="33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3" y="9"/>
                    <a:pt x="33" y="9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1" y="8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29" y="7"/>
                  </a:cubicBezTo>
                  <a:cubicBezTo>
                    <a:pt x="30" y="6"/>
                    <a:pt x="30" y="7"/>
                    <a:pt x="30" y="7"/>
                  </a:cubicBezTo>
                  <a:cubicBezTo>
                    <a:pt x="30" y="7"/>
                    <a:pt x="30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6"/>
                    <a:pt x="31" y="6"/>
                  </a:cubicBezTo>
                  <a:cubicBezTo>
                    <a:pt x="31" y="6"/>
                    <a:pt x="31" y="7"/>
                    <a:pt x="31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0" y="7"/>
                    <a:pt x="30" y="6"/>
                    <a:pt x="30" y="7"/>
                  </a:cubicBezTo>
                  <a:cubicBezTo>
                    <a:pt x="29" y="6"/>
                    <a:pt x="28" y="5"/>
                    <a:pt x="27" y="5"/>
                  </a:cubicBezTo>
                  <a:cubicBezTo>
                    <a:pt x="27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4"/>
                    <a:pt x="26" y="5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5" y="4"/>
                    <a:pt x="25" y="5"/>
                    <a:pt x="25" y="5"/>
                  </a:cubicBezTo>
                  <a:cubicBezTo>
                    <a:pt x="25" y="5"/>
                    <a:pt x="24" y="5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4"/>
                  </a:cubicBezTo>
                  <a:cubicBezTo>
                    <a:pt x="23" y="4"/>
                    <a:pt x="23" y="4"/>
                    <a:pt x="23" y="3"/>
                  </a:cubicBezTo>
                  <a:cubicBezTo>
                    <a:pt x="23" y="3"/>
                    <a:pt x="23" y="4"/>
                    <a:pt x="24" y="4"/>
                  </a:cubicBezTo>
                  <a:cubicBezTo>
                    <a:pt x="23" y="4"/>
                    <a:pt x="23" y="3"/>
                    <a:pt x="23" y="4"/>
                  </a:cubicBezTo>
                  <a:cubicBezTo>
                    <a:pt x="23" y="4"/>
                    <a:pt x="23" y="3"/>
                    <a:pt x="22" y="4"/>
                  </a:cubicBezTo>
                  <a:cubicBezTo>
                    <a:pt x="22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5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4"/>
                    <a:pt x="28" y="5"/>
                    <a:pt x="29" y="5"/>
                  </a:cubicBezTo>
                  <a:cubicBezTo>
                    <a:pt x="29" y="5"/>
                    <a:pt x="29" y="5"/>
                    <a:pt x="29" y="4"/>
                  </a:cubicBezTo>
                  <a:cubicBezTo>
                    <a:pt x="29" y="5"/>
                    <a:pt x="29" y="4"/>
                    <a:pt x="29" y="4"/>
                  </a:cubicBezTo>
                  <a:cubicBezTo>
                    <a:pt x="29" y="4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4"/>
                    <a:pt x="29" y="5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lose/>
                  <a:moveTo>
                    <a:pt x="23" y="2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lose/>
                  <a:moveTo>
                    <a:pt x="23" y="4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3" y="3"/>
                    <a:pt x="23" y="4"/>
                  </a:cubicBezTo>
                  <a:moveTo>
                    <a:pt x="27" y="4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5"/>
                    <a:pt x="27" y="5"/>
                    <a:pt x="27" y="4"/>
                  </a:cubicBezTo>
                  <a:moveTo>
                    <a:pt x="12" y="18"/>
                  </a:moveTo>
                  <a:cubicBezTo>
                    <a:pt x="12" y="18"/>
                    <a:pt x="12" y="18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3" y="18"/>
                    <a:pt x="13" y="18"/>
                  </a:cubicBezTo>
                  <a:lnTo>
                    <a:pt x="12" y="18"/>
                  </a:lnTo>
                  <a:close/>
                  <a:moveTo>
                    <a:pt x="13" y="17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3" y="16"/>
                    <a:pt x="13" y="17"/>
                  </a:cubicBezTo>
                  <a:moveTo>
                    <a:pt x="12" y="16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1" y="16"/>
                    <a:pt x="12" y="16"/>
                    <a:pt x="12" y="16"/>
                  </a:cubicBezTo>
                  <a:moveTo>
                    <a:pt x="12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moveTo>
                    <a:pt x="13" y="17"/>
                  </a:moveTo>
                  <a:cubicBezTo>
                    <a:pt x="13" y="17"/>
                    <a:pt x="13" y="17"/>
                    <a:pt x="13" y="18"/>
                  </a:cubicBezTo>
                  <a:cubicBezTo>
                    <a:pt x="13" y="17"/>
                    <a:pt x="13" y="18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moveTo>
                    <a:pt x="12" y="17"/>
                  </a:move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2" y="17"/>
                    <a:pt x="12" y="17"/>
                    <a:pt x="12" y="17"/>
                  </a:cubicBezTo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4" y="17"/>
                    <a:pt x="13" y="17"/>
                  </a:cubicBezTo>
                  <a:moveTo>
                    <a:pt x="15" y="17"/>
                  </a:moveTo>
                  <a:cubicBezTo>
                    <a:pt x="15" y="17"/>
                    <a:pt x="15" y="18"/>
                    <a:pt x="15" y="18"/>
                  </a:cubicBezTo>
                  <a:cubicBezTo>
                    <a:pt x="15" y="17"/>
                    <a:pt x="15" y="18"/>
                    <a:pt x="16" y="18"/>
                  </a:cubicBezTo>
                  <a:lnTo>
                    <a:pt x="15" y="17"/>
                  </a:lnTo>
                  <a:close/>
                  <a:moveTo>
                    <a:pt x="17" y="17"/>
                  </a:moveTo>
                  <a:cubicBezTo>
                    <a:pt x="17" y="17"/>
                    <a:pt x="16" y="17"/>
                    <a:pt x="17" y="18"/>
                  </a:cubicBezTo>
                  <a:cubicBezTo>
                    <a:pt x="17" y="18"/>
                    <a:pt x="17" y="17"/>
                    <a:pt x="17" y="17"/>
                  </a:cubicBezTo>
                  <a:moveTo>
                    <a:pt x="16" y="16"/>
                  </a:moveTo>
                  <a:cubicBezTo>
                    <a:pt x="16" y="17"/>
                    <a:pt x="15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6"/>
                  </a:cubicBezTo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6"/>
                    <a:pt x="16" y="16"/>
                  </a:cubicBezTo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12" y="16"/>
                  </a:move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moveTo>
                    <a:pt x="14" y="16"/>
                  </a:moveTo>
                  <a:cubicBezTo>
                    <a:pt x="14" y="16"/>
                    <a:pt x="14" y="16"/>
                    <a:pt x="14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4" y="17"/>
                    <a:pt x="14" y="16"/>
                    <a:pt x="14" y="16"/>
                  </a:cubicBezTo>
                  <a:moveTo>
                    <a:pt x="14" y="16"/>
                  </a:move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12" y="15"/>
                  </a:move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3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moveTo>
                    <a:pt x="13" y="15"/>
                  </a:moveTo>
                  <a:cubicBezTo>
                    <a:pt x="14" y="15"/>
                    <a:pt x="13" y="15"/>
                    <a:pt x="14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6"/>
                    <a:pt x="14" y="15"/>
                    <a:pt x="14" y="15"/>
                  </a:cubicBezTo>
                  <a:cubicBezTo>
                    <a:pt x="13" y="15"/>
                    <a:pt x="14" y="15"/>
                    <a:pt x="13" y="15"/>
                  </a:cubicBezTo>
                  <a:moveTo>
                    <a:pt x="12" y="14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4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4"/>
                    <a:pt x="13" y="14"/>
                    <a:pt x="12" y="14"/>
                  </a:cubicBezTo>
                  <a:moveTo>
                    <a:pt x="14" y="14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3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moveTo>
                    <a:pt x="13" y="13"/>
                  </a:moveTo>
                  <a:cubicBezTo>
                    <a:pt x="13" y="13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3" y="13"/>
                    <a:pt x="13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4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moveTo>
                    <a:pt x="1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4"/>
                    <a:pt x="14" y="13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5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moveTo>
                    <a:pt x="1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3"/>
                  </a:cubicBezTo>
                  <a:lnTo>
                    <a:pt x="14" y="13"/>
                  </a:lnTo>
                  <a:close/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3"/>
                    <a:pt x="15" y="13"/>
                  </a:cubicBezTo>
                  <a:moveTo>
                    <a:pt x="15" y="13"/>
                  </a:moveTo>
                  <a:cubicBezTo>
                    <a:pt x="15" y="13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5" y="14"/>
                    <a:pt x="15" y="14"/>
                    <a:pt x="15" y="13"/>
                  </a:cubicBezTo>
                  <a:moveTo>
                    <a:pt x="15" y="13"/>
                  </a:moveTo>
                  <a:cubicBezTo>
                    <a:pt x="14" y="12"/>
                    <a:pt x="14" y="13"/>
                    <a:pt x="14" y="13"/>
                  </a:cubicBezTo>
                  <a:cubicBezTo>
                    <a:pt x="14" y="12"/>
                    <a:pt x="15" y="13"/>
                    <a:pt x="15" y="13"/>
                  </a:cubicBezTo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5" y="13"/>
                  </a:cubicBezTo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5" y="13"/>
                  </a:cubicBezTo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moveTo>
                    <a:pt x="15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6" y="13"/>
                    <a:pt x="16" y="12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moveTo>
                    <a:pt x="15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moveTo>
                    <a:pt x="15" y="11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4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moveTo>
                    <a:pt x="17" y="11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2"/>
                  </a:cubicBezTo>
                  <a:cubicBezTo>
                    <a:pt x="17" y="11"/>
                    <a:pt x="17" y="12"/>
                    <a:pt x="17" y="12"/>
                  </a:cubicBezTo>
                  <a:cubicBezTo>
                    <a:pt x="16" y="11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2"/>
                  </a:cubicBezTo>
                  <a:cubicBezTo>
                    <a:pt x="16" y="12"/>
                    <a:pt x="16" y="11"/>
                    <a:pt x="16" y="11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5" y="9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moveTo>
                    <a:pt x="17" y="10"/>
                  </a:moveTo>
                  <a:cubicBezTo>
                    <a:pt x="17" y="10"/>
                    <a:pt x="17" y="11"/>
                    <a:pt x="17" y="11"/>
                  </a:cubicBezTo>
                  <a:cubicBezTo>
                    <a:pt x="17" y="11"/>
                    <a:pt x="17" y="11"/>
                    <a:pt x="17" y="10"/>
                  </a:cubicBezTo>
                  <a:moveTo>
                    <a:pt x="17" y="10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9"/>
                    <a:pt x="17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6" y="9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moveTo>
                    <a:pt x="18" y="10"/>
                  </a:moveTo>
                  <a:cubicBezTo>
                    <a:pt x="17" y="10"/>
                    <a:pt x="18" y="10"/>
                    <a:pt x="18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1"/>
                    <a:pt x="17" y="11"/>
                  </a:cubicBezTo>
                  <a:cubicBezTo>
                    <a:pt x="17" y="10"/>
                    <a:pt x="18" y="10"/>
                    <a:pt x="18" y="10"/>
                  </a:cubicBezTo>
                  <a:close/>
                  <a:moveTo>
                    <a:pt x="19" y="10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moveTo>
                    <a:pt x="18" y="9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9" y="9"/>
                    <a:pt x="18" y="9"/>
                  </a:cubicBezTo>
                  <a:moveTo>
                    <a:pt x="19" y="8"/>
                  </a:moveTo>
                  <a:cubicBezTo>
                    <a:pt x="19" y="7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moveTo>
                    <a:pt x="19" y="9"/>
                  </a:moveTo>
                  <a:cubicBezTo>
                    <a:pt x="19" y="8"/>
                    <a:pt x="19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moveTo>
                    <a:pt x="21" y="10"/>
                  </a:moveTo>
                  <a:cubicBezTo>
                    <a:pt x="21" y="10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1" y="10"/>
                    <a:pt x="21" y="10"/>
                  </a:cubicBezTo>
                  <a:moveTo>
                    <a:pt x="21" y="9"/>
                  </a:moveTo>
                  <a:cubicBezTo>
                    <a:pt x="21" y="9"/>
                    <a:pt x="20" y="9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9"/>
                  </a:cubicBezTo>
                  <a:cubicBezTo>
                    <a:pt x="21" y="10"/>
                    <a:pt x="21" y="9"/>
                    <a:pt x="21" y="9"/>
                  </a:cubicBezTo>
                  <a:moveTo>
                    <a:pt x="21" y="9"/>
                  </a:moveTo>
                  <a:cubicBezTo>
                    <a:pt x="21" y="9"/>
                    <a:pt x="21" y="9"/>
                    <a:pt x="21" y="9"/>
                  </a:cubicBezTo>
                  <a:cubicBezTo>
                    <a:pt x="21" y="10"/>
                    <a:pt x="21" y="9"/>
                    <a:pt x="21" y="10"/>
                  </a:cubicBezTo>
                  <a:cubicBezTo>
                    <a:pt x="21" y="10"/>
                    <a:pt x="21" y="10"/>
                    <a:pt x="21" y="9"/>
                  </a:cubicBezTo>
                  <a:moveTo>
                    <a:pt x="21" y="8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9"/>
                    <a:pt x="21" y="8"/>
                  </a:cubicBezTo>
                  <a:moveTo>
                    <a:pt x="20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moveTo>
                    <a:pt x="21" y="11"/>
                  </a:moveTo>
                  <a:cubicBezTo>
                    <a:pt x="21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moveTo>
                    <a:pt x="21" y="12"/>
                  </a:moveTo>
                  <a:cubicBezTo>
                    <a:pt x="21" y="12"/>
                    <a:pt x="21" y="11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moveTo>
                    <a:pt x="21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2"/>
                    <a:pt x="21" y="11"/>
                  </a:cubicBezTo>
                  <a:moveTo>
                    <a:pt x="22" y="11"/>
                  </a:move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moveTo>
                    <a:pt x="22" y="12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1"/>
                    <a:pt x="22" y="12"/>
                    <a:pt x="22" y="11"/>
                  </a:cubicBezTo>
                  <a:cubicBezTo>
                    <a:pt x="22" y="11"/>
                    <a:pt x="22" y="12"/>
                    <a:pt x="22" y="11"/>
                  </a:cubicBezTo>
                  <a:cubicBezTo>
                    <a:pt x="22" y="11"/>
                    <a:pt x="21" y="11"/>
                    <a:pt x="21" y="11"/>
                  </a:cubicBezTo>
                  <a:cubicBezTo>
                    <a:pt x="21" y="11"/>
                    <a:pt x="22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1" y="11"/>
                  </a:cubicBezTo>
                  <a:cubicBezTo>
                    <a:pt x="21" y="11"/>
                    <a:pt x="22" y="12"/>
                    <a:pt x="22" y="12"/>
                  </a:cubicBezTo>
                  <a:cubicBezTo>
                    <a:pt x="22" y="12"/>
                    <a:pt x="22" y="11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moveTo>
                    <a:pt x="22" y="10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9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moveTo>
                    <a:pt x="23" y="9"/>
                  </a:move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2" y="9"/>
                    <a:pt x="22" y="9"/>
                  </a:cubicBezTo>
                  <a:cubicBezTo>
                    <a:pt x="23" y="9"/>
                    <a:pt x="23" y="9"/>
                    <a:pt x="23" y="10"/>
                  </a:cubicBezTo>
                  <a:cubicBezTo>
                    <a:pt x="23" y="10"/>
                    <a:pt x="23" y="10"/>
                    <a:pt x="23" y="9"/>
                  </a:cubicBezTo>
                  <a:cubicBezTo>
                    <a:pt x="23" y="9"/>
                    <a:pt x="23" y="10"/>
                    <a:pt x="23" y="9"/>
                  </a:cubicBezTo>
                  <a:moveTo>
                    <a:pt x="24" y="12"/>
                  </a:moveTo>
                  <a:cubicBezTo>
                    <a:pt x="24" y="13"/>
                    <a:pt x="24" y="12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lnTo>
                    <a:pt x="24" y="12"/>
                  </a:lnTo>
                  <a:close/>
                  <a:moveTo>
                    <a:pt x="24" y="11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1"/>
                    <a:pt x="24" y="11"/>
                    <a:pt x="24" y="11"/>
                  </a:cubicBezTo>
                  <a:moveTo>
                    <a:pt x="24" y="10"/>
                  </a:moveTo>
                  <a:cubicBezTo>
                    <a:pt x="24" y="10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3" y="10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4" y="9"/>
                    <a:pt x="24" y="10"/>
                    <a:pt x="24" y="10"/>
                  </a:cubicBezTo>
                  <a:moveTo>
                    <a:pt x="24" y="9"/>
                  </a:move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10"/>
                    <a:pt x="25" y="10"/>
                  </a:cubicBezTo>
                  <a:cubicBezTo>
                    <a:pt x="25" y="10"/>
                    <a:pt x="25" y="9"/>
                    <a:pt x="24" y="9"/>
                  </a:cubicBezTo>
                  <a:moveTo>
                    <a:pt x="30" y="20"/>
                  </a:move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moveTo>
                    <a:pt x="32" y="19"/>
                  </a:moveTo>
                  <a:cubicBezTo>
                    <a:pt x="32" y="19"/>
                    <a:pt x="32" y="19"/>
                    <a:pt x="33" y="19"/>
                  </a:cubicBezTo>
                  <a:cubicBezTo>
                    <a:pt x="33" y="19"/>
                    <a:pt x="33" y="19"/>
                    <a:pt x="32" y="19"/>
                  </a:cubicBezTo>
                  <a:moveTo>
                    <a:pt x="29" y="19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30" y="18"/>
                    <a:pt x="29" y="19"/>
                  </a:cubicBezTo>
                  <a:moveTo>
                    <a:pt x="29" y="18"/>
                  </a:moveTo>
                  <a:cubicBezTo>
                    <a:pt x="29" y="18"/>
                    <a:pt x="29" y="19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moveTo>
                    <a:pt x="28" y="16"/>
                  </a:move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moveTo>
                    <a:pt x="29" y="14"/>
                  </a:move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moveTo>
                    <a:pt x="26" y="14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moveTo>
                    <a:pt x="27" y="12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moveTo>
                    <a:pt x="26" y="13"/>
                  </a:moveTo>
                  <a:cubicBezTo>
                    <a:pt x="26" y="13"/>
                    <a:pt x="26" y="14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moveTo>
                    <a:pt x="26" y="13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2"/>
                    <a:pt x="26" y="13"/>
                  </a:cubicBezTo>
                  <a:moveTo>
                    <a:pt x="26" y="11"/>
                  </a:moveTo>
                  <a:cubicBezTo>
                    <a:pt x="25" y="11"/>
                    <a:pt x="25" y="12"/>
                    <a:pt x="26" y="12"/>
                  </a:cubicBezTo>
                  <a:cubicBezTo>
                    <a:pt x="26" y="11"/>
                    <a:pt x="26" y="11"/>
                    <a:pt x="26" y="11"/>
                  </a:cubicBezTo>
                  <a:moveTo>
                    <a:pt x="24" y="13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4" y="13"/>
                    <a:pt x="25" y="13"/>
                    <a:pt x="24" y="13"/>
                  </a:cubicBezTo>
                  <a:moveTo>
                    <a:pt x="25" y="10"/>
                  </a:moveTo>
                  <a:cubicBezTo>
                    <a:pt x="25" y="10"/>
                    <a:pt x="25" y="10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10"/>
                    <a:pt x="25" y="10"/>
                  </a:cubicBezTo>
                  <a:moveTo>
                    <a:pt x="26" y="10"/>
                  </a:moveTo>
                  <a:cubicBezTo>
                    <a:pt x="26" y="9"/>
                    <a:pt x="26" y="10"/>
                    <a:pt x="25" y="9"/>
                  </a:cubicBezTo>
                  <a:cubicBezTo>
                    <a:pt x="25" y="9"/>
                    <a:pt x="25" y="10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moveTo>
                    <a:pt x="27" y="11"/>
                  </a:moveTo>
                  <a:cubicBezTo>
                    <a:pt x="27" y="11"/>
                    <a:pt x="27" y="11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4" y="23"/>
                  </a:move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4" y="23"/>
                    <a:pt x="34" y="23"/>
                  </a:cubicBezTo>
                  <a:moveTo>
                    <a:pt x="34" y="24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moveTo>
                    <a:pt x="23" y="27"/>
                  </a:moveTo>
                  <a:cubicBezTo>
                    <a:pt x="23" y="27"/>
                    <a:pt x="23" y="28"/>
                    <a:pt x="24" y="27"/>
                  </a:cubicBezTo>
                  <a:cubicBezTo>
                    <a:pt x="24" y="27"/>
                    <a:pt x="23" y="27"/>
                    <a:pt x="23" y="27"/>
                  </a:cubicBezTo>
                  <a:moveTo>
                    <a:pt x="23" y="27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6"/>
                    <a:pt x="23" y="26"/>
                    <a:pt x="23" y="27"/>
                  </a:cubicBezTo>
                  <a:moveTo>
                    <a:pt x="22" y="27"/>
                  </a:moveTo>
                  <a:cubicBezTo>
                    <a:pt x="22" y="27"/>
                    <a:pt x="22" y="28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moveTo>
                    <a:pt x="10" y="29"/>
                  </a:moveTo>
                  <a:cubicBezTo>
                    <a:pt x="10" y="29"/>
                    <a:pt x="10" y="29"/>
                    <a:pt x="10" y="29"/>
                  </a:cubicBezTo>
                  <a:close/>
                  <a:moveTo>
                    <a:pt x="11" y="29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9"/>
                    <a:pt x="11" y="29"/>
                    <a:pt x="11" y="29"/>
                  </a:cubicBezTo>
                  <a:moveTo>
                    <a:pt x="13" y="36"/>
                  </a:move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moveTo>
                    <a:pt x="14" y="37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7"/>
                  </a:cubicBezTo>
                  <a:moveTo>
                    <a:pt x="13" y="27"/>
                  </a:moveTo>
                  <a:cubicBezTo>
                    <a:pt x="13" y="27"/>
                    <a:pt x="12" y="27"/>
                    <a:pt x="12" y="27"/>
                  </a:cubicBezTo>
                  <a:cubicBezTo>
                    <a:pt x="13" y="27"/>
                    <a:pt x="12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moveTo>
                    <a:pt x="14" y="36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5" y="36"/>
                  </a:cubicBezTo>
                  <a:cubicBezTo>
                    <a:pt x="15" y="36"/>
                    <a:pt x="14" y="36"/>
                    <a:pt x="14" y="36"/>
                  </a:cubicBezTo>
                  <a:moveTo>
                    <a:pt x="15" y="35"/>
                  </a:moveTo>
                  <a:cubicBezTo>
                    <a:pt x="15" y="35"/>
                    <a:pt x="15" y="35"/>
                    <a:pt x="15" y="36"/>
                  </a:cubicBezTo>
                  <a:cubicBezTo>
                    <a:pt x="15" y="36"/>
                    <a:pt x="15" y="35"/>
                    <a:pt x="15" y="35"/>
                  </a:cubicBezTo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6"/>
                    <a:pt x="16" y="27"/>
                  </a:cubicBezTo>
                  <a:moveTo>
                    <a:pt x="19" y="29"/>
                  </a:move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29"/>
                    <a:pt x="19" y="29"/>
                    <a:pt x="19" y="29"/>
                  </a:cubicBezTo>
                  <a:moveTo>
                    <a:pt x="24" y="29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moveTo>
                    <a:pt x="25" y="29"/>
                  </a:moveTo>
                  <a:cubicBezTo>
                    <a:pt x="25" y="29"/>
                    <a:pt x="25" y="29"/>
                    <a:pt x="24" y="29"/>
                  </a:cubicBezTo>
                  <a:cubicBezTo>
                    <a:pt x="24" y="29"/>
                    <a:pt x="25" y="30"/>
                    <a:pt x="25" y="29"/>
                  </a:cubicBezTo>
                  <a:moveTo>
                    <a:pt x="25" y="28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moveTo>
                    <a:pt x="26" y="29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7" y="30"/>
                    <a:pt x="26" y="29"/>
                  </a:cubicBezTo>
                  <a:moveTo>
                    <a:pt x="31" y="29"/>
                  </a:move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30"/>
                    <a:pt x="31" y="29"/>
                    <a:pt x="31" y="29"/>
                  </a:cubicBezTo>
                  <a:cubicBezTo>
                    <a:pt x="31" y="29"/>
                    <a:pt x="32" y="30"/>
                    <a:pt x="31" y="29"/>
                  </a:cubicBezTo>
                  <a:moveTo>
                    <a:pt x="32" y="26"/>
                  </a:moveTo>
                  <a:cubicBezTo>
                    <a:pt x="32" y="26"/>
                    <a:pt x="32" y="25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moveTo>
                    <a:pt x="33" y="26"/>
                  </a:moveTo>
                  <a:cubicBezTo>
                    <a:pt x="33" y="27"/>
                    <a:pt x="32" y="26"/>
                    <a:pt x="32" y="26"/>
                  </a:cubicBezTo>
                  <a:cubicBezTo>
                    <a:pt x="32" y="26"/>
                    <a:pt x="32" y="26"/>
                    <a:pt x="33" y="26"/>
                  </a:cubicBezTo>
                  <a:moveTo>
                    <a:pt x="33" y="27"/>
                  </a:move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4" y="28"/>
                    <a:pt x="33" y="27"/>
                  </a:cubicBezTo>
                  <a:moveTo>
                    <a:pt x="31" y="29"/>
                  </a:moveTo>
                  <a:cubicBezTo>
                    <a:pt x="31" y="29"/>
                    <a:pt x="32" y="29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1" y="29"/>
                    <a:pt x="31" y="29"/>
                  </a:cubicBezTo>
                  <a:moveTo>
                    <a:pt x="39" y="36"/>
                  </a:moveTo>
                  <a:cubicBezTo>
                    <a:pt x="38" y="35"/>
                    <a:pt x="38" y="35"/>
                    <a:pt x="38" y="36"/>
                  </a:cubicBezTo>
                  <a:cubicBezTo>
                    <a:pt x="38" y="36"/>
                    <a:pt x="39" y="36"/>
                    <a:pt x="39" y="36"/>
                  </a:cubicBezTo>
                  <a:moveTo>
                    <a:pt x="40" y="36"/>
                  </a:moveTo>
                  <a:cubicBezTo>
                    <a:pt x="40" y="36"/>
                    <a:pt x="40" y="36"/>
                    <a:pt x="40" y="35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6"/>
                    <a:pt x="40" y="36"/>
                  </a:cubicBezTo>
                  <a:moveTo>
                    <a:pt x="43" y="36"/>
                  </a:moveTo>
                  <a:cubicBezTo>
                    <a:pt x="43" y="36"/>
                    <a:pt x="43" y="36"/>
                    <a:pt x="43" y="36"/>
                  </a:cubicBezTo>
                  <a:cubicBezTo>
                    <a:pt x="44" y="37"/>
                    <a:pt x="44" y="36"/>
                    <a:pt x="43" y="36"/>
                  </a:cubicBezTo>
                  <a:moveTo>
                    <a:pt x="35" y="29"/>
                  </a:move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8"/>
                    <a:pt x="35" y="29"/>
                    <a:pt x="35" y="29"/>
                  </a:cubicBezTo>
                  <a:cubicBezTo>
                    <a:pt x="35" y="29"/>
                    <a:pt x="35" y="28"/>
                    <a:pt x="34" y="28"/>
                  </a:cubicBezTo>
                  <a:cubicBezTo>
                    <a:pt x="35" y="29"/>
                    <a:pt x="34" y="28"/>
                    <a:pt x="35" y="29"/>
                  </a:cubicBezTo>
                  <a:cubicBezTo>
                    <a:pt x="35" y="29"/>
                    <a:pt x="35" y="29"/>
                    <a:pt x="34" y="29"/>
                  </a:cubicBezTo>
                  <a:cubicBezTo>
                    <a:pt x="34" y="28"/>
                    <a:pt x="35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5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3" y="28"/>
                    <a:pt x="34" y="28"/>
                  </a:cubicBezTo>
                  <a:cubicBezTo>
                    <a:pt x="34" y="29"/>
                    <a:pt x="34" y="28"/>
                    <a:pt x="34" y="29"/>
                  </a:cubicBezTo>
                  <a:cubicBezTo>
                    <a:pt x="34" y="29"/>
                    <a:pt x="34" y="28"/>
                    <a:pt x="34" y="29"/>
                  </a:cubicBezTo>
                  <a:cubicBezTo>
                    <a:pt x="34" y="29"/>
                    <a:pt x="34" y="28"/>
                    <a:pt x="34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9"/>
                    <a:pt x="33" y="29"/>
                  </a:cubicBezTo>
                  <a:cubicBezTo>
                    <a:pt x="33" y="29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2" y="29"/>
                  </a:cubicBezTo>
                  <a:cubicBezTo>
                    <a:pt x="32" y="29"/>
                    <a:pt x="33" y="29"/>
                    <a:pt x="32" y="29"/>
                  </a:cubicBezTo>
                  <a:cubicBezTo>
                    <a:pt x="32" y="29"/>
                    <a:pt x="32" y="29"/>
                    <a:pt x="31" y="29"/>
                  </a:cubicBezTo>
                  <a:cubicBezTo>
                    <a:pt x="32" y="30"/>
                    <a:pt x="32" y="29"/>
                    <a:pt x="32" y="29"/>
                  </a:cubicBezTo>
                  <a:cubicBezTo>
                    <a:pt x="32" y="29"/>
                    <a:pt x="33" y="30"/>
                    <a:pt x="33" y="30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29"/>
                    <a:pt x="33" y="29"/>
                  </a:cubicBezTo>
                  <a:cubicBezTo>
                    <a:pt x="34" y="29"/>
                    <a:pt x="34" y="30"/>
                    <a:pt x="34" y="30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5" y="29"/>
                    <a:pt x="35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30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29"/>
                    <a:pt x="35" y="30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6" y="29"/>
                    <a:pt x="35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30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6" y="30"/>
                    <a:pt x="36" y="29"/>
                  </a:cubicBezTo>
                  <a:cubicBezTo>
                    <a:pt x="36" y="30"/>
                    <a:pt x="37" y="30"/>
                    <a:pt x="37" y="30"/>
                  </a:cubicBezTo>
                  <a:cubicBezTo>
                    <a:pt x="36" y="29"/>
                    <a:pt x="36" y="30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8"/>
                    <a:pt x="35" y="28"/>
                    <a:pt x="35" y="29"/>
                  </a:cubicBezTo>
                  <a:moveTo>
                    <a:pt x="36" y="28"/>
                  </a:moveTo>
                  <a:cubicBezTo>
                    <a:pt x="37" y="29"/>
                    <a:pt x="37" y="29"/>
                    <a:pt x="36" y="29"/>
                  </a:cubicBezTo>
                  <a:cubicBezTo>
                    <a:pt x="36" y="28"/>
                    <a:pt x="36" y="28"/>
                    <a:pt x="36" y="28"/>
                  </a:cubicBezTo>
                  <a:moveTo>
                    <a:pt x="33" y="25"/>
                  </a:move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4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5"/>
                    <a:pt x="33" y="25"/>
                    <a:pt x="33" y="25"/>
                  </a:cubicBezTo>
                  <a:moveTo>
                    <a:pt x="34" y="26"/>
                  </a:moveTo>
                  <a:cubicBezTo>
                    <a:pt x="34" y="26"/>
                    <a:pt x="34" y="26"/>
                    <a:pt x="35" y="26"/>
                  </a:cubicBezTo>
                  <a:cubicBezTo>
                    <a:pt x="35" y="27"/>
                    <a:pt x="35" y="26"/>
                    <a:pt x="34" y="26"/>
                  </a:cubicBezTo>
                  <a:moveTo>
                    <a:pt x="35" y="27"/>
                  </a:moveTo>
                  <a:cubicBezTo>
                    <a:pt x="35" y="26"/>
                    <a:pt x="35" y="26"/>
                    <a:pt x="35" y="26"/>
                  </a:cubicBezTo>
                  <a:cubicBezTo>
                    <a:pt x="35" y="27"/>
                    <a:pt x="35" y="27"/>
                    <a:pt x="35" y="27"/>
                  </a:cubicBezTo>
                  <a:moveTo>
                    <a:pt x="43" y="32"/>
                  </a:moveTo>
                  <a:cubicBezTo>
                    <a:pt x="42" y="32"/>
                    <a:pt x="43" y="32"/>
                    <a:pt x="43" y="33"/>
                  </a:cubicBezTo>
                  <a:cubicBezTo>
                    <a:pt x="43" y="32"/>
                    <a:pt x="43" y="32"/>
                    <a:pt x="43" y="32"/>
                  </a:cubicBezTo>
                  <a:moveTo>
                    <a:pt x="43" y="32"/>
                  </a:moveTo>
                  <a:cubicBezTo>
                    <a:pt x="44" y="33"/>
                    <a:pt x="44" y="33"/>
                    <a:pt x="44" y="32"/>
                  </a:cubicBezTo>
                  <a:cubicBezTo>
                    <a:pt x="43" y="32"/>
                    <a:pt x="43" y="32"/>
                    <a:pt x="43" y="32"/>
                  </a:cubicBezTo>
                  <a:moveTo>
                    <a:pt x="42" y="31"/>
                  </a:moveTo>
                  <a:cubicBezTo>
                    <a:pt x="42" y="31"/>
                    <a:pt x="42" y="31"/>
                    <a:pt x="43" y="32"/>
                  </a:cubicBezTo>
                  <a:cubicBezTo>
                    <a:pt x="43" y="32"/>
                    <a:pt x="43" y="31"/>
                    <a:pt x="42" y="31"/>
                  </a:cubicBezTo>
                  <a:moveTo>
                    <a:pt x="36" y="26"/>
                  </a:moveTo>
                  <a:cubicBezTo>
                    <a:pt x="36" y="26"/>
                    <a:pt x="37" y="27"/>
                    <a:pt x="36" y="27"/>
                  </a:cubicBezTo>
                  <a:cubicBezTo>
                    <a:pt x="36" y="27"/>
                    <a:pt x="36" y="27"/>
                    <a:pt x="37" y="27"/>
                  </a:cubicBezTo>
                  <a:cubicBezTo>
                    <a:pt x="37" y="27"/>
                    <a:pt x="36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6" y="27"/>
                    <a:pt x="37" y="27"/>
                    <a:pt x="36" y="26"/>
                  </a:cubicBezTo>
                  <a:moveTo>
                    <a:pt x="42" y="30"/>
                  </a:moveTo>
                  <a:cubicBezTo>
                    <a:pt x="42" y="31"/>
                    <a:pt x="42" y="30"/>
                    <a:pt x="42" y="31"/>
                  </a:cubicBezTo>
                  <a:cubicBezTo>
                    <a:pt x="42" y="31"/>
                    <a:pt x="43" y="31"/>
                    <a:pt x="43" y="31"/>
                  </a:cubicBezTo>
                  <a:cubicBezTo>
                    <a:pt x="43" y="31"/>
                    <a:pt x="42" y="31"/>
                    <a:pt x="42" y="30"/>
                  </a:cubicBezTo>
                  <a:moveTo>
                    <a:pt x="36" y="25"/>
                  </a:moveTo>
                  <a:cubicBezTo>
                    <a:pt x="36" y="26"/>
                    <a:pt x="35" y="25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6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moveTo>
                    <a:pt x="37" y="25"/>
                  </a:moveTo>
                  <a:cubicBezTo>
                    <a:pt x="36" y="25"/>
                    <a:pt x="37" y="26"/>
                    <a:pt x="37" y="26"/>
                  </a:cubicBezTo>
                  <a:cubicBezTo>
                    <a:pt x="37" y="26"/>
                    <a:pt x="37" y="25"/>
                    <a:pt x="37" y="25"/>
                  </a:cubicBezTo>
                  <a:moveTo>
                    <a:pt x="36" y="23"/>
                  </a:moveTo>
                  <a:cubicBezTo>
                    <a:pt x="36" y="24"/>
                    <a:pt x="36" y="23"/>
                    <a:pt x="36" y="23"/>
                  </a:cubicBezTo>
                  <a:cubicBezTo>
                    <a:pt x="36" y="23"/>
                    <a:pt x="36" y="24"/>
                    <a:pt x="36" y="24"/>
                  </a:cubicBezTo>
                  <a:cubicBezTo>
                    <a:pt x="36" y="24"/>
                    <a:pt x="36" y="24"/>
                    <a:pt x="36" y="23"/>
                  </a:cubicBezTo>
                  <a:cubicBezTo>
                    <a:pt x="35" y="23"/>
                    <a:pt x="36" y="24"/>
                    <a:pt x="36" y="24"/>
                  </a:cubicBezTo>
                  <a:cubicBezTo>
                    <a:pt x="36" y="24"/>
                    <a:pt x="36" y="24"/>
                    <a:pt x="37" y="24"/>
                  </a:cubicBezTo>
                  <a:cubicBezTo>
                    <a:pt x="36" y="24"/>
                    <a:pt x="36" y="24"/>
                    <a:pt x="36" y="23"/>
                  </a:cubicBezTo>
                  <a:moveTo>
                    <a:pt x="35" y="21"/>
                  </a:move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moveTo>
                    <a:pt x="35" y="21"/>
                  </a:moveTo>
                  <a:cubicBezTo>
                    <a:pt x="35" y="21"/>
                    <a:pt x="34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0"/>
                    <a:pt x="35" y="21"/>
                    <a:pt x="35" y="21"/>
                  </a:cubicBezTo>
                  <a:moveTo>
                    <a:pt x="39" y="14"/>
                  </a:moveTo>
                  <a:cubicBezTo>
                    <a:pt x="39" y="14"/>
                    <a:pt x="39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39" y="14"/>
                  </a:cubicBezTo>
                  <a:moveTo>
                    <a:pt x="39" y="14"/>
                  </a:move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9" y="14"/>
                    <a:pt x="39" y="13"/>
                  </a:cubicBezTo>
                  <a:cubicBezTo>
                    <a:pt x="39" y="13"/>
                    <a:pt x="39" y="14"/>
                    <a:pt x="39" y="14"/>
                  </a:cubicBezTo>
                  <a:moveTo>
                    <a:pt x="39" y="13"/>
                  </a:move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moveTo>
                    <a:pt x="35" y="14"/>
                  </a:moveTo>
                  <a:cubicBezTo>
                    <a:pt x="35" y="14"/>
                    <a:pt x="35" y="14"/>
                    <a:pt x="36" y="14"/>
                  </a:cubicBezTo>
                  <a:cubicBezTo>
                    <a:pt x="36" y="14"/>
                    <a:pt x="36" y="14"/>
                    <a:pt x="35" y="14"/>
                  </a:cubicBezTo>
                  <a:moveTo>
                    <a:pt x="38" y="12"/>
                  </a:moveTo>
                  <a:cubicBezTo>
                    <a:pt x="38" y="12"/>
                    <a:pt x="38" y="12"/>
                    <a:pt x="38" y="12"/>
                  </a:cubicBezTo>
                  <a:cubicBezTo>
                    <a:pt x="39" y="12"/>
                    <a:pt x="38" y="12"/>
                    <a:pt x="38" y="12"/>
                  </a:cubicBezTo>
                  <a:moveTo>
                    <a:pt x="34" y="11"/>
                  </a:move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moveTo>
                    <a:pt x="34" y="10"/>
                  </a:moveTo>
                  <a:cubicBezTo>
                    <a:pt x="34" y="10"/>
                    <a:pt x="34" y="11"/>
                    <a:pt x="34" y="11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5" y="10"/>
                    <a:pt x="34" y="10"/>
                    <a:pt x="34" y="10"/>
                  </a:cubicBezTo>
                  <a:moveTo>
                    <a:pt x="34" y="8"/>
                  </a:move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moveTo>
                    <a:pt x="32" y="6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moveTo>
                    <a:pt x="32" y="5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5"/>
                    <a:pt x="32" y="5"/>
                  </a:cubicBezTo>
                  <a:moveTo>
                    <a:pt x="31" y="7"/>
                  </a:moveTo>
                  <a:cubicBezTo>
                    <a:pt x="31" y="7"/>
                    <a:pt x="31" y="8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moveTo>
                    <a:pt x="30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lnTo>
                    <a:pt x="30" y="6"/>
                  </a:lnTo>
                  <a:close/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moveTo>
                    <a:pt x="30" y="4"/>
                  </a:moveTo>
                  <a:cubicBezTo>
                    <a:pt x="30" y="4"/>
                    <a:pt x="30" y="5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moveTo>
                    <a:pt x="29" y="5"/>
                  </a:moveTo>
                  <a:cubicBezTo>
                    <a:pt x="29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29" y="5"/>
                  </a:cubicBezTo>
                  <a:moveTo>
                    <a:pt x="33" y="28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moveTo>
                    <a:pt x="14" y="18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8"/>
                  </a:cubicBezTo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moveTo>
                    <a:pt x="32" y="16"/>
                  </a:moveTo>
                  <a:cubicBezTo>
                    <a:pt x="32" y="16"/>
                    <a:pt x="32" y="16"/>
                    <a:pt x="32" y="15"/>
                  </a:cubicBezTo>
                  <a:cubicBezTo>
                    <a:pt x="32" y="15"/>
                    <a:pt x="33" y="16"/>
                    <a:pt x="32" y="16"/>
                  </a:cubicBezTo>
                  <a:moveTo>
                    <a:pt x="11" y="12"/>
                  </a:moveTo>
                  <a:cubicBezTo>
                    <a:pt x="10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2"/>
                  </a:cubicBezTo>
                  <a:moveTo>
                    <a:pt x="11" y="18"/>
                  </a:moveTo>
                  <a:cubicBezTo>
                    <a:pt x="11" y="18"/>
                    <a:pt x="11" y="17"/>
                    <a:pt x="11" y="17"/>
                  </a:cubicBezTo>
                  <a:cubicBezTo>
                    <a:pt x="12" y="17"/>
                    <a:pt x="12" y="18"/>
                    <a:pt x="12" y="18"/>
                  </a:cubicBezTo>
                  <a:cubicBezTo>
                    <a:pt x="12" y="18"/>
                    <a:pt x="12" y="18"/>
                    <a:pt x="11" y="18"/>
                  </a:cubicBezTo>
                  <a:moveTo>
                    <a:pt x="10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3" y="9"/>
                  </a:moveTo>
                  <a:cubicBezTo>
                    <a:pt x="13" y="9"/>
                    <a:pt x="13" y="10"/>
                    <a:pt x="12" y="10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4" y="9"/>
                    <a:pt x="13" y="9"/>
                    <a:pt x="13" y="9"/>
                  </a:cubicBezTo>
                  <a:moveTo>
                    <a:pt x="11" y="18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8"/>
                    <a:pt x="11" y="18"/>
                  </a:cubicBezTo>
                  <a:moveTo>
                    <a:pt x="11" y="19"/>
                  </a:moveTo>
                  <a:cubicBezTo>
                    <a:pt x="10" y="19"/>
                    <a:pt x="10" y="19"/>
                    <a:pt x="11" y="18"/>
                  </a:cubicBezTo>
                  <a:cubicBezTo>
                    <a:pt x="11" y="19"/>
                    <a:pt x="11" y="19"/>
                    <a:pt x="11" y="19"/>
                  </a:cubicBezTo>
                  <a:moveTo>
                    <a:pt x="11" y="18"/>
                  </a:move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moveTo>
                    <a:pt x="15" y="16"/>
                  </a:moveTo>
                  <a:cubicBezTo>
                    <a:pt x="15" y="16"/>
                    <a:pt x="14" y="16"/>
                    <a:pt x="14" y="15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moveTo>
                    <a:pt x="27" y="25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moveTo>
                    <a:pt x="44" y="28"/>
                  </a:move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21" y="35"/>
                  </a:moveTo>
                  <a:cubicBezTo>
                    <a:pt x="21" y="35"/>
                    <a:pt x="21" y="36"/>
                    <a:pt x="21" y="36"/>
                  </a:cubicBezTo>
                  <a:cubicBezTo>
                    <a:pt x="21" y="36"/>
                    <a:pt x="20" y="35"/>
                    <a:pt x="20" y="35"/>
                  </a:cubicBezTo>
                  <a:cubicBezTo>
                    <a:pt x="21" y="35"/>
                    <a:pt x="21" y="35"/>
                    <a:pt x="21" y="35"/>
                  </a:cubicBezTo>
                  <a:moveTo>
                    <a:pt x="45" y="31"/>
                  </a:moveTo>
                  <a:cubicBezTo>
                    <a:pt x="44" y="31"/>
                    <a:pt x="45" y="31"/>
                    <a:pt x="45" y="32"/>
                  </a:cubicBezTo>
                  <a:cubicBezTo>
                    <a:pt x="45" y="32"/>
                    <a:pt x="45" y="32"/>
                    <a:pt x="44" y="32"/>
                  </a:cubicBezTo>
                  <a:cubicBezTo>
                    <a:pt x="45" y="32"/>
                    <a:pt x="44" y="31"/>
                    <a:pt x="45" y="31"/>
                  </a:cubicBezTo>
                  <a:moveTo>
                    <a:pt x="37" y="36"/>
                  </a:moveTo>
                  <a:cubicBezTo>
                    <a:pt x="38" y="37"/>
                    <a:pt x="36" y="36"/>
                    <a:pt x="37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7" y="36"/>
                    <a:pt x="37" y="36"/>
                  </a:cubicBezTo>
                  <a:moveTo>
                    <a:pt x="44" y="34"/>
                  </a:move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3"/>
                    <a:pt x="44" y="34"/>
                  </a:cubicBezTo>
                  <a:moveTo>
                    <a:pt x="44" y="30"/>
                  </a:moveTo>
                  <a:cubicBezTo>
                    <a:pt x="44" y="30"/>
                    <a:pt x="43" y="30"/>
                    <a:pt x="44" y="30"/>
                  </a:cubicBezTo>
                  <a:cubicBezTo>
                    <a:pt x="44" y="30"/>
                    <a:pt x="44" y="31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moveTo>
                    <a:pt x="43" y="28"/>
                  </a:move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moveTo>
                    <a:pt x="43" y="30"/>
                  </a:move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30"/>
                  </a:cubicBezTo>
                  <a:moveTo>
                    <a:pt x="43" y="30"/>
                  </a:moveTo>
                  <a:cubicBezTo>
                    <a:pt x="43" y="31"/>
                    <a:pt x="43" y="30"/>
                    <a:pt x="43" y="30"/>
                  </a:cubicBezTo>
                  <a:cubicBezTo>
                    <a:pt x="43" y="31"/>
                    <a:pt x="43" y="30"/>
                    <a:pt x="43" y="31"/>
                  </a:cubicBezTo>
                  <a:cubicBezTo>
                    <a:pt x="43" y="30"/>
                    <a:pt x="43" y="30"/>
                    <a:pt x="43" y="30"/>
                  </a:cubicBezTo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30" y="26"/>
                    <a:pt x="29" y="25"/>
                    <a:pt x="29" y="25"/>
                  </a:cubicBezTo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20" y="26"/>
                    <a:pt x="20" y="26"/>
                    <a:pt x="21" y="25"/>
                  </a:cubicBezTo>
                  <a:cubicBezTo>
                    <a:pt x="21" y="26"/>
                    <a:pt x="20" y="26"/>
                    <a:pt x="20" y="26"/>
                  </a:cubicBezTo>
                  <a:cubicBezTo>
                    <a:pt x="20" y="26"/>
                    <a:pt x="20" y="26"/>
                    <a:pt x="19" y="26"/>
                  </a:cubicBezTo>
                  <a:moveTo>
                    <a:pt x="25" y="25"/>
                  </a:moveTo>
                  <a:cubicBezTo>
                    <a:pt x="25" y="25"/>
                    <a:pt x="26" y="25"/>
                    <a:pt x="26" y="25"/>
                  </a:cubicBezTo>
                  <a:cubicBezTo>
                    <a:pt x="25" y="25"/>
                    <a:pt x="25" y="25"/>
                    <a:pt x="25" y="25"/>
                  </a:cubicBezTo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moveTo>
                    <a:pt x="43" y="22"/>
                  </a:moveTo>
                  <a:cubicBezTo>
                    <a:pt x="43" y="22"/>
                    <a:pt x="43" y="23"/>
                    <a:pt x="43" y="23"/>
                  </a:cubicBezTo>
                  <a:cubicBezTo>
                    <a:pt x="43" y="23"/>
                    <a:pt x="43" y="22"/>
                    <a:pt x="43" y="22"/>
                  </a:cubicBezTo>
                  <a:moveTo>
                    <a:pt x="21" y="3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moveTo>
                    <a:pt x="19" y="3"/>
                  </a:moveTo>
                  <a:cubicBezTo>
                    <a:pt x="19" y="3"/>
                    <a:pt x="19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moveTo>
                    <a:pt x="21" y="2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moveTo>
                    <a:pt x="20" y="2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2"/>
                    <a:pt x="20" y="2"/>
                  </a:cubicBezTo>
                  <a:moveTo>
                    <a:pt x="21" y="3"/>
                  </a:moveTo>
                  <a:cubicBezTo>
                    <a:pt x="21" y="2"/>
                    <a:pt x="21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moveTo>
                    <a:pt x="25" y="3"/>
                  </a:moveTo>
                  <a:cubicBezTo>
                    <a:pt x="25" y="3"/>
                    <a:pt x="25" y="2"/>
                    <a:pt x="25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6" y="3"/>
                    <a:pt x="26" y="4"/>
                  </a:cubicBezTo>
                  <a:cubicBezTo>
                    <a:pt x="25" y="4"/>
                    <a:pt x="25" y="4"/>
                    <a:pt x="25" y="3"/>
                  </a:cubicBezTo>
                  <a:cubicBezTo>
                    <a:pt x="25" y="3"/>
                    <a:pt x="25" y="4"/>
                    <a:pt x="25" y="4"/>
                  </a:cubicBezTo>
                  <a:cubicBezTo>
                    <a:pt x="25" y="4"/>
                    <a:pt x="24" y="3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4"/>
                    <a:pt x="25" y="4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moveTo>
                    <a:pt x="21" y="1"/>
                  </a:moveTo>
                  <a:cubicBezTo>
                    <a:pt x="21" y="1"/>
                    <a:pt x="21" y="1"/>
                    <a:pt x="22" y="0"/>
                  </a:cubicBezTo>
                  <a:cubicBezTo>
                    <a:pt x="22" y="0"/>
                    <a:pt x="22" y="1"/>
                    <a:pt x="22" y="0"/>
                  </a:cubicBezTo>
                  <a:cubicBezTo>
                    <a:pt x="22" y="0"/>
                    <a:pt x="23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2" y="1"/>
                    <a:pt x="22" y="1"/>
                  </a:cubicBezTo>
                  <a:moveTo>
                    <a:pt x="24" y="2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4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3" y="3"/>
                    <a:pt x="23" y="2"/>
                    <a:pt x="23" y="3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1" y="5"/>
                    <a:pt x="21" y="4"/>
                    <a:pt x="20" y="4"/>
                  </a:cubicBezTo>
                  <a:cubicBezTo>
                    <a:pt x="20" y="4"/>
                    <a:pt x="20" y="5"/>
                    <a:pt x="20" y="5"/>
                  </a:cubicBezTo>
                  <a:cubicBezTo>
                    <a:pt x="20" y="5"/>
                    <a:pt x="20" y="5"/>
                    <a:pt x="19" y="5"/>
                  </a:cubicBezTo>
                  <a:cubicBezTo>
                    <a:pt x="19" y="5"/>
                    <a:pt x="19" y="5"/>
                    <a:pt x="19" y="4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5"/>
                    <a:pt x="19" y="4"/>
                    <a:pt x="19" y="4"/>
                  </a:cubicBezTo>
                  <a:moveTo>
                    <a:pt x="26" y="3"/>
                  </a:moveTo>
                  <a:cubicBezTo>
                    <a:pt x="26" y="2"/>
                    <a:pt x="26" y="3"/>
                    <a:pt x="26" y="3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3"/>
                    <a:pt x="27" y="3"/>
                    <a:pt x="27" y="3"/>
                  </a:cubicBezTo>
                  <a:cubicBezTo>
                    <a:pt x="27" y="3"/>
                    <a:pt x="26" y="3"/>
                    <a:pt x="26" y="3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6" y="3"/>
                    <a:pt x="17" y="3"/>
                    <a:pt x="17" y="4"/>
                  </a:cubicBezTo>
                  <a:moveTo>
                    <a:pt x="8" y="29"/>
                  </a:move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moveTo>
                    <a:pt x="17" y="4"/>
                  </a:moveTo>
                  <a:cubicBezTo>
                    <a:pt x="17" y="4"/>
                    <a:pt x="17" y="4"/>
                    <a:pt x="17" y="3"/>
                  </a:cubicBezTo>
                  <a:cubicBezTo>
                    <a:pt x="17" y="3"/>
                    <a:pt x="18" y="3"/>
                    <a:pt x="18" y="3"/>
                  </a:cubicBezTo>
                  <a:cubicBezTo>
                    <a:pt x="18" y="3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moveTo>
                    <a:pt x="3" y="29"/>
                  </a:move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2" y="26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3" y="25"/>
                    <a:pt x="2" y="25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2" y="22"/>
                    <a:pt x="2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3" y="24"/>
                    <a:pt x="2" y="24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3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2" y="24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0" y="23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2" y="20"/>
                    <a:pt x="3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3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5" y="18"/>
                    <a:pt x="4" y="17"/>
                    <a:pt x="4" y="17"/>
                  </a:cubicBezTo>
                  <a:cubicBezTo>
                    <a:pt x="4" y="17"/>
                    <a:pt x="4" y="17"/>
                    <a:pt x="5" y="17"/>
                  </a:cubicBezTo>
                  <a:cubicBezTo>
                    <a:pt x="4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8" y="12"/>
                    <a:pt x="7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8" y="10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7"/>
                    <a:pt x="10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4" y="3"/>
                    <a:pt x="14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6" y="3"/>
                    <a:pt x="16" y="4"/>
                    <a:pt x="16" y="3"/>
                  </a:cubicBezTo>
                  <a:cubicBezTo>
                    <a:pt x="15" y="3"/>
                    <a:pt x="16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5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2" y="7"/>
                  </a:cubicBezTo>
                  <a:cubicBezTo>
                    <a:pt x="12" y="7"/>
                    <a:pt x="13" y="7"/>
                    <a:pt x="12" y="8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3" y="7"/>
                    <a:pt x="13" y="7"/>
                    <a:pt x="14" y="7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6" y="5"/>
                    <a:pt x="17" y="6"/>
                  </a:cubicBezTo>
                  <a:cubicBezTo>
                    <a:pt x="17" y="6"/>
                    <a:pt x="17" y="6"/>
                    <a:pt x="16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5" y="6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6"/>
                    <a:pt x="7" y="17"/>
                    <a:pt x="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7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7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5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6"/>
                    <a:pt x="5" y="26"/>
                  </a:cubicBezTo>
                  <a:cubicBezTo>
                    <a:pt x="4" y="26"/>
                    <a:pt x="5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8"/>
                  </a:cubicBezTo>
                  <a:cubicBezTo>
                    <a:pt x="4" y="28"/>
                    <a:pt x="4" y="28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3" y="28"/>
                    <a:pt x="3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4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9"/>
                    <a:pt x="3" y="28"/>
                    <a:pt x="3" y="29"/>
                  </a:cubicBezTo>
                  <a:moveTo>
                    <a:pt x="13" y="8"/>
                  </a:moveTo>
                  <a:cubicBezTo>
                    <a:pt x="13" y="8"/>
                    <a:pt x="14" y="8"/>
                    <a:pt x="14" y="8"/>
                  </a:cubicBezTo>
                  <a:cubicBezTo>
                    <a:pt x="13" y="8"/>
                    <a:pt x="13" y="7"/>
                    <a:pt x="13" y="8"/>
                  </a:cubicBezTo>
                  <a:moveTo>
                    <a:pt x="14" y="5"/>
                  </a:moveTo>
                  <a:cubicBezTo>
                    <a:pt x="14" y="5"/>
                    <a:pt x="14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moveTo>
                    <a:pt x="13" y="4"/>
                  </a:moveTo>
                  <a:cubicBezTo>
                    <a:pt x="13" y="5"/>
                    <a:pt x="14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moveTo>
                    <a:pt x="11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moveTo>
                    <a:pt x="12" y="9"/>
                  </a:moveTo>
                  <a:cubicBezTo>
                    <a:pt x="12" y="9"/>
                    <a:pt x="12" y="8"/>
                    <a:pt x="12" y="8"/>
                  </a:cubicBezTo>
                  <a:cubicBezTo>
                    <a:pt x="12" y="8"/>
                    <a:pt x="12" y="8"/>
                    <a:pt x="12" y="9"/>
                  </a:cubicBezTo>
                  <a:moveTo>
                    <a:pt x="9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8" y="10"/>
                    <a:pt x="9" y="10"/>
                  </a:cubicBezTo>
                  <a:moveTo>
                    <a:pt x="8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moveTo>
                    <a:pt x="6" y="17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moveTo>
                    <a:pt x="7" y="18"/>
                  </a:moveTo>
                  <a:cubicBezTo>
                    <a:pt x="7" y="17"/>
                    <a:pt x="8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6" y="17"/>
                    <a:pt x="7" y="18"/>
                  </a:cubicBezTo>
                  <a:moveTo>
                    <a:pt x="7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6" y="18"/>
                    <a:pt x="7" y="18"/>
                    <a:pt x="7" y="18"/>
                  </a:cubicBezTo>
                  <a:moveTo>
                    <a:pt x="7" y="18"/>
                  </a:moveTo>
                  <a:cubicBezTo>
                    <a:pt x="7" y="19"/>
                    <a:pt x="6" y="19"/>
                    <a:pt x="6" y="19"/>
                  </a:cubicBezTo>
                  <a:cubicBezTo>
                    <a:pt x="7" y="19"/>
                    <a:pt x="7" y="19"/>
                    <a:pt x="7" y="18"/>
                  </a:cubicBezTo>
                  <a:moveTo>
                    <a:pt x="4" y="19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3" y="19"/>
                    <a:pt x="4" y="19"/>
                  </a:cubicBezTo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2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moveTo>
                    <a:pt x="3" y="22"/>
                  </a:move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2" y="24"/>
                  </a:cubicBezTo>
                  <a:cubicBezTo>
                    <a:pt x="1" y="23"/>
                    <a:pt x="1" y="24"/>
                    <a:pt x="1" y="24"/>
                  </a:cubicBezTo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moveTo>
                    <a:pt x="2" y="23"/>
                  </a:moveTo>
                  <a:cubicBezTo>
                    <a:pt x="1" y="23"/>
                    <a:pt x="2" y="23"/>
                    <a:pt x="1" y="23"/>
                  </a:cubicBezTo>
                  <a:cubicBezTo>
                    <a:pt x="2" y="23"/>
                    <a:pt x="1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moveTo>
                    <a:pt x="1" y="22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2"/>
                  </a:cubicBezTo>
                  <a:moveTo>
                    <a:pt x="2" y="22"/>
                  </a:move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moveTo>
                    <a:pt x="3" y="27"/>
                  </a:move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moveTo>
                    <a:pt x="4" y="28"/>
                  </a:move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7"/>
                  </a:cubicBezTo>
                  <a:cubicBezTo>
                    <a:pt x="4" y="27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moveTo>
                    <a:pt x="18" y="4"/>
                  </a:moveTo>
                  <a:cubicBezTo>
                    <a:pt x="19" y="4"/>
                    <a:pt x="18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8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6"/>
                    <a:pt x="18" y="5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8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moveTo>
                    <a:pt x="18" y="3"/>
                  </a:move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" name="矩形 9"/>
          <p:cNvSpPr/>
          <p:nvPr/>
        </p:nvSpPr>
        <p:spPr>
          <a:xfrm>
            <a:off x="3588626" y="2925680"/>
            <a:ext cx="180049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blipFill>
                  <a:blip r:embed="rId4"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选题背景及意义</a:t>
            </a:r>
            <a:endParaRPr lang="en-US" altLang="zh-CN" dirty="0">
              <a:blipFill>
                <a:blip r:embed="rId4"/>
                <a:stretch>
                  <a:fillRect/>
                </a:stretch>
              </a:blip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5680075" y="2821066"/>
            <a:ext cx="402070" cy="559443"/>
            <a:chOff x="5680075" y="1233488"/>
            <a:chExt cx="1995488" cy="2776538"/>
          </a:xfrm>
        </p:grpSpPr>
        <p:sp>
          <p:nvSpPr>
            <p:cNvPr id="14" name="Freeform 10"/>
            <p:cNvSpPr>
              <a:spLocks noEditPoints="1"/>
            </p:cNvSpPr>
            <p:nvPr/>
          </p:nvSpPr>
          <p:spPr bwMode="auto">
            <a:xfrm>
              <a:off x="6075363" y="2363788"/>
              <a:ext cx="1438275" cy="1273175"/>
            </a:xfrm>
            <a:custGeom>
              <a:avLst/>
              <a:gdLst>
                <a:gd name="T0" fmla="*/ 28 w 142"/>
                <a:gd name="T1" fmla="*/ 71 h 126"/>
                <a:gd name="T2" fmla="*/ 28 w 142"/>
                <a:gd name="T3" fmla="*/ 71 h 126"/>
                <a:gd name="T4" fmla="*/ 111 w 142"/>
                <a:gd name="T5" fmla="*/ 70 h 126"/>
                <a:gd name="T6" fmla="*/ 111 w 142"/>
                <a:gd name="T7" fmla="*/ 75 h 126"/>
                <a:gd name="T8" fmla="*/ 121 w 142"/>
                <a:gd name="T9" fmla="*/ 52 h 126"/>
                <a:gd name="T10" fmla="*/ 123 w 142"/>
                <a:gd name="T11" fmla="*/ 59 h 126"/>
                <a:gd name="T12" fmla="*/ 116 w 142"/>
                <a:gd name="T13" fmla="*/ 56 h 126"/>
                <a:gd name="T14" fmla="*/ 91 w 142"/>
                <a:gd name="T15" fmla="*/ 56 h 126"/>
                <a:gd name="T16" fmla="*/ 84 w 142"/>
                <a:gd name="T17" fmla="*/ 84 h 126"/>
                <a:gd name="T18" fmla="*/ 81 w 142"/>
                <a:gd name="T19" fmla="*/ 81 h 126"/>
                <a:gd name="T20" fmla="*/ 112 w 142"/>
                <a:gd name="T21" fmla="*/ 67 h 126"/>
                <a:gd name="T22" fmla="*/ 66 w 142"/>
                <a:gd name="T23" fmla="*/ 115 h 126"/>
                <a:gd name="T24" fmla="*/ 63 w 142"/>
                <a:gd name="T25" fmla="*/ 112 h 126"/>
                <a:gd name="T26" fmla="*/ 9 w 142"/>
                <a:gd name="T27" fmla="*/ 125 h 126"/>
                <a:gd name="T28" fmla="*/ 5 w 142"/>
                <a:gd name="T29" fmla="*/ 58 h 126"/>
                <a:gd name="T30" fmla="*/ 12 w 142"/>
                <a:gd name="T31" fmla="*/ 32 h 126"/>
                <a:gd name="T32" fmla="*/ 44 w 142"/>
                <a:gd name="T33" fmla="*/ 7 h 126"/>
                <a:gd name="T34" fmla="*/ 95 w 142"/>
                <a:gd name="T35" fmla="*/ 7 h 126"/>
                <a:gd name="T36" fmla="*/ 113 w 142"/>
                <a:gd name="T37" fmla="*/ 33 h 126"/>
                <a:gd name="T38" fmla="*/ 85 w 142"/>
                <a:gd name="T39" fmla="*/ 33 h 126"/>
                <a:gd name="T40" fmla="*/ 61 w 142"/>
                <a:gd name="T41" fmla="*/ 23 h 126"/>
                <a:gd name="T42" fmla="*/ 34 w 142"/>
                <a:gd name="T43" fmla="*/ 47 h 126"/>
                <a:gd name="T44" fmla="*/ 22 w 142"/>
                <a:gd name="T45" fmla="*/ 60 h 126"/>
                <a:gd name="T46" fmla="*/ 22 w 142"/>
                <a:gd name="T47" fmla="*/ 87 h 126"/>
                <a:gd name="T48" fmla="*/ 25 w 142"/>
                <a:gd name="T49" fmla="*/ 104 h 126"/>
                <a:gd name="T50" fmla="*/ 43 w 142"/>
                <a:gd name="T51" fmla="*/ 98 h 126"/>
                <a:gd name="T52" fmla="*/ 29 w 142"/>
                <a:gd name="T53" fmla="*/ 87 h 126"/>
                <a:gd name="T54" fmla="*/ 35 w 142"/>
                <a:gd name="T55" fmla="*/ 86 h 126"/>
                <a:gd name="T56" fmla="*/ 47 w 142"/>
                <a:gd name="T57" fmla="*/ 92 h 126"/>
                <a:gd name="T58" fmla="*/ 72 w 142"/>
                <a:gd name="T59" fmla="*/ 98 h 126"/>
                <a:gd name="T60" fmla="*/ 93 w 142"/>
                <a:gd name="T61" fmla="*/ 84 h 126"/>
                <a:gd name="T62" fmla="*/ 95 w 142"/>
                <a:gd name="T63" fmla="*/ 72 h 126"/>
                <a:gd name="T64" fmla="*/ 101 w 142"/>
                <a:gd name="T65" fmla="*/ 68 h 126"/>
                <a:gd name="T66" fmla="*/ 110 w 142"/>
                <a:gd name="T67" fmla="*/ 78 h 126"/>
                <a:gd name="T68" fmla="*/ 96 w 142"/>
                <a:gd name="T69" fmla="*/ 92 h 126"/>
                <a:gd name="T70" fmla="*/ 19 w 142"/>
                <a:gd name="T71" fmla="*/ 115 h 126"/>
                <a:gd name="T72" fmla="*/ 33 w 142"/>
                <a:gd name="T73" fmla="*/ 117 h 126"/>
                <a:gd name="T74" fmla="*/ 43 w 142"/>
                <a:gd name="T75" fmla="*/ 119 h 126"/>
                <a:gd name="T76" fmla="*/ 101 w 142"/>
                <a:gd name="T77" fmla="*/ 79 h 126"/>
                <a:gd name="T78" fmla="*/ 102 w 142"/>
                <a:gd name="T79" fmla="*/ 89 h 126"/>
                <a:gd name="T80" fmla="*/ 94 w 142"/>
                <a:gd name="T81" fmla="*/ 92 h 126"/>
                <a:gd name="T82" fmla="*/ 85 w 142"/>
                <a:gd name="T83" fmla="*/ 97 h 126"/>
                <a:gd name="T84" fmla="*/ 80 w 142"/>
                <a:gd name="T85" fmla="*/ 98 h 126"/>
                <a:gd name="T86" fmla="*/ 65 w 142"/>
                <a:gd name="T87" fmla="*/ 92 h 126"/>
                <a:gd name="T88" fmla="*/ 57 w 142"/>
                <a:gd name="T89" fmla="*/ 99 h 126"/>
                <a:gd name="T90" fmla="*/ 41 w 142"/>
                <a:gd name="T91" fmla="*/ 91 h 126"/>
                <a:gd name="T92" fmla="*/ 26 w 142"/>
                <a:gd name="T93" fmla="*/ 59 h 126"/>
                <a:gd name="T94" fmla="*/ 64 w 142"/>
                <a:gd name="T95" fmla="*/ 21 h 126"/>
                <a:gd name="T96" fmla="*/ 13 w 142"/>
                <a:gd name="T97" fmla="*/ 31 h 126"/>
                <a:gd name="T98" fmla="*/ 27 w 142"/>
                <a:gd name="T99" fmla="*/ 41 h 126"/>
                <a:gd name="T100" fmla="*/ 22 w 142"/>
                <a:gd name="T101" fmla="*/ 74 h 126"/>
                <a:gd name="T102" fmla="*/ 30 w 142"/>
                <a:gd name="T103" fmla="*/ 119 h 126"/>
                <a:gd name="T104" fmla="*/ 112 w 142"/>
                <a:gd name="T105" fmla="*/ 77 h 126"/>
                <a:gd name="T106" fmla="*/ 54 w 142"/>
                <a:gd name="T107" fmla="*/ 32 h 126"/>
                <a:gd name="T108" fmla="*/ 64 w 142"/>
                <a:gd name="T109" fmla="*/ 117 h 126"/>
                <a:gd name="T110" fmla="*/ 60 w 142"/>
                <a:gd name="T111" fmla="*/ 118 h 126"/>
                <a:gd name="T112" fmla="*/ 128 w 142"/>
                <a:gd name="T113" fmla="*/ 36 h 126"/>
                <a:gd name="T114" fmla="*/ 125 w 142"/>
                <a:gd name="T115" fmla="*/ 89 h 126"/>
                <a:gd name="T116" fmla="*/ 86 w 142"/>
                <a:gd name="T117" fmla="*/ 109 h 126"/>
                <a:gd name="T118" fmla="*/ 118 w 142"/>
                <a:gd name="T119" fmla="*/ 86 h 126"/>
                <a:gd name="T120" fmla="*/ 90 w 142"/>
                <a:gd name="T121" fmla="*/ 112 h 126"/>
                <a:gd name="T122" fmla="*/ 139 w 142"/>
                <a:gd name="T123" fmla="*/ 4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2" h="126">
                  <a:moveTo>
                    <a:pt x="32" y="72"/>
                  </a:moveTo>
                  <a:cubicBezTo>
                    <a:pt x="32" y="72"/>
                    <a:pt x="32" y="72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2"/>
                    <a:pt x="32" y="72"/>
                    <a:pt x="32" y="72"/>
                  </a:cubicBezTo>
                  <a:cubicBezTo>
                    <a:pt x="32" y="72"/>
                    <a:pt x="32" y="72"/>
                    <a:pt x="32" y="72"/>
                  </a:cubicBezTo>
                  <a:moveTo>
                    <a:pt x="30" y="70"/>
                  </a:moveTo>
                  <a:cubicBezTo>
                    <a:pt x="30" y="70"/>
                    <a:pt x="30" y="70"/>
                    <a:pt x="30" y="70"/>
                  </a:cubicBezTo>
                  <a:cubicBezTo>
                    <a:pt x="31" y="71"/>
                    <a:pt x="30" y="70"/>
                    <a:pt x="30" y="71"/>
                  </a:cubicBezTo>
                  <a:cubicBezTo>
                    <a:pt x="29" y="71"/>
                    <a:pt x="30" y="71"/>
                    <a:pt x="29" y="71"/>
                  </a:cubicBezTo>
                  <a:cubicBezTo>
                    <a:pt x="29" y="71"/>
                    <a:pt x="29" y="70"/>
                    <a:pt x="30" y="70"/>
                  </a:cubicBezTo>
                  <a:moveTo>
                    <a:pt x="32" y="72"/>
                  </a:moveTo>
                  <a:cubicBezTo>
                    <a:pt x="32" y="71"/>
                    <a:pt x="32" y="71"/>
                    <a:pt x="32" y="71"/>
                  </a:cubicBezTo>
                  <a:cubicBezTo>
                    <a:pt x="33" y="71"/>
                    <a:pt x="34" y="72"/>
                    <a:pt x="32" y="72"/>
                  </a:cubicBezTo>
                  <a:moveTo>
                    <a:pt x="28" y="65"/>
                  </a:moveTo>
                  <a:cubicBezTo>
                    <a:pt x="29" y="65"/>
                    <a:pt x="29" y="65"/>
                    <a:pt x="28" y="65"/>
                  </a:cubicBezTo>
                  <a:cubicBezTo>
                    <a:pt x="28" y="65"/>
                    <a:pt x="29" y="65"/>
                    <a:pt x="30" y="66"/>
                  </a:cubicBezTo>
                  <a:cubicBezTo>
                    <a:pt x="30" y="66"/>
                    <a:pt x="30" y="66"/>
                    <a:pt x="30" y="67"/>
                  </a:cubicBezTo>
                  <a:cubicBezTo>
                    <a:pt x="29" y="67"/>
                    <a:pt x="29" y="67"/>
                    <a:pt x="29" y="66"/>
                  </a:cubicBezTo>
                  <a:cubicBezTo>
                    <a:pt x="29" y="66"/>
                    <a:pt x="29" y="67"/>
                    <a:pt x="28" y="67"/>
                  </a:cubicBezTo>
                  <a:cubicBezTo>
                    <a:pt x="28" y="67"/>
                    <a:pt x="29" y="67"/>
                    <a:pt x="29" y="67"/>
                  </a:cubicBezTo>
                  <a:cubicBezTo>
                    <a:pt x="29" y="68"/>
                    <a:pt x="28" y="68"/>
                    <a:pt x="27" y="68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7" y="68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7" y="67"/>
                    <a:pt x="27" y="66"/>
                    <a:pt x="28" y="66"/>
                  </a:cubicBezTo>
                  <a:cubicBezTo>
                    <a:pt x="29" y="66"/>
                    <a:pt x="27" y="65"/>
                    <a:pt x="27" y="65"/>
                  </a:cubicBezTo>
                  <a:cubicBezTo>
                    <a:pt x="27" y="65"/>
                    <a:pt x="28" y="65"/>
                    <a:pt x="28" y="64"/>
                  </a:cubicBezTo>
                  <a:cubicBezTo>
                    <a:pt x="27" y="64"/>
                    <a:pt x="27" y="65"/>
                    <a:pt x="26" y="65"/>
                  </a:cubicBezTo>
                  <a:cubicBezTo>
                    <a:pt x="27" y="64"/>
                    <a:pt x="26" y="64"/>
                    <a:pt x="26" y="64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7" y="64"/>
                    <a:pt x="29" y="64"/>
                    <a:pt x="29" y="64"/>
                  </a:cubicBezTo>
                  <a:cubicBezTo>
                    <a:pt x="29" y="64"/>
                    <a:pt x="28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8" y="64"/>
                    <a:pt x="28" y="64"/>
                    <a:pt x="29" y="64"/>
                  </a:cubicBezTo>
                  <a:cubicBezTo>
                    <a:pt x="29" y="65"/>
                    <a:pt x="29" y="65"/>
                    <a:pt x="28" y="65"/>
                  </a:cubicBezTo>
                  <a:moveTo>
                    <a:pt x="32" y="69"/>
                  </a:moveTo>
                  <a:cubicBezTo>
                    <a:pt x="33" y="69"/>
                    <a:pt x="33" y="70"/>
                    <a:pt x="33" y="70"/>
                  </a:cubicBezTo>
                  <a:cubicBezTo>
                    <a:pt x="32" y="70"/>
                    <a:pt x="32" y="69"/>
                    <a:pt x="32" y="69"/>
                  </a:cubicBezTo>
                  <a:moveTo>
                    <a:pt x="32" y="66"/>
                  </a:moveTo>
                  <a:cubicBezTo>
                    <a:pt x="32" y="67"/>
                    <a:pt x="32" y="67"/>
                    <a:pt x="32" y="67"/>
                  </a:cubicBezTo>
                  <a:cubicBezTo>
                    <a:pt x="33" y="67"/>
                    <a:pt x="32" y="67"/>
                    <a:pt x="32" y="67"/>
                  </a:cubicBezTo>
                  <a:cubicBezTo>
                    <a:pt x="31" y="68"/>
                    <a:pt x="32" y="67"/>
                    <a:pt x="31" y="67"/>
                  </a:cubicBezTo>
                  <a:cubicBezTo>
                    <a:pt x="32" y="67"/>
                    <a:pt x="31" y="66"/>
                    <a:pt x="32" y="66"/>
                  </a:cubicBezTo>
                  <a:moveTo>
                    <a:pt x="33" y="68"/>
                  </a:moveTo>
                  <a:cubicBezTo>
                    <a:pt x="33" y="69"/>
                    <a:pt x="33" y="69"/>
                    <a:pt x="33" y="69"/>
                  </a:cubicBezTo>
                  <a:cubicBezTo>
                    <a:pt x="32" y="69"/>
                    <a:pt x="32" y="68"/>
                    <a:pt x="31" y="68"/>
                  </a:cubicBezTo>
                  <a:cubicBezTo>
                    <a:pt x="31" y="68"/>
                    <a:pt x="33" y="68"/>
                    <a:pt x="33" y="68"/>
                  </a:cubicBezTo>
                  <a:moveTo>
                    <a:pt x="30" y="70"/>
                  </a:moveTo>
                  <a:cubicBezTo>
                    <a:pt x="30" y="70"/>
                    <a:pt x="29" y="70"/>
                    <a:pt x="29" y="70"/>
                  </a:cubicBezTo>
                  <a:cubicBezTo>
                    <a:pt x="28" y="70"/>
                    <a:pt x="29" y="70"/>
                    <a:pt x="28" y="71"/>
                  </a:cubicBezTo>
                  <a:cubicBezTo>
                    <a:pt x="28" y="70"/>
                    <a:pt x="29" y="70"/>
                    <a:pt x="28" y="70"/>
                  </a:cubicBezTo>
                  <a:cubicBezTo>
                    <a:pt x="29" y="70"/>
                    <a:pt x="29" y="69"/>
                    <a:pt x="30" y="69"/>
                  </a:cubicBezTo>
                  <a:cubicBezTo>
                    <a:pt x="30" y="70"/>
                    <a:pt x="29" y="70"/>
                    <a:pt x="30" y="70"/>
                  </a:cubicBezTo>
                  <a:moveTo>
                    <a:pt x="30" y="72"/>
                  </a:moveTo>
                  <a:cubicBezTo>
                    <a:pt x="29" y="73"/>
                    <a:pt x="29" y="71"/>
                    <a:pt x="30" y="72"/>
                  </a:cubicBezTo>
                  <a:cubicBezTo>
                    <a:pt x="30" y="72"/>
                    <a:pt x="30" y="72"/>
                    <a:pt x="30" y="72"/>
                  </a:cubicBezTo>
                  <a:moveTo>
                    <a:pt x="71" y="95"/>
                  </a:moveTo>
                  <a:cubicBezTo>
                    <a:pt x="71" y="96"/>
                    <a:pt x="72" y="95"/>
                    <a:pt x="72" y="95"/>
                  </a:cubicBezTo>
                  <a:cubicBezTo>
                    <a:pt x="72" y="96"/>
                    <a:pt x="72" y="96"/>
                    <a:pt x="71" y="95"/>
                  </a:cubicBezTo>
                  <a:cubicBezTo>
                    <a:pt x="71" y="95"/>
                    <a:pt x="72" y="96"/>
                    <a:pt x="71" y="97"/>
                  </a:cubicBezTo>
                  <a:cubicBezTo>
                    <a:pt x="71" y="96"/>
                    <a:pt x="71" y="97"/>
                    <a:pt x="70" y="97"/>
                  </a:cubicBezTo>
                  <a:cubicBezTo>
                    <a:pt x="70" y="97"/>
                    <a:pt x="70" y="96"/>
                    <a:pt x="70" y="96"/>
                  </a:cubicBezTo>
                  <a:cubicBezTo>
                    <a:pt x="70" y="96"/>
                    <a:pt x="69" y="96"/>
                    <a:pt x="69" y="95"/>
                  </a:cubicBezTo>
                  <a:cubicBezTo>
                    <a:pt x="70" y="95"/>
                    <a:pt x="70" y="96"/>
                    <a:pt x="70" y="96"/>
                  </a:cubicBezTo>
                  <a:cubicBezTo>
                    <a:pt x="71" y="96"/>
                    <a:pt x="71" y="96"/>
                    <a:pt x="71" y="95"/>
                  </a:cubicBezTo>
                  <a:cubicBezTo>
                    <a:pt x="70" y="94"/>
                    <a:pt x="71" y="95"/>
                    <a:pt x="70" y="95"/>
                  </a:cubicBezTo>
                  <a:cubicBezTo>
                    <a:pt x="69" y="94"/>
                    <a:pt x="68" y="96"/>
                    <a:pt x="67" y="95"/>
                  </a:cubicBezTo>
                  <a:cubicBezTo>
                    <a:pt x="68" y="95"/>
                    <a:pt x="71" y="94"/>
                    <a:pt x="73" y="94"/>
                  </a:cubicBezTo>
                  <a:cubicBezTo>
                    <a:pt x="73" y="95"/>
                    <a:pt x="71" y="94"/>
                    <a:pt x="71" y="95"/>
                  </a:cubicBezTo>
                  <a:moveTo>
                    <a:pt x="74" y="90"/>
                  </a:moveTo>
                  <a:cubicBezTo>
                    <a:pt x="74" y="88"/>
                    <a:pt x="74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6" y="90"/>
                    <a:pt x="74" y="90"/>
                    <a:pt x="74" y="90"/>
                  </a:cubicBezTo>
                  <a:moveTo>
                    <a:pt x="72" y="89"/>
                  </a:moveTo>
                  <a:cubicBezTo>
                    <a:pt x="72" y="90"/>
                    <a:pt x="73" y="90"/>
                    <a:pt x="73" y="90"/>
                  </a:cubicBezTo>
                  <a:cubicBezTo>
                    <a:pt x="73" y="90"/>
                    <a:pt x="73" y="89"/>
                    <a:pt x="73" y="89"/>
                  </a:cubicBezTo>
                  <a:cubicBezTo>
                    <a:pt x="73" y="89"/>
                    <a:pt x="73" y="90"/>
                    <a:pt x="74" y="89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2" y="92"/>
                    <a:pt x="72" y="92"/>
                  </a:cubicBezTo>
                  <a:cubicBezTo>
                    <a:pt x="71" y="92"/>
                    <a:pt x="71" y="91"/>
                    <a:pt x="71" y="92"/>
                  </a:cubicBezTo>
                  <a:cubicBezTo>
                    <a:pt x="70" y="91"/>
                    <a:pt x="70" y="91"/>
                    <a:pt x="70" y="91"/>
                  </a:cubicBezTo>
                  <a:cubicBezTo>
                    <a:pt x="70" y="90"/>
                    <a:pt x="69" y="90"/>
                    <a:pt x="69" y="90"/>
                  </a:cubicBezTo>
                  <a:cubicBezTo>
                    <a:pt x="68" y="89"/>
                    <a:pt x="70" y="90"/>
                    <a:pt x="69" y="90"/>
                  </a:cubicBezTo>
                  <a:cubicBezTo>
                    <a:pt x="69" y="89"/>
                    <a:pt x="70" y="90"/>
                    <a:pt x="70" y="91"/>
                  </a:cubicBezTo>
                  <a:cubicBezTo>
                    <a:pt x="71" y="90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2" y="91"/>
                    <a:pt x="72" y="92"/>
                    <a:pt x="72" y="91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71" y="90"/>
                    <a:pt x="71" y="91"/>
                    <a:pt x="71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0" y="90"/>
                    <a:pt x="70" y="90"/>
                    <a:pt x="70" y="89"/>
                  </a:cubicBezTo>
                  <a:cubicBezTo>
                    <a:pt x="71" y="89"/>
                    <a:pt x="72" y="89"/>
                    <a:pt x="72" y="89"/>
                  </a:cubicBezTo>
                  <a:moveTo>
                    <a:pt x="72" y="90"/>
                  </a:moveTo>
                  <a:cubicBezTo>
                    <a:pt x="72" y="90"/>
                    <a:pt x="72" y="89"/>
                    <a:pt x="72" y="90"/>
                  </a:cubicBezTo>
                  <a:cubicBezTo>
                    <a:pt x="72" y="91"/>
                    <a:pt x="73" y="91"/>
                    <a:pt x="72" y="90"/>
                  </a:cubicBezTo>
                  <a:moveTo>
                    <a:pt x="28" y="71"/>
                  </a:moveTo>
                  <a:cubicBezTo>
                    <a:pt x="29" y="71"/>
                    <a:pt x="27" y="71"/>
                    <a:pt x="28" y="72"/>
                  </a:cubicBezTo>
                  <a:cubicBezTo>
                    <a:pt x="27" y="72"/>
                    <a:pt x="27" y="71"/>
                    <a:pt x="28" y="71"/>
                  </a:cubicBezTo>
                  <a:cubicBezTo>
                    <a:pt x="27" y="71"/>
                    <a:pt x="26" y="70"/>
                    <a:pt x="27" y="70"/>
                  </a:cubicBezTo>
                  <a:cubicBezTo>
                    <a:pt x="28" y="69"/>
                    <a:pt x="27" y="70"/>
                    <a:pt x="27" y="70"/>
                  </a:cubicBezTo>
                  <a:cubicBezTo>
                    <a:pt x="27" y="71"/>
                    <a:pt x="28" y="71"/>
                    <a:pt x="28" y="71"/>
                  </a:cubicBezTo>
                  <a:moveTo>
                    <a:pt x="76" y="87"/>
                  </a:moveTo>
                  <a:cubicBezTo>
                    <a:pt x="76" y="87"/>
                    <a:pt x="77" y="88"/>
                    <a:pt x="77" y="88"/>
                  </a:cubicBezTo>
                  <a:cubicBezTo>
                    <a:pt x="77" y="87"/>
                    <a:pt x="76" y="88"/>
                    <a:pt x="76" y="87"/>
                  </a:cubicBezTo>
                  <a:moveTo>
                    <a:pt x="75" y="89"/>
                  </a:moveTo>
                  <a:cubicBezTo>
                    <a:pt x="76" y="89"/>
                    <a:pt x="76" y="89"/>
                    <a:pt x="76" y="89"/>
                  </a:cubicBezTo>
                  <a:cubicBezTo>
                    <a:pt x="77" y="90"/>
                    <a:pt x="76" y="90"/>
                    <a:pt x="75" y="89"/>
                  </a:cubicBezTo>
                  <a:moveTo>
                    <a:pt x="32" y="73"/>
                  </a:moveTo>
                  <a:cubicBezTo>
                    <a:pt x="32" y="72"/>
                    <a:pt x="32" y="72"/>
                    <a:pt x="32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3"/>
                    <a:pt x="33" y="73"/>
                    <a:pt x="32" y="73"/>
                  </a:cubicBezTo>
                  <a:moveTo>
                    <a:pt x="68" y="90"/>
                  </a:moveTo>
                  <a:cubicBezTo>
                    <a:pt x="68" y="89"/>
                    <a:pt x="69" y="89"/>
                    <a:pt x="68" y="88"/>
                  </a:cubicBezTo>
                  <a:cubicBezTo>
                    <a:pt x="69" y="88"/>
                    <a:pt x="70" y="87"/>
                    <a:pt x="71" y="87"/>
                  </a:cubicBezTo>
                  <a:cubicBezTo>
                    <a:pt x="71" y="88"/>
                    <a:pt x="69" y="88"/>
                    <a:pt x="69" y="88"/>
                  </a:cubicBezTo>
                  <a:cubicBezTo>
                    <a:pt x="68" y="89"/>
                    <a:pt x="69" y="89"/>
                    <a:pt x="68" y="90"/>
                  </a:cubicBezTo>
                  <a:moveTo>
                    <a:pt x="39" y="89"/>
                  </a:moveTo>
                  <a:cubicBezTo>
                    <a:pt x="40" y="87"/>
                    <a:pt x="40" y="88"/>
                    <a:pt x="40" y="88"/>
                  </a:cubicBezTo>
                  <a:cubicBezTo>
                    <a:pt x="40" y="89"/>
                    <a:pt x="40" y="88"/>
                    <a:pt x="40" y="88"/>
                  </a:cubicBezTo>
                  <a:cubicBezTo>
                    <a:pt x="39" y="88"/>
                    <a:pt x="39" y="89"/>
                    <a:pt x="39" y="89"/>
                  </a:cubicBezTo>
                  <a:moveTo>
                    <a:pt x="30" y="63"/>
                  </a:moveTo>
                  <a:cubicBezTo>
                    <a:pt x="30" y="64"/>
                    <a:pt x="31" y="63"/>
                    <a:pt x="31" y="64"/>
                  </a:cubicBezTo>
                  <a:cubicBezTo>
                    <a:pt x="31" y="64"/>
                    <a:pt x="31" y="64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1" y="64"/>
                    <a:pt x="32" y="65"/>
                    <a:pt x="31" y="65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0" y="64"/>
                    <a:pt x="30" y="64"/>
                  </a:cubicBezTo>
                  <a:cubicBezTo>
                    <a:pt x="30" y="64"/>
                    <a:pt x="30" y="64"/>
                    <a:pt x="29" y="64"/>
                  </a:cubicBezTo>
                  <a:cubicBezTo>
                    <a:pt x="30" y="63"/>
                    <a:pt x="29" y="63"/>
                    <a:pt x="29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moveTo>
                    <a:pt x="65" y="89"/>
                  </a:moveTo>
                  <a:cubicBezTo>
                    <a:pt x="65" y="88"/>
                    <a:pt x="66" y="88"/>
                    <a:pt x="66" y="89"/>
                  </a:cubicBezTo>
                  <a:cubicBezTo>
                    <a:pt x="66" y="89"/>
                    <a:pt x="66" y="89"/>
                    <a:pt x="66" y="88"/>
                  </a:cubicBezTo>
                  <a:cubicBezTo>
                    <a:pt x="67" y="89"/>
                    <a:pt x="67" y="88"/>
                    <a:pt x="67" y="88"/>
                  </a:cubicBezTo>
                  <a:cubicBezTo>
                    <a:pt x="67" y="88"/>
                    <a:pt x="67" y="87"/>
                    <a:pt x="68" y="88"/>
                  </a:cubicBezTo>
                  <a:cubicBezTo>
                    <a:pt x="67" y="88"/>
                    <a:pt x="67" y="89"/>
                    <a:pt x="67" y="89"/>
                  </a:cubicBezTo>
                  <a:cubicBezTo>
                    <a:pt x="66" y="90"/>
                    <a:pt x="66" y="89"/>
                    <a:pt x="65" y="89"/>
                  </a:cubicBezTo>
                  <a:moveTo>
                    <a:pt x="116" y="61"/>
                  </a:moveTo>
                  <a:cubicBezTo>
                    <a:pt x="117" y="61"/>
                    <a:pt x="118" y="63"/>
                    <a:pt x="116" y="62"/>
                  </a:cubicBezTo>
                  <a:cubicBezTo>
                    <a:pt x="116" y="62"/>
                    <a:pt x="117" y="62"/>
                    <a:pt x="117" y="62"/>
                  </a:cubicBezTo>
                  <a:cubicBezTo>
                    <a:pt x="117" y="62"/>
                    <a:pt x="116" y="62"/>
                    <a:pt x="116" y="62"/>
                  </a:cubicBezTo>
                  <a:cubicBezTo>
                    <a:pt x="116" y="63"/>
                    <a:pt x="117" y="63"/>
                    <a:pt x="117" y="63"/>
                  </a:cubicBezTo>
                  <a:cubicBezTo>
                    <a:pt x="116" y="63"/>
                    <a:pt x="115" y="62"/>
                    <a:pt x="115" y="62"/>
                  </a:cubicBezTo>
                  <a:cubicBezTo>
                    <a:pt x="115" y="61"/>
                    <a:pt x="116" y="62"/>
                    <a:pt x="116" y="61"/>
                  </a:cubicBezTo>
                  <a:moveTo>
                    <a:pt x="111" y="71"/>
                  </a:moveTo>
                  <a:cubicBezTo>
                    <a:pt x="111" y="71"/>
                    <a:pt x="111" y="72"/>
                    <a:pt x="110" y="71"/>
                  </a:cubicBezTo>
                  <a:cubicBezTo>
                    <a:pt x="110" y="71"/>
                    <a:pt x="111" y="71"/>
                    <a:pt x="111" y="71"/>
                  </a:cubicBezTo>
                  <a:cubicBezTo>
                    <a:pt x="110" y="70"/>
                    <a:pt x="110" y="71"/>
                    <a:pt x="109" y="70"/>
                  </a:cubicBezTo>
                  <a:cubicBezTo>
                    <a:pt x="110" y="70"/>
                    <a:pt x="111" y="70"/>
                    <a:pt x="110" y="70"/>
                  </a:cubicBezTo>
                  <a:cubicBezTo>
                    <a:pt x="109" y="69"/>
                    <a:pt x="110" y="69"/>
                    <a:pt x="111" y="70"/>
                  </a:cubicBezTo>
                  <a:cubicBezTo>
                    <a:pt x="111" y="70"/>
                    <a:pt x="111" y="70"/>
                    <a:pt x="111" y="70"/>
                  </a:cubicBezTo>
                  <a:cubicBezTo>
                    <a:pt x="111" y="70"/>
                    <a:pt x="111" y="70"/>
                    <a:pt x="111" y="70"/>
                  </a:cubicBezTo>
                  <a:cubicBezTo>
                    <a:pt x="111" y="71"/>
                    <a:pt x="111" y="71"/>
                    <a:pt x="111" y="71"/>
                  </a:cubicBezTo>
                  <a:moveTo>
                    <a:pt x="116" y="71"/>
                  </a:moveTo>
                  <a:cubicBezTo>
                    <a:pt x="116" y="72"/>
                    <a:pt x="115" y="72"/>
                    <a:pt x="115" y="73"/>
                  </a:cubicBezTo>
                  <a:cubicBezTo>
                    <a:pt x="114" y="73"/>
                    <a:pt x="114" y="72"/>
                    <a:pt x="113" y="72"/>
                  </a:cubicBezTo>
                  <a:cubicBezTo>
                    <a:pt x="113" y="71"/>
                    <a:pt x="114" y="72"/>
                    <a:pt x="114" y="72"/>
                  </a:cubicBezTo>
                  <a:cubicBezTo>
                    <a:pt x="115" y="72"/>
                    <a:pt x="114" y="72"/>
                    <a:pt x="114" y="72"/>
                  </a:cubicBezTo>
                  <a:cubicBezTo>
                    <a:pt x="114" y="71"/>
                    <a:pt x="114" y="71"/>
                    <a:pt x="114" y="71"/>
                  </a:cubicBezTo>
                  <a:cubicBezTo>
                    <a:pt x="114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1" y="71"/>
                    <a:pt x="112" y="71"/>
                  </a:cubicBezTo>
                  <a:cubicBezTo>
                    <a:pt x="111" y="71"/>
                    <a:pt x="111" y="70"/>
                    <a:pt x="112" y="71"/>
                  </a:cubicBezTo>
                  <a:cubicBezTo>
                    <a:pt x="113" y="70"/>
                    <a:pt x="112" y="70"/>
                    <a:pt x="113" y="69"/>
                  </a:cubicBezTo>
                  <a:cubicBezTo>
                    <a:pt x="113" y="70"/>
                    <a:pt x="113" y="70"/>
                    <a:pt x="113" y="70"/>
                  </a:cubicBezTo>
                  <a:cubicBezTo>
                    <a:pt x="114" y="71"/>
                    <a:pt x="114" y="71"/>
                    <a:pt x="114" y="71"/>
                  </a:cubicBezTo>
                  <a:cubicBezTo>
                    <a:pt x="114" y="70"/>
                    <a:pt x="113" y="70"/>
                    <a:pt x="114" y="70"/>
                  </a:cubicBezTo>
                  <a:cubicBezTo>
                    <a:pt x="114" y="70"/>
                    <a:pt x="113" y="69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69"/>
                    <a:pt x="113" y="68"/>
                    <a:pt x="114" y="68"/>
                  </a:cubicBezTo>
                  <a:cubicBezTo>
                    <a:pt x="115" y="68"/>
                    <a:pt x="115" y="69"/>
                    <a:pt x="114" y="69"/>
                  </a:cubicBezTo>
                  <a:cubicBezTo>
                    <a:pt x="115" y="70"/>
                    <a:pt x="115" y="70"/>
                    <a:pt x="116" y="71"/>
                  </a:cubicBezTo>
                  <a:cubicBezTo>
                    <a:pt x="116" y="71"/>
                    <a:pt x="115" y="70"/>
                    <a:pt x="115" y="71"/>
                  </a:cubicBezTo>
                  <a:cubicBezTo>
                    <a:pt x="115" y="71"/>
                    <a:pt x="115" y="71"/>
                    <a:pt x="116" y="71"/>
                  </a:cubicBezTo>
                  <a:moveTo>
                    <a:pt x="112" y="62"/>
                  </a:moveTo>
                  <a:cubicBezTo>
                    <a:pt x="112" y="62"/>
                    <a:pt x="112" y="62"/>
                    <a:pt x="113" y="62"/>
                  </a:cubicBezTo>
                  <a:cubicBezTo>
                    <a:pt x="113" y="62"/>
                    <a:pt x="112" y="62"/>
                    <a:pt x="112" y="61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5" y="61"/>
                    <a:pt x="113" y="61"/>
                    <a:pt x="113" y="62"/>
                  </a:cubicBezTo>
                  <a:cubicBezTo>
                    <a:pt x="113" y="62"/>
                    <a:pt x="112" y="62"/>
                    <a:pt x="112" y="62"/>
                  </a:cubicBezTo>
                  <a:moveTo>
                    <a:pt x="113" y="64"/>
                  </a:moveTo>
                  <a:cubicBezTo>
                    <a:pt x="112" y="64"/>
                    <a:pt x="112" y="63"/>
                    <a:pt x="113" y="63"/>
                  </a:cubicBezTo>
                  <a:cubicBezTo>
                    <a:pt x="112" y="63"/>
                    <a:pt x="112" y="63"/>
                    <a:pt x="112" y="62"/>
                  </a:cubicBezTo>
                  <a:cubicBezTo>
                    <a:pt x="112" y="63"/>
                    <a:pt x="113" y="63"/>
                    <a:pt x="113" y="62"/>
                  </a:cubicBezTo>
                  <a:cubicBezTo>
                    <a:pt x="115" y="63"/>
                    <a:pt x="113" y="63"/>
                    <a:pt x="113" y="64"/>
                  </a:cubicBezTo>
                  <a:cubicBezTo>
                    <a:pt x="113" y="64"/>
                    <a:pt x="113" y="64"/>
                    <a:pt x="113" y="64"/>
                  </a:cubicBezTo>
                  <a:moveTo>
                    <a:pt x="108" y="74"/>
                  </a:moveTo>
                  <a:cubicBezTo>
                    <a:pt x="109" y="74"/>
                    <a:pt x="109" y="74"/>
                    <a:pt x="109" y="74"/>
                  </a:cubicBezTo>
                  <a:cubicBezTo>
                    <a:pt x="109" y="74"/>
                    <a:pt x="110" y="75"/>
                    <a:pt x="109" y="75"/>
                  </a:cubicBezTo>
                  <a:cubicBezTo>
                    <a:pt x="109" y="75"/>
                    <a:pt x="109" y="74"/>
                    <a:pt x="108" y="74"/>
                  </a:cubicBezTo>
                  <a:moveTo>
                    <a:pt x="111" y="76"/>
                  </a:moveTo>
                  <a:cubicBezTo>
                    <a:pt x="112" y="76"/>
                    <a:pt x="112" y="77"/>
                    <a:pt x="112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2" y="76"/>
                    <a:pt x="113" y="76"/>
                    <a:pt x="113" y="76"/>
                  </a:cubicBezTo>
                  <a:cubicBezTo>
                    <a:pt x="113" y="77"/>
                    <a:pt x="113" y="78"/>
                    <a:pt x="111" y="76"/>
                  </a:cubicBezTo>
                  <a:moveTo>
                    <a:pt x="113" y="76"/>
                  </a:moveTo>
                  <a:cubicBezTo>
                    <a:pt x="112" y="75"/>
                    <a:pt x="113" y="75"/>
                    <a:pt x="113" y="75"/>
                  </a:cubicBezTo>
                  <a:cubicBezTo>
                    <a:pt x="112" y="74"/>
                    <a:pt x="114" y="74"/>
                    <a:pt x="114" y="73"/>
                  </a:cubicBezTo>
                  <a:cubicBezTo>
                    <a:pt x="115" y="74"/>
                    <a:pt x="114" y="74"/>
                    <a:pt x="114" y="74"/>
                  </a:cubicBezTo>
                  <a:cubicBezTo>
                    <a:pt x="114" y="75"/>
                    <a:pt x="114" y="76"/>
                    <a:pt x="113" y="76"/>
                  </a:cubicBezTo>
                  <a:moveTo>
                    <a:pt x="111" y="75"/>
                  </a:moveTo>
                  <a:cubicBezTo>
                    <a:pt x="111" y="75"/>
                    <a:pt x="111" y="75"/>
                    <a:pt x="111" y="75"/>
                  </a:cubicBezTo>
                  <a:cubicBezTo>
                    <a:pt x="111" y="74"/>
                    <a:pt x="111" y="74"/>
                    <a:pt x="110" y="74"/>
                  </a:cubicBezTo>
                  <a:cubicBezTo>
                    <a:pt x="110" y="74"/>
                    <a:pt x="111" y="73"/>
                    <a:pt x="110" y="74"/>
                  </a:cubicBezTo>
                  <a:cubicBezTo>
                    <a:pt x="109" y="73"/>
                    <a:pt x="110" y="73"/>
                    <a:pt x="110" y="73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2" y="73"/>
                    <a:pt x="112" y="72"/>
                    <a:pt x="113" y="73"/>
                  </a:cubicBezTo>
                  <a:cubicBezTo>
                    <a:pt x="112" y="73"/>
                    <a:pt x="112" y="74"/>
                    <a:pt x="112" y="74"/>
                  </a:cubicBezTo>
                  <a:cubicBezTo>
                    <a:pt x="111" y="74"/>
                    <a:pt x="110" y="73"/>
                    <a:pt x="111" y="74"/>
                  </a:cubicBezTo>
                  <a:cubicBezTo>
                    <a:pt x="111" y="74"/>
                    <a:pt x="111" y="73"/>
                    <a:pt x="112" y="74"/>
                  </a:cubicBezTo>
                  <a:cubicBezTo>
                    <a:pt x="112" y="75"/>
                    <a:pt x="111" y="74"/>
                    <a:pt x="111" y="75"/>
                  </a:cubicBezTo>
                  <a:moveTo>
                    <a:pt x="113" y="61"/>
                  </a:moveTo>
                  <a:cubicBezTo>
                    <a:pt x="113" y="61"/>
                    <a:pt x="112" y="61"/>
                    <a:pt x="112" y="61"/>
                  </a:cubicBezTo>
                  <a:cubicBezTo>
                    <a:pt x="112" y="61"/>
                    <a:pt x="112" y="60"/>
                    <a:pt x="113" y="60"/>
                  </a:cubicBezTo>
                  <a:cubicBezTo>
                    <a:pt x="113" y="59"/>
                    <a:pt x="113" y="59"/>
                    <a:pt x="113" y="58"/>
                  </a:cubicBezTo>
                  <a:cubicBezTo>
                    <a:pt x="112" y="58"/>
                    <a:pt x="113" y="58"/>
                    <a:pt x="113" y="58"/>
                  </a:cubicBezTo>
                  <a:cubicBezTo>
                    <a:pt x="113" y="59"/>
                    <a:pt x="114" y="60"/>
                    <a:pt x="113" y="61"/>
                  </a:cubicBezTo>
                  <a:moveTo>
                    <a:pt x="109" y="72"/>
                  </a:moveTo>
                  <a:cubicBezTo>
                    <a:pt x="109" y="72"/>
                    <a:pt x="107" y="71"/>
                    <a:pt x="108" y="71"/>
                  </a:cubicBezTo>
                  <a:cubicBezTo>
                    <a:pt x="108" y="71"/>
                    <a:pt x="109" y="71"/>
                    <a:pt x="109" y="72"/>
                  </a:cubicBezTo>
                  <a:cubicBezTo>
                    <a:pt x="110" y="72"/>
                    <a:pt x="109" y="71"/>
                    <a:pt x="110" y="72"/>
                  </a:cubicBezTo>
                  <a:cubicBezTo>
                    <a:pt x="109" y="72"/>
                    <a:pt x="110" y="73"/>
                    <a:pt x="109" y="73"/>
                  </a:cubicBezTo>
                  <a:cubicBezTo>
                    <a:pt x="108" y="72"/>
                    <a:pt x="108" y="73"/>
                    <a:pt x="108" y="72"/>
                  </a:cubicBezTo>
                  <a:cubicBezTo>
                    <a:pt x="108" y="72"/>
                    <a:pt x="109" y="73"/>
                    <a:pt x="109" y="72"/>
                  </a:cubicBezTo>
                  <a:moveTo>
                    <a:pt x="106" y="70"/>
                  </a:moveTo>
                  <a:cubicBezTo>
                    <a:pt x="106" y="70"/>
                    <a:pt x="107" y="70"/>
                    <a:pt x="106" y="69"/>
                  </a:cubicBezTo>
                  <a:cubicBezTo>
                    <a:pt x="107" y="69"/>
                    <a:pt x="106" y="69"/>
                    <a:pt x="107" y="69"/>
                  </a:cubicBezTo>
                  <a:cubicBezTo>
                    <a:pt x="107" y="69"/>
                    <a:pt x="108" y="70"/>
                    <a:pt x="107" y="70"/>
                  </a:cubicBezTo>
                  <a:cubicBezTo>
                    <a:pt x="107" y="70"/>
                    <a:pt x="107" y="70"/>
                    <a:pt x="106" y="70"/>
                  </a:cubicBezTo>
                  <a:moveTo>
                    <a:pt x="115" y="65"/>
                  </a:moveTo>
                  <a:cubicBezTo>
                    <a:pt x="115" y="65"/>
                    <a:pt x="114" y="65"/>
                    <a:pt x="114" y="64"/>
                  </a:cubicBezTo>
                  <a:cubicBezTo>
                    <a:pt x="115" y="64"/>
                    <a:pt x="115" y="64"/>
                    <a:pt x="116" y="64"/>
                  </a:cubicBezTo>
                  <a:cubicBezTo>
                    <a:pt x="116" y="65"/>
                    <a:pt x="117" y="64"/>
                    <a:pt x="117" y="65"/>
                  </a:cubicBezTo>
                  <a:cubicBezTo>
                    <a:pt x="116" y="65"/>
                    <a:pt x="116" y="65"/>
                    <a:pt x="115" y="65"/>
                  </a:cubicBezTo>
                  <a:cubicBezTo>
                    <a:pt x="115" y="65"/>
                    <a:pt x="116" y="66"/>
                    <a:pt x="117" y="65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6"/>
                    <a:pt x="116" y="65"/>
                    <a:pt x="115" y="65"/>
                  </a:cubicBezTo>
                  <a:cubicBezTo>
                    <a:pt x="115" y="66"/>
                    <a:pt x="116" y="66"/>
                    <a:pt x="115" y="66"/>
                  </a:cubicBezTo>
                  <a:cubicBezTo>
                    <a:pt x="114" y="66"/>
                    <a:pt x="114" y="66"/>
                    <a:pt x="114" y="65"/>
                  </a:cubicBezTo>
                  <a:cubicBezTo>
                    <a:pt x="114" y="65"/>
                    <a:pt x="115" y="65"/>
                    <a:pt x="115" y="65"/>
                  </a:cubicBezTo>
                  <a:moveTo>
                    <a:pt x="111" y="50"/>
                  </a:moveTo>
                  <a:cubicBezTo>
                    <a:pt x="111" y="51"/>
                    <a:pt x="111" y="50"/>
                    <a:pt x="111" y="49"/>
                  </a:cubicBezTo>
                  <a:cubicBezTo>
                    <a:pt x="112" y="49"/>
                    <a:pt x="111" y="50"/>
                    <a:pt x="111" y="50"/>
                  </a:cubicBezTo>
                  <a:moveTo>
                    <a:pt x="119" y="54"/>
                  </a:moveTo>
                  <a:cubicBezTo>
                    <a:pt x="119" y="54"/>
                    <a:pt x="119" y="53"/>
                    <a:pt x="119" y="53"/>
                  </a:cubicBezTo>
                  <a:cubicBezTo>
                    <a:pt x="120" y="52"/>
                    <a:pt x="120" y="54"/>
                    <a:pt x="120" y="54"/>
                  </a:cubicBezTo>
                  <a:cubicBezTo>
                    <a:pt x="120" y="54"/>
                    <a:pt x="120" y="54"/>
                    <a:pt x="121" y="54"/>
                  </a:cubicBezTo>
                  <a:cubicBezTo>
                    <a:pt x="122" y="54"/>
                    <a:pt x="120" y="53"/>
                    <a:pt x="120" y="53"/>
                  </a:cubicBezTo>
                  <a:cubicBezTo>
                    <a:pt x="120" y="53"/>
                    <a:pt x="121" y="52"/>
                    <a:pt x="121" y="52"/>
                  </a:cubicBezTo>
                  <a:cubicBezTo>
                    <a:pt x="120" y="52"/>
                    <a:pt x="120" y="52"/>
                    <a:pt x="119" y="52"/>
                  </a:cubicBezTo>
                  <a:cubicBezTo>
                    <a:pt x="119" y="52"/>
                    <a:pt x="119" y="52"/>
                    <a:pt x="120" y="52"/>
                  </a:cubicBezTo>
                  <a:cubicBezTo>
                    <a:pt x="120" y="51"/>
                    <a:pt x="119" y="51"/>
                    <a:pt x="119" y="51"/>
                  </a:cubicBezTo>
                  <a:cubicBezTo>
                    <a:pt x="119" y="50"/>
                    <a:pt x="121" y="50"/>
                    <a:pt x="120" y="50"/>
                  </a:cubicBezTo>
                  <a:cubicBezTo>
                    <a:pt x="120" y="49"/>
                    <a:pt x="119" y="50"/>
                    <a:pt x="119" y="50"/>
                  </a:cubicBezTo>
                  <a:cubicBezTo>
                    <a:pt x="119" y="50"/>
                    <a:pt x="119" y="49"/>
                    <a:pt x="119" y="49"/>
                  </a:cubicBezTo>
                  <a:cubicBezTo>
                    <a:pt x="119" y="49"/>
                    <a:pt x="119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9"/>
                    <a:pt x="120" y="49"/>
                    <a:pt x="119" y="49"/>
                  </a:cubicBezTo>
                  <a:cubicBezTo>
                    <a:pt x="120" y="48"/>
                    <a:pt x="120" y="47"/>
                    <a:pt x="120" y="47"/>
                  </a:cubicBezTo>
                  <a:cubicBezTo>
                    <a:pt x="120" y="47"/>
                    <a:pt x="120" y="47"/>
                    <a:pt x="121" y="47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22" y="47"/>
                    <a:pt x="123" y="49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4" y="51"/>
                    <a:pt x="123" y="51"/>
                    <a:pt x="123" y="51"/>
                  </a:cubicBezTo>
                  <a:cubicBezTo>
                    <a:pt x="123" y="51"/>
                    <a:pt x="123" y="51"/>
                    <a:pt x="124" y="51"/>
                  </a:cubicBezTo>
                  <a:cubicBezTo>
                    <a:pt x="124" y="52"/>
                    <a:pt x="123" y="52"/>
                    <a:pt x="123" y="53"/>
                  </a:cubicBezTo>
                  <a:cubicBezTo>
                    <a:pt x="123" y="53"/>
                    <a:pt x="124" y="54"/>
                    <a:pt x="124" y="55"/>
                  </a:cubicBezTo>
                  <a:cubicBezTo>
                    <a:pt x="124" y="56"/>
                    <a:pt x="123" y="56"/>
                    <a:pt x="123" y="57"/>
                  </a:cubicBezTo>
                  <a:cubicBezTo>
                    <a:pt x="123" y="57"/>
                    <a:pt x="123" y="57"/>
                    <a:pt x="123" y="58"/>
                  </a:cubicBezTo>
                  <a:cubicBezTo>
                    <a:pt x="124" y="59"/>
                    <a:pt x="122" y="60"/>
                    <a:pt x="123" y="61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2" y="61"/>
                    <a:pt x="123" y="60"/>
                    <a:pt x="122" y="60"/>
                  </a:cubicBezTo>
                  <a:cubicBezTo>
                    <a:pt x="122" y="61"/>
                    <a:pt x="122" y="61"/>
                    <a:pt x="123" y="62"/>
                  </a:cubicBezTo>
                  <a:cubicBezTo>
                    <a:pt x="122" y="63"/>
                    <a:pt x="122" y="64"/>
                    <a:pt x="122" y="65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0" y="66"/>
                    <a:pt x="120" y="66"/>
                    <a:pt x="119" y="66"/>
                  </a:cubicBezTo>
                  <a:cubicBezTo>
                    <a:pt x="118" y="66"/>
                    <a:pt x="119" y="65"/>
                    <a:pt x="119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0" y="64"/>
                    <a:pt x="120" y="63"/>
                    <a:pt x="120" y="63"/>
                  </a:cubicBezTo>
                  <a:cubicBezTo>
                    <a:pt x="120" y="63"/>
                    <a:pt x="120" y="63"/>
                    <a:pt x="120" y="63"/>
                  </a:cubicBezTo>
                  <a:cubicBezTo>
                    <a:pt x="120" y="63"/>
                    <a:pt x="120" y="62"/>
                    <a:pt x="120" y="62"/>
                  </a:cubicBezTo>
                  <a:cubicBezTo>
                    <a:pt x="120" y="62"/>
                    <a:pt x="121" y="61"/>
                    <a:pt x="120" y="61"/>
                  </a:cubicBezTo>
                  <a:cubicBezTo>
                    <a:pt x="121" y="61"/>
                    <a:pt x="121" y="62"/>
                    <a:pt x="121" y="61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20" y="61"/>
                    <a:pt x="120" y="60"/>
                    <a:pt x="119" y="60"/>
                  </a:cubicBezTo>
                  <a:cubicBezTo>
                    <a:pt x="120" y="59"/>
                    <a:pt x="120" y="58"/>
                    <a:pt x="120" y="57"/>
                  </a:cubicBezTo>
                  <a:cubicBezTo>
                    <a:pt x="120" y="56"/>
                    <a:pt x="119" y="56"/>
                    <a:pt x="118" y="56"/>
                  </a:cubicBezTo>
                  <a:cubicBezTo>
                    <a:pt x="119" y="56"/>
                    <a:pt x="119" y="55"/>
                    <a:pt x="119" y="55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0" y="54"/>
                    <a:pt x="120" y="54"/>
                    <a:pt x="119" y="54"/>
                  </a:cubicBezTo>
                  <a:moveTo>
                    <a:pt x="120" y="59"/>
                  </a:moveTo>
                  <a:cubicBezTo>
                    <a:pt x="120" y="59"/>
                    <a:pt x="121" y="59"/>
                    <a:pt x="121" y="59"/>
                  </a:cubicBezTo>
                  <a:cubicBezTo>
                    <a:pt x="119" y="59"/>
                    <a:pt x="120" y="59"/>
                    <a:pt x="120" y="60"/>
                  </a:cubicBezTo>
                  <a:cubicBezTo>
                    <a:pt x="121" y="60"/>
                    <a:pt x="122" y="60"/>
                    <a:pt x="122" y="60"/>
                  </a:cubicBezTo>
                  <a:cubicBezTo>
                    <a:pt x="121" y="59"/>
                    <a:pt x="121" y="60"/>
                    <a:pt x="120" y="59"/>
                  </a:cubicBezTo>
                  <a:moveTo>
                    <a:pt x="121" y="58"/>
                  </a:moveTo>
                  <a:cubicBezTo>
                    <a:pt x="121" y="59"/>
                    <a:pt x="122" y="59"/>
                    <a:pt x="122" y="59"/>
                  </a:cubicBezTo>
                  <a:cubicBezTo>
                    <a:pt x="121" y="59"/>
                    <a:pt x="121" y="59"/>
                    <a:pt x="122" y="59"/>
                  </a:cubicBezTo>
                  <a:cubicBezTo>
                    <a:pt x="121" y="59"/>
                    <a:pt x="123" y="59"/>
                    <a:pt x="123" y="59"/>
                  </a:cubicBezTo>
                  <a:cubicBezTo>
                    <a:pt x="121" y="59"/>
                    <a:pt x="122" y="58"/>
                    <a:pt x="121" y="58"/>
                  </a:cubicBezTo>
                  <a:moveTo>
                    <a:pt x="121" y="57"/>
                  </a:moveTo>
                  <a:cubicBezTo>
                    <a:pt x="120" y="57"/>
                    <a:pt x="120" y="58"/>
                    <a:pt x="120" y="58"/>
                  </a:cubicBezTo>
                  <a:cubicBezTo>
                    <a:pt x="121" y="58"/>
                    <a:pt x="121" y="58"/>
                    <a:pt x="122" y="58"/>
                  </a:cubicBezTo>
                  <a:cubicBezTo>
                    <a:pt x="122" y="58"/>
                    <a:pt x="121" y="58"/>
                    <a:pt x="121" y="57"/>
                  </a:cubicBezTo>
                  <a:moveTo>
                    <a:pt x="122" y="50"/>
                  </a:moveTo>
                  <a:cubicBezTo>
                    <a:pt x="122" y="50"/>
                    <a:pt x="122" y="50"/>
                    <a:pt x="122" y="49"/>
                  </a:cubicBezTo>
                  <a:cubicBezTo>
                    <a:pt x="122" y="49"/>
                    <a:pt x="122" y="49"/>
                    <a:pt x="121" y="49"/>
                  </a:cubicBezTo>
                  <a:cubicBezTo>
                    <a:pt x="121" y="49"/>
                    <a:pt x="121" y="50"/>
                    <a:pt x="122" y="50"/>
                  </a:cubicBezTo>
                  <a:moveTo>
                    <a:pt x="122" y="55"/>
                  </a:moveTo>
                  <a:cubicBezTo>
                    <a:pt x="122" y="55"/>
                    <a:pt x="121" y="57"/>
                    <a:pt x="122" y="56"/>
                  </a:cubicBezTo>
                  <a:cubicBezTo>
                    <a:pt x="122" y="56"/>
                    <a:pt x="123" y="54"/>
                    <a:pt x="122" y="55"/>
                  </a:cubicBezTo>
                  <a:moveTo>
                    <a:pt x="120" y="55"/>
                  </a:moveTo>
                  <a:cubicBezTo>
                    <a:pt x="118" y="55"/>
                    <a:pt x="120" y="56"/>
                    <a:pt x="121" y="56"/>
                  </a:cubicBezTo>
                  <a:cubicBezTo>
                    <a:pt x="121" y="55"/>
                    <a:pt x="119" y="56"/>
                    <a:pt x="120" y="55"/>
                  </a:cubicBezTo>
                  <a:moveTo>
                    <a:pt x="77" y="87"/>
                  </a:moveTo>
                  <a:cubicBezTo>
                    <a:pt x="77" y="87"/>
                    <a:pt x="76" y="86"/>
                    <a:pt x="77" y="86"/>
                  </a:cubicBezTo>
                  <a:cubicBezTo>
                    <a:pt x="77" y="87"/>
                    <a:pt x="77" y="87"/>
                    <a:pt x="77" y="88"/>
                  </a:cubicBezTo>
                  <a:cubicBezTo>
                    <a:pt x="77" y="88"/>
                    <a:pt x="77" y="88"/>
                    <a:pt x="77" y="87"/>
                  </a:cubicBezTo>
                  <a:moveTo>
                    <a:pt x="108" y="38"/>
                  </a:moveTo>
                  <a:cubicBezTo>
                    <a:pt x="109" y="37"/>
                    <a:pt x="108" y="39"/>
                    <a:pt x="109" y="39"/>
                  </a:cubicBezTo>
                  <a:cubicBezTo>
                    <a:pt x="108" y="39"/>
                    <a:pt x="108" y="38"/>
                    <a:pt x="108" y="38"/>
                  </a:cubicBezTo>
                  <a:moveTo>
                    <a:pt x="116" y="61"/>
                  </a:moveTo>
                  <a:cubicBezTo>
                    <a:pt x="116" y="60"/>
                    <a:pt x="117" y="61"/>
                    <a:pt x="117" y="60"/>
                  </a:cubicBezTo>
                  <a:cubicBezTo>
                    <a:pt x="118" y="61"/>
                    <a:pt x="116" y="61"/>
                    <a:pt x="117" y="61"/>
                  </a:cubicBezTo>
                  <a:cubicBezTo>
                    <a:pt x="117" y="62"/>
                    <a:pt x="117" y="61"/>
                    <a:pt x="116" y="61"/>
                  </a:cubicBezTo>
                  <a:moveTo>
                    <a:pt x="119" y="60"/>
                  </a:moveTo>
                  <a:cubicBezTo>
                    <a:pt x="120" y="60"/>
                    <a:pt x="119" y="61"/>
                    <a:pt x="120" y="61"/>
                  </a:cubicBezTo>
                  <a:cubicBezTo>
                    <a:pt x="120" y="61"/>
                    <a:pt x="120" y="61"/>
                    <a:pt x="120" y="62"/>
                  </a:cubicBezTo>
                  <a:cubicBezTo>
                    <a:pt x="118" y="61"/>
                    <a:pt x="119" y="61"/>
                    <a:pt x="119" y="60"/>
                  </a:cubicBezTo>
                  <a:moveTo>
                    <a:pt x="113" y="57"/>
                  </a:moveTo>
                  <a:cubicBezTo>
                    <a:pt x="113" y="57"/>
                    <a:pt x="113" y="57"/>
                    <a:pt x="113" y="57"/>
                  </a:cubicBezTo>
                  <a:cubicBezTo>
                    <a:pt x="113" y="57"/>
                    <a:pt x="113" y="57"/>
                    <a:pt x="114" y="57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3" y="56"/>
                    <a:pt x="113" y="57"/>
                    <a:pt x="113" y="57"/>
                  </a:cubicBezTo>
                  <a:cubicBezTo>
                    <a:pt x="112" y="57"/>
                    <a:pt x="113" y="56"/>
                    <a:pt x="113" y="56"/>
                  </a:cubicBezTo>
                  <a:cubicBezTo>
                    <a:pt x="113" y="56"/>
                    <a:pt x="113" y="56"/>
                    <a:pt x="112" y="56"/>
                  </a:cubicBezTo>
                  <a:cubicBezTo>
                    <a:pt x="113" y="56"/>
                    <a:pt x="113" y="56"/>
                    <a:pt x="112" y="55"/>
                  </a:cubicBezTo>
                  <a:cubicBezTo>
                    <a:pt x="113" y="55"/>
                    <a:pt x="113" y="56"/>
                    <a:pt x="114" y="55"/>
                  </a:cubicBezTo>
                  <a:cubicBezTo>
                    <a:pt x="114" y="55"/>
                    <a:pt x="113" y="56"/>
                    <a:pt x="113" y="56"/>
                  </a:cubicBezTo>
                  <a:cubicBezTo>
                    <a:pt x="113" y="56"/>
                    <a:pt x="114" y="56"/>
                    <a:pt x="114" y="56"/>
                  </a:cubicBezTo>
                  <a:cubicBezTo>
                    <a:pt x="114" y="56"/>
                    <a:pt x="114" y="56"/>
                    <a:pt x="114" y="57"/>
                  </a:cubicBezTo>
                  <a:cubicBezTo>
                    <a:pt x="113" y="57"/>
                    <a:pt x="113" y="57"/>
                    <a:pt x="113" y="57"/>
                  </a:cubicBezTo>
                  <a:moveTo>
                    <a:pt x="31" y="61"/>
                  </a:moveTo>
                  <a:cubicBezTo>
                    <a:pt x="32" y="61"/>
                    <a:pt x="32" y="62"/>
                    <a:pt x="32" y="62"/>
                  </a:cubicBezTo>
                  <a:cubicBezTo>
                    <a:pt x="31" y="62"/>
                    <a:pt x="31" y="62"/>
                    <a:pt x="31" y="61"/>
                  </a:cubicBezTo>
                  <a:moveTo>
                    <a:pt x="115" y="58"/>
                  </a:moveTo>
                  <a:cubicBezTo>
                    <a:pt x="115" y="57"/>
                    <a:pt x="117" y="57"/>
                    <a:pt x="115" y="57"/>
                  </a:cubicBezTo>
                  <a:cubicBezTo>
                    <a:pt x="115" y="56"/>
                    <a:pt x="116" y="56"/>
                    <a:pt x="116" y="56"/>
                  </a:cubicBezTo>
                  <a:cubicBezTo>
                    <a:pt x="116" y="55"/>
                    <a:pt x="114" y="55"/>
                    <a:pt x="115" y="55"/>
                  </a:cubicBezTo>
                  <a:cubicBezTo>
                    <a:pt x="116" y="55"/>
                    <a:pt x="116" y="55"/>
                    <a:pt x="116" y="56"/>
                  </a:cubicBezTo>
                  <a:cubicBezTo>
                    <a:pt x="117" y="57"/>
                    <a:pt x="117" y="58"/>
                    <a:pt x="115" y="58"/>
                  </a:cubicBezTo>
                  <a:moveTo>
                    <a:pt x="116" y="58"/>
                  </a:moveTo>
                  <a:cubicBezTo>
                    <a:pt x="118" y="58"/>
                    <a:pt x="116" y="59"/>
                    <a:pt x="117" y="60"/>
                  </a:cubicBezTo>
                  <a:cubicBezTo>
                    <a:pt x="116" y="60"/>
                    <a:pt x="117" y="60"/>
                    <a:pt x="116" y="60"/>
                  </a:cubicBezTo>
                  <a:cubicBezTo>
                    <a:pt x="114" y="60"/>
                    <a:pt x="117" y="59"/>
                    <a:pt x="116" y="58"/>
                  </a:cubicBezTo>
                  <a:moveTo>
                    <a:pt x="119" y="57"/>
                  </a:moveTo>
                  <a:cubicBezTo>
                    <a:pt x="119" y="57"/>
                    <a:pt x="118" y="57"/>
                    <a:pt x="118" y="57"/>
                  </a:cubicBezTo>
                  <a:cubicBezTo>
                    <a:pt x="119" y="56"/>
                    <a:pt x="118" y="57"/>
                    <a:pt x="119" y="57"/>
                  </a:cubicBezTo>
                  <a:cubicBezTo>
                    <a:pt x="119" y="58"/>
                    <a:pt x="118" y="58"/>
                    <a:pt x="119" y="59"/>
                  </a:cubicBezTo>
                  <a:cubicBezTo>
                    <a:pt x="118" y="59"/>
                    <a:pt x="118" y="59"/>
                    <a:pt x="118" y="58"/>
                  </a:cubicBezTo>
                  <a:cubicBezTo>
                    <a:pt x="118" y="58"/>
                    <a:pt x="119" y="57"/>
                    <a:pt x="119" y="57"/>
                  </a:cubicBezTo>
                  <a:moveTo>
                    <a:pt x="91" y="53"/>
                  </a:moveTo>
                  <a:cubicBezTo>
                    <a:pt x="92" y="53"/>
                    <a:pt x="93" y="51"/>
                    <a:pt x="94" y="51"/>
                  </a:cubicBezTo>
                  <a:cubicBezTo>
                    <a:pt x="94" y="51"/>
                    <a:pt x="94" y="52"/>
                    <a:pt x="95" y="51"/>
                  </a:cubicBezTo>
                  <a:cubicBezTo>
                    <a:pt x="95" y="51"/>
                    <a:pt x="96" y="51"/>
                    <a:pt x="96" y="52"/>
                  </a:cubicBezTo>
                  <a:cubicBezTo>
                    <a:pt x="96" y="52"/>
                    <a:pt x="96" y="52"/>
                    <a:pt x="97" y="52"/>
                  </a:cubicBezTo>
                  <a:cubicBezTo>
                    <a:pt x="97" y="52"/>
                    <a:pt x="97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98" y="54"/>
                    <a:pt x="98" y="54"/>
                    <a:pt x="97" y="54"/>
                  </a:cubicBezTo>
                  <a:cubicBezTo>
                    <a:pt x="97" y="55"/>
                    <a:pt x="97" y="54"/>
                    <a:pt x="97" y="55"/>
                  </a:cubicBezTo>
                  <a:cubicBezTo>
                    <a:pt x="96" y="55"/>
                    <a:pt x="96" y="56"/>
                    <a:pt x="96" y="56"/>
                  </a:cubicBezTo>
                  <a:cubicBezTo>
                    <a:pt x="97" y="55"/>
                    <a:pt x="98" y="54"/>
                    <a:pt x="98" y="54"/>
                  </a:cubicBezTo>
                  <a:cubicBezTo>
                    <a:pt x="98" y="54"/>
                    <a:pt x="98" y="55"/>
                    <a:pt x="98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6"/>
                    <a:pt x="97" y="55"/>
                  </a:cubicBezTo>
                  <a:cubicBezTo>
                    <a:pt x="98" y="55"/>
                    <a:pt x="98" y="55"/>
                    <a:pt x="99" y="54"/>
                  </a:cubicBezTo>
                  <a:cubicBezTo>
                    <a:pt x="99" y="55"/>
                    <a:pt x="99" y="55"/>
                    <a:pt x="99" y="55"/>
                  </a:cubicBezTo>
                  <a:cubicBezTo>
                    <a:pt x="98" y="55"/>
                    <a:pt x="97" y="56"/>
                    <a:pt x="98" y="55"/>
                  </a:cubicBezTo>
                  <a:cubicBezTo>
                    <a:pt x="98" y="55"/>
                    <a:pt x="98" y="55"/>
                    <a:pt x="98" y="55"/>
                  </a:cubicBezTo>
                  <a:cubicBezTo>
                    <a:pt x="99" y="55"/>
                    <a:pt x="98" y="55"/>
                    <a:pt x="99" y="55"/>
                  </a:cubicBezTo>
                  <a:cubicBezTo>
                    <a:pt x="99" y="55"/>
                    <a:pt x="99" y="55"/>
                    <a:pt x="98" y="56"/>
                  </a:cubicBezTo>
                  <a:cubicBezTo>
                    <a:pt x="99" y="56"/>
                    <a:pt x="98" y="56"/>
                    <a:pt x="97" y="56"/>
                  </a:cubicBezTo>
                  <a:cubicBezTo>
                    <a:pt x="97" y="56"/>
                    <a:pt x="97" y="56"/>
                    <a:pt x="95" y="57"/>
                  </a:cubicBezTo>
                  <a:cubicBezTo>
                    <a:pt x="95" y="57"/>
                    <a:pt x="95" y="57"/>
                    <a:pt x="95" y="57"/>
                  </a:cubicBezTo>
                  <a:cubicBezTo>
                    <a:pt x="95" y="57"/>
                    <a:pt x="95" y="57"/>
                    <a:pt x="94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5" y="57"/>
                    <a:pt x="94" y="57"/>
                    <a:pt x="95" y="57"/>
                  </a:cubicBezTo>
                  <a:cubicBezTo>
                    <a:pt x="96" y="56"/>
                    <a:pt x="95" y="56"/>
                    <a:pt x="94" y="57"/>
                  </a:cubicBezTo>
                  <a:cubicBezTo>
                    <a:pt x="94" y="57"/>
                    <a:pt x="95" y="56"/>
                    <a:pt x="95" y="56"/>
                  </a:cubicBezTo>
                  <a:cubicBezTo>
                    <a:pt x="95" y="56"/>
                    <a:pt x="94" y="56"/>
                    <a:pt x="94" y="56"/>
                  </a:cubicBezTo>
                  <a:cubicBezTo>
                    <a:pt x="93" y="57"/>
                    <a:pt x="94" y="57"/>
                    <a:pt x="94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94" y="56"/>
                    <a:pt x="94" y="56"/>
                    <a:pt x="95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5"/>
                    <a:pt x="94" y="55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2" y="56"/>
                    <a:pt x="92" y="56"/>
                    <a:pt x="93" y="56"/>
                  </a:cubicBezTo>
                  <a:cubicBezTo>
                    <a:pt x="92" y="57"/>
                    <a:pt x="92" y="56"/>
                    <a:pt x="91" y="56"/>
                  </a:cubicBezTo>
                  <a:cubicBezTo>
                    <a:pt x="91" y="56"/>
                    <a:pt x="92" y="56"/>
                    <a:pt x="92" y="56"/>
                  </a:cubicBezTo>
                  <a:cubicBezTo>
                    <a:pt x="92" y="56"/>
                    <a:pt x="92" y="56"/>
                    <a:pt x="91" y="56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0" y="57"/>
                    <a:pt x="90" y="56"/>
                    <a:pt x="89" y="56"/>
                  </a:cubicBezTo>
                  <a:cubicBezTo>
                    <a:pt x="90" y="56"/>
                    <a:pt x="90" y="56"/>
                    <a:pt x="90" y="55"/>
                  </a:cubicBezTo>
                  <a:cubicBezTo>
                    <a:pt x="90" y="55"/>
                    <a:pt x="89" y="56"/>
                    <a:pt x="89" y="56"/>
                  </a:cubicBezTo>
                  <a:cubicBezTo>
                    <a:pt x="88" y="56"/>
                    <a:pt x="89" y="56"/>
                    <a:pt x="88" y="56"/>
                  </a:cubicBezTo>
                  <a:cubicBezTo>
                    <a:pt x="89" y="55"/>
                    <a:pt x="90" y="54"/>
                    <a:pt x="91" y="53"/>
                  </a:cubicBezTo>
                  <a:moveTo>
                    <a:pt x="96" y="56"/>
                  </a:moveTo>
                  <a:cubicBezTo>
                    <a:pt x="95" y="56"/>
                    <a:pt x="95" y="56"/>
                    <a:pt x="96" y="56"/>
                  </a:cubicBezTo>
                  <a:cubicBezTo>
                    <a:pt x="96" y="56"/>
                    <a:pt x="96" y="56"/>
                    <a:pt x="96" y="56"/>
                  </a:cubicBezTo>
                  <a:moveTo>
                    <a:pt x="95" y="55"/>
                  </a:moveTo>
                  <a:cubicBezTo>
                    <a:pt x="95" y="56"/>
                    <a:pt x="95" y="56"/>
                    <a:pt x="93" y="56"/>
                  </a:cubicBezTo>
                  <a:cubicBezTo>
                    <a:pt x="93" y="57"/>
                    <a:pt x="95" y="56"/>
                    <a:pt x="95" y="56"/>
                  </a:cubicBezTo>
                  <a:cubicBezTo>
                    <a:pt x="94" y="56"/>
                    <a:pt x="94" y="56"/>
                    <a:pt x="96" y="56"/>
                  </a:cubicBezTo>
                  <a:cubicBezTo>
                    <a:pt x="96" y="55"/>
                    <a:pt x="95" y="56"/>
                    <a:pt x="95" y="56"/>
                  </a:cubicBezTo>
                  <a:cubicBezTo>
                    <a:pt x="95" y="55"/>
                    <a:pt x="96" y="55"/>
                    <a:pt x="95" y="55"/>
                  </a:cubicBezTo>
                  <a:moveTo>
                    <a:pt x="93" y="55"/>
                  </a:moveTo>
                  <a:cubicBezTo>
                    <a:pt x="93" y="55"/>
                    <a:pt x="93" y="55"/>
                    <a:pt x="94" y="55"/>
                  </a:cubicBezTo>
                  <a:cubicBezTo>
                    <a:pt x="94" y="55"/>
                    <a:pt x="94" y="56"/>
                    <a:pt x="94" y="55"/>
                  </a:cubicBezTo>
                  <a:cubicBezTo>
                    <a:pt x="95" y="55"/>
                    <a:pt x="94" y="55"/>
                    <a:pt x="95" y="54"/>
                  </a:cubicBezTo>
                  <a:cubicBezTo>
                    <a:pt x="93" y="55"/>
                    <a:pt x="94" y="54"/>
                    <a:pt x="93" y="55"/>
                  </a:cubicBezTo>
                  <a:moveTo>
                    <a:pt x="95" y="54"/>
                  </a:moveTo>
                  <a:cubicBezTo>
                    <a:pt x="95" y="53"/>
                    <a:pt x="95" y="53"/>
                    <a:pt x="95" y="53"/>
                  </a:cubicBezTo>
                  <a:cubicBezTo>
                    <a:pt x="94" y="53"/>
                    <a:pt x="95" y="54"/>
                    <a:pt x="95" y="54"/>
                  </a:cubicBezTo>
                  <a:moveTo>
                    <a:pt x="92" y="55"/>
                  </a:moveTo>
                  <a:cubicBezTo>
                    <a:pt x="92" y="55"/>
                    <a:pt x="93" y="55"/>
                    <a:pt x="93" y="54"/>
                  </a:cubicBezTo>
                  <a:cubicBezTo>
                    <a:pt x="93" y="54"/>
                    <a:pt x="94" y="54"/>
                    <a:pt x="93" y="54"/>
                  </a:cubicBezTo>
                  <a:lnTo>
                    <a:pt x="92" y="55"/>
                  </a:lnTo>
                  <a:close/>
                  <a:moveTo>
                    <a:pt x="92" y="55"/>
                  </a:moveTo>
                  <a:cubicBezTo>
                    <a:pt x="92" y="55"/>
                    <a:pt x="93" y="54"/>
                    <a:pt x="93" y="54"/>
                  </a:cubicBezTo>
                  <a:cubicBezTo>
                    <a:pt x="93" y="54"/>
                    <a:pt x="91" y="55"/>
                    <a:pt x="92" y="55"/>
                  </a:cubicBezTo>
                  <a:moveTo>
                    <a:pt x="90" y="55"/>
                  </a:moveTo>
                  <a:cubicBezTo>
                    <a:pt x="90" y="55"/>
                    <a:pt x="90" y="55"/>
                    <a:pt x="90" y="55"/>
                  </a:cubicBezTo>
                  <a:cubicBezTo>
                    <a:pt x="91" y="55"/>
                    <a:pt x="91" y="54"/>
                    <a:pt x="91" y="54"/>
                  </a:cubicBezTo>
                  <a:cubicBezTo>
                    <a:pt x="90" y="54"/>
                    <a:pt x="91" y="54"/>
                    <a:pt x="90" y="55"/>
                  </a:cubicBezTo>
                  <a:moveTo>
                    <a:pt x="86" y="84"/>
                  </a:moveTo>
                  <a:cubicBezTo>
                    <a:pt x="85" y="84"/>
                    <a:pt x="85" y="84"/>
                    <a:pt x="84" y="83"/>
                  </a:cubicBezTo>
                  <a:cubicBezTo>
                    <a:pt x="85" y="83"/>
                    <a:pt x="85" y="84"/>
                    <a:pt x="86" y="83"/>
                  </a:cubicBezTo>
                  <a:cubicBezTo>
                    <a:pt x="86" y="83"/>
                    <a:pt x="86" y="83"/>
                    <a:pt x="86" y="84"/>
                  </a:cubicBezTo>
                  <a:moveTo>
                    <a:pt x="85" y="83"/>
                  </a:moveTo>
                  <a:cubicBezTo>
                    <a:pt x="84" y="82"/>
                    <a:pt x="85" y="81"/>
                    <a:pt x="85" y="82"/>
                  </a:cubicBezTo>
                  <a:cubicBezTo>
                    <a:pt x="86" y="83"/>
                    <a:pt x="85" y="82"/>
                    <a:pt x="85" y="83"/>
                  </a:cubicBezTo>
                  <a:moveTo>
                    <a:pt x="88" y="80"/>
                  </a:moveTo>
                  <a:cubicBezTo>
                    <a:pt x="89" y="81"/>
                    <a:pt x="88" y="83"/>
                    <a:pt x="87" y="82"/>
                  </a:cubicBezTo>
                  <a:cubicBezTo>
                    <a:pt x="87" y="82"/>
                    <a:pt x="87" y="82"/>
                    <a:pt x="87" y="83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6" y="81"/>
                    <a:pt x="89" y="82"/>
                    <a:pt x="88" y="80"/>
                  </a:cubicBezTo>
                  <a:cubicBezTo>
                    <a:pt x="88" y="80"/>
                    <a:pt x="88" y="81"/>
                    <a:pt x="88" y="80"/>
                  </a:cubicBezTo>
                  <a:moveTo>
                    <a:pt x="84" y="84"/>
                  </a:moveTo>
                  <a:cubicBezTo>
                    <a:pt x="84" y="84"/>
                    <a:pt x="84" y="85"/>
                    <a:pt x="83" y="85"/>
                  </a:cubicBezTo>
                  <a:cubicBezTo>
                    <a:pt x="83" y="84"/>
                    <a:pt x="84" y="84"/>
                    <a:pt x="84" y="83"/>
                  </a:cubicBezTo>
                  <a:cubicBezTo>
                    <a:pt x="84" y="83"/>
                    <a:pt x="85" y="84"/>
                    <a:pt x="85" y="85"/>
                  </a:cubicBezTo>
                  <a:cubicBezTo>
                    <a:pt x="85" y="85"/>
                    <a:pt x="85" y="83"/>
                    <a:pt x="85" y="84"/>
                  </a:cubicBezTo>
                  <a:cubicBezTo>
                    <a:pt x="86" y="85"/>
                    <a:pt x="85" y="85"/>
                    <a:pt x="85" y="85"/>
                  </a:cubicBezTo>
                  <a:cubicBezTo>
                    <a:pt x="84" y="84"/>
                    <a:pt x="84" y="84"/>
                    <a:pt x="84" y="84"/>
                  </a:cubicBezTo>
                  <a:moveTo>
                    <a:pt x="88" y="84"/>
                  </a:moveTo>
                  <a:cubicBezTo>
                    <a:pt x="87" y="84"/>
                    <a:pt x="87" y="84"/>
                    <a:pt x="86" y="85"/>
                  </a:cubicBezTo>
                  <a:cubicBezTo>
                    <a:pt x="86" y="83"/>
                    <a:pt x="86" y="83"/>
                    <a:pt x="87" y="82"/>
                  </a:cubicBezTo>
                  <a:cubicBezTo>
                    <a:pt x="87" y="83"/>
                    <a:pt x="86" y="83"/>
                    <a:pt x="87" y="83"/>
                  </a:cubicBezTo>
                  <a:cubicBezTo>
                    <a:pt x="87" y="84"/>
                    <a:pt x="87" y="83"/>
                    <a:pt x="88" y="84"/>
                  </a:cubicBezTo>
                  <a:moveTo>
                    <a:pt x="108" y="68"/>
                  </a:moveTo>
                  <a:cubicBezTo>
                    <a:pt x="108" y="68"/>
                    <a:pt x="108" y="67"/>
                    <a:pt x="108" y="68"/>
                  </a:cubicBezTo>
                  <a:cubicBezTo>
                    <a:pt x="107" y="67"/>
                    <a:pt x="108" y="67"/>
                    <a:pt x="109" y="68"/>
                  </a:cubicBezTo>
                  <a:cubicBezTo>
                    <a:pt x="109" y="68"/>
                    <a:pt x="108" y="68"/>
                    <a:pt x="108" y="68"/>
                  </a:cubicBezTo>
                  <a:moveTo>
                    <a:pt x="83" y="86"/>
                  </a:moveTo>
                  <a:cubicBezTo>
                    <a:pt x="83" y="85"/>
                    <a:pt x="84" y="86"/>
                    <a:pt x="84" y="85"/>
                  </a:cubicBezTo>
                  <a:cubicBezTo>
                    <a:pt x="84" y="86"/>
                    <a:pt x="83" y="86"/>
                    <a:pt x="84" y="87"/>
                  </a:cubicBezTo>
                  <a:cubicBezTo>
                    <a:pt x="84" y="86"/>
                    <a:pt x="83" y="87"/>
                    <a:pt x="83" y="86"/>
                  </a:cubicBezTo>
                  <a:moveTo>
                    <a:pt x="77" y="85"/>
                  </a:moveTo>
                  <a:cubicBezTo>
                    <a:pt x="77" y="84"/>
                    <a:pt x="78" y="83"/>
                    <a:pt x="78" y="84"/>
                  </a:cubicBezTo>
                  <a:cubicBezTo>
                    <a:pt x="79" y="85"/>
                    <a:pt x="78" y="84"/>
                    <a:pt x="78" y="84"/>
                  </a:cubicBezTo>
                  <a:cubicBezTo>
                    <a:pt x="78" y="84"/>
                    <a:pt x="77" y="85"/>
                    <a:pt x="77" y="85"/>
                  </a:cubicBezTo>
                  <a:moveTo>
                    <a:pt x="89" y="83"/>
                  </a:moveTo>
                  <a:cubicBezTo>
                    <a:pt x="90" y="83"/>
                    <a:pt x="89" y="81"/>
                    <a:pt x="89" y="81"/>
                  </a:cubicBezTo>
                  <a:cubicBezTo>
                    <a:pt x="90" y="82"/>
                    <a:pt x="89" y="82"/>
                    <a:pt x="90" y="83"/>
                  </a:cubicBezTo>
                  <a:cubicBezTo>
                    <a:pt x="90" y="83"/>
                    <a:pt x="89" y="84"/>
                    <a:pt x="89" y="83"/>
                  </a:cubicBezTo>
                  <a:cubicBezTo>
                    <a:pt x="89" y="83"/>
                    <a:pt x="89" y="82"/>
                    <a:pt x="89" y="83"/>
                  </a:cubicBezTo>
                  <a:moveTo>
                    <a:pt x="79" y="83"/>
                  </a:moveTo>
                  <a:cubicBezTo>
                    <a:pt x="79" y="82"/>
                    <a:pt x="80" y="83"/>
                    <a:pt x="80" y="82"/>
                  </a:cubicBezTo>
                  <a:cubicBezTo>
                    <a:pt x="80" y="83"/>
                    <a:pt x="79" y="83"/>
                    <a:pt x="79" y="83"/>
                  </a:cubicBezTo>
                  <a:moveTo>
                    <a:pt x="81" y="85"/>
                  </a:moveTo>
                  <a:cubicBezTo>
                    <a:pt x="82" y="85"/>
                    <a:pt x="81" y="85"/>
                    <a:pt x="82" y="85"/>
                  </a:cubicBezTo>
                  <a:cubicBezTo>
                    <a:pt x="82" y="86"/>
                    <a:pt x="82" y="86"/>
                    <a:pt x="82" y="86"/>
                  </a:cubicBezTo>
                  <a:cubicBezTo>
                    <a:pt x="82" y="86"/>
                    <a:pt x="81" y="86"/>
                    <a:pt x="81" y="85"/>
                  </a:cubicBezTo>
                  <a:moveTo>
                    <a:pt x="78" y="87"/>
                  </a:moveTo>
                  <a:cubicBezTo>
                    <a:pt x="78" y="86"/>
                    <a:pt x="78" y="86"/>
                    <a:pt x="77" y="87"/>
                  </a:cubicBezTo>
                  <a:cubicBezTo>
                    <a:pt x="77" y="85"/>
                    <a:pt x="78" y="86"/>
                    <a:pt x="79" y="8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6"/>
                    <a:pt x="79" y="86"/>
                    <a:pt x="79" y="85"/>
                  </a:cubicBezTo>
                  <a:cubicBezTo>
                    <a:pt x="79" y="85"/>
                    <a:pt x="79" y="85"/>
                    <a:pt x="80" y="85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0" y="87"/>
                    <a:pt x="80" y="88"/>
                    <a:pt x="79" y="87"/>
                  </a:cubicBezTo>
                  <a:cubicBezTo>
                    <a:pt x="79" y="87"/>
                    <a:pt x="80" y="88"/>
                    <a:pt x="79" y="88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7"/>
                    <a:pt x="79" y="87"/>
                    <a:pt x="79" y="86"/>
                  </a:cubicBezTo>
                  <a:cubicBezTo>
                    <a:pt x="79" y="87"/>
                    <a:pt x="79" y="88"/>
                    <a:pt x="78" y="88"/>
                  </a:cubicBezTo>
                  <a:cubicBezTo>
                    <a:pt x="78" y="87"/>
                    <a:pt x="78" y="88"/>
                    <a:pt x="78" y="88"/>
                  </a:cubicBezTo>
                  <a:cubicBezTo>
                    <a:pt x="78" y="88"/>
                    <a:pt x="78" y="88"/>
                    <a:pt x="77" y="87"/>
                  </a:cubicBezTo>
                  <a:cubicBezTo>
                    <a:pt x="78" y="87"/>
                    <a:pt x="78" y="88"/>
                    <a:pt x="78" y="87"/>
                  </a:cubicBezTo>
                  <a:moveTo>
                    <a:pt x="81" y="81"/>
                  </a:moveTo>
                  <a:cubicBezTo>
                    <a:pt x="81" y="82"/>
                    <a:pt x="82" y="81"/>
                    <a:pt x="82" y="81"/>
                  </a:cubicBezTo>
                  <a:cubicBezTo>
                    <a:pt x="82" y="81"/>
                    <a:pt x="82" y="81"/>
                    <a:pt x="83" y="81"/>
                  </a:cubicBezTo>
                  <a:cubicBezTo>
                    <a:pt x="83" y="81"/>
                    <a:pt x="83" y="80"/>
                    <a:pt x="83" y="80"/>
                  </a:cubicBezTo>
                  <a:cubicBezTo>
                    <a:pt x="84" y="80"/>
                    <a:pt x="85" y="80"/>
                    <a:pt x="86" y="79"/>
                  </a:cubicBezTo>
                  <a:cubicBezTo>
                    <a:pt x="87" y="80"/>
                    <a:pt x="86" y="80"/>
                    <a:pt x="85" y="80"/>
                  </a:cubicBezTo>
                  <a:cubicBezTo>
                    <a:pt x="85" y="80"/>
                    <a:pt x="85" y="81"/>
                    <a:pt x="85" y="81"/>
                  </a:cubicBezTo>
                  <a:cubicBezTo>
                    <a:pt x="85" y="81"/>
                    <a:pt x="85" y="81"/>
                    <a:pt x="85" y="81"/>
                  </a:cubicBezTo>
                  <a:cubicBezTo>
                    <a:pt x="85" y="82"/>
                    <a:pt x="84" y="81"/>
                    <a:pt x="84" y="80"/>
                  </a:cubicBezTo>
                  <a:cubicBezTo>
                    <a:pt x="83" y="81"/>
                    <a:pt x="82" y="81"/>
                    <a:pt x="82" y="82"/>
                  </a:cubicBezTo>
                  <a:cubicBezTo>
                    <a:pt x="82" y="82"/>
                    <a:pt x="81" y="82"/>
                    <a:pt x="81" y="81"/>
                  </a:cubicBezTo>
                  <a:moveTo>
                    <a:pt x="108" y="67"/>
                  </a:moveTo>
                  <a:cubicBezTo>
                    <a:pt x="107" y="67"/>
                    <a:pt x="108" y="66"/>
                    <a:pt x="108" y="66"/>
                  </a:cubicBezTo>
                  <a:cubicBezTo>
                    <a:pt x="109" y="66"/>
                    <a:pt x="107" y="67"/>
                    <a:pt x="108" y="67"/>
                  </a:cubicBezTo>
                  <a:moveTo>
                    <a:pt x="116" y="69"/>
                  </a:moveTo>
                  <a:cubicBezTo>
                    <a:pt x="116" y="69"/>
                    <a:pt x="115" y="69"/>
                    <a:pt x="115" y="69"/>
                  </a:cubicBezTo>
                  <a:cubicBezTo>
                    <a:pt x="114" y="69"/>
                    <a:pt x="116" y="68"/>
                    <a:pt x="116" y="69"/>
                  </a:cubicBezTo>
                  <a:cubicBezTo>
                    <a:pt x="116" y="68"/>
                    <a:pt x="116" y="68"/>
                    <a:pt x="116" y="67"/>
                  </a:cubicBezTo>
                  <a:cubicBezTo>
                    <a:pt x="116" y="67"/>
                    <a:pt x="117" y="67"/>
                    <a:pt x="116" y="66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8" y="67"/>
                    <a:pt x="117" y="67"/>
                    <a:pt x="116" y="68"/>
                  </a:cubicBezTo>
                  <a:cubicBezTo>
                    <a:pt x="116" y="68"/>
                    <a:pt x="116" y="68"/>
                    <a:pt x="116" y="69"/>
                  </a:cubicBezTo>
                  <a:moveTo>
                    <a:pt x="110" y="67"/>
                  </a:moveTo>
                  <a:cubicBezTo>
                    <a:pt x="111" y="68"/>
                    <a:pt x="110" y="68"/>
                    <a:pt x="111" y="68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1" y="68"/>
                    <a:pt x="110" y="68"/>
                    <a:pt x="110" y="67"/>
                  </a:cubicBezTo>
                  <a:moveTo>
                    <a:pt x="111" y="68"/>
                  </a:moveTo>
                  <a:cubicBezTo>
                    <a:pt x="110" y="69"/>
                    <a:pt x="113" y="69"/>
                    <a:pt x="112" y="69"/>
                  </a:cubicBezTo>
                  <a:cubicBezTo>
                    <a:pt x="111" y="69"/>
                    <a:pt x="111" y="68"/>
                    <a:pt x="110" y="69"/>
                  </a:cubicBezTo>
                  <a:cubicBezTo>
                    <a:pt x="110" y="68"/>
                    <a:pt x="110" y="68"/>
                    <a:pt x="111" y="68"/>
                  </a:cubicBezTo>
                  <a:moveTo>
                    <a:pt x="115" y="70"/>
                  </a:moveTo>
                  <a:cubicBezTo>
                    <a:pt x="116" y="70"/>
                    <a:pt x="117" y="70"/>
                    <a:pt x="116" y="69"/>
                  </a:cubicBezTo>
                  <a:cubicBezTo>
                    <a:pt x="117" y="69"/>
                    <a:pt x="117" y="71"/>
                    <a:pt x="115" y="70"/>
                  </a:cubicBezTo>
                  <a:moveTo>
                    <a:pt x="91" y="74"/>
                  </a:moveTo>
                  <a:cubicBezTo>
                    <a:pt x="91" y="73"/>
                    <a:pt x="92" y="74"/>
                    <a:pt x="92" y="73"/>
                  </a:cubicBezTo>
                  <a:cubicBezTo>
                    <a:pt x="93" y="75"/>
                    <a:pt x="91" y="73"/>
                    <a:pt x="92" y="75"/>
                  </a:cubicBezTo>
                  <a:cubicBezTo>
                    <a:pt x="92" y="75"/>
                    <a:pt x="91" y="74"/>
                    <a:pt x="91" y="74"/>
                  </a:cubicBezTo>
                  <a:moveTo>
                    <a:pt x="99" y="66"/>
                  </a:moveTo>
                  <a:cubicBezTo>
                    <a:pt x="99" y="66"/>
                    <a:pt x="99" y="66"/>
                    <a:pt x="100" y="66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1" y="65"/>
                    <a:pt x="100" y="65"/>
                    <a:pt x="100" y="65"/>
                  </a:cubicBezTo>
                  <a:cubicBezTo>
                    <a:pt x="100" y="65"/>
                    <a:pt x="101" y="66"/>
                    <a:pt x="101" y="66"/>
                  </a:cubicBezTo>
                  <a:cubicBezTo>
                    <a:pt x="101" y="66"/>
                    <a:pt x="100" y="66"/>
                    <a:pt x="100" y="66"/>
                  </a:cubicBezTo>
                  <a:cubicBezTo>
                    <a:pt x="100" y="66"/>
                    <a:pt x="101" y="66"/>
                    <a:pt x="100" y="66"/>
                  </a:cubicBezTo>
                  <a:cubicBezTo>
                    <a:pt x="100" y="66"/>
                    <a:pt x="100" y="66"/>
                    <a:pt x="99" y="66"/>
                  </a:cubicBezTo>
                  <a:moveTo>
                    <a:pt x="115" y="67"/>
                  </a:moveTo>
                  <a:cubicBezTo>
                    <a:pt x="115" y="68"/>
                    <a:pt x="115" y="68"/>
                    <a:pt x="115" y="68"/>
                  </a:cubicBezTo>
                  <a:cubicBezTo>
                    <a:pt x="114" y="68"/>
                    <a:pt x="114" y="67"/>
                    <a:pt x="115" y="67"/>
                  </a:cubicBezTo>
                  <a:moveTo>
                    <a:pt x="111" y="65"/>
                  </a:moveTo>
                  <a:cubicBezTo>
                    <a:pt x="112" y="65"/>
                    <a:pt x="112" y="65"/>
                    <a:pt x="112" y="64"/>
                  </a:cubicBezTo>
                  <a:cubicBezTo>
                    <a:pt x="114" y="65"/>
                    <a:pt x="113" y="66"/>
                    <a:pt x="112" y="67"/>
                  </a:cubicBezTo>
                  <a:cubicBezTo>
                    <a:pt x="112" y="67"/>
                    <a:pt x="113" y="67"/>
                    <a:pt x="113" y="67"/>
                  </a:cubicBezTo>
                  <a:cubicBezTo>
                    <a:pt x="112" y="67"/>
                    <a:pt x="113" y="68"/>
                    <a:pt x="113" y="69"/>
                  </a:cubicBezTo>
                  <a:cubicBezTo>
                    <a:pt x="113" y="69"/>
                    <a:pt x="112" y="69"/>
                    <a:pt x="112" y="69"/>
                  </a:cubicBezTo>
                  <a:cubicBezTo>
                    <a:pt x="111" y="68"/>
                    <a:pt x="113" y="68"/>
                    <a:pt x="112" y="67"/>
                  </a:cubicBezTo>
                  <a:cubicBezTo>
                    <a:pt x="112" y="67"/>
                    <a:pt x="111" y="67"/>
                    <a:pt x="111" y="66"/>
                  </a:cubicBezTo>
                  <a:cubicBezTo>
                    <a:pt x="112" y="66"/>
                    <a:pt x="112" y="67"/>
                    <a:pt x="112" y="67"/>
                  </a:cubicBezTo>
                  <a:cubicBezTo>
                    <a:pt x="112" y="66"/>
                    <a:pt x="113" y="66"/>
                    <a:pt x="111" y="65"/>
                  </a:cubicBezTo>
                  <a:moveTo>
                    <a:pt x="104" y="64"/>
                  </a:moveTo>
                  <a:cubicBezTo>
                    <a:pt x="103" y="64"/>
                    <a:pt x="103" y="63"/>
                    <a:pt x="103" y="63"/>
                  </a:cubicBezTo>
                  <a:cubicBezTo>
                    <a:pt x="103" y="63"/>
                    <a:pt x="102" y="62"/>
                    <a:pt x="104" y="63"/>
                  </a:cubicBezTo>
                  <a:cubicBezTo>
                    <a:pt x="104" y="63"/>
                    <a:pt x="104" y="64"/>
                    <a:pt x="104" y="64"/>
                  </a:cubicBezTo>
                  <a:moveTo>
                    <a:pt x="63" y="32"/>
                  </a:moveTo>
                  <a:cubicBezTo>
                    <a:pt x="62" y="32"/>
                    <a:pt x="61" y="32"/>
                    <a:pt x="61" y="32"/>
                  </a:cubicBezTo>
                  <a:cubicBezTo>
                    <a:pt x="61" y="31"/>
                    <a:pt x="62" y="31"/>
                    <a:pt x="63" y="32"/>
                  </a:cubicBezTo>
                  <a:moveTo>
                    <a:pt x="76" y="109"/>
                  </a:moveTo>
                  <a:cubicBezTo>
                    <a:pt x="75" y="108"/>
                    <a:pt x="76" y="108"/>
                    <a:pt x="76" y="108"/>
                  </a:cubicBezTo>
                  <a:cubicBezTo>
                    <a:pt x="77" y="109"/>
                    <a:pt x="76" y="109"/>
                    <a:pt x="76" y="109"/>
                  </a:cubicBezTo>
                  <a:moveTo>
                    <a:pt x="76" y="107"/>
                  </a:moveTo>
                  <a:cubicBezTo>
                    <a:pt x="75" y="107"/>
                    <a:pt x="75" y="107"/>
                    <a:pt x="75" y="107"/>
                  </a:cubicBezTo>
                  <a:cubicBezTo>
                    <a:pt x="75" y="107"/>
                    <a:pt x="76" y="106"/>
                    <a:pt x="76" y="107"/>
                  </a:cubicBezTo>
                  <a:moveTo>
                    <a:pt x="77" y="110"/>
                  </a:moveTo>
                  <a:cubicBezTo>
                    <a:pt x="77" y="111"/>
                    <a:pt x="77" y="110"/>
                    <a:pt x="76" y="110"/>
                  </a:cubicBezTo>
                  <a:cubicBezTo>
                    <a:pt x="76" y="110"/>
                    <a:pt x="77" y="110"/>
                    <a:pt x="77" y="110"/>
                  </a:cubicBezTo>
                  <a:moveTo>
                    <a:pt x="67" y="109"/>
                  </a:moveTo>
                  <a:cubicBezTo>
                    <a:pt x="68" y="110"/>
                    <a:pt x="67" y="110"/>
                    <a:pt x="66" y="110"/>
                  </a:cubicBezTo>
                  <a:cubicBezTo>
                    <a:pt x="66" y="109"/>
                    <a:pt x="67" y="109"/>
                    <a:pt x="67" y="109"/>
                  </a:cubicBezTo>
                  <a:moveTo>
                    <a:pt x="78" y="112"/>
                  </a:moveTo>
                  <a:cubicBezTo>
                    <a:pt x="79" y="112"/>
                    <a:pt x="80" y="112"/>
                    <a:pt x="80" y="112"/>
                  </a:cubicBezTo>
                  <a:cubicBezTo>
                    <a:pt x="81" y="113"/>
                    <a:pt x="81" y="112"/>
                    <a:pt x="81" y="113"/>
                  </a:cubicBezTo>
                  <a:cubicBezTo>
                    <a:pt x="81" y="113"/>
                    <a:pt x="80" y="113"/>
                    <a:pt x="80" y="113"/>
                  </a:cubicBezTo>
                  <a:cubicBezTo>
                    <a:pt x="80" y="113"/>
                    <a:pt x="80" y="112"/>
                    <a:pt x="80" y="112"/>
                  </a:cubicBezTo>
                  <a:cubicBezTo>
                    <a:pt x="80" y="112"/>
                    <a:pt x="79" y="113"/>
                    <a:pt x="79" y="113"/>
                  </a:cubicBezTo>
                  <a:cubicBezTo>
                    <a:pt x="79" y="113"/>
                    <a:pt x="79" y="113"/>
                    <a:pt x="79" y="114"/>
                  </a:cubicBezTo>
                  <a:cubicBezTo>
                    <a:pt x="79" y="113"/>
                    <a:pt x="79" y="114"/>
                    <a:pt x="78" y="114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8" y="115"/>
                    <a:pt x="77" y="114"/>
                    <a:pt x="77" y="114"/>
                  </a:cubicBezTo>
                  <a:cubicBezTo>
                    <a:pt x="77" y="113"/>
                    <a:pt x="78" y="113"/>
                    <a:pt x="77" y="112"/>
                  </a:cubicBezTo>
                  <a:cubicBezTo>
                    <a:pt x="77" y="112"/>
                    <a:pt x="78" y="113"/>
                    <a:pt x="78" y="113"/>
                  </a:cubicBezTo>
                  <a:cubicBezTo>
                    <a:pt x="78" y="113"/>
                    <a:pt x="79" y="113"/>
                    <a:pt x="78" y="112"/>
                  </a:cubicBezTo>
                  <a:moveTo>
                    <a:pt x="79" y="106"/>
                  </a:moveTo>
                  <a:cubicBezTo>
                    <a:pt x="79" y="107"/>
                    <a:pt x="78" y="106"/>
                    <a:pt x="78" y="107"/>
                  </a:cubicBezTo>
                  <a:cubicBezTo>
                    <a:pt x="77" y="105"/>
                    <a:pt x="79" y="106"/>
                    <a:pt x="79" y="106"/>
                  </a:cubicBezTo>
                  <a:moveTo>
                    <a:pt x="66" y="114"/>
                  </a:moveTo>
                  <a:cubicBezTo>
                    <a:pt x="66" y="113"/>
                    <a:pt x="66" y="113"/>
                    <a:pt x="66" y="113"/>
                  </a:cubicBezTo>
                  <a:cubicBezTo>
                    <a:pt x="65" y="113"/>
                    <a:pt x="66" y="113"/>
                    <a:pt x="66" y="114"/>
                  </a:cubicBezTo>
                  <a:cubicBezTo>
                    <a:pt x="65" y="114"/>
                    <a:pt x="65" y="114"/>
                    <a:pt x="64" y="114"/>
                  </a:cubicBezTo>
                  <a:cubicBezTo>
                    <a:pt x="65" y="113"/>
                    <a:pt x="64" y="113"/>
                    <a:pt x="64" y="112"/>
                  </a:cubicBezTo>
                  <a:cubicBezTo>
                    <a:pt x="65" y="113"/>
                    <a:pt x="65" y="113"/>
                    <a:pt x="65" y="113"/>
                  </a:cubicBezTo>
                  <a:cubicBezTo>
                    <a:pt x="65" y="113"/>
                    <a:pt x="65" y="112"/>
                    <a:pt x="66" y="112"/>
                  </a:cubicBezTo>
                  <a:cubicBezTo>
                    <a:pt x="66" y="114"/>
                    <a:pt x="66" y="113"/>
                    <a:pt x="67" y="113"/>
                  </a:cubicBezTo>
                  <a:cubicBezTo>
                    <a:pt x="67" y="114"/>
                    <a:pt x="67" y="114"/>
                    <a:pt x="66" y="115"/>
                  </a:cubicBezTo>
                  <a:cubicBezTo>
                    <a:pt x="66" y="114"/>
                    <a:pt x="66" y="114"/>
                    <a:pt x="66" y="114"/>
                  </a:cubicBezTo>
                  <a:moveTo>
                    <a:pt x="80" y="110"/>
                  </a:moveTo>
                  <a:cubicBezTo>
                    <a:pt x="80" y="109"/>
                    <a:pt x="81" y="110"/>
                    <a:pt x="81" y="110"/>
                  </a:cubicBezTo>
                  <a:cubicBezTo>
                    <a:pt x="82" y="110"/>
                    <a:pt x="80" y="110"/>
                    <a:pt x="80" y="110"/>
                  </a:cubicBezTo>
                  <a:moveTo>
                    <a:pt x="80" y="114"/>
                  </a:moveTo>
                  <a:cubicBezTo>
                    <a:pt x="80" y="115"/>
                    <a:pt x="80" y="115"/>
                    <a:pt x="79" y="115"/>
                  </a:cubicBezTo>
                  <a:cubicBezTo>
                    <a:pt x="79" y="114"/>
                    <a:pt x="80" y="114"/>
                    <a:pt x="80" y="114"/>
                  </a:cubicBezTo>
                  <a:moveTo>
                    <a:pt x="64" y="115"/>
                  </a:moveTo>
                  <a:cubicBezTo>
                    <a:pt x="64" y="116"/>
                    <a:pt x="64" y="116"/>
                    <a:pt x="63" y="116"/>
                  </a:cubicBezTo>
                  <a:cubicBezTo>
                    <a:pt x="63" y="115"/>
                    <a:pt x="63" y="115"/>
                    <a:pt x="64" y="115"/>
                  </a:cubicBezTo>
                  <a:moveTo>
                    <a:pt x="60" y="116"/>
                  </a:moveTo>
                  <a:cubicBezTo>
                    <a:pt x="60" y="116"/>
                    <a:pt x="60" y="116"/>
                    <a:pt x="60" y="116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59" y="117"/>
                    <a:pt x="60" y="117"/>
                    <a:pt x="60" y="116"/>
                  </a:cubicBezTo>
                  <a:moveTo>
                    <a:pt x="79" y="105"/>
                  </a:moveTo>
                  <a:cubicBezTo>
                    <a:pt x="81" y="105"/>
                    <a:pt x="82" y="104"/>
                    <a:pt x="84" y="104"/>
                  </a:cubicBezTo>
                  <a:cubicBezTo>
                    <a:pt x="84" y="104"/>
                    <a:pt x="83" y="105"/>
                    <a:pt x="83" y="105"/>
                  </a:cubicBezTo>
                  <a:cubicBezTo>
                    <a:pt x="82" y="105"/>
                    <a:pt x="80" y="106"/>
                    <a:pt x="79" y="106"/>
                  </a:cubicBezTo>
                  <a:cubicBezTo>
                    <a:pt x="79" y="106"/>
                    <a:pt x="79" y="105"/>
                    <a:pt x="79" y="105"/>
                  </a:cubicBezTo>
                  <a:moveTo>
                    <a:pt x="54" y="118"/>
                  </a:moveTo>
                  <a:cubicBezTo>
                    <a:pt x="53" y="118"/>
                    <a:pt x="53" y="117"/>
                    <a:pt x="53" y="117"/>
                  </a:cubicBezTo>
                  <a:cubicBezTo>
                    <a:pt x="54" y="116"/>
                    <a:pt x="54" y="118"/>
                    <a:pt x="54" y="118"/>
                  </a:cubicBezTo>
                  <a:moveTo>
                    <a:pt x="45" y="124"/>
                  </a:moveTo>
                  <a:cubicBezTo>
                    <a:pt x="44" y="124"/>
                    <a:pt x="44" y="124"/>
                    <a:pt x="44" y="123"/>
                  </a:cubicBezTo>
                  <a:cubicBezTo>
                    <a:pt x="44" y="123"/>
                    <a:pt x="45" y="123"/>
                    <a:pt x="45" y="124"/>
                  </a:cubicBezTo>
                  <a:moveTo>
                    <a:pt x="53" y="122"/>
                  </a:moveTo>
                  <a:cubicBezTo>
                    <a:pt x="52" y="122"/>
                    <a:pt x="50" y="122"/>
                    <a:pt x="49" y="122"/>
                  </a:cubicBezTo>
                  <a:cubicBezTo>
                    <a:pt x="48" y="122"/>
                    <a:pt x="48" y="123"/>
                    <a:pt x="48" y="123"/>
                  </a:cubicBezTo>
                  <a:cubicBezTo>
                    <a:pt x="48" y="123"/>
                    <a:pt x="48" y="123"/>
                    <a:pt x="48" y="122"/>
                  </a:cubicBezTo>
                  <a:cubicBezTo>
                    <a:pt x="46" y="122"/>
                    <a:pt x="46" y="123"/>
                    <a:pt x="45" y="123"/>
                  </a:cubicBezTo>
                  <a:cubicBezTo>
                    <a:pt x="46" y="122"/>
                    <a:pt x="45" y="122"/>
                    <a:pt x="44" y="122"/>
                  </a:cubicBezTo>
                  <a:cubicBezTo>
                    <a:pt x="45" y="120"/>
                    <a:pt x="46" y="121"/>
                    <a:pt x="47" y="122"/>
                  </a:cubicBezTo>
                  <a:cubicBezTo>
                    <a:pt x="47" y="121"/>
                    <a:pt x="48" y="119"/>
                    <a:pt x="48" y="120"/>
                  </a:cubicBezTo>
                  <a:cubicBezTo>
                    <a:pt x="48" y="121"/>
                    <a:pt x="47" y="120"/>
                    <a:pt x="47" y="121"/>
                  </a:cubicBezTo>
                  <a:cubicBezTo>
                    <a:pt x="48" y="122"/>
                    <a:pt x="48" y="121"/>
                    <a:pt x="48" y="120"/>
                  </a:cubicBezTo>
                  <a:cubicBezTo>
                    <a:pt x="48" y="121"/>
                    <a:pt x="49" y="120"/>
                    <a:pt x="50" y="120"/>
                  </a:cubicBezTo>
                  <a:cubicBezTo>
                    <a:pt x="50" y="120"/>
                    <a:pt x="50" y="121"/>
                    <a:pt x="50" y="121"/>
                  </a:cubicBezTo>
                  <a:cubicBezTo>
                    <a:pt x="50" y="121"/>
                    <a:pt x="50" y="120"/>
                    <a:pt x="50" y="120"/>
                  </a:cubicBezTo>
                  <a:cubicBezTo>
                    <a:pt x="51" y="120"/>
                    <a:pt x="51" y="120"/>
                    <a:pt x="51" y="120"/>
                  </a:cubicBezTo>
                  <a:cubicBezTo>
                    <a:pt x="51" y="120"/>
                    <a:pt x="51" y="119"/>
                    <a:pt x="52" y="120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3" y="121"/>
                    <a:pt x="52" y="122"/>
                    <a:pt x="53" y="122"/>
                  </a:cubicBezTo>
                  <a:moveTo>
                    <a:pt x="52" y="121"/>
                  </a:moveTo>
                  <a:cubicBezTo>
                    <a:pt x="51" y="121"/>
                    <a:pt x="50" y="120"/>
                    <a:pt x="51" y="122"/>
                  </a:cubicBezTo>
                  <a:cubicBezTo>
                    <a:pt x="51" y="122"/>
                    <a:pt x="52" y="122"/>
                    <a:pt x="52" y="121"/>
                  </a:cubicBezTo>
                  <a:moveTo>
                    <a:pt x="63" y="111"/>
                  </a:moveTo>
                  <a:cubicBezTo>
                    <a:pt x="63" y="110"/>
                    <a:pt x="64" y="110"/>
                    <a:pt x="64" y="110"/>
                  </a:cubicBezTo>
                  <a:cubicBezTo>
                    <a:pt x="64" y="111"/>
                    <a:pt x="63" y="110"/>
                    <a:pt x="63" y="111"/>
                  </a:cubicBezTo>
                  <a:moveTo>
                    <a:pt x="63" y="112"/>
                  </a:moveTo>
                  <a:cubicBezTo>
                    <a:pt x="63" y="111"/>
                    <a:pt x="64" y="112"/>
                    <a:pt x="65" y="112"/>
                  </a:cubicBezTo>
                  <a:cubicBezTo>
                    <a:pt x="65" y="112"/>
                    <a:pt x="64" y="112"/>
                    <a:pt x="63" y="112"/>
                  </a:cubicBezTo>
                  <a:moveTo>
                    <a:pt x="41" y="115"/>
                  </a:moveTo>
                  <a:cubicBezTo>
                    <a:pt x="41" y="116"/>
                    <a:pt x="40" y="115"/>
                    <a:pt x="40" y="116"/>
                  </a:cubicBezTo>
                  <a:cubicBezTo>
                    <a:pt x="39" y="115"/>
                    <a:pt x="41" y="115"/>
                    <a:pt x="41" y="115"/>
                  </a:cubicBezTo>
                  <a:moveTo>
                    <a:pt x="47" y="114"/>
                  </a:moveTo>
                  <a:cubicBezTo>
                    <a:pt x="47" y="115"/>
                    <a:pt x="46" y="115"/>
                    <a:pt x="45" y="115"/>
                  </a:cubicBezTo>
                  <a:cubicBezTo>
                    <a:pt x="44" y="115"/>
                    <a:pt x="41" y="115"/>
                    <a:pt x="43" y="115"/>
                  </a:cubicBezTo>
                  <a:cubicBezTo>
                    <a:pt x="44" y="114"/>
                    <a:pt x="46" y="114"/>
                    <a:pt x="47" y="114"/>
                  </a:cubicBezTo>
                  <a:moveTo>
                    <a:pt x="23" y="87"/>
                  </a:moveTo>
                  <a:cubicBezTo>
                    <a:pt x="24" y="86"/>
                    <a:pt x="23" y="88"/>
                    <a:pt x="23" y="88"/>
                  </a:cubicBezTo>
                  <a:cubicBezTo>
                    <a:pt x="23" y="88"/>
                    <a:pt x="22" y="88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moveTo>
                    <a:pt x="24" y="85"/>
                  </a:moveTo>
                  <a:cubicBezTo>
                    <a:pt x="23" y="85"/>
                    <a:pt x="23" y="86"/>
                    <a:pt x="23" y="86"/>
                  </a:cubicBezTo>
                  <a:cubicBezTo>
                    <a:pt x="23" y="86"/>
                    <a:pt x="22" y="85"/>
                    <a:pt x="24" y="85"/>
                  </a:cubicBezTo>
                  <a:moveTo>
                    <a:pt x="26" y="84"/>
                  </a:moveTo>
                  <a:cubicBezTo>
                    <a:pt x="26" y="83"/>
                    <a:pt x="27" y="83"/>
                    <a:pt x="27" y="83"/>
                  </a:cubicBezTo>
                  <a:cubicBezTo>
                    <a:pt x="27" y="83"/>
                    <a:pt x="27" y="84"/>
                    <a:pt x="27" y="84"/>
                  </a:cubicBezTo>
                  <a:cubicBezTo>
                    <a:pt x="26" y="84"/>
                    <a:pt x="27" y="83"/>
                    <a:pt x="26" y="84"/>
                  </a:cubicBezTo>
                  <a:moveTo>
                    <a:pt x="85" y="104"/>
                  </a:moveTo>
                  <a:cubicBezTo>
                    <a:pt x="85" y="103"/>
                    <a:pt x="87" y="103"/>
                    <a:pt x="87" y="103"/>
                  </a:cubicBezTo>
                  <a:cubicBezTo>
                    <a:pt x="87" y="104"/>
                    <a:pt x="85" y="104"/>
                    <a:pt x="85" y="104"/>
                  </a:cubicBezTo>
                  <a:moveTo>
                    <a:pt x="44" y="121"/>
                  </a:moveTo>
                  <a:cubicBezTo>
                    <a:pt x="44" y="124"/>
                    <a:pt x="42" y="124"/>
                    <a:pt x="41" y="123"/>
                  </a:cubicBezTo>
                  <a:cubicBezTo>
                    <a:pt x="40" y="123"/>
                    <a:pt x="41" y="123"/>
                    <a:pt x="41" y="123"/>
                  </a:cubicBezTo>
                  <a:cubicBezTo>
                    <a:pt x="40" y="125"/>
                    <a:pt x="39" y="123"/>
                    <a:pt x="39" y="123"/>
                  </a:cubicBezTo>
                  <a:cubicBezTo>
                    <a:pt x="39" y="123"/>
                    <a:pt x="39" y="124"/>
                    <a:pt x="39" y="123"/>
                  </a:cubicBezTo>
                  <a:cubicBezTo>
                    <a:pt x="38" y="124"/>
                    <a:pt x="37" y="124"/>
                    <a:pt x="37" y="123"/>
                  </a:cubicBezTo>
                  <a:cubicBezTo>
                    <a:pt x="36" y="124"/>
                    <a:pt x="35" y="124"/>
                    <a:pt x="35" y="125"/>
                  </a:cubicBezTo>
                  <a:cubicBezTo>
                    <a:pt x="35" y="124"/>
                    <a:pt x="33" y="125"/>
                    <a:pt x="32" y="125"/>
                  </a:cubicBezTo>
                  <a:cubicBezTo>
                    <a:pt x="32" y="124"/>
                    <a:pt x="32" y="123"/>
                    <a:pt x="31" y="123"/>
                  </a:cubicBezTo>
                  <a:cubicBezTo>
                    <a:pt x="31" y="124"/>
                    <a:pt x="32" y="124"/>
                    <a:pt x="31" y="125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25"/>
                    <a:pt x="28" y="124"/>
                    <a:pt x="26" y="125"/>
                  </a:cubicBezTo>
                  <a:cubicBezTo>
                    <a:pt x="26" y="125"/>
                    <a:pt x="26" y="125"/>
                    <a:pt x="26" y="124"/>
                  </a:cubicBezTo>
                  <a:cubicBezTo>
                    <a:pt x="25" y="125"/>
                    <a:pt x="24" y="125"/>
                    <a:pt x="23" y="125"/>
                  </a:cubicBezTo>
                  <a:cubicBezTo>
                    <a:pt x="23" y="126"/>
                    <a:pt x="22" y="125"/>
                    <a:pt x="21" y="126"/>
                  </a:cubicBezTo>
                  <a:cubicBezTo>
                    <a:pt x="21" y="125"/>
                    <a:pt x="22" y="125"/>
                    <a:pt x="22" y="125"/>
                  </a:cubicBezTo>
                  <a:cubicBezTo>
                    <a:pt x="22" y="124"/>
                    <a:pt x="21" y="126"/>
                    <a:pt x="20" y="125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19" y="126"/>
                    <a:pt x="20" y="125"/>
                    <a:pt x="20" y="125"/>
                  </a:cubicBezTo>
                  <a:cubicBezTo>
                    <a:pt x="20" y="125"/>
                    <a:pt x="19" y="125"/>
                    <a:pt x="19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5"/>
                    <a:pt x="17" y="124"/>
                    <a:pt x="17" y="124"/>
                  </a:cubicBezTo>
                  <a:cubicBezTo>
                    <a:pt x="17" y="124"/>
                    <a:pt x="16" y="125"/>
                    <a:pt x="16" y="125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4" y="125"/>
                    <a:pt x="14" y="124"/>
                    <a:pt x="13" y="125"/>
                  </a:cubicBezTo>
                  <a:cubicBezTo>
                    <a:pt x="13" y="125"/>
                    <a:pt x="13" y="125"/>
                    <a:pt x="14" y="125"/>
                  </a:cubicBezTo>
                  <a:cubicBezTo>
                    <a:pt x="12" y="126"/>
                    <a:pt x="12" y="125"/>
                    <a:pt x="11" y="125"/>
                  </a:cubicBezTo>
                  <a:cubicBezTo>
                    <a:pt x="11" y="125"/>
                    <a:pt x="10" y="125"/>
                    <a:pt x="10" y="125"/>
                  </a:cubicBezTo>
                  <a:cubicBezTo>
                    <a:pt x="10" y="125"/>
                    <a:pt x="10" y="125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8" y="126"/>
                    <a:pt x="8" y="125"/>
                    <a:pt x="8" y="125"/>
                  </a:cubicBezTo>
                  <a:cubicBezTo>
                    <a:pt x="8" y="124"/>
                    <a:pt x="8" y="124"/>
                    <a:pt x="9" y="125"/>
                  </a:cubicBezTo>
                  <a:cubicBezTo>
                    <a:pt x="8" y="124"/>
                    <a:pt x="10" y="123"/>
                    <a:pt x="10" y="123"/>
                  </a:cubicBezTo>
                  <a:cubicBezTo>
                    <a:pt x="10" y="123"/>
                    <a:pt x="10" y="123"/>
                    <a:pt x="10" y="123"/>
                  </a:cubicBezTo>
                  <a:cubicBezTo>
                    <a:pt x="9" y="123"/>
                    <a:pt x="9" y="124"/>
                    <a:pt x="8" y="124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8" y="124"/>
                    <a:pt x="8" y="124"/>
                    <a:pt x="8" y="123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8" y="123"/>
                    <a:pt x="8" y="121"/>
                    <a:pt x="7" y="123"/>
                  </a:cubicBezTo>
                  <a:cubicBezTo>
                    <a:pt x="7" y="122"/>
                    <a:pt x="8" y="122"/>
                    <a:pt x="8" y="122"/>
                  </a:cubicBezTo>
                  <a:cubicBezTo>
                    <a:pt x="8" y="121"/>
                    <a:pt x="7" y="121"/>
                    <a:pt x="7" y="122"/>
                  </a:cubicBezTo>
                  <a:cubicBezTo>
                    <a:pt x="7" y="120"/>
                    <a:pt x="8" y="119"/>
                    <a:pt x="7" y="119"/>
                  </a:cubicBezTo>
                  <a:cubicBezTo>
                    <a:pt x="7" y="118"/>
                    <a:pt x="7" y="117"/>
                    <a:pt x="7" y="116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6" y="117"/>
                    <a:pt x="7" y="116"/>
                    <a:pt x="6" y="116"/>
                  </a:cubicBezTo>
                  <a:cubicBezTo>
                    <a:pt x="6" y="116"/>
                    <a:pt x="5" y="117"/>
                    <a:pt x="5" y="117"/>
                  </a:cubicBezTo>
                  <a:cubicBezTo>
                    <a:pt x="6" y="115"/>
                    <a:pt x="4" y="116"/>
                    <a:pt x="4" y="116"/>
                  </a:cubicBezTo>
                  <a:cubicBezTo>
                    <a:pt x="4" y="116"/>
                    <a:pt x="4" y="115"/>
                    <a:pt x="4" y="115"/>
                  </a:cubicBezTo>
                  <a:cubicBezTo>
                    <a:pt x="3" y="113"/>
                    <a:pt x="4" y="110"/>
                    <a:pt x="3" y="107"/>
                  </a:cubicBezTo>
                  <a:cubicBezTo>
                    <a:pt x="3" y="107"/>
                    <a:pt x="2" y="106"/>
                    <a:pt x="3" y="105"/>
                  </a:cubicBezTo>
                  <a:cubicBezTo>
                    <a:pt x="4" y="105"/>
                    <a:pt x="3" y="105"/>
                    <a:pt x="3" y="105"/>
                  </a:cubicBezTo>
                  <a:cubicBezTo>
                    <a:pt x="3" y="102"/>
                    <a:pt x="2" y="100"/>
                    <a:pt x="3" y="98"/>
                  </a:cubicBezTo>
                  <a:cubicBezTo>
                    <a:pt x="4" y="99"/>
                    <a:pt x="2" y="100"/>
                    <a:pt x="3" y="101"/>
                  </a:cubicBezTo>
                  <a:cubicBezTo>
                    <a:pt x="4" y="101"/>
                    <a:pt x="4" y="100"/>
                    <a:pt x="4" y="99"/>
                  </a:cubicBezTo>
                  <a:cubicBezTo>
                    <a:pt x="4" y="99"/>
                    <a:pt x="4" y="98"/>
                    <a:pt x="4" y="98"/>
                  </a:cubicBezTo>
                  <a:cubicBezTo>
                    <a:pt x="4" y="98"/>
                    <a:pt x="3" y="98"/>
                    <a:pt x="3" y="97"/>
                  </a:cubicBezTo>
                  <a:cubicBezTo>
                    <a:pt x="4" y="96"/>
                    <a:pt x="4" y="94"/>
                    <a:pt x="3" y="94"/>
                  </a:cubicBezTo>
                  <a:cubicBezTo>
                    <a:pt x="3" y="92"/>
                    <a:pt x="2" y="91"/>
                    <a:pt x="3" y="89"/>
                  </a:cubicBezTo>
                  <a:cubicBezTo>
                    <a:pt x="2" y="88"/>
                    <a:pt x="2" y="85"/>
                    <a:pt x="2" y="83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2" y="83"/>
                    <a:pt x="2" y="82"/>
                    <a:pt x="2" y="82"/>
                  </a:cubicBezTo>
                  <a:cubicBezTo>
                    <a:pt x="2" y="82"/>
                    <a:pt x="2" y="81"/>
                    <a:pt x="2" y="81"/>
                  </a:cubicBezTo>
                  <a:cubicBezTo>
                    <a:pt x="2" y="80"/>
                    <a:pt x="1" y="79"/>
                    <a:pt x="1" y="78"/>
                  </a:cubicBezTo>
                  <a:cubicBezTo>
                    <a:pt x="1" y="77"/>
                    <a:pt x="1" y="76"/>
                    <a:pt x="1" y="76"/>
                  </a:cubicBezTo>
                  <a:cubicBezTo>
                    <a:pt x="1" y="75"/>
                    <a:pt x="2" y="74"/>
                    <a:pt x="1" y="73"/>
                  </a:cubicBezTo>
                  <a:cubicBezTo>
                    <a:pt x="2" y="73"/>
                    <a:pt x="1" y="73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1"/>
                    <a:pt x="1" y="70"/>
                    <a:pt x="1" y="69"/>
                  </a:cubicBezTo>
                  <a:cubicBezTo>
                    <a:pt x="1" y="68"/>
                    <a:pt x="1" y="68"/>
                    <a:pt x="1" y="67"/>
                  </a:cubicBezTo>
                  <a:cubicBezTo>
                    <a:pt x="1" y="67"/>
                    <a:pt x="1" y="66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4"/>
                    <a:pt x="0" y="64"/>
                    <a:pt x="1" y="63"/>
                  </a:cubicBezTo>
                  <a:cubicBezTo>
                    <a:pt x="1" y="63"/>
                    <a:pt x="0" y="63"/>
                    <a:pt x="0" y="63"/>
                  </a:cubicBezTo>
                  <a:cubicBezTo>
                    <a:pt x="0" y="63"/>
                    <a:pt x="1" y="62"/>
                    <a:pt x="0" y="62"/>
                  </a:cubicBezTo>
                  <a:cubicBezTo>
                    <a:pt x="1" y="61"/>
                    <a:pt x="2" y="61"/>
                    <a:pt x="2" y="60"/>
                  </a:cubicBezTo>
                  <a:cubicBezTo>
                    <a:pt x="3" y="60"/>
                    <a:pt x="4" y="61"/>
                    <a:pt x="5" y="61"/>
                  </a:cubicBezTo>
                  <a:cubicBezTo>
                    <a:pt x="6" y="61"/>
                    <a:pt x="5" y="60"/>
                    <a:pt x="5" y="60"/>
                  </a:cubicBezTo>
                  <a:cubicBezTo>
                    <a:pt x="5" y="59"/>
                    <a:pt x="5" y="60"/>
                    <a:pt x="4" y="59"/>
                  </a:cubicBezTo>
                  <a:cubicBezTo>
                    <a:pt x="4" y="59"/>
                    <a:pt x="5" y="59"/>
                    <a:pt x="5" y="59"/>
                  </a:cubicBezTo>
                  <a:cubicBezTo>
                    <a:pt x="6" y="58"/>
                    <a:pt x="5" y="58"/>
                    <a:pt x="5" y="58"/>
                  </a:cubicBezTo>
                  <a:cubicBezTo>
                    <a:pt x="5" y="58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7" y="57"/>
                  </a:cubicBezTo>
                  <a:cubicBezTo>
                    <a:pt x="7" y="56"/>
                    <a:pt x="6" y="56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4"/>
                    <a:pt x="8" y="54"/>
                  </a:cubicBezTo>
                  <a:cubicBezTo>
                    <a:pt x="8" y="53"/>
                    <a:pt x="7" y="53"/>
                    <a:pt x="8" y="53"/>
                  </a:cubicBezTo>
                  <a:cubicBezTo>
                    <a:pt x="7" y="53"/>
                    <a:pt x="7" y="52"/>
                    <a:pt x="6" y="52"/>
                  </a:cubicBezTo>
                  <a:cubicBezTo>
                    <a:pt x="7" y="52"/>
                    <a:pt x="8" y="52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7" y="51"/>
                    <a:pt x="7" y="51"/>
                    <a:pt x="6" y="51"/>
                  </a:cubicBezTo>
                  <a:cubicBezTo>
                    <a:pt x="6" y="50"/>
                    <a:pt x="6" y="51"/>
                    <a:pt x="6" y="51"/>
                  </a:cubicBezTo>
                  <a:cubicBezTo>
                    <a:pt x="7" y="50"/>
                    <a:pt x="6" y="50"/>
                    <a:pt x="6" y="50"/>
                  </a:cubicBezTo>
                  <a:cubicBezTo>
                    <a:pt x="7" y="50"/>
                    <a:pt x="9" y="50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6" y="49"/>
                    <a:pt x="5" y="49"/>
                  </a:cubicBezTo>
                  <a:cubicBezTo>
                    <a:pt x="5" y="49"/>
                    <a:pt x="5" y="49"/>
                    <a:pt x="5" y="48"/>
                  </a:cubicBezTo>
                  <a:cubicBezTo>
                    <a:pt x="6" y="48"/>
                    <a:pt x="5" y="49"/>
                    <a:pt x="6" y="49"/>
                  </a:cubicBezTo>
                  <a:cubicBezTo>
                    <a:pt x="7" y="49"/>
                    <a:pt x="6" y="47"/>
                    <a:pt x="6" y="47"/>
                  </a:cubicBezTo>
                  <a:cubicBezTo>
                    <a:pt x="6" y="46"/>
                    <a:pt x="6" y="45"/>
                    <a:pt x="7" y="45"/>
                  </a:cubicBezTo>
                  <a:cubicBezTo>
                    <a:pt x="8" y="45"/>
                    <a:pt x="7" y="45"/>
                    <a:pt x="7" y="44"/>
                  </a:cubicBezTo>
                  <a:cubicBezTo>
                    <a:pt x="7" y="44"/>
                    <a:pt x="7" y="44"/>
                    <a:pt x="7" y="45"/>
                  </a:cubicBezTo>
                  <a:cubicBezTo>
                    <a:pt x="8" y="45"/>
                    <a:pt x="9" y="44"/>
                    <a:pt x="10" y="45"/>
                  </a:cubicBezTo>
                  <a:cubicBezTo>
                    <a:pt x="10" y="45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7" y="44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9" y="43"/>
                    <a:pt x="8" y="43"/>
                    <a:pt x="9" y="43"/>
                  </a:cubicBezTo>
                  <a:cubicBezTo>
                    <a:pt x="9" y="42"/>
                    <a:pt x="8" y="43"/>
                    <a:pt x="8" y="42"/>
                  </a:cubicBezTo>
                  <a:cubicBezTo>
                    <a:pt x="8" y="42"/>
                    <a:pt x="8" y="41"/>
                    <a:pt x="9" y="41"/>
                  </a:cubicBezTo>
                  <a:cubicBezTo>
                    <a:pt x="9" y="41"/>
                    <a:pt x="10" y="41"/>
                    <a:pt x="10" y="41"/>
                  </a:cubicBezTo>
                  <a:cubicBezTo>
                    <a:pt x="10" y="41"/>
                    <a:pt x="10" y="40"/>
                    <a:pt x="10" y="40"/>
                  </a:cubicBezTo>
                  <a:cubicBezTo>
                    <a:pt x="9" y="40"/>
                    <a:pt x="10" y="41"/>
                    <a:pt x="9" y="40"/>
                  </a:cubicBezTo>
                  <a:cubicBezTo>
                    <a:pt x="8" y="40"/>
                    <a:pt x="9" y="40"/>
                    <a:pt x="9" y="39"/>
                  </a:cubicBezTo>
                  <a:cubicBezTo>
                    <a:pt x="8" y="39"/>
                    <a:pt x="8" y="40"/>
                    <a:pt x="8" y="40"/>
                  </a:cubicBezTo>
                  <a:cubicBezTo>
                    <a:pt x="7" y="40"/>
                    <a:pt x="8" y="39"/>
                    <a:pt x="8" y="38"/>
                  </a:cubicBezTo>
                  <a:cubicBezTo>
                    <a:pt x="9" y="38"/>
                    <a:pt x="9" y="39"/>
                    <a:pt x="9" y="39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7"/>
                    <a:pt x="9" y="38"/>
                    <a:pt x="8" y="37"/>
                  </a:cubicBezTo>
                  <a:cubicBezTo>
                    <a:pt x="9" y="37"/>
                    <a:pt x="9" y="37"/>
                    <a:pt x="10" y="37"/>
                  </a:cubicBezTo>
                  <a:cubicBezTo>
                    <a:pt x="10" y="37"/>
                    <a:pt x="10" y="36"/>
                    <a:pt x="9" y="36"/>
                  </a:cubicBezTo>
                  <a:cubicBezTo>
                    <a:pt x="10" y="36"/>
                    <a:pt x="10" y="36"/>
                    <a:pt x="11" y="36"/>
                  </a:cubicBezTo>
                  <a:cubicBezTo>
                    <a:pt x="11" y="36"/>
                    <a:pt x="10" y="36"/>
                    <a:pt x="11" y="35"/>
                  </a:cubicBezTo>
                  <a:cubicBezTo>
                    <a:pt x="11" y="35"/>
                    <a:pt x="11" y="34"/>
                    <a:pt x="12" y="35"/>
                  </a:cubicBezTo>
                  <a:cubicBezTo>
                    <a:pt x="12" y="34"/>
                    <a:pt x="11" y="34"/>
                    <a:pt x="11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3"/>
                    <a:pt x="12" y="34"/>
                  </a:cubicBezTo>
                  <a:cubicBezTo>
                    <a:pt x="12" y="33"/>
                    <a:pt x="13" y="33"/>
                    <a:pt x="13" y="32"/>
                  </a:cubicBezTo>
                  <a:cubicBezTo>
                    <a:pt x="12" y="32"/>
                    <a:pt x="11" y="33"/>
                    <a:pt x="11" y="32"/>
                  </a:cubicBezTo>
                  <a:cubicBezTo>
                    <a:pt x="11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1" y="32"/>
                    <a:pt x="11" y="32"/>
                  </a:cubicBezTo>
                  <a:cubicBezTo>
                    <a:pt x="10" y="32"/>
                    <a:pt x="11" y="31"/>
                    <a:pt x="11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0"/>
                    <a:pt x="13" y="29"/>
                    <a:pt x="14" y="30"/>
                  </a:cubicBezTo>
                  <a:cubicBezTo>
                    <a:pt x="14" y="29"/>
                    <a:pt x="13" y="29"/>
                    <a:pt x="13" y="29"/>
                  </a:cubicBezTo>
                  <a:cubicBezTo>
                    <a:pt x="13" y="28"/>
                    <a:pt x="15" y="29"/>
                    <a:pt x="15" y="27"/>
                  </a:cubicBezTo>
                  <a:cubicBezTo>
                    <a:pt x="15" y="26"/>
                    <a:pt x="16" y="27"/>
                    <a:pt x="16" y="26"/>
                  </a:cubicBezTo>
                  <a:cubicBezTo>
                    <a:pt x="17" y="26"/>
                    <a:pt x="16" y="26"/>
                    <a:pt x="16" y="25"/>
                  </a:cubicBezTo>
                  <a:cubicBezTo>
                    <a:pt x="17" y="25"/>
                    <a:pt x="17" y="24"/>
                    <a:pt x="18" y="24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8" y="23"/>
                    <a:pt x="18" y="22"/>
                    <a:pt x="18" y="22"/>
                  </a:cubicBezTo>
                  <a:cubicBezTo>
                    <a:pt x="17" y="22"/>
                    <a:pt x="17" y="22"/>
                    <a:pt x="17" y="21"/>
                  </a:cubicBezTo>
                  <a:cubicBezTo>
                    <a:pt x="18" y="22"/>
                    <a:pt x="18" y="23"/>
                    <a:pt x="19" y="23"/>
                  </a:cubicBezTo>
                  <a:cubicBezTo>
                    <a:pt x="19" y="22"/>
                    <a:pt x="19" y="23"/>
                    <a:pt x="18" y="22"/>
                  </a:cubicBezTo>
                  <a:cubicBezTo>
                    <a:pt x="19" y="22"/>
                    <a:pt x="19" y="21"/>
                    <a:pt x="19" y="20"/>
                  </a:cubicBezTo>
                  <a:cubicBezTo>
                    <a:pt x="20" y="20"/>
                    <a:pt x="21" y="20"/>
                    <a:pt x="22" y="19"/>
                  </a:cubicBezTo>
                  <a:cubicBezTo>
                    <a:pt x="22" y="19"/>
                    <a:pt x="21" y="18"/>
                    <a:pt x="21" y="18"/>
                  </a:cubicBezTo>
                  <a:cubicBezTo>
                    <a:pt x="22" y="18"/>
                    <a:pt x="22" y="19"/>
                    <a:pt x="22" y="19"/>
                  </a:cubicBezTo>
                  <a:cubicBezTo>
                    <a:pt x="22" y="19"/>
                    <a:pt x="23" y="18"/>
                    <a:pt x="23" y="19"/>
                  </a:cubicBezTo>
                  <a:cubicBezTo>
                    <a:pt x="24" y="18"/>
                    <a:pt x="23" y="18"/>
                    <a:pt x="22" y="17"/>
                  </a:cubicBezTo>
                  <a:cubicBezTo>
                    <a:pt x="23" y="17"/>
                    <a:pt x="24" y="17"/>
                    <a:pt x="24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6" y="18"/>
                    <a:pt x="26" y="17"/>
                    <a:pt x="27" y="16"/>
                  </a:cubicBezTo>
                  <a:cubicBezTo>
                    <a:pt x="27" y="17"/>
                    <a:pt x="27" y="17"/>
                    <a:pt x="27" y="18"/>
                  </a:cubicBezTo>
                  <a:cubicBezTo>
                    <a:pt x="27" y="18"/>
                    <a:pt x="28" y="18"/>
                    <a:pt x="28" y="18"/>
                  </a:cubicBezTo>
                  <a:cubicBezTo>
                    <a:pt x="28" y="17"/>
                    <a:pt x="27" y="17"/>
                    <a:pt x="27" y="16"/>
                  </a:cubicBezTo>
                  <a:cubicBezTo>
                    <a:pt x="28" y="16"/>
                    <a:pt x="27" y="15"/>
                    <a:pt x="28" y="15"/>
                  </a:cubicBezTo>
                  <a:cubicBezTo>
                    <a:pt x="28" y="14"/>
                    <a:pt x="27" y="14"/>
                    <a:pt x="27" y="14"/>
                  </a:cubicBezTo>
                  <a:cubicBezTo>
                    <a:pt x="29" y="13"/>
                    <a:pt x="30" y="13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2" y="11"/>
                    <a:pt x="32" y="11"/>
                  </a:cubicBezTo>
                  <a:cubicBezTo>
                    <a:pt x="32" y="11"/>
                    <a:pt x="33" y="11"/>
                    <a:pt x="33" y="11"/>
                  </a:cubicBezTo>
                  <a:cubicBezTo>
                    <a:pt x="33" y="12"/>
                    <a:pt x="33" y="11"/>
                    <a:pt x="34" y="11"/>
                  </a:cubicBezTo>
                  <a:cubicBezTo>
                    <a:pt x="34" y="11"/>
                    <a:pt x="33" y="10"/>
                    <a:pt x="34" y="10"/>
                  </a:cubicBezTo>
                  <a:cubicBezTo>
                    <a:pt x="34" y="9"/>
                    <a:pt x="33" y="10"/>
                    <a:pt x="33" y="9"/>
                  </a:cubicBezTo>
                  <a:cubicBezTo>
                    <a:pt x="33" y="8"/>
                    <a:pt x="34" y="11"/>
                    <a:pt x="35" y="9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1"/>
                    <a:pt x="35" y="9"/>
                    <a:pt x="36" y="10"/>
                  </a:cubicBezTo>
                  <a:cubicBezTo>
                    <a:pt x="36" y="10"/>
                    <a:pt x="36" y="9"/>
                    <a:pt x="36" y="9"/>
                  </a:cubicBezTo>
                  <a:cubicBezTo>
                    <a:pt x="37" y="9"/>
                    <a:pt x="38" y="8"/>
                    <a:pt x="39" y="8"/>
                  </a:cubicBezTo>
                  <a:cubicBezTo>
                    <a:pt x="39" y="8"/>
                    <a:pt x="38" y="8"/>
                    <a:pt x="38" y="9"/>
                  </a:cubicBezTo>
                  <a:cubicBezTo>
                    <a:pt x="39" y="9"/>
                    <a:pt x="40" y="7"/>
                    <a:pt x="39" y="7"/>
                  </a:cubicBezTo>
                  <a:cubicBezTo>
                    <a:pt x="39" y="7"/>
                    <a:pt x="40" y="7"/>
                    <a:pt x="40" y="7"/>
                  </a:cubicBezTo>
                  <a:cubicBezTo>
                    <a:pt x="40" y="7"/>
                    <a:pt x="40" y="8"/>
                    <a:pt x="40" y="8"/>
                  </a:cubicBezTo>
                  <a:cubicBezTo>
                    <a:pt x="41" y="8"/>
                    <a:pt x="40" y="8"/>
                    <a:pt x="40" y="8"/>
                  </a:cubicBezTo>
                  <a:cubicBezTo>
                    <a:pt x="40" y="6"/>
                    <a:pt x="42" y="8"/>
                    <a:pt x="42" y="7"/>
                  </a:cubicBezTo>
                  <a:cubicBezTo>
                    <a:pt x="43" y="6"/>
                    <a:pt x="43" y="7"/>
                    <a:pt x="43" y="7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4" y="6"/>
                    <a:pt x="44" y="7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5" y="5"/>
                    <a:pt x="45" y="6"/>
                    <a:pt x="45" y="6"/>
                  </a:cubicBezTo>
                  <a:cubicBezTo>
                    <a:pt x="46" y="6"/>
                    <a:pt x="46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5"/>
                    <a:pt x="49" y="5"/>
                    <a:pt x="49" y="5"/>
                  </a:cubicBezTo>
                  <a:cubicBezTo>
                    <a:pt x="50" y="5"/>
                    <a:pt x="50" y="5"/>
                    <a:pt x="51" y="5"/>
                  </a:cubicBezTo>
                  <a:cubicBezTo>
                    <a:pt x="51" y="5"/>
                    <a:pt x="52" y="4"/>
                    <a:pt x="52" y="5"/>
                  </a:cubicBezTo>
                  <a:cubicBezTo>
                    <a:pt x="52" y="5"/>
                    <a:pt x="53" y="5"/>
                    <a:pt x="53" y="5"/>
                  </a:cubicBezTo>
                  <a:cubicBezTo>
                    <a:pt x="53" y="5"/>
                    <a:pt x="53" y="4"/>
                    <a:pt x="53" y="4"/>
                  </a:cubicBezTo>
                  <a:cubicBezTo>
                    <a:pt x="53" y="4"/>
                    <a:pt x="54" y="6"/>
                    <a:pt x="54" y="4"/>
                  </a:cubicBezTo>
                  <a:cubicBezTo>
                    <a:pt x="55" y="4"/>
                    <a:pt x="55" y="4"/>
                    <a:pt x="56" y="4"/>
                  </a:cubicBezTo>
                  <a:cubicBezTo>
                    <a:pt x="57" y="4"/>
                    <a:pt x="57" y="3"/>
                    <a:pt x="57" y="3"/>
                  </a:cubicBezTo>
                  <a:cubicBezTo>
                    <a:pt x="57" y="3"/>
                    <a:pt x="57" y="4"/>
                    <a:pt x="57" y="4"/>
                  </a:cubicBezTo>
                  <a:cubicBezTo>
                    <a:pt x="58" y="4"/>
                    <a:pt x="58" y="3"/>
                    <a:pt x="58" y="4"/>
                  </a:cubicBezTo>
                  <a:cubicBezTo>
                    <a:pt x="58" y="4"/>
                    <a:pt x="59" y="3"/>
                    <a:pt x="59" y="3"/>
                  </a:cubicBezTo>
                  <a:cubicBezTo>
                    <a:pt x="61" y="3"/>
                    <a:pt x="63" y="3"/>
                    <a:pt x="66" y="2"/>
                  </a:cubicBezTo>
                  <a:cubicBezTo>
                    <a:pt x="66" y="2"/>
                    <a:pt x="66" y="3"/>
                    <a:pt x="66" y="3"/>
                  </a:cubicBezTo>
                  <a:cubicBezTo>
                    <a:pt x="67" y="1"/>
                    <a:pt x="69" y="2"/>
                    <a:pt x="71" y="1"/>
                  </a:cubicBezTo>
                  <a:cubicBezTo>
                    <a:pt x="71" y="2"/>
                    <a:pt x="71" y="0"/>
                    <a:pt x="71" y="1"/>
                  </a:cubicBezTo>
                  <a:cubicBezTo>
                    <a:pt x="71" y="2"/>
                    <a:pt x="72" y="2"/>
                    <a:pt x="72" y="2"/>
                  </a:cubicBezTo>
                  <a:cubicBezTo>
                    <a:pt x="72" y="1"/>
                    <a:pt x="71" y="2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3" y="1"/>
                    <a:pt x="73" y="1"/>
                    <a:pt x="73" y="0"/>
                  </a:cubicBezTo>
                  <a:cubicBezTo>
                    <a:pt x="74" y="0"/>
                    <a:pt x="74" y="0"/>
                    <a:pt x="76" y="1"/>
                  </a:cubicBezTo>
                  <a:cubicBezTo>
                    <a:pt x="75" y="2"/>
                    <a:pt x="75" y="2"/>
                    <a:pt x="75" y="4"/>
                  </a:cubicBezTo>
                  <a:cubicBezTo>
                    <a:pt x="75" y="4"/>
                    <a:pt x="75" y="3"/>
                    <a:pt x="75" y="3"/>
                  </a:cubicBezTo>
                  <a:cubicBezTo>
                    <a:pt x="76" y="3"/>
                    <a:pt x="76" y="4"/>
                    <a:pt x="76" y="5"/>
                  </a:cubicBezTo>
                  <a:cubicBezTo>
                    <a:pt x="77" y="4"/>
                    <a:pt x="77" y="6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8" y="5"/>
                    <a:pt x="78" y="5"/>
                    <a:pt x="79" y="5"/>
                  </a:cubicBezTo>
                  <a:cubicBezTo>
                    <a:pt x="79" y="5"/>
                    <a:pt x="79" y="5"/>
                    <a:pt x="80" y="5"/>
                  </a:cubicBezTo>
                  <a:cubicBezTo>
                    <a:pt x="80" y="6"/>
                    <a:pt x="80" y="7"/>
                    <a:pt x="80" y="6"/>
                  </a:cubicBezTo>
                  <a:cubicBezTo>
                    <a:pt x="81" y="5"/>
                    <a:pt x="79" y="6"/>
                    <a:pt x="80" y="5"/>
                  </a:cubicBezTo>
                  <a:cubicBezTo>
                    <a:pt x="81" y="5"/>
                    <a:pt x="81" y="6"/>
                    <a:pt x="81" y="6"/>
                  </a:cubicBezTo>
                  <a:cubicBezTo>
                    <a:pt x="81" y="5"/>
                    <a:pt x="82" y="5"/>
                    <a:pt x="82" y="5"/>
                  </a:cubicBezTo>
                  <a:cubicBezTo>
                    <a:pt x="82" y="5"/>
                    <a:pt x="82" y="5"/>
                    <a:pt x="82" y="6"/>
                  </a:cubicBezTo>
                  <a:cubicBezTo>
                    <a:pt x="84" y="6"/>
                    <a:pt x="85" y="6"/>
                    <a:pt x="86" y="6"/>
                  </a:cubicBezTo>
                  <a:cubicBezTo>
                    <a:pt x="86" y="6"/>
                    <a:pt x="86" y="6"/>
                    <a:pt x="87" y="5"/>
                  </a:cubicBezTo>
                  <a:cubicBezTo>
                    <a:pt x="87" y="6"/>
                    <a:pt x="89" y="6"/>
                    <a:pt x="90" y="5"/>
                  </a:cubicBezTo>
                  <a:cubicBezTo>
                    <a:pt x="90" y="5"/>
                    <a:pt x="90" y="6"/>
                    <a:pt x="91" y="6"/>
                  </a:cubicBezTo>
                  <a:cubicBezTo>
                    <a:pt x="91" y="6"/>
                    <a:pt x="91" y="5"/>
                    <a:pt x="91" y="5"/>
                  </a:cubicBezTo>
                  <a:cubicBezTo>
                    <a:pt x="92" y="6"/>
                    <a:pt x="91" y="6"/>
                    <a:pt x="91" y="6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3" y="6"/>
                    <a:pt x="93" y="6"/>
                    <a:pt x="94" y="6"/>
                  </a:cubicBezTo>
                  <a:cubicBezTo>
                    <a:pt x="94" y="6"/>
                    <a:pt x="93" y="6"/>
                    <a:pt x="93" y="6"/>
                  </a:cubicBezTo>
                  <a:cubicBezTo>
                    <a:pt x="93" y="5"/>
                    <a:pt x="94" y="6"/>
                    <a:pt x="95" y="6"/>
                  </a:cubicBezTo>
                  <a:cubicBezTo>
                    <a:pt x="94" y="7"/>
                    <a:pt x="95" y="7"/>
                    <a:pt x="94" y="7"/>
                  </a:cubicBezTo>
                  <a:cubicBezTo>
                    <a:pt x="94" y="8"/>
                    <a:pt x="95" y="7"/>
                    <a:pt x="95" y="7"/>
                  </a:cubicBezTo>
                  <a:cubicBezTo>
                    <a:pt x="95" y="7"/>
                    <a:pt x="95" y="6"/>
                    <a:pt x="95" y="6"/>
                  </a:cubicBezTo>
                  <a:cubicBezTo>
                    <a:pt x="96" y="7"/>
                    <a:pt x="95" y="7"/>
                    <a:pt x="95" y="7"/>
                  </a:cubicBezTo>
                  <a:cubicBezTo>
                    <a:pt x="96" y="8"/>
                    <a:pt x="96" y="7"/>
                    <a:pt x="96" y="7"/>
                  </a:cubicBezTo>
                  <a:cubicBezTo>
                    <a:pt x="96" y="6"/>
                    <a:pt x="97" y="7"/>
                    <a:pt x="97" y="6"/>
                  </a:cubicBezTo>
                  <a:cubicBezTo>
                    <a:pt x="98" y="7"/>
                    <a:pt x="99" y="7"/>
                    <a:pt x="99" y="8"/>
                  </a:cubicBezTo>
                  <a:cubicBezTo>
                    <a:pt x="99" y="8"/>
                    <a:pt x="99" y="9"/>
                    <a:pt x="99" y="9"/>
                  </a:cubicBezTo>
                  <a:cubicBezTo>
                    <a:pt x="99" y="10"/>
                    <a:pt x="101" y="11"/>
                    <a:pt x="102" y="11"/>
                  </a:cubicBezTo>
                  <a:cubicBezTo>
                    <a:pt x="102" y="11"/>
                    <a:pt x="102" y="11"/>
                    <a:pt x="102" y="10"/>
                  </a:cubicBezTo>
                  <a:cubicBezTo>
                    <a:pt x="104" y="11"/>
                    <a:pt x="105" y="13"/>
                    <a:pt x="106" y="12"/>
                  </a:cubicBezTo>
                  <a:cubicBezTo>
                    <a:pt x="107" y="13"/>
                    <a:pt x="107" y="14"/>
                    <a:pt x="108" y="13"/>
                  </a:cubicBezTo>
                  <a:cubicBezTo>
                    <a:pt x="108" y="13"/>
                    <a:pt x="109" y="13"/>
                    <a:pt x="110" y="13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4"/>
                    <a:pt x="113" y="15"/>
                    <a:pt x="114" y="16"/>
                  </a:cubicBezTo>
                  <a:cubicBezTo>
                    <a:pt x="114" y="16"/>
                    <a:pt x="115" y="17"/>
                    <a:pt x="116" y="17"/>
                  </a:cubicBezTo>
                  <a:cubicBezTo>
                    <a:pt x="117" y="18"/>
                    <a:pt x="118" y="18"/>
                    <a:pt x="118" y="18"/>
                  </a:cubicBezTo>
                  <a:cubicBezTo>
                    <a:pt x="119" y="18"/>
                    <a:pt x="119" y="19"/>
                    <a:pt x="120" y="19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19" y="20"/>
                    <a:pt x="119" y="20"/>
                    <a:pt x="119" y="21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19" y="21"/>
                    <a:pt x="118" y="21"/>
                    <a:pt x="118" y="21"/>
                  </a:cubicBezTo>
                  <a:cubicBezTo>
                    <a:pt x="118" y="21"/>
                    <a:pt x="118" y="21"/>
                    <a:pt x="117" y="21"/>
                  </a:cubicBezTo>
                  <a:cubicBezTo>
                    <a:pt x="117" y="21"/>
                    <a:pt x="117" y="21"/>
                    <a:pt x="118" y="21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8" y="22"/>
                    <a:pt x="117" y="22"/>
                    <a:pt x="117" y="23"/>
                  </a:cubicBezTo>
                  <a:cubicBezTo>
                    <a:pt x="116" y="23"/>
                    <a:pt x="116" y="24"/>
                    <a:pt x="116" y="24"/>
                  </a:cubicBezTo>
                  <a:cubicBezTo>
                    <a:pt x="116" y="24"/>
                    <a:pt x="117" y="24"/>
                    <a:pt x="117" y="24"/>
                  </a:cubicBezTo>
                  <a:cubicBezTo>
                    <a:pt x="117" y="24"/>
                    <a:pt x="117" y="25"/>
                    <a:pt x="117" y="25"/>
                  </a:cubicBezTo>
                  <a:cubicBezTo>
                    <a:pt x="118" y="25"/>
                    <a:pt x="118" y="25"/>
                    <a:pt x="118" y="26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5"/>
                    <a:pt x="119" y="25"/>
                    <a:pt x="119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22" y="21"/>
                    <a:pt x="93" y="45"/>
                    <a:pt x="106" y="34"/>
                  </a:cubicBezTo>
                  <a:cubicBezTo>
                    <a:pt x="110" y="31"/>
                    <a:pt x="110" y="31"/>
                    <a:pt x="110" y="31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8" y="25"/>
                    <a:pt x="119" y="25"/>
                    <a:pt x="118" y="26"/>
                  </a:cubicBezTo>
                  <a:cubicBezTo>
                    <a:pt x="118" y="27"/>
                    <a:pt x="117" y="28"/>
                    <a:pt x="117" y="29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4" y="31"/>
                    <a:pt x="114" y="32"/>
                    <a:pt x="113" y="33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11" y="34"/>
                    <a:pt x="111" y="34"/>
                    <a:pt x="111" y="35"/>
                  </a:cubicBezTo>
                  <a:cubicBezTo>
                    <a:pt x="111" y="35"/>
                    <a:pt x="111" y="35"/>
                    <a:pt x="110" y="35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0" y="35"/>
                    <a:pt x="109" y="36"/>
                    <a:pt x="109" y="36"/>
                  </a:cubicBezTo>
                  <a:cubicBezTo>
                    <a:pt x="109" y="36"/>
                    <a:pt x="109" y="35"/>
                    <a:pt x="109" y="35"/>
                  </a:cubicBezTo>
                  <a:cubicBezTo>
                    <a:pt x="108" y="35"/>
                    <a:pt x="108" y="36"/>
                    <a:pt x="107" y="36"/>
                  </a:cubicBezTo>
                  <a:cubicBezTo>
                    <a:pt x="107" y="35"/>
                    <a:pt x="107" y="36"/>
                    <a:pt x="106" y="35"/>
                  </a:cubicBezTo>
                  <a:cubicBezTo>
                    <a:pt x="106" y="35"/>
                    <a:pt x="106" y="36"/>
                    <a:pt x="106" y="36"/>
                  </a:cubicBezTo>
                  <a:cubicBezTo>
                    <a:pt x="106" y="36"/>
                    <a:pt x="106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7" y="35"/>
                    <a:pt x="107" y="35"/>
                    <a:pt x="108" y="34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7" y="37"/>
                    <a:pt x="106" y="37"/>
                    <a:pt x="105" y="38"/>
                  </a:cubicBezTo>
                  <a:cubicBezTo>
                    <a:pt x="106" y="39"/>
                    <a:pt x="104" y="39"/>
                    <a:pt x="104" y="40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4" y="41"/>
                    <a:pt x="103" y="41"/>
                    <a:pt x="103" y="42"/>
                  </a:cubicBezTo>
                  <a:cubicBezTo>
                    <a:pt x="103" y="42"/>
                    <a:pt x="103" y="42"/>
                    <a:pt x="103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2"/>
                    <a:pt x="104" y="42"/>
                    <a:pt x="104" y="43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4" y="43"/>
                    <a:pt x="104" y="43"/>
                    <a:pt x="104" y="42"/>
                  </a:cubicBezTo>
                  <a:cubicBezTo>
                    <a:pt x="104" y="42"/>
                    <a:pt x="104" y="41"/>
                    <a:pt x="104" y="41"/>
                  </a:cubicBezTo>
                  <a:cubicBezTo>
                    <a:pt x="104" y="41"/>
                    <a:pt x="104" y="42"/>
                    <a:pt x="104" y="42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3" y="40"/>
                    <a:pt x="104" y="39"/>
                    <a:pt x="103" y="40"/>
                  </a:cubicBezTo>
                  <a:cubicBezTo>
                    <a:pt x="103" y="40"/>
                    <a:pt x="104" y="40"/>
                    <a:pt x="103" y="41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0" y="38"/>
                    <a:pt x="99" y="38"/>
                  </a:cubicBezTo>
                  <a:cubicBezTo>
                    <a:pt x="99" y="39"/>
                    <a:pt x="99" y="39"/>
                    <a:pt x="98" y="39"/>
                  </a:cubicBezTo>
                  <a:cubicBezTo>
                    <a:pt x="98" y="39"/>
                    <a:pt x="97" y="40"/>
                    <a:pt x="97" y="39"/>
                  </a:cubicBezTo>
                  <a:cubicBezTo>
                    <a:pt x="96" y="40"/>
                    <a:pt x="97" y="40"/>
                    <a:pt x="97" y="40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6" y="39"/>
                    <a:pt x="94" y="39"/>
                    <a:pt x="95" y="38"/>
                  </a:cubicBezTo>
                  <a:cubicBezTo>
                    <a:pt x="95" y="38"/>
                    <a:pt x="94" y="39"/>
                    <a:pt x="94" y="38"/>
                  </a:cubicBezTo>
                  <a:cubicBezTo>
                    <a:pt x="94" y="38"/>
                    <a:pt x="94" y="38"/>
                    <a:pt x="95" y="38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5" y="37"/>
                    <a:pt x="94" y="37"/>
                    <a:pt x="94" y="38"/>
                  </a:cubicBezTo>
                  <a:cubicBezTo>
                    <a:pt x="93" y="38"/>
                    <a:pt x="93" y="36"/>
                    <a:pt x="92" y="37"/>
                  </a:cubicBezTo>
                  <a:cubicBezTo>
                    <a:pt x="93" y="36"/>
                    <a:pt x="92" y="36"/>
                    <a:pt x="92" y="36"/>
                  </a:cubicBezTo>
                  <a:cubicBezTo>
                    <a:pt x="91" y="36"/>
                    <a:pt x="90" y="35"/>
                    <a:pt x="90" y="35"/>
                  </a:cubicBezTo>
                  <a:cubicBezTo>
                    <a:pt x="88" y="35"/>
                    <a:pt x="87" y="33"/>
                    <a:pt x="85" y="34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5" y="32"/>
                    <a:pt x="85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3" y="33"/>
                    <a:pt x="83" y="32"/>
                  </a:cubicBezTo>
                  <a:cubicBezTo>
                    <a:pt x="83" y="32"/>
                    <a:pt x="83" y="32"/>
                    <a:pt x="83" y="31"/>
                  </a:cubicBezTo>
                  <a:cubicBezTo>
                    <a:pt x="83" y="32"/>
                    <a:pt x="82" y="33"/>
                    <a:pt x="82" y="32"/>
                  </a:cubicBezTo>
                  <a:cubicBezTo>
                    <a:pt x="82" y="32"/>
                    <a:pt x="82" y="32"/>
                    <a:pt x="82" y="32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2" y="31"/>
                    <a:pt x="82" y="30"/>
                    <a:pt x="81" y="30"/>
                  </a:cubicBezTo>
                  <a:cubicBezTo>
                    <a:pt x="81" y="30"/>
                    <a:pt x="79" y="30"/>
                    <a:pt x="79" y="30"/>
                  </a:cubicBezTo>
                  <a:cubicBezTo>
                    <a:pt x="79" y="30"/>
                    <a:pt x="79" y="30"/>
                    <a:pt x="79" y="31"/>
                  </a:cubicBezTo>
                  <a:cubicBezTo>
                    <a:pt x="78" y="30"/>
                    <a:pt x="77" y="30"/>
                    <a:pt x="77" y="30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30"/>
                    <a:pt x="76" y="29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29"/>
                    <a:pt x="76" y="29"/>
                    <a:pt x="75" y="30"/>
                  </a:cubicBezTo>
                  <a:cubicBezTo>
                    <a:pt x="75" y="29"/>
                    <a:pt x="74" y="29"/>
                    <a:pt x="73" y="30"/>
                  </a:cubicBezTo>
                  <a:cubicBezTo>
                    <a:pt x="73" y="30"/>
                    <a:pt x="73" y="29"/>
                    <a:pt x="73" y="29"/>
                  </a:cubicBezTo>
                  <a:cubicBezTo>
                    <a:pt x="71" y="30"/>
                    <a:pt x="69" y="31"/>
                    <a:pt x="67" y="30"/>
                  </a:cubicBezTo>
                  <a:cubicBezTo>
                    <a:pt x="67" y="30"/>
                    <a:pt x="66" y="30"/>
                    <a:pt x="66" y="31"/>
                  </a:cubicBezTo>
                  <a:cubicBezTo>
                    <a:pt x="66" y="30"/>
                    <a:pt x="65" y="30"/>
                    <a:pt x="65" y="30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4" y="29"/>
                    <a:pt x="63" y="30"/>
                    <a:pt x="63" y="29"/>
                  </a:cubicBezTo>
                  <a:cubicBezTo>
                    <a:pt x="63" y="28"/>
                    <a:pt x="64" y="29"/>
                    <a:pt x="64" y="29"/>
                  </a:cubicBezTo>
                  <a:cubicBezTo>
                    <a:pt x="64" y="29"/>
                    <a:pt x="64" y="28"/>
                    <a:pt x="65" y="28"/>
                  </a:cubicBezTo>
                  <a:cubicBezTo>
                    <a:pt x="65" y="28"/>
                    <a:pt x="64" y="27"/>
                    <a:pt x="64" y="27"/>
                  </a:cubicBezTo>
                  <a:cubicBezTo>
                    <a:pt x="65" y="27"/>
                    <a:pt x="64" y="25"/>
                    <a:pt x="65" y="25"/>
                  </a:cubicBezTo>
                  <a:cubicBezTo>
                    <a:pt x="65" y="24"/>
                    <a:pt x="66" y="25"/>
                    <a:pt x="66" y="24"/>
                  </a:cubicBezTo>
                  <a:cubicBezTo>
                    <a:pt x="67" y="24"/>
                    <a:pt x="67" y="24"/>
                    <a:pt x="67" y="25"/>
                  </a:cubicBezTo>
                  <a:cubicBezTo>
                    <a:pt x="67" y="25"/>
                    <a:pt x="67" y="24"/>
                    <a:pt x="68" y="24"/>
                  </a:cubicBezTo>
                  <a:cubicBezTo>
                    <a:pt x="68" y="24"/>
                    <a:pt x="67" y="24"/>
                    <a:pt x="67" y="24"/>
                  </a:cubicBezTo>
                  <a:cubicBezTo>
                    <a:pt x="67" y="23"/>
                    <a:pt x="68" y="23"/>
                    <a:pt x="69" y="24"/>
                  </a:cubicBezTo>
                  <a:cubicBezTo>
                    <a:pt x="68" y="25"/>
                    <a:pt x="69" y="25"/>
                    <a:pt x="69" y="25"/>
                  </a:cubicBezTo>
                  <a:cubicBezTo>
                    <a:pt x="69" y="25"/>
                    <a:pt x="69" y="24"/>
                    <a:pt x="69" y="25"/>
                  </a:cubicBezTo>
                  <a:cubicBezTo>
                    <a:pt x="70" y="25"/>
                    <a:pt x="70" y="25"/>
                    <a:pt x="70" y="24"/>
                  </a:cubicBezTo>
                  <a:cubicBezTo>
                    <a:pt x="70" y="24"/>
                    <a:pt x="69" y="25"/>
                    <a:pt x="69" y="23"/>
                  </a:cubicBezTo>
                  <a:cubicBezTo>
                    <a:pt x="69" y="24"/>
                    <a:pt x="70" y="23"/>
                    <a:pt x="70" y="24"/>
                  </a:cubicBezTo>
                  <a:cubicBezTo>
                    <a:pt x="71" y="24"/>
                    <a:pt x="71" y="23"/>
                    <a:pt x="71" y="22"/>
                  </a:cubicBezTo>
                  <a:cubicBezTo>
                    <a:pt x="70" y="22"/>
                    <a:pt x="70" y="23"/>
                    <a:pt x="70" y="22"/>
                  </a:cubicBezTo>
                  <a:cubicBezTo>
                    <a:pt x="70" y="22"/>
                    <a:pt x="70" y="21"/>
                    <a:pt x="70" y="21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69" y="21"/>
                    <a:pt x="70" y="21"/>
                    <a:pt x="70" y="22"/>
                  </a:cubicBezTo>
                  <a:cubicBezTo>
                    <a:pt x="70" y="22"/>
                    <a:pt x="69" y="22"/>
                    <a:pt x="69" y="23"/>
                  </a:cubicBezTo>
                  <a:cubicBezTo>
                    <a:pt x="69" y="23"/>
                    <a:pt x="69" y="22"/>
                    <a:pt x="69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21"/>
                    <a:pt x="68" y="22"/>
                    <a:pt x="68" y="22"/>
                  </a:cubicBezTo>
                  <a:cubicBezTo>
                    <a:pt x="68" y="22"/>
                    <a:pt x="68" y="22"/>
                    <a:pt x="67" y="21"/>
                  </a:cubicBezTo>
                  <a:cubicBezTo>
                    <a:pt x="67" y="21"/>
                    <a:pt x="67" y="23"/>
                    <a:pt x="67" y="22"/>
                  </a:cubicBezTo>
                  <a:cubicBezTo>
                    <a:pt x="66" y="22"/>
                    <a:pt x="66" y="21"/>
                    <a:pt x="66" y="21"/>
                  </a:cubicBezTo>
                  <a:cubicBezTo>
                    <a:pt x="66" y="21"/>
                    <a:pt x="66" y="22"/>
                    <a:pt x="66" y="22"/>
                  </a:cubicBezTo>
                  <a:cubicBezTo>
                    <a:pt x="65" y="22"/>
                    <a:pt x="63" y="22"/>
                    <a:pt x="61" y="22"/>
                  </a:cubicBezTo>
                  <a:cubicBezTo>
                    <a:pt x="61" y="22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4"/>
                    <a:pt x="61" y="25"/>
                    <a:pt x="62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5"/>
                    <a:pt x="61" y="24"/>
                    <a:pt x="61" y="24"/>
                  </a:cubicBezTo>
                  <a:cubicBezTo>
                    <a:pt x="61" y="25"/>
                    <a:pt x="61" y="24"/>
                    <a:pt x="61" y="26"/>
                  </a:cubicBezTo>
                  <a:cubicBezTo>
                    <a:pt x="60" y="25"/>
                    <a:pt x="60" y="25"/>
                    <a:pt x="60" y="26"/>
                  </a:cubicBezTo>
                  <a:cubicBezTo>
                    <a:pt x="60" y="27"/>
                    <a:pt x="60" y="26"/>
                    <a:pt x="60" y="26"/>
                  </a:cubicBezTo>
                  <a:cubicBezTo>
                    <a:pt x="61" y="26"/>
                    <a:pt x="61" y="27"/>
                    <a:pt x="62" y="27"/>
                  </a:cubicBezTo>
                  <a:cubicBezTo>
                    <a:pt x="61" y="28"/>
                    <a:pt x="61" y="29"/>
                    <a:pt x="62" y="29"/>
                  </a:cubicBezTo>
                  <a:cubicBezTo>
                    <a:pt x="61" y="29"/>
                    <a:pt x="61" y="30"/>
                    <a:pt x="60" y="31"/>
                  </a:cubicBezTo>
                  <a:cubicBezTo>
                    <a:pt x="60" y="31"/>
                    <a:pt x="60" y="30"/>
                    <a:pt x="60" y="30"/>
                  </a:cubicBezTo>
                  <a:cubicBezTo>
                    <a:pt x="60" y="30"/>
                    <a:pt x="59" y="30"/>
                    <a:pt x="59" y="30"/>
                  </a:cubicBezTo>
                  <a:cubicBezTo>
                    <a:pt x="59" y="30"/>
                    <a:pt x="59" y="30"/>
                    <a:pt x="58" y="30"/>
                  </a:cubicBezTo>
                  <a:cubicBezTo>
                    <a:pt x="58" y="30"/>
                    <a:pt x="58" y="30"/>
                    <a:pt x="57" y="30"/>
                  </a:cubicBezTo>
                  <a:cubicBezTo>
                    <a:pt x="57" y="30"/>
                    <a:pt x="55" y="30"/>
                    <a:pt x="54" y="30"/>
                  </a:cubicBezTo>
                  <a:cubicBezTo>
                    <a:pt x="54" y="30"/>
                    <a:pt x="54" y="29"/>
                    <a:pt x="54" y="31"/>
                  </a:cubicBezTo>
                  <a:cubicBezTo>
                    <a:pt x="53" y="31"/>
                    <a:pt x="53" y="30"/>
                    <a:pt x="53" y="30"/>
                  </a:cubicBezTo>
                  <a:cubicBezTo>
                    <a:pt x="53" y="30"/>
                    <a:pt x="53" y="30"/>
                    <a:pt x="53" y="31"/>
                  </a:cubicBezTo>
                  <a:cubicBezTo>
                    <a:pt x="53" y="31"/>
                    <a:pt x="53" y="30"/>
                    <a:pt x="52" y="30"/>
                  </a:cubicBezTo>
                  <a:cubicBezTo>
                    <a:pt x="52" y="30"/>
                    <a:pt x="52" y="31"/>
                    <a:pt x="51" y="30"/>
                  </a:cubicBezTo>
                  <a:cubicBezTo>
                    <a:pt x="51" y="30"/>
                    <a:pt x="51" y="30"/>
                    <a:pt x="51" y="31"/>
                  </a:cubicBezTo>
                  <a:cubicBezTo>
                    <a:pt x="51" y="30"/>
                    <a:pt x="51" y="30"/>
                    <a:pt x="50" y="30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49" y="31"/>
                    <a:pt x="45" y="32"/>
                    <a:pt x="44" y="33"/>
                  </a:cubicBezTo>
                  <a:cubicBezTo>
                    <a:pt x="44" y="33"/>
                    <a:pt x="43" y="34"/>
                    <a:pt x="43" y="34"/>
                  </a:cubicBezTo>
                  <a:cubicBezTo>
                    <a:pt x="43" y="34"/>
                    <a:pt x="42" y="34"/>
                    <a:pt x="42" y="35"/>
                  </a:cubicBezTo>
                  <a:cubicBezTo>
                    <a:pt x="42" y="35"/>
                    <a:pt x="42" y="36"/>
                    <a:pt x="42" y="36"/>
                  </a:cubicBezTo>
                  <a:cubicBezTo>
                    <a:pt x="42" y="36"/>
                    <a:pt x="42" y="36"/>
                    <a:pt x="41" y="36"/>
                  </a:cubicBezTo>
                  <a:cubicBezTo>
                    <a:pt x="40" y="36"/>
                    <a:pt x="40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8"/>
                    <a:pt x="39" y="38"/>
                  </a:cubicBezTo>
                  <a:cubicBezTo>
                    <a:pt x="39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9"/>
                  </a:cubicBezTo>
                  <a:cubicBezTo>
                    <a:pt x="38" y="39"/>
                    <a:pt x="37" y="38"/>
                    <a:pt x="37" y="38"/>
                  </a:cubicBezTo>
                  <a:cubicBezTo>
                    <a:pt x="37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7" y="40"/>
                    <a:pt x="37" y="40"/>
                  </a:cubicBezTo>
                  <a:cubicBezTo>
                    <a:pt x="37" y="40"/>
                    <a:pt x="36" y="41"/>
                    <a:pt x="36" y="41"/>
                  </a:cubicBezTo>
                  <a:cubicBezTo>
                    <a:pt x="36" y="41"/>
                    <a:pt x="36" y="42"/>
                    <a:pt x="36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5" y="41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7" y="42"/>
                    <a:pt x="36" y="42"/>
                    <a:pt x="35" y="42"/>
                  </a:cubicBezTo>
                  <a:cubicBezTo>
                    <a:pt x="36" y="42"/>
                    <a:pt x="36" y="42"/>
                    <a:pt x="35" y="42"/>
                  </a:cubicBezTo>
                  <a:cubicBezTo>
                    <a:pt x="35" y="42"/>
                    <a:pt x="36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4"/>
                    <a:pt x="35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7"/>
                    <a:pt x="34" y="47"/>
                  </a:cubicBezTo>
                  <a:cubicBezTo>
                    <a:pt x="34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2" y="47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2" y="48"/>
                    <a:pt x="33" y="48"/>
                    <a:pt x="33" y="48"/>
                  </a:cubicBezTo>
                  <a:cubicBezTo>
                    <a:pt x="33" y="49"/>
                    <a:pt x="32" y="49"/>
                    <a:pt x="32" y="49"/>
                  </a:cubicBezTo>
                  <a:cubicBezTo>
                    <a:pt x="32" y="49"/>
                    <a:pt x="33" y="50"/>
                    <a:pt x="32" y="51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2"/>
                    <a:pt x="32" y="53"/>
                    <a:pt x="32" y="53"/>
                  </a:cubicBezTo>
                  <a:cubicBezTo>
                    <a:pt x="32" y="53"/>
                    <a:pt x="32" y="54"/>
                    <a:pt x="32" y="55"/>
                  </a:cubicBezTo>
                  <a:cubicBezTo>
                    <a:pt x="32" y="55"/>
                    <a:pt x="32" y="56"/>
                    <a:pt x="32" y="56"/>
                  </a:cubicBezTo>
                  <a:cubicBezTo>
                    <a:pt x="31" y="56"/>
                    <a:pt x="31" y="56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2" y="58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1" y="59"/>
                    <a:pt x="32" y="59"/>
                    <a:pt x="32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0" y="59"/>
                    <a:pt x="30" y="59"/>
                  </a:cubicBezTo>
                  <a:cubicBezTo>
                    <a:pt x="29" y="59"/>
                    <a:pt x="30" y="59"/>
                    <a:pt x="30" y="59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60"/>
                  </a:cubicBezTo>
                  <a:cubicBezTo>
                    <a:pt x="28" y="59"/>
                    <a:pt x="27" y="60"/>
                    <a:pt x="28" y="60"/>
                  </a:cubicBezTo>
                  <a:cubicBezTo>
                    <a:pt x="29" y="60"/>
                    <a:pt x="29" y="60"/>
                    <a:pt x="31" y="60"/>
                  </a:cubicBezTo>
                  <a:cubicBezTo>
                    <a:pt x="31" y="60"/>
                    <a:pt x="31" y="60"/>
                    <a:pt x="32" y="60"/>
                  </a:cubicBezTo>
                  <a:cubicBezTo>
                    <a:pt x="31" y="61"/>
                    <a:pt x="31" y="60"/>
                    <a:pt x="30" y="61"/>
                  </a:cubicBezTo>
                  <a:cubicBezTo>
                    <a:pt x="30" y="61"/>
                    <a:pt x="32" y="61"/>
                    <a:pt x="31" y="61"/>
                  </a:cubicBezTo>
                  <a:cubicBezTo>
                    <a:pt x="32" y="61"/>
                    <a:pt x="31" y="61"/>
                    <a:pt x="30" y="61"/>
                  </a:cubicBezTo>
                  <a:cubicBezTo>
                    <a:pt x="30" y="62"/>
                    <a:pt x="30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1" y="63"/>
                    <a:pt x="32" y="63"/>
                    <a:pt x="30" y="63"/>
                  </a:cubicBezTo>
                  <a:cubicBezTo>
                    <a:pt x="30" y="63"/>
                    <a:pt x="30" y="63"/>
                    <a:pt x="31" y="63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0" y="62"/>
                    <a:pt x="31" y="63"/>
                    <a:pt x="30" y="63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9" y="62"/>
                    <a:pt x="29" y="62"/>
                    <a:pt x="28" y="62"/>
                  </a:cubicBezTo>
                  <a:cubicBezTo>
                    <a:pt x="28" y="63"/>
                    <a:pt x="29" y="63"/>
                    <a:pt x="29" y="63"/>
                  </a:cubicBezTo>
                  <a:cubicBezTo>
                    <a:pt x="27" y="63"/>
                    <a:pt x="26" y="62"/>
                    <a:pt x="26" y="62"/>
                  </a:cubicBezTo>
                  <a:cubicBezTo>
                    <a:pt x="25" y="62"/>
                    <a:pt x="26" y="62"/>
                    <a:pt x="25" y="61"/>
                  </a:cubicBezTo>
                  <a:cubicBezTo>
                    <a:pt x="26" y="61"/>
                    <a:pt x="26" y="61"/>
                    <a:pt x="27" y="61"/>
                  </a:cubicBezTo>
                  <a:cubicBezTo>
                    <a:pt x="27" y="61"/>
                    <a:pt x="25" y="61"/>
                    <a:pt x="25" y="60"/>
                  </a:cubicBezTo>
                  <a:cubicBezTo>
                    <a:pt x="25" y="60"/>
                    <a:pt x="25" y="60"/>
                    <a:pt x="26" y="60"/>
                  </a:cubicBezTo>
                  <a:cubicBezTo>
                    <a:pt x="26" y="60"/>
                    <a:pt x="25" y="60"/>
                    <a:pt x="25" y="60"/>
                  </a:cubicBezTo>
                  <a:cubicBezTo>
                    <a:pt x="25" y="59"/>
                    <a:pt x="26" y="59"/>
                    <a:pt x="26" y="59"/>
                  </a:cubicBezTo>
                  <a:cubicBezTo>
                    <a:pt x="25" y="58"/>
                    <a:pt x="25" y="59"/>
                    <a:pt x="24" y="59"/>
                  </a:cubicBezTo>
                  <a:cubicBezTo>
                    <a:pt x="25" y="59"/>
                    <a:pt x="24" y="58"/>
                    <a:pt x="25" y="58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4" y="58"/>
                    <a:pt x="24" y="57"/>
                    <a:pt x="24" y="57"/>
                  </a:cubicBezTo>
                  <a:cubicBezTo>
                    <a:pt x="23" y="57"/>
                    <a:pt x="24" y="57"/>
                    <a:pt x="24" y="58"/>
                  </a:cubicBezTo>
                  <a:cubicBezTo>
                    <a:pt x="23" y="58"/>
                    <a:pt x="23" y="58"/>
                    <a:pt x="22" y="58"/>
                  </a:cubicBezTo>
                  <a:cubicBezTo>
                    <a:pt x="22" y="58"/>
                    <a:pt x="23" y="58"/>
                    <a:pt x="23" y="59"/>
                  </a:cubicBezTo>
                  <a:cubicBezTo>
                    <a:pt x="23" y="59"/>
                    <a:pt x="22" y="59"/>
                    <a:pt x="22" y="60"/>
                  </a:cubicBezTo>
                  <a:cubicBezTo>
                    <a:pt x="22" y="60"/>
                    <a:pt x="23" y="60"/>
                    <a:pt x="23" y="60"/>
                  </a:cubicBezTo>
                  <a:cubicBezTo>
                    <a:pt x="22" y="60"/>
                    <a:pt x="22" y="61"/>
                    <a:pt x="22" y="61"/>
                  </a:cubicBezTo>
                  <a:cubicBezTo>
                    <a:pt x="22" y="62"/>
                    <a:pt x="22" y="61"/>
                    <a:pt x="23" y="61"/>
                  </a:cubicBezTo>
                  <a:cubicBezTo>
                    <a:pt x="24" y="62"/>
                    <a:pt x="22" y="63"/>
                    <a:pt x="23" y="63"/>
                  </a:cubicBezTo>
                  <a:cubicBezTo>
                    <a:pt x="23" y="63"/>
                    <a:pt x="22" y="63"/>
                    <a:pt x="22" y="64"/>
                  </a:cubicBezTo>
                  <a:cubicBezTo>
                    <a:pt x="21" y="64"/>
                    <a:pt x="23" y="63"/>
                    <a:pt x="22" y="63"/>
                  </a:cubicBezTo>
                  <a:cubicBezTo>
                    <a:pt x="21" y="63"/>
                    <a:pt x="20" y="64"/>
                    <a:pt x="19" y="64"/>
                  </a:cubicBezTo>
                  <a:cubicBezTo>
                    <a:pt x="20" y="65"/>
                    <a:pt x="21" y="64"/>
                    <a:pt x="21" y="64"/>
                  </a:cubicBezTo>
                  <a:cubicBezTo>
                    <a:pt x="22" y="64"/>
                    <a:pt x="21" y="65"/>
                    <a:pt x="23" y="65"/>
                  </a:cubicBezTo>
                  <a:cubicBezTo>
                    <a:pt x="23" y="65"/>
                    <a:pt x="22" y="65"/>
                    <a:pt x="22" y="65"/>
                  </a:cubicBezTo>
                  <a:cubicBezTo>
                    <a:pt x="23" y="65"/>
                    <a:pt x="23" y="66"/>
                    <a:pt x="23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1" y="66"/>
                    <a:pt x="21" y="66"/>
                    <a:pt x="21" y="67"/>
                  </a:cubicBezTo>
                  <a:cubicBezTo>
                    <a:pt x="21" y="67"/>
                    <a:pt x="22" y="67"/>
                    <a:pt x="22" y="67"/>
                  </a:cubicBezTo>
                  <a:cubicBezTo>
                    <a:pt x="22" y="67"/>
                    <a:pt x="23" y="68"/>
                    <a:pt x="22" y="68"/>
                  </a:cubicBezTo>
                  <a:cubicBezTo>
                    <a:pt x="21" y="68"/>
                    <a:pt x="23" y="68"/>
                    <a:pt x="22" y="67"/>
                  </a:cubicBezTo>
                  <a:cubicBezTo>
                    <a:pt x="20" y="68"/>
                    <a:pt x="22" y="68"/>
                    <a:pt x="21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3" y="69"/>
                    <a:pt x="21" y="69"/>
                  </a:cubicBezTo>
                  <a:cubicBezTo>
                    <a:pt x="21" y="69"/>
                    <a:pt x="22" y="70"/>
                    <a:pt x="22" y="70"/>
                  </a:cubicBezTo>
                  <a:cubicBezTo>
                    <a:pt x="23" y="70"/>
                    <a:pt x="22" y="71"/>
                    <a:pt x="22" y="71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1" y="71"/>
                    <a:pt x="22" y="72"/>
                    <a:pt x="22" y="72"/>
                  </a:cubicBezTo>
                  <a:cubicBezTo>
                    <a:pt x="21" y="72"/>
                    <a:pt x="21" y="73"/>
                    <a:pt x="22" y="74"/>
                  </a:cubicBezTo>
                  <a:cubicBezTo>
                    <a:pt x="22" y="73"/>
                    <a:pt x="22" y="73"/>
                    <a:pt x="22" y="72"/>
                  </a:cubicBezTo>
                  <a:cubicBezTo>
                    <a:pt x="23" y="72"/>
                    <a:pt x="22" y="73"/>
                    <a:pt x="22" y="73"/>
                  </a:cubicBezTo>
                  <a:cubicBezTo>
                    <a:pt x="22" y="73"/>
                    <a:pt x="22" y="74"/>
                    <a:pt x="23" y="74"/>
                  </a:cubicBezTo>
                  <a:cubicBezTo>
                    <a:pt x="22" y="75"/>
                    <a:pt x="23" y="75"/>
                    <a:pt x="22" y="76"/>
                  </a:cubicBezTo>
                  <a:cubicBezTo>
                    <a:pt x="22" y="77"/>
                    <a:pt x="23" y="76"/>
                    <a:pt x="23" y="77"/>
                  </a:cubicBezTo>
                  <a:cubicBezTo>
                    <a:pt x="23" y="77"/>
                    <a:pt x="23" y="77"/>
                    <a:pt x="22" y="77"/>
                  </a:cubicBezTo>
                  <a:cubicBezTo>
                    <a:pt x="23" y="78"/>
                    <a:pt x="21" y="79"/>
                    <a:pt x="22" y="79"/>
                  </a:cubicBezTo>
                  <a:cubicBezTo>
                    <a:pt x="21" y="80"/>
                    <a:pt x="21" y="79"/>
                    <a:pt x="21" y="79"/>
                  </a:cubicBezTo>
                  <a:cubicBezTo>
                    <a:pt x="21" y="80"/>
                    <a:pt x="20" y="80"/>
                    <a:pt x="20" y="80"/>
                  </a:cubicBezTo>
                  <a:cubicBezTo>
                    <a:pt x="20" y="80"/>
                    <a:pt x="21" y="80"/>
                    <a:pt x="21" y="80"/>
                  </a:cubicBezTo>
                  <a:cubicBezTo>
                    <a:pt x="22" y="80"/>
                    <a:pt x="22" y="81"/>
                    <a:pt x="22" y="81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4" y="81"/>
                    <a:pt x="23" y="82"/>
                    <a:pt x="23" y="82"/>
                  </a:cubicBezTo>
                  <a:cubicBezTo>
                    <a:pt x="23" y="82"/>
                    <a:pt x="22" y="82"/>
                    <a:pt x="22" y="82"/>
                  </a:cubicBezTo>
                  <a:cubicBezTo>
                    <a:pt x="21" y="82"/>
                    <a:pt x="22" y="82"/>
                    <a:pt x="22" y="82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1" y="83"/>
                    <a:pt x="22" y="82"/>
                    <a:pt x="23" y="82"/>
                  </a:cubicBezTo>
                  <a:cubicBezTo>
                    <a:pt x="22" y="83"/>
                    <a:pt x="22" y="83"/>
                    <a:pt x="22" y="84"/>
                  </a:cubicBezTo>
                  <a:cubicBezTo>
                    <a:pt x="21" y="84"/>
                    <a:pt x="21" y="84"/>
                    <a:pt x="21" y="84"/>
                  </a:cubicBezTo>
                  <a:cubicBezTo>
                    <a:pt x="21" y="85"/>
                    <a:pt x="23" y="85"/>
                    <a:pt x="22" y="85"/>
                  </a:cubicBezTo>
                  <a:cubicBezTo>
                    <a:pt x="22" y="85"/>
                    <a:pt x="22" y="86"/>
                    <a:pt x="21" y="86"/>
                  </a:cubicBezTo>
                  <a:cubicBezTo>
                    <a:pt x="21" y="86"/>
                    <a:pt x="20" y="86"/>
                    <a:pt x="20" y="86"/>
                  </a:cubicBezTo>
                  <a:cubicBezTo>
                    <a:pt x="21" y="87"/>
                    <a:pt x="21" y="86"/>
                    <a:pt x="22" y="86"/>
                  </a:cubicBezTo>
                  <a:cubicBezTo>
                    <a:pt x="23" y="86"/>
                    <a:pt x="21" y="86"/>
                    <a:pt x="22" y="87"/>
                  </a:cubicBezTo>
                  <a:cubicBezTo>
                    <a:pt x="22" y="87"/>
                    <a:pt x="22" y="86"/>
                    <a:pt x="22" y="86"/>
                  </a:cubicBezTo>
                  <a:cubicBezTo>
                    <a:pt x="23" y="86"/>
                    <a:pt x="22" y="87"/>
                    <a:pt x="22" y="87"/>
                  </a:cubicBezTo>
                  <a:cubicBezTo>
                    <a:pt x="22" y="88"/>
                    <a:pt x="22" y="88"/>
                    <a:pt x="23" y="88"/>
                  </a:cubicBezTo>
                  <a:cubicBezTo>
                    <a:pt x="23" y="88"/>
                    <a:pt x="22" y="89"/>
                    <a:pt x="23" y="89"/>
                  </a:cubicBezTo>
                  <a:cubicBezTo>
                    <a:pt x="22" y="89"/>
                    <a:pt x="22" y="89"/>
                    <a:pt x="22" y="89"/>
                  </a:cubicBezTo>
                  <a:cubicBezTo>
                    <a:pt x="22" y="90"/>
                    <a:pt x="23" y="89"/>
                    <a:pt x="22" y="90"/>
                  </a:cubicBezTo>
                  <a:cubicBezTo>
                    <a:pt x="21" y="90"/>
                    <a:pt x="22" y="90"/>
                    <a:pt x="21" y="90"/>
                  </a:cubicBezTo>
                  <a:cubicBezTo>
                    <a:pt x="21" y="91"/>
                    <a:pt x="22" y="90"/>
                    <a:pt x="22" y="90"/>
                  </a:cubicBezTo>
                  <a:cubicBezTo>
                    <a:pt x="23" y="90"/>
                    <a:pt x="22" y="89"/>
                    <a:pt x="24" y="89"/>
                  </a:cubicBezTo>
                  <a:cubicBezTo>
                    <a:pt x="23" y="89"/>
                    <a:pt x="24" y="89"/>
                    <a:pt x="24" y="90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2" y="90"/>
                    <a:pt x="22" y="91"/>
                    <a:pt x="22" y="92"/>
                  </a:cubicBezTo>
                  <a:cubicBezTo>
                    <a:pt x="22" y="92"/>
                    <a:pt x="22" y="91"/>
                    <a:pt x="23" y="91"/>
                  </a:cubicBezTo>
                  <a:cubicBezTo>
                    <a:pt x="23" y="91"/>
                    <a:pt x="22" y="92"/>
                    <a:pt x="22" y="92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1" y="94"/>
                    <a:pt x="20" y="95"/>
                    <a:pt x="22" y="94"/>
                  </a:cubicBezTo>
                  <a:cubicBezTo>
                    <a:pt x="22" y="94"/>
                    <a:pt x="23" y="93"/>
                    <a:pt x="23" y="93"/>
                  </a:cubicBezTo>
                  <a:cubicBezTo>
                    <a:pt x="24" y="93"/>
                    <a:pt x="23" y="92"/>
                    <a:pt x="23" y="92"/>
                  </a:cubicBezTo>
                  <a:cubicBezTo>
                    <a:pt x="24" y="91"/>
                    <a:pt x="24" y="92"/>
                    <a:pt x="24" y="92"/>
                  </a:cubicBezTo>
                  <a:cubicBezTo>
                    <a:pt x="24" y="92"/>
                    <a:pt x="24" y="93"/>
                    <a:pt x="24" y="93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22" y="95"/>
                    <a:pt x="23" y="94"/>
                    <a:pt x="24" y="94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4" y="95"/>
                    <a:pt x="23" y="95"/>
                    <a:pt x="23" y="95"/>
                  </a:cubicBezTo>
                  <a:cubicBezTo>
                    <a:pt x="23" y="95"/>
                    <a:pt x="23" y="96"/>
                    <a:pt x="23" y="96"/>
                  </a:cubicBezTo>
                  <a:cubicBezTo>
                    <a:pt x="23" y="97"/>
                    <a:pt x="23" y="97"/>
                    <a:pt x="22" y="97"/>
                  </a:cubicBezTo>
                  <a:cubicBezTo>
                    <a:pt x="22" y="98"/>
                    <a:pt x="22" y="98"/>
                    <a:pt x="22" y="100"/>
                  </a:cubicBezTo>
                  <a:cubicBezTo>
                    <a:pt x="23" y="99"/>
                    <a:pt x="24" y="99"/>
                    <a:pt x="23" y="100"/>
                  </a:cubicBezTo>
                  <a:cubicBezTo>
                    <a:pt x="25" y="99"/>
                    <a:pt x="23" y="99"/>
                    <a:pt x="24" y="98"/>
                  </a:cubicBezTo>
                  <a:cubicBezTo>
                    <a:pt x="25" y="98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4" y="100"/>
                    <a:pt x="23" y="100"/>
                    <a:pt x="22" y="101"/>
                  </a:cubicBezTo>
                  <a:cubicBezTo>
                    <a:pt x="22" y="102"/>
                    <a:pt x="23" y="100"/>
                    <a:pt x="23" y="101"/>
                  </a:cubicBezTo>
                  <a:cubicBezTo>
                    <a:pt x="24" y="101"/>
                    <a:pt x="22" y="102"/>
                    <a:pt x="22" y="102"/>
                  </a:cubicBezTo>
                  <a:cubicBezTo>
                    <a:pt x="23" y="103"/>
                    <a:pt x="23" y="101"/>
                    <a:pt x="24" y="101"/>
                  </a:cubicBezTo>
                  <a:cubicBezTo>
                    <a:pt x="23" y="102"/>
                    <a:pt x="25" y="102"/>
                    <a:pt x="23" y="102"/>
                  </a:cubicBezTo>
                  <a:cubicBezTo>
                    <a:pt x="24" y="102"/>
                    <a:pt x="24" y="103"/>
                    <a:pt x="24" y="104"/>
                  </a:cubicBezTo>
                  <a:cubicBezTo>
                    <a:pt x="25" y="103"/>
                    <a:pt x="24" y="103"/>
                    <a:pt x="25" y="102"/>
                  </a:cubicBezTo>
                  <a:cubicBezTo>
                    <a:pt x="26" y="101"/>
                    <a:pt x="25" y="102"/>
                    <a:pt x="25" y="103"/>
                  </a:cubicBezTo>
                  <a:cubicBezTo>
                    <a:pt x="25" y="103"/>
                    <a:pt x="25" y="102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25" y="103"/>
                    <a:pt x="25" y="104"/>
                    <a:pt x="25" y="104"/>
                  </a:cubicBezTo>
                  <a:cubicBezTo>
                    <a:pt x="25" y="104"/>
                    <a:pt x="25" y="103"/>
                    <a:pt x="25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5"/>
                    <a:pt x="23" y="105"/>
                    <a:pt x="23" y="106"/>
                  </a:cubicBezTo>
                  <a:cubicBezTo>
                    <a:pt x="23" y="106"/>
                    <a:pt x="24" y="105"/>
                    <a:pt x="24" y="105"/>
                  </a:cubicBezTo>
                  <a:cubicBezTo>
                    <a:pt x="25" y="104"/>
                    <a:pt x="25" y="103"/>
                    <a:pt x="26" y="103"/>
                  </a:cubicBezTo>
                  <a:cubicBezTo>
                    <a:pt x="26" y="103"/>
                    <a:pt x="25" y="103"/>
                    <a:pt x="25" y="104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5" y="104"/>
                    <a:pt x="26" y="104"/>
                    <a:pt x="26" y="105"/>
                  </a:cubicBezTo>
                  <a:cubicBezTo>
                    <a:pt x="25" y="106"/>
                    <a:pt x="26" y="104"/>
                    <a:pt x="24" y="106"/>
                  </a:cubicBezTo>
                  <a:cubicBezTo>
                    <a:pt x="24" y="107"/>
                    <a:pt x="25" y="106"/>
                    <a:pt x="25" y="106"/>
                  </a:cubicBezTo>
                  <a:cubicBezTo>
                    <a:pt x="25" y="106"/>
                    <a:pt x="26" y="105"/>
                    <a:pt x="25" y="105"/>
                  </a:cubicBezTo>
                  <a:cubicBezTo>
                    <a:pt x="26" y="104"/>
                    <a:pt x="26" y="106"/>
                    <a:pt x="27" y="104"/>
                  </a:cubicBezTo>
                  <a:cubicBezTo>
                    <a:pt x="27" y="104"/>
                    <a:pt x="28" y="103"/>
                    <a:pt x="28" y="104"/>
                  </a:cubicBezTo>
                  <a:cubicBezTo>
                    <a:pt x="29" y="103"/>
                    <a:pt x="29" y="103"/>
                    <a:pt x="30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1" y="103"/>
                    <a:pt x="32" y="103"/>
                    <a:pt x="32" y="103"/>
                  </a:cubicBezTo>
                  <a:cubicBezTo>
                    <a:pt x="33" y="103"/>
                    <a:pt x="34" y="102"/>
                    <a:pt x="35" y="103"/>
                  </a:cubicBezTo>
                  <a:cubicBezTo>
                    <a:pt x="35" y="102"/>
                    <a:pt x="35" y="102"/>
                    <a:pt x="36" y="102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36" y="103"/>
                    <a:pt x="35" y="103"/>
                    <a:pt x="35" y="104"/>
                  </a:cubicBezTo>
                  <a:cubicBezTo>
                    <a:pt x="35" y="103"/>
                    <a:pt x="35" y="102"/>
                    <a:pt x="34" y="103"/>
                  </a:cubicBezTo>
                  <a:cubicBezTo>
                    <a:pt x="34" y="104"/>
                    <a:pt x="35" y="103"/>
                    <a:pt x="35" y="104"/>
                  </a:cubicBezTo>
                  <a:cubicBezTo>
                    <a:pt x="35" y="104"/>
                    <a:pt x="34" y="105"/>
                    <a:pt x="34" y="105"/>
                  </a:cubicBezTo>
                  <a:cubicBezTo>
                    <a:pt x="34" y="105"/>
                    <a:pt x="35" y="105"/>
                    <a:pt x="35" y="105"/>
                  </a:cubicBezTo>
                  <a:cubicBezTo>
                    <a:pt x="35" y="104"/>
                    <a:pt x="35" y="105"/>
                    <a:pt x="35" y="104"/>
                  </a:cubicBezTo>
                  <a:cubicBezTo>
                    <a:pt x="36" y="103"/>
                    <a:pt x="36" y="103"/>
                    <a:pt x="36" y="102"/>
                  </a:cubicBezTo>
                  <a:cubicBezTo>
                    <a:pt x="36" y="102"/>
                    <a:pt x="37" y="101"/>
                    <a:pt x="37" y="102"/>
                  </a:cubicBezTo>
                  <a:cubicBezTo>
                    <a:pt x="38" y="101"/>
                    <a:pt x="38" y="102"/>
                    <a:pt x="39" y="102"/>
                  </a:cubicBezTo>
                  <a:cubicBezTo>
                    <a:pt x="40" y="102"/>
                    <a:pt x="42" y="101"/>
                    <a:pt x="43" y="101"/>
                  </a:cubicBezTo>
                  <a:cubicBezTo>
                    <a:pt x="43" y="100"/>
                    <a:pt x="43" y="101"/>
                    <a:pt x="43" y="101"/>
                  </a:cubicBezTo>
                  <a:cubicBezTo>
                    <a:pt x="43" y="101"/>
                    <a:pt x="43" y="101"/>
                    <a:pt x="43" y="101"/>
                  </a:cubicBezTo>
                  <a:cubicBezTo>
                    <a:pt x="44" y="101"/>
                    <a:pt x="44" y="100"/>
                    <a:pt x="44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4" y="102"/>
                    <a:pt x="43" y="102"/>
                    <a:pt x="43" y="102"/>
                  </a:cubicBezTo>
                  <a:cubicBezTo>
                    <a:pt x="43" y="103"/>
                    <a:pt x="43" y="102"/>
                    <a:pt x="43" y="103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103"/>
                    <a:pt x="43" y="104"/>
                    <a:pt x="44" y="104"/>
                  </a:cubicBezTo>
                  <a:cubicBezTo>
                    <a:pt x="44" y="103"/>
                    <a:pt x="43" y="104"/>
                    <a:pt x="43" y="103"/>
                  </a:cubicBezTo>
                  <a:cubicBezTo>
                    <a:pt x="44" y="102"/>
                    <a:pt x="44" y="103"/>
                    <a:pt x="45" y="103"/>
                  </a:cubicBezTo>
                  <a:cubicBezTo>
                    <a:pt x="45" y="102"/>
                    <a:pt x="44" y="103"/>
                    <a:pt x="44" y="102"/>
                  </a:cubicBezTo>
                  <a:cubicBezTo>
                    <a:pt x="44" y="101"/>
                    <a:pt x="44" y="101"/>
                    <a:pt x="44" y="100"/>
                  </a:cubicBezTo>
                  <a:cubicBezTo>
                    <a:pt x="45" y="100"/>
                    <a:pt x="46" y="100"/>
                    <a:pt x="47" y="101"/>
                  </a:cubicBezTo>
                  <a:cubicBezTo>
                    <a:pt x="48" y="100"/>
                    <a:pt x="48" y="99"/>
                    <a:pt x="49" y="100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48" y="97"/>
                    <a:pt x="49" y="98"/>
                    <a:pt x="49" y="97"/>
                  </a:cubicBezTo>
                  <a:cubicBezTo>
                    <a:pt x="49" y="96"/>
                    <a:pt x="49" y="97"/>
                    <a:pt x="48" y="97"/>
                  </a:cubicBezTo>
                  <a:cubicBezTo>
                    <a:pt x="48" y="97"/>
                    <a:pt x="48" y="97"/>
                    <a:pt x="47" y="97"/>
                  </a:cubicBezTo>
                  <a:cubicBezTo>
                    <a:pt x="47" y="97"/>
                    <a:pt x="47" y="98"/>
                    <a:pt x="47" y="98"/>
                  </a:cubicBezTo>
                  <a:cubicBezTo>
                    <a:pt x="47" y="98"/>
                    <a:pt x="47" y="98"/>
                    <a:pt x="47" y="97"/>
                  </a:cubicBezTo>
                  <a:cubicBezTo>
                    <a:pt x="46" y="97"/>
                    <a:pt x="47" y="98"/>
                    <a:pt x="46" y="98"/>
                  </a:cubicBezTo>
                  <a:cubicBezTo>
                    <a:pt x="46" y="98"/>
                    <a:pt x="45" y="99"/>
                    <a:pt x="44" y="98"/>
                  </a:cubicBezTo>
                  <a:cubicBezTo>
                    <a:pt x="45" y="97"/>
                    <a:pt x="44" y="97"/>
                    <a:pt x="44" y="96"/>
                  </a:cubicBezTo>
                  <a:cubicBezTo>
                    <a:pt x="44" y="96"/>
                    <a:pt x="44" y="98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3" y="98"/>
                    <a:pt x="43" y="97"/>
                    <a:pt x="43" y="97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3" y="99"/>
                    <a:pt x="43" y="98"/>
                    <a:pt x="43" y="98"/>
                  </a:cubicBezTo>
                  <a:cubicBezTo>
                    <a:pt x="42" y="99"/>
                    <a:pt x="42" y="99"/>
                    <a:pt x="41" y="99"/>
                  </a:cubicBezTo>
                  <a:cubicBezTo>
                    <a:pt x="41" y="98"/>
                    <a:pt x="41" y="98"/>
                    <a:pt x="42" y="98"/>
                  </a:cubicBezTo>
                  <a:cubicBezTo>
                    <a:pt x="42" y="97"/>
                    <a:pt x="41" y="98"/>
                    <a:pt x="41" y="99"/>
                  </a:cubicBezTo>
                  <a:cubicBezTo>
                    <a:pt x="40" y="99"/>
                    <a:pt x="40" y="98"/>
                    <a:pt x="40" y="98"/>
                  </a:cubicBezTo>
                  <a:cubicBezTo>
                    <a:pt x="39" y="99"/>
                    <a:pt x="40" y="98"/>
                    <a:pt x="40" y="98"/>
                  </a:cubicBezTo>
                  <a:cubicBezTo>
                    <a:pt x="39" y="100"/>
                    <a:pt x="38" y="99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7" y="100"/>
                    <a:pt x="37" y="99"/>
                    <a:pt x="37" y="99"/>
                  </a:cubicBezTo>
                  <a:cubicBezTo>
                    <a:pt x="37" y="99"/>
                    <a:pt x="37" y="100"/>
                    <a:pt x="37" y="100"/>
                  </a:cubicBezTo>
                  <a:cubicBezTo>
                    <a:pt x="36" y="100"/>
                    <a:pt x="37" y="99"/>
                    <a:pt x="36" y="99"/>
                  </a:cubicBezTo>
                  <a:cubicBezTo>
                    <a:pt x="36" y="99"/>
                    <a:pt x="36" y="99"/>
                    <a:pt x="36" y="100"/>
                  </a:cubicBezTo>
                  <a:cubicBezTo>
                    <a:pt x="35" y="100"/>
                    <a:pt x="34" y="101"/>
                    <a:pt x="34" y="100"/>
                  </a:cubicBezTo>
                  <a:cubicBezTo>
                    <a:pt x="34" y="100"/>
                    <a:pt x="33" y="100"/>
                    <a:pt x="33" y="100"/>
                  </a:cubicBezTo>
                  <a:cubicBezTo>
                    <a:pt x="33" y="101"/>
                    <a:pt x="32" y="101"/>
                    <a:pt x="32" y="100"/>
                  </a:cubicBezTo>
                  <a:cubicBezTo>
                    <a:pt x="32" y="100"/>
                    <a:pt x="31" y="100"/>
                    <a:pt x="31" y="101"/>
                  </a:cubicBezTo>
                  <a:cubicBezTo>
                    <a:pt x="30" y="101"/>
                    <a:pt x="30" y="100"/>
                    <a:pt x="30" y="99"/>
                  </a:cubicBezTo>
                  <a:cubicBezTo>
                    <a:pt x="30" y="98"/>
                    <a:pt x="30" y="98"/>
                    <a:pt x="31" y="97"/>
                  </a:cubicBezTo>
                  <a:cubicBezTo>
                    <a:pt x="31" y="97"/>
                    <a:pt x="32" y="96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2" y="94"/>
                    <a:pt x="31" y="94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cubicBezTo>
                    <a:pt x="30" y="96"/>
                    <a:pt x="32" y="94"/>
                    <a:pt x="31" y="95"/>
                  </a:cubicBezTo>
                  <a:cubicBezTo>
                    <a:pt x="30" y="96"/>
                    <a:pt x="30" y="96"/>
                    <a:pt x="30" y="95"/>
                  </a:cubicBezTo>
                  <a:cubicBezTo>
                    <a:pt x="30" y="96"/>
                    <a:pt x="29" y="96"/>
                    <a:pt x="29" y="96"/>
                  </a:cubicBezTo>
                  <a:cubicBezTo>
                    <a:pt x="29" y="97"/>
                    <a:pt x="29" y="96"/>
                    <a:pt x="29" y="96"/>
                  </a:cubicBezTo>
                  <a:cubicBezTo>
                    <a:pt x="30" y="96"/>
                    <a:pt x="30" y="95"/>
                    <a:pt x="31" y="95"/>
                  </a:cubicBezTo>
                  <a:cubicBezTo>
                    <a:pt x="31" y="94"/>
                    <a:pt x="30" y="94"/>
                    <a:pt x="30" y="94"/>
                  </a:cubicBezTo>
                  <a:cubicBezTo>
                    <a:pt x="31" y="94"/>
                    <a:pt x="31" y="93"/>
                    <a:pt x="31" y="93"/>
                  </a:cubicBezTo>
                  <a:cubicBezTo>
                    <a:pt x="31" y="93"/>
                    <a:pt x="30" y="94"/>
                    <a:pt x="30" y="94"/>
                  </a:cubicBezTo>
                  <a:cubicBezTo>
                    <a:pt x="31" y="92"/>
                    <a:pt x="31" y="92"/>
                    <a:pt x="32" y="91"/>
                  </a:cubicBezTo>
                  <a:cubicBezTo>
                    <a:pt x="32" y="91"/>
                    <a:pt x="31" y="93"/>
                    <a:pt x="31" y="93"/>
                  </a:cubicBezTo>
                  <a:cubicBezTo>
                    <a:pt x="31" y="93"/>
                    <a:pt x="31" y="92"/>
                    <a:pt x="31" y="92"/>
                  </a:cubicBezTo>
                  <a:cubicBezTo>
                    <a:pt x="31" y="92"/>
                    <a:pt x="32" y="90"/>
                    <a:pt x="31" y="92"/>
                  </a:cubicBezTo>
                  <a:cubicBezTo>
                    <a:pt x="30" y="93"/>
                    <a:pt x="31" y="91"/>
                    <a:pt x="31" y="92"/>
                  </a:cubicBezTo>
                  <a:cubicBezTo>
                    <a:pt x="30" y="93"/>
                    <a:pt x="30" y="92"/>
                    <a:pt x="30" y="92"/>
                  </a:cubicBezTo>
                  <a:cubicBezTo>
                    <a:pt x="30" y="92"/>
                    <a:pt x="29" y="92"/>
                    <a:pt x="29" y="92"/>
                  </a:cubicBezTo>
                  <a:cubicBezTo>
                    <a:pt x="29" y="92"/>
                    <a:pt x="29" y="91"/>
                    <a:pt x="30" y="91"/>
                  </a:cubicBezTo>
                  <a:cubicBezTo>
                    <a:pt x="29" y="91"/>
                    <a:pt x="30" y="90"/>
                    <a:pt x="30" y="90"/>
                  </a:cubicBezTo>
                  <a:cubicBezTo>
                    <a:pt x="30" y="89"/>
                    <a:pt x="29" y="90"/>
                    <a:pt x="29" y="90"/>
                  </a:cubicBezTo>
                  <a:cubicBezTo>
                    <a:pt x="28" y="91"/>
                    <a:pt x="29" y="90"/>
                    <a:pt x="29" y="91"/>
                  </a:cubicBezTo>
                  <a:cubicBezTo>
                    <a:pt x="28" y="91"/>
                    <a:pt x="28" y="91"/>
                    <a:pt x="28" y="90"/>
                  </a:cubicBezTo>
                  <a:cubicBezTo>
                    <a:pt x="28" y="90"/>
                    <a:pt x="29" y="89"/>
                    <a:pt x="28" y="89"/>
                  </a:cubicBezTo>
                  <a:cubicBezTo>
                    <a:pt x="29" y="89"/>
                    <a:pt x="29" y="89"/>
                    <a:pt x="30" y="89"/>
                  </a:cubicBezTo>
                  <a:cubicBezTo>
                    <a:pt x="29" y="89"/>
                    <a:pt x="29" y="89"/>
                    <a:pt x="28" y="89"/>
                  </a:cubicBezTo>
                  <a:cubicBezTo>
                    <a:pt x="29" y="88"/>
                    <a:pt x="29" y="88"/>
                    <a:pt x="29" y="88"/>
                  </a:cubicBezTo>
                  <a:cubicBezTo>
                    <a:pt x="28" y="88"/>
                    <a:pt x="29" y="88"/>
                    <a:pt x="28" y="88"/>
                  </a:cubicBezTo>
                  <a:cubicBezTo>
                    <a:pt x="28" y="88"/>
                    <a:pt x="28" y="87"/>
                    <a:pt x="27" y="88"/>
                  </a:cubicBezTo>
                  <a:cubicBezTo>
                    <a:pt x="28" y="87"/>
                    <a:pt x="28" y="87"/>
                    <a:pt x="29" y="87"/>
                  </a:cubicBezTo>
                  <a:cubicBezTo>
                    <a:pt x="29" y="87"/>
                    <a:pt x="29" y="86"/>
                    <a:pt x="28" y="87"/>
                  </a:cubicBezTo>
                  <a:cubicBezTo>
                    <a:pt x="27" y="87"/>
                    <a:pt x="29" y="86"/>
                    <a:pt x="27" y="87"/>
                  </a:cubicBezTo>
                  <a:cubicBezTo>
                    <a:pt x="27" y="86"/>
                    <a:pt x="28" y="86"/>
                    <a:pt x="29" y="85"/>
                  </a:cubicBezTo>
                  <a:cubicBezTo>
                    <a:pt x="28" y="85"/>
                    <a:pt x="28" y="86"/>
                    <a:pt x="27" y="86"/>
                  </a:cubicBezTo>
                  <a:cubicBezTo>
                    <a:pt x="28" y="85"/>
                    <a:pt x="27" y="85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8" y="84"/>
                    <a:pt x="27" y="84"/>
                    <a:pt x="28" y="83"/>
                  </a:cubicBezTo>
                  <a:cubicBezTo>
                    <a:pt x="28" y="83"/>
                    <a:pt x="27" y="83"/>
                    <a:pt x="27" y="83"/>
                  </a:cubicBezTo>
                  <a:cubicBezTo>
                    <a:pt x="26" y="83"/>
                    <a:pt x="27" y="83"/>
                    <a:pt x="27" y="83"/>
                  </a:cubicBezTo>
                  <a:cubicBezTo>
                    <a:pt x="27" y="83"/>
                    <a:pt x="26" y="83"/>
                    <a:pt x="26" y="83"/>
                  </a:cubicBezTo>
                  <a:cubicBezTo>
                    <a:pt x="26" y="82"/>
                    <a:pt x="26" y="81"/>
                    <a:pt x="26" y="80"/>
                  </a:cubicBezTo>
                  <a:cubicBezTo>
                    <a:pt x="25" y="80"/>
                    <a:pt x="26" y="80"/>
                    <a:pt x="26" y="80"/>
                  </a:cubicBezTo>
                  <a:cubicBezTo>
                    <a:pt x="26" y="80"/>
                    <a:pt x="25" y="79"/>
                    <a:pt x="25" y="79"/>
                  </a:cubicBezTo>
                  <a:cubicBezTo>
                    <a:pt x="25" y="79"/>
                    <a:pt x="25" y="78"/>
                    <a:pt x="26" y="78"/>
                  </a:cubicBezTo>
                  <a:cubicBezTo>
                    <a:pt x="26" y="78"/>
                    <a:pt x="26" y="77"/>
                    <a:pt x="25" y="77"/>
                  </a:cubicBezTo>
                  <a:cubicBezTo>
                    <a:pt x="25" y="75"/>
                    <a:pt x="25" y="74"/>
                    <a:pt x="28" y="73"/>
                  </a:cubicBezTo>
                  <a:cubicBezTo>
                    <a:pt x="29" y="73"/>
                    <a:pt x="30" y="73"/>
                    <a:pt x="30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3" y="74"/>
                    <a:pt x="33" y="73"/>
                  </a:cubicBezTo>
                  <a:cubicBezTo>
                    <a:pt x="33" y="73"/>
                    <a:pt x="35" y="73"/>
                    <a:pt x="35" y="73"/>
                  </a:cubicBezTo>
                  <a:cubicBezTo>
                    <a:pt x="35" y="74"/>
                    <a:pt x="35" y="74"/>
                    <a:pt x="36" y="74"/>
                  </a:cubicBezTo>
                  <a:cubicBezTo>
                    <a:pt x="35" y="75"/>
                    <a:pt x="35" y="77"/>
                    <a:pt x="35" y="78"/>
                  </a:cubicBezTo>
                  <a:cubicBezTo>
                    <a:pt x="35" y="78"/>
                    <a:pt x="34" y="78"/>
                    <a:pt x="34" y="79"/>
                  </a:cubicBezTo>
                  <a:cubicBezTo>
                    <a:pt x="34" y="79"/>
                    <a:pt x="35" y="79"/>
                    <a:pt x="35" y="80"/>
                  </a:cubicBezTo>
                  <a:cubicBezTo>
                    <a:pt x="35" y="80"/>
                    <a:pt x="34" y="80"/>
                    <a:pt x="34" y="80"/>
                  </a:cubicBezTo>
                  <a:cubicBezTo>
                    <a:pt x="34" y="80"/>
                    <a:pt x="35" y="80"/>
                    <a:pt x="34" y="80"/>
                  </a:cubicBezTo>
                  <a:cubicBezTo>
                    <a:pt x="34" y="80"/>
                    <a:pt x="35" y="80"/>
                    <a:pt x="35" y="80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35" y="81"/>
                    <a:pt x="34" y="81"/>
                    <a:pt x="34" y="81"/>
                  </a:cubicBezTo>
                  <a:cubicBezTo>
                    <a:pt x="34" y="81"/>
                    <a:pt x="35" y="81"/>
                    <a:pt x="35" y="81"/>
                  </a:cubicBezTo>
                  <a:cubicBezTo>
                    <a:pt x="35" y="81"/>
                    <a:pt x="35" y="81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2"/>
                    <a:pt x="35" y="82"/>
                    <a:pt x="36" y="82"/>
                  </a:cubicBezTo>
                  <a:cubicBezTo>
                    <a:pt x="35" y="83"/>
                    <a:pt x="35" y="83"/>
                    <a:pt x="36" y="83"/>
                  </a:cubicBezTo>
                  <a:cubicBezTo>
                    <a:pt x="35" y="84"/>
                    <a:pt x="34" y="84"/>
                    <a:pt x="34" y="84"/>
                  </a:cubicBezTo>
                  <a:cubicBezTo>
                    <a:pt x="34" y="84"/>
                    <a:pt x="35" y="83"/>
                    <a:pt x="36" y="83"/>
                  </a:cubicBezTo>
                  <a:cubicBezTo>
                    <a:pt x="35" y="84"/>
                    <a:pt x="35" y="84"/>
                    <a:pt x="36" y="84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4" y="85"/>
                    <a:pt x="36" y="84"/>
                    <a:pt x="36" y="84"/>
                  </a:cubicBezTo>
                  <a:cubicBezTo>
                    <a:pt x="36" y="84"/>
                    <a:pt x="35" y="85"/>
                    <a:pt x="35" y="85"/>
                  </a:cubicBezTo>
                  <a:cubicBezTo>
                    <a:pt x="35" y="85"/>
                    <a:pt x="35" y="85"/>
                    <a:pt x="36" y="85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35" y="85"/>
                    <a:pt x="36" y="85"/>
                    <a:pt x="35" y="86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6" y="85"/>
                    <a:pt x="36" y="85"/>
                  </a:cubicBezTo>
                  <a:cubicBezTo>
                    <a:pt x="36" y="85"/>
                    <a:pt x="35" y="85"/>
                    <a:pt x="35" y="86"/>
                  </a:cubicBezTo>
                  <a:cubicBezTo>
                    <a:pt x="35" y="86"/>
                    <a:pt x="34" y="87"/>
                    <a:pt x="35" y="86"/>
                  </a:cubicBezTo>
                  <a:cubicBezTo>
                    <a:pt x="35" y="86"/>
                    <a:pt x="36" y="85"/>
                    <a:pt x="36" y="85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36" y="86"/>
                    <a:pt x="36" y="86"/>
                    <a:pt x="35" y="86"/>
                  </a:cubicBezTo>
                  <a:cubicBezTo>
                    <a:pt x="36" y="86"/>
                    <a:pt x="35" y="87"/>
                    <a:pt x="36" y="86"/>
                  </a:cubicBezTo>
                  <a:cubicBezTo>
                    <a:pt x="37" y="86"/>
                    <a:pt x="36" y="86"/>
                    <a:pt x="35" y="87"/>
                  </a:cubicBezTo>
                  <a:cubicBezTo>
                    <a:pt x="35" y="87"/>
                    <a:pt x="37" y="86"/>
                    <a:pt x="35" y="87"/>
                  </a:cubicBezTo>
                  <a:cubicBezTo>
                    <a:pt x="36" y="87"/>
                    <a:pt x="36" y="86"/>
                    <a:pt x="36" y="87"/>
                  </a:cubicBezTo>
                  <a:cubicBezTo>
                    <a:pt x="36" y="87"/>
                    <a:pt x="37" y="86"/>
                    <a:pt x="37" y="86"/>
                  </a:cubicBezTo>
                  <a:cubicBezTo>
                    <a:pt x="37" y="86"/>
                    <a:pt x="38" y="86"/>
                    <a:pt x="36" y="87"/>
                  </a:cubicBezTo>
                  <a:cubicBezTo>
                    <a:pt x="36" y="87"/>
                    <a:pt x="37" y="86"/>
                    <a:pt x="37" y="87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37" y="87"/>
                    <a:pt x="36" y="88"/>
                    <a:pt x="36" y="88"/>
                  </a:cubicBezTo>
                  <a:cubicBezTo>
                    <a:pt x="37" y="87"/>
                    <a:pt x="37" y="88"/>
                    <a:pt x="37" y="88"/>
                  </a:cubicBezTo>
                  <a:cubicBezTo>
                    <a:pt x="37" y="88"/>
                    <a:pt x="37" y="87"/>
                    <a:pt x="37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6" y="90"/>
                    <a:pt x="35" y="91"/>
                    <a:pt x="35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6" y="90"/>
                    <a:pt x="37" y="90"/>
                    <a:pt x="37" y="89"/>
                  </a:cubicBezTo>
                  <a:cubicBezTo>
                    <a:pt x="37" y="88"/>
                    <a:pt x="37" y="89"/>
                    <a:pt x="38" y="87"/>
                  </a:cubicBezTo>
                  <a:cubicBezTo>
                    <a:pt x="39" y="87"/>
                    <a:pt x="39" y="88"/>
                    <a:pt x="40" y="87"/>
                  </a:cubicBezTo>
                  <a:cubicBezTo>
                    <a:pt x="39" y="89"/>
                    <a:pt x="39" y="88"/>
                    <a:pt x="39" y="88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8" y="89"/>
                    <a:pt x="38" y="89"/>
                    <a:pt x="38" y="90"/>
                  </a:cubicBezTo>
                  <a:cubicBezTo>
                    <a:pt x="38" y="90"/>
                    <a:pt x="39" y="88"/>
                    <a:pt x="39" y="88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89"/>
                    <a:pt x="39" y="89"/>
                    <a:pt x="38" y="90"/>
                  </a:cubicBezTo>
                  <a:cubicBezTo>
                    <a:pt x="39" y="90"/>
                    <a:pt x="39" y="89"/>
                    <a:pt x="39" y="89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39" y="90"/>
                    <a:pt x="39" y="90"/>
                    <a:pt x="39" y="89"/>
                  </a:cubicBezTo>
                  <a:cubicBezTo>
                    <a:pt x="40" y="89"/>
                    <a:pt x="40" y="90"/>
                    <a:pt x="40" y="88"/>
                  </a:cubicBezTo>
                  <a:cubicBezTo>
                    <a:pt x="40" y="89"/>
                    <a:pt x="41" y="88"/>
                    <a:pt x="41" y="89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40" y="90"/>
                    <a:pt x="39" y="90"/>
                    <a:pt x="39" y="91"/>
                  </a:cubicBezTo>
                  <a:cubicBezTo>
                    <a:pt x="39" y="91"/>
                    <a:pt x="39" y="91"/>
                    <a:pt x="40" y="90"/>
                  </a:cubicBezTo>
                  <a:cubicBezTo>
                    <a:pt x="40" y="90"/>
                    <a:pt x="40" y="89"/>
                    <a:pt x="40" y="90"/>
                  </a:cubicBezTo>
                  <a:cubicBezTo>
                    <a:pt x="40" y="90"/>
                    <a:pt x="40" y="90"/>
                    <a:pt x="40" y="91"/>
                  </a:cubicBezTo>
                  <a:cubicBezTo>
                    <a:pt x="41" y="90"/>
                    <a:pt x="41" y="90"/>
                    <a:pt x="42" y="90"/>
                  </a:cubicBezTo>
                  <a:cubicBezTo>
                    <a:pt x="42" y="90"/>
                    <a:pt x="41" y="91"/>
                    <a:pt x="41" y="91"/>
                  </a:cubicBezTo>
                  <a:cubicBezTo>
                    <a:pt x="42" y="91"/>
                    <a:pt x="42" y="90"/>
                    <a:pt x="42" y="90"/>
                  </a:cubicBezTo>
                  <a:cubicBezTo>
                    <a:pt x="42" y="91"/>
                    <a:pt x="41" y="92"/>
                    <a:pt x="41" y="92"/>
                  </a:cubicBezTo>
                  <a:cubicBezTo>
                    <a:pt x="41" y="93"/>
                    <a:pt x="41" y="92"/>
                    <a:pt x="42" y="91"/>
                  </a:cubicBezTo>
                  <a:cubicBezTo>
                    <a:pt x="42" y="91"/>
                    <a:pt x="42" y="91"/>
                    <a:pt x="42" y="91"/>
                  </a:cubicBezTo>
                  <a:cubicBezTo>
                    <a:pt x="43" y="90"/>
                    <a:pt x="43" y="90"/>
                    <a:pt x="44" y="90"/>
                  </a:cubicBezTo>
                  <a:cubicBezTo>
                    <a:pt x="45" y="90"/>
                    <a:pt x="45" y="90"/>
                    <a:pt x="46" y="90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7" y="91"/>
                    <a:pt x="47" y="91"/>
                    <a:pt x="47" y="91"/>
                  </a:cubicBezTo>
                  <a:cubicBezTo>
                    <a:pt x="47" y="91"/>
                    <a:pt x="47" y="91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7" y="91"/>
                    <a:pt x="47" y="90"/>
                    <a:pt x="48" y="90"/>
                  </a:cubicBezTo>
                  <a:cubicBezTo>
                    <a:pt x="48" y="90"/>
                    <a:pt x="48" y="90"/>
                    <a:pt x="49" y="91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1"/>
                    <a:pt x="51" y="91"/>
                  </a:cubicBezTo>
                  <a:cubicBezTo>
                    <a:pt x="52" y="91"/>
                    <a:pt x="52" y="91"/>
                    <a:pt x="51" y="90"/>
                  </a:cubicBezTo>
                  <a:cubicBezTo>
                    <a:pt x="52" y="90"/>
                    <a:pt x="53" y="90"/>
                    <a:pt x="53" y="90"/>
                  </a:cubicBezTo>
                  <a:cubicBezTo>
                    <a:pt x="55" y="89"/>
                    <a:pt x="56" y="90"/>
                    <a:pt x="57" y="90"/>
                  </a:cubicBezTo>
                  <a:cubicBezTo>
                    <a:pt x="57" y="90"/>
                    <a:pt x="58" y="89"/>
                    <a:pt x="58" y="90"/>
                  </a:cubicBezTo>
                  <a:cubicBezTo>
                    <a:pt x="58" y="90"/>
                    <a:pt x="58" y="89"/>
                    <a:pt x="58" y="89"/>
                  </a:cubicBezTo>
                  <a:cubicBezTo>
                    <a:pt x="59" y="89"/>
                    <a:pt x="59" y="90"/>
                    <a:pt x="59" y="90"/>
                  </a:cubicBezTo>
                  <a:cubicBezTo>
                    <a:pt x="60" y="89"/>
                    <a:pt x="62" y="89"/>
                    <a:pt x="63" y="89"/>
                  </a:cubicBezTo>
                  <a:cubicBezTo>
                    <a:pt x="64" y="89"/>
                    <a:pt x="63" y="89"/>
                    <a:pt x="63" y="90"/>
                  </a:cubicBezTo>
                  <a:cubicBezTo>
                    <a:pt x="64" y="90"/>
                    <a:pt x="63" y="88"/>
                    <a:pt x="64" y="88"/>
                  </a:cubicBezTo>
                  <a:cubicBezTo>
                    <a:pt x="64" y="89"/>
                    <a:pt x="64" y="89"/>
                    <a:pt x="64" y="90"/>
                  </a:cubicBezTo>
                  <a:cubicBezTo>
                    <a:pt x="65" y="90"/>
                    <a:pt x="65" y="89"/>
                    <a:pt x="65" y="90"/>
                  </a:cubicBezTo>
                  <a:cubicBezTo>
                    <a:pt x="65" y="90"/>
                    <a:pt x="65" y="90"/>
                    <a:pt x="65" y="91"/>
                  </a:cubicBezTo>
                  <a:cubicBezTo>
                    <a:pt x="65" y="91"/>
                    <a:pt x="65" y="89"/>
                    <a:pt x="66" y="90"/>
                  </a:cubicBezTo>
                  <a:cubicBezTo>
                    <a:pt x="66" y="90"/>
                    <a:pt x="66" y="91"/>
                    <a:pt x="66" y="91"/>
                  </a:cubicBezTo>
                  <a:cubicBezTo>
                    <a:pt x="66" y="92"/>
                    <a:pt x="66" y="90"/>
                    <a:pt x="66" y="90"/>
                  </a:cubicBezTo>
                  <a:cubicBezTo>
                    <a:pt x="67" y="91"/>
                    <a:pt x="67" y="90"/>
                    <a:pt x="67" y="91"/>
                  </a:cubicBezTo>
                  <a:cubicBezTo>
                    <a:pt x="67" y="90"/>
                    <a:pt x="67" y="88"/>
                    <a:pt x="68" y="89"/>
                  </a:cubicBezTo>
                  <a:cubicBezTo>
                    <a:pt x="68" y="89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69" y="91"/>
                    <a:pt x="69" y="90"/>
                  </a:cubicBezTo>
                  <a:cubicBezTo>
                    <a:pt x="69" y="91"/>
                    <a:pt x="69" y="91"/>
                    <a:pt x="69" y="92"/>
                  </a:cubicBezTo>
                  <a:cubicBezTo>
                    <a:pt x="69" y="92"/>
                    <a:pt x="69" y="91"/>
                    <a:pt x="69" y="91"/>
                  </a:cubicBezTo>
                  <a:cubicBezTo>
                    <a:pt x="70" y="91"/>
                    <a:pt x="70" y="91"/>
                    <a:pt x="70" y="92"/>
                  </a:cubicBezTo>
                  <a:cubicBezTo>
                    <a:pt x="70" y="92"/>
                    <a:pt x="69" y="94"/>
                    <a:pt x="68" y="92"/>
                  </a:cubicBezTo>
                  <a:cubicBezTo>
                    <a:pt x="67" y="93"/>
                    <a:pt x="68" y="93"/>
                    <a:pt x="68" y="93"/>
                  </a:cubicBezTo>
                  <a:cubicBezTo>
                    <a:pt x="67" y="93"/>
                    <a:pt x="67" y="94"/>
                    <a:pt x="66" y="93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5" y="94"/>
                    <a:pt x="64" y="94"/>
                    <a:pt x="64" y="95"/>
                  </a:cubicBezTo>
                  <a:cubicBezTo>
                    <a:pt x="64" y="94"/>
                    <a:pt x="63" y="95"/>
                    <a:pt x="62" y="96"/>
                  </a:cubicBezTo>
                  <a:cubicBezTo>
                    <a:pt x="62" y="95"/>
                    <a:pt x="61" y="95"/>
                    <a:pt x="61" y="95"/>
                  </a:cubicBezTo>
                  <a:cubicBezTo>
                    <a:pt x="61" y="96"/>
                    <a:pt x="62" y="96"/>
                    <a:pt x="62" y="96"/>
                  </a:cubicBezTo>
                  <a:cubicBezTo>
                    <a:pt x="62" y="98"/>
                    <a:pt x="62" y="96"/>
                    <a:pt x="61" y="97"/>
                  </a:cubicBezTo>
                  <a:cubicBezTo>
                    <a:pt x="61" y="97"/>
                    <a:pt x="62" y="98"/>
                    <a:pt x="62" y="98"/>
                  </a:cubicBezTo>
                  <a:cubicBezTo>
                    <a:pt x="62" y="98"/>
                    <a:pt x="62" y="97"/>
                    <a:pt x="63" y="96"/>
                  </a:cubicBezTo>
                  <a:cubicBezTo>
                    <a:pt x="64" y="96"/>
                    <a:pt x="65" y="95"/>
                    <a:pt x="67" y="96"/>
                  </a:cubicBezTo>
                  <a:cubicBezTo>
                    <a:pt x="66" y="96"/>
                    <a:pt x="67" y="97"/>
                    <a:pt x="66" y="97"/>
                  </a:cubicBezTo>
                  <a:cubicBezTo>
                    <a:pt x="67" y="98"/>
                    <a:pt x="67" y="97"/>
                    <a:pt x="67" y="98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9" y="97"/>
                    <a:pt x="68" y="96"/>
                    <a:pt x="69" y="96"/>
                  </a:cubicBezTo>
                  <a:cubicBezTo>
                    <a:pt x="69" y="97"/>
                    <a:pt x="69" y="97"/>
                    <a:pt x="69" y="98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6"/>
                  </a:cubicBezTo>
                  <a:cubicBezTo>
                    <a:pt x="70" y="97"/>
                    <a:pt x="70" y="97"/>
                    <a:pt x="70" y="98"/>
                  </a:cubicBezTo>
                  <a:cubicBezTo>
                    <a:pt x="71" y="98"/>
                    <a:pt x="70" y="97"/>
                    <a:pt x="71" y="97"/>
                  </a:cubicBezTo>
                  <a:cubicBezTo>
                    <a:pt x="72" y="97"/>
                    <a:pt x="72" y="98"/>
                    <a:pt x="72" y="98"/>
                  </a:cubicBezTo>
                  <a:cubicBezTo>
                    <a:pt x="73" y="97"/>
                    <a:pt x="73" y="97"/>
                    <a:pt x="72" y="96"/>
                  </a:cubicBezTo>
                  <a:cubicBezTo>
                    <a:pt x="73" y="96"/>
                    <a:pt x="73" y="95"/>
                    <a:pt x="73" y="94"/>
                  </a:cubicBezTo>
                  <a:cubicBezTo>
                    <a:pt x="73" y="94"/>
                    <a:pt x="73" y="95"/>
                    <a:pt x="74" y="94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5" y="96"/>
                    <a:pt x="75" y="96"/>
                    <a:pt x="75" y="96"/>
                  </a:cubicBezTo>
                  <a:cubicBezTo>
                    <a:pt x="76" y="97"/>
                    <a:pt x="75" y="96"/>
                    <a:pt x="76" y="97"/>
                  </a:cubicBezTo>
                  <a:cubicBezTo>
                    <a:pt x="76" y="98"/>
                    <a:pt x="76" y="97"/>
                    <a:pt x="76" y="97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5" y="95"/>
                    <a:pt x="75" y="95"/>
                  </a:cubicBezTo>
                  <a:cubicBezTo>
                    <a:pt x="75" y="94"/>
                    <a:pt x="74" y="94"/>
                    <a:pt x="74" y="93"/>
                  </a:cubicBezTo>
                  <a:cubicBezTo>
                    <a:pt x="75" y="93"/>
                    <a:pt x="78" y="91"/>
                    <a:pt x="79" y="91"/>
                  </a:cubicBezTo>
                  <a:cubicBezTo>
                    <a:pt x="80" y="93"/>
                    <a:pt x="79" y="92"/>
                    <a:pt x="79" y="92"/>
                  </a:cubicBezTo>
                  <a:cubicBezTo>
                    <a:pt x="78" y="92"/>
                    <a:pt x="76" y="93"/>
                    <a:pt x="75" y="93"/>
                  </a:cubicBezTo>
                  <a:cubicBezTo>
                    <a:pt x="75" y="94"/>
                    <a:pt x="76" y="93"/>
                    <a:pt x="77" y="94"/>
                  </a:cubicBezTo>
                  <a:cubicBezTo>
                    <a:pt x="77" y="94"/>
                    <a:pt x="76" y="93"/>
                    <a:pt x="77" y="93"/>
                  </a:cubicBezTo>
                  <a:cubicBezTo>
                    <a:pt x="77" y="93"/>
                    <a:pt x="77" y="94"/>
                    <a:pt x="78" y="94"/>
                  </a:cubicBezTo>
                  <a:cubicBezTo>
                    <a:pt x="78" y="94"/>
                    <a:pt x="78" y="93"/>
                    <a:pt x="78" y="93"/>
                  </a:cubicBezTo>
                  <a:cubicBezTo>
                    <a:pt x="78" y="93"/>
                    <a:pt x="78" y="93"/>
                    <a:pt x="78" y="93"/>
                  </a:cubicBezTo>
                  <a:cubicBezTo>
                    <a:pt x="78" y="93"/>
                    <a:pt x="78" y="93"/>
                    <a:pt x="78" y="93"/>
                  </a:cubicBezTo>
                  <a:cubicBezTo>
                    <a:pt x="79" y="93"/>
                    <a:pt x="79" y="93"/>
                    <a:pt x="80" y="92"/>
                  </a:cubicBezTo>
                  <a:cubicBezTo>
                    <a:pt x="80" y="92"/>
                    <a:pt x="80" y="92"/>
                    <a:pt x="80" y="93"/>
                  </a:cubicBezTo>
                  <a:cubicBezTo>
                    <a:pt x="81" y="92"/>
                    <a:pt x="80" y="92"/>
                    <a:pt x="80" y="91"/>
                  </a:cubicBezTo>
                  <a:cubicBezTo>
                    <a:pt x="80" y="91"/>
                    <a:pt x="80" y="92"/>
                    <a:pt x="81" y="92"/>
                  </a:cubicBezTo>
                  <a:cubicBezTo>
                    <a:pt x="81" y="92"/>
                    <a:pt x="80" y="91"/>
                    <a:pt x="80" y="91"/>
                  </a:cubicBezTo>
                  <a:cubicBezTo>
                    <a:pt x="81" y="90"/>
                    <a:pt x="82" y="89"/>
                    <a:pt x="83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9"/>
                    <a:pt x="84" y="89"/>
                    <a:pt x="84" y="89"/>
                  </a:cubicBezTo>
                  <a:cubicBezTo>
                    <a:pt x="84" y="89"/>
                    <a:pt x="85" y="89"/>
                    <a:pt x="85" y="88"/>
                  </a:cubicBezTo>
                  <a:cubicBezTo>
                    <a:pt x="85" y="89"/>
                    <a:pt x="85" y="88"/>
                    <a:pt x="85" y="89"/>
                  </a:cubicBezTo>
                  <a:cubicBezTo>
                    <a:pt x="85" y="88"/>
                    <a:pt x="87" y="88"/>
                    <a:pt x="88" y="87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7" y="88"/>
                    <a:pt x="87" y="88"/>
                    <a:pt x="87" y="89"/>
                  </a:cubicBezTo>
                  <a:cubicBezTo>
                    <a:pt x="87" y="89"/>
                    <a:pt x="87" y="90"/>
                    <a:pt x="87" y="90"/>
                  </a:cubicBezTo>
                  <a:cubicBezTo>
                    <a:pt x="88" y="90"/>
                    <a:pt x="87" y="89"/>
                    <a:pt x="88" y="89"/>
                  </a:cubicBezTo>
                  <a:cubicBezTo>
                    <a:pt x="88" y="89"/>
                    <a:pt x="88" y="88"/>
                    <a:pt x="89" y="89"/>
                  </a:cubicBezTo>
                  <a:cubicBezTo>
                    <a:pt x="89" y="89"/>
                    <a:pt x="88" y="88"/>
                    <a:pt x="88" y="88"/>
                  </a:cubicBezTo>
                  <a:cubicBezTo>
                    <a:pt x="88" y="87"/>
                    <a:pt x="89" y="88"/>
                    <a:pt x="89" y="88"/>
                  </a:cubicBezTo>
                  <a:cubicBezTo>
                    <a:pt x="89" y="87"/>
                    <a:pt x="88" y="87"/>
                    <a:pt x="88" y="87"/>
                  </a:cubicBezTo>
                  <a:cubicBezTo>
                    <a:pt x="88" y="87"/>
                    <a:pt x="89" y="86"/>
                    <a:pt x="89" y="86"/>
                  </a:cubicBezTo>
                  <a:cubicBezTo>
                    <a:pt x="89" y="86"/>
                    <a:pt x="90" y="86"/>
                    <a:pt x="90" y="86"/>
                  </a:cubicBezTo>
                  <a:cubicBezTo>
                    <a:pt x="90" y="85"/>
                    <a:pt x="91" y="86"/>
                    <a:pt x="91" y="86"/>
                  </a:cubicBezTo>
                  <a:cubicBezTo>
                    <a:pt x="91" y="86"/>
                    <a:pt x="91" y="85"/>
                    <a:pt x="91" y="85"/>
                  </a:cubicBezTo>
                  <a:cubicBezTo>
                    <a:pt x="91" y="85"/>
                    <a:pt x="91" y="86"/>
                    <a:pt x="91" y="85"/>
                  </a:cubicBezTo>
                  <a:cubicBezTo>
                    <a:pt x="91" y="84"/>
                    <a:pt x="91" y="85"/>
                    <a:pt x="92" y="85"/>
                  </a:cubicBezTo>
                  <a:cubicBezTo>
                    <a:pt x="92" y="85"/>
                    <a:pt x="92" y="84"/>
                    <a:pt x="92" y="84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2" y="85"/>
                    <a:pt x="93" y="85"/>
                    <a:pt x="93" y="86"/>
                  </a:cubicBezTo>
                  <a:cubicBezTo>
                    <a:pt x="93" y="85"/>
                    <a:pt x="93" y="85"/>
                    <a:pt x="93" y="84"/>
                  </a:cubicBezTo>
                  <a:cubicBezTo>
                    <a:pt x="93" y="85"/>
                    <a:pt x="94" y="85"/>
                    <a:pt x="93" y="84"/>
                  </a:cubicBezTo>
                  <a:cubicBezTo>
                    <a:pt x="93" y="83"/>
                    <a:pt x="93" y="84"/>
                    <a:pt x="92" y="84"/>
                  </a:cubicBezTo>
                  <a:cubicBezTo>
                    <a:pt x="92" y="84"/>
                    <a:pt x="93" y="84"/>
                    <a:pt x="93" y="83"/>
                  </a:cubicBezTo>
                  <a:cubicBezTo>
                    <a:pt x="92" y="83"/>
                    <a:pt x="92" y="83"/>
                    <a:pt x="91" y="82"/>
                  </a:cubicBezTo>
                  <a:cubicBezTo>
                    <a:pt x="91" y="83"/>
                    <a:pt x="91" y="83"/>
                    <a:pt x="90" y="82"/>
                  </a:cubicBezTo>
                  <a:cubicBezTo>
                    <a:pt x="90" y="82"/>
                    <a:pt x="91" y="83"/>
                    <a:pt x="90" y="82"/>
                  </a:cubicBezTo>
                  <a:cubicBezTo>
                    <a:pt x="90" y="81"/>
                    <a:pt x="90" y="82"/>
                    <a:pt x="90" y="82"/>
                  </a:cubicBezTo>
                  <a:cubicBezTo>
                    <a:pt x="90" y="82"/>
                    <a:pt x="90" y="80"/>
                    <a:pt x="89" y="81"/>
                  </a:cubicBezTo>
                  <a:cubicBezTo>
                    <a:pt x="88" y="79"/>
                    <a:pt x="90" y="81"/>
                    <a:pt x="90" y="79"/>
                  </a:cubicBezTo>
                  <a:cubicBezTo>
                    <a:pt x="89" y="79"/>
                    <a:pt x="88" y="79"/>
                    <a:pt x="88" y="79"/>
                  </a:cubicBezTo>
                  <a:cubicBezTo>
                    <a:pt x="88" y="79"/>
                    <a:pt x="88" y="80"/>
                    <a:pt x="89" y="80"/>
                  </a:cubicBezTo>
                  <a:cubicBezTo>
                    <a:pt x="88" y="80"/>
                    <a:pt x="88" y="79"/>
                    <a:pt x="87" y="79"/>
                  </a:cubicBezTo>
                  <a:cubicBezTo>
                    <a:pt x="87" y="79"/>
                    <a:pt x="87" y="80"/>
                    <a:pt x="87" y="79"/>
                  </a:cubicBezTo>
                  <a:cubicBezTo>
                    <a:pt x="86" y="78"/>
                    <a:pt x="88" y="78"/>
                    <a:pt x="88" y="78"/>
                  </a:cubicBezTo>
                  <a:cubicBezTo>
                    <a:pt x="88" y="78"/>
                    <a:pt x="88" y="78"/>
                    <a:pt x="88" y="79"/>
                  </a:cubicBezTo>
                  <a:cubicBezTo>
                    <a:pt x="89" y="79"/>
                    <a:pt x="88" y="77"/>
                    <a:pt x="89" y="78"/>
                  </a:cubicBezTo>
                  <a:cubicBezTo>
                    <a:pt x="89" y="77"/>
                    <a:pt x="88" y="77"/>
                    <a:pt x="88" y="77"/>
                  </a:cubicBezTo>
                  <a:cubicBezTo>
                    <a:pt x="88" y="76"/>
                    <a:pt x="89" y="76"/>
                    <a:pt x="88" y="75"/>
                  </a:cubicBezTo>
                  <a:cubicBezTo>
                    <a:pt x="88" y="74"/>
                    <a:pt x="88" y="75"/>
                    <a:pt x="89" y="75"/>
                  </a:cubicBezTo>
                  <a:cubicBezTo>
                    <a:pt x="89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6"/>
                    <a:pt x="91" y="74"/>
                    <a:pt x="92" y="76"/>
                  </a:cubicBezTo>
                  <a:cubicBezTo>
                    <a:pt x="92" y="75"/>
                    <a:pt x="91" y="74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5"/>
                    <a:pt x="92" y="75"/>
                    <a:pt x="92" y="75"/>
                  </a:cubicBezTo>
                  <a:cubicBezTo>
                    <a:pt x="92" y="75"/>
                    <a:pt x="92" y="73"/>
                    <a:pt x="92" y="73"/>
                  </a:cubicBezTo>
                  <a:cubicBezTo>
                    <a:pt x="93" y="73"/>
                    <a:pt x="93" y="73"/>
                    <a:pt x="93" y="74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93" y="73"/>
                    <a:pt x="93" y="73"/>
                    <a:pt x="93" y="72"/>
                  </a:cubicBezTo>
                  <a:cubicBezTo>
                    <a:pt x="93" y="72"/>
                    <a:pt x="93" y="72"/>
                    <a:pt x="93" y="73"/>
                  </a:cubicBezTo>
                  <a:cubicBezTo>
                    <a:pt x="93" y="72"/>
                    <a:pt x="93" y="72"/>
                    <a:pt x="94" y="71"/>
                  </a:cubicBezTo>
                  <a:cubicBezTo>
                    <a:pt x="94" y="71"/>
                    <a:pt x="95" y="72"/>
                    <a:pt x="95" y="71"/>
                  </a:cubicBezTo>
                  <a:cubicBezTo>
                    <a:pt x="95" y="71"/>
                    <a:pt x="94" y="71"/>
                    <a:pt x="94" y="71"/>
                  </a:cubicBezTo>
                  <a:cubicBezTo>
                    <a:pt x="94" y="70"/>
                    <a:pt x="96" y="71"/>
                    <a:pt x="96" y="70"/>
                  </a:cubicBezTo>
                  <a:cubicBezTo>
                    <a:pt x="96" y="70"/>
                    <a:pt x="97" y="71"/>
                    <a:pt x="97" y="71"/>
                  </a:cubicBezTo>
                  <a:cubicBezTo>
                    <a:pt x="97" y="70"/>
                    <a:pt x="97" y="70"/>
                    <a:pt x="96" y="70"/>
                  </a:cubicBezTo>
                  <a:cubicBezTo>
                    <a:pt x="97" y="70"/>
                    <a:pt x="97" y="69"/>
                    <a:pt x="97" y="69"/>
                  </a:cubicBezTo>
                  <a:cubicBezTo>
                    <a:pt x="98" y="69"/>
                    <a:pt x="99" y="70"/>
                    <a:pt x="99" y="69"/>
                  </a:cubicBezTo>
                  <a:cubicBezTo>
                    <a:pt x="98" y="69"/>
                    <a:pt x="98" y="69"/>
                    <a:pt x="98" y="69"/>
                  </a:cubicBezTo>
                  <a:cubicBezTo>
                    <a:pt x="98" y="68"/>
                    <a:pt x="98" y="69"/>
                    <a:pt x="98" y="69"/>
                  </a:cubicBezTo>
                  <a:cubicBezTo>
                    <a:pt x="99" y="69"/>
                    <a:pt x="98" y="68"/>
                    <a:pt x="99" y="69"/>
                  </a:cubicBezTo>
                  <a:cubicBezTo>
                    <a:pt x="99" y="70"/>
                    <a:pt x="99" y="69"/>
                    <a:pt x="98" y="70"/>
                  </a:cubicBezTo>
                  <a:cubicBezTo>
                    <a:pt x="98" y="70"/>
                    <a:pt x="99" y="71"/>
                    <a:pt x="99" y="71"/>
                  </a:cubicBezTo>
                  <a:cubicBezTo>
                    <a:pt x="98" y="70"/>
                    <a:pt x="98" y="71"/>
                    <a:pt x="97" y="71"/>
                  </a:cubicBezTo>
                  <a:cubicBezTo>
                    <a:pt x="97" y="71"/>
                    <a:pt x="98" y="71"/>
                    <a:pt x="98" y="72"/>
                  </a:cubicBezTo>
                  <a:cubicBezTo>
                    <a:pt x="97" y="72"/>
                    <a:pt x="97" y="71"/>
                    <a:pt x="96" y="70"/>
                  </a:cubicBezTo>
                  <a:cubicBezTo>
                    <a:pt x="96" y="71"/>
                    <a:pt x="95" y="70"/>
                    <a:pt x="95" y="71"/>
                  </a:cubicBezTo>
                  <a:cubicBezTo>
                    <a:pt x="96" y="72"/>
                    <a:pt x="97" y="71"/>
                    <a:pt x="97" y="73"/>
                  </a:cubicBezTo>
                  <a:cubicBezTo>
                    <a:pt x="97" y="72"/>
                    <a:pt x="96" y="72"/>
                    <a:pt x="95" y="71"/>
                  </a:cubicBezTo>
                  <a:cubicBezTo>
                    <a:pt x="95" y="71"/>
                    <a:pt x="95" y="72"/>
                    <a:pt x="96" y="72"/>
                  </a:cubicBezTo>
                  <a:cubicBezTo>
                    <a:pt x="96" y="73"/>
                    <a:pt x="96" y="72"/>
                    <a:pt x="96" y="72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94" y="72"/>
                    <a:pt x="95" y="73"/>
                    <a:pt x="95" y="73"/>
                  </a:cubicBezTo>
                  <a:cubicBezTo>
                    <a:pt x="96" y="73"/>
                    <a:pt x="94" y="72"/>
                    <a:pt x="95" y="73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5" y="74"/>
                    <a:pt x="96" y="74"/>
                    <a:pt x="95" y="73"/>
                  </a:cubicBezTo>
                  <a:cubicBezTo>
                    <a:pt x="96" y="72"/>
                    <a:pt x="96" y="73"/>
                    <a:pt x="96" y="73"/>
                  </a:cubicBezTo>
                  <a:cubicBezTo>
                    <a:pt x="97" y="73"/>
                    <a:pt x="97" y="73"/>
                    <a:pt x="97" y="74"/>
                  </a:cubicBezTo>
                  <a:cubicBezTo>
                    <a:pt x="97" y="74"/>
                    <a:pt x="97" y="73"/>
                    <a:pt x="97" y="73"/>
                  </a:cubicBezTo>
                  <a:cubicBezTo>
                    <a:pt x="97" y="73"/>
                    <a:pt x="97" y="74"/>
                    <a:pt x="97" y="74"/>
                  </a:cubicBezTo>
                  <a:cubicBezTo>
                    <a:pt x="98" y="73"/>
                    <a:pt x="97" y="73"/>
                    <a:pt x="98" y="73"/>
                  </a:cubicBezTo>
                  <a:cubicBezTo>
                    <a:pt x="98" y="73"/>
                    <a:pt x="97" y="72"/>
                    <a:pt x="97" y="72"/>
                  </a:cubicBezTo>
                  <a:cubicBezTo>
                    <a:pt x="97" y="71"/>
                    <a:pt x="98" y="72"/>
                    <a:pt x="98" y="72"/>
                  </a:cubicBezTo>
                  <a:cubicBezTo>
                    <a:pt x="99" y="72"/>
                    <a:pt x="98" y="71"/>
                    <a:pt x="98" y="71"/>
                  </a:cubicBezTo>
                  <a:cubicBezTo>
                    <a:pt x="98" y="71"/>
                    <a:pt x="99" y="72"/>
                    <a:pt x="99" y="72"/>
                  </a:cubicBezTo>
                  <a:cubicBezTo>
                    <a:pt x="99" y="71"/>
                    <a:pt x="99" y="71"/>
                    <a:pt x="100" y="70"/>
                  </a:cubicBezTo>
                  <a:cubicBezTo>
                    <a:pt x="100" y="71"/>
                    <a:pt x="100" y="70"/>
                    <a:pt x="100" y="70"/>
                  </a:cubicBezTo>
                  <a:cubicBezTo>
                    <a:pt x="101" y="70"/>
                    <a:pt x="99" y="69"/>
                    <a:pt x="100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101" y="70"/>
                    <a:pt x="101" y="69"/>
                    <a:pt x="101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99" y="68"/>
                    <a:pt x="99" y="69"/>
                    <a:pt x="99" y="68"/>
                  </a:cubicBezTo>
                  <a:cubicBezTo>
                    <a:pt x="99" y="68"/>
                    <a:pt x="98" y="68"/>
                    <a:pt x="98" y="68"/>
                  </a:cubicBezTo>
                  <a:cubicBezTo>
                    <a:pt x="97" y="68"/>
                    <a:pt x="98" y="68"/>
                    <a:pt x="99" y="68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99" y="67"/>
                    <a:pt x="99" y="67"/>
                    <a:pt x="100" y="67"/>
                  </a:cubicBezTo>
                  <a:cubicBezTo>
                    <a:pt x="100" y="67"/>
                    <a:pt x="101" y="67"/>
                    <a:pt x="101" y="68"/>
                  </a:cubicBezTo>
                  <a:cubicBezTo>
                    <a:pt x="102" y="68"/>
                    <a:pt x="101" y="67"/>
                    <a:pt x="102" y="67"/>
                  </a:cubicBezTo>
                  <a:cubicBezTo>
                    <a:pt x="102" y="68"/>
                    <a:pt x="103" y="68"/>
                    <a:pt x="103" y="68"/>
                  </a:cubicBezTo>
                  <a:cubicBezTo>
                    <a:pt x="104" y="69"/>
                    <a:pt x="102" y="67"/>
                    <a:pt x="102" y="67"/>
                  </a:cubicBezTo>
                  <a:cubicBezTo>
                    <a:pt x="102" y="67"/>
                    <a:pt x="103" y="68"/>
                    <a:pt x="103" y="67"/>
                  </a:cubicBezTo>
                  <a:cubicBezTo>
                    <a:pt x="103" y="67"/>
                    <a:pt x="102" y="67"/>
                    <a:pt x="102" y="67"/>
                  </a:cubicBezTo>
                  <a:cubicBezTo>
                    <a:pt x="101" y="66"/>
                    <a:pt x="103" y="67"/>
                    <a:pt x="103" y="67"/>
                  </a:cubicBezTo>
                  <a:cubicBezTo>
                    <a:pt x="103" y="66"/>
                    <a:pt x="102" y="66"/>
                    <a:pt x="102" y="66"/>
                  </a:cubicBezTo>
                  <a:cubicBezTo>
                    <a:pt x="102" y="66"/>
                    <a:pt x="103" y="66"/>
                    <a:pt x="103" y="66"/>
                  </a:cubicBezTo>
                  <a:cubicBezTo>
                    <a:pt x="103" y="66"/>
                    <a:pt x="103" y="66"/>
                    <a:pt x="102" y="65"/>
                  </a:cubicBezTo>
                  <a:cubicBezTo>
                    <a:pt x="103" y="65"/>
                    <a:pt x="102" y="65"/>
                    <a:pt x="103" y="65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103" y="65"/>
                    <a:pt x="103" y="65"/>
                    <a:pt x="104" y="65"/>
                  </a:cubicBezTo>
                  <a:cubicBezTo>
                    <a:pt x="104" y="65"/>
                    <a:pt x="103" y="64"/>
                    <a:pt x="103" y="64"/>
                  </a:cubicBezTo>
                  <a:cubicBezTo>
                    <a:pt x="104" y="65"/>
                    <a:pt x="102" y="64"/>
                    <a:pt x="103" y="64"/>
                  </a:cubicBezTo>
                  <a:cubicBezTo>
                    <a:pt x="104" y="64"/>
                    <a:pt x="104" y="64"/>
                    <a:pt x="104" y="65"/>
                  </a:cubicBezTo>
                  <a:cubicBezTo>
                    <a:pt x="103" y="66"/>
                    <a:pt x="104" y="67"/>
                    <a:pt x="103" y="68"/>
                  </a:cubicBezTo>
                  <a:cubicBezTo>
                    <a:pt x="103" y="68"/>
                    <a:pt x="104" y="68"/>
                    <a:pt x="104" y="68"/>
                  </a:cubicBezTo>
                  <a:cubicBezTo>
                    <a:pt x="104" y="69"/>
                    <a:pt x="104" y="69"/>
                    <a:pt x="104" y="69"/>
                  </a:cubicBezTo>
                  <a:cubicBezTo>
                    <a:pt x="104" y="69"/>
                    <a:pt x="103" y="69"/>
                    <a:pt x="103" y="69"/>
                  </a:cubicBezTo>
                  <a:cubicBezTo>
                    <a:pt x="103" y="69"/>
                    <a:pt x="103" y="70"/>
                    <a:pt x="103" y="70"/>
                  </a:cubicBezTo>
                  <a:cubicBezTo>
                    <a:pt x="103" y="70"/>
                    <a:pt x="103" y="69"/>
                    <a:pt x="102" y="69"/>
                  </a:cubicBezTo>
                  <a:cubicBezTo>
                    <a:pt x="101" y="68"/>
                    <a:pt x="103" y="69"/>
                    <a:pt x="102" y="68"/>
                  </a:cubicBezTo>
                  <a:cubicBezTo>
                    <a:pt x="101" y="68"/>
                    <a:pt x="100" y="68"/>
                    <a:pt x="100" y="68"/>
                  </a:cubicBezTo>
                  <a:cubicBezTo>
                    <a:pt x="100" y="68"/>
                    <a:pt x="100" y="68"/>
                    <a:pt x="99" y="67"/>
                  </a:cubicBezTo>
                  <a:cubicBezTo>
                    <a:pt x="99" y="68"/>
                    <a:pt x="100" y="69"/>
                    <a:pt x="101" y="69"/>
                  </a:cubicBezTo>
                  <a:cubicBezTo>
                    <a:pt x="102" y="69"/>
                    <a:pt x="100" y="68"/>
                    <a:pt x="101" y="68"/>
                  </a:cubicBezTo>
                  <a:cubicBezTo>
                    <a:pt x="102" y="69"/>
                    <a:pt x="103" y="70"/>
                    <a:pt x="103" y="70"/>
                  </a:cubicBezTo>
                  <a:cubicBezTo>
                    <a:pt x="103" y="71"/>
                    <a:pt x="103" y="72"/>
                    <a:pt x="101" y="72"/>
                  </a:cubicBezTo>
                  <a:cubicBezTo>
                    <a:pt x="102" y="73"/>
                    <a:pt x="101" y="73"/>
                    <a:pt x="100" y="74"/>
                  </a:cubicBezTo>
                  <a:cubicBezTo>
                    <a:pt x="100" y="74"/>
                    <a:pt x="101" y="75"/>
                    <a:pt x="100" y="75"/>
                  </a:cubicBezTo>
                  <a:cubicBezTo>
                    <a:pt x="100" y="74"/>
                    <a:pt x="99" y="74"/>
                    <a:pt x="99" y="73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8" y="75"/>
                    <a:pt x="99" y="75"/>
                    <a:pt x="99" y="75"/>
                  </a:cubicBezTo>
                  <a:cubicBezTo>
                    <a:pt x="99" y="75"/>
                    <a:pt x="99" y="74"/>
                    <a:pt x="99" y="74"/>
                  </a:cubicBezTo>
                  <a:cubicBezTo>
                    <a:pt x="101" y="75"/>
                    <a:pt x="100" y="76"/>
                    <a:pt x="99" y="76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99" y="76"/>
                    <a:pt x="98" y="76"/>
                    <a:pt x="99" y="76"/>
                  </a:cubicBezTo>
                  <a:cubicBezTo>
                    <a:pt x="98" y="77"/>
                    <a:pt x="97" y="78"/>
                    <a:pt x="96" y="79"/>
                  </a:cubicBezTo>
                  <a:cubicBezTo>
                    <a:pt x="96" y="79"/>
                    <a:pt x="95" y="79"/>
                    <a:pt x="94" y="80"/>
                  </a:cubicBezTo>
                  <a:cubicBezTo>
                    <a:pt x="94" y="80"/>
                    <a:pt x="94" y="81"/>
                    <a:pt x="94" y="81"/>
                  </a:cubicBezTo>
                  <a:cubicBezTo>
                    <a:pt x="94" y="82"/>
                    <a:pt x="93" y="82"/>
                    <a:pt x="93" y="83"/>
                  </a:cubicBezTo>
                  <a:cubicBezTo>
                    <a:pt x="94" y="84"/>
                    <a:pt x="94" y="83"/>
                    <a:pt x="95" y="84"/>
                  </a:cubicBezTo>
                  <a:cubicBezTo>
                    <a:pt x="95" y="83"/>
                    <a:pt x="96" y="83"/>
                    <a:pt x="97" y="84"/>
                  </a:cubicBezTo>
                  <a:cubicBezTo>
                    <a:pt x="96" y="83"/>
                    <a:pt x="97" y="82"/>
                    <a:pt x="97" y="82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96" y="80"/>
                    <a:pt x="97" y="82"/>
                    <a:pt x="97" y="82"/>
                  </a:cubicBezTo>
                  <a:cubicBezTo>
                    <a:pt x="98" y="83"/>
                    <a:pt x="98" y="82"/>
                    <a:pt x="99" y="82"/>
                  </a:cubicBezTo>
                  <a:cubicBezTo>
                    <a:pt x="99" y="82"/>
                    <a:pt x="98" y="81"/>
                    <a:pt x="98" y="81"/>
                  </a:cubicBezTo>
                  <a:cubicBezTo>
                    <a:pt x="97" y="80"/>
                    <a:pt x="98" y="82"/>
                    <a:pt x="97" y="81"/>
                  </a:cubicBezTo>
                  <a:cubicBezTo>
                    <a:pt x="97" y="81"/>
                    <a:pt x="97" y="81"/>
                    <a:pt x="97" y="80"/>
                  </a:cubicBezTo>
                  <a:cubicBezTo>
                    <a:pt x="98" y="80"/>
                    <a:pt x="98" y="79"/>
                    <a:pt x="100" y="78"/>
                  </a:cubicBezTo>
                  <a:cubicBezTo>
                    <a:pt x="100" y="78"/>
                    <a:pt x="99" y="79"/>
                    <a:pt x="100" y="79"/>
                  </a:cubicBezTo>
                  <a:cubicBezTo>
                    <a:pt x="100" y="80"/>
                    <a:pt x="100" y="80"/>
                    <a:pt x="101" y="79"/>
                  </a:cubicBezTo>
                  <a:cubicBezTo>
                    <a:pt x="101" y="79"/>
                    <a:pt x="100" y="78"/>
                    <a:pt x="100" y="78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78"/>
                    <a:pt x="100" y="78"/>
                    <a:pt x="101" y="78"/>
                  </a:cubicBezTo>
                  <a:cubicBezTo>
                    <a:pt x="102" y="79"/>
                    <a:pt x="103" y="79"/>
                    <a:pt x="102" y="78"/>
                  </a:cubicBezTo>
                  <a:cubicBezTo>
                    <a:pt x="102" y="78"/>
                    <a:pt x="102" y="78"/>
                    <a:pt x="101" y="77"/>
                  </a:cubicBezTo>
                  <a:cubicBezTo>
                    <a:pt x="101" y="77"/>
                    <a:pt x="102" y="78"/>
                    <a:pt x="102" y="78"/>
                  </a:cubicBezTo>
                  <a:cubicBezTo>
                    <a:pt x="102" y="78"/>
                    <a:pt x="102" y="78"/>
                    <a:pt x="102" y="77"/>
                  </a:cubicBezTo>
                  <a:cubicBezTo>
                    <a:pt x="102" y="77"/>
                    <a:pt x="102" y="77"/>
                    <a:pt x="101" y="77"/>
                  </a:cubicBezTo>
                  <a:cubicBezTo>
                    <a:pt x="101" y="76"/>
                    <a:pt x="101" y="77"/>
                    <a:pt x="101" y="76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102" y="75"/>
                    <a:pt x="102" y="75"/>
                    <a:pt x="103" y="74"/>
                  </a:cubicBezTo>
                  <a:cubicBezTo>
                    <a:pt x="103" y="75"/>
                    <a:pt x="103" y="75"/>
                    <a:pt x="102" y="75"/>
                  </a:cubicBezTo>
                  <a:cubicBezTo>
                    <a:pt x="103" y="76"/>
                    <a:pt x="103" y="76"/>
                    <a:pt x="103" y="75"/>
                  </a:cubicBezTo>
                  <a:cubicBezTo>
                    <a:pt x="104" y="76"/>
                    <a:pt x="104" y="76"/>
                    <a:pt x="105" y="76"/>
                  </a:cubicBezTo>
                  <a:cubicBezTo>
                    <a:pt x="105" y="75"/>
                    <a:pt x="104" y="76"/>
                    <a:pt x="103" y="75"/>
                  </a:cubicBezTo>
                  <a:cubicBezTo>
                    <a:pt x="104" y="74"/>
                    <a:pt x="105" y="76"/>
                    <a:pt x="106" y="76"/>
                  </a:cubicBezTo>
                  <a:cubicBezTo>
                    <a:pt x="106" y="76"/>
                    <a:pt x="107" y="76"/>
                    <a:pt x="107" y="76"/>
                  </a:cubicBezTo>
                  <a:cubicBezTo>
                    <a:pt x="107" y="75"/>
                    <a:pt x="106" y="75"/>
                    <a:pt x="106" y="75"/>
                  </a:cubicBezTo>
                  <a:cubicBezTo>
                    <a:pt x="107" y="74"/>
                    <a:pt x="108" y="75"/>
                    <a:pt x="108" y="74"/>
                  </a:cubicBezTo>
                  <a:cubicBezTo>
                    <a:pt x="109" y="75"/>
                    <a:pt x="109" y="75"/>
                    <a:pt x="110" y="76"/>
                  </a:cubicBezTo>
                  <a:cubicBezTo>
                    <a:pt x="109" y="76"/>
                    <a:pt x="110" y="77"/>
                    <a:pt x="110" y="77"/>
                  </a:cubicBezTo>
                  <a:cubicBezTo>
                    <a:pt x="110" y="78"/>
                    <a:pt x="110" y="77"/>
                    <a:pt x="111" y="77"/>
                  </a:cubicBezTo>
                  <a:cubicBezTo>
                    <a:pt x="111" y="77"/>
                    <a:pt x="111" y="78"/>
                    <a:pt x="111" y="78"/>
                  </a:cubicBezTo>
                  <a:cubicBezTo>
                    <a:pt x="111" y="78"/>
                    <a:pt x="111" y="78"/>
                    <a:pt x="110" y="78"/>
                  </a:cubicBezTo>
                  <a:cubicBezTo>
                    <a:pt x="110" y="78"/>
                    <a:pt x="111" y="79"/>
                    <a:pt x="110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10" y="78"/>
                    <a:pt x="109" y="77"/>
                    <a:pt x="109" y="76"/>
                  </a:cubicBezTo>
                  <a:cubicBezTo>
                    <a:pt x="108" y="76"/>
                    <a:pt x="109" y="77"/>
                    <a:pt x="109" y="77"/>
                  </a:cubicBezTo>
                  <a:cubicBezTo>
                    <a:pt x="108" y="77"/>
                    <a:pt x="108" y="77"/>
                    <a:pt x="107" y="76"/>
                  </a:cubicBezTo>
                  <a:cubicBezTo>
                    <a:pt x="107" y="76"/>
                    <a:pt x="108" y="77"/>
                    <a:pt x="108" y="77"/>
                  </a:cubicBezTo>
                  <a:cubicBezTo>
                    <a:pt x="108" y="78"/>
                    <a:pt x="108" y="77"/>
                    <a:pt x="109" y="78"/>
                  </a:cubicBezTo>
                  <a:cubicBezTo>
                    <a:pt x="109" y="78"/>
                    <a:pt x="109" y="79"/>
                    <a:pt x="108" y="78"/>
                  </a:cubicBezTo>
                  <a:cubicBezTo>
                    <a:pt x="108" y="79"/>
                    <a:pt x="109" y="79"/>
                    <a:pt x="108" y="79"/>
                  </a:cubicBezTo>
                  <a:cubicBezTo>
                    <a:pt x="108" y="78"/>
                    <a:pt x="107" y="78"/>
                    <a:pt x="107" y="79"/>
                  </a:cubicBezTo>
                  <a:cubicBezTo>
                    <a:pt x="106" y="78"/>
                    <a:pt x="106" y="78"/>
                    <a:pt x="106" y="77"/>
                  </a:cubicBezTo>
                  <a:cubicBezTo>
                    <a:pt x="106" y="78"/>
                    <a:pt x="106" y="78"/>
                    <a:pt x="105" y="78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4" y="77"/>
                    <a:pt x="104" y="76"/>
                    <a:pt x="103" y="76"/>
                  </a:cubicBezTo>
                  <a:cubicBezTo>
                    <a:pt x="103" y="77"/>
                    <a:pt x="104" y="77"/>
                    <a:pt x="103" y="77"/>
                  </a:cubicBezTo>
                  <a:cubicBezTo>
                    <a:pt x="102" y="76"/>
                    <a:pt x="103" y="77"/>
                    <a:pt x="102" y="76"/>
                  </a:cubicBezTo>
                  <a:cubicBezTo>
                    <a:pt x="102" y="76"/>
                    <a:pt x="103" y="77"/>
                    <a:pt x="103" y="77"/>
                  </a:cubicBezTo>
                  <a:cubicBezTo>
                    <a:pt x="102" y="77"/>
                    <a:pt x="102" y="76"/>
                    <a:pt x="102" y="77"/>
                  </a:cubicBezTo>
                  <a:cubicBezTo>
                    <a:pt x="102" y="77"/>
                    <a:pt x="102" y="77"/>
                    <a:pt x="102" y="78"/>
                  </a:cubicBezTo>
                  <a:cubicBezTo>
                    <a:pt x="103" y="78"/>
                    <a:pt x="102" y="77"/>
                    <a:pt x="103" y="77"/>
                  </a:cubicBezTo>
                  <a:cubicBezTo>
                    <a:pt x="103" y="78"/>
                    <a:pt x="103" y="78"/>
                    <a:pt x="104" y="78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5" y="79"/>
                    <a:pt x="105" y="78"/>
                    <a:pt x="105" y="79"/>
                  </a:cubicBezTo>
                  <a:cubicBezTo>
                    <a:pt x="105" y="79"/>
                    <a:pt x="105" y="79"/>
                    <a:pt x="105" y="80"/>
                  </a:cubicBezTo>
                  <a:cubicBezTo>
                    <a:pt x="105" y="79"/>
                    <a:pt x="105" y="79"/>
                    <a:pt x="104" y="79"/>
                  </a:cubicBezTo>
                  <a:cubicBezTo>
                    <a:pt x="104" y="79"/>
                    <a:pt x="104" y="79"/>
                    <a:pt x="104" y="80"/>
                  </a:cubicBezTo>
                  <a:cubicBezTo>
                    <a:pt x="105" y="81"/>
                    <a:pt x="106" y="80"/>
                    <a:pt x="106" y="80"/>
                  </a:cubicBezTo>
                  <a:cubicBezTo>
                    <a:pt x="107" y="80"/>
                    <a:pt x="106" y="80"/>
                    <a:pt x="106" y="80"/>
                  </a:cubicBezTo>
                  <a:cubicBezTo>
                    <a:pt x="107" y="81"/>
                    <a:pt x="107" y="81"/>
                    <a:pt x="107" y="82"/>
                  </a:cubicBezTo>
                  <a:cubicBezTo>
                    <a:pt x="107" y="82"/>
                    <a:pt x="108" y="82"/>
                    <a:pt x="108" y="82"/>
                  </a:cubicBezTo>
                  <a:cubicBezTo>
                    <a:pt x="108" y="82"/>
                    <a:pt x="107" y="81"/>
                    <a:pt x="108" y="81"/>
                  </a:cubicBezTo>
                  <a:cubicBezTo>
                    <a:pt x="109" y="83"/>
                    <a:pt x="108" y="83"/>
                    <a:pt x="107" y="84"/>
                  </a:cubicBezTo>
                  <a:cubicBezTo>
                    <a:pt x="107" y="84"/>
                    <a:pt x="107" y="85"/>
                    <a:pt x="106" y="85"/>
                  </a:cubicBezTo>
                  <a:cubicBezTo>
                    <a:pt x="106" y="84"/>
                    <a:pt x="106" y="84"/>
                    <a:pt x="107" y="84"/>
                  </a:cubicBezTo>
                  <a:cubicBezTo>
                    <a:pt x="106" y="84"/>
                    <a:pt x="106" y="85"/>
                    <a:pt x="106" y="85"/>
                  </a:cubicBezTo>
                  <a:cubicBezTo>
                    <a:pt x="106" y="85"/>
                    <a:pt x="105" y="85"/>
                    <a:pt x="105" y="85"/>
                  </a:cubicBezTo>
                  <a:cubicBezTo>
                    <a:pt x="105" y="85"/>
                    <a:pt x="105" y="85"/>
                    <a:pt x="105" y="86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04" y="86"/>
                    <a:pt x="104" y="87"/>
                    <a:pt x="103" y="87"/>
                  </a:cubicBezTo>
                  <a:cubicBezTo>
                    <a:pt x="103" y="85"/>
                    <a:pt x="103" y="84"/>
                    <a:pt x="104" y="85"/>
                  </a:cubicBezTo>
                  <a:cubicBezTo>
                    <a:pt x="103" y="84"/>
                    <a:pt x="103" y="84"/>
                    <a:pt x="102" y="84"/>
                  </a:cubicBezTo>
                  <a:cubicBezTo>
                    <a:pt x="102" y="85"/>
                    <a:pt x="102" y="85"/>
                    <a:pt x="103" y="86"/>
                  </a:cubicBezTo>
                  <a:cubicBezTo>
                    <a:pt x="103" y="86"/>
                    <a:pt x="103" y="86"/>
                    <a:pt x="103" y="86"/>
                  </a:cubicBezTo>
                  <a:cubicBezTo>
                    <a:pt x="103" y="86"/>
                    <a:pt x="102" y="86"/>
                    <a:pt x="103" y="87"/>
                  </a:cubicBezTo>
                  <a:cubicBezTo>
                    <a:pt x="103" y="88"/>
                    <a:pt x="103" y="86"/>
                    <a:pt x="104" y="87"/>
                  </a:cubicBezTo>
                  <a:cubicBezTo>
                    <a:pt x="103" y="88"/>
                    <a:pt x="102" y="88"/>
                    <a:pt x="102" y="88"/>
                  </a:cubicBezTo>
                  <a:cubicBezTo>
                    <a:pt x="102" y="89"/>
                    <a:pt x="102" y="89"/>
                    <a:pt x="102" y="89"/>
                  </a:cubicBezTo>
                  <a:cubicBezTo>
                    <a:pt x="101" y="90"/>
                    <a:pt x="100" y="90"/>
                    <a:pt x="100" y="91"/>
                  </a:cubicBezTo>
                  <a:cubicBezTo>
                    <a:pt x="99" y="91"/>
                    <a:pt x="98" y="92"/>
                    <a:pt x="97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7" y="91"/>
                    <a:pt x="97" y="92"/>
                    <a:pt x="96" y="92"/>
                  </a:cubicBezTo>
                  <a:cubicBezTo>
                    <a:pt x="96" y="90"/>
                    <a:pt x="96" y="93"/>
                    <a:pt x="96" y="93"/>
                  </a:cubicBezTo>
                  <a:cubicBezTo>
                    <a:pt x="95" y="93"/>
                    <a:pt x="96" y="93"/>
                    <a:pt x="96" y="94"/>
                  </a:cubicBezTo>
                  <a:cubicBezTo>
                    <a:pt x="95" y="94"/>
                    <a:pt x="95" y="94"/>
                    <a:pt x="94" y="94"/>
                  </a:cubicBezTo>
                  <a:cubicBezTo>
                    <a:pt x="94" y="94"/>
                    <a:pt x="94" y="95"/>
                    <a:pt x="94" y="95"/>
                  </a:cubicBezTo>
                  <a:cubicBezTo>
                    <a:pt x="93" y="94"/>
                    <a:pt x="93" y="93"/>
                    <a:pt x="94" y="93"/>
                  </a:cubicBezTo>
                  <a:cubicBezTo>
                    <a:pt x="93" y="92"/>
                    <a:pt x="93" y="93"/>
                    <a:pt x="92" y="93"/>
                  </a:cubicBezTo>
                  <a:cubicBezTo>
                    <a:pt x="93" y="94"/>
                    <a:pt x="93" y="94"/>
                    <a:pt x="93" y="94"/>
                  </a:cubicBezTo>
                  <a:cubicBezTo>
                    <a:pt x="88" y="99"/>
                    <a:pt x="81" y="100"/>
                    <a:pt x="75" y="102"/>
                  </a:cubicBezTo>
                  <a:cubicBezTo>
                    <a:pt x="74" y="103"/>
                    <a:pt x="73" y="103"/>
                    <a:pt x="72" y="103"/>
                  </a:cubicBezTo>
                  <a:cubicBezTo>
                    <a:pt x="71" y="103"/>
                    <a:pt x="72" y="104"/>
                    <a:pt x="71" y="104"/>
                  </a:cubicBezTo>
                  <a:cubicBezTo>
                    <a:pt x="71" y="104"/>
                    <a:pt x="70" y="104"/>
                    <a:pt x="69" y="104"/>
                  </a:cubicBezTo>
                  <a:cubicBezTo>
                    <a:pt x="69" y="104"/>
                    <a:pt x="68" y="105"/>
                    <a:pt x="68" y="105"/>
                  </a:cubicBezTo>
                  <a:cubicBezTo>
                    <a:pt x="67" y="105"/>
                    <a:pt x="65" y="105"/>
                    <a:pt x="64" y="106"/>
                  </a:cubicBezTo>
                  <a:cubicBezTo>
                    <a:pt x="64" y="106"/>
                    <a:pt x="63" y="107"/>
                    <a:pt x="62" y="106"/>
                  </a:cubicBezTo>
                  <a:cubicBezTo>
                    <a:pt x="61" y="107"/>
                    <a:pt x="61" y="107"/>
                    <a:pt x="60" y="107"/>
                  </a:cubicBezTo>
                  <a:cubicBezTo>
                    <a:pt x="60" y="107"/>
                    <a:pt x="60" y="107"/>
                    <a:pt x="60" y="108"/>
                  </a:cubicBezTo>
                  <a:cubicBezTo>
                    <a:pt x="59" y="107"/>
                    <a:pt x="59" y="108"/>
                    <a:pt x="57" y="108"/>
                  </a:cubicBezTo>
                  <a:cubicBezTo>
                    <a:pt x="57" y="108"/>
                    <a:pt x="58" y="108"/>
                    <a:pt x="57" y="107"/>
                  </a:cubicBezTo>
                  <a:cubicBezTo>
                    <a:pt x="57" y="107"/>
                    <a:pt x="57" y="108"/>
                    <a:pt x="57" y="109"/>
                  </a:cubicBezTo>
                  <a:cubicBezTo>
                    <a:pt x="57" y="109"/>
                    <a:pt x="57" y="107"/>
                    <a:pt x="57" y="107"/>
                  </a:cubicBezTo>
                  <a:cubicBezTo>
                    <a:pt x="56" y="107"/>
                    <a:pt x="56" y="108"/>
                    <a:pt x="56" y="108"/>
                  </a:cubicBezTo>
                  <a:cubicBezTo>
                    <a:pt x="55" y="108"/>
                    <a:pt x="55" y="108"/>
                    <a:pt x="55" y="109"/>
                  </a:cubicBezTo>
                  <a:cubicBezTo>
                    <a:pt x="54" y="109"/>
                    <a:pt x="54" y="108"/>
                    <a:pt x="54" y="108"/>
                  </a:cubicBezTo>
                  <a:cubicBezTo>
                    <a:pt x="54" y="108"/>
                    <a:pt x="53" y="109"/>
                    <a:pt x="52" y="109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2" y="109"/>
                    <a:pt x="52" y="110"/>
                    <a:pt x="51" y="109"/>
                  </a:cubicBezTo>
                  <a:cubicBezTo>
                    <a:pt x="51" y="109"/>
                    <a:pt x="49" y="110"/>
                    <a:pt x="49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8" y="110"/>
                    <a:pt x="48" y="111"/>
                    <a:pt x="47" y="111"/>
                  </a:cubicBezTo>
                  <a:cubicBezTo>
                    <a:pt x="47" y="111"/>
                    <a:pt x="47" y="110"/>
                    <a:pt x="47" y="110"/>
                  </a:cubicBezTo>
                  <a:cubicBezTo>
                    <a:pt x="47" y="110"/>
                    <a:pt x="47" y="111"/>
                    <a:pt x="46" y="111"/>
                  </a:cubicBezTo>
                  <a:cubicBezTo>
                    <a:pt x="46" y="111"/>
                    <a:pt x="45" y="111"/>
                    <a:pt x="44" y="111"/>
                  </a:cubicBezTo>
                  <a:cubicBezTo>
                    <a:pt x="44" y="111"/>
                    <a:pt x="43" y="111"/>
                    <a:pt x="43" y="112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2" y="112"/>
                    <a:pt x="42" y="112"/>
                    <a:pt x="41" y="112"/>
                  </a:cubicBezTo>
                  <a:cubicBezTo>
                    <a:pt x="41" y="112"/>
                    <a:pt x="40" y="112"/>
                    <a:pt x="40" y="112"/>
                  </a:cubicBezTo>
                  <a:cubicBezTo>
                    <a:pt x="40" y="112"/>
                    <a:pt x="40" y="112"/>
                    <a:pt x="39" y="112"/>
                  </a:cubicBezTo>
                  <a:cubicBezTo>
                    <a:pt x="38" y="112"/>
                    <a:pt x="37" y="113"/>
                    <a:pt x="35" y="113"/>
                  </a:cubicBezTo>
                  <a:cubicBezTo>
                    <a:pt x="35" y="113"/>
                    <a:pt x="35" y="113"/>
                    <a:pt x="35" y="113"/>
                  </a:cubicBezTo>
                  <a:cubicBezTo>
                    <a:pt x="34" y="113"/>
                    <a:pt x="33" y="114"/>
                    <a:pt x="32" y="114"/>
                  </a:cubicBezTo>
                  <a:cubicBezTo>
                    <a:pt x="32" y="114"/>
                    <a:pt x="32" y="113"/>
                    <a:pt x="32" y="113"/>
                  </a:cubicBezTo>
                  <a:cubicBezTo>
                    <a:pt x="31" y="113"/>
                    <a:pt x="30" y="114"/>
                    <a:pt x="29" y="114"/>
                  </a:cubicBezTo>
                  <a:cubicBezTo>
                    <a:pt x="29" y="114"/>
                    <a:pt x="29" y="114"/>
                    <a:pt x="29" y="113"/>
                  </a:cubicBezTo>
                  <a:cubicBezTo>
                    <a:pt x="29" y="113"/>
                    <a:pt x="29" y="114"/>
                    <a:pt x="29" y="114"/>
                  </a:cubicBezTo>
                  <a:cubicBezTo>
                    <a:pt x="28" y="114"/>
                    <a:pt x="26" y="116"/>
                    <a:pt x="26" y="114"/>
                  </a:cubicBezTo>
                  <a:cubicBezTo>
                    <a:pt x="25" y="114"/>
                    <a:pt x="25" y="114"/>
                    <a:pt x="24" y="115"/>
                  </a:cubicBezTo>
                  <a:cubicBezTo>
                    <a:pt x="25" y="114"/>
                    <a:pt x="24" y="114"/>
                    <a:pt x="25" y="113"/>
                  </a:cubicBezTo>
                  <a:cubicBezTo>
                    <a:pt x="24" y="113"/>
                    <a:pt x="24" y="114"/>
                    <a:pt x="24" y="114"/>
                  </a:cubicBezTo>
                  <a:cubicBezTo>
                    <a:pt x="23" y="115"/>
                    <a:pt x="24" y="113"/>
                    <a:pt x="23" y="114"/>
                  </a:cubicBezTo>
                  <a:cubicBezTo>
                    <a:pt x="23" y="114"/>
                    <a:pt x="22" y="115"/>
                    <a:pt x="22" y="115"/>
                  </a:cubicBezTo>
                  <a:cubicBezTo>
                    <a:pt x="21" y="114"/>
                    <a:pt x="20" y="115"/>
                    <a:pt x="19" y="115"/>
                  </a:cubicBezTo>
                  <a:cubicBezTo>
                    <a:pt x="18" y="115"/>
                    <a:pt x="18" y="114"/>
                    <a:pt x="18" y="114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6" y="113"/>
                    <a:pt x="17" y="112"/>
                    <a:pt x="17" y="111"/>
                  </a:cubicBezTo>
                  <a:cubicBezTo>
                    <a:pt x="17" y="111"/>
                    <a:pt x="17" y="112"/>
                    <a:pt x="16" y="112"/>
                  </a:cubicBezTo>
                  <a:cubicBezTo>
                    <a:pt x="17" y="110"/>
                    <a:pt x="15" y="111"/>
                    <a:pt x="16" y="109"/>
                  </a:cubicBezTo>
                  <a:cubicBezTo>
                    <a:pt x="15" y="110"/>
                    <a:pt x="15" y="109"/>
                    <a:pt x="15" y="108"/>
                  </a:cubicBezTo>
                  <a:cubicBezTo>
                    <a:pt x="15" y="108"/>
                    <a:pt x="14" y="109"/>
                    <a:pt x="14" y="109"/>
                  </a:cubicBezTo>
                  <a:cubicBezTo>
                    <a:pt x="14" y="110"/>
                    <a:pt x="15" y="109"/>
                    <a:pt x="15" y="109"/>
                  </a:cubicBezTo>
                  <a:cubicBezTo>
                    <a:pt x="15" y="110"/>
                    <a:pt x="14" y="110"/>
                    <a:pt x="15" y="110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1"/>
                    <a:pt x="15" y="111"/>
                    <a:pt x="15" y="112"/>
                  </a:cubicBezTo>
                  <a:cubicBezTo>
                    <a:pt x="15" y="112"/>
                    <a:pt x="15" y="112"/>
                    <a:pt x="15" y="114"/>
                  </a:cubicBezTo>
                  <a:cubicBezTo>
                    <a:pt x="15" y="114"/>
                    <a:pt x="15" y="115"/>
                    <a:pt x="15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5" y="115"/>
                    <a:pt x="15" y="115"/>
                    <a:pt x="15" y="116"/>
                  </a:cubicBezTo>
                  <a:cubicBezTo>
                    <a:pt x="15" y="116"/>
                    <a:pt x="16" y="116"/>
                    <a:pt x="16" y="116"/>
                  </a:cubicBezTo>
                  <a:cubicBezTo>
                    <a:pt x="16" y="117"/>
                    <a:pt x="16" y="116"/>
                    <a:pt x="16" y="117"/>
                  </a:cubicBezTo>
                  <a:cubicBezTo>
                    <a:pt x="16" y="117"/>
                    <a:pt x="17" y="117"/>
                    <a:pt x="17" y="117"/>
                  </a:cubicBezTo>
                  <a:cubicBezTo>
                    <a:pt x="17" y="117"/>
                    <a:pt x="18" y="117"/>
                    <a:pt x="18" y="116"/>
                  </a:cubicBezTo>
                  <a:cubicBezTo>
                    <a:pt x="18" y="117"/>
                    <a:pt x="18" y="117"/>
                    <a:pt x="17" y="117"/>
                  </a:cubicBezTo>
                  <a:cubicBezTo>
                    <a:pt x="18" y="117"/>
                    <a:pt x="19" y="117"/>
                    <a:pt x="18" y="118"/>
                  </a:cubicBezTo>
                  <a:cubicBezTo>
                    <a:pt x="18" y="118"/>
                    <a:pt x="18" y="118"/>
                    <a:pt x="19" y="117"/>
                  </a:cubicBezTo>
                  <a:cubicBezTo>
                    <a:pt x="19" y="117"/>
                    <a:pt x="18" y="117"/>
                    <a:pt x="18" y="117"/>
                  </a:cubicBezTo>
                  <a:cubicBezTo>
                    <a:pt x="19" y="116"/>
                    <a:pt x="20" y="116"/>
                    <a:pt x="21" y="117"/>
                  </a:cubicBezTo>
                  <a:cubicBezTo>
                    <a:pt x="21" y="117"/>
                    <a:pt x="22" y="116"/>
                    <a:pt x="22" y="116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17"/>
                    <a:pt x="20" y="117"/>
                    <a:pt x="20" y="117"/>
                  </a:cubicBezTo>
                  <a:cubicBezTo>
                    <a:pt x="20" y="117"/>
                    <a:pt x="19" y="118"/>
                    <a:pt x="19" y="117"/>
                  </a:cubicBezTo>
                  <a:cubicBezTo>
                    <a:pt x="17" y="119"/>
                    <a:pt x="20" y="117"/>
                    <a:pt x="19" y="119"/>
                  </a:cubicBezTo>
                  <a:cubicBezTo>
                    <a:pt x="20" y="118"/>
                    <a:pt x="21" y="117"/>
                    <a:pt x="22" y="118"/>
                  </a:cubicBezTo>
                  <a:cubicBezTo>
                    <a:pt x="23" y="116"/>
                    <a:pt x="21" y="117"/>
                    <a:pt x="22" y="116"/>
                  </a:cubicBezTo>
                  <a:cubicBezTo>
                    <a:pt x="23" y="116"/>
                    <a:pt x="24" y="116"/>
                    <a:pt x="24" y="117"/>
                  </a:cubicBezTo>
                  <a:cubicBezTo>
                    <a:pt x="23" y="117"/>
                    <a:pt x="22" y="117"/>
                    <a:pt x="22" y="118"/>
                  </a:cubicBezTo>
                  <a:cubicBezTo>
                    <a:pt x="23" y="118"/>
                    <a:pt x="23" y="117"/>
                    <a:pt x="23" y="117"/>
                  </a:cubicBezTo>
                  <a:cubicBezTo>
                    <a:pt x="22" y="119"/>
                    <a:pt x="24" y="118"/>
                    <a:pt x="25" y="118"/>
                  </a:cubicBezTo>
                  <a:cubicBezTo>
                    <a:pt x="25" y="117"/>
                    <a:pt x="24" y="117"/>
                    <a:pt x="24" y="117"/>
                  </a:cubicBezTo>
                  <a:cubicBezTo>
                    <a:pt x="25" y="116"/>
                    <a:pt x="25" y="117"/>
                    <a:pt x="25" y="117"/>
                  </a:cubicBezTo>
                  <a:cubicBezTo>
                    <a:pt x="24" y="118"/>
                    <a:pt x="25" y="118"/>
                    <a:pt x="25" y="119"/>
                  </a:cubicBezTo>
                  <a:cubicBezTo>
                    <a:pt x="26" y="117"/>
                    <a:pt x="25" y="117"/>
                    <a:pt x="26" y="117"/>
                  </a:cubicBezTo>
                  <a:cubicBezTo>
                    <a:pt x="26" y="117"/>
                    <a:pt x="26" y="118"/>
                    <a:pt x="26" y="118"/>
                  </a:cubicBezTo>
                  <a:cubicBezTo>
                    <a:pt x="27" y="118"/>
                    <a:pt x="26" y="117"/>
                    <a:pt x="26" y="117"/>
                  </a:cubicBezTo>
                  <a:cubicBezTo>
                    <a:pt x="28" y="116"/>
                    <a:pt x="31" y="117"/>
                    <a:pt x="33" y="116"/>
                  </a:cubicBezTo>
                  <a:cubicBezTo>
                    <a:pt x="33" y="116"/>
                    <a:pt x="34" y="117"/>
                    <a:pt x="34" y="116"/>
                  </a:cubicBezTo>
                  <a:cubicBezTo>
                    <a:pt x="35" y="116"/>
                    <a:pt x="37" y="116"/>
                    <a:pt x="38" y="116"/>
                  </a:cubicBezTo>
                  <a:cubicBezTo>
                    <a:pt x="38" y="117"/>
                    <a:pt x="37" y="116"/>
                    <a:pt x="36" y="117"/>
                  </a:cubicBezTo>
                  <a:cubicBezTo>
                    <a:pt x="35" y="117"/>
                    <a:pt x="34" y="117"/>
                    <a:pt x="33" y="117"/>
                  </a:cubicBezTo>
                  <a:cubicBezTo>
                    <a:pt x="33" y="118"/>
                    <a:pt x="33" y="118"/>
                    <a:pt x="32" y="119"/>
                  </a:cubicBezTo>
                  <a:cubicBezTo>
                    <a:pt x="33" y="119"/>
                    <a:pt x="33" y="120"/>
                    <a:pt x="34" y="119"/>
                  </a:cubicBezTo>
                  <a:cubicBezTo>
                    <a:pt x="34" y="119"/>
                    <a:pt x="34" y="119"/>
                    <a:pt x="33" y="118"/>
                  </a:cubicBezTo>
                  <a:cubicBezTo>
                    <a:pt x="34" y="117"/>
                    <a:pt x="34" y="119"/>
                    <a:pt x="35" y="118"/>
                  </a:cubicBezTo>
                  <a:cubicBezTo>
                    <a:pt x="35" y="117"/>
                    <a:pt x="34" y="118"/>
                    <a:pt x="35" y="117"/>
                  </a:cubicBezTo>
                  <a:cubicBezTo>
                    <a:pt x="39" y="117"/>
                    <a:pt x="45" y="116"/>
                    <a:pt x="50" y="115"/>
                  </a:cubicBezTo>
                  <a:cubicBezTo>
                    <a:pt x="50" y="115"/>
                    <a:pt x="50" y="115"/>
                    <a:pt x="51" y="115"/>
                  </a:cubicBezTo>
                  <a:cubicBezTo>
                    <a:pt x="51" y="115"/>
                    <a:pt x="51" y="115"/>
                    <a:pt x="52" y="115"/>
                  </a:cubicBezTo>
                  <a:cubicBezTo>
                    <a:pt x="52" y="115"/>
                    <a:pt x="54" y="116"/>
                    <a:pt x="54" y="115"/>
                  </a:cubicBezTo>
                  <a:cubicBezTo>
                    <a:pt x="54" y="115"/>
                    <a:pt x="54" y="115"/>
                    <a:pt x="54" y="115"/>
                  </a:cubicBezTo>
                  <a:cubicBezTo>
                    <a:pt x="55" y="115"/>
                    <a:pt x="54" y="115"/>
                    <a:pt x="54" y="115"/>
                  </a:cubicBezTo>
                  <a:cubicBezTo>
                    <a:pt x="56" y="113"/>
                    <a:pt x="60" y="114"/>
                    <a:pt x="61" y="112"/>
                  </a:cubicBezTo>
                  <a:cubicBezTo>
                    <a:pt x="62" y="112"/>
                    <a:pt x="61" y="113"/>
                    <a:pt x="61" y="113"/>
                  </a:cubicBezTo>
                  <a:cubicBezTo>
                    <a:pt x="62" y="112"/>
                    <a:pt x="62" y="112"/>
                    <a:pt x="63" y="112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63" y="113"/>
                    <a:pt x="64" y="112"/>
                    <a:pt x="64" y="113"/>
                  </a:cubicBezTo>
                  <a:cubicBezTo>
                    <a:pt x="64" y="114"/>
                    <a:pt x="63" y="112"/>
                    <a:pt x="64" y="114"/>
                  </a:cubicBezTo>
                  <a:cubicBezTo>
                    <a:pt x="63" y="114"/>
                    <a:pt x="63" y="113"/>
                    <a:pt x="63" y="114"/>
                  </a:cubicBezTo>
                  <a:cubicBezTo>
                    <a:pt x="62" y="114"/>
                    <a:pt x="63" y="114"/>
                    <a:pt x="62" y="114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6"/>
                    <a:pt x="63" y="117"/>
                    <a:pt x="63" y="117"/>
                  </a:cubicBezTo>
                  <a:cubicBezTo>
                    <a:pt x="64" y="118"/>
                    <a:pt x="64" y="117"/>
                    <a:pt x="64" y="118"/>
                  </a:cubicBezTo>
                  <a:cubicBezTo>
                    <a:pt x="65" y="119"/>
                    <a:pt x="64" y="118"/>
                    <a:pt x="64" y="118"/>
                  </a:cubicBezTo>
                  <a:cubicBezTo>
                    <a:pt x="64" y="118"/>
                    <a:pt x="64" y="119"/>
                    <a:pt x="64" y="119"/>
                  </a:cubicBezTo>
                  <a:cubicBezTo>
                    <a:pt x="63" y="119"/>
                    <a:pt x="63" y="119"/>
                    <a:pt x="62" y="119"/>
                  </a:cubicBezTo>
                  <a:cubicBezTo>
                    <a:pt x="62" y="119"/>
                    <a:pt x="61" y="117"/>
                    <a:pt x="62" y="117"/>
                  </a:cubicBezTo>
                  <a:cubicBezTo>
                    <a:pt x="62" y="116"/>
                    <a:pt x="61" y="116"/>
                    <a:pt x="61" y="117"/>
                  </a:cubicBezTo>
                  <a:cubicBezTo>
                    <a:pt x="60" y="116"/>
                    <a:pt x="61" y="116"/>
                    <a:pt x="61" y="115"/>
                  </a:cubicBezTo>
                  <a:cubicBezTo>
                    <a:pt x="61" y="115"/>
                    <a:pt x="61" y="115"/>
                    <a:pt x="61" y="116"/>
                  </a:cubicBezTo>
                  <a:cubicBezTo>
                    <a:pt x="60" y="116"/>
                    <a:pt x="60" y="115"/>
                    <a:pt x="60" y="116"/>
                  </a:cubicBezTo>
                  <a:cubicBezTo>
                    <a:pt x="60" y="114"/>
                    <a:pt x="61" y="116"/>
                    <a:pt x="61" y="114"/>
                  </a:cubicBezTo>
                  <a:cubicBezTo>
                    <a:pt x="61" y="114"/>
                    <a:pt x="62" y="115"/>
                    <a:pt x="62" y="114"/>
                  </a:cubicBezTo>
                  <a:cubicBezTo>
                    <a:pt x="62" y="113"/>
                    <a:pt x="61" y="115"/>
                    <a:pt x="61" y="113"/>
                  </a:cubicBezTo>
                  <a:cubicBezTo>
                    <a:pt x="61" y="114"/>
                    <a:pt x="60" y="114"/>
                    <a:pt x="60" y="114"/>
                  </a:cubicBezTo>
                  <a:cubicBezTo>
                    <a:pt x="60" y="114"/>
                    <a:pt x="60" y="115"/>
                    <a:pt x="59" y="114"/>
                  </a:cubicBezTo>
                  <a:cubicBezTo>
                    <a:pt x="59" y="115"/>
                    <a:pt x="58" y="114"/>
                    <a:pt x="57" y="114"/>
                  </a:cubicBezTo>
                  <a:cubicBezTo>
                    <a:pt x="56" y="115"/>
                    <a:pt x="56" y="116"/>
                    <a:pt x="55" y="115"/>
                  </a:cubicBezTo>
                  <a:cubicBezTo>
                    <a:pt x="55" y="116"/>
                    <a:pt x="54" y="116"/>
                    <a:pt x="54" y="116"/>
                  </a:cubicBezTo>
                  <a:cubicBezTo>
                    <a:pt x="54" y="116"/>
                    <a:pt x="54" y="116"/>
                    <a:pt x="54" y="115"/>
                  </a:cubicBezTo>
                  <a:cubicBezTo>
                    <a:pt x="53" y="115"/>
                    <a:pt x="54" y="116"/>
                    <a:pt x="53" y="116"/>
                  </a:cubicBezTo>
                  <a:cubicBezTo>
                    <a:pt x="53" y="116"/>
                    <a:pt x="52" y="116"/>
                    <a:pt x="51" y="117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2" y="118"/>
                    <a:pt x="51" y="118"/>
                    <a:pt x="51" y="119"/>
                  </a:cubicBezTo>
                  <a:cubicBezTo>
                    <a:pt x="50" y="119"/>
                    <a:pt x="50" y="118"/>
                    <a:pt x="49" y="118"/>
                  </a:cubicBezTo>
                  <a:cubicBezTo>
                    <a:pt x="48" y="118"/>
                    <a:pt x="49" y="118"/>
                    <a:pt x="49" y="119"/>
                  </a:cubicBezTo>
                  <a:cubicBezTo>
                    <a:pt x="48" y="119"/>
                    <a:pt x="48" y="118"/>
                    <a:pt x="47" y="118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6" y="120"/>
                    <a:pt x="46" y="120"/>
                    <a:pt x="47" y="120"/>
                  </a:cubicBezTo>
                  <a:cubicBezTo>
                    <a:pt x="46" y="120"/>
                    <a:pt x="45" y="120"/>
                    <a:pt x="45" y="120"/>
                  </a:cubicBezTo>
                  <a:cubicBezTo>
                    <a:pt x="44" y="120"/>
                    <a:pt x="45" y="120"/>
                    <a:pt x="45" y="121"/>
                  </a:cubicBezTo>
                  <a:cubicBezTo>
                    <a:pt x="44" y="121"/>
                    <a:pt x="44" y="119"/>
                    <a:pt x="43" y="119"/>
                  </a:cubicBezTo>
                  <a:cubicBezTo>
                    <a:pt x="43" y="120"/>
                    <a:pt x="44" y="120"/>
                    <a:pt x="44" y="120"/>
                  </a:cubicBezTo>
                  <a:cubicBezTo>
                    <a:pt x="43" y="120"/>
                    <a:pt x="43" y="121"/>
                    <a:pt x="42" y="121"/>
                  </a:cubicBezTo>
                  <a:cubicBezTo>
                    <a:pt x="42" y="121"/>
                    <a:pt x="43" y="120"/>
                    <a:pt x="42" y="120"/>
                  </a:cubicBezTo>
                  <a:cubicBezTo>
                    <a:pt x="42" y="120"/>
                    <a:pt x="42" y="121"/>
                    <a:pt x="42" y="120"/>
                  </a:cubicBezTo>
                  <a:cubicBezTo>
                    <a:pt x="42" y="121"/>
                    <a:pt x="41" y="120"/>
                    <a:pt x="41" y="121"/>
                  </a:cubicBezTo>
                  <a:cubicBezTo>
                    <a:pt x="41" y="122"/>
                    <a:pt x="43" y="121"/>
                    <a:pt x="43" y="122"/>
                  </a:cubicBezTo>
                  <a:cubicBezTo>
                    <a:pt x="43" y="122"/>
                    <a:pt x="43" y="121"/>
                    <a:pt x="43" y="121"/>
                  </a:cubicBezTo>
                  <a:lnTo>
                    <a:pt x="44" y="121"/>
                  </a:lnTo>
                  <a:close/>
                  <a:moveTo>
                    <a:pt x="63" y="119"/>
                  </a:moveTo>
                  <a:cubicBezTo>
                    <a:pt x="63" y="118"/>
                    <a:pt x="62" y="117"/>
                    <a:pt x="62" y="117"/>
                  </a:cubicBezTo>
                  <a:cubicBezTo>
                    <a:pt x="62" y="119"/>
                    <a:pt x="62" y="119"/>
                    <a:pt x="62" y="119"/>
                  </a:cubicBezTo>
                  <a:lnTo>
                    <a:pt x="63" y="119"/>
                  </a:lnTo>
                  <a:close/>
                  <a:moveTo>
                    <a:pt x="62" y="115"/>
                  </a:moveTo>
                  <a:cubicBezTo>
                    <a:pt x="61" y="115"/>
                    <a:pt x="61" y="115"/>
                    <a:pt x="61" y="115"/>
                  </a:cubicBezTo>
                  <a:cubicBezTo>
                    <a:pt x="62" y="116"/>
                    <a:pt x="62" y="117"/>
                    <a:pt x="63" y="117"/>
                  </a:cubicBezTo>
                  <a:cubicBezTo>
                    <a:pt x="63" y="115"/>
                    <a:pt x="62" y="117"/>
                    <a:pt x="62" y="115"/>
                  </a:cubicBezTo>
                  <a:moveTo>
                    <a:pt x="50" y="117"/>
                  </a:moveTo>
                  <a:cubicBezTo>
                    <a:pt x="50" y="117"/>
                    <a:pt x="50" y="119"/>
                    <a:pt x="51" y="118"/>
                  </a:cubicBezTo>
                  <a:cubicBezTo>
                    <a:pt x="51" y="117"/>
                    <a:pt x="51" y="117"/>
                    <a:pt x="50" y="117"/>
                  </a:cubicBezTo>
                  <a:cubicBezTo>
                    <a:pt x="50" y="116"/>
                    <a:pt x="49" y="117"/>
                    <a:pt x="50" y="117"/>
                  </a:cubicBezTo>
                  <a:moveTo>
                    <a:pt x="107" y="78"/>
                  </a:moveTo>
                  <a:cubicBezTo>
                    <a:pt x="107" y="77"/>
                    <a:pt x="108" y="77"/>
                    <a:pt x="107" y="76"/>
                  </a:cubicBezTo>
                  <a:cubicBezTo>
                    <a:pt x="106" y="76"/>
                    <a:pt x="107" y="77"/>
                    <a:pt x="107" y="77"/>
                  </a:cubicBezTo>
                  <a:cubicBezTo>
                    <a:pt x="106" y="77"/>
                    <a:pt x="106" y="76"/>
                    <a:pt x="106" y="76"/>
                  </a:cubicBezTo>
                  <a:lnTo>
                    <a:pt x="107" y="78"/>
                  </a:lnTo>
                  <a:close/>
                  <a:moveTo>
                    <a:pt x="102" y="81"/>
                  </a:moveTo>
                  <a:cubicBezTo>
                    <a:pt x="101" y="82"/>
                    <a:pt x="101" y="82"/>
                    <a:pt x="101" y="82"/>
                  </a:cubicBezTo>
                  <a:cubicBezTo>
                    <a:pt x="102" y="82"/>
                    <a:pt x="102" y="83"/>
                    <a:pt x="102" y="83"/>
                  </a:cubicBezTo>
                  <a:cubicBezTo>
                    <a:pt x="103" y="83"/>
                    <a:pt x="102" y="82"/>
                    <a:pt x="102" y="81"/>
                  </a:cubicBezTo>
                  <a:moveTo>
                    <a:pt x="104" y="84"/>
                  </a:moveTo>
                  <a:cubicBezTo>
                    <a:pt x="104" y="84"/>
                    <a:pt x="104" y="85"/>
                    <a:pt x="104" y="86"/>
                  </a:cubicBezTo>
                  <a:cubicBezTo>
                    <a:pt x="105" y="85"/>
                    <a:pt x="105" y="84"/>
                    <a:pt x="104" y="84"/>
                  </a:cubicBezTo>
                  <a:moveTo>
                    <a:pt x="105" y="81"/>
                  </a:moveTo>
                  <a:cubicBezTo>
                    <a:pt x="105" y="82"/>
                    <a:pt x="105" y="83"/>
                    <a:pt x="106" y="82"/>
                  </a:cubicBezTo>
                  <a:cubicBezTo>
                    <a:pt x="105" y="81"/>
                    <a:pt x="106" y="81"/>
                    <a:pt x="105" y="81"/>
                  </a:cubicBezTo>
                  <a:cubicBezTo>
                    <a:pt x="105" y="81"/>
                    <a:pt x="105" y="81"/>
                    <a:pt x="105" y="81"/>
                  </a:cubicBezTo>
                  <a:moveTo>
                    <a:pt x="103" y="79"/>
                  </a:moveTo>
                  <a:cubicBezTo>
                    <a:pt x="103" y="79"/>
                    <a:pt x="103" y="79"/>
                    <a:pt x="103" y="79"/>
                  </a:cubicBezTo>
                  <a:cubicBezTo>
                    <a:pt x="103" y="79"/>
                    <a:pt x="103" y="78"/>
                    <a:pt x="102" y="79"/>
                  </a:cubicBezTo>
                  <a:cubicBezTo>
                    <a:pt x="103" y="79"/>
                    <a:pt x="103" y="80"/>
                    <a:pt x="103" y="79"/>
                  </a:cubicBezTo>
                  <a:moveTo>
                    <a:pt x="105" y="83"/>
                  </a:moveTo>
                  <a:cubicBezTo>
                    <a:pt x="105" y="83"/>
                    <a:pt x="105" y="83"/>
                    <a:pt x="106" y="84"/>
                  </a:cubicBezTo>
                  <a:cubicBezTo>
                    <a:pt x="106" y="83"/>
                    <a:pt x="106" y="83"/>
                    <a:pt x="106" y="83"/>
                  </a:cubicBezTo>
                  <a:cubicBezTo>
                    <a:pt x="106" y="83"/>
                    <a:pt x="105" y="82"/>
                    <a:pt x="105" y="83"/>
                  </a:cubicBezTo>
                  <a:moveTo>
                    <a:pt x="101" y="81"/>
                  </a:moveTo>
                  <a:cubicBezTo>
                    <a:pt x="101" y="81"/>
                    <a:pt x="101" y="80"/>
                    <a:pt x="102" y="80"/>
                  </a:cubicBezTo>
                  <a:cubicBezTo>
                    <a:pt x="102" y="80"/>
                    <a:pt x="102" y="80"/>
                    <a:pt x="102" y="81"/>
                  </a:cubicBezTo>
                  <a:cubicBezTo>
                    <a:pt x="103" y="81"/>
                    <a:pt x="102" y="81"/>
                    <a:pt x="103" y="81"/>
                  </a:cubicBezTo>
                  <a:cubicBezTo>
                    <a:pt x="103" y="81"/>
                    <a:pt x="104" y="82"/>
                    <a:pt x="104" y="82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3" y="80"/>
                    <a:pt x="102" y="79"/>
                    <a:pt x="101" y="79"/>
                  </a:cubicBezTo>
                  <a:cubicBezTo>
                    <a:pt x="102" y="80"/>
                    <a:pt x="102" y="79"/>
                    <a:pt x="102" y="79"/>
                  </a:cubicBezTo>
                  <a:cubicBezTo>
                    <a:pt x="102" y="80"/>
                    <a:pt x="103" y="80"/>
                    <a:pt x="103" y="81"/>
                  </a:cubicBezTo>
                  <a:cubicBezTo>
                    <a:pt x="103" y="81"/>
                    <a:pt x="102" y="80"/>
                    <a:pt x="102" y="79"/>
                  </a:cubicBezTo>
                  <a:cubicBezTo>
                    <a:pt x="101" y="80"/>
                    <a:pt x="101" y="80"/>
                    <a:pt x="101" y="81"/>
                  </a:cubicBezTo>
                  <a:moveTo>
                    <a:pt x="97" y="76"/>
                  </a:moveTo>
                  <a:cubicBezTo>
                    <a:pt x="97" y="76"/>
                    <a:pt x="97" y="76"/>
                    <a:pt x="97" y="75"/>
                  </a:cubicBezTo>
                  <a:cubicBezTo>
                    <a:pt x="97" y="76"/>
                    <a:pt x="97" y="76"/>
                    <a:pt x="96" y="76"/>
                  </a:cubicBezTo>
                  <a:lnTo>
                    <a:pt x="97" y="76"/>
                  </a:lnTo>
                  <a:close/>
                  <a:moveTo>
                    <a:pt x="93" y="75"/>
                  </a:moveTo>
                  <a:cubicBezTo>
                    <a:pt x="93" y="75"/>
                    <a:pt x="94" y="75"/>
                    <a:pt x="93" y="74"/>
                  </a:cubicBezTo>
                  <a:cubicBezTo>
                    <a:pt x="93" y="73"/>
                    <a:pt x="92" y="74"/>
                    <a:pt x="93" y="75"/>
                  </a:cubicBezTo>
                  <a:moveTo>
                    <a:pt x="94" y="78"/>
                  </a:moveTo>
                  <a:cubicBezTo>
                    <a:pt x="94" y="78"/>
                    <a:pt x="95" y="79"/>
                    <a:pt x="95" y="77"/>
                  </a:cubicBezTo>
                  <a:cubicBezTo>
                    <a:pt x="94" y="76"/>
                    <a:pt x="94" y="77"/>
                    <a:pt x="94" y="77"/>
                  </a:cubicBezTo>
                  <a:cubicBezTo>
                    <a:pt x="94" y="78"/>
                    <a:pt x="93" y="77"/>
                    <a:pt x="94" y="78"/>
                  </a:cubicBezTo>
                  <a:moveTo>
                    <a:pt x="92" y="79"/>
                  </a:moveTo>
                  <a:cubicBezTo>
                    <a:pt x="93" y="80"/>
                    <a:pt x="92" y="78"/>
                    <a:pt x="93" y="78"/>
                  </a:cubicBezTo>
                  <a:cubicBezTo>
                    <a:pt x="92" y="77"/>
                    <a:pt x="92" y="78"/>
                    <a:pt x="92" y="79"/>
                  </a:cubicBezTo>
                  <a:moveTo>
                    <a:pt x="90" y="76"/>
                  </a:moveTo>
                  <a:cubicBezTo>
                    <a:pt x="90" y="76"/>
                    <a:pt x="92" y="77"/>
                    <a:pt x="91" y="76"/>
                  </a:cubicBezTo>
                  <a:cubicBezTo>
                    <a:pt x="91" y="76"/>
                    <a:pt x="90" y="75"/>
                    <a:pt x="90" y="76"/>
                  </a:cubicBezTo>
                  <a:moveTo>
                    <a:pt x="101" y="85"/>
                  </a:moveTo>
                  <a:cubicBezTo>
                    <a:pt x="101" y="85"/>
                    <a:pt x="102" y="85"/>
                    <a:pt x="101" y="85"/>
                  </a:cubicBezTo>
                  <a:cubicBezTo>
                    <a:pt x="102" y="86"/>
                    <a:pt x="102" y="86"/>
                    <a:pt x="102" y="86"/>
                  </a:cubicBezTo>
                  <a:cubicBezTo>
                    <a:pt x="102" y="85"/>
                    <a:pt x="102" y="85"/>
                    <a:pt x="101" y="85"/>
                  </a:cubicBezTo>
                  <a:moveTo>
                    <a:pt x="98" y="81"/>
                  </a:moveTo>
                  <a:cubicBezTo>
                    <a:pt x="99" y="82"/>
                    <a:pt x="99" y="81"/>
                    <a:pt x="99" y="81"/>
                  </a:cubicBezTo>
                  <a:cubicBezTo>
                    <a:pt x="100" y="82"/>
                    <a:pt x="100" y="81"/>
                    <a:pt x="100" y="81"/>
                  </a:cubicBezTo>
                  <a:cubicBezTo>
                    <a:pt x="99" y="80"/>
                    <a:pt x="98" y="80"/>
                    <a:pt x="98" y="81"/>
                  </a:cubicBezTo>
                  <a:moveTo>
                    <a:pt x="99" y="82"/>
                  </a:moveTo>
                  <a:cubicBezTo>
                    <a:pt x="100" y="82"/>
                    <a:pt x="100" y="83"/>
                    <a:pt x="100" y="83"/>
                  </a:cubicBezTo>
                  <a:cubicBezTo>
                    <a:pt x="100" y="83"/>
                    <a:pt x="101" y="82"/>
                    <a:pt x="100" y="82"/>
                  </a:cubicBezTo>
                  <a:cubicBezTo>
                    <a:pt x="100" y="82"/>
                    <a:pt x="100" y="82"/>
                    <a:pt x="99" y="81"/>
                  </a:cubicBezTo>
                  <a:cubicBezTo>
                    <a:pt x="99" y="81"/>
                    <a:pt x="99" y="82"/>
                    <a:pt x="99" y="82"/>
                  </a:cubicBezTo>
                  <a:moveTo>
                    <a:pt x="102" y="86"/>
                  </a:moveTo>
                  <a:cubicBezTo>
                    <a:pt x="101" y="86"/>
                    <a:pt x="101" y="85"/>
                    <a:pt x="100" y="86"/>
                  </a:cubicBezTo>
                  <a:cubicBezTo>
                    <a:pt x="100" y="86"/>
                    <a:pt x="101" y="86"/>
                    <a:pt x="101" y="86"/>
                  </a:cubicBezTo>
                  <a:cubicBezTo>
                    <a:pt x="101" y="86"/>
                    <a:pt x="101" y="87"/>
                    <a:pt x="101" y="87"/>
                  </a:cubicBezTo>
                  <a:cubicBezTo>
                    <a:pt x="101" y="88"/>
                    <a:pt x="102" y="88"/>
                    <a:pt x="102" y="87"/>
                  </a:cubicBezTo>
                  <a:cubicBezTo>
                    <a:pt x="101" y="86"/>
                    <a:pt x="102" y="87"/>
                    <a:pt x="102" y="86"/>
                  </a:cubicBezTo>
                  <a:moveTo>
                    <a:pt x="98" y="86"/>
                  </a:moveTo>
                  <a:cubicBezTo>
                    <a:pt x="97" y="85"/>
                    <a:pt x="99" y="86"/>
                    <a:pt x="98" y="85"/>
                  </a:cubicBezTo>
                  <a:cubicBezTo>
                    <a:pt x="98" y="85"/>
                    <a:pt x="98" y="84"/>
                    <a:pt x="98" y="84"/>
                  </a:cubicBezTo>
                  <a:cubicBezTo>
                    <a:pt x="99" y="84"/>
                    <a:pt x="100" y="84"/>
                    <a:pt x="100" y="84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99" y="84"/>
                    <a:pt x="99" y="84"/>
                    <a:pt x="98" y="83"/>
                  </a:cubicBezTo>
                  <a:cubicBezTo>
                    <a:pt x="98" y="83"/>
                    <a:pt x="98" y="84"/>
                    <a:pt x="97" y="84"/>
                  </a:cubicBezTo>
                  <a:cubicBezTo>
                    <a:pt x="98" y="85"/>
                    <a:pt x="97" y="86"/>
                    <a:pt x="98" y="86"/>
                  </a:cubicBezTo>
                  <a:moveTo>
                    <a:pt x="99" y="91"/>
                  </a:moveTo>
                  <a:cubicBezTo>
                    <a:pt x="99" y="90"/>
                    <a:pt x="99" y="90"/>
                    <a:pt x="100" y="89"/>
                  </a:cubicBezTo>
                  <a:cubicBezTo>
                    <a:pt x="100" y="89"/>
                    <a:pt x="101" y="89"/>
                    <a:pt x="102" y="89"/>
                  </a:cubicBezTo>
                  <a:cubicBezTo>
                    <a:pt x="101" y="88"/>
                    <a:pt x="101" y="88"/>
                    <a:pt x="101" y="87"/>
                  </a:cubicBezTo>
                  <a:cubicBezTo>
                    <a:pt x="101" y="88"/>
                    <a:pt x="100" y="88"/>
                    <a:pt x="100" y="88"/>
                  </a:cubicBezTo>
                  <a:cubicBezTo>
                    <a:pt x="101" y="89"/>
                    <a:pt x="100" y="88"/>
                    <a:pt x="101" y="88"/>
                  </a:cubicBezTo>
                  <a:cubicBezTo>
                    <a:pt x="101" y="89"/>
                    <a:pt x="100" y="89"/>
                    <a:pt x="100" y="88"/>
                  </a:cubicBezTo>
                  <a:cubicBezTo>
                    <a:pt x="100" y="88"/>
                    <a:pt x="99" y="87"/>
                    <a:pt x="99" y="86"/>
                  </a:cubicBezTo>
                  <a:cubicBezTo>
                    <a:pt x="99" y="86"/>
                    <a:pt x="100" y="87"/>
                    <a:pt x="100" y="86"/>
                  </a:cubicBezTo>
                  <a:cubicBezTo>
                    <a:pt x="99" y="86"/>
                    <a:pt x="99" y="86"/>
                    <a:pt x="99" y="85"/>
                  </a:cubicBezTo>
                  <a:cubicBezTo>
                    <a:pt x="99" y="85"/>
                    <a:pt x="99" y="85"/>
                    <a:pt x="99" y="85"/>
                  </a:cubicBezTo>
                  <a:cubicBezTo>
                    <a:pt x="98" y="85"/>
                    <a:pt x="99" y="86"/>
                    <a:pt x="98" y="87"/>
                  </a:cubicBezTo>
                  <a:cubicBezTo>
                    <a:pt x="99" y="87"/>
                    <a:pt x="99" y="88"/>
                    <a:pt x="99" y="88"/>
                  </a:cubicBezTo>
                  <a:cubicBezTo>
                    <a:pt x="99" y="88"/>
                    <a:pt x="99" y="89"/>
                    <a:pt x="99" y="89"/>
                  </a:cubicBezTo>
                  <a:cubicBezTo>
                    <a:pt x="99" y="88"/>
                    <a:pt x="98" y="89"/>
                    <a:pt x="97" y="88"/>
                  </a:cubicBezTo>
                  <a:cubicBezTo>
                    <a:pt x="98" y="90"/>
                    <a:pt x="98" y="90"/>
                    <a:pt x="98" y="90"/>
                  </a:cubicBezTo>
                  <a:cubicBezTo>
                    <a:pt x="98" y="89"/>
                    <a:pt x="99" y="89"/>
                    <a:pt x="99" y="90"/>
                  </a:cubicBezTo>
                  <a:cubicBezTo>
                    <a:pt x="99" y="90"/>
                    <a:pt x="98" y="90"/>
                    <a:pt x="99" y="91"/>
                  </a:cubicBezTo>
                  <a:moveTo>
                    <a:pt x="95" y="86"/>
                  </a:moveTo>
                  <a:cubicBezTo>
                    <a:pt x="95" y="87"/>
                    <a:pt x="95" y="86"/>
                    <a:pt x="95" y="87"/>
                  </a:cubicBezTo>
                  <a:cubicBezTo>
                    <a:pt x="95" y="88"/>
                    <a:pt x="96" y="87"/>
                    <a:pt x="95" y="86"/>
                  </a:cubicBezTo>
                  <a:moveTo>
                    <a:pt x="96" y="90"/>
                  </a:moveTo>
                  <a:cubicBezTo>
                    <a:pt x="97" y="89"/>
                    <a:pt x="96" y="89"/>
                    <a:pt x="96" y="89"/>
                  </a:cubicBezTo>
                  <a:cubicBezTo>
                    <a:pt x="96" y="88"/>
                    <a:pt x="97" y="88"/>
                    <a:pt x="97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9"/>
                    <a:pt x="96" y="89"/>
                    <a:pt x="96" y="90"/>
                  </a:cubicBezTo>
                  <a:moveTo>
                    <a:pt x="96" y="91"/>
                  </a:moveTo>
                  <a:cubicBezTo>
                    <a:pt x="96" y="91"/>
                    <a:pt x="97" y="92"/>
                    <a:pt x="97" y="91"/>
                  </a:cubicBezTo>
                  <a:cubicBezTo>
                    <a:pt x="97" y="91"/>
                    <a:pt x="97" y="91"/>
                    <a:pt x="97" y="90"/>
                  </a:cubicBezTo>
                  <a:cubicBezTo>
                    <a:pt x="96" y="90"/>
                    <a:pt x="96" y="91"/>
                    <a:pt x="96" y="91"/>
                  </a:cubicBezTo>
                  <a:moveTo>
                    <a:pt x="95" y="91"/>
                  </a:moveTo>
                  <a:cubicBezTo>
                    <a:pt x="95" y="92"/>
                    <a:pt x="95" y="90"/>
                    <a:pt x="94" y="91"/>
                  </a:cubicBezTo>
                  <a:cubicBezTo>
                    <a:pt x="94" y="91"/>
                    <a:pt x="95" y="92"/>
                    <a:pt x="94" y="92"/>
                  </a:cubicBezTo>
                  <a:cubicBezTo>
                    <a:pt x="94" y="93"/>
                    <a:pt x="95" y="92"/>
                    <a:pt x="95" y="93"/>
                  </a:cubicBezTo>
                  <a:cubicBezTo>
                    <a:pt x="95" y="93"/>
                    <a:pt x="94" y="92"/>
                    <a:pt x="94" y="93"/>
                  </a:cubicBezTo>
                  <a:cubicBezTo>
                    <a:pt x="94" y="93"/>
                    <a:pt x="95" y="93"/>
                    <a:pt x="95" y="93"/>
                  </a:cubicBezTo>
                  <a:cubicBezTo>
                    <a:pt x="95" y="92"/>
                    <a:pt x="95" y="92"/>
                    <a:pt x="96" y="91"/>
                  </a:cubicBezTo>
                  <a:cubicBezTo>
                    <a:pt x="96" y="91"/>
                    <a:pt x="95" y="90"/>
                    <a:pt x="96" y="90"/>
                  </a:cubicBezTo>
                  <a:cubicBezTo>
                    <a:pt x="96" y="90"/>
                    <a:pt x="95" y="90"/>
                    <a:pt x="95" y="91"/>
                  </a:cubicBezTo>
                  <a:cubicBezTo>
                    <a:pt x="95" y="91"/>
                    <a:pt x="94" y="90"/>
                    <a:pt x="95" y="91"/>
                  </a:cubicBezTo>
                  <a:cubicBezTo>
                    <a:pt x="95" y="91"/>
                    <a:pt x="95" y="91"/>
                    <a:pt x="95" y="91"/>
                  </a:cubicBezTo>
                  <a:moveTo>
                    <a:pt x="93" y="90"/>
                  </a:moveTo>
                  <a:cubicBezTo>
                    <a:pt x="93" y="90"/>
                    <a:pt x="93" y="90"/>
                    <a:pt x="93" y="90"/>
                  </a:cubicBezTo>
                  <a:cubicBezTo>
                    <a:pt x="93" y="89"/>
                    <a:pt x="93" y="90"/>
                    <a:pt x="93" y="89"/>
                  </a:cubicBezTo>
                  <a:cubicBezTo>
                    <a:pt x="93" y="89"/>
                    <a:pt x="93" y="89"/>
                    <a:pt x="94" y="89"/>
                  </a:cubicBezTo>
                  <a:cubicBezTo>
                    <a:pt x="93" y="88"/>
                    <a:pt x="93" y="89"/>
                    <a:pt x="93" y="88"/>
                  </a:cubicBezTo>
                  <a:cubicBezTo>
                    <a:pt x="93" y="88"/>
                    <a:pt x="92" y="88"/>
                    <a:pt x="92" y="89"/>
                  </a:cubicBezTo>
                  <a:cubicBezTo>
                    <a:pt x="93" y="89"/>
                    <a:pt x="92" y="90"/>
                    <a:pt x="93" y="90"/>
                  </a:cubicBezTo>
                  <a:moveTo>
                    <a:pt x="93" y="92"/>
                  </a:moveTo>
                  <a:cubicBezTo>
                    <a:pt x="92" y="91"/>
                    <a:pt x="91" y="90"/>
                    <a:pt x="91" y="91"/>
                  </a:cubicBezTo>
                  <a:cubicBezTo>
                    <a:pt x="92" y="91"/>
                    <a:pt x="92" y="91"/>
                    <a:pt x="92" y="92"/>
                  </a:cubicBezTo>
                  <a:cubicBezTo>
                    <a:pt x="92" y="92"/>
                    <a:pt x="91" y="92"/>
                    <a:pt x="92" y="92"/>
                  </a:cubicBezTo>
                  <a:cubicBezTo>
                    <a:pt x="92" y="92"/>
                    <a:pt x="93" y="92"/>
                    <a:pt x="93" y="92"/>
                  </a:cubicBezTo>
                  <a:cubicBezTo>
                    <a:pt x="93" y="92"/>
                    <a:pt x="94" y="92"/>
                    <a:pt x="94" y="92"/>
                  </a:cubicBezTo>
                  <a:lnTo>
                    <a:pt x="93" y="92"/>
                  </a:lnTo>
                  <a:close/>
                  <a:moveTo>
                    <a:pt x="91" y="88"/>
                  </a:moveTo>
                  <a:cubicBezTo>
                    <a:pt x="91" y="88"/>
                    <a:pt x="90" y="88"/>
                    <a:pt x="90" y="88"/>
                  </a:cubicBezTo>
                  <a:cubicBezTo>
                    <a:pt x="91" y="89"/>
                    <a:pt x="92" y="89"/>
                    <a:pt x="91" y="88"/>
                  </a:cubicBezTo>
                  <a:moveTo>
                    <a:pt x="90" y="88"/>
                  </a:moveTo>
                  <a:cubicBezTo>
                    <a:pt x="90" y="88"/>
                    <a:pt x="89" y="87"/>
                    <a:pt x="90" y="87"/>
                  </a:cubicBezTo>
                  <a:cubicBezTo>
                    <a:pt x="90" y="87"/>
                    <a:pt x="91" y="87"/>
                    <a:pt x="91" y="87"/>
                  </a:cubicBezTo>
                  <a:cubicBezTo>
                    <a:pt x="90" y="86"/>
                    <a:pt x="90" y="86"/>
                    <a:pt x="90" y="86"/>
                  </a:cubicBezTo>
                  <a:cubicBezTo>
                    <a:pt x="90" y="87"/>
                    <a:pt x="89" y="86"/>
                    <a:pt x="89" y="86"/>
                  </a:cubicBezTo>
                  <a:cubicBezTo>
                    <a:pt x="89" y="87"/>
                    <a:pt x="90" y="87"/>
                    <a:pt x="90" y="88"/>
                  </a:cubicBezTo>
                  <a:moveTo>
                    <a:pt x="90" y="91"/>
                  </a:moveTo>
                  <a:cubicBezTo>
                    <a:pt x="91" y="92"/>
                    <a:pt x="92" y="91"/>
                    <a:pt x="91" y="91"/>
                  </a:cubicBezTo>
                  <a:cubicBezTo>
                    <a:pt x="91" y="92"/>
                    <a:pt x="91" y="90"/>
                    <a:pt x="90" y="91"/>
                  </a:cubicBezTo>
                  <a:moveTo>
                    <a:pt x="89" y="89"/>
                  </a:moveTo>
                  <a:cubicBezTo>
                    <a:pt x="89" y="89"/>
                    <a:pt x="89" y="89"/>
                    <a:pt x="90" y="89"/>
                  </a:cubicBezTo>
                  <a:cubicBezTo>
                    <a:pt x="89" y="88"/>
                    <a:pt x="88" y="88"/>
                    <a:pt x="89" y="89"/>
                  </a:cubicBezTo>
                  <a:moveTo>
                    <a:pt x="88" y="90"/>
                  </a:moveTo>
                  <a:cubicBezTo>
                    <a:pt x="88" y="90"/>
                    <a:pt x="89" y="91"/>
                    <a:pt x="89" y="89"/>
                  </a:cubicBezTo>
                  <a:cubicBezTo>
                    <a:pt x="88" y="89"/>
                    <a:pt x="87" y="89"/>
                    <a:pt x="88" y="90"/>
                  </a:cubicBezTo>
                  <a:moveTo>
                    <a:pt x="88" y="93"/>
                  </a:moveTo>
                  <a:cubicBezTo>
                    <a:pt x="89" y="93"/>
                    <a:pt x="90" y="94"/>
                    <a:pt x="89" y="93"/>
                  </a:cubicBezTo>
                  <a:cubicBezTo>
                    <a:pt x="89" y="93"/>
                    <a:pt x="88" y="92"/>
                    <a:pt x="88" y="93"/>
                  </a:cubicBezTo>
                  <a:moveTo>
                    <a:pt x="90" y="95"/>
                  </a:moveTo>
                  <a:cubicBezTo>
                    <a:pt x="90" y="96"/>
                    <a:pt x="91" y="95"/>
                    <a:pt x="91" y="95"/>
                  </a:cubicBezTo>
                  <a:cubicBezTo>
                    <a:pt x="91" y="94"/>
                    <a:pt x="90" y="95"/>
                    <a:pt x="90" y="94"/>
                  </a:cubicBezTo>
                  <a:cubicBezTo>
                    <a:pt x="90" y="94"/>
                    <a:pt x="90" y="93"/>
                    <a:pt x="90" y="94"/>
                  </a:cubicBezTo>
                  <a:cubicBezTo>
                    <a:pt x="90" y="94"/>
                    <a:pt x="91" y="95"/>
                    <a:pt x="90" y="95"/>
                  </a:cubicBezTo>
                  <a:cubicBezTo>
                    <a:pt x="90" y="95"/>
                    <a:pt x="89" y="95"/>
                    <a:pt x="90" y="95"/>
                  </a:cubicBezTo>
                  <a:moveTo>
                    <a:pt x="85" y="97"/>
                  </a:moveTo>
                  <a:cubicBezTo>
                    <a:pt x="84" y="97"/>
                    <a:pt x="84" y="97"/>
                    <a:pt x="84" y="97"/>
                  </a:cubicBezTo>
                  <a:cubicBezTo>
                    <a:pt x="84" y="98"/>
                    <a:pt x="85" y="98"/>
                    <a:pt x="85" y="97"/>
                  </a:cubicBezTo>
                  <a:moveTo>
                    <a:pt x="86" y="90"/>
                  </a:moveTo>
                  <a:cubicBezTo>
                    <a:pt x="86" y="90"/>
                    <a:pt x="86" y="90"/>
                    <a:pt x="86" y="90"/>
                  </a:cubicBezTo>
                  <a:cubicBezTo>
                    <a:pt x="87" y="90"/>
                    <a:pt x="86" y="89"/>
                    <a:pt x="86" y="89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89"/>
                    <a:pt x="86" y="90"/>
                  </a:cubicBezTo>
                  <a:moveTo>
                    <a:pt x="89" y="95"/>
                  </a:moveTo>
                  <a:cubicBezTo>
                    <a:pt x="89" y="96"/>
                    <a:pt x="89" y="96"/>
                    <a:pt x="89" y="96"/>
                  </a:cubicBezTo>
                  <a:cubicBezTo>
                    <a:pt x="89" y="96"/>
                    <a:pt x="89" y="96"/>
                    <a:pt x="89" y="95"/>
                  </a:cubicBezTo>
                  <a:close/>
                  <a:moveTo>
                    <a:pt x="84" y="91"/>
                  </a:moveTo>
                  <a:cubicBezTo>
                    <a:pt x="85" y="91"/>
                    <a:pt x="85" y="90"/>
                    <a:pt x="85" y="90"/>
                  </a:cubicBezTo>
                  <a:cubicBezTo>
                    <a:pt x="86" y="90"/>
                    <a:pt x="85" y="91"/>
                    <a:pt x="85" y="91"/>
                  </a:cubicBezTo>
                  <a:cubicBezTo>
                    <a:pt x="86" y="92"/>
                    <a:pt x="86" y="90"/>
                    <a:pt x="86" y="89"/>
                  </a:cubicBezTo>
                  <a:cubicBezTo>
                    <a:pt x="85" y="89"/>
                    <a:pt x="85" y="90"/>
                    <a:pt x="84" y="89"/>
                  </a:cubicBezTo>
                  <a:cubicBezTo>
                    <a:pt x="84" y="90"/>
                    <a:pt x="84" y="90"/>
                    <a:pt x="84" y="91"/>
                  </a:cubicBezTo>
                  <a:moveTo>
                    <a:pt x="87" y="95"/>
                  </a:moveTo>
                  <a:cubicBezTo>
                    <a:pt x="85" y="96"/>
                    <a:pt x="87" y="95"/>
                    <a:pt x="87" y="94"/>
                  </a:cubicBezTo>
                  <a:cubicBezTo>
                    <a:pt x="87" y="94"/>
                    <a:pt x="87" y="95"/>
                    <a:pt x="87" y="95"/>
                  </a:cubicBezTo>
                  <a:moveTo>
                    <a:pt x="85" y="95"/>
                  </a:moveTo>
                  <a:cubicBezTo>
                    <a:pt x="85" y="97"/>
                    <a:pt x="85" y="97"/>
                    <a:pt x="85" y="97"/>
                  </a:cubicBezTo>
                  <a:cubicBezTo>
                    <a:pt x="86" y="97"/>
                    <a:pt x="84" y="97"/>
                    <a:pt x="85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6" y="96"/>
                    <a:pt x="86" y="97"/>
                    <a:pt x="85" y="96"/>
                  </a:cubicBezTo>
                  <a:cubicBezTo>
                    <a:pt x="86" y="96"/>
                    <a:pt x="85" y="95"/>
                    <a:pt x="86" y="95"/>
                  </a:cubicBezTo>
                  <a:cubicBezTo>
                    <a:pt x="86" y="97"/>
                    <a:pt x="88" y="97"/>
                    <a:pt x="87" y="95"/>
                  </a:cubicBezTo>
                  <a:cubicBezTo>
                    <a:pt x="87" y="96"/>
                    <a:pt x="86" y="96"/>
                    <a:pt x="86" y="96"/>
                  </a:cubicBezTo>
                  <a:cubicBezTo>
                    <a:pt x="85" y="94"/>
                    <a:pt x="86" y="95"/>
                    <a:pt x="86" y="94"/>
                  </a:cubicBezTo>
                  <a:cubicBezTo>
                    <a:pt x="85" y="94"/>
                    <a:pt x="86" y="95"/>
                    <a:pt x="85" y="95"/>
                  </a:cubicBezTo>
                  <a:moveTo>
                    <a:pt x="81" y="92"/>
                  </a:moveTo>
                  <a:cubicBezTo>
                    <a:pt x="81" y="92"/>
                    <a:pt x="82" y="92"/>
                    <a:pt x="82" y="92"/>
                  </a:cubicBezTo>
                  <a:cubicBezTo>
                    <a:pt x="82" y="92"/>
                    <a:pt x="81" y="92"/>
                    <a:pt x="82" y="91"/>
                  </a:cubicBezTo>
                  <a:cubicBezTo>
                    <a:pt x="82" y="92"/>
                    <a:pt x="82" y="91"/>
                    <a:pt x="82" y="91"/>
                  </a:cubicBezTo>
                  <a:cubicBezTo>
                    <a:pt x="82" y="92"/>
                    <a:pt x="82" y="92"/>
                    <a:pt x="83" y="93"/>
                  </a:cubicBezTo>
                  <a:cubicBezTo>
                    <a:pt x="83" y="93"/>
                    <a:pt x="83" y="93"/>
                    <a:pt x="83" y="92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3" y="91"/>
                    <a:pt x="84" y="93"/>
                    <a:pt x="84" y="93"/>
                  </a:cubicBezTo>
                  <a:cubicBezTo>
                    <a:pt x="84" y="92"/>
                    <a:pt x="84" y="91"/>
                    <a:pt x="83" y="90"/>
                  </a:cubicBezTo>
                  <a:cubicBezTo>
                    <a:pt x="83" y="90"/>
                    <a:pt x="83" y="90"/>
                    <a:pt x="82" y="90"/>
                  </a:cubicBezTo>
                  <a:cubicBezTo>
                    <a:pt x="82" y="90"/>
                    <a:pt x="82" y="91"/>
                    <a:pt x="82" y="91"/>
                  </a:cubicBezTo>
                  <a:cubicBezTo>
                    <a:pt x="82" y="91"/>
                    <a:pt x="81" y="90"/>
                    <a:pt x="81" y="90"/>
                  </a:cubicBezTo>
                  <a:cubicBezTo>
                    <a:pt x="81" y="91"/>
                    <a:pt x="81" y="91"/>
                    <a:pt x="81" y="92"/>
                  </a:cubicBezTo>
                  <a:moveTo>
                    <a:pt x="82" y="94"/>
                  </a:moveTo>
                  <a:cubicBezTo>
                    <a:pt x="83" y="94"/>
                    <a:pt x="83" y="95"/>
                    <a:pt x="83" y="94"/>
                  </a:cubicBezTo>
                  <a:cubicBezTo>
                    <a:pt x="83" y="95"/>
                    <a:pt x="83" y="94"/>
                    <a:pt x="84" y="95"/>
                  </a:cubicBezTo>
                  <a:cubicBezTo>
                    <a:pt x="84" y="95"/>
                    <a:pt x="84" y="94"/>
                    <a:pt x="84" y="94"/>
                  </a:cubicBezTo>
                  <a:cubicBezTo>
                    <a:pt x="84" y="95"/>
                    <a:pt x="84" y="95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3" y="94"/>
                    <a:pt x="84" y="94"/>
                    <a:pt x="84" y="93"/>
                  </a:cubicBezTo>
                  <a:cubicBezTo>
                    <a:pt x="83" y="93"/>
                    <a:pt x="83" y="93"/>
                    <a:pt x="83" y="94"/>
                  </a:cubicBezTo>
                  <a:cubicBezTo>
                    <a:pt x="82" y="93"/>
                    <a:pt x="82" y="93"/>
                    <a:pt x="81" y="93"/>
                  </a:cubicBezTo>
                  <a:cubicBezTo>
                    <a:pt x="82" y="94"/>
                    <a:pt x="82" y="93"/>
                    <a:pt x="82" y="94"/>
                  </a:cubicBezTo>
                  <a:moveTo>
                    <a:pt x="81" y="96"/>
                  </a:moveTo>
                  <a:cubicBezTo>
                    <a:pt x="82" y="97"/>
                    <a:pt x="82" y="96"/>
                    <a:pt x="82" y="97"/>
                  </a:cubicBezTo>
                  <a:cubicBezTo>
                    <a:pt x="81" y="97"/>
                    <a:pt x="81" y="97"/>
                    <a:pt x="81" y="97"/>
                  </a:cubicBezTo>
                  <a:cubicBezTo>
                    <a:pt x="81" y="97"/>
                    <a:pt x="82" y="98"/>
                    <a:pt x="82" y="99"/>
                  </a:cubicBezTo>
                  <a:cubicBezTo>
                    <a:pt x="83" y="99"/>
                    <a:pt x="82" y="97"/>
                    <a:pt x="83" y="97"/>
                  </a:cubicBezTo>
                  <a:cubicBezTo>
                    <a:pt x="83" y="97"/>
                    <a:pt x="83" y="97"/>
                    <a:pt x="82" y="96"/>
                  </a:cubicBezTo>
                  <a:cubicBezTo>
                    <a:pt x="82" y="96"/>
                    <a:pt x="82" y="96"/>
                    <a:pt x="82" y="96"/>
                  </a:cubicBezTo>
                  <a:cubicBezTo>
                    <a:pt x="82" y="96"/>
                    <a:pt x="82" y="96"/>
                    <a:pt x="82" y="96"/>
                  </a:cubicBezTo>
                  <a:cubicBezTo>
                    <a:pt x="82" y="95"/>
                    <a:pt x="82" y="95"/>
                    <a:pt x="82" y="95"/>
                  </a:cubicBezTo>
                  <a:cubicBezTo>
                    <a:pt x="83" y="96"/>
                    <a:pt x="81" y="96"/>
                    <a:pt x="81" y="96"/>
                  </a:cubicBezTo>
                  <a:moveTo>
                    <a:pt x="79" y="95"/>
                  </a:moveTo>
                  <a:cubicBezTo>
                    <a:pt x="80" y="95"/>
                    <a:pt x="80" y="94"/>
                    <a:pt x="81" y="94"/>
                  </a:cubicBezTo>
                  <a:cubicBezTo>
                    <a:pt x="80" y="93"/>
                    <a:pt x="79" y="94"/>
                    <a:pt x="79" y="95"/>
                  </a:cubicBezTo>
                  <a:moveTo>
                    <a:pt x="79" y="96"/>
                  </a:moveTo>
                  <a:cubicBezTo>
                    <a:pt x="79" y="96"/>
                    <a:pt x="79" y="96"/>
                    <a:pt x="79" y="96"/>
                  </a:cubicBezTo>
                  <a:cubicBezTo>
                    <a:pt x="79" y="96"/>
                    <a:pt x="79" y="95"/>
                    <a:pt x="79" y="96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79" y="96"/>
                    <a:pt x="79" y="96"/>
                    <a:pt x="79" y="96"/>
                  </a:cubicBezTo>
                  <a:cubicBezTo>
                    <a:pt x="78" y="96"/>
                    <a:pt x="79" y="97"/>
                    <a:pt x="79" y="97"/>
                  </a:cubicBezTo>
                  <a:cubicBezTo>
                    <a:pt x="79" y="97"/>
                    <a:pt x="78" y="97"/>
                    <a:pt x="78" y="97"/>
                  </a:cubicBezTo>
                  <a:cubicBezTo>
                    <a:pt x="79" y="99"/>
                    <a:pt x="79" y="98"/>
                    <a:pt x="80" y="98"/>
                  </a:cubicBezTo>
                  <a:cubicBezTo>
                    <a:pt x="80" y="98"/>
                    <a:pt x="80" y="98"/>
                    <a:pt x="80" y="99"/>
                  </a:cubicBezTo>
                  <a:cubicBezTo>
                    <a:pt x="81" y="99"/>
                    <a:pt x="80" y="99"/>
                    <a:pt x="81" y="98"/>
                  </a:cubicBezTo>
                  <a:cubicBezTo>
                    <a:pt x="80" y="97"/>
                    <a:pt x="80" y="99"/>
                    <a:pt x="80" y="97"/>
                  </a:cubicBezTo>
                  <a:cubicBezTo>
                    <a:pt x="81" y="97"/>
                    <a:pt x="81" y="97"/>
                    <a:pt x="81" y="97"/>
                  </a:cubicBezTo>
                  <a:cubicBezTo>
                    <a:pt x="80" y="96"/>
                    <a:pt x="80" y="97"/>
                    <a:pt x="80" y="96"/>
                  </a:cubicBezTo>
                  <a:cubicBezTo>
                    <a:pt x="79" y="96"/>
                    <a:pt x="79" y="96"/>
                    <a:pt x="79" y="96"/>
                  </a:cubicBezTo>
                  <a:cubicBezTo>
                    <a:pt x="80" y="96"/>
                    <a:pt x="80" y="96"/>
                    <a:pt x="79" y="96"/>
                  </a:cubicBezTo>
                  <a:moveTo>
                    <a:pt x="77" y="96"/>
                  </a:moveTo>
                  <a:cubicBezTo>
                    <a:pt x="78" y="96"/>
                    <a:pt x="77" y="95"/>
                    <a:pt x="77" y="95"/>
                  </a:cubicBezTo>
                  <a:cubicBezTo>
                    <a:pt x="78" y="95"/>
                    <a:pt x="79" y="95"/>
                    <a:pt x="79" y="95"/>
                  </a:cubicBezTo>
                  <a:cubicBezTo>
                    <a:pt x="79" y="95"/>
                    <a:pt x="79" y="94"/>
                    <a:pt x="78" y="94"/>
                  </a:cubicBezTo>
                  <a:cubicBezTo>
                    <a:pt x="78" y="95"/>
                    <a:pt x="77" y="94"/>
                    <a:pt x="77" y="95"/>
                  </a:cubicBezTo>
                  <a:lnTo>
                    <a:pt x="77" y="96"/>
                  </a:lnTo>
                  <a:close/>
                  <a:moveTo>
                    <a:pt x="73" y="96"/>
                  </a:move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6"/>
                  </a:cubicBezTo>
                  <a:cubicBezTo>
                    <a:pt x="74" y="96"/>
                    <a:pt x="73" y="96"/>
                    <a:pt x="73" y="96"/>
                  </a:cubicBezTo>
                  <a:moveTo>
                    <a:pt x="73" y="99"/>
                  </a:moveTo>
                  <a:cubicBezTo>
                    <a:pt x="73" y="99"/>
                    <a:pt x="74" y="100"/>
                    <a:pt x="73" y="99"/>
                  </a:cubicBezTo>
                  <a:cubicBezTo>
                    <a:pt x="73" y="99"/>
                    <a:pt x="72" y="99"/>
                    <a:pt x="73" y="99"/>
                  </a:cubicBezTo>
                  <a:moveTo>
                    <a:pt x="70" y="102"/>
                  </a:moveTo>
                  <a:cubicBezTo>
                    <a:pt x="71" y="103"/>
                    <a:pt x="71" y="102"/>
                    <a:pt x="71" y="102"/>
                  </a:cubicBezTo>
                  <a:cubicBezTo>
                    <a:pt x="71" y="101"/>
                    <a:pt x="70" y="101"/>
                    <a:pt x="70" y="102"/>
                  </a:cubicBezTo>
                  <a:moveTo>
                    <a:pt x="69" y="99"/>
                  </a:moveTo>
                  <a:cubicBezTo>
                    <a:pt x="70" y="100"/>
                    <a:pt x="71" y="100"/>
                    <a:pt x="71" y="99"/>
                  </a:cubicBezTo>
                  <a:cubicBezTo>
                    <a:pt x="70" y="99"/>
                    <a:pt x="69" y="99"/>
                    <a:pt x="69" y="99"/>
                  </a:cubicBezTo>
                  <a:moveTo>
                    <a:pt x="66" y="96"/>
                  </a:moveTo>
                  <a:cubicBezTo>
                    <a:pt x="66" y="96"/>
                    <a:pt x="66" y="97"/>
                    <a:pt x="66" y="97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96"/>
                    <a:pt x="66" y="96"/>
                    <a:pt x="66" y="96"/>
                  </a:cubicBezTo>
                  <a:moveTo>
                    <a:pt x="65" y="98"/>
                  </a:moveTo>
                  <a:cubicBezTo>
                    <a:pt x="66" y="98"/>
                    <a:pt x="66" y="98"/>
                    <a:pt x="66" y="96"/>
                  </a:cubicBezTo>
                  <a:cubicBezTo>
                    <a:pt x="65" y="96"/>
                    <a:pt x="65" y="96"/>
                    <a:pt x="65" y="97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5" y="97"/>
                    <a:pt x="65" y="97"/>
                    <a:pt x="65" y="98"/>
                  </a:cubicBezTo>
                  <a:moveTo>
                    <a:pt x="63" y="97"/>
                  </a:moveTo>
                  <a:cubicBezTo>
                    <a:pt x="63" y="99"/>
                    <a:pt x="63" y="97"/>
                    <a:pt x="64" y="97"/>
                  </a:cubicBezTo>
                  <a:cubicBezTo>
                    <a:pt x="64" y="97"/>
                    <a:pt x="65" y="98"/>
                    <a:pt x="65" y="96"/>
                  </a:cubicBezTo>
                  <a:cubicBezTo>
                    <a:pt x="64" y="97"/>
                    <a:pt x="63" y="96"/>
                    <a:pt x="63" y="97"/>
                  </a:cubicBezTo>
                  <a:moveTo>
                    <a:pt x="63" y="101"/>
                  </a:moveTo>
                  <a:cubicBezTo>
                    <a:pt x="63" y="101"/>
                    <a:pt x="64" y="101"/>
                    <a:pt x="63" y="100"/>
                  </a:cubicBezTo>
                  <a:cubicBezTo>
                    <a:pt x="63" y="100"/>
                    <a:pt x="62" y="100"/>
                    <a:pt x="63" y="101"/>
                  </a:cubicBezTo>
                  <a:moveTo>
                    <a:pt x="68" y="92"/>
                  </a:moveTo>
                  <a:cubicBezTo>
                    <a:pt x="68" y="92"/>
                    <a:pt x="69" y="93"/>
                    <a:pt x="69" y="92"/>
                  </a:cubicBezTo>
                  <a:cubicBezTo>
                    <a:pt x="68" y="91"/>
                    <a:pt x="68" y="91"/>
                    <a:pt x="68" y="92"/>
                  </a:cubicBezTo>
                  <a:moveTo>
                    <a:pt x="66" y="92"/>
                  </a:moveTo>
                  <a:cubicBezTo>
                    <a:pt x="67" y="92"/>
                    <a:pt x="67" y="93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6" y="91"/>
                    <a:pt x="66" y="92"/>
                  </a:cubicBezTo>
                  <a:moveTo>
                    <a:pt x="64" y="90"/>
                  </a:moveTo>
                  <a:cubicBezTo>
                    <a:pt x="64" y="91"/>
                    <a:pt x="65" y="92"/>
                    <a:pt x="65" y="92"/>
                  </a:cubicBezTo>
                  <a:cubicBezTo>
                    <a:pt x="65" y="90"/>
                    <a:pt x="64" y="90"/>
                    <a:pt x="64" y="90"/>
                  </a:cubicBezTo>
                  <a:moveTo>
                    <a:pt x="64" y="91"/>
                  </a:moveTo>
                  <a:cubicBezTo>
                    <a:pt x="65" y="92"/>
                    <a:pt x="64" y="93"/>
                    <a:pt x="65" y="93"/>
                  </a:cubicBezTo>
                  <a:cubicBezTo>
                    <a:pt x="65" y="92"/>
                    <a:pt x="64" y="91"/>
                    <a:pt x="64" y="91"/>
                  </a:cubicBezTo>
                  <a:moveTo>
                    <a:pt x="61" y="94"/>
                  </a:moveTo>
                  <a:cubicBezTo>
                    <a:pt x="61" y="94"/>
                    <a:pt x="61" y="93"/>
                    <a:pt x="60" y="93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1" y="94"/>
                    <a:pt x="61" y="94"/>
                  </a:cubicBezTo>
                  <a:moveTo>
                    <a:pt x="59" y="90"/>
                  </a:moveTo>
                  <a:cubicBezTo>
                    <a:pt x="59" y="90"/>
                    <a:pt x="59" y="91"/>
                    <a:pt x="59" y="91"/>
                  </a:cubicBezTo>
                  <a:cubicBezTo>
                    <a:pt x="59" y="91"/>
                    <a:pt x="60" y="91"/>
                    <a:pt x="60" y="91"/>
                  </a:cubicBezTo>
                  <a:cubicBezTo>
                    <a:pt x="60" y="92"/>
                    <a:pt x="59" y="92"/>
                    <a:pt x="60" y="92"/>
                  </a:cubicBezTo>
                  <a:cubicBezTo>
                    <a:pt x="60" y="92"/>
                    <a:pt x="61" y="91"/>
                    <a:pt x="61" y="92"/>
                  </a:cubicBezTo>
                  <a:cubicBezTo>
                    <a:pt x="62" y="92"/>
                    <a:pt x="62" y="92"/>
                    <a:pt x="63" y="92"/>
                  </a:cubicBezTo>
                  <a:cubicBezTo>
                    <a:pt x="62" y="93"/>
                    <a:pt x="62" y="94"/>
                    <a:pt x="62" y="94"/>
                  </a:cubicBezTo>
                  <a:cubicBezTo>
                    <a:pt x="62" y="93"/>
                    <a:pt x="63" y="93"/>
                    <a:pt x="63" y="92"/>
                  </a:cubicBezTo>
                  <a:cubicBezTo>
                    <a:pt x="63" y="92"/>
                    <a:pt x="62" y="92"/>
                    <a:pt x="62" y="92"/>
                  </a:cubicBezTo>
                  <a:cubicBezTo>
                    <a:pt x="63" y="92"/>
                    <a:pt x="63" y="91"/>
                    <a:pt x="63" y="91"/>
                  </a:cubicBezTo>
                  <a:cubicBezTo>
                    <a:pt x="63" y="91"/>
                    <a:pt x="63" y="91"/>
                    <a:pt x="63" y="92"/>
                  </a:cubicBezTo>
                  <a:cubicBezTo>
                    <a:pt x="63" y="92"/>
                    <a:pt x="63" y="92"/>
                    <a:pt x="64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2"/>
                    <a:pt x="64" y="93"/>
                    <a:pt x="64" y="92"/>
                  </a:cubicBezTo>
                  <a:cubicBezTo>
                    <a:pt x="64" y="92"/>
                    <a:pt x="64" y="92"/>
                    <a:pt x="63" y="92"/>
                  </a:cubicBezTo>
                  <a:cubicBezTo>
                    <a:pt x="63" y="91"/>
                    <a:pt x="63" y="90"/>
                    <a:pt x="63" y="89"/>
                  </a:cubicBezTo>
                  <a:cubicBezTo>
                    <a:pt x="62" y="89"/>
                    <a:pt x="62" y="89"/>
                    <a:pt x="62" y="89"/>
                  </a:cubicBezTo>
                  <a:cubicBezTo>
                    <a:pt x="62" y="90"/>
                    <a:pt x="63" y="90"/>
                    <a:pt x="63" y="90"/>
                  </a:cubicBezTo>
                  <a:cubicBezTo>
                    <a:pt x="63" y="90"/>
                    <a:pt x="62" y="90"/>
                    <a:pt x="62" y="90"/>
                  </a:cubicBezTo>
                  <a:cubicBezTo>
                    <a:pt x="62" y="90"/>
                    <a:pt x="63" y="90"/>
                    <a:pt x="62" y="90"/>
                  </a:cubicBezTo>
                  <a:cubicBezTo>
                    <a:pt x="62" y="89"/>
                    <a:pt x="62" y="90"/>
                    <a:pt x="61" y="90"/>
                  </a:cubicBezTo>
                  <a:cubicBezTo>
                    <a:pt x="61" y="90"/>
                    <a:pt x="60" y="89"/>
                    <a:pt x="61" y="90"/>
                  </a:cubicBezTo>
                  <a:cubicBezTo>
                    <a:pt x="61" y="90"/>
                    <a:pt x="62" y="91"/>
                    <a:pt x="62" y="91"/>
                  </a:cubicBezTo>
                  <a:cubicBezTo>
                    <a:pt x="62" y="92"/>
                    <a:pt x="61" y="91"/>
                    <a:pt x="61" y="91"/>
                  </a:cubicBezTo>
                  <a:cubicBezTo>
                    <a:pt x="61" y="91"/>
                    <a:pt x="60" y="92"/>
                    <a:pt x="60" y="91"/>
                  </a:cubicBezTo>
                  <a:cubicBezTo>
                    <a:pt x="60" y="90"/>
                    <a:pt x="61" y="91"/>
                    <a:pt x="60" y="90"/>
                  </a:cubicBezTo>
                  <a:cubicBezTo>
                    <a:pt x="60" y="91"/>
                    <a:pt x="59" y="90"/>
                    <a:pt x="59" y="90"/>
                  </a:cubicBezTo>
                  <a:moveTo>
                    <a:pt x="58" y="97"/>
                  </a:moveTo>
                  <a:cubicBezTo>
                    <a:pt x="58" y="98"/>
                    <a:pt x="59" y="100"/>
                    <a:pt x="59" y="99"/>
                  </a:cubicBezTo>
                  <a:cubicBezTo>
                    <a:pt x="59" y="99"/>
                    <a:pt x="59" y="98"/>
                    <a:pt x="59" y="98"/>
                  </a:cubicBezTo>
                  <a:cubicBezTo>
                    <a:pt x="59" y="98"/>
                    <a:pt x="60" y="98"/>
                    <a:pt x="60" y="98"/>
                  </a:cubicBezTo>
                  <a:cubicBezTo>
                    <a:pt x="60" y="99"/>
                    <a:pt x="60" y="98"/>
                    <a:pt x="61" y="99"/>
                  </a:cubicBezTo>
                  <a:cubicBezTo>
                    <a:pt x="61" y="99"/>
                    <a:pt x="61" y="98"/>
                    <a:pt x="61" y="98"/>
                  </a:cubicBezTo>
                  <a:cubicBezTo>
                    <a:pt x="61" y="97"/>
                    <a:pt x="61" y="98"/>
                    <a:pt x="61" y="97"/>
                  </a:cubicBezTo>
                  <a:lnTo>
                    <a:pt x="58" y="97"/>
                  </a:lnTo>
                  <a:close/>
                  <a:moveTo>
                    <a:pt x="55" y="99"/>
                  </a:moveTo>
                  <a:cubicBezTo>
                    <a:pt x="55" y="99"/>
                    <a:pt x="56" y="99"/>
                    <a:pt x="56" y="99"/>
                  </a:cubicBezTo>
                  <a:cubicBezTo>
                    <a:pt x="56" y="100"/>
                    <a:pt x="56" y="99"/>
                    <a:pt x="56" y="100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100"/>
                    <a:pt x="56" y="99"/>
                    <a:pt x="56" y="99"/>
                  </a:cubicBezTo>
                  <a:cubicBezTo>
                    <a:pt x="57" y="100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8" y="98"/>
                    <a:pt x="59" y="100"/>
                    <a:pt x="59" y="99"/>
                  </a:cubicBezTo>
                  <a:cubicBezTo>
                    <a:pt x="58" y="99"/>
                    <a:pt x="58" y="98"/>
                    <a:pt x="58" y="97"/>
                  </a:cubicBezTo>
                  <a:cubicBezTo>
                    <a:pt x="57" y="98"/>
                    <a:pt x="57" y="98"/>
                    <a:pt x="57" y="99"/>
                  </a:cubicBezTo>
                  <a:cubicBezTo>
                    <a:pt x="56" y="99"/>
                    <a:pt x="54" y="97"/>
                    <a:pt x="55" y="99"/>
                  </a:cubicBezTo>
                  <a:moveTo>
                    <a:pt x="50" y="91"/>
                  </a:moveTo>
                  <a:cubicBezTo>
                    <a:pt x="50" y="91"/>
                    <a:pt x="50" y="92"/>
                    <a:pt x="50" y="91"/>
                  </a:cubicBezTo>
                  <a:cubicBezTo>
                    <a:pt x="50" y="90"/>
                    <a:pt x="50" y="91"/>
                    <a:pt x="50" y="90"/>
                  </a:cubicBezTo>
                  <a:lnTo>
                    <a:pt x="50" y="91"/>
                  </a:lnTo>
                  <a:close/>
                  <a:moveTo>
                    <a:pt x="50" y="97"/>
                  </a:moveTo>
                  <a:cubicBezTo>
                    <a:pt x="51" y="97"/>
                    <a:pt x="51" y="97"/>
                    <a:pt x="51" y="97"/>
                  </a:cubicBezTo>
                  <a:cubicBezTo>
                    <a:pt x="51" y="96"/>
                    <a:pt x="50" y="97"/>
                    <a:pt x="50" y="97"/>
                  </a:cubicBezTo>
                  <a:moveTo>
                    <a:pt x="51" y="100"/>
                  </a:moveTo>
                  <a:cubicBezTo>
                    <a:pt x="52" y="100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4" y="101"/>
                    <a:pt x="54" y="101"/>
                  </a:cubicBezTo>
                  <a:cubicBezTo>
                    <a:pt x="54" y="100"/>
                    <a:pt x="54" y="100"/>
                    <a:pt x="54" y="99"/>
                  </a:cubicBezTo>
                  <a:cubicBezTo>
                    <a:pt x="54" y="99"/>
                    <a:pt x="53" y="99"/>
                    <a:pt x="54" y="100"/>
                  </a:cubicBezTo>
                  <a:cubicBezTo>
                    <a:pt x="53" y="100"/>
                    <a:pt x="53" y="99"/>
                    <a:pt x="52" y="99"/>
                  </a:cubicBezTo>
                  <a:cubicBezTo>
                    <a:pt x="52" y="100"/>
                    <a:pt x="51" y="99"/>
                    <a:pt x="51" y="100"/>
                  </a:cubicBezTo>
                  <a:moveTo>
                    <a:pt x="51" y="101"/>
                  </a:moveTo>
                  <a:cubicBezTo>
                    <a:pt x="51" y="101"/>
                    <a:pt x="51" y="101"/>
                    <a:pt x="51" y="101"/>
                  </a:cubicBezTo>
                  <a:cubicBezTo>
                    <a:pt x="51" y="101"/>
                    <a:pt x="51" y="100"/>
                    <a:pt x="50" y="100"/>
                  </a:cubicBezTo>
                  <a:cubicBezTo>
                    <a:pt x="50" y="101"/>
                    <a:pt x="51" y="102"/>
                    <a:pt x="51" y="101"/>
                  </a:cubicBezTo>
                  <a:moveTo>
                    <a:pt x="34" y="76"/>
                  </a:moveTo>
                  <a:cubicBezTo>
                    <a:pt x="34" y="76"/>
                    <a:pt x="34" y="76"/>
                    <a:pt x="34" y="76"/>
                  </a:cubicBezTo>
                  <a:cubicBezTo>
                    <a:pt x="34" y="76"/>
                    <a:pt x="32" y="76"/>
                    <a:pt x="33" y="76"/>
                  </a:cubicBezTo>
                  <a:cubicBezTo>
                    <a:pt x="33" y="76"/>
                    <a:pt x="33" y="76"/>
                    <a:pt x="34" y="76"/>
                  </a:cubicBezTo>
                  <a:moveTo>
                    <a:pt x="27" y="83"/>
                  </a:moveTo>
                  <a:cubicBezTo>
                    <a:pt x="27" y="82"/>
                    <a:pt x="27" y="82"/>
                    <a:pt x="26" y="82"/>
                  </a:cubicBezTo>
                  <a:cubicBezTo>
                    <a:pt x="26" y="82"/>
                    <a:pt x="26" y="82"/>
                    <a:pt x="27" y="83"/>
                  </a:cubicBezTo>
                  <a:moveTo>
                    <a:pt x="35" y="84"/>
                  </a:moveTo>
                  <a:cubicBezTo>
                    <a:pt x="34" y="84"/>
                    <a:pt x="35" y="83"/>
                    <a:pt x="35" y="83"/>
                  </a:cubicBezTo>
                  <a:cubicBezTo>
                    <a:pt x="34" y="83"/>
                    <a:pt x="34" y="84"/>
                    <a:pt x="35" y="84"/>
                  </a:cubicBezTo>
                  <a:moveTo>
                    <a:pt x="35" y="84"/>
                  </a:moveTo>
                  <a:cubicBezTo>
                    <a:pt x="34" y="85"/>
                    <a:pt x="36" y="84"/>
                    <a:pt x="35" y="84"/>
                  </a:cubicBezTo>
                  <a:cubicBezTo>
                    <a:pt x="34" y="84"/>
                    <a:pt x="34" y="85"/>
                    <a:pt x="35" y="84"/>
                  </a:cubicBezTo>
                  <a:moveTo>
                    <a:pt x="35" y="90"/>
                  </a:moveTo>
                  <a:cubicBezTo>
                    <a:pt x="35" y="90"/>
                    <a:pt x="34" y="91"/>
                    <a:pt x="34" y="91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5" y="91"/>
                    <a:pt x="35" y="90"/>
                    <a:pt x="35" y="90"/>
                  </a:cubicBezTo>
                  <a:moveTo>
                    <a:pt x="32" y="99"/>
                  </a:moveTo>
                  <a:cubicBezTo>
                    <a:pt x="31" y="99"/>
                    <a:pt x="33" y="97"/>
                    <a:pt x="32" y="98"/>
                  </a:cubicBezTo>
                  <a:cubicBezTo>
                    <a:pt x="31" y="99"/>
                    <a:pt x="32" y="99"/>
                    <a:pt x="31" y="99"/>
                  </a:cubicBezTo>
                  <a:cubicBezTo>
                    <a:pt x="31" y="99"/>
                    <a:pt x="31" y="99"/>
                    <a:pt x="32" y="99"/>
                  </a:cubicBezTo>
                  <a:moveTo>
                    <a:pt x="38" y="90"/>
                  </a:moveTo>
                  <a:cubicBezTo>
                    <a:pt x="38" y="90"/>
                    <a:pt x="39" y="89"/>
                    <a:pt x="39" y="89"/>
                  </a:cubicBezTo>
                  <a:cubicBezTo>
                    <a:pt x="38" y="90"/>
                    <a:pt x="38" y="91"/>
                    <a:pt x="38" y="91"/>
                  </a:cubicBezTo>
                  <a:cubicBezTo>
                    <a:pt x="37" y="92"/>
                    <a:pt x="37" y="91"/>
                    <a:pt x="37" y="92"/>
                  </a:cubicBezTo>
                  <a:cubicBezTo>
                    <a:pt x="37" y="93"/>
                    <a:pt x="37" y="92"/>
                    <a:pt x="38" y="90"/>
                  </a:cubicBezTo>
                  <a:moveTo>
                    <a:pt x="41" y="91"/>
                  </a:moveTo>
                  <a:cubicBezTo>
                    <a:pt x="41" y="91"/>
                    <a:pt x="41" y="91"/>
                    <a:pt x="40" y="92"/>
                  </a:cubicBezTo>
                  <a:cubicBezTo>
                    <a:pt x="41" y="91"/>
                    <a:pt x="40" y="93"/>
                    <a:pt x="41" y="91"/>
                  </a:cubicBezTo>
                  <a:moveTo>
                    <a:pt x="41" y="97"/>
                  </a:moveTo>
                  <a:cubicBezTo>
                    <a:pt x="41" y="97"/>
                    <a:pt x="41" y="97"/>
                    <a:pt x="41" y="97"/>
                  </a:cubicBezTo>
                  <a:cubicBezTo>
                    <a:pt x="40" y="99"/>
                    <a:pt x="41" y="99"/>
                    <a:pt x="41" y="97"/>
                  </a:cubicBezTo>
                  <a:moveTo>
                    <a:pt x="43" y="92"/>
                  </a:moveTo>
                  <a:cubicBezTo>
                    <a:pt x="42" y="92"/>
                    <a:pt x="42" y="92"/>
                    <a:pt x="42" y="93"/>
                  </a:cubicBezTo>
                  <a:cubicBezTo>
                    <a:pt x="42" y="93"/>
                    <a:pt x="42" y="94"/>
                    <a:pt x="43" y="92"/>
                  </a:cubicBezTo>
                  <a:moveTo>
                    <a:pt x="43" y="93"/>
                  </a:moveTo>
                  <a:cubicBezTo>
                    <a:pt x="43" y="93"/>
                    <a:pt x="43" y="94"/>
                    <a:pt x="43" y="95"/>
                  </a:cubicBezTo>
                  <a:cubicBezTo>
                    <a:pt x="43" y="94"/>
                    <a:pt x="43" y="95"/>
                    <a:pt x="43" y="93"/>
                  </a:cubicBezTo>
                  <a:moveTo>
                    <a:pt x="45" y="98"/>
                  </a:moveTo>
                  <a:cubicBezTo>
                    <a:pt x="45" y="97"/>
                    <a:pt x="45" y="97"/>
                    <a:pt x="45" y="97"/>
                  </a:cubicBezTo>
                  <a:cubicBezTo>
                    <a:pt x="44" y="98"/>
                    <a:pt x="45" y="98"/>
                    <a:pt x="45" y="98"/>
                  </a:cubicBezTo>
                  <a:moveTo>
                    <a:pt x="46" y="91"/>
                  </a:moveTo>
                  <a:cubicBezTo>
                    <a:pt x="46" y="91"/>
                    <a:pt x="46" y="91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92"/>
                    <a:pt x="46" y="93"/>
                    <a:pt x="46" y="91"/>
                  </a:cubicBezTo>
                  <a:moveTo>
                    <a:pt x="49" y="100"/>
                  </a:moveTo>
                  <a:cubicBezTo>
                    <a:pt x="49" y="100"/>
                    <a:pt x="49" y="101"/>
                    <a:pt x="49" y="102"/>
                  </a:cubicBezTo>
                  <a:cubicBezTo>
                    <a:pt x="49" y="102"/>
                    <a:pt x="50" y="103"/>
                    <a:pt x="50" y="102"/>
                  </a:cubicBezTo>
                  <a:cubicBezTo>
                    <a:pt x="49" y="102"/>
                    <a:pt x="49" y="100"/>
                    <a:pt x="49" y="100"/>
                  </a:cubicBezTo>
                  <a:moveTo>
                    <a:pt x="47" y="102"/>
                  </a:moveTo>
                  <a:cubicBezTo>
                    <a:pt x="47" y="103"/>
                    <a:pt x="47" y="102"/>
                    <a:pt x="48" y="102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48" y="102"/>
                    <a:pt x="48" y="102"/>
                    <a:pt x="48" y="101"/>
                  </a:cubicBezTo>
                  <a:cubicBezTo>
                    <a:pt x="49" y="101"/>
                    <a:pt x="48" y="100"/>
                    <a:pt x="49" y="100"/>
                  </a:cubicBezTo>
                  <a:cubicBezTo>
                    <a:pt x="48" y="100"/>
                    <a:pt x="47" y="102"/>
                    <a:pt x="47" y="102"/>
                  </a:cubicBezTo>
                  <a:moveTo>
                    <a:pt x="40" y="102"/>
                  </a:moveTo>
                  <a:cubicBezTo>
                    <a:pt x="41" y="102"/>
                    <a:pt x="41" y="103"/>
                    <a:pt x="40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2"/>
                    <a:pt x="40" y="102"/>
                    <a:pt x="40" y="102"/>
                  </a:cubicBezTo>
                  <a:moveTo>
                    <a:pt x="38" y="103"/>
                  </a:moveTo>
                  <a:cubicBezTo>
                    <a:pt x="38" y="103"/>
                    <a:pt x="39" y="103"/>
                    <a:pt x="39" y="102"/>
                  </a:cubicBezTo>
                  <a:cubicBezTo>
                    <a:pt x="39" y="102"/>
                    <a:pt x="39" y="102"/>
                    <a:pt x="38" y="102"/>
                  </a:cubicBezTo>
                  <a:lnTo>
                    <a:pt x="38" y="103"/>
                  </a:lnTo>
                  <a:close/>
                  <a:moveTo>
                    <a:pt x="37" y="103"/>
                  </a:moveTo>
                  <a:cubicBezTo>
                    <a:pt x="37" y="104"/>
                    <a:pt x="37" y="105"/>
                    <a:pt x="38" y="105"/>
                  </a:cubicBezTo>
                  <a:cubicBezTo>
                    <a:pt x="38" y="104"/>
                    <a:pt x="38" y="104"/>
                    <a:pt x="38" y="104"/>
                  </a:cubicBezTo>
                  <a:cubicBezTo>
                    <a:pt x="38" y="104"/>
                    <a:pt x="38" y="103"/>
                    <a:pt x="38" y="103"/>
                  </a:cubicBezTo>
                  <a:lnTo>
                    <a:pt x="37" y="103"/>
                  </a:lnTo>
                  <a:close/>
                  <a:moveTo>
                    <a:pt x="29" y="106"/>
                  </a:moveTo>
                  <a:cubicBezTo>
                    <a:pt x="29" y="106"/>
                    <a:pt x="29" y="105"/>
                    <a:pt x="30" y="105"/>
                  </a:cubicBezTo>
                  <a:cubicBezTo>
                    <a:pt x="29" y="105"/>
                    <a:pt x="30" y="104"/>
                    <a:pt x="29" y="104"/>
                  </a:cubicBezTo>
                  <a:lnTo>
                    <a:pt x="29" y="106"/>
                  </a:lnTo>
                  <a:close/>
                  <a:moveTo>
                    <a:pt x="26" y="62"/>
                  </a:moveTo>
                  <a:cubicBezTo>
                    <a:pt x="27" y="62"/>
                    <a:pt x="27" y="62"/>
                    <a:pt x="27" y="63"/>
                  </a:cubicBezTo>
                  <a:cubicBezTo>
                    <a:pt x="27" y="62"/>
                    <a:pt x="28" y="63"/>
                    <a:pt x="28" y="62"/>
                  </a:cubicBezTo>
                  <a:cubicBezTo>
                    <a:pt x="28" y="62"/>
                    <a:pt x="26" y="61"/>
                    <a:pt x="26" y="62"/>
                  </a:cubicBezTo>
                  <a:moveTo>
                    <a:pt x="26" y="59"/>
                  </a:moveTo>
                  <a:cubicBezTo>
                    <a:pt x="26" y="59"/>
                    <a:pt x="26" y="59"/>
                    <a:pt x="25" y="59"/>
                  </a:cubicBezTo>
                  <a:cubicBezTo>
                    <a:pt x="25" y="60"/>
                    <a:pt x="26" y="60"/>
                    <a:pt x="26" y="60"/>
                  </a:cubicBezTo>
                  <a:cubicBezTo>
                    <a:pt x="26" y="60"/>
                    <a:pt x="27" y="59"/>
                    <a:pt x="26" y="59"/>
                  </a:cubicBezTo>
                  <a:moveTo>
                    <a:pt x="66" y="25"/>
                  </a:moveTo>
                  <a:cubicBezTo>
                    <a:pt x="66" y="26"/>
                    <a:pt x="66" y="24"/>
                    <a:pt x="65" y="25"/>
                  </a:cubicBezTo>
                  <a:cubicBezTo>
                    <a:pt x="65" y="25"/>
                    <a:pt x="66" y="26"/>
                    <a:pt x="66" y="25"/>
                  </a:cubicBezTo>
                  <a:moveTo>
                    <a:pt x="68" y="28"/>
                  </a:moveTo>
                  <a:cubicBezTo>
                    <a:pt x="68" y="28"/>
                    <a:pt x="68" y="27"/>
                    <a:pt x="68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7" y="28"/>
                    <a:pt x="68" y="28"/>
                  </a:cubicBezTo>
                  <a:cubicBezTo>
                    <a:pt x="68" y="28"/>
                    <a:pt x="68" y="27"/>
                    <a:pt x="68" y="28"/>
                  </a:cubicBezTo>
                  <a:cubicBezTo>
                    <a:pt x="68" y="28"/>
                    <a:pt x="68" y="29"/>
                    <a:pt x="68" y="28"/>
                  </a:cubicBezTo>
                  <a:moveTo>
                    <a:pt x="70" y="26"/>
                  </a:moveTo>
                  <a:cubicBezTo>
                    <a:pt x="70" y="25"/>
                    <a:pt x="70" y="25"/>
                    <a:pt x="70" y="25"/>
                  </a:cubicBezTo>
                  <a:cubicBezTo>
                    <a:pt x="70" y="26"/>
                    <a:pt x="70" y="26"/>
                    <a:pt x="70" y="26"/>
                  </a:cubicBezTo>
                  <a:moveTo>
                    <a:pt x="105" y="40"/>
                  </a:moveTo>
                  <a:cubicBezTo>
                    <a:pt x="105" y="41"/>
                    <a:pt x="107" y="39"/>
                    <a:pt x="106" y="39"/>
                  </a:cubicBezTo>
                  <a:lnTo>
                    <a:pt x="105" y="40"/>
                  </a:lnTo>
                  <a:close/>
                  <a:moveTo>
                    <a:pt x="102" y="38"/>
                  </a:moveTo>
                  <a:cubicBezTo>
                    <a:pt x="102" y="38"/>
                    <a:pt x="102" y="39"/>
                    <a:pt x="102" y="39"/>
                  </a:cubicBezTo>
                  <a:cubicBezTo>
                    <a:pt x="103" y="38"/>
                    <a:pt x="102" y="38"/>
                    <a:pt x="102" y="38"/>
                  </a:cubicBezTo>
                  <a:moveTo>
                    <a:pt x="117" y="19"/>
                  </a:moveTo>
                  <a:cubicBezTo>
                    <a:pt x="116" y="20"/>
                    <a:pt x="115" y="21"/>
                    <a:pt x="116" y="21"/>
                  </a:cubicBezTo>
                  <a:cubicBezTo>
                    <a:pt x="116" y="21"/>
                    <a:pt x="116" y="21"/>
                    <a:pt x="117" y="20"/>
                  </a:cubicBezTo>
                  <a:cubicBezTo>
                    <a:pt x="117" y="20"/>
                    <a:pt x="117" y="19"/>
                    <a:pt x="117" y="19"/>
                  </a:cubicBezTo>
                  <a:moveTo>
                    <a:pt x="113" y="15"/>
                  </a:moveTo>
                  <a:cubicBezTo>
                    <a:pt x="112" y="16"/>
                    <a:pt x="113" y="16"/>
                    <a:pt x="113" y="16"/>
                  </a:cubicBezTo>
                  <a:cubicBezTo>
                    <a:pt x="112" y="17"/>
                    <a:pt x="111" y="17"/>
                    <a:pt x="112" y="18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3" y="16"/>
                    <a:pt x="113" y="16"/>
                    <a:pt x="113" y="15"/>
                  </a:cubicBezTo>
                  <a:moveTo>
                    <a:pt x="96" y="38"/>
                  </a:moveTo>
                  <a:cubicBezTo>
                    <a:pt x="96" y="38"/>
                    <a:pt x="96" y="39"/>
                    <a:pt x="97" y="38"/>
                  </a:cubicBezTo>
                  <a:cubicBezTo>
                    <a:pt x="97" y="37"/>
                    <a:pt x="96" y="39"/>
                    <a:pt x="96" y="38"/>
                  </a:cubicBezTo>
                  <a:cubicBezTo>
                    <a:pt x="96" y="38"/>
                    <a:pt x="97" y="38"/>
                    <a:pt x="96" y="38"/>
                  </a:cubicBezTo>
                  <a:cubicBezTo>
                    <a:pt x="96" y="39"/>
                    <a:pt x="96" y="37"/>
                    <a:pt x="96" y="38"/>
                  </a:cubicBezTo>
                  <a:moveTo>
                    <a:pt x="110" y="16"/>
                  </a:moveTo>
                  <a:cubicBezTo>
                    <a:pt x="110" y="16"/>
                    <a:pt x="111" y="16"/>
                    <a:pt x="112" y="16"/>
                  </a:cubicBezTo>
                  <a:cubicBezTo>
                    <a:pt x="111" y="15"/>
                    <a:pt x="110" y="16"/>
                    <a:pt x="109" y="15"/>
                  </a:cubicBezTo>
                  <a:cubicBezTo>
                    <a:pt x="109" y="16"/>
                    <a:pt x="110" y="16"/>
                    <a:pt x="110" y="16"/>
                  </a:cubicBezTo>
                  <a:moveTo>
                    <a:pt x="107" y="16"/>
                  </a:moveTo>
                  <a:cubicBezTo>
                    <a:pt x="108" y="16"/>
                    <a:pt x="108" y="16"/>
                    <a:pt x="109" y="15"/>
                  </a:cubicBezTo>
                  <a:cubicBezTo>
                    <a:pt x="108" y="14"/>
                    <a:pt x="107" y="15"/>
                    <a:pt x="107" y="16"/>
                  </a:cubicBezTo>
                  <a:moveTo>
                    <a:pt x="88" y="33"/>
                  </a:moveTo>
                  <a:cubicBezTo>
                    <a:pt x="88" y="33"/>
                    <a:pt x="88" y="32"/>
                    <a:pt x="88" y="32"/>
                  </a:cubicBezTo>
                  <a:cubicBezTo>
                    <a:pt x="87" y="33"/>
                    <a:pt x="88" y="34"/>
                    <a:pt x="88" y="33"/>
                  </a:cubicBezTo>
                  <a:moveTo>
                    <a:pt x="81" y="22"/>
                  </a:move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2"/>
                    <a:pt x="81" y="22"/>
                    <a:pt x="81" y="22"/>
                  </a:cubicBezTo>
                  <a:moveTo>
                    <a:pt x="64" y="21"/>
                  </a:moveTo>
                  <a:cubicBezTo>
                    <a:pt x="64" y="21"/>
                    <a:pt x="65" y="21"/>
                    <a:pt x="65" y="21"/>
                  </a:cubicBezTo>
                  <a:cubicBezTo>
                    <a:pt x="64" y="21"/>
                    <a:pt x="63" y="21"/>
                    <a:pt x="64" y="21"/>
                  </a:cubicBezTo>
                  <a:moveTo>
                    <a:pt x="62" y="19"/>
                  </a:moveTo>
                  <a:cubicBezTo>
                    <a:pt x="62" y="19"/>
                    <a:pt x="62" y="20"/>
                    <a:pt x="63" y="20"/>
                  </a:cubicBezTo>
                  <a:cubicBezTo>
                    <a:pt x="63" y="19"/>
                    <a:pt x="62" y="18"/>
                    <a:pt x="62" y="19"/>
                  </a:cubicBezTo>
                  <a:moveTo>
                    <a:pt x="61" y="23"/>
                  </a:moveTo>
                  <a:cubicBezTo>
                    <a:pt x="61" y="22"/>
                    <a:pt x="60" y="23"/>
                    <a:pt x="60" y="23"/>
                  </a:cubicBezTo>
                  <a:cubicBezTo>
                    <a:pt x="60" y="23"/>
                    <a:pt x="60" y="24"/>
                    <a:pt x="61" y="23"/>
                  </a:cubicBezTo>
                  <a:moveTo>
                    <a:pt x="55" y="20"/>
                  </a:moveTo>
                  <a:cubicBezTo>
                    <a:pt x="56" y="20"/>
                    <a:pt x="56" y="21"/>
                    <a:pt x="56" y="21"/>
                  </a:cubicBezTo>
                  <a:cubicBezTo>
                    <a:pt x="56" y="21"/>
                    <a:pt x="57" y="21"/>
                    <a:pt x="57" y="20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8" y="20"/>
                    <a:pt x="59" y="20"/>
                    <a:pt x="60" y="21"/>
                  </a:cubicBezTo>
                  <a:cubicBezTo>
                    <a:pt x="60" y="20"/>
                    <a:pt x="61" y="21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19"/>
                    <a:pt x="59" y="19"/>
                  </a:cubicBezTo>
                  <a:cubicBezTo>
                    <a:pt x="59" y="19"/>
                    <a:pt x="59" y="19"/>
                    <a:pt x="58" y="19"/>
                  </a:cubicBezTo>
                  <a:cubicBezTo>
                    <a:pt x="58" y="19"/>
                    <a:pt x="57" y="19"/>
                    <a:pt x="57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6" y="19"/>
                    <a:pt x="55" y="19"/>
                    <a:pt x="55" y="20"/>
                  </a:cubicBezTo>
                  <a:moveTo>
                    <a:pt x="39" y="24"/>
                  </a:moveTo>
                  <a:cubicBezTo>
                    <a:pt x="39" y="24"/>
                    <a:pt x="40" y="25"/>
                    <a:pt x="40" y="25"/>
                  </a:cubicBezTo>
                  <a:cubicBezTo>
                    <a:pt x="40" y="25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2" y="23"/>
                    <a:pt x="42" y="23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9" y="24"/>
                    <a:pt x="38" y="23"/>
                    <a:pt x="39" y="24"/>
                  </a:cubicBezTo>
                  <a:moveTo>
                    <a:pt x="34" y="44"/>
                  </a:moveTo>
                  <a:cubicBezTo>
                    <a:pt x="34" y="43"/>
                    <a:pt x="35" y="44"/>
                    <a:pt x="34" y="43"/>
                  </a:cubicBezTo>
                  <a:cubicBezTo>
                    <a:pt x="33" y="42"/>
                    <a:pt x="33" y="43"/>
                    <a:pt x="34" y="44"/>
                  </a:cubicBezTo>
                  <a:moveTo>
                    <a:pt x="33" y="41"/>
                  </a:moveTo>
                  <a:cubicBezTo>
                    <a:pt x="33" y="41"/>
                    <a:pt x="34" y="42"/>
                    <a:pt x="34" y="42"/>
                  </a:cubicBezTo>
                  <a:cubicBezTo>
                    <a:pt x="34" y="42"/>
                    <a:pt x="34" y="42"/>
                    <a:pt x="33" y="41"/>
                  </a:cubicBezTo>
                  <a:moveTo>
                    <a:pt x="32" y="40"/>
                  </a:moveTo>
                  <a:cubicBezTo>
                    <a:pt x="32" y="40"/>
                    <a:pt x="33" y="41"/>
                    <a:pt x="33" y="41"/>
                  </a:cubicBezTo>
                  <a:cubicBezTo>
                    <a:pt x="32" y="40"/>
                    <a:pt x="31" y="39"/>
                    <a:pt x="32" y="40"/>
                  </a:cubicBezTo>
                  <a:moveTo>
                    <a:pt x="39" y="26"/>
                  </a:moveTo>
                  <a:cubicBezTo>
                    <a:pt x="39" y="25"/>
                    <a:pt x="38" y="25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4"/>
                    <a:pt x="38" y="26"/>
                    <a:pt x="39" y="26"/>
                  </a:cubicBezTo>
                  <a:moveTo>
                    <a:pt x="23" y="18"/>
                  </a:moveTo>
                  <a:cubicBezTo>
                    <a:pt x="24" y="18"/>
                    <a:pt x="24" y="17"/>
                    <a:pt x="24" y="17"/>
                  </a:cubicBezTo>
                  <a:cubicBezTo>
                    <a:pt x="24" y="17"/>
                    <a:pt x="23" y="17"/>
                    <a:pt x="23" y="18"/>
                  </a:cubicBezTo>
                  <a:moveTo>
                    <a:pt x="20" y="22"/>
                  </a:moveTo>
                  <a:cubicBezTo>
                    <a:pt x="20" y="21"/>
                    <a:pt x="20" y="22"/>
                    <a:pt x="21" y="22"/>
                  </a:cubicBezTo>
                  <a:cubicBezTo>
                    <a:pt x="20" y="21"/>
                    <a:pt x="21" y="21"/>
                    <a:pt x="20" y="20"/>
                  </a:cubicBezTo>
                  <a:cubicBezTo>
                    <a:pt x="20" y="21"/>
                    <a:pt x="19" y="21"/>
                    <a:pt x="20" y="22"/>
                  </a:cubicBezTo>
                  <a:moveTo>
                    <a:pt x="13" y="31"/>
                  </a:moveTo>
                  <a:cubicBezTo>
                    <a:pt x="14" y="31"/>
                    <a:pt x="14" y="31"/>
                    <a:pt x="13" y="30"/>
                  </a:cubicBezTo>
                  <a:cubicBezTo>
                    <a:pt x="13" y="30"/>
                    <a:pt x="12" y="31"/>
                    <a:pt x="13" y="31"/>
                  </a:cubicBezTo>
                  <a:moveTo>
                    <a:pt x="27" y="39"/>
                  </a:moveTo>
                  <a:cubicBezTo>
                    <a:pt x="28" y="39"/>
                    <a:pt x="27" y="39"/>
                    <a:pt x="28" y="38"/>
                  </a:cubicBezTo>
                  <a:cubicBezTo>
                    <a:pt x="29" y="39"/>
                    <a:pt x="28" y="38"/>
                    <a:pt x="28" y="38"/>
                  </a:cubicBezTo>
                  <a:cubicBezTo>
                    <a:pt x="28" y="38"/>
                    <a:pt x="29" y="38"/>
                    <a:pt x="29" y="38"/>
                  </a:cubicBezTo>
                  <a:cubicBezTo>
                    <a:pt x="28" y="37"/>
                    <a:pt x="29" y="37"/>
                    <a:pt x="29" y="37"/>
                  </a:cubicBezTo>
                  <a:cubicBezTo>
                    <a:pt x="29" y="36"/>
                    <a:pt x="29" y="36"/>
                    <a:pt x="29" y="37"/>
                  </a:cubicBezTo>
                  <a:cubicBezTo>
                    <a:pt x="29" y="37"/>
                    <a:pt x="28" y="36"/>
                    <a:pt x="29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29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5"/>
                    <a:pt x="32" y="36"/>
                    <a:pt x="31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1" y="35"/>
                    <a:pt x="31" y="34"/>
                  </a:cubicBezTo>
                  <a:cubicBezTo>
                    <a:pt x="31" y="34"/>
                    <a:pt x="31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3" y="34"/>
                    <a:pt x="33" y="34"/>
                  </a:cubicBezTo>
                  <a:cubicBezTo>
                    <a:pt x="33" y="34"/>
                    <a:pt x="33" y="33"/>
                    <a:pt x="33" y="33"/>
                  </a:cubicBezTo>
                  <a:cubicBezTo>
                    <a:pt x="33" y="34"/>
                    <a:pt x="34" y="34"/>
                    <a:pt x="34" y="34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2"/>
                    <a:pt x="32" y="32"/>
                    <a:pt x="32" y="31"/>
                  </a:cubicBezTo>
                  <a:cubicBezTo>
                    <a:pt x="32" y="31"/>
                    <a:pt x="33" y="32"/>
                    <a:pt x="33" y="32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0"/>
                    <a:pt x="34" y="29"/>
                    <a:pt x="35" y="29"/>
                  </a:cubicBezTo>
                  <a:cubicBezTo>
                    <a:pt x="35" y="29"/>
                    <a:pt x="35" y="28"/>
                    <a:pt x="35" y="28"/>
                  </a:cubicBezTo>
                  <a:cubicBezTo>
                    <a:pt x="36" y="27"/>
                    <a:pt x="37" y="27"/>
                    <a:pt x="38" y="26"/>
                  </a:cubicBezTo>
                  <a:cubicBezTo>
                    <a:pt x="37" y="24"/>
                    <a:pt x="37" y="26"/>
                    <a:pt x="37" y="26"/>
                  </a:cubicBezTo>
                  <a:cubicBezTo>
                    <a:pt x="36" y="26"/>
                    <a:pt x="35" y="26"/>
                    <a:pt x="34" y="27"/>
                  </a:cubicBezTo>
                  <a:cubicBezTo>
                    <a:pt x="34" y="27"/>
                    <a:pt x="34" y="27"/>
                    <a:pt x="34" y="28"/>
                  </a:cubicBezTo>
                  <a:cubicBezTo>
                    <a:pt x="33" y="28"/>
                    <a:pt x="33" y="29"/>
                    <a:pt x="32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1" y="31"/>
                    <a:pt x="31" y="32"/>
                    <a:pt x="30" y="32"/>
                  </a:cubicBezTo>
                  <a:cubicBezTo>
                    <a:pt x="30" y="33"/>
                    <a:pt x="29" y="33"/>
                    <a:pt x="29" y="33"/>
                  </a:cubicBezTo>
                  <a:cubicBezTo>
                    <a:pt x="30" y="34"/>
                    <a:pt x="29" y="34"/>
                    <a:pt x="29" y="34"/>
                  </a:cubicBezTo>
                  <a:cubicBezTo>
                    <a:pt x="28" y="34"/>
                    <a:pt x="29" y="34"/>
                    <a:pt x="28" y="33"/>
                  </a:cubicBezTo>
                  <a:cubicBezTo>
                    <a:pt x="28" y="34"/>
                    <a:pt x="28" y="34"/>
                    <a:pt x="27" y="34"/>
                  </a:cubicBezTo>
                  <a:cubicBezTo>
                    <a:pt x="28" y="35"/>
                    <a:pt x="28" y="34"/>
                    <a:pt x="28" y="34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6" y="37"/>
                    <a:pt x="27" y="37"/>
                    <a:pt x="27" y="38"/>
                  </a:cubicBezTo>
                  <a:cubicBezTo>
                    <a:pt x="26" y="38"/>
                    <a:pt x="26" y="39"/>
                    <a:pt x="25" y="39"/>
                  </a:cubicBezTo>
                  <a:cubicBezTo>
                    <a:pt x="25" y="39"/>
                    <a:pt x="25" y="38"/>
                    <a:pt x="24" y="38"/>
                  </a:cubicBezTo>
                  <a:cubicBezTo>
                    <a:pt x="24" y="39"/>
                    <a:pt x="25" y="39"/>
                    <a:pt x="25" y="39"/>
                  </a:cubicBezTo>
                  <a:cubicBezTo>
                    <a:pt x="25" y="40"/>
                    <a:pt x="24" y="39"/>
                    <a:pt x="25" y="40"/>
                  </a:cubicBezTo>
                  <a:cubicBezTo>
                    <a:pt x="26" y="40"/>
                    <a:pt x="25" y="39"/>
                    <a:pt x="26" y="39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2"/>
                    <a:pt x="27" y="41"/>
                    <a:pt x="27" y="41"/>
                  </a:cubicBezTo>
                  <a:cubicBezTo>
                    <a:pt x="28" y="40"/>
                    <a:pt x="28" y="39"/>
                    <a:pt x="27" y="39"/>
                  </a:cubicBezTo>
                  <a:moveTo>
                    <a:pt x="26" y="45"/>
                  </a:moveTo>
                  <a:cubicBezTo>
                    <a:pt x="25" y="45"/>
                    <a:pt x="25" y="45"/>
                    <a:pt x="25" y="45"/>
                  </a:cubicBezTo>
                  <a:cubicBezTo>
                    <a:pt x="26" y="46"/>
                    <a:pt x="26" y="45"/>
                    <a:pt x="26" y="45"/>
                  </a:cubicBezTo>
                  <a:moveTo>
                    <a:pt x="31" y="50"/>
                  </a:moveTo>
                  <a:cubicBezTo>
                    <a:pt x="31" y="50"/>
                    <a:pt x="31" y="50"/>
                    <a:pt x="31" y="50"/>
                  </a:cubicBezTo>
                  <a:cubicBezTo>
                    <a:pt x="31" y="50"/>
                    <a:pt x="29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1" y="50"/>
                  </a:cubicBezTo>
                  <a:moveTo>
                    <a:pt x="27" y="50"/>
                  </a:moveTo>
                  <a:cubicBezTo>
                    <a:pt x="28" y="50"/>
                    <a:pt x="28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moveTo>
                    <a:pt x="26" y="50"/>
                  </a:moveTo>
                  <a:cubicBezTo>
                    <a:pt x="27" y="51"/>
                    <a:pt x="27" y="50"/>
                    <a:pt x="27" y="50"/>
                  </a:cubicBezTo>
                  <a:cubicBezTo>
                    <a:pt x="26" y="49"/>
                    <a:pt x="26" y="50"/>
                    <a:pt x="26" y="50"/>
                  </a:cubicBezTo>
                  <a:moveTo>
                    <a:pt x="9" y="46"/>
                  </a:moveTo>
                  <a:cubicBezTo>
                    <a:pt x="10" y="46"/>
                    <a:pt x="9" y="45"/>
                    <a:pt x="8" y="45"/>
                  </a:cubicBezTo>
                  <a:cubicBezTo>
                    <a:pt x="8" y="45"/>
                    <a:pt x="8" y="46"/>
                    <a:pt x="9" y="46"/>
                  </a:cubicBezTo>
                  <a:moveTo>
                    <a:pt x="7" y="46"/>
                  </a:moveTo>
                  <a:cubicBezTo>
                    <a:pt x="6" y="46"/>
                    <a:pt x="6" y="46"/>
                    <a:pt x="6" y="47"/>
                  </a:cubicBezTo>
                  <a:cubicBezTo>
                    <a:pt x="7" y="47"/>
                    <a:pt x="7" y="47"/>
                    <a:pt x="7" y="46"/>
                  </a:cubicBezTo>
                  <a:moveTo>
                    <a:pt x="8" y="49"/>
                  </a:moveTo>
                  <a:cubicBezTo>
                    <a:pt x="8" y="48"/>
                    <a:pt x="8" y="48"/>
                    <a:pt x="8" y="48"/>
                  </a:cubicBezTo>
                  <a:cubicBezTo>
                    <a:pt x="7" y="48"/>
                    <a:pt x="7" y="49"/>
                    <a:pt x="8" y="49"/>
                  </a:cubicBezTo>
                  <a:moveTo>
                    <a:pt x="22" y="53"/>
                  </a:moveTo>
                  <a:cubicBezTo>
                    <a:pt x="23" y="53"/>
                    <a:pt x="22" y="53"/>
                    <a:pt x="22" y="53"/>
                  </a:cubicBezTo>
                  <a:cubicBezTo>
                    <a:pt x="22" y="52"/>
                    <a:pt x="24" y="52"/>
                    <a:pt x="22" y="51"/>
                  </a:cubicBezTo>
                  <a:cubicBezTo>
                    <a:pt x="22" y="52"/>
                    <a:pt x="23" y="52"/>
                    <a:pt x="22" y="52"/>
                  </a:cubicBezTo>
                  <a:cubicBezTo>
                    <a:pt x="22" y="52"/>
                    <a:pt x="22" y="52"/>
                    <a:pt x="21" y="52"/>
                  </a:cubicBezTo>
                  <a:cubicBezTo>
                    <a:pt x="22" y="53"/>
                    <a:pt x="21" y="53"/>
                    <a:pt x="22" y="53"/>
                  </a:cubicBezTo>
                  <a:moveTo>
                    <a:pt x="8" y="51"/>
                  </a:moveTo>
                  <a:cubicBezTo>
                    <a:pt x="7" y="50"/>
                    <a:pt x="8" y="51"/>
                    <a:pt x="8" y="50"/>
                  </a:cubicBezTo>
                  <a:cubicBezTo>
                    <a:pt x="8" y="50"/>
                    <a:pt x="7" y="50"/>
                    <a:pt x="7" y="50"/>
                  </a:cubicBezTo>
                  <a:cubicBezTo>
                    <a:pt x="7" y="50"/>
                    <a:pt x="7" y="51"/>
                    <a:pt x="8" y="51"/>
                  </a:cubicBezTo>
                  <a:moveTo>
                    <a:pt x="23" y="58"/>
                  </a:moveTo>
                  <a:cubicBezTo>
                    <a:pt x="22" y="57"/>
                    <a:pt x="24" y="57"/>
                    <a:pt x="22" y="56"/>
                  </a:cubicBezTo>
                  <a:cubicBezTo>
                    <a:pt x="22" y="57"/>
                    <a:pt x="21" y="56"/>
                    <a:pt x="21" y="57"/>
                  </a:cubicBezTo>
                  <a:cubicBezTo>
                    <a:pt x="21" y="57"/>
                    <a:pt x="22" y="57"/>
                    <a:pt x="22" y="57"/>
                  </a:cubicBezTo>
                  <a:cubicBezTo>
                    <a:pt x="22" y="57"/>
                    <a:pt x="22" y="58"/>
                    <a:pt x="23" y="58"/>
                  </a:cubicBezTo>
                  <a:moveTo>
                    <a:pt x="20" y="59"/>
                  </a:moveTo>
                  <a:cubicBezTo>
                    <a:pt x="20" y="58"/>
                    <a:pt x="20" y="58"/>
                    <a:pt x="19" y="58"/>
                  </a:cubicBezTo>
                  <a:cubicBezTo>
                    <a:pt x="19" y="59"/>
                    <a:pt x="20" y="59"/>
                    <a:pt x="20" y="59"/>
                  </a:cubicBezTo>
                  <a:moveTo>
                    <a:pt x="19" y="66"/>
                  </a:moveTo>
                  <a:cubicBezTo>
                    <a:pt x="19" y="66"/>
                    <a:pt x="19" y="66"/>
                    <a:pt x="20" y="66"/>
                  </a:cubicBezTo>
                  <a:cubicBezTo>
                    <a:pt x="20" y="66"/>
                    <a:pt x="19" y="65"/>
                    <a:pt x="20" y="65"/>
                  </a:cubicBezTo>
                  <a:cubicBezTo>
                    <a:pt x="20" y="65"/>
                    <a:pt x="20" y="66"/>
                    <a:pt x="21" y="66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0" y="65"/>
                    <a:pt x="19" y="65"/>
                    <a:pt x="19" y="65"/>
                  </a:cubicBezTo>
                  <a:cubicBezTo>
                    <a:pt x="19" y="65"/>
                    <a:pt x="19" y="66"/>
                    <a:pt x="19" y="66"/>
                  </a:cubicBezTo>
                  <a:moveTo>
                    <a:pt x="21" y="74"/>
                  </a:moveTo>
                  <a:cubicBezTo>
                    <a:pt x="21" y="74"/>
                    <a:pt x="22" y="74"/>
                    <a:pt x="22" y="74"/>
                  </a:cubicBezTo>
                  <a:cubicBezTo>
                    <a:pt x="21" y="74"/>
                    <a:pt x="21" y="74"/>
                    <a:pt x="20" y="74"/>
                  </a:cubicBezTo>
                  <a:cubicBezTo>
                    <a:pt x="20" y="74"/>
                    <a:pt x="21" y="74"/>
                    <a:pt x="21" y="74"/>
                  </a:cubicBezTo>
                  <a:moveTo>
                    <a:pt x="21" y="76"/>
                  </a:moveTo>
                  <a:cubicBezTo>
                    <a:pt x="22" y="76"/>
                    <a:pt x="22" y="76"/>
                    <a:pt x="22" y="75"/>
                  </a:cubicBezTo>
                  <a:cubicBezTo>
                    <a:pt x="22" y="75"/>
                    <a:pt x="21" y="75"/>
                    <a:pt x="21" y="76"/>
                  </a:cubicBezTo>
                  <a:cubicBezTo>
                    <a:pt x="20" y="75"/>
                    <a:pt x="22" y="75"/>
                    <a:pt x="21" y="74"/>
                  </a:cubicBezTo>
                  <a:cubicBezTo>
                    <a:pt x="20" y="75"/>
                    <a:pt x="21" y="75"/>
                    <a:pt x="20" y="76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2" y="77"/>
                    <a:pt x="21" y="77"/>
                    <a:pt x="21" y="76"/>
                  </a:cubicBezTo>
                  <a:moveTo>
                    <a:pt x="4" y="104"/>
                  </a:moveTo>
                  <a:cubicBezTo>
                    <a:pt x="4" y="103"/>
                    <a:pt x="5" y="103"/>
                    <a:pt x="4" y="103"/>
                  </a:cubicBezTo>
                  <a:cubicBezTo>
                    <a:pt x="4" y="103"/>
                    <a:pt x="3" y="103"/>
                    <a:pt x="3" y="103"/>
                  </a:cubicBezTo>
                  <a:cubicBezTo>
                    <a:pt x="4" y="104"/>
                    <a:pt x="2" y="105"/>
                    <a:pt x="4" y="104"/>
                  </a:cubicBezTo>
                  <a:moveTo>
                    <a:pt x="5" y="104"/>
                  </a:moveTo>
                  <a:cubicBezTo>
                    <a:pt x="5" y="104"/>
                    <a:pt x="5" y="104"/>
                    <a:pt x="5" y="104"/>
                  </a:cubicBezTo>
                  <a:cubicBezTo>
                    <a:pt x="5" y="105"/>
                    <a:pt x="4" y="105"/>
                    <a:pt x="4" y="106"/>
                  </a:cubicBezTo>
                  <a:cubicBezTo>
                    <a:pt x="5" y="105"/>
                    <a:pt x="4" y="105"/>
                    <a:pt x="5" y="104"/>
                  </a:cubicBezTo>
                  <a:moveTo>
                    <a:pt x="5" y="108"/>
                  </a:moveTo>
                  <a:cubicBezTo>
                    <a:pt x="5" y="107"/>
                    <a:pt x="5" y="106"/>
                    <a:pt x="4" y="107"/>
                  </a:cubicBezTo>
                  <a:cubicBezTo>
                    <a:pt x="4" y="107"/>
                    <a:pt x="4" y="108"/>
                    <a:pt x="5" y="108"/>
                  </a:cubicBezTo>
                  <a:moveTo>
                    <a:pt x="15" y="104"/>
                  </a:moveTo>
                  <a:cubicBezTo>
                    <a:pt x="15" y="104"/>
                    <a:pt x="14" y="104"/>
                    <a:pt x="14" y="104"/>
                  </a:cubicBezTo>
                  <a:cubicBezTo>
                    <a:pt x="14" y="105"/>
                    <a:pt x="14" y="105"/>
                    <a:pt x="15" y="104"/>
                  </a:cubicBezTo>
                  <a:moveTo>
                    <a:pt x="6" y="113"/>
                  </a:moveTo>
                  <a:cubicBezTo>
                    <a:pt x="6" y="112"/>
                    <a:pt x="6" y="112"/>
                    <a:pt x="5" y="112"/>
                  </a:cubicBezTo>
                  <a:cubicBezTo>
                    <a:pt x="4" y="113"/>
                    <a:pt x="5" y="114"/>
                    <a:pt x="6" y="113"/>
                  </a:cubicBezTo>
                  <a:moveTo>
                    <a:pt x="16" y="117"/>
                  </a:moveTo>
                  <a:cubicBezTo>
                    <a:pt x="16" y="117"/>
                    <a:pt x="16" y="117"/>
                    <a:pt x="16" y="117"/>
                  </a:cubicBezTo>
                  <a:cubicBezTo>
                    <a:pt x="16" y="117"/>
                    <a:pt x="15" y="117"/>
                    <a:pt x="15" y="117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8"/>
                    <a:pt x="14" y="119"/>
                    <a:pt x="14" y="119"/>
                  </a:cubicBezTo>
                  <a:cubicBezTo>
                    <a:pt x="15" y="117"/>
                    <a:pt x="16" y="118"/>
                    <a:pt x="16" y="117"/>
                  </a:cubicBezTo>
                  <a:moveTo>
                    <a:pt x="17" y="118"/>
                  </a:moveTo>
                  <a:cubicBezTo>
                    <a:pt x="17" y="118"/>
                    <a:pt x="17" y="116"/>
                    <a:pt x="16" y="117"/>
                  </a:cubicBezTo>
                  <a:cubicBezTo>
                    <a:pt x="16" y="119"/>
                    <a:pt x="16" y="118"/>
                    <a:pt x="15" y="118"/>
                  </a:cubicBezTo>
                  <a:cubicBezTo>
                    <a:pt x="14" y="120"/>
                    <a:pt x="16" y="118"/>
                    <a:pt x="17" y="118"/>
                  </a:cubicBezTo>
                  <a:moveTo>
                    <a:pt x="22" y="123"/>
                  </a:moveTo>
                  <a:cubicBezTo>
                    <a:pt x="22" y="122"/>
                    <a:pt x="21" y="122"/>
                    <a:pt x="20" y="123"/>
                  </a:cubicBezTo>
                  <a:cubicBezTo>
                    <a:pt x="21" y="122"/>
                    <a:pt x="21" y="123"/>
                    <a:pt x="22" y="123"/>
                  </a:cubicBezTo>
                  <a:moveTo>
                    <a:pt x="29" y="122"/>
                  </a:moveTo>
                  <a:cubicBezTo>
                    <a:pt x="29" y="123"/>
                    <a:pt x="29" y="123"/>
                    <a:pt x="28" y="123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9" y="124"/>
                    <a:pt x="29" y="124"/>
                    <a:pt x="29" y="124"/>
                  </a:cubicBezTo>
                  <a:cubicBezTo>
                    <a:pt x="30" y="123"/>
                    <a:pt x="29" y="122"/>
                    <a:pt x="29" y="122"/>
                  </a:cubicBezTo>
                  <a:moveTo>
                    <a:pt x="30" y="124"/>
                  </a:moveTo>
                  <a:cubicBezTo>
                    <a:pt x="31" y="123"/>
                    <a:pt x="30" y="122"/>
                    <a:pt x="30" y="122"/>
                  </a:cubicBezTo>
                  <a:cubicBezTo>
                    <a:pt x="30" y="123"/>
                    <a:pt x="29" y="124"/>
                    <a:pt x="30" y="124"/>
                  </a:cubicBezTo>
                  <a:moveTo>
                    <a:pt x="33" y="117"/>
                  </a:moveTo>
                  <a:cubicBezTo>
                    <a:pt x="32" y="118"/>
                    <a:pt x="31" y="117"/>
                    <a:pt x="30" y="119"/>
                  </a:cubicBezTo>
                  <a:cubicBezTo>
                    <a:pt x="30" y="119"/>
                    <a:pt x="30" y="118"/>
                    <a:pt x="31" y="118"/>
                  </a:cubicBezTo>
                  <a:cubicBezTo>
                    <a:pt x="31" y="118"/>
                    <a:pt x="32" y="119"/>
                    <a:pt x="33" y="117"/>
                  </a:cubicBezTo>
                  <a:moveTo>
                    <a:pt x="38" y="119"/>
                  </a:moveTo>
                  <a:cubicBezTo>
                    <a:pt x="39" y="119"/>
                    <a:pt x="39" y="119"/>
                    <a:pt x="39" y="118"/>
                  </a:cubicBezTo>
                  <a:cubicBezTo>
                    <a:pt x="39" y="118"/>
                    <a:pt x="39" y="117"/>
                    <a:pt x="39" y="118"/>
                  </a:cubicBezTo>
                  <a:lnTo>
                    <a:pt x="38" y="119"/>
                  </a:lnTo>
                  <a:close/>
                  <a:moveTo>
                    <a:pt x="37" y="121"/>
                  </a:moveTo>
                  <a:cubicBezTo>
                    <a:pt x="37" y="121"/>
                    <a:pt x="36" y="121"/>
                    <a:pt x="36" y="122"/>
                  </a:cubicBezTo>
                  <a:cubicBezTo>
                    <a:pt x="36" y="122"/>
                    <a:pt x="36" y="124"/>
                    <a:pt x="36" y="123"/>
                  </a:cubicBezTo>
                  <a:cubicBezTo>
                    <a:pt x="36" y="123"/>
                    <a:pt x="37" y="122"/>
                    <a:pt x="37" y="121"/>
                  </a:cubicBezTo>
                  <a:moveTo>
                    <a:pt x="40" y="122"/>
                  </a:moveTo>
                  <a:cubicBezTo>
                    <a:pt x="40" y="122"/>
                    <a:pt x="38" y="121"/>
                    <a:pt x="38" y="123"/>
                  </a:cubicBezTo>
                  <a:cubicBezTo>
                    <a:pt x="39" y="122"/>
                    <a:pt x="40" y="123"/>
                    <a:pt x="40" y="122"/>
                  </a:cubicBezTo>
                  <a:moveTo>
                    <a:pt x="40" y="121"/>
                  </a:moveTo>
                  <a:cubicBezTo>
                    <a:pt x="40" y="120"/>
                    <a:pt x="38" y="121"/>
                    <a:pt x="38" y="121"/>
                  </a:cubicBezTo>
                  <a:cubicBezTo>
                    <a:pt x="38" y="122"/>
                    <a:pt x="37" y="121"/>
                    <a:pt x="37" y="122"/>
                  </a:cubicBezTo>
                  <a:cubicBezTo>
                    <a:pt x="38" y="122"/>
                    <a:pt x="39" y="121"/>
                    <a:pt x="40" y="121"/>
                  </a:cubicBezTo>
                  <a:moveTo>
                    <a:pt x="32" y="34"/>
                  </a:moveTo>
                  <a:cubicBezTo>
                    <a:pt x="31" y="33"/>
                    <a:pt x="31" y="32"/>
                    <a:pt x="32" y="32"/>
                  </a:cubicBezTo>
                  <a:cubicBezTo>
                    <a:pt x="32" y="32"/>
                    <a:pt x="32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2" y="34"/>
                  </a:cubicBezTo>
                  <a:moveTo>
                    <a:pt x="100" y="77"/>
                  </a:moveTo>
                  <a:cubicBezTo>
                    <a:pt x="101" y="78"/>
                    <a:pt x="100" y="78"/>
                    <a:pt x="100" y="78"/>
                  </a:cubicBezTo>
                  <a:cubicBezTo>
                    <a:pt x="99" y="77"/>
                    <a:pt x="100" y="77"/>
                    <a:pt x="100" y="77"/>
                  </a:cubicBezTo>
                  <a:moveTo>
                    <a:pt x="23" y="78"/>
                  </a:moveTo>
                  <a:cubicBezTo>
                    <a:pt x="23" y="79"/>
                    <a:pt x="24" y="80"/>
                    <a:pt x="23" y="80"/>
                  </a:cubicBezTo>
                  <a:cubicBezTo>
                    <a:pt x="22" y="80"/>
                    <a:pt x="23" y="80"/>
                    <a:pt x="23" y="80"/>
                  </a:cubicBezTo>
                  <a:cubicBezTo>
                    <a:pt x="22" y="80"/>
                    <a:pt x="23" y="79"/>
                    <a:pt x="23" y="78"/>
                  </a:cubicBezTo>
                  <a:moveTo>
                    <a:pt x="24" y="96"/>
                  </a:moveTo>
                  <a:cubicBezTo>
                    <a:pt x="24" y="96"/>
                    <a:pt x="24" y="96"/>
                    <a:pt x="24" y="97"/>
                  </a:cubicBezTo>
                  <a:cubicBezTo>
                    <a:pt x="24" y="97"/>
                    <a:pt x="23" y="96"/>
                    <a:pt x="24" y="96"/>
                  </a:cubicBezTo>
                  <a:moveTo>
                    <a:pt x="99" y="98"/>
                  </a:moveTo>
                  <a:cubicBezTo>
                    <a:pt x="100" y="100"/>
                    <a:pt x="98" y="99"/>
                    <a:pt x="97" y="100"/>
                  </a:cubicBezTo>
                  <a:cubicBezTo>
                    <a:pt x="97" y="100"/>
                    <a:pt x="97" y="101"/>
                    <a:pt x="96" y="100"/>
                  </a:cubicBezTo>
                  <a:cubicBezTo>
                    <a:pt x="97" y="100"/>
                    <a:pt x="98" y="99"/>
                    <a:pt x="99" y="98"/>
                  </a:cubicBezTo>
                  <a:moveTo>
                    <a:pt x="108" y="80"/>
                  </a:moveTo>
                  <a:cubicBezTo>
                    <a:pt x="108" y="80"/>
                    <a:pt x="108" y="81"/>
                    <a:pt x="108" y="81"/>
                  </a:cubicBezTo>
                  <a:cubicBezTo>
                    <a:pt x="107" y="80"/>
                    <a:pt x="107" y="80"/>
                    <a:pt x="106" y="79"/>
                  </a:cubicBezTo>
                  <a:cubicBezTo>
                    <a:pt x="107" y="79"/>
                    <a:pt x="107" y="79"/>
                    <a:pt x="108" y="80"/>
                  </a:cubicBezTo>
                  <a:moveTo>
                    <a:pt x="102" y="97"/>
                  </a:moveTo>
                  <a:cubicBezTo>
                    <a:pt x="102" y="98"/>
                    <a:pt x="101" y="98"/>
                    <a:pt x="100" y="99"/>
                  </a:cubicBezTo>
                  <a:cubicBezTo>
                    <a:pt x="100" y="98"/>
                    <a:pt x="102" y="98"/>
                    <a:pt x="102" y="97"/>
                  </a:cubicBezTo>
                  <a:moveTo>
                    <a:pt x="89" y="102"/>
                  </a:moveTo>
                  <a:cubicBezTo>
                    <a:pt x="90" y="102"/>
                    <a:pt x="91" y="102"/>
                    <a:pt x="92" y="101"/>
                  </a:cubicBezTo>
                  <a:cubicBezTo>
                    <a:pt x="91" y="103"/>
                    <a:pt x="89" y="102"/>
                    <a:pt x="87" y="103"/>
                  </a:cubicBezTo>
                  <a:cubicBezTo>
                    <a:pt x="87" y="103"/>
                    <a:pt x="89" y="102"/>
                    <a:pt x="89" y="102"/>
                  </a:cubicBezTo>
                  <a:moveTo>
                    <a:pt x="110" y="81"/>
                  </a:moveTo>
                  <a:cubicBezTo>
                    <a:pt x="109" y="82"/>
                    <a:pt x="109" y="82"/>
                    <a:pt x="109" y="82"/>
                  </a:cubicBezTo>
                  <a:cubicBezTo>
                    <a:pt x="109" y="81"/>
                    <a:pt x="109" y="80"/>
                    <a:pt x="110" y="81"/>
                  </a:cubicBezTo>
                  <a:moveTo>
                    <a:pt x="112" y="77"/>
                  </a:moveTo>
                  <a:cubicBezTo>
                    <a:pt x="112" y="78"/>
                    <a:pt x="112" y="78"/>
                    <a:pt x="112" y="78"/>
                  </a:cubicBezTo>
                  <a:cubicBezTo>
                    <a:pt x="111" y="77"/>
                    <a:pt x="112" y="77"/>
                    <a:pt x="112" y="77"/>
                  </a:cubicBezTo>
                  <a:moveTo>
                    <a:pt x="111" y="79"/>
                  </a:moveTo>
                  <a:cubicBezTo>
                    <a:pt x="111" y="80"/>
                    <a:pt x="110" y="80"/>
                    <a:pt x="110" y="80"/>
                  </a:cubicBezTo>
                  <a:cubicBezTo>
                    <a:pt x="109" y="79"/>
                    <a:pt x="110" y="79"/>
                    <a:pt x="110" y="79"/>
                  </a:cubicBezTo>
                  <a:cubicBezTo>
                    <a:pt x="110" y="79"/>
                    <a:pt x="111" y="79"/>
                    <a:pt x="111" y="79"/>
                  </a:cubicBezTo>
                  <a:moveTo>
                    <a:pt x="96" y="82"/>
                  </a:moveTo>
                  <a:cubicBezTo>
                    <a:pt x="96" y="82"/>
                    <a:pt x="96" y="83"/>
                    <a:pt x="96" y="83"/>
                  </a:cubicBezTo>
                  <a:cubicBezTo>
                    <a:pt x="94" y="81"/>
                    <a:pt x="95" y="83"/>
                    <a:pt x="95" y="83"/>
                  </a:cubicBezTo>
                  <a:cubicBezTo>
                    <a:pt x="94" y="83"/>
                    <a:pt x="94" y="83"/>
                    <a:pt x="94" y="82"/>
                  </a:cubicBezTo>
                  <a:cubicBezTo>
                    <a:pt x="95" y="82"/>
                    <a:pt x="95" y="82"/>
                    <a:pt x="95" y="82"/>
                  </a:cubicBezTo>
                  <a:cubicBezTo>
                    <a:pt x="95" y="82"/>
                    <a:pt x="95" y="80"/>
                    <a:pt x="96" y="82"/>
                  </a:cubicBezTo>
                  <a:moveTo>
                    <a:pt x="53" y="33"/>
                  </a:moveTo>
                  <a:cubicBezTo>
                    <a:pt x="52" y="33"/>
                    <a:pt x="52" y="33"/>
                    <a:pt x="51" y="33"/>
                  </a:cubicBezTo>
                  <a:cubicBezTo>
                    <a:pt x="51" y="32"/>
                    <a:pt x="52" y="32"/>
                    <a:pt x="53" y="32"/>
                  </a:cubicBezTo>
                  <a:cubicBezTo>
                    <a:pt x="53" y="32"/>
                    <a:pt x="53" y="32"/>
                    <a:pt x="53" y="33"/>
                  </a:cubicBezTo>
                  <a:moveTo>
                    <a:pt x="0" y="61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1" y="60"/>
                    <a:pt x="1" y="61"/>
                    <a:pt x="0" y="61"/>
                  </a:cubicBezTo>
                  <a:moveTo>
                    <a:pt x="80" y="4"/>
                  </a:moveTo>
                  <a:cubicBezTo>
                    <a:pt x="80" y="3"/>
                    <a:pt x="80" y="3"/>
                    <a:pt x="81" y="3"/>
                  </a:cubicBezTo>
                  <a:cubicBezTo>
                    <a:pt x="81" y="3"/>
                    <a:pt x="82" y="3"/>
                    <a:pt x="81" y="4"/>
                  </a:cubicBezTo>
                  <a:cubicBezTo>
                    <a:pt x="81" y="4"/>
                    <a:pt x="80" y="4"/>
                    <a:pt x="80" y="4"/>
                  </a:cubicBezTo>
                  <a:moveTo>
                    <a:pt x="1" y="53"/>
                  </a:moveTo>
                  <a:cubicBezTo>
                    <a:pt x="1" y="53"/>
                    <a:pt x="1" y="52"/>
                    <a:pt x="1" y="51"/>
                  </a:cubicBezTo>
                  <a:cubicBezTo>
                    <a:pt x="2" y="50"/>
                    <a:pt x="1" y="49"/>
                    <a:pt x="2" y="50"/>
                  </a:cubicBezTo>
                  <a:cubicBezTo>
                    <a:pt x="2" y="51"/>
                    <a:pt x="3" y="53"/>
                    <a:pt x="1" y="53"/>
                  </a:cubicBezTo>
                  <a:moveTo>
                    <a:pt x="28" y="12"/>
                  </a:moveTo>
                  <a:cubicBezTo>
                    <a:pt x="27" y="12"/>
                    <a:pt x="29" y="11"/>
                    <a:pt x="29" y="11"/>
                  </a:cubicBezTo>
                  <a:cubicBezTo>
                    <a:pt x="29" y="11"/>
                    <a:pt x="29" y="11"/>
                    <a:pt x="30" y="11"/>
                  </a:cubicBezTo>
                  <a:cubicBezTo>
                    <a:pt x="30" y="12"/>
                    <a:pt x="28" y="12"/>
                    <a:pt x="28" y="12"/>
                  </a:cubicBezTo>
                  <a:moveTo>
                    <a:pt x="6" y="43"/>
                  </a:moveTo>
                  <a:cubicBezTo>
                    <a:pt x="6" y="42"/>
                    <a:pt x="7" y="42"/>
                    <a:pt x="7" y="42"/>
                  </a:cubicBezTo>
                  <a:cubicBezTo>
                    <a:pt x="7" y="43"/>
                    <a:pt x="7" y="43"/>
                    <a:pt x="6" y="43"/>
                  </a:cubicBezTo>
                  <a:moveTo>
                    <a:pt x="3" y="55"/>
                  </a:moveTo>
                  <a:cubicBezTo>
                    <a:pt x="2" y="55"/>
                    <a:pt x="4" y="54"/>
                    <a:pt x="3" y="54"/>
                  </a:cubicBezTo>
                  <a:cubicBezTo>
                    <a:pt x="3" y="54"/>
                    <a:pt x="3" y="52"/>
                    <a:pt x="4" y="53"/>
                  </a:cubicBezTo>
                  <a:cubicBezTo>
                    <a:pt x="4" y="53"/>
                    <a:pt x="3" y="54"/>
                    <a:pt x="3" y="55"/>
                  </a:cubicBezTo>
                  <a:moveTo>
                    <a:pt x="2" y="60"/>
                  </a:moveTo>
                  <a:cubicBezTo>
                    <a:pt x="2" y="59"/>
                    <a:pt x="3" y="59"/>
                    <a:pt x="4" y="58"/>
                  </a:cubicBezTo>
                  <a:cubicBezTo>
                    <a:pt x="4" y="59"/>
                    <a:pt x="4" y="60"/>
                    <a:pt x="2" y="60"/>
                  </a:cubicBezTo>
                  <a:moveTo>
                    <a:pt x="4" y="54"/>
                  </a:moveTo>
                  <a:cubicBezTo>
                    <a:pt x="5" y="54"/>
                    <a:pt x="5" y="53"/>
                    <a:pt x="6" y="53"/>
                  </a:cubicBezTo>
                  <a:cubicBezTo>
                    <a:pt x="5" y="53"/>
                    <a:pt x="6" y="54"/>
                    <a:pt x="4" y="54"/>
                  </a:cubicBezTo>
                  <a:moveTo>
                    <a:pt x="6" y="52"/>
                  </a:moveTo>
                  <a:cubicBezTo>
                    <a:pt x="5" y="52"/>
                    <a:pt x="5" y="53"/>
                    <a:pt x="4" y="53"/>
                  </a:cubicBezTo>
                  <a:cubicBezTo>
                    <a:pt x="4" y="52"/>
                    <a:pt x="5" y="52"/>
                    <a:pt x="5" y="52"/>
                  </a:cubicBezTo>
                  <a:cubicBezTo>
                    <a:pt x="6" y="52"/>
                    <a:pt x="6" y="52"/>
                    <a:pt x="6" y="52"/>
                  </a:cubicBezTo>
                  <a:moveTo>
                    <a:pt x="59" y="32"/>
                  </a:moveTo>
                  <a:cubicBezTo>
                    <a:pt x="58" y="33"/>
                    <a:pt x="58" y="32"/>
                    <a:pt x="57" y="32"/>
                  </a:cubicBezTo>
                  <a:cubicBezTo>
                    <a:pt x="56" y="32"/>
                    <a:pt x="55" y="32"/>
                    <a:pt x="54" y="32"/>
                  </a:cubicBezTo>
                  <a:cubicBezTo>
                    <a:pt x="54" y="32"/>
                    <a:pt x="53" y="34"/>
                    <a:pt x="53" y="32"/>
                  </a:cubicBezTo>
                  <a:cubicBezTo>
                    <a:pt x="54" y="33"/>
                    <a:pt x="55" y="32"/>
                    <a:pt x="56" y="32"/>
                  </a:cubicBezTo>
                  <a:cubicBezTo>
                    <a:pt x="57" y="32"/>
                    <a:pt x="58" y="32"/>
                    <a:pt x="59" y="32"/>
                  </a:cubicBezTo>
                  <a:moveTo>
                    <a:pt x="49" y="33"/>
                  </a:moveTo>
                  <a:cubicBezTo>
                    <a:pt x="49" y="33"/>
                    <a:pt x="48" y="34"/>
                    <a:pt x="48" y="34"/>
                  </a:cubicBezTo>
                  <a:cubicBezTo>
                    <a:pt x="48" y="33"/>
                    <a:pt x="49" y="33"/>
                    <a:pt x="49" y="33"/>
                  </a:cubicBezTo>
                  <a:moveTo>
                    <a:pt x="43" y="35"/>
                  </a:moveTo>
                  <a:cubicBezTo>
                    <a:pt x="43" y="35"/>
                    <a:pt x="43" y="35"/>
                    <a:pt x="43" y="36"/>
                  </a:cubicBezTo>
                  <a:cubicBezTo>
                    <a:pt x="42" y="34"/>
                    <a:pt x="43" y="35"/>
                    <a:pt x="43" y="35"/>
                  </a:cubicBezTo>
                  <a:moveTo>
                    <a:pt x="48" y="33"/>
                  </a:moveTo>
                  <a:cubicBezTo>
                    <a:pt x="48" y="34"/>
                    <a:pt x="47" y="34"/>
                    <a:pt x="46" y="34"/>
                  </a:cubicBezTo>
                  <a:cubicBezTo>
                    <a:pt x="46" y="33"/>
                    <a:pt x="47" y="34"/>
                    <a:pt x="48" y="33"/>
                  </a:cubicBezTo>
                  <a:moveTo>
                    <a:pt x="68" y="31"/>
                  </a:moveTo>
                  <a:cubicBezTo>
                    <a:pt x="68" y="32"/>
                    <a:pt x="67" y="32"/>
                    <a:pt x="67" y="32"/>
                  </a:cubicBezTo>
                  <a:cubicBezTo>
                    <a:pt x="67" y="31"/>
                    <a:pt x="68" y="32"/>
                    <a:pt x="68" y="31"/>
                  </a:cubicBezTo>
                  <a:moveTo>
                    <a:pt x="78" y="32"/>
                  </a:moveTo>
                  <a:cubicBezTo>
                    <a:pt x="78" y="33"/>
                    <a:pt x="78" y="32"/>
                    <a:pt x="77" y="32"/>
                  </a:cubicBezTo>
                  <a:cubicBezTo>
                    <a:pt x="76" y="32"/>
                    <a:pt x="75" y="32"/>
                    <a:pt x="74" y="32"/>
                  </a:cubicBezTo>
                  <a:cubicBezTo>
                    <a:pt x="74" y="30"/>
                    <a:pt x="75" y="31"/>
                    <a:pt x="75" y="31"/>
                  </a:cubicBezTo>
                  <a:cubicBezTo>
                    <a:pt x="76" y="31"/>
                    <a:pt x="77" y="31"/>
                    <a:pt x="78" y="32"/>
                  </a:cubicBezTo>
                  <a:moveTo>
                    <a:pt x="60" y="32"/>
                  </a:moveTo>
                  <a:cubicBezTo>
                    <a:pt x="60" y="33"/>
                    <a:pt x="59" y="33"/>
                    <a:pt x="59" y="32"/>
                  </a:cubicBezTo>
                  <a:cubicBezTo>
                    <a:pt x="59" y="32"/>
                    <a:pt x="60" y="32"/>
                    <a:pt x="60" y="32"/>
                  </a:cubicBezTo>
                  <a:moveTo>
                    <a:pt x="67" y="31"/>
                  </a:moveTo>
                  <a:cubicBezTo>
                    <a:pt x="67" y="32"/>
                    <a:pt x="66" y="32"/>
                    <a:pt x="66" y="31"/>
                  </a:cubicBezTo>
                  <a:cubicBezTo>
                    <a:pt x="66" y="31"/>
                    <a:pt x="66" y="31"/>
                    <a:pt x="67" y="31"/>
                  </a:cubicBezTo>
                  <a:moveTo>
                    <a:pt x="0" y="76"/>
                  </a:moveTo>
                  <a:cubicBezTo>
                    <a:pt x="0" y="76"/>
                    <a:pt x="0" y="75"/>
                    <a:pt x="0" y="74"/>
                  </a:cubicBezTo>
                  <a:cubicBezTo>
                    <a:pt x="1" y="74"/>
                    <a:pt x="0" y="75"/>
                    <a:pt x="0" y="76"/>
                  </a:cubicBezTo>
                  <a:moveTo>
                    <a:pt x="67" y="115"/>
                  </a:moveTo>
                  <a:cubicBezTo>
                    <a:pt x="67" y="116"/>
                    <a:pt x="66" y="116"/>
                    <a:pt x="66" y="116"/>
                  </a:cubicBezTo>
                  <a:cubicBezTo>
                    <a:pt x="66" y="116"/>
                    <a:pt x="67" y="117"/>
                    <a:pt x="67" y="117"/>
                  </a:cubicBezTo>
                  <a:cubicBezTo>
                    <a:pt x="67" y="118"/>
                    <a:pt x="66" y="116"/>
                    <a:pt x="66" y="117"/>
                  </a:cubicBezTo>
                  <a:cubicBezTo>
                    <a:pt x="66" y="116"/>
                    <a:pt x="67" y="115"/>
                    <a:pt x="67" y="115"/>
                  </a:cubicBezTo>
                  <a:moveTo>
                    <a:pt x="71" y="115"/>
                  </a:moveTo>
                  <a:cubicBezTo>
                    <a:pt x="71" y="116"/>
                    <a:pt x="70" y="115"/>
                    <a:pt x="70" y="115"/>
                  </a:cubicBezTo>
                  <a:cubicBezTo>
                    <a:pt x="69" y="115"/>
                    <a:pt x="70" y="115"/>
                    <a:pt x="71" y="115"/>
                  </a:cubicBezTo>
                  <a:moveTo>
                    <a:pt x="67" y="120"/>
                  </a:moveTo>
                  <a:cubicBezTo>
                    <a:pt x="66" y="120"/>
                    <a:pt x="66" y="120"/>
                    <a:pt x="66" y="119"/>
                  </a:cubicBezTo>
                  <a:cubicBezTo>
                    <a:pt x="66" y="120"/>
                    <a:pt x="67" y="118"/>
                    <a:pt x="67" y="120"/>
                  </a:cubicBezTo>
                  <a:moveTo>
                    <a:pt x="70" y="118"/>
                  </a:moveTo>
                  <a:cubicBezTo>
                    <a:pt x="70" y="119"/>
                    <a:pt x="69" y="118"/>
                    <a:pt x="69" y="118"/>
                  </a:cubicBezTo>
                  <a:cubicBezTo>
                    <a:pt x="68" y="118"/>
                    <a:pt x="69" y="118"/>
                    <a:pt x="68" y="118"/>
                  </a:cubicBezTo>
                  <a:cubicBezTo>
                    <a:pt x="68" y="117"/>
                    <a:pt x="69" y="118"/>
                    <a:pt x="70" y="118"/>
                  </a:cubicBezTo>
                  <a:moveTo>
                    <a:pt x="66" y="117"/>
                  </a:moveTo>
                  <a:cubicBezTo>
                    <a:pt x="66" y="118"/>
                    <a:pt x="66" y="117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5" y="118"/>
                    <a:pt x="65" y="119"/>
                    <a:pt x="65" y="119"/>
                  </a:cubicBezTo>
                  <a:cubicBezTo>
                    <a:pt x="64" y="118"/>
                    <a:pt x="65" y="119"/>
                    <a:pt x="65" y="118"/>
                  </a:cubicBezTo>
                  <a:cubicBezTo>
                    <a:pt x="65" y="118"/>
                    <a:pt x="65" y="117"/>
                    <a:pt x="64" y="117"/>
                  </a:cubicBezTo>
                  <a:cubicBezTo>
                    <a:pt x="64" y="116"/>
                    <a:pt x="65" y="117"/>
                    <a:pt x="65" y="117"/>
                  </a:cubicBezTo>
                  <a:cubicBezTo>
                    <a:pt x="65" y="117"/>
                    <a:pt x="65" y="117"/>
                    <a:pt x="65" y="117"/>
                  </a:cubicBezTo>
                  <a:cubicBezTo>
                    <a:pt x="65" y="116"/>
                    <a:pt x="66" y="117"/>
                    <a:pt x="66" y="117"/>
                  </a:cubicBezTo>
                  <a:cubicBezTo>
                    <a:pt x="66" y="117"/>
                    <a:pt x="66" y="117"/>
                    <a:pt x="66" y="117"/>
                  </a:cubicBezTo>
                  <a:moveTo>
                    <a:pt x="58" y="119"/>
                  </a:moveTo>
                  <a:cubicBezTo>
                    <a:pt x="58" y="119"/>
                    <a:pt x="58" y="121"/>
                    <a:pt x="57" y="120"/>
                  </a:cubicBezTo>
                  <a:cubicBezTo>
                    <a:pt x="57" y="120"/>
                    <a:pt x="56" y="120"/>
                    <a:pt x="56" y="120"/>
                  </a:cubicBezTo>
                  <a:cubicBezTo>
                    <a:pt x="56" y="118"/>
                    <a:pt x="57" y="118"/>
                    <a:pt x="58" y="119"/>
                  </a:cubicBezTo>
                  <a:cubicBezTo>
                    <a:pt x="58" y="118"/>
                    <a:pt x="57" y="118"/>
                    <a:pt x="57" y="118"/>
                  </a:cubicBezTo>
                  <a:cubicBezTo>
                    <a:pt x="57" y="118"/>
                    <a:pt x="55" y="118"/>
                    <a:pt x="55" y="117"/>
                  </a:cubicBezTo>
                  <a:cubicBezTo>
                    <a:pt x="55" y="117"/>
                    <a:pt x="56" y="117"/>
                    <a:pt x="56" y="117"/>
                  </a:cubicBezTo>
                  <a:cubicBezTo>
                    <a:pt x="56" y="117"/>
                    <a:pt x="57" y="116"/>
                    <a:pt x="56" y="116"/>
                  </a:cubicBezTo>
                  <a:cubicBezTo>
                    <a:pt x="57" y="115"/>
                    <a:pt x="59" y="116"/>
                    <a:pt x="59" y="115"/>
                  </a:cubicBezTo>
                  <a:cubicBezTo>
                    <a:pt x="59" y="116"/>
                    <a:pt x="59" y="116"/>
                    <a:pt x="58" y="117"/>
                  </a:cubicBezTo>
                  <a:cubicBezTo>
                    <a:pt x="58" y="117"/>
                    <a:pt x="59" y="118"/>
                    <a:pt x="59" y="117"/>
                  </a:cubicBezTo>
                  <a:cubicBezTo>
                    <a:pt x="60" y="118"/>
                    <a:pt x="59" y="118"/>
                    <a:pt x="58" y="118"/>
                  </a:cubicBezTo>
                  <a:cubicBezTo>
                    <a:pt x="58" y="118"/>
                    <a:pt x="58" y="117"/>
                    <a:pt x="58" y="117"/>
                  </a:cubicBezTo>
                  <a:cubicBezTo>
                    <a:pt x="58" y="117"/>
                    <a:pt x="57" y="116"/>
                    <a:pt x="57" y="117"/>
                  </a:cubicBezTo>
                  <a:cubicBezTo>
                    <a:pt x="57" y="118"/>
                    <a:pt x="57" y="117"/>
                    <a:pt x="58" y="117"/>
                  </a:cubicBezTo>
                  <a:cubicBezTo>
                    <a:pt x="58" y="117"/>
                    <a:pt x="57" y="118"/>
                    <a:pt x="58" y="118"/>
                  </a:cubicBezTo>
                  <a:cubicBezTo>
                    <a:pt x="58" y="118"/>
                    <a:pt x="58" y="118"/>
                    <a:pt x="58" y="119"/>
                  </a:cubicBezTo>
                  <a:cubicBezTo>
                    <a:pt x="58" y="119"/>
                    <a:pt x="58" y="119"/>
                    <a:pt x="58" y="119"/>
                  </a:cubicBezTo>
                  <a:moveTo>
                    <a:pt x="68" y="122"/>
                  </a:moveTo>
                  <a:cubicBezTo>
                    <a:pt x="67" y="122"/>
                    <a:pt x="67" y="123"/>
                    <a:pt x="66" y="123"/>
                  </a:cubicBezTo>
                  <a:cubicBezTo>
                    <a:pt x="66" y="124"/>
                    <a:pt x="66" y="123"/>
                    <a:pt x="66" y="124"/>
                  </a:cubicBezTo>
                  <a:cubicBezTo>
                    <a:pt x="65" y="125"/>
                    <a:pt x="64" y="125"/>
                    <a:pt x="62" y="126"/>
                  </a:cubicBezTo>
                  <a:cubicBezTo>
                    <a:pt x="62" y="126"/>
                    <a:pt x="62" y="126"/>
                    <a:pt x="62" y="125"/>
                  </a:cubicBezTo>
                  <a:cubicBezTo>
                    <a:pt x="61" y="124"/>
                    <a:pt x="62" y="124"/>
                    <a:pt x="61" y="123"/>
                  </a:cubicBezTo>
                  <a:cubicBezTo>
                    <a:pt x="62" y="122"/>
                    <a:pt x="62" y="123"/>
                    <a:pt x="63" y="122"/>
                  </a:cubicBezTo>
                  <a:cubicBezTo>
                    <a:pt x="62" y="121"/>
                    <a:pt x="62" y="122"/>
                    <a:pt x="61" y="122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2" y="122"/>
                    <a:pt x="63" y="120"/>
                    <a:pt x="64" y="120"/>
                  </a:cubicBezTo>
                  <a:cubicBezTo>
                    <a:pt x="64" y="121"/>
                    <a:pt x="64" y="121"/>
                    <a:pt x="63" y="121"/>
                  </a:cubicBezTo>
                  <a:cubicBezTo>
                    <a:pt x="63" y="121"/>
                    <a:pt x="63" y="122"/>
                    <a:pt x="63" y="123"/>
                  </a:cubicBezTo>
                  <a:cubicBezTo>
                    <a:pt x="64" y="123"/>
                    <a:pt x="64" y="122"/>
                    <a:pt x="64" y="122"/>
                  </a:cubicBezTo>
                  <a:cubicBezTo>
                    <a:pt x="65" y="122"/>
                    <a:pt x="66" y="122"/>
                    <a:pt x="67" y="121"/>
                  </a:cubicBezTo>
                  <a:cubicBezTo>
                    <a:pt x="67" y="121"/>
                    <a:pt x="67" y="122"/>
                    <a:pt x="68" y="122"/>
                  </a:cubicBezTo>
                  <a:moveTo>
                    <a:pt x="65" y="123"/>
                  </a:moveTo>
                  <a:cubicBezTo>
                    <a:pt x="65" y="122"/>
                    <a:pt x="65" y="123"/>
                    <a:pt x="64" y="122"/>
                  </a:cubicBezTo>
                  <a:cubicBezTo>
                    <a:pt x="65" y="124"/>
                    <a:pt x="65" y="123"/>
                    <a:pt x="66" y="123"/>
                  </a:cubicBezTo>
                  <a:cubicBezTo>
                    <a:pt x="67" y="123"/>
                    <a:pt x="65" y="123"/>
                    <a:pt x="65" y="123"/>
                  </a:cubicBezTo>
                  <a:moveTo>
                    <a:pt x="60" y="120"/>
                  </a:moveTo>
                  <a:cubicBezTo>
                    <a:pt x="60" y="119"/>
                    <a:pt x="60" y="119"/>
                    <a:pt x="60" y="119"/>
                  </a:cubicBezTo>
                  <a:cubicBezTo>
                    <a:pt x="60" y="118"/>
                    <a:pt x="59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0" y="120"/>
                    <a:pt x="59" y="121"/>
                    <a:pt x="60" y="120"/>
                  </a:cubicBezTo>
                  <a:cubicBezTo>
                    <a:pt x="60" y="121"/>
                    <a:pt x="60" y="121"/>
                    <a:pt x="59" y="121"/>
                  </a:cubicBezTo>
                  <a:cubicBezTo>
                    <a:pt x="59" y="121"/>
                    <a:pt x="59" y="120"/>
                    <a:pt x="59" y="120"/>
                  </a:cubicBezTo>
                  <a:cubicBezTo>
                    <a:pt x="59" y="120"/>
                    <a:pt x="58" y="121"/>
                    <a:pt x="58" y="121"/>
                  </a:cubicBezTo>
                  <a:cubicBezTo>
                    <a:pt x="58" y="120"/>
                    <a:pt x="58" y="120"/>
                    <a:pt x="59" y="120"/>
                  </a:cubicBezTo>
                  <a:cubicBezTo>
                    <a:pt x="59" y="119"/>
                    <a:pt x="59" y="118"/>
                    <a:pt x="60" y="118"/>
                  </a:cubicBezTo>
                  <a:cubicBezTo>
                    <a:pt x="60" y="118"/>
                    <a:pt x="60" y="118"/>
                    <a:pt x="60" y="119"/>
                  </a:cubicBezTo>
                  <a:cubicBezTo>
                    <a:pt x="60" y="118"/>
                    <a:pt x="60" y="117"/>
                    <a:pt x="61" y="117"/>
                  </a:cubicBezTo>
                  <a:cubicBezTo>
                    <a:pt x="61" y="118"/>
                    <a:pt x="61" y="118"/>
                    <a:pt x="62" y="118"/>
                  </a:cubicBezTo>
                  <a:cubicBezTo>
                    <a:pt x="62" y="120"/>
                    <a:pt x="61" y="120"/>
                    <a:pt x="60" y="120"/>
                  </a:cubicBezTo>
                  <a:cubicBezTo>
                    <a:pt x="60" y="119"/>
                    <a:pt x="61" y="119"/>
                    <a:pt x="60" y="119"/>
                  </a:cubicBezTo>
                  <a:cubicBezTo>
                    <a:pt x="60" y="119"/>
                    <a:pt x="60" y="120"/>
                    <a:pt x="60" y="120"/>
                  </a:cubicBezTo>
                  <a:moveTo>
                    <a:pt x="70" y="113"/>
                  </a:moveTo>
                  <a:cubicBezTo>
                    <a:pt x="70" y="113"/>
                    <a:pt x="70" y="113"/>
                    <a:pt x="70" y="113"/>
                  </a:cubicBezTo>
                  <a:cubicBezTo>
                    <a:pt x="70" y="113"/>
                    <a:pt x="69" y="114"/>
                    <a:pt x="69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7" y="111"/>
                    <a:pt x="67" y="112"/>
                    <a:pt x="66" y="112"/>
                  </a:cubicBezTo>
                  <a:cubicBezTo>
                    <a:pt x="66" y="111"/>
                    <a:pt x="67" y="112"/>
                    <a:pt x="67" y="112"/>
                  </a:cubicBezTo>
                  <a:cubicBezTo>
                    <a:pt x="67" y="111"/>
                    <a:pt x="67" y="111"/>
                    <a:pt x="68" y="111"/>
                  </a:cubicBezTo>
                  <a:cubicBezTo>
                    <a:pt x="68" y="110"/>
                    <a:pt x="69" y="110"/>
                    <a:pt x="69" y="110"/>
                  </a:cubicBezTo>
                  <a:cubicBezTo>
                    <a:pt x="70" y="111"/>
                    <a:pt x="69" y="111"/>
                    <a:pt x="70" y="111"/>
                  </a:cubicBezTo>
                  <a:cubicBezTo>
                    <a:pt x="69" y="110"/>
                    <a:pt x="68" y="111"/>
                    <a:pt x="68" y="111"/>
                  </a:cubicBezTo>
                  <a:cubicBezTo>
                    <a:pt x="68" y="112"/>
                    <a:pt x="69" y="113"/>
                    <a:pt x="69" y="113"/>
                  </a:cubicBezTo>
                  <a:cubicBezTo>
                    <a:pt x="69" y="112"/>
                    <a:pt x="69" y="112"/>
                    <a:pt x="68" y="112"/>
                  </a:cubicBezTo>
                  <a:cubicBezTo>
                    <a:pt x="69" y="111"/>
                    <a:pt x="70" y="113"/>
                    <a:pt x="70" y="113"/>
                  </a:cubicBezTo>
                  <a:moveTo>
                    <a:pt x="56" y="120"/>
                  </a:moveTo>
                  <a:cubicBezTo>
                    <a:pt x="56" y="122"/>
                    <a:pt x="55" y="120"/>
                    <a:pt x="55" y="120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5" y="121"/>
                    <a:pt x="55" y="122"/>
                    <a:pt x="54" y="122"/>
                  </a:cubicBezTo>
                  <a:cubicBezTo>
                    <a:pt x="54" y="120"/>
                    <a:pt x="53" y="121"/>
                    <a:pt x="53" y="120"/>
                  </a:cubicBezTo>
                  <a:cubicBezTo>
                    <a:pt x="53" y="120"/>
                    <a:pt x="53" y="119"/>
                    <a:pt x="53" y="120"/>
                  </a:cubicBezTo>
                  <a:cubicBezTo>
                    <a:pt x="53" y="118"/>
                    <a:pt x="54" y="119"/>
                    <a:pt x="54" y="119"/>
                  </a:cubicBezTo>
                  <a:cubicBezTo>
                    <a:pt x="54" y="120"/>
                    <a:pt x="53" y="119"/>
                    <a:pt x="54" y="121"/>
                  </a:cubicBezTo>
                  <a:cubicBezTo>
                    <a:pt x="54" y="121"/>
                    <a:pt x="54" y="120"/>
                    <a:pt x="54" y="120"/>
                  </a:cubicBezTo>
                  <a:cubicBezTo>
                    <a:pt x="55" y="120"/>
                    <a:pt x="55" y="120"/>
                    <a:pt x="55" y="120"/>
                  </a:cubicBezTo>
                  <a:cubicBezTo>
                    <a:pt x="55" y="120"/>
                    <a:pt x="54" y="118"/>
                    <a:pt x="55" y="118"/>
                  </a:cubicBezTo>
                  <a:cubicBezTo>
                    <a:pt x="56" y="119"/>
                    <a:pt x="55" y="121"/>
                    <a:pt x="56" y="120"/>
                  </a:cubicBezTo>
                  <a:moveTo>
                    <a:pt x="76" y="114"/>
                  </a:moveTo>
                  <a:cubicBezTo>
                    <a:pt x="76" y="114"/>
                    <a:pt x="76" y="115"/>
                    <a:pt x="76" y="114"/>
                  </a:cubicBezTo>
                  <a:cubicBezTo>
                    <a:pt x="77" y="115"/>
                    <a:pt x="76" y="115"/>
                    <a:pt x="76" y="114"/>
                  </a:cubicBezTo>
                  <a:moveTo>
                    <a:pt x="111" y="42"/>
                  </a:moveTo>
                  <a:cubicBezTo>
                    <a:pt x="110" y="43"/>
                    <a:pt x="110" y="41"/>
                    <a:pt x="109" y="41"/>
                  </a:cubicBezTo>
                  <a:cubicBezTo>
                    <a:pt x="110" y="41"/>
                    <a:pt x="110" y="42"/>
                    <a:pt x="111" y="42"/>
                  </a:cubicBezTo>
                  <a:moveTo>
                    <a:pt x="75" y="113"/>
                  </a:moveTo>
                  <a:cubicBezTo>
                    <a:pt x="75" y="114"/>
                    <a:pt x="75" y="114"/>
                    <a:pt x="75" y="115"/>
                  </a:cubicBezTo>
                  <a:cubicBezTo>
                    <a:pt x="75" y="115"/>
                    <a:pt x="74" y="115"/>
                    <a:pt x="74" y="114"/>
                  </a:cubicBezTo>
                  <a:cubicBezTo>
                    <a:pt x="74" y="115"/>
                    <a:pt x="75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3"/>
                    <a:pt x="75" y="113"/>
                    <a:pt x="75" y="113"/>
                  </a:cubicBezTo>
                  <a:moveTo>
                    <a:pt x="122" y="31"/>
                  </a:moveTo>
                  <a:cubicBezTo>
                    <a:pt x="122" y="31"/>
                    <a:pt x="122" y="31"/>
                    <a:pt x="123" y="32"/>
                  </a:cubicBezTo>
                  <a:cubicBezTo>
                    <a:pt x="123" y="31"/>
                    <a:pt x="123" y="31"/>
                    <a:pt x="124" y="31"/>
                  </a:cubicBezTo>
                  <a:cubicBezTo>
                    <a:pt x="124" y="31"/>
                    <a:pt x="125" y="32"/>
                    <a:pt x="125" y="32"/>
                  </a:cubicBezTo>
                  <a:cubicBezTo>
                    <a:pt x="126" y="33"/>
                    <a:pt x="127" y="34"/>
                    <a:pt x="128" y="35"/>
                  </a:cubicBezTo>
                  <a:cubicBezTo>
                    <a:pt x="128" y="35"/>
                    <a:pt x="128" y="36"/>
                    <a:pt x="128" y="36"/>
                  </a:cubicBezTo>
                  <a:cubicBezTo>
                    <a:pt x="129" y="37"/>
                    <a:pt x="129" y="38"/>
                    <a:pt x="130" y="39"/>
                  </a:cubicBezTo>
                  <a:cubicBezTo>
                    <a:pt x="131" y="40"/>
                    <a:pt x="132" y="41"/>
                    <a:pt x="132" y="42"/>
                  </a:cubicBezTo>
                  <a:cubicBezTo>
                    <a:pt x="133" y="42"/>
                    <a:pt x="132" y="43"/>
                    <a:pt x="133" y="43"/>
                  </a:cubicBezTo>
                  <a:cubicBezTo>
                    <a:pt x="133" y="43"/>
                    <a:pt x="133" y="43"/>
                    <a:pt x="133" y="44"/>
                  </a:cubicBezTo>
                  <a:cubicBezTo>
                    <a:pt x="134" y="44"/>
                    <a:pt x="133" y="45"/>
                    <a:pt x="134" y="45"/>
                  </a:cubicBezTo>
                  <a:cubicBezTo>
                    <a:pt x="134" y="47"/>
                    <a:pt x="135" y="48"/>
                    <a:pt x="135" y="50"/>
                  </a:cubicBezTo>
                  <a:cubicBezTo>
                    <a:pt x="134" y="50"/>
                    <a:pt x="135" y="51"/>
                    <a:pt x="134" y="51"/>
                  </a:cubicBezTo>
                  <a:cubicBezTo>
                    <a:pt x="134" y="52"/>
                    <a:pt x="134" y="51"/>
                    <a:pt x="135" y="50"/>
                  </a:cubicBezTo>
                  <a:cubicBezTo>
                    <a:pt x="136" y="52"/>
                    <a:pt x="136" y="53"/>
                    <a:pt x="137" y="54"/>
                  </a:cubicBezTo>
                  <a:cubicBezTo>
                    <a:pt x="137" y="54"/>
                    <a:pt x="136" y="54"/>
                    <a:pt x="136" y="55"/>
                  </a:cubicBezTo>
                  <a:cubicBezTo>
                    <a:pt x="136" y="55"/>
                    <a:pt x="138" y="56"/>
                    <a:pt x="137" y="56"/>
                  </a:cubicBezTo>
                  <a:cubicBezTo>
                    <a:pt x="139" y="56"/>
                    <a:pt x="137" y="57"/>
                    <a:pt x="138" y="58"/>
                  </a:cubicBezTo>
                  <a:cubicBezTo>
                    <a:pt x="138" y="57"/>
                    <a:pt x="139" y="57"/>
                    <a:pt x="139" y="57"/>
                  </a:cubicBezTo>
                  <a:cubicBezTo>
                    <a:pt x="139" y="56"/>
                    <a:pt x="138" y="57"/>
                    <a:pt x="137" y="56"/>
                  </a:cubicBezTo>
                  <a:cubicBezTo>
                    <a:pt x="137" y="55"/>
                    <a:pt x="138" y="55"/>
                    <a:pt x="138" y="54"/>
                  </a:cubicBezTo>
                  <a:cubicBezTo>
                    <a:pt x="139" y="54"/>
                    <a:pt x="139" y="54"/>
                    <a:pt x="139" y="54"/>
                  </a:cubicBezTo>
                  <a:cubicBezTo>
                    <a:pt x="139" y="53"/>
                    <a:pt x="137" y="54"/>
                    <a:pt x="137" y="53"/>
                  </a:cubicBezTo>
                  <a:cubicBezTo>
                    <a:pt x="137" y="53"/>
                    <a:pt x="138" y="53"/>
                    <a:pt x="138" y="53"/>
                  </a:cubicBezTo>
                  <a:cubicBezTo>
                    <a:pt x="138" y="52"/>
                    <a:pt x="137" y="52"/>
                    <a:pt x="138" y="51"/>
                  </a:cubicBezTo>
                  <a:cubicBezTo>
                    <a:pt x="137" y="51"/>
                    <a:pt x="136" y="50"/>
                    <a:pt x="136" y="49"/>
                  </a:cubicBezTo>
                  <a:cubicBezTo>
                    <a:pt x="136" y="49"/>
                    <a:pt x="137" y="50"/>
                    <a:pt x="137" y="50"/>
                  </a:cubicBezTo>
                  <a:cubicBezTo>
                    <a:pt x="137" y="50"/>
                    <a:pt x="138" y="49"/>
                    <a:pt x="138" y="49"/>
                  </a:cubicBezTo>
                  <a:cubicBezTo>
                    <a:pt x="138" y="48"/>
                    <a:pt x="137" y="49"/>
                    <a:pt x="137" y="49"/>
                  </a:cubicBezTo>
                  <a:cubicBezTo>
                    <a:pt x="137" y="49"/>
                    <a:pt x="137" y="49"/>
                    <a:pt x="137" y="49"/>
                  </a:cubicBezTo>
                  <a:cubicBezTo>
                    <a:pt x="136" y="48"/>
                    <a:pt x="135" y="49"/>
                    <a:pt x="136" y="48"/>
                  </a:cubicBezTo>
                  <a:cubicBezTo>
                    <a:pt x="137" y="47"/>
                    <a:pt x="136" y="48"/>
                    <a:pt x="137" y="48"/>
                  </a:cubicBezTo>
                  <a:cubicBezTo>
                    <a:pt x="137" y="48"/>
                    <a:pt x="138" y="48"/>
                    <a:pt x="138" y="48"/>
                  </a:cubicBezTo>
                  <a:cubicBezTo>
                    <a:pt x="139" y="47"/>
                    <a:pt x="138" y="47"/>
                    <a:pt x="138" y="46"/>
                  </a:cubicBezTo>
                  <a:cubicBezTo>
                    <a:pt x="137" y="46"/>
                    <a:pt x="138" y="47"/>
                    <a:pt x="137" y="47"/>
                  </a:cubicBezTo>
                  <a:cubicBezTo>
                    <a:pt x="136" y="48"/>
                    <a:pt x="136" y="47"/>
                    <a:pt x="136" y="47"/>
                  </a:cubicBezTo>
                  <a:cubicBezTo>
                    <a:pt x="136" y="46"/>
                    <a:pt x="136" y="46"/>
                    <a:pt x="137" y="46"/>
                  </a:cubicBezTo>
                  <a:cubicBezTo>
                    <a:pt x="137" y="45"/>
                    <a:pt x="138" y="45"/>
                    <a:pt x="138" y="44"/>
                  </a:cubicBezTo>
                  <a:cubicBezTo>
                    <a:pt x="139" y="44"/>
                    <a:pt x="140" y="44"/>
                    <a:pt x="139" y="45"/>
                  </a:cubicBezTo>
                  <a:cubicBezTo>
                    <a:pt x="139" y="46"/>
                    <a:pt x="139" y="44"/>
                    <a:pt x="140" y="44"/>
                  </a:cubicBezTo>
                  <a:cubicBezTo>
                    <a:pt x="141" y="45"/>
                    <a:pt x="141" y="46"/>
                    <a:pt x="141" y="46"/>
                  </a:cubicBezTo>
                  <a:cubicBezTo>
                    <a:pt x="141" y="46"/>
                    <a:pt x="141" y="47"/>
                    <a:pt x="141" y="47"/>
                  </a:cubicBezTo>
                  <a:cubicBezTo>
                    <a:pt x="142" y="48"/>
                    <a:pt x="141" y="50"/>
                    <a:pt x="142" y="51"/>
                  </a:cubicBezTo>
                  <a:cubicBezTo>
                    <a:pt x="142" y="52"/>
                    <a:pt x="142" y="52"/>
                    <a:pt x="142" y="52"/>
                  </a:cubicBezTo>
                  <a:cubicBezTo>
                    <a:pt x="142" y="54"/>
                    <a:pt x="142" y="57"/>
                    <a:pt x="142" y="59"/>
                  </a:cubicBezTo>
                  <a:cubicBezTo>
                    <a:pt x="142" y="59"/>
                    <a:pt x="142" y="60"/>
                    <a:pt x="142" y="61"/>
                  </a:cubicBezTo>
                  <a:cubicBezTo>
                    <a:pt x="141" y="65"/>
                    <a:pt x="140" y="70"/>
                    <a:pt x="138" y="74"/>
                  </a:cubicBezTo>
                  <a:cubicBezTo>
                    <a:pt x="137" y="74"/>
                    <a:pt x="137" y="74"/>
                    <a:pt x="137" y="74"/>
                  </a:cubicBezTo>
                  <a:cubicBezTo>
                    <a:pt x="136" y="75"/>
                    <a:pt x="136" y="76"/>
                    <a:pt x="136" y="77"/>
                  </a:cubicBezTo>
                  <a:cubicBezTo>
                    <a:pt x="135" y="78"/>
                    <a:pt x="135" y="78"/>
                    <a:pt x="135" y="79"/>
                  </a:cubicBezTo>
                  <a:cubicBezTo>
                    <a:pt x="134" y="79"/>
                    <a:pt x="134" y="79"/>
                    <a:pt x="133" y="79"/>
                  </a:cubicBezTo>
                  <a:cubicBezTo>
                    <a:pt x="133" y="81"/>
                    <a:pt x="132" y="82"/>
                    <a:pt x="131" y="83"/>
                  </a:cubicBezTo>
                  <a:cubicBezTo>
                    <a:pt x="131" y="83"/>
                    <a:pt x="130" y="82"/>
                    <a:pt x="131" y="82"/>
                  </a:cubicBezTo>
                  <a:cubicBezTo>
                    <a:pt x="130" y="82"/>
                    <a:pt x="130" y="84"/>
                    <a:pt x="131" y="84"/>
                  </a:cubicBezTo>
                  <a:cubicBezTo>
                    <a:pt x="130" y="85"/>
                    <a:pt x="129" y="86"/>
                    <a:pt x="128" y="85"/>
                  </a:cubicBezTo>
                  <a:cubicBezTo>
                    <a:pt x="128" y="87"/>
                    <a:pt x="125" y="87"/>
                    <a:pt x="126" y="89"/>
                  </a:cubicBezTo>
                  <a:cubicBezTo>
                    <a:pt x="126" y="89"/>
                    <a:pt x="125" y="89"/>
                    <a:pt x="125" y="89"/>
                  </a:cubicBezTo>
                  <a:cubicBezTo>
                    <a:pt x="125" y="89"/>
                    <a:pt x="125" y="89"/>
                    <a:pt x="125" y="90"/>
                  </a:cubicBezTo>
                  <a:cubicBezTo>
                    <a:pt x="124" y="90"/>
                    <a:pt x="122" y="91"/>
                    <a:pt x="121" y="92"/>
                  </a:cubicBezTo>
                  <a:cubicBezTo>
                    <a:pt x="121" y="92"/>
                    <a:pt x="121" y="92"/>
                    <a:pt x="121" y="93"/>
                  </a:cubicBezTo>
                  <a:cubicBezTo>
                    <a:pt x="121" y="93"/>
                    <a:pt x="121" y="92"/>
                    <a:pt x="120" y="92"/>
                  </a:cubicBezTo>
                  <a:cubicBezTo>
                    <a:pt x="120" y="93"/>
                    <a:pt x="119" y="94"/>
                    <a:pt x="118" y="94"/>
                  </a:cubicBezTo>
                  <a:cubicBezTo>
                    <a:pt x="118" y="94"/>
                    <a:pt x="118" y="94"/>
                    <a:pt x="119" y="94"/>
                  </a:cubicBezTo>
                  <a:cubicBezTo>
                    <a:pt x="118" y="94"/>
                    <a:pt x="118" y="95"/>
                    <a:pt x="117" y="95"/>
                  </a:cubicBezTo>
                  <a:cubicBezTo>
                    <a:pt x="117" y="95"/>
                    <a:pt x="117" y="96"/>
                    <a:pt x="117" y="96"/>
                  </a:cubicBezTo>
                  <a:cubicBezTo>
                    <a:pt x="116" y="96"/>
                    <a:pt x="116" y="96"/>
                    <a:pt x="115" y="96"/>
                  </a:cubicBezTo>
                  <a:cubicBezTo>
                    <a:pt x="115" y="97"/>
                    <a:pt x="114" y="97"/>
                    <a:pt x="114" y="98"/>
                  </a:cubicBezTo>
                  <a:cubicBezTo>
                    <a:pt x="114" y="98"/>
                    <a:pt x="114" y="99"/>
                    <a:pt x="113" y="99"/>
                  </a:cubicBezTo>
                  <a:cubicBezTo>
                    <a:pt x="112" y="100"/>
                    <a:pt x="111" y="100"/>
                    <a:pt x="110" y="101"/>
                  </a:cubicBezTo>
                  <a:cubicBezTo>
                    <a:pt x="109" y="101"/>
                    <a:pt x="109" y="103"/>
                    <a:pt x="108" y="102"/>
                  </a:cubicBezTo>
                  <a:cubicBezTo>
                    <a:pt x="108" y="103"/>
                    <a:pt x="108" y="103"/>
                    <a:pt x="108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4"/>
                    <a:pt x="106" y="104"/>
                  </a:cubicBezTo>
                  <a:cubicBezTo>
                    <a:pt x="105" y="105"/>
                    <a:pt x="104" y="105"/>
                    <a:pt x="104" y="105"/>
                  </a:cubicBezTo>
                  <a:cubicBezTo>
                    <a:pt x="103" y="106"/>
                    <a:pt x="103" y="106"/>
                    <a:pt x="103" y="106"/>
                  </a:cubicBezTo>
                  <a:cubicBezTo>
                    <a:pt x="103" y="106"/>
                    <a:pt x="103" y="106"/>
                    <a:pt x="102" y="106"/>
                  </a:cubicBezTo>
                  <a:cubicBezTo>
                    <a:pt x="102" y="106"/>
                    <a:pt x="102" y="107"/>
                    <a:pt x="102" y="107"/>
                  </a:cubicBezTo>
                  <a:cubicBezTo>
                    <a:pt x="102" y="107"/>
                    <a:pt x="102" y="107"/>
                    <a:pt x="101" y="107"/>
                  </a:cubicBezTo>
                  <a:cubicBezTo>
                    <a:pt x="101" y="107"/>
                    <a:pt x="101" y="107"/>
                    <a:pt x="101" y="107"/>
                  </a:cubicBezTo>
                  <a:cubicBezTo>
                    <a:pt x="100" y="108"/>
                    <a:pt x="98" y="108"/>
                    <a:pt x="98" y="109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7" y="109"/>
                    <a:pt x="96" y="111"/>
                    <a:pt x="95" y="110"/>
                  </a:cubicBezTo>
                  <a:cubicBezTo>
                    <a:pt x="95" y="111"/>
                    <a:pt x="94" y="111"/>
                    <a:pt x="93" y="111"/>
                  </a:cubicBezTo>
                  <a:cubicBezTo>
                    <a:pt x="92" y="111"/>
                    <a:pt x="93" y="111"/>
                    <a:pt x="93" y="110"/>
                  </a:cubicBezTo>
                  <a:cubicBezTo>
                    <a:pt x="92" y="111"/>
                    <a:pt x="93" y="111"/>
                    <a:pt x="93" y="111"/>
                  </a:cubicBezTo>
                  <a:cubicBezTo>
                    <a:pt x="92" y="111"/>
                    <a:pt x="92" y="112"/>
                    <a:pt x="91" y="112"/>
                  </a:cubicBezTo>
                  <a:cubicBezTo>
                    <a:pt x="91" y="112"/>
                    <a:pt x="91" y="113"/>
                    <a:pt x="91" y="113"/>
                  </a:cubicBezTo>
                  <a:cubicBezTo>
                    <a:pt x="90" y="114"/>
                    <a:pt x="88" y="114"/>
                    <a:pt x="87" y="114"/>
                  </a:cubicBezTo>
                  <a:cubicBezTo>
                    <a:pt x="86" y="115"/>
                    <a:pt x="86" y="115"/>
                    <a:pt x="86" y="115"/>
                  </a:cubicBezTo>
                  <a:cubicBezTo>
                    <a:pt x="85" y="116"/>
                    <a:pt x="84" y="116"/>
                    <a:pt x="83" y="116"/>
                  </a:cubicBezTo>
                  <a:cubicBezTo>
                    <a:pt x="83" y="116"/>
                    <a:pt x="83" y="117"/>
                    <a:pt x="82" y="117"/>
                  </a:cubicBezTo>
                  <a:cubicBezTo>
                    <a:pt x="82" y="117"/>
                    <a:pt x="82" y="116"/>
                    <a:pt x="81" y="116"/>
                  </a:cubicBezTo>
                  <a:cubicBezTo>
                    <a:pt x="81" y="116"/>
                    <a:pt x="81" y="117"/>
                    <a:pt x="81" y="117"/>
                  </a:cubicBezTo>
                  <a:cubicBezTo>
                    <a:pt x="80" y="117"/>
                    <a:pt x="78" y="117"/>
                    <a:pt x="77" y="117"/>
                  </a:cubicBezTo>
                  <a:cubicBezTo>
                    <a:pt x="77" y="116"/>
                    <a:pt x="78" y="117"/>
                    <a:pt x="78" y="117"/>
                  </a:cubicBezTo>
                  <a:cubicBezTo>
                    <a:pt x="78" y="117"/>
                    <a:pt x="79" y="115"/>
                    <a:pt x="79" y="116"/>
                  </a:cubicBezTo>
                  <a:cubicBezTo>
                    <a:pt x="80" y="116"/>
                    <a:pt x="79" y="115"/>
                    <a:pt x="80" y="115"/>
                  </a:cubicBezTo>
                  <a:cubicBezTo>
                    <a:pt x="80" y="116"/>
                    <a:pt x="80" y="116"/>
                    <a:pt x="80" y="116"/>
                  </a:cubicBezTo>
                  <a:cubicBezTo>
                    <a:pt x="80" y="115"/>
                    <a:pt x="80" y="115"/>
                    <a:pt x="81" y="115"/>
                  </a:cubicBezTo>
                  <a:cubicBezTo>
                    <a:pt x="81" y="114"/>
                    <a:pt x="80" y="115"/>
                    <a:pt x="80" y="114"/>
                  </a:cubicBezTo>
                  <a:cubicBezTo>
                    <a:pt x="81" y="114"/>
                    <a:pt x="81" y="114"/>
                    <a:pt x="82" y="113"/>
                  </a:cubicBezTo>
                  <a:cubicBezTo>
                    <a:pt x="82" y="112"/>
                    <a:pt x="81" y="113"/>
                    <a:pt x="81" y="112"/>
                  </a:cubicBezTo>
                  <a:cubicBezTo>
                    <a:pt x="82" y="112"/>
                    <a:pt x="82" y="110"/>
                    <a:pt x="84" y="111"/>
                  </a:cubicBezTo>
                  <a:cubicBezTo>
                    <a:pt x="84" y="111"/>
                    <a:pt x="84" y="110"/>
                    <a:pt x="83" y="110"/>
                  </a:cubicBezTo>
                  <a:cubicBezTo>
                    <a:pt x="84" y="110"/>
                    <a:pt x="84" y="111"/>
                    <a:pt x="84" y="110"/>
                  </a:cubicBezTo>
                  <a:cubicBezTo>
                    <a:pt x="84" y="110"/>
                    <a:pt x="84" y="111"/>
                    <a:pt x="84" y="111"/>
                  </a:cubicBezTo>
                  <a:cubicBezTo>
                    <a:pt x="85" y="110"/>
                    <a:pt x="86" y="109"/>
                    <a:pt x="87" y="109"/>
                  </a:cubicBezTo>
                  <a:cubicBezTo>
                    <a:pt x="87" y="109"/>
                    <a:pt x="87" y="109"/>
                    <a:pt x="86" y="109"/>
                  </a:cubicBezTo>
                  <a:cubicBezTo>
                    <a:pt x="87" y="109"/>
                    <a:pt x="88" y="108"/>
                    <a:pt x="89" y="108"/>
                  </a:cubicBezTo>
                  <a:cubicBezTo>
                    <a:pt x="90" y="108"/>
                    <a:pt x="89" y="107"/>
                    <a:pt x="89" y="107"/>
                  </a:cubicBezTo>
                  <a:cubicBezTo>
                    <a:pt x="90" y="107"/>
                    <a:pt x="90" y="107"/>
                    <a:pt x="91" y="107"/>
                  </a:cubicBezTo>
                  <a:cubicBezTo>
                    <a:pt x="91" y="107"/>
                    <a:pt x="91" y="107"/>
                    <a:pt x="91" y="107"/>
                  </a:cubicBezTo>
                  <a:cubicBezTo>
                    <a:pt x="91" y="107"/>
                    <a:pt x="92" y="107"/>
                    <a:pt x="91" y="106"/>
                  </a:cubicBezTo>
                  <a:cubicBezTo>
                    <a:pt x="91" y="105"/>
                    <a:pt x="90" y="106"/>
                    <a:pt x="90" y="106"/>
                  </a:cubicBezTo>
                  <a:cubicBezTo>
                    <a:pt x="90" y="105"/>
                    <a:pt x="89" y="105"/>
                    <a:pt x="89" y="105"/>
                  </a:cubicBezTo>
                  <a:cubicBezTo>
                    <a:pt x="89" y="105"/>
                    <a:pt x="89" y="106"/>
                    <a:pt x="89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6" y="107"/>
                    <a:pt x="85" y="109"/>
                    <a:pt x="81" y="109"/>
                  </a:cubicBezTo>
                  <a:cubicBezTo>
                    <a:pt x="81" y="109"/>
                    <a:pt x="81" y="109"/>
                    <a:pt x="81" y="108"/>
                  </a:cubicBezTo>
                  <a:cubicBezTo>
                    <a:pt x="80" y="109"/>
                    <a:pt x="79" y="109"/>
                    <a:pt x="78" y="109"/>
                  </a:cubicBezTo>
                  <a:cubicBezTo>
                    <a:pt x="78" y="109"/>
                    <a:pt x="79" y="110"/>
                    <a:pt x="78" y="110"/>
                  </a:cubicBezTo>
                  <a:cubicBezTo>
                    <a:pt x="78" y="110"/>
                    <a:pt x="77" y="110"/>
                    <a:pt x="77" y="109"/>
                  </a:cubicBezTo>
                  <a:cubicBezTo>
                    <a:pt x="77" y="109"/>
                    <a:pt x="77" y="109"/>
                    <a:pt x="77" y="110"/>
                  </a:cubicBezTo>
                  <a:cubicBezTo>
                    <a:pt x="77" y="110"/>
                    <a:pt x="77" y="109"/>
                    <a:pt x="77" y="109"/>
                  </a:cubicBezTo>
                  <a:cubicBezTo>
                    <a:pt x="76" y="108"/>
                    <a:pt x="77" y="108"/>
                    <a:pt x="77" y="107"/>
                  </a:cubicBezTo>
                  <a:cubicBezTo>
                    <a:pt x="78" y="108"/>
                    <a:pt x="78" y="108"/>
                    <a:pt x="78" y="107"/>
                  </a:cubicBezTo>
                  <a:cubicBezTo>
                    <a:pt x="79" y="108"/>
                    <a:pt x="78" y="108"/>
                    <a:pt x="78" y="108"/>
                  </a:cubicBezTo>
                  <a:cubicBezTo>
                    <a:pt x="79" y="109"/>
                    <a:pt x="79" y="108"/>
                    <a:pt x="79" y="107"/>
                  </a:cubicBezTo>
                  <a:cubicBezTo>
                    <a:pt x="79" y="107"/>
                    <a:pt x="79" y="106"/>
                    <a:pt x="80" y="107"/>
                  </a:cubicBezTo>
                  <a:cubicBezTo>
                    <a:pt x="80" y="107"/>
                    <a:pt x="80" y="107"/>
                    <a:pt x="79" y="108"/>
                  </a:cubicBezTo>
                  <a:cubicBezTo>
                    <a:pt x="80" y="108"/>
                    <a:pt x="80" y="107"/>
                    <a:pt x="80" y="107"/>
                  </a:cubicBezTo>
                  <a:cubicBezTo>
                    <a:pt x="81" y="107"/>
                    <a:pt x="82" y="106"/>
                    <a:pt x="82" y="106"/>
                  </a:cubicBezTo>
                  <a:cubicBezTo>
                    <a:pt x="83" y="106"/>
                    <a:pt x="83" y="106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5" y="105"/>
                    <a:pt x="87" y="104"/>
                    <a:pt x="88" y="104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8" y="106"/>
                    <a:pt x="88" y="104"/>
                    <a:pt x="88" y="104"/>
                  </a:cubicBezTo>
                  <a:cubicBezTo>
                    <a:pt x="90" y="104"/>
                    <a:pt x="92" y="103"/>
                    <a:pt x="93" y="102"/>
                  </a:cubicBezTo>
                  <a:cubicBezTo>
                    <a:pt x="94" y="103"/>
                    <a:pt x="94" y="102"/>
                    <a:pt x="94" y="103"/>
                  </a:cubicBezTo>
                  <a:cubicBezTo>
                    <a:pt x="94" y="103"/>
                    <a:pt x="94" y="102"/>
                    <a:pt x="94" y="102"/>
                  </a:cubicBezTo>
                  <a:cubicBezTo>
                    <a:pt x="95" y="102"/>
                    <a:pt x="97" y="102"/>
                    <a:pt x="98" y="101"/>
                  </a:cubicBezTo>
                  <a:cubicBezTo>
                    <a:pt x="98" y="100"/>
                    <a:pt x="99" y="100"/>
                    <a:pt x="99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101" y="99"/>
                    <a:pt x="101" y="99"/>
                    <a:pt x="101" y="99"/>
                  </a:cubicBezTo>
                  <a:cubicBezTo>
                    <a:pt x="101" y="99"/>
                    <a:pt x="102" y="99"/>
                    <a:pt x="102" y="99"/>
                  </a:cubicBezTo>
                  <a:cubicBezTo>
                    <a:pt x="102" y="99"/>
                    <a:pt x="103" y="98"/>
                    <a:pt x="103" y="98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105" y="96"/>
                    <a:pt x="105" y="97"/>
                    <a:pt x="105" y="96"/>
                  </a:cubicBezTo>
                  <a:cubicBezTo>
                    <a:pt x="105" y="96"/>
                    <a:pt x="106" y="96"/>
                    <a:pt x="106" y="96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5" y="95"/>
                    <a:pt x="106" y="95"/>
                    <a:pt x="106" y="95"/>
                  </a:cubicBezTo>
                  <a:cubicBezTo>
                    <a:pt x="108" y="94"/>
                    <a:pt x="109" y="93"/>
                    <a:pt x="112" y="91"/>
                  </a:cubicBezTo>
                  <a:cubicBezTo>
                    <a:pt x="112" y="91"/>
                    <a:pt x="113" y="90"/>
                    <a:pt x="114" y="89"/>
                  </a:cubicBezTo>
                  <a:cubicBezTo>
                    <a:pt x="114" y="89"/>
                    <a:pt x="115" y="89"/>
                    <a:pt x="115" y="89"/>
                  </a:cubicBezTo>
                  <a:cubicBezTo>
                    <a:pt x="115" y="89"/>
                    <a:pt x="115" y="87"/>
                    <a:pt x="117" y="88"/>
                  </a:cubicBezTo>
                  <a:cubicBezTo>
                    <a:pt x="116" y="87"/>
                    <a:pt x="117" y="86"/>
                    <a:pt x="118" y="86"/>
                  </a:cubicBezTo>
                  <a:cubicBezTo>
                    <a:pt x="118" y="86"/>
                    <a:pt x="118" y="87"/>
                    <a:pt x="118" y="87"/>
                  </a:cubicBezTo>
                  <a:cubicBezTo>
                    <a:pt x="118" y="87"/>
                    <a:pt x="119" y="86"/>
                    <a:pt x="118" y="86"/>
                  </a:cubicBezTo>
                  <a:cubicBezTo>
                    <a:pt x="118" y="86"/>
                    <a:pt x="119" y="86"/>
                    <a:pt x="119" y="85"/>
                  </a:cubicBezTo>
                  <a:cubicBezTo>
                    <a:pt x="119" y="85"/>
                    <a:pt x="119" y="85"/>
                    <a:pt x="119" y="86"/>
                  </a:cubicBezTo>
                  <a:cubicBezTo>
                    <a:pt x="119" y="84"/>
                    <a:pt x="120" y="84"/>
                    <a:pt x="121" y="83"/>
                  </a:cubicBezTo>
                  <a:cubicBezTo>
                    <a:pt x="122" y="83"/>
                    <a:pt x="123" y="82"/>
                    <a:pt x="124" y="81"/>
                  </a:cubicBezTo>
                  <a:cubicBezTo>
                    <a:pt x="123" y="81"/>
                    <a:pt x="123" y="82"/>
                    <a:pt x="122" y="81"/>
                  </a:cubicBezTo>
                  <a:cubicBezTo>
                    <a:pt x="123" y="80"/>
                    <a:pt x="123" y="79"/>
                    <a:pt x="123" y="78"/>
                  </a:cubicBezTo>
                  <a:cubicBezTo>
                    <a:pt x="124" y="78"/>
                    <a:pt x="125" y="77"/>
                    <a:pt x="125" y="77"/>
                  </a:cubicBezTo>
                  <a:cubicBezTo>
                    <a:pt x="126" y="77"/>
                    <a:pt x="125" y="77"/>
                    <a:pt x="125" y="77"/>
                  </a:cubicBezTo>
                  <a:cubicBezTo>
                    <a:pt x="126" y="77"/>
                    <a:pt x="126" y="76"/>
                    <a:pt x="125" y="76"/>
                  </a:cubicBezTo>
                  <a:cubicBezTo>
                    <a:pt x="125" y="76"/>
                    <a:pt x="125" y="76"/>
                    <a:pt x="126" y="76"/>
                  </a:cubicBezTo>
                  <a:cubicBezTo>
                    <a:pt x="126" y="75"/>
                    <a:pt x="126" y="74"/>
                    <a:pt x="126" y="74"/>
                  </a:cubicBezTo>
                  <a:cubicBezTo>
                    <a:pt x="127" y="73"/>
                    <a:pt x="127" y="72"/>
                    <a:pt x="127" y="71"/>
                  </a:cubicBezTo>
                  <a:cubicBezTo>
                    <a:pt x="128" y="72"/>
                    <a:pt x="129" y="71"/>
                    <a:pt x="128" y="70"/>
                  </a:cubicBezTo>
                  <a:cubicBezTo>
                    <a:pt x="127" y="70"/>
                    <a:pt x="129" y="72"/>
                    <a:pt x="127" y="71"/>
                  </a:cubicBezTo>
                  <a:cubicBezTo>
                    <a:pt x="128" y="69"/>
                    <a:pt x="129" y="67"/>
                    <a:pt x="129" y="65"/>
                  </a:cubicBezTo>
                  <a:cubicBezTo>
                    <a:pt x="130" y="66"/>
                    <a:pt x="130" y="65"/>
                    <a:pt x="130" y="65"/>
                  </a:cubicBezTo>
                  <a:cubicBezTo>
                    <a:pt x="130" y="65"/>
                    <a:pt x="130" y="65"/>
                    <a:pt x="129" y="65"/>
                  </a:cubicBezTo>
                  <a:cubicBezTo>
                    <a:pt x="129" y="64"/>
                    <a:pt x="130" y="63"/>
                    <a:pt x="130" y="62"/>
                  </a:cubicBezTo>
                  <a:cubicBezTo>
                    <a:pt x="130" y="61"/>
                    <a:pt x="130" y="60"/>
                    <a:pt x="130" y="60"/>
                  </a:cubicBezTo>
                  <a:cubicBezTo>
                    <a:pt x="130" y="59"/>
                    <a:pt x="130" y="58"/>
                    <a:pt x="130" y="57"/>
                  </a:cubicBezTo>
                  <a:cubicBezTo>
                    <a:pt x="130" y="57"/>
                    <a:pt x="130" y="56"/>
                    <a:pt x="130" y="56"/>
                  </a:cubicBezTo>
                  <a:cubicBezTo>
                    <a:pt x="130" y="55"/>
                    <a:pt x="130" y="54"/>
                    <a:pt x="130" y="53"/>
                  </a:cubicBezTo>
                  <a:cubicBezTo>
                    <a:pt x="129" y="51"/>
                    <a:pt x="129" y="50"/>
                    <a:pt x="129" y="49"/>
                  </a:cubicBezTo>
                  <a:cubicBezTo>
                    <a:pt x="128" y="48"/>
                    <a:pt x="128" y="48"/>
                    <a:pt x="128" y="47"/>
                  </a:cubicBezTo>
                  <a:cubicBezTo>
                    <a:pt x="127" y="46"/>
                    <a:pt x="127" y="45"/>
                    <a:pt x="126" y="44"/>
                  </a:cubicBezTo>
                  <a:cubicBezTo>
                    <a:pt x="126" y="42"/>
                    <a:pt x="124" y="41"/>
                    <a:pt x="124" y="40"/>
                  </a:cubicBezTo>
                  <a:cubicBezTo>
                    <a:pt x="124" y="40"/>
                    <a:pt x="124" y="39"/>
                    <a:pt x="124" y="39"/>
                  </a:cubicBezTo>
                  <a:cubicBezTo>
                    <a:pt x="123" y="39"/>
                    <a:pt x="123" y="39"/>
                    <a:pt x="123" y="38"/>
                  </a:cubicBezTo>
                  <a:cubicBezTo>
                    <a:pt x="123" y="38"/>
                    <a:pt x="123" y="37"/>
                    <a:pt x="122" y="37"/>
                  </a:cubicBezTo>
                  <a:cubicBezTo>
                    <a:pt x="121" y="36"/>
                    <a:pt x="121" y="36"/>
                    <a:pt x="121" y="35"/>
                  </a:cubicBezTo>
                  <a:cubicBezTo>
                    <a:pt x="120" y="35"/>
                    <a:pt x="120" y="34"/>
                    <a:pt x="120" y="34"/>
                  </a:cubicBezTo>
                  <a:cubicBezTo>
                    <a:pt x="120" y="33"/>
                    <a:pt x="120" y="33"/>
                    <a:pt x="121" y="33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2" y="35"/>
                    <a:pt x="122" y="34"/>
                    <a:pt x="123" y="33"/>
                  </a:cubicBezTo>
                  <a:cubicBezTo>
                    <a:pt x="123" y="33"/>
                    <a:pt x="122" y="34"/>
                    <a:pt x="122" y="33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22" y="32"/>
                    <a:pt x="122" y="32"/>
                    <a:pt x="122" y="32"/>
                  </a:cubicBezTo>
                  <a:cubicBezTo>
                    <a:pt x="121" y="32"/>
                    <a:pt x="122" y="31"/>
                    <a:pt x="122" y="31"/>
                  </a:cubicBezTo>
                  <a:moveTo>
                    <a:pt x="87" y="106"/>
                  </a:moveTo>
                  <a:cubicBezTo>
                    <a:pt x="87" y="106"/>
                    <a:pt x="86" y="105"/>
                    <a:pt x="86" y="106"/>
                  </a:cubicBezTo>
                  <a:cubicBezTo>
                    <a:pt x="87" y="106"/>
                    <a:pt x="87" y="107"/>
                    <a:pt x="87" y="106"/>
                  </a:cubicBezTo>
                  <a:moveTo>
                    <a:pt x="83" y="112"/>
                  </a:moveTo>
                  <a:cubicBezTo>
                    <a:pt x="83" y="112"/>
                    <a:pt x="82" y="112"/>
                    <a:pt x="82" y="112"/>
                  </a:cubicBezTo>
                  <a:cubicBezTo>
                    <a:pt x="82" y="113"/>
                    <a:pt x="83" y="113"/>
                    <a:pt x="83" y="113"/>
                  </a:cubicBezTo>
                  <a:cubicBezTo>
                    <a:pt x="83" y="113"/>
                    <a:pt x="83" y="113"/>
                    <a:pt x="83" y="112"/>
                  </a:cubicBezTo>
                  <a:moveTo>
                    <a:pt x="86" y="115"/>
                  </a:moveTo>
                  <a:cubicBezTo>
                    <a:pt x="85" y="114"/>
                    <a:pt x="84" y="114"/>
                    <a:pt x="84" y="115"/>
                  </a:cubicBezTo>
                  <a:cubicBezTo>
                    <a:pt x="85" y="115"/>
                    <a:pt x="85" y="115"/>
                    <a:pt x="86" y="115"/>
                  </a:cubicBezTo>
                  <a:moveTo>
                    <a:pt x="90" y="112"/>
                  </a:moveTo>
                  <a:cubicBezTo>
                    <a:pt x="90" y="112"/>
                    <a:pt x="89" y="112"/>
                    <a:pt x="89" y="113"/>
                  </a:cubicBezTo>
                  <a:cubicBezTo>
                    <a:pt x="89" y="112"/>
                    <a:pt x="90" y="113"/>
                    <a:pt x="90" y="112"/>
                  </a:cubicBezTo>
                  <a:moveTo>
                    <a:pt x="91" y="104"/>
                  </a:moveTo>
                  <a:cubicBezTo>
                    <a:pt x="91" y="104"/>
                    <a:pt x="90" y="105"/>
                    <a:pt x="91" y="105"/>
                  </a:cubicBezTo>
                  <a:cubicBezTo>
                    <a:pt x="90" y="105"/>
                    <a:pt x="91" y="105"/>
                    <a:pt x="91" y="104"/>
                  </a:cubicBezTo>
                  <a:moveTo>
                    <a:pt x="103" y="104"/>
                  </a:moveTo>
                  <a:cubicBezTo>
                    <a:pt x="103" y="104"/>
                    <a:pt x="102" y="105"/>
                    <a:pt x="102" y="105"/>
                  </a:cubicBezTo>
                  <a:cubicBezTo>
                    <a:pt x="103" y="105"/>
                    <a:pt x="104" y="105"/>
                    <a:pt x="103" y="104"/>
                  </a:cubicBezTo>
                  <a:moveTo>
                    <a:pt x="107" y="101"/>
                  </a:moveTo>
                  <a:cubicBezTo>
                    <a:pt x="107" y="101"/>
                    <a:pt x="107" y="102"/>
                    <a:pt x="107" y="102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8" y="100"/>
                    <a:pt x="108" y="101"/>
                    <a:pt x="107" y="101"/>
                  </a:cubicBezTo>
                  <a:moveTo>
                    <a:pt x="123" y="86"/>
                  </a:moveTo>
                  <a:cubicBezTo>
                    <a:pt x="122" y="86"/>
                    <a:pt x="123" y="87"/>
                    <a:pt x="123" y="87"/>
                  </a:cubicBezTo>
                  <a:cubicBezTo>
                    <a:pt x="123" y="87"/>
                    <a:pt x="124" y="86"/>
                    <a:pt x="123" y="86"/>
                  </a:cubicBezTo>
                  <a:moveTo>
                    <a:pt x="121" y="83"/>
                  </a:moveTo>
                  <a:cubicBezTo>
                    <a:pt x="121" y="84"/>
                    <a:pt x="119" y="84"/>
                    <a:pt x="120" y="85"/>
                  </a:cubicBezTo>
                  <a:cubicBezTo>
                    <a:pt x="121" y="85"/>
                    <a:pt x="120" y="85"/>
                    <a:pt x="120" y="85"/>
                  </a:cubicBezTo>
                  <a:cubicBezTo>
                    <a:pt x="120" y="84"/>
                    <a:pt x="121" y="84"/>
                    <a:pt x="121" y="84"/>
                  </a:cubicBezTo>
                  <a:cubicBezTo>
                    <a:pt x="122" y="84"/>
                    <a:pt x="122" y="84"/>
                    <a:pt x="121" y="83"/>
                  </a:cubicBezTo>
                  <a:moveTo>
                    <a:pt x="124" y="79"/>
                  </a:moveTo>
                  <a:cubicBezTo>
                    <a:pt x="123" y="79"/>
                    <a:pt x="123" y="80"/>
                    <a:pt x="124" y="81"/>
                  </a:cubicBezTo>
                  <a:cubicBezTo>
                    <a:pt x="124" y="80"/>
                    <a:pt x="124" y="80"/>
                    <a:pt x="124" y="79"/>
                  </a:cubicBezTo>
                  <a:moveTo>
                    <a:pt x="125" y="79"/>
                  </a:moveTo>
                  <a:cubicBezTo>
                    <a:pt x="125" y="79"/>
                    <a:pt x="125" y="79"/>
                    <a:pt x="126" y="78"/>
                  </a:cubicBezTo>
                  <a:cubicBezTo>
                    <a:pt x="125" y="78"/>
                    <a:pt x="124" y="79"/>
                    <a:pt x="125" y="79"/>
                  </a:cubicBezTo>
                  <a:moveTo>
                    <a:pt x="135" y="73"/>
                  </a:moveTo>
                  <a:cubicBezTo>
                    <a:pt x="135" y="74"/>
                    <a:pt x="135" y="74"/>
                    <a:pt x="135" y="74"/>
                  </a:cubicBezTo>
                  <a:cubicBezTo>
                    <a:pt x="136" y="75"/>
                    <a:pt x="136" y="73"/>
                    <a:pt x="135" y="73"/>
                  </a:cubicBezTo>
                  <a:moveTo>
                    <a:pt x="136" y="70"/>
                  </a:moveTo>
                  <a:cubicBezTo>
                    <a:pt x="136" y="71"/>
                    <a:pt x="135" y="70"/>
                    <a:pt x="134" y="71"/>
                  </a:cubicBezTo>
                  <a:cubicBezTo>
                    <a:pt x="135" y="72"/>
                    <a:pt x="136" y="71"/>
                    <a:pt x="136" y="71"/>
                  </a:cubicBezTo>
                  <a:cubicBezTo>
                    <a:pt x="137" y="70"/>
                    <a:pt x="136" y="71"/>
                    <a:pt x="137" y="71"/>
                  </a:cubicBezTo>
                  <a:cubicBezTo>
                    <a:pt x="138" y="71"/>
                    <a:pt x="137" y="70"/>
                    <a:pt x="136" y="70"/>
                  </a:cubicBezTo>
                  <a:moveTo>
                    <a:pt x="141" y="62"/>
                  </a:moveTo>
                  <a:cubicBezTo>
                    <a:pt x="141" y="62"/>
                    <a:pt x="141" y="62"/>
                    <a:pt x="141" y="61"/>
                  </a:cubicBezTo>
                  <a:cubicBezTo>
                    <a:pt x="140" y="61"/>
                    <a:pt x="140" y="62"/>
                    <a:pt x="141" y="62"/>
                  </a:cubicBezTo>
                  <a:moveTo>
                    <a:pt x="138" y="61"/>
                  </a:moveTo>
                  <a:cubicBezTo>
                    <a:pt x="138" y="61"/>
                    <a:pt x="138" y="62"/>
                    <a:pt x="138" y="62"/>
                  </a:cubicBezTo>
                  <a:cubicBezTo>
                    <a:pt x="138" y="62"/>
                    <a:pt x="139" y="62"/>
                    <a:pt x="139" y="62"/>
                  </a:cubicBezTo>
                  <a:cubicBezTo>
                    <a:pt x="139" y="61"/>
                    <a:pt x="139" y="61"/>
                    <a:pt x="138" y="61"/>
                  </a:cubicBezTo>
                  <a:moveTo>
                    <a:pt x="139" y="47"/>
                  </a:moveTo>
                  <a:cubicBezTo>
                    <a:pt x="139" y="47"/>
                    <a:pt x="140" y="46"/>
                    <a:pt x="140" y="45"/>
                  </a:cubicBezTo>
                  <a:cubicBezTo>
                    <a:pt x="139" y="45"/>
                    <a:pt x="140" y="46"/>
                    <a:pt x="139" y="47"/>
                  </a:cubicBezTo>
                  <a:cubicBezTo>
                    <a:pt x="139" y="47"/>
                    <a:pt x="139" y="47"/>
                    <a:pt x="139" y="47"/>
                  </a:cubicBezTo>
                  <a:cubicBezTo>
                    <a:pt x="139" y="47"/>
                    <a:pt x="139" y="47"/>
                    <a:pt x="139" y="47"/>
                  </a:cubicBezTo>
                  <a:cubicBezTo>
                    <a:pt x="139" y="48"/>
                    <a:pt x="139" y="48"/>
                    <a:pt x="139" y="48"/>
                  </a:cubicBezTo>
                  <a:cubicBezTo>
                    <a:pt x="140" y="48"/>
                    <a:pt x="139" y="48"/>
                    <a:pt x="139" y="47"/>
                  </a:cubicBezTo>
                  <a:moveTo>
                    <a:pt x="140" y="49"/>
                  </a:moveTo>
                  <a:cubicBezTo>
                    <a:pt x="141" y="50"/>
                    <a:pt x="141" y="50"/>
                    <a:pt x="141" y="50"/>
                  </a:cubicBezTo>
                  <a:cubicBezTo>
                    <a:pt x="142" y="50"/>
                    <a:pt x="141" y="48"/>
                    <a:pt x="140" y="49"/>
                  </a:cubicBezTo>
                  <a:moveTo>
                    <a:pt x="139" y="51"/>
                  </a:moveTo>
                  <a:cubicBezTo>
                    <a:pt x="140" y="51"/>
                    <a:pt x="139" y="50"/>
                    <a:pt x="139" y="49"/>
                  </a:cubicBezTo>
                  <a:cubicBezTo>
                    <a:pt x="139" y="50"/>
                    <a:pt x="139" y="49"/>
                    <a:pt x="138" y="49"/>
                  </a:cubicBezTo>
                  <a:cubicBezTo>
                    <a:pt x="138" y="50"/>
                    <a:pt x="139" y="50"/>
                    <a:pt x="139" y="51"/>
                  </a:cubicBezTo>
                  <a:moveTo>
                    <a:pt x="142" y="53"/>
                  </a:moveTo>
                  <a:cubicBezTo>
                    <a:pt x="142" y="53"/>
                    <a:pt x="141" y="53"/>
                    <a:pt x="141" y="52"/>
                  </a:cubicBezTo>
                  <a:cubicBezTo>
                    <a:pt x="141" y="52"/>
                    <a:pt x="142" y="50"/>
                    <a:pt x="140" y="51"/>
                  </a:cubicBezTo>
                  <a:cubicBezTo>
                    <a:pt x="140" y="51"/>
                    <a:pt x="140" y="53"/>
                    <a:pt x="142" y="53"/>
                  </a:cubicBezTo>
                  <a:moveTo>
                    <a:pt x="141" y="58"/>
                  </a:moveTo>
                  <a:cubicBezTo>
                    <a:pt x="141" y="57"/>
                    <a:pt x="141" y="56"/>
                    <a:pt x="140" y="56"/>
                  </a:cubicBezTo>
                  <a:cubicBezTo>
                    <a:pt x="140" y="57"/>
                    <a:pt x="140" y="58"/>
                    <a:pt x="141" y="58"/>
                  </a:cubicBezTo>
                  <a:moveTo>
                    <a:pt x="126" y="37"/>
                  </a:moveTo>
                  <a:cubicBezTo>
                    <a:pt x="125" y="37"/>
                    <a:pt x="124" y="37"/>
                    <a:pt x="125" y="38"/>
                  </a:cubicBezTo>
                  <a:cubicBezTo>
                    <a:pt x="126" y="38"/>
                    <a:pt x="126" y="38"/>
                    <a:pt x="126" y="37"/>
                  </a:cubicBezTo>
                  <a:cubicBezTo>
                    <a:pt x="126" y="37"/>
                    <a:pt x="126" y="37"/>
                    <a:pt x="126" y="37"/>
                  </a:cubicBezTo>
                  <a:moveTo>
                    <a:pt x="123" y="36"/>
                  </a:moveTo>
                  <a:cubicBezTo>
                    <a:pt x="123" y="36"/>
                    <a:pt x="122" y="36"/>
                    <a:pt x="122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3" y="36"/>
                    <a:pt x="122" y="37"/>
                    <a:pt x="123" y="37"/>
                  </a:cubicBezTo>
                  <a:cubicBezTo>
                    <a:pt x="124" y="37"/>
                    <a:pt x="123" y="36"/>
                    <a:pt x="123" y="36"/>
                  </a:cubicBezTo>
                  <a:cubicBezTo>
                    <a:pt x="123" y="36"/>
                    <a:pt x="123" y="35"/>
                    <a:pt x="123" y="36"/>
                  </a:cubicBezTo>
                  <a:moveTo>
                    <a:pt x="73" y="112"/>
                  </a:moveTo>
                  <a:cubicBezTo>
                    <a:pt x="72" y="112"/>
                    <a:pt x="72" y="113"/>
                    <a:pt x="72" y="113"/>
                  </a:cubicBezTo>
                  <a:cubicBezTo>
                    <a:pt x="71" y="113"/>
                    <a:pt x="70" y="112"/>
                    <a:pt x="70" y="112"/>
                  </a:cubicBezTo>
                  <a:cubicBezTo>
                    <a:pt x="70" y="111"/>
                    <a:pt x="71" y="110"/>
                    <a:pt x="71" y="110"/>
                  </a:cubicBezTo>
                  <a:cubicBezTo>
                    <a:pt x="71" y="110"/>
                    <a:pt x="71" y="111"/>
                    <a:pt x="70" y="111"/>
                  </a:cubicBezTo>
                  <a:cubicBezTo>
                    <a:pt x="71" y="112"/>
                    <a:pt x="71" y="112"/>
                    <a:pt x="71" y="112"/>
                  </a:cubicBezTo>
                  <a:cubicBezTo>
                    <a:pt x="71" y="110"/>
                    <a:pt x="72" y="108"/>
                    <a:pt x="73" y="110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3" y="112"/>
                    <a:pt x="74" y="109"/>
                    <a:pt x="74" y="110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10"/>
                    <a:pt x="73" y="110"/>
                  </a:cubicBezTo>
                  <a:cubicBezTo>
                    <a:pt x="72" y="108"/>
                    <a:pt x="74" y="108"/>
                    <a:pt x="74" y="109"/>
                  </a:cubicBezTo>
                  <a:cubicBezTo>
                    <a:pt x="75" y="108"/>
                    <a:pt x="75" y="108"/>
                    <a:pt x="75" y="109"/>
                  </a:cubicBezTo>
                  <a:cubicBezTo>
                    <a:pt x="75" y="109"/>
                    <a:pt x="75" y="109"/>
                    <a:pt x="75" y="110"/>
                  </a:cubicBezTo>
                  <a:cubicBezTo>
                    <a:pt x="75" y="110"/>
                    <a:pt x="75" y="109"/>
                    <a:pt x="75" y="109"/>
                  </a:cubicBezTo>
                  <a:cubicBezTo>
                    <a:pt x="74" y="109"/>
                    <a:pt x="75" y="110"/>
                    <a:pt x="75" y="110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5" y="111"/>
                    <a:pt x="75" y="112"/>
                    <a:pt x="74" y="112"/>
                  </a:cubicBezTo>
                  <a:cubicBezTo>
                    <a:pt x="74" y="112"/>
                    <a:pt x="73" y="111"/>
                    <a:pt x="73" y="112"/>
                  </a:cubicBezTo>
                  <a:moveTo>
                    <a:pt x="74" y="115"/>
                  </a:moveTo>
                  <a:cubicBezTo>
                    <a:pt x="73" y="116"/>
                    <a:pt x="73" y="116"/>
                    <a:pt x="73" y="116"/>
                  </a:cubicBezTo>
                  <a:cubicBezTo>
                    <a:pt x="74" y="115"/>
                    <a:pt x="73" y="115"/>
                    <a:pt x="73" y="114"/>
                  </a:cubicBezTo>
                  <a:cubicBezTo>
                    <a:pt x="73" y="114"/>
                    <a:pt x="74" y="115"/>
                    <a:pt x="74" y="115"/>
                  </a:cubicBezTo>
                  <a:moveTo>
                    <a:pt x="76" y="113"/>
                  </a:moveTo>
                  <a:cubicBezTo>
                    <a:pt x="76" y="113"/>
                    <a:pt x="76" y="113"/>
                    <a:pt x="77" y="113"/>
                  </a:cubicBezTo>
                  <a:cubicBezTo>
                    <a:pt x="77" y="113"/>
                    <a:pt x="76" y="114"/>
                    <a:pt x="76" y="113"/>
                  </a:cubicBezTo>
                </a:path>
              </a:pathLst>
            </a:custGeom>
            <a:solidFill>
              <a:srgbClr val="E0D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1"/>
            <p:cNvSpPr>
              <a:spLocks noEditPoints="1"/>
            </p:cNvSpPr>
            <p:nvPr/>
          </p:nvSpPr>
          <p:spPr bwMode="auto">
            <a:xfrm>
              <a:off x="6003925" y="1435101"/>
              <a:ext cx="1003300" cy="1060450"/>
            </a:xfrm>
            <a:custGeom>
              <a:avLst/>
              <a:gdLst>
                <a:gd name="T0" fmla="*/ 39 w 99"/>
                <a:gd name="T1" fmla="*/ 70 h 105"/>
                <a:gd name="T2" fmla="*/ 40 w 99"/>
                <a:gd name="T3" fmla="*/ 72 h 105"/>
                <a:gd name="T4" fmla="*/ 44 w 99"/>
                <a:gd name="T5" fmla="*/ 27 h 105"/>
                <a:gd name="T6" fmla="*/ 45 w 99"/>
                <a:gd name="T7" fmla="*/ 22 h 105"/>
                <a:gd name="T8" fmla="*/ 30 w 99"/>
                <a:gd name="T9" fmla="*/ 23 h 105"/>
                <a:gd name="T10" fmla="*/ 34 w 99"/>
                <a:gd name="T11" fmla="*/ 20 h 105"/>
                <a:gd name="T12" fmla="*/ 33 w 99"/>
                <a:gd name="T13" fmla="*/ 70 h 105"/>
                <a:gd name="T14" fmla="*/ 34 w 99"/>
                <a:gd name="T15" fmla="*/ 47 h 105"/>
                <a:gd name="T16" fmla="*/ 56 w 99"/>
                <a:gd name="T17" fmla="*/ 36 h 105"/>
                <a:gd name="T18" fmla="*/ 59 w 99"/>
                <a:gd name="T19" fmla="*/ 38 h 105"/>
                <a:gd name="T20" fmla="*/ 41 w 99"/>
                <a:gd name="T21" fmla="*/ 25 h 105"/>
                <a:gd name="T22" fmla="*/ 87 w 99"/>
                <a:gd name="T23" fmla="*/ 41 h 105"/>
                <a:gd name="T24" fmla="*/ 91 w 99"/>
                <a:gd name="T25" fmla="*/ 54 h 105"/>
                <a:gd name="T26" fmla="*/ 81 w 99"/>
                <a:gd name="T27" fmla="*/ 73 h 105"/>
                <a:gd name="T28" fmla="*/ 47 w 99"/>
                <a:gd name="T29" fmla="*/ 98 h 105"/>
                <a:gd name="T30" fmla="*/ 13 w 99"/>
                <a:gd name="T31" fmla="*/ 86 h 105"/>
                <a:gd name="T32" fmla="*/ 11 w 99"/>
                <a:gd name="T33" fmla="*/ 69 h 105"/>
                <a:gd name="T34" fmla="*/ 5 w 99"/>
                <a:gd name="T35" fmla="*/ 43 h 105"/>
                <a:gd name="T36" fmla="*/ 10 w 99"/>
                <a:gd name="T37" fmla="*/ 33 h 105"/>
                <a:gd name="T38" fmla="*/ 30 w 99"/>
                <a:gd name="T39" fmla="*/ 32 h 105"/>
                <a:gd name="T40" fmla="*/ 24 w 99"/>
                <a:gd name="T41" fmla="*/ 48 h 105"/>
                <a:gd name="T42" fmla="*/ 39 w 99"/>
                <a:gd name="T43" fmla="*/ 75 h 105"/>
                <a:gd name="T44" fmla="*/ 35 w 99"/>
                <a:gd name="T45" fmla="*/ 72 h 105"/>
                <a:gd name="T46" fmla="*/ 48 w 99"/>
                <a:gd name="T47" fmla="*/ 75 h 105"/>
                <a:gd name="T48" fmla="*/ 60 w 99"/>
                <a:gd name="T49" fmla="*/ 67 h 105"/>
                <a:gd name="T50" fmla="*/ 66 w 99"/>
                <a:gd name="T51" fmla="*/ 51 h 105"/>
                <a:gd name="T52" fmla="*/ 52 w 99"/>
                <a:gd name="T53" fmla="*/ 63 h 105"/>
                <a:gd name="T54" fmla="*/ 48 w 99"/>
                <a:gd name="T55" fmla="*/ 59 h 105"/>
                <a:gd name="T56" fmla="*/ 56 w 99"/>
                <a:gd name="T57" fmla="*/ 54 h 105"/>
                <a:gd name="T58" fmla="*/ 71 w 99"/>
                <a:gd name="T59" fmla="*/ 40 h 105"/>
                <a:gd name="T60" fmla="*/ 60 w 99"/>
                <a:gd name="T61" fmla="*/ 32 h 105"/>
                <a:gd name="T62" fmla="*/ 46 w 99"/>
                <a:gd name="T63" fmla="*/ 38 h 105"/>
                <a:gd name="T64" fmla="*/ 42 w 99"/>
                <a:gd name="T65" fmla="*/ 37 h 105"/>
                <a:gd name="T66" fmla="*/ 49 w 99"/>
                <a:gd name="T67" fmla="*/ 31 h 105"/>
                <a:gd name="T68" fmla="*/ 54 w 99"/>
                <a:gd name="T69" fmla="*/ 22 h 105"/>
                <a:gd name="T70" fmla="*/ 79 w 99"/>
                <a:gd name="T71" fmla="*/ 57 h 105"/>
                <a:gd name="T72" fmla="*/ 76 w 99"/>
                <a:gd name="T73" fmla="*/ 68 h 105"/>
                <a:gd name="T74" fmla="*/ 86 w 99"/>
                <a:gd name="T75" fmla="*/ 50 h 105"/>
                <a:gd name="T76" fmla="*/ 51 w 99"/>
                <a:gd name="T77" fmla="*/ 27 h 105"/>
                <a:gd name="T78" fmla="*/ 56 w 99"/>
                <a:gd name="T79" fmla="*/ 25 h 105"/>
                <a:gd name="T80" fmla="*/ 61 w 99"/>
                <a:gd name="T81" fmla="*/ 26 h 105"/>
                <a:gd name="T82" fmla="*/ 61 w 99"/>
                <a:gd name="T83" fmla="*/ 33 h 105"/>
                <a:gd name="T84" fmla="*/ 69 w 99"/>
                <a:gd name="T85" fmla="*/ 31 h 105"/>
                <a:gd name="T86" fmla="*/ 71 w 99"/>
                <a:gd name="T87" fmla="*/ 42 h 105"/>
                <a:gd name="T88" fmla="*/ 61 w 99"/>
                <a:gd name="T89" fmla="*/ 46 h 105"/>
                <a:gd name="T90" fmla="*/ 48 w 99"/>
                <a:gd name="T91" fmla="*/ 69 h 105"/>
                <a:gd name="T92" fmla="*/ 69 w 99"/>
                <a:gd name="T93" fmla="*/ 52 h 105"/>
                <a:gd name="T94" fmla="*/ 4 w 99"/>
                <a:gd name="T95" fmla="*/ 36 h 105"/>
                <a:gd name="T96" fmla="*/ 25 w 99"/>
                <a:gd name="T97" fmla="*/ 68 h 105"/>
                <a:gd name="T98" fmla="*/ 26 w 99"/>
                <a:gd name="T99" fmla="*/ 70 h 105"/>
                <a:gd name="T100" fmla="*/ 32 w 99"/>
                <a:gd name="T101" fmla="*/ 82 h 105"/>
                <a:gd name="T102" fmla="*/ 71 w 99"/>
                <a:gd name="T103" fmla="*/ 83 h 105"/>
                <a:gd name="T104" fmla="*/ 48 w 99"/>
                <a:gd name="T105" fmla="*/ 73 h 105"/>
                <a:gd name="T106" fmla="*/ 39 w 99"/>
                <a:gd name="T107" fmla="*/ 101 h 105"/>
                <a:gd name="T108" fmla="*/ 34 w 99"/>
                <a:gd name="T109" fmla="*/ 49 h 105"/>
                <a:gd name="T110" fmla="*/ 97 w 99"/>
                <a:gd name="T111" fmla="*/ 41 h 105"/>
                <a:gd name="T112" fmla="*/ 91 w 99"/>
                <a:gd name="T113" fmla="*/ 51 h 105"/>
                <a:gd name="T114" fmla="*/ 25 w 99"/>
                <a:gd name="T115" fmla="*/ 6 h 105"/>
                <a:gd name="T116" fmla="*/ 77 w 99"/>
                <a:gd name="T117" fmla="*/ 15 h 105"/>
                <a:gd name="T118" fmla="*/ 79 w 99"/>
                <a:gd name="T119" fmla="*/ 30 h 105"/>
                <a:gd name="T120" fmla="*/ 27 w 99"/>
                <a:gd name="T121" fmla="*/ 13 h 105"/>
                <a:gd name="T122" fmla="*/ 44 w 99"/>
                <a:gd name="T123" fmla="*/ 11 h 105"/>
                <a:gd name="T124" fmla="*/ 83 w 99"/>
                <a:gd name="T125" fmla="*/ 3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" h="105">
                  <a:moveTo>
                    <a:pt x="39" y="67"/>
                  </a:moveTo>
                  <a:cubicBezTo>
                    <a:pt x="39" y="67"/>
                    <a:pt x="39" y="67"/>
                    <a:pt x="38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moveTo>
                    <a:pt x="39" y="70"/>
                  </a:move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70"/>
                    <a:pt x="39" y="69"/>
                    <a:pt x="40" y="70"/>
                  </a:cubicBezTo>
                  <a:cubicBezTo>
                    <a:pt x="39" y="70"/>
                    <a:pt x="39" y="70"/>
                    <a:pt x="39" y="70"/>
                  </a:cubicBezTo>
                  <a:moveTo>
                    <a:pt x="39" y="67"/>
                  </a:moveTo>
                  <a:cubicBezTo>
                    <a:pt x="38" y="67"/>
                    <a:pt x="38" y="67"/>
                    <a:pt x="38" y="67"/>
                  </a:cubicBezTo>
                  <a:cubicBezTo>
                    <a:pt x="38" y="66"/>
                    <a:pt x="38" y="65"/>
                    <a:pt x="39" y="67"/>
                  </a:cubicBezTo>
                  <a:moveTo>
                    <a:pt x="36" y="72"/>
                  </a:moveTo>
                  <a:cubicBezTo>
                    <a:pt x="36" y="72"/>
                    <a:pt x="36" y="72"/>
                    <a:pt x="36" y="72"/>
                  </a:cubicBezTo>
                  <a:cubicBezTo>
                    <a:pt x="37" y="72"/>
                    <a:pt x="36" y="71"/>
                    <a:pt x="36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7" y="72"/>
                    <a:pt x="37" y="71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8" y="71"/>
                    <a:pt x="38" y="72"/>
                    <a:pt x="39" y="73"/>
                  </a:cubicBezTo>
                  <a:cubicBezTo>
                    <a:pt x="39" y="72"/>
                    <a:pt x="39" y="72"/>
                    <a:pt x="40" y="73"/>
                  </a:cubicBezTo>
                  <a:cubicBezTo>
                    <a:pt x="39" y="73"/>
                    <a:pt x="38" y="72"/>
                    <a:pt x="38" y="72"/>
                  </a:cubicBezTo>
                  <a:cubicBezTo>
                    <a:pt x="38" y="72"/>
                    <a:pt x="38" y="72"/>
                    <a:pt x="38" y="73"/>
                  </a:cubicBezTo>
                  <a:cubicBezTo>
                    <a:pt x="38" y="73"/>
                    <a:pt x="38" y="73"/>
                    <a:pt x="37" y="72"/>
                  </a:cubicBezTo>
                  <a:cubicBezTo>
                    <a:pt x="37" y="72"/>
                    <a:pt x="37" y="73"/>
                    <a:pt x="37" y="73"/>
                  </a:cubicBezTo>
                  <a:cubicBezTo>
                    <a:pt x="37" y="73"/>
                    <a:pt x="36" y="72"/>
                    <a:pt x="36" y="73"/>
                  </a:cubicBezTo>
                  <a:cubicBezTo>
                    <a:pt x="36" y="74"/>
                    <a:pt x="37" y="73"/>
                    <a:pt x="37" y="74"/>
                  </a:cubicBezTo>
                  <a:cubicBezTo>
                    <a:pt x="37" y="74"/>
                    <a:pt x="37" y="75"/>
                    <a:pt x="37" y="75"/>
                  </a:cubicBezTo>
                  <a:cubicBezTo>
                    <a:pt x="36" y="75"/>
                    <a:pt x="36" y="74"/>
                    <a:pt x="36" y="75"/>
                  </a:cubicBezTo>
                  <a:cubicBezTo>
                    <a:pt x="36" y="75"/>
                    <a:pt x="36" y="75"/>
                    <a:pt x="36" y="74"/>
                  </a:cubicBezTo>
                  <a:cubicBezTo>
                    <a:pt x="36" y="74"/>
                    <a:pt x="35" y="72"/>
                    <a:pt x="36" y="71"/>
                  </a:cubicBezTo>
                  <a:cubicBezTo>
                    <a:pt x="35" y="72"/>
                    <a:pt x="36" y="73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3"/>
                    <a:pt x="36" y="73"/>
                    <a:pt x="36" y="72"/>
                  </a:cubicBezTo>
                  <a:cubicBezTo>
                    <a:pt x="36" y="71"/>
                    <a:pt x="36" y="72"/>
                    <a:pt x="36" y="72"/>
                  </a:cubicBezTo>
                  <a:moveTo>
                    <a:pt x="37" y="68"/>
                  </a:moveTo>
                  <a:cubicBezTo>
                    <a:pt x="37" y="67"/>
                    <a:pt x="37" y="66"/>
                    <a:pt x="37" y="67"/>
                  </a:cubicBezTo>
                  <a:cubicBezTo>
                    <a:pt x="38" y="67"/>
                    <a:pt x="37" y="68"/>
                    <a:pt x="37" y="68"/>
                  </a:cubicBezTo>
                  <a:moveTo>
                    <a:pt x="36" y="68"/>
                  </a:moveTo>
                  <a:cubicBezTo>
                    <a:pt x="36" y="68"/>
                    <a:pt x="36" y="68"/>
                    <a:pt x="36" y="68"/>
                  </a:cubicBezTo>
                  <a:cubicBezTo>
                    <a:pt x="36" y="68"/>
                    <a:pt x="36" y="68"/>
                    <a:pt x="36" y="69"/>
                  </a:cubicBezTo>
                  <a:cubicBezTo>
                    <a:pt x="37" y="68"/>
                    <a:pt x="36" y="69"/>
                    <a:pt x="36" y="69"/>
                  </a:cubicBezTo>
                  <a:cubicBezTo>
                    <a:pt x="36" y="69"/>
                    <a:pt x="36" y="69"/>
                    <a:pt x="36" y="68"/>
                  </a:cubicBezTo>
                  <a:moveTo>
                    <a:pt x="36" y="67"/>
                  </a:moveTo>
                  <a:cubicBezTo>
                    <a:pt x="37" y="67"/>
                    <a:pt x="37" y="67"/>
                    <a:pt x="37" y="67"/>
                  </a:cubicBezTo>
                  <a:cubicBezTo>
                    <a:pt x="37" y="68"/>
                    <a:pt x="37" y="68"/>
                    <a:pt x="37" y="69"/>
                  </a:cubicBezTo>
                  <a:cubicBezTo>
                    <a:pt x="37" y="69"/>
                    <a:pt x="36" y="67"/>
                    <a:pt x="36" y="67"/>
                  </a:cubicBezTo>
                  <a:moveTo>
                    <a:pt x="39" y="70"/>
                  </a:moveTo>
                  <a:cubicBezTo>
                    <a:pt x="39" y="70"/>
                    <a:pt x="39" y="70"/>
                    <a:pt x="39" y="70"/>
                  </a:cubicBezTo>
                  <a:cubicBezTo>
                    <a:pt x="39" y="71"/>
                    <a:pt x="39" y="70"/>
                    <a:pt x="40" y="71"/>
                  </a:cubicBezTo>
                  <a:cubicBezTo>
                    <a:pt x="40" y="71"/>
                    <a:pt x="39" y="71"/>
                    <a:pt x="39" y="71"/>
                  </a:cubicBezTo>
                  <a:cubicBezTo>
                    <a:pt x="39" y="70"/>
                    <a:pt x="39" y="71"/>
                    <a:pt x="38" y="70"/>
                  </a:cubicBezTo>
                  <a:cubicBezTo>
                    <a:pt x="38" y="69"/>
                    <a:pt x="39" y="70"/>
                    <a:pt x="39" y="70"/>
                  </a:cubicBezTo>
                  <a:moveTo>
                    <a:pt x="40" y="68"/>
                  </a:moveTo>
                  <a:cubicBezTo>
                    <a:pt x="41" y="70"/>
                    <a:pt x="40" y="70"/>
                    <a:pt x="39" y="69"/>
                  </a:cubicBezTo>
                  <a:cubicBezTo>
                    <a:pt x="40" y="69"/>
                    <a:pt x="40" y="69"/>
                    <a:pt x="40" y="68"/>
                  </a:cubicBezTo>
                  <a:moveTo>
                    <a:pt x="68" y="39"/>
                  </a:moveTo>
                  <a:cubicBezTo>
                    <a:pt x="69" y="38"/>
                    <a:pt x="68" y="38"/>
                    <a:pt x="68" y="38"/>
                  </a:cubicBezTo>
                  <a:cubicBezTo>
                    <a:pt x="69" y="38"/>
                    <a:pt x="69" y="38"/>
                    <a:pt x="68" y="39"/>
                  </a:cubicBezTo>
                  <a:cubicBezTo>
                    <a:pt x="69" y="39"/>
                    <a:pt x="70" y="38"/>
                    <a:pt x="70" y="38"/>
                  </a:cubicBezTo>
                  <a:cubicBezTo>
                    <a:pt x="69" y="39"/>
                    <a:pt x="70" y="39"/>
                    <a:pt x="70" y="39"/>
                  </a:cubicBezTo>
                  <a:cubicBezTo>
                    <a:pt x="70" y="39"/>
                    <a:pt x="69" y="39"/>
                    <a:pt x="69" y="39"/>
                  </a:cubicBezTo>
                  <a:cubicBezTo>
                    <a:pt x="69" y="39"/>
                    <a:pt x="69" y="40"/>
                    <a:pt x="68" y="40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9" y="39"/>
                    <a:pt x="69" y="39"/>
                    <a:pt x="68" y="39"/>
                  </a:cubicBezTo>
                  <a:cubicBezTo>
                    <a:pt x="67" y="40"/>
                    <a:pt x="68" y="39"/>
                    <a:pt x="68" y="39"/>
                  </a:cubicBezTo>
                  <a:cubicBezTo>
                    <a:pt x="67" y="40"/>
                    <a:pt x="69" y="41"/>
                    <a:pt x="68" y="41"/>
                  </a:cubicBezTo>
                  <a:cubicBezTo>
                    <a:pt x="67" y="41"/>
                    <a:pt x="67" y="39"/>
                    <a:pt x="67" y="38"/>
                  </a:cubicBezTo>
                  <a:cubicBezTo>
                    <a:pt x="68" y="38"/>
                    <a:pt x="67" y="39"/>
                    <a:pt x="68" y="39"/>
                  </a:cubicBezTo>
                  <a:moveTo>
                    <a:pt x="62" y="39"/>
                  </a:moveTo>
                  <a:cubicBezTo>
                    <a:pt x="61" y="40"/>
                    <a:pt x="62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3" y="38"/>
                    <a:pt x="62" y="39"/>
                    <a:pt x="62" y="39"/>
                  </a:cubicBezTo>
                  <a:moveTo>
                    <a:pt x="62" y="40"/>
                  </a:moveTo>
                  <a:cubicBezTo>
                    <a:pt x="62" y="40"/>
                    <a:pt x="63" y="40"/>
                    <a:pt x="63" y="40"/>
                  </a:cubicBezTo>
                  <a:cubicBezTo>
                    <a:pt x="63" y="39"/>
                    <a:pt x="62" y="40"/>
                    <a:pt x="62" y="40"/>
                  </a:cubicBezTo>
                  <a:cubicBezTo>
                    <a:pt x="61" y="40"/>
                    <a:pt x="62" y="40"/>
                    <a:pt x="62" y="40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3" y="39"/>
                    <a:pt x="64" y="39"/>
                    <a:pt x="64" y="40"/>
                  </a:cubicBezTo>
                  <a:cubicBezTo>
                    <a:pt x="65" y="40"/>
                    <a:pt x="64" y="40"/>
                    <a:pt x="64" y="40"/>
                  </a:cubicBezTo>
                  <a:cubicBezTo>
                    <a:pt x="64" y="41"/>
                    <a:pt x="64" y="41"/>
                    <a:pt x="63" y="41"/>
                  </a:cubicBezTo>
                  <a:cubicBezTo>
                    <a:pt x="63" y="41"/>
                    <a:pt x="63" y="41"/>
                    <a:pt x="63" y="42"/>
                  </a:cubicBezTo>
                  <a:cubicBezTo>
                    <a:pt x="61" y="42"/>
                    <a:pt x="63" y="41"/>
                    <a:pt x="62" y="42"/>
                  </a:cubicBezTo>
                  <a:cubicBezTo>
                    <a:pt x="61" y="42"/>
                    <a:pt x="63" y="41"/>
                    <a:pt x="63" y="41"/>
                  </a:cubicBezTo>
                  <a:cubicBezTo>
                    <a:pt x="62" y="41"/>
                    <a:pt x="64" y="40"/>
                    <a:pt x="64" y="40"/>
                  </a:cubicBezTo>
                  <a:cubicBezTo>
                    <a:pt x="64" y="40"/>
                    <a:pt x="63" y="40"/>
                    <a:pt x="63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40"/>
                    <a:pt x="64" y="40"/>
                    <a:pt x="63" y="40"/>
                  </a:cubicBezTo>
                  <a:cubicBezTo>
                    <a:pt x="63" y="40"/>
                    <a:pt x="63" y="40"/>
                    <a:pt x="63" y="41"/>
                  </a:cubicBezTo>
                  <a:cubicBezTo>
                    <a:pt x="63" y="41"/>
                    <a:pt x="62" y="41"/>
                    <a:pt x="62" y="41"/>
                  </a:cubicBezTo>
                  <a:cubicBezTo>
                    <a:pt x="62" y="41"/>
                    <a:pt x="63" y="41"/>
                    <a:pt x="62" y="41"/>
                  </a:cubicBezTo>
                  <a:cubicBezTo>
                    <a:pt x="62" y="41"/>
                    <a:pt x="62" y="41"/>
                    <a:pt x="62" y="40"/>
                  </a:cubicBezTo>
                  <a:moveTo>
                    <a:pt x="63" y="40"/>
                  </a:moveTo>
                  <a:cubicBezTo>
                    <a:pt x="63" y="40"/>
                    <a:pt x="62" y="40"/>
                    <a:pt x="62" y="40"/>
                  </a:cubicBezTo>
                  <a:cubicBezTo>
                    <a:pt x="63" y="40"/>
                    <a:pt x="64" y="39"/>
                    <a:pt x="63" y="40"/>
                  </a:cubicBezTo>
                  <a:moveTo>
                    <a:pt x="40" y="70"/>
                  </a:moveTo>
                  <a:cubicBezTo>
                    <a:pt x="40" y="70"/>
                    <a:pt x="41" y="71"/>
                    <a:pt x="41" y="71"/>
                  </a:cubicBezTo>
                  <a:cubicBezTo>
                    <a:pt x="41" y="72"/>
                    <a:pt x="41" y="72"/>
                    <a:pt x="40" y="71"/>
                  </a:cubicBezTo>
                  <a:cubicBezTo>
                    <a:pt x="40" y="72"/>
                    <a:pt x="40" y="73"/>
                    <a:pt x="40" y="72"/>
                  </a:cubicBezTo>
                  <a:cubicBezTo>
                    <a:pt x="39" y="71"/>
                    <a:pt x="40" y="72"/>
                    <a:pt x="40" y="72"/>
                  </a:cubicBezTo>
                  <a:cubicBezTo>
                    <a:pt x="40" y="72"/>
                    <a:pt x="40" y="71"/>
                    <a:pt x="40" y="70"/>
                  </a:cubicBezTo>
                  <a:moveTo>
                    <a:pt x="60" y="39"/>
                  </a:moveTo>
                  <a:cubicBezTo>
                    <a:pt x="60" y="39"/>
                    <a:pt x="61" y="38"/>
                    <a:pt x="61" y="38"/>
                  </a:cubicBezTo>
                  <a:cubicBezTo>
                    <a:pt x="60" y="39"/>
                    <a:pt x="61" y="39"/>
                    <a:pt x="60" y="39"/>
                  </a:cubicBezTo>
                  <a:moveTo>
                    <a:pt x="62" y="38"/>
                  </a:moveTo>
                  <a:cubicBezTo>
                    <a:pt x="62" y="38"/>
                    <a:pt x="62" y="38"/>
                    <a:pt x="62" y="38"/>
                  </a:cubicBezTo>
                  <a:cubicBezTo>
                    <a:pt x="63" y="37"/>
                    <a:pt x="63" y="38"/>
                    <a:pt x="62" y="38"/>
                  </a:cubicBezTo>
                  <a:moveTo>
                    <a:pt x="39" y="67"/>
                  </a:moveTo>
                  <a:cubicBezTo>
                    <a:pt x="39" y="67"/>
                    <a:pt x="39" y="67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moveTo>
                    <a:pt x="62" y="42"/>
                  </a:moveTo>
                  <a:cubicBezTo>
                    <a:pt x="61" y="43"/>
                    <a:pt x="61" y="42"/>
                    <a:pt x="60" y="43"/>
                  </a:cubicBezTo>
                  <a:cubicBezTo>
                    <a:pt x="60" y="42"/>
                    <a:pt x="59" y="42"/>
                    <a:pt x="60" y="42"/>
                  </a:cubicBezTo>
                  <a:cubicBezTo>
                    <a:pt x="61" y="41"/>
                    <a:pt x="60" y="42"/>
                    <a:pt x="61" y="42"/>
                  </a:cubicBezTo>
                  <a:cubicBezTo>
                    <a:pt x="61" y="42"/>
                    <a:pt x="62" y="42"/>
                    <a:pt x="62" y="42"/>
                  </a:cubicBezTo>
                  <a:moveTo>
                    <a:pt x="52" y="55"/>
                  </a:moveTo>
                  <a:cubicBezTo>
                    <a:pt x="50" y="54"/>
                    <a:pt x="51" y="54"/>
                    <a:pt x="51" y="54"/>
                  </a:cubicBezTo>
                  <a:cubicBezTo>
                    <a:pt x="52" y="55"/>
                    <a:pt x="51" y="54"/>
                    <a:pt x="51" y="55"/>
                  </a:cubicBezTo>
                  <a:cubicBezTo>
                    <a:pt x="51" y="55"/>
                    <a:pt x="52" y="55"/>
                    <a:pt x="52" y="55"/>
                  </a:cubicBezTo>
                  <a:moveTo>
                    <a:pt x="35" y="71"/>
                  </a:moveTo>
                  <a:cubicBezTo>
                    <a:pt x="35" y="71"/>
                    <a:pt x="34" y="70"/>
                    <a:pt x="35" y="70"/>
                  </a:cubicBezTo>
                  <a:cubicBezTo>
                    <a:pt x="34" y="70"/>
                    <a:pt x="34" y="70"/>
                    <a:pt x="34" y="69"/>
                  </a:cubicBezTo>
                  <a:cubicBezTo>
                    <a:pt x="34" y="69"/>
                    <a:pt x="34" y="69"/>
                    <a:pt x="35" y="70"/>
                  </a:cubicBezTo>
                  <a:cubicBezTo>
                    <a:pt x="35" y="70"/>
                    <a:pt x="35" y="69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5" y="71"/>
                    <a:pt x="35" y="71"/>
                    <a:pt x="35" y="72"/>
                  </a:cubicBezTo>
                  <a:cubicBezTo>
                    <a:pt x="35" y="71"/>
                    <a:pt x="35" y="73"/>
                    <a:pt x="35" y="72"/>
                  </a:cubicBezTo>
                  <a:cubicBezTo>
                    <a:pt x="34" y="72"/>
                    <a:pt x="34" y="72"/>
                    <a:pt x="34" y="71"/>
                  </a:cubicBezTo>
                  <a:cubicBezTo>
                    <a:pt x="34" y="71"/>
                    <a:pt x="35" y="71"/>
                    <a:pt x="35" y="71"/>
                  </a:cubicBezTo>
                  <a:moveTo>
                    <a:pt x="61" y="44"/>
                  </a:moveTo>
                  <a:cubicBezTo>
                    <a:pt x="60" y="44"/>
                    <a:pt x="60" y="44"/>
                    <a:pt x="61" y="43"/>
                  </a:cubicBezTo>
                  <a:cubicBezTo>
                    <a:pt x="61" y="43"/>
                    <a:pt x="60" y="44"/>
                    <a:pt x="60" y="44"/>
                  </a:cubicBezTo>
                  <a:cubicBezTo>
                    <a:pt x="61" y="43"/>
                    <a:pt x="60" y="44"/>
                    <a:pt x="60" y="43"/>
                  </a:cubicBezTo>
                  <a:cubicBezTo>
                    <a:pt x="59" y="43"/>
                    <a:pt x="59" y="43"/>
                    <a:pt x="60" y="43"/>
                  </a:cubicBezTo>
                  <a:cubicBezTo>
                    <a:pt x="60" y="43"/>
                    <a:pt x="61" y="43"/>
                    <a:pt x="61" y="43"/>
                  </a:cubicBezTo>
                  <a:cubicBezTo>
                    <a:pt x="61" y="43"/>
                    <a:pt x="61" y="44"/>
                    <a:pt x="61" y="44"/>
                  </a:cubicBezTo>
                  <a:moveTo>
                    <a:pt x="37" y="26"/>
                  </a:moveTo>
                  <a:cubicBezTo>
                    <a:pt x="36" y="24"/>
                    <a:pt x="37" y="24"/>
                    <a:pt x="37" y="25"/>
                  </a:cubicBezTo>
                  <a:cubicBezTo>
                    <a:pt x="37" y="25"/>
                    <a:pt x="37" y="24"/>
                    <a:pt x="37" y="25"/>
                  </a:cubicBezTo>
                  <a:cubicBezTo>
                    <a:pt x="37" y="25"/>
                    <a:pt x="37" y="26"/>
                    <a:pt x="37" y="26"/>
                  </a:cubicBezTo>
                  <a:cubicBezTo>
                    <a:pt x="37" y="26"/>
                    <a:pt x="37" y="24"/>
                    <a:pt x="38" y="24"/>
                  </a:cubicBezTo>
                  <a:cubicBezTo>
                    <a:pt x="38" y="25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moveTo>
                    <a:pt x="44" y="27"/>
                  </a:moveTo>
                  <a:cubicBezTo>
                    <a:pt x="44" y="26"/>
                    <a:pt x="44" y="26"/>
                    <a:pt x="44" y="27"/>
                  </a:cubicBezTo>
                  <a:cubicBezTo>
                    <a:pt x="44" y="27"/>
                    <a:pt x="44" y="26"/>
                    <a:pt x="44" y="27"/>
                  </a:cubicBezTo>
                  <a:cubicBezTo>
                    <a:pt x="44" y="28"/>
                    <a:pt x="44" y="27"/>
                    <a:pt x="44" y="28"/>
                  </a:cubicBezTo>
                  <a:cubicBezTo>
                    <a:pt x="44" y="28"/>
                    <a:pt x="43" y="27"/>
                    <a:pt x="43" y="28"/>
                  </a:cubicBezTo>
                  <a:cubicBezTo>
                    <a:pt x="43" y="29"/>
                    <a:pt x="43" y="28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4" y="26"/>
                    <a:pt x="44" y="27"/>
                    <a:pt x="44" y="27"/>
                  </a:cubicBezTo>
                  <a:moveTo>
                    <a:pt x="42" y="22"/>
                  </a:moveTo>
                  <a:cubicBezTo>
                    <a:pt x="43" y="22"/>
                    <a:pt x="43" y="22"/>
                    <a:pt x="44" y="22"/>
                  </a:cubicBezTo>
                  <a:cubicBezTo>
                    <a:pt x="44" y="23"/>
                    <a:pt x="44" y="23"/>
                    <a:pt x="44" y="24"/>
                  </a:cubicBezTo>
                  <a:cubicBezTo>
                    <a:pt x="43" y="25"/>
                    <a:pt x="44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4" y="26"/>
                    <a:pt x="44" y="26"/>
                  </a:cubicBezTo>
                  <a:cubicBezTo>
                    <a:pt x="44" y="26"/>
                    <a:pt x="43" y="26"/>
                    <a:pt x="43" y="26"/>
                  </a:cubicBezTo>
                  <a:cubicBezTo>
                    <a:pt x="43" y="25"/>
                    <a:pt x="43" y="27"/>
                    <a:pt x="42" y="26"/>
                  </a:cubicBezTo>
                  <a:cubicBezTo>
                    <a:pt x="42" y="25"/>
                    <a:pt x="43" y="25"/>
                    <a:pt x="43" y="25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5"/>
                    <a:pt x="42" y="25"/>
                  </a:cubicBezTo>
                  <a:cubicBezTo>
                    <a:pt x="42" y="25"/>
                    <a:pt x="42" y="25"/>
                    <a:pt x="42" y="26"/>
                  </a:cubicBezTo>
                  <a:cubicBezTo>
                    <a:pt x="42" y="26"/>
                    <a:pt x="42" y="25"/>
                    <a:pt x="42" y="25"/>
                  </a:cubicBezTo>
                  <a:cubicBezTo>
                    <a:pt x="42" y="25"/>
                    <a:pt x="42" y="26"/>
                    <a:pt x="41" y="25"/>
                  </a:cubicBezTo>
                  <a:cubicBezTo>
                    <a:pt x="41" y="24"/>
                    <a:pt x="41" y="24"/>
                    <a:pt x="42" y="24"/>
                  </a:cubicBezTo>
                  <a:cubicBezTo>
                    <a:pt x="42" y="24"/>
                    <a:pt x="42" y="23"/>
                    <a:pt x="42" y="22"/>
                  </a:cubicBezTo>
                  <a:cubicBezTo>
                    <a:pt x="42" y="22"/>
                    <a:pt x="42" y="24"/>
                    <a:pt x="42" y="23"/>
                  </a:cubicBezTo>
                  <a:cubicBezTo>
                    <a:pt x="43" y="23"/>
                    <a:pt x="43" y="22"/>
                    <a:pt x="42" y="22"/>
                  </a:cubicBezTo>
                  <a:moveTo>
                    <a:pt x="38" y="29"/>
                  </a:move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7" y="29"/>
                  </a:cubicBezTo>
                  <a:cubicBezTo>
                    <a:pt x="37" y="29"/>
                    <a:pt x="37" y="28"/>
                    <a:pt x="37" y="28"/>
                  </a:cubicBezTo>
                  <a:cubicBezTo>
                    <a:pt x="37" y="26"/>
                    <a:pt x="37" y="29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moveTo>
                    <a:pt x="39" y="28"/>
                  </a:moveTo>
                  <a:cubicBezTo>
                    <a:pt x="39" y="29"/>
                    <a:pt x="39" y="29"/>
                    <a:pt x="39" y="28"/>
                  </a:cubicBezTo>
                  <a:cubicBezTo>
                    <a:pt x="39" y="29"/>
                    <a:pt x="39" y="29"/>
                    <a:pt x="38" y="29"/>
                  </a:cubicBezTo>
                  <a:cubicBezTo>
                    <a:pt x="39" y="29"/>
                    <a:pt x="38" y="28"/>
                    <a:pt x="38" y="28"/>
                  </a:cubicBezTo>
                  <a:cubicBezTo>
                    <a:pt x="38" y="26"/>
                    <a:pt x="39" y="28"/>
                    <a:pt x="39" y="27"/>
                  </a:cubicBezTo>
                  <a:cubicBezTo>
                    <a:pt x="39" y="28"/>
                    <a:pt x="39" y="28"/>
                    <a:pt x="39" y="28"/>
                  </a:cubicBezTo>
                  <a:moveTo>
                    <a:pt x="46" y="27"/>
                  </a:moveTo>
                  <a:cubicBezTo>
                    <a:pt x="46" y="27"/>
                    <a:pt x="46" y="27"/>
                    <a:pt x="46" y="27"/>
                  </a:cubicBezTo>
                  <a:cubicBezTo>
                    <a:pt x="46" y="26"/>
                    <a:pt x="46" y="25"/>
                    <a:pt x="47" y="25"/>
                  </a:cubicBezTo>
                  <a:cubicBezTo>
                    <a:pt x="47" y="26"/>
                    <a:pt x="46" y="26"/>
                    <a:pt x="46" y="27"/>
                  </a:cubicBezTo>
                  <a:moveTo>
                    <a:pt x="47" y="23"/>
                  </a:moveTo>
                  <a:cubicBezTo>
                    <a:pt x="47" y="23"/>
                    <a:pt x="47" y="22"/>
                    <a:pt x="46" y="22"/>
                  </a:cubicBezTo>
                  <a:cubicBezTo>
                    <a:pt x="46" y="22"/>
                    <a:pt x="46" y="23"/>
                    <a:pt x="46" y="23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2"/>
                    <a:pt x="47" y="21"/>
                    <a:pt x="47" y="23"/>
                  </a:cubicBezTo>
                  <a:moveTo>
                    <a:pt x="46" y="22"/>
                  </a:moveTo>
                  <a:cubicBezTo>
                    <a:pt x="46" y="23"/>
                    <a:pt x="46" y="22"/>
                    <a:pt x="45" y="22"/>
                  </a:cubicBezTo>
                  <a:cubicBezTo>
                    <a:pt x="45" y="24"/>
                    <a:pt x="44" y="22"/>
                    <a:pt x="44" y="23"/>
                  </a:cubicBezTo>
                  <a:cubicBezTo>
                    <a:pt x="44" y="22"/>
                    <a:pt x="45" y="22"/>
                    <a:pt x="45" y="22"/>
                  </a:cubicBezTo>
                  <a:cubicBezTo>
                    <a:pt x="45" y="22"/>
                    <a:pt x="46" y="22"/>
                    <a:pt x="46" y="22"/>
                  </a:cubicBezTo>
                  <a:moveTo>
                    <a:pt x="46" y="24"/>
                  </a:moveTo>
                  <a:cubicBezTo>
                    <a:pt x="46" y="24"/>
                    <a:pt x="46" y="24"/>
                    <a:pt x="46" y="24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5"/>
                    <a:pt x="45" y="25"/>
                    <a:pt x="46" y="26"/>
                  </a:cubicBezTo>
                  <a:cubicBezTo>
                    <a:pt x="46" y="27"/>
                    <a:pt x="45" y="26"/>
                    <a:pt x="45" y="25"/>
                  </a:cubicBezTo>
                  <a:cubicBezTo>
                    <a:pt x="45" y="25"/>
                    <a:pt x="45" y="26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4"/>
                  </a:cubicBezTo>
                  <a:cubicBezTo>
                    <a:pt x="45" y="24"/>
                    <a:pt x="44" y="24"/>
                    <a:pt x="44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6"/>
                    <a:pt x="46" y="25"/>
                  </a:cubicBezTo>
                  <a:cubicBezTo>
                    <a:pt x="46" y="24"/>
                    <a:pt x="45" y="25"/>
                    <a:pt x="45" y="23"/>
                  </a:cubicBezTo>
                  <a:cubicBezTo>
                    <a:pt x="46" y="23"/>
                    <a:pt x="46" y="24"/>
                    <a:pt x="46" y="24"/>
                  </a:cubicBezTo>
                  <a:moveTo>
                    <a:pt x="37" y="28"/>
                  </a:move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6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6" y="29"/>
                    <a:pt x="36" y="28"/>
                    <a:pt x="37" y="28"/>
                  </a:cubicBezTo>
                  <a:moveTo>
                    <a:pt x="45" y="28"/>
                  </a:moveTo>
                  <a:cubicBezTo>
                    <a:pt x="45" y="28"/>
                    <a:pt x="45" y="29"/>
                    <a:pt x="45" y="29"/>
                  </a:cubicBezTo>
                  <a:cubicBezTo>
                    <a:pt x="45" y="29"/>
                    <a:pt x="45" y="27"/>
                    <a:pt x="45" y="28"/>
                  </a:cubicBezTo>
                  <a:cubicBezTo>
                    <a:pt x="45" y="27"/>
                    <a:pt x="45" y="27"/>
                    <a:pt x="45" y="26"/>
                  </a:cubicBezTo>
                  <a:cubicBezTo>
                    <a:pt x="45" y="27"/>
                    <a:pt x="45" y="26"/>
                    <a:pt x="46" y="27"/>
                  </a:cubicBezTo>
                  <a:cubicBezTo>
                    <a:pt x="45" y="28"/>
                    <a:pt x="46" y="27"/>
                    <a:pt x="46" y="28"/>
                  </a:cubicBezTo>
                  <a:cubicBezTo>
                    <a:pt x="45" y="29"/>
                    <a:pt x="45" y="27"/>
                    <a:pt x="45" y="28"/>
                  </a:cubicBezTo>
                  <a:moveTo>
                    <a:pt x="45" y="31"/>
                  </a:moveTo>
                  <a:cubicBezTo>
                    <a:pt x="45" y="31"/>
                    <a:pt x="44" y="30"/>
                    <a:pt x="44" y="31"/>
                  </a:cubicBezTo>
                  <a:cubicBezTo>
                    <a:pt x="44" y="31"/>
                    <a:pt x="44" y="32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ubicBezTo>
                    <a:pt x="44" y="31"/>
                    <a:pt x="45" y="31"/>
                    <a:pt x="45" y="31"/>
                  </a:cubicBezTo>
                  <a:moveTo>
                    <a:pt x="39" y="26"/>
                  </a:moveTo>
                  <a:cubicBezTo>
                    <a:pt x="39" y="25"/>
                    <a:pt x="39" y="26"/>
                    <a:pt x="39" y="26"/>
                  </a:cubicBezTo>
                  <a:cubicBezTo>
                    <a:pt x="39" y="26"/>
                    <a:pt x="39" y="25"/>
                    <a:pt x="38" y="25"/>
                  </a:cubicBezTo>
                  <a:cubicBezTo>
                    <a:pt x="39" y="24"/>
                    <a:pt x="38" y="24"/>
                    <a:pt x="39" y="23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39" y="25"/>
                    <a:pt x="39" y="24"/>
                    <a:pt x="39" y="24"/>
                  </a:cubicBezTo>
                  <a:cubicBezTo>
                    <a:pt x="39" y="23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5"/>
                    <a:pt x="39" y="24"/>
                    <a:pt x="39" y="25"/>
                  </a:cubicBezTo>
                  <a:cubicBezTo>
                    <a:pt x="39" y="25"/>
                    <a:pt x="39" y="24"/>
                    <a:pt x="40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9" y="26"/>
                    <a:pt x="39" y="26"/>
                    <a:pt x="39" y="26"/>
                  </a:cubicBezTo>
                  <a:moveTo>
                    <a:pt x="30" y="30"/>
                  </a:moveTo>
                  <a:cubicBezTo>
                    <a:pt x="30" y="31"/>
                    <a:pt x="29" y="30"/>
                    <a:pt x="29" y="31"/>
                  </a:cubicBezTo>
                  <a:cubicBezTo>
                    <a:pt x="29" y="29"/>
                    <a:pt x="30" y="30"/>
                    <a:pt x="30" y="30"/>
                  </a:cubicBezTo>
                  <a:moveTo>
                    <a:pt x="31" y="23"/>
                  </a:moveTo>
                  <a:cubicBezTo>
                    <a:pt x="31" y="23"/>
                    <a:pt x="31" y="23"/>
                    <a:pt x="30" y="23"/>
                  </a:cubicBezTo>
                  <a:cubicBezTo>
                    <a:pt x="30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1"/>
                  </a:cubicBezTo>
                  <a:cubicBezTo>
                    <a:pt x="31" y="21"/>
                    <a:pt x="30" y="22"/>
                    <a:pt x="30" y="22"/>
                  </a:cubicBezTo>
                  <a:cubicBezTo>
                    <a:pt x="30" y="22"/>
                    <a:pt x="30" y="21"/>
                    <a:pt x="30" y="21"/>
                  </a:cubicBezTo>
                  <a:cubicBezTo>
                    <a:pt x="30" y="22"/>
                    <a:pt x="30" y="22"/>
                    <a:pt x="30" y="23"/>
                  </a:cubicBezTo>
                  <a:cubicBezTo>
                    <a:pt x="30" y="23"/>
                    <a:pt x="30" y="23"/>
                    <a:pt x="30" y="22"/>
                  </a:cubicBez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1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9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1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7" y="21"/>
                    <a:pt x="27" y="22"/>
                    <a:pt x="26" y="22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0"/>
                    <a:pt x="26" y="21"/>
                    <a:pt x="26" y="21"/>
                  </a:cubicBezTo>
                  <a:cubicBezTo>
                    <a:pt x="26" y="20"/>
                    <a:pt x="27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8"/>
                    <a:pt x="30" y="19"/>
                    <a:pt x="30" y="19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2" y="18"/>
                    <a:pt x="32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4" y="20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20"/>
                    <a:pt x="35" y="19"/>
                    <a:pt x="35" y="20"/>
                  </a:cubicBezTo>
                  <a:cubicBezTo>
                    <a:pt x="35" y="20"/>
                    <a:pt x="35" y="19"/>
                    <a:pt x="35" y="19"/>
                  </a:cubicBezTo>
                  <a:cubicBezTo>
                    <a:pt x="36" y="20"/>
                    <a:pt x="37" y="19"/>
                    <a:pt x="38" y="19"/>
                  </a:cubicBezTo>
                  <a:cubicBezTo>
                    <a:pt x="38" y="19"/>
                    <a:pt x="38" y="20"/>
                    <a:pt x="38" y="20"/>
                  </a:cubicBezTo>
                  <a:cubicBezTo>
                    <a:pt x="38" y="20"/>
                    <a:pt x="39" y="20"/>
                    <a:pt x="39" y="21"/>
                  </a:cubicBezTo>
                  <a:cubicBezTo>
                    <a:pt x="39" y="22"/>
                    <a:pt x="38" y="21"/>
                    <a:pt x="38" y="21"/>
                  </a:cubicBezTo>
                  <a:cubicBezTo>
                    <a:pt x="38" y="21"/>
                    <a:pt x="37" y="21"/>
                    <a:pt x="37" y="21"/>
                  </a:cubicBezTo>
                  <a:cubicBezTo>
                    <a:pt x="37" y="21"/>
                    <a:pt x="37" y="22"/>
                    <a:pt x="37" y="22"/>
                  </a:cubicBezTo>
                  <a:cubicBezTo>
                    <a:pt x="37" y="22"/>
                    <a:pt x="37" y="21"/>
                    <a:pt x="37" y="21"/>
                  </a:cubicBezTo>
                  <a:cubicBezTo>
                    <a:pt x="37" y="21"/>
                    <a:pt x="36" y="21"/>
                    <a:pt x="36" y="21"/>
                  </a:cubicBezTo>
                  <a:cubicBezTo>
                    <a:pt x="36" y="21"/>
                    <a:pt x="36" y="21"/>
                    <a:pt x="36" y="22"/>
                  </a:cubicBezTo>
                  <a:cubicBezTo>
                    <a:pt x="35" y="21"/>
                    <a:pt x="36" y="21"/>
                    <a:pt x="35" y="20"/>
                  </a:cubicBezTo>
                  <a:cubicBezTo>
                    <a:pt x="35" y="20"/>
                    <a:pt x="35" y="21"/>
                    <a:pt x="35" y="21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4"/>
                  </a:cubicBezTo>
                  <a:cubicBezTo>
                    <a:pt x="32" y="24"/>
                    <a:pt x="32" y="23"/>
                    <a:pt x="32" y="24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3"/>
                  </a:cubicBezTo>
                  <a:moveTo>
                    <a:pt x="35" y="22"/>
                  </a:moveTo>
                  <a:cubicBezTo>
                    <a:pt x="34" y="22"/>
                    <a:pt x="34" y="21"/>
                    <a:pt x="34" y="21"/>
                  </a:cubicBezTo>
                  <a:cubicBezTo>
                    <a:pt x="35" y="23"/>
                    <a:pt x="35" y="22"/>
                    <a:pt x="35" y="22"/>
                  </a:cubicBezTo>
                  <a:cubicBezTo>
                    <a:pt x="35" y="21"/>
                    <a:pt x="35" y="20"/>
                    <a:pt x="34" y="20"/>
                  </a:cubicBezTo>
                  <a:cubicBezTo>
                    <a:pt x="34" y="21"/>
                    <a:pt x="35" y="21"/>
                    <a:pt x="35" y="22"/>
                  </a:cubicBezTo>
                  <a:moveTo>
                    <a:pt x="34" y="21"/>
                  </a:moveTo>
                  <a:cubicBezTo>
                    <a:pt x="34" y="21"/>
                    <a:pt x="34" y="21"/>
                    <a:pt x="34" y="20"/>
                  </a:cubicBezTo>
                  <a:cubicBezTo>
                    <a:pt x="34" y="21"/>
                    <a:pt x="34" y="21"/>
                    <a:pt x="34" y="20"/>
                  </a:cubicBezTo>
                  <a:cubicBezTo>
                    <a:pt x="34" y="21"/>
                    <a:pt x="34" y="19"/>
                    <a:pt x="34" y="20"/>
                  </a:cubicBezTo>
                  <a:cubicBezTo>
                    <a:pt x="34" y="21"/>
                    <a:pt x="34" y="20"/>
                    <a:pt x="34" y="21"/>
                  </a:cubicBezTo>
                  <a:moveTo>
                    <a:pt x="33" y="21"/>
                  </a:moveTo>
                  <a:cubicBezTo>
                    <a:pt x="33" y="22"/>
                    <a:pt x="34" y="22"/>
                    <a:pt x="34" y="22"/>
                  </a:cubicBezTo>
                  <a:cubicBezTo>
                    <a:pt x="34" y="21"/>
                    <a:pt x="33" y="21"/>
                    <a:pt x="33" y="21"/>
                  </a:cubicBezTo>
                  <a:cubicBezTo>
                    <a:pt x="33" y="20"/>
                    <a:pt x="33" y="21"/>
                    <a:pt x="33" y="21"/>
                  </a:cubicBezTo>
                  <a:moveTo>
                    <a:pt x="28" y="20"/>
                  </a:moveTo>
                  <a:cubicBezTo>
                    <a:pt x="28" y="20"/>
                    <a:pt x="28" y="20"/>
                    <a:pt x="28" y="19"/>
                  </a:cubicBezTo>
                  <a:cubicBezTo>
                    <a:pt x="28" y="20"/>
                    <a:pt x="28" y="20"/>
                    <a:pt x="28" y="21"/>
                  </a:cubicBezTo>
                  <a:cubicBezTo>
                    <a:pt x="28" y="21"/>
                    <a:pt x="28" y="21"/>
                    <a:pt x="28" y="20"/>
                  </a:cubicBezTo>
                  <a:moveTo>
                    <a:pt x="31" y="20"/>
                  </a:moveTo>
                  <a:cubicBezTo>
                    <a:pt x="32" y="20"/>
                    <a:pt x="33" y="21"/>
                    <a:pt x="32" y="20"/>
                  </a:cubicBezTo>
                  <a:cubicBezTo>
                    <a:pt x="32" y="20"/>
                    <a:pt x="31" y="20"/>
                    <a:pt x="31" y="20"/>
                  </a:cubicBezTo>
                  <a:moveTo>
                    <a:pt x="32" y="22"/>
                  </a:moveTo>
                  <a:cubicBezTo>
                    <a:pt x="32" y="24"/>
                    <a:pt x="33" y="22"/>
                    <a:pt x="33" y="21"/>
                  </a:cubicBezTo>
                  <a:cubicBezTo>
                    <a:pt x="32" y="21"/>
                    <a:pt x="32" y="23"/>
                    <a:pt x="32" y="22"/>
                  </a:cubicBezTo>
                  <a:moveTo>
                    <a:pt x="60" y="39"/>
                  </a:moveTo>
                  <a:cubicBezTo>
                    <a:pt x="60" y="38"/>
                    <a:pt x="59" y="39"/>
                    <a:pt x="59" y="39"/>
                  </a:cubicBezTo>
                  <a:cubicBezTo>
                    <a:pt x="60" y="38"/>
                    <a:pt x="60" y="39"/>
                    <a:pt x="61" y="38"/>
                  </a:cubicBezTo>
                  <a:cubicBezTo>
                    <a:pt x="61" y="38"/>
                    <a:pt x="61" y="38"/>
                    <a:pt x="60" y="39"/>
                  </a:cubicBezTo>
                  <a:moveTo>
                    <a:pt x="21" y="30"/>
                  </a:moveTo>
                  <a:cubicBezTo>
                    <a:pt x="20" y="29"/>
                    <a:pt x="21" y="30"/>
                    <a:pt x="21" y="30"/>
                  </a:cubicBezTo>
                  <a:cubicBezTo>
                    <a:pt x="22" y="30"/>
                    <a:pt x="21" y="30"/>
                    <a:pt x="21" y="30"/>
                  </a:cubicBezTo>
                  <a:moveTo>
                    <a:pt x="36" y="25"/>
                  </a:moveTo>
                  <a:cubicBezTo>
                    <a:pt x="36" y="26"/>
                    <a:pt x="36" y="25"/>
                    <a:pt x="36" y="25"/>
                  </a:cubicBezTo>
                  <a:cubicBezTo>
                    <a:pt x="36" y="24"/>
                    <a:pt x="36" y="25"/>
                    <a:pt x="36" y="24"/>
                  </a:cubicBezTo>
                  <a:cubicBezTo>
                    <a:pt x="37" y="25"/>
                    <a:pt x="36" y="25"/>
                    <a:pt x="36" y="25"/>
                  </a:cubicBezTo>
                  <a:moveTo>
                    <a:pt x="35" y="23"/>
                  </a:moveTo>
                  <a:cubicBezTo>
                    <a:pt x="35" y="22"/>
                    <a:pt x="35" y="22"/>
                    <a:pt x="35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3"/>
                    <a:pt x="36" y="22"/>
                    <a:pt x="35" y="23"/>
                  </a:cubicBezTo>
                  <a:moveTo>
                    <a:pt x="35" y="29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30"/>
                    <a:pt x="34" y="29"/>
                    <a:pt x="34" y="29"/>
                  </a:cubicBezTo>
                  <a:cubicBezTo>
                    <a:pt x="34" y="29"/>
                    <a:pt x="34" y="29"/>
                    <a:pt x="34" y="30"/>
                  </a:cubicBezTo>
                  <a:cubicBezTo>
                    <a:pt x="34" y="29"/>
                    <a:pt x="33" y="29"/>
                    <a:pt x="33" y="30"/>
                  </a:cubicBezTo>
                  <a:cubicBezTo>
                    <a:pt x="33" y="29"/>
                    <a:pt x="33" y="29"/>
                    <a:pt x="33" y="28"/>
                  </a:cubicBezTo>
                  <a:cubicBezTo>
                    <a:pt x="33" y="28"/>
                    <a:pt x="33" y="29"/>
                    <a:pt x="33" y="29"/>
                  </a:cubicBezTo>
                  <a:cubicBezTo>
                    <a:pt x="34" y="29"/>
                    <a:pt x="33" y="28"/>
                    <a:pt x="33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8"/>
                    <a:pt x="35" y="29"/>
                  </a:cubicBezTo>
                  <a:moveTo>
                    <a:pt x="33" y="71"/>
                  </a:moveTo>
                  <a:cubicBezTo>
                    <a:pt x="33" y="70"/>
                    <a:pt x="33" y="70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27"/>
                  </a:moveTo>
                  <a:cubicBezTo>
                    <a:pt x="34" y="27"/>
                    <a:pt x="34" y="25"/>
                    <a:pt x="34" y="27"/>
                  </a:cubicBezTo>
                  <a:cubicBezTo>
                    <a:pt x="34" y="27"/>
                    <a:pt x="33" y="26"/>
                    <a:pt x="33" y="26"/>
                  </a:cubicBezTo>
                  <a:cubicBezTo>
                    <a:pt x="33" y="26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4" y="25"/>
                    <a:pt x="35" y="27"/>
                  </a:cubicBezTo>
                  <a:moveTo>
                    <a:pt x="35" y="26"/>
                  </a:moveTo>
                  <a:cubicBezTo>
                    <a:pt x="34" y="24"/>
                    <a:pt x="35" y="26"/>
                    <a:pt x="36" y="25"/>
                  </a:cubicBezTo>
                  <a:cubicBezTo>
                    <a:pt x="36" y="26"/>
                    <a:pt x="36" y="25"/>
                    <a:pt x="36" y="26"/>
                  </a:cubicBezTo>
                  <a:cubicBezTo>
                    <a:pt x="36" y="27"/>
                    <a:pt x="35" y="25"/>
                    <a:pt x="35" y="26"/>
                  </a:cubicBezTo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3"/>
                    <a:pt x="34" y="24"/>
                    <a:pt x="33" y="23"/>
                  </a:cubicBezTo>
                  <a:cubicBezTo>
                    <a:pt x="34" y="23"/>
                    <a:pt x="34" y="24"/>
                    <a:pt x="35" y="23"/>
                  </a:cubicBezTo>
                  <a:cubicBezTo>
                    <a:pt x="35" y="24"/>
                    <a:pt x="34" y="24"/>
                    <a:pt x="33" y="24"/>
                  </a:cubicBezTo>
                  <a:moveTo>
                    <a:pt x="33" y="50"/>
                  </a:moveTo>
                  <a:cubicBezTo>
                    <a:pt x="32" y="48"/>
                    <a:pt x="32" y="47"/>
                    <a:pt x="31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1" y="45"/>
                    <a:pt x="31" y="44"/>
                    <a:pt x="32" y="45"/>
                  </a:cubicBezTo>
                  <a:cubicBezTo>
                    <a:pt x="32" y="45"/>
                    <a:pt x="31" y="44"/>
                    <a:pt x="31" y="44"/>
                  </a:cubicBezTo>
                  <a:cubicBezTo>
                    <a:pt x="32" y="44"/>
                    <a:pt x="32" y="43"/>
                    <a:pt x="33" y="43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4" y="45"/>
                    <a:pt x="34" y="46"/>
                    <a:pt x="34" y="45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3"/>
                    <a:pt x="34" y="44"/>
                    <a:pt x="34" y="43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4"/>
                    <a:pt x="34" y="44"/>
                    <a:pt x="33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3"/>
                    <a:pt x="34" y="44"/>
                    <a:pt x="34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4" y="43"/>
                    <a:pt x="35" y="44"/>
                  </a:cubicBezTo>
                  <a:cubicBezTo>
                    <a:pt x="35" y="43"/>
                    <a:pt x="35" y="44"/>
                    <a:pt x="36" y="44"/>
                  </a:cubicBezTo>
                  <a:cubicBezTo>
                    <a:pt x="35" y="45"/>
                    <a:pt x="35" y="45"/>
                    <a:pt x="36" y="47"/>
                  </a:cubicBezTo>
                  <a:cubicBezTo>
                    <a:pt x="36" y="47"/>
                    <a:pt x="36" y="46"/>
                    <a:pt x="35" y="46"/>
                  </a:cubicBezTo>
                  <a:cubicBezTo>
                    <a:pt x="35" y="46"/>
                    <a:pt x="36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5" y="47"/>
                    <a:pt x="36" y="47"/>
                    <a:pt x="36" y="47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9"/>
                    <a:pt x="35" y="49"/>
                  </a:cubicBezTo>
                  <a:cubicBezTo>
                    <a:pt x="35" y="48"/>
                    <a:pt x="34" y="47"/>
                    <a:pt x="34" y="46"/>
                  </a:cubicBezTo>
                  <a:cubicBezTo>
                    <a:pt x="34" y="46"/>
                    <a:pt x="34" y="47"/>
                    <a:pt x="34" y="47"/>
                  </a:cubicBezTo>
                  <a:cubicBezTo>
                    <a:pt x="34" y="47"/>
                    <a:pt x="34" y="47"/>
                    <a:pt x="34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5" y="50"/>
                    <a:pt x="35" y="49"/>
                  </a:cubicBezTo>
                  <a:cubicBezTo>
                    <a:pt x="34" y="49"/>
                    <a:pt x="35" y="50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1"/>
                    <a:pt x="35" y="52"/>
                  </a:cubicBezTo>
                  <a:cubicBezTo>
                    <a:pt x="35" y="51"/>
                    <a:pt x="35" y="51"/>
                    <a:pt x="34" y="51"/>
                  </a:cubicBezTo>
                  <a:cubicBezTo>
                    <a:pt x="34" y="51"/>
                    <a:pt x="35" y="52"/>
                    <a:pt x="35" y="52"/>
                  </a:cubicBezTo>
                  <a:cubicBezTo>
                    <a:pt x="35" y="53"/>
                    <a:pt x="35" y="52"/>
                    <a:pt x="35" y="52"/>
                  </a:cubicBezTo>
                  <a:cubicBezTo>
                    <a:pt x="34" y="52"/>
                    <a:pt x="34" y="50"/>
                    <a:pt x="33" y="50"/>
                  </a:cubicBezTo>
                  <a:moveTo>
                    <a:pt x="34" y="46"/>
                  </a:moveTo>
                  <a:cubicBezTo>
                    <a:pt x="35" y="46"/>
                    <a:pt x="35" y="47"/>
                    <a:pt x="35" y="46"/>
                  </a:cubicBezTo>
                  <a:cubicBezTo>
                    <a:pt x="35" y="45"/>
                    <a:pt x="35" y="46"/>
                    <a:pt x="34" y="46"/>
                  </a:cubicBezTo>
                  <a:moveTo>
                    <a:pt x="34" y="46"/>
                  </a:moveTo>
                  <a:cubicBezTo>
                    <a:pt x="34" y="47"/>
                    <a:pt x="34" y="47"/>
                    <a:pt x="35" y="48"/>
                  </a:cubicBezTo>
                  <a:cubicBezTo>
                    <a:pt x="35" y="48"/>
                    <a:pt x="34" y="47"/>
                    <a:pt x="34" y="47"/>
                  </a:cubicBezTo>
                  <a:cubicBezTo>
                    <a:pt x="35" y="47"/>
                    <a:pt x="35" y="47"/>
                    <a:pt x="34" y="46"/>
                  </a:cubicBezTo>
                  <a:cubicBezTo>
                    <a:pt x="34" y="46"/>
                    <a:pt x="35" y="46"/>
                    <a:pt x="34" y="46"/>
                  </a:cubicBezTo>
                  <a:cubicBezTo>
                    <a:pt x="34" y="46"/>
                    <a:pt x="33" y="45"/>
                    <a:pt x="34" y="46"/>
                  </a:cubicBezTo>
                  <a:moveTo>
                    <a:pt x="34" y="48"/>
                  </a:moveTo>
                  <a:cubicBezTo>
                    <a:pt x="34" y="48"/>
                    <a:pt x="34" y="48"/>
                    <a:pt x="34" y="48"/>
                  </a:cubicBezTo>
                  <a:cubicBezTo>
                    <a:pt x="34" y="47"/>
                    <a:pt x="34" y="48"/>
                    <a:pt x="34" y="47"/>
                  </a:cubicBezTo>
                  <a:cubicBezTo>
                    <a:pt x="33" y="46"/>
                    <a:pt x="34" y="47"/>
                    <a:pt x="33" y="47"/>
                  </a:cubicBezTo>
                  <a:cubicBezTo>
                    <a:pt x="34" y="48"/>
                    <a:pt x="33" y="47"/>
                    <a:pt x="34" y="48"/>
                  </a:cubicBezTo>
                  <a:moveTo>
                    <a:pt x="33" y="46"/>
                  </a:moveTo>
                  <a:cubicBezTo>
                    <a:pt x="33" y="46"/>
                    <a:pt x="32" y="46"/>
                    <a:pt x="32" y="46"/>
                  </a:cubicBezTo>
                  <a:cubicBezTo>
                    <a:pt x="33" y="47"/>
                    <a:pt x="33" y="46"/>
                    <a:pt x="33" y="46"/>
                  </a:cubicBezTo>
                  <a:moveTo>
                    <a:pt x="34" y="49"/>
                  </a:moveTo>
                  <a:cubicBezTo>
                    <a:pt x="34" y="49"/>
                    <a:pt x="34" y="48"/>
                    <a:pt x="33" y="48"/>
                  </a:cubicBezTo>
                  <a:cubicBezTo>
                    <a:pt x="33" y="48"/>
                    <a:pt x="33" y="47"/>
                    <a:pt x="33" y="48"/>
                  </a:cubicBezTo>
                  <a:lnTo>
                    <a:pt x="34" y="49"/>
                  </a:lnTo>
                  <a:close/>
                  <a:moveTo>
                    <a:pt x="34" y="49"/>
                  </a:moveTo>
                  <a:cubicBezTo>
                    <a:pt x="34" y="49"/>
                    <a:pt x="33" y="48"/>
                    <a:pt x="33" y="48"/>
                  </a:cubicBezTo>
                  <a:cubicBezTo>
                    <a:pt x="33" y="48"/>
                    <a:pt x="34" y="50"/>
                    <a:pt x="34" y="49"/>
                  </a:cubicBezTo>
                  <a:moveTo>
                    <a:pt x="34" y="51"/>
                  </a:moveTo>
                  <a:cubicBezTo>
                    <a:pt x="34" y="51"/>
                    <a:pt x="34" y="51"/>
                    <a:pt x="34" y="51"/>
                  </a:cubicBezTo>
                  <a:cubicBezTo>
                    <a:pt x="34" y="50"/>
                    <a:pt x="34" y="50"/>
                    <a:pt x="33" y="50"/>
                  </a:cubicBezTo>
                  <a:cubicBezTo>
                    <a:pt x="34" y="51"/>
                    <a:pt x="34" y="50"/>
                    <a:pt x="34" y="51"/>
                  </a:cubicBezTo>
                  <a:moveTo>
                    <a:pt x="57" y="36"/>
                  </a:moveTo>
                  <a:cubicBezTo>
                    <a:pt x="57" y="36"/>
                    <a:pt x="57" y="36"/>
                    <a:pt x="57" y="37"/>
                  </a:cubicBezTo>
                  <a:cubicBezTo>
                    <a:pt x="56" y="37"/>
                    <a:pt x="57" y="36"/>
                    <a:pt x="56" y="36"/>
                  </a:cubicBezTo>
                  <a:cubicBezTo>
                    <a:pt x="57" y="36"/>
                    <a:pt x="57" y="36"/>
                    <a:pt x="57" y="36"/>
                  </a:cubicBezTo>
                  <a:moveTo>
                    <a:pt x="56" y="37"/>
                  </a:moveTo>
                  <a:cubicBezTo>
                    <a:pt x="56" y="37"/>
                    <a:pt x="55" y="38"/>
                    <a:pt x="55" y="37"/>
                  </a:cubicBezTo>
                  <a:cubicBezTo>
                    <a:pt x="56" y="36"/>
                    <a:pt x="55" y="38"/>
                    <a:pt x="56" y="37"/>
                  </a:cubicBezTo>
                  <a:moveTo>
                    <a:pt x="54" y="36"/>
                  </a:moveTo>
                  <a:cubicBezTo>
                    <a:pt x="55" y="36"/>
                    <a:pt x="56" y="35"/>
                    <a:pt x="55" y="36"/>
                  </a:cubicBezTo>
                  <a:cubicBezTo>
                    <a:pt x="55" y="36"/>
                    <a:pt x="56" y="36"/>
                    <a:pt x="56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4" y="37"/>
                    <a:pt x="56" y="35"/>
                    <a:pt x="54" y="37"/>
                  </a:cubicBezTo>
                  <a:cubicBezTo>
                    <a:pt x="54" y="37"/>
                    <a:pt x="54" y="36"/>
                    <a:pt x="54" y="36"/>
                  </a:cubicBezTo>
                  <a:moveTo>
                    <a:pt x="57" y="36"/>
                  </a:moveTo>
                  <a:cubicBezTo>
                    <a:pt x="57" y="37"/>
                    <a:pt x="58" y="36"/>
                    <a:pt x="58" y="36"/>
                  </a:cubicBezTo>
                  <a:cubicBezTo>
                    <a:pt x="57" y="37"/>
                    <a:pt x="57" y="37"/>
                    <a:pt x="56" y="37"/>
                  </a:cubicBezTo>
                  <a:cubicBezTo>
                    <a:pt x="56" y="37"/>
                    <a:pt x="57" y="36"/>
                    <a:pt x="58" y="36"/>
                  </a:cubicBezTo>
                  <a:cubicBezTo>
                    <a:pt x="58" y="35"/>
                    <a:pt x="57" y="36"/>
                    <a:pt x="57" y="36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7" y="36"/>
                    <a:pt x="57" y="36"/>
                    <a:pt x="57" y="36"/>
                  </a:cubicBezTo>
                  <a:moveTo>
                    <a:pt x="57" y="34"/>
                  </a:moveTo>
                  <a:cubicBezTo>
                    <a:pt x="57" y="34"/>
                    <a:pt x="57" y="34"/>
                    <a:pt x="58" y="35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35"/>
                    <a:pt x="56" y="36"/>
                    <a:pt x="57" y="35"/>
                  </a:cubicBezTo>
                  <a:cubicBezTo>
                    <a:pt x="57" y="34"/>
                    <a:pt x="56" y="35"/>
                    <a:pt x="57" y="34"/>
                  </a:cubicBezTo>
                  <a:moveTo>
                    <a:pt x="43" y="30"/>
                  </a:moveTo>
                  <a:cubicBezTo>
                    <a:pt x="43" y="31"/>
                    <a:pt x="43" y="31"/>
                    <a:pt x="43" y="31"/>
                  </a:cubicBezTo>
                  <a:cubicBezTo>
                    <a:pt x="43" y="32"/>
                    <a:pt x="43" y="31"/>
                    <a:pt x="43" y="30"/>
                  </a:cubicBezTo>
                  <a:close/>
                  <a:moveTo>
                    <a:pt x="59" y="36"/>
                  </a:moveTo>
                  <a:cubicBezTo>
                    <a:pt x="58" y="36"/>
                    <a:pt x="59" y="36"/>
                    <a:pt x="58" y="36"/>
                  </a:cubicBezTo>
                  <a:cubicBezTo>
                    <a:pt x="59" y="35"/>
                    <a:pt x="59" y="36"/>
                    <a:pt x="59" y="35"/>
                  </a:cubicBezTo>
                  <a:cubicBezTo>
                    <a:pt x="59" y="35"/>
                    <a:pt x="60" y="35"/>
                    <a:pt x="59" y="36"/>
                  </a:cubicBezTo>
                  <a:moveTo>
                    <a:pt x="57" y="40"/>
                  </a:moveTo>
                  <a:cubicBezTo>
                    <a:pt x="57" y="41"/>
                    <a:pt x="56" y="40"/>
                    <a:pt x="57" y="40"/>
                  </a:cubicBezTo>
                  <a:cubicBezTo>
                    <a:pt x="58" y="39"/>
                    <a:pt x="57" y="40"/>
                    <a:pt x="57" y="40"/>
                  </a:cubicBezTo>
                  <a:cubicBezTo>
                    <a:pt x="57" y="40"/>
                    <a:pt x="58" y="40"/>
                    <a:pt x="57" y="40"/>
                  </a:cubicBezTo>
                  <a:moveTo>
                    <a:pt x="56" y="34"/>
                  </a:moveTo>
                  <a:cubicBezTo>
                    <a:pt x="56" y="34"/>
                    <a:pt x="55" y="36"/>
                    <a:pt x="54" y="35"/>
                  </a:cubicBezTo>
                  <a:cubicBezTo>
                    <a:pt x="55" y="35"/>
                    <a:pt x="55" y="34"/>
                    <a:pt x="56" y="34"/>
                  </a:cubicBezTo>
                  <a:cubicBezTo>
                    <a:pt x="56" y="34"/>
                    <a:pt x="57" y="33"/>
                    <a:pt x="56" y="34"/>
                  </a:cubicBezTo>
                  <a:cubicBezTo>
                    <a:pt x="56" y="34"/>
                    <a:pt x="55" y="35"/>
                    <a:pt x="56" y="34"/>
                  </a:cubicBezTo>
                  <a:moveTo>
                    <a:pt x="56" y="40"/>
                  </a:moveTo>
                  <a:cubicBezTo>
                    <a:pt x="55" y="40"/>
                    <a:pt x="56" y="40"/>
                    <a:pt x="55" y="40"/>
                  </a:cubicBezTo>
                  <a:cubicBezTo>
                    <a:pt x="56" y="39"/>
                    <a:pt x="56" y="39"/>
                    <a:pt x="56" y="40"/>
                  </a:cubicBezTo>
                  <a:moveTo>
                    <a:pt x="58" y="37"/>
                  </a:moveTo>
                  <a:cubicBezTo>
                    <a:pt x="58" y="37"/>
                    <a:pt x="58" y="37"/>
                    <a:pt x="58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9" y="37"/>
                    <a:pt x="59" y="37"/>
                    <a:pt x="58" y="37"/>
                  </a:cubicBezTo>
                  <a:moveTo>
                    <a:pt x="60" y="38"/>
                  </a:moveTo>
                  <a:cubicBezTo>
                    <a:pt x="59" y="38"/>
                    <a:pt x="59" y="39"/>
                    <a:pt x="59" y="39"/>
                  </a:cubicBezTo>
                  <a:cubicBezTo>
                    <a:pt x="58" y="40"/>
                    <a:pt x="59" y="38"/>
                    <a:pt x="58" y="39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9" y="38"/>
                    <a:pt x="59" y="38"/>
                    <a:pt x="58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9" y="38"/>
                    <a:pt x="59" y="38"/>
                    <a:pt x="59" y="37"/>
                  </a:cubicBezTo>
                  <a:cubicBezTo>
                    <a:pt x="60" y="37"/>
                    <a:pt x="61" y="37"/>
                    <a:pt x="60" y="37"/>
                  </a:cubicBezTo>
                  <a:cubicBezTo>
                    <a:pt x="60" y="37"/>
                    <a:pt x="61" y="37"/>
                    <a:pt x="61" y="37"/>
                  </a:cubicBezTo>
                  <a:cubicBezTo>
                    <a:pt x="60" y="38"/>
                    <a:pt x="60" y="37"/>
                    <a:pt x="60" y="37"/>
                  </a:cubicBezTo>
                  <a:cubicBezTo>
                    <a:pt x="60" y="38"/>
                    <a:pt x="60" y="38"/>
                    <a:pt x="59" y="38"/>
                  </a:cubicBezTo>
                  <a:cubicBezTo>
                    <a:pt x="60" y="38"/>
                    <a:pt x="61" y="37"/>
                    <a:pt x="61" y="37"/>
                  </a:cubicBezTo>
                  <a:cubicBezTo>
                    <a:pt x="60" y="38"/>
                    <a:pt x="61" y="38"/>
                    <a:pt x="61" y="38"/>
                  </a:cubicBezTo>
                  <a:cubicBezTo>
                    <a:pt x="61" y="38"/>
                    <a:pt x="61" y="38"/>
                    <a:pt x="60" y="38"/>
                  </a:cubicBezTo>
                  <a:cubicBezTo>
                    <a:pt x="60" y="38"/>
                    <a:pt x="60" y="38"/>
                    <a:pt x="60" y="38"/>
                  </a:cubicBezTo>
                  <a:moveTo>
                    <a:pt x="55" y="40"/>
                  </a:moveTo>
                  <a:cubicBezTo>
                    <a:pt x="55" y="39"/>
                    <a:pt x="54" y="40"/>
                    <a:pt x="54" y="40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3" y="39"/>
                    <a:pt x="53" y="39"/>
                  </a:cubicBezTo>
                  <a:cubicBezTo>
                    <a:pt x="54" y="37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5" y="38"/>
                    <a:pt x="55" y="38"/>
                  </a:cubicBezTo>
                  <a:cubicBezTo>
                    <a:pt x="55" y="37"/>
                    <a:pt x="55" y="38"/>
                    <a:pt x="54" y="39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5" y="39"/>
                    <a:pt x="55" y="40"/>
                  </a:cubicBezTo>
                  <a:moveTo>
                    <a:pt x="42" y="31"/>
                  </a:moveTo>
                  <a:cubicBezTo>
                    <a:pt x="42" y="32"/>
                    <a:pt x="42" y="32"/>
                    <a:pt x="42" y="31"/>
                  </a:cubicBezTo>
                  <a:cubicBezTo>
                    <a:pt x="42" y="30"/>
                    <a:pt x="42" y="32"/>
                    <a:pt x="42" y="31"/>
                  </a:cubicBezTo>
                  <a:moveTo>
                    <a:pt x="41" y="23"/>
                  </a:moveTo>
                  <a:cubicBezTo>
                    <a:pt x="41" y="23"/>
                    <a:pt x="41" y="24"/>
                    <a:pt x="42" y="24"/>
                  </a:cubicBezTo>
                  <a:cubicBezTo>
                    <a:pt x="42" y="25"/>
                    <a:pt x="41" y="23"/>
                    <a:pt x="41" y="23"/>
                  </a:cubicBezTo>
                  <a:cubicBezTo>
                    <a:pt x="41" y="23"/>
                    <a:pt x="41" y="24"/>
                    <a:pt x="40" y="24"/>
                  </a:cubicBezTo>
                  <a:cubicBezTo>
                    <a:pt x="40" y="24"/>
                    <a:pt x="40" y="23"/>
                    <a:pt x="40" y="24"/>
                  </a:cubicBezTo>
                  <a:cubicBezTo>
                    <a:pt x="40" y="23"/>
                    <a:pt x="39" y="23"/>
                    <a:pt x="39" y="23"/>
                  </a:cubicBezTo>
                  <a:cubicBezTo>
                    <a:pt x="39" y="22"/>
                    <a:pt x="40" y="23"/>
                    <a:pt x="40" y="23"/>
                  </a:cubicBezTo>
                  <a:cubicBezTo>
                    <a:pt x="41" y="23"/>
                    <a:pt x="41" y="23"/>
                    <a:pt x="41" y="23"/>
                  </a:cubicBezTo>
                  <a:moveTo>
                    <a:pt x="42" y="29"/>
                  </a:moveTo>
                  <a:cubicBezTo>
                    <a:pt x="42" y="28"/>
                    <a:pt x="42" y="29"/>
                    <a:pt x="42" y="27"/>
                  </a:cubicBezTo>
                  <a:cubicBezTo>
                    <a:pt x="42" y="27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moveTo>
                    <a:pt x="42" y="28"/>
                  </a:moveTo>
                  <a:cubicBezTo>
                    <a:pt x="43" y="28"/>
                    <a:pt x="42" y="26"/>
                    <a:pt x="43" y="26"/>
                  </a:cubicBezTo>
                  <a:cubicBezTo>
                    <a:pt x="43" y="27"/>
                    <a:pt x="42" y="28"/>
                    <a:pt x="43" y="28"/>
                  </a:cubicBezTo>
                  <a:cubicBezTo>
                    <a:pt x="43" y="29"/>
                    <a:pt x="42" y="29"/>
                    <a:pt x="42" y="28"/>
                  </a:cubicBezTo>
                  <a:moveTo>
                    <a:pt x="42" y="23"/>
                  </a:moveTo>
                  <a:cubicBezTo>
                    <a:pt x="42" y="23"/>
                    <a:pt x="42" y="22"/>
                    <a:pt x="41" y="23"/>
                  </a:cubicBezTo>
                  <a:cubicBezTo>
                    <a:pt x="41" y="22"/>
                    <a:pt x="42" y="21"/>
                    <a:pt x="42" y="23"/>
                  </a:cubicBezTo>
                  <a:moveTo>
                    <a:pt x="49" y="39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0" y="38"/>
                    <a:pt x="49" y="40"/>
                    <a:pt x="50" y="38"/>
                  </a:cubicBezTo>
                  <a:cubicBezTo>
                    <a:pt x="50" y="38"/>
                    <a:pt x="50" y="39"/>
                    <a:pt x="49" y="39"/>
                  </a:cubicBezTo>
                  <a:moveTo>
                    <a:pt x="45" y="38"/>
                  </a:moveTo>
                  <a:cubicBezTo>
                    <a:pt x="45" y="39"/>
                    <a:pt x="44" y="38"/>
                    <a:pt x="44" y="38"/>
                  </a:cubicBezTo>
                  <a:cubicBezTo>
                    <a:pt x="44" y="38"/>
                    <a:pt x="44" y="39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5" y="37"/>
                    <a:pt x="44" y="38"/>
                  </a:cubicBezTo>
                  <a:cubicBezTo>
                    <a:pt x="45" y="38"/>
                    <a:pt x="45" y="38"/>
                    <a:pt x="45" y="38"/>
                  </a:cubicBezTo>
                  <a:moveTo>
                    <a:pt x="41" y="25"/>
                  </a:moveTo>
                  <a:cubicBezTo>
                    <a:pt x="41" y="24"/>
                    <a:pt x="41" y="24"/>
                    <a:pt x="41" y="24"/>
                  </a:cubicBezTo>
                  <a:cubicBezTo>
                    <a:pt x="41" y="25"/>
                    <a:pt x="41" y="25"/>
                    <a:pt x="41" y="25"/>
                  </a:cubicBezTo>
                  <a:moveTo>
                    <a:pt x="40" y="29"/>
                  </a:moveTo>
                  <a:cubicBezTo>
                    <a:pt x="40" y="29"/>
                    <a:pt x="40" y="29"/>
                    <a:pt x="39" y="28"/>
                  </a:cubicBezTo>
                  <a:cubicBezTo>
                    <a:pt x="40" y="26"/>
                    <a:pt x="40" y="27"/>
                    <a:pt x="41" y="27"/>
                  </a:cubicBezTo>
                  <a:cubicBezTo>
                    <a:pt x="41" y="27"/>
                    <a:pt x="41" y="26"/>
                    <a:pt x="41" y="26"/>
                  </a:cubicBezTo>
                  <a:cubicBezTo>
                    <a:pt x="41" y="27"/>
                    <a:pt x="41" y="26"/>
                    <a:pt x="42" y="26"/>
                  </a:cubicBezTo>
                  <a:cubicBezTo>
                    <a:pt x="42" y="26"/>
                    <a:pt x="42" y="27"/>
                    <a:pt x="42" y="27"/>
                  </a:cubicBezTo>
                  <a:cubicBezTo>
                    <a:pt x="42" y="28"/>
                    <a:pt x="42" y="26"/>
                    <a:pt x="41" y="27"/>
                  </a:cubicBezTo>
                  <a:cubicBezTo>
                    <a:pt x="41" y="28"/>
                    <a:pt x="41" y="29"/>
                    <a:pt x="41" y="29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0" y="27"/>
                    <a:pt x="40" y="29"/>
                  </a:cubicBezTo>
                  <a:moveTo>
                    <a:pt x="42" y="36"/>
                  </a:moveTo>
                  <a:cubicBezTo>
                    <a:pt x="42" y="37"/>
                    <a:pt x="41" y="37"/>
                    <a:pt x="41" y="37"/>
                  </a:cubicBezTo>
                  <a:cubicBezTo>
                    <a:pt x="41" y="37"/>
                    <a:pt x="41" y="38"/>
                    <a:pt x="41" y="36"/>
                  </a:cubicBezTo>
                  <a:cubicBezTo>
                    <a:pt x="41" y="36"/>
                    <a:pt x="41" y="36"/>
                    <a:pt x="42" y="36"/>
                  </a:cubicBezTo>
                  <a:moveTo>
                    <a:pt x="34" y="51"/>
                  </a:moveTo>
                  <a:cubicBezTo>
                    <a:pt x="35" y="52"/>
                    <a:pt x="35" y="52"/>
                    <a:pt x="35" y="53"/>
                  </a:cubicBezTo>
                  <a:cubicBezTo>
                    <a:pt x="34" y="53"/>
                    <a:pt x="34" y="52"/>
                    <a:pt x="34" y="51"/>
                  </a:cubicBezTo>
                  <a:moveTo>
                    <a:pt x="82" y="33"/>
                  </a:moveTo>
                  <a:cubicBezTo>
                    <a:pt x="81" y="33"/>
                    <a:pt x="81" y="32"/>
                    <a:pt x="81" y="32"/>
                  </a:cubicBezTo>
                  <a:cubicBezTo>
                    <a:pt x="82" y="32"/>
                    <a:pt x="82" y="32"/>
                    <a:pt x="82" y="33"/>
                  </a:cubicBezTo>
                  <a:moveTo>
                    <a:pt x="80" y="33"/>
                  </a:move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79" y="33"/>
                    <a:pt x="80" y="33"/>
                  </a:cubicBezTo>
                  <a:moveTo>
                    <a:pt x="83" y="31"/>
                  </a:moveTo>
                  <a:cubicBezTo>
                    <a:pt x="84" y="31"/>
                    <a:pt x="83" y="32"/>
                    <a:pt x="84" y="32"/>
                  </a:cubicBezTo>
                  <a:cubicBezTo>
                    <a:pt x="83" y="32"/>
                    <a:pt x="83" y="32"/>
                    <a:pt x="83" y="31"/>
                  </a:cubicBezTo>
                  <a:moveTo>
                    <a:pt x="83" y="39"/>
                  </a:moveTo>
                  <a:cubicBezTo>
                    <a:pt x="83" y="39"/>
                    <a:pt x="83" y="40"/>
                    <a:pt x="83" y="40"/>
                  </a:cubicBezTo>
                  <a:cubicBezTo>
                    <a:pt x="82" y="40"/>
                    <a:pt x="83" y="40"/>
                    <a:pt x="83" y="39"/>
                  </a:cubicBezTo>
                  <a:moveTo>
                    <a:pt x="85" y="30"/>
                  </a:moveTo>
                  <a:cubicBezTo>
                    <a:pt x="84" y="29"/>
                    <a:pt x="85" y="29"/>
                    <a:pt x="84" y="28"/>
                  </a:cubicBezTo>
                  <a:cubicBezTo>
                    <a:pt x="85" y="28"/>
                    <a:pt x="84" y="28"/>
                    <a:pt x="85" y="27"/>
                  </a:cubicBezTo>
                  <a:cubicBezTo>
                    <a:pt x="85" y="28"/>
                    <a:pt x="86" y="28"/>
                    <a:pt x="85" y="28"/>
                  </a:cubicBezTo>
                  <a:cubicBezTo>
                    <a:pt x="85" y="28"/>
                    <a:pt x="85" y="29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30"/>
                    <a:pt x="87" y="29"/>
                    <a:pt x="86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7" y="31"/>
                    <a:pt x="87" y="31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5" y="31"/>
                    <a:pt x="86" y="30"/>
                    <a:pt x="86" y="30"/>
                  </a:cubicBezTo>
                  <a:cubicBezTo>
                    <a:pt x="86" y="30"/>
                    <a:pt x="86" y="30"/>
                    <a:pt x="85" y="30"/>
                  </a:cubicBezTo>
                  <a:moveTo>
                    <a:pt x="78" y="31"/>
                  </a:moveTo>
                  <a:cubicBezTo>
                    <a:pt x="79" y="30"/>
                    <a:pt x="79" y="31"/>
                    <a:pt x="80" y="32"/>
                  </a:cubicBezTo>
                  <a:cubicBezTo>
                    <a:pt x="78" y="32"/>
                    <a:pt x="79" y="31"/>
                    <a:pt x="78" y="31"/>
                  </a:cubicBezTo>
                  <a:moveTo>
                    <a:pt x="87" y="40"/>
                  </a:moveTo>
                  <a:cubicBezTo>
                    <a:pt x="86" y="40"/>
                    <a:pt x="86" y="41"/>
                    <a:pt x="86" y="41"/>
                  </a:cubicBezTo>
                  <a:cubicBezTo>
                    <a:pt x="86" y="41"/>
                    <a:pt x="87" y="41"/>
                    <a:pt x="87" y="41"/>
                  </a:cubicBezTo>
                  <a:cubicBezTo>
                    <a:pt x="87" y="41"/>
                    <a:pt x="87" y="41"/>
                    <a:pt x="87" y="42"/>
                  </a:cubicBezTo>
                  <a:cubicBezTo>
                    <a:pt x="86" y="42"/>
                    <a:pt x="86" y="42"/>
                    <a:pt x="85" y="42"/>
                  </a:cubicBezTo>
                  <a:cubicBezTo>
                    <a:pt x="86" y="41"/>
                    <a:pt x="86" y="42"/>
                    <a:pt x="87" y="41"/>
                  </a:cubicBezTo>
                  <a:cubicBezTo>
                    <a:pt x="86" y="41"/>
                    <a:pt x="85" y="41"/>
                    <a:pt x="85" y="41"/>
                  </a:cubicBezTo>
                  <a:cubicBezTo>
                    <a:pt x="87" y="40"/>
                    <a:pt x="86" y="40"/>
                    <a:pt x="86" y="40"/>
                  </a:cubicBezTo>
                  <a:cubicBezTo>
                    <a:pt x="87" y="39"/>
                    <a:pt x="88" y="40"/>
                    <a:pt x="88" y="40"/>
                  </a:cubicBezTo>
                  <a:cubicBezTo>
                    <a:pt x="87" y="40"/>
                    <a:pt x="87" y="40"/>
                    <a:pt x="87" y="40"/>
                  </a:cubicBezTo>
                  <a:moveTo>
                    <a:pt x="83" y="29"/>
                  </a:moveTo>
                  <a:cubicBezTo>
                    <a:pt x="82" y="29"/>
                    <a:pt x="82" y="28"/>
                    <a:pt x="82" y="28"/>
                  </a:cubicBezTo>
                  <a:cubicBezTo>
                    <a:pt x="83" y="28"/>
                    <a:pt x="83" y="29"/>
                    <a:pt x="83" y="29"/>
                  </a:cubicBezTo>
                  <a:moveTo>
                    <a:pt x="87" y="28"/>
                  </a:moveTo>
                  <a:cubicBezTo>
                    <a:pt x="88" y="28"/>
                    <a:pt x="87" y="28"/>
                    <a:pt x="88" y="29"/>
                  </a:cubicBezTo>
                  <a:cubicBezTo>
                    <a:pt x="87" y="29"/>
                    <a:pt x="87" y="29"/>
                    <a:pt x="87" y="28"/>
                  </a:cubicBezTo>
                  <a:moveTo>
                    <a:pt x="88" y="42"/>
                  </a:moveTo>
                  <a:cubicBezTo>
                    <a:pt x="89" y="43"/>
                    <a:pt x="89" y="43"/>
                    <a:pt x="89" y="43"/>
                  </a:cubicBezTo>
                  <a:cubicBezTo>
                    <a:pt x="88" y="43"/>
                    <a:pt x="88" y="43"/>
                    <a:pt x="88" y="42"/>
                  </a:cubicBezTo>
                  <a:moveTo>
                    <a:pt x="88" y="46"/>
                  </a:moveTo>
                  <a:cubicBezTo>
                    <a:pt x="88" y="46"/>
                    <a:pt x="88" y="46"/>
                    <a:pt x="88" y="46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89" y="46"/>
                    <a:pt x="89" y="46"/>
                    <a:pt x="88" y="46"/>
                  </a:cubicBezTo>
                  <a:moveTo>
                    <a:pt x="78" y="30"/>
                  </a:moveTo>
                  <a:cubicBezTo>
                    <a:pt x="77" y="29"/>
                    <a:pt x="77" y="29"/>
                    <a:pt x="76" y="27"/>
                  </a:cubicBezTo>
                  <a:cubicBezTo>
                    <a:pt x="76" y="27"/>
                    <a:pt x="77" y="28"/>
                    <a:pt x="77" y="28"/>
                  </a:cubicBezTo>
                  <a:cubicBezTo>
                    <a:pt x="77" y="28"/>
                    <a:pt x="78" y="30"/>
                    <a:pt x="79" y="30"/>
                  </a:cubicBezTo>
                  <a:cubicBezTo>
                    <a:pt x="78" y="31"/>
                    <a:pt x="78" y="31"/>
                    <a:pt x="78" y="30"/>
                  </a:cubicBezTo>
                  <a:moveTo>
                    <a:pt x="89" y="51"/>
                  </a:moveTo>
                  <a:cubicBezTo>
                    <a:pt x="89" y="52"/>
                    <a:pt x="88" y="52"/>
                    <a:pt x="87" y="52"/>
                  </a:cubicBezTo>
                  <a:cubicBezTo>
                    <a:pt x="87" y="51"/>
                    <a:pt x="88" y="51"/>
                    <a:pt x="89" y="51"/>
                  </a:cubicBezTo>
                  <a:moveTo>
                    <a:pt x="91" y="58"/>
                  </a:moveTo>
                  <a:cubicBezTo>
                    <a:pt x="91" y="58"/>
                    <a:pt x="91" y="58"/>
                    <a:pt x="90" y="58"/>
                  </a:cubicBezTo>
                  <a:cubicBezTo>
                    <a:pt x="90" y="58"/>
                    <a:pt x="90" y="57"/>
                    <a:pt x="91" y="58"/>
                  </a:cubicBezTo>
                  <a:moveTo>
                    <a:pt x="92" y="52"/>
                  </a:moveTo>
                  <a:cubicBezTo>
                    <a:pt x="92" y="53"/>
                    <a:pt x="92" y="54"/>
                    <a:pt x="91" y="55"/>
                  </a:cubicBezTo>
                  <a:cubicBezTo>
                    <a:pt x="91" y="55"/>
                    <a:pt x="92" y="55"/>
                    <a:pt x="91" y="56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0" y="56"/>
                    <a:pt x="91" y="57"/>
                    <a:pt x="91" y="57"/>
                  </a:cubicBezTo>
                  <a:cubicBezTo>
                    <a:pt x="90" y="57"/>
                    <a:pt x="89" y="57"/>
                    <a:pt x="89" y="57"/>
                  </a:cubicBezTo>
                  <a:cubicBezTo>
                    <a:pt x="88" y="57"/>
                    <a:pt x="89" y="56"/>
                    <a:pt x="90" y="56"/>
                  </a:cubicBezTo>
                  <a:cubicBezTo>
                    <a:pt x="89" y="56"/>
                    <a:pt x="88" y="55"/>
                    <a:pt x="88" y="55"/>
                  </a:cubicBezTo>
                  <a:cubicBezTo>
                    <a:pt x="89" y="55"/>
                    <a:pt x="89" y="55"/>
                    <a:pt x="89" y="56"/>
                  </a:cubicBezTo>
                  <a:cubicBezTo>
                    <a:pt x="90" y="56"/>
                    <a:pt x="89" y="55"/>
                    <a:pt x="89" y="55"/>
                  </a:cubicBezTo>
                  <a:cubicBezTo>
                    <a:pt x="89" y="55"/>
                    <a:pt x="89" y="54"/>
                    <a:pt x="89" y="54"/>
                  </a:cubicBezTo>
                  <a:cubicBezTo>
                    <a:pt x="89" y="54"/>
                    <a:pt x="90" y="54"/>
                    <a:pt x="90" y="54"/>
                  </a:cubicBezTo>
                  <a:cubicBezTo>
                    <a:pt x="90" y="54"/>
                    <a:pt x="89" y="54"/>
                    <a:pt x="89" y="54"/>
                  </a:cubicBezTo>
                  <a:cubicBezTo>
                    <a:pt x="89" y="53"/>
                    <a:pt x="90" y="54"/>
                    <a:pt x="90" y="53"/>
                  </a:cubicBezTo>
                  <a:cubicBezTo>
                    <a:pt x="90" y="53"/>
                    <a:pt x="89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1" y="52"/>
                    <a:pt x="92" y="53"/>
                    <a:pt x="92" y="52"/>
                  </a:cubicBezTo>
                  <a:moveTo>
                    <a:pt x="91" y="53"/>
                  </a:moveTo>
                  <a:cubicBezTo>
                    <a:pt x="91" y="53"/>
                    <a:pt x="89" y="54"/>
                    <a:pt x="91" y="54"/>
                  </a:cubicBezTo>
                  <a:cubicBezTo>
                    <a:pt x="91" y="53"/>
                    <a:pt x="92" y="53"/>
                    <a:pt x="91" y="53"/>
                  </a:cubicBezTo>
                  <a:moveTo>
                    <a:pt x="84" y="43"/>
                  </a:moveTo>
                  <a:cubicBezTo>
                    <a:pt x="83" y="43"/>
                    <a:pt x="83" y="42"/>
                    <a:pt x="83" y="42"/>
                  </a:cubicBezTo>
                  <a:cubicBezTo>
                    <a:pt x="84" y="42"/>
                    <a:pt x="83" y="43"/>
                    <a:pt x="84" y="43"/>
                  </a:cubicBezTo>
                  <a:moveTo>
                    <a:pt x="85" y="43"/>
                  </a:moveTo>
                  <a:cubicBezTo>
                    <a:pt x="84" y="43"/>
                    <a:pt x="85" y="42"/>
                    <a:pt x="85" y="41"/>
                  </a:cubicBezTo>
                  <a:cubicBezTo>
                    <a:pt x="85" y="41"/>
                    <a:pt x="85" y="42"/>
                    <a:pt x="85" y="43"/>
                  </a:cubicBezTo>
                  <a:moveTo>
                    <a:pt x="81" y="58"/>
                  </a:moveTo>
                  <a:cubicBezTo>
                    <a:pt x="82" y="59"/>
                    <a:pt x="81" y="59"/>
                    <a:pt x="81" y="59"/>
                  </a:cubicBezTo>
                  <a:cubicBezTo>
                    <a:pt x="80" y="59"/>
                    <a:pt x="81" y="58"/>
                    <a:pt x="81" y="58"/>
                  </a:cubicBezTo>
                  <a:moveTo>
                    <a:pt x="83" y="55"/>
                  </a:moveTo>
                  <a:cubicBezTo>
                    <a:pt x="83" y="55"/>
                    <a:pt x="82" y="56"/>
                    <a:pt x="82" y="56"/>
                  </a:cubicBezTo>
                  <a:cubicBezTo>
                    <a:pt x="82" y="57"/>
                    <a:pt x="81" y="58"/>
                    <a:pt x="81" y="57"/>
                  </a:cubicBezTo>
                  <a:cubicBezTo>
                    <a:pt x="82" y="57"/>
                    <a:pt x="82" y="57"/>
                    <a:pt x="82" y="56"/>
                  </a:cubicBezTo>
                  <a:cubicBezTo>
                    <a:pt x="82" y="56"/>
                    <a:pt x="82" y="55"/>
                    <a:pt x="83" y="55"/>
                  </a:cubicBezTo>
                  <a:moveTo>
                    <a:pt x="52" y="72"/>
                  </a:moveTo>
                  <a:cubicBezTo>
                    <a:pt x="51" y="70"/>
                    <a:pt x="53" y="71"/>
                    <a:pt x="53" y="71"/>
                  </a:cubicBezTo>
                  <a:cubicBezTo>
                    <a:pt x="53" y="71"/>
                    <a:pt x="53" y="72"/>
                    <a:pt x="52" y="71"/>
                  </a:cubicBezTo>
                  <a:cubicBezTo>
                    <a:pt x="52" y="71"/>
                    <a:pt x="52" y="71"/>
                    <a:pt x="52" y="72"/>
                  </a:cubicBezTo>
                  <a:moveTo>
                    <a:pt x="51" y="71"/>
                  </a:moveTo>
                  <a:cubicBezTo>
                    <a:pt x="51" y="71"/>
                    <a:pt x="51" y="71"/>
                    <a:pt x="52" y="71"/>
                  </a:cubicBezTo>
                  <a:cubicBezTo>
                    <a:pt x="52" y="72"/>
                    <a:pt x="51" y="72"/>
                    <a:pt x="51" y="71"/>
                  </a:cubicBezTo>
                  <a:moveTo>
                    <a:pt x="49" y="70"/>
                  </a:moveTo>
                  <a:cubicBezTo>
                    <a:pt x="49" y="70"/>
                    <a:pt x="48" y="69"/>
                    <a:pt x="48" y="68"/>
                  </a:cubicBezTo>
                  <a:cubicBezTo>
                    <a:pt x="48" y="68"/>
                    <a:pt x="49" y="69"/>
                    <a:pt x="49" y="69"/>
                  </a:cubicBezTo>
                  <a:cubicBezTo>
                    <a:pt x="49" y="70"/>
                    <a:pt x="48" y="68"/>
                    <a:pt x="49" y="70"/>
                  </a:cubicBezTo>
                  <a:moveTo>
                    <a:pt x="76" y="27"/>
                  </a:moveTo>
                  <a:cubicBezTo>
                    <a:pt x="75" y="27"/>
                    <a:pt x="74" y="26"/>
                    <a:pt x="74" y="25"/>
                  </a:cubicBezTo>
                  <a:cubicBezTo>
                    <a:pt x="75" y="25"/>
                    <a:pt x="75" y="26"/>
                    <a:pt x="76" y="27"/>
                  </a:cubicBezTo>
                  <a:moveTo>
                    <a:pt x="88" y="57"/>
                  </a:moveTo>
                  <a:cubicBezTo>
                    <a:pt x="91" y="58"/>
                    <a:pt x="90" y="59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90" y="60"/>
                    <a:pt x="89" y="60"/>
                    <a:pt x="88" y="61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89" y="61"/>
                    <a:pt x="88" y="62"/>
                    <a:pt x="88" y="62"/>
                  </a:cubicBezTo>
                  <a:cubicBezTo>
                    <a:pt x="88" y="62"/>
                    <a:pt x="87" y="63"/>
                    <a:pt x="89" y="63"/>
                  </a:cubicBezTo>
                  <a:cubicBezTo>
                    <a:pt x="87" y="63"/>
                    <a:pt x="88" y="64"/>
                    <a:pt x="87" y="65"/>
                  </a:cubicBezTo>
                  <a:cubicBezTo>
                    <a:pt x="87" y="65"/>
                    <a:pt x="86" y="64"/>
                    <a:pt x="85" y="65"/>
                  </a:cubicBezTo>
                  <a:cubicBezTo>
                    <a:pt x="86" y="65"/>
                    <a:pt x="87" y="64"/>
                    <a:pt x="87" y="65"/>
                  </a:cubicBezTo>
                  <a:cubicBezTo>
                    <a:pt x="87" y="66"/>
                    <a:pt x="87" y="66"/>
                    <a:pt x="87" y="65"/>
                  </a:cubicBezTo>
                  <a:cubicBezTo>
                    <a:pt x="86" y="66"/>
                    <a:pt x="85" y="67"/>
                    <a:pt x="85" y="68"/>
                  </a:cubicBezTo>
                  <a:cubicBezTo>
                    <a:pt x="85" y="68"/>
                    <a:pt x="85" y="68"/>
                    <a:pt x="84" y="68"/>
                  </a:cubicBezTo>
                  <a:cubicBezTo>
                    <a:pt x="85" y="69"/>
                    <a:pt x="85" y="69"/>
                    <a:pt x="84" y="70"/>
                  </a:cubicBezTo>
                  <a:cubicBezTo>
                    <a:pt x="84" y="70"/>
                    <a:pt x="84" y="70"/>
                    <a:pt x="84" y="71"/>
                  </a:cubicBezTo>
                  <a:cubicBezTo>
                    <a:pt x="83" y="71"/>
                    <a:pt x="84" y="70"/>
                    <a:pt x="84" y="70"/>
                  </a:cubicBezTo>
                  <a:cubicBezTo>
                    <a:pt x="83" y="70"/>
                    <a:pt x="83" y="71"/>
                    <a:pt x="83" y="71"/>
                  </a:cubicBezTo>
                  <a:cubicBezTo>
                    <a:pt x="82" y="71"/>
                    <a:pt x="83" y="71"/>
                    <a:pt x="83" y="71"/>
                  </a:cubicBezTo>
                  <a:cubicBezTo>
                    <a:pt x="84" y="72"/>
                    <a:pt x="82" y="71"/>
                    <a:pt x="82" y="71"/>
                  </a:cubicBezTo>
                  <a:cubicBezTo>
                    <a:pt x="82" y="71"/>
                    <a:pt x="82" y="72"/>
                    <a:pt x="82" y="72"/>
                  </a:cubicBezTo>
                  <a:cubicBezTo>
                    <a:pt x="82" y="72"/>
                    <a:pt x="82" y="72"/>
                    <a:pt x="81" y="73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0" y="73"/>
                    <a:pt x="81" y="73"/>
                    <a:pt x="81" y="73"/>
                  </a:cubicBezTo>
                  <a:cubicBezTo>
                    <a:pt x="81" y="74"/>
                    <a:pt x="80" y="73"/>
                    <a:pt x="80" y="74"/>
                  </a:cubicBezTo>
                  <a:cubicBezTo>
                    <a:pt x="80" y="74"/>
                    <a:pt x="81" y="74"/>
                    <a:pt x="80" y="74"/>
                  </a:cubicBezTo>
                  <a:cubicBezTo>
                    <a:pt x="80" y="74"/>
                    <a:pt x="79" y="74"/>
                    <a:pt x="79" y="75"/>
                  </a:cubicBezTo>
                  <a:cubicBezTo>
                    <a:pt x="79" y="75"/>
                    <a:pt x="80" y="75"/>
                    <a:pt x="80" y="75"/>
                  </a:cubicBezTo>
                  <a:cubicBezTo>
                    <a:pt x="80" y="75"/>
                    <a:pt x="79" y="75"/>
                    <a:pt x="78" y="76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8" y="77"/>
                    <a:pt x="77" y="76"/>
                    <a:pt x="77" y="77"/>
                  </a:cubicBezTo>
                  <a:cubicBezTo>
                    <a:pt x="77" y="77"/>
                    <a:pt x="78" y="77"/>
                    <a:pt x="78" y="77"/>
                  </a:cubicBezTo>
                  <a:cubicBezTo>
                    <a:pt x="78" y="78"/>
                    <a:pt x="77" y="78"/>
                    <a:pt x="77" y="78"/>
                  </a:cubicBezTo>
                  <a:cubicBezTo>
                    <a:pt x="77" y="78"/>
                    <a:pt x="77" y="77"/>
                    <a:pt x="77" y="77"/>
                  </a:cubicBezTo>
                  <a:cubicBezTo>
                    <a:pt x="76" y="77"/>
                    <a:pt x="76" y="76"/>
                    <a:pt x="75" y="76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5" y="77"/>
                    <a:pt x="76" y="77"/>
                    <a:pt x="76" y="77"/>
                  </a:cubicBezTo>
                  <a:cubicBezTo>
                    <a:pt x="77" y="78"/>
                    <a:pt x="76" y="77"/>
                    <a:pt x="76" y="78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6" y="78"/>
                    <a:pt x="75" y="78"/>
                    <a:pt x="76" y="79"/>
                  </a:cubicBezTo>
                  <a:cubicBezTo>
                    <a:pt x="76" y="79"/>
                    <a:pt x="75" y="79"/>
                    <a:pt x="75" y="79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4" y="79"/>
                    <a:pt x="74" y="79"/>
                    <a:pt x="74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2" y="82"/>
                  </a:cubicBezTo>
                  <a:cubicBezTo>
                    <a:pt x="72" y="82"/>
                    <a:pt x="73" y="82"/>
                    <a:pt x="73" y="83"/>
                  </a:cubicBezTo>
                  <a:cubicBezTo>
                    <a:pt x="72" y="83"/>
                    <a:pt x="73" y="84"/>
                    <a:pt x="73" y="84"/>
                  </a:cubicBezTo>
                  <a:cubicBezTo>
                    <a:pt x="73" y="84"/>
                    <a:pt x="72" y="84"/>
                    <a:pt x="72" y="84"/>
                  </a:cubicBezTo>
                  <a:cubicBezTo>
                    <a:pt x="72" y="85"/>
                    <a:pt x="70" y="86"/>
                    <a:pt x="69" y="87"/>
                  </a:cubicBezTo>
                  <a:cubicBezTo>
                    <a:pt x="68" y="87"/>
                    <a:pt x="68" y="88"/>
                    <a:pt x="68" y="87"/>
                  </a:cubicBezTo>
                  <a:cubicBezTo>
                    <a:pt x="67" y="87"/>
                    <a:pt x="68" y="88"/>
                    <a:pt x="68" y="88"/>
                  </a:cubicBezTo>
                  <a:cubicBezTo>
                    <a:pt x="66" y="88"/>
                    <a:pt x="66" y="89"/>
                    <a:pt x="65" y="89"/>
                  </a:cubicBezTo>
                  <a:cubicBezTo>
                    <a:pt x="65" y="88"/>
                    <a:pt x="66" y="89"/>
                    <a:pt x="66" y="88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9"/>
                  </a:cubicBezTo>
                  <a:cubicBezTo>
                    <a:pt x="62" y="90"/>
                    <a:pt x="62" y="91"/>
                    <a:pt x="61" y="90"/>
                  </a:cubicBezTo>
                  <a:cubicBezTo>
                    <a:pt x="61" y="91"/>
                    <a:pt x="59" y="91"/>
                    <a:pt x="58" y="91"/>
                  </a:cubicBezTo>
                  <a:cubicBezTo>
                    <a:pt x="59" y="92"/>
                    <a:pt x="57" y="92"/>
                    <a:pt x="57" y="92"/>
                  </a:cubicBezTo>
                  <a:cubicBezTo>
                    <a:pt x="56" y="92"/>
                    <a:pt x="56" y="93"/>
                    <a:pt x="56" y="93"/>
                  </a:cubicBezTo>
                  <a:cubicBezTo>
                    <a:pt x="55" y="94"/>
                    <a:pt x="54" y="94"/>
                    <a:pt x="54" y="94"/>
                  </a:cubicBezTo>
                  <a:cubicBezTo>
                    <a:pt x="54" y="94"/>
                    <a:pt x="53" y="94"/>
                    <a:pt x="53" y="95"/>
                  </a:cubicBezTo>
                  <a:cubicBezTo>
                    <a:pt x="52" y="94"/>
                    <a:pt x="52" y="95"/>
                    <a:pt x="52" y="95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1" y="95"/>
                    <a:pt x="51" y="96"/>
                    <a:pt x="50" y="96"/>
                  </a:cubicBezTo>
                  <a:cubicBezTo>
                    <a:pt x="50" y="97"/>
                    <a:pt x="49" y="96"/>
                    <a:pt x="49" y="96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8" y="97"/>
                    <a:pt x="48" y="98"/>
                    <a:pt x="47" y="98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7" y="98"/>
                    <a:pt x="47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7"/>
                    <a:pt x="45" y="96"/>
                    <a:pt x="44" y="94"/>
                  </a:cubicBezTo>
                  <a:cubicBezTo>
                    <a:pt x="43" y="94"/>
                    <a:pt x="43" y="95"/>
                    <a:pt x="43" y="95"/>
                  </a:cubicBezTo>
                  <a:cubicBezTo>
                    <a:pt x="43" y="95"/>
                    <a:pt x="43" y="95"/>
                    <a:pt x="44" y="96"/>
                  </a:cubicBezTo>
                  <a:cubicBezTo>
                    <a:pt x="43" y="96"/>
                    <a:pt x="43" y="95"/>
                    <a:pt x="43" y="95"/>
                  </a:cubicBezTo>
                  <a:cubicBezTo>
                    <a:pt x="42" y="95"/>
                    <a:pt x="43" y="96"/>
                    <a:pt x="42" y="96"/>
                  </a:cubicBezTo>
                  <a:cubicBezTo>
                    <a:pt x="42" y="95"/>
                    <a:pt x="42" y="95"/>
                    <a:pt x="42" y="95"/>
                  </a:cubicBezTo>
                  <a:cubicBezTo>
                    <a:pt x="41" y="94"/>
                    <a:pt x="42" y="95"/>
                    <a:pt x="41" y="95"/>
                  </a:cubicBezTo>
                  <a:cubicBezTo>
                    <a:pt x="41" y="95"/>
                    <a:pt x="41" y="94"/>
                    <a:pt x="41" y="94"/>
                  </a:cubicBezTo>
                  <a:cubicBezTo>
                    <a:pt x="41" y="94"/>
                    <a:pt x="41" y="95"/>
                    <a:pt x="40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0" y="95"/>
                    <a:pt x="39" y="95"/>
                    <a:pt x="39" y="94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95"/>
                    <a:pt x="39" y="96"/>
                    <a:pt x="39" y="96"/>
                  </a:cubicBezTo>
                  <a:cubicBezTo>
                    <a:pt x="38" y="96"/>
                    <a:pt x="38" y="95"/>
                    <a:pt x="38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8" y="96"/>
                    <a:pt x="38" y="96"/>
                    <a:pt x="39" y="97"/>
                  </a:cubicBezTo>
                  <a:cubicBezTo>
                    <a:pt x="38" y="97"/>
                    <a:pt x="38" y="97"/>
                    <a:pt x="38" y="97"/>
                  </a:cubicBezTo>
                  <a:cubicBezTo>
                    <a:pt x="38" y="96"/>
                    <a:pt x="38" y="97"/>
                    <a:pt x="38" y="97"/>
                  </a:cubicBezTo>
                  <a:cubicBezTo>
                    <a:pt x="38" y="97"/>
                    <a:pt x="37" y="95"/>
                    <a:pt x="37" y="97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38" y="97"/>
                    <a:pt x="38" y="98"/>
                    <a:pt x="38" y="98"/>
                  </a:cubicBezTo>
                  <a:cubicBezTo>
                    <a:pt x="38" y="99"/>
                    <a:pt x="38" y="99"/>
                    <a:pt x="38" y="99"/>
                  </a:cubicBezTo>
                  <a:cubicBezTo>
                    <a:pt x="37" y="98"/>
                    <a:pt x="38" y="99"/>
                    <a:pt x="38" y="98"/>
                  </a:cubicBezTo>
                  <a:cubicBezTo>
                    <a:pt x="37" y="97"/>
                    <a:pt x="37" y="98"/>
                    <a:pt x="37" y="99"/>
                  </a:cubicBezTo>
                  <a:cubicBezTo>
                    <a:pt x="36" y="99"/>
                    <a:pt x="36" y="100"/>
                    <a:pt x="36" y="98"/>
                  </a:cubicBezTo>
                  <a:cubicBezTo>
                    <a:pt x="35" y="98"/>
                    <a:pt x="36" y="99"/>
                    <a:pt x="35" y="99"/>
                  </a:cubicBezTo>
                  <a:cubicBezTo>
                    <a:pt x="35" y="99"/>
                    <a:pt x="35" y="99"/>
                    <a:pt x="35" y="99"/>
                  </a:cubicBezTo>
                  <a:cubicBezTo>
                    <a:pt x="35" y="98"/>
                    <a:pt x="34" y="98"/>
                    <a:pt x="34" y="96"/>
                  </a:cubicBezTo>
                  <a:cubicBezTo>
                    <a:pt x="34" y="96"/>
                    <a:pt x="33" y="96"/>
                    <a:pt x="34" y="9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7"/>
                    <a:pt x="35" y="99"/>
                    <a:pt x="35" y="99"/>
                  </a:cubicBezTo>
                  <a:cubicBezTo>
                    <a:pt x="34" y="99"/>
                    <a:pt x="34" y="98"/>
                    <a:pt x="34" y="98"/>
                  </a:cubicBezTo>
                  <a:cubicBezTo>
                    <a:pt x="34" y="98"/>
                    <a:pt x="34" y="99"/>
                    <a:pt x="34" y="98"/>
                  </a:cubicBezTo>
                  <a:cubicBezTo>
                    <a:pt x="33" y="98"/>
                    <a:pt x="34" y="98"/>
                    <a:pt x="34" y="99"/>
                  </a:cubicBezTo>
                  <a:cubicBezTo>
                    <a:pt x="34" y="99"/>
                    <a:pt x="33" y="99"/>
                    <a:pt x="33" y="99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6" y="87"/>
                    <a:pt x="17" y="87"/>
                    <a:pt x="17" y="87"/>
                  </a:cubicBezTo>
                  <a:cubicBezTo>
                    <a:pt x="17" y="87"/>
                    <a:pt x="17" y="87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4" y="87"/>
                    <a:pt x="15" y="87"/>
                    <a:pt x="15" y="87"/>
                  </a:cubicBezTo>
                  <a:cubicBezTo>
                    <a:pt x="13" y="87"/>
                    <a:pt x="14" y="87"/>
                    <a:pt x="14" y="86"/>
                  </a:cubicBezTo>
                  <a:cubicBezTo>
                    <a:pt x="14" y="86"/>
                    <a:pt x="15" y="86"/>
                    <a:pt x="15" y="86"/>
                  </a:cubicBezTo>
                  <a:cubicBezTo>
                    <a:pt x="14" y="86"/>
                    <a:pt x="16" y="86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5" y="86"/>
                    <a:pt x="15" y="86"/>
                    <a:pt x="13" y="86"/>
                  </a:cubicBezTo>
                  <a:cubicBezTo>
                    <a:pt x="14" y="86"/>
                    <a:pt x="14" y="86"/>
                    <a:pt x="15" y="86"/>
                  </a:cubicBezTo>
                  <a:cubicBezTo>
                    <a:pt x="15" y="85"/>
                    <a:pt x="15" y="85"/>
                    <a:pt x="14" y="85"/>
                  </a:cubicBezTo>
                  <a:cubicBezTo>
                    <a:pt x="14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5" y="84"/>
                    <a:pt x="15" y="84"/>
                    <a:pt x="14" y="84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3" y="84"/>
                    <a:pt x="14" y="84"/>
                    <a:pt x="15" y="84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14" y="83"/>
                    <a:pt x="15" y="84"/>
                    <a:pt x="13" y="84"/>
                  </a:cubicBezTo>
                  <a:cubicBezTo>
                    <a:pt x="13" y="83"/>
                    <a:pt x="14" y="83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2" y="84"/>
                    <a:pt x="12" y="83"/>
                    <a:pt x="13" y="83"/>
                  </a:cubicBezTo>
                  <a:cubicBezTo>
                    <a:pt x="13" y="83"/>
                    <a:pt x="14" y="83"/>
                    <a:pt x="14" y="83"/>
                  </a:cubicBezTo>
                  <a:cubicBezTo>
                    <a:pt x="14" y="82"/>
                    <a:pt x="14" y="82"/>
                    <a:pt x="15" y="82"/>
                  </a:cubicBezTo>
                  <a:cubicBezTo>
                    <a:pt x="14" y="81"/>
                    <a:pt x="14" y="82"/>
                    <a:pt x="13" y="82"/>
                  </a:cubicBezTo>
                  <a:cubicBezTo>
                    <a:pt x="12" y="82"/>
                    <a:pt x="15" y="81"/>
                    <a:pt x="14" y="80"/>
                  </a:cubicBezTo>
                  <a:cubicBezTo>
                    <a:pt x="13" y="80"/>
                    <a:pt x="15" y="80"/>
                    <a:pt x="14" y="80"/>
                  </a:cubicBezTo>
                  <a:cubicBezTo>
                    <a:pt x="15" y="80"/>
                    <a:pt x="14" y="80"/>
                    <a:pt x="13" y="80"/>
                  </a:cubicBezTo>
                  <a:cubicBezTo>
                    <a:pt x="14" y="79"/>
                    <a:pt x="13" y="79"/>
                    <a:pt x="14" y="79"/>
                  </a:cubicBezTo>
                  <a:cubicBezTo>
                    <a:pt x="14" y="78"/>
                    <a:pt x="14" y="79"/>
                    <a:pt x="14" y="78"/>
                  </a:cubicBezTo>
                  <a:cubicBezTo>
                    <a:pt x="13" y="78"/>
                    <a:pt x="13" y="78"/>
                    <a:pt x="12" y="7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3" y="78"/>
                    <a:pt x="14" y="78"/>
                    <a:pt x="14" y="78"/>
                  </a:cubicBezTo>
                  <a:cubicBezTo>
                    <a:pt x="14" y="78"/>
                    <a:pt x="13" y="78"/>
                    <a:pt x="13" y="78"/>
                  </a:cubicBezTo>
                  <a:cubicBezTo>
                    <a:pt x="13" y="78"/>
                    <a:pt x="12" y="78"/>
                    <a:pt x="12" y="77"/>
                  </a:cubicBezTo>
                  <a:cubicBezTo>
                    <a:pt x="12" y="77"/>
                    <a:pt x="13" y="77"/>
                    <a:pt x="13" y="76"/>
                  </a:cubicBezTo>
                  <a:cubicBezTo>
                    <a:pt x="13" y="76"/>
                    <a:pt x="11" y="76"/>
                    <a:pt x="12" y="76"/>
                  </a:cubicBezTo>
                  <a:cubicBezTo>
                    <a:pt x="12" y="76"/>
                    <a:pt x="12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5"/>
                    <a:pt x="12" y="76"/>
                    <a:pt x="12" y="75"/>
                  </a:cubicBezTo>
                  <a:cubicBezTo>
                    <a:pt x="12" y="75"/>
                    <a:pt x="12" y="75"/>
                    <a:pt x="12" y="74"/>
                  </a:cubicBezTo>
                  <a:cubicBezTo>
                    <a:pt x="12" y="74"/>
                    <a:pt x="13" y="74"/>
                    <a:pt x="13" y="74"/>
                  </a:cubicBezTo>
                  <a:cubicBezTo>
                    <a:pt x="14" y="74"/>
                    <a:pt x="13" y="74"/>
                    <a:pt x="13" y="74"/>
                  </a:cubicBezTo>
                  <a:cubicBezTo>
                    <a:pt x="14" y="74"/>
                    <a:pt x="14" y="73"/>
                    <a:pt x="15" y="74"/>
                  </a:cubicBezTo>
                  <a:cubicBezTo>
                    <a:pt x="15" y="74"/>
                    <a:pt x="15" y="73"/>
                    <a:pt x="15" y="73"/>
                  </a:cubicBezTo>
                  <a:cubicBezTo>
                    <a:pt x="15" y="73"/>
                    <a:pt x="14" y="73"/>
                    <a:pt x="13" y="73"/>
                  </a:cubicBezTo>
                  <a:cubicBezTo>
                    <a:pt x="13" y="73"/>
                    <a:pt x="12" y="73"/>
                    <a:pt x="12" y="73"/>
                  </a:cubicBezTo>
                  <a:cubicBezTo>
                    <a:pt x="12" y="73"/>
                    <a:pt x="12" y="73"/>
                    <a:pt x="11" y="73"/>
                  </a:cubicBezTo>
                  <a:cubicBezTo>
                    <a:pt x="12" y="72"/>
                    <a:pt x="11" y="72"/>
                    <a:pt x="11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1" y="71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2" y="70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0" y="70"/>
                    <a:pt x="10" y="70"/>
                    <a:pt x="9" y="70"/>
                  </a:cubicBezTo>
                  <a:cubicBezTo>
                    <a:pt x="9" y="70"/>
                    <a:pt x="11" y="70"/>
                    <a:pt x="10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0" y="69"/>
                    <a:pt x="11" y="69"/>
                  </a:cubicBezTo>
                  <a:cubicBezTo>
                    <a:pt x="11" y="69"/>
                    <a:pt x="10" y="69"/>
                    <a:pt x="10" y="69"/>
                  </a:cubicBezTo>
                  <a:cubicBezTo>
                    <a:pt x="10" y="68"/>
                    <a:pt x="10" y="68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1" y="67"/>
                    <a:pt x="9" y="67"/>
                    <a:pt x="9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6"/>
                    <a:pt x="10" y="67"/>
                    <a:pt x="10" y="67"/>
                  </a:cubicBezTo>
                  <a:cubicBezTo>
                    <a:pt x="9" y="67"/>
                    <a:pt x="11" y="66"/>
                    <a:pt x="9" y="66"/>
                  </a:cubicBezTo>
                  <a:cubicBezTo>
                    <a:pt x="9" y="65"/>
                    <a:pt x="10" y="65"/>
                    <a:pt x="10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5"/>
                    <a:pt x="8" y="65"/>
                    <a:pt x="9" y="65"/>
                  </a:cubicBezTo>
                  <a:cubicBezTo>
                    <a:pt x="8" y="65"/>
                    <a:pt x="9" y="64"/>
                    <a:pt x="9" y="64"/>
                  </a:cubicBezTo>
                  <a:cubicBezTo>
                    <a:pt x="10" y="64"/>
                    <a:pt x="9" y="64"/>
                    <a:pt x="8" y="64"/>
                  </a:cubicBezTo>
                  <a:cubicBezTo>
                    <a:pt x="8" y="64"/>
                    <a:pt x="9" y="63"/>
                    <a:pt x="9" y="63"/>
                  </a:cubicBezTo>
                  <a:cubicBezTo>
                    <a:pt x="9" y="63"/>
                    <a:pt x="8" y="63"/>
                    <a:pt x="8" y="63"/>
                  </a:cubicBezTo>
                  <a:cubicBezTo>
                    <a:pt x="8" y="63"/>
                    <a:pt x="9" y="63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9" y="61"/>
                    <a:pt x="9" y="61"/>
                  </a:cubicBezTo>
                  <a:cubicBezTo>
                    <a:pt x="9" y="61"/>
                    <a:pt x="8" y="61"/>
                    <a:pt x="8" y="61"/>
                  </a:cubicBezTo>
                  <a:cubicBezTo>
                    <a:pt x="8" y="61"/>
                    <a:pt x="9" y="60"/>
                    <a:pt x="8" y="60"/>
                  </a:cubicBezTo>
                  <a:cubicBezTo>
                    <a:pt x="8" y="60"/>
                    <a:pt x="7" y="60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7" y="58"/>
                    <a:pt x="7" y="58"/>
                  </a:cubicBezTo>
                  <a:cubicBezTo>
                    <a:pt x="7" y="58"/>
                    <a:pt x="6" y="58"/>
                    <a:pt x="7" y="58"/>
                  </a:cubicBezTo>
                  <a:cubicBezTo>
                    <a:pt x="7" y="58"/>
                    <a:pt x="7" y="58"/>
                    <a:pt x="6" y="58"/>
                  </a:cubicBezTo>
                  <a:cubicBezTo>
                    <a:pt x="6" y="57"/>
                    <a:pt x="6" y="55"/>
                    <a:pt x="5" y="54"/>
                  </a:cubicBezTo>
                  <a:cubicBezTo>
                    <a:pt x="5" y="54"/>
                    <a:pt x="5" y="54"/>
                    <a:pt x="6" y="54"/>
                  </a:cubicBezTo>
                  <a:cubicBezTo>
                    <a:pt x="4" y="53"/>
                    <a:pt x="4" y="53"/>
                    <a:pt x="4" y="52"/>
                  </a:cubicBezTo>
                  <a:cubicBezTo>
                    <a:pt x="4" y="52"/>
                    <a:pt x="3" y="52"/>
                    <a:pt x="3" y="52"/>
                  </a:cubicBezTo>
                  <a:cubicBezTo>
                    <a:pt x="4" y="52"/>
                    <a:pt x="4" y="51"/>
                    <a:pt x="4" y="51"/>
                  </a:cubicBezTo>
                  <a:cubicBezTo>
                    <a:pt x="3" y="51"/>
                    <a:pt x="4" y="51"/>
                    <a:pt x="3" y="52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1"/>
                    <a:pt x="3" y="51"/>
                    <a:pt x="2" y="51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3" y="50"/>
                    <a:pt x="4" y="50"/>
                    <a:pt x="5" y="49"/>
                  </a:cubicBezTo>
                  <a:cubicBezTo>
                    <a:pt x="5" y="49"/>
                    <a:pt x="5" y="49"/>
                    <a:pt x="4" y="49"/>
                  </a:cubicBezTo>
                  <a:cubicBezTo>
                    <a:pt x="5" y="49"/>
                    <a:pt x="6" y="49"/>
                    <a:pt x="6" y="49"/>
                  </a:cubicBezTo>
                  <a:cubicBezTo>
                    <a:pt x="6" y="48"/>
                    <a:pt x="7" y="48"/>
                    <a:pt x="6" y="48"/>
                  </a:cubicBezTo>
                  <a:cubicBezTo>
                    <a:pt x="5" y="48"/>
                    <a:pt x="6" y="47"/>
                    <a:pt x="6" y="47"/>
                  </a:cubicBezTo>
                  <a:cubicBezTo>
                    <a:pt x="6" y="47"/>
                    <a:pt x="5" y="47"/>
                    <a:pt x="5" y="47"/>
                  </a:cubicBezTo>
                  <a:cubicBezTo>
                    <a:pt x="5" y="47"/>
                    <a:pt x="6" y="47"/>
                    <a:pt x="6" y="47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6" y="46"/>
                    <a:pt x="6" y="47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5" y="45"/>
                  </a:cubicBezTo>
                  <a:cubicBezTo>
                    <a:pt x="5" y="45"/>
                    <a:pt x="5" y="44"/>
                    <a:pt x="5" y="43"/>
                  </a:cubicBezTo>
                  <a:cubicBezTo>
                    <a:pt x="5" y="43"/>
                    <a:pt x="4" y="44"/>
                    <a:pt x="4" y="44"/>
                  </a:cubicBezTo>
                  <a:cubicBezTo>
                    <a:pt x="4" y="43"/>
                    <a:pt x="4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1"/>
                    <a:pt x="2" y="42"/>
                    <a:pt x="2" y="41"/>
                  </a:cubicBezTo>
                  <a:cubicBezTo>
                    <a:pt x="2" y="41"/>
                    <a:pt x="3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2" y="41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2" y="41"/>
                    <a:pt x="2" y="40"/>
                    <a:pt x="2" y="40"/>
                  </a:cubicBezTo>
                  <a:cubicBezTo>
                    <a:pt x="2" y="40"/>
                    <a:pt x="3" y="40"/>
                    <a:pt x="3" y="40"/>
                  </a:cubicBezTo>
                  <a:cubicBezTo>
                    <a:pt x="4" y="40"/>
                    <a:pt x="2" y="40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2" y="39"/>
                    <a:pt x="2" y="39"/>
                  </a:cubicBezTo>
                  <a:cubicBezTo>
                    <a:pt x="1" y="39"/>
                    <a:pt x="2" y="39"/>
                    <a:pt x="1" y="39"/>
                  </a:cubicBezTo>
                  <a:cubicBezTo>
                    <a:pt x="1" y="39"/>
                    <a:pt x="1" y="39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8"/>
                    <a:pt x="2" y="37"/>
                    <a:pt x="3" y="37"/>
                  </a:cubicBezTo>
                  <a:cubicBezTo>
                    <a:pt x="3" y="37"/>
                    <a:pt x="3" y="35"/>
                    <a:pt x="3" y="35"/>
                  </a:cubicBezTo>
                  <a:cubicBezTo>
                    <a:pt x="3" y="34"/>
                    <a:pt x="2" y="34"/>
                    <a:pt x="2" y="34"/>
                  </a:cubicBezTo>
                  <a:cubicBezTo>
                    <a:pt x="1" y="33"/>
                    <a:pt x="2" y="32"/>
                    <a:pt x="1" y="31"/>
                  </a:cubicBezTo>
                  <a:cubicBezTo>
                    <a:pt x="1" y="30"/>
                    <a:pt x="2" y="31"/>
                    <a:pt x="2" y="31"/>
                  </a:cubicBezTo>
                  <a:cubicBezTo>
                    <a:pt x="2" y="32"/>
                    <a:pt x="2" y="32"/>
                    <a:pt x="1" y="32"/>
                  </a:cubicBezTo>
                  <a:cubicBezTo>
                    <a:pt x="1" y="32"/>
                    <a:pt x="1" y="33"/>
                    <a:pt x="1" y="33"/>
                  </a:cubicBezTo>
                  <a:cubicBezTo>
                    <a:pt x="1" y="33"/>
                    <a:pt x="1" y="34"/>
                    <a:pt x="1" y="34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1" y="35"/>
                    <a:pt x="1" y="36"/>
                    <a:pt x="1" y="37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1" y="40"/>
                    <a:pt x="0" y="40"/>
                    <a:pt x="0" y="41"/>
                  </a:cubicBezTo>
                  <a:cubicBezTo>
                    <a:pt x="0" y="41"/>
                    <a:pt x="1" y="42"/>
                    <a:pt x="0" y="43"/>
                  </a:cubicBezTo>
                  <a:cubicBezTo>
                    <a:pt x="1" y="42"/>
                    <a:pt x="2" y="43"/>
                    <a:pt x="2" y="42"/>
                  </a:cubicBezTo>
                  <a:cubicBezTo>
                    <a:pt x="2" y="42"/>
                    <a:pt x="3" y="42"/>
                    <a:pt x="3" y="41"/>
                  </a:cubicBezTo>
                  <a:cubicBezTo>
                    <a:pt x="4" y="41"/>
                    <a:pt x="3" y="42"/>
                    <a:pt x="4" y="42"/>
                  </a:cubicBezTo>
                  <a:cubicBezTo>
                    <a:pt x="4" y="41"/>
                    <a:pt x="6" y="41"/>
                    <a:pt x="7" y="41"/>
                  </a:cubicBezTo>
                  <a:cubicBezTo>
                    <a:pt x="7" y="41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7" y="42"/>
                    <a:pt x="6" y="42"/>
                    <a:pt x="6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6" y="41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39"/>
                    <a:pt x="5" y="39"/>
                    <a:pt x="6" y="39"/>
                  </a:cubicBezTo>
                  <a:cubicBezTo>
                    <a:pt x="5" y="39"/>
                    <a:pt x="5" y="38"/>
                    <a:pt x="4" y="37"/>
                  </a:cubicBezTo>
                  <a:cubicBezTo>
                    <a:pt x="4" y="37"/>
                    <a:pt x="4" y="37"/>
                    <a:pt x="3" y="37"/>
                  </a:cubicBezTo>
                  <a:cubicBezTo>
                    <a:pt x="3" y="37"/>
                    <a:pt x="3" y="36"/>
                    <a:pt x="3" y="36"/>
                  </a:cubicBezTo>
                  <a:cubicBezTo>
                    <a:pt x="5" y="35"/>
                    <a:pt x="5" y="35"/>
                    <a:pt x="6" y="35"/>
                  </a:cubicBezTo>
                  <a:cubicBezTo>
                    <a:pt x="6" y="34"/>
                    <a:pt x="8" y="34"/>
                    <a:pt x="8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3"/>
                    <a:pt x="12" y="32"/>
                    <a:pt x="13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6" y="31"/>
                  </a:cubicBezTo>
                  <a:cubicBezTo>
                    <a:pt x="16" y="32"/>
                    <a:pt x="17" y="31"/>
                    <a:pt x="17" y="31"/>
                  </a:cubicBezTo>
                  <a:cubicBezTo>
                    <a:pt x="17" y="31"/>
                    <a:pt x="17" y="32"/>
                    <a:pt x="17" y="32"/>
                  </a:cubicBezTo>
                  <a:cubicBezTo>
                    <a:pt x="18" y="32"/>
                    <a:pt x="19" y="31"/>
                    <a:pt x="19" y="31"/>
                  </a:cubicBezTo>
                  <a:cubicBezTo>
                    <a:pt x="19" y="31"/>
                    <a:pt x="18" y="32"/>
                    <a:pt x="18" y="32"/>
                  </a:cubicBezTo>
                  <a:cubicBezTo>
                    <a:pt x="19" y="32"/>
                    <a:pt x="19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0" y="33"/>
                    <a:pt x="20" y="34"/>
                    <a:pt x="19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1" y="35"/>
                    <a:pt x="22" y="34"/>
                    <a:pt x="23" y="34"/>
                  </a:cubicBezTo>
                  <a:cubicBezTo>
                    <a:pt x="23" y="34"/>
                    <a:pt x="25" y="34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7" y="34"/>
                    <a:pt x="28" y="34"/>
                  </a:cubicBezTo>
                  <a:cubicBezTo>
                    <a:pt x="27" y="34"/>
                    <a:pt x="27" y="34"/>
                    <a:pt x="27" y="35"/>
                  </a:cubicBezTo>
                  <a:cubicBezTo>
                    <a:pt x="27" y="35"/>
                    <a:pt x="26" y="35"/>
                    <a:pt x="26" y="35"/>
                  </a:cubicBezTo>
                  <a:cubicBezTo>
                    <a:pt x="26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5" y="36"/>
                    <a:pt x="26" y="36"/>
                  </a:cubicBezTo>
                  <a:cubicBezTo>
                    <a:pt x="27" y="36"/>
                    <a:pt x="26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19" y="39"/>
                    <a:pt x="28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4"/>
                    <a:pt x="28" y="34"/>
                    <a:pt x="29" y="34"/>
                  </a:cubicBezTo>
                  <a:cubicBezTo>
                    <a:pt x="29" y="34"/>
                    <a:pt x="30" y="33"/>
                    <a:pt x="30" y="33"/>
                  </a:cubicBezTo>
                  <a:cubicBezTo>
                    <a:pt x="31" y="33"/>
                    <a:pt x="30" y="33"/>
                    <a:pt x="30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0" y="33"/>
                    <a:pt x="31" y="32"/>
                    <a:pt x="29" y="32"/>
                  </a:cubicBezTo>
                  <a:cubicBezTo>
                    <a:pt x="30" y="32"/>
                    <a:pt x="30" y="32"/>
                    <a:pt x="30" y="31"/>
                  </a:cubicBezTo>
                  <a:cubicBezTo>
                    <a:pt x="30" y="31"/>
                    <a:pt x="30" y="32"/>
                    <a:pt x="30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9" y="31"/>
                    <a:pt x="29" y="30"/>
                    <a:pt x="30" y="31"/>
                  </a:cubicBezTo>
                  <a:cubicBezTo>
                    <a:pt x="29" y="30"/>
                    <a:pt x="29" y="31"/>
                    <a:pt x="30" y="31"/>
                  </a:cubicBezTo>
                  <a:cubicBezTo>
                    <a:pt x="30" y="31"/>
                    <a:pt x="30" y="32"/>
                    <a:pt x="30" y="32"/>
                  </a:cubicBezTo>
                  <a:cubicBezTo>
                    <a:pt x="30" y="32"/>
                    <a:pt x="30" y="32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0" y="35"/>
                    <a:pt x="31" y="35"/>
                  </a:cubicBezTo>
                  <a:cubicBezTo>
                    <a:pt x="31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30" y="37"/>
                    <a:pt x="29" y="37"/>
                  </a:cubicBezTo>
                  <a:cubicBezTo>
                    <a:pt x="30" y="37"/>
                    <a:pt x="31" y="37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9" y="38"/>
                    <a:pt x="30" y="38"/>
                    <a:pt x="29" y="38"/>
                  </a:cubicBezTo>
                  <a:cubicBezTo>
                    <a:pt x="29" y="38"/>
                    <a:pt x="29" y="39"/>
                    <a:pt x="29" y="39"/>
                  </a:cubicBezTo>
                  <a:cubicBezTo>
                    <a:pt x="29" y="39"/>
                    <a:pt x="30" y="40"/>
                    <a:pt x="29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9" y="41"/>
                    <a:pt x="30" y="41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3"/>
                    <a:pt x="30" y="42"/>
                  </a:cubicBezTo>
                  <a:cubicBezTo>
                    <a:pt x="30" y="43"/>
                    <a:pt x="30" y="42"/>
                    <a:pt x="29" y="43"/>
                  </a:cubicBezTo>
                  <a:cubicBezTo>
                    <a:pt x="29" y="43"/>
                    <a:pt x="30" y="43"/>
                    <a:pt x="30" y="43"/>
                  </a:cubicBezTo>
                  <a:cubicBezTo>
                    <a:pt x="30" y="43"/>
                    <a:pt x="30" y="44"/>
                    <a:pt x="31" y="44"/>
                  </a:cubicBezTo>
                  <a:cubicBezTo>
                    <a:pt x="31" y="44"/>
                    <a:pt x="31" y="44"/>
                    <a:pt x="30" y="45"/>
                  </a:cubicBezTo>
                  <a:cubicBezTo>
                    <a:pt x="32" y="46"/>
                    <a:pt x="33" y="47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3" y="50"/>
                    <a:pt x="32" y="50"/>
                    <a:pt x="33" y="50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2" y="51"/>
                    <a:pt x="33" y="51"/>
                    <a:pt x="32" y="52"/>
                  </a:cubicBezTo>
                  <a:cubicBezTo>
                    <a:pt x="31" y="52"/>
                    <a:pt x="32" y="51"/>
                    <a:pt x="32" y="51"/>
                  </a:cubicBezTo>
                  <a:cubicBezTo>
                    <a:pt x="32" y="51"/>
                    <a:pt x="31" y="51"/>
                    <a:pt x="31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8" y="51"/>
                    <a:pt x="28" y="51"/>
                  </a:cubicBezTo>
                  <a:cubicBezTo>
                    <a:pt x="26" y="51"/>
                    <a:pt x="27" y="50"/>
                    <a:pt x="26" y="50"/>
                  </a:cubicBezTo>
                  <a:cubicBezTo>
                    <a:pt x="26" y="50"/>
                    <a:pt x="26" y="50"/>
                    <a:pt x="27" y="50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6" y="50"/>
                    <a:pt x="26" y="50"/>
                  </a:cubicBezTo>
                  <a:cubicBezTo>
                    <a:pt x="25" y="50"/>
                    <a:pt x="26" y="49"/>
                    <a:pt x="26" y="49"/>
                  </a:cubicBezTo>
                  <a:cubicBezTo>
                    <a:pt x="27" y="49"/>
                    <a:pt x="27" y="49"/>
                    <a:pt x="27" y="48"/>
                  </a:cubicBezTo>
                  <a:cubicBezTo>
                    <a:pt x="27" y="48"/>
                    <a:pt x="26" y="48"/>
                    <a:pt x="27" y="48"/>
                  </a:cubicBezTo>
                  <a:cubicBezTo>
                    <a:pt x="27" y="48"/>
                    <a:pt x="26" y="48"/>
                    <a:pt x="26" y="48"/>
                  </a:cubicBezTo>
                  <a:cubicBezTo>
                    <a:pt x="25" y="48"/>
                    <a:pt x="27" y="49"/>
                    <a:pt x="26" y="49"/>
                  </a:cubicBezTo>
                  <a:cubicBezTo>
                    <a:pt x="26" y="48"/>
                    <a:pt x="25" y="48"/>
                    <a:pt x="26" y="48"/>
                  </a:cubicBezTo>
                  <a:cubicBezTo>
                    <a:pt x="26" y="47"/>
                    <a:pt x="25" y="48"/>
                    <a:pt x="24" y="48"/>
                  </a:cubicBezTo>
                  <a:cubicBezTo>
                    <a:pt x="24" y="48"/>
                    <a:pt x="25" y="48"/>
                    <a:pt x="24" y="48"/>
                  </a:cubicBezTo>
                  <a:cubicBezTo>
                    <a:pt x="24" y="48"/>
                    <a:pt x="23" y="48"/>
                    <a:pt x="23" y="48"/>
                  </a:cubicBezTo>
                  <a:cubicBezTo>
                    <a:pt x="23" y="48"/>
                    <a:pt x="22" y="49"/>
                    <a:pt x="22" y="49"/>
                  </a:cubicBezTo>
                  <a:cubicBezTo>
                    <a:pt x="23" y="49"/>
                    <a:pt x="23" y="48"/>
                    <a:pt x="24" y="48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3" y="49"/>
                    <a:pt x="24" y="49"/>
                    <a:pt x="25" y="49"/>
                  </a:cubicBezTo>
                  <a:cubicBezTo>
                    <a:pt x="25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5" y="50"/>
                    <a:pt x="24" y="51"/>
                    <a:pt x="23" y="51"/>
                  </a:cubicBezTo>
                  <a:cubicBezTo>
                    <a:pt x="24" y="51"/>
                    <a:pt x="24" y="51"/>
                    <a:pt x="25" y="51"/>
                  </a:cubicBezTo>
                  <a:cubicBezTo>
                    <a:pt x="25" y="52"/>
                    <a:pt x="25" y="53"/>
                    <a:pt x="25" y="54"/>
                  </a:cubicBezTo>
                  <a:cubicBezTo>
                    <a:pt x="25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7" y="54"/>
                    <a:pt x="28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8" y="53"/>
                    <a:pt x="27" y="53"/>
                    <a:pt x="27" y="54"/>
                  </a:cubicBezTo>
                  <a:cubicBezTo>
                    <a:pt x="28" y="54"/>
                    <a:pt x="28" y="53"/>
                    <a:pt x="29" y="53"/>
                  </a:cubicBezTo>
                  <a:cubicBezTo>
                    <a:pt x="28" y="54"/>
                    <a:pt x="28" y="54"/>
                    <a:pt x="29" y="54"/>
                  </a:cubicBezTo>
                  <a:cubicBezTo>
                    <a:pt x="30" y="54"/>
                    <a:pt x="29" y="54"/>
                    <a:pt x="29" y="54"/>
                  </a:cubicBezTo>
                  <a:cubicBezTo>
                    <a:pt x="29" y="53"/>
                    <a:pt x="30" y="53"/>
                    <a:pt x="30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3" y="53"/>
                    <a:pt x="33" y="53"/>
                    <a:pt x="34" y="53"/>
                  </a:cubicBezTo>
                  <a:cubicBezTo>
                    <a:pt x="34" y="53"/>
                    <a:pt x="33" y="53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4" y="54"/>
                    <a:pt x="33" y="54"/>
                    <a:pt x="33" y="55"/>
                  </a:cubicBezTo>
                  <a:cubicBezTo>
                    <a:pt x="33" y="55"/>
                    <a:pt x="34" y="55"/>
                    <a:pt x="34" y="55"/>
                  </a:cubicBezTo>
                  <a:cubicBezTo>
                    <a:pt x="33" y="56"/>
                    <a:pt x="34" y="57"/>
                    <a:pt x="34" y="58"/>
                  </a:cubicBezTo>
                  <a:cubicBezTo>
                    <a:pt x="34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9"/>
                  </a:cubicBezTo>
                  <a:cubicBezTo>
                    <a:pt x="33" y="59"/>
                    <a:pt x="34" y="59"/>
                    <a:pt x="34" y="59"/>
                  </a:cubicBezTo>
                  <a:cubicBezTo>
                    <a:pt x="34" y="59"/>
                    <a:pt x="33" y="59"/>
                    <a:pt x="33" y="59"/>
                  </a:cubicBezTo>
                  <a:cubicBezTo>
                    <a:pt x="33" y="59"/>
                    <a:pt x="34" y="60"/>
                    <a:pt x="33" y="60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5" y="61"/>
                  </a:cubicBezTo>
                  <a:cubicBezTo>
                    <a:pt x="35" y="62"/>
                    <a:pt x="35" y="65"/>
                    <a:pt x="35" y="66"/>
                  </a:cubicBezTo>
                  <a:cubicBezTo>
                    <a:pt x="35" y="66"/>
                    <a:pt x="36" y="67"/>
                    <a:pt x="36" y="67"/>
                  </a:cubicBezTo>
                  <a:cubicBezTo>
                    <a:pt x="36" y="67"/>
                    <a:pt x="36" y="68"/>
                    <a:pt x="36" y="68"/>
                  </a:cubicBezTo>
                  <a:cubicBezTo>
                    <a:pt x="37" y="68"/>
                    <a:pt x="37" y="68"/>
                    <a:pt x="37" y="69"/>
                  </a:cubicBezTo>
                  <a:cubicBezTo>
                    <a:pt x="37" y="68"/>
                    <a:pt x="37" y="70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2"/>
                    <a:pt x="37" y="73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8" y="73"/>
                    <a:pt x="37" y="74"/>
                    <a:pt x="37" y="74"/>
                  </a:cubicBezTo>
                  <a:cubicBezTo>
                    <a:pt x="37" y="74"/>
                    <a:pt x="38" y="74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5"/>
                    <a:pt x="38" y="75"/>
                    <a:pt x="39" y="75"/>
                  </a:cubicBezTo>
                  <a:cubicBezTo>
                    <a:pt x="39" y="75"/>
                    <a:pt x="38" y="76"/>
                    <a:pt x="39" y="76"/>
                  </a:cubicBezTo>
                  <a:cubicBezTo>
                    <a:pt x="39" y="77"/>
                    <a:pt x="39" y="76"/>
                    <a:pt x="39" y="77"/>
                  </a:cubicBezTo>
                  <a:cubicBezTo>
                    <a:pt x="39" y="77"/>
                    <a:pt x="39" y="77"/>
                    <a:pt x="38" y="77"/>
                  </a:cubicBezTo>
                  <a:cubicBezTo>
                    <a:pt x="38" y="77"/>
                    <a:pt x="39" y="77"/>
                    <a:pt x="39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40" y="77"/>
                    <a:pt x="39" y="77"/>
                    <a:pt x="39" y="77"/>
                  </a:cubicBezTo>
                  <a:cubicBezTo>
                    <a:pt x="39" y="77"/>
                    <a:pt x="39" y="77"/>
                    <a:pt x="39" y="78"/>
                  </a:cubicBezTo>
                  <a:cubicBezTo>
                    <a:pt x="39" y="78"/>
                    <a:pt x="40" y="78"/>
                    <a:pt x="40" y="78"/>
                  </a:cubicBezTo>
                  <a:cubicBezTo>
                    <a:pt x="40" y="78"/>
                    <a:pt x="39" y="79"/>
                    <a:pt x="39" y="79"/>
                  </a:cubicBezTo>
                  <a:cubicBezTo>
                    <a:pt x="40" y="79"/>
                    <a:pt x="40" y="80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0" y="82"/>
                    <a:pt x="41" y="82"/>
                    <a:pt x="41" y="82"/>
                  </a:cubicBezTo>
                  <a:cubicBezTo>
                    <a:pt x="40" y="82"/>
                    <a:pt x="40" y="82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40" y="84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35" y="82"/>
                    <a:pt x="30" y="78"/>
                    <a:pt x="25" y="75"/>
                  </a:cubicBezTo>
                  <a:cubicBezTo>
                    <a:pt x="25" y="75"/>
                    <a:pt x="25" y="74"/>
                    <a:pt x="26" y="75"/>
                  </a:cubicBezTo>
                  <a:cubicBezTo>
                    <a:pt x="26" y="74"/>
                    <a:pt x="26" y="74"/>
                    <a:pt x="27" y="74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8" y="73"/>
                    <a:pt x="29" y="72"/>
                    <a:pt x="30" y="72"/>
                  </a:cubicBezTo>
                  <a:cubicBezTo>
                    <a:pt x="30" y="72"/>
                    <a:pt x="30" y="73"/>
                    <a:pt x="30" y="73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0" y="72"/>
                    <a:pt x="30" y="71"/>
                    <a:pt x="31" y="73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1"/>
                    <a:pt x="32" y="71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2" y="73"/>
                    <a:pt x="32" y="73"/>
                  </a:cubicBezTo>
                  <a:cubicBezTo>
                    <a:pt x="32" y="73"/>
                    <a:pt x="32" y="72"/>
                    <a:pt x="32" y="73"/>
                  </a:cubicBezTo>
                  <a:cubicBezTo>
                    <a:pt x="32" y="73"/>
                    <a:pt x="32" y="73"/>
                    <a:pt x="33" y="74"/>
                  </a:cubicBezTo>
                  <a:cubicBezTo>
                    <a:pt x="33" y="74"/>
                    <a:pt x="33" y="73"/>
                    <a:pt x="33" y="73"/>
                  </a:cubicBezTo>
                  <a:cubicBezTo>
                    <a:pt x="33" y="74"/>
                    <a:pt x="34" y="75"/>
                    <a:pt x="34" y="74"/>
                  </a:cubicBezTo>
                  <a:cubicBezTo>
                    <a:pt x="33" y="73"/>
                    <a:pt x="33" y="73"/>
                    <a:pt x="32" y="72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3" y="72"/>
                    <a:pt x="33" y="72"/>
                  </a:cubicBezTo>
                  <a:cubicBezTo>
                    <a:pt x="33" y="72"/>
                    <a:pt x="33" y="71"/>
                    <a:pt x="32" y="71"/>
                  </a:cubicBezTo>
                  <a:cubicBezTo>
                    <a:pt x="32" y="70"/>
                    <a:pt x="33" y="71"/>
                    <a:pt x="34" y="72"/>
                  </a:cubicBezTo>
                  <a:cubicBezTo>
                    <a:pt x="33" y="71"/>
                    <a:pt x="34" y="71"/>
                    <a:pt x="33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4" y="70"/>
                    <a:pt x="34" y="70"/>
                    <a:pt x="34" y="71"/>
                  </a:cubicBezTo>
                  <a:cubicBezTo>
                    <a:pt x="34" y="71"/>
                    <a:pt x="34" y="71"/>
                    <a:pt x="34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4" y="71"/>
                    <a:pt x="34" y="70"/>
                    <a:pt x="34" y="72"/>
                  </a:cubicBezTo>
                  <a:cubicBezTo>
                    <a:pt x="34" y="72"/>
                    <a:pt x="34" y="72"/>
                    <a:pt x="34" y="71"/>
                  </a:cubicBezTo>
                  <a:cubicBezTo>
                    <a:pt x="34" y="72"/>
                    <a:pt x="34" y="72"/>
                    <a:pt x="35" y="73"/>
                  </a:cubicBezTo>
                  <a:cubicBezTo>
                    <a:pt x="35" y="73"/>
                    <a:pt x="35" y="72"/>
                    <a:pt x="35" y="72"/>
                  </a:cubicBezTo>
                  <a:cubicBezTo>
                    <a:pt x="36" y="74"/>
                    <a:pt x="36" y="75"/>
                    <a:pt x="36" y="75"/>
                  </a:cubicBezTo>
                  <a:cubicBezTo>
                    <a:pt x="36" y="76"/>
                    <a:pt x="35" y="75"/>
                    <a:pt x="35" y="76"/>
                  </a:cubicBezTo>
                  <a:cubicBezTo>
                    <a:pt x="35" y="75"/>
                    <a:pt x="35" y="76"/>
                    <a:pt x="35" y="75"/>
                  </a:cubicBezTo>
                  <a:cubicBezTo>
                    <a:pt x="34" y="75"/>
                    <a:pt x="35" y="77"/>
                    <a:pt x="35" y="77"/>
                  </a:cubicBezTo>
                  <a:cubicBezTo>
                    <a:pt x="35" y="77"/>
                    <a:pt x="35" y="77"/>
                    <a:pt x="35" y="76"/>
                  </a:cubicBezTo>
                  <a:cubicBezTo>
                    <a:pt x="34" y="76"/>
                    <a:pt x="35" y="77"/>
                    <a:pt x="35" y="77"/>
                  </a:cubicBezTo>
                  <a:cubicBezTo>
                    <a:pt x="34" y="77"/>
                    <a:pt x="34" y="76"/>
                    <a:pt x="34" y="77"/>
                  </a:cubicBezTo>
                  <a:cubicBezTo>
                    <a:pt x="34" y="77"/>
                    <a:pt x="34" y="77"/>
                    <a:pt x="34" y="78"/>
                  </a:cubicBezTo>
                  <a:cubicBezTo>
                    <a:pt x="34" y="77"/>
                    <a:pt x="34" y="78"/>
                    <a:pt x="34" y="78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9"/>
                    <a:pt x="34" y="78"/>
                    <a:pt x="34" y="79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4" y="79"/>
                    <a:pt x="35" y="79"/>
                    <a:pt x="35" y="80"/>
                  </a:cubicBezTo>
                  <a:cubicBezTo>
                    <a:pt x="35" y="80"/>
                    <a:pt x="35" y="79"/>
                    <a:pt x="35" y="79"/>
                  </a:cubicBezTo>
                  <a:cubicBezTo>
                    <a:pt x="36" y="79"/>
                    <a:pt x="36" y="80"/>
                    <a:pt x="36" y="79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7" y="79"/>
                    <a:pt x="37" y="79"/>
                  </a:cubicBezTo>
                  <a:cubicBezTo>
                    <a:pt x="37" y="79"/>
                    <a:pt x="37" y="79"/>
                    <a:pt x="36" y="79"/>
                  </a:cubicBezTo>
                  <a:cubicBezTo>
                    <a:pt x="36" y="78"/>
                    <a:pt x="38" y="79"/>
                    <a:pt x="37" y="78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9" y="80"/>
                    <a:pt x="37" y="77"/>
                    <a:pt x="38" y="78"/>
                  </a:cubicBezTo>
                  <a:cubicBezTo>
                    <a:pt x="38" y="79"/>
                    <a:pt x="39" y="80"/>
                    <a:pt x="40" y="81"/>
                  </a:cubicBezTo>
                  <a:cubicBezTo>
                    <a:pt x="40" y="80"/>
                    <a:pt x="39" y="80"/>
                    <a:pt x="39" y="79"/>
                  </a:cubicBezTo>
                  <a:cubicBezTo>
                    <a:pt x="38" y="78"/>
                    <a:pt x="39" y="79"/>
                    <a:pt x="38" y="78"/>
                  </a:cubicBezTo>
                  <a:cubicBezTo>
                    <a:pt x="39" y="77"/>
                    <a:pt x="39" y="78"/>
                    <a:pt x="39" y="78"/>
                  </a:cubicBezTo>
                  <a:cubicBezTo>
                    <a:pt x="39" y="77"/>
                    <a:pt x="39" y="77"/>
                    <a:pt x="40" y="77"/>
                  </a:cubicBezTo>
                  <a:cubicBezTo>
                    <a:pt x="40" y="78"/>
                    <a:pt x="39" y="77"/>
                    <a:pt x="40" y="78"/>
                  </a:cubicBezTo>
                  <a:cubicBezTo>
                    <a:pt x="40" y="78"/>
                    <a:pt x="40" y="78"/>
                    <a:pt x="41" y="79"/>
                  </a:cubicBezTo>
                  <a:cubicBezTo>
                    <a:pt x="41" y="79"/>
                    <a:pt x="40" y="78"/>
                    <a:pt x="40" y="77"/>
                  </a:cubicBezTo>
                  <a:cubicBezTo>
                    <a:pt x="40" y="77"/>
                    <a:pt x="40" y="76"/>
                    <a:pt x="41" y="77"/>
                  </a:cubicBezTo>
                  <a:cubicBezTo>
                    <a:pt x="41" y="78"/>
                    <a:pt x="40" y="77"/>
                    <a:pt x="41" y="78"/>
                  </a:cubicBezTo>
                  <a:cubicBezTo>
                    <a:pt x="41" y="79"/>
                    <a:pt x="41" y="77"/>
                    <a:pt x="41" y="78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2" y="77"/>
                    <a:pt x="41" y="76"/>
                    <a:pt x="41" y="77"/>
                  </a:cubicBezTo>
                  <a:cubicBezTo>
                    <a:pt x="42" y="78"/>
                    <a:pt x="42" y="77"/>
                    <a:pt x="42" y="77"/>
                  </a:cubicBezTo>
                  <a:cubicBezTo>
                    <a:pt x="41" y="76"/>
                    <a:pt x="42" y="76"/>
                    <a:pt x="43" y="76"/>
                  </a:cubicBezTo>
                  <a:cubicBezTo>
                    <a:pt x="43" y="76"/>
                    <a:pt x="42" y="76"/>
                    <a:pt x="42" y="76"/>
                  </a:cubicBezTo>
                  <a:cubicBezTo>
                    <a:pt x="43" y="78"/>
                    <a:pt x="43" y="76"/>
                    <a:pt x="43" y="76"/>
                  </a:cubicBezTo>
                  <a:cubicBezTo>
                    <a:pt x="44" y="77"/>
                    <a:pt x="44" y="77"/>
                    <a:pt x="44" y="76"/>
                  </a:cubicBezTo>
                  <a:cubicBezTo>
                    <a:pt x="44" y="75"/>
                    <a:pt x="44" y="76"/>
                    <a:pt x="43" y="76"/>
                  </a:cubicBezTo>
                  <a:cubicBezTo>
                    <a:pt x="43" y="75"/>
                    <a:pt x="44" y="76"/>
                    <a:pt x="44" y="76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5"/>
                    <a:pt x="45" y="75"/>
                    <a:pt x="46" y="75"/>
                  </a:cubicBezTo>
                  <a:cubicBezTo>
                    <a:pt x="46" y="75"/>
                    <a:pt x="45" y="74"/>
                    <a:pt x="46" y="74"/>
                  </a:cubicBezTo>
                  <a:cubicBezTo>
                    <a:pt x="46" y="74"/>
                    <a:pt x="46" y="74"/>
                    <a:pt x="46" y="75"/>
                  </a:cubicBezTo>
                  <a:cubicBezTo>
                    <a:pt x="46" y="74"/>
                    <a:pt x="47" y="75"/>
                    <a:pt x="48" y="74"/>
                  </a:cubicBezTo>
                  <a:cubicBezTo>
                    <a:pt x="48" y="75"/>
                    <a:pt x="48" y="75"/>
                    <a:pt x="48" y="76"/>
                  </a:cubicBezTo>
                  <a:cubicBezTo>
                    <a:pt x="48" y="75"/>
                    <a:pt x="48" y="76"/>
                    <a:pt x="49" y="76"/>
                  </a:cubicBezTo>
                  <a:cubicBezTo>
                    <a:pt x="49" y="76"/>
                    <a:pt x="48" y="75"/>
                    <a:pt x="48" y="75"/>
                  </a:cubicBezTo>
                  <a:cubicBezTo>
                    <a:pt x="48" y="74"/>
                    <a:pt x="48" y="74"/>
                    <a:pt x="49" y="74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8" y="72"/>
                    <a:pt x="49" y="73"/>
                    <a:pt x="49" y="72"/>
                  </a:cubicBezTo>
                  <a:cubicBezTo>
                    <a:pt x="49" y="73"/>
                    <a:pt x="49" y="74"/>
                    <a:pt x="50" y="74"/>
                  </a:cubicBezTo>
                  <a:cubicBezTo>
                    <a:pt x="50" y="75"/>
                    <a:pt x="49" y="74"/>
                    <a:pt x="49" y="74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50" y="74"/>
                    <a:pt x="49" y="73"/>
                    <a:pt x="49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1" y="73"/>
                    <a:pt x="51" y="72"/>
                    <a:pt x="51" y="72"/>
                  </a:cubicBezTo>
                  <a:cubicBezTo>
                    <a:pt x="51" y="73"/>
                    <a:pt x="52" y="73"/>
                    <a:pt x="52" y="73"/>
                  </a:cubicBezTo>
                  <a:cubicBezTo>
                    <a:pt x="52" y="73"/>
                    <a:pt x="52" y="74"/>
                    <a:pt x="53" y="74"/>
                  </a:cubicBezTo>
                  <a:cubicBezTo>
                    <a:pt x="52" y="73"/>
                    <a:pt x="52" y="73"/>
                    <a:pt x="51" y="72"/>
                  </a:cubicBezTo>
                  <a:cubicBezTo>
                    <a:pt x="52" y="72"/>
                    <a:pt x="52" y="73"/>
                    <a:pt x="52" y="73"/>
                  </a:cubicBezTo>
                  <a:cubicBezTo>
                    <a:pt x="52" y="73"/>
                    <a:pt x="52" y="72"/>
                    <a:pt x="52" y="72"/>
                  </a:cubicBezTo>
                  <a:cubicBezTo>
                    <a:pt x="52" y="72"/>
                    <a:pt x="52" y="72"/>
                    <a:pt x="53" y="72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3" y="71"/>
                    <a:pt x="54" y="72"/>
                    <a:pt x="53" y="71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2"/>
                    <a:pt x="54" y="71"/>
                    <a:pt x="54" y="72"/>
                  </a:cubicBezTo>
                  <a:cubicBezTo>
                    <a:pt x="55" y="72"/>
                    <a:pt x="54" y="72"/>
                    <a:pt x="54" y="72"/>
                  </a:cubicBezTo>
                  <a:cubicBezTo>
                    <a:pt x="55" y="73"/>
                    <a:pt x="54" y="72"/>
                    <a:pt x="55" y="72"/>
                  </a:cubicBezTo>
                  <a:cubicBezTo>
                    <a:pt x="54" y="71"/>
                    <a:pt x="54" y="71"/>
                    <a:pt x="53" y="70"/>
                  </a:cubicBezTo>
                  <a:cubicBezTo>
                    <a:pt x="53" y="70"/>
                    <a:pt x="53" y="70"/>
                    <a:pt x="54" y="70"/>
                  </a:cubicBezTo>
                  <a:cubicBezTo>
                    <a:pt x="54" y="70"/>
                    <a:pt x="54" y="71"/>
                    <a:pt x="54" y="71"/>
                  </a:cubicBezTo>
                  <a:cubicBezTo>
                    <a:pt x="54" y="71"/>
                    <a:pt x="55" y="72"/>
                    <a:pt x="55" y="72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5" y="71"/>
                    <a:pt x="55" y="71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7" y="72"/>
                    <a:pt x="56" y="71"/>
                    <a:pt x="57" y="71"/>
                  </a:cubicBezTo>
                  <a:cubicBezTo>
                    <a:pt x="57" y="71"/>
                    <a:pt x="57" y="72"/>
                    <a:pt x="57" y="71"/>
                  </a:cubicBezTo>
                  <a:cubicBezTo>
                    <a:pt x="56" y="71"/>
                    <a:pt x="56" y="70"/>
                    <a:pt x="56" y="70"/>
                  </a:cubicBezTo>
                  <a:cubicBezTo>
                    <a:pt x="56" y="69"/>
                    <a:pt x="55" y="70"/>
                    <a:pt x="55" y="70"/>
                  </a:cubicBezTo>
                  <a:cubicBezTo>
                    <a:pt x="54" y="69"/>
                    <a:pt x="55" y="69"/>
                    <a:pt x="55" y="69"/>
                  </a:cubicBezTo>
                  <a:cubicBezTo>
                    <a:pt x="55" y="69"/>
                    <a:pt x="56" y="69"/>
                    <a:pt x="56" y="69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69"/>
                    <a:pt x="56" y="6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7" y="69"/>
                    <a:pt x="58" y="69"/>
                    <a:pt x="58" y="69"/>
                  </a:cubicBezTo>
                  <a:cubicBezTo>
                    <a:pt x="58" y="69"/>
                    <a:pt x="58" y="69"/>
                    <a:pt x="58" y="70"/>
                  </a:cubicBezTo>
                  <a:cubicBezTo>
                    <a:pt x="59" y="69"/>
                    <a:pt x="59" y="69"/>
                    <a:pt x="60" y="69"/>
                  </a:cubicBezTo>
                  <a:cubicBezTo>
                    <a:pt x="59" y="68"/>
                    <a:pt x="59" y="68"/>
                    <a:pt x="60" y="68"/>
                  </a:cubicBezTo>
                  <a:cubicBezTo>
                    <a:pt x="59" y="67"/>
                    <a:pt x="59" y="68"/>
                    <a:pt x="59" y="67"/>
                  </a:cubicBezTo>
                  <a:cubicBezTo>
                    <a:pt x="58" y="67"/>
                    <a:pt x="59" y="67"/>
                    <a:pt x="59" y="67"/>
                  </a:cubicBezTo>
                  <a:cubicBezTo>
                    <a:pt x="60" y="67"/>
                    <a:pt x="59" y="67"/>
                    <a:pt x="59" y="67"/>
                  </a:cubicBezTo>
                  <a:cubicBezTo>
                    <a:pt x="60" y="67"/>
                    <a:pt x="60" y="68"/>
                    <a:pt x="61" y="68"/>
                  </a:cubicBezTo>
                  <a:cubicBezTo>
                    <a:pt x="61" y="68"/>
                    <a:pt x="60" y="68"/>
                    <a:pt x="60" y="68"/>
                  </a:cubicBezTo>
                  <a:cubicBezTo>
                    <a:pt x="60" y="67"/>
                    <a:pt x="61" y="68"/>
                    <a:pt x="61" y="68"/>
                  </a:cubicBezTo>
                  <a:cubicBezTo>
                    <a:pt x="61" y="68"/>
                    <a:pt x="60" y="67"/>
                    <a:pt x="60" y="67"/>
                  </a:cubicBezTo>
                  <a:cubicBezTo>
                    <a:pt x="61" y="67"/>
                    <a:pt x="60" y="66"/>
                    <a:pt x="61" y="67"/>
                  </a:cubicBezTo>
                  <a:cubicBezTo>
                    <a:pt x="61" y="66"/>
                    <a:pt x="61" y="66"/>
                    <a:pt x="62" y="66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0" y="65"/>
                    <a:pt x="61" y="65"/>
                    <a:pt x="61" y="65"/>
                  </a:cubicBezTo>
                  <a:cubicBezTo>
                    <a:pt x="61" y="65"/>
                    <a:pt x="60" y="64"/>
                    <a:pt x="61" y="64"/>
                  </a:cubicBezTo>
                  <a:cubicBezTo>
                    <a:pt x="62" y="65"/>
                    <a:pt x="61" y="65"/>
                    <a:pt x="61" y="65"/>
                  </a:cubicBezTo>
                  <a:cubicBezTo>
                    <a:pt x="62" y="66"/>
                    <a:pt x="62" y="66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6"/>
                    <a:pt x="62" y="66"/>
                    <a:pt x="62" y="65"/>
                  </a:cubicBezTo>
                  <a:cubicBezTo>
                    <a:pt x="62" y="65"/>
                    <a:pt x="61" y="65"/>
                    <a:pt x="61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4"/>
                    <a:pt x="62" y="64"/>
                    <a:pt x="62" y="64"/>
                  </a:cubicBezTo>
                  <a:cubicBezTo>
                    <a:pt x="63" y="65"/>
                    <a:pt x="61" y="64"/>
                    <a:pt x="63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4" y="65"/>
                    <a:pt x="63" y="64"/>
                    <a:pt x="63" y="64"/>
                  </a:cubicBezTo>
                  <a:cubicBezTo>
                    <a:pt x="62" y="64"/>
                    <a:pt x="63" y="64"/>
                    <a:pt x="62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3" y="62"/>
                    <a:pt x="63" y="62"/>
                  </a:cubicBezTo>
                  <a:cubicBezTo>
                    <a:pt x="63" y="62"/>
                    <a:pt x="63" y="61"/>
                    <a:pt x="64" y="62"/>
                  </a:cubicBezTo>
                  <a:cubicBezTo>
                    <a:pt x="64" y="61"/>
                    <a:pt x="63" y="61"/>
                    <a:pt x="63" y="61"/>
                  </a:cubicBezTo>
                  <a:cubicBezTo>
                    <a:pt x="64" y="61"/>
                    <a:pt x="64" y="60"/>
                    <a:pt x="65" y="59"/>
                  </a:cubicBezTo>
                  <a:cubicBezTo>
                    <a:pt x="65" y="59"/>
                    <a:pt x="64" y="59"/>
                    <a:pt x="64" y="59"/>
                  </a:cubicBezTo>
                  <a:cubicBezTo>
                    <a:pt x="64" y="59"/>
                    <a:pt x="65" y="59"/>
                    <a:pt x="65" y="59"/>
                  </a:cubicBezTo>
                  <a:cubicBezTo>
                    <a:pt x="66" y="59"/>
                    <a:pt x="66" y="59"/>
                    <a:pt x="66" y="60"/>
                  </a:cubicBezTo>
                  <a:cubicBezTo>
                    <a:pt x="66" y="60"/>
                    <a:pt x="64" y="59"/>
                    <a:pt x="65" y="60"/>
                  </a:cubicBezTo>
                  <a:cubicBezTo>
                    <a:pt x="66" y="60"/>
                    <a:pt x="65" y="60"/>
                    <a:pt x="66" y="60"/>
                  </a:cubicBezTo>
                  <a:cubicBezTo>
                    <a:pt x="66" y="60"/>
                    <a:pt x="67" y="60"/>
                    <a:pt x="67" y="60"/>
                  </a:cubicBezTo>
                  <a:cubicBezTo>
                    <a:pt x="67" y="60"/>
                    <a:pt x="67" y="60"/>
                    <a:pt x="68" y="60"/>
                  </a:cubicBezTo>
                  <a:cubicBezTo>
                    <a:pt x="67" y="60"/>
                    <a:pt x="67" y="60"/>
                    <a:pt x="66" y="60"/>
                  </a:cubicBezTo>
                  <a:cubicBezTo>
                    <a:pt x="66" y="59"/>
                    <a:pt x="66" y="59"/>
                    <a:pt x="65" y="59"/>
                  </a:cubicBezTo>
                  <a:cubicBezTo>
                    <a:pt x="65" y="59"/>
                    <a:pt x="65" y="58"/>
                    <a:pt x="66" y="58"/>
                  </a:cubicBezTo>
                  <a:cubicBezTo>
                    <a:pt x="65" y="58"/>
                    <a:pt x="66" y="58"/>
                    <a:pt x="66" y="57"/>
                  </a:cubicBezTo>
                  <a:cubicBezTo>
                    <a:pt x="67" y="57"/>
                    <a:pt x="67" y="56"/>
                    <a:pt x="67" y="55"/>
                  </a:cubicBezTo>
                  <a:cubicBezTo>
                    <a:pt x="67" y="55"/>
                    <a:pt x="68" y="55"/>
                    <a:pt x="68" y="55"/>
                  </a:cubicBezTo>
                  <a:cubicBezTo>
                    <a:pt x="67" y="55"/>
                    <a:pt x="68" y="55"/>
                    <a:pt x="68" y="55"/>
                  </a:cubicBezTo>
                  <a:cubicBezTo>
                    <a:pt x="68" y="55"/>
                    <a:pt x="67" y="54"/>
                    <a:pt x="67" y="54"/>
                  </a:cubicBezTo>
                  <a:cubicBezTo>
                    <a:pt x="68" y="54"/>
                    <a:pt x="68" y="55"/>
                    <a:pt x="68" y="55"/>
                  </a:cubicBezTo>
                  <a:cubicBezTo>
                    <a:pt x="68" y="55"/>
                    <a:pt x="69" y="55"/>
                    <a:pt x="69" y="55"/>
                  </a:cubicBezTo>
                  <a:cubicBezTo>
                    <a:pt x="69" y="55"/>
                    <a:pt x="68" y="55"/>
                    <a:pt x="69" y="55"/>
                  </a:cubicBezTo>
                  <a:cubicBezTo>
                    <a:pt x="70" y="56"/>
                    <a:pt x="69" y="55"/>
                    <a:pt x="69" y="55"/>
                  </a:cubicBezTo>
                  <a:cubicBezTo>
                    <a:pt x="69" y="55"/>
                    <a:pt x="71" y="56"/>
                    <a:pt x="71" y="55"/>
                  </a:cubicBezTo>
                  <a:cubicBezTo>
                    <a:pt x="70" y="55"/>
                    <a:pt x="71" y="56"/>
                    <a:pt x="69" y="55"/>
                  </a:cubicBezTo>
                  <a:cubicBezTo>
                    <a:pt x="69" y="55"/>
                    <a:pt x="71" y="55"/>
                    <a:pt x="71" y="54"/>
                  </a:cubicBezTo>
                  <a:cubicBezTo>
                    <a:pt x="69" y="54"/>
                    <a:pt x="70" y="55"/>
                    <a:pt x="69" y="55"/>
                  </a:cubicBezTo>
                  <a:cubicBezTo>
                    <a:pt x="68" y="54"/>
                    <a:pt x="68" y="54"/>
                    <a:pt x="67" y="54"/>
                  </a:cubicBezTo>
                  <a:cubicBezTo>
                    <a:pt x="67" y="53"/>
                    <a:pt x="68" y="53"/>
                    <a:pt x="69" y="52"/>
                  </a:cubicBezTo>
                  <a:cubicBezTo>
                    <a:pt x="68" y="52"/>
                    <a:pt x="68" y="52"/>
                    <a:pt x="69" y="51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6" y="51"/>
                    <a:pt x="66" y="51"/>
                  </a:cubicBezTo>
                  <a:cubicBezTo>
                    <a:pt x="66" y="51"/>
                    <a:pt x="65" y="52"/>
                    <a:pt x="65" y="52"/>
                  </a:cubicBezTo>
                  <a:cubicBezTo>
                    <a:pt x="65" y="52"/>
                    <a:pt x="66" y="52"/>
                    <a:pt x="66" y="52"/>
                  </a:cubicBezTo>
                  <a:cubicBezTo>
                    <a:pt x="66" y="52"/>
                    <a:pt x="65" y="52"/>
                    <a:pt x="65" y="52"/>
                  </a:cubicBezTo>
                  <a:cubicBezTo>
                    <a:pt x="65" y="53"/>
                    <a:pt x="65" y="52"/>
                    <a:pt x="66" y="53"/>
                  </a:cubicBezTo>
                  <a:cubicBezTo>
                    <a:pt x="65" y="53"/>
                    <a:pt x="66" y="53"/>
                    <a:pt x="65" y="54"/>
                  </a:cubicBezTo>
                  <a:cubicBezTo>
                    <a:pt x="64" y="53"/>
                    <a:pt x="64" y="54"/>
                    <a:pt x="63" y="54"/>
                  </a:cubicBezTo>
                  <a:cubicBezTo>
                    <a:pt x="62" y="54"/>
                    <a:pt x="65" y="54"/>
                    <a:pt x="64" y="54"/>
                  </a:cubicBezTo>
                  <a:cubicBezTo>
                    <a:pt x="64" y="54"/>
                    <a:pt x="64" y="54"/>
                    <a:pt x="64" y="54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64" y="54"/>
                    <a:pt x="63" y="54"/>
                    <a:pt x="63" y="54"/>
                  </a:cubicBezTo>
                  <a:cubicBezTo>
                    <a:pt x="64" y="55"/>
                    <a:pt x="64" y="54"/>
                    <a:pt x="64" y="54"/>
                  </a:cubicBezTo>
                  <a:cubicBezTo>
                    <a:pt x="65" y="55"/>
                    <a:pt x="64" y="55"/>
                    <a:pt x="64" y="55"/>
                  </a:cubicBezTo>
                  <a:cubicBezTo>
                    <a:pt x="64" y="55"/>
                    <a:pt x="65" y="55"/>
                    <a:pt x="64" y="56"/>
                  </a:cubicBezTo>
                  <a:cubicBezTo>
                    <a:pt x="63" y="56"/>
                    <a:pt x="64" y="55"/>
                    <a:pt x="64" y="55"/>
                  </a:cubicBezTo>
                  <a:cubicBezTo>
                    <a:pt x="62" y="55"/>
                    <a:pt x="63" y="56"/>
                    <a:pt x="64" y="56"/>
                  </a:cubicBezTo>
                  <a:cubicBezTo>
                    <a:pt x="64" y="56"/>
                    <a:pt x="62" y="56"/>
                    <a:pt x="62" y="56"/>
                  </a:cubicBezTo>
                  <a:cubicBezTo>
                    <a:pt x="63" y="57"/>
                    <a:pt x="63" y="56"/>
                    <a:pt x="63" y="56"/>
                  </a:cubicBezTo>
                  <a:cubicBezTo>
                    <a:pt x="64" y="57"/>
                    <a:pt x="62" y="57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2" y="58"/>
                    <a:pt x="61" y="58"/>
                    <a:pt x="61" y="58"/>
                  </a:cubicBezTo>
                  <a:cubicBezTo>
                    <a:pt x="61" y="58"/>
                    <a:pt x="62" y="58"/>
                    <a:pt x="62" y="59"/>
                  </a:cubicBezTo>
                  <a:cubicBezTo>
                    <a:pt x="61" y="59"/>
                    <a:pt x="62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61"/>
                    <a:pt x="60" y="60"/>
                  </a:cubicBezTo>
                  <a:cubicBezTo>
                    <a:pt x="60" y="60"/>
                    <a:pt x="60" y="61"/>
                    <a:pt x="61" y="61"/>
                  </a:cubicBezTo>
                  <a:cubicBezTo>
                    <a:pt x="60" y="61"/>
                    <a:pt x="59" y="61"/>
                    <a:pt x="58" y="61"/>
                  </a:cubicBezTo>
                  <a:cubicBezTo>
                    <a:pt x="57" y="60"/>
                    <a:pt x="56" y="60"/>
                    <a:pt x="55" y="59"/>
                  </a:cubicBezTo>
                  <a:cubicBezTo>
                    <a:pt x="55" y="60"/>
                    <a:pt x="55" y="60"/>
                    <a:pt x="54" y="60"/>
                  </a:cubicBezTo>
                  <a:cubicBezTo>
                    <a:pt x="54" y="60"/>
                    <a:pt x="55" y="60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5" y="61"/>
                    <a:pt x="55" y="61"/>
                  </a:cubicBezTo>
                  <a:cubicBezTo>
                    <a:pt x="56" y="61"/>
                    <a:pt x="55" y="60"/>
                    <a:pt x="55" y="61"/>
                  </a:cubicBezTo>
                  <a:cubicBezTo>
                    <a:pt x="56" y="61"/>
                    <a:pt x="56" y="62"/>
                    <a:pt x="56" y="62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7" y="62"/>
                    <a:pt x="56" y="62"/>
                    <a:pt x="56" y="62"/>
                  </a:cubicBezTo>
                  <a:cubicBezTo>
                    <a:pt x="56" y="62"/>
                    <a:pt x="56" y="62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4" y="61"/>
                    <a:pt x="54" y="61"/>
                  </a:cubicBezTo>
                  <a:cubicBezTo>
                    <a:pt x="54" y="61"/>
                    <a:pt x="55" y="62"/>
                    <a:pt x="55" y="62"/>
                  </a:cubicBezTo>
                  <a:cubicBezTo>
                    <a:pt x="54" y="61"/>
                    <a:pt x="54" y="61"/>
                    <a:pt x="53" y="61"/>
                  </a:cubicBezTo>
                  <a:cubicBezTo>
                    <a:pt x="53" y="61"/>
                    <a:pt x="54" y="61"/>
                    <a:pt x="54" y="62"/>
                  </a:cubicBezTo>
                  <a:cubicBezTo>
                    <a:pt x="54" y="62"/>
                    <a:pt x="54" y="62"/>
                    <a:pt x="53" y="61"/>
                  </a:cubicBezTo>
                  <a:cubicBezTo>
                    <a:pt x="54" y="62"/>
                    <a:pt x="52" y="61"/>
                    <a:pt x="54" y="62"/>
                  </a:cubicBezTo>
                  <a:cubicBezTo>
                    <a:pt x="54" y="63"/>
                    <a:pt x="53" y="61"/>
                    <a:pt x="54" y="62"/>
                  </a:cubicBezTo>
                  <a:cubicBezTo>
                    <a:pt x="55" y="63"/>
                    <a:pt x="54" y="62"/>
                    <a:pt x="54" y="62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4" y="63"/>
                    <a:pt x="54" y="64"/>
                    <a:pt x="53" y="63"/>
                  </a:cubicBezTo>
                  <a:cubicBezTo>
                    <a:pt x="53" y="63"/>
                    <a:pt x="53" y="63"/>
                    <a:pt x="52" y="63"/>
                  </a:cubicBezTo>
                  <a:cubicBezTo>
                    <a:pt x="52" y="64"/>
                    <a:pt x="53" y="64"/>
                    <a:pt x="53" y="64"/>
                  </a:cubicBezTo>
                  <a:cubicBezTo>
                    <a:pt x="53" y="65"/>
                    <a:pt x="53" y="64"/>
                    <a:pt x="53" y="64"/>
                  </a:cubicBezTo>
                  <a:cubicBezTo>
                    <a:pt x="54" y="65"/>
                    <a:pt x="53" y="65"/>
                    <a:pt x="53" y="65"/>
                  </a:cubicBezTo>
                  <a:cubicBezTo>
                    <a:pt x="53" y="65"/>
                    <a:pt x="53" y="65"/>
                    <a:pt x="52" y="65"/>
                  </a:cubicBezTo>
                  <a:cubicBezTo>
                    <a:pt x="52" y="64"/>
                    <a:pt x="52" y="65"/>
                    <a:pt x="52" y="64"/>
                  </a:cubicBezTo>
                  <a:cubicBezTo>
                    <a:pt x="52" y="64"/>
                    <a:pt x="52" y="65"/>
                    <a:pt x="52" y="65"/>
                  </a:cubicBezTo>
                  <a:cubicBezTo>
                    <a:pt x="51" y="65"/>
                    <a:pt x="52" y="65"/>
                    <a:pt x="51" y="65"/>
                  </a:cubicBezTo>
                  <a:cubicBezTo>
                    <a:pt x="52" y="66"/>
                    <a:pt x="51" y="65"/>
                    <a:pt x="52" y="66"/>
                  </a:cubicBezTo>
                  <a:cubicBezTo>
                    <a:pt x="52" y="66"/>
                    <a:pt x="51" y="66"/>
                    <a:pt x="52" y="67"/>
                  </a:cubicBezTo>
                  <a:cubicBezTo>
                    <a:pt x="51" y="66"/>
                    <a:pt x="51" y="66"/>
                    <a:pt x="50" y="66"/>
                  </a:cubicBezTo>
                  <a:cubicBezTo>
                    <a:pt x="50" y="66"/>
                    <a:pt x="50" y="66"/>
                    <a:pt x="51" y="67"/>
                  </a:cubicBezTo>
                  <a:cubicBezTo>
                    <a:pt x="51" y="67"/>
                    <a:pt x="50" y="66"/>
                    <a:pt x="51" y="67"/>
                  </a:cubicBezTo>
                  <a:cubicBezTo>
                    <a:pt x="50" y="67"/>
                    <a:pt x="50" y="66"/>
                    <a:pt x="49" y="66"/>
                  </a:cubicBezTo>
                  <a:cubicBezTo>
                    <a:pt x="49" y="66"/>
                    <a:pt x="50" y="66"/>
                    <a:pt x="50" y="67"/>
                  </a:cubicBezTo>
                  <a:cubicBezTo>
                    <a:pt x="49" y="67"/>
                    <a:pt x="49" y="68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8" y="67"/>
                    <a:pt x="48" y="68"/>
                    <a:pt x="48" y="67"/>
                  </a:cubicBezTo>
                  <a:cubicBezTo>
                    <a:pt x="48" y="68"/>
                    <a:pt x="48" y="68"/>
                    <a:pt x="48" y="69"/>
                  </a:cubicBezTo>
                  <a:cubicBezTo>
                    <a:pt x="49" y="70"/>
                    <a:pt x="48" y="69"/>
                    <a:pt x="48" y="69"/>
                  </a:cubicBezTo>
                  <a:cubicBezTo>
                    <a:pt x="48" y="69"/>
                    <a:pt x="48" y="69"/>
                    <a:pt x="48" y="70"/>
                  </a:cubicBezTo>
                  <a:cubicBezTo>
                    <a:pt x="48" y="70"/>
                    <a:pt x="47" y="71"/>
                    <a:pt x="47" y="71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46" y="71"/>
                    <a:pt x="46" y="72"/>
                    <a:pt x="46" y="72"/>
                  </a:cubicBezTo>
                  <a:cubicBezTo>
                    <a:pt x="46" y="72"/>
                    <a:pt x="46" y="72"/>
                    <a:pt x="45" y="71"/>
                  </a:cubicBezTo>
                  <a:cubicBezTo>
                    <a:pt x="45" y="71"/>
                    <a:pt x="45" y="72"/>
                    <a:pt x="44" y="72"/>
                  </a:cubicBezTo>
                  <a:cubicBezTo>
                    <a:pt x="44" y="73"/>
                    <a:pt x="43" y="73"/>
                    <a:pt x="42" y="71"/>
                  </a:cubicBezTo>
                  <a:cubicBezTo>
                    <a:pt x="41" y="70"/>
                    <a:pt x="41" y="69"/>
                    <a:pt x="40" y="69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4"/>
                    <a:pt x="38" y="64"/>
                  </a:cubicBezTo>
                  <a:cubicBezTo>
                    <a:pt x="38" y="64"/>
                    <a:pt x="39" y="64"/>
                    <a:pt x="38" y="63"/>
                  </a:cubicBezTo>
                  <a:cubicBezTo>
                    <a:pt x="40" y="64"/>
                    <a:pt x="40" y="63"/>
                    <a:pt x="41" y="63"/>
                  </a:cubicBezTo>
                  <a:cubicBezTo>
                    <a:pt x="41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3" y="63"/>
                  </a:cubicBezTo>
                  <a:cubicBezTo>
                    <a:pt x="43" y="63"/>
                    <a:pt x="42" y="62"/>
                    <a:pt x="43" y="63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3" y="62"/>
                    <a:pt x="43" y="62"/>
                    <a:pt x="44" y="6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1"/>
                    <a:pt x="44" y="62"/>
                    <a:pt x="45" y="62"/>
                  </a:cubicBezTo>
                  <a:cubicBezTo>
                    <a:pt x="45" y="62"/>
                    <a:pt x="44" y="61"/>
                    <a:pt x="44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0"/>
                  </a:cubicBezTo>
                  <a:cubicBezTo>
                    <a:pt x="46" y="61"/>
                    <a:pt x="46" y="60"/>
                    <a:pt x="47" y="60"/>
                  </a:cubicBezTo>
                  <a:cubicBezTo>
                    <a:pt x="47" y="60"/>
                    <a:pt x="47" y="61"/>
                    <a:pt x="48" y="61"/>
                  </a:cubicBezTo>
                  <a:cubicBezTo>
                    <a:pt x="48" y="60"/>
                    <a:pt x="47" y="60"/>
                    <a:pt x="47" y="60"/>
                  </a:cubicBezTo>
                  <a:cubicBezTo>
                    <a:pt x="47" y="59"/>
                    <a:pt x="48" y="59"/>
                    <a:pt x="48" y="59"/>
                  </a:cubicBezTo>
                  <a:cubicBezTo>
                    <a:pt x="48" y="59"/>
                    <a:pt x="48" y="60"/>
                    <a:pt x="48" y="60"/>
                  </a:cubicBezTo>
                  <a:cubicBezTo>
                    <a:pt x="49" y="60"/>
                    <a:pt x="48" y="59"/>
                    <a:pt x="48" y="59"/>
                  </a:cubicBezTo>
                  <a:cubicBezTo>
                    <a:pt x="48" y="58"/>
                    <a:pt x="48" y="59"/>
                    <a:pt x="49" y="59"/>
                  </a:cubicBezTo>
                  <a:cubicBezTo>
                    <a:pt x="49" y="59"/>
                    <a:pt x="48" y="59"/>
                    <a:pt x="48" y="58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9" y="59"/>
                    <a:pt x="48" y="58"/>
                    <a:pt x="49" y="58"/>
                  </a:cubicBezTo>
                  <a:cubicBezTo>
                    <a:pt x="49" y="58"/>
                    <a:pt x="49" y="59"/>
                    <a:pt x="49" y="59"/>
                  </a:cubicBezTo>
                  <a:cubicBezTo>
                    <a:pt x="49" y="59"/>
                    <a:pt x="50" y="60"/>
                    <a:pt x="50" y="59"/>
                  </a:cubicBezTo>
                  <a:cubicBezTo>
                    <a:pt x="50" y="59"/>
                    <a:pt x="49" y="58"/>
                    <a:pt x="48" y="58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50" y="58"/>
                    <a:pt x="49" y="57"/>
                  </a:cubicBezTo>
                  <a:cubicBezTo>
                    <a:pt x="49" y="57"/>
                    <a:pt x="49" y="57"/>
                    <a:pt x="50" y="58"/>
                  </a:cubicBezTo>
                  <a:cubicBezTo>
                    <a:pt x="50" y="58"/>
                    <a:pt x="49" y="57"/>
                    <a:pt x="50" y="58"/>
                  </a:cubicBezTo>
                  <a:cubicBezTo>
                    <a:pt x="50" y="58"/>
                    <a:pt x="49" y="57"/>
                    <a:pt x="50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6"/>
                    <a:pt x="50" y="57"/>
                  </a:cubicBezTo>
                  <a:cubicBezTo>
                    <a:pt x="50" y="57"/>
                    <a:pt x="49" y="56"/>
                    <a:pt x="49" y="56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7"/>
                    <a:pt x="50" y="57"/>
                    <a:pt x="49" y="56"/>
                  </a:cubicBezTo>
                  <a:cubicBezTo>
                    <a:pt x="50" y="56"/>
                    <a:pt x="50" y="57"/>
                    <a:pt x="50" y="57"/>
                  </a:cubicBezTo>
                  <a:cubicBezTo>
                    <a:pt x="49" y="56"/>
                    <a:pt x="50" y="57"/>
                    <a:pt x="50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49" y="56"/>
                    <a:pt x="50" y="56"/>
                    <a:pt x="50" y="56"/>
                  </a:cubicBezTo>
                  <a:cubicBezTo>
                    <a:pt x="51" y="57"/>
                    <a:pt x="52" y="57"/>
                    <a:pt x="53" y="58"/>
                  </a:cubicBezTo>
                  <a:cubicBezTo>
                    <a:pt x="53" y="58"/>
                    <a:pt x="52" y="57"/>
                    <a:pt x="52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0" y="56"/>
                    <a:pt x="51" y="56"/>
                    <a:pt x="50" y="55"/>
                  </a:cubicBezTo>
                  <a:cubicBezTo>
                    <a:pt x="49" y="54"/>
                    <a:pt x="50" y="55"/>
                    <a:pt x="50" y="54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1" y="55"/>
                    <a:pt x="50" y="55"/>
                    <a:pt x="51" y="55"/>
                  </a:cubicBezTo>
                  <a:cubicBezTo>
                    <a:pt x="51" y="55"/>
                    <a:pt x="51" y="55"/>
                    <a:pt x="52" y="56"/>
                  </a:cubicBezTo>
                  <a:cubicBezTo>
                    <a:pt x="52" y="56"/>
                    <a:pt x="51" y="55"/>
                    <a:pt x="51" y="55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1" y="55"/>
                    <a:pt x="52" y="55"/>
                    <a:pt x="53" y="55"/>
                  </a:cubicBezTo>
                  <a:cubicBezTo>
                    <a:pt x="53" y="55"/>
                    <a:pt x="52" y="55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2" y="55"/>
                  </a:cubicBezTo>
                  <a:cubicBezTo>
                    <a:pt x="52" y="55"/>
                    <a:pt x="53" y="55"/>
                    <a:pt x="52" y="54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3" y="54"/>
                    <a:pt x="52" y="54"/>
                    <a:pt x="52" y="55"/>
                  </a:cubicBezTo>
                  <a:cubicBezTo>
                    <a:pt x="53" y="55"/>
                    <a:pt x="53" y="55"/>
                    <a:pt x="54" y="55"/>
                  </a:cubicBezTo>
                  <a:cubicBezTo>
                    <a:pt x="54" y="55"/>
                    <a:pt x="54" y="55"/>
                    <a:pt x="53" y="55"/>
                  </a:cubicBezTo>
                  <a:cubicBezTo>
                    <a:pt x="54" y="55"/>
                    <a:pt x="53" y="54"/>
                    <a:pt x="53" y="54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5" y="54"/>
                    <a:pt x="55" y="54"/>
                    <a:pt x="56" y="54"/>
                  </a:cubicBezTo>
                  <a:cubicBezTo>
                    <a:pt x="56" y="54"/>
                    <a:pt x="54" y="54"/>
                    <a:pt x="54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7" y="55"/>
                    <a:pt x="57" y="54"/>
                    <a:pt x="55" y="54"/>
                  </a:cubicBezTo>
                  <a:cubicBezTo>
                    <a:pt x="56" y="54"/>
                    <a:pt x="55" y="54"/>
                    <a:pt x="55" y="54"/>
                  </a:cubicBezTo>
                  <a:cubicBezTo>
                    <a:pt x="55" y="53"/>
                    <a:pt x="57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7" y="51"/>
                    <a:pt x="56" y="51"/>
                    <a:pt x="57" y="51"/>
                  </a:cubicBezTo>
                  <a:cubicBezTo>
                    <a:pt x="58" y="51"/>
                    <a:pt x="57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59" y="51"/>
                    <a:pt x="60" y="51"/>
                  </a:cubicBezTo>
                  <a:cubicBezTo>
                    <a:pt x="58" y="51"/>
                    <a:pt x="57" y="51"/>
                    <a:pt x="57" y="51"/>
                  </a:cubicBezTo>
                  <a:cubicBezTo>
                    <a:pt x="57" y="50"/>
                    <a:pt x="57" y="50"/>
                    <a:pt x="58" y="50"/>
                  </a:cubicBezTo>
                  <a:cubicBezTo>
                    <a:pt x="57" y="50"/>
                    <a:pt x="58" y="50"/>
                    <a:pt x="58" y="49"/>
                  </a:cubicBezTo>
                  <a:cubicBezTo>
                    <a:pt x="58" y="49"/>
                    <a:pt x="59" y="49"/>
                    <a:pt x="60" y="49"/>
                  </a:cubicBezTo>
                  <a:cubicBezTo>
                    <a:pt x="60" y="49"/>
                    <a:pt x="59" y="49"/>
                    <a:pt x="58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8"/>
                    <a:pt x="59" y="48"/>
                    <a:pt x="60" y="47"/>
                  </a:cubicBezTo>
                  <a:cubicBezTo>
                    <a:pt x="60" y="47"/>
                    <a:pt x="59" y="47"/>
                    <a:pt x="60" y="47"/>
                  </a:cubicBezTo>
                  <a:cubicBezTo>
                    <a:pt x="60" y="47"/>
                    <a:pt x="59" y="47"/>
                    <a:pt x="59" y="47"/>
                  </a:cubicBezTo>
                  <a:cubicBezTo>
                    <a:pt x="59" y="47"/>
                    <a:pt x="60" y="47"/>
                    <a:pt x="60" y="46"/>
                  </a:cubicBezTo>
                  <a:cubicBezTo>
                    <a:pt x="59" y="46"/>
                    <a:pt x="60" y="46"/>
                    <a:pt x="60" y="45"/>
                  </a:cubicBezTo>
                  <a:cubicBezTo>
                    <a:pt x="60" y="45"/>
                    <a:pt x="60" y="45"/>
                    <a:pt x="61" y="44"/>
                  </a:cubicBezTo>
                  <a:cubicBezTo>
                    <a:pt x="61" y="44"/>
                    <a:pt x="59" y="45"/>
                    <a:pt x="60" y="45"/>
                  </a:cubicBezTo>
                  <a:cubicBezTo>
                    <a:pt x="60" y="44"/>
                    <a:pt x="60" y="44"/>
                    <a:pt x="62" y="44"/>
                  </a:cubicBezTo>
                  <a:cubicBezTo>
                    <a:pt x="62" y="44"/>
                    <a:pt x="60" y="44"/>
                    <a:pt x="61" y="44"/>
                  </a:cubicBezTo>
                  <a:cubicBezTo>
                    <a:pt x="62" y="43"/>
                    <a:pt x="62" y="44"/>
                    <a:pt x="62" y="44"/>
                  </a:cubicBezTo>
                  <a:cubicBezTo>
                    <a:pt x="63" y="43"/>
                    <a:pt x="61" y="44"/>
                    <a:pt x="61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4" y="43"/>
                    <a:pt x="62" y="43"/>
                    <a:pt x="62" y="43"/>
                  </a:cubicBezTo>
                  <a:cubicBezTo>
                    <a:pt x="63" y="43"/>
                    <a:pt x="62" y="43"/>
                    <a:pt x="63" y="42"/>
                  </a:cubicBezTo>
                  <a:cubicBezTo>
                    <a:pt x="62" y="43"/>
                    <a:pt x="60" y="43"/>
                    <a:pt x="61" y="43"/>
                  </a:cubicBezTo>
                  <a:cubicBezTo>
                    <a:pt x="61" y="43"/>
                    <a:pt x="62" y="42"/>
                    <a:pt x="62" y="42"/>
                  </a:cubicBezTo>
                  <a:cubicBezTo>
                    <a:pt x="63" y="42"/>
                    <a:pt x="62" y="42"/>
                    <a:pt x="62" y="42"/>
                  </a:cubicBezTo>
                  <a:cubicBezTo>
                    <a:pt x="64" y="42"/>
                    <a:pt x="63" y="42"/>
                    <a:pt x="63" y="42"/>
                  </a:cubicBezTo>
                  <a:cubicBezTo>
                    <a:pt x="64" y="41"/>
                    <a:pt x="64" y="41"/>
                    <a:pt x="65" y="41"/>
                  </a:cubicBezTo>
                  <a:cubicBezTo>
                    <a:pt x="64" y="41"/>
                    <a:pt x="64" y="41"/>
                    <a:pt x="63" y="41"/>
                  </a:cubicBezTo>
                  <a:cubicBezTo>
                    <a:pt x="63" y="41"/>
                    <a:pt x="64" y="41"/>
                    <a:pt x="64" y="40"/>
                  </a:cubicBezTo>
                  <a:cubicBezTo>
                    <a:pt x="65" y="41"/>
                    <a:pt x="66" y="41"/>
                    <a:pt x="65" y="42"/>
                  </a:cubicBezTo>
                  <a:cubicBezTo>
                    <a:pt x="65" y="42"/>
                    <a:pt x="65" y="41"/>
                    <a:pt x="66" y="41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7" y="42"/>
                    <a:pt x="66" y="43"/>
                    <a:pt x="67" y="43"/>
                  </a:cubicBezTo>
                  <a:cubicBezTo>
                    <a:pt x="66" y="43"/>
                    <a:pt x="67" y="44"/>
                    <a:pt x="68" y="44"/>
                  </a:cubicBezTo>
                  <a:cubicBezTo>
                    <a:pt x="67" y="44"/>
                    <a:pt x="67" y="45"/>
                    <a:pt x="67" y="45"/>
                  </a:cubicBezTo>
                  <a:cubicBezTo>
                    <a:pt x="68" y="45"/>
                    <a:pt x="68" y="44"/>
                    <a:pt x="69" y="44"/>
                  </a:cubicBezTo>
                  <a:cubicBezTo>
                    <a:pt x="70" y="44"/>
                    <a:pt x="68" y="44"/>
                    <a:pt x="69" y="44"/>
                  </a:cubicBezTo>
                  <a:cubicBezTo>
                    <a:pt x="69" y="45"/>
                    <a:pt x="70" y="44"/>
                    <a:pt x="70" y="44"/>
                  </a:cubicBezTo>
                  <a:cubicBezTo>
                    <a:pt x="71" y="44"/>
                    <a:pt x="69" y="44"/>
                    <a:pt x="68" y="44"/>
                  </a:cubicBezTo>
                  <a:cubicBezTo>
                    <a:pt x="69" y="43"/>
                    <a:pt x="68" y="42"/>
                    <a:pt x="68" y="42"/>
                  </a:cubicBezTo>
                  <a:cubicBezTo>
                    <a:pt x="69" y="42"/>
                    <a:pt x="70" y="41"/>
                    <a:pt x="70" y="41"/>
                  </a:cubicBezTo>
                  <a:cubicBezTo>
                    <a:pt x="71" y="41"/>
                    <a:pt x="70" y="41"/>
                    <a:pt x="71" y="40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1" y="40"/>
                    <a:pt x="69" y="41"/>
                    <a:pt x="69" y="40"/>
                  </a:cubicBezTo>
                  <a:cubicBezTo>
                    <a:pt x="70" y="40"/>
                    <a:pt x="70" y="40"/>
                    <a:pt x="71" y="39"/>
                  </a:cubicBezTo>
                  <a:cubicBezTo>
                    <a:pt x="71" y="39"/>
                    <a:pt x="70" y="40"/>
                    <a:pt x="70" y="40"/>
                  </a:cubicBezTo>
                  <a:cubicBezTo>
                    <a:pt x="70" y="40"/>
                    <a:pt x="70" y="40"/>
                    <a:pt x="69" y="40"/>
                  </a:cubicBezTo>
                  <a:cubicBezTo>
                    <a:pt x="70" y="39"/>
                    <a:pt x="70" y="39"/>
                    <a:pt x="71" y="39"/>
                  </a:cubicBezTo>
                  <a:cubicBezTo>
                    <a:pt x="71" y="38"/>
                    <a:pt x="70" y="39"/>
                    <a:pt x="70" y="38"/>
                  </a:cubicBezTo>
                  <a:cubicBezTo>
                    <a:pt x="70" y="38"/>
                    <a:pt x="72" y="37"/>
                    <a:pt x="71" y="37"/>
                  </a:cubicBezTo>
                  <a:cubicBezTo>
                    <a:pt x="71" y="37"/>
                    <a:pt x="70" y="37"/>
                    <a:pt x="69" y="38"/>
                  </a:cubicBezTo>
                  <a:cubicBezTo>
                    <a:pt x="69" y="37"/>
                    <a:pt x="68" y="38"/>
                    <a:pt x="67" y="38"/>
                  </a:cubicBezTo>
                  <a:cubicBezTo>
                    <a:pt x="67" y="38"/>
                    <a:pt x="68" y="38"/>
                    <a:pt x="67" y="38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9" y="37"/>
                    <a:pt x="69" y="37"/>
                    <a:pt x="70" y="36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70" y="35"/>
                    <a:pt x="70" y="36"/>
                    <a:pt x="71" y="35"/>
                  </a:cubicBezTo>
                  <a:cubicBezTo>
                    <a:pt x="71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8" y="35"/>
                    <a:pt x="68" y="36"/>
                    <a:pt x="68" y="36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67" y="37"/>
                    <a:pt x="67" y="37"/>
                    <a:pt x="66" y="38"/>
                  </a:cubicBezTo>
                  <a:cubicBezTo>
                    <a:pt x="66" y="37"/>
                    <a:pt x="64" y="36"/>
                    <a:pt x="64" y="35"/>
                  </a:cubicBezTo>
                  <a:cubicBezTo>
                    <a:pt x="66" y="34"/>
                    <a:pt x="65" y="35"/>
                    <a:pt x="65" y="35"/>
                  </a:cubicBezTo>
                  <a:cubicBezTo>
                    <a:pt x="65" y="36"/>
                    <a:pt x="66" y="37"/>
                    <a:pt x="66" y="37"/>
                  </a:cubicBezTo>
                  <a:cubicBezTo>
                    <a:pt x="67" y="37"/>
                    <a:pt x="66" y="36"/>
                    <a:pt x="67" y="36"/>
                  </a:cubicBezTo>
                  <a:cubicBezTo>
                    <a:pt x="67" y="35"/>
                    <a:pt x="66" y="36"/>
                    <a:pt x="66" y="36"/>
                  </a:cubicBezTo>
                  <a:cubicBezTo>
                    <a:pt x="66" y="36"/>
                    <a:pt x="67" y="35"/>
                    <a:pt x="67" y="35"/>
                  </a:cubicBezTo>
                  <a:cubicBezTo>
                    <a:pt x="67" y="35"/>
                    <a:pt x="66" y="36"/>
                    <a:pt x="66" y="36"/>
                  </a:cubicBezTo>
                  <a:cubicBezTo>
                    <a:pt x="66" y="36"/>
                    <a:pt x="66" y="35"/>
                    <a:pt x="66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5" y="35"/>
                    <a:pt x="66" y="34"/>
                    <a:pt x="65" y="35"/>
                  </a:cubicBezTo>
                  <a:cubicBezTo>
                    <a:pt x="65" y="35"/>
                    <a:pt x="65" y="34"/>
                    <a:pt x="65" y="34"/>
                  </a:cubicBezTo>
                  <a:cubicBezTo>
                    <a:pt x="65" y="34"/>
                    <a:pt x="65" y="35"/>
                    <a:pt x="64" y="35"/>
                  </a:cubicBezTo>
                  <a:cubicBezTo>
                    <a:pt x="64" y="35"/>
                    <a:pt x="65" y="34"/>
                    <a:pt x="65" y="34"/>
                  </a:cubicBezTo>
                  <a:cubicBezTo>
                    <a:pt x="65" y="34"/>
                    <a:pt x="64" y="35"/>
                    <a:pt x="63" y="35"/>
                  </a:cubicBezTo>
                  <a:cubicBezTo>
                    <a:pt x="63" y="35"/>
                    <a:pt x="62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1" y="34"/>
                    <a:pt x="61" y="33"/>
                    <a:pt x="61" y="34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0" y="34"/>
                    <a:pt x="60" y="32"/>
                    <a:pt x="59" y="33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61" y="32"/>
                    <a:pt x="61" y="32"/>
                  </a:cubicBezTo>
                  <a:cubicBezTo>
                    <a:pt x="61" y="32"/>
                    <a:pt x="62" y="31"/>
                    <a:pt x="62" y="32"/>
                  </a:cubicBezTo>
                  <a:cubicBezTo>
                    <a:pt x="63" y="31"/>
                    <a:pt x="61" y="32"/>
                    <a:pt x="61" y="32"/>
                  </a:cubicBezTo>
                  <a:cubicBezTo>
                    <a:pt x="61" y="31"/>
                    <a:pt x="61" y="31"/>
                    <a:pt x="61" y="30"/>
                  </a:cubicBezTo>
                  <a:cubicBezTo>
                    <a:pt x="61" y="31"/>
                    <a:pt x="61" y="31"/>
                    <a:pt x="60" y="32"/>
                  </a:cubicBezTo>
                  <a:cubicBezTo>
                    <a:pt x="60" y="32"/>
                    <a:pt x="60" y="31"/>
                    <a:pt x="60" y="31"/>
                  </a:cubicBezTo>
                  <a:cubicBezTo>
                    <a:pt x="59" y="32"/>
                    <a:pt x="60" y="32"/>
                    <a:pt x="60" y="32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2"/>
                    <a:pt x="58" y="31"/>
                    <a:pt x="58" y="31"/>
                  </a:cubicBezTo>
                  <a:cubicBezTo>
                    <a:pt x="58" y="31"/>
                    <a:pt x="58" y="32"/>
                    <a:pt x="58" y="32"/>
                  </a:cubicBezTo>
                  <a:cubicBezTo>
                    <a:pt x="57" y="32"/>
                    <a:pt x="58" y="31"/>
                    <a:pt x="57" y="32"/>
                  </a:cubicBezTo>
                  <a:cubicBezTo>
                    <a:pt x="57" y="32"/>
                    <a:pt x="57" y="32"/>
                    <a:pt x="57" y="31"/>
                  </a:cubicBezTo>
                  <a:cubicBezTo>
                    <a:pt x="57" y="31"/>
                    <a:pt x="57" y="32"/>
                    <a:pt x="57" y="32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8" y="31"/>
                    <a:pt x="57" y="30"/>
                    <a:pt x="58" y="30"/>
                  </a:cubicBezTo>
                  <a:cubicBezTo>
                    <a:pt x="57" y="30"/>
                    <a:pt x="57" y="30"/>
                    <a:pt x="57" y="31"/>
                  </a:cubicBezTo>
                  <a:cubicBezTo>
                    <a:pt x="57" y="31"/>
                    <a:pt x="57" y="30"/>
                    <a:pt x="56" y="31"/>
                  </a:cubicBezTo>
                  <a:cubicBezTo>
                    <a:pt x="56" y="32"/>
                    <a:pt x="57" y="31"/>
                    <a:pt x="57" y="31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5" y="32"/>
                    <a:pt x="56" y="32"/>
                    <a:pt x="55" y="33"/>
                  </a:cubicBezTo>
                  <a:cubicBezTo>
                    <a:pt x="56" y="33"/>
                    <a:pt x="56" y="33"/>
                    <a:pt x="55" y="34"/>
                  </a:cubicBezTo>
                  <a:cubicBezTo>
                    <a:pt x="55" y="35"/>
                    <a:pt x="56" y="33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5"/>
                    <a:pt x="54" y="36"/>
                    <a:pt x="54" y="36"/>
                  </a:cubicBezTo>
                  <a:cubicBezTo>
                    <a:pt x="53" y="37"/>
                    <a:pt x="54" y="35"/>
                    <a:pt x="53" y="36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4" y="36"/>
                  </a:cubicBezTo>
                  <a:cubicBezTo>
                    <a:pt x="54" y="36"/>
                    <a:pt x="53" y="37"/>
                    <a:pt x="53" y="38"/>
                  </a:cubicBezTo>
                  <a:cubicBezTo>
                    <a:pt x="53" y="38"/>
                    <a:pt x="54" y="37"/>
                    <a:pt x="53" y="38"/>
                  </a:cubicBezTo>
                  <a:cubicBezTo>
                    <a:pt x="52" y="39"/>
                    <a:pt x="53" y="38"/>
                    <a:pt x="52" y="38"/>
                  </a:cubicBezTo>
                  <a:cubicBezTo>
                    <a:pt x="52" y="38"/>
                    <a:pt x="52" y="38"/>
                    <a:pt x="53" y="37"/>
                  </a:cubicBezTo>
                  <a:cubicBezTo>
                    <a:pt x="53" y="37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1" y="39"/>
                    <a:pt x="51" y="39"/>
                    <a:pt x="50" y="40"/>
                  </a:cubicBezTo>
                  <a:cubicBezTo>
                    <a:pt x="50" y="41"/>
                    <a:pt x="50" y="40"/>
                    <a:pt x="50" y="40"/>
                  </a:cubicBezTo>
                  <a:cubicBezTo>
                    <a:pt x="50" y="39"/>
                    <a:pt x="50" y="40"/>
                    <a:pt x="50" y="40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1" y="38"/>
                    <a:pt x="50" y="39"/>
                    <a:pt x="51" y="37"/>
                  </a:cubicBezTo>
                  <a:cubicBezTo>
                    <a:pt x="50" y="37"/>
                    <a:pt x="50" y="39"/>
                    <a:pt x="50" y="39"/>
                  </a:cubicBezTo>
                  <a:cubicBezTo>
                    <a:pt x="49" y="40"/>
                    <a:pt x="49" y="39"/>
                    <a:pt x="49" y="39"/>
                  </a:cubicBezTo>
                  <a:cubicBezTo>
                    <a:pt x="50" y="39"/>
                    <a:pt x="50" y="38"/>
                    <a:pt x="50" y="37"/>
                  </a:cubicBezTo>
                  <a:cubicBezTo>
                    <a:pt x="50" y="38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9"/>
                    <a:pt x="48" y="39"/>
                  </a:cubicBezTo>
                  <a:cubicBezTo>
                    <a:pt x="48" y="39"/>
                    <a:pt x="49" y="39"/>
                    <a:pt x="49" y="38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39"/>
                    <a:pt x="48" y="38"/>
                    <a:pt x="48" y="38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7" y="40"/>
                    <a:pt x="47" y="38"/>
                    <a:pt x="47" y="39"/>
                  </a:cubicBezTo>
                  <a:cubicBezTo>
                    <a:pt x="47" y="39"/>
                    <a:pt x="47" y="38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38"/>
                    <a:pt x="47" y="38"/>
                    <a:pt x="46" y="39"/>
                  </a:cubicBezTo>
                  <a:cubicBezTo>
                    <a:pt x="46" y="38"/>
                    <a:pt x="47" y="37"/>
                    <a:pt x="46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6" y="37"/>
                    <a:pt x="46" y="38"/>
                    <a:pt x="46" y="37"/>
                  </a:cubicBezTo>
                  <a:cubicBezTo>
                    <a:pt x="46" y="36"/>
                    <a:pt x="46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8" y="37"/>
                    <a:pt x="48" y="36"/>
                  </a:cubicBezTo>
                  <a:cubicBezTo>
                    <a:pt x="48" y="37"/>
                    <a:pt x="47" y="38"/>
                    <a:pt x="47" y="38"/>
                  </a:cubicBezTo>
                  <a:cubicBezTo>
                    <a:pt x="48" y="37"/>
                    <a:pt x="47" y="39"/>
                    <a:pt x="48" y="39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8" y="36"/>
                    <a:pt x="48" y="37"/>
                    <a:pt x="48" y="38"/>
                  </a:cubicBezTo>
                  <a:cubicBezTo>
                    <a:pt x="48" y="39"/>
                    <a:pt x="48" y="38"/>
                    <a:pt x="48" y="37"/>
                  </a:cubicBezTo>
                  <a:cubicBezTo>
                    <a:pt x="48" y="37"/>
                    <a:pt x="48" y="37"/>
                    <a:pt x="48" y="38"/>
                  </a:cubicBezTo>
                  <a:cubicBezTo>
                    <a:pt x="48" y="37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9" y="36"/>
                    <a:pt x="49" y="38"/>
                    <a:pt x="49" y="37"/>
                  </a:cubicBezTo>
                  <a:cubicBezTo>
                    <a:pt x="49" y="37"/>
                    <a:pt x="49" y="37"/>
                    <a:pt x="49" y="36"/>
                  </a:cubicBezTo>
                  <a:cubicBezTo>
                    <a:pt x="49" y="37"/>
                    <a:pt x="49" y="36"/>
                    <a:pt x="49" y="37"/>
                  </a:cubicBezTo>
                  <a:cubicBezTo>
                    <a:pt x="48" y="37"/>
                    <a:pt x="49" y="36"/>
                    <a:pt x="49" y="36"/>
                  </a:cubicBezTo>
                  <a:cubicBezTo>
                    <a:pt x="49" y="36"/>
                    <a:pt x="49" y="36"/>
                    <a:pt x="49" y="35"/>
                  </a:cubicBezTo>
                  <a:cubicBezTo>
                    <a:pt x="49" y="35"/>
                    <a:pt x="49" y="36"/>
                    <a:pt x="49" y="36"/>
                  </a:cubicBezTo>
                  <a:cubicBezTo>
                    <a:pt x="49" y="36"/>
                    <a:pt x="49" y="35"/>
                    <a:pt x="49" y="35"/>
                  </a:cubicBezTo>
                  <a:cubicBezTo>
                    <a:pt x="49" y="35"/>
                    <a:pt x="48" y="36"/>
                    <a:pt x="48" y="36"/>
                  </a:cubicBezTo>
                  <a:cubicBezTo>
                    <a:pt x="48" y="36"/>
                    <a:pt x="48" y="36"/>
                    <a:pt x="48" y="37"/>
                  </a:cubicBezTo>
                  <a:cubicBezTo>
                    <a:pt x="48" y="37"/>
                    <a:pt x="48" y="36"/>
                    <a:pt x="48" y="35"/>
                  </a:cubicBezTo>
                  <a:cubicBezTo>
                    <a:pt x="48" y="35"/>
                    <a:pt x="48" y="36"/>
                    <a:pt x="47" y="37"/>
                  </a:cubicBezTo>
                  <a:cubicBezTo>
                    <a:pt x="47" y="36"/>
                    <a:pt x="48" y="35"/>
                    <a:pt x="48" y="35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5"/>
                    <a:pt x="47" y="36"/>
                    <a:pt x="46" y="35"/>
                  </a:cubicBezTo>
                  <a:cubicBezTo>
                    <a:pt x="46" y="35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5"/>
                    <a:pt x="46" y="36"/>
                    <a:pt x="46" y="36"/>
                  </a:cubicBezTo>
                  <a:cubicBezTo>
                    <a:pt x="46" y="36"/>
                    <a:pt x="46" y="36"/>
                    <a:pt x="46" y="37"/>
                  </a:cubicBezTo>
                  <a:cubicBezTo>
                    <a:pt x="46" y="38"/>
                    <a:pt x="46" y="37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7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4"/>
                    <a:pt x="45" y="36"/>
                    <a:pt x="44" y="36"/>
                  </a:cubicBezTo>
                  <a:cubicBezTo>
                    <a:pt x="44" y="36"/>
                    <a:pt x="44" y="35"/>
                    <a:pt x="44" y="35"/>
                  </a:cubicBezTo>
                  <a:cubicBezTo>
                    <a:pt x="44" y="35"/>
                    <a:pt x="44" y="36"/>
                    <a:pt x="44" y="36"/>
                  </a:cubicBezTo>
                  <a:cubicBezTo>
                    <a:pt x="44" y="37"/>
                    <a:pt x="44" y="35"/>
                    <a:pt x="44" y="35"/>
                  </a:cubicBezTo>
                  <a:cubicBezTo>
                    <a:pt x="44" y="36"/>
                    <a:pt x="44" y="36"/>
                    <a:pt x="44" y="37"/>
                  </a:cubicBezTo>
                  <a:cubicBezTo>
                    <a:pt x="44" y="37"/>
                    <a:pt x="44" y="36"/>
                    <a:pt x="44" y="35"/>
                  </a:cubicBezTo>
                  <a:cubicBezTo>
                    <a:pt x="44" y="36"/>
                    <a:pt x="43" y="36"/>
                    <a:pt x="43" y="37"/>
                  </a:cubicBezTo>
                  <a:cubicBezTo>
                    <a:pt x="43" y="36"/>
                    <a:pt x="43" y="37"/>
                    <a:pt x="43" y="36"/>
                  </a:cubicBezTo>
                  <a:cubicBezTo>
                    <a:pt x="43" y="36"/>
                    <a:pt x="42" y="36"/>
                    <a:pt x="42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5"/>
                    <a:pt x="42" y="37"/>
                    <a:pt x="42" y="37"/>
                  </a:cubicBezTo>
                  <a:cubicBezTo>
                    <a:pt x="42" y="36"/>
                    <a:pt x="42" y="37"/>
                    <a:pt x="42" y="37"/>
                  </a:cubicBezTo>
                  <a:cubicBezTo>
                    <a:pt x="42" y="36"/>
                    <a:pt x="42" y="36"/>
                    <a:pt x="42" y="35"/>
                  </a:cubicBezTo>
                  <a:cubicBezTo>
                    <a:pt x="43" y="36"/>
                    <a:pt x="44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6" y="34"/>
                    <a:pt x="45" y="34"/>
                  </a:cubicBezTo>
                  <a:cubicBezTo>
                    <a:pt x="46" y="34"/>
                    <a:pt x="45" y="34"/>
                    <a:pt x="46" y="34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6"/>
                    <a:pt x="45" y="37"/>
                    <a:pt x="46" y="37"/>
                  </a:cubicBezTo>
                  <a:cubicBezTo>
                    <a:pt x="46" y="37"/>
                    <a:pt x="45" y="38"/>
                    <a:pt x="45" y="38"/>
                  </a:cubicBezTo>
                  <a:cubicBezTo>
                    <a:pt x="46" y="38"/>
                    <a:pt x="46" y="36"/>
                    <a:pt x="46" y="36"/>
                  </a:cubicBezTo>
                  <a:cubicBezTo>
                    <a:pt x="46" y="35"/>
                    <a:pt x="46" y="37"/>
                    <a:pt x="45" y="36"/>
                  </a:cubicBezTo>
                  <a:cubicBezTo>
                    <a:pt x="46" y="35"/>
                    <a:pt x="46" y="34"/>
                    <a:pt x="46" y="33"/>
                  </a:cubicBezTo>
                  <a:cubicBezTo>
                    <a:pt x="46" y="33"/>
                    <a:pt x="47" y="32"/>
                    <a:pt x="47" y="33"/>
                  </a:cubicBezTo>
                  <a:cubicBezTo>
                    <a:pt x="48" y="33"/>
                    <a:pt x="48" y="33"/>
                    <a:pt x="49" y="33"/>
                  </a:cubicBezTo>
                  <a:cubicBezTo>
                    <a:pt x="49" y="33"/>
                    <a:pt x="49" y="32"/>
                    <a:pt x="49" y="32"/>
                  </a:cubicBezTo>
                  <a:cubicBezTo>
                    <a:pt x="49" y="33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3"/>
                    <a:pt x="50" y="33"/>
                  </a:cubicBezTo>
                  <a:cubicBezTo>
                    <a:pt x="49" y="34"/>
                    <a:pt x="49" y="33"/>
                    <a:pt x="49" y="34"/>
                  </a:cubicBezTo>
                  <a:cubicBezTo>
                    <a:pt x="49" y="32"/>
                    <a:pt x="50" y="32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50" y="33"/>
                    <a:pt x="50" y="33"/>
                    <a:pt x="50" y="32"/>
                  </a:cubicBezTo>
                  <a:cubicBezTo>
                    <a:pt x="51" y="32"/>
                    <a:pt x="51" y="32"/>
                    <a:pt x="52" y="32"/>
                  </a:cubicBezTo>
                  <a:cubicBezTo>
                    <a:pt x="53" y="32"/>
                    <a:pt x="53" y="33"/>
                    <a:pt x="53" y="33"/>
                  </a:cubicBezTo>
                  <a:cubicBezTo>
                    <a:pt x="53" y="33"/>
                    <a:pt x="54" y="32"/>
                    <a:pt x="54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6" y="31"/>
                    <a:pt x="55" y="31"/>
                    <a:pt x="56" y="30"/>
                  </a:cubicBezTo>
                  <a:cubicBezTo>
                    <a:pt x="55" y="30"/>
                    <a:pt x="55" y="30"/>
                    <a:pt x="56" y="29"/>
                  </a:cubicBezTo>
                  <a:cubicBezTo>
                    <a:pt x="55" y="30"/>
                    <a:pt x="54" y="30"/>
                    <a:pt x="54" y="30"/>
                  </a:cubicBezTo>
                  <a:cubicBezTo>
                    <a:pt x="54" y="31"/>
                    <a:pt x="54" y="31"/>
                    <a:pt x="53" y="31"/>
                  </a:cubicBezTo>
                  <a:cubicBezTo>
                    <a:pt x="53" y="32"/>
                    <a:pt x="54" y="30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9"/>
                    <a:pt x="54" y="30"/>
                    <a:pt x="53" y="30"/>
                  </a:cubicBezTo>
                  <a:cubicBezTo>
                    <a:pt x="53" y="31"/>
                    <a:pt x="54" y="29"/>
                    <a:pt x="54" y="30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1" y="31"/>
                  </a:cubicBezTo>
                  <a:cubicBezTo>
                    <a:pt x="51" y="30"/>
                    <a:pt x="52" y="31"/>
                    <a:pt x="52" y="30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1" y="30"/>
                    <a:pt x="51" y="30"/>
                  </a:cubicBezTo>
                  <a:cubicBezTo>
                    <a:pt x="52" y="29"/>
                    <a:pt x="51" y="29"/>
                    <a:pt x="51" y="29"/>
                  </a:cubicBezTo>
                  <a:cubicBezTo>
                    <a:pt x="51" y="29"/>
                    <a:pt x="51" y="30"/>
                    <a:pt x="51" y="29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0" y="29"/>
                    <a:pt x="51" y="29"/>
                    <a:pt x="50" y="30"/>
                  </a:cubicBezTo>
                  <a:cubicBezTo>
                    <a:pt x="50" y="30"/>
                    <a:pt x="50" y="29"/>
                    <a:pt x="50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0" y="31"/>
                    <a:pt x="50" y="30"/>
                    <a:pt x="50" y="30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8" y="31"/>
                  </a:cubicBezTo>
                  <a:cubicBezTo>
                    <a:pt x="49" y="30"/>
                    <a:pt x="49" y="31"/>
                    <a:pt x="49" y="31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49" y="29"/>
                    <a:pt x="49" y="29"/>
                    <a:pt x="49" y="28"/>
                  </a:cubicBezTo>
                  <a:cubicBezTo>
                    <a:pt x="48" y="29"/>
                    <a:pt x="49" y="29"/>
                    <a:pt x="48" y="30"/>
                  </a:cubicBezTo>
                  <a:cubicBezTo>
                    <a:pt x="48" y="30"/>
                    <a:pt x="48" y="28"/>
                    <a:pt x="48" y="28"/>
                  </a:cubicBez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8"/>
                    <a:pt x="47" y="28"/>
                  </a:cubicBezTo>
                  <a:cubicBezTo>
                    <a:pt x="47" y="28"/>
                    <a:pt x="47" y="27"/>
                    <a:pt x="47" y="27"/>
                  </a:cubicBezTo>
                  <a:cubicBezTo>
                    <a:pt x="47" y="26"/>
                    <a:pt x="47" y="26"/>
                    <a:pt x="47" y="24"/>
                  </a:cubicBezTo>
                  <a:cubicBezTo>
                    <a:pt x="47" y="25"/>
                    <a:pt x="48" y="24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2"/>
                    <a:pt x="48" y="22"/>
                    <a:pt x="48" y="23"/>
                  </a:cubicBezTo>
                  <a:cubicBezTo>
                    <a:pt x="48" y="23"/>
                    <a:pt x="48" y="22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4"/>
                    <a:pt x="48" y="25"/>
                    <a:pt x="48" y="25"/>
                  </a:cubicBezTo>
                  <a:cubicBezTo>
                    <a:pt x="48" y="26"/>
                    <a:pt x="48" y="24"/>
                    <a:pt x="48" y="25"/>
                  </a:cubicBezTo>
                  <a:cubicBezTo>
                    <a:pt x="48" y="25"/>
                    <a:pt x="48" y="26"/>
                    <a:pt x="48" y="27"/>
                  </a:cubicBezTo>
                  <a:cubicBezTo>
                    <a:pt x="48" y="27"/>
                    <a:pt x="48" y="25"/>
                    <a:pt x="48" y="25"/>
                  </a:cubicBezTo>
                  <a:cubicBezTo>
                    <a:pt x="49" y="25"/>
                    <a:pt x="48" y="25"/>
                    <a:pt x="48" y="24"/>
                  </a:cubicBezTo>
                  <a:cubicBezTo>
                    <a:pt x="49" y="24"/>
                    <a:pt x="49" y="24"/>
                    <a:pt x="49" y="25"/>
                  </a:cubicBezTo>
                  <a:cubicBezTo>
                    <a:pt x="49" y="24"/>
                    <a:pt x="49" y="23"/>
                    <a:pt x="50" y="24"/>
                  </a:cubicBezTo>
                  <a:cubicBezTo>
                    <a:pt x="49" y="25"/>
                    <a:pt x="49" y="26"/>
                    <a:pt x="50" y="25"/>
                  </a:cubicBezTo>
                  <a:cubicBezTo>
                    <a:pt x="50" y="26"/>
                    <a:pt x="49" y="26"/>
                    <a:pt x="49" y="27"/>
                  </a:cubicBezTo>
                  <a:cubicBezTo>
                    <a:pt x="49" y="26"/>
                    <a:pt x="50" y="26"/>
                    <a:pt x="50" y="26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8"/>
                    <a:pt x="49" y="29"/>
                    <a:pt x="49" y="29"/>
                  </a:cubicBezTo>
                  <a:cubicBezTo>
                    <a:pt x="49" y="29"/>
                    <a:pt x="49" y="28"/>
                    <a:pt x="50" y="29"/>
                  </a:cubicBezTo>
                  <a:cubicBezTo>
                    <a:pt x="49" y="30"/>
                    <a:pt x="49" y="29"/>
                    <a:pt x="49" y="30"/>
                  </a:cubicBezTo>
                  <a:cubicBezTo>
                    <a:pt x="49" y="31"/>
                    <a:pt x="49" y="30"/>
                    <a:pt x="50" y="29"/>
                  </a:cubicBezTo>
                  <a:cubicBezTo>
                    <a:pt x="50" y="29"/>
                    <a:pt x="49" y="31"/>
                    <a:pt x="50" y="30"/>
                  </a:cubicBezTo>
                  <a:cubicBezTo>
                    <a:pt x="50" y="30"/>
                    <a:pt x="50" y="29"/>
                    <a:pt x="50" y="29"/>
                  </a:cubicBezTo>
                  <a:cubicBezTo>
                    <a:pt x="51" y="28"/>
                    <a:pt x="50" y="29"/>
                    <a:pt x="50" y="29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7"/>
                    <a:pt x="50" y="27"/>
                  </a:cubicBezTo>
                  <a:cubicBezTo>
                    <a:pt x="50" y="27"/>
                    <a:pt x="50" y="27"/>
                    <a:pt x="50" y="26"/>
                  </a:cubicBezTo>
                  <a:cubicBezTo>
                    <a:pt x="50" y="26"/>
                    <a:pt x="51" y="26"/>
                    <a:pt x="51" y="26"/>
                  </a:cubicBezTo>
                  <a:cubicBezTo>
                    <a:pt x="51" y="26"/>
                    <a:pt x="50" y="26"/>
                    <a:pt x="50" y="27"/>
                  </a:cubicBezTo>
                  <a:cubicBezTo>
                    <a:pt x="50" y="27"/>
                    <a:pt x="51" y="27"/>
                    <a:pt x="51" y="26"/>
                  </a:cubicBezTo>
                  <a:cubicBezTo>
                    <a:pt x="51" y="25"/>
                    <a:pt x="51" y="25"/>
                    <a:pt x="50" y="25"/>
                  </a:cubicBezTo>
                  <a:cubicBezTo>
                    <a:pt x="51" y="24"/>
                    <a:pt x="51" y="25"/>
                    <a:pt x="51" y="25"/>
                  </a:cubicBezTo>
                  <a:cubicBezTo>
                    <a:pt x="51" y="24"/>
                    <a:pt x="51" y="23"/>
                    <a:pt x="52" y="23"/>
                  </a:cubicBezTo>
                  <a:cubicBezTo>
                    <a:pt x="52" y="22"/>
                    <a:pt x="51" y="22"/>
                    <a:pt x="52" y="22"/>
                  </a:cubicBezTo>
                  <a:cubicBezTo>
                    <a:pt x="51" y="22"/>
                    <a:pt x="51" y="23"/>
                    <a:pt x="51" y="22"/>
                  </a:cubicBezTo>
                  <a:cubicBezTo>
                    <a:pt x="51" y="21"/>
                    <a:pt x="52" y="22"/>
                    <a:pt x="53" y="22"/>
                  </a:cubicBezTo>
                  <a:cubicBezTo>
                    <a:pt x="53" y="22"/>
                    <a:pt x="53" y="21"/>
                    <a:pt x="54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4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6" y="22"/>
                  </a:cubicBezTo>
                  <a:cubicBezTo>
                    <a:pt x="55" y="24"/>
                    <a:pt x="55" y="24"/>
                    <a:pt x="54" y="23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4"/>
                    <a:pt x="56" y="23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7" y="22"/>
                    <a:pt x="56" y="23"/>
                    <a:pt x="56" y="22"/>
                  </a:cubicBezTo>
                  <a:cubicBezTo>
                    <a:pt x="57" y="22"/>
                    <a:pt x="57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9" y="22"/>
                    <a:pt x="60" y="22"/>
                    <a:pt x="60" y="22"/>
                  </a:cubicBezTo>
                  <a:cubicBezTo>
                    <a:pt x="61" y="23"/>
                    <a:pt x="62" y="23"/>
                    <a:pt x="62" y="23"/>
                  </a:cubicBezTo>
                  <a:cubicBezTo>
                    <a:pt x="62" y="23"/>
                    <a:pt x="62" y="24"/>
                    <a:pt x="62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1" y="25"/>
                    <a:pt x="63" y="23"/>
                    <a:pt x="63" y="24"/>
                  </a:cubicBezTo>
                  <a:cubicBezTo>
                    <a:pt x="63" y="24"/>
                    <a:pt x="63" y="24"/>
                    <a:pt x="63" y="23"/>
                  </a:cubicBezTo>
                  <a:cubicBezTo>
                    <a:pt x="64" y="24"/>
                    <a:pt x="64" y="24"/>
                    <a:pt x="64" y="25"/>
                  </a:cubicBezTo>
                  <a:cubicBezTo>
                    <a:pt x="64" y="25"/>
                    <a:pt x="65" y="24"/>
                    <a:pt x="65" y="24"/>
                  </a:cubicBezTo>
                  <a:cubicBezTo>
                    <a:pt x="64" y="25"/>
                    <a:pt x="64" y="26"/>
                    <a:pt x="64" y="25"/>
                  </a:cubicBezTo>
                  <a:cubicBezTo>
                    <a:pt x="63" y="26"/>
                    <a:pt x="63" y="26"/>
                    <a:pt x="64" y="26"/>
                  </a:cubicBezTo>
                  <a:cubicBezTo>
                    <a:pt x="64" y="26"/>
                    <a:pt x="64" y="25"/>
                    <a:pt x="65" y="25"/>
                  </a:cubicBezTo>
                  <a:cubicBezTo>
                    <a:pt x="67" y="26"/>
                    <a:pt x="70" y="27"/>
                    <a:pt x="71" y="29"/>
                  </a:cubicBezTo>
                  <a:cubicBezTo>
                    <a:pt x="73" y="31"/>
                    <a:pt x="74" y="33"/>
                    <a:pt x="76" y="35"/>
                  </a:cubicBezTo>
                  <a:cubicBezTo>
                    <a:pt x="76" y="35"/>
                    <a:pt x="76" y="36"/>
                    <a:pt x="77" y="37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7" y="37"/>
                    <a:pt x="77" y="38"/>
                    <a:pt x="77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40"/>
                    <a:pt x="78" y="40"/>
                    <a:pt x="78" y="41"/>
                  </a:cubicBezTo>
                  <a:cubicBezTo>
                    <a:pt x="78" y="41"/>
                    <a:pt x="79" y="42"/>
                    <a:pt x="79" y="42"/>
                  </a:cubicBezTo>
                  <a:cubicBezTo>
                    <a:pt x="79" y="42"/>
                    <a:pt x="80" y="43"/>
                    <a:pt x="79" y="44"/>
                  </a:cubicBezTo>
                  <a:cubicBezTo>
                    <a:pt x="80" y="44"/>
                    <a:pt x="80" y="45"/>
                    <a:pt x="79" y="45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0" y="46"/>
                    <a:pt x="80" y="46"/>
                    <a:pt x="80" y="47"/>
                  </a:cubicBezTo>
                  <a:cubicBezTo>
                    <a:pt x="80" y="47"/>
                    <a:pt x="80" y="47"/>
                    <a:pt x="79" y="47"/>
                  </a:cubicBezTo>
                  <a:cubicBezTo>
                    <a:pt x="79" y="47"/>
                    <a:pt x="80" y="47"/>
                    <a:pt x="80" y="47"/>
                  </a:cubicBezTo>
                  <a:cubicBezTo>
                    <a:pt x="80" y="48"/>
                    <a:pt x="79" y="47"/>
                    <a:pt x="79" y="47"/>
                  </a:cubicBezTo>
                  <a:cubicBezTo>
                    <a:pt x="79" y="48"/>
                    <a:pt x="80" y="48"/>
                    <a:pt x="80" y="48"/>
                  </a:cubicBezTo>
                  <a:cubicBezTo>
                    <a:pt x="79" y="48"/>
                    <a:pt x="80" y="49"/>
                    <a:pt x="80" y="49"/>
                  </a:cubicBezTo>
                  <a:cubicBezTo>
                    <a:pt x="80" y="49"/>
                    <a:pt x="79" y="49"/>
                    <a:pt x="79" y="50"/>
                  </a:cubicBezTo>
                  <a:cubicBezTo>
                    <a:pt x="79" y="50"/>
                    <a:pt x="80" y="50"/>
                    <a:pt x="80" y="51"/>
                  </a:cubicBezTo>
                  <a:cubicBezTo>
                    <a:pt x="80" y="51"/>
                    <a:pt x="79" y="51"/>
                    <a:pt x="79" y="51"/>
                  </a:cubicBezTo>
                  <a:cubicBezTo>
                    <a:pt x="79" y="51"/>
                    <a:pt x="80" y="51"/>
                    <a:pt x="79" y="52"/>
                  </a:cubicBezTo>
                  <a:cubicBezTo>
                    <a:pt x="79" y="52"/>
                    <a:pt x="80" y="53"/>
                    <a:pt x="80" y="53"/>
                  </a:cubicBezTo>
                  <a:cubicBezTo>
                    <a:pt x="80" y="53"/>
                    <a:pt x="79" y="54"/>
                    <a:pt x="79" y="54"/>
                  </a:cubicBezTo>
                  <a:cubicBezTo>
                    <a:pt x="79" y="54"/>
                    <a:pt x="80" y="54"/>
                    <a:pt x="80" y="54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79" y="54"/>
                    <a:pt x="79" y="55"/>
                    <a:pt x="79" y="55"/>
                  </a:cubicBezTo>
                  <a:cubicBezTo>
                    <a:pt x="79" y="55"/>
                    <a:pt x="78" y="56"/>
                    <a:pt x="78" y="56"/>
                  </a:cubicBezTo>
                  <a:cubicBezTo>
                    <a:pt x="78" y="56"/>
                    <a:pt x="79" y="56"/>
                    <a:pt x="79" y="57"/>
                  </a:cubicBezTo>
                  <a:cubicBezTo>
                    <a:pt x="78" y="57"/>
                    <a:pt x="78" y="57"/>
                    <a:pt x="78" y="57"/>
                  </a:cubicBezTo>
                  <a:cubicBezTo>
                    <a:pt x="78" y="57"/>
                    <a:pt x="78" y="57"/>
                    <a:pt x="78" y="58"/>
                  </a:cubicBezTo>
                  <a:cubicBezTo>
                    <a:pt x="78" y="58"/>
                    <a:pt x="78" y="58"/>
                    <a:pt x="78" y="59"/>
                  </a:cubicBezTo>
                  <a:cubicBezTo>
                    <a:pt x="78" y="59"/>
                    <a:pt x="77" y="59"/>
                    <a:pt x="77" y="59"/>
                  </a:cubicBezTo>
                  <a:cubicBezTo>
                    <a:pt x="77" y="59"/>
                    <a:pt x="77" y="60"/>
                    <a:pt x="77" y="61"/>
                  </a:cubicBezTo>
                  <a:cubicBezTo>
                    <a:pt x="77" y="61"/>
                    <a:pt x="76" y="61"/>
                    <a:pt x="76" y="61"/>
                  </a:cubicBezTo>
                  <a:cubicBezTo>
                    <a:pt x="76" y="62"/>
                    <a:pt x="76" y="63"/>
                    <a:pt x="76" y="63"/>
                  </a:cubicBezTo>
                  <a:cubicBezTo>
                    <a:pt x="76" y="63"/>
                    <a:pt x="75" y="63"/>
                    <a:pt x="75" y="63"/>
                  </a:cubicBezTo>
                  <a:cubicBezTo>
                    <a:pt x="75" y="64"/>
                    <a:pt x="75" y="64"/>
                    <a:pt x="75" y="65"/>
                  </a:cubicBezTo>
                  <a:cubicBezTo>
                    <a:pt x="74" y="65"/>
                    <a:pt x="74" y="65"/>
                    <a:pt x="74" y="64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74" y="65"/>
                    <a:pt x="75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2" y="67"/>
                    <a:pt x="72" y="67"/>
                    <a:pt x="71" y="66"/>
                  </a:cubicBezTo>
                  <a:cubicBezTo>
                    <a:pt x="71" y="67"/>
                    <a:pt x="72" y="67"/>
                    <a:pt x="72" y="67"/>
                  </a:cubicBezTo>
                  <a:cubicBezTo>
                    <a:pt x="72" y="68"/>
                    <a:pt x="71" y="67"/>
                    <a:pt x="71" y="68"/>
                  </a:cubicBezTo>
                  <a:cubicBezTo>
                    <a:pt x="71" y="68"/>
                    <a:pt x="72" y="68"/>
                    <a:pt x="72" y="68"/>
                  </a:cubicBezTo>
                  <a:cubicBezTo>
                    <a:pt x="71" y="68"/>
                    <a:pt x="71" y="69"/>
                    <a:pt x="70" y="70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9" y="70"/>
                    <a:pt x="69" y="72"/>
                    <a:pt x="67" y="71"/>
                  </a:cubicBezTo>
                  <a:cubicBezTo>
                    <a:pt x="67" y="71"/>
                    <a:pt x="68" y="72"/>
                    <a:pt x="68" y="72"/>
                  </a:cubicBezTo>
                  <a:cubicBezTo>
                    <a:pt x="67" y="72"/>
                    <a:pt x="67" y="73"/>
                    <a:pt x="66" y="73"/>
                  </a:cubicBezTo>
                  <a:cubicBezTo>
                    <a:pt x="67" y="74"/>
                    <a:pt x="66" y="74"/>
                    <a:pt x="66" y="74"/>
                  </a:cubicBezTo>
                  <a:cubicBezTo>
                    <a:pt x="66" y="75"/>
                    <a:pt x="67" y="75"/>
                    <a:pt x="67" y="75"/>
                  </a:cubicBezTo>
                  <a:cubicBezTo>
                    <a:pt x="67" y="75"/>
                    <a:pt x="67" y="74"/>
                    <a:pt x="67" y="74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67" y="73"/>
                    <a:pt x="68" y="74"/>
                    <a:pt x="68" y="73"/>
                  </a:cubicBezTo>
                  <a:cubicBezTo>
                    <a:pt x="68" y="73"/>
                    <a:pt x="68" y="73"/>
                    <a:pt x="69" y="73"/>
                  </a:cubicBezTo>
                  <a:cubicBezTo>
                    <a:pt x="69" y="73"/>
                    <a:pt x="70" y="73"/>
                    <a:pt x="70" y="73"/>
                  </a:cubicBezTo>
                  <a:cubicBezTo>
                    <a:pt x="70" y="73"/>
                    <a:pt x="70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1" y="71"/>
                    <a:pt x="72" y="71"/>
                    <a:pt x="72" y="70"/>
                  </a:cubicBezTo>
                  <a:cubicBezTo>
                    <a:pt x="72" y="71"/>
                    <a:pt x="72" y="71"/>
                    <a:pt x="73" y="71"/>
                  </a:cubicBezTo>
                  <a:cubicBezTo>
                    <a:pt x="73" y="71"/>
                    <a:pt x="73" y="70"/>
                    <a:pt x="74" y="71"/>
                  </a:cubicBezTo>
                  <a:cubicBezTo>
                    <a:pt x="74" y="71"/>
                    <a:pt x="73" y="71"/>
                    <a:pt x="73" y="71"/>
                  </a:cubicBezTo>
                  <a:cubicBezTo>
                    <a:pt x="73" y="70"/>
                    <a:pt x="73" y="71"/>
                    <a:pt x="73" y="71"/>
                  </a:cubicBezTo>
                  <a:cubicBezTo>
                    <a:pt x="72" y="70"/>
                    <a:pt x="73" y="69"/>
                    <a:pt x="74" y="69"/>
                  </a:cubicBezTo>
                  <a:cubicBezTo>
                    <a:pt x="74" y="69"/>
                    <a:pt x="73" y="68"/>
                    <a:pt x="74" y="69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70"/>
                    <a:pt x="75" y="70"/>
                    <a:pt x="75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3" y="69"/>
                    <a:pt x="74" y="70"/>
                    <a:pt x="73" y="70"/>
                  </a:cubicBezTo>
                  <a:cubicBezTo>
                    <a:pt x="74" y="71"/>
                    <a:pt x="74" y="70"/>
                    <a:pt x="75" y="71"/>
                  </a:cubicBezTo>
                  <a:cubicBezTo>
                    <a:pt x="75" y="70"/>
                    <a:pt x="74" y="69"/>
                    <a:pt x="75" y="69"/>
                  </a:cubicBezTo>
                  <a:cubicBezTo>
                    <a:pt x="74" y="68"/>
                    <a:pt x="75" y="69"/>
                    <a:pt x="74" y="68"/>
                  </a:cubicBezTo>
                  <a:cubicBezTo>
                    <a:pt x="74" y="68"/>
                    <a:pt x="74" y="68"/>
                    <a:pt x="75" y="68"/>
                  </a:cubicBezTo>
                  <a:cubicBezTo>
                    <a:pt x="75" y="68"/>
                    <a:pt x="75" y="69"/>
                    <a:pt x="76" y="69"/>
                  </a:cubicBezTo>
                  <a:cubicBezTo>
                    <a:pt x="76" y="69"/>
                    <a:pt x="75" y="68"/>
                    <a:pt x="76" y="68"/>
                  </a:cubicBezTo>
                  <a:cubicBezTo>
                    <a:pt x="77" y="69"/>
                    <a:pt x="77" y="68"/>
                    <a:pt x="76" y="68"/>
                  </a:cubicBezTo>
                  <a:cubicBezTo>
                    <a:pt x="76" y="67"/>
                    <a:pt x="76" y="68"/>
                    <a:pt x="75" y="68"/>
                  </a:cubicBezTo>
                  <a:cubicBezTo>
                    <a:pt x="74" y="67"/>
                    <a:pt x="76" y="67"/>
                    <a:pt x="76" y="67"/>
                  </a:cubicBezTo>
                  <a:cubicBezTo>
                    <a:pt x="77" y="68"/>
                    <a:pt x="77" y="67"/>
                    <a:pt x="78" y="67"/>
                  </a:cubicBezTo>
                  <a:cubicBezTo>
                    <a:pt x="77" y="67"/>
                    <a:pt x="76" y="67"/>
                    <a:pt x="76" y="67"/>
                  </a:cubicBezTo>
                  <a:cubicBezTo>
                    <a:pt x="76" y="67"/>
                    <a:pt x="77" y="67"/>
                    <a:pt x="78" y="67"/>
                  </a:cubicBezTo>
                  <a:cubicBezTo>
                    <a:pt x="78" y="66"/>
                    <a:pt x="77" y="67"/>
                    <a:pt x="77" y="67"/>
                  </a:cubicBezTo>
                  <a:cubicBezTo>
                    <a:pt x="77" y="65"/>
                    <a:pt x="78" y="64"/>
                    <a:pt x="79" y="63"/>
                  </a:cubicBezTo>
                  <a:cubicBezTo>
                    <a:pt x="79" y="63"/>
                    <a:pt x="80" y="63"/>
                    <a:pt x="79" y="62"/>
                  </a:cubicBezTo>
                  <a:cubicBezTo>
                    <a:pt x="80" y="62"/>
                    <a:pt x="80" y="61"/>
                    <a:pt x="81" y="60"/>
                  </a:cubicBezTo>
                  <a:cubicBezTo>
                    <a:pt x="81" y="61"/>
                    <a:pt x="81" y="61"/>
                    <a:pt x="80" y="61"/>
                  </a:cubicBezTo>
                  <a:cubicBezTo>
                    <a:pt x="80" y="62"/>
                    <a:pt x="80" y="63"/>
                    <a:pt x="80" y="63"/>
                  </a:cubicBezTo>
                  <a:cubicBezTo>
                    <a:pt x="81" y="63"/>
                    <a:pt x="81" y="63"/>
                    <a:pt x="82" y="64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82" y="63"/>
                    <a:pt x="82" y="63"/>
                    <a:pt x="81" y="63"/>
                  </a:cubicBezTo>
                  <a:cubicBezTo>
                    <a:pt x="80" y="62"/>
                    <a:pt x="82" y="63"/>
                    <a:pt x="82" y="62"/>
                  </a:cubicBezTo>
                  <a:cubicBezTo>
                    <a:pt x="81" y="62"/>
                    <a:pt x="82" y="63"/>
                    <a:pt x="81" y="62"/>
                  </a:cubicBezTo>
                  <a:cubicBezTo>
                    <a:pt x="82" y="60"/>
                    <a:pt x="84" y="56"/>
                    <a:pt x="84" y="53"/>
                  </a:cubicBezTo>
                  <a:cubicBezTo>
                    <a:pt x="84" y="53"/>
                    <a:pt x="85" y="53"/>
                    <a:pt x="85" y="53"/>
                  </a:cubicBezTo>
                  <a:cubicBezTo>
                    <a:pt x="85" y="53"/>
                    <a:pt x="85" y="52"/>
                    <a:pt x="85" y="52"/>
                  </a:cubicBezTo>
                  <a:cubicBezTo>
                    <a:pt x="85" y="52"/>
                    <a:pt x="86" y="51"/>
                    <a:pt x="85" y="51"/>
                  </a:cubicBezTo>
                  <a:cubicBezTo>
                    <a:pt x="86" y="51"/>
                    <a:pt x="86" y="51"/>
                    <a:pt x="86" y="50"/>
                  </a:cubicBezTo>
                  <a:cubicBezTo>
                    <a:pt x="86" y="50"/>
                    <a:pt x="86" y="50"/>
                    <a:pt x="86" y="50"/>
                  </a:cubicBezTo>
                  <a:cubicBezTo>
                    <a:pt x="85" y="49"/>
                    <a:pt x="85" y="48"/>
                    <a:pt x="85" y="47"/>
                  </a:cubicBezTo>
                  <a:cubicBezTo>
                    <a:pt x="86" y="46"/>
                    <a:pt x="86" y="45"/>
                    <a:pt x="85" y="44"/>
                  </a:cubicBezTo>
                  <a:cubicBezTo>
                    <a:pt x="85" y="44"/>
                    <a:pt x="85" y="44"/>
                    <a:pt x="86" y="44"/>
                  </a:cubicBezTo>
                  <a:cubicBezTo>
                    <a:pt x="85" y="44"/>
                    <a:pt x="85" y="43"/>
                    <a:pt x="85" y="43"/>
                  </a:cubicBezTo>
                  <a:cubicBezTo>
                    <a:pt x="86" y="43"/>
                    <a:pt x="85" y="43"/>
                    <a:pt x="86" y="43"/>
                  </a:cubicBezTo>
                  <a:cubicBezTo>
                    <a:pt x="86" y="43"/>
                    <a:pt x="85" y="42"/>
                    <a:pt x="86" y="42"/>
                  </a:cubicBezTo>
                  <a:cubicBezTo>
                    <a:pt x="87" y="42"/>
                    <a:pt x="85" y="43"/>
                    <a:pt x="87" y="42"/>
                  </a:cubicBezTo>
                  <a:cubicBezTo>
                    <a:pt x="87" y="43"/>
                    <a:pt x="86" y="43"/>
                    <a:pt x="86" y="43"/>
                  </a:cubicBezTo>
                  <a:cubicBezTo>
                    <a:pt x="87" y="43"/>
                    <a:pt x="87" y="43"/>
                    <a:pt x="87" y="44"/>
                  </a:cubicBezTo>
                  <a:cubicBezTo>
                    <a:pt x="87" y="44"/>
                    <a:pt x="88" y="43"/>
                    <a:pt x="88" y="43"/>
                  </a:cubicBezTo>
                  <a:cubicBezTo>
                    <a:pt x="88" y="43"/>
                    <a:pt x="90" y="43"/>
                    <a:pt x="90" y="43"/>
                  </a:cubicBezTo>
                  <a:cubicBezTo>
                    <a:pt x="91" y="43"/>
                    <a:pt x="90" y="43"/>
                    <a:pt x="91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91" y="43"/>
                    <a:pt x="92" y="43"/>
                    <a:pt x="92" y="43"/>
                  </a:cubicBezTo>
                  <a:cubicBezTo>
                    <a:pt x="92" y="43"/>
                    <a:pt x="92" y="44"/>
                    <a:pt x="92" y="44"/>
                  </a:cubicBezTo>
                  <a:cubicBezTo>
                    <a:pt x="91" y="45"/>
                    <a:pt x="90" y="45"/>
                    <a:pt x="90" y="44"/>
                  </a:cubicBezTo>
                  <a:cubicBezTo>
                    <a:pt x="89" y="44"/>
                    <a:pt x="88" y="45"/>
                    <a:pt x="89" y="45"/>
                  </a:cubicBezTo>
                  <a:cubicBezTo>
                    <a:pt x="89" y="45"/>
                    <a:pt x="88" y="45"/>
                    <a:pt x="87" y="45"/>
                  </a:cubicBezTo>
                  <a:cubicBezTo>
                    <a:pt x="87" y="45"/>
                    <a:pt x="88" y="45"/>
                    <a:pt x="88" y="45"/>
                  </a:cubicBezTo>
                  <a:cubicBezTo>
                    <a:pt x="89" y="46"/>
                    <a:pt x="87" y="46"/>
                    <a:pt x="88" y="46"/>
                  </a:cubicBezTo>
                  <a:cubicBezTo>
                    <a:pt x="87" y="46"/>
                    <a:pt x="88" y="45"/>
                    <a:pt x="87" y="45"/>
                  </a:cubicBezTo>
                  <a:cubicBezTo>
                    <a:pt x="87" y="45"/>
                    <a:pt x="88" y="44"/>
                    <a:pt x="87" y="44"/>
                  </a:cubicBezTo>
                  <a:cubicBezTo>
                    <a:pt x="86" y="44"/>
                    <a:pt x="87" y="45"/>
                    <a:pt x="86" y="44"/>
                  </a:cubicBezTo>
                  <a:cubicBezTo>
                    <a:pt x="87" y="45"/>
                    <a:pt x="86" y="45"/>
                    <a:pt x="87" y="45"/>
                  </a:cubicBezTo>
                  <a:cubicBezTo>
                    <a:pt x="87" y="46"/>
                    <a:pt x="87" y="46"/>
                    <a:pt x="86" y="46"/>
                  </a:cubicBezTo>
                  <a:cubicBezTo>
                    <a:pt x="87" y="46"/>
                    <a:pt x="86" y="48"/>
                    <a:pt x="86" y="48"/>
                  </a:cubicBezTo>
                  <a:cubicBezTo>
                    <a:pt x="87" y="49"/>
                    <a:pt x="87" y="50"/>
                    <a:pt x="86" y="50"/>
                  </a:cubicBezTo>
                  <a:cubicBezTo>
                    <a:pt x="87" y="50"/>
                    <a:pt x="87" y="51"/>
                    <a:pt x="87" y="51"/>
                  </a:cubicBezTo>
                  <a:cubicBezTo>
                    <a:pt x="87" y="51"/>
                    <a:pt x="87" y="51"/>
                    <a:pt x="86" y="51"/>
                  </a:cubicBezTo>
                  <a:cubicBezTo>
                    <a:pt x="86" y="51"/>
                    <a:pt x="87" y="51"/>
                    <a:pt x="87" y="51"/>
                  </a:cubicBezTo>
                  <a:cubicBezTo>
                    <a:pt x="87" y="52"/>
                    <a:pt x="86" y="52"/>
                    <a:pt x="87" y="53"/>
                  </a:cubicBezTo>
                  <a:cubicBezTo>
                    <a:pt x="87" y="53"/>
                    <a:pt x="87" y="52"/>
                    <a:pt x="88" y="52"/>
                  </a:cubicBezTo>
                  <a:cubicBezTo>
                    <a:pt x="88" y="52"/>
                    <a:pt x="88" y="53"/>
                    <a:pt x="88" y="53"/>
                  </a:cubicBezTo>
                  <a:cubicBezTo>
                    <a:pt x="88" y="54"/>
                    <a:pt x="87" y="54"/>
                    <a:pt x="87" y="54"/>
                  </a:cubicBezTo>
                  <a:cubicBezTo>
                    <a:pt x="87" y="55"/>
                    <a:pt x="87" y="54"/>
                    <a:pt x="88" y="54"/>
                  </a:cubicBezTo>
                  <a:cubicBezTo>
                    <a:pt x="88" y="55"/>
                    <a:pt x="87" y="55"/>
                    <a:pt x="87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7"/>
                    <a:pt x="87" y="57"/>
                  </a:cubicBezTo>
                  <a:cubicBezTo>
                    <a:pt x="87" y="57"/>
                    <a:pt x="88" y="57"/>
                    <a:pt x="88" y="57"/>
                  </a:cubicBezTo>
                  <a:cubicBezTo>
                    <a:pt x="88" y="57"/>
                    <a:pt x="86" y="57"/>
                    <a:pt x="86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8" y="58"/>
                    <a:pt x="87" y="58"/>
                  </a:cubicBezTo>
                  <a:cubicBezTo>
                    <a:pt x="87" y="58"/>
                    <a:pt x="87" y="58"/>
                    <a:pt x="86" y="58"/>
                  </a:cubicBezTo>
                  <a:cubicBezTo>
                    <a:pt x="86" y="58"/>
                    <a:pt x="87" y="59"/>
                    <a:pt x="87" y="58"/>
                  </a:cubicBezTo>
                  <a:cubicBezTo>
                    <a:pt x="88" y="59"/>
                    <a:pt x="86" y="59"/>
                    <a:pt x="87" y="59"/>
                  </a:cubicBezTo>
                  <a:cubicBezTo>
                    <a:pt x="88" y="59"/>
                    <a:pt x="87" y="58"/>
                    <a:pt x="89" y="58"/>
                  </a:cubicBezTo>
                  <a:cubicBezTo>
                    <a:pt x="89" y="58"/>
                    <a:pt x="88" y="58"/>
                    <a:pt x="88" y="58"/>
                  </a:cubicBezTo>
                  <a:lnTo>
                    <a:pt x="88" y="57"/>
                  </a:lnTo>
                  <a:close/>
                  <a:moveTo>
                    <a:pt x="92" y="44"/>
                  </a:moveTo>
                  <a:cubicBezTo>
                    <a:pt x="91" y="44"/>
                    <a:pt x="90" y="44"/>
                    <a:pt x="90" y="44"/>
                  </a:cubicBezTo>
                  <a:cubicBezTo>
                    <a:pt x="92" y="44"/>
                    <a:pt x="92" y="44"/>
                    <a:pt x="92" y="44"/>
                  </a:cubicBezTo>
                  <a:close/>
                  <a:moveTo>
                    <a:pt x="88" y="44"/>
                  </a:moveTo>
                  <a:cubicBezTo>
                    <a:pt x="88" y="45"/>
                    <a:pt x="88" y="45"/>
                    <a:pt x="88" y="45"/>
                  </a:cubicBezTo>
                  <a:cubicBezTo>
                    <a:pt x="89" y="44"/>
                    <a:pt x="90" y="44"/>
                    <a:pt x="90" y="44"/>
                  </a:cubicBezTo>
                  <a:cubicBezTo>
                    <a:pt x="88" y="44"/>
                    <a:pt x="89" y="44"/>
                    <a:pt x="88" y="44"/>
                  </a:cubicBezTo>
                  <a:moveTo>
                    <a:pt x="86" y="54"/>
                  </a:moveTo>
                  <a:cubicBezTo>
                    <a:pt x="86" y="53"/>
                    <a:pt x="88" y="54"/>
                    <a:pt x="88" y="53"/>
                  </a:cubicBezTo>
                  <a:cubicBezTo>
                    <a:pt x="87" y="53"/>
                    <a:pt x="87" y="53"/>
                    <a:pt x="86" y="53"/>
                  </a:cubicBezTo>
                  <a:cubicBezTo>
                    <a:pt x="86" y="53"/>
                    <a:pt x="86" y="54"/>
                    <a:pt x="86" y="54"/>
                  </a:cubicBezTo>
                  <a:moveTo>
                    <a:pt x="49" y="25"/>
                  </a:moveTo>
                  <a:cubicBezTo>
                    <a:pt x="49" y="26"/>
                    <a:pt x="48" y="25"/>
                    <a:pt x="48" y="27"/>
                  </a:cubicBezTo>
                  <a:cubicBezTo>
                    <a:pt x="48" y="27"/>
                    <a:pt x="49" y="26"/>
                    <a:pt x="49" y="26"/>
                  </a:cubicBezTo>
                  <a:cubicBezTo>
                    <a:pt x="49" y="26"/>
                    <a:pt x="48" y="27"/>
                    <a:pt x="49" y="27"/>
                  </a:cubicBezTo>
                  <a:cubicBezTo>
                    <a:pt x="49" y="27"/>
                    <a:pt x="49" y="26"/>
                    <a:pt x="49" y="25"/>
                  </a:cubicBezTo>
                  <a:moveTo>
                    <a:pt x="53" y="27"/>
                  </a:moveTo>
                  <a:cubicBezTo>
                    <a:pt x="53" y="27"/>
                    <a:pt x="53" y="27"/>
                    <a:pt x="53" y="27"/>
                  </a:cubicBezTo>
                  <a:cubicBezTo>
                    <a:pt x="53" y="26"/>
                    <a:pt x="53" y="26"/>
                    <a:pt x="54" y="25"/>
                  </a:cubicBezTo>
                  <a:cubicBezTo>
                    <a:pt x="54" y="25"/>
                    <a:pt x="53" y="26"/>
                    <a:pt x="53" y="27"/>
                  </a:cubicBezTo>
                  <a:moveTo>
                    <a:pt x="54" y="24"/>
                  </a:moveTo>
                  <a:cubicBezTo>
                    <a:pt x="54" y="23"/>
                    <a:pt x="54" y="23"/>
                    <a:pt x="55" y="22"/>
                  </a:cubicBezTo>
                  <a:cubicBezTo>
                    <a:pt x="55" y="22"/>
                    <a:pt x="53" y="23"/>
                    <a:pt x="54" y="24"/>
                  </a:cubicBezTo>
                  <a:moveTo>
                    <a:pt x="52" y="25"/>
                  </a:moveTo>
                  <a:cubicBezTo>
                    <a:pt x="52" y="24"/>
                    <a:pt x="52" y="24"/>
                    <a:pt x="52" y="23"/>
                  </a:cubicBezTo>
                  <a:cubicBezTo>
                    <a:pt x="52" y="25"/>
                    <a:pt x="52" y="24"/>
                    <a:pt x="51" y="25"/>
                  </a:cubicBezTo>
                  <a:cubicBezTo>
                    <a:pt x="51" y="25"/>
                    <a:pt x="51" y="25"/>
                    <a:pt x="52" y="25"/>
                  </a:cubicBezTo>
                  <a:moveTo>
                    <a:pt x="51" y="27"/>
                  </a:moveTo>
                  <a:cubicBezTo>
                    <a:pt x="51" y="27"/>
                    <a:pt x="51" y="27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7"/>
                    <a:pt x="51" y="27"/>
                  </a:cubicBezTo>
                  <a:moveTo>
                    <a:pt x="53" y="24"/>
                  </a:moveTo>
                  <a:cubicBezTo>
                    <a:pt x="53" y="23"/>
                    <a:pt x="53" y="23"/>
                    <a:pt x="53" y="23"/>
                  </a:cubicBezTo>
                  <a:cubicBezTo>
                    <a:pt x="53" y="23"/>
                    <a:pt x="53" y="23"/>
                    <a:pt x="53" y="22"/>
                  </a:cubicBezTo>
                  <a:cubicBezTo>
                    <a:pt x="52" y="23"/>
                    <a:pt x="52" y="24"/>
                    <a:pt x="53" y="24"/>
                  </a:cubicBezTo>
                  <a:moveTo>
                    <a:pt x="53" y="28"/>
                  </a:moveTo>
                  <a:cubicBezTo>
                    <a:pt x="53" y="27"/>
                    <a:pt x="52" y="28"/>
                    <a:pt x="52" y="28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2" y="27"/>
                    <a:pt x="52" y="27"/>
                    <a:pt x="52" y="26"/>
                  </a:cubicBezTo>
                  <a:cubicBezTo>
                    <a:pt x="52" y="26"/>
                    <a:pt x="53" y="25"/>
                    <a:pt x="52" y="25"/>
                  </a:cubicBezTo>
                  <a:cubicBezTo>
                    <a:pt x="52" y="25"/>
                    <a:pt x="52" y="26"/>
                    <a:pt x="52" y="26"/>
                  </a:cubicBezTo>
                  <a:cubicBezTo>
                    <a:pt x="51" y="27"/>
                    <a:pt x="51" y="28"/>
                    <a:pt x="51" y="29"/>
                  </a:cubicBezTo>
                  <a:cubicBezTo>
                    <a:pt x="52" y="28"/>
                    <a:pt x="51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2" y="27"/>
                    <a:pt x="52" y="27"/>
                    <a:pt x="51" y="28"/>
                  </a:cubicBezTo>
                  <a:cubicBezTo>
                    <a:pt x="52" y="29"/>
                    <a:pt x="52" y="29"/>
                    <a:pt x="53" y="28"/>
                  </a:cubicBezTo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5"/>
                  </a:cubicBezTo>
                  <a:lnTo>
                    <a:pt x="50" y="34"/>
                  </a:lnTo>
                  <a:close/>
                  <a:moveTo>
                    <a:pt x="50" y="38"/>
                  </a:moveTo>
                  <a:cubicBezTo>
                    <a:pt x="50" y="37"/>
                    <a:pt x="50" y="37"/>
                    <a:pt x="49" y="38"/>
                  </a:cubicBezTo>
                  <a:cubicBezTo>
                    <a:pt x="49" y="38"/>
                    <a:pt x="50" y="38"/>
                    <a:pt x="50" y="38"/>
                  </a:cubicBezTo>
                  <a:moveTo>
                    <a:pt x="52" y="35"/>
                  </a:moveTo>
                  <a:cubicBezTo>
                    <a:pt x="52" y="35"/>
                    <a:pt x="52" y="33"/>
                    <a:pt x="51" y="34"/>
                  </a:cubicBezTo>
                  <a:cubicBezTo>
                    <a:pt x="51" y="36"/>
                    <a:pt x="51" y="35"/>
                    <a:pt x="51" y="35"/>
                  </a:cubicBezTo>
                  <a:cubicBezTo>
                    <a:pt x="52" y="35"/>
                    <a:pt x="51" y="35"/>
                    <a:pt x="52" y="35"/>
                  </a:cubicBezTo>
                  <a:moveTo>
                    <a:pt x="53" y="35"/>
                  </a:moveTo>
                  <a:cubicBezTo>
                    <a:pt x="53" y="34"/>
                    <a:pt x="52" y="36"/>
                    <a:pt x="52" y="35"/>
                  </a:cubicBezTo>
                  <a:cubicBezTo>
                    <a:pt x="51" y="36"/>
                    <a:pt x="52" y="35"/>
                    <a:pt x="53" y="35"/>
                  </a:cubicBezTo>
                  <a:moveTo>
                    <a:pt x="51" y="38"/>
                  </a:moveTo>
                  <a:cubicBezTo>
                    <a:pt x="51" y="38"/>
                    <a:pt x="51" y="37"/>
                    <a:pt x="51" y="38"/>
                  </a:cubicBezTo>
                  <a:cubicBezTo>
                    <a:pt x="51" y="38"/>
                    <a:pt x="50" y="39"/>
                    <a:pt x="51" y="38"/>
                  </a:cubicBezTo>
                  <a:moveTo>
                    <a:pt x="55" y="25"/>
                  </a:moveTo>
                  <a:cubicBezTo>
                    <a:pt x="55" y="25"/>
                    <a:pt x="56" y="24"/>
                    <a:pt x="56" y="25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5" y="24"/>
                    <a:pt x="55" y="25"/>
                    <a:pt x="55" y="25"/>
                  </a:cubicBezTo>
                  <a:moveTo>
                    <a:pt x="53" y="30"/>
                  </a:moveTo>
                  <a:cubicBezTo>
                    <a:pt x="54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2" y="30"/>
                    <a:pt x="53" y="30"/>
                    <a:pt x="53" y="30"/>
                  </a:cubicBezTo>
                  <a:moveTo>
                    <a:pt x="54" y="28"/>
                  </a:moveTo>
                  <a:cubicBezTo>
                    <a:pt x="54" y="28"/>
                    <a:pt x="54" y="27"/>
                    <a:pt x="54" y="27"/>
                  </a:cubicBezTo>
                  <a:cubicBezTo>
                    <a:pt x="54" y="27"/>
                    <a:pt x="54" y="27"/>
                    <a:pt x="53" y="27"/>
                  </a:cubicBezTo>
                  <a:cubicBezTo>
                    <a:pt x="54" y="28"/>
                    <a:pt x="54" y="28"/>
                    <a:pt x="53" y="29"/>
                  </a:cubicBezTo>
                  <a:cubicBezTo>
                    <a:pt x="53" y="29"/>
                    <a:pt x="54" y="28"/>
                    <a:pt x="54" y="28"/>
                  </a:cubicBezTo>
                  <a:moveTo>
                    <a:pt x="56" y="24"/>
                  </a:moveTo>
                  <a:cubicBezTo>
                    <a:pt x="56" y="24"/>
                    <a:pt x="55" y="26"/>
                    <a:pt x="56" y="25"/>
                  </a:cubicBezTo>
                  <a:cubicBezTo>
                    <a:pt x="56" y="25"/>
                    <a:pt x="56" y="25"/>
                    <a:pt x="56" y="24"/>
                  </a:cubicBezTo>
                  <a:cubicBezTo>
                    <a:pt x="56" y="24"/>
                    <a:pt x="57" y="24"/>
                    <a:pt x="57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4"/>
                    <a:pt x="56" y="23"/>
                    <a:pt x="56" y="24"/>
                  </a:cubicBezTo>
                  <a:moveTo>
                    <a:pt x="57" y="26"/>
                  </a:moveTo>
                  <a:cubicBezTo>
                    <a:pt x="56" y="28"/>
                    <a:pt x="57" y="25"/>
                    <a:pt x="56" y="27"/>
                  </a:cubicBezTo>
                  <a:cubicBezTo>
                    <a:pt x="56" y="27"/>
                    <a:pt x="56" y="28"/>
                    <a:pt x="55" y="28"/>
                  </a:cubicBezTo>
                  <a:cubicBezTo>
                    <a:pt x="55" y="27"/>
                    <a:pt x="55" y="26"/>
                    <a:pt x="55" y="26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7"/>
                    <a:pt x="54" y="28"/>
                  </a:cubicBezTo>
                  <a:cubicBezTo>
                    <a:pt x="55" y="28"/>
                    <a:pt x="55" y="28"/>
                    <a:pt x="56" y="28"/>
                  </a:cubicBezTo>
                  <a:cubicBezTo>
                    <a:pt x="56" y="27"/>
                    <a:pt x="57" y="27"/>
                    <a:pt x="57" y="26"/>
                  </a:cubicBezTo>
                  <a:moveTo>
                    <a:pt x="60" y="23"/>
                  </a:moveTo>
                  <a:cubicBezTo>
                    <a:pt x="60" y="23"/>
                    <a:pt x="59" y="23"/>
                    <a:pt x="59" y="24"/>
                  </a:cubicBezTo>
                  <a:cubicBezTo>
                    <a:pt x="59" y="23"/>
                    <a:pt x="58" y="23"/>
                    <a:pt x="58" y="22"/>
                  </a:cubicBezTo>
                  <a:cubicBezTo>
                    <a:pt x="57" y="23"/>
                    <a:pt x="57" y="24"/>
                    <a:pt x="57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3"/>
                    <a:pt x="58" y="24"/>
                    <a:pt x="58" y="23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8" y="24"/>
                    <a:pt x="58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6" y="26"/>
                    <a:pt x="57" y="26"/>
                    <a:pt x="56" y="26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7" y="26"/>
                    <a:pt x="57" y="2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9" y="24"/>
                    <a:pt x="59" y="24"/>
                  </a:cubicBezTo>
                  <a:cubicBezTo>
                    <a:pt x="58" y="25"/>
                    <a:pt x="59" y="25"/>
                    <a:pt x="59" y="26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59" y="24"/>
                    <a:pt x="59" y="24"/>
                    <a:pt x="59" y="23"/>
                  </a:cubicBezTo>
                  <a:cubicBezTo>
                    <a:pt x="60" y="24"/>
                    <a:pt x="60" y="24"/>
                    <a:pt x="60" y="23"/>
                  </a:cubicBezTo>
                  <a:moveTo>
                    <a:pt x="58" y="28"/>
                  </a:moveTo>
                  <a:cubicBezTo>
                    <a:pt x="58" y="28"/>
                    <a:pt x="58" y="28"/>
                    <a:pt x="58" y="28"/>
                  </a:cubicBezTo>
                  <a:cubicBezTo>
                    <a:pt x="59" y="27"/>
                    <a:pt x="58" y="27"/>
                    <a:pt x="58" y="28"/>
                  </a:cubicBezTo>
                  <a:moveTo>
                    <a:pt x="60" y="26"/>
                  </a:moveTo>
                  <a:cubicBezTo>
                    <a:pt x="60" y="25"/>
                    <a:pt x="59" y="26"/>
                    <a:pt x="59" y="26"/>
                  </a:cubicBezTo>
                  <a:cubicBezTo>
                    <a:pt x="59" y="26"/>
                    <a:pt x="59" y="26"/>
                    <a:pt x="58" y="26"/>
                  </a:cubicBezTo>
                  <a:cubicBezTo>
                    <a:pt x="59" y="27"/>
                    <a:pt x="59" y="26"/>
                    <a:pt x="59" y="27"/>
                  </a:cubicBezTo>
                  <a:cubicBezTo>
                    <a:pt x="60" y="26"/>
                    <a:pt x="60" y="26"/>
                    <a:pt x="60" y="26"/>
                  </a:cubicBezTo>
                  <a:moveTo>
                    <a:pt x="61" y="25"/>
                  </a:moveTo>
                  <a:cubicBezTo>
                    <a:pt x="61" y="25"/>
                    <a:pt x="61" y="24"/>
                    <a:pt x="61" y="24"/>
                  </a:cubicBezTo>
                  <a:cubicBezTo>
                    <a:pt x="61" y="24"/>
                    <a:pt x="61" y="24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moveTo>
                    <a:pt x="62" y="25"/>
                  </a:moveTo>
                  <a:cubicBezTo>
                    <a:pt x="62" y="25"/>
                    <a:pt x="61" y="26"/>
                    <a:pt x="62" y="26"/>
                  </a:cubicBezTo>
                  <a:cubicBezTo>
                    <a:pt x="62" y="26"/>
                    <a:pt x="62" y="25"/>
                    <a:pt x="62" y="26"/>
                  </a:cubicBezTo>
                  <a:cubicBezTo>
                    <a:pt x="63" y="25"/>
                    <a:pt x="62" y="25"/>
                    <a:pt x="63" y="25"/>
                  </a:cubicBezTo>
                  <a:cubicBezTo>
                    <a:pt x="63" y="25"/>
                    <a:pt x="63" y="26"/>
                    <a:pt x="63" y="25"/>
                  </a:cubicBezTo>
                  <a:cubicBezTo>
                    <a:pt x="63" y="25"/>
                    <a:pt x="64" y="24"/>
                    <a:pt x="63" y="24"/>
                  </a:cubicBezTo>
                  <a:cubicBezTo>
                    <a:pt x="63" y="24"/>
                    <a:pt x="62" y="25"/>
                    <a:pt x="61" y="25"/>
                  </a:cubicBezTo>
                  <a:cubicBezTo>
                    <a:pt x="61" y="25"/>
                    <a:pt x="61" y="26"/>
                    <a:pt x="61" y="26"/>
                  </a:cubicBezTo>
                  <a:cubicBezTo>
                    <a:pt x="60" y="26"/>
                    <a:pt x="61" y="26"/>
                    <a:pt x="61" y="25"/>
                  </a:cubicBezTo>
                  <a:cubicBezTo>
                    <a:pt x="61" y="25"/>
                    <a:pt x="61" y="27"/>
                    <a:pt x="61" y="26"/>
                  </a:cubicBezTo>
                  <a:cubicBezTo>
                    <a:pt x="61" y="26"/>
                    <a:pt x="61" y="25"/>
                    <a:pt x="62" y="25"/>
                  </a:cubicBezTo>
                  <a:moveTo>
                    <a:pt x="61" y="28"/>
                  </a:moveTo>
                  <a:cubicBezTo>
                    <a:pt x="61" y="27"/>
                    <a:pt x="61" y="27"/>
                    <a:pt x="61" y="27"/>
                  </a:cubicBezTo>
                  <a:cubicBezTo>
                    <a:pt x="60" y="28"/>
                    <a:pt x="61" y="27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59" y="29"/>
                  </a:cubicBezTo>
                  <a:cubicBezTo>
                    <a:pt x="60" y="29"/>
                    <a:pt x="60" y="29"/>
                    <a:pt x="61" y="28"/>
                  </a:cubicBezTo>
                  <a:cubicBezTo>
                    <a:pt x="60" y="28"/>
                    <a:pt x="61" y="28"/>
                    <a:pt x="61" y="28"/>
                  </a:cubicBezTo>
                  <a:moveTo>
                    <a:pt x="63" y="26"/>
                  </a:moveTo>
                  <a:cubicBezTo>
                    <a:pt x="62" y="27"/>
                    <a:pt x="61" y="29"/>
                    <a:pt x="62" y="28"/>
                  </a:cubicBezTo>
                  <a:cubicBezTo>
                    <a:pt x="62" y="28"/>
                    <a:pt x="62" y="28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6"/>
                    <a:pt x="63" y="26"/>
                  </a:cubicBezTo>
                  <a:cubicBezTo>
                    <a:pt x="63" y="26"/>
                    <a:pt x="62" y="26"/>
                    <a:pt x="62" y="26"/>
                  </a:cubicBezTo>
                  <a:lnTo>
                    <a:pt x="63" y="26"/>
                  </a:lnTo>
                  <a:close/>
                  <a:moveTo>
                    <a:pt x="60" y="29"/>
                  </a:moveTo>
                  <a:cubicBezTo>
                    <a:pt x="60" y="30"/>
                    <a:pt x="60" y="31"/>
                    <a:pt x="60" y="30"/>
                  </a:cubicBezTo>
                  <a:cubicBezTo>
                    <a:pt x="61" y="30"/>
                    <a:pt x="61" y="29"/>
                    <a:pt x="60" y="29"/>
                  </a:cubicBezTo>
                  <a:moveTo>
                    <a:pt x="60" y="31"/>
                  </a:moveTo>
                  <a:cubicBezTo>
                    <a:pt x="60" y="30"/>
                    <a:pt x="59" y="32"/>
                    <a:pt x="59" y="31"/>
                  </a:cubicBezTo>
                  <a:cubicBezTo>
                    <a:pt x="59" y="31"/>
                    <a:pt x="60" y="30"/>
                    <a:pt x="59" y="30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9" y="31"/>
                    <a:pt x="58" y="32"/>
                    <a:pt x="59" y="32"/>
                  </a:cubicBezTo>
                  <a:cubicBezTo>
                    <a:pt x="59" y="31"/>
                    <a:pt x="59" y="31"/>
                    <a:pt x="60" y="31"/>
                  </a:cubicBezTo>
                  <a:moveTo>
                    <a:pt x="62" y="29"/>
                  </a:moveTo>
                  <a:cubicBezTo>
                    <a:pt x="63" y="28"/>
                    <a:pt x="63" y="27"/>
                    <a:pt x="62" y="28"/>
                  </a:cubicBezTo>
                  <a:cubicBezTo>
                    <a:pt x="63" y="28"/>
                    <a:pt x="62" y="29"/>
                    <a:pt x="62" y="29"/>
                  </a:cubicBezTo>
                  <a:moveTo>
                    <a:pt x="61" y="31"/>
                  </a:moveTo>
                  <a:cubicBezTo>
                    <a:pt x="61" y="31"/>
                    <a:pt x="61" y="30"/>
                    <a:pt x="61" y="30"/>
                  </a:cubicBezTo>
                  <a:cubicBezTo>
                    <a:pt x="60" y="31"/>
                    <a:pt x="60" y="32"/>
                    <a:pt x="61" y="31"/>
                  </a:cubicBezTo>
                  <a:moveTo>
                    <a:pt x="62" y="31"/>
                  </a:moveTo>
                  <a:cubicBezTo>
                    <a:pt x="62" y="31"/>
                    <a:pt x="63" y="30"/>
                    <a:pt x="62" y="30"/>
                  </a:cubicBezTo>
                  <a:cubicBezTo>
                    <a:pt x="62" y="31"/>
                    <a:pt x="61" y="32"/>
                    <a:pt x="62" y="31"/>
                  </a:cubicBezTo>
                  <a:moveTo>
                    <a:pt x="65" y="29"/>
                  </a:moveTo>
                  <a:cubicBezTo>
                    <a:pt x="64" y="29"/>
                    <a:pt x="65" y="27"/>
                    <a:pt x="65" y="28"/>
                  </a:cubicBezTo>
                  <a:cubicBezTo>
                    <a:pt x="64" y="28"/>
                    <a:pt x="64" y="30"/>
                    <a:pt x="65" y="29"/>
                  </a:cubicBezTo>
                  <a:moveTo>
                    <a:pt x="67" y="27"/>
                  </a:moveTo>
                  <a:cubicBezTo>
                    <a:pt x="67" y="26"/>
                    <a:pt x="66" y="26"/>
                    <a:pt x="66" y="26"/>
                  </a:cubicBezTo>
                  <a:cubicBezTo>
                    <a:pt x="65" y="27"/>
                    <a:pt x="66" y="26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6" y="27"/>
                    <a:pt x="66" y="26"/>
                    <a:pt x="66" y="26"/>
                  </a:cubicBezTo>
                  <a:cubicBezTo>
                    <a:pt x="66" y="27"/>
                    <a:pt x="66" y="27"/>
                    <a:pt x="67" y="27"/>
                  </a:cubicBezTo>
                  <a:moveTo>
                    <a:pt x="69" y="29"/>
                  </a:moveTo>
                  <a:cubicBezTo>
                    <a:pt x="70" y="30"/>
                    <a:pt x="69" y="30"/>
                    <a:pt x="70" y="30"/>
                  </a:cubicBezTo>
                  <a:cubicBezTo>
                    <a:pt x="70" y="29"/>
                    <a:pt x="70" y="29"/>
                    <a:pt x="69" y="29"/>
                  </a:cubicBezTo>
                  <a:moveTo>
                    <a:pt x="62" y="32"/>
                  </a:moveTo>
                  <a:cubicBezTo>
                    <a:pt x="62" y="32"/>
                    <a:pt x="62" y="32"/>
                    <a:pt x="63" y="32"/>
                  </a:cubicBezTo>
                  <a:cubicBezTo>
                    <a:pt x="63" y="31"/>
                    <a:pt x="62" y="32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2" y="32"/>
                    <a:pt x="62" y="32"/>
                    <a:pt x="62" y="32"/>
                  </a:cubicBezTo>
                  <a:moveTo>
                    <a:pt x="67" y="28"/>
                  </a:move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7" y="27"/>
                    <a:pt x="66" y="27"/>
                  </a:cubicBezTo>
                  <a:lnTo>
                    <a:pt x="67" y="28"/>
                  </a:lnTo>
                  <a:close/>
                  <a:moveTo>
                    <a:pt x="63" y="33"/>
                  </a:moveTo>
                  <a:cubicBezTo>
                    <a:pt x="63" y="32"/>
                    <a:pt x="62" y="33"/>
                    <a:pt x="62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4" y="31"/>
                    <a:pt x="63" y="32"/>
                    <a:pt x="62" y="32"/>
                  </a:cubicBezTo>
                  <a:cubicBezTo>
                    <a:pt x="62" y="33"/>
                    <a:pt x="63" y="33"/>
                    <a:pt x="62" y="34"/>
                  </a:cubicBezTo>
                  <a:cubicBezTo>
                    <a:pt x="63" y="33"/>
                    <a:pt x="63" y="33"/>
                    <a:pt x="63" y="33"/>
                  </a:cubicBezTo>
                  <a:moveTo>
                    <a:pt x="67" y="29"/>
                  </a:moveTo>
                  <a:cubicBezTo>
                    <a:pt x="68" y="30"/>
                    <a:pt x="67" y="28"/>
                    <a:pt x="66" y="29"/>
                  </a:cubicBezTo>
                  <a:cubicBezTo>
                    <a:pt x="66" y="29"/>
                    <a:pt x="67" y="29"/>
                    <a:pt x="67" y="29"/>
                  </a:cubicBezTo>
                  <a:moveTo>
                    <a:pt x="67" y="30"/>
                  </a:moveTo>
                  <a:cubicBezTo>
                    <a:pt x="69" y="29"/>
                    <a:pt x="69" y="29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9" y="29"/>
                    <a:pt x="69" y="28"/>
                    <a:pt x="69" y="28"/>
                  </a:cubicBezTo>
                  <a:cubicBezTo>
                    <a:pt x="68" y="29"/>
                    <a:pt x="69" y="29"/>
                    <a:pt x="68" y="30"/>
                  </a:cubicBezTo>
                  <a:cubicBezTo>
                    <a:pt x="68" y="29"/>
                    <a:pt x="67" y="30"/>
                    <a:pt x="67" y="30"/>
                  </a:cubicBezTo>
                  <a:cubicBezTo>
                    <a:pt x="68" y="29"/>
                    <a:pt x="69" y="27"/>
                    <a:pt x="67" y="28"/>
                  </a:cubicBezTo>
                  <a:cubicBezTo>
                    <a:pt x="67" y="29"/>
                    <a:pt x="67" y="29"/>
                    <a:pt x="68" y="29"/>
                  </a:cubicBezTo>
                  <a:cubicBezTo>
                    <a:pt x="66" y="30"/>
                    <a:pt x="67" y="29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moveTo>
                    <a:pt x="65" y="34"/>
                  </a:moveTo>
                  <a:cubicBezTo>
                    <a:pt x="64" y="34"/>
                    <a:pt x="65" y="33"/>
                    <a:pt x="65" y="33"/>
                  </a:cubicBezTo>
                  <a:cubicBezTo>
                    <a:pt x="65" y="33"/>
                    <a:pt x="64" y="34"/>
                    <a:pt x="64" y="34"/>
                  </a:cubicBezTo>
                  <a:cubicBezTo>
                    <a:pt x="65" y="33"/>
                    <a:pt x="64" y="34"/>
                    <a:pt x="64" y="34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5" y="33"/>
                    <a:pt x="65" y="32"/>
                    <a:pt x="65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4" y="33"/>
                    <a:pt x="65" y="32"/>
                    <a:pt x="65" y="31"/>
                  </a:cubicBezTo>
                  <a:cubicBezTo>
                    <a:pt x="64" y="32"/>
                    <a:pt x="64" y="33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4" y="34"/>
                    <a:pt x="63" y="35"/>
                    <a:pt x="63" y="35"/>
                  </a:cubicBezTo>
                  <a:cubicBezTo>
                    <a:pt x="64" y="34"/>
                    <a:pt x="64" y="35"/>
                    <a:pt x="65" y="34"/>
                  </a:cubicBezTo>
                  <a:moveTo>
                    <a:pt x="66" y="33"/>
                  </a:moveTo>
                  <a:cubicBezTo>
                    <a:pt x="67" y="32"/>
                    <a:pt x="67" y="32"/>
                    <a:pt x="66" y="32"/>
                  </a:cubicBezTo>
                  <a:cubicBezTo>
                    <a:pt x="67" y="31"/>
                    <a:pt x="67" y="31"/>
                    <a:pt x="68" y="31"/>
                  </a:cubicBezTo>
                  <a:cubicBezTo>
                    <a:pt x="68" y="30"/>
                    <a:pt x="67" y="31"/>
                    <a:pt x="67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2"/>
                    <a:pt x="66" y="31"/>
                    <a:pt x="66" y="31"/>
                  </a:cubicBezTo>
                  <a:cubicBezTo>
                    <a:pt x="65" y="32"/>
                    <a:pt x="66" y="32"/>
                    <a:pt x="66" y="32"/>
                  </a:cubicBezTo>
                  <a:cubicBezTo>
                    <a:pt x="65" y="33"/>
                    <a:pt x="66" y="33"/>
                    <a:pt x="66" y="33"/>
                  </a:cubicBezTo>
                  <a:cubicBezTo>
                    <a:pt x="67" y="33"/>
                    <a:pt x="66" y="33"/>
                    <a:pt x="66" y="33"/>
                  </a:cubicBezTo>
                  <a:moveTo>
                    <a:pt x="69" y="32"/>
                  </a:moveTo>
                  <a:cubicBezTo>
                    <a:pt x="69" y="31"/>
                    <a:pt x="69" y="31"/>
                    <a:pt x="69" y="31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0" y="31"/>
                    <a:pt x="70" y="31"/>
                    <a:pt x="71" y="31"/>
                  </a:cubicBezTo>
                  <a:cubicBezTo>
                    <a:pt x="71" y="30"/>
                    <a:pt x="70" y="31"/>
                    <a:pt x="70" y="30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8" y="31"/>
                    <a:pt x="68" y="31"/>
                  </a:cubicBezTo>
                  <a:cubicBezTo>
                    <a:pt x="68" y="31"/>
                    <a:pt x="68" y="32"/>
                    <a:pt x="68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9" y="31"/>
                    <a:pt x="68" y="32"/>
                    <a:pt x="69" y="32"/>
                  </a:cubicBezTo>
                  <a:moveTo>
                    <a:pt x="68" y="34"/>
                  </a:moveTo>
                  <a:cubicBezTo>
                    <a:pt x="68" y="33"/>
                    <a:pt x="67" y="33"/>
                    <a:pt x="67" y="33"/>
                  </a:cubicBezTo>
                  <a:cubicBezTo>
                    <a:pt x="66" y="34"/>
                    <a:pt x="67" y="34"/>
                    <a:pt x="68" y="34"/>
                  </a:cubicBezTo>
                  <a:moveTo>
                    <a:pt x="69" y="33"/>
                  </a:moveTo>
                  <a:cubicBezTo>
                    <a:pt x="69" y="33"/>
                    <a:pt x="69" y="33"/>
                    <a:pt x="69" y="33"/>
                  </a:cubicBezTo>
                  <a:cubicBezTo>
                    <a:pt x="69" y="34"/>
                    <a:pt x="68" y="34"/>
                    <a:pt x="69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9" y="34"/>
                    <a:pt x="69" y="34"/>
                    <a:pt x="69" y="33"/>
                  </a:cubicBezTo>
                  <a:cubicBezTo>
                    <a:pt x="69" y="34"/>
                    <a:pt x="70" y="33"/>
                    <a:pt x="70" y="33"/>
                  </a:cubicBezTo>
                  <a:cubicBezTo>
                    <a:pt x="70" y="33"/>
                    <a:pt x="70" y="33"/>
                    <a:pt x="70" y="34"/>
                  </a:cubicBezTo>
                  <a:cubicBezTo>
                    <a:pt x="71" y="33"/>
                    <a:pt x="70" y="33"/>
                    <a:pt x="71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0" y="32"/>
                    <a:pt x="71" y="32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69" y="33"/>
                    <a:pt x="70" y="32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moveTo>
                    <a:pt x="69" y="35"/>
                  </a:moveTo>
                  <a:cubicBezTo>
                    <a:pt x="69" y="34"/>
                    <a:pt x="68" y="35"/>
                    <a:pt x="68" y="35"/>
                  </a:cubicBezTo>
                  <a:cubicBezTo>
                    <a:pt x="68" y="35"/>
                    <a:pt x="68" y="34"/>
                    <a:pt x="68" y="34"/>
                  </a:cubicBezTo>
                  <a:cubicBezTo>
                    <a:pt x="68" y="34"/>
                    <a:pt x="67" y="34"/>
                    <a:pt x="67" y="35"/>
                  </a:cubicBezTo>
                  <a:cubicBezTo>
                    <a:pt x="68" y="35"/>
                    <a:pt x="67" y="35"/>
                    <a:pt x="68" y="36"/>
                  </a:cubicBezTo>
                  <a:lnTo>
                    <a:pt x="69" y="35"/>
                  </a:lnTo>
                  <a:close/>
                  <a:moveTo>
                    <a:pt x="70" y="37"/>
                  </a:moveTo>
                  <a:cubicBezTo>
                    <a:pt x="70" y="37"/>
                    <a:pt x="70" y="37"/>
                    <a:pt x="71" y="36"/>
                  </a:cubicBezTo>
                  <a:cubicBezTo>
                    <a:pt x="70" y="36"/>
                    <a:pt x="70" y="37"/>
                    <a:pt x="69" y="37"/>
                  </a:cubicBezTo>
                  <a:cubicBezTo>
                    <a:pt x="69" y="37"/>
                    <a:pt x="69" y="37"/>
                    <a:pt x="70" y="37"/>
                  </a:cubicBezTo>
                  <a:moveTo>
                    <a:pt x="73" y="37"/>
                  </a:moveTo>
                  <a:cubicBezTo>
                    <a:pt x="73" y="37"/>
                    <a:pt x="73" y="36"/>
                    <a:pt x="72" y="36"/>
                  </a:cubicBezTo>
                  <a:cubicBezTo>
                    <a:pt x="72" y="37"/>
                    <a:pt x="72" y="37"/>
                    <a:pt x="73" y="37"/>
                  </a:cubicBezTo>
                  <a:moveTo>
                    <a:pt x="76" y="38"/>
                  </a:moveTo>
                  <a:cubicBezTo>
                    <a:pt x="76" y="37"/>
                    <a:pt x="76" y="38"/>
                    <a:pt x="76" y="37"/>
                  </a:cubicBezTo>
                  <a:cubicBezTo>
                    <a:pt x="74" y="38"/>
                    <a:pt x="75" y="38"/>
                    <a:pt x="76" y="38"/>
                  </a:cubicBezTo>
                  <a:moveTo>
                    <a:pt x="73" y="39"/>
                  </a:moveTo>
                  <a:cubicBezTo>
                    <a:pt x="73" y="39"/>
                    <a:pt x="74" y="38"/>
                    <a:pt x="73" y="38"/>
                  </a:cubicBezTo>
                  <a:cubicBezTo>
                    <a:pt x="73" y="38"/>
                    <a:pt x="72" y="39"/>
                    <a:pt x="73" y="39"/>
                  </a:cubicBezTo>
                  <a:moveTo>
                    <a:pt x="69" y="42"/>
                  </a:moveTo>
                  <a:cubicBezTo>
                    <a:pt x="69" y="42"/>
                    <a:pt x="70" y="41"/>
                    <a:pt x="70" y="41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moveTo>
                    <a:pt x="71" y="42"/>
                  </a:moveTo>
                  <a:cubicBezTo>
                    <a:pt x="71" y="42"/>
                    <a:pt x="71" y="41"/>
                    <a:pt x="69" y="42"/>
                  </a:cubicBezTo>
                  <a:cubicBezTo>
                    <a:pt x="69" y="42"/>
                    <a:pt x="68" y="42"/>
                    <a:pt x="69" y="42"/>
                  </a:cubicBezTo>
                  <a:cubicBezTo>
                    <a:pt x="69" y="42"/>
                    <a:pt x="69" y="42"/>
                    <a:pt x="70" y="42"/>
                  </a:cubicBezTo>
                  <a:cubicBezTo>
                    <a:pt x="69" y="42"/>
                    <a:pt x="70" y="42"/>
                    <a:pt x="71" y="42"/>
                  </a:cubicBezTo>
                  <a:moveTo>
                    <a:pt x="70" y="43"/>
                  </a:moveTo>
                  <a:cubicBezTo>
                    <a:pt x="71" y="43"/>
                    <a:pt x="70" y="43"/>
                    <a:pt x="69" y="43"/>
                  </a:cubicBezTo>
                  <a:cubicBezTo>
                    <a:pt x="69" y="43"/>
                    <a:pt x="70" y="42"/>
                    <a:pt x="69" y="43"/>
                  </a:cubicBezTo>
                  <a:cubicBezTo>
                    <a:pt x="69" y="43"/>
                    <a:pt x="69" y="43"/>
                    <a:pt x="70" y="43"/>
                  </a:cubicBezTo>
                  <a:moveTo>
                    <a:pt x="74" y="43"/>
                  </a:moveTo>
                  <a:cubicBezTo>
                    <a:pt x="74" y="43"/>
                    <a:pt x="74" y="42"/>
                    <a:pt x="73" y="43"/>
                  </a:cubicBezTo>
                  <a:cubicBezTo>
                    <a:pt x="73" y="43"/>
                    <a:pt x="73" y="43"/>
                    <a:pt x="74" y="43"/>
                  </a:cubicBezTo>
                  <a:moveTo>
                    <a:pt x="64" y="42"/>
                  </a:moveTo>
                  <a:cubicBezTo>
                    <a:pt x="64" y="42"/>
                    <a:pt x="65" y="41"/>
                    <a:pt x="65" y="41"/>
                  </a:cubicBezTo>
                  <a:cubicBezTo>
                    <a:pt x="63" y="42"/>
                    <a:pt x="64" y="42"/>
                    <a:pt x="64" y="42"/>
                  </a:cubicBezTo>
                  <a:moveTo>
                    <a:pt x="64" y="43"/>
                  </a:moveTo>
                  <a:cubicBezTo>
                    <a:pt x="64" y="42"/>
                    <a:pt x="65" y="42"/>
                    <a:pt x="64" y="42"/>
                  </a:cubicBezTo>
                  <a:cubicBezTo>
                    <a:pt x="64" y="42"/>
                    <a:pt x="64" y="42"/>
                    <a:pt x="63" y="42"/>
                  </a:cubicBezTo>
                  <a:cubicBezTo>
                    <a:pt x="63" y="43"/>
                    <a:pt x="63" y="43"/>
                    <a:pt x="64" y="43"/>
                  </a:cubicBezTo>
                  <a:moveTo>
                    <a:pt x="61" y="44"/>
                  </a:moveTo>
                  <a:cubicBezTo>
                    <a:pt x="62" y="44"/>
                    <a:pt x="64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moveTo>
                    <a:pt x="63" y="44"/>
                  </a:moveTo>
                  <a:cubicBezTo>
                    <a:pt x="64" y="43"/>
                    <a:pt x="65" y="43"/>
                    <a:pt x="65" y="43"/>
                  </a:cubicBezTo>
                  <a:cubicBezTo>
                    <a:pt x="64" y="43"/>
                    <a:pt x="62" y="44"/>
                    <a:pt x="63" y="44"/>
                  </a:cubicBezTo>
                  <a:moveTo>
                    <a:pt x="65" y="45"/>
                  </a:moveTo>
                  <a:cubicBezTo>
                    <a:pt x="65" y="45"/>
                    <a:pt x="64" y="45"/>
                    <a:pt x="64" y="45"/>
                  </a:cubicBezTo>
                  <a:cubicBezTo>
                    <a:pt x="64" y="45"/>
                    <a:pt x="64" y="46"/>
                    <a:pt x="64" y="46"/>
                  </a:cubicBezTo>
                  <a:cubicBezTo>
                    <a:pt x="65" y="45"/>
                    <a:pt x="66" y="45"/>
                    <a:pt x="65" y="45"/>
                  </a:cubicBezTo>
                  <a:moveTo>
                    <a:pt x="60" y="47"/>
                  </a:moveTo>
                  <a:cubicBezTo>
                    <a:pt x="61" y="46"/>
                    <a:pt x="62" y="46"/>
                    <a:pt x="62" y="46"/>
                  </a:cubicBezTo>
                  <a:cubicBezTo>
                    <a:pt x="61" y="46"/>
                    <a:pt x="62" y="46"/>
                    <a:pt x="62" y="46"/>
                  </a:cubicBezTo>
                  <a:cubicBezTo>
                    <a:pt x="63" y="46"/>
                    <a:pt x="62" y="46"/>
                    <a:pt x="63" y="46"/>
                  </a:cubicBezTo>
                  <a:cubicBezTo>
                    <a:pt x="63" y="46"/>
                    <a:pt x="62" y="45"/>
                    <a:pt x="63" y="45"/>
                  </a:cubicBezTo>
                  <a:cubicBezTo>
                    <a:pt x="63" y="45"/>
                    <a:pt x="64" y="45"/>
                    <a:pt x="64" y="44"/>
                  </a:cubicBezTo>
                  <a:cubicBezTo>
                    <a:pt x="64" y="44"/>
                    <a:pt x="65" y="45"/>
                    <a:pt x="66" y="44"/>
                  </a:cubicBezTo>
                  <a:cubicBezTo>
                    <a:pt x="65" y="44"/>
                    <a:pt x="65" y="44"/>
                    <a:pt x="64" y="44"/>
                  </a:cubicBezTo>
                  <a:cubicBezTo>
                    <a:pt x="64" y="44"/>
                    <a:pt x="64" y="45"/>
                    <a:pt x="63" y="45"/>
                  </a:cubicBezTo>
                  <a:cubicBezTo>
                    <a:pt x="63" y="44"/>
                    <a:pt x="62" y="45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5" y="44"/>
                    <a:pt x="65" y="44"/>
                    <a:pt x="65" y="43"/>
                  </a:cubicBezTo>
                  <a:cubicBezTo>
                    <a:pt x="64" y="44"/>
                    <a:pt x="65" y="43"/>
                    <a:pt x="64" y="44"/>
                  </a:cubicBezTo>
                  <a:cubicBezTo>
                    <a:pt x="64" y="44"/>
                    <a:pt x="64" y="44"/>
                    <a:pt x="63" y="44"/>
                  </a:cubicBezTo>
                  <a:cubicBezTo>
                    <a:pt x="62" y="44"/>
                    <a:pt x="61" y="45"/>
                    <a:pt x="60" y="45"/>
                  </a:cubicBezTo>
                  <a:cubicBezTo>
                    <a:pt x="60" y="45"/>
                    <a:pt x="60" y="45"/>
                    <a:pt x="60" y="45"/>
                  </a:cubicBezTo>
                  <a:cubicBezTo>
                    <a:pt x="61" y="45"/>
                    <a:pt x="61" y="45"/>
                    <a:pt x="62" y="45"/>
                  </a:cubicBezTo>
                  <a:cubicBezTo>
                    <a:pt x="62" y="45"/>
                    <a:pt x="62" y="45"/>
                    <a:pt x="61" y="45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0" y="45"/>
                    <a:pt x="61" y="45"/>
                    <a:pt x="61" y="45"/>
                  </a:cubicBezTo>
                  <a:cubicBezTo>
                    <a:pt x="61" y="46"/>
                    <a:pt x="60" y="46"/>
                    <a:pt x="61" y="46"/>
                  </a:cubicBezTo>
                  <a:cubicBezTo>
                    <a:pt x="61" y="45"/>
                    <a:pt x="62" y="45"/>
                    <a:pt x="63" y="45"/>
                  </a:cubicBezTo>
                  <a:cubicBezTo>
                    <a:pt x="64" y="45"/>
                    <a:pt x="62" y="45"/>
                    <a:pt x="62" y="45"/>
                  </a:cubicBezTo>
                  <a:cubicBezTo>
                    <a:pt x="62" y="46"/>
                    <a:pt x="63" y="46"/>
                    <a:pt x="62" y="46"/>
                  </a:cubicBezTo>
                  <a:cubicBezTo>
                    <a:pt x="61" y="46"/>
                    <a:pt x="62" y="45"/>
                    <a:pt x="61" y="46"/>
                  </a:cubicBezTo>
                  <a:cubicBezTo>
                    <a:pt x="61" y="46"/>
                    <a:pt x="60" y="46"/>
                    <a:pt x="60" y="47"/>
                  </a:cubicBezTo>
                  <a:moveTo>
                    <a:pt x="69" y="46"/>
                  </a:moveTo>
                  <a:cubicBezTo>
                    <a:pt x="70" y="46"/>
                    <a:pt x="72" y="45"/>
                    <a:pt x="71" y="45"/>
                  </a:cubicBezTo>
                  <a:cubicBezTo>
                    <a:pt x="71" y="45"/>
                    <a:pt x="70" y="46"/>
                    <a:pt x="70" y="46"/>
                  </a:cubicBezTo>
                  <a:cubicBezTo>
                    <a:pt x="69" y="46"/>
                    <a:pt x="70" y="45"/>
                    <a:pt x="69" y="45"/>
                  </a:cubicBezTo>
                  <a:cubicBezTo>
                    <a:pt x="71" y="45"/>
                    <a:pt x="70" y="45"/>
                    <a:pt x="71" y="45"/>
                  </a:cubicBezTo>
                  <a:cubicBezTo>
                    <a:pt x="71" y="44"/>
                    <a:pt x="70" y="45"/>
                    <a:pt x="70" y="44"/>
                  </a:cubicBezTo>
                  <a:cubicBezTo>
                    <a:pt x="69" y="45"/>
                    <a:pt x="70" y="44"/>
                    <a:pt x="69" y="45"/>
                  </a:cubicBezTo>
                  <a:cubicBezTo>
                    <a:pt x="69" y="45"/>
                    <a:pt x="69" y="46"/>
                    <a:pt x="69" y="46"/>
                  </a:cubicBezTo>
                  <a:moveTo>
                    <a:pt x="70" y="48"/>
                  </a:moveTo>
                  <a:cubicBezTo>
                    <a:pt x="70" y="48"/>
                    <a:pt x="70" y="48"/>
                    <a:pt x="70" y="47"/>
                  </a:cubicBezTo>
                  <a:cubicBezTo>
                    <a:pt x="71" y="47"/>
                    <a:pt x="70" y="48"/>
                    <a:pt x="71" y="48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1" y="47"/>
                    <a:pt x="70" y="47"/>
                    <a:pt x="70" y="47"/>
                  </a:cubicBezTo>
                  <a:cubicBezTo>
                    <a:pt x="72" y="47"/>
                    <a:pt x="70" y="47"/>
                    <a:pt x="70" y="4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0" y="46"/>
                    <a:pt x="72" y="45"/>
                    <a:pt x="71" y="46"/>
                  </a:cubicBezTo>
                  <a:cubicBezTo>
                    <a:pt x="71" y="46"/>
                    <a:pt x="70" y="46"/>
                    <a:pt x="69" y="46"/>
                  </a:cubicBezTo>
                  <a:cubicBezTo>
                    <a:pt x="69" y="47"/>
                    <a:pt x="69" y="47"/>
                    <a:pt x="70" y="47"/>
                  </a:cubicBezTo>
                  <a:cubicBezTo>
                    <a:pt x="70" y="47"/>
                    <a:pt x="68" y="48"/>
                    <a:pt x="70" y="48"/>
                  </a:cubicBezTo>
                  <a:moveTo>
                    <a:pt x="59" y="50"/>
                  </a:moveTo>
                  <a:cubicBezTo>
                    <a:pt x="59" y="50"/>
                    <a:pt x="60" y="50"/>
                    <a:pt x="59" y="50"/>
                  </a:cubicBezTo>
                  <a:cubicBezTo>
                    <a:pt x="58" y="50"/>
                    <a:pt x="59" y="50"/>
                    <a:pt x="58" y="50"/>
                  </a:cubicBezTo>
                  <a:lnTo>
                    <a:pt x="59" y="50"/>
                  </a:lnTo>
                  <a:close/>
                  <a:moveTo>
                    <a:pt x="66" y="50"/>
                  </a:moveTo>
                  <a:cubicBezTo>
                    <a:pt x="67" y="50"/>
                    <a:pt x="67" y="50"/>
                    <a:pt x="67" y="50"/>
                  </a:cubicBezTo>
                  <a:cubicBezTo>
                    <a:pt x="66" y="50"/>
                    <a:pt x="66" y="50"/>
                    <a:pt x="66" y="50"/>
                  </a:cubicBezTo>
                  <a:moveTo>
                    <a:pt x="70" y="50"/>
                  </a:moveTo>
                  <a:cubicBezTo>
                    <a:pt x="69" y="50"/>
                    <a:pt x="71" y="50"/>
                    <a:pt x="71" y="50"/>
                  </a:cubicBezTo>
                  <a:cubicBezTo>
                    <a:pt x="72" y="50"/>
                    <a:pt x="71" y="49"/>
                    <a:pt x="71" y="49"/>
                  </a:cubicBezTo>
                  <a:cubicBezTo>
                    <a:pt x="71" y="49"/>
                    <a:pt x="70" y="49"/>
                    <a:pt x="70" y="49"/>
                  </a:cubicBezTo>
                  <a:cubicBezTo>
                    <a:pt x="71" y="49"/>
                    <a:pt x="71" y="49"/>
                    <a:pt x="72" y="48"/>
                  </a:cubicBezTo>
                  <a:cubicBezTo>
                    <a:pt x="71" y="48"/>
                    <a:pt x="70" y="48"/>
                    <a:pt x="69" y="48"/>
                  </a:cubicBezTo>
                  <a:cubicBezTo>
                    <a:pt x="69" y="49"/>
                    <a:pt x="69" y="49"/>
                    <a:pt x="70" y="49"/>
                  </a:cubicBezTo>
                  <a:cubicBezTo>
                    <a:pt x="70" y="49"/>
                    <a:pt x="69" y="49"/>
                    <a:pt x="69" y="49"/>
                  </a:cubicBezTo>
                  <a:cubicBezTo>
                    <a:pt x="71" y="49"/>
                    <a:pt x="69" y="50"/>
                    <a:pt x="70" y="50"/>
                  </a:cubicBezTo>
                  <a:moveTo>
                    <a:pt x="71" y="50"/>
                  </a:moveTo>
                  <a:cubicBezTo>
                    <a:pt x="71" y="50"/>
                    <a:pt x="71" y="50"/>
                    <a:pt x="71" y="50"/>
                  </a:cubicBezTo>
                  <a:cubicBezTo>
                    <a:pt x="71" y="51"/>
                    <a:pt x="69" y="50"/>
                    <a:pt x="69" y="51"/>
                  </a:cubicBezTo>
                  <a:cubicBezTo>
                    <a:pt x="70" y="51"/>
                    <a:pt x="72" y="50"/>
                    <a:pt x="71" y="50"/>
                  </a:cubicBezTo>
                  <a:moveTo>
                    <a:pt x="41" y="64"/>
                  </a:moveTo>
                  <a:cubicBezTo>
                    <a:pt x="40" y="64"/>
                    <a:pt x="40" y="64"/>
                    <a:pt x="40" y="64"/>
                  </a:cubicBezTo>
                  <a:cubicBezTo>
                    <a:pt x="41" y="64"/>
                    <a:pt x="41" y="66"/>
                    <a:pt x="41" y="65"/>
                  </a:cubicBezTo>
                  <a:cubicBezTo>
                    <a:pt x="41" y="65"/>
                    <a:pt x="41" y="65"/>
                    <a:pt x="41" y="64"/>
                  </a:cubicBezTo>
                  <a:moveTo>
                    <a:pt x="48" y="69"/>
                  </a:moveTo>
                  <a:cubicBezTo>
                    <a:pt x="47" y="69"/>
                    <a:pt x="47" y="69"/>
                    <a:pt x="47" y="70"/>
                  </a:cubicBezTo>
                  <a:cubicBezTo>
                    <a:pt x="47" y="70"/>
                    <a:pt x="48" y="69"/>
                    <a:pt x="48" y="69"/>
                  </a:cubicBezTo>
                  <a:moveTo>
                    <a:pt x="47" y="60"/>
                  </a:moveTo>
                  <a:cubicBezTo>
                    <a:pt x="47" y="61"/>
                    <a:pt x="47" y="60"/>
                    <a:pt x="46" y="60"/>
                  </a:cubicBezTo>
                  <a:cubicBezTo>
                    <a:pt x="47" y="61"/>
                    <a:pt x="47" y="61"/>
                    <a:pt x="47" y="60"/>
                  </a:cubicBezTo>
                  <a:moveTo>
                    <a:pt x="48" y="60"/>
                  </a:moveTo>
                  <a:cubicBezTo>
                    <a:pt x="48" y="60"/>
                    <a:pt x="47" y="59"/>
                    <a:pt x="47" y="60"/>
                  </a:cubicBezTo>
                  <a:cubicBezTo>
                    <a:pt x="48" y="60"/>
                    <a:pt x="48" y="61"/>
                    <a:pt x="48" y="60"/>
                  </a:cubicBezTo>
                  <a:moveTo>
                    <a:pt x="52" y="58"/>
                  </a:moveTo>
                  <a:cubicBezTo>
                    <a:pt x="52" y="58"/>
                    <a:pt x="52" y="58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2" y="58"/>
                    <a:pt x="52" y="58"/>
                    <a:pt x="52" y="58"/>
                  </a:cubicBezTo>
                  <a:moveTo>
                    <a:pt x="59" y="60"/>
                  </a:moveTo>
                  <a:cubicBezTo>
                    <a:pt x="59" y="60"/>
                    <a:pt x="57" y="59"/>
                    <a:pt x="58" y="60"/>
                  </a:cubicBezTo>
                  <a:cubicBezTo>
                    <a:pt x="58" y="60"/>
                    <a:pt x="58" y="60"/>
                    <a:pt x="59" y="61"/>
                  </a:cubicBezTo>
                  <a:cubicBezTo>
                    <a:pt x="59" y="61"/>
                    <a:pt x="59" y="61"/>
                    <a:pt x="59" y="60"/>
                  </a:cubicBezTo>
                  <a:moveTo>
                    <a:pt x="52" y="55"/>
                  </a:moveTo>
                  <a:cubicBezTo>
                    <a:pt x="53" y="56"/>
                    <a:pt x="52" y="55"/>
                    <a:pt x="52" y="55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4" y="56"/>
                    <a:pt x="54" y="56"/>
                    <a:pt x="54" y="57"/>
                  </a:cubicBezTo>
                  <a:cubicBezTo>
                    <a:pt x="55" y="57"/>
                    <a:pt x="54" y="56"/>
                    <a:pt x="52" y="55"/>
                  </a:cubicBezTo>
                  <a:moveTo>
                    <a:pt x="55" y="54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5"/>
                    <a:pt x="56" y="55"/>
                    <a:pt x="55" y="54"/>
                  </a:cubicBezTo>
                  <a:moveTo>
                    <a:pt x="62" y="56"/>
                  </a:moveTo>
                  <a:cubicBezTo>
                    <a:pt x="62" y="56"/>
                    <a:pt x="62" y="56"/>
                    <a:pt x="62" y="56"/>
                  </a:cubicBezTo>
                  <a:cubicBezTo>
                    <a:pt x="63" y="56"/>
                    <a:pt x="64" y="56"/>
                    <a:pt x="62" y="56"/>
                  </a:cubicBezTo>
                  <a:moveTo>
                    <a:pt x="58" y="54"/>
                  </a:moveTo>
                  <a:cubicBezTo>
                    <a:pt x="57" y="54"/>
                    <a:pt x="57" y="54"/>
                    <a:pt x="58" y="54"/>
                  </a:cubicBezTo>
                  <a:cubicBezTo>
                    <a:pt x="58" y="54"/>
                    <a:pt x="59" y="54"/>
                    <a:pt x="58" y="54"/>
                  </a:cubicBezTo>
                  <a:moveTo>
                    <a:pt x="59" y="53"/>
                  </a:moveTo>
                  <a:cubicBezTo>
                    <a:pt x="59" y="54"/>
                    <a:pt x="60" y="54"/>
                    <a:pt x="60" y="54"/>
                  </a:cubicBezTo>
                  <a:cubicBezTo>
                    <a:pt x="60" y="54"/>
                    <a:pt x="61" y="54"/>
                    <a:pt x="59" y="53"/>
                  </a:cubicBezTo>
                  <a:moveTo>
                    <a:pt x="65" y="53"/>
                  </a:moveTo>
                  <a:cubicBezTo>
                    <a:pt x="64" y="53"/>
                    <a:pt x="63" y="53"/>
                    <a:pt x="63" y="53"/>
                  </a:cubicBezTo>
                  <a:cubicBezTo>
                    <a:pt x="65" y="54"/>
                    <a:pt x="65" y="53"/>
                    <a:pt x="65" y="53"/>
                  </a:cubicBezTo>
                  <a:moveTo>
                    <a:pt x="58" y="51"/>
                  </a:moveTo>
                  <a:cubicBezTo>
                    <a:pt x="57" y="51"/>
                    <a:pt x="58" y="52"/>
                    <a:pt x="57" y="52"/>
                  </a:cubicBezTo>
                  <a:cubicBezTo>
                    <a:pt x="58" y="52"/>
                    <a:pt x="57" y="52"/>
                    <a:pt x="58" y="52"/>
                  </a:cubicBezTo>
                  <a:cubicBezTo>
                    <a:pt x="58" y="52"/>
                    <a:pt x="60" y="52"/>
                    <a:pt x="58" y="51"/>
                  </a:cubicBezTo>
                  <a:moveTo>
                    <a:pt x="69" y="51"/>
                  </a:moveTo>
                  <a:cubicBezTo>
                    <a:pt x="69" y="51"/>
                    <a:pt x="70" y="52"/>
                    <a:pt x="71" y="52"/>
                  </a:cubicBezTo>
                  <a:cubicBezTo>
                    <a:pt x="71" y="52"/>
                    <a:pt x="72" y="51"/>
                    <a:pt x="71" y="51"/>
                  </a:cubicBezTo>
                  <a:cubicBezTo>
                    <a:pt x="71" y="51"/>
                    <a:pt x="69" y="51"/>
                    <a:pt x="69" y="51"/>
                  </a:cubicBezTo>
                  <a:moveTo>
                    <a:pt x="70" y="53"/>
                  </a:moveTo>
                  <a:cubicBezTo>
                    <a:pt x="71" y="53"/>
                    <a:pt x="70" y="53"/>
                    <a:pt x="71" y="53"/>
                  </a:cubicBezTo>
                  <a:cubicBezTo>
                    <a:pt x="71" y="52"/>
                    <a:pt x="70" y="52"/>
                    <a:pt x="70" y="52"/>
                  </a:cubicBezTo>
                  <a:cubicBezTo>
                    <a:pt x="71" y="52"/>
                    <a:pt x="72" y="52"/>
                    <a:pt x="72" y="52"/>
                  </a:cubicBezTo>
                  <a:cubicBezTo>
                    <a:pt x="70" y="52"/>
                    <a:pt x="71" y="52"/>
                    <a:pt x="70" y="52"/>
                  </a:cubicBezTo>
                  <a:cubicBezTo>
                    <a:pt x="70" y="52"/>
                    <a:pt x="69" y="52"/>
                    <a:pt x="69" y="52"/>
                  </a:cubicBezTo>
                  <a:cubicBezTo>
                    <a:pt x="69" y="52"/>
                    <a:pt x="70" y="53"/>
                    <a:pt x="70" y="53"/>
                  </a:cubicBezTo>
                  <a:moveTo>
                    <a:pt x="67" y="57"/>
                  </a:moveTo>
                  <a:cubicBezTo>
                    <a:pt x="68" y="57"/>
                    <a:pt x="68" y="57"/>
                    <a:pt x="68" y="57"/>
                  </a:cubicBezTo>
                  <a:cubicBezTo>
                    <a:pt x="68" y="56"/>
                    <a:pt x="68" y="57"/>
                    <a:pt x="68" y="56"/>
                  </a:cubicBezTo>
                  <a:cubicBezTo>
                    <a:pt x="67" y="56"/>
                    <a:pt x="67" y="57"/>
                    <a:pt x="67" y="57"/>
                  </a:cubicBezTo>
                  <a:moveTo>
                    <a:pt x="67" y="58"/>
                  </a:move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6" y="58"/>
                    <a:pt x="66" y="58"/>
                  </a:cubicBezTo>
                  <a:lnTo>
                    <a:pt x="67" y="58"/>
                  </a:lnTo>
                  <a:close/>
                  <a:moveTo>
                    <a:pt x="67" y="58"/>
                  </a:moveTo>
                  <a:cubicBezTo>
                    <a:pt x="68" y="59"/>
                    <a:pt x="69" y="59"/>
                    <a:pt x="69" y="59"/>
                  </a:cubicBezTo>
                  <a:cubicBezTo>
                    <a:pt x="68" y="58"/>
                    <a:pt x="68" y="59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lose/>
                  <a:moveTo>
                    <a:pt x="65" y="63"/>
                  </a:moveTo>
                  <a:cubicBezTo>
                    <a:pt x="65" y="63"/>
                    <a:pt x="65" y="63"/>
                    <a:pt x="64" y="62"/>
                  </a:cubicBezTo>
                  <a:cubicBezTo>
                    <a:pt x="64" y="63"/>
                    <a:pt x="64" y="62"/>
                    <a:pt x="64" y="62"/>
                  </a:cubicBezTo>
                  <a:lnTo>
                    <a:pt x="65" y="63"/>
                  </a:lnTo>
                  <a:close/>
                  <a:moveTo>
                    <a:pt x="35" y="75"/>
                  </a:move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35" y="73"/>
                    <a:pt x="35" y="73"/>
                  </a:cubicBezTo>
                  <a:cubicBezTo>
                    <a:pt x="35" y="74"/>
                    <a:pt x="35" y="75"/>
                    <a:pt x="35" y="75"/>
                  </a:cubicBezTo>
                  <a:moveTo>
                    <a:pt x="34" y="76"/>
                  </a:moveTo>
                  <a:cubicBezTo>
                    <a:pt x="34" y="76"/>
                    <a:pt x="34" y="76"/>
                    <a:pt x="34" y="77"/>
                  </a:cubicBezTo>
                  <a:cubicBezTo>
                    <a:pt x="35" y="77"/>
                    <a:pt x="34" y="76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moveTo>
                    <a:pt x="28" y="50"/>
                  </a:moveTo>
                  <a:cubicBezTo>
                    <a:pt x="28" y="50"/>
                    <a:pt x="27" y="51"/>
                    <a:pt x="28" y="51"/>
                  </a:cubicBezTo>
                  <a:cubicBezTo>
                    <a:pt x="28" y="51"/>
                    <a:pt x="29" y="50"/>
                    <a:pt x="28" y="50"/>
                  </a:cubicBezTo>
                  <a:moveTo>
                    <a:pt x="30" y="48"/>
                  </a:moveTo>
                  <a:cubicBezTo>
                    <a:pt x="30" y="49"/>
                    <a:pt x="30" y="49"/>
                    <a:pt x="29" y="49"/>
                  </a:cubicBezTo>
                  <a:cubicBezTo>
                    <a:pt x="29" y="49"/>
                    <a:pt x="30" y="49"/>
                    <a:pt x="29" y="49"/>
                  </a:cubicBezTo>
                  <a:cubicBezTo>
                    <a:pt x="30" y="49"/>
                    <a:pt x="31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8"/>
                    <a:pt x="31" y="48"/>
                    <a:pt x="30" y="48"/>
                  </a:cubicBezTo>
                  <a:moveTo>
                    <a:pt x="28" y="47"/>
                  </a:moveTo>
                  <a:cubicBezTo>
                    <a:pt x="27" y="47"/>
                    <a:pt x="27" y="48"/>
                    <a:pt x="27" y="48"/>
                  </a:cubicBezTo>
                  <a:cubicBezTo>
                    <a:pt x="28" y="48"/>
                    <a:pt x="28" y="47"/>
                    <a:pt x="28" y="47"/>
                  </a:cubicBezTo>
                  <a:moveTo>
                    <a:pt x="25" y="35"/>
                  </a:moveTo>
                  <a:cubicBezTo>
                    <a:pt x="25" y="35"/>
                    <a:pt x="24" y="35"/>
                    <a:pt x="24" y="36"/>
                  </a:cubicBezTo>
                  <a:lnTo>
                    <a:pt x="25" y="35"/>
                  </a:lnTo>
                  <a:close/>
                  <a:moveTo>
                    <a:pt x="26" y="36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6" y="36"/>
                    <a:pt x="26" y="36"/>
                    <a:pt x="26" y="36"/>
                  </a:cubicBezTo>
                  <a:moveTo>
                    <a:pt x="2" y="40"/>
                  </a:moveTo>
                  <a:cubicBezTo>
                    <a:pt x="3" y="40"/>
                    <a:pt x="4" y="40"/>
                    <a:pt x="4" y="40"/>
                  </a:cubicBezTo>
                  <a:cubicBezTo>
                    <a:pt x="4" y="40"/>
                    <a:pt x="4" y="40"/>
                    <a:pt x="3" y="41"/>
                  </a:cubicBezTo>
                  <a:cubicBezTo>
                    <a:pt x="3" y="40"/>
                    <a:pt x="3" y="40"/>
                    <a:pt x="2" y="40"/>
                  </a:cubicBezTo>
                  <a:moveTo>
                    <a:pt x="1" y="36"/>
                  </a:moveTo>
                  <a:cubicBezTo>
                    <a:pt x="2" y="36"/>
                    <a:pt x="2" y="36"/>
                    <a:pt x="2" y="36"/>
                  </a:cubicBezTo>
                  <a:cubicBezTo>
                    <a:pt x="3" y="36"/>
                    <a:pt x="4" y="36"/>
                    <a:pt x="4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7"/>
                    <a:pt x="3" y="37"/>
                    <a:pt x="2" y="37"/>
                  </a:cubicBezTo>
                  <a:cubicBezTo>
                    <a:pt x="2" y="36"/>
                    <a:pt x="1" y="36"/>
                    <a:pt x="1" y="36"/>
                  </a:cubicBezTo>
                  <a:moveTo>
                    <a:pt x="29" y="32"/>
                  </a:moveTo>
                  <a:cubicBezTo>
                    <a:pt x="29" y="32"/>
                    <a:pt x="30" y="33"/>
                    <a:pt x="29" y="33"/>
                  </a:cubicBezTo>
                  <a:cubicBezTo>
                    <a:pt x="28" y="33"/>
                    <a:pt x="30" y="33"/>
                    <a:pt x="29" y="33"/>
                  </a:cubicBezTo>
                  <a:cubicBezTo>
                    <a:pt x="29" y="33"/>
                    <a:pt x="28" y="33"/>
                    <a:pt x="29" y="32"/>
                  </a:cubicBezTo>
                  <a:cubicBezTo>
                    <a:pt x="30" y="32"/>
                    <a:pt x="29" y="32"/>
                    <a:pt x="29" y="32"/>
                  </a:cubicBezTo>
                  <a:moveTo>
                    <a:pt x="3" y="34"/>
                  </a:moveTo>
                  <a:cubicBezTo>
                    <a:pt x="3" y="35"/>
                    <a:pt x="3" y="35"/>
                    <a:pt x="2" y="35"/>
                  </a:cubicBezTo>
                  <a:cubicBezTo>
                    <a:pt x="2" y="35"/>
                    <a:pt x="4" y="34"/>
                    <a:pt x="2" y="34"/>
                  </a:cubicBezTo>
                  <a:cubicBezTo>
                    <a:pt x="3" y="33"/>
                    <a:pt x="3" y="34"/>
                    <a:pt x="3" y="34"/>
                  </a:cubicBezTo>
                  <a:moveTo>
                    <a:pt x="4" y="32"/>
                  </a:moveTo>
                  <a:cubicBezTo>
                    <a:pt x="4" y="33"/>
                    <a:pt x="4" y="33"/>
                    <a:pt x="3" y="33"/>
                  </a:cubicBezTo>
                  <a:cubicBezTo>
                    <a:pt x="2" y="33"/>
                    <a:pt x="4" y="32"/>
                    <a:pt x="4" y="32"/>
                  </a:cubicBezTo>
                  <a:moveTo>
                    <a:pt x="29" y="33"/>
                  </a:moveTo>
                  <a:cubicBezTo>
                    <a:pt x="29" y="34"/>
                    <a:pt x="28" y="34"/>
                    <a:pt x="28" y="34"/>
                  </a:cubicBezTo>
                  <a:cubicBezTo>
                    <a:pt x="29" y="34"/>
                    <a:pt x="30" y="33"/>
                    <a:pt x="29" y="33"/>
                  </a:cubicBezTo>
                  <a:moveTo>
                    <a:pt x="21" y="41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2"/>
                    <a:pt x="22" y="42"/>
                    <a:pt x="21" y="41"/>
                  </a:cubicBezTo>
                  <a:moveTo>
                    <a:pt x="24" y="52"/>
                  </a:moveTo>
                  <a:cubicBezTo>
                    <a:pt x="24" y="52"/>
                    <a:pt x="24" y="52"/>
                    <a:pt x="23" y="52"/>
                  </a:cubicBezTo>
                  <a:cubicBezTo>
                    <a:pt x="24" y="52"/>
                    <a:pt x="24" y="53"/>
                    <a:pt x="24" y="52"/>
                  </a:cubicBezTo>
                  <a:moveTo>
                    <a:pt x="22" y="54"/>
                  </a:moveTo>
                  <a:cubicBezTo>
                    <a:pt x="22" y="54"/>
                    <a:pt x="23" y="54"/>
                    <a:pt x="23" y="53"/>
                  </a:cubicBezTo>
                  <a:cubicBezTo>
                    <a:pt x="22" y="53"/>
                    <a:pt x="21" y="54"/>
                    <a:pt x="22" y="54"/>
                  </a:cubicBezTo>
                  <a:moveTo>
                    <a:pt x="26" y="54"/>
                  </a:moveTo>
                  <a:cubicBezTo>
                    <a:pt x="25" y="54"/>
                    <a:pt x="26" y="55"/>
                    <a:pt x="26" y="55"/>
                  </a:cubicBezTo>
                  <a:cubicBezTo>
                    <a:pt x="27" y="54"/>
                    <a:pt x="27" y="54"/>
                    <a:pt x="26" y="54"/>
                  </a:cubicBezTo>
                  <a:moveTo>
                    <a:pt x="24" y="58"/>
                  </a:moveTo>
                  <a:cubicBezTo>
                    <a:pt x="23" y="58"/>
                    <a:pt x="24" y="58"/>
                    <a:pt x="25" y="57"/>
                  </a:cubicBezTo>
                  <a:cubicBezTo>
                    <a:pt x="25" y="57"/>
                    <a:pt x="25" y="57"/>
                    <a:pt x="24" y="57"/>
                  </a:cubicBezTo>
                  <a:cubicBezTo>
                    <a:pt x="24" y="57"/>
                    <a:pt x="24" y="56"/>
                    <a:pt x="24" y="56"/>
                  </a:cubicBezTo>
                  <a:cubicBezTo>
                    <a:pt x="23" y="56"/>
                    <a:pt x="24" y="55"/>
                    <a:pt x="24" y="55"/>
                  </a:cubicBezTo>
                  <a:cubicBezTo>
                    <a:pt x="23" y="55"/>
                    <a:pt x="24" y="54"/>
                    <a:pt x="23" y="55"/>
                  </a:cubicBezTo>
                  <a:cubicBezTo>
                    <a:pt x="23" y="55"/>
                    <a:pt x="24" y="55"/>
                    <a:pt x="24" y="55"/>
                  </a:cubicBezTo>
                  <a:cubicBezTo>
                    <a:pt x="23" y="55"/>
                    <a:pt x="23" y="55"/>
                    <a:pt x="23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6"/>
                    <a:pt x="22" y="57"/>
                    <a:pt x="22" y="57"/>
                  </a:cubicBezTo>
                  <a:cubicBezTo>
                    <a:pt x="22" y="57"/>
                    <a:pt x="23" y="57"/>
                    <a:pt x="23" y="57"/>
                  </a:cubicBezTo>
                  <a:cubicBezTo>
                    <a:pt x="23" y="57"/>
                    <a:pt x="22" y="58"/>
                    <a:pt x="24" y="58"/>
                  </a:cubicBezTo>
                  <a:moveTo>
                    <a:pt x="26" y="68"/>
                  </a:moveTo>
                  <a:cubicBezTo>
                    <a:pt x="26" y="68"/>
                    <a:pt x="26" y="68"/>
                    <a:pt x="26" y="68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5" y="66"/>
                    <a:pt x="25" y="66"/>
                  </a:cubicBezTo>
                  <a:cubicBezTo>
                    <a:pt x="24" y="67"/>
                    <a:pt x="25" y="67"/>
                    <a:pt x="25" y="68"/>
                  </a:cubicBezTo>
                  <a:cubicBezTo>
                    <a:pt x="25" y="68"/>
                    <a:pt x="24" y="68"/>
                    <a:pt x="26" y="68"/>
                  </a:cubicBezTo>
                  <a:moveTo>
                    <a:pt x="39" y="79"/>
                  </a:moveTo>
                  <a:cubicBezTo>
                    <a:pt x="39" y="79"/>
                    <a:pt x="39" y="79"/>
                    <a:pt x="39" y="79"/>
                  </a:cubicBezTo>
                  <a:cubicBezTo>
                    <a:pt x="38" y="79"/>
                    <a:pt x="38" y="80"/>
                    <a:pt x="39" y="79"/>
                  </a:cubicBezTo>
                  <a:moveTo>
                    <a:pt x="37" y="78"/>
                  </a:moveTo>
                  <a:cubicBezTo>
                    <a:pt x="36" y="78"/>
                    <a:pt x="38" y="78"/>
                    <a:pt x="38" y="78"/>
                  </a:cubicBezTo>
                  <a:cubicBezTo>
                    <a:pt x="37" y="78"/>
                    <a:pt x="38" y="78"/>
                    <a:pt x="37" y="78"/>
                  </a:cubicBezTo>
                  <a:moveTo>
                    <a:pt x="35" y="79"/>
                  </a:moveTo>
                  <a:cubicBezTo>
                    <a:pt x="35" y="78"/>
                    <a:pt x="36" y="78"/>
                    <a:pt x="36" y="78"/>
                  </a:cubicBezTo>
                  <a:cubicBezTo>
                    <a:pt x="35" y="78"/>
                    <a:pt x="34" y="79"/>
                    <a:pt x="35" y="79"/>
                  </a:cubicBezTo>
                  <a:moveTo>
                    <a:pt x="27" y="68"/>
                  </a:moveTo>
                  <a:cubicBezTo>
                    <a:pt x="26" y="69"/>
                    <a:pt x="26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7" y="69"/>
                    <a:pt x="27" y="68"/>
                  </a:cubicBezTo>
                  <a:moveTo>
                    <a:pt x="13" y="75"/>
                  </a:moveTo>
                  <a:cubicBezTo>
                    <a:pt x="13" y="75"/>
                    <a:pt x="13" y="75"/>
                    <a:pt x="12" y="75"/>
                  </a:cubicBezTo>
                  <a:cubicBezTo>
                    <a:pt x="13" y="75"/>
                    <a:pt x="12" y="75"/>
                    <a:pt x="13" y="75"/>
                  </a:cubicBezTo>
                  <a:moveTo>
                    <a:pt x="14" y="78"/>
                  </a:moveTo>
                  <a:cubicBezTo>
                    <a:pt x="13" y="77"/>
                    <a:pt x="14" y="77"/>
                    <a:pt x="14" y="77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2" y="78"/>
                    <a:pt x="14" y="78"/>
                  </a:cubicBezTo>
                  <a:moveTo>
                    <a:pt x="15" y="82"/>
                  </a:moveTo>
                  <a:cubicBezTo>
                    <a:pt x="15" y="82"/>
                    <a:pt x="15" y="82"/>
                    <a:pt x="14" y="82"/>
                  </a:cubicBezTo>
                  <a:cubicBezTo>
                    <a:pt x="14" y="82"/>
                    <a:pt x="14" y="83"/>
                    <a:pt x="15" y="82"/>
                  </a:cubicBezTo>
                  <a:moveTo>
                    <a:pt x="31" y="80"/>
                  </a:moveTo>
                  <a:cubicBezTo>
                    <a:pt x="31" y="80"/>
                    <a:pt x="31" y="80"/>
                    <a:pt x="31" y="80"/>
                  </a:cubicBezTo>
                  <a:cubicBezTo>
                    <a:pt x="32" y="80"/>
                    <a:pt x="31" y="79"/>
                    <a:pt x="31" y="79"/>
                  </a:cubicBezTo>
                  <a:cubicBezTo>
                    <a:pt x="31" y="79"/>
                    <a:pt x="32" y="79"/>
                    <a:pt x="32" y="79"/>
                  </a:cubicBezTo>
                  <a:cubicBezTo>
                    <a:pt x="30" y="79"/>
                    <a:pt x="31" y="78"/>
                    <a:pt x="30" y="78"/>
                  </a:cubicBezTo>
                  <a:cubicBezTo>
                    <a:pt x="30" y="78"/>
                    <a:pt x="30" y="78"/>
                    <a:pt x="31" y="78"/>
                  </a:cubicBezTo>
                  <a:cubicBezTo>
                    <a:pt x="31" y="78"/>
                    <a:pt x="30" y="78"/>
                    <a:pt x="31" y="78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1" y="78"/>
                    <a:pt x="29" y="77"/>
                    <a:pt x="31" y="77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0" y="77"/>
                    <a:pt x="32" y="76"/>
                    <a:pt x="31" y="76"/>
                  </a:cubicBezTo>
                  <a:cubicBezTo>
                    <a:pt x="30" y="76"/>
                    <a:pt x="31" y="77"/>
                    <a:pt x="30" y="77"/>
                  </a:cubicBezTo>
                  <a:cubicBezTo>
                    <a:pt x="30" y="76"/>
                    <a:pt x="31" y="76"/>
                    <a:pt x="30" y="76"/>
                  </a:cubicBezTo>
                  <a:cubicBezTo>
                    <a:pt x="30" y="76"/>
                    <a:pt x="31" y="76"/>
                    <a:pt x="31" y="76"/>
                  </a:cubicBezTo>
                  <a:cubicBezTo>
                    <a:pt x="31" y="75"/>
                    <a:pt x="30" y="75"/>
                    <a:pt x="31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1" y="75"/>
                    <a:pt x="31" y="74"/>
                  </a:cubicBezTo>
                  <a:cubicBezTo>
                    <a:pt x="31" y="74"/>
                    <a:pt x="32" y="74"/>
                    <a:pt x="32" y="74"/>
                  </a:cubicBezTo>
                  <a:cubicBezTo>
                    <a:pt x="31" y="74"/>
                    <a:pt x="31" y="74"/>
                    <a:pt x="30" y="74"/>
                  </a:cubicBezTo>
                  <a:cubicBezTo>
                    <a:pt x="30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3"/>
                    <a:pt x="29" y="73"/>
                  </a:cubicBezTo>
                  <a:cubicBezTo>
                    <a:pt x="28" y="73"/>
                    <a:pt x="28" y="72"/>
                    <a:pt x="29" y="72"/>
                  </a:cubicBezTo>
                  <a:cubicBezTo>
                    <a:pt x="28" y="72"/>
                    <a:pt x="28" y="72"/>
                    <a:pt x="28" y="71"/>
                  </a:cubicBezTo>
                  <a:cubicBezTo>
                    <a:pt x="27" y="70"/>
                    <a:pt x="27" y="70"/>
                    <a:pt x="27" y="69"/>
                  </a:cubicBezTo>
                  <a:cubicBezTo>
                    <a:pt x="25" y="69"/>
                    <a:pt x="26" y="70"/>
                    <a:pt x="26" y="70"/>
                  </a:cubicBezTo>
                  <a:cubicBezTo>
                    <a:pt x="26" y="71"/>
                    <a:pt x="26" y="71"/>
                    <a:pt x="26" y="72"/>
                  </a:cubicBezTo>
                  <a:cubicBezTo>
                    <a:pt x="26" y="72"/>
                    <a:pt x="27" y="72"/>
                    <a:pt x="27" y="72"/>
                  </a:cubicBezTo>
                  <a:cubicBezTo>
                    <a:pt x="26" y="73"/>
                    <a:pt x="27" y="73"/>
                    <a:pt x="27" y="74"/>
                  </a:cubicBezTo>
                  <a:cubicBezTo>
                    <a:pt x="27" y="74"/>
                    <a:pt x="26" y="73"/>
                    <a:pt x="27" y="74"/>
                  </a:cubicBezTo>
                  <a:cubicBezTo>
                    <a:pt x="27" y="74"/>
                    <a:pt x="27" y="74"/>
                    <a:pt x="28" y="74"/>
                  </a:cubicBezTo>
                  <a:cubicBezTo>
                    <a:pt x="28" y="75"/>
                    <a:pt x="28" y="75"/>
                    <a:pt x="28" y="76"/>
                  </a:cubicBezTo>
                  <a:cubicBezTo>
                    <a:pt x="28" y="76"/>
                    <a:pt x="28" y="76"/>
                    <a:pt x="28" y="77"/>
                  </a:cubicBezTo>
                  <a:cubicBezTo>
                    <a:pt x="29" y="76"/>
                    <a:pt x="28" y="77"/>
                    <a:pt x="29" y="77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8" y="77"/>
                    <a:pt x="28" y="77"/>
                    <a:pt x="28" y="78"/>
                  </a:cubicBezTo>
                  <a:cubicBezTo>
                    <a:pt x="29" y="78"/>
                    <a:pt x="28" y="77"/>
                    <a:pt x="29" y="77"/>
                  </a:cubicBezTo>
                  <a:cubicBezTo>
                    <a:pt x="30" y="77"/>
                    <a:pt x="29" y="78"/>
                    <a:pt x="29" y="78"/>
                  </a:cubicBezTo>
                  <a:cubicBezTo>
                    <a:pt x="29" y="78"/>
                    <a:pt x="30" y="78"/>
                    <a:pt x="30" y="78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30" y="79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8" y="80"/>
                    <a:pt x="29" y="80"/>
                    <a:pt x="30" y="80"/>
                  </a:cubicBezTo>
                  <a:cubicBezTo>
                    <a:pt x="29" y="80"/>
                    <a:pt x="30" y="81"/>
                    <a:pt x="29" y="8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8" y="81"/>
                    <a:pt x="29" y="81"/>
                    <a:pt x="29" y="81"/>
                  </a:cubicBezTo>
                  <a:cubicBezTo>
                    <a:pt x="29" y="81"/>
                    <a:pt x="28" y="82"/>
                    <a:pt x="29" y="82"/>
                  </a:cubicBezTo>
                  <a:cubicBezTo>
                    <a:pt x="30" y="81"/>
                    <a:pt x="29" y="81"/>
                    <a:pt x="30" y="81"/>
                  </a:cubicBezTo>
                  <a:cubicBezTo>
                    <a:pt x="30" y="81"/>
                    <a:pt x="30" y="81"/>
                    <a:pt x="31" y="81"/>
                  </a:cubicBezTo>
                  <a:cubicBezTo>
                    <a:pt x="31" y="82"/>
                    <a:pt x="31" y="82"/>
                    <a:pt x="30" y="82"/>
                  </a:cubicBezTo>
                  <a:cubicBezTo>
                    <a:pt x="32" y="82"/>
                    <a:pt x="32" y="80"/>
                    <a:pt x="31" y="80"/>
                  </a:cubicBezTo>
                  <a:moveTo>
                    <a:pt x="33" y="84"/>
                  </a:moveTo>
                  <a:cubicBezTo>
                    <a:pt x="32" y="84"/>
                    <a:pt x="32" y="85"/>
                    <a:pt x="32" y="85"/>
                  </a:cubicBezTo>
                  <a:cubicBezTo>
                    <a:pt x="33" y="85"/>
                    <a:pt x="33" y="84"/>
                    <a:pt x="33" y="84"/>
                  </a:cubicBezTo>
                  <a:moveTo>
                    <a:pt x="27" y="76"/>
                  </a:move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7" y="77"/>
                    <a:pt x="27" y="77"/>
                  </a:cubicBezTo>
                  <a:cubicBezTo>
                    <a:pt x="27" y="77"/>
                    <a:pt x="26" y="77"/>
                    <a:pt x="26" y="77"/>
                  </a:cubicBezTo>
                  <a:cubicBezTo>
                    <a:pt x="27" y="76"/>
                    <a:pt x="27" y="76"/>
                    <a:pt x="27" y="76"/>
                  </a:cubicBezTo>
                  <a:moveTo>
                    <a:pt x="28" y="79"/>
                  </a:moveTo>
                  <a:cubicBezTo>
                    <a:pt x="28" y="78"/>
                    <a:pt x="28" y="78"/>
                    <a:pt x="28" y="79"/>
                  </a:cubicBezTo>
                  <a:cubicBezTo>
                    <a:pt x="28" y="79"/>
                    <a:pt x="28" y="79"/>
                    <a:pt x="28" y="79"/>
                  </a:cubicBezTo>
                  <a:moveTo>
                    <a:pt x="29" y="80"/>
                  </a:moveTo>
                  <a:cubicBezTo>
                    <a:pt x="29" y="79"/>
                    <a:pt x="28" y="79"/>
                    <a:pt x="28" y="80"/>
                  </a:cubicBezTo>
                  <a:cubicBezTo>
                    <a:pt x="29" y="81"/>
                    <a:pt x="29" y="80"/>
                    <a:pt x="29" y="80"/>
                  </a:cubicBezTo>
                  <a:moveTo>
                    <a:pt x="35" y="96"/>
                  </a:moveTo>
                  <a:cubicBezTo>
                    <a:pt x="35" y="96"/>
                    <a:pt x="35" y="97"/>
                    <a:pt x="35" y="97"/>
                  </a:cubicBezTo>
                  <a:cubicBezTo>
                    <a:pt x="35" y="97"/>
                    <a:pt x="35" y="97"/>
                    <a:pt x="35" y="96"/>
                  </a:cubicBezTo>
                  <a:moveTo>
                    <a:pt x="36" y="98"/>
                  </a:moveTo>
                  <a:cubicBezTo>
                    <a:pt x="36" y="99"/>
                    <a:pt x="36" y="99"/>
                    <a:pt x="37" y="99"/>
                  </a:cubicBezTo>
                  <a:cubicBezTo>
                    <a:pt x="36" y="98"/>
                    <a:pt x="36" y="98"/>
                    <a:pt x="36" y="98"/>
                  </a:cubicBezTo>
                  <a:moveTo>
                    <a:pt x="37" y="96"/>
                  </a:moveTo>
                  <a:cubicBezTo>
                    <a:pt x="36" y="96"/>
                    <a:pt x="36" y="96"/>
                    <a:pt x="36" y="97"/>
                  </a:cubicBezTo>
                  <a:cubicBezTo>
                    <a:pt x="37" y="97"/>
                    <a:pt x="37" y="97"/>
                    <a:pt x="37" y="96"/>
                  </a:cubicBezTo>
                  <a:moveTo>
                    <a:pt x="32" y="82"/>
                  </a:moveTo>
                  <a:cubicBezTo>
                    <a:pt x="32" y="81"/>
                    <a:pt x="32" y="82"/>
                    <a:pt x="32" y="82"/>
                  </a:cubicBezTo>
                  <a:cubicBezTo>
                    <a:pt x="32" y="82"/>
                    <a:pt x="31" y="81"/>
                    <a:pt x="31" y="83"/>
                  </a:cubicBezTo>
                  <a:cubicBezTo>
                    <a:pt x="32" y="83"/>
                    <a:pt x="32" y="82"/>
                    <a:pt x="32" y="83"/>
                  </a:cubicBezTo>
                  <a:cubicBezTo>
                    <a:pt x="32" y="82"/>
                    <a:pt x="32" y="83"/>
                    <a:pt x="32" y="83"/>
                  </a:cubicBezTo>
                  <a:cubicBezTo>
                    <a:pt x="32" y="82"/>
                    <a:pt x="33" y="83"/>
                    <a:pt x="32" y="82"/>
                  </a:cubicBezTo>
                  <a:moveTo>
                    <a:pt x="38" y="96"/>
                  </a:moveTo>
                  <a:cubicBezTo>
                    <a:pt x="38" y="96"/>
                    <a:pt x="37" y="95"/>
                    <a:pt x="37" y="95"/>
                  </a:cubicBezTo>
                  <a:cubicBezTo>
                    <a:pt x="37" y="96"/>
                    <a:pt x="38" y="96"/>
                    <a:pt x="38" y="96"/>
                  </a:cubicBezTo>
                  <a:cubicBezTo>
                    <a:pt x="38" y="96"/>
                    <a:pt x="38" y="96"/>
                    <a:pt x="38" y="96"/>
                  </a:cubicBezTo>
                  <a:moveTo>
                    <a:pt x="35" y="80"/>
                  </a:moveTo>
                  <a:cubicBezTo>
                    <a:pt x="34" y="81"/>
                    <a:pt x="34" y="79"/>
                    <a:pt x="34" y="80"/>
                  </a:cubicBezTo>
                  <a:cubicBezTo>
                    <a:pt x="34" y="81"/>
                    <a:pt x="35" y="82"/>
                    <a:pt x="35" y="82"/>
                  </a:cubicBezTo>
                  <a:cubicBezTo>
                    <a:pt x="35" y="81"/>
                    <a:pt x="35" y="81"/>
                    <a:pt x="35" y="80"/>
                  </a:cubicBezTo>
                  <a:cubicBezTo>
                    <a:pt x="35" y="80"/>
                    <a:pt x="35" y="80"/>
                    <a:pt x="35" y="80"/>
                  </a:cubicBezTo>
                  <a:moveTo>
                    <a:pt x="36" y="82"/>
                  </a:moveTo>
                  <a:cubicBezTo>
                    <a:pt x="36" y="82"/>
                    <a:pt x="36" y="82"/>
                    <a:pt x="36" y="83"/>
                  </a:cubicBezTo>
                  <a:cubicBezTo>
                    <a:pt x="37" y="83"/>
                    <a:pt x="36" y="82"/>
                    <a:pt x="36" y="82"/>
                  </a:cubicBezTo>
                  <a:moveTo>
                    <a:pt x="41" y="80"/>
                  </a:moveTo>
                  <a:cubicBezTo>
                    <a:pt x="41" y="80"/>
                    <a:pt x="41" y="80"/>
                    <a:pt x="41" y="80"/>
                  </a:cubicBezTo>
                  <a:cubicBezTo>
                    <a:pt x="40" y="79"/>
                    <a:pt x="40" y="80"/>
                    <a:pt x="40" y="80"/>
                  </a:cubicBezTo>
                  <a:cubicBezTo>
                    <a:pt x="40" y="79"/>
                    <a:pt x="40" y="80"/>
                    <a:pt x="40" y="79"/>
                  </a:cubicBezTo>
                  <a:cubicBezTo>
                    <a:pt x="39" y="78"/>
                    <a:pt x="40" y="79"/>
                    <a:pt x="39" y="79"/>
                  </a:cubicBezTo>
                  <a:cubicBezTo>
                    <a:pt x="40" y="80"/>
                    <a:pt x="40" y="81"/>
                    <a:pt x="40" y="81"/>
                  </a:cubicBezTo>
                  <a:cubicBezTo>
                    <a:pt x="40" y="81"/>
                    <a:pt x="41" y="80"/>
                    <a:pt x="41" y="80"/>
                  </a:cubicBezTo>
                  <a:moveTo>
                    <a:pt x="45" y="76"/>
                  </a:moveTo>
                  <a:cubicBezTo>
                    <a:pt x="45" y="76"/>
                    <a:pt x="44" y="76"/>
                    <a:pt x="44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6"/>
                  </a:cubicBezTo>
                  <a:moveTo>
                    <a:pt x="46" y="76"/>
                  </a:moveTo>
                  <a:cubicBezTo>
                    <a:pt x="46" y="75"/>
                    <a:pt x="45" y="75"/>
                    <a:pt x="45" y="75"/>
                  </a:cubicBezTo>
                  <a:cubicBezTo>
                    <a:pt x="45" y="76"/>
                    <a:pt x="45" y="76"/>
                    <a:pt x="46" y="76"/>
                  </a:cubicBezTo>
                  <a:cubicBezTo>
                    <a:pt x="46" y="77"/>
                    <a:pt x="45" y="76"/>
                    <a:pt x="45" y="76"/>
                  </a:cubicBezTo>
                  <a:cubicBezTo>
                    <a:pt x="45" y="77"/>
                    <a:pt x="46" y="77"/>
                    <a:pt x="46" y="77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5"/>
                    <a:pt x="46" y="76"/>
                    <a:pt x="46" y="76"/>
                  </a:cubicBezTo>
                  <a:moveTo>
                    <a:pt x="67" y="86"/>
                  </a:moveTo>
                  <a:cubicBezTo>
                    <a:pt x="67" y="87"/>
                    <a:pt x="66" y="86"/>
                    <a:pt x="66" y="87"/>
                  </a:cubicBezTo>
                  <a:cubicBezTo>
                    <a:pt x="66" y="87"/>
                    <a:pt x="67" y="87"/>
                    <a:pt x="67" y="88"/>
                  </a:cubicBezTo>
                  <a:cubicBezTo>
                    <a:pt x="67" y="87"/>
                    <a:pt x="68" y="88"/>
                    <a:pt x="67" y="86"/>
                  </a:cubicBezTo>
                  <a:moveTo>
                    <a:pt x="67" y="86"/>
                  </a:moveTo>
                  <a:cubicBezTo>
                    <a:pt x="67" y="86"/>
                    <a:pt x="66" y="86"/>
                    <a:pt x="67" y="86"/>
                  </a:cubicBezTo>
                  <a:cubicBezTo>
                    <a:pt x="67" y="86"/>
                    <a:pt x="67" y="87"/>
                    <a:pt x="68" y="87"/>
                  </a:cubicBezTo>
                  <a:cubicBezTo>
                    <a:pt x="67" y="86"/>
                    <a:pt x="67" y="86"/>
                    <a:pt x="67" y="86"/>
                  </a:cubicBezTo>
                  <a:moveTo>
                    <a:pt x="69" y="85"/>
                  </a:moveTo>
                  <a:cubicBezTo>
                    <a:pt x="68" y="85"/>
                    <a:pt x="68" y="86"/>
                    <a:pt x="68" y="86"/>
                  </a:cubicBezTo>
                  <a:cubicBezTo>
                    <a:pt x="68" y="86"/>
                    <a:pt x="69" y="86"/>
                    <a:pt x="69" y="85"/>
                  </a:cubicBezTo>
                  <a:moveTo>
                    <a:pt x="64" y="76"/>
                  </a:moveTo>
                  <a:cubicBezTo>
                    <a:pt x="64" y="76"/>
                    <a:pt x="64" y="76"/>
                    <a:pt x="64" y="77"/>
                  </a:cubicBezTo>
                  <a:cubicBezTo>
                    <a:pt x="65" y="77"/>
                    <a:pt x="64" y="76"/>
                    <a:pt x="64" y="76"/>
                  </a:cubicBezTo>
                  <a:moveTo>
                    <a:pt x="71" y="83"/>
                  </a:moveTo>
                  <a:cubicBezTo>
                    <a:pt x="71" y="83"/>
                    <a:pt x="70" y="83"/>
                    <a:pt x="71" y="84"/>
                  </a:cubicBezTo>
                  <a:cubicBezTo>
                    <a:pt x="71" y="85"/>
                    <a:pt x="72" y="84"/>
                    <a:pt x="71" y="83"/>
                  </a:cubicBezTo>
                  <a:moveTo>
                    <a:pt x="72" y="71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2" y="72"/>
                    <a:pt x="72" y="73"/>
                    <a:pt x="73" y="73"/>
                  </a:cubicBezTo>
                  <a:cubicBezTo>
                    <a:pt x="71" y="72"/>
                    <a:pt x="72" y="72"/>
                    <a:pt x="72" y="71"/>
                  </a:cubicBezTo>
                  <a:moveTo>
                    <a:pt x="73" y="71"/>
                  </a:moveTo>
                  <a:cubicBezTo>
                    <a:pt x="73" y="71"/>
                    <a:pt x="71" y="71"/>
                    <a:pt x="72" y="71"/>
                  </a:cubicBezTo>
                  <a:cubicBezTo>
                    <a:pt x="74" y="72"/>
                    <a:pt x="72" y="72"/>
                    <a:pt x="72" y="72"/>
                  </a:cubicBezTo>
                  <a:cubicBezTo>
                    <a:pt x="74" y="73"/>
                    <a:pt x="73" y="72"/>
                    <a:pt x="73" y="71"/>
                  </a:cubicBezTo>
                  <a:moveTo>
                    <a:pt x="81" y="70"/>
                  </a:moveTo>
                  <a:cubicBezTo>
                    <a:pt x="80" y="70"/>
                    <a:pt x="80" y="71"/>
                    <a:pt x="80" y="71"/>
                  </a:cubicBezTo>
                  <a:cubicBezTo>
                    <a:pt x="80" y="70"/>
                    <a:pt x="81" y="71"/>
                    <a:pt x="81" y="70"/>
                  </a:cubicBezTo>
                  <a:moveTo>
                    <a:pt x="83" y="66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84" y="66"/>
                    <a:pt x="84" y="66"/>
                    <a:pt x="83" y="66"/>
                  </a:cubicBezTo>
                  <a:moveTo>
                    <a:pt x="85" y="65"/>
                  </a:moveTo>
                  <a:cubicBezTo>
                    <a:pt x="85" y="65"/>
                    <a:pt x="84" y="65"/>
                    <a:pt x="84" y="65"/>
                  </a:cubicBezTo>
                  <a:cubicBezTo>
                    <a:pt x="84" y="65"/>
                    <a:pt x="86" y="66"/>
                    <a:pt x="85" y="65"/>
                  </a:cubicBezTo>
                  <a:moveTo>
                    <a:pt x="80" y="63"/>
                  </a:moveTo>
                  <a:cubicBezTo>
                    <a:pt x="80" y="64"/>
                    <a:pt x="79" y="64"/>
                    <a:pt x="80" y="65"/>
                  </a:cubicBezTo>
                  <a:cubicBezTo>
                    <a:pt x="81" y="65"/>
                    <a:pt x="80" y="65"/>
                    <a:pt x="80" y="65"/>
                  </a:cubicBezTo>
                  <a:cubicBezTo>
                    <a:pt x="80" y="64"/>
                    <a:pt x="81" y="64"/>
                    <a:pt x="80" y="63"/>
                  </a:cubicBezTo>
                  <a:moveTo>
                    <a:pt x="84" y="60"/>
                  </a:moveTo>
                  <a:cubicBezTo>
                    <a:pt x="84" y="60"/>
                    <a:pt x="84" y="60"/>
                    <a:pt x="83" y="60"/>
                  </a:cubicBezTo>
                  <a:cubicBezTo>
                    <a:pt x="83" y="60"/>
                    <a:pt x="83" y="60"/>
                    <a:pt x="83" y="60"/>
                  </a:cubicBezTo>
                  <a:lnTo>
                    <a:pt x="84" y="60"/>
                  </a:lnTo>
                  <a:close/>
                  <a:moveTo>
                    <a:pt x="86" y="61"/>
                  </a:moveTo>
                  <a:cubicBezTo>
                    <a:pt x="85" y="62"/>
                    <a:pt x="85" y="62"/>
                    <a:pt x="86" y="62"/>
                  </a:cubicBezTo>
                  <a:cubicBezTo>
                    <a:pt x="86" y="62"/>
                    <a:pt x="88" y="63"/>
                    <a:pt x="87" y="62"/>
                  </a:cubicBezTo>
                  <a:cubicBezTo>
                    <a:pt x="86" y="62"/>
                    <a:pt x="86" y="62"/>
                    <a:pt x="86" y="61"/>
                  </a:cubicBezTo>
                  <a:moveTo>
                    <a:pt x="87" y="60"/>
                  </a:moveTo>
                  <a:cubicBezTo>
                    <a:pt x="88" y="60"/>
                    <a:pt x="86" y="61"/>
                    <a:pt x="88" y="61"/>
                  </a:cubicBezTo>
                  <a:cubicBezTo>
                    <a:pt x="87" y="61"/>
                    <a:pt x="89" y="60"/>
                    <a:pt x="87" y="60"/>
                  </a:cubicBezTo>
                  <a:moveTo>
                    <a:pt x="87" y="60"/>
                  </a:moveTo>
                  <a:cubicBezTo>
                    <a:pt x="86" y="59"/>
                    <a:pt x="86" y="61"/>
                    <a:pt x="86" y="61"/>
                  </a:cubicBezTo>
                  <a:cubicBezTo>
                    <a:pt x="86" y="61"/>
                    <a:pt x="86" y="61"/>
                    <a:pt x="87" y="62"/>
                  </a:cubicBezTo>
                  <a:cubicBezTo>
                    <a:pt x="87" y="61"/>
                    <a:pt x="86" y="60"/>
                    <a:pt x="87" y="60"/>
                  </a:cubicBezTo>
                  <a:moveTo>
                    <a:pt x="30" y="75"/>
                  </a:move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30" y="75"/>
                    <a:pt x="30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5"/>
                    <a:pt x="30" y="75"/>
                    <a:pt x="30" y="75"/>
                  </a:cubicBezTo>
                  <a:moveTo>
                    <a:pt x="50" y="31"/>
                  </a:moveTo>
                  <a:cubicBezTo>
                    <a:pt x="51" y="30"/>
                    <a:pt x="51" y="30"/>
                    <a:pt x="51" y="31"/>
                  </a:cubicBezTo>
                  <a:cubicBezTo>
                    <a:pt x="51" y="31"/>
                    <a:pt x="51" y="31"/>
                    <a:pt x="50" y="31"/>
                  </a:cubicBezTo>
                  <a:moveTo>
                    <a:pt x="47" y="74"/>
                  </a:moveTo>
                  <a:cubicBezTo>
                    <a:pt x="47" y="73"/>
                    <a:pt x="47" y="73"/>
                    <a:pt x="48" y="73"/>
                  </a:cubicBezTo>
                  <a:cubicBezTo>
                    <a:pt x="48" y="74"/>
                    <a:pt x="48" y="73"/>
                    <a:pt x="47" y="73"/>
                  </a:cubicBezTo>
                  <a:cubicBezTo>
                    <a:pt x="48" y="74"/>
                    <a:pt x="47" y="74"/>
                    <a:pt x="47" y="74"/>
                  </a:cubicBezTo>
                  <a:moveTo>
                    <a:pt x="57" y="68"/>
                  </a:moveTo>
                  <a:cubicBezTo>
                    <a:pt x="57" y="68"/>
                    <a:pt x="58" y="68"/>
                    <a:pt x="58" y="68"/>
                  </a:cubicBezTo>
                  <a:cubicBezTo>
                    <a:pt x="58" y="68"/>
                    <a:pt x="58" y="68"/>
                    <a:pt x="57" y="68"/>
                  </a:cubicBezTo>
                  <a:moveTo>
                    <a:pt x="66" y="19"/>
                  </a:moveTo>
                  <a:cubicBezTo>
                    <a:pt x="68" y="18"/>
                    <a:pt x="68" y="19"/>
                    <a:pt x="68" y="19"/>
                  </a:cubicBezTo>
                  <a:cubicBezTo>
                    <a:pt x="68" y="19"/>
                    <a:pt x="69" y="19"/>
                    <a:pt x="69" y="20"/>
                  </a:cubicBezTo>
                  <a:cubicBezTo>
                    <a:pt x="68" y="19"/>
                    <a:pt x="67" y="19"/>
                    <a:pt x="66" y="19"/>
                  </a:cubicBezTo>
                  <a:moveTo>
                    <a:pt x="50" y="23"/>
                  </a:moveTo>
                  <a:cubicBezTo>
                    <a:pt x="50" y="23"/>
                    <a:pt x="50" y="23"/>
                    <a:pt x="51" y="23"/>
                  </a:cubicBezTo>
                  <a:cubicBezTo>
                    <a:pt x="50" y="24"/>
                    <a:pt x="50" y="25"/>
                    <a:pt x="50" y="25"/>
                  </a:cubicBezTo>
                  <a:cubicBezTo>
                    <a:pt x="50" y="25"/>
                    <a:pt x="50" y="24"/>
                    <a:pt x="50" y="23"/>
                  </a:cubicBezTo>
                  <a:moveTo>
                    <a:pt x="65" y="17"/>
                  </a:moveTo>
                  <a:cubicBezTo>
                    <a:pt x="65" y="16"/>
                    <a:pt x="66" y="17"/>
                    <a:pt x="66" y="17"/>
                  </a:cubicBezTo>
                  <a:cubicBezTo>
                    <a:pt x="66" y="18"/>
                    <a:pt x="65" y="17"/>
                    <a:pt x="65" y="17"/>
                  </a:cubicBezTo>
                  <a:moveTo>
                    <a:pt x="73" y="24"/>
                  </a:moveTo>
                  <a:cubicBezTo>
                    <a:pt x="73" y="24"/>
                    <a:pt x="72" y="23"/>
                    <a:pt x="71" y="23"/>
                  </a:cubicBezTo>
                  <a:cubicBezTo>
                    <a:pt x="73" y="22"/>
                    <a:pt x="73" y="24"/>
                    <a:pt x="74" y="25"/>
                  </a:cubicBezTo>
                  <a:cubicBezTo>
                    <a:pt x="74" y="25"/>
                    <a:pt x="73" y="24"/>
                    <a:pt x="73" y="24"/>
                  </a:cubicBezTo>
                  <a:moveTo>
                    <a:pt x="50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0" y="23"/>
                    <a:pt x="50" y="22"/>
                  </a:cubicBezTo>
                  <a:moveTo>
                    <a:pt x="47" y="22"/>
                  </a:moveTo>
                  <a:cubicBezTo>
                    <a:pt x="47" y="21"/>
                    <a:pt x="47" y="22"/>
                    <a:pt x="48" y="22"/>
                  </a:cubicBezTo>
                  <a:cubicBezTo>
                    <a:pt x="47" y="23"/>
                    <a:pt x="47" y="22"/>
                    <a:pt x="47" y="22"/>
                  </a:cubicBezTo>
                  <a:moveTo>
                    <a:pt x="49" y="22"/>
                  </a:moveTo>
                  <a:cubicBezTo>
                    <a:pt x="49" y="21"/>
                    <a:pt x="49" y="22"/>
                    <a:pt x="50" y="22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2"/>
                    <a:pt x="49" y="22"/>
                    <a:pt x="49" y="22"/>
                  </a:cubicBezTo>
                  <a:moveTo>
                    <a:pt x="54" y="30"/>
                  </a:moveTo>
                  <a:cubicBezTo>
                    <a:pt x="54" y="31"/>
                    <a:pt x="55" y="30"/>
                    <a:pt x="55" y="30"/>
                  </a:cubicBezTo>
                  <a:cubicBezTo>
                    <a:pt x="54" y="32"/>
                    <a:pt x="56" y="30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4" y="32"/>
                    <a:pt x="55" y="31"/>
                  </a:cubicBezTo>
                  <a:cubicBezTo>
                    <a:pt x="54" y="31"/>
                    <a:pt x="53" y="32"/>
                    <a:pt x="54" y="30"/>
                  </a:cubicBezTo>
                  <a:moveTo>
                    <a:pt x="36" y="59"/>
                  </a:moveTo>
                  <a:cubicBezTo>
                    <a:pt x="37" y="59"/>
                    <a:pt x="37" y="60"/>
                    <a:pt x="36" y="60"/>
                  </a:cubicBezTo>
                  <a:cubicBezTo>
                    <a:pt x="36" y="60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moveTo>
                    <a:pt x="46" y="99"/>
                  </a:move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6" y="98"/>
                    <a:pt x="46" y="99"/>
                  </a:cubicBezTo>
                  <a:moveTo>
                    <a:pt x="4" y="47"/>
                  </a:moveTo>
                  <a:cubicBezTo>
                    <a:pt x="4" y="47"/>
                    <a:pt x="3" y="47"/>
                    <a:pt x="3" y="47"/>
                  </a:cubicBezTo>
                  <a:cubicBezTo>
                    <a:pt x="3" y="47"/>
                    <a:pt x="3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moveTo>
                    <a:pt x="42" y="101"/>
                  </a:moveTo>
                  <a:cubicBezTo>
                    <a:pt x="41" y="101"/>
                    <a:pt x="41" y="101"/>
                    <a:pt x="41" y="101"/>
                  </a:cubicBezTo>
                  <a:cubicBezTo>
                    <a:pt x="40" y="101"/>
                    <a:pt x="40" y="102"/>
                    <a:pt x="39" y="101"/>
                  </a:cubicBezTo>
                  <a:cubicBezTo>
                    <a:pt x="40" y="101"/>
                    <a:pt x="41" y="99"/>
                    <a:pt x="42" y="101"/>
                  </a:cubicBezTo>
                  <a:moveTo>
                    <a:pt x="10" y="73"/>
                  </a:moveTo>
                  <a:cubicBezTo>
                    <a:pt x="9" y="73"/>
                    <a:pt x="10" y="72"/>
                    <a:pt x="9" y="72"/>
                  </a:cubicBezTo>
                  <a:cubicBezTo>
                    <a:pt x="10" y="72"/>
                    <a:pt x="9" y="72"/>
                    <a:pt x="10" y="72"/>
                  </a:cubicBezTo>
                  <a:cubicBezTo>
                    <a:pt x="11" y="72"/>
                    <a:pt x="10" y="73"/>
                    <a:pt x="10" y="73"/>
                  </a:cubicBezTo>
                  <a:moveTo>
                    <a:pt x="35" y="100"/>
                  </a:moveTo>
                  <a:cubicBezTo>
                    <a:pt x="35" y="100"/>
                    <a:pt x="34" y="100"/>
                    <a:pt x="34" y="99"/>
                  </a:cubicBezTo>
                  <a:cubicBezTo>
                    <a:pt x="34" y="99"/>
                    <a:pt x="35" y="99"/>
                    <a:pt x="35" y="100"/>
                  </a:cubicBezTo>
                  <a:moveTo>
                    <a:pt x="41" y="98"/>
                  </a:moveTo>
                  <a:cubicBezTo>
                    <a:pt x="42" y="99"/>
                    <a:pt x="41" y="98"/>
                    <a:pt x="41" y="99"/>
                  </a:cubicBezTo>
                  <a:cubicBezTo>
                    <a:pt x="41" y="98"/>
                    <a:pt x="41" y="99"/>
                    <a:pt x="40" y="98"/>
                  </a:cubicBezTo>
                  <a:cubicBezTo>
                    <a:pt x="41" y="98"/>
                    <a:pt x="41" y="99"/>
                    <a:pt x="41" y="98"/>
                  </a:cubicBezTo>
                  <a:moveTo>
                    <a:pt x="44" y="97"/>
                  </a:moveTo>
                  <a:cubicBezTo>
                    <a:pt x="44" y="97"/>
                    <a:pt x="44" y="97"/>
                    <a:pt x="43" y="97"/>
                  </a:cubicBezTo>
                  <a:cubicBezTo>
                    <a:pt x="43" y="97"/>
                    <a:pt x="44" y="96"/>
                    <a:pt x="44" y="97"/>
                  </a:cubicBezTo>
                  <a:moveTo>
                    <a:pt x="41" y="97"/>
                  </a:moveTo>
                  <a:cubicBezTo>
                    <a:pt x="40" y="97"/>
                    <a:pt x="40" y="97"/>
                    <a:pt x="40" y="96"/>
                  </a:cubicBezTo>
                  <a:cubicBezTo>
                    <a:pt x="40" y="97"/>
                    <a:pt x="40" y="96"/>
                    <a:pt x="41" y="97"/>
                  </a:cubicBezTo>
                  <a:moveTo>
                    <a:pt x="39" y="97"/>
                  </a:moveTo>
                  <a:cubicBezTo>
                    <a:pt x="39" y="98"/>
                    <a:pt x="40" y="97"/>
                    <a:pt x="40" y="98"/>
                  </a:cubicBezTo>
                  <a:cubicBezTo>
                    <a:pt x="40" y="98"/>
                    <a:pt x="39" y="97"/>
                    <a:pt x="39" y="97"/>
                  </a:cubicBezTo>
                  <a:cubicBezTo>
                    <a:pt x="39" y="97"/>
                    <a:pt x="39" y="97"/>
                    <a:pt x="39" y="97"/>
                  </a:cubicBezTo>
                  <a:moveTo>
                    <a:pt x="35" y="54"/>
                  </a:moveTo>
                  <a:cubicBezTo>
                    <a:pt x="36" y="54"/>
                    <a:pt x="36" y="55"/>
                    <a:pt x="36" y="55"/>
                  </a:cubicBezTo>
                  <a:cubicBezTo>
                    <a:pt x="36" y="56"/>
                    <a:pt x="36" y="57"/>
                    <a:pt x="36" y="57"/>
                  </a:cubicBezTo>
                  <a:cubicBezTo>
                    <a:pt x="36" y="58"/>
                    <a:pt x="37" y="58"/>
                    <a:pt x="36" y="58"/>
                  </a:cubicBezTo>
                  <a:cubicBezTo>
                    <a:pt x="36" y="58"/>
                    <a:pt x="35" y="57"/>
                    <a:pt x="35" y="56"/>
                  </a:cubicBezTo>
                  <a:cubicBezTo>
                    <a:pt x="35" y="56"/>
                    <a:pt x="35" y="55"/>
                    <a:pt x="35" y="54"/>
                  </a:cubicBezTo>
                  <a:moveTo>
                    <a:pt x="37" y="62"/>
                  </a:moveTo>
                  <a:cubicBezTo>
                    <a:pt x="37" y="62"/>
                    <a:pt x="37" y="63"/>
                    <a:pt x="37" y="63"/>
                  </a:cubicBezTo>
                  <a:cubicBezTo>
                    <a:pt x="36" y="63"/>
                    <a:pt x="36" y="62"/>
                    <a:pt x="37" y="62"/>
                  </a:cubicBezTo>
                  <a:moveTo>
                    <a:pt x="37" y="67"/>
                  </a:moveTo>
                  <a:cubicBezTo>
                    <a:pt x="37" y="67"/>
                    <a:pt x="37" y="68"/>
                    <a:pt x="37" y="68"/>
                  </a:cubicBezTo>
                  <a:cubicBezTo>
                    <a:pt x="36" y="68"/>
                    <a:pt x="37" y="67"/>
                    <a:pt x="37" y="67"/>
                  </a:cubicBezTo>
                  <a:moveTo>
                    <a:pt x="36" y="63"/>
                  </a:moveTo>
                  <a:cubicBezTo>
                    <a:pt x="37" y="63"/>
                    <a:pt x="37" y="64"/>
                    <a:pt x="37" y="64"/>
                  </a:cubicBezTo>
                  <a:cubicBezTo>
                    <a:pt x="36" y="64"/>
                    <a:pt x="36" y="63"/>
                    <a:pt x="36" y="63"/>
                  </a:cubicBezTo>
                  <a:moveTo>
                    <a:pt x="33" y="48"/>
                  </a:moveTo>
                  <a:cubicBezTo>
                    <a:pt x="34" y="48"/>
                    <a:pt x="34" y="48"/>
                    <a:pt x="34" y="48"/>
                  </a:cubicBezTo>
                  <a:cubicBezTo>
                    <a:pt x="33" y="48"/>
                    <a:pt x="34" y="48"/>
                    <a:pt x="33" y="48"/>
                  </a:cubicBezTo>
                  <a:moveTo>
                    <a:pt x="31" y="41"/>
                  </a:moveTo>
                  <a:cubicBezTo>
                    <a:pt x="32" y="41"/>
                    <a:pt x="32" y="41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1" y="44"/>
                    <a:pt x="32" y="43"/>
                    <a:pt x="32" y="43"/>
                  </a:cubicBezTo>
                  <a:cubicBezTo>
                    <a:pt x="32" y="42"/>
                    <a:pt x="31" y="42"/>
                    <a:pt x="31" y="41"/>
                  </a:cubicBezTo>
                  <a:moveTo>
                    <a:pt x="35" y="53"/>
                  </a:moveTo>
                  <a:cubicBezTo>
                    <a:pt x="36" y="53"/>
                    <a:pt x="36" y="54"/>
                    <a:pt x="35" y="54"/>
                  </a:cubicBezTo>
                  <a:cubicBezTo>
                    <a:pt x="35" y="54"/>
                    <a:pt x="35" y="54"/>
                    <a:pt x="35" y="53"/>
                  </a:cubicBezTo>
                  <a:moveTo>
                    <a:pt x="34" y="49"/>
                  </a:moveTo>
                  <a:cubicBezTo>
                    <a:pt x="34" y="49"/>
                    <a:pt x="34" y="49"/>
                    <a:pt x="34" y="49"/>
                  </a:cubicBezTo>
                  <a:cubicBezTo>
                    <a:pt x="33" y="49"/>
                    <a:pt x="34" y="49"/>
                    <a:pt x="34" y="49"/>
                  </a:cubicBezTo>
                  <a:moveTo>
                    <a:pt x="55" y="95"/>
                  </a:moveTo>
                  <a:cubicBezTo>
                    <a:pt x="55" y="96"/>
                    <a:pt x="54" y="95"/>
                    <a:pt x="53" y="96"/>
                  </a:cubicBezTo>
                  <a:cubicBezTo>
                    <a:pt x="53" y="95"/>
                    <a:pt x="54" y="95"/>
                    <a:pt x="55" y="95"/>
                  </a:cubicBezTo>
                  <a:moveTo>
                    <a:pt x="88" y="40"/>
                  </a:moveTo>
                  <a:cubicBezTo>
                    <a:pt x="89" y="40"/>
                    <a:pt x="89" y="40"/>
                    <a:pt x="89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91" y="40"/>
                    <a:pt x="89" y="40"/>
                    <a:pt x="90" y="40"/>
                  </a:cubicBezTo>
                  <a:cubicBezTo>
                    <a:pt x="89" y="40"/>
                    <a:pt x="88" y="40"/>
                    <a:pt x="88" y="40"/>
                  </a:cubicBezTo>
                  <a:moveTo>
                    <a:pt x="88" y="36"/>
                  </a:moveTo>
                  <a:cubicBezTo>
                    <a:pt x="90" y="36"/>
                    <a:pt x="89" y="37"/>
                    <a:pt x="89" y="37"/>
                  </a:cubicBezTo>
                  <a:cubicBezTo>
                    <a:pt x="88" y="37"/>
                    <a:pt x="88" y="37"/>
                    <a:pt x="88" y="36"/>
                  </a:cubicBezTo>
                  <a:moveTo>
                    <a:pt x="93" y="40"/>
                  </a:moveTo>
                  <a:cubicBezTo>
                    <a:pt x="93" y="40"/>
                    <a:pt x="93" y="41"/>
                    <a:pt x="92" y="41"/>
                  </a:cubicBezTo>
                  <a:cubicBezTo>
                    <a:pt x="93" y="41"/>
                    <a:pt x="92" y="40"/>
                    <a:pt x="93" y="40"/>
                  </a:cubicBezTo>
                  <a:moveTo>
                    <a:pt x="91" y="37"/>
                  </a:moveTo>
                  <a:cubicBezTo>
                    <a:pt x="92" y="37"/>
                    <a:pt x="91" y="38"/>
                    <a:pt x="91" y="38"/>
                  </a:cubicBezTo>
                  <a:cubicBezTo>
                    <a:pt x="91" y="38"/>
                    <a:pt x="92" y="38"/>
                    <a:pt x="91" y="39"/>
                  </a:cubicBezTo>
                  <a:cubicBezTo>
                    <a:pt x="90" y="38"/>
                    <a:pt x="91" y="37"/>
                    <a:pt x="91" y="37"/>
                  </a:cubicBezTo>
                  <a:moveTo>
                    <a:pt x="90" y="40"/>
                  </a:moveTo>
                  <a:cubicBezTo>
                    <a:pt x="91" y="40"/>
                    <a:pt x="91" y="41"/>
                    <a:pt x="91" y="41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2" y="41"/>
                    <a:pt x="91" y="41"/>
                    <a:pt x="91" y="41"/>
                  </a:cubicBezTo>
                  <a:cubicBezTo>
                    <a:pt x="91" y="42"/>
                    <a:pt x="92" y="42"/>
                    <a:pt x="92" y="42"/>
                  </a:cubicBezTo>
                  <a:cubicBezTo>
                    <a:pt x="91" y="42"/>
                    <a:pt x="92" y="42"/>
                    <a:pt x="91" y="42"/>
                  </a:cubicBezTo>
                  <a:cubicBezTo>
                    <a:pt x="91" y="42"/>
                    <a:pt x="90" y="42"/>
                    <a:pt x="90" y="42"/>
                  </a:cubicBezTo>
                  <a:cubicBezTo>
                    <a:pt x="89" y="42"/>
                    <a:pt x="90" y="42"/>
                    <a:pt x="90" y="42"/>
                  </a:cubicBezTo>
                  <a:cubicBezTo>
                    <a:pt x="90" y="41"/>
                    <a:pt x="90" y="42"/>
                    <a:pt x="90" y="42"/>
                  </a:cubicBezTo>
                  <a:cubicBezTo>
                    <a:pt x="89" y="41"/>
                    <a:pt x="90" y="41"/>
                    <a:pt x="90" y="41"/>
                  </a:cubicBezTo>
                  <a:cubicBezTo>
                    <a:pt x="90" y="41"/>
                    <a:pt x="90" y="40"/>
                    <a:pt x="90" y="40"/>
                  </a:cubicBezTo>
                  <a:moveTo>
                    <a:pt x="91" y="48"/>
                  </a:moveTo>
                  <a:cubicBezTo>
                    <a:pt x="91" y="49"/>
                    <a:pt x="92" y="49"/>
                    <a:pt x="92" y="49"/>
                  </a:cubicBezTo>
                  <a:cubicBezTo>
                    <a:pt x="91" y="49"/>
                    <a:pt x="91" y="50"/>
                    <a:pt x="91" y="50"/>
                  </a:cubicBezTo>
                  <a:cubicBezTo>
                    <a:pt x="90" y="50"/>
                    <a:pt x="90" y="49"/>
                    <a:pt x="91" y="48"/>
                  </a:cubicBezTo>
                  <a:cubicBezTo>
                    <a:pt x="90" y="48"/>
                    <a:pt x="90" y="49"/>
                    <a:pt x="89" y="48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0"/>
                    <a:pt x="88" y="50"/>
                    <a:pt x="89" y="49"/>
                  </a:cubicBezTo>
                  <a:cubicBezTo>
                    <a:pt x="89" y="49"/>
                    <a:pt x="88" y="49"/>
                    <a:pt x="88" y="49"/>
                  </a:cubicBezTo>
                  <a:cubicBezTo>
                    <a:pt x="87" y="48"/>
                    <a:pt x="88" y="47"/>
                    <a:pt x="88" y="46"/>
                  </a:cubicBezTo>
                  <a:cubicBezTo>
                    <a:pt x="89" y="46"/>
                    <a:pt x="88" y="47"/>
                    <a:pt x="89" y="47"/>
                  </a:cubicBezTo>
                  <a:cubicBezTo>
                    <a:pt x="89" y="47"/>
                    <a:pt x="90" y="47"/>
                    <a:pt x="89" y="47"/>
                  </a:cubicBezTo>
                  <a:cubicBezTo>
                    <a:pt x="90" y="46"/>
                    <a:pt x="90" y="47"/>
                    <a:pt x="90" y="48"/>
                  </a:cubicBezTo>
                  <a:cubicBezTo>
                    <a:pt x="89" y="48"/>
                    <a:pt x="89" y="47"/>
                    <a:pt x="88" y="47"/>
                  </a:cubicBezTo>
                  <a:cubicBezTo>
                    <a:pt x="89" y="48"/>
                    <a:pt x="88" y="48"/>
                    <a:pt x="88" y="49"/>
                  </a:cubicBezTo>
                  <a:cubicBezTo>
                    <a:pt x="89" y="49"/>
                    <a:pt x="89" y="48"/>
                    <a:pt x="89" y="48"/>
                  </a:cubicBezTo>
                  <a:cubicBezTo>
                    <a:pt x="89" y="48"/>
                    <a:pt x="89" y="48"/>
                    <a:pt x="90" y="48"/>
                  </a:cubicBezTo>
                  <a:cubicBezTo>
                    <a:pt x="90" y="48"/>
                    <a:pt x="90" y="48"/>
                    <a:pt x="91" y="48"/>
                  </a:cubicBezTo>
                  <a:cubicBezTo>
                    <a:pt x="91" y="48"/>
                    <a:pt x="91" y="48"/>
                    <a:pt x="91" y="48"/>
                  </a:cubicBezTo>
                  <a:moveTo>
                    <a:pt x="95" y="39"/>
                  </a:moveTo>
                  <a:cubicBezTo>
                    <a:pt x="95" y="40"/>
                    <a:pt x="96" y="40"/>
                    <a:pt x="97" y="41"/>
                  </a:cubicBezTo>
                  <a:cubicBezTo>
                    <a:pt x="97" y="41"/>
                    <a:pt x="96" y="41"/>
                    <a:pt x="97" y="41"/>
                  </a:cubicBezTo>
                  <a:cubicBezTo>
                    <a:pt x="98" y="42"/>
                    <a:pt x="98" y="43"/>
                    <a:pt x="99" y="45"/>
                  </a:cubicBezTo>
                  <a:cubicBezTo>
                    <a:pt x="98" y="45"/>
                    <a:pt x="98" y="46"/>
                    <a:pt x="98" y="46"/>
                  </a:cubicBezTo>
                  <a:cubicBezTo>
                    <a:pt x="96" y="46"/>
                    <a:pt x="97" y="45"/>
                    <a:pt x="95" y="45"/>
                  </a:cubicBezTo>
                  <a:cubicBezTo>
                    <a:pt x="95" y="45"/>
                    <a:pt x="96" y="45"/>
                    <a:pt x="95" y="44"/>
                  </a:cubicBezTo>
                  <a:cubicBezTo>
                    <a:pt x="94" y="44"/>
                    <a:pt x="94" y="45"/>
                    <a:pt x="94" y="46"/>
                  </a:cubicBezTo>
                  <a:cubicBezTo>
                    <a:pt x="94" y="46"/>
                    <a:pt x="94" y="46"/>
                    <a:pt x="93" y="46"/>
                  </a:cubicBezTo>
                  <a:cubicBezTo>
                    <a:pt x="94" y="45"/>
                    <a:pt x="93" y="44"/>
                    <a:pt x="93" y="43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4" y="44"/>
                    <a:pt x="95" y="44"/>
                    <a:pt x="95" y="44"/>
                  </a:cubicBezTo>
                  <a:cubicBezTo>
                    <a:pt x="96" y="43"/>
                    <a:pt x="95" y="43"/>
                    <a:pt x="95" y="43"/>
                  </a:cubicBezTo>
                  <a:cubicBezTo>
                    <a:pt x="95" y="42"/>
                    <a:pt x="96" y="41"/>
                    <a:pt x="94" y="40"/>
                  </a:cubicBezTo>
                  <a:cubicBezTo>
                    <a:pt x="95" y="40"/>
                    <a:pt x="95" y="40"/>
                    <a:pt x="95" y="39"/>
                  </a:cubicBezTo>
                  <a:moveTo>
                    <a:pt x="96" y="42"/>
                  </a:moveTo>
                  <a:cubicBezTo>
                    <a:pt x="95" y="42"/>
                    <a:pt x="96" y="42"/>
                    <a:pt x="95" y="43"/>
                  </a:cubicBezTo>
                  <a:cubicBezTo>
                    <a:pt x="97" y="43"/>
                    <a:pt x="96" y="42"/>
                    <a:pt x="96" y="41"/>
                  </a:cubicBezTo>
                  <a:cubicBezTo>
                    <a:pt x="96" y="40"/>
                    <a:pt x="96" y="42"/>
                    <a:pt x="96" y="42"/>
                  </a:cubicBezTo>
                  <a:moveTo>
                    <a:pt x="92" y="47"/>
                  </a:moveTo>
                  <a:cubicBezTo>
                    <a:pt x="91" y="47"/>
                    <a:pt x="92" y="46"/>
                    <a:pt x="91" y="46"/>
                  </a:cubicBezTo>
                  <a:cubicBezTo>
                    <a:pt x="91" y="46"/>
                    <a:pt x="91" y="47"/>
                    <a:pt x="91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2" y="47"/>
                    <a:pt x="93" y="47"/>
                    <a:pt x="92" y="47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3" y="47"/>
                    <a:pt x="92" y="47"/>
                    <a:pt x="92" y="47"/>
                  </a:cubicBezTo>
                  <a:cubicBezTo>
                    <a:pt x="92" y="47"/>
                    <a:pt x="93" y="48"/>
                    <a:pt x="92" y="48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1" y="47"/>
                    <a:pt x="90" y="47"/>
                    <a:pt x="90" y="46"/>
                  </a:cubicBezTo>
                  <a:cubicBezTo>
                    <a:pt x="90" y="46"/>
                    <a:pt x="90" y="46"/>
                    <a:pt x="91" y="46"/>
                  </a:cubicBezTo>
                  <a:cubicBezTo>
                    <a:pt x="90" y="46"/>
                    <a:pt x="89" y="46"/>
                    <a:pt x="90" y="45"/>
                  </a:cubicBezTo>
                  <a:cubicBezTo>
                    <a:pt x="90" y="45"/>
                    <a:pt x="91" y="45"/>
                    <a:pt x="91" y="45"/>
                  </a:cubicBezTo>
                  <a:cubicBezTo>
                    <a:pt x="93" y="45"/>
                    <a:pt x="92" y="46"/>
                    <a:pt x="92" y="46"/>
                  </a:cubicBezTo>
                  <a:cubicBezTo>
                    <a:pt x="92" y="46"/>
                    <a:pt x="92" y="46"/>
                    <a:pt x="91" y="46"/>
                  </a:cubicBezTo>
                  <a:cubicBezTo>
                    <a:pt x="91" y="46"/>
                    <a:pt x="92" y="46"/>
                    <a:pt x="92" y="47"/>
                  </a:cubicBezTo>
                  <a:moveTo>
                    <a:pt x="86" y="37"/>
                  </a:moveTo>
                  <a:cubicBezTo>
                    <a:pt x="86" y="37"/>
                    <a:pt x="86" y="37"/>
                    <a:pt x="87" y="37"/>
                  </a:cubicBezTo>
                  <a:cubicBezTo>
                    <a:pt x="87" y="37"/>
                    <a:pt x="87" y="38"/>
                    <a:pt x="87" y="38"/>
                  </a:cubicBezTo>
                  <a:cubicBezTo>
                    <a:pt x="87" y="38"/>
                    <a:pt x="87" y="39"/>
                    <a:pt x="86" y="39"/>
                  </a:cubicBezTo>
                  <a:cubicBezTo>
                    <a:pt x="86" y="39"/>
                    <a:pt x="87" y="39"/>
                    <a:pt x="86" y="38"/>
                  </a:cubicBezTo>
                  <a:cubicBezTo>
                    <a:pt x="86" y="39"/>
                    <a:pt x="86" y="39"/>
                    <a:pt x="86" y="39"/>
                  </a:cubicBezTo>
                  <a:cubicBezTo>
                    <a:pt x="85" y="39"/>
                    <a:pt x="86" y="39"/>
                    <a:pt x="86" y="4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39"/>
                    <a:pt x="84" y="39"/>
                    <a:pt x="84" y="39"/>
                  </a:cubicBezTo>
                  <a:cubicBezTo>
                    <a:pt x="84" y="39"/>
                    <a:pt x="84" y="38"/>
                    <a:pt x="83" y="38"/>
                  </a:cubicBezTo>
                  <a:cubicBezTo>
                    <a:pt x="84" y="37"/>
                    <a:pt x="84" y="38"/>
                    <a:pt x="85" y="37"/>
                  </a:cubicBezTo>
                  <a:cubicBezTo>
                    <a:pt x="84" y="38"/>
                    <a:pt x="84" y="39"/>
                    <a:pt x="85" y="39"/>
                  </a:cubicBezTo>
                  <a:cubicBezTo>
                    <a:pt x="86" y="39"/>
                    <a:pt x="86" y="38"/>
                    <a:pt x="86" y="38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4" y="38"/>
                    <a:pt x="86" y="37"/>
                    <a:pt x="86" y="37"/>
                  </a:cubicBezTo>
                  <a:moveTo>
                    <a:pt x="92" y="50"/>
                  </a:moveTo>
                  <a:cubicBezTo>
                    <a:pt x="93" y="50"/>
                    <a:pt x="91" y="51"/>
                    <a:pt x="91" y="51"/>
                  </a:cubicBezTo>
                  <a:cubicBezTo>
                    <a:pt x="92" y="51"/>
                    <a:pt x="92" y="51"/>
                    <a:pt x="92" y="52"/>
                  </a:cubicBezTo>
                  <a:cubicBezTo>
                    <a:pt x="91" y="52"/>
                    <a:pt x="92" y="52"/>
                    <a:pt x="91" y="52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88" y="52"/>
                    <a:pt x="90" y="52"/>
                    <a:pt x="90" y="51"/>
                  </a:cubicBezTo>
                  <a:cubicBezTo>
                    <a:pt x="90" y="51"/>
                    <a:pt x="90" y="52"/>
                    <a:pt x="91" y="52"/>
                  </a:cubicBezTo>
                  <a:cubicBezTo>
                    <a:pt x="91" y="52"/>
                    <a:pt x="91" y="52"/>
                    <a:pt x="90" y="52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1" y="51"/>
                    <a:pt x="89" y="51"/>
                    <a:pt x="89" y="50"/>
                  </a:cubicBezTo>
                  <a:cubicBezTo>
                    <a:pt x="90" y="50"/>
                    <a:pt x="92" y="51"/>
                    <a:pt x="92" y="50"/>
                  </a:cubicBezTo>
                  <a:moveTo>
                    <a:pt x="87" y="32"/>
                  </a:moveTo>
                  <a:cubicBezTo>
                    <a:pt x="87" y="32"/>
                    <a:pt x="88" y="31"/>
                    <a:pt x="87" y="31"/>
                  </a:cubicBezTo>
                  <a:cubicBezTo>
                    <a:pt x="88" y="31"/>
                    <a:pt x="88" y="32"/>
                    <a:pt x="87" y="32"/>
                  </a:cubicBezTo>
                  <a:moveTo>
                    <a:pt x="24" y="29"/>
                  </a:moveTo>
                  <a:cubicBezTo>
                    <a:pt x="24" y="30"/>
                    <a:pt x="23" y="29"/>
                    <a:pt x="23" y="30"/>
                  </a:cubicBezTo>
                  <a:cubicBezTo>
                    <a:pt x="23" y="29"/>
                    <a:pt x="24" y="29"/>
                    <a:pt x="24" y="29"/>
                  </a:cubicBezTo>
                  <a:moveTo>
                    <a:pt x="86" y="32"/>
                  </a:moveTo>
                  <a:cubicBezTo>
                    <a:pt x="87" y="32"/>
                    <a:pt x="87" y="33"/>
                    <a:pt x="88" y="32"/>
                  </a:cubicBezTo>
                  <a:cubicBezTo>
                    <a:pt x="88" y="33"/>
                    <a:pt x="89" y="33"/>
                    <a:pt x="88" y="34"/>
                  </a:cubicBezTo>
                  <a:cubicBezTo>
                    <a:pt x="88" y="33"/>
                    <a:pt x="88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7" y="33"/>
                    <a:pt x="86" y="33"/>
                    <a:pt x="86" y="32"/>
                  </a:cubicBezTo>
                  <a:moveTo>
                    <a:pt x="15" y="16"/>
                  </a:moveTo>
                  <a:cubicBezTo>
                    <a:pt x="15" y="16"/>
                    <a:pt x="15" y="15"/>
                    <a:pt x="16" y="15"/>
                  </a:cubicBezTo>
                  <a:cubicBezTo>
                    <a:pt x="15" y="14"/>
                    <a:pt x="15" y="15"/>
                    <a:pt x="15" y="14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7" y="12"/>
                    <a:pt x="17" y="12"/>
                    <a:pt x="18" y="11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20" y="11"/>
                    <a:pt x="21" y="9"/>
                    <a:pt x="22" y="9"/>
                  </a:cubicBezTo>
                  <a:cubicBezTo>
                    <a:pt x="22" y="9"/>
                    <a:pt x="22" y="9"/>
                    <a:pt x="23" y="9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3" y="8"/>
                    <a:pt x="23" y="8"/>
                    <a:pt x="24" y="8"/>
                  </a:cubicBezTo>
                  <a:cubicBezTo>
                    <a:pt x="24" y="8"/>
                    <a:pt x="25" y="7"/>
                    <a:pt x="26" y="7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7" y="8"/>
                    <a:pt x="27" y="8"/>
                    <a:pt x="27" y="7"/>
                  </a:cubicBezTo>
                  <a:cubicBezTo>
                    <a:pt x="27" y="7"/>
                    <a:pt x="28" y="7"/>
                    <a:pt x="28" y="6"/>
                  </a:cubicBezTo>
                  <a:cubicBezTo>
                    <a:pt x="28" y="5"/>
                    <a:pt x="29" y="6"/>
                    <a:pt x="29" y="6"/>
                  </a:cubicBezTo>
                  <a:cubicBezTo>
                    <a:pt x="29" y="6"/>
                    <a:pt x="29" y="5"/>
                    <a:pt x="30" y="6"/>
                  </a:cubicBezTo>
                  <a:cubicBezTo>
                    <a:pt x="29" y="4"/>
                    <a:pt x="30" y="5"/>
                    <a:pt x="30" y="5"/>
                  </a:cubicBezTo>
                  <a:cubicBezTo>
                    <a:pt x="30" y="4"/>
                    <a:pt x="30" y="4"/>
                    <a:pt x="29" y="3"/>
                  </a:cubicBezTo>
                  <a:cubicBezTo>
                    <a:pt x="29" y="4"/>
                    <a:pt x="30" y="4"/>
                    <a:pt x="29" y="5"/>
                  </a:cubicBezTo>
                  <a:cubicBezTo>
                    <a:pt x="29" y="5"/>
                    <a:pt x="29" y="5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5"/>
                    <a:pt x="28" y="6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7" y="4"/>
                    <a:pt x="27" y="6"/>
                    <a:pt x="27" y="5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5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25" y="5"/>
                    <a:pt x="26" y="5"/>
                    <a:pt x="26" y="5"/>
                  </a:cubicBezTo>
                  <a:cubicBezTo>
                    <a:pt x="26" y="6"/>
                    <a:pt x="25" y="5"/>
                    <a:pt x="25" y="6"/>
                  </a:cubicBezTo>
                  <a:cubicBezTo>
                    <a:pt x="25" y="6"/>
                    <a:pt x="26" y="7"/>
                    <a:pt x="25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5"/>
                    <a:pt x="25" y="5"/>
                    <a:pt x="25" y="4"/>
                  </a:cubicBezTo>
                  <a:cubicBezTo>
                    <a:pt x="24" y="3"/>
                    <a:pt x="24" y="4"/>
                    <a:pt x="23" y="4"/>
                  </a:cubicBezTo>
                  <a:cubicBezTo>
                    <a:pt x="24" y="6"/>
                    <a:pt x="24" y="4"/>
                    <a:pt x="24" y="5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3" y="5"/>
                    <a:pt x="23" y="4"/>
                    <a:pt x="22" y="4"/>
                  </a:cubicBezTo>
                  <a:cubicBezTo>
                    <a:pt x="22" y="3"/>
                    <a:pt x="22" y="2"/>
                    <a:pt x="23" y="3"/>
                  </a:cubicBezTo>
                  <a:cubicBezTo>
                    <a:pt x="23" y="3"/>
                    <a:pt x="22" y="3"/>
                    <a:pt x="22" y="2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3" y="1"/>
                    <a:pt x="23" y="1"/>
                    <a:pt x="24" y="1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8" y="0"/>
                    <a:pt x="29" y="1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3" y="1"/>
                    <a:pt x="36" y="1"/>
                    <a:pt x="38" y="1"/>
                  </a:cubicBezTo>
                  <a:cubicBezTo>
                    <a:pt x="39" y="1"/>
                    <a:pt x="39" y="2"/>
                    <a:pt x="39" y="2"/>
                  </a:cubicBezTo>
                  <a:cubicBezTo>
                    <a:pt x="39" y="2"/>
                    <a:pt x="40" y="2"/>
                    <a:pt x="40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3"/>
                    <a:pt x="42" y="3"/>
                  </a:cubicBezTo>
                  <a:cubicBezTo>
                    <a:pt x="43" y="2"/>
                    <a:pt x="44" y="3"/>
                    <a:pt x="44" y="3"/>
                  </a:cubicBezTo>
                  <a:cubicBezTo>
                    <a:pt x="45" y="3"/>
                    <a:pt x="44" y="4"/>
                    <a:pt x="44" y="4"/>
                  </a:cubicBezTo>
                  <a:cubicBezTo>
                    <a:pt x="45" y="5"/>
                    <a:pt x="45" y="3"/>
                    <a:pt x="45" y="3"/>
                  </a:cubicBezTo>
                  <a:cubicBezTo>
                    <a:pt x="46" y="3"/>
                    <a:pt x="46" y="3"/>
                    <a:pt x="46" y="4"/>
                  </a:cubicBezTo>
                  <a:cubicBezTo>
                    <a:pt x="47" y="3"/>
                    <a:pt x="48" y="6"/>
                    <a:pt x="49" y="4"/>
                  </a:cubicBezTo>
                  <a:cubicBezTo>
                    <a:pt x="50" y="4"/>
                    <a:pt x="50" y="5"/>
                    <a:pt x="50" y="5"/>
                  </a:cubicBezTo>
                  <a:cubicBezTo>
                    <a:pt x="50" y="5"/>
                    <a:pt x="50" y="4"/>
                    <a:pt x="50" y="5"/>
                  </a:cubicBezTo>
                  <a:cubicBezTo>
                    <a:pt x="51" y="5"/>
                    <a:pt x="52" y="6"/>
                    <a:pt x="53" y="6"/>
                  </a:cubicBezTo>
                  <a:cubicBezTo>
                    <a:pt x="53" y="6"/>
                    <a:pt x="53" y="6"/>
                    <a:pt x="54" y="5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5" y="6"/>
                    <a:pt x="56" y="7"/>
                  </a:cubicBezTo>
                  <a:cubicBezTo>
                    <a:pt x="56" y="7"/>
                    <a:pt x="56" y="7"/>
                    <a:pt x="56" y="6"/>
                  </a:cubicBezTo>
                  <a:cubicBezTo>
                    <a:pt x="56" y="7"/>
                    <a:pt x="57" y="6"/>
                    <a:pt x="57" y="7"/>
                  </a:cubicBezTo>
                  <a:cubicBezTo>
                    <a:pt x="57" y="7"/>
                    <a:pt x="57" y="7"/>
                    <a:pt x="58" y="7"/>
                  </a:cubicBezTo>
                  <a:cubicBezTo>
                    <a:pt x="58" y="7"/>
                    <a:pt x="58" y="8"/>
                    <a:pt x="59" y="8"/>
                  </a:cubicBezTo>
                  <a:cubicBezTo>
                    <a:pt x="59" y="8"/>
                    <a:pt x="60" y="8"/>
                    <a:pt x="60" y="8"/>
                  </a:cubicBezTo>
                  <a:cubicBezTo>
                    <a:pt x="61" y="8"/>
                    <a:pt x="61" y="8"/>
                    <a:pt x="62" y="8"/>
                  </a:cubicBezTo>
                  <a:cubicBezTo>
                    <a:pt x="63" y="8"/>
                    <a:pt x="64" y="8"/>
                    <a:pt x="64" y="9"/>
                  </a:cubicBezTo>
                  <a:cubicBezTo>
                    <a:pt x="65" y="9"/>
                    <a:pt x="67" y="9"/>
                    <a:pt x="67" y="10"/>
                  </a:cubicBezTo>
                  <a:cubicBezTo>
                    <a:pt x="67" y="10"/>
                    <a:pt x="67" y="10"/>
                    <a:pt x="68" y="10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8" y="10"/>
                    <a:pt x="69" y="10"/>
                    <a:pt x="69" y="10"/>
                  </a:cubicBezTo>
                  <a:cubicBezTo>
                    <a:pt x="70" y="11"/>
                    <a:pt x="70" y="11"/>
                    <a:pt x="71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3" y="12"/>
                    <a:pt x="73" y="12"/>
                  </a:cubicBezTo>
                  <a:cubicBezTo>
                    <a:pt x="73" y="12"/>
                    <a:pt x="73" y="13"/>
                    <a:pt x="73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5" y="13"/>
                    <a:pt x="76" y="14"/>
                    <a:pt x="77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8" y="16"/>
                    <a:pt x="79" y="15"/>
                    <a:pt x="79" y="16"/>
                  </a:cubicBezTo>
                  <a:cubicBezTo>
                    <a:pt x="80" y="16"/>
                    <a:pt x="80" y="17"/>
                    <a:pt x="81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81" y="18"/>
                    <a:pt x="81" y="18"/>
                  </a:cubicBezTo>
                  <a:cubicBezTo>
                    <a:pt x="81" y="19"/>
                    <a:pt x="82" y="19"/>
                    <a:pt x="82" y="19"/>
                  </a:cubicBezTo>
                  <a:cubicBezTo>
                    <a:pt x="82" y="20"/>
                    <a:pt x="83" y="19"/>
                    <a:pt x="83" y="19"/>
                  </a:cubicBezTo>
                  <a:cubicBezTo>
                    <a:pt x="84" y="20"/>
                    <a:pt x="85" y="21"/>
                    <a:pt x="86" y="22"/>
                  </a:cubicBezTo>
                  <a:cubicBezTo>
                    <a:pt x="86" y="22"/>
                    <a:pt x="86" y="22"/>
                    <a:pt x="87" y="22"/>
                  </a:cubicBezTo>
                  <a:cubicBezTo>
                    <a:pt x="87" y="23"/>
                    <a:pt x="88" y="24"/>
                    <a:pt x="88" y="25"/>
                  </a:cubicBezTo>
                  <a:cubicBezTo>
                    <a:pt x="88" y="25"/>
                    <a:pt x="89" y="25"/>
                    <a:pt x="89" y="26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90" y="28"/>
                    <a:pt x="90" y="29"/>
                    <a:pt x="90" y="30"/>
                  </a:cubicBezTo>
                  <a:cubicBezTo>
                    <a:pt x="90" y="31"/>
                    <a:pt x="90" y="30"/>
                    <a:pt x="90" y="30"/>
                  </a:cubicBezTo>
                  <a:cubicBezTo>
                    <a:pt x="89" y="29"/>
                    <a:pt x="88" y="29"/>
                    <a:pt x="89" y="29"/>
                  </a:cubicBezTo>
                  <a:cubicBezTo>
                    <a:pt x="89" y="28"/>
                    <a:pt x="88" y="29"/>
                    <a:pt x="88" y="28"/>
                  </a:cubicBezTo>
                  <a:cubicBezTo>
                    <a:pt x="88" y="28"/>
                    <a:pt x="89" y="28"/>
                    <a:pt x="89" y="28"/>
                  </a:cubicBezTo>
                  <a:cubicBezTo>
                    <a:pt x="88" y="28"/>
                    <a:pt x="87" y="28"/>
                    <a:pt x="88" y="27"/>
                  </a:cubicBezTo>
                  <a:cubicBezTo>
                    <a:pt x="87" y="27"/>
                    <a:pt x="88" y="28"/>
                    <a:pt x="87" y="28"/>
                  </a:cubicBezTo>
                  <a:cubicBezTo>
                    <a:pt x="86" y="27"/>
                    <a:pt x="86" y="27"/>
                    <a:pt x="85" y="26"/>
                  </a:cubicBezTo>
                  <a:cubicBezTo>
                    <a:pt x="84" y="27"/>
                    <a:pt x="85" y="27"/>
                    <a:pt x="84" y="28"/>
                  </a:cubicBezTo>
                  <a:cubicBezTo>
                    <a:pt x="84" y="27"/>
                    <a:pt x="82" y="27"/>
                    <a:pt x="83" y="26"/>
                  </a:cubicBezTo>
                  <a:cubicBezTo>
                    <a:pt x="83" y="26"/>
                    <a:pt x="82" y="26"/>
                    <a:pt x="82" y="26"/>
                  </a:cubicBezTo>
                  <a:cubicBezTo>
                    <a:pt x="81" y="26"/>
                    <a:pt x="82" y="25"/>
                    <a:pt x="82" y="26"/>
                  </a:cubicBezTo>
                  <a:cubicBezTo>
                    <a:pt x="82" y="25"/>
                    <a:pt x="83" y="25"/>
                    <a:pt x="83" y="25"/>
                  </a:cubicBezTo>
                  <a:cubicBezTo>
                    <a:pt x="82" y="25"/>
                    <a:pt x="81" y="24"/>
                    <a:pt x="81" y="23"/>
                  </a:cubicBezTo>
                  <a:cubicBezTo>
                    <a:pt x="80" y="24"/>
                    <a:pt x="81" y="24"/>
                    <a:pt x="81" y="24"/>
                  </a:cubicBezTo>
                  <a:cubicBezTo>
                    <a:pt x="80" y="23"/>
                    <a:pt x="79" y="23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1"/>
                    <a:pt x="78" y="21"/>
                  </a:cubicBezTo>
                  <a:cubicBezTo>
                    <a:pt x="78" y="21"/>
                    <a:pt x="77" y="21"/>
                    <a:pt x="77" y="21"/>
                  </a:cubicBezTo>
                  <a:cubicBezTo>
                    <a:pt x="77" y="21"/>
                    <a:pt x="77" y="20"/>
                    <a:pt x="76" y="21"/>
                  </a:cubicBezTo>
                  <a:cubicBezTo>
                    <a:pt x="76" y="21"/>
                    <a:pt x="77" y="22"/>
                    <a:pt x="77" y="22"/>
                  </a:cubicBezTo>
                  <a:cubicBezTo>
                    <a:pt x="76" y="22"/>
                    <a:pt x="76" y="2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7" y="23"/>
                    <a:pt x="76" y="23"/>
                    <a:pt x="77" y="22"/>
                  </a:cubicBezTo>
                  <a:cubicBezTo>
                    <a:pt x="78" y="23"/>
                    <a:pt x="79" y="24"/>
                    <a:pt x="79" y="25"/>
                  </a:cubicBezTo>
                  <a:cubicBezTo>
                    <a:pt x="80" y="26"/>
                    <a:pt x="81" y="27"/>
                    <a:pt x="82" y="28"/>
                  </a:cubicBezTo>
                  <a:cubicBezTo>
                    <a:pt x="81" y="28"/>
                    <a:pt x="81" y="28"/>
                    <a:pt x="81" y="29"/>
                  </a:cubicBezTo>
                  <a:cubicBezTo>
                    <a:pt x="81" y="29"/>
                    <a:pt x="82" y="30"/>
                    <a:pt x="82" y="30"/>
                  </a:cubicBezTo>
                  <a:cubicBezTo>
                    <a:pt x="82" y="30"/>
                    <a:pt x="83" y="30"/>
                    <a:pt x="83" y="30"/>
                  </a:cubicBezTo>
                  <a:cubicBezTo>
                    <a:pt x="83" y="31"/>
                    <a:pt x="83" y="31"/>
                    <a:pt x="82" y="31"/>
                  </a:cubicBezTo>
                  <a:cubicBezTo>
                    <a:pt x="82" y="32"/>
                    <a:pt x="82" y="32"/>
                    <a:pt x="83" y="31"/>
                  </a:cubicBezTo>
                  <a:cubicBezTo>
                    <a:pt x="83" y="31"/>
                    <a:pt x="82" y="32"/>
                    <a:pt x="82" y="32"/>
                  </a:cubicBezTo>
                  <a:cubicBezTo>
                    <a:pt x="81" y="32"/>
                    <a:pt x="81" y="32"/>
                    <a:pt x="80" y="32"/>
                  </a:cubicBezTo>
                  <a:cubicBezTo>
                    <a:pt x="81" y="31"/>
                    <a:pt x="81" y="31"/>
                    <a:pt x="80" y="31"/>
                  </a:cubicBezTo>
                  <a:cubicBezTo>
                    <a:pt x="81" y="30"/>
                    <a:pt x="81" y="31"/>
                    <a:pt x="81" y="31"/>
                  </a:cubicBezTo>
                  <a:cubicBezTo>
                    <a:pt x="82" y="30"/>
                    <a:pt x="81" y="30"/>
                    <a:pt x="80" y="31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1" y="29"/>
                    <a:pt x="80" y="29"/>
                    <a:pt x="79" y="30"/>
                  </a:cubicBezTo>
                  <a:cubicBezTo>
                    <a:pt x="79" y="29"/>
                    <a:pt x="79" y="28"/>
                    <a:pt x="78" y="28"/>
                  </a:cubicBezTo>
                  <a:cubicBezTo>
                    <a:pt x="78" y="28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6"/>
                    <a:pt x="76" y="25"/>
                    <a:pt x="75" y="24"/>
                  </a:cubicBezTo>
                  <a:cubicBezTo>
                    <a:pt x="76" y="23"/>
                    <a:pt x="76" y="24"/>
                    <a:pt x="76" y="24"/>
                  </a:cubicBezTo>
                  <a:cubicBezTo>
                    <a:pt x="77" y="23"/>
                    <a:pt x="75" y="24"/>
                    <a:pt x="75" y="24"/>
                  </a:cubicBezTo>
                  <a:cubicBezTo>
                    <a:pt x="74" y="22"/>
                    <a:pt x="73" y="22"/>
                    <a:pt x="72" y="21"/>
                  </a:cubicBezTo>
                  <a:cubicBezTo>
                    <a:pt x="72" y="21"/>
                    <a:pt x="72" y="21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0" y="19"/>
                    <a:pt x="69" y="18"/>
                  </a:cubicBezTo>
                  <a:cubicBezTo>
                    <a:pt x="69" y="18"/>
                    <a:pt x="68" y="18"/>
                    <a:pt x="68" y="18"/>
                  </a:cubicBezTo>
                  <a:cubicBezTo>
                    <a:pt x="67" y="18"/>
                    <a:pt x="67" y="17"/>
                    <a:pt x="67" y="17"/>
                  </a:cubicBezTo>
                  <a:cubicBezTo>
                    <a:pt x="67" y="17"/>
                    <a:pt x="67" y="17"/>
                    <a:pt x="66" y="17"/>
                  </a:cubicBezTo>
                  <a:cubicBezTo>
                    <a:pt x="66" y="17"/>
                    <a:pt x="66" y="16"/>
                    <a:pt x="66" y="16"/>
                  </a:cubicBezTo>
                  <a:cubicBezTo>
                    <a:pt x="66" y="16"/>
                    <a:pt x="65" y="16"/>
                    <a:pt x="65" y="16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5"/>
                    <a:pt x="63" y="16"/>
                  </a:cubicBezTo>
                  <a:cubicBezTo>
                    <a:pt x="62" y="16"/>
                    <a:pt x="63" y="15"/>
                    <a:pt x="62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1" y="16"/>
                    <a:pt x="62" y="15"/>
                    <a:pt x="61" y="15"/>
                  </a:cubicBezTo>
                  <a:cubicBezTo>
                    <a:pt x="60" y="15"/>
                    <a:pt x="58" y="15"/>
                    <a:pt x="57" y="14"/>
                  </a:cubicBezTo>
                  <a:cubicBezTo>
                    <a:pt x="56" y="13"/>
                    <a:pt x="55" y="13"/>
                    <a:pt x="54" y="13"/>
                  </a:cubicBezTo>
                  <a:cubicBezTo>
                    <a:pt x="54" y="13"/>
                    <a:pt x="54" y="12"/>
                    <a:pt x="54" y="12"/>
                  </a:cubicBezTo>
                  <a:cubicBezTo>
                    <a:pt x="53" y="12"/>
                    <a:pt x="52" y="13"/>
                    <a:pt x="52" y="12"/>
                  </a:cubicBezTo>
                  <a:cubicBezTo>
                    <a:pt x="52" y="12"/>
                    <a:pt x="51" y="13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1"/>
                    <a:pt x="50" y="11"/>
                    <a:pt x="50" y="12"/>
                  </a:cubicBezTo>
                  <a:cubicBezTo>
                    <a:pt x="50" y="11"/>
                    <a:pt x="50" y="11"/>
                    <a:pt x="49" y="11"/>
                  </a:cubicBezTo>
                  <a:cubicBezTo>
                    <a:pt x="49" y="12"/>
                    <a:pt x="50" y="11"/>
                    <a:pt x="50" y="12"/>
                  </a:cubicBezTo>
                  <a:cubicBezTo>
                    <a:pt x="49" y="12"/>
                    <a:pt x="48" y="11"/>
                    <a:pt x="47" y="12"/>
                  </a:cubicBezTo>
                  <a:cubicBezTo>
                    <a:pt x="47" y="11"/>
                    <a:pt x="46" y="10"/>
                    <a:pt x="45" y="10"/>
                  </a:cubicBezTo>
                  <a:cubicBezTo>
                    <a:pt x="45" y="11"/>
                    <a:pt x="46" y="10"/>
                    <a:pt x="46" y="11"/>
                  </a:cubicBezTo>
                  <a:cubicBezTo>
                    <a:pt x="45" y="11"/>
                    <a:pt x="45" y="12"/>
                    <a:pt x="44" y="12"/>
                  </a:cubicBezTo>
                  <a:cubicBezTo>
                    <a:pt x="44" y="12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0"/>
                    <a:pt x="42" y="11"/>
                    <a:pt x="43" y="12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2"/>
                    <a:pt x="40" y="11"/>
                    <a:pt x="40" y="12"/>
                  </a:cubicBezTo>
                  <a:cubicBezTo>
                    <a:pt x="40" y="11"/>
                    <a:pt x="39" y="11"/>
                    <a:pt x="39" y="11"/>
                  </a:cubicBezTo>
                  <a:cubicBezTo>
                    <a:pt x="39" y="12"/>
                    <a:pt x="39" y="10"/>
                    <a:pt x="39" y="12"/>
                  </a:cubicBezTo>
                  <a:cubicBezTo>
                    <a:pt x="38" y="12"/>
                    <a:pt x="37" y="12"/>
                    <a:pt x="36" y="12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2"/>
                    <a:pt x="36" y="12"/>
                  </a:cubicBezTo>
                  <a:cubicBezTo>
                    <a:pt x="35" y="12"/>
                    <a:pt x="35" y="12"/>
                    <a:pt x="34" y="12"/>
                  </a:cubicBezTo>
                  <a:cubicBezTo>
                    <a:pt x="33" y="12"/>
                    <a:pt x="32" y="12"/>
                    <a:pt x="31" y="12"/>
                  </a:cubicBezTo>
                  <a:cubicBezTo>
                    <a:pt x="31" y="12"/>
                    <a:pt x="31" y="13"/>
                    <a:pt x="31" y="13"/>
                  </a:cubicBezTo>
                  <a:cubicBezTo>
                    <a:pt x="30" y="13"/>
                    <a:pt x="28" y="13"/>
                    <a:pt x="27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5"/>
                    <a:pt x="25" y="15"/>
                    <a:pt x="24" y="15"/>
                  </a:cubicBezTo>
                  <a:cubicBezTo>
                    <a:pt x="23" y="15"/>
                    <a:pt x="22" y="16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7"/>
                    <a:pt x="21" y="17"/>
                  </a:cubicBezTo>
                  <a:cubicBezTo>
                    <a:pt x="20" y="17"/>
                    <a:pt x="20" y="16"/>
                    <a:pt x="20" y="17"/>
                  </a:cubicBezTo>
                  <a:cubicBezTo>
                    <a:pt x="19" y="18"/>
                    <a:pt x="19" y="18"/>
                    <a:pt x="17" y="19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5" y="15"/>
                    <a:pt x="15" y="16"/>
                  </a:cubicBezTo>
                  <a:moveTo>
                    <a:pt x="77" y="24"/>
                  </a:moveTo>
                  <a:cubicBezTo>
                    <a:pt x="77" y="24"/>
                    <a:pt x="76" y="25"/>
                    <a:pt x="77" y="25"/>
                  </a:cubicBezTo>
                  <a:cubicBezTo>
                    <a:pt x="77" y="25"/>
                    <a:pt x="78" y="24"/>
                    <a:pt x="77" y="24"/>
                  </a:cubicBezTo>
                  <a:moveTo>
                    <a:pt x="84" y="26"/>
                  </a:moveTo>
                  <a:cubicBezTo>
                    <a:pt x="84" y="26"/>
                    <a:pt x="84" y="27"/>
                    <a:pt x="84" y="27"/>
                  </a:cubicBezTo>
                  <a:cubicBezTo>
                    <a:pt x="85" y="26"/>
                    <a:pt x="85" y="25"/>
                    <a:pt x="85" y="26"/>
                  </a:cubicBezTo>
                  <a:cubicBezTo>
                    <a:pt x="85" y="26"/>
                    <a:pt x="85" y="26"/>
                    <a:pt x="84" y="26"/>
                  </a:cubicBezTo>
                  <a:moveTo>
                    <a:pt x="86" y="23"/>
                  </a:moveTo>
                  <a:cubicBezTo>
                    <a:pt x="86" y="23"/>
                    <a:pt x="86" y="24"/>
                    <a:pt x="86" y="24"/>
                  </a:cubicBezTo>
                  <a:cubicBezTo>
                    <a:pt x="87" y="24"/>
                    <a:pt x="87" y="23"/>
                    <a:pt x="86" y="23"/>
                  </a:cubicBezTo>
                  <a:moveTo>
                    <a:pt x="82" y="20"/>
                  </a:moveTo>
                  <a:cubicBezTo>
                    <a:pt x="82" y="20"/>
                    <a:pt x="82" y="21"/>
                    <a:pt x="83" y="20"/>
                  </a:cubicBezTo>
                  <a:cubicBezTo>
                    <a:pt x="83" y="20"/>
                    <a:pt x="83" y="19"/>
                    <a:pt x="82" y="20"/>
                  </a:cubicBezTo>
                  <a:moveTo>
                    <a:pt x="75" y="22"/>
                  </a:moveTo>
                  <a:cubicBezTo>
                    <a:pt x="74" y="22"/>
                    <a:pt x="76" y="22"/>
                    <a:pt x="76" y="22"/>
                  </a:cubicBezTo>
                  <a:cubicBezTo>
                    <a:pt x="75" y="22"/>
                    <a:pt x="75" y="21"/>
                    <a:pt x="75" y="22"/>
                  </a:cubicBezTo>
                  <a:moveTo>
                    <a:pt x="70" y="12"/>
                  </a:moveTo>
                  <a:cubicBezTo>
                    <a:pt x="71" y="13"/>
                    <a:pt x="71" y="13"/>
                    <a:pt x="72" y="13"/>
                  </a:cubicBezTo>
                  <a:cubicBezTo>
                    <a:pt x="71" y="12"/>
                    <a:pt x="71" y="11"/>
                    <a:pt x="70" y="12"/>
                  </a:cubicBezTo>
                  <a:moveTo>
                    <a:pt x="66" y="11"/>
                  </a:moveTo>
                  <a:cubicBezTo>
                    <a:pt x="66" y="11"/>
                    <a:pt x="67" y="11"/>
                    <a:pt x="67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5" y="11"/>
                    <a:pt x="66" y="10"/>
                    <a:pt x="66" y="11"/>
                  </a:cubicBezTo>
                  <a:moveTo>
                    <a:pt x="48" y="8"/>
                  </a:moveTo>
                  <a:cubicBezTo>
                    <a:pt x="49" y="8"/>
                    <a:pt x="49" y="8"/>
                    <a:pt x="49" y="7"/>
                  </a:cubicBezTo>
                  <a:cubicBezTo>
                    <a:pt x="49" y="7"/>
                    <a:pt x="48" y="7"/>
                    <a:pt x="48" y="8"/>
                  </a:cubicBezTo>
                  <a:moveTo>
                    <a:pt x="47" y="11"/>
                  </a:moveTo>
                  <a:cubicBezTo>
                    <a:pt x="48" y="11"/>
                    <a:pt x="49" y="12"/>
                    <a:pt x="49" y="11"/>
                  </a:cubicBezTo>
                  <a:cubicBezTo>
                    <a:pt x="49" y="10"/>
                    <a:pt x="49" y="11"/>
                    <a:pt x="49" y="11"/>
                  </a:cubicBezTo>
                  <a:cubicBezTo>
                    <a:pt x="48" y="12"/>
                    <a:pt x="48" y="9"/>
                    <a:pt x="47" y="11"/>
                  </a:cubicBezTo>
                  <a:moveTo>
                    <a:pt x="44" y="11"/>
                  </a:moveTo>
                  <a:cubicBezTo>
                    <a:pt x="45" y="12"/>
                    <a:pt x="45" y="11"/>
                    <a:pt x="45" y="10"/>
                  </a:cubicBezTo>
                  <a:cubicBezTo>
                    <a:pt x="45" y="10"/>
                    <a:pt x="45" y="11"/>
                    <a:pt x="44" y="11"/>
                  </a:cubicBezTo>
                  <a:moveTo>
                    <a:pt x="44" y="11"/>
                  </a:moveTo>
                  <a:cubicBezTo>
                    <a:pt x="44" y="11"/>
                    <a:pt x="44" y="10"/>
                    <a:pt x="44" y="10"/>
                  </a:cubicBezTo>
                  <a:cubicBezTo>
                    <a:pt x="43" y="11"/>
                    <a:pt x="44" y="11"/>
                    <a:pt x="44" y="11"/>
                  </a:cubicBezTo>
                  <a:moveTo>
                    <a:pt x="39" y="3"/>
                  </a:moveTo>
                  <a:cubicBezTo>
                    <a:pt x="39" y="3"/>
                    <a:pt x="39" y="3"/>
                    <a:pt x="39" y="3"/>
                  </a:cubicBezTo>
                  <a:cubicBezTo>
                    <a:pt x="39" y="2"/>
                    <a:pt x="38" y="2"/>
                    <a:pt x="39" y="3"/>
                  </a:cubicBezTo>
                  <a:moveTo>
                    <a:pt x="37" y="4"/>
                  </a:moveTo>
                  <a:cubicBezTo>
                    <a:pt x="37" y="3"/>
                    <a:pt x="37" y="5"/>
                    <a:pt x="38" y="5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3"/>
                    <a:pt x="38" y="3"/>
                    <a:pt x="37" y="2"/>
                  </a:cubicBezTo>
                  <a:cubicBezTo>
                    <a:pt x="37" y="2"/>
                    <a:pt x="37" y="3"/>
                    <a:pt x="37" y="4"/>
                  </a:cubicBezTo>
                  <a:moveTo>
                    <a:pt x="32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2"/>
                    <a:pt x="32" y="2"/>
                    <a:pt x="32" y="1"/>
                  </a:cubicBezTo>
                  <a:moveTo>
                    <a:pt x="32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3"/>
                    <a:pt x="32" y="3"/>
                  </a:cubicBezTo>
                  <a:cubicBezTo>
                    <a:pt x="32" y="3"/>
                    <a:pt x="32" y="4"/>
                    <a:pt x="32" y="4"/>
                  </a:cubicBezTo>
                  <a:moveTo>
                    <a:pt x="24" y="3"/>
                  </a:moveTo>
                  <a:cubicBezTo>
                    <a:pt x="24" y="3"/>
                    <a:pt x="23" y="2"/>
                    <a:pt x="23" y="2"/>
                  </a:cubicBezTo>
                  <a:cubicBezTo>
                    <a:pt x="23" y="3"/>
                    <a:pt x="23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4"/>
                    <a:pt x="24" y="4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5" y="3"/>
                    <a:pt x="24" y="3"/>
                    <a:pt x="24" y="3"/>
                  </a:cubicBezTo>
                  <a:moveTo>
                    <a:pt x="25" y="2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4" y="1"/>
                    <a:pt x="25" y="2"/>
                  </a:cubicBezTo>
                  <a:moveTo>
                    <a:pt x="27" y="4"/>
                  </a:moveTo>
                  <a:cubicBezTo>
                    <a:pt x="26" y="3"/>
                    <a:pt x="26" y="4"/>
                    <a:pt x="25" y="3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6" y="4"/>
                    <a:pt x="26" y="4"/>
                    <a:pt x="27" y="4"/>
                  </a:cubicBezTo>
                  <a:moveTo>
                    <a:pt x="27" y="1"/>
                  </a:moveTo>
                  <a:cubicBezTo>
                    <a:pt x="27" y="1"/>
                    <a:pt x="27" y="2"/>
                    <a:pt x="26" y="2"/>
                  </a:cubicBezTo>
                  <a:cubicBezTo>
                    <a:pt x="26" y="2"/>
                    <a:pt x="25" y="1"/>
                    <a:pt x="26" y="2"/>
                  </a:cubicBezTo>
                  <a:cubicBezTo>
                    <a:pt x="26" y="3"/>
                    <a:pt x="27" y="2"/>
                    <a:pt x="27" y="1"/>
                  </a:cubicBezTo>
                  <a:moveTo>
                    <a:pt x="29" y="1"/>
                  </a:moveTo>
                  <a:cubicBezTo>
                    <a:pt x="29" y="2"/>
                    <a:pt x="29" y="2"/>
                    <a:pt x="29" y="3"/>
                  </a:cubicBezTo>
                  <a:cubicBezTo>
                    <a:pt x="29" y="2"/>
                    <a:pt x="30" y="2"/>
                    <a:pt x="29" y="1"/>
                  </a:cubicBezTo>
                  <a:moveTo>
                    <a:pt x="19" y="14"/>
                  </a:moveTo>
                  <a:cubicBezTo>
                    <a:pt x="20" y="14"/>
                    <a:pt x="20" y="15"/>
                    <a:pt x="20" y="15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19" y="13"/>
                    <a:pt x="20" y="14"/>
                    <a:pt x="19" y="14"/>
                  </a:cubicBezTo>
                  <a:moveTo>
                    <a:pt x="19" y="16"/>
                  </a:moveTo>
                  <a:cubicBezTo>
                    <a:pt x="19" y="16"/>
                    <a:pt x="19" y="16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8" y="16"/>
                    <a:pt x="19" y="16"/>
                  </a:cubicBezTo>
                  <a:moveTo>
                    <a:pt x="85" y="35"/>
                  </a:moveTo>
                  <a:cubicBezTo>
                    <a:pt x="85" y="35"/>
                    <a:pt x="86" y="35"/>
                    <a:pt x="87" y="36"/>
                  </a:cubicBezTo>
                  <a:cubicBezTo>
                    <a:pt x="86" y="36"/>
                    <a:pt x="86" y="37"/>
                    <a:pt x="85" y="37"/>
                  </a:cubicBezTo>
                  <a:cubicBezTo>
                    <a:pt x="84" y="37"/>
                    <a:pt x="84" y="37"/>
                    <a:pt x="83" y="36"/>
                  </a:cubicBezTo>
                  <a:cubicBezTo>
                    <a:pt x="84" y="36"/>
                    <a:pt x="84" y="36"/>
                    <a:pt x="84" y="37"/>
                  </a:cubicBezTo>
                  <a:cubicBezTo>
                    <a:pt x="85" y="37"/>
                    <a:pt x="85" y="36"/>
                    <a:pt x="85" y="36"/>
                  </a:cubicBezTo>
                  <a:cubicBezTo>
                    <a:pt x="84" y="36"/>
                    <a:pt x="81" y="36"/>
                    <a:pt x="84" y="35"/>
                  </a:cubicBezTo>
                  <a:cubicBezTo>
                    <a:pt x="84" y="35"/>
                    <a:pt x="83" y="35"/>
                    <a:pt x="84" y="35"/>
                  </a:cubicBezTo>
                  <a:cubicBezTo>
                    <a:pt x="85" y="34"/>
                    <a:pt x="83" y="34"/>
                    <a:pt x="84" y="33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3" y="34"/>
                    <a:pt x="83" y="35"/>
                  </a:cubicBezTo>
                  <a:cubicBezTo>
                    <a:pt x="82" y="35"/>
                    <a:pt x="81" y="34"/>
                    <a:pt x="82" y="34"/>
                  </a:cubicBez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3" y="33"/>
                  </a:cubicBezTo>
                  <a:cubicBezTo>
                    <a:pt x="83" y="33"/>
                    <a:pt x="82" y="33"/>
                    <a:pt x="82" y="34"/>
                  </a:cubicBezTo>
                  <a:cubicBezTo>
                    <a:pt x="82" y="34"/>
                    <a:pt x="83" y="33"/>
                    <a:pt x="83" y="33"/>
                  </a:cubicBezTo>
                  <a:cubicBezTo>
                    <a:pt x="84" y="33"/>
                    <a:pt x="83" y="33"/>
                    <a:pt x="83" y="33"/>
                  </a:cubicBezTo>
                  <a:cubicBezTo>
                    <a:pt x="85" y="32"/>
                    <a:pt x="85" y="33"/>
                    <a:pt x="85" y="33"/>
                  </a:cubicBezTo>
                  <a:cubicBezTo>
                    <a:pt x="86" y="34"/>
                    <a:pt x="85" y="34"/>
                    <a:pt x="85" y="35"/>
                  </a:cubicBezTo>
                  <a:moveTo>
                    <a:pt x="89" y="33"/>
                  </a:moveTo>
                  <a:cubicBezTo>
                    <a:pt x="89" y="34"/>
                    <a:pt x="89" y="34"/>
                    <a:pt x="89" y="34"/>
                  </a:cubicBezTo>
                  <a:cubicBezTo>
                    <a:pt x="88" y="34"/>
                    <a:pt x="88" y="34"/>
                    <a:pt x="87" y="34"/>
                  </a:cubicBezTo>
                  <a:cubicBezTo>
                    <a:pt x="87" y="34"/>
                    <a:pt x="88" y="34"/>
                    <a:pt x="89" y="33"/>
                  </a:cubicBezTo>
                  <a:moveTo>
                    <a:pt x="86" y="32"/>
                  </a:moveTo>
                  <a:cubicBezTo>
                    <a:pt x="86" y="31"/>
                    <a:pt x="86" y="32"/>
                    <a:pt x="86" y="31"/>
                  </a:cubicBezTo>
                  <a:cubicBezTo>
                    <a:pt x="86" y="31"/>
                    <a:pt x="87" y="32"/>
                    <a:pt x="86" y="32"/>
                  </a:cubicBezTo>
                </a:path>
              </a:pathLst>
            </a:custGeom>
            <a:solidFill>
              <a:srgbClr val="E0D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2"/>
            <p:cNvSpPr>
              <a:spLocks noEditPoints="1"/>
            </p:cNvSpPr>
            <p:nvPr/>
          </p:nvSpPr>
          <p:spPr bwMode="auto">
            <a:xfrm>
              <a:off x="6491288" y="1900238"/>
              <a:ext cx="627063" cy="100013"/>
            </a:xfrm>
            <a:custGeom>
              <a:avLst/>
              <a:gdLst>
                <a:gd name="T0" fmla="*/ 44 w 62"/>
                <a:gd name="T1" fmla="*/ 3 h 10"/>
                <a:gd name="T2" fmla="*/ 42 w 62"/>
                <a:gd name="T3" fmla="*/ 3 h 10"/>
                <a:gd name="T4" fmla="*/ 32 w 62"/>
                <a:gd name="T5" fmla="*/ 5 h 10"/>
                <a:gd name="T6" fmla="*/ 35 w 62"/>
                <a:gd name="T7" fmla="*/ 5 h 10"/>
                <a:gd name="T8" fmla="*/ 29 w 62"/>
                <a:gd name="T9" fmla="*/ 6 h 10"/>
                <a:gd name="T10" fmla="*/ 35 w 62"/>
                <a:gd name="T11" fmla="*/ 5 h 10"/>
                <a:gd name="T12" fmla="*/ 30 w 62"/>
                <a:gd name="T13" fmla="*/ 5 h 10"/>
                <a:gd name="T14" fmla="*/ 12 w 62"/>
                <a:gd name="T15" fmla="*/ 8 h 10"/>
                <a:gd name="T16" fmla="*/ 25 w 62"/>
                <a:gd name="T17" fmla="*/ 6 h 10"/>
                <a:gd name="T18" fmla="*/ 24 w 62"/>
                <a:gd name="T19" fmla="*/ 6 h 10"/>
                <a:gd name="T20" fmla="*/ 19 w 62"/>
                <a:gd name="T21" fmla="*/ 7 h 10"/>
                <a:gd name="T22" fmla="*/ 49 w 62"/>
                <a:gd name="T23" fmla="*/ 2 h 10"/>
                <a:gd name="T24" fmla="*/ 48 w 62"/>
                <a:gd name="T25" fmla="*/ 2 h 10"/>
                <a:gd name="T26" fmla="*/ 49 w 62"/>
                <a:gd name="T27" fmla="*/ 2 h 10"/>
                <a:gd name="T28" fmla="*/ 17 w 62"/>
                <a:gd name="T29" fmla="*/ 8 h 10"/>
                <a:gd name="T30" fmla="*/ 21 w 62"/>
                <a:gd name="T31" fmla="*/ 7 h 10"/>
                <a:gd name="T32" fmla="*/ 18 w 62"/>
                <a:gd name="T33" fmla="*/ 7 h 10"/>
                <a:gd name="T34" fmla="*/ 14 w 62"/>
                <a:gd name="T35" fmla="*/ 8 h 10"/>
                <a:gd name="T36" fmla="*/ 15 w 62"/>
                <a:gd name="T37" fmla="*/ 8 h 10"/>
                <a:gd name="T38" fmla="*/ 40 w 62"/>
                <a:gd name="T39" fmla="*/ 4 h 10"/>
                <a:gd name="T40" fmla="*/ 37 w 62"/>
                <a:gd name="T41" fmla="*/ 4 h 10"/>
                <a:gd name="T42" fmla="*/ 44 w 62"/>
                <a:gd name="T43" fmla="*/ 3 h 10"/>
                <a:gd name="T44" fmla="*/ 37 w 62"/>
                <a:gd name="T45" fmla="*/ 4 h 10"/>
                <a:gd name="T46" fmla="*/ 35 w 62"/>
                <a:gd name="T47" fmla="*/ 5 h 10"/>
                <a:gd name="T48" fmla="*/ 29 w 62"/>
                <a:gd name="T49" fmla="*/ 6 h 10"/>
                <a:gd name="T50" fmla="*/ 25 w 62"/>
                <a:gd name="T51" fmla="*/ 6 h 10"/>
                <a:gd name="T52" fmla="*/ 42 w 62"/>
                <a:gd name="T53" fmla="*/ 3 h 10"/>
                <a:gd name="T54" fmla="*/ 16 w 62"/>
                <a:gd name="T55" fmla="*/ 8 h 10"/>
                <a:gd name="T56" fmla="*/ 20 w 62"/>
                <a:gd name="T57" fmla="*/ 7 h 10"/>
                <a:gd name="T58" fmla="*/ 30 w 62"/>
                <a:gd name="T59" fmla="*/ 5 h 10"/>
                <a:gd name="T60" fmla="*/ 29 w 62"/>
                <a:gd name="T61" fmla="*/ 6 h 10"/>
                <a:gd name="T62" fmla="*/ 21 w 62"/>
                <a:gd name="T63" fmla="*/ 7 h 10"/>
                <a:gd name="T64" fmla="*/ 24 w 62"/>
                <a:gd name="T65" fmla="*/ 6 h 10"/>
                <a:gd name="T66" fmla="*/ 29 w 62"/>
                <a:gd name="T67" fmla="*/ 5 h 10"/>
                <a:gd name="T68" fmla="*/ 37 w 62"/>
                <a:gd name="T69" fmla="*/ 4 h 10"/>
                <a:gd name="T70" fmla="*/ 38 w 62"/>
                <a:gd name="T71" fmla="*/ 4 h 10"/>
                <a:gd name="T72" fmla="*/ 41 w 62"/>
                <a:gd name="T73" fmla="*/ 4 h 10"/>
                <a:gd name="T74" fmla="*/ 45 w 62"/>
                <a:gd name="T75" fmla="*/ 3 h 10"/>
                <a:gd name="T76" fmla="*/ 31 w 62"/>
                <a:gd name="T77" fmla="*/ 5 h 10"/>
                <a:gd name="T78" fmla="*/ 36 w 62"/>
                <a:gd name="T79" fmla="*/ 4 h 10"/>
                <a:gd name="T80" fmla="*/ 36 w 62"/>
                <a:gd name="T81" fmla="*/ 4 h 10"/>
                <a:gd name="T82" fmla="*/ 31 w 62"/>
                <a:gd name="T83" fmla="*/ 5 h 10"/>
                <a:gd name="T84" fmla="*/ 37 w 62"/>
                <a:gd name="T85" fmla="*/ 4 h 10"/>
                <a:gd name="T86" fmla="*/ 29 w 62"/>
                <a:gd name="T87" fmla="*/ 6 h 10"/>
                <a:gd name="T88" fmla="*/ 24 w 62"/>
                <a:gd name="T89" fmla="*/ 6 h 10"/>
                <a:gd name="T90" fmla="*/ 41 w 62"/>
                <a:gd name="T91" fmla="*/ 4 h 10"/>
                <a:gd name="T92" fmla="*/ 29 w 62"/>
                <a:gd name="T93" fmla="*/ 6 h 10"/>
                <a:gd name="T94" fmla="*/ 13 w 62"/>
                <a:gd name="T95" fmla="*/ 8 h 10"/>
                <a:gd name="T96" fmla="*/ 44 w 62"/>
                <a:gd name="T97" fmla="*/ 3 h 10"/>
                <a:gd name="T98" fmla="*/ 33 w 62"/>
                <a:gd name="T99" fmla="*/ 5 h 10"/>
                <a:gd name="T100" fmla="*/ 36 w 62"/>
                <a:gd name="T101" fmla="*/ 5 h 10"/>
                <a:gd name="T102" fmla="*/ 50 w 62"/>
                <a:gd name="T103" fmla="*/ 2 h 10"/>
                <a:gd name="T104" fmla="*/ 37 w 62"/>
                <a:gd name="T105" fmla="*/ 4 h 10"/>
                <a:gd name="T106" fmla="*/ 15 w 62"/>
                <a:gd name="T107" fmla="*/ 8 h 10"/>
                <a:gd name="T108" fmla="*/ 43 w 62"/>
                <a:gd name="T109" fmla="*/ 3 h 10"/>
                <a:gd name="T110" fmla="*/ 49 w 62"/>
                <a:gd name="T111" fmla="*/ 2 h 10"/>
                <a:gd name="T112" fmla="*/ 46 w 62"/>
                <a:gd name="T113" fmla="*/ 3 h 10"/>
                <a:gd name="T114" fmla="*/ 54 w 62"/>
                <a:gd name="T115" fmla="*/ 1 h 10"/>
                <a:gd name="T116" fmla="*/ 52 w 62"/>
                <a:gd name="T117" fmla="*/ 2 h 10"/>
                <a:gd name="T118" fmla="*/ 46 w 62"/>
                <a:gd name="T119" fmla="*/ 3 h 10"/>
                <a:gd name="T120" fmla="*/ 45 w 62"/>
                <a:gd name="T121" fmla="*/ 3 h 10"/>
                <a:gd name="T122" fmla="*/ 47 w 62"/>
                <a:gd name="T123" fmla="*/ 3 h 10"/>
                <a:gd name="T124" fmla="*/ 46 w 62"/>
                <a:gd name="T12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" h="10">
                  <a:moveTo>
                    <a:pt x="46" y="3"/>
                  </a:moveTo>
                  <a:cubicBezTo>
                    <a:pt x="47" y="3"/>
                    <a:pt x="47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6" y="3"/>
                    <a:pt x="47" y="3"/>
                    <a:pt x="46" y="3"/>
                  </a:cubicBezTo>
                  <a:moveTo>
                    <a:pt x="44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3" y="3"/>
                    <a:pt x="43" y="3"/>
                    <a:pt x="44" y="3"/>
                  </a:cubicBezTo>
                  <a:cubicBezTo>
                    <a:pt x="43" y="3"/>
                    <a:pt x="43" y="3"/>
                    <a:pt x="42" y="4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41" y="4"/>
                    <a:pt x="42" y="3"/>
                    <a:pt x="42" y="3"/>
                  </a:cubicBezTo>
                  <a:cubicBezTo>
                    <a:pt x="42" y="3"/>
                    <a:pt x="42" y="3"/>
                    <a:pt x="42" y="4"/>
                  </a:cubicBezTo>
                  <a:cubicBezTo>
                    <a:pt x="42" y="4"/>
                    <a:pt x="42" y="4"/>
                    <a:pt x="43" y="3"/>
                  </a:cubicBezTo>
                  <a:cubicBezTo>
                    <a:pt x="44" y="3"/>
                    <a:pt x="42" y="3"/>
                    <a:pt x="42" y="3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2" y="4"/>
                    <a:pt x="42" y="3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3"/>
                    <a:pt x="44" y="3"/>
                    <a:pt x="44" y="3"/>
                  </a:cubicBezTo>
                  <a:cubicBezTo>
                    <a:pt x="44" y="3"/>
                    <a:pt x="42" y="3"/>
                    <a:pt x="42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3"/>
                    <a:pt x="43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moveTo>
                    <a:pt x="48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6" y="3"/>
                  </a:cubicBezTo>
                  <a:cubicBezTo>
                    <a:pt x="46" y="3"/>
                    <a:pt x="47" y="3"/>
                    <a:pt x="48" y="3"/>
                  </a:cubicBezTo>
                  <a:moveTo>
                    <a:pt x="44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5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moveTo>
                    <a:pt x="30" y="5"/>
                  </a:move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29" y="6"/>
                    <a:pt x="30" y="5"/>
                  </a:cubicBezTo>
                  <a:moveTo>
                    <a:pt x="26" y="6"/>
                  </a:moveTo>
                  <a:cubicBezTo>
                    <a:pt x="25" y="6"/>
                    <a:pt x="26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7" y="6"/>
                    <a:pt x="26" y="6"/>
                    <a:pt x="26" y="6"/>
                  </a:cubicBezTo>
                  <a:moveTo>
                    <a:pt x="25" y="6"/>
                  </a:move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5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7" y="6"/>
                    <a:pt x="26" y="6"/>
                    <a:pt x="26" y="6"/>
                  </a:cubicBezTo>
                  <a:cubicBezTo>
                    <a:pt x="25" y="6"/>
                    <a:pt x="26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moveTo>
                    <a:pt x="26" y="6"/>
                  </a:move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3" y="3"/>
                    <a:pt x="43" y="3"/>
                  </a:cubicBezTo>
                  <a:moveTo>
                    <a:pt x="24" y="6"/>
                  </a:moveTo>
                  <a:cubicBezTo>
                    <a:pt x="24" y="6"/>
                    <a:pt x="26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moveTo>
                    <a:pt x="26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7" y="3"/>
                    <a:pt x="48" y="3"/>
                    <a:pt x="47" y="3"/>
                  </a:cubicBezTo>
                  <a:moveTo>
                    <a:pt x="24" y="6"/>
                  </a:moveTo>
                  <a:cubicBezTo>
                    <a:pt x="23" y="7"/>
                    <a:pt x="23" y="6"/>
                    <a:pt x="22" y="7"/>
                  </a:cubicBezTo>
                  <a:cubicBezTo>
                    <a:pt x="23" y="7"/>
                    <a:pt x="22" y="7"/>
                    <a:pt x="23" y="7"/>
                  </a:cubicBezTo>
                  <a:cubicBezTo>
                    <a:pt x="24" y="6"/>
                    <a:pt x="23" y="7"/>
                    <a:pt x="23" y="7"/>
                  </a:cubicBezTo>
                  <a:cubicBezTo>
                    <a:pt x="23" y="6"/>
                    <a:pt x="24" y="6"/>
                    <a:pt x="24" y="6"/>
                  </a:cubicBezTo>
                  <a:moveTo>
                    <a:pt x="16" y="8"/>
                  </a:moveTo>
                  <a:cubicBezTo>
                    <a:pt x="14" y="8"/>
                    <a:pt x="15" y="8"/>
                    <a:pt x="15" y="8"/>
                  </a:cubicBezTo>
                  <a:cubicBezTo>
                    <a:pt x="16" y="8"/>
                    <a:pt x="15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moveTo>
                    <a:pt x="44" y="3"/>
                  </a:moveTo>
                  <a:cubicBezTo>
                    <a:pt x="44" y="3"/>
                    <a:pt x="46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moveTo>
                    <a:pt x="23" y="7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7"/>
                    <a:pt x="23" y="6"/>
                  </a:cubicBezTo>
                  <a:cubicBezTo>
                    <a:pt x="23" y="7"/>
                    <a:pt x="23" y="7"/>
                    <a:pt x="23" y="7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lose/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31" y="5"/>
                    <a:pt x="29" y="6"/>
                    <a:pt x="30" y="5"/>
                  </a:cubicBezTo>
                  <a:cubicBezTo>
                    <a:pt x="29" y="5"/>
                    <a:pt x="29" y="6"/>
                    <a:pt x="29" y="6"/>
                  </a:cubicBezTo>
                  <a:moveTo>
                    <a:pt x="29" y="5"/>
                  </a:moveTo>
                  <a:cubicBezTo>
                    <a:pt x="29" y="6"/>
                    <a:pt x="29" y="5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31" y="5"/>
                    <a:pt x="29" y="6"/>
                    <a:pt x="30" y="5"/>
                  </a:cubicBezTo>
                  <a:cubicBezTo>
                    <a:pt x="30" y="5"/>
                    <a:pt x="30" y="5"/>
                    <a:pt x="29" y="5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moveTo>
                    <a:pt x="34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4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5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5" y="5"/>
                  </a:cubicBezTo>
                  <a:moveTo>
                    <a:pt x="34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2" y="5"/>
                    <a:pt x="33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5"/>
                    <a:pt x="30" y="5"/>
                    <a:pt x="29" y="6"/>
                  </a:cubicBezTo>
                  <a:moveTo>
                    <a:pt x="30" y="5"/>
                  </a:moveTo>
                  <a:cubicBezTo>
                    <a:pt x="29" y="6"/>
                    <a:pt x="28" y="6"/>
                    <a:pt x="28" y="6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29" y="5"/>
                    <a:pt x="30" y="5"/>
                    <a:pt x="29" y="6"/>
                  </a:cubicBezTo>
                  <a:cubicBezTo>
                    <a:pt x="29" y="6"/>
                    <a:pt x="30" y="5"/>
                    <a:pt x="30" y="5"/>
                  </a:cubicBezTo>
                  <a:moveTo>
                    <a:pt x="27" y="6"/>
                  </a:moveTo>
                  <a:cubicBezTo>
                    <a:pt x="26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moveTo>
                    <a:pt x="32" y="5"/>
                  </a:move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3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moveTo>
                    <a:pt x="30" y="5"/>
                  </a:moveTo>
                  <a:cubicBezTo>
                    <a:pt x="29" y="6"/>
                    <a:pt x="29" y="5"/>
                    <a:pt x="29" y="6"/>
                  </a:cubicBezTo>
                  <a:cubicBezTo>
                    <a:pt x="31" y="5"/>
                    <a:pt x="29" y="6"/>
                    <a:pt x="30" y="5"/>
                  </a:cubicBezTo>
                  <a:moveTo>
                    <a:pt x="35" y="5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4"/>
                    <a:pt x="39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8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5" y="5"/>
                  </a:cubicBezTo>
                  <a:moveTo>
                    <a:pt x="36" y="4"/>
                  </a:moveTo>
                  <a:cubicBezTo>
                    <a:pt x="36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moveTo>
                    <a:pt x="37" y="4"/>
                  </a:moveTo>
                  <a:cubicBezTo>
                    <a:pt x="37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7" y="4"/>
                    <a:pt x="38" y="4"/>
                    <a:pt x="37" y="4"/>
                  </a:cubicBezTo>
                  <a:moveTo>
                    <a:pt x="37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8" y="4"/>
                    <a:pt x="38" y="4"/>
                    <a:pt x="37" y="4"/>
                  </a:cubicBezTo>
                  <a:moveTo>
                    <a:pt x="39" y="4"/>
                  </a:move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moveTo>
                    <a:pt x="38" y="4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moveTo>
                    <a:pt x="36" y="4"/>
                  </a:moveTo>
                  <a:cubicBezTo>
                    <a:pt x="34" y="5"/>
                    <a:pt x="36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moveTo>
                    <a:pt x="25" y="6"/>
                  </a:moveTo>
                  <a:cubicBezTo>
                    <a:pt x="25" y="6"/>
                    <a:pt x="24" y="6"/>
                    <a:pt x="24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6" y="6"/>
                    <a:pt x="26" y="6"/>
                    <a:pt x="25" y="6"/>
                  </a:cubicBezTo>
                  <a:moveTo>
                    <a:pt x="33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moveTo>
                    <a:pt x="32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35" y="5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29" y="6"/>
                  </a:cubicBezTo>
                  <a:moveTo>
                    <a:pt x="45" y="3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32" y="5"/>
                  </a:moveTo>
                  <a:cubicBezTo>
                    <a:pt x="33" y="5"/>
                    <a:pt x="32" y="5"/>
                    <a:pt x="33" y="5"/>
                  </a:cubicBezTo>
                  <a:cubicBezTo>
                    <a:pt x="32" y="5"/>
                    <a:pt x="33" y="5"/>
                    <a:pt x="32" y="5"/>
                  </a:cubicBezTo>
                  <a:cubicBezTo>
                    <a:pt x="31" y="5"/>
                    <a:pt x="33" y="5"/>
                    <a:pt x="32" y="5"/>
                  </a:cubicBezTo>
                  <a:moveTo>
                    <a:pt x="35" y="5"/>
                  </a:moveTo>
                  <a:cubicBezTo>
                    <a:pt x="35" y="5"/>
                    <a:pt x="34" y="5"/>
                    <a:pt x="34" y="5"/>
                  </a:cubicBezTo>
                  <a:cubicBezTo>
                    <a:pt x="35" y="5"/>
                    <a:pt x="34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5" y="5"/>
                    <a:pt x="35" y="5"/>
                  </a:cubicBezTo>
                  <a:moveTo>
                    <a:pt x="11" y="9"/>
                  </a:moveTo>
                  <a:cubicBezTo>
                    <a:pt x="12" y="8"/>
                    <a:pt x="14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5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5" y="8"/>
                    <a:pt x="15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6" y="8"/>
                    <a:pt x="15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6" y="8"/>
                    <a:pt x="15" y="8"/>
                    <a:pt x="14" y="8"/>
                  </a:cubicBezTo>
                  <a:cubicBezTo>
                    <a:pt x="14" y="8"/>
                    <a:pt x="14" y="8"/>
                    <a:pt x="12" y="8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2" y="8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8"/>
                    <a:pt x="12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9" y="9"/>
                    <a:pt x="10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9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10" y="9"/>
                    <a:pt x="11" y="9"/>
                  </a:cubicBezTo>
                  <a:moveTo>
                    <a:pt x="14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3" y="8"/>
                    <a:pt x="14" y="8"/>
                  </a:cubicBezTo>
                  <a:moveTo>
                    <a:pt x="13" y="8"/>
                  </a:moveTo>
                  <a:cubicBezTo>
                    <a:pt x="13" y="8"/>
                    <a:pt x="13" y="8"/>
                    <a:pt x="11" y="8"/>
                  </a:cubicBezTo>
                  <a:cubicBezTo>
                    <a:pt x="11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5" y="8"/>
                    <a:pt x="13" y="8"/>
                  </a:cubicBezTo>
                  <a:moveTo>
                    <a:pt x="12" y="8"/>
                  </a:move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3" y="8"/>
                    <a:pt x="12" y="8"/>
                  </a:cubicBezTo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4" y="8"/>
                    <a:pt x="14" y="8"/>
                  </a:cubicBezTo>
                  <a:moveTo>
                    <a:pt x="11" y="8"/>
                  </a:moveTo>
                  <a:cubicBezTo>
                    <a:pt x="11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lnTo>
                    <a:pt x="11" y="8"/>
                  </a:lnTo>
                  <a:close/>
                  <a:moveTo>
                    <a:pt x="10" y="9"/>
                  </a:moveTo>
                  <a:cubicBezTo>
                    <a:pt x="10" y="9"/>
                    <a:pt x="12" y="8"/>
                    <a:pt x="12" y="8"/>
                  </a:cubicBezTo>
                  <a:cubicBezTo>
                    <a:pt x="12" y="8"/>
                    <a:pt x="11" y="9"/>
                    <a:pt x="10" y="9"/>
                  </a:cubicBezTo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10" y="9"/>
                    <a:pt x="9" y="9"/>
                  </a:cubicBezTo>
                  <a:moveTo>
                    <a:pt x="25" y="6"/>
                  </a:move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moveTo>
                    <a:pt x="24" y="6"/>
                  </a:moveTo>
                  <a:cubicBezTo>
                    <a:pt x="24" y="6"/>
                    <a:pt x="24" y="6"/>
                    <a:pt x="23" y="6"/>
                  </a:cubicBezTo>
                  <a:cubicBezTo>
                    <a:pt x="24" y="6"/>
                    <a:pt x="23" y="6"/>
                    <a:pt x="24" y="6"/>
                  </a:cubicBezTo>
                  <a:moveTo>
                    <a:pt x="24" y="6"/>
                  </a:moveTo>
                  <a:cubicBezTo>
                    <a:pt x="24" y="6"/>
                    <a:pt x="26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7"/>
                    <a:pt x="26" y="6"/>
                    <a:pt x="23" y="6"/>
                  </a:cubicBezTo>
                  <a:cubicBezTo>
                    <a:pt x="23" y="6"/>
                    <a:pt x="24" y="6"/>
                    <a:pt x="24" y="6"/>
                  </a:cubicBezTo>
                  <a:moveTo>
                    <a:pt x="25" y="6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moveTo>
                    <a:pt x="27" y="6"/>
                  </a:moveTo>
                  <a:cubicBezTo>
                    <a:pt x="26" y="6"/>
                    <a:pt x="27" y="6"/>
                    <a:pt x="26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5" y="6"/>
                    <a:pt x="27" y="6"/>
                  </a:cubicBezTo>
                  <a:moveTo>
                    <a:pt x="27" y="6"/>
                  </a:moveTo>
                  <a:cubicBezTo>
                    <a:pt x="27" y="6"/>
                    <a:pt x="26" y="6"/>
                    <a:pt x="26" y="6"/>
                  </a:cubicBezTo>
                  <a:cubicBezTo>
                    <a:pt x="27" y="6"/>
                    <a:pt x="27" y="6"/>
                    <a:pt x="27" y="6"/>
                  </a:cubicBezTo>
                  <a:close/>
                  <a:moveTo>
                    <a:pt x="26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7" y="6"/>
                    <a:pt x="27" y="6"/>
                    <a:pt x="26" y="6"/>
                  </a:cubicBezTo>
                  <a:moveTo>
                    <a:pt x="22" y="7"/>
                  </a:moveTo>
                  <a:cubicBezTo>
                    <a:pt x="22" y="7"/>
                    <a:pt x="21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moveTo>
                    <a:pt x="26" y="6"/>
                  </a:move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6" y="6"/>
                    <a:pt x="27" y="6"/>
                  </a:cubicBezTo>
                  <a:cubicBezTo>
                    <a:pt x="27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22" y="7"/>
                  </a:moveTo>
                  <a:cubicBezTo>
                    <a:pt x="21" y="7"/>
                    <a:pt x="22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moveTo>
                    <a:pt x="24" y="6"/>
                  </a:moveTo>
                  <a:cubicBezTo>
                    <a:pt x="25" y="6"/>
                    <a:pt x="24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moveTo>
                    <a:pt x="25" y="6"/>
                  </a:moveTo>
                  <a:cubicBezTo>
                    <a:pt x="24" y="6"/>
                    <a:pt x="24" y="6"/>
                    <a:pt x="24" y="6"/>
                  </a:cubicBezTo>
                  <a:cubicBezTo>
                    <a:pt x="23" y="7"/>
                    <a:pt x="24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1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moveTo>
                    <a:pt x="27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6" y="6"/>
                    <a:pt x="27" y="6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28" y="6"/>
                  </a:moveTo>
                  <a:cubicBezTo>
                    <a:pt x="29" y="6"/>
                    <a:pt x="29" y="6"/>
                    <a:pt x="30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moveTo>
                    <a:pt x="29" y="6"/>
                  </a:moveTo>
                  <a:cubicBezTo>
                    <a:pt x="29" y="6"/>
                    <a:pt x="30" y="5"/>
                    <a:pt x="31" y="5"/>
                  </a:cubicBezTo>
                  <a:cubicBezTo>
                    <a:pt x="30" y="5"/>
                    <a:pt x="30" y="5"/>
                    <a:pt x="29" y="6"/>
                  </a:cubicBezTo>
                  <a:close/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19" y="7"/>
                  </a:moveTo>
                  <a:cubicBezTo>
                    <a:pt x="19" y="7"/>
                    <a:pt x="19" y="7"/>
                    <a:pt x="19" y="7"/>
                  </a:cubicBezTo>
                  <a:cubicBezTo>
                    <a:pt x="21" y="7"/>
                    <a:pt x="19" y="7"/>
                    <a:pt x="21" y="7"/>
                  </a:cubicBezTo>
                  <a:cubicBezTo>
                    <a:pt x="20" y="7"/>
                    <a:pt x="20" y="7"/>
                    <a:pt x="19" y="7"/>
                  </a:cubicBezTo>
                  <a:moveTo>
                    <a:pt x="19" y="7"/>
                  </a:move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20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moveTo>
                    <a:pt x="32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3" y="5"/>
                    <a:pt x="32" y="5"/>
                  </a:cubicBezTo>
                  <a:moveTo>
                    <a:pt x="28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30" y="5"/>
                  </a:cubicBezTo>
                  <a:cubicBezTo>
                    <a:pt x="29" y="6"/>
                    <a:pt x="31" y="5"/>
                    <a:pt x="28" y="6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7"/>
                    <a:pt x="21" y="7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4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2" y="3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8" y="2"/>
                  </a:moveTo>
                  <a:cubicBezTo>
                    <a:pt x="48" y="2"/>
                    <a:pt x="49" y="2"/>
                    <a:pt x="49" y="2"/>
                  </a:cubicBezTo>
                  <a:cubicBezTo>
                    <a:pt x="50" y="2"/>
                    <a:pt x="49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8" y="2"/>
                  </a:cubicBezTo>
                  <a:moveTo>
                    <a:pt x="42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3" y="3"/>
                    <a:pt x="42" y="3"/>
                  </a:cubicBezTo>
                  <a:moveTo>
                    <a:pt x="46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4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51" y="2"/>
                  </a:move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8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6" y="3"/>
                  </a:moveTo>
                  <a:cubicBezTo>
                    <a:pt x="46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6" y="3"/>
                  </a:cubicBezTo>
                  <a:moveTo>
                    <a:pt x="42" y="3"/>
                  </a:moveTo>
                  <a:cubicBezTo>
                    <a:pt x="42" y="3"/>
                    <a:pt x="42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7" y="3"/>
                  </a:moveTo>
                  <a:cubicBezTo>
                    <a:pt x="47" y="3"/>
                    <a:pt x="46" y="3"/>
                    <a:pt x="45" y="3"/>
                  </a:cubicBezTo>
                  <a:cubicBezTo>
                    <a:pt x="45" y="3"/>
                    <a:pt x="46" y="3"/>
                    <a:pt x="47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1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9" y="2"/>
                    <a:pt x="48" y="2"/>
                  </a:cubicBezTo>
                  <a:cubicBezTo>
                    <a:pt x="47" y="3"/>
                    <a:pt x="49" y="2"/>
                    <a:pt x="49" y="2"/>
                  </a:cubicBezTo>
                  <a:cubicBezTo>
                    <a:pt x="48" y="2"/>
                    <a:pt x="48" y="3"/>
                    <a:pt x="47" y="3"/>
                  </a:cubicBezTo>
                  <a:cubicBezTo>
                    <a:pt x="48" y="2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moveTo>
                    <a:pt x="42" y="3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4" y="3"/>
                  </a:moveTo>
                  <a:cubicBezTo>
                    <a:pt x="43" y="3"/>
                    <a:pt x="44" y="3"/>
                    <a:pt x="43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1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moveTo>
                    <a:pt x="42" y="4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4"/>
                    <a:pt x="41" y="4"/>
                  </a:cubicBezTo>
                  <a:cubicBezTo>
                    <a:pt x="41" y="4"/>
                    <a:pt x="42" y="4"/>
                    <a:pt x="42" y="4"/>
                  </a:cubicBezTo>
                  <a:moveTo>
                    <a:pt x="36" y="4"/>
                  </a:moveTo>
                  <a:cubicBezTo>
                    <a:pt x="38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7" y="4"/>
                  </a:cubicBezTo>
                  <a:moveTo>
                    <a:pt x="40" y="4"/>
                  </a:move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1" y="4"/>
                    <a:pt x="40" y="4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4" y="3"/>
                    <a:pt x="43" y="3"/>
                    <a:pt x="43" y="3"/>
                  </a:cubicBezTo>
                  <a:moveTo>
                    <a:pt x="48" y="3"/>
                  </a:move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50" y="2"/>
                    <a:pt x="49" y="2"/>
                    <a:pt x="50" y="2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2"/>
                    <a:pt x="48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2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41" y="4"/>
                    <a:pt x="16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6" y="8"/>
                    <a:pt x="15" y="8"/>
                    <a:pt x="16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5" y="8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8" y="7"/>
                    <a:pt x="18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1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8" y="7"/>
                    <a:pt x="19" y="7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9" y="7"/>
                    <a:pt x="18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1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19" y="7"/>
                    <a:pt x="19" y="7"/>
                  </a:cubicBezTo>
                  <a:cubicBezTo>
                    <a:pt x="19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1" y="7"/>
                    <a:pt x="20" y="7"/>
                  </a:cubicBezTo>
                  <a:cubicBezTo>
                    <a:pt x="19" y="7"/>
                    <a:pt x="20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7" y="7"/>
                    <a:pt x="20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8" y="7"/>
                    <a:pt x="19" y="7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8" y="7"/>
                    <a:pt x="17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6" y="8"/>
                    <a:pt x="17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8"/>
                    <a:pt x="17" y="8"/>
                  </a:cubicBezTo>
                  <a:cubicBezTo>
                    <a:pt x="17" y="7"/>
                    <a:pt x="17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6" y="8"/>
                    <a:pt x="18" y="7"/>
                    <a:pt x="16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2" y="8"/>
                    <a:pt x="11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3" y="8"/>
                    <a:pt x="13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5" y="8"/>
                    <a:pt x="16" y="8"/>
                  </a:cubicBezTo>
                  <a:cubicBezTo>
                    <a:pt x="15" y="8"/>
                    <a:pt x="16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5" y="8"/>
                    <a:pt x="14" y="8"/>
                  </a:cubicBezTo>
                  <a:cubicBezTo>
                    <a:pt x="14" y="8"/>
                    <a:pt x="15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3" y="8"/>
                    <a:pt x="12" y="8"/>
                  </a:cubicBezTo>
                  <a:cubicBezTo>
                    <a:pt x="12" y="8"/>
                    <a:pt x="13" y="8"/>
                    <a:pt x="12" y="8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1" y="8"/>
                    <a:pt x="12" y="8"/>
                    <a:pt x="11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7" y="8"/>
                    <a:pt x="18" y="7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7" y="8"/>
                    <a:pt x="17" y="7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6" y="8"/>
                    <a:pt x="16" y="8"/>
                    <a:pt x="17" y="7"/>
                  </a:cubicBezTo>
                  <a:cubicBezTo>
                    <a:pt x="18" y="7"/>
                    <a:pt x="20" y="7"/>
                    <a:pt x="20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3" y="6"/>
                    <a:pt x="24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2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2" y="5"/>
                    <a:pt x="33" y="5"/>
                    <a:pt x="34" y="5"/>
                  </a:cubicBezTo>
                  <a:cubicBezTo>
                    <a:pt x="35" y="5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9" y="4"/>
                    <a:pt x="40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3"/>
                    <a:pt x="41" y="4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4"/>
                    <a:pt x="43" y="3"/>
                    <a:pt x="41" y="4"/>
                  </a:cubicBezTo>
                  <a:cubicBezTo>
                    <a:pt x="41" y="4"/>
                    <a:pt x="41" y="4"/>
                    <a:pt x="42" y="3"/>
                  </a:cubicBezTo>
                  <a:cubicBezTo>
                    <a:pt x="41" y="4"/>
                    <a:pt x="42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1" y="4"/>
                    <a:pt x="41" y="4"/>
                    <a:pt x="42" y="3"/>
                  </a:cubicBezTo>
                  <a:cubicBezTo>
                    <a:pt x="42" y="3"/>
                    <a:pt x="4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2" y="3"/>
                    <a:pt x="40" y="4"/>
                    <a:pt x="42" y="3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4"/>
                    <a:pt x="42" y="3"/>
                    <a:pt x="41" y="4"/>
                  </a:cubicBezTo>
                  <a:cubicBezTo>
                    <a:pt x="41" y="4"/>
                    <a:pt x="42" y="4"/>
                    <a:pt x="42" y="3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2" y="3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7" y="4"/>
                    <a:pt x="36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1" y="4"/>
                    <a:pt x="41" y="4"/>
                    <a:pt x="42" y="3"/>
                  </a:cubicBezTo>
                  <a:cubicBezTo>
                    <a:pt x="42" y="3"/>
                    <a:pt x="41" y="4"/>
                    <a:pt x="41" y="4"/>
                  </a:cubicBezTo>
                  <a:cubicBezTo>
                    <a:pt x="41" y="4"/>
                    <a:pt x="42" y="4"/>
                    <a:pt x="42" y="4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3"/>
                  </a:cubicBezTo>
                  <a:cubicBezTo>
                    <a:pt x="42" y="4"/>
                    <a:pt x="41" y="4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2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1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4"/>
                    <a:pt x="40" y="4"/>
                    <a:pt x="41" y="4"/>
                  </a:cubicBezTo>
                  <a:cubicBezTo>
                    <a:pt x="41" y="4"/>
                    <a:pt x="40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8" y="4"/>
                    <a:pt x="37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5" y="5"/>
                    <a:pt x="34" y="5"/>
                  </a:cubicBezTo>
                  <a:cubicBezTo>
                    <a:pt x="35" y="5"/>
                    <a:pt x="35" y="5"/>
                    <a:pt x="36" y="5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6" y="4"/>
                    <a:pt x="36" y="5"/>
                  </a:cubicBezTo>
                  <a:cubicBezTo>
                    <a:pt x="36" y="5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7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5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5" y="5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6" y="5"/>
                    <a:pt x="36" y="4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5"/>
                    <a:pt x="36" y="5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8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5" y="5"/>
                    <a:pt x="36" y="5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5"/>
                    <a:pt x="35" y="5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5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0" y="5"/>
                    <a:pt x="36" y="4"/>
                  </a:cubicBezTo>
                  <a:cubicBezTo>
                    <a:pt x="27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5"/>
                    <a:pt x="31" y="5"/>
                    <a:pt x="32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30" y="5"/>
                    <a:pt x="30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1" y="5"/>
                    <a:pt x="30" y="5"/>
                  </a:cubicBezTo>
                  <a:cubicBezTo>
                    <a:pt x="31" y="5"/>
                    <a:pt x="30" y="5"/>
                    <a:pt x="31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1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1" y="5"/>
                    <a:pt x="29" y="6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29" y="6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9" y="6"/>
                    <a:pt x="28" y="6"/>
                  </a:cubicBezTo>
                  <a:cubicBezTo>
                    <a:pt x="29" y="6"/>
                    <a:pt x="28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9" y="6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29" y="6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8" y="6"/>
                    <a:pt x="29" y="6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8" y="6"/>
                    <a:pt x="29" y="6"/>
                    <a:pt x="28" y="6"/>
                  </a:cubicBezTo>
                  <a:cubicBezTo>
                    <a:pt x="27" y="6"/>
                    <a:pt x="28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7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3" y="7"/>
                    <a:pt x="23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1" y="7"/>
                    <a:pt x="22" y="7"/>
                  </a:cubicBezTo>
                  <a:cubicBezTo>
                    <a:pt x="23" y="7"/>
                    <a:pt x="22" y="7"/>
                    <a:pt x="23" y="7"/>
                  </a:cubicBezTo>
                  <a:cubicBezTo>
                    <a:pt x="23" y="6"/>
                    <a:pt x="23" y="7"/>
                    <a:pt x="23" y="7"/>
                  </a:cubicBezTo>
                  <a:cubicBezTo>
                    <a:pt x="23" y="7"/>
                    <a:pt x="24" y="6"/>
                    <a:pt x="24" y="6"/>
                  </a:cubicBezTo>
                  <a:cubicBezTo>
                    <a:pt x="24" y="6"/>
                    <a:pt x="24" y="6"/>
                    <a:pt x="23" y="7"/>
                  </a:cubicBezTo>
                  <a:cubicBezTo>
                    <a:pt x="23" y="6"/>
                    <a:pt x="23" y="7"/>
                    <a:pt x="23" y="7"/>
                  </a:cubicBezTo>
                  <a:cubicBezTo>
                    <a:pt x="23" y="7"/>
                    <a:pt x="24" y="6"/>
                    <a:pt x="24" y="6"/>
                  </a:cubicBezTo>
                  <a:cubicBezTo>
                    <a:pt x="25" y="6"/>
                    <a:pt x="23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6"/>
                    <a:pt x="24" y="6"/>
                    <a:pt x="23" y="7"/>
                  </a:cubicBezTo>
                  <a:cubicBezTo>
                    <a:pt x="27" y="6"/>
                    <a:pt x="38" y="4"/>
                    <a:pt x="42" y="4"/>
                  </a:cubicBezTo>
                  <a:cubicBezTo>
                    <a:pt x="43" y="3"/>
                    <a:pt x="42" y="3"/>
                    <a:pt x="42" y="3"/>
                  </a:cubicBezTo>
                  <a:cubicBezTo>
                    <a:pt x="42" y="4"/>
                    <a:pt x="43" y="3"/>
                    <a:pt x="41" y="4"/>
                  </a:cubicBezTo>
                  <a:cubicBezTo>
                    <a:pt x="41" y="4"/>
                    <a:pt x="42" y="4"/>
                    <a:pt x="41" y="4"/>
                  </a:cubicBezTo>
                  <a:cubicBezTo>
                    <a:pt x="41" y="4"/>
                    <a:pt x="42" y="4"/>
                    <a:pt x="42" y="3"/>
                  </a:cubicBezTo>
                  <a:cubicBezTo>
                    <a:pt x="42" y="3"/>
                    <a:pt x="42" y="3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2" y="3"/>
                    <a:pt x="42" y="3"/>
                  </a:cubicBezTo>
                  <a:cubicBezTo>
                    <a:pt x="42" y="3"/>
                    <a:pt x="42" y="3"/>
                    <a:pt x="41" y="4"/>
                  </a:cubicBezTo>
                  <a:cubicBezTo>
                    <a:pt x="42" y="3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3"/>
                    <a:pt x="41" y="4"/>
                    <a:pt x="42" y="3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2" y="3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8" y="3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42" y="4"/>
                    <a:pt x="22" y="7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8"/>
                    <a:pt x="17" y="8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7" y="7"/>
                  </a:cubicBezTo>
                  <a:cubicBezTo>
                    <a:pt x="17" y="8"/>
                    <a:pt x="17" y="7"/>
                    <a:pt x="16" y="8"/>
                  </a:cubicBezTo>
                  <a:cubicBezTo>
                    <a:pt x="16" y="8"/>
                    <a:pt x="16" y="8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7" y="8"/>
                    <a:pt x="18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7"/>
                  </a:cubicBezTo>
                  <a:cubicBezTo>
                    <a:pt x="17" y="7"/>
                    <a:pt x="17" y="8"/>
                    <a:pt x="16" y="8"/>
                  </a:cubicBezTo>
                  <a:cubicBezTo>
                    <a:pt x="16" y="8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18" y="7"/>
                    <a:pt x="18" y="7"/>
                    <a:pt x="17" y="8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8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2" y="7"/>
                    <a:pt x="21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3" y="7"/>
                    <a:pt x="22" y="7"/>
                    <a:pt x="21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7"/>
                    <a:pt x="24" y="6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3" y="6"/>
                    <a:pt x="23" y="7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7" y="6"/>
                    <a:pt x="28" y="6"/>
                    <a:pt x="26" y="6"/>
                  </a:cubicBezTo>
                  <a:cubicBezTo>
                    <a:pt x="26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6" y="6"/>
                    <a:pt x="28" y="6"/>
                  </a:cubicBezTo>
                  <a:cubicBezTo>
                    <a:pt x="27" y="6"/>
                    <a:pt x="27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9" y="6"/>
                    <a:pt x="30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9" y="6"/>
                    <a:pt x="28" y="6"/>
                    <a:pt x="29" y="6"/>
                  </a:cubicBezTo>
                  <a:cubicBezTo>
                    <a:pt x="29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2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0" y="5"/>
                    <a:pt x="32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8" y="6"/>
                    <a:pt x="27" y="6"/>
                  </a:cubicBezTo>
                  <a:cubicBezTo>
                    <a:pt x="26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7"/>
                    <a:pt x="24" y="6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3" y="7"/>
                    <a:pt x="24" y="6"/>
                  </a:cubicBezTo>
                  <a:cubicBezTo>
                    <a:pt x="23" y="6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1" y="7"/>
                    <a:pt x="19" y="7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0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1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2" y="7"/>
                    <a:pt x="21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1" y="7"/>
                    <a:pt x="20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1" y="7"/>
                    <a:pt x="22" y="7"/>
                    <a:pt x="20" y="7"/>
                  </a:cubicBezTo>
                  <a:cubicBezTo>
                    <a:pt x="21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3" y="6"/>
                    <a:pt x="23" y="6"/>
                  </a:cubicBezTo>
                  <a:cubicBezTo>
                    <a:pt x="22" y="7"/>
                    <a:pt x="23" y="7"/>
                    <a:pt x="22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2" y="7"/>
                  </a:cubicBezTo>
                  <a:cubicBezTo>
                    <a:pt x="22" y="7"/>
                    <a:pt x="21" y="7"/>
                    <a:pt x="21" y="7"/>
                  </a:cubicBezTo>
                  <a:cubicBezTo>
                    <a:pt x="22" y="7"/>
                    <a:pt x="24" y="6"/>
                    <a:pt x="24" y="6"/>
                  </a:cubicBezTo>
                  <a:cubicBezTo>
                    <a:pt x="24" y="6"/>
                    <a:pt x="25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4" y="6"/>
                    <a:pt x="25" y="6"/>
                    <a:pt x="24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6" y="6"/>
                    <a:pt x="26" y="6"/>
                  </a:cubicBezTo>
                  <a:cubicBezTo>
                    <a:pt x="26" y="6"/>
                    <a:pt x="27" y="6"/>
                    <a:pt x="27" y="6"/>
                  </a:cubicBezTo>
                  <a:cubicBezTo>
                    <a:pt x="27" y="6"/>
                    <a:pt x="27" y="6"/>
                    <a:pt x="28" y="6"/>
                  </a:cubicBezTo>
                  <a:cubicBezTo>
                    <a:pt x="29" y="6"/>
                    <a:pt x="29" y="6"/>
                    <a:pt x="30" y="5"/>
                  </a:cubicBezTo>
                  <a:cubicBezTo>
                    <a:pt x="29" y="6"/>
                    <a:pt x="29" y="5"/>
                    <a:pt x="31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7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5"/>
                    <a:pt x="29" y="6"/>
                    <a:pt x="30" y="5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9" y="6"/>
                    <a:pt x="29" y="5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9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3" y="5"/>
                    <a:pt x="32" y="5"/>
                    <a:pt x="33" y="5"/>
                  </a:cubicBezTo>
                  <a:cubicBezTo>
                    <a:pt x="33" y="5"/>
                    <a:pt x="34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9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7" y="4"/>
                    <a:pt x="38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40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40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8" y="4"/>
                    <a:pt x="40" y="4"/>
                    <a:pt x="39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2" y="4"/>
                    <a:pt x="41" y="4"/>
                    <a:pt x="43" y="3"/>
                  </a:cubicBezTo>
                  <a:cubicBezTo>
                    <a:pt x="43" y="3"/>
                    <a:pt x="42" y="3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2" y="4"/>
                    <a:pt x="41" y="4"/>
                  </a:cubicBezTo>
                  <a:cubicBezTo>
                    <a:pt x="43" y="3"/>
                    <a:pt x="41" y="4"/>
                    <a:pt x="43" y="3"/>
                  </a:cubicBezTo>
                  <a:cubicBezTo>
                    <a:pt x="43" y="3"/>
                    <a:pt x="41" y="4"/>
                    <a:pt x="42" y="3"/>
                  </a:cubicBezTo>
                  <a:cubicBezTo>
                    <a:pt x="41" y="4"/>
                    <a:pt x="42" y="4"/>
                    <a:pt x="41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2" y="4"/>
                    <a:pt x="42" y="4"/>
                    <a:pt x="43" y="3"/>
                  </a:cubicBezTo>
                  <a:cubicBezTo>
                    <a:pt x="43" y="3"/>
                    <a:pt x="42" y="3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2" y="3"/>
                    <a:pt x="42" y="3"/>
                    <a:pt x="41" y="4"/>
                  </a:cubicBezTo>
                  <a:cubicBezTo>
                    <a:pt x="41" y="4"/>
                    <a:pt x="42" y="3"/>
                    <a:pt x="43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4"/>
                    <a:pt x="42" y="4"/>
                    <a:pt x="42" y="4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3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3" y="3"/>
                    <a:pt x="43" y="3"/>
                    <a:pt x="44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4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4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8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48" y="2"/>
                    <a:pt x="48" y="3"/>
                  </a:cubicBezTo>
                  <a:cubicBezTo>
                    <a:pt x="47" y="3"/>
                    <a:pt x="48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5" y="3"/>
                    <a:pt x="44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6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8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8" y="3"/>
                    <a:pt x="47" y="3"/>
                    <a:pt x="48" y="3"/>
                  </a:cubicBezTo>
                  <a:cubicBezTo>
                    <a:pt x="48" y="2"/>
                    <a:pt x="47" y="3"/>
                    <a:pt x="49" y="2"/>
                  </a:cubicBezTo>
                  <a:cubicBezTo>
                    <a:pt x="49" y="2"/>
                    <a:pt x="48" y="2"/>
                    <a:pt x="48" y="3"/>
                  </a:cubicBezTo>
                  <a:close/>
                  <a:moveTo>
                    <a:pt x="50" y="2"/>
                  </a:moveTo>
                  <a:cubicBezTo>
                    <a:pt x="49" y="2"/>
                    <a:pt x="48" y="2"/>
                    <a:pt x="48" y="2"/>
                  </a:cubicBezTo>
                  <a:cubicBezTo>
                    <a:pt x="50" y="2"/>
                    <a:pt x="50" y="2"/>
                    <a:pt x="50" y="2"/>
                  </a:cubicBezTo>
                  <a:close/>
                  <a:moveTo>
                    <a:pt x="46" y="3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8" y="3"/>
                    <a:pt x="48" y="3"/>
                  </a:cubicBezTo>
                  <a:cubicBezTo>
                    <a:pt x="46" y="3"/>
                    <a:pt x="47" y="3"/>
                    <a:pt x="46" y="3"/>
                  </a:cubicBezTo>
                  <a:moveTo>
                    <a:pt x="45" y="3"/>
                  </a:move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1" y="5"/>
                    <a:pt x="32" y="5"/>
                    <a:pt x="32" y="5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moveTo>
                    <a:pt x="34" y="5"/>
                  </a:moveTo>
                  <a:cubicBezTo>
                    <a:pt x="35" y="5"/>
                    <a:pt x="36" y="4"/>
                    <a:pt x="36" y="4"/>
                  </a:cubicBezTo>
                  <a:cubicBezTo>
                    <a:pt x="36" y="4"/>
                    <a:pt x="35" y="5"/>
                    <a:pt x="34" y="5"/>
                  </a:cubicBezTo>
                  <a:moveTo>
                    <a:pt x="33" y="5"/>
                  </a:moveTo>
                  <a:cubicBezTo>
                    <a:pt x="34" y="5"/>
                    <a:pt x="35" y="5"/>
                    <a:pt x="35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moveTo>
                    <a:pt x="34" y="5"/>
                  </a:move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4" y="5"/>
                  </a:cubicBezTo>
                  <a:moveTo>
                    <a:pt x="30" y="5"/>
                  </a:moveTo>
                  <a:cubicBezTo>
                    <a:pt x="31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2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25" y="6"/>
                  </a:move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lnTo>
                    <a:pt x="25" y="6"/>
                  </a:lnTo>
                  <a:close/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24" y="6"/>
                  </a:moveTo>
                  <a:cubicBezTo>
                    <a:pt x="24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moveTo>
                    <a:pt x="24" y="6"/>
                  </a:moveTo>
                  <a:cubicBezTo>
                    <a:pt x="25" y="6"/>
                    <a:pt x="23" y="7"/>
                    <a:pt x="24" y="6"/>
                  </a:cubicBezTo>
                  <a:cubicBezTo>
                    <a:pt x="23" y="7"/>
                    <a:pt x="24" y="6"/>
                    <a:pt x="24" y="6"/>
                  </a:cubicBezTo>
                  <a:moveTo>
                    <a:pt x="21" y="7"/>
                  </a:moveTo>
                  <a:cubicBezTo>
                    <a:pt x="21" y="7"/>
                    <a:pt x="22" y="7"/>
                    <a:pt x="21" y="7"/>
                  </a:cubicBezTo>
                  <a:cubicBezTo>
                    <a:pt x="21" y="7"/>
                    <a:pt x="20" y="7"/>
                    <a:pt x="21" y="7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moveTo>
                    <a:pt x="29" y="6"/>
                  </a:moveTo>
                  <a:cubicBezTo>
                    <a:pt x="30" y="5"/>
                    <a:pt x="29" y="6"/>
                    <a:pt x="29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moveTo>
                    <a:pt x="35" y="5"/>
                  </a:moveTo>
                  <a:cubicBezTo>
                    <a:pt x="35" y="5"/>
                    <a:pt x="34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5" y="5"/>
                    <a:pt x="36" y="4"/>
                    <a:pt x="35" y="5"/>
                  </a:cubicBezTo>
                  <a:moveTo>
                    <a:pt x="34" y="5"/>
                  </a:moveTo>
                  <a:cubicBezTo>
                    <a:pt x="32" y="5"/>
                    <a:pt x="34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3" y="5"/>
                    <a:pt x="32" y="5"/>
                    <a:pt x="34" y="5"/>
                  </a:cubicBezTo>
                  <a:moveTo>
                    <a:pt x="38" y="4"/>
                  </a:move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7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6" y="4"/>
                    <a:pt x="38" y="4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moveTo>
                    <a:pt x="35" y="5"/>
                  </a:move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4" y="5"/>
                    <a:pt x="35" y="5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5" y="5"/>
                    <a:pt x="35" y="5"/>
                  </a:cubicBezTo>
                  <a:cubicBezTo>
                    <a:pt x="36" y="4"/>
                    <a:pt x="36" y="5"/>
                    <a:pt x="36" y="4"/>
                  </a:cubicBezTo>
                  <a:cubicBezTo>
                    <a:pt x="36" y="4"/>
                    <a:pt x="36" y="4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4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moveTo>
                    <a:pt x="36" y="4"/>
                  </a:moveTo>
                  <a:cubicBezTo>
                    <a:pt x="35" y="5"/>
                    <a:pt x="35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lose/>
                  <a:moveTo>
                    <a:pt x="32" y="5"/>
                  </a:move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1" y="5"/>
                    <a:pt x="32" y="5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33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moveTo>
                    <a:pt x="31" y="5"/>
                  </a:moveTo>
                  <a:cubicBezTo>
                    <a:pt x="31" y="5"/>
                    <a:pt x="32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moveTo>
                    <a:pt x="37" y="4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36" y="4"/>
                    <a:pt x="38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lose/>
                  <a:moveTo>
                    <a:pt x="37" y="4"/>
                  </a:move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0" y="5"/>
                    <a:pt x="31" y="5"/>
                  </a:cubicBezTo>
                  <a:moveTo>
                    <a:pt x="37" y="4"/>
                  </a:moveTo>
                  <a:cubicBezTo>
                    <a:pt x="37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lose/>
                  <a:moveTo>
                    <a:pt x="31" y="5"/>
                  </a:moveTo>
                  <a:cubicBezTo>
                    <a:pt x="31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30" y="5"/>
                    <a:pt x="30" y="5"/>
                    <a:pt x="31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moveTo>
                    <a:pt x="35" y="5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7" y="4"/>
                    <a:pt x="36" y="4"/>
                  </a:cubicBezTo>
                  <a:cubicBezTo>
                    <a:pt x="36" y="5"/>
                    <a:pt x="35" y="5"/>
                    <a:pt x="35" y="5"/>
                  </a:cubicBezTo>
                  <a:cubicBezTo>
                    <a:pt x="37" y="4"/>
                    <a:pt x="38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4" y="5"/>
                    <a:pt x="35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30" y="5"/>
                    <a:pt x="30" y="5"/>
                    <a:pt x="31" y="5"/>
                  </a:cubicBezTo>
                  <a:moveTo>
                    <a:pt x="33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2" y="5"/>
                    <a:pt x="33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4" y="5"/>
                    <a:pt x="35" y="5"/>
                  </a:cubicBezTo>
                  <a:moveTo>
                    <a:pt x="32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3" y="5"/>
                    <a:pt x="32" y="5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4" y="5"/>
                    <a:pt x="33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6" y="4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5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33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1" y="5"/>
                    <a:pt x="31" y="5"/>
                  </a:cubicBezTo>
                  <a:lnTo>
                    <a:pt x="33" y="5"/>
                  </a:lnTo>
                  <a:close/>
                  <a:moveTo>
                    <a:pt x="32" y="5"/>
                  </a:move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moveTo>
                    <a:pt x="35" y="5"/>
                  </a:moveTo>
                  <a:cubicBezTo>
                    <a:pt x="34" y="5"/>
                    <a:pt x="35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33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moveTo>
                    <a:pt x="29" y="6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1" y="5"/>
                  </a:move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3" y="5"/>
                  </a:moveTo>
                  <a:cubicBezTo>
                    <a:pt x="32" y="5"/>
                    <a:pt x="33" y="5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moveTo>
                    <a:pt x="26" y="6"/>
                  </a:moveTo>
                  <a:cubicBezTo>
                    <a:pt x="26" y="6"/>
                    <a:pt x="26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26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moveTo>
                    <a:pt x="23" y="7"/>
                  </a:moveTo>
                  <a:cubicBezTo>
                    <a:pt x="24" y="6"/>
                    <a:pt x="25" y="6"/>
                    <a:pt x="25" y="6"/>
                  </a:cubicBezTo>
                  <a:cubicBezTo>
                    <a:pt x="23" y="6"/>
                    <a:pt x="23" y="6"/>
                    <a:pt x="23" y="7"/>
                  </a:cubicBezTo>
                  <a:moveTo>
                    <a:pt x="24" y="6"/>
                  </a:moveTo>
                  <a:cubicBezTo>
                    <a:pt x="25" y="6"/>
                    <a:pt x="26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moveTo>
                    <a:pt x="25" y="6"/>
                  </a:move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moveTo>
                    <a:pt x="21" y="7"/>
                  </a:moveTo>
                  <a:cubicBezTo>
                    <a:pt x="22" y="7"/>
                    <a:pt x="22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7"/>
                    <a:pt x="24" y="6"/>
                  </a:cubicBezTo>
                  <a:cubicBezTo>
                    <a:pt x="24" y="6"/>
                    <a:pt x="23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6" y="6"/>
                    <a:pt x="25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3" y="6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6"/>
                    <a:pt x="24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3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moveTo>
                    <a:pt x="28" y="6"/>
                  </a:moveTo>
                  <a:cubicBezTo>
                    <a:pt x="29" y="6"/>
                    <a:pt x="29" y="6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29" y="6"/>
                    <a:pt x="28" y="6"/>
                  </a:cubicBezTo>
                  <a:close/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31" y="5"/>
                    <a:pt x="30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6"/>
                    <a:pt x="27" y="6"/>
                    <a:pt x="29" y="6"/>
                  </a:cubicBezTo>
                  <a:moveTo>
                    <a:pt x="20" y="7"/>
                  </a:moveTo>
                  <a:cubicBezTo>
                    <a:pt x="20" y="7"/>
                    <a:pt x="21" y="7"/>
                    <a:pt x="20" y="7"/>
                  </a:cubicBezTo>
                  <a:cubicBezTo>
                    <a:pt x="19" y="7"/>
                    <a:pt x="20" y="7"/>
                    <a:pt x="20" y="7"/>
                  </a:cubicBezTo>
                  <a:close/>
                  <a:moveTo>
                    <a:pt x="26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29" y="6"/>
                  </a:moveTo>
                  <a:cubicBezTo>
                    <a:pt x="29" y="6"/>
                    <a:pt x="30" y="5"/>
                    <a:pt x="30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30" y="5"/>
                    <a:pt x="28" y="6"/>
                    <a:pt x="29" y="6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30" y="5"/>
                    <a:pt x="30" y="5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48" y="2"/>
                  </a:cubicBezTo>
                  <a:cubicBezTo>
                    <a:pt x="48" y="2"/>
                    <a:pt x="47" y="3"/>
                    <a:pt x="47" y="3"/>
                  </a:cubicBezTo>
                  <a:cubicBezTo>
                    <a:pt x="47" y="3"/>
                    <a:pt x="48" y="3"/>
                    <a:pt x="49" y="2"/>
                  </a:cubicBezTo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moveTo>
                    <a:pt x="48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8" y="2"/>
                  </a:cubicBezTo>
                  <a:moveTo>
                    <a:pt x="49" y="2"/>
                  </a:moveTo>
                  <a:cubicBezTo>
                    <a:pt x="48" y="2"/>
                    <a:pt x="49" y="2"/>
                    <a:pt x="48" y="2"/>
                  </a:cubicBezTo>
                  <a:cubicBezTo>
                    <a:pt x="48" y="2"/>
                    <a:pt x="48" y="2"/>
                    <a:pt x="49" y="2"/>
                  </a:cubicBezTo>
                  <a:moveTo>
                    <a:pt x="18" y="7"/>
                  </a:move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moveTo>
                    <a:pt x="24" y="6"/>
                  </a:move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5" y="6"/>
                  </a:cubicBezTo>
                  <a:cubicBezTo>
                    <a:pt x="25" y="6"/>
                    <a:pt x="25" y="6"/>
                    <a:pt x="24" y="6"/>
                  </a:cubicBezTo>
                  <a:moveTo>
                    <a:pt x="17" y="8"/>
                  </a:moveTo>
                  <a:cubicBezTo>
                    <a:pt x="17" y="8"/>
                    <a:pt x="16" y="8"/>
                    <a:pt x="16" y="8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8" y="7"/>
                    <a:pt x="17" y="8"/>
                  </a:cubicBezTo>
                  <a:moveTo>
                    <a:pt x="18" y="7"/>
                  </a:move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moveTo>
                    <a:pt x="24" y="6"/>
                  </a:move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0" y="7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0" y="7"/>
                  </a:cubicBezTo>
                  <a:moveTo>
                    <a:pt x="21" y="7"/>
                  </a:move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3" y="7"/>
                    <a:pt x="21" y="7"/>
                  </a:cubicBezTo>
                  <a:moveTo>
                    <a:pt x="26" y="6"/>
                  </a:moveTo>
                  <a:cubicBezTo>
                    <a:pt x="25" y="6"/>
                    <a:pt x="24" y="6"/>
                    <a:pt x="24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20" y="7"/>
                  </a:moveTo>
                  <a:cubicBezTo>
                    <a:pt x="19" y="7"/>
                    <a:pt x="20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moveTo>
                    <a:pt x="28" y="6"/>
                  </a:moveTo>
                  <a:cubicBezTo>
                    <a:pt x="29" y="6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8" y="6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30" y="5"/>
                    <a:pt x="30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lose/>
                  <a:moveTo>
                    <a:pt x="29" y="6"/>
                  </a:moveTo>
                  <a:cubicBezTo>
                    <a:pt x="30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lose/>
                  <a:moveTo>
                    <a:pt x="31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lnTo>
                    <a:pt x="31" y="5"/>
                  </a:lnTo>
                  <a:close/>
                  <a:moveTo>
                    <a:pt x="41" y="4"/>
                  </a:moveTo>
                  <a:cubicBezTo>
                    <a:pt x="41" y="4"/>
                    <a:pt x="42" y="4"/>
                    <a:pt x="42" y="3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2" y="3"/>
                    <a:pt x="41" y="4"/>
                    <a:pt x="41" y="4"/>
                  </a:cubicBezTo>
                  <a:moveTo>
                    <a:pt x="40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moveTo>
                    <a:pt x="39" y="4"/>
                  </a:move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36" y="4"/>
                  </a:moveTo>
                  <a:cubicBezTo>
                    <a:pt x="36" y="4"/>
                    <a:pt x="35" y="5"/>
                    <a:pt x="35" y="5"/>
                  </a:cubicBezTo>
                  <a:lnTo>
                    <a:pt x="36" y="4"/>
                  </a:lnTo>
                  <a:close/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7" y="4"/>
                    <a:pt x="37" y="4"/>
                  </a:cubicBezTo>
                  <a:moveTo>
                    <a:pt x="13" y="8"/>
                  </a:moveTo>
                  <a:cubicBezTo>
                    <a:pt x="14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moveTo>
                    <a:pt x="13" y="8"/>
                  </a:move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moveTo>
                    <a:pt x="41" y="4"/>
                  </a:moveTo>
                  <a:cubicBezTo>
                    <a:pt x="41" y="4"/>
                    <a:pt x="41" y="4"/>
                    <a:pt x="40" y="4"/>
                  </a:cubicBezTo>
                  <a:cubicBezTo>
                    <a:pt x="41" y="4"/>
                    <a:pt x="40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4"/>
                    <a:pt x="40" y="4"/>
                    <a:pt x="41" y="4"/>
                  </a:cubicBezTo>
                  <a:moveTo>
                    <a:pt x="15" y="8"/>
                  </a:move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7" y="8"/>
                  </a:move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6" y="8"/>
                    <a:pt x="17" y="8"/>
                  </a:cubicBezTo>
                  <a:moveTo>
                    <a:pt x="40" y="4"/>
                  </a:moveTo>
                  <a:cubicBezTo>
                    <a:pt x="40" y="4"/>
                    <a:pt x="40" y="4"/>
                    <a:pt x="39" y="4"/>
                  </a:cubicBezTo>
                  <a:cubicBezTo>
                    <a:pt x="40" y="4"/>
                    <a:pt x="40" y="4"/>
                    <a:pt x="40" y="4"/>
                  </a:cubicBezTo>
                  <a:moveTo>
                    <a:pt x="32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moveTo>
                    <a:pt x="33" y="5"/>
                  </a:move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moveTo>
                    <a:pt x="30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lose/>
                  <a:moveTo>
                    <a:pt x="31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0" y="5"/>
                    <a:pt x="31" y="5"/>
                  </a:cubicBezTo>
                  <a:moveTo>
                    <a:pt x="32" y="5"/>
                  </a:move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moveTo>
                    <a:pt x="44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2" y="4"/>
                  </a:moveTo>
                  <a:cubicBezTo>
                    <a:pt x="42" y="3"/>
                    <a:pt x="43" y="3"/>
                    <a:pt x="43" y="3"/>
                  </a:cubicBezTo>
                  <a:cubicBezTo>
                    <a:pt x="42" y="3"/>
                    <a:pt x="43" y="3"/>
                    <a:pt x="42" y="4"/>
                  </a:cubicBezTo>
                  <a:moveTo>
                    <a:pt x="40" y="4"/>
                  </a:move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moveTo>
                    <a:pt x="33" y="5"/>
                  </a:move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3" y="5"/>
                    <a:pt x="33" y="5"/>
                  </a:cubicBezTo>
                  <a:moveTo>
                    <a:pt x="19" y="7"/>
                  </a:moveTo>
                  <a:cubicBezTo>
                    <a:pt x="18" y="7"/>
                    <a:pt x="19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moveTo>
                    <a:pt x="19" y="7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9" y="7"/>
                    <a:pt x="18" y="7"/>
                    <a:pt x="19" y="7"/>
                  </a:cubicBezTo>
                  <a:moveTo>
                    <a:pt x="20" y="7"/>
                  </a:moveTo>
                  <a:cubicBezTo>
                    <a:pt x="20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moveTo>
                    <a:pt x="36" y="4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5"/>
                    <a:pt x="36" y="4"/>
                    <a:pt x="35" y="5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5"/>
                    <a:pt x="35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1" y="5"/>
                    <a:pt x="33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4" y="5"/>
                    <a:pt x="33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3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4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7" y="4"/>
                    <a:pt x="37" y="4"/>
                    <a:pt x="36" y="4"/>
                  </a:cubicBezTo>
                  <a:moveTo>
                    <a:pt x="37" y="4"/>
                  </a:moveTo>
                  <a:cubicBezTo>
                    <a:pt x="36" y="4"/>
                    <a:pt x="37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0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moveTo>
                    <a:pt x="39" y="4"/>
                  </a:move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9" y="4"/>
                    <a:pt x="39" y="4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20" y="7"/>
                  </a:move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36" y="4"/>
                  </a:moveTo>
                  <a:cubicBezTo>
                    <a:pt x="36" y="4"/>
                    <a:pt x="36" y="5"/>
                    <a:pt x="35" y="5"/>
                  </a:cubicBezTo>
                  <a:cubicBezTo>
                    <a:pt x="36" y="4"/>
                    <a:pt x="37" y="4"/>
                    <a:pt x="36" y="5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5"/>
                    <a:pt x="35" y="5"/>
                    <a:pt x="36" y="4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2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moveTo>
                    <a:pt x="35" y="5"/>
                  </a:moveTo>
                  <a:cubicBezTo>
                    <a:pt x="35" y="5"/>
                    <a:pt x="34" y="5"/>
                    <a:pt x="33" y="5"/>
                  </a:cubicBezTo>
                  <a:cubicBezTo>
                    <a:pt x="33" y="5"/>
                    <a:pt x="34" y="5"/>
                    <a:pt x="35" y="5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6" y="5"/>
                    <a:pt x="36" y="4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6" y="4"/>
                    <a:pt x="36" y="5"/>
                    <a:pt x="36" y="4"/>
                  </a:cubicBezTo>
                  <a:moveTo>
                    <a:pt x="50" y="2"/>
                  </a:moveTo>
                  <a:cubicBezTo>
                    <a:pt x="48" y="3"/>
                    <a:pt x="62" y="0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28" y="6"/>
                    <a:pt x="0" y="10"/>
                    <a:pt x="50" y="2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1" y="2"/>
                    <a:pt x="50" y="2"/>
                  </a:cubicBezTo>
                  <a:moveTo>
                    <a:pt x="39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41" y="4"/>
                  </a:moveTo>
                  <a:cubicBezTo>
                    <a:pt x="41" y="4"/>
                    <a:pt x="41" y="4"/>
                    <a:pt x="42" y="4"/>
                  </a:cubicBezTo>
                  <a:cubicBezTo>
                    <a:pt x="42" y="3"/>
                    <a:pt x="43" y="3"/>
                    <a:pt x="43" y="3"/>
                  </a:cubicBezTo>
                  <a:cubicBezTo>
                    <a:pt x="41" y="4"/>
                    <a:pt x="42" y="4"/>
                    <a:pt x="41" y="4"/>
                  </a:cubicBezTo>
                  <a:moveTo>
                    <a:pt x="42" y="3"/>
                  </a:moveTo>
                  <a:cubicBezTo>
                    <a:pt x="42" y="3"/>
                    <a:pt x="42" y="3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8" y="2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8" y="2"/>
                  </a:moveTo>
                  <a:cubicBezTo>
                    <a:pt x="48" y="3"/>
                    <a:pt x="47" y="3"/>
                    <a:pt x="47" y="3"/>
                  </a:cubicBezTo>
                  <a:cubicBezTo>
                    <a:pt x="47" y="3"/>
                    <a:pt x="48" y="2"/>
                    <a:pt x="48" y="2"/>
                  </a:cubicBezTo>
                  <a:moveTo>
                    <a:pt x="42" y="3"/>
                  </a:moveTo>
                  <a:cubicBezTo>
                    <a:pt x="43" y="3"/>
                    <a:pt x="42" y="3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4" y="3"/>
                    <a:pt x="42" y="3"/>
                  </a:cubicBezTo>
                  <a:moveTo>
                    <a:pt x="45" y="3"/>
                  </a:move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4" y="3"/>
                    <a:pt x="43" y="3"/>
                  </a:cubicBezTo>
                  <a:lnTo>
                    <a:pt x="45" y="3"/>
                  </a:lnTo>
                  <a:close/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8" y="3"/>
                    <a:pt x="48" y="3"/>
                    <a:pt x="48" y="2"/>
                  </a:cubicBezTo>
                  <a:cubicBezTo>
                    <a:pt x="48" y="3"/>
                    <a:pt x="47" y="3"/>
                    <a:pt x="47" y="3"/>
                  </a:cubicBezTo>
                  <a:moveTo>
                    <a:pt x="48" y="3"/>
                  </a:moveTo>
                  <a:cubicBezTo>
                    <a:pt x="48" y="3"/>
                    <a:pt x="48" y="3"/>
                    <a:pt x="48" y="2"/>
                  </a:cubicBezTo>
                  <a:cubicBezTo>
                    <a:pt x="48" y="2"/>
                    <a:pt x="49" y="2"/>
                    <a:pt x="48" y="3"/>
                  </a:cubicBezTo>
                  <a:moveTo>
                    <a:pt x="47" y="3"/>
                  </a:moveTo>
                  <a:cubicBezTo>
                    <a:pt x="46" y="3"/>
                    <a:pt x="47" y="3"/>
                    <a:pt x="47" y="3"/>
                  </a:cubicBezTo>
                  <a:cubicBezTo>
                    <a:pt x="47" y="3"/>
                    <a:pt x="47" y="3"/>
                    <a:pt x="48" y="3"/>
                  </a:cubicBezTo>
                  <a:cubicBezTo>
                    <a:pt x="48" y="3"/>
                    <a:pt x="47" y="3"/>
                    <a:pt x="47" y="3"/>
                  </a:cubicBezTo>
                  <a:moveTo>
                    <a:pt x="36" y="4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moveTo>
                    <a:pt x="27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moveTo>
                    <a:pt x="37" y="4"/>
                  </a:moveTo>
                  <a:cubicBezTo>
                    <a:pt x="38" y="4"/>
                    <a:pt x="38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30" y="5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44" y="3"/>
                  </a:moveTo>
                  <a:cubicBezTo>
                    <a:pt x="46" y="3"/>
                    <a:pt x="45" y="3"/>
                    <a:pt x="44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3" y="5"/>
                    <a:pt x="32" y="5"/>
                  </a:cubicBezTo>
                  <a:cubicBezTo>
                    <a:pt x="33" y="5"/>
                    <a:pt x="33" y="5"/>
                    <a:pt x="35" y="5"/>
                  </a:cubicBezTo>
                  <a:moveTo>
                    <a:pt x="45" y="3"/>
                  </a:moveTo>
                  <a:cubicBezTo>
                    <a:pt x="46" y="3"/>
                    <a:pt x="45" y="3"/>
                    <a:pt x="45" y="3"/>
                  </a:cubicBezTo>
                  <a:cubicBezTo>
                    <a:pt x="44" y="3"/>
                    <a:pt x="45" y="3"/>
                    <a:pt x="45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5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lose/>
                  <a:moveTo>
                    <a:pt x="35" y="5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moveTo>
                    <a:pt x="44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4" y="3"/>
                  </a:cubicBezTo>
                  <a:moveTo>
                    <a:pt x="15" y="8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4" y="8"/>
                  </a:move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moveTo>
                    <a:pt x="15" y="8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5" y="8"/>
                    <a:pt x="17" y="8"/>
                    <a:pt x="15" y="8"/>
                  </a:cubicBezTo>
                  <a:moveTo>
                    <a:pt x="16" y="8"/>
                  </a:move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7"/>
                    <a:pt x="16" y="8"/>
                    <a:pt x="16" y="8"/>
                  </a:cubicBezTo>
                  <a:moveTo>
                    <a:pt x="18" y="7"/>
                  </a:move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moveTo>
                    <a:pt x="17" y="7"/>
                  </a:moveTo>
                  <a:cubicBezTo>
                    <a:pt x="17" y="8"/>
                    <a:pt x="18" y="7"/>
                    <a:pt x="17" y="8"/>
                  </a:cubicBezTo>
                  <a:cubicBezTo>
                    <a:pt x="18" y="7"/>
                    <a:pt x="17" y="8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moveTo>
                    <a:pt x="17" y="7"/>
                  </a:move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moveTo>
                    <a:pt x="19" y="7"/>
                  </a:move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20" y="7"/>
                    <a:pt x="19" y="7"/>
                  </a:cubicBezTo>
                  <a:moveTo>
                    <a:pt x="20" y="7"/>
                  </a:move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moveTo>
                    <a:pt x="43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5" y="3"/>
                    <a:pt x="43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3" y="3"/>
                  </a:move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3" y="3"/>
                    <a:pt x="43" y="3"/>
                  </a:cubicBezTo>
                  <a:moveTo>
                    <a:pt x="41" y="4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4"/>
                    <a:pt x="42" y="4"/>
                    <a:pt x="42" y="4"/>
                  </a:cubicBezTo>
                  <a:cubicBezTo>
                    <a:pt x="42" y="4"/>
                    <a:pt x="41" y="4"/>
                    <a:pt x="41" y="4"/>
                  </a:cubicBezTo>
                  <a:moveTo>
                    <a:pt x="43" y="3"/>
                  </a:move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2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3" y="3"/>
                    <a:pt x="42" y="3"/>
                  </a:cubicBezTo>
                  <a:moveTo>
                    <a:pt x="15" y="8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moveTo>
                    <a:pt x="47" y="3"/>
                  </a:moveTo>
                  <a:cubicBezTo>
                    <a:pt x="48" y="3"/>
                    <a:pt x="48" y="3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2"/>
                    <a:pt x="48" y="3"/>
                    <a:pt x="47" y="3"/>
                  </a:cubicBezTo>
                  <a:moveTo>
                    <a:pt x="48" y="2"/>
                  </a:move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moveTo>
                    <a:pt x="52" y="2"/>
                  </a:moveTo>
                  <a:cubicBezTo>
                    <a:pt x="52" y="2"/>
                    <a:pt x="52" y="2"/>
                    <a:pt x="51" y="2"/>
                  </a:cubicBezTo>
                  <a:cubicBezTo>
                    <a:pt x="51" y="2"/>
                    <a:pt x="50" y="2"/>
                    <a:pt x="52" y="2"/>
                  </a:cubicBezTo>
                  <a:moveTo>
                    <a:pt x="51" y="2"/>
                  </a:moveTo>
                  <a:cubicBezTo>
                    <a:pt x="51" y="2"/>
                    <a:pt x="51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1" y="2"/>
                    <a:pt x="51" y="2"/>
                  </a:cubicBezTo>
                  <a:moveTo>
                    <a:pt x="49" y="2"/>
                  </a:moveTo>
                  <a:cubicBezTo>
                    <a:pt x="50" y="2"/>
                    <a:pt x="49" y="2"/>
                    <a:pt x="49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8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moveTo>
                    <a:pt x="49" y="2"/>
                  </a:move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3"/>
                    <a:pt x="48" y="3"/>
                    <a:pt x="49" y="2"/>
                  </a:cubicBezTo>
                  <a:cubicBezTo>
                    <a:pt x="48" y="2"/>
                    <a:pt x="48" y="3"/>
                    <a:pt x="47" y="3"/>
                  </a:cubicBezTo>
                  <a:cubicBezTo>
                    <a:pt x="48" y="3"/>
                    <a:pt x="48" y="3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3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8" y="3"/>
                    <a:pt x="48" y="3"/>
                  </a:cubicBezTo>
                  <a:cubicBezTo>
                    <a:pt x="48" y="3"/>
                    <a:pt x="48" y="3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moveTo>
                    <a:pt x="54" y="2"/>
                  </a:moveTo>
                  <a:cubicBezTo>
                    <a:pt x="54" y="2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6" y="1"/>
                    <a:pt x="56" y="1"/>
                    <a:pt x="57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4" y="1"/>
                    <a:pt x="55" y="1"/>
                    <a:pt x="53" y="2"/>
                  </a:cubicBezTo>
                  <a:cubicBezTo>
                    <a:pt x="53" y="2"/>
                    <a:pt x="54" y="2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2"/>
                    <a:pt x="51" y="2"/>
                    <a:pt x="51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3" y="2"/>
                    <a:pt x="54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4" y="2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moveTo>
                    <a:pt x="54" y="1"/>
                  </a:moveTo>
                  <a:cubicBezTo>
                    <a:pt x="54" y="2"/>
                    <a:pt x="54" y="2"/>
                    <a:pt x="54" y="2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1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8" y="2"/>
                    <a:pt x="48" y="3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1" y="2"/>
                    <a:pt x="50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4" y="3"/>
                    <a:pt x="43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6" y="3"/>
                    <a:pt x="46" y="3"/>
                  </a:cubicBezTo>
                  <a:moveTo>
                    <a:pt x="50" y="2"/>
                  </a:moveTo>
                  <a:cubicBezTo>
                    <a:pt x="51" y="2"/>
                    <a:pt x="49" y="2"/>
                    <a:pt x="49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9" y="2"/>
                    <a:pt x="48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3"/>
                    <a:pt x="48" y="3"/>
                  </a:cubicBezTo>
                  <a:cubicBezTo>
                    <a:pt x="49" y="2"/>
                    <a:pt x="50" y="2"/>
                    <a:pt x="50" y="2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moveTo>
                    <a:pt x="33" y="5"/>
                  </a:move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moveTo>
                    <a:pt x="48" y="2"/>
                  </a:move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2"/>
                    <a:pt x="49" y="2"/>
                    <a:pt x="48" y="2"/>
                  </a:cubicBezTo>
                  <a:moveTo>
                    <a:pt x="48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1" y="2"/>
                    <a:pt x="51" y="2"/>
                    <a:pt x="50" y="2"/>
                  </a:cubicBezTo>
                  <a:cubicBezTo>
                    <a:pt x="51" y="2"/>
                    <a:pt x="51" y="2"/>
                    <a:pt x="52" y="2"/>
                  </a:cubicBezTo>
                  <a:cubicBezTo>
                    <a:pt x="52" y="2"/>
                    <a:pt x="52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2" y="2"/>
                  </a:cubicBezTo>
                  <a:cubicBezTo>
                    <a:pt x="54" y="1"/>
                    <a:pt x="53" y="2"/>
                    <a:pt x="54" y="2"/>
                  </a:cubicBezTo>
                  <a:cubicBezTo>
                    <a:pt x="54" y="1"/>
                    <a:pt x="55" y="1"/>
                    <a:pt x="55" y="1"/>
                  </a:cubicBezTo>
                  <a:cubicBezTo>
                    <a:pt x="55" y="1"/>
                    <a:pt x="54" y="1"/>
                    <a:pt x="53" y="2"/>
                  </a:cubicBezTo>
                  <a:cubicBezTo>
                    <a:pt x="53" y="2"/>
                    <a:pt x="54" y="2"/>
                    <a:pt x="54" y="2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3" y="2"/>
                    <a:pt x="53" y="2"/>
                  </a:cubicBezTo>
                  <a:cubicBezTo>
                    <a:pt x="54" y="2"/>
                    <a:pt x="54" y="2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4" y="2"/>
                    <a:pt x="54" y="2"/>
                  </a:cubicBezTo>
                  <a:cubicBezTo>
                    <a:pt x="54" y="1"/>
                    <a:pt x="54" y="1"/>
                    <a:pt x="55" y="1"/>
                  </a:cubicBezTo>
                  <a:cubicBezTo>
                    <a:pt x="55" y="1"/>
                    <a:pt x="54" y="1"/>
                    <a:pt x="54" y="1"/>
                  </a:cubicBezTo>
                  <a:cubicBezTo>
                    <a:pt x="54" y="2"/>
                    <a:pt x="54" y="1"/>
                    <a:pt x="54" y="2"/>
                  </a:cubicBezTo>
                  <a:cubicBezTo>
                    <a:pt x="54" y="2"/>
                    <a:pt x="54" y="2"/>
                    <a:pt x="53" y="2"/>
                  </a:cubicBezTo>
                  <a:cubicBezTo>
                    <a:pt x="54" y="1"/>
                    <a:pt x="54" y="2"/>
                    <a:pt x="54" y="2"/>
                  </a:cubicBezTo>
                  <a:cubicBezTo>
                    <a:pt x="54" y="1"/>
                    <a:pt x="55" y="1"/>
                    <a:pt x="55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4" y="1"/>
                    <a:pt x="55" y="1"/>
                    <a:pt x="55" y="1"/>
                  </a:cubicBezTo>
                  <a:cubicBezTo>
                    <a:pt x="53" y="2"/>
                    <a:pt x="54" y="1"/>
                    <a:pt x="53" y="2"/>
                  </a:cubicBezTo>
                  <a:cubicBezTo>
                    <a:pt x="54" y="2"/>
                    <a:pt x="54" y="2"/>
                    <a:pt x="55" y="1"/>
                  </a:cubicBezTo>
                  <a:cubicBezTo>
                    <a:pt x="55" y="1"/>
                    <a:pt x="56" y="1"/>
                    <a:pt x="56" y="1"/>
                  </a:cubicBezTo>
                  <a:cubicBezTo>
                    <a:pt x="57" y="1"/>
                    <a:pt x="56" y="1"/>
                    <a:pt x="57" y="1"/>
                  </a:cubicBezTo>
                  <a:cubicBezTo>
                    <a:pt x="57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9" y="1"/>
                    <a:pt x="59" y="1"/>
                  </a:cubicBezTo>
                  <a:cubicBezTo>
                    <a:pt x="59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7" y="1"/>
                    <a:pt x="57" y="1"/>
                    <a:pt x="56" y="1"/>
                  </a:cubicBezTo>
                  <a:cubicBezTo>
                    <a:pt x="56" y="1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1"/>
                  </a:cubicBezTo>
                  <a:cubicBezTo>
                    <a:pt x="55" y="1"/>
                    <a:pt x="54" y="2"/>
                    <a:pt x="54" y="1"/>
                  </a:cubicBezTo>
                  <a:cubicBezTo>
                    <a:pt x="54" y="1"/>
                    <a:pt x="54" y="2"/>
                    <a:pt x="53" y="2"/>
                  </a:cubicBezTo>
                  <a:cubicBezTo>
                    <a:pt x="54" y="2"/>
                    <a:pt x="54" y="1"/>
                    <a:pt x="54" y="1"/>
                  </a:cubicBezTo>
                  <a:cubicBezTo>
                    <a:pt x="54" y="2"/>
                    <a:pt x="54" y="2"/>
                    <a:pt x="53" y="2"/>
                  </a:cubicBezTo>
                  <a:cubicBezTo>
                    <a:pt x="54" y="1"/>
                    <a:pt x="52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1" y="2"/>
                    <a:pt x="52" y="2"/>
                    <a:pt x="52" y="2"/>
                  </a:cubicBezTo>
                  <a:cubicBezTo>
                    <a:pt x="51" y="2"/>
                    <a:pt x="52" y="2"/>
                    <a:pt x="51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1" y="2"/>
                    <a:pt x="51" y="2"/>
                  </a:cubicBezTo>
                  <a:cubicBezTo>
                    <a:pt x="51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3" y="2"/>
                    <a:pt x="52" y="2"/>
                  </a:cubicBezTo>
                  <a:cubicBezTo>
                    <a:pt x="52" y="2"/>
                    <a:pt x="52" y="2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3" y="2"/>
                    <a:pt x="53" y="2"/>
                  </a:cubicBezTo>
                  <a:cubicBezTo>
                    <a:pt x="53" y="2"/>
                    <a:pt x="52" y="2"/>
                    <a:pt x="52" y="2"/>
                  </a:cubicBezTo>
                  <a:cubicBezTo>
                    <a:pt x="52" y="2"/>
                    <a:pt x="53" y="2"/>
                    <a:pt x="53" y="2"/>
                  </a:cubicBezTo>
                  <a:cubicBezTo>
                    <a:pt x="53" y="2"/>
                    <a:pt x="52" y="2"/>
                    <a:pt x="52" y="2"/>
                  </a:cubicBezTo>
                  <a:cubicBezTo>
                    <a:pt x="52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2" y="2"/>
                    <a:pt x="53" y="2"/>
                  </a:cubicBezTo>
                  <a:cubicBezTo>
                    <a:pt x="53" y="2"/>
                    <a:pt x="52" y="2"/>
                    <a:pt x="52" y="2"/>
                  </a:cubicBezTo>
                  <a:cubicBezTo>
                    <a:pt x="53" y="2"/>
                    <a:pt x="54" y="2"/>
                    <a:pt x="53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2"/>
                    <a:pt x="53" y="2"/>
                    <a:pt x="52" y="2"/>
                  </a:cubicBezTo>
                  <a:cubicBezTo>
                    <a:pt x="52" y="2"/>
                    <a:pt x="52" y="2"/>
                    <a:pt x="53" y="2"/>
                  </a:cubicBezTo>
                  <a:cubicBezTo>
                    <a:pt x="52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3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3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1" y="2"/>
                    <a:pt x="52" y="2"/>
                    <a:pt x="51" y="2"/>
                  </a:cubicBezTo>
                  <a:cubicBezTo>
                    <a:pt x="50" y="2"/>
                    <a:pt x="51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47" y="3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8" y="2"/>
                    <a:pt x="49" y="2"/>
                  </a:cubicBezTo>
                  <a:cubicBezTo>
                    <a:pt x="48" y="2"/>
                    <a:pt x="49" y="2"/>
                    <a:pt x="48" y="2"/>
                  </a:cubicBezTo>
                  <a:cubicBezTo>
                    <a:pt x="48" y="2"/>
                    <a:pt x="48" y="3"/>
                    <a:pt x="49" y="2"/>
                  </a:cubicBezTo>
                  <a:cubicBezTo>
                    <a:pt x="48" y="2"/>
                    <a:pt x="48" y="3"/>
                    <a:pt x="48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6" y="3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3"/>
                    <a:pt x="44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5" y="3"/>
                    <a:pt x="46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6" y="3"/>
                    <a:pt x="47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7" y="3"/>
                    <a:pt x="48" y="3"/>
                  </a:cubicBezTo>
                  <a:cubicBezTo>
                    <a:pt x="48" y="3"/>
                    <a:pt x="47" y="3"/>
                    <a:pt x="47" y="3"/>
                  </a:cubicBezTo>
                  <a:cubicBezTo>
                    <a:pt x="47" y="3"/>
                    <a:pt x="48" y="3"/>
                    <a:pt x="48" y="3"/>
                  </a:cubicBezTo>
                  <a:cubicBezTo>
                    <a:pt x="48" y="3"/>
                    <a:pt x="47" y="3"/>
                    <a:pt x="47" y="3"/>
                  </a:cubicBezTo>
                  <a:cubicBezTo>
                    <a:pt x="47" y="3"/>
                    <a:pt x="48" y="3"/>
                    <a:pt x="48" y="2"/>
                  </a:cubicBezTo>
                  <a:moveTo>
                    <a:pt x="46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moveTo>
                    <a:pt x="50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51" y="2"/>
                    <a:pt x="50" y="2"/>
                    <a:pt x="50" y="2"/>
                  </a:cubicBezTo>
                  <a:moveTo>
                    <a:pt x="53" y="2"/>
                  </a:move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moveTo>
                    <a:pt x="52" y="2"/>
                  </a:moveTo>
                  <a:cubicBezTo>
                    <a:pt x="53" y="2"/>
                    <a:pt x="52" y="2"/>
                    <a:pt x="53" y="2"/>
                  </a:cubicBezTo>
                  <a:cubicBezTo>
                    <a:pt x="53" y="2"/>
                    <a:pt x="53" y="2"/>
                    <a:pt x="52" y="2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7" y="3"/>
                    <a:pt x="46" y="3"/>
                  </a:cubicBezTo>
                  <a:moveTo>
                    <a:pt x="51" y="2"/>
                  </a:move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1" y="2"/>
                  </a:cubicBezTo>
                  <a:moveTo>
                    <a:pt x="51" y="2"/>
                  </a:moveTo>
                  <a:cubicBezTo>
                    <a:pt x="51" y="2"/>
                    <a:pt x="51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1" y="2"/>
                    <a:pt x="51" y="2"/>
                    <a:pt x="51" y="2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moveTo>
                    <a:pt x="46" y="3"/>
                  </a:moveTo>
                  <a:cubicBezTo>
                    <a:pt x="47" y="3"/>
                    <a:pt x="45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6" y="3"/>
                  </a:moveTo>
                  <a:cubicBezTo>
                    <a:pt x="46" y="3"/>
                    <a:pt x="47" y="3"/>
                    <a:pt x="47" y="3"/>
                  </a:cubicBezTo>
                  <a:cubicBezTo>
                    <a:pt x="47" y="3"/>
                    <a:pt x="47" y="3"/>
                    <a:pt x="46" y="3"/>
                  </a:cubicBezTo>
                  <a:moveTo>
                    <a:pt x="54" y="2"/>
                  </a:move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moveTo>
                    <a:pt x="53" y="2"/>
                  </a:moveTo>
                  <a:cubicBezTo>
                    <a:pt x="53" y="2"/>
                    <a:pt x="52" y="2"/>
                    <a:pt x="52" y="2"/>
                  </a:cubicBezTo>
                  <a:cubicBezTo>
                    <a:pt x="53" y="2"/>
                    <a:pt x="53" y="2"/>
                    <a:pt x="54" y="2"/>
                  </a:cubicBezTo>
                  <a:cubicBezTo>
                    <a:pt x="55" y="1"/>
                    <a:pt x="54" y="2"/>
                    <a:pt x="55" y="1"/>
                  </a:cubicBezTo>
                  <a:cubicBezTo>
                    <a:pt x="55" y="1"/>
                    <a:pt x="54" y="1"/>
                    <a:pt x="53" y="2"/>
                  </a:cubicBezTo>
                  <a:moveTo>
                    <a:pt x="57" y="1"/>
                  </a:move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54" y="2"/>
                  </a:moveTo>
                  <a:cubicBezTo>
                    <a:pt x="54" y="2"/>
                    <a:pt x="54" y="2"/>
                    <a:pt x="54" y="1"/>
                  </a:cubicBezTo>
                  <a:cubicBezTo>
                    <a:pt x="54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moveTo>
                    <a:pt x="56" y="1"/>
                  </a:moveTo>
                  <a:cubicBezTo>
                    <a:pt x="57" y="1"/>
                    <a:pt x="58" y="1"/>
                    <a:pt x="58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7" y="1"/>
                    <a:pt x="56" y="1"/>
                    <a:pt x="56" y="1"/>
                  </a:cubicBezTo>
                  <a:moveTo>
                    <a:pt x="57" y="1"/>
                  </a:moveTo>
                  <a:cubicBezTo>
                    <a:pt x="57" y="1"/>
                    <a:pt x="57" y="1"/>
                    <a:pt x="57" y="1"/>
                  </a:cubicBezTo>
                  <a:close/>
                  <a:moveTo>
                    <a:pt x="55" y="1"/>
                  </a:moveTo>
                  <a:cubicBezTo>
                    <a:pt x="57" y="1"/>
                    <a:pt x="55" y="1"/>
                    <a:pt x="56" y="1"/>
                  </a:cubicBezTo>
                  <a:cubicBezTo>
                    <a:pt x="56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58" y="1"/>
                  </a:move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8" y="1"/>
                  </a:cubicBezTo>
                  <a:moveTo>
                    <a:pt x="57" y="1"/>
                  </a:moveTo>
                  <a:cubicBezTo>
                    <a:pt x="57" y="1"/>
                    <a:pt x="57" y="1"/>
                    <a:pt x="56" y="1"/>
                  </a:cubicBezTo>
                  <a:cubicBezTo>
                    <a:pt x="56" y="1"/>
                    <a:pt x="56" y="1"/>
                    <a:pt x="57" y="1"/>
                  </a:cubicBezTo>
                  <a:moveTo>
                    <a:pt x="48" y="2"/>
                  </a:moveTo>
                  <a:cubicBezTo>
                    <a:pt x="48" y="3"/>
                    <a:pt x="47" y="3"/>
                    <a:pt x="47" y="3"/>
                  </a:cubicBezTo>
                  <a:cubicBezTo>
                    <a:pt x="48" y="3"/>
                    <a:pt x="48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7" y="3"/>
                  </a:cubicBezTo>
                  <a:cubicBezTo>
                    <a:pt x="47" y="3"/>
                    <a:pt x="46" y="3"/>
                    <a:pt x="45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2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49" y="2"/>
                    <a:pt x="48" y="2"/>
                  </a:cubicBezTo>
                  <a:cubicBezTo>
                    <a:pt x="48" y="2"/>
                    <a:pt x="49" y="2"/>
                    <a:pt x="50" y="2"/>
                  </a:cubicBezTo>
                  <a:moveTo>
                    <a:pt x="48" y="2"/>
                  </a:move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</a:path>
              </a:pathLst>
            </a:custGeom>
            <a:solidFill>
              <a:srgbClr val="E0D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3"/>
            <p:cNvSpPr>
              <a:spLocks noEditPoints="1"/>
            </p:cNvSpPr>
            <p:nvPr/>
          </p:nvSpPr>
          <p:spPr bwMode="auto">
            <a:xfrm>
              <a:off x="5680075" y="1233488"/>
              <a:ext cx="1995488" cy="2776538"/>
            </a:xfrm>
            <a:custGeom>
              <a:avLst/>
              <a:gdLst>
                <a:gd name="T0" fmla="*/ 97 w 197"/>
                <a:gd name="T1" fmla="*/ 265 h 275"/>
                <a:gd name="T2" fmla="*/ 15 w 197"/>
                <a:gd name="T3" fmla="*/ 81 h 275"/>
                <a:gd name="T4" fmla="*/ 66 w 197"/>
                <a:gd name="T5" fmla="*/ 17 h 275"/>
                <a:gd name="T6" fmla="*/ 57 w 197"/>
                <a:gd name="T7" fmla="*/ 15 h 275"/>
                <a:gd name="T8" fmla="*/ 111 w 197"/>
                <a:gd name="T9" fmla="*/ 32 h 275"/>
                <a:gd name="T10" fmla="*/ 100 w 197"/>
                <a:gd name="T11" fmla="*/ 27 h 275"/>
                <a:gd name="T12" fmla="*/ 159 w 197"/>
                <a:gd name="T13" fmla="*/ 35 h 275"/>
                <a:gd name="T14" fmla="*/ 134 w 197"/>
                <a:gd name="T15" fmla="*/ 15 h 275"/>
                <a:gd name="T16" fmla="*/ 7 w 197"/>
                <a:gd name="T17" fmla="*/ 52 h 275"/>
                <a:gd name="T18" fmla="*/ 5 w 197"/>
                <a:gd name="T19" fmla="*/ 56 h 275"/>
                <a:gd name="T20" fmla="*/ 78 w 197"/>
                <a:gd name="T21" fmla="*/ 5 h 275"/>
                <a:gd name="T22" fmla="*/ 43 w 197"/>
                <a:gd name="T23" fmla="*/ 136 h 275"/>
                <a:gd name="T24" fmla="*/ 48 w 197"/>
                <a:gd name="T25" fmla="*/ 261 h 275"/>
                <a:gd name="T26" fmla="*/ 41 w 197"/>
                <a:gd name="T27" fmla="*/ 230 h 275"/>
                <a:gd name="T28" fmla="*/ 121 w 197"/>
                <a:gd name="T29" fmla="*/ 233 h 275"/>
                <a:gd name="T30" fmla="*/ 154 w 197"/>
                <a:gd name="T31" fmla="*/ 209 h 275"/>
                <a:gd name="T32" fmla="*/ 166 w 197"/>
                <a:gd name="T33" fmla="*/ 156 h 275"/>
                <a:gd name="T34" fmla="*/ 102 w 197"/>
                <a:gd name="T35" fmla="*/ 106 h 275"/>
                <a:gd name="T36" fmla="*/ 125 w 197"/>
                <a:gd name="T37" fmla="*/ 58 h 275"/>
                <a:gd name="T38" fmla="*/ 155 w 197"/>
                <a:gd name="T39" fmla="*/ 64 h 275"/>
                <a:gd name="T40" fmla="*/ 167 w 197"/>
                <a:gd name="T41" fmla="*/ 114 h 275"/>
                <a:gd name="T42" fmla="*/ 189 w 197"/>
                <a:gd name="T43" fmla="*/ 143 h 275"/>
                <a:gd name="T44" fmla="*/ 132 w 197"/>
                <a:gd name="T45" fmla="*/ 254 h 275"/>
                <a:gd name="T46" fmla="*/ 98 w 197"/>
                <a:gd name="T47" fmla="*/ 257 h 275"/>
                <a:gd name="T48" fmla="*/ 34 w 197"/>
                <a:gd name="T49" fmla="*/ 252 h 275"/>
                <a:gd name="T50" fmla="*/ 21 w 197"/>
                <a:gd name="T51" fmla="*/ 187 h 275"/>
                <a:gd name="T52" fmla="*/ 15 w 197"/>
                <a:gd name="T53" fmla="*/ 230 h 275"/>
                <a:gd name="T54" fmla="*/ 86 w 197"/>
                <a:gd name="T55" fmla="*/ 269 h 275"/>
                <a:gd name="T56" fmla="*/ 7 w 197"/>
                <a:gd name="T57" fmla="*/ 225 h 275"/>
                <a:gd name="T58" fmla="*/ 17 w 197"/>
                <a:gd name="T59" fmla="*/ 106 h 275"/>
                <a:gd name="T60" fmla="*/ 20 w 197"/>
                <a:gd name="T61" fmla="*/ 83 h 275"/>
                <a:gd name="T62" fmla="*/ 3 w 197"/>
                <a:gd name="T63" fmla="*/ 40 h 275"/>
                <a:gd name="T64" fmla="*/ 28 w 197"/>
                <a:gd name="T65" fmla="*/ 8 h 275"/>
                <a:gd name="T66" fmla="*/ 21 w 197"/>
                <a:gd name="T67" fmla="*/ 17 h 275"/>
                <a:gd name="T68" fmla="*/ 43 w 197"/>
                <a:gd name="T69" fmla="*/ 17 h 275"/>
                <a:gd name="T70" fmla="*/ 19 w 197"/>
                <a:gd name="T71" fmla="*/ 49 h 275"/>
                <a:gd name="T72" fmla="*/ 30 w 197"/>
                <a:gd name="T73" fmla="*/ 217 h 275"/>
                <a:gd name="T74" fmla="*/ 40 w 197"/>
                <a:gd name="T75" fmla="*/ 153 h 275"/>
                <a:gd name="T76" fmla="*/ 44 w 197"/>
                <a:gd name="T77" fmla="*/ 170 h 275"/>
                <a:gd name="T78" fmla="*/ 21 w 197"/>
                <a:gd name="T79" fmla="*/ 16 h 275"/>
                <a:gd name="T80" fmla="*/ 22 w 197"/>
                <a:gd name="T81" fmla="*/ 31 h 275"/>
                <a:gd name="T82" fmla="*/ 13 w 197"/>
                <a:gd name="T83" fmla="*/ 47 h 275"/>
                <a:gd name="T84" fmla="*/ 22 w 197"/>
                <a:gd name="T85" fmla="*/ 66 h 275"/>
                <a:gd name="T86" fmla="*/ 24 w 197"/>
                <a:gd name="T87" fmla="*/ 78 h 275"/>
                <a:gd name="T88" fmla="*/ 20 w 197"/>
                <a:gd name="T89" fmla="*/ 121 h 275"/>
                <a:gd name="T90" fmla="*/ 16 w 197"/>
                <a:gd name="T91" fmla="*/ 145 h 275"/>
                <a:gd name="T92" fmla="*/ 14 w 197"/>
                <a:gd name="T93" fmla="*/ 176 h 275"/>
                <a:gd name="T94" fmla="*/ 165 w 197"/>
                <a:gd name="T95" fmla="*/ 114 h 275"/>
                <a:gd name="T96" fmla="*/ 175 w 197"/>
                <a:gd name="T97" fmla="*/ 131 h 275"/>
                <a:gd name="T98" fmla="*/ 174 w 197"/>
                <a:gd name="T99" fmla="*/ 214 h 275"/>
                <a:gd name="T100" fmla="*/ 150 w 197"/>
                <a:gd name="T101" fmla="*/ 244 h 275"/>
                <a:gd name="T102" fmla="*/ 79 w 197"/>
                <a:gd name="T103" fmla="*/ 260 h 275"/>
                <a:gd name="T104" fmla="*/ 43 w 197"/>
                <a:gd name="T105" fmla="*/ 177 h 275"/>
                <a:gd name="T106" fmla="*/ 193 w 197"/>
                <a:gd name="T107" fmla="*/ 147 h 275"/>
                <a:gd name="T108" fmla="*/ 196 w 197"/>
                <a:gd name="T109" fmla="*/ 171 h 275"/>
                <a:gd name="T110" fmla="*/ 42 w 197"/>
                <a:gd name="T111" fmla="*/ 145 h 275"/>
                <a:gd name="T112" fmla="*/ 41 w 197"/>
                <a:gd name="T113" fmla="*/ 115 h 275"/>
                <a:gd name="T114" fmla="*/ 92 w 197"/>
                <a:gd name="T115" fmla="*/ 41 h 275"/>
                <a:gd name="T116" fmla="*/ 34 w 197"/>
                <a:gd name="T117" fmla="*/ 41 h 275"/>
                <a:gd name="T118" fmla="*/ 35 w 197"/>
                <a:gd name="T119" fmla="*/ 74 h 275"/>
                <a:gd name="T120" fmla="*/ 54 w 197"/>
                <a:gd name="T121" fmla="*/ 28 h 275"/>
                <a:gd name="T122" fmla="*/ 33 w 197"/>
                <a:gd name="T123" fmla="*/ 41 h 275"/>
                <a:gd name="T124" fmla="*/ 119 w 197"/>
                <a:gd name="T125" fmla="*/ 4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275">
                  <a:moveTo>
                    <a:pt x="91" y="269"/>
                  </a:moveTo>
                  <a:cubicBezTo>
                    <a:pt x="91" y="270"/>
                    <a:pt x="90" y="270"/>
                    <a:pt x="90" y="270"/>
                  </a:cubicBezTo>
                  <a:cubicBezTo>
                    <a:pt x="89" y="271"/>
                    <a:pt x="89" y="271"/>
                    <a:pt x="89" y="271"/>
                  </a:cubicBezTo>
                  <a:cubicBezTo>
                    <a:pt x="89" y="270"/>
                    <a:pt x="90" y="270"/>
                    <a:pt x="89" y="270"/>
                  </a:cubicBezTo>
                  <a:cubicBezTo>
                    <a:pt x="89" y="269"/>
                    <a:pt x="90" y="269"/>
                    <a:pt x="91" y="269"/>
                  </a:cubicBezTo>
                  <a:moveTo>
                    <a:pt x="95" y="266"/>
                  </a:moveTo>
                  <a:cubicBezTo>
                    <a:pt x="95" y="266"/>
                    <a:pt x="94" y="266"/>
                    <a:pt x="94" y="267"/>
                  </a:cubicBezTo>
                  <a:cubicBezTo>
                    <a:pt x="93" y="267"/>
                    <a:pt x="93" y="266"/>
                    <a:pt x="93" y="266"/>
                  </a:cubicBezTo>
                  <a:cubicBezTo>
                    <a:pt x="93" y="266"/>
                    <a:pt x="91" y="267"/>
                    <a:pt x="91" y="266"/>
                  </a:cubicBezTo>
                  <a:cubicBezTo>
                    <a:pt x="93" y="266"/>
                    <a:pt x="94" y="266"/>
                    <a:pt x="95" y="266"/>
                  </a:cubicBezTo>
                  <a:moveTo>
                    <a:pt x="91" y="270"/>
                  </a:moveTo>
                  <a:cubicBezTo>
                    <a:pt x="92" y="269"/>
                    <a:pt x="92" y="269"/>
                    <a:pt x="92" y="269"/>
                  </a:cubicBezTo>
                  <a:cubicBezTo>
                    <a:pt x="93" y="270"/>
                    <a:pt x="91" y="271"/>
                    <a:pt x="91" y="270"/>
                  </a:cubicBezTo>
                  <a:moveTo>
                    <a:pt x="109" y="260"/>
                  </a:moveTo>
                  <a:cubicBezTo>
                    <a:pt x="108" y="261"/>
                    <a:pt x="108" y="261"/>
                    <a:pt x="107" y="261"/>
                  </a:cubicBezTo>
                  <a:cubicBezTo>
                    <a:pt x="106" y="261"/>
                    <a:pt x="107" y="262"/>
                    <a:pt x="107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2" y="263"/>
                    <a:pt x="104" y="263"/>
                    <a:pt x="104" y="263"/>
                  </a:cubicBezTo>
                  <a:cubicBezTo>
                    <a:pt x="104" y="262"/>
                    <a:pt x="103" y="263"/>
                    <a:pt x="103" y="262"/>
                  </a:cubicBezTo>
                  <a:cubicBezTo>
                    <a:pt x="102" y="262"/>
                    <a:pt x="103" y="263"/>
                    <a:pt x="103" y="263"/>
                  </a:cubicBezTo>
                  <a:cubicBezTo>
                    <a:pt x="101" y="264"/>
                    <a:pt x="100" y="263"/>
                    <a:pt x="99" y="262"/>
                  </a:cubicBezTo>
                  <a:cubicBezTo>
                    <a:pt x="98" y="263"/>
                    <a:pt x="97" y="263"/>
                    <a:pt x="96" y="262"/>
                  </a:cubicBezTo>
                  <a:cubicBezTo>
                    <a:pt x="98" y="261"/>
                    <a:pt x="100" y="262"/>
                    <a:pt x="102" y="262"/>
                  </a:cubicBezTo>
                  <a:cubicBezTo>
                    <a:pt x="102" y="262"/>
                    <a:pt x="101" y="262"/>
                    <a:pt x="101" y="261"/>
                  </a:cubicBezTo>
                  <a:cubicBezTo>
                    <a:pt x="102" y="261"/>
                    <a:pt x="104" y="261"/>
                    <a:pt x="104" y="262"/>
                  </a:cubicBezTo>
                  <a:cubicBezTo>
                    <a:pt x="106" y="262"/>
                    <a:pt x="107" y="260"/>
                    <a:pt x="108" y="259"/>
                  </a:cubicBezTo>
                  <a:cubicBezTo>
                    <a:pt x="108" y="260"/>
                    <a:pt x="109" y="260"/>
                    <a:pt x="109" y="260"/>
                  </a:cubicBezTo>
                  <a:cubicBezTo>
                    <a:pt x="109" y="259"/>
                    <a:pt x="108" y="260"/>
                    <a:pt x="108" y="258"/>
                  </a:cubicBezTo>
                  <a:cubicBezTo>
                    <a:pt x="109" y="259"/>
                    <a:pt x="109" y="258"/>
                    <a:pt x="110" y="257"/>
                  </a:cubicBezTo>
                  <a:cubicBezTo>
                    <a:pt x="111" y="257"/>
                    <a:pt x="111" y="258"/>
                    <a:pt x="112" y="257"/>
                  </a:cubicBezTo>
                  <a:cubicBezTo>
                    <a:pt x="112" y="257"/>
                    <a:pt x="112" y="257"/>
                    <a:pt x="112" y="258"/>
                  </a:cubicBezTo>
                  <a:cubicBezTo>
                    <a:pt x="111" y="259"/>
                    <a:pt x="112" y="261"/>
                    <a:pt x="110" y="261"/>
                  </a:cubicBezTo>
                  <a:cubicBezTo>
                    <a:pt x="111" y="261"/>
                    <a:pt x="110" y="259"/>
                    <a:pt x="111" y="259"/>
                  </a:cubicBezTo>
                  <a:cubicBezTo>
                    <a:pt x="111" y="258"/>
                    <a:pt x="110" y="259"/>
                    <a:pt x="110" y="259"/>
                  </a:cubicBezTo>
                  <a:cubicBezTo>
                    <a:pt x="110" y="260"/>
                    <a:pt x="109" y="260"/>
                    <a:pt x="110" y="261"/>
                  </a:cubicBezTo>
                  <a:cubicBezTo>
                    <a:pt x="109" y="261"/>
                    <a:pt x="109" y="261"/>
                    <a:pt x="109" y="260"/>
                  </a:cubicBezTo>
                  <a:moveTo>
                    <a:pt x="98" y="268"/>
                  </a:moveTo>
                  <a:cubicBezTo>
                    <a:pt x="98" y="269"/>
                    <a:pt x="97" y="269"/>
                    <a:pt x="96" y="269"/>
                  </a:cubicBezTo>
                  <a:cubicBezTo>
                    <a:pt x="96" y="268"/>
                    <a:pt x="97" y="268"/>
                    <a:pt x="98" y="268"/>
                  </a:cubicBezTo>
                  <a:moveTo>
                    <a:pt x="105" y="266"/>
                  </a:moveTo>
                  <a:cubicBezTo>
                    <a:pt x="104" y="266"/>
                    <a:pt x="104" y="266"/>
                    <a:pt x="104" y="266"/>
                  </a:cubicBezTo>
                  <a:cubicBezTo>
                    <a:pt x="103" y="267"/>
                    <a:pt x="103" y="266"/>
                    <a:pt x="103" y="266"/>
                  </a:cubicBezTo>
                  <a:cubicBezTo>
                    <a:pt x="99" y="266"/>
                    <a:pt x="103" y="266"/>
                    <a:pt x="103" y="265"/>
                  </a:cubicBezTo>
                  <a:cubicBezTo>
                    <a:pt x="104" y="265"/>
                    <a:pt x="105" y="265"/>
                    <a:pt x="105" y="266"/>
                  </a:cubicBezTo>
                  <a:moveTo>
                    <a:pt x="100" y="268"/>
                  </a:moveTo>
                  <a:cubicBezTo>
                    <a:pt x="99" y="268"/>
                    <a:pt x="99" y="268"/>
                    <a:pt x="99" y="268"/>
                  </a:cubicBezTo>
                  <a:cubicBezTo>
                    <a:pt x="99" y="267"/>
                    <a:pt x="100" y="267"/>
                    <a:pt x="100" y="266"/>
                  </a:cubicBezTo>
                  <a:cubicBezTo>
                    <a:pt x="100" y="266"/>
                    <a:pt x="100" y="268"/>
                    <a:pt x="100" y="268"/>
                  </a:cubicBezTo>
                  <a:moveTo>
                    <a:pt x="95" y="266"/>
                  </a:moveTo>
                  <a:cubicBezTo>
                    <a:pt x="94" y="266"/>
                    <a:pt x="95" y="265"/>
                    <a:pt x="96" y="265"/>
                  </a:cubicBezTo>
                  <a:cubicBezTo>
                    <a:pt x="95" y="264"/>
                    <a:pt x="93" y="266"/>
                    <a:pt x="93" y="265"/>
                  </a:cubicBezTo>
                  <a:cubicBezTo>
                    <a:pt x="94" y="264"/>
                    <a:pt x="94" y="265"/>
                    <a:pt x="95" y="264"/>
                  </a:cubicBezTo>
                  <a:cubicBezTo>
                    <a:pt x="96" y="265"/>
                    <a:pt x="97" y="264"/>
                    <a:pt x="97" y="265"/>
                  </a:cubicBezTo>
                  <a:cubicBezTo>
                    <a:pt x="96" y="266"/>
                    <a:pt x="95" y="265"/>
                    <a:pt x="95" y="266"/>
                  </a:cubicBezTo>
                  <a:moveTo>
                    <a:pt x="88" y="268"/>
                  </a:moveTo>
                  <a:cubicBezTo>
                    <a:pt x="88" y="267"/>
                    <a:pt x="91" y="266"/>
                    <a:pt x="91" y="267"/>
                  </a:cubicBezTo>
                  <a:cubicBezTo>
                    <a:pt x="90" y="267"/>
                    <a:pt x="89" y="267"/>
                    <a:pt x="88" y="268"/>
                  </a:cubicBezTo>
                  <a:moveTo>
                    <a:pt x="22" y="98"/>
                  </a:moveTo>
                  <a:cubicBezTo>
                    <a:pt x="23" y="98"/>
                    <a:pt x="22" y="96"/>
                    <a:pt x="22" y="96"/>
                  </a:cubicBezTo>
                  <a:cubicBezTo>
                    <a:pt x="23" y="96"/>
                    <a:pt x="24" y="97"/>
                    <a:pt x="23" y="97"/>
                  </a:cubicBezTo>
                  <a:cubicBezTo>
                    <a:pt x="23" y="98"/>
                    <a:pt x="24" y="98"/>
                    <a:pt x="24" y="98"/>
                  </a:cubicBezTo>
                  <a:cubicBezTo>
                    <a:pt x="24" y="99"/>
                    <a:pt x="24" y="100"/>
                    <a:pt x="24" y="101"/>
                  </a:cubicBezTo>
                  <a:cubicBezTo>
                    <a:pt x="24" y="101"/>
                    <a:pt x="23" y="101"/>
                    <a:pt x="23" y="101"/>
                  </a:cubicBezTo>
                  <a:cubicBezTo>
                    <a:pt x="23" y="101"/>
                    <a:pt x="24" y="103"/>
                    <a:pt x="23" y="102"/>
                  </a:cubicBezTo>
                  <a:cubicBezTo>
                    <a:pt x="22" y="101"/>
                    <a:pt x="23" y="101"/>
                    <a:pt x="23" y="100"/>
                  </a:cubicBezTo>
                  <a:cubicBezTo>
                    <a:pt x="23" y="99"/>
                    <a:pt x="23" y="99"/>
                    <a:pt x="22" y="98"/>
                  </a:cubicBezTo>
                  <a:cubicBezTo>
                    <a:pt x="21" y="99"/>
                    <a:pt x="23" y="99"/>
                    <a:pt x="23" y="100"/>
                  </a:cubicBezTo>
                  <a:cubicBezTo>
                    <a:pt x="22" y="101"/>
                    <a:pt x="22" y="102"/>
                    <a:pt x="23" y="104"/>
                  </a:cubicBezTo>
                  <a:cubicBezTo>
                    <a:pt x="23" y="105"/>
                    <a:pt x="23" y="107"/>
                    <a:pt x="23" y="108"/>
                  </a:cubicBezTo>
                  <a:cubicBezTo>
                    <a:pt x="22" y="104"/>
                    <a:pt x="21" y="98"/>
                    <a:pt x="21" y="93"/>
                  </a:cubicBezTo>
                  <a:cubicBezTo>
                    <a:pt x="22" y="94"/>
                    <a:pt x="21" y="97"/>
                    <a:pt x="22" y="98"/>
                  </a:cubicBezTo>
                  <a:moveTo>
                    <a:pt x="16" y="88"/>
                  </a:moveTo>
                  <a:cubicBezTo>
                    <a:pt x="15" y="88"/>
                    <a:pt x="16" y="86"/>
                    <a:pt x="15" y="86"/>
                  </a:cubicBezTo>
                  <a:cubicBezTo>
                    <a:pt x="15" y="85"/>
                    <a:pt x="15" y="85"/>
                    <a:pt x="15" y="84"/>
                  </a:cubicBezTo>
                  <a:cubicBezTo>
                    <a:pt x="17" y="83"/>
                    <a:pt x="16" y="88"/>
                    <a:pt x="16" y="88"/>
                  </a:cubicBezTo>
                  <a:moveTo>
                    <a:pt x="16" y="91"/>
                  </a:moveTo>
                  <a:cubicBezTo>
                    <a:pt x="16" y="91"/>
                    <a:pt x="17" y="91"/>
                    <a:pt x="17" y="91"/>
                  </a:cubicBezTo>
                  <a:cubicBezTo>
                    <a:pt x="17" y="90"/>
                    <a:pt x="16" y="90"/>
                    <a:pt x="16" y="91"/>
                  </a:cubicBezTo>
                  <a:cubicBezTo>
                    <a:pt x="15" y="90"/>
                    <a:pt x="16" y="89"/>
                    <a:pt x="16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7" y="89"/>
                    <a:pt x="17" y="90"/>
                    <a:pt x="18" y="91"/>
                  </a:cubicBezTo>
                  <a:cubicBezTo>
                    <a:pt x="18" y="92"/>
                    <a:pt x="19" y="93"/>
                    <a:pt x="19" y="94"/>
                  </a:cubicBezTo>
                  <a:cubicBezTo>
                    <a:pt x="19" y="96"/>
                    <a:pt x="18" y="96"/>
                    <a:pt x="19" y="97"/>
                  </a:cubicBezTo>
                  <a:cubicBezTo>
                    <a:pt x="19" y="98"/>
                    <a:pt x="18" y="97"/>
                    <a:pt x="18" y="97"/>
                  </a:cubicBezTo>
                  <a:cubicBezTo>
                    <a:pt x="17" y="98"/>
                    <a:pt x="18" y="99"/>
                    <a:pt x="17" y="100"/>
                  </a:cubicBezTo>
                  <a:cubicBezTo>
                    <a:pt x="16" y="100"/>
                    <a:pt x="17" y="97"/>
                    <a:pt x="17" y="98"/>
                  </a:cubicBezTo>
                  <a:cubicBezTo>
                    <a:pt x="16" y="98"/>
                    <a:pt x="17" y="97"/>
                    <a:pt x="18" y="97"/>
                  </a:cubicBezTo>
                  <a:cubicBezTo>
                    <a:pt x="17" y="96"/>
                    <a:pt x="18" y="96"/>
                    <a:pt x="18" y="96"/>
                  </a:cubicBezTo>
                  <a:cubicBezTo>
                    <a:pt x="18" y="95"/>
                    <a:pt x="18" y="95"/>
                    <a:pt x="18" y="94"/>
                  </a:cubicBezTo>
                  <a:cubicBezTo>
                    <a:pt x="18" y="94"/>
                    <a:pt x="19" y="94"/>
                    <a:pt x="18" y="94"/>
                  </a:cubicBezTo>
                  <a:cubicBezTo>
                    <a:pt x="18" y="93"/>
                    <a:pt x="18" y="93"/>
                    <a:pt x="18" y="94"/>
                  </a:cubicBezTo>
                  <a:cubicBezTo>
                    <a:pt x="17" y="94"/>
                    <a:pt x="18" y="94"/>
                    <a:pt x="17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6"/>
                    <a:pt x="18" y="97"/>
                    <a:pt x="16" y="97"/>
                  </a:cubicBezTo>
                  <a:cubicBezTo>
                    <a:pt x="16" y="94"/>
                    <a:pt x="16" y="93"/>
                    <a:pt x="16" y="91"/>
                  </a:cubicBezTo>
                  <a:moveTo>
                    <a:pt x="17" y="91"/>
                  </a:moveTo>
                  <a:cubicBezTo>
                    <a:pt x="17" y="92"/>
                    <a:pt x="16" y="92"/>
                    <a:pt x="17" y="93"/>
                  </a:cubicBezTo>
                  <a:cubicBezTo>
                    <a:pt x="18" y="93"/>
                    <a:pt x="18" y="92"/>
                    <a:pt x="17" y="91"/>
                  </a:cubicBezTo>
                  <a:moveTo>
                    <a:pt x="92" y="265"/>
                  </a:moveTo>
                  <a:cubicBezTo>
                    <a:pt x="91" y="265"/>
                    <a:pt x="91" y="264"/>
                    <a:pt x="89" y="265"/>
                  </a:cubicBezTo>
                  <a:cubicBezTo>
                    <a:pt x="90" y="264"/>
                    <a:pt x="91" y="264"/>
                    <a:pt x="92" y="264"/>
                  </a:cubicBezTo>
                  <a:cubicBezTo>
                    <a:pt x="92" y="263"/>
                    <a:pt x="94" y="263"/>
                    <a:pt x="95" y="263"/>
                  </a:cubicBezTo>
                  <a:cubicBezTo>
                    <a:pt x="96" y="264"/>
                    <a:pt x="94" y="263"/>
                    <a:pt x="93" y="264"/>
                  </a:cubicBezTo>
                  <a:cubicBezTo>
                    <a:pt x="92" y="264"/>
                    <a:pt x="93" y="265"/>
                    <a:pt x="92" y="265"/>
                  </a:cubicBezTo>
                  <a:moveTo>
                    <a:pt x="13" y="82"/>
                  </a:moveTo>
                  <a:cubicBezTo>
                    <a:pt x="13" y="81"/>
                    <a:pt x="14" y="79"/>
                    <a:pt x="15" y="81"/>
                  </a:cubicBezTo>
                  <a:cubicBezTo>
                    <a:pt x="14" y="80"/>
                    <a:pt x="15" y="82"/>
                    <a:pt x="13" y="82"/>
                  </a:cubicBezTo>
                  <a:moveTo>
                    <a:pt x="16" y="84"/>
                  </a:moveTo>
                  <a:cubicBezTo>
                    <a:pt x="16" y="82"/>
                    <a:pt x="16" y="82"/>
                    <a:pt x="16" y="82"/>
                  </a:cubicBezTo>
                  <a:cubicBezTo>
                    <a:pt x="17" y="82"/>
                    <a:pt x="17" y="84"/>
                    <a:pt x="16" y="84"/>
                  </a:cubicBezTo>
                  <a:moveTo>
                    <a:pt x="87" y="270"/>
                  </a:moveTo>
                  <a:cubicBezTo>
                    <a:pt x="88" y="270"/>
                    <a:pt x="88" y="270"/>
                    <a:pt x="88" y="270"/>
                  </a:cubicBezTo>
                  <a:cubicBezTo>
                    <a:pt x="89" y="271"/>
                    <a:pt x="89" y="271"/>
                    <a:pt x="89" y="271"/>
                  </a:cubicBezTo>
                  <a:cubicBezTo>
                    <a:pt x="88" y="271"/>
                    <a:pt x="88" y="271"/>
                    <a:pt x="88" y="271"/>
                  </a:cubicBezTo>
                  <a:cubicBezTo>
                    <a:pt x="88" y="270"/>
                    <a:pt x="88" y="271"/>
                    <a:pt x="87" y="270"/>
                  </a:cubicBezTo>
                  <a:moveTo>
                    <a:pt x="17" y="101"/>
                  </a:moveTo>
                  <a:cubicBezTo>
                    <a:pt x="16" y="101"/>
                    <a:pt x="16" y="100"/>
                    <a:pt x="15" y="100"/>
                  </a:cubicBezTo>
                  <a:cubicBezTo>
                    <a:pt x="15" y="97"/>
                    <a:pt x="14" y="95"/>
                    <a:pt x="14" y="93"/>
                  </a:cubicBezTo>
                  <a:cubicBezTo>
                    <a:pt x="15" y="95"/>
                    <a:pt x="15" y="97"/>
                    <a:pt x="15" y="99"/>
                  </a:cubicBezTo>
                  <a:cubicBezTo>
                    <a:pt x="16" y="100"/>
                    <a:pt x="16" y="100"/>
                    <a:pt x="17" y="101"/>
                  </a:cubicBezTo>
                  <a:moveTo>
                    <a:pt x="7" y="205"/>
                  </a:moveTo>
                  <a:cubicBezTo>
                    <a:pt x="6" y="203"/>
                    <a:pt x="6" y="201"/>
                    <a:pt x="7" y="199"/>
                  </a:cubicBezTo>
                  <a:cubicBezTo>
                    <a:pt x="8" y="199"/>
                    <a:pt x="7" y="201"/>
                    <a:pt x="7" y="202"/>
                  </a:cubicBezTo>
                  <a:cubicBezTo>
                    <a:pt x="7" y="203"/>
                    <a:pt x="7" y="204"/>
                    <a:pt x="7" y="205"/>
                  </a:cubicBezTo>
                  <a:moveTo>
                    <a:pt x="113" y="261"/>
                  </a:moveTo>
                  <a:cubicBezTo>
                    <a:pt x="111" y="261"/>
                    <a:pt x="114" y="262"/>
                    <a:pt x="112" y="262"/>
                  </a:cubicBezTo>
                  <a:cubicBezTo>
                    <a:pt x="112" y="262"/>
                    <a:pt x="113" y="262"/>
                    <a:pt x="113" y="263"/>
                  </a:cubicBezTo>
                  <a:cubicBezTo>
                    <a:pt x="112" y="263"/>
                    <a:pt x="112" y="263"/>
                    <a:pt x="111" y="263"/>
                  </a:cubicBezTo>
                  <a:cubicBezTo>
                    <a:pt x="111" y="263"/>
                    <a:pt x="109" y="264"/>
                    <a:pt x="109" y="263"/>
                  </a:cubicBezTo>
                  <a:cubicBezTo>
                    <a:pt x="110" y="263"/>
                    <a:pt x="111" y="263"/>
                    <a:pt x="111" y="263"/>
                  </a:cubicBezTo>
                  <a:cubicBezTo>
                    <a:pt x="112" y="263"/>
                    <a:pt x="111" y="262"/>
                    <a:pt x="111" y="262"/>
                  </a:cubicBezTo>
                  <a:cubicBezTo>
                    <a:pt x="111" y="261"/>
                    <a:pt x="112" y="261"/>
                    <a:pt x="112" y="260"/>
                  </a:cubicBezTo>
                  <a:cubicBezTo>
                    <a:pt x="113" y="261"/>
                    <a:pt x="113" y="259"/>
                    <a:pt x="114" y="260"/>
                  </a:cubicBezTo>
                  <a:cubicBezTo>
                    <a:pt x="114" y="260"/>
                    <a:pt x="114" y="260"/>
                    <a:pt x="114" y="260"/>
                  </a:cubicBezTo>
                  <a:cubicBezTo>
                    <a:pt x="114" y="260"/>
                    <a:pt x="113" y="261"/>
                    <a:pt x="113" y="261"/>
                  </a:cubicBezTo>
                  <a:moveTo>
                    <a:pt x="16" y="107"/>
                  </a:moveTo>
                  <a:cubicBezTo>
                    <a:pt x="15" y="107"/>
                    <a:pt x="16" y="106"/>
                    <a:pt x="16" y="105"/>
                  </a:cubicBezTo>
                  <a:cubicBezTo>
                    <a:pt x="16" y="105"/>
                    <a:pt x="16" y="105"/>
                    <a:pt x="15" y="105"/>
                  </a:cubicBezTo>
                  <a:cubicBezTo>
                    <a:pt x="16" y="104"/>
                    <a:pt x="15" y="104"/>
                    <a:pt x="15" y="103"/>
                  </a:cubicBezTo>
                  <a:cubicBezTo>
                    <a:pt x="15" y="102"/>
                    <a:pt x="14" y="101"/>
                    <a:pt x="15" y="101"/>
                  </a:cubicBezTo>
                  <a:cubicBezTo>
                    <a:pt x="15" y="103"/>
                    <a:pt x="16" y="103"/>
                    <a:pt x="17" y="104"/>
                  </a:cubicBezTo>
                  <a:cubicBezTo>
                    <a:pt x="17" y="105"/>
                    <a:pt x="16" y="106"/>
                    <a:pt x="16" y="107"/>
                  </a:cubicBezTo>
                  <a:moveTo>
                    <a:pt x="89" y="18"/>
                  </a:moveTo>
                  <a:cubicBezTo>
                    <a:pt x="89" y="19"/>
                    <a:pt x="86" y="19"/>
                    <a:pt x="86" y="18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8" y="18"/>
                    <a:pt x="87" y="18"/>
                    <a:pt x="87" y="17"/>
                  </a:cubicBezTo>
                  <a:cubicBezTo>
                    <a:pt x="86" y="17"/>
                    <a:pt x="86" y="19"/>
                    <a:pt x="84" y="18"/>
                  </a:cubicBezTo>
                  <a:cubicBezTo>
                    <a:pt x="85" y="17"/>
                    <a:pt x="86" y="17"/>
                    <a:pt x="87" y="17"/>
                  </a:cubicBezTo>
                  <a:cubicBezTo>
                    <a:pt x="88" y="17"/>
                    <a:pt x="88" y="18"/>
                    <a:pt x="89" y="18"/>
                  </a:cubicBezTo>
                  <a:moveTo>
                    <a:pt x="62" y="13"/>
                  </a:moveTo>
                  <a:cubicBezTo>
                    <a:pt x="61" y="13"/>
                    <a:pt x="59" y="14"/>
                    <a:pt x="60" y="12"/>
                  </a:cubicBezTo>
                  <a:cubicBezTo>
                    <a:pt x="60" y="13"/>
                    <a:pt x="60" y="13"/>
                    <a:pt x="61" y="13"/>
                  </a:cubicBezTo>
                  <a:cubicBezTo>
                    <a:pt x="62" y="12"/>
                    <a:pt x="60" y="13"/>
                    <a:pt x="60" y="12"/>
                  </a:cubicBezTo>
                  <a:cubicBezTo>
                    <a:pt x="61" y="12"/>
                    <a:pt x="64" y="13"/>
                    <a:pt x="63" y="12"/>
                  </a:cubicBezTo>
                  <a:cubicBezTo>
                    <a:pt x="64" y="11"/>
                    <a:pt x="65" y="12"/>
                    <a:pt x="65" y="13"/>
                  </a:cubicBezTo>
                  <a:cubicBezTo>
                    <a:pt x="64" y="13"/>
                    <a:pt x="64" y="12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2" y="13"/>
                  </a:cubicBezTo>
                  <a:moveTo>
                    <a:pt x="66" y="17"/>
                  </a:moveTo>
                  <a:cubicBezTo>
                    <a:pt x="65" y="18"/>
                    <a:pt x="63" y="17"/>
                    <a:pt x="61" y="17"/>
                  </a:cubicBezTo>
                  <a:cubicBezTo>
                    <a:pt x="62" y="17"/>
                    <a:pt x="62" y="16"/>
                    <a:pt x="62" y="15"/>
                  </a:cubicBezTo>
                  <a:cubicBezTo>
                    <a:pt x="63" y="15"/>
                    <a:pt x="63" y="16"/>
                    <a:pt x="63" y="17"/>
                  </a:cubicBezTo>
                  <a:cubicBezTo>
                    <a:pt x="64" y="17"/>
                    <a:pt x="63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3" y="15"/>
                    <a:pt x="64" y="15"/>
                  </a:cubicBezTo>
                  <a:cubicBezTo>
                    <a:pt x="63" y="15"/>
                    <a:pt x="62" y="14"/>
                    <a:pt x="62" y="14"/>
                  </a:cubicBezTo>
                  <a:cubicBezTo>
                    <a:pt x="62" y="13"/>
                    <a:pt x="63" y="13"/>
                    <a:pt x="64" y="14"/>
                  </a:cubicBezTo>
                  <a:cubicBezTo>
                    <a:pt x="65" y="14"/>
                    <a:pt x="65" y="13"/>
                    <a:pt x="67" y="14"/>
                  </a:cubicBezTo>
                  <a:cubicBezTo>
                    <a:pt x="67" y="15"/>
                    <a:pt x="66" y="15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6" y="15"/>
                    <a:pt x="66" y="14"/>
                    <a:pt x="68" y="15"/>
                  </a:cubicBezTo>
                  <a:cubicBezTo>
                    <a:pt x="68" y="15"/>
                    <a:pt x="68" y="15"/>
                    <a:pt x="68" y="14"/>
                  </a:cubicBezTo>
                  <a:cubicBezTo>
                    <a:pt x="69" y="14"/>
                    <a:pt x="69" y="15"/>
                    <a:pt x="69" y="15"/>
                  </a:cubicBezTo>
                  <a:cubicBezTo>
                    <a:pt x="70" y="15"/>
                    <a:pt x="70" y="14"/>
                    <a:pt x="71" y="15"/>
                  </a:cubicBezTo>
                  <a:cubicBezTo>
                    <a:pt x="71" y="16"/>
                    <a:pt x="70" y="16"/>
                    <a:pt x="69" y="16"/>
                  </a:cubicBezTo>
                  <a:cubicBezTo>
                    <a:pt x="68" y="16"/>
                    <a:pt x="68" y="17"/>
                    <a:pt x="68" y="18"/>
                  </a:cubicBezTo>
                  <a:cubicBezTo>
                    <a:pt x="66" y="18"/>
                    <a:pt x="68" y="16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moveTo>
                    <a:pt x="85" y="14"/>
                  </a:moveTo>
                  <a:cubicBezTo>
                    <a:pt x="86" y="13"/>
                    <a:pt x="86" y="14"/>
                    <a:pt x="87" y="14"/>
                  </a:cubicBezTo>
                  <a:cubicBezTo>
                    <a:pt x="87" y="14"/>
                    <a:pt x="88" y="14"/>
                    <a:pt x="88" y="14"/>
                  </a:cubicBezTo>
                  <a:cubicBezTo>
                    <a:pt x="89" y="15"/>
                    <a:pt x="89" y="15"/>
                    <a:pt x="90" y="16"/>
                  </a:cubicBezTo>
                  <a:cubicBezTo>
                    <a:pt x="89" y="17"/>
                    <a:pt x="88" y="14"/>
                    <a:pt x="87" y="15"/>
                  </a:cubicBezTo>
                  <a:cubicBezTo>
                    <a:pt x="86" y="14"/>
                    <a:pt x="86" y="14"/>
                    <a:pt x="85" y="14"/>
                  </a:cubicBezTo>
                  <a:moveTo>
                    <a:pt x="81" y="14"/>
                  </a:moveTo>
                  <a:cubicBezTo>
                    <a:pt x="81" y="13"/>
                    <a:pt x="82" y="13"/>
                    <a:pt x="82" y="14"/>
                  </a:cubicBezTo>
                  <a:cubicBezTo>
                    <a:pt x="83" y="13"/>
                    <a:pt x="84" y="13"/>
                    <a:pt x="85" y="13"/>
                  </a:cubicBezTo>
                  <a:cubicBezTo>
                    <a:pt x="83" y="13"/>
                    <a:pt x="84" y="14"/>
                    <a:pt x="86" y="15"/>
                  </a:cubicBezTo>
                  <a:cubicBezTo>
                    <a:pt x="84" y="16"/>
                    <a:pt x="83" y="14"/>
                    <a:pt x="81" y="14"/>
                  </a:cubicBezTo>
                  <a:cubicBezTo>
                    <a:pt x="81" y="14"/>
                    <a:pt x="81" y="14"/>
                    <a:pt x="81" y="14"/>
                  </a:cubicBezTo>
                  <a:moveTo>
                    <a:pt x="50" y="13"/>
                  </a:moveTo>
                  <a:cubicBezTo>
                    <a:pt x="52" y="13"/>
                    <a:pt x="52" y="13"/>
                    <a:pt x="52" y="13"/>
                  </a:cubicBezTo>
                  <a:cubicBezTo>
                    <a:pt x="51" y="14"/>
                    <a:pt x="51" y="15"/>
                    <a:pt x="50" y="15"/>
                  </a:cubicBezTo>
                  <a:cubicBezTo>
                    <a:pt x="50" y="14"/>
                    <a:pt x="51" y="14"/>
                    <a:pt x="50" y="13"/>
                  </a:cubicBezTo>
                  <a:moveTo>
                    <a:pt x="51" y="17"/>
                  </a:moveTo>
                  <a:cubicBezTo>
                    <a:pt x="52" y="17"/>
                    <a:pt x="52" y="18"/>
                    <a:pt x="53" y="18"/>
                  </a:cubicBezTo>
                  <a:cubicBezTo>
                    <a:pt x="53" y="18"/>
                    <a:pt x="53" y="17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3" y="18"/>
                    <a:pt x="51" y="19"/>
                    <a:pt x="51" y="17"/>
                  </a:cubicBezTo>
                  <a:moveTo>
                    <a:pt x="54" y="18"/>
                  </a:moveTo>
                  <a:cubicBezTo>
                    <a:pt x="55" y="16"/>
                    <a:pt x="56" y="18"/>
                    <a:pt x="57" y="17"/>
                  </a:cubicBezTo>
                  <a:cubicBezTo>
                    <a:pt x="57" y="16"/>
                    <a:pt x="59" y="18"/>
                    <a:pt x="61" y="17"/>
                  </a:cubicBezTo>
                  <a:cubicBezTo>
                    <a:pt x="61" y="18"/>
                    <a:pt x="59" y="18"/>
                    <a:pt x="58" y="18"/>
                  </a:cubicBezTo>
                  <a:cubicBezTo>
                    <a:pt x="57" y="18"/>
                    <a:pt x="55" y="18"/>
                    <a:pt x="54" y="18"/>
                  </a:cubicBezTo>
                  <a:moveTo>
                    <a:pt x="54" y="16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6" y="15"/>
                    <a:pt x="54" y="14"/>
                  </a:cubicBezTo>
                  <a:cubicBezTo>
                    <a:pt x="54" y="13"/>
                    <a:pt x="55" y="14"/>
                    <a:pt x="56" y="14"/>
                  </a:cubicBezTo>
                  <a:cubicBezTo>
                    <a:pt x="56" y="14"/>
                    <a:pt x="57" y="14"/>
                    <a:pt x="57" y="14"/>
                  </a:cubicBezTo>
                  <a:cubicBezTo>
                    <a:pt x="57" y="14"/>
                    <a:pt x="57" y="15"/>
                    <a:pt x="57" y="15"/>
                  </a:cubicBezTo>
                  <a:cubicBezTo>
                    <a:pt x="58" y="15"/>
                    <a:pt x="58" y="15"/>
                    <a:pt x="58" y="16"/>
                  </a:cubicBezTo>
                  <a:cubicBezTo>
                    <a:pt x="59" y="16"/>
                    <a:pt x="60" y="15"/>
                    <a:pt x="60" y="16"/>
                  </a:cubicBezTo>
                  <a:cubicBezTo>
                    <a:pt x="59" y="16"/>
                    <a:pt x="58" y="16"/>
                    <a:pt x="57" y="16"/>
                  </a:cubicBezTo>
                  <a:cubicBezTo>
                    <a:pt x="56" y="15"/>
                    <a:pt x="55" y="14"/>
                    <a:pt x="55" y="15"/>
                  </a:cubicBezTo>
                  <a:cubicBezTo>
                    <a:pt x="55" y="16"/>
                    <a:pt x="57" y="15"/>
                    <a:pt x="57" y="16"/>
                  </a:cubicBezTo>
                  <a:cubicBezTo>
                    <a:pt x="55" y="17"/>
                    <a:pt x="55" y="15"/>
                    <a:pt x="54" y="16"/>
                  </a:cubicBezTo>
                  <a:moveTo>
                    <a:pt x="90" y="15"/>
                  </a:moveTo>
                  <a:cubicBezTo>
                    <a:pt x="89" y="15"/>
                    <a:pt x="89" y="15"/>
                    <a:pt x="90" y="15"/>
                  </a:cubicBezTo>
                  <a:cubicBezTo>
                    <a:pt x="91" y="15"/>
                    <a:pt x="94" y="16"/>
                    <a:pt x="97" y="16"/>
                  </a:cubicBezTo>
                  <a:cubicBezTo>
                    <a:pt x="98" y="16"/>
                    <a:pt x="98" y="17"/>
                    <a:pt x="97" y="17"/>
                  </a:cubicBezTo>
                  <a:cubicBezTo>
                    <a:pt x="94" y="16"/>
                    <a:pt x="92" y="16"/>
                    <a:pt x="90" y="15"/>
                  </a:cubicBezTo>
                  <a:moveTo>
                    <a:pt x="56" y="12"/>
                  </a:moveTo>
                  <a:cubicBezTo>
                    <a:pt x="56" y="12"/>
                    <a:pt x="56" y="11"/>
                    <a:pt x="57" y="11"/>
                  </a:cubicBezTo>
                  <a:cubicBezTo>
                    <a:pt x="56" y="11"/>
                    <a:pt x="58" y="12"/>
                    <a:pt x="57" y="12"/>
                  </a:cubicBezTo>
                  <a:cubicBezTo>
                    <a:pt x="57" y="13"/>
                    <a:pt x="58" y="12"/>
                    <a:pt x="58" y="13"/>
                  </a:cubicBezTo>
                  <a:cubicBezTo>
                    <a:pt x="57" y="12"/>
                    <a:pt x="55" y="13"/>
                    <a:pt x="53" y="13"/>
                  </a:cubicBezTo>
                  <a:cubicBezTo>
                    <a:pt x="54" y="12"/>
                    <a:pt x="53" y="13"/>
                    <a:pt x="53" y="12"/>
                  </a:cubicBezTo>
                  <a:cubicBezTo>
                    <a:pt x="54" y="11"/>
                    <a:pt x="54" y="12"/>
                    <a:pt x="56" y="12"/>
                  </a:cubicBezTo>
                  <a:moveTo>
                    <a:pt x="56" y="9"/>
                  </a:moveTo>
                  <a:cubicBezTo>
                    <a:pt x="55" y="8"/>
                    <a:pt x="59" y="9"/>
                    <a:pt x="59" y="8"/>
                  </a:cubicBezTo>
                  <a:cubicBezTo>
                    <a:pt x="60" y="9"/>
                    <a:pt x="60" y="8"/>
                    <a:pt x="61" y="9"/>
                  </a:cubicBezTo>
                  <a:cubicBezTo>
                    <a:pt x="60" y="9"/>
                    <a:pt x="58" y="10"/>
                    <a:pt x="57" y="10"/>
                  </a:cubicBezTo>
                  <a:cubicBezTo>
                    <a:pt x="58" y="9"/>
                    <a:pt x="58" y="9"/>
                    <a:pt x="56" y="9"/>
                  </a:cubicBezTo>
                  <a:moveTo>
                    <a:pt x="80" y="16"/>
                  </a:moveTo>
                  <a:cubicBezTo>
                    <a:pt x="80" y="16"/>
                    <a:pt x="80" y="15"/>
                    <a:pt x="81" y="15"/>
                  </a:cubicBezTo>
                  <a:cubicBezTo>
                    <a:pt x="81" y="16"/>
                    <a:pt x="81" y="16"/>
                    <a:pt x="82" y="17"/>
                  </a:cubicBezTo>
                  <a:cubicBezTo>
                    <a:pt x="81" y="17"/>
                    <a:pt x="82" y="18"/>
                    <a:pt x="80" y="18"/>
                  </a:cubicBezTo>
                  <a:cubicBezTo>
                    <a:pt x="80" y="17"/>
                    <a:pt x="81" y="17"/>
                    <a:pt x="81" y="16"/>
                  </a:cubicBezTo>
                  <a:cubicBezTo>
                    <a:pt x="80" y="16"/>
                    <a:pt x="79" y="17"/>
                    <a:pt x="80" y="18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8" y="17"/>
                    <a:pt x="80" y="17"/>
                    <a:pt x="79" y="16"/>
                  </a:cubicBezTo>
                  <a:cubicBezTo>
                    <a:pt x="78" y="16"/>
                    <a:pt x="78" y="17"/>
                    <a:pt x="76" y="16"/>
                  </a:cubicBezTo>
                  <a:cubicBezTo>
                    <a:pt x="77" y="15"/>
                    <a:pt x="77" y="15"/>
                    <a:pt x="78" y="15"/>
                  </a:cubicBezTo>
                  <a:cubicBezTo>
                    <a:pt x="79" y="15"/>
                    <a:pt x="79" y="16"/>
                    <a:pt x="80" y="16"/>
                  </a:cubicBezTo>
                  <a:moveTo>
                    <a:pt x="118" y="25"/>
                  </a:moveTo>
                  <a:cubicBezTo>
                    <a:pt x="118" y="25"/>
                    <a:pt x="119" y="25"/>
                    <a:pt x="120" y="25"/>
                  </a:cubicBezTo>
                  <a:cubicBezTo>
                    <a:pt x="121" y="26"/>
                    <a:pt x="121" y="26"/>
                    <a:pt x="122" y="27"/>
                  </a:cubicBezTo>
                  <a:cubicBezTo>
                    <a:pt x="121" y="28"/>
                    <a:pt x="120" y="26"/>
                    <a:pt x="118" y="25"/>
                  </a:cubicBezTo>
                  <a:moveTo>
                    <a:pt x="104" y="26"/>
                  </a:moveTo>
                  <a:cubicBezTo>
                    <a:pt x="104" y="26"/>
                    <a:pt x="105" y="27"/>
                    <a:pt x="106" y="27"/>
                  </a:cubicBezTo>
                  <a:cubicBezTo>
                    <a:pt x="106" y="28"/>
                    <a:pt x="104" y="27"/>
                    <a:pt x="104" y="27"/>
                  </a:cubicBezTo>
                  <a:cubicBezTo>
                    <a:pt x="104" y="27"/>
                    <a:pt x="103" y="26"/>
                    <a:pt x="102" y="27"/>
                  </a:cubicBezTo>
                  <a:cubicBezTo>
                    <a:pt x="103" y="28"/>
                    <a:pt x="105" y="28"/>
                    <a:pt x="106" y="28"/>
                  </a:cubicBezTo>
                  <a:cubicBezTo>
                    <a:pt x="106" y="28"/>
                    <a:pt x="106" y="28"/>
                    <a:pt x="105" y="28"/>
                  </a:cubicBezTo>
                  <a:cubicBezTo>
                    <a:pt x="106" y="28"/>
                    <a:pt x="107" y="28"/>
                    <a:pt x="107" y="28"/>
                  </a:cubicBezTo>
                  <a:cubicBezTo>
                    <a:pt x="108" y="28"/>
                    <a:pt x="108" y="28"/>
                    <a:pt x="108" y="29"/>
                  </a:cubicBezTo>
                  <a:cubicBezTo>
                    <a:pt x="109" y="29"/>
                    <a:pt x="110" y="29"/>
                    <a:pt x="110" y="29"/>
                  </a:cubicBezTo>
                  <a:cubicBezTo>
                    <a:pt x="111" y="29"/>
                    <a:pt x="109" y="31"/>
                    <a:pt x="111" y="31"/>
                  </a:cubicBezTo>
                  <a:cubicBezTo>
                    <a:pt x="111" y="31"/>
                    <a:pt x="111" y="30"/>
                    <a:pt x="111" y="30"/>
                  </a:cubicBezTo>
                  <a:cubicBezTo>
                    <a:pt x="111" y="29"/>
                    <a:pt x="112" y="31"/>
                    <a:pt x="113" y="31"/>
                  </a:cubicBezTo>
                  <a:cubicBezTo>
                    <a:pt x="113" y="31"/>
                    <a:pt x="112" y="31"/>
                    <a:pt x="111" y="31"/>
                  </a:cubicBezTo>
                  <a:cubicBezTo>
                    <a:pt x="111" y="31"/>
                    <a:pt x="111" y="31"/>
                    <a:pt x="111" y="32"/>
                  </a:cubicBezTo>
                  <a:cubicBezTo>
                    <a:pt x="112" y="32"/>
                    <a:pt x="113" y="31"/>
                    <a:pt x="113" y="31"/>
                  </a:cubicBezTo>
                  <a:cubicBezTo>
                    <a:pt x="112" y="32"/>
                    <a:pt x="115" y="33"/>
                    <a:pt x="116" y="34"/>
                  </a:cubicBezTo>
                  <a:cubicBezTo>
                    <a:pt x="115" y="34"/>
                    <a:pt x="114" y="34"/>
                    <a:pt x="113" y="34"/>
                  </a:cubicBezTo>
                  <a:cubicBezTo>
                    <a:pt x="113" y="34"/>
                    <a:pt x="114" y="34"/>
                    <a:pt x="114" y="34"/>
                  </a:cubicBezTo>
                  <a:cubicBezTo>
                    <a:pt x="113" y="35"/>
                    <a:pt x="110" y="34"/>
                    <a:pt x="108" y="33"/>
                  </a:cubicBezTo>
                  <a:cubicBezTo>
                    <a:pt x="108" y="33"/>
                    <a:pt x="108" y="32"/>
                    <a:pt x="108" y="32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6" y="32"/>
                    <a:pt x="107" y="32"/>
                    <a:pt x="107" y="31"/>
                  </a:cubicBezTo>
                  <a:cubicBezTo>
                    <a:pt x="106" y="31"/>
                    <a:pt x="106" y="32"/>
                    <a:pt x="106" y="32"/>
                  </a:cubicBezTo>
                  <a:cubicBezTo>
                    <a:pt x="105" y="32"/>
                    <a:pt x="104" y="31"/>
                    <a:pt x="103" y="30"/>
                  </a:cubicBezTo>
                  <a:cubicBezTo>
                    <a:pt x="102" y="30"/>
                    <a:pt x="101" y="30"/>
                    <a:pt x="99" y="29"/>
                  </a:cubicBezTo>
                  <a:cubicBezTo>
                    <a:pt x="98" y="29"/>
                    <a:pt x="97" y="28"/>
                    <a:pt x="96" y="27"/>
                  </a:cubicBezTo>
                  <a:cubicBezTo>
                    <a:pt x="96" y="27"/>
                    <a:pt x="95" y="27"/>
                    <a:pt x="95" y="27"/>
                  </a:cubicBezTo>
                  <a:cubicBezTo>
                    <a:pt x="93" y="27"/>
                    <a:pt x="91" y="25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9" y="24"/>
                    <a:pt x="91" y="25"/>
                    <a:pt x="90" y="24"/>
                  </a:cubicBezTo>
                  <a:cubicBezTo>
                    <a:pt x="89" y="24"/>
                    <a:pt x="88" y="24"/>
                    <a:pt x="88" y="25"/>
                  </a:cubicBezTo>
                  <a:cubicBezTo>
                    <a:pt x="86" y="23"/>
                    <a:pt x="84" y="24"/>
                    <a:pt x="82" y="23"/>
                  </a:cubicBezTo>
                  <a:cubicBezTo>
                    <a:pt x="81" y="23"/>
                    <a:pt x="81" y="22"/>
                    <a:pt x="80" y="22"/>
                  </a:cubicBezTo>
                  <a:cubicBezTo>
                    <a:pt x="80" y="21"/>
                    <a:pt x="79" y="21"/>
                    <a:pt x="78" y="20"/>
                  </a:cubicBezTo>
                  <a:cubicBezTo>
                    <a:pt x="79" y="19"/>
                    <a:pt x="80" y="20"/>
                    <a:pt x="81" y="21"/>
                  </a:cubicBezTo>
                  <a:cubicBezTo>
                    <a:pt x="82" y="21"/>
                    <a:pt x="83" y="21"/>
                    <a:pt x="84" y="21"/>
                  </a:cubicBezTo>
                  <a:cubicBezTo>
                    <a:pt x="84" y="21"/>
                    <a:pt x="85" y="21"/>
                    <a:pt x="85" y="21"/>
                  </a:cubicBezTo>
                  <a:cubicBezTo>
                    <a:pt x="85" y="21"/>
                    <a:pt x="85" y="22"/>
                    <a:pt x="85" y="22"/>
                  </a:cubicBezTo>
                  <a:cubicBezTo>
                    <a:pt x="86" y="22"/>
                    <a:pt x="87" y="22"/>
                    <a:pt x="87" y="22"/>
                  </a:cubicBezTo>
                  <a:cubicBezTo>
                    <a:pt x="88" y="22"/>
                    <a:pt x="88" y="22"/>
                    <a:pt x="90" y="22"/>
                  </a:cubicBezTo>
                  <a:cubicBezTo>
                    <a:pt x="89" y="23"/>
                    <a:pt x="88" y="23"/>
                    <a:pt x="89" y="24"/>
                  </a:cubicBezTo>
                  <a:cubicBezTo>
                    <a:pt x="90" y="24"/>
                    <a:pt x="89" y="23"/>
                    <a:pt x="89" y="23"/>
                  </a:cubicBezTo>
                  <a:cubicBezTo>
                    <a:pt x="90" y="23"/>
                    <a:pt x="91" y="23"/>
                    <a:pt x="92" y="22"/>
                  </a:cubicBezTo>
                  <a:cubicBezTo>
                    <a:pt x="94" y="23"/>
                    <a:pt x="96" y="23"/>
                    <a:pt x="97" y="25"/>
                  </a:cubicBezTo>
                  <a:cubicBezTo>
                    <a:pt x="99" y="25"/>
                    <a:pt x="100" y="24"/>
                    <a:pt x="100" y="24"/>
                  </a:cubicBezTo>
                  <a:cubicBezTo>
                    <a:pt x="101" y="24"/>
                    <a:pt x="102" y="25"/>
                    <a:pt x="103" y="25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6"/>
                    <a:pt x="104" y="26"/>
                    <a:pt x="104" y="26"/>
                  </a:cubicBezTo>
                  <a:moveTo>
                    <a:pt x="93" y="23"/>
                  </a:moveTo>
                  <a:cubicBezTo>
                    <a:pt x="93" y="23"/>
                    <a:pt x="93" y="23"/>
                    <a:pt x="93" y="24"/>
                  </a:cubicBezTo>
                  <a:cubicBezTo>
                    <a:pt x="94" y="22"/>
                    <a:pt x="92" y="23"/>
                    <a:pt x="91" y="23"/>
                  </a:cubicBezTo>
                  <a:cubicBezTo>
                    <a:pt x="92" y="23"/>
                    <a:pt x="91" y="24"/>
                    <a:pt x="92" y="24"/>
                  </a:cubicBezTo>
                  <a:cubicBezTo>
                    <a:pt x="92" y="24"/>
                    <a:pt x="92" y="23"/>
                    <a:pt x="93" y="23"/>
                  </a:cubicBezTo>
                  <a:moveTo>
                    <a:pt x="95" y="24"/>
                  </a:moveTo>
                  <a:cubicBezTo>
                    <a:pt x="94" y="24"/>
                    <a:pt x="94" y="25"/>
                    <a:pt x="93" y="25"/>
                  </a:cubicBezTo>
                  <a:cubicBezTo>
                    <a:pt x="93" y="24"/>
                    <a:pt x="93" y="24"/>
                    <a:pt x="92" y="24"/>
                  </a:cubicBezTo>
                  <a:cubicBezTo>
                    <a:pt x="94" y="24"/>
                    <a:pt x="93" y="26"/>
                    <a:pt x="94" y="26"/>
                  </a:cubicBezTo>
                  <a:cubicBezTo>
                    <a:pt x="94" y="24"/>
                    <a:pt x="95" y="25"/>
                    <a:pt x="95" y="24"/>
                  </a:cubicBezTo>
                  <a:moveTo>
                    <a:pt x="97" y="25"/>
                  </a:moveTo>
                  <a:cubicBezTo>
                    <a:pt x="97" y="24"/>
                    <a:pt x="96" y="24"/>
                    <a:pt x="95" y="24"/>
                  </a:cubicBezTo>
                  <a:cubicBezTo>
                    <a:pt x="95" y="24"/>
                    <a:pt x="95" y="24"/>
                    <a:pt x="95" y="25"/>
                  </a:cubicBezTo>
                  <a:cubicBezTo>
                    <a:pt x="96" y="25"/>
                    <a:pt x="96" y="25"/>
                    <a:pt x="97" y="25"/>
                  </a:cubicBezTo>
                  <a:moveTo>
                    <a:pt x="109" y="32"/>
                  </a:moveTo>
                  <a:cubicBezTo>
                    <a:pt x="109" y="32"/>
                    <a:pt x="109" y="32"/>
                    <a:pt x="109" y="32"/>
                  </a:cubicBezTo>
                  <a:cubicBezTo>
                    <a:pt x="110" y="33"/>
                    <a:pt x="110" y="33"/>
                    <a:pt x="111" y="32"/>
                  </a:cubicBezTo>
                  <a:cubicBezTo>
                    <a:pt x="110" y="32"/>
                    <a:pt x="109" y="31"/>
                    <a:pt x="109" y="32"/>
                  </a:cubicBezTo>
                  <a:moveTo>
                    <a:pt x="100" y="27"/>
                  </a:moveTo>
                  <a:cubicBezTo>
                    <a:pt x="99" y="27"/>
                    <a:pt x="98" y="26"/>
                    <a:pt x="98" y="27"/>
                  </a:cubicBezTo>
                  <a:cubicBezTo>
                    <a:pt x="98" y="27"/>
                    <a:pt x="101" y="28"/>
                    <a:pt x="100" y="27"/>
                  </a:cubicBezTo>
                  <a:moveTo>
                    <a:pt x="102" y="26"/>
                  </a:moveTo>
                  <a:cubicBezTo>
                    <a:pt x="102" y="24"/>
                    <a:pt x="99" y="25"/>
                    <a:pt x="98" y="26"/>
                  </a:cubicBezTo>
                  <a:cubicBezTo>
                    <a:pt x="100" y="26"/>
                    <a:pt x="100" y="25"/>
                    <a:pt x="102" y="26"/>
                  </a:cubicBezTo>
                  <a:moveTo>
                    <a:pt x="14" y="80"/>
                  </a:moveTo>
                  <a:cubicBezTo>
                    <a:pt x="14" y="78"/>
                    <a:pt x="12" y="79"/>
                    <a:pt x="12" y="78"/>
                  </a:cubicBezTo>
                  <a:cubicBezTo>
                    <a:pt x="13" y="78"/>
                    <a:pt x="13" y="79"/>
                    <a:pt x="15" y="79"/>
                  </a:cubicBezTo>
                  <a:cubicBezTo>
                    <a:pt x="15" y="79"/>
                    <a:pt x="14" y="80"/>
                    <a:pt x="14" y="80"/>
                  </a:cubicBezTo>
                  <a:moveTo>
                    <a:pt x="141" y="48"/>
                  </a:moveTo>
                  <a:cubicBezTo>
                    <a:pt x="139" y="49"/>
                    <a:pt x="140" y="47"/>
                    <a:pt x="139" y="46"/>
                  </a:cubicBezTo>
                  <a:cubicBezTo>
                    <a:pt x="139" y="45"/>
                    <a:pt x="139" y="46"/>
                    <a:pt x="140" y="46"/>
                  </a:cubicBezTo>
                  <a:cubicBezTo>
                    <a:pt x="140" y="47"/>
                    <a:pt x="141" y="48"/>
                    <a:pt x="141" y="48"/>
                  </a:cubicBezTo>
                  <a:moveTo>
                    <a:pt x="90" y="18"/>
                  </a:moveTo>
                  <a:cubicBezTo>
                    <a:pt x="91" y="18"/>
                    <a:pt x="90" y="19"/>
                    <a:pt x="91" y="19"/>
                  </a:cubicBezTo>
                  <a:cubicBezTo>
                    <a:pt x="90" y="20"/>
                    <a:pt x="90" y="18"/>
                    <a:pt x="89" y="19"/>
                  </a:cubicBezTo>
                  <a:cubicBezTo>
                    <a:pt x="88" y="19"/>
                    <a:pt x="90" y="19"/>
                    <a:pt x="90" y="18"/>
                  </a:cubicBezTo>
                  <a:moveTo>
                    <a:pt x="91" y="22"/>
                  </a:moveTo>
                  <a:cubicBezTo>
                    <a:pt x="91" y="22"/>
                    <a:pt x="90" y="22"/>
                    <a:pt x="90" y="22"/>
                  </a:cubicBezTo>
                  <a:cubicBezTo>
                    <a:pt x="89" y="22"/>
                    <a:pt x="89" y="22"/>
                    <a:pt x="88" y="22"/>
                  </a:cubicBezTo>
                  <a:cubicBezTo>
                    <a:pt x="89" y="20"/>
                    <a:pt x="90" y="22"/>
                    <a:pt x="91" y="22"/>
                  </a:cubicBezTo>
                  <a:moveTo>
                    <a:pt x="100" y="17"/>
                  </a:moveTo>
                  <a:cubicBezTo>
                    <a:pt x="101" y="18"/>
                    <a:pt x="101" y="18"/>
                    <a:pt x="101" y="18"/>
                  </a:cubicBezTo>
                  <a:cubicBezTo>
                    <a:pt x="101" y="18"/>
                    <a:pt x="101" y="18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2" y="19"/>
                    <a:pt x="102" y="18"/>
                    <a:pt x="101" y="18"/>
                  </a:cubicBezTo>
                  <a:cubicBezTo>
                    <a:pt x="102" y="17"/>
                    <a:pt x="103" y="19"/>
                    <a:pt x="103" y="19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103" y="19"/>
                    <a:pt x="104" y="19"/>
                    <a:pt x="106" y="19"/>
                  </a:cubicBezTo>
                  <a:cubicBezTo>
                    <a:pt x="106" y="20"/>
                    <a:pt x="104" y="19"/>
                    <a:pt x="104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3" y="19"/>
                    <a:pt x="103" y="20"/>
                    <a:pt x="103" y="20"/>
                  </a:cubicBezTo>
                  <a:cubicBezTo>
                    <a:pt x="102" y="19"/>
                    <a:pt x="102" y="19"/>
                    <a:pt x="100" y="19"/>
                  </a:cubicBezTo>
                  <a:cubicBezTo>
                    <a:pt x="100" y="18"/>
                    <a:pt x="99" y="18"/>
                    <a:pt x="100" y="17"/>
                  </a:cubicBezTo>
                  <a:moveTo>
                    <a:pt x="119" y="260"/>
                  </a:moveTo>
                  <a:cubicBezTo>
                    <a:pt x="119" y="260"/>
                    <a:pt x="118" y="261"/>
                    <a:pt x="117" y="261"/>
                  </a:cubicBezTo>
                  <a:cubicBezTo>
                    <a:pt x="117" y="260"/>
                    <a:pt x="118" y="260"/>
                    <a:pt x="119" y="260"/>
                  </a:cubicBezTo>
                  <a:moveTo>
                    <a:pt x="97" y="19"/>
                  </a:moveTo>
                  <a:cubicBezTo>
                    <a:pt x="98" y="20"/>
                    <a:pt x="99" y="21"/>
                    <a:pt x="100" y="20"/>
                  </a:cubicBezTo>
                  <a:cubicBezTo>
                    <a:pt x="101" y="20"/>
                    <a:pt x="100" y="21"/>
                    <a:pt x="102" y="21"/>
                  </a:cubicBezTo>
                  <a:cubicBezTo>
                    <a:pt x="103" y="22"/>
                    <a:pt x="104" y="21"/>
                    <a:pt x="104" y="22"/>
                  </a:cubicBezTo>
                  <a:cubicBezTo>
                    <a:pt x="104" y="22"/>
                    <a:pt x="103" y="22"/>
                    <a:pt x="101" y="22"/>
                  </a:cubicBezTo>
                  <a:cubicBezTo>
                    <a:pt x="100" y="21"/>
                    <a:pt x="97" y="21"/>
                    <a:pt x="97" y="19"/>
                  </a:cubicBezTo>
                  <a:moveTo>
                    <a:pt x="96" y="19"/>
                  </a:moveTo>
                  <a:cubicBezTo>
                    <a:pt x="95" y="22"/>
                    <a:pt x="93" y="19"/>
                    <a:pt x="92" y="19"/>
                  </a:cubicBezTo>
                  <a:cubicBezTo>
                    <a:pt x="92" y="18"/>
                    <a:pt x="92" y="19"/>
                    <a:pt x="91" y="18"/>
                  </a:cubicBezTo>
                  <a:cubicBezTo>
                    <a:pt x="93" y="17"/>
                    <a:pt x="94" y="20"/>
                    <a:pt x="96" y="19"/>
                  </a:cubicBezTo>
                  <a:moveTo>
                    <a:pt x="98" y="23"/>
                  </a:moveTo>
                  <a:cubicBezTo>
                    <a:pt x="98" y="23"/>
                    <a:pt x="99" y="23"/>
                    <a:pt x="99" y="23"/>
                  </a:cubicBezTo>
                  <a:cubicBezTo>
                    <a:pt x="99" y="24"/>
                    <a:pt x="98" y="23"/>
                    <a:pt x="98" y="23"/>
                  </a:cubicBezTo>
                  <a:cubicBezTo>
                    <a:pt x="96" y="23"/>
                    <a:pt x="95" y="22"/>
                    <a:pt x="93" y="21"/>
                  </a:cubicBezTo>
                  <a:cubicBezTo>
                    <a:pt x="93" y="20"/>
                    <a:pt x="97" y="22"/>
                    <a:pt x="98" y="23"/>
                  </a:cubicBezTo>
                  <a:moveTo>
                    <a:pt x="159" y="35"/>
                  </a:moveTo>
                  <a:cubicBezTo>
                    <a:pt x="158" y="35"/>
                    <a:pt x="158" y="35"/>
                    <a:pt x="157" y="35"/>
                  </a:cubicBezTo>
                  <a:cubicBezTo>
                    <a:pt x="156" y="35"/>
                    <a:pt x="155" y="34"/>
                    <a:pt x="154" y="34"/>
                  </a:cubicBezTo>
                  <a:cubicBezTo>
                    <a:pt x="153" y="33"/>
                    <a:pt x="152" y="32"/>
                    <a:pt x="152" y="32"/>
                  </a:cubicBezTo>
                  <a:cubicBezTo>
                    <a:pt x="151" y="31"/>
                    <a:pt x="149" y="30"/>
                    <a:pt x="148" y="29"/>
                  </a:cubicBezTo>
                  <a:cubicBezTo>
                    <a:pt x="148" y="28"/>
                    <a:pt x="147" y="28"/>
                    <a:pt x="146" y="28"/>
                  </a:cubicBezTo>
                  <a:cubicBezTo>
                    <a:pt x="142" y="23"/>
                    <a:pt x="138" y="22"/>
                    <a:pt x="135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7" y="18"/>
                    <a:pt x="136" y="18"/>
                    <a:pt x="135" y="18"/>
                  </a:cubicBezTo>
                  <a:cubicBezTo>
                    <a:pt x="135" y="17"/>
                    <a:pt x="134" y="15"/>
                    <a:pt x="133" y="15"/>
                  </a:cubicBezTo>
                  <a:cubicBezTo>
                    <a:pt x="133" y="16"/>
                    <a:pt x="134" y="18"/>
                    <a:pt x="135" y="18"/>
                  </a:cubicBezTo>
                  <a:cubicBezTo>
                    <a:pt x="133" y="18"/>
                    <a:pt x="133" y="17"/>
                    <a:pt x="131" y="16"/>
                  </a:cubicBezTo>
                  <a:cubicBezTo>
                    <a:pt x="132" y="16"/>
                    <a:pt x="130" y="15"/>
                    <a:pt x="132" y="15"/>
                  </a:cubicBezTo>
                  <a:cubicBezTo>
                    <a:pt x="132" y="15"/>
                    <a:pt x="131" y="14"/>
                    <a:pt x="130" y="14"/>
                  </a:cubicBezTo>
                  <a:cubicBezTo>
                    <a:pt x="130" y="15"/>
                    <a:pt x="131" y="15"/>
                    <a:pt x="130" y="16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31" y="16"/>
                    <a:pt x="129" y="13"/>
                    <a:pt x="128" y="14"/>
                  </a:cubicBezTo>
                  <a:cubicBezTo>
                    <a:pt x="127" y="14"/>
                    <a:pt x="128" y="14"/>
                    <a:pt x="128" y="14"/>
                  </a:cubicBezTo>
                  <a:cubicBezTo>
                    <a:pt x="129" y="15"/>
                    <a:pt x="126" y="13"/>
                    <a:pt x="125" y="13"/>
                  </a:cubicBezTo>
                  <a:cubicBezTo>
                    <a:pt x="125" y="13"/>
                    <a:pt x="125" y="13"/>
                    <a:pt x="125" y="12"/>
                  </a:cubicBezTo>
                  <a:cubicBezTo>
                    <a:pt x="124" y="12"/>
                    <a:pt x="123" y="11"/>
                    <a:pt x="122" y="10"/>
                  </a:cubicBezTo>
                  <a:cubicBezTo>
                    <a:pt x="124" y="10"/>
                    <a:pt x="126" y="11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9" y="11"/>
                    <a:pt x="127" y="10"/>
                    <a:pt x="128" y="9"/>
                  </a:cubicBezTo>
                  <a:cubicBezTo>
                    <a:pt x="129" y="10"/>
                    <a:pt x="130" y="10"/>
                    <a:pt x="131" y="11"/>
                  </a:cubicBezTo>
                  <a:cubicBezTo>
                    <a:pt x="131" y="12"/>
                    <a:pt x="130" y="11"/>
                    <a:pt x="129" y="10"/>
                  </a:cubicBezTo>
                  <a:cubicBezTo>
                    <a:pt x="128" y="11"/>
                    <a:pt x="131" y="12"/>
                    <a:pt x="132" y="12"/>
                  </a:cubicBezTo>
                  <a:cubicBezTo>
                    <a:pt x="133" y="13"/>
                    <a:pt x="133" y="13"/>
                    <a:pt x="134" y="14"/>
                  </a:cubicBezTo>
                  <a:cubicBezTo>
                    <a:pt x="136" y="14"/>
                    <a:pt x="136" y="14"/>
                    <a:pt x="136" y="14"/>
                  </a:cubicBezTo>
                  <a:cubicBezTo>
                    <a:pt x="136" y="13"/>
                    <a:pt x="134" y="13"/>
                    <a:pt x="134" y="13"/>
                  </a:cubicBezTo>
                  <a:cubicBezTo>
                    <a:pt x="134" y="13"/>
                    <a:pt x="134" y="12"/>
                    <a:pt x="134" y="12"/>
                  </a:cubicBezTo>
                  <a:cubicBezTo>
                    <a:pt x="133" y="11"/>
                    <a:pt x="132" y="11"/>
                    <a:pt x="131" y="10"/>
                  </a:cubicBezTo>
                  <a:cubicBezTo>
                    <a:pt x="134" y="12"/>
                    <a:pt x="138" y="13"/>
                    <a:pt x="141" y="16"/>
                  </a:cubicBezTo>
                  <a:cubicBezTo>
                    <a:pt x="140" y="16"/>
                    <a:pt x="139" y="17"/>
                    <a:pt x="139" y="18"/>
                  </a:cubicBezTo>
                  <a:cubicBezTo>
                    <a:pt x="140" y="19"/>
                    <a:pt x="141" y="18"/>
                    <a:pt x="142" y="19"/>
                  </a:cubicBezTo>
                  <a:cubicBezTo>
                    <a:pt x="143" y="20"/>
                    <a:pt x="141" y="18"/>
                    <a:pt x="142" y="18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5" y="18"/>
                    <a:pt x="144" y="17"/>
                    <a:pt x="142" y="17"/>
                  </a:cubicBezTo>
                  <a:cubicBezTo>
                    <a:pt x="144" y="16"/>
                    <a:pt x="146" y="19"/>
                    <a:pt x="148" y="20"/>
                  </a:cubicBezTo>
                  <a:cubicBezTo>
                    <a:pt x="148" y="20"/>
                    <a:pt x="148" y="20"/>
                    <a:pt x="147" y="20"/>
                  </a:cubicBezTo>
                  <a:cubicBezTo>
                    <a:pt x="148" y="21"/>
                    <a:pt x="149" y="21"/>
                    <a:pt x="150" y="22"/>
                  </a:cubicBezTo>
                  <a:cubicBezTo>
                    <a:pt x="150" y="21"/>
                    <a:pt x="150" y="21"/>
                    <a:pt x="149" y="21"/>
                  </a:cubicBezTo>
                  <a:cubicBezTo>
                    <a:pt x="151" y="21"/>
                    <a:pt x="154" y="24"/>
                    <a:pt x="157" y="27"/>
                  </a:cubicBezTo>
                  <a:cubicBezTo>
                    <a:pt x="156" y="26"/>
                    <a:pt x="156" y="27"/>
                    <a:pt x="156" y="28"/>
                  </a:cubicBezTo>
                  <a:cubicBezTo>
                    <a:pt x="157" y="29"/>
                    <a:pt x="159" y="29"/>
                    <a:pt x="158" y="28"/>
                  </a:cubicBezTo>
                  <a:cubicBezTo>
                    <a:pt x="159" y="27"/>
                    <a:pt x="160" y="30"/>
                    <a:pt x="160" y="30"/>
                  </a:cubicBezTo>
                  <a:cubicBezTo>
                    <a:pt x="160" y="32"/>
                    <a:pt x="159" y="33"/>
                    <a:pt x="159" y="35"/>
                  </a:cubicBezTo>
                  <a:moveTo>
                    <a:pt x="133" y="14"/>
                  </a:moveTo>
                  <a:cubicBezTo>
                    <a:pt x="133" y="14"/>
                    <a:pt x="131" y="12"/>
                    <a:pt x="130" y="13"/>
                  </a:cubicBezTo>
                  <a:cubicBezTo>
                    <a:pt x="131" y="13"/>
                    <a:pt x="131" y="13"/>
                    <a:pt x="133" y="14"/>
                  </a:cubicBezTo>
                  <a:moveTo>
                    <a:pt x="139" y="18"/>
                  </a:moveTo>
                  <a:cubicBezTo>
                    <a:pt x="139" y="17"/>
                    <a:pt x="138" y="17"/>
                    <a:pt x="140" y="16"/>
                  </a:cubicBezTo>
                  <a:cubicBezTo>
                    <a:pt x="138" y="14"/>
                    <a:pt x="138" y="17"/>
                    <a:pt x="137" y="16"/>
                  </a:cubicBezTo>
                  <a:cubicBezTo>
                    <a:pt x="137" y="15"/>
                    <a:pt x="135" y="13"/>
                    <a:pt x="134" y="15"/>
                  </a:cubicBezTo>
                  <a:cubicBezTo>
                    <a:pt x="135" y="16"/>
                    <a:pt x="135" y="15"/>
                    <a:pt x="136" y="15"/>
                  </a:cubicBezTo>
                  <a:cubicBezTo>
                    <a:pt x="137" y="16"/>
                    <a:pt x="137" y="18"/>
                    <a:pt x="139" y="18"/>
                  </a:cubicBezTo>
                  <a:moveTo>
                    <a:pt x="148" y="23"/>
                  </a:moveTo>
                  <a:cubicBezTo>
                    <a:pt x="147" y="21"/>
                    <a:pt x="146" y="21"/>
                    <a:pt x="145" y="21"/>
                  </a:cubicBezTo>
                  <a:cubicBezTo>
                    <a:pt x="144" y="21"/>
                    <a:pt x="143" y="19"/>
                    <a:pt x="143" y="20"/>
                  </a:cubicBezTo>
                  <a:cubicBezTo>
                    <a:pt x="143" y="21"/>
                    <a:pt x="144" y="21"/>
                    <a:pt x="144" y="22"/>
                  </a:cubicBezTo>
                  <a:cubicBezTo>
                    <a:pt x="146" y="21"/>
                    <a:pt x="146" y="23"/>
                    <a:pt x="148" y="23"/>
                  </a:cubicBezTo>
                  <a:moveTo>
                    <a:pt x="146" y="24"/>
                  </a:moveTo>
                  <a:cubicBezTo>
                    <a:pt x="145" y="24"/>
                    <a:pt x="146" y="25"/>
                    <a:pt x="146" y="26"/>
                  </a:cubicBezTo>
                  <a:cubicBezTo>
                    <a:pt x="148" y="25"/>
                    <a:pt x="147" y="24"/>
                    <a:pt x="146" y="24"/>
                  </a:cubicBezTo>
                  <a:moveTo>
                    <a:pt x="150" y="24"/>
                  </a:moveTo>
                  <a:cubicBezTo>
                    <a:pt x="149" y="23"/>
                    <a:pt x="148" y="23"/>
                    <a:pt x="148" y="23"/>
                  </a:cubicBezTo>
                  <a:cubicBezTo>
                    <a:pt x="148" y="24"/>
                    <a:pt x="148" y="24"/>
                    <a:pt x="149" y="25"/>
                  </a:cubicBezTo>
                  <a:lnTo>
                    <a:pt x="150" y="24"/>
                  </a:lnTo>
                  <a:close/>
                  <a:moveTo>
                    <a:pt x="152" y="25"/>
                  </a:moveTo>
                  <a:cubicBezTo>
                    <a:pt x="151" y="24"/>
                    <a:pt x="149" y="25"/>
                    <a:pt x="151" y="26"/>
                  </a:cubicBezTo>
                  <a:cubicBezTo>
                    <a:pt x="151" y="27"/>
                    <a:pt x="153" y="25"/>
                    <a:pt x="152" y="25"/>
                  </a:cubicBezTo>
                  <a:moveTo>
                    <a:pt x="157" y="30"/>
                  </a:moveTo>
                  <a:cubicBezTo>
                    <a:pt x="158" y="30"/>
                    <a:pt x="158" y="30"/>
                    <a:pt x="157" y="29"/>
                  </a:cubicBezTo>
                  <a:cubicBezTo>
                    <a:pt x="156" y="29"/>
                    <a:pt x="157" y="30"/>
                    <a:pt x="157" y="32"/>
                  </a:cubicBezTo>
                  <a:cubicBezTo>
                    <a:pt x="159" y="31"/>
                    <a:pt x="157" y="30"/>
                    <a:pt x="157" y="30"/>
                  </a:cubicBezTo>
                  <a:moveTo>
                    <a:pt x="8" y="56"/>
                  </a:moveTo>
                  <a:cubicBezTo>
                    <a:pt x="8" y="57"/>
                    <a:pt x="9" y="58"/>
                    <a:pt x="8" y="59"/>
                  </a:cubicBezTo>
                  <a:cubicBezTo>
                    <a:pt x="7" y="57"/>
                    <a:pt x="8" y="57"/>
                    <a:pt x="7" y="55"/>
                  </a:cubicBezTo>
                  <a:cubicBezTo>
                    <a:pt x="7" y="55"/>
                    <a:pt x="8" y="56"/>
                    <a:pt x="8" y="56"/>
                  </a:cubicBezTo>
                  <a:moveTo>
                    <a:pt x="7" y="57"/>
                  </a:moveTo>
                  <a:cubicBezTo>
                    <a:pt x="7" y="58"/>
                    <a:pt x="5" y="56"/>
                    <a:pt x="6" y="55"/>
                  </a:cubicBezTo>
                  <a:cubicBezTo>
                    <a:pt x="7" y="56"/>
                    <a:pt x="6" y="57"/>
                    <a:pt x="7" y="57"/>
                  </a:cubicBezTo>
                  <a:moveTo>
                    <a:pt x="4" y="44"/>
                  </a:moveTo>
                  <a:cubicBezTo>
                    <a:pt x="5" y="44"/>
                    <a:pt x="5" y="45"/>
                    <a:pt x="5" y="46"/>
                  </a:cubicBezTo>
                  <a:cubicBezTo>
                    <a:pt x="6" y="47"/>
                    <a:pt x="6" y="48"/>
                    <a:pt x="5" y="49"/>
                  </a:cubicBez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1"/>
                    <a:pt x="6" y="51"/>
                  </a:cubicBezTo>
                  <a:cubicBezTo>
                    <a:pt x="6" y="51"/>
                    <a:pt x="6" y="51"/>
                    <a:pt x="6" y="52"/>
                  </a:cubicBezTo>
                  <a:cubicBezTo>
                    <a:pt x="5" y="51"/>
                    <a:pt x="5" y="50"/>
                    <a:pt x="5" y="48"/>
                  </a:cubicBezTo>
                  <a:cubicBezTo>
                    <a:pt x="5" y="47"/>
                    <a:pt x="5" y="46"/>
                    <a:pt x="4" y="46"/>
                  </a:cubicBezTo>
                  <a:cubicBezTo>
                    <a:pt x="4" y="45"/>
                    <a:pt x="4" y="45"/>
                    <a:pt x="4" y="44"/>
                  </a:cubicBezTo>
                  <a:moveTo>
                    <a:pt x="8" y="60"/>
                  </a:moveTo>
                  <a:cubicBezTo>
                    <a:pt x="8" y="61"/>
                    <a:pt x="9" y="61"/>
                    <a:pt x="10" y="63"/>
                  </a:cubicBezTo>
                  <a:cubicBezTo>
                    <a:pt x="8" y="63"/>
                    <a:pt x="8" y="61"/>
                    <a:pt x="7" y="60"/>
                  </a:cubicBezTo>
                  <a:cubicBezTo>
                    <a:pt x="8" y="60"/>
                    <a:pt x="8" y="58"/>
                    <a:pt x="9" y="59"/>
                  </a:cubicBezTo>
                  <a:cubicBezTo>
                    <a:pt x="10" y="59"/>
                    <a:pt x="8" y="58"/>
                    <a:pt x="9" y="58"/>
                  </a:cubicBezTo>
                  <a:cubicBezTo>
                    <a:pt x="10" y="58"/>
                    <a:pt x="10" y="59"/>
                    <a:pt x="10" y="60"/>
                  </a:cubicBezTo>
                  <a:cubicBezTo>
                    <a:pt x="9" y="60"/>
                    <a:pt x="9" y="60"/>
                    <a:pt x="8" y="60"/>
                  </a:cubicBezTo>
                  <a:moveTo>
                    <a:pt x="8" y="50"/>
                  </a:moveTo>
                  <a:cubicBezTo>
                    <a:pt x="8" y="51"/>
                    <a:pt x="8" y="52"/>
                    <a:pt x="8" y="53"/>
                  </a:cubicBezTo>
                  <a:cubicBezTo>
                    <a:pt x="8" y="53"/>
                    <a:pt x="8" y="54"/>
                    <a:pt x="9" y="54"/>
                  </a:cubicBezTo>
                  <a:cubicBezTo>
                    <a:pt x="9" y="54"/>
                    <a:pt x="9" y="55"/>
                    <a:pt x="9" y="55"/>
                  </a:cubicBezTo>
                  <a:cubicBezTo>
                    <a:pt x="9" y="55"/>
                    <a:pt x="9" y="55"/>
                    <a:pt x="9" y="56"/>
                  </a:cubicBezTo>
                  <a:cubicBezTo>
                    <a:pt x="8" y="56"/>
                    <a:pt x="8" y="56"/>
                    <a:pt x="7" y="55"/>
                  </a:cubicBezTo>
                  <a:cubicBezTo>
                    <a:pt x="7" y="54"/>
                    <a:pt x="6" y="54"/>
                    <a:pt x="6" y="52"/>
                  </a:cubicBezTo>
                  <a:cubicBezTo>
                    <a:pt x="7" y="52"/>
                    <a:pt x="7" y="54"/>
                    <a:pt x="7" y="54"/>
                  </a:cubicBezTo>
                  <a:cubicBezTo>
                    <a:pt x="8" y="53"/>
                    <a:pt x="7" y="52"/>
                    <a:pt x="7" y="52"/>
                  </a:cubicBezTo>
                  <a:cubicBezTo>
                    <a:pt x="7" y="51"/>
                    <a:pt x="7" y="50"/>
                    <a:pt x="8" y="50"/>
                  </a:cubicBezTo>
                  <a:moveTo>
                    <a:pt x="65" y="10"/>
                  </a:moveTo>
                  <a:cubicBezTo>
                    <a:pt x="65" y="9"/>
                    <a:pt x="66" y="9"/>
                    <a:pt x="65" y="9"/>
                  </a:cubicBezTo>
                  <a:cubicBezTo>
                    <a:pt x="66" y="8"/>
                    <a:pt x="67" y="9"/>
                    <a:pt x="67" y="10"/>
                  </a:cubicBezTo>
                  <a:lnTo>
                    <a:pt x="65" y="10"/>
                  </a:lnTo>
                  <a:close/>
                  <a:moveTo>
                    <a:pt x="11" y="65"/>
                  </a:moveTo>
                  <a:cubicBezTo>
                    <a:pt x="10" y="64"/>
                    <a:pt x="11" y="63"/>
                    <a:pt x="10" y="61"/>
                  </a:cubicBezTo>
                  <a:cubicBezTo>
                    <a:pt x="11" y="61"/>
                    <a:pt x="11" y="63"/>
                    <a:pt x="11" y="62"/>
                  </a:cubicBezTo>
                  <a:cubicBezTo>
                    <a:pt x="11" y="63"/>
                    <a:pt x="12" y="64"/>
                    <a:pt x="11" y="65"/>
                  </a:cubicBezTo>
                  <a:moveTo>
                    <a:pt x="10" y="78"/>
                  </a:moveTo>
                  <a:cubicBezTo>
                    <a:pt x="10" y="78"/>
                    <a:pt x="9" y="75"/>
                    <a:pt x="9" y="74"/>
                  </a:cubicBezTo>
                  <a:cubicBezTo>
                    <a:pt x="10" y="73"/>
                    <a:pt x="10" y="74"/>
                    <a:pt x="10" y="75"/>
                  </a:cubicBezTo>
                  <a:cubicBezTo>
                    <a:pt x="10" y="75"/>
                    <a:pt x="11" y="77"/>
                    <a:pt x="10" y="78"/>
                  </a:cubicBezTo>
                  <a:moveTo>
                    <a:pt x="7" y="45"/>
                  </a:moveTo>
                  <a:cubicBezTo>
                    <a:pt x="7" y="42"/>
                    <a:pt x="5" y="45"/>
                    <a:pt x="5" y="42"/>
                  </a:cubicBezTo>
                  <a:cubicBezTo>
                    <a:pt x="6" y="42"/>
                    <a:pt x="6" y="43"/>
                    <a:pt x="7" y="43"/>
                  </a:cubicBezTo>
                  <a:cubicBezTo>
                    <a:pt x="7" y="44"/>
                    <a:pt x="7" y="45"/>
                    <a:pt x="8" y="46"/>
                  </a:cubicBezTo>
                  <a:cubicBezTo>
                    <a:pt x="8" y="47"/>
                    <a:pt x="8" y="47"/>
                    <a:pt x="7" y="48"/>
                  </a:cubicBezTo>
                  <a:cubicBezTo>
                    <a:pt x="7" y="47"/>
                    <a:pt x="7" y="46"/>
                    <a:pt x="6" y="46"/>
                  </a:cubicBezTo>
                  <a:cubicBezTo>
                    <a:pt x="6" y="45"/>
                    <a:pt x="6" y="45"/>
                    <a:pt x="7" y="45"/>
                  </a:cubicBezTo>
                  <a:moveTo>
                    <a:pt x="8" y="72"/>
                  </a:moveTo>
                  <a:cubicBezTo>
                    <a:pt x="8" y="72"/>
                    <a:pt x="8" y="69"/>
                    <a:pt x="7" y="68"/>
                  </a:cubicBezTo>
                  <a:cubicBezTo>
                    <a:pt x="8" y="69"/>
                    <a:pt x="9" y="71"/>
                    <a:pt x="8" y="72"/>
                  </a:cubicBezTo>
                  <a:moveTo>
                    <a:pt x="10" y="68"/>
                  </a:moveTo>
                  <a:cubicBezTo>
                    <a:pt x="11" y="67"/>
                    <a:pt x="10" y="67"/>
                    <a:pt x="10" y="66"/>
                  </a:cubicBezTo>
                  <a:cubicBezTo>
                    <a:pt x="11" y="66"/>
                    <a:pt x="11" y="67"/>
                    <a:pt x="11" y="67"/>
                  </a:cubicBezTo>
                  <a:cubicBezTo>
                    <a:pt x="11" y="68"/>
                    <a:pt x="11" y="68"/>
                    <a:pt x="10" y="68"/>
                  </a:cubicBezTo>
                  <a:moveTo>
                    <a:pt x="13" y="76"/>
                  </a:moveTo>
                  <a:cubicBezTo>
                    <a:pt x="12" y="76"/>
                    <a:pt x="12" y="77"/>
                    <a:pt x="13" y="78"/>
                  </a:cubicBezTo>
                  <a:cubicBezTo>
                    <a:pt x="11" y="77"/>
                    <a:pt x="12" y="75"/>
                    <a:pt x="11" y="74"/>
                  </a:cubicBezTo>
                  <a:cubicBezTo>
                    <a:pt x="11" y="73"/>
                    <a:pt x="12" y="73"/>
                    <a:pt x="12" y="73"/>
                  </a:cubicBezTo>
                  <a:cubicBezTo>
                    <a:pt x="12" y="72"/>
                    <a:pt x="11" y="73"/>
                    <a:pt x="11" y="73"/>
                  </a:cubicBezTo>
                  <a:cubicBezTo>
                    <a:pt x="11" y="73"/>
                    <a:pt x="11" y="72"/>
                    <a:pt x="11" y="72"/>
                  </a:cubicBezTo>
                  <a:cubicBezTo>
                    <a:pt x="11" y="71"/>
                    <a:pt x="12" y="72"/>
                    <a:pt x="12" y="71"/>
                  </a:cubicBezTo>
                  <a:cubicBezTo>
                    <a:pt x="13" y="71"/>
                    <a:pt x="13" y="73"/>
                    <a:pt x="13" y="73"/>
                  </a:cubicBezTo>
                  <a:cubicBezTo>
                    <a:pt x="13" y="74"/>
                    <a:pt x="14" y="73"/>
                    <a:pt x="14" y="74"/>
                  </a:cubicBezTo>
                  <a:cubicBezTo>
                    <a:pt x="13" y="75"/>
                    <a:pt x="13" y="74"/>
                    <a:pt x="13" y="73"/>
                  </a:cubicBezTo>
                  <a:cubicBezTo>
                    <a:pt x="12" y="73"/>
                    <a:pt x="12" y="74"/>
                    <a:pt x="12" y="74"/>
                  </a:cubicBezTo>
                  <a:cubicBezTo>
                    <a:pt x="13" y="75"/>
                    <a:pt x="14" y="75"/>
                    <a:pt x="15" y="77"/>
                  </a:cubicBezTo>
                  <a:cubicBezTo>
                    <a:pt x="13" y="76"/>
                    <a:pt x="14" y="77"/>
                    <a:pt x="15" y="78"/>
                  </a:cubicBezTo>
                  <a:cubicBezTo>
                    <a:pt x="14" y="78"/>
                    <a:pt x="14" y="78"/>
                    <a:pt x="13" y="78"/>
                  </a:cubicBezTo>
                  <a:cubicBezTo>
                    <a:pt x="13" y="77"/>
                    <a:pt x="14" y="77"/>
                    <a:pt x="13" y="76"/>
                  </a:cubicBezTo>
                  <a:moveTo>
                    <a:pt x="6" y="65"/>
                  </a:moveTo>
                  <a:cubicBezTo>
                    <a:pt x="6" y="64"/>
                    <a:pt x="5" y="63"/>
                    <a:pt x="5" y="62"/>
                  </a:cubicBezTo>
                  <a:cubicBezTo>
                    <a:pt x="5" y="62"/>
                    <a:pt x="5" y="61"/>
                    <a:pt x="5" y="61"/>
                  </a:cubicBezTo>
                  <a:cubicBezTo>
                    <a:pt x="5" y="60"/>
                    <a:pt x="5" y="60"/>
                    <a:pt x="4" y="60"/>
                  </a:cubicBezTo>
                  <a:cubicBezTo>
                    <a:pt x="4" y="59"/>
                    <a:pt x="4" y="58"/>
                    <a:pt x="4" y="58"/>
                  </a:cubicBezTo>
                  <a:cubicBezTo>
                    <a:pt x="4" y="57"/>
                    <a:pt x="4" y="56"/>
                    <a:pt x="3" y="55"/>
                  </a:cubicBezTo>
                  <a:cubicBezTo>
                    <a:pt x="3" y="53"/>
                    <a:pt x="2" y="51"/>
                    <a:pt x="2" y="48"/>
                  </a:cubicBezTo>
                  <a:cubicBezTo>
                    <a:pt x="4" y="48"/>
                    <a:pt x="3" y="51"/>
                    <a:pt x="3" y="53"/>
                  </a:cubicBezTo>
                  <a:cubicBezTo>
                    <a:pt x="4" y="54"/>
                    <a:pt x="5" y="54"/>
                    <a:pt x="4" y="55"/>
                  </a:cubicBezTo>
                  <a:cubicBezTo>
                    <a:pt x="4" y="56"/>
                    <a:pt x="5" y="56"/>
                    <a:pt x="5" y="55"/>
                  </a:cubicBezTo>
                  <a:cubicBezTo>
                    <a:pt x="5" y="55"/>
                    <a:pt x="5" y="56"/>
                    <a:pt x="5" y="56"/>
                  </a:cubicBezTo>
                  <a:cubicBezTo>
                    <a:pt x="5" y="57"/>
                    <a:pt x="5" y="57"/>
                    <a:pt x="4" y="57"/>
                  </a:cubicBezTo>
                  <a:cubicBezTo>
                    <a:pt x="5" y="60"/>
                    <a:pt x="5" y="62"/>
                    <a:pt x="7" y="63"/>
                  </a:cubicBezTo>
                  <a:cubicBezTo>
                    <a:pt x="6" y="64"/>
                    <a:pt x="7" y="65"/>
                    <a:pt x="6" y="65"/>
                  </a:cubicBezTo>
                  <a:moveTo>
                    <a:pt x="68" y="9"/>
                  </a:moveTo>
                  <a:cubicBezTo>
                    <a:pt x="68" y="8"/>
                    <a:pt x="71" y="8"/>
                    <a:pt x="71" y="9"/>
                  </a:cubicBezTo>
                  <a:cubicBezTo>
                    <a:pt x="71" y="10"/>
                    <a:pt x="69" y="8"/>
                    <a:pt x="68" y="9"/>
                  </a:cubicBezTo>
                  <a:moveTo>
                    <a:pt x="72" y="17"/>
                  </a:moveTo>
                  <a:cubicBezTo>
                    <a:pt x="71" y="17"/>
                    <a:pt x="70" y="16"/>
                    <a:pt x="70" y="16"/>
                  </a:cubicBezTo>
                  <a:cubicBezTo>
                    <a:pt x="70" y="15"/>
                    <a:pt x="72" y="17"/>
                    <a:pt x="72" y="17"/>
                  </a:cubicBezTo>
                  <a:cubicBezTo>
                    <a:pt x="72" y="17"/>
                    <a:pt x="73" y="17"/>
                    <a:pt x="74" y="17"/>
                  </a:cubicBezTo>
                  <a:cubicBezTo>
                    <a:pt x="75" y="17"/>
                    <a:pt x="76" y="18"/>
                    <a:pt x="77" y="17"/>
                  </a:cubicBezTo>
                  <a:cubicBezTo>
                    <a:pt x="77" y="18"/>
                    <a:pt x="77" y="18"/>
                    <a:pt x="78" y="18"/>
                  </a:cubicBezTo>
                  <a:cubicBezTo>
                    <a:pt x="77" y="19"/>
                    <a:pt x="76" y="18"/>
                    <a:pt x="74" y="17"/>
                  </a:cubicBezTo>
                  <a:cubicBezTo>
                    <a:pt x="73" y="17"/>
                    <a:pt x="72" y="18"/>
                    <a:pt x="72" y="17"/>
                  </a:cubicBezTo>
                  <a:moveTo>
                    <a:pt x="69" y="11"/>
                  </a:moveTo>
                  <a:cubicBezTo>
                    <a:pt x="69" y="12"/>
                    <a:pt x="68" y="11"/>
                    <a:pt x="68" y="13"/>
                  </a:cubicBezTo>
                  <a:cubicBezTo>
                    <a:pt x="68" y="13"/>
                    <a:pt x="68" y="12"/>
                    <a:pt x="67" y="12"/>
                  </a:cubicBezTo>
                  <a:cubicBezTo>
                    <a:pt x="68" y="12"/>
                    <a:pt x="68" y="11"/>
                    <a:pt x="69" y="11"/>
                  </a:cubicBezTo>
                  <a:moveTo>
                    <a:pt x="67" y="12"/>
                  </a:moveTo>
                  <a:cubicBezTo>
                    <a:pt x="67" y="12"/>
                    <a:pt x="68" y="14"/>
                    <a:pt x="66" y="13"/>
                  </a:cubicBezTo>
                  <a:cubicBezTo>
                    <a:pt x="66" y="13"/>
                    <a:pt x="67" y="12"/>
                    <a:pt x="66" y="12"/>
                  </a:cubicBezTo>
                  <a:cubicBezTo>
                    <a:pt x="67" y="11"/>
                    <a:pt x="67" y="11"/>
                    <a:pt x="67" y="12"/>
                  </a:cubicBezTo>
                  <a:moveTo>
                    <a:pt x="68" y="17"/>
                  </a:moveTo>
                  <a:cubicBezTo>
                    <a:pt x="69" y="17"/>
                    <a:pt x="70" y="18"/>
                    <a:pt x="70" y="17"/>
                  </a:cubicBezTo>
                  <a:cubicBezTo>
                    <a:pt x="71" y="18"/>
                    <a:pt x="68" y="19"/>
                    <a:pt x="68" y="17"/>
                  </a:cubicBezTo>
                  <a:moveTo>
                    <a:pt x="7" y="21"/>
                  </a:moveTo>
                  <a:cubicBezTo>
                    <a:pt x="8" y="19"/>
                    <a:pt x="9" y="20"/>
                    <a:pt x="9" y="18"/>
                  </a:cubicBezTo>
                  <a:cubicBezTo>
                    <a:pt x="11" y="19"/>
                    <a:pt x="7" y="20"/>
                    <a:pt x="9" y="21"/>
                  </a:cubicBezTo>
                  <a:cubicBezTo>
                    <a:pt x="8" y="22"/>
                    <a:pt x="8" y="21"/>
                    <a:pt x="7" y="21"/>
                  </a:cubicBezTo>
                  <a:moveTo>
                    <a:pt x="50" y="2"/>
                  </a:moveTo>
                  <a:cubicBezTo>
                    <a:pt x="52" y="1"/>
                    <a:pt x="55" y="2"/>
                    <a:pt x="57" y="1"/>
                  </a:cubicBezTo>
                  <a:cubicBezTo>
                    <a:pt x="59" y="1"/>
                    <a:pt x="60" y="0"/>
                    <a:pt x="61" y="1"/>
                  </a:cubicBezTo>
                  <a:cubicBezTo>
                    <a:pt x="61" y="2"/>
                    <a:pt x="59" y="1"/>
                    <a:pt x="58" y="1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5" y="2"/>
                    <a:pt x="54" y="3"/>
                    <a:pt x="54" y="1"/>
                  </a:cubicBezTo>
                  <a:cubicBezTo>
                    <a:pt x="52" y="2"/>
                    <a:pt x="52" y="2"/>
                    <a:pt x="50" y="2"/>
                  </a:cubicBezTo>
                  <a:moveTo>
                    <a:pt x="74" y="16"/>
                  </a:moveTo>
                  <a:cubicBezTo>
                    <a:pt x="73" y="16"/>
                    <a:pt x="72" y="16"/>
                    <a:pt x="72" y="16"/>
                  </a:cubicBezTo>
                  <a:cubicBezTo>
                    <a:pt x="72" y="15"/>
                    <a:pt x="73" y="15"/>
                    <a:pt x="74" y="16"/>
                  </a:cubicBezTo>
                  <a:moveTo>
                    <a:pt x="77" y="12"/>
                  </a:moveTo>
                  <a:cubicBezTo>
                    <a:pt x="78" y="12"/>
                    <a:pt x="79" y="13"/>
                    <a:pt x="79" y="13"/>
                  </a:cubicBezTo>
                  <a:cubicBezTo>
                    <a:pt x="78" y="15"/>
                    <a:pt x="75" y="14"/>
                    <a:pt x="73" y="13"/>
                  </a:cubicBezTo>
                  <a:cubicBezTo>
                    <a:pt x="72" y="13"/>
                    <a:pt x="72" y="14"/>
                    <a:pt x="72" y="14"/>
                  </a:cubicBezTo>
                  <a:cubicBezTo>
                    <a:pt x="72" y="13"/>
                    <a:pt x="71" y="14"/>
                    <a:pt x="69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9" y="13"/>
                    <a:pt x="70" y="14"/>
                    <a:pt x="71" y="13"/>
                  </a:cubicBezTo>
                  <a:cubicBezTo>
                    <a:pt x="72" y="13"/>
                    <a:pt x="72" y="12"/>
                    <a:pt x="73" y="12"/>
                  </a:cubicBezTo>
                  <a:cubicBezTo>
                    <a:pt x="73" y="12"/>
                    <a:pt x="73" y="12"/>
                    <a:pt x="73" y="13"/>
                  </a:cubicBezTo>
                  <a:cubicBezTo>
                    <a:pt x="75" y="13"/>
                    <a:pt x="77" y="14"/>
                    <a:pt x="77" y="12"/>
                  </a:cubicBezTo>
                  <a:moveTo>
                    <a:pt x="72" y="4"/>
                  </a:moveTo>
                  <a:cubicBezTo>
                    <a:pt x="73" y="3"/>
                    <a:pt x="74" y="3"/>
                    <a:pt x="75" y="4"/>
                  </a:cubicBezTo>
                  <a:cubicBezTo>
                    <a:pt x="76" y="3"/>
                    <a:pt x="79" y="3"/>
                    <a:pt x="78" y="5"/>
                  </a:cubicBezTo>
                  <a:cubicBezTo>
                    <a:pt x="76" y="4"/>
                    <a:pt x="73" y="5"/>
                    <a:pt x="72" y="4"/>
                  </a:cubicBezTo>
                  <a:moveTo>
                    <a:pt x="177" y="121"/>
                  </a:moveTo>
                  <a:cubicBezTo>
                    <a:pt x="179" y="122"/>
                    <a:pt x="180" y="124"/>
                    <a:pt x="182" y="126"/>
                  </a:cubicBezTo>
                  <a:cubicBezTo>
                    <a:pt x="180" y="125"/>
                    <a:pt x="179" y="122"/>
                    <a:pt x="177" y="121"/>
                  </a:cubicBezTo>
                  <a:moveTo>
                    <a:pt x="37" y="96"/>
                  </a:moveTo>
                  <a:cubicBezTo>
                    <a:pt x="36" y="96"/>
                    <a:pt x="36" y="95"/>
                    <a:pt x="36" y="94"/>
                  </a:cubicBezTo>
                  <a:cubicBezTo>
                    <a:pt x="37" y="94"/>
                    <a:pt x="37" y="95"/>
                    <a:pt x="37" y="96"/>
                  </a:cubicBezTo>
                  <a:moveTo>
                    <a:pt x="35" y="94"/>
                  </a:moveTo>
                  <a:cubicBezTo>
                    <a:pt x="35" y="97"/>
                    <a:pt x="35" y="97"/>
                    <a:pt x="35" y="97"/>
                  </a:cubicBezTo>
                  <a:cubicBezTo>
                    <a:pt x="35" y="97"/>
                    <a:pt x="34" y="94"/>
                    <a:pt x="35" y="94"/>
                  </a:cubicBezTo>
                  <a:moveTo>
                    <a:pt x="38" y="94"/>
                  </a:moveTo>
                  <a:cubicBezTo>
                    <a:pt x="39" y="94"/>
                    <a:pt x="38" y="95"/>
                    <a:pt x="38" y="96"/>
                  </a:cubicBezTo>
                  <a:cubicBezTo>
                    <a:pt x="38" y="96"/>
                    <a:pt x="38" y="94"/>
                    <a:pt x="38" y="94"/>
                  </a:cubicBezTo>
                  <a:moveTo>
                    <a:pt x="37" y="115"/>
                  </a:moveTo>
                  <a:cubicBezTo>
                    <a:pt x="38" y="115"/>
                    <a:pt x="37" y="117"/>
                    <a:pt x="38" y="117"/>
                  </a:cubicBezTo>
                  <a:cubicBezTo>
                    <a:pt x="36" y="117"/>
                    <a:pt x="37" y="116"/>
                    <a:pt x="37" y="115"/>
                  </a:cubicBezTo>
                  <a:moveTo>
                    <a:pt x="41" y="93"/>
                  </a:moveTo>
                  <a:cubicBezTo>
                    <a:pt x="40" y="90"/>
                    <a:pt x="40" y="89"/>
                    <a:pt x="40" y="87"/>
                  </a:cubicBezTo>
                  <a:cubicBezTo>
                    <a:pt x="41" y="88"/>
                    <a:pt x="39" y="86"/>
                    <a:pt x="41" y="86"/>
                  </a:cubicBezTo>
                  <a:cubicBezTo>
                    <a:pt x="41" y="87"/>
                    <a:pt x="41" y="88"/>
                    <a:pt x="41" y="89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40" y="90"/>
                    <a:pt x="41" y="91"/>
                    <a:pt x="41" y="91"/>
                  </a:cubicBezTo>
                  <a:cubicBezTo>
                    <a:pt x="41" y="92"/>
                    <a:pt x="41" y="91"/>
                    <a:pt x="42" y="91"/>
                  </a:cubicBezTo>
                  <a:cubicBezTo>
                    <a:pt x="41" y="92"/>
                    <a:pt x="42" y="93"/>
                    <a:pt x="42" y="94"/>
                  </a:cubicBezTo>
                  <a:cubicBezTo>
                    <a:pt x="42" y="95"/>
                    <a:pt x="42" y="95"/>
                    <a:pt x="42" y="94"/>
                  </a:cubicBezTo>
                  <a:cubicBezTo>
                    <a:pt x="43" y="95"/>
                    <a:pt x="42" y="95"/>
                    <a:pt x="42" y="96"/>
                  </a:cubicBezTo>
                  <a:cubicBezTo>
                    <a:pt x="41" y="96"/>
                    <a:pt x="41" y="94"/>
                    <a:pt x="41" y="95"/>
                  </a:cubicBezTo>
                  <a:cubicBezTo>
                    <a:pt x="40" y="94"/>
                    <a:pt x="41" y="93"/>
                    <a:pt x="42" y="94"/>
                  </a:cubicBezTo>
                  <a:cubicBezTo>
                    <a:pt x="41" y="93"/>
                    <a:pt x="41" y="92"/>
                    <a:pt x="41" y="93"/>
                  </a:cubicBezTo>
                  <a:moveTo>
                    <a:pt x="33" y="87"/>
                  </a:moveTo>
                  <a:cubicBezTo>
                    <a:pt x="34" y="87"/>
                    <a:pt x="34" y="88"/>
                    <a:pt x="34" y="88"/>
                  </a:cubicBezTo>
                  <a:cubicBezTo>
                    <a:pt x="34" y="89"/>
                    <a:pt x="34" y="90"/>
                    <a:pt x="34" y="91"/>
                  </a:cubicBezTo>
                  <a:cubicBezTo>
                    <a:pt x="33" y="90"/>
                    <a:pt x="34" y="88"/>
                    <a:pt x="33" y="87"/>
                  </a:cubicBezTo>
                  <a:moveTo>
                    <a:pt x="42" y="120"/>
                  </a:moveTo>
                  <a:cubicBezTo>
                    <a:pt x="41" y="120"/>
                    <a:pt x="41" y="121"/>
                    <a:pt x="41" y="121"/>
                  </a:cubicBezTo>
                  <a:cubicBezTo>
                    <a:pt x="41" y="122"/>
                    <a:pt x="41" y="122"/>
                    <a:pt x="42" y="122"/>
                  </a:cubicBezTo>
                  <a:cubicBezTo>
                    <a:pt x="42" y="123"/>
                    <a:pt x="41" y="123"/>
                    <a:pt x="41" y="124"/>
                  </a:cubicBezTo>
                  <a:cubicBezTo>
                    <a:pt x="41" y="124"/>
                    <a:pt x="40" y="124"/>
                    <a:pt x="40" y="123"/>
                  </a:cubicBezTo>
                  <a:cubicBezTo>
                    <a:pt x="40" y="122"/>
                    <a:pt x="40" y="123"/>
                    <a:pt x="41" y="123"/>
                  </a:cubicBezTo>
                  <a:cubicBezTo>
                    <a:pt x="41" y="122"/>
                    <a:pt x="40" y="122"/>
                    <a:pt x="40" y="120"/>
                  </a:cubicBezTo>
                  <a:cubicBezTo>
                    <a:pt x="42" y="120"/>
                    <a:pt x="41" y="120"/>
                    <a:pt x="41" y="118"/>
                  </a:cubicBezTo>
                  <a:cubicBezTo>
                    <a:pt x="42" y="118"/>
                    <a:pt x="42" y="119"/>
                    <a:pt x="42" y="121"/>
                  </a:cubicBezTo>
                  <a:cubicBezTo>
                    <a:pt x="42" y="121"/>
                    <a:pt x="42" y="121"/>
                    <a:pt x="42" y="120"/>
                  </a:cubicBezTo>
                  <a:moveTo>
                    <a:pt x="38" y="87"/>
                  </a:moveTo>
                  <a:cubicBezTo>
                    <a:pt x="37" y="87"/>
                    <a:pt x="38" y="85"/>
                    <a:pt x="37" y="84"/>
                  </a:cubicBezTo>
                  <a:cubicBezTo>
                    <a:pt x="38" y="84"/>
                    <a:pt x="38" y="86"/>
                    <a:pt x="38" y="87"/>
                  </a:cubicBezTo>
                  <a:moveTo>
                    <a:pt x="43" y="90"/>
                  </a:moveTo>
                  <a:cubicBezTo>
                    <a:pt x="43" y="90"/>
                    <a:pt x="43" y="91"/>
                    <a:pt x="43" y="92"/>
                  </a:cubicBezTo>
                  <a:cubicBezTo>
                    <a:pt x="42" y="92"/>
                    <a:pt x="42" y="91"/>
                    <a:pt x="43" y="90"/>
                  </a:cubicBezTo>
                  <a:moveTo>
                    <a:pt x="43" y="127"/>
                  </a:moveTo>
                  <a:cubicBezTo>
                    <a:pt x="43" y="127"/>
                    <a:pt x="44" y="128"/>
                    <a:pt x="44" y="129"/>
                  </a:cubicBezTo>
                  <a:cubicBezTo>
                    <a:pt x="43" y="129"/>
                    <a:pt x="43" y="128"/>
                    <a:pt x="43" y="127"/>
                  </a:cubicBezTo>
                  <a:moveTo>
                    <a:pt x="43" y="136"/>
                  </a:moveTo>
                  <a:cubicBezTo>
                    <a:pt x="43" y="136"/>
                    <a:pt x="43" y="136"/>
                    <a:pt x="43" y="135"/>
                  </a:cubicBezTo>
                  <a:cubicBezTo>
                    <a:pt x="43" y="136"/>
                    <a:pt x="44" y="136"/>
                    <a:pt x="44" y="137"/>
                  </a:cubicBezTo>
                  <a:cubicBezTo>
                    <a:pt x="43" y="137"/>
                    <a:pt x="43" y="137"/>
                    <a:pt x="43" y="136"/>
                  </a:cubicBezTo>
                  <a:moveTo>
                    <a:pt x="33" y="86"/>
                  </a:moveTo>
                  <a:cubicBezTo>
                    <a:pt x="32" y="81"/>
                    <a:pt x="32" y="80"/>
                    <a:pt x="31" y="75"/>
                  </a:cubicBezTo>
                  <a:cubicBezTo>
                    <a:pt x="31" y="74"/>
                    <a:pt x="32" y="76"/>
                    <a:pt x="32" y="77"/>
                  </a:cubicBezTo>
                  <a:cubicBezTo>
                    <a:pt x="32" y="80"/>
                    <a:pt x="33" y="84"/>
                    <a:pt x="34" y="86"/>
                  </a:cubicBezTo>
                  <a:cubicBezTo>
                    <a:pt x="33" y="86"/>
                    <a:pt x="33" y="86"/>
                    <a:pt x="33" y="86"/>
                  </a:cubicBezTo>
                  <a:moveTo>
                    <a:pt x="43" y="151"/>
                  </a:moveTo>
                  <a:cubicBezTo>
                    <a:pt x="43" y="152"/>
                    <a:pt x="43" y="152"/>
                    <a:pt x="42" y="152"/>
                  </a:cubicBezTo>
                  <a:cubicBezTo>
                    <a:pt x="42" y="151"/>
                    <a:pt x="43" y="151"/>
                    <a:pt x="43" y="151"/>
                  </a:cubicBezTo>
                  <a:moveTo>
                    <a:pt x="46" y="167"/>
                  </a:moveTo>
                  <a:cubicBezTo>
                    <a:pt x="46" y="168"/>
                    <a:pt x="45" y="169"/>
                    <a:pt x="45" y="168"/>
                  </a:cubicBezTo>
                  <a:cubicBezTo>
                    <a:pt x="45" y="168"/>
                    <a:pt x="45" y="167"/>
                    <a:pt x="46" y="167"/>
                  </a:cubicBezTo>
                  <a:moveTo>
                    <a:pt x="47" y="153"/>
                  </a:moveTo>
                  <a:cubicBezTo>
                    <a:pt x="47" y="154"/>
                    <a:pt x="47" y="155"/>
                    <a:pt x="47" y="157"/>
                  </a:cubicBezTo>
                  <a:cubicBezTo>
                    <a:pt x="47" y="158"/>
                    <a:pt x="46" y="159"/>
                    <a:pt x="46" y="160"/>
                  </a:cubicBezTo>
                  <a:cubicBezTo>
                    <a:pt x="46" y="162"/>
                    <a:pt x="47" y="161"/>
                    <a:pt x="46" y="163"/>
                  </a:cubicBezTo>
                  <a:cubicBezTo>
                    <a:pt x="46" y="163"/>
                    <a:pt x="46" y="162"/>
                    <a:pt x="46" y="162"/>
                  </a:cubicBezTo>
                  <a:cubicBezTo>
                    <a:pt x="45" y="164"/>
                    <a:pt x="46" y="165"/>
                    <a:pt x="46" y="166"/>
                  </a:cubicBezTo>
                  <a:cubicBezTo>
                    <a:pt x="44" y="166"/>
                    <a:pt x="44" y="167"/>
                    <a:pt x="44" y="168"/>
                  </a:cubicBezTo>
                  <a:cubicBezTo>
                    <a:pt x="42" y="167"/>
                    <a:pt x="44" y="165"/>
                    <a:pt x="45" y="164"/>
                  </a:cubicBezTo>
                  <a:cubicBezTo>
                    <a:pt x="44" y="164"/>
                    <a:pt x="43" y="162"/>
                    <a:pt x="43" y="161"/>
                  </a:cubicBezTo>
                  <a:cubicBezTo>
                    <a:pt x="44" y="161"/>
                    <a:pt x="44" y="162"/>
                    <a:pt x="44" y="162"/>
                  </a:cubicBezTo>
                  <a:cubicBezTo>
                    <a:pt x="45" y="162"/>
                    <a:pt x="44" y="161"/>
                    <a:pt x="44" y="161"/>
                  </a:cubicBezTo>
                  <a:cubicBezTo>
                    <a:pt x="44" y="161"/>
                    <a:pt x="44" y="159"/>
                    <a:pt x="44" y="159"/>
                  </a:cubicBezTo>
                  <a:cubicBezTo>
                    <a:pt x="44" y="159"/>
                    <a:pt x="45" y="159"/>
                    <a:pt x="45" y="159"/>
                  </a:cubicBezTo>
                  <a:cubicBezTo>
                    <a:pt x="45" y="158"/>
                    <a:pt x="44" y="158"/>
                    <a:pt x="44" y="157"/>
                  </a:cubicBezTo>
                  <a:cubicBezTo>
                    <a:pt x="44" y="157"/>
                    <a:pt x="45" y="157"/>
                    <a:pt x="45" y="157"/>
                  </a:cubicBezTo>
                  <a:cubicBezTo>
                    <a:pt x="45" y="156"/>
                    <a:pt x="44" y="155"/>
                    <a:pt x="45" y="155"/>
                  </a:cubicBezTo>
                  <a:cubicBezTo>
                    <a:pt x="45" y="155"/>
                    <a:pt x="45" y="154"/>
                    <a:pt x="45" y="154"/>
                  </a:cubicBezTo>
                  <a:cubicBezTo>
                    <a:pt x="46" y="154"/>
                    <a:pt x="47" y="155"/>
                    <a:pt x="47" y="153"/>
                  </a:cubicBezTo>
                  <a:moveTo>
                    <a:pt x="46" y="154"/>
                  </a:moveTo>
                  <a:cubicBezTo>
                    <a:pt x="46" y="155"/>
                    <a:pt x="45" y="156"/>
                    <a:pt x="45" y="156"/>
                  </a:cubicBezTo>
                  <a:cubicBezTo>
                    <a:pt x="45" y="157"/>
                    <a:pt x="45" y="157"/>
                    <a:pt x="46" y="157"/>
                  </a:cubicBezTo>
                  <a:cubicBezTo>
                    <a:pt x="46" y="156"/>
                    <a:pt x="47" y="154"/>
                    <a:pt x="46" y="154"/>
                  </a:cubicBezTo>
                  <a:moveTo>
                    <a:pt x="38" y="126"/>
                  </a:moveTo>
                  <a:cubicBezTo>
                    <a:pt x="37" y="125"/>
                    <a:pt x="38" y="124"/>
                    <a:pt x="38" y="123"/>
                  </a:cubicBezTo>
                  <a:cubicBezTo>
                    <a:pt x="38" y="123"/>
                    <a:pt x="38" y="125"/>
                    <a:pt x="38" y="126"/>
                  </a:cubicBezTo>
                  <a:moveTo>
                    <a:pt x="40" y="126"/>
                  </a:moveTo>
                  <a:cubicBezTo>
                    <a:pt x="39" y="125"/>
                    <a:pt x="39" y="123"/>
                    <a:pt x="39" y="122"/>
                  </a:cubicBezTo>
                  <a:cubicBezTo>
                    <a:pt x="40" y="123"/>
                    <a:pt x="39" y="125"/>
                    <a:pt x="40" y="126"/>
                  </a:cubicBezTo>
                  <a:moveTo>
                    <a:pt x="36" y="173"/>
                  </a:moveTo>
                  <a:cubicBezTo>
                    <a:pt x="37" y="173"/>
                    <a:pt x="36" y="174"/>
                    <a:pt x="36" y="175"/>
                  </a:cubicBezTo>
                  <a:cubicBezTo>
                    <a:pt x="35" y="176"/>
                    <a:pt x="36" y="173"/>
                    <a:pt x="36" y="173"/>
                  </a:cubicBezTo>
                  <a:moveTo>
                    <a:pt x="37" y="161"/>
                  </a:moveTo>
                  <a:cubicBezTo>
                    <a:pt x="38" y="163"/>
                    <a:pt x="37" y="164"/>
                    <a:pt x="37" y="166"/>
                  </a:cubicBezTo>
                  <a:cubicBezTo>
                    <a:pt x="37" y="168"/>
                    <a:pt x="36" y="173"/>
                    <a:pt x="36" y="170"/>
                  </a:cubicBezTo>
                  <a:cubicBezTo>
                    <a:pt x="37" y="168"/>
                    <a:pt x="37" y="164"/>
                    <a:pt x="37" y="161"/>
                  </a:cubicBezTo>
                  <a:moveTo>
                    <a:pt x="48" y="261"/>
                  </a:moveTo>
                  <a:cubicBezTo>
                    <a:pt x="49" y="262"/>
                    <a:pt x="46" y="260"/>
                    <a:pt x="44" y="260"/>
                  </a:cubicBezTo>
                  <a:cubicBezTo>
                    <a:pt x="45" y="260"/>
                    <a:pt x="47" y="260"/>
                    <a:pt x="47" y="261"/>
                  </a:cubicBezTo>
                  <a:cubicBezTo>
                    <a:pt x="48" y="261"/>
                    <a:pt x="48" y="261"/>
                    <a:pt x="48" y="261"/>
                  </a:cubicBezTo>
                  <a:moveTo>
                    <a:pt x="53" y="263"/>
                  </a:moveTo>
                  <a:cubicBezTo>
                    <a:pt x="52" y="262"/>
                    <a:pt x="51" y="262"/>
                    <a:pt x="49" y="262"/>
                  </a:cubicBezTo>
                  <a:cubicBezTo>
                    <a:pt x="50" y="261"/>
                    <a:pt x="53" y="261"/>
                    <a:pt x="53" y="263"/>
                  </a:cubicBezTo>
                  <a:moveTo>
                    <a:pt x="56" y="265"/>
                  </a:moveTo>
                  <a:cubicBezTo>
                    <a:pt x="57" y="265"/>
                    <a:pt x="56" y="266"/>
                    <a:pt x="56" y="267"/>
                  </a:cubicBezTo>
                  <a:cubicBezTo>
                    <a:pt x="55" y="266"/>
                    <a:pt x="54" y="266"/>
                    <a:pt x="54" y="266"/>
                  </a:cubicBezTo>
                  <a:cubicBezTo>
                    <a:pt x="54" y="265"/>
                    <a:pt x="55" y="267"/>
                    <a:pt x="56" y="265"/>
                  </a:cubicBezTo>
                  <a:moveTo>
                    <a:pt x="31" y="73"/>
                  </a:moveTo>
                  <a:cubicBezTo>
                    <a:pt x="30" y="72"/>
                    <a:pt x="30" y="69"/>
                    <a:pt x="30" y="68"/>
                  </a:cubicBezTo>
                  <a:cubicBezTo>
                    <a:pt x="31" y="69"/>
                    <a:pt x="31" y="72"/>
                    <a:pt x="31" y="73"/>
                  </a:cubicBezTo>
                  <a:moveTo>
                    <a:pt x="43" y="168"/>
                  </a:moveTo>
                  <a:cubicBezTo>
                    <a:pt x="45" y="168"/>
                    <a:pt x="45" y="171"/>
                    <a:pt x="44" y="173"/>
                  </a:cubicBezTo>
                  <a:cubicBezTo>
                    <a:pt x="44" y="174"/>
                    <a:pt x="44" y="173"/>
                    <a:pt x="44" y="173"/>
                  </a:cubicBezTo>
                  <a:cubicBezTo>
                    <a:pt x="45" y="174"/>
                    <a:pt x="44" y="175"/>
                    <a:pt x="43" y="176"/>
                  </a:cubicBezTo>
                  <a:cubicBezTo>
                    <a:pt x="43" y="176"/>
                    <a:pt x="44" y="176"/>
                    <a:pt x="44" y="176"/>
                  </a:cubicBezTo>
                  <a:cubicBezTo>
                    <a:pt x="44" y="177"/>
                    <a:pt x="44" y="179"/>
                    <a:pt x="43" y="179"/>
                  </a:cubicBezTo>
                  <a:cubicBezTo>
                    <a:pt x="43" y="180"/>
                    <a:pt x="43" y="181"/>
                    <a:pt x="44" y="181"/>
                  </a:cubicBezTo>
                  <a:cubicBezTo>
                    <a:pt x="43" y="182"/>
                    <a:pt x="43" y="184"/>
                    <a:pt x="43" y="186"/>
                  </a:cubicBezTo>
                  <a:cubicBezTo>
                    <a:pt x="42" y="186"/>
                    <a:pt x="41" y="186"/>
                    <a:pt x="41" y="187"/>
                  </a:cubicBezTo>
                  <a:cubicBezTo>
                    <a:pt x="42" y="188"/>
                    <a:pt x="42" y="186"/>
                    <a:pt x="43" y="187"/>
                  </a:cubicBezTo>
                  <a:cubicBezTo>
                    <a:pt x="43" y="188"/>
                    <a:pt x="43" y="188"/>
                    <a:pt x="42" y="188"/>
                  </a:cubicBezTo>
                  <a:cubicBezTo>
                    <a:pt x="42" y="190"/>
                    <a:pt x="41" y="193"/>
                    <a:pt x="42" y="194"/>
                  </a:cubicBezTo>
                  <a:cubicBezTo>
                    <a:pt x="42" y="195"/>
                    <a:pt x="41" y="195"/>
                    <a:pt x="41" y="195"/>
                  </a:cubicBezTo>
                  <a:cubicBezTo>
                    <a:pt x="42" y="196"/>
                    <a:pt x="42" y="198"/>
                    <a:pt x="41" y="199"/>
                  </a:cubicBezTo>
                  <a:cubicBezTo>
                    <a:pt x="42" y="199"/>
                    <a:pt x="41" y="201"/>
                    <a:pt x="42" y="202"/>
                  </a:cubicBezTo>
                  <a:cubicBezTo>
                    <a:pt x="41" y="202"/>
                    <a:pt x="41" y="201"/>
                    <a:pt x="41" y="201"/>
                  </a:cubicBezTo>
                  <a:cubicBezTo>
                    <a:pt x="40" y="201"/>
                    <a:pt x="41" y="203"/>
                    <a:pt x="41" y="203"/>
                  </a:cubicBezTo>
                  <a:cubicBezTo>
                    <a:pt x="41" y="204"/>
                    <a:pt x="41" y="203"/>
                    <a:pt x="41" y="203"/>
                  </a:cubicBezTo>
                  <a:cubicBezTo>
                    <a:pt x="42" y="204"/>
                    <a:pt x="41" y="204"/>
                    <a:pt x="41" y="204"/>
                  </a:cubicBezTo>
                  <a:cubicBezTo>
                    <a:pt x="41" y="204"/>
                    <a:pt x="41" y="206"/>
                    <a:pt x="40" y="206"/>
                  </a:cubicBezTo>
                  <a:cubicBezTo>
                    <a:pt x="40" y="206"/>
                    <a:pt x="41" y="207"/>
                    <a:pt x="40" y="207"/>
                  </a:cubicBezTo>
                  <a:cubicBezTo>
                    <a:pt x="40" y="208"/>
                    <a:pt x="40" y="208"/>
                    <a:pt x="40" y="208"/>
                  </a:cubicBezTo>
                  <a:cubicBezTo>
                    <a:pt x="40" y="208"/>
                    <a:pt x="40" y="209"/>
                    <a:pt x="41" y="209"/>
                  </a:cubicBezTo>
                  <a:cubicBezTo>
                    <a:pt x="41" y="210"/>
                    <a:pt x="40" y="210"/>
                    <a:pt x="40" y="210"/>
                  </a:cubicBezTo>
                  <a:cubicBezTo>
                    <a:pt x="40" y="210"/>
                    <a:pt x="41" y="211"/>
                    <a:pt x="41" y="211"/>
                  </a:cubicBezTo>
                  <a:cubicBezTo>
                    <a:pt x="40" y="212"/>
                    <a:pt x="40" y="213"/>
                    <a:pt x="40" y="213"/>
                  </a:cubicBezTo>
                  <a:cubicBezTo>
                    <a:pt x="40" y="214"/>
                    <a:pt x="41" y="213"/>
                    <a:pt x="41" y="213"/>
                  </a:cubicBezTo>
                  <a:cubicBezTo>
                    <a:pt x="41" y="214"/>
                    <a:pt x="40" y="215"/>
                    <a:pt x="40" y="217"/>
                  </a:cubicBezTo>
                  <a:cubicBezTo>
                    <a:pt x="40" y="217"/>
                    <a:pt x="41" y="218"/>
                    <a:pt x="41" y="218"/>
                  </a:cubicBezTo>
                  <a:cubicBezTo>
                    <a:pt x="41" y="218"/>
                    <a:pt x="40" y="219"/>
                    <a:pt x="40" y="219"/>
                  </a:cubicBezTo>
                  <a:cubicBezTo>
                    <a:pt x="40" y="220"/>
                    <a:pt x="41" y="219"/>
                    <a:pt x="41" y="219"/>
                  </a:cubicBezTo>
                  <a:cubicBezTo>
                    <a:pt x="41" y="220"/>
                    <a:pt x="41" y="221"/>
                    <a:pt x="41" y="221"/>
                  </a:cubicBezTo>
                  <a:cubicBezTo>
                    <a:pt x="40" y="221"/>
                    <a:pt x="40" y="221"/>
                    <a:pt x="40" y="220"/>
                  </a:cubicBezTo>
                  <a:cubicBezTo>
                    <a:pt x="40" y="221"/>
                    <a:pt x="39" y="220"/>
                    <a:pt x="39" y="221"/>
                  </a:cubicBezTo>
                  <a:cubicBezTo>
                    <a:pt x="39" y="221"/>
                    <a:pt x="39" y="221"/>
                    <a:pt x="39" y="221"/>
                  </a:cubicBezTo>
                  <a:cubicBezTo>
                    <a:pt x="39" y="222"/>
                    <a:pt x="40" y="221"/>
                    <a:pt x="40" y="221"/>
                  </a:cubicBezTo>
                  <a:cubicBezTo>
                    <a:pt x="41" y="221"/>
                    <a:pt x="40" y="222"/>
                    <a:pt x="40" y="222"/>
                  </a:cubicBezTo>
                  <a:cubicBezTo>
                    <a:pt x="40" y="222"/>
                    <a:pt x="41" y="223"/>
                    <a:pt x="41" y="223"/>
                  </a:cubicBezTo>
                  <a:cubicBezTo>
                    <a:pt x="41" y="223"/>
                    <a:pt x="40" y="224"/>
                    <a:pt x="41" y="224"/>
                  </a:cubicBezTo>
                  <a:cubicBezTo>
                    <a:pt x="41" y="225"/>
                    <a:pt x="41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6"/>
                    <a:pt x="41" y="227"/>
                    <a:pt x="42" y="228"/>
                  </a:cubicBezTo>
                  <a:cubicBezTo>
                    <a:pt x="42" y="229"/>
                    <a:pt x="41" y="230"/>
                    <a:pt x="41" y="230"/>
                  </a:cubicBezTo>
                  <a:cubicBezTo>
                    <a:pt x="42" y="230"/>
                    <a:pt x="42" y="230"/>
                    <a:pt x="42" y="230"/>
                  </a:cubicBezTo>
                  <a:cubicBezTo>
                    <a:pt x="42" y="230"/>
                    <a:pt x="42" y="231"/>
                    <a:pt x="43" y="231"/>
                  </a:cubicBezTo>
                  <a:cubicBezTo>
                    <a:pt x="43" y="232"/>
                    <a:pt x="44" y="231"/>
                    <a:pt x="44" y="231"/>
                  </a:cubicBezTo>
                  <a:cubicBezTo>
                    <a:pt x="44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3"/>
                  </a:cubicBezTo>
                  <a:cubicBezTo>
                    <a:pt x="45" y="233"/>
                    <a:pt x="45" y="233"/>
                    <a:pt x="45" y="233"/>
                  </a:cubicBezTo>
                  <a:cubicBezTo>
                    <a:pt x="46" y="233"/>
                    <a:pt x="46" y="234"/>
                    <a:pt x="46" y="234"/>
                  </a:cubicBezTo>
                  <a:cubicBezTo>
                    <a:pt x="46" y="234"/>
                    <a:pt x="46" y="235"/>
                    <a:pt x="46" y="235"/>
                  </a:cubicBezTo>
                  <a:cubicBezTo>
                    <a:pt x="47" y="235"/>
                    <a:pt x="47" y="235"/>
                    <a:pt x="47" y="236"/>
                  </a:cubicBezTo>
                  <a:cubicBezTo>
                    <a:pt x="47" y="236"/>
                    <a:pt x="47" y="236"/>
                    <a:pt x="47" y="236"/>
                  </a:cubicBezTo>
                  <a:cubicBezTo>
                    <a:pt x="47" y="237"/>
                    <a:pt x="48" y="236"/>
                    <a:pt x="47" y="237"/>
                  </a:cubicBezTo>
                  <a:cubicBezTo>
                    <a:pt x="48" y="238"/>
                    <a:pt x="48" y="237"/>
                    <a:pt x="48" y="237"/>
                  </a:cubicBezTo>
                  <a:cubicBezTo>
                    <a:pt x="48" y="237"/>
                    <a:pt x="48" y="237"/>
                    <a:pt x="49" y="238"/>
                  </a:cubicBezTo>
                  <a:cubicBezTo>
                    <a:pt x="49" y="238"/>
                    <a:pt x="49" y="238"/>
                    <a:pt x="49" y="238"/>
                  </a:cubicBezTo>
                  <a:cubicBezTo>
                    <a:pt x="49" y="238"/>
                    <a:pt x="50" y="238"/>
                    <a:pt x="50" y="238"/>
                  </a:cubicBezTo>
                  <a:cubicBezTo>
                    <a:pt x="50" y="238"/>
                    <a:pt x="50" y="239"/>
                    <a:pt x="50" y="239"/>
                  </a:cubicBezTo>
                  <a:cubicBezTo>
                    <a:pt x="50" y="239"/>
                    <a:pt x="50" y="239"/>
                    <a:pt x="51" y="239"/>
                  </a:cubicBezTo>
                  <a:cubicBezTo>
                    <a:pt x="50" y="240"/>
                    <a:pt x="50" y="238"/>
                    <a:pt x="49" y="239"/>
                  </a:cubicBezTo>
                  <a:cubicBezTo>
                    <a:pt x="48" y="240"/>
                    <a:pt x="49" y="239"/>
                    <a:pt x="49" y="240"/>
                  </a:cubicBezTo>
                  <a:cubicBezTo>
                    <a:pt x="49" y="240"/>
                    <a:pt x="50" y="240"/>
                    <a:pt x="50" y="240"/>
                  </a:cubicBezTo>
                  <a:cubicBezTo>
                    <a:pt x="50" y="240"/>
                    <a:pt x="50" y="240"/>
                    <a:pt x="51" y="240"/>
                  </a:cubicBezTo>
                  <a:cubicBezTo>
                    <a:pt x="51" y="240"/>
                    <a:pt x="51" y="240"/>
                    <a:pt x="51" y="241"/>
                  </a:cubicBezTo>
                  <a:cubicBezTo>
                    <a:pt x="51" y="241"/>
                    <a:pt x="52" y="241"/>
                    <a:pt x="52" y="241"/>
                  </a:cubicBezTo>
                  <a:cubicBezTo>
                    <a:pt x="52" y="241"/>
                    <a:pt x="53" y="241"/>
                    <a:pt x="53" y="240"/>
                  </a:cubicBezTo>
                  <a:cubicBezTo>
                    <a:pt x="54" y="241"/>
                    <a:pt x="55" y="241"/>
                    <a:pt x="56" y="241"/>
                  </a:cubicBezTo>
                  <a:cubicBezTo>
                    <a:pt x="57" y="241"/>
                    <a:pt x="57" y="241"/>
                    <a:pt x="58" y="242"/>
                  </a:cubicBezTo>
                  <a:cubicBezTo>
                    <a:pt x="59" y="241"/>
                    <a:pt x="60" y="241"/>
                    <a:pt x="61" y="242"/>
                  </a:cubicBezTo>
                  <a:cubicBezTo>
                    <a:pt x="62" y="242"/>
                    <a:pt x="63" y="242"/>
                    <a:pt x="64" y="242"/>
                  </a:cubicBezTo>
                  <a:cubicBezTo>
                    <a:pt x="65" y="241"/>
                    <a:pt x="67" y="242"/>
                    <a:pt x="69" y="242"/>
                  </a:cubicBezTo>
                  <a:cubicBezTo>
                    <a:pt x="70" y="242"/>
                    <a:pt x="72" y="241"/>
                    <a:pt x="73" y="241"/>
                  </a:cubicBezTo>
                  <a:cubicBezTo>
                    <a:pt x="75" y="241"/>
                    <a:pt x="77" y="240"/>
                    <a:pt x="78" y="240"/>
                  </a:cubicBezTo>
                  <a:cubicBezTo>
                    <a:pt x="80" y="240"/>
                    <a:pt x="82" y="240"/>
                    <a:pt x="83" y="239"/>
                  </a:cubicBezTo>
                  <a:cubicBezTo>
                    <a:pt x="83" y="240"/>
                    <a:pt x="84" y="239"/>
                    <a:pt x="85" y="239"/>
                  </a:cubicBezTo>
                  <a:cubicBezTo>
                    <a:pt x="85" y="238"/>
                    <a:pt x="85" y="239"/>
                    <a:pt x="86" y="239"/>
                  </a:cubicBezTo>
                  <a:cubicBezTo>
                    <a:pt x="87" y="238"/>
                    <a:pt x="89" y="237"/>
                    <a:pt x="91" y="237"/>
                  </a:cubicBezTo>
                  <a:cubicBezTo>
                    <a:pt x="92" y="237"/>
                    <a:pt x="93" y="237"/>
                    <a:pt x="94" y="236"/>
                  </a:cubicBezTo>
                  <a:cubicBezTo>
                    <a:pt x="95" y="236"/>
                    <a:pt x="95" y="236"/>
                    <a:pt x="96" y="235"/>
                  </a:cubicBezTo>
                  <a:cubicBezTo>
                    <a:pt x="96" y="235"/>
                    <a:pt x="97" y="235"/>
                    <a:pt x="98" y="235"/>
                  </a:cubicBezTo>
                  <a:cubicBezTo>
                    <a:pt x="99" y="235"/>
                    <a:pt x="100" y="234"/>
                    <a:pt x="101" y="234"/>
                  </a:cubicBezTo>
                  <a:cubicBezTo>
                    <a:pt x="101" y="234"/>
                    <a:pt x="101" y="234"/>
                    <a:pt x="101" y="233"/>
                  </a:cubicBezTo>
                  <a:cubicBezTo>
                    <a:pt x="102" y="233"/>
                    <a:pt x="102" y="233"/>
                    <a:pt x="103" y="233"/>
                  </a:cubicBezTo>
                  <a:cubicBezTo>
                    <a:pt x="104" y="233"/>
                    <a:pt x="105" y="234"/>
                    <a:pt x="107" y="233"/>
                  </a:cubicBezTo>
                  <a:cubicBezTo>
                    <a:pt x="108" y="234"/>
                    <a:pt x="106" y="235"/>
                    <a:pt x="107" y="236"/>
                  </a:cubicBezTo>
                  <a:cubicBezTo>
                    <a:pt x="108" y="237"/>
                    <a:pt x="109" y="236"/>
                    <a:pt x="109" y="236"/>
                  </a:cubicBezTo>
                  <a:cubicBezTo>
                    <a:pt x="110" y="235"/>
                    <a:pt x="109" y="235"/>
                    <a:pt x="109" y="235"/>
                  </a:cubicBezTo>
                  <a:cubicBezTo>
                    <a:pt x="110" y="234"/>
                    <a:pt x="110" y="235"/>
                    <a:pt x="111" y="235"/>
                  </a:cubicBezTo>
                  <a:cubicBezTo>
                    <a:pt x="112" y="235"/>
                    <a:pt x="112" y="234"/>
                    <a:pt x="113" y="234"/>
                  </a:cubicBezTo>
                  <a:cubicBezTo>
                    <a:pt x="113" y="235"/>
                    <a:pt x="113" y="234"/>
                    <a:pt x="113" y="235"/>
                  </a:cubicBezTo>
                  <a:cubicBezTo>
                    <a:pt x="114" y="235"/>
                    <a:pt x="114" y="234"/>
                    <a:pt x="115" y="234"/>
                  </a:cubicBezTo>
                  <a:cubicBezTo>
                    <a:pt x="115" y="234"/>
                    <a:pt x="115" y="235"/>
                    <a:pt x="115" y="235"/>
                  </a:cubicBezTo>
                  <a:cubicBezTo>
                    <a:pt x="116" y="234"/>
                    <a:pt x="117" y="234"/>
                    <a:pt x="118" y="234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19" y="233"/>
                    <a:pt x="121" y="233"/>
                    <a:pt x="121" y="233"/>
                  </a:cubicBezTo>
                  <a:cubicBezTo>
                    <a:pt x="122" y="232"/>
                    <a:pt x="121" y="232"/>
                    <a:pt x="122" y="232"/>
                  </a:cubicBezTo>
                  <a:cubicBezTo>
                    <a:pt x="123" y="232"/>
                    <a:pt x="123" y="231"/>
                    <a:pt x="124" y="230"/>
                  </a:cubicBezTo>
                  <a:cubicBezTo>
                    <a:pt x="124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6" y="231"/>
                  </a:cubicBezTo>
                  <a:cubicBezTo>
                    <a:pt x="125" y="230"/>
                    <a:pt x="125" y="230"/>
                    <a:pt x="125" y="229"/>
                  </a:cubicBezTo>
                  <a:cubicBezTo>
                    <a:pt x="125" y="229"/>
                    <a:pt x="125" y="229"/>
                    <a:pt x="125" y="229"/>
                  </a:cubicBezTo>
                  <a:cubicBezTo>
                    <a:pt x="126" y="229"/>
                    <a:pt x="126" y="229"/>
                    <a:pt x="126" y="229"/>
                  </a:cubicBezTo>
                  <a:cubicBezTo>
                    <a:pt x="127" y="228"/>
                    <a:pt x="129" y="230"/>
                    <a:pt x="129" y="228"/>
                  </a:cubicBezTo>
                  <a:cubicBezTo>
                    <a:pt x="128" y="228"/>
                    <a:pt x="128" y="228"/>
                    <a:pt x="128" y="229"/>
                  </a:cubicBezTo>
                  <a:cubicBezTo>
                    <a:pt x="127" y="229"/>
                    <a:pt x="127" y="228"/>
                    <a:pt x="127" y="227"/>
                  </a:cubicBezTo>
                  <a:cubicBezTo>
                    <a:pt x="127" y="227"/>
                    <a:pt x="128" y="226"/>
                    <a:pt x="129" y="226"/>
                  </a:cubicBezTo>
                  <a:cubicBezTo>
                    <a:pt x="129" y="227"/>
                    <a:pt x="127" y="227"/>
                    <a:pt x="128" y="227"/>
                  </a:cubicBezTo>
                  <a:cubicBezTo>
                    <a:pt x="129" y="228"/>
                    <a:pt x="131" y="226"/>
                    <a:pt x="131" y="225"/>
                  </a:cubicBezTo>
                  <a:cubicBezTo>
                    <a:pt x="132" y="225"/>
                    <a:pt x="133" y="223"/>
                    <a:pt x="134" y="225"/>
                  </a:cubicBezTo>
                  <a:cubicBezTo>
                    <a:pt x="135" y="225"/>
                    <a:pt x="134" y="224"/>
                    <a:pt x="135" y="223"/>
                  </a:cubicBezTo>
                  <a:cubicBezTo>
                    <a:pt x="136" y="223"/>
                    <a:pt x="135" y="224"/>
                    <a:pt x="135" y="224"/>
                  </a:cubicBezTo>
                  <a:cubicBezTo>
                    <a:pt x="135" y="225"/>
                    <a:pt x="137" y="224"/>
                    <a:pt x="137" y="226"/>
                  </a:cubicBezTo>
                  <a:cubicBezTo>
                    <a:pt x="137" y="226"/>
                    <a:pt x="139" y="225"/>
                    <a:pt x="139" y="225"/>
                  </a:cubicBezTo>
                  <a:cubicBezTo>
                    <a:pt x="138" y="225"/>
                    <a:pt x="138" y="225"/>
                    <a:pt x="137" y="225"/>
                  </a:cubicBezTo>
                  <a:cubicBezTo>
                    <a:pt x="137" y="224"/>
                    <a:pt x="136" y="224"/>
                    <a:pt x="137" y="223"/>
                  </a:cubicBezTo>
                  <a:cubicBezTo>
                    <a:pt x="138" y="222"/>
                    <a:pt x="137" y="223"/>
                    <a:pt x="138" y="224"/>
                  </a:cubicBezTo>
                  <a:cubicBezTo>
                    <a:pt x="138" y="224"/>
                    <a:pt x="138" y="223"/>
                    <a:pt x="139" y="223"/>
                  </a:cubicBezTo>
                  <a:cubicBezTo>
                    <a:pt x="140" y="223"/>
                    <a:pt x="139" y="223"/>
                    <a:pt x="139" y="222"/>
                  </a:cubicBezTo>
                  <a:cubicBezTo>
                    <a:pt x="139" y="222"/>
                    <a:pt x="140" y="221"/>
                    <a:pt x="141" y="221"/>
                  </a:cubicBezTo>
                  <a:cubicBezTo>
                    <a:pt x="142" y="221"/>
                    <a:pt x="142" y="222"/>
                    <a:pt x="143" y="222"/>
                  </a:cubicBezTo>
                  <a:cubicBezTo>
                    <a:pt x="143" y="222"/>
                    <a:pt x="143" y="221"/>
                    <a:pt x="143" y="221"/>
                  </a:cubicBezTo>
                  <a:cubicBezTo>
                    <a:pt x="143" y="221"/>
                    <a:pt x="142" y="221"/>
                    <a:pt x="142" y="221"/>
                  </a:cubicBezTo>
                  <a:cubicBezTo>
                    <a:pt x="141" y="220"/>
                    <a:pt x="143" y="220"/>
                    <a:pt x="143" y="220"/>
                  </a:cubicBezTo>
                  <a:cubicBezTo>
                    <a:pt x="142" y="219"/>
                    <a:pt x="142" y="220"/>
                    <a:pt x="141" y="220"/>
                  </a:cubicBezTo>
                  <a:cubicBezTo>
                    <a:pt x="141" y="219"/>
                    <a:pt x="143" y="219"/>
                    <a:pt x="144" y="218"/>
                  </a:cubicBezTo>
                  <a:cubicBezTo>
                    <a:pt x="144" y="219"/>
                    <a:pt x="143" y="219"/>
                    <a:pt x="144" y="219"/>
                  </a:cubicBezTo>
                  <a:cubicBezTo>
                    <a:pt x="145" y="218"/>
                    <a:pt x="146" y="219"/>
                    <a:pt x="147" y="219"/>
                  </a:cubicBezTo>
                  <a:cubicBezTo>
                    <a:pt x="147" y="219"/>
                    <a:pt x="147" y="219"/>
                    <a:pt x="147" y="219"/>
                  </a:cubicBezTo>
                  <a:cubicBezTo>
                    <a:pt x="146" y="218"/>
                    <a:pt x="145" y="218"/>
                    <a:pt x="144" y="217"/>
                  </a:cubicBezTo>
                  <a:cubicBezTo>
                    <a:pt x="145" y="217"/>
                    <a:pt x="145" y="217"/>
                    <a:pt x="146" y="218"/>
                  </a:cubicBezTo>
                  <a:cubicBezTo>
                    <a:pt x="147" y="218"/>
                    <a:pt x="147" y="217"/>
                    <a:pt x="146" y="216"/>
                  </a:cubicBezTo>
                  <a:cubicBezTo>
                    <a:pt x="147" y="216"/>
                    <a:pt x="147" y="217"/>
                    <a:pt x="148" y="217"/>
                  </a:cubicBezTo>
                  <a:cubicBezTo>
                    <a:pt x="148" y="216"/>
                    <a:pt x="147" y="216"/>
                    <a:pt x="149" y="216"/>
                  </a:cubicBezTo>
                  <a:cubicBezTo>
                    <a:pt x="149" y="216"/>
                    <a:pt x="150" y="215"/>
                    <a:pt x="150" y="216"/>
                  </a:cubicBezTo>
                  <a:cubicBezTo>
                    <a:pt x="151" y="215"/>
                    <a:pt x="149" y="215"/>
                    <a:pt x="150" y="214"/>
                  </a:cubicBezTo>
                  <a:cubicBezTo>
                    <a:pt x="149" y="215"/>
                    <a:pt x="149" y="215"/>
                    <a:pt x="149" y="215"/>
                  </a:cubicBezTo>
                  <a:cubicBezTo>
                    <a:pt x="149" y="214"/>
                    <a:pt x="149" y="214"/>
                    <a:pt x="150" y="214"/>
                  </a:cubicBezTo>
                  <a:cubicBezTo>
                    <a:pt x="150" y="214"/>
                    <a:pt x="151" y="214"/>
                    <a:pt x="151" y="214"/>
                  </a:cubicBezTo>
                  <a:cubicBezTo>
                    <a:pt x="152" y="213"/>
                    <a:pt x="152" y="213"/>
                    <a:pt x="153" y="213"/>
                  </a:cubicBezTo>
                  <a:cubicBezTo>
                    <a:pt x="152" y="213"/>
                    <a:pt x="150" y="214"/>
                    <a:pt x="150" y="213"/>
                  </a:cubicBezTo>
                  <a:cubicBezTo>
                    <a:pt x="151" y="212"/>
                    <a:pt x="151" y="213"/>
                    <a:pt x="152" y="212"/>
                  </a:cubicBezTo>
                  <a:cubicBezTo>
                    <a:pt x="152" y="212"/>
                    <a:pt x="152" y="212"/>
                    <a:pt x="152" y="212"/>
                  </a:cubicBezTo>
                  <a:cubicBezTo>
                    <a:pt x="152" y="211"/>
                    <a:pt x="151" y="212"/>
                    <a:pt x="151" y="211"/>
                  </a:cubicBezTo>
                  <a:cubicBezTo>
                    <a:pt x="151" y="211"/>
                    <a:pt x="151" y="212"/>
                    <a:pt x="150" y="212"/>
                  </a:cubicBezTo>
                  <a:cubicBezTo>
                    <a:pt x="150" y="212"/>
                    <a:pt x="151" y="211"/>
                    <a:pt x="152" y="211"/>
                  </a:cubicBezTo>
                  <a:cubicBezTo>
                    <a:pt x="152" y="211"/>
                    <a:pt x="152" y="211"/>
                    <a:pt x="153" y="212"/>
                  </a:cubicBezTo>
                  <a:cubicBezTo>
                    <a:pt x="153" y="211"/>
                    <a:pt x="154" y="209"/>
                    <a:pt x="155" y="210"/>
                  </a:cubicBezTo>
                  <a:cubicBezTo>
                    <a:pt x="155" y="209"/>
                    <a:pt x="155" y="209"/>
                    <a:pt x="154" y="209"/>
                  </a:cubicBezTo>
                  <a:cubicBezTo>
                    <a:pt x="154" y="208"/>
                    <a:pt x="157" y="208"/>
                    <a:pt x="158" y="206"/>
                  </a:cubicBezTo>
                  <a:cubicBezTo>
                    <a:pt x="158" y="206"/>
                    <a:pt x="159" y="207"/>
                    <a:pt x="159" y="206"/>
                  </a:cubicBezTo>
                  <a:cubicBezTo>
                    <a:pt x="160" y="205"/>
                    <a:pt x="159" y="205"/>
                    <a:pt x="159" y="204"/>
                  </a:cubicBezTo>
                  <a:cubicBezTo>
                    <a:pt x="160" y="204"/>
                    <a:pt x="160" y="203"/>
                    <a:pt x="162" y="203"/>
                  </a:cubicBezTo>
                  <a:cubicBezTo>
                    <a:pt x="162" y="202"/>
                    <a:pt x="161" y="202"/>
                    <a:pt x="162" y="202"/>
                  </a:cubicBezTo>
                  <a:cubicBezTo>
                    <a:pt x="162" y="201"/>
                    <a:pt x="161" y="201"/>
                    <a:pt x="161" y="200"/>
                  </a:cubicBezTo>
                  <a:cubicBezTo>
                    <a:pt x="161" y="200"/>
                    <a:pt x="160" y="200"/>
                    <a:pt x="161" y="200"/>
                  </a:cubicBezTo>
                  <a:cubicBezTo>
                    <a:pt x="161" y="200"/>
                    <a:pt x="162" y="201"/>
                    <a:pt x="163" y="201"/>
                  </a:cubicBezTo>
                  <a:cubicBezTo>
                    <a:pt x="163" y="200"/>
                    <a:pt x="162" y="201"/>
                    <a:pt x="162" y="200"/>
                  </a:cubicBezTo>
                  <a:cubicBezTo>
                    <a:pt x="162" y="199"/>
                    <a:pt x="162" y="198"/>
                    <a:pt x="162" y="198"/>
                  </a:cubicBezTo>
                  <a:cubicBezTo>
                    <a:pt x="163" y="197"/>
                    <a:pt x="164" y="197"/>
                    <a:pt x="165" y="196"/>
                  </a:cubicBezTo>
                  <a:cubicBezTo>
                    <a:pt x="165" y="195"/>
                    <a:pt x="163" y="195"/>
                    <a:pt x="164" y="195"/>
                  </a:cubicBezTo>
                  <a:cubicBezTo>
                    <a:pt x="165" y="194"/>
                    <a:pt x="165" y="195"/>
                    <a:pt x="165" y="195"/>
                  </a:cubicBezTo>
                  <a:cubicBezTo>
                    <a:pt x="165" y="195"/>
                    <a:pt x="165" y="194"/>
                    <a:pt x="166" y="194"/>
                  </a:cubicBezTo>
                  <a:cubicBezTo>
                    <a:pt x="166" y="193"/>
                    <a:pt x="165" y="194"/>
                    <a:pt x="165" y="193"/>
                  </a:cubicBezTo>
                  <a:cubicBezTo>
                    <a:pt x="166" y="192"/>
                    <a:pt x="166" y="191"/>
                    <a:pt x="166" y="190"/>
                  </a:cubicBezTo>
                  <a:cubicBezTo>
                    <a:pt x="167" y="190"/>
                    <a:pt x="167" y="191"/>
                    <a:pt x="167" y="191"/>
                  </a:cubicBezTo>
                  <a:cubicBezTo>
                    <a:pt x="168" y="191"/>
                    <a:pt x="168" y="191"/>
                    <a:pt x="168" y="190"/>
                  </a:cubicBezTo>
                  <a:cubicBezTo>
                    <a:pt x="168" y="190"/>
                    <a:pt x="168" y="189"/>
                    <a:pt x="168" y="189"/>
                  </a:cubicBezTo>
                  <a:cubicBezTo>
                    <a:pt x="169" y="189"/>
                    <a:pt x="169" y="189"/>
                    <a:pt x="169" y="190"/>
                  </a:cubicBezTo>
                  <a:cubicBezTo>
                    <a:pt x="170" y="190"/>
                    <a:pt x="170" y="190"/>
                    <a:pt x="170" y="189"/>
                  </a:cubicBezTo>
                  <a:cubicBezTo>
                    <a:pt x="170" y="189"/>
                    <a:pt x="169" y="189"/>
                    <a:pt x="169" y="188"/>
                  </a:cubicBezTo>
                  <a:cubicBezTo>
                    <a:pt x="169" y="188"/>
                    <a:pt x="168" y="187"/>
                    <a:pt x="168" y="187"/>
                  </a:cubicBezTo>
                  <a:cubicBezTo>
                    <a:pt x="168" y="186"/>
                    <a:pt x="168" y="186"/>
                    <a:pt x="167" y="186"/>
                  </a:cubicBezTo>
                  <a:cubicBezTo>
                    <a:pt x="168" y="185"/>
                    <a:pt x="168" y="184"/>
                    <a:pt x="168" y="184"/>
                  </a:cubicBezTo>
                  <a:cubicBezTo>
                    <a:pt x="169" y="183"/>
                    <a:pt x="169" y="182"/>
                    <a:pt x="169" y="182"/>
                  </a:cubicBezTo>
                  <a:cubicBezTo>
                    <a:pt x="169" y="181"/>
                    <a:pt x="169" y="181"/>
                    <a:pt x="169" y="181"/>
                  </a:cubicBezTo>
                  <a:cubicBezTo>
                    <a:pt x="169" y="180"/>
                    <a:pt x="169" y="179"/>
                    <a:pt x="169" y="179"/>
                  </a:cubicBezTo>
                  <a:cubicBezTo>
                    <a:pt x="169" y="179"/>
                    <a:pt x="170" y="179"/>
                    <a:pt x="170" y="179"/>
                  </a:cubicBezTo>
                  <a:cubicBezTo>
                    <a:pt x="170" y="179"/>
                    <a:pt x="170" y="178"/>
                    <a:pt x="170" y="178"/>
                  </a:cubicBezTo>
                  <a:cubicBezTo>
                    <a:pt x="170" y="177"/>
                    <a:pt x="169" y="177"/>
                    <a:pt x="169" y="177"/>
                  </a:cubicBezTo>
                  <a:cubicBezTo>
                    <a:pt x="168" y="177"/>
                    <a:pt x="169" y="178"/>
                    <a:pt x="168" y="177"/>
                  </a:cubicBezTo>
                  <a:cubicBezTo>
                    <a:pt x="167" y="176"/>
                    <a:pt x="170" y="177"/>
                    <a:pt x="169" y="176"/>
                  </a:cubicBezTo>
                  <a:cubicBezTo>
                    <a:pt x="169" y="176"/>
                    <a:pt x="169" y="176"/>
                    <a:pt x="170" y="176"/>
                  </a:cubicBezTo>
                  <a:cubicBezTo>
                    <a:pt x="170" y="175"/>
                    <a:pt x="169" y="174"/>
                    <a:pt x="170" y="174"/>
                  </a:cubicBezTo>
                  <a:cubicBezTo>
                    <a:pt x="170" y="174"/>
                    <a:pt x="169" y="174"/>
                    <a:pt x="169" y="174"/>
                  </a:cubicBezTo>
                  <a:cubicBezTo>
                    <a:pt x="169" y="173"/>
                    <a:pt x="170" y="172"/>
                    <a:pt x="169" y="172"/>
                  </a:cubicBezTo>
                  <a:cubicBezTo>
                    <a:pt x="169" y="171"/>
                    <a:pt x="169" y="171"/>
                    <a:pt x="169" y="170"/>
                  </a:cubicBezTo>
                  <a:cubicBezTo>
                    <a:pt x="169" y="170"/>
                    <a:pt x="169" y="171"/>
                    <a:pt x="170" y="171"/>
                  </a:cubicBezTo>
                  <a:cubicBezTo>
                    <a:pt x="171" y="171"/>
                    <a:pt x="168" y="168"/>
                    <a:pt x="169" y="170"/>
                  </a:cubicBezTo>
                  <a:cubicBezTo>
                    <a:pt x="168" y="170"/>
                    <a:pt x="169" y="169"/>
                    <a:pt x="168" y="168"/>
                  </a:cubicBezTo>
                  <a:cubicBezTo>
                    <a:pt x="169" y="168"/>
                    <a:pt x="169" y="168"/>
                    <a:pt x="170" y="168"/>
                  </a:cubicBezTo>
                  <a:cubicBezTo>
                    <a:pt x="170" y="168"/>
                    <a:pt x="169" y="168"/>
                    <a:pt x="169" y="168"/>
                  </a:cubicBezTo>
                  <a:cubicBezTo>
                    <a:pt x="168" y="167"/>
                    <a:pt x="170" y="165"/>
                    <a:pt x="169" y="165"/>
                  </a:cubicBezTo>
                  <a:cubicBezTo>
                    <a:pt x="168" y="164"/>
                    <a:pt x="169" y="165"/>
                    <a:pt x="169" y="164"/>
                  </a:cubicBezTo>
                  <a:cubicBezTo>
                    <a:pt x="168" y="164"/>
                    <a:pt x="169" y="164"/>
                    <a:pt x="169" y="164"/>
                  </a:cubicBezTo>
                  <a:cubicBezTo>
                    <a:pt x="168" y="164"/>
                    <a:pt x="168" y="163"/>
                    <a:pt x="169" y="163"/>
                  </a:cubicBezTo>
                  <a:cubicBezTo>
                    <a:pt x="168" y="162"/>
                    <a:pt x="168" y="163"/>
                    <a:pt x="168" y="162"/>
                  </a:cubicBezTo>
                  <a:cubicBezTo>
                    <a:pt x="167" y="162"/>
                    <a:pt x="168" y="162"/>
                    <a:pt x="168" y="161"/>
                  </a:cubicBezTo>
                  <a:cubicBezTo>
                    <a:pt x="169" y="161"/>
                    <a:pt x="167" y="160"/>
                    <a:pt x="167" y="159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7" y="158"/>
                    <a:pt x="167" y="158"/>
                    <a:pt x="167" y="158"/>
                  </a:cubicBezTo>
                  <a:cubicBezTo>
                    <a:pt x="167" y="158"/>
                    <a:pt x="167" y="157"/>
                    <a:pt x="166" y="156"/>
                  </a:cubicBezTo>
                  <a:cubicBezTo>
                    <a:pt x="166" y="155"/>
                    <a:pt x="166" y="155"/>
                    <a:pt x="166" y="154"/>
                  </a:cubicBezTo>
                  <a:cubicBezTo>
                    <a:pt x="165" y="153"/>
                    <a:pt x="165" y="153"/>
                    <a:pt x="165" y="152"/>
                  </a:cubicBezTo>
                  <a:cubicBezTo>
                    <a:pt x="165" y="152"/>
                    <a:pt x="165" y="152"/>
                    <a:pt x="165" y="151"/>
                  </a:cubicBezTo>
                  <a:cubicBezTo>
                    <a:pt x="165" y="151"/>
                    <a:pt x="164" y="151"/>
                    <a:pt x="164" y="151"/>
                  </a:cubicBezTo>
                  <a:cubicBezTo>
                    <a:pt x="164" y="151"/>
                    <a:pt x="165" y="149"/>
                    <a:pt x="163" y="150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48"/>
                    <a:pt x="162" y="148"/>
                    <a:pt x="162" y="147"/>
                  </a:cubicBezTo>
                  <a:cubicBezTo>
                    <a:pt x="162" y="147"/>
                    <a:pt x="161" y="147"/>
                    <a:pt x="161" y="147"/>
                  </a:cubicBezTo>
                  <a:cubicBezTo>
                    <a:pt x="161" y="146"/>
                    <a:pt x="161" y="146"/>
                    <a:pt x="161" y="146"/>
                  </a:cubicBezTo>
                  <a:cubicBezTo>
                    <a:pt x="161" y="145"/>
                    <a:pt x="160" y="146"/>
                    <a:pt x="161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59" y="143"/>
                    <a:pt x="157" y="142"/>
                    <a:pt x="156" y="140"/>
                  </a:cubicBezTo>
                  <a:cubicBezTo>
                    <a:pt x="156" y="140"/>
                    <a:pt x="155" y="139"/>
                    <a:pt x="154" y="139"/>
                  </a:cubicBezTo>
                  <a:cubicBezTo>
                    <a:pt x="154" y="139"/>
                    <a:pt x="154" y="138"/>
                    <a:pt x="153" y="138"/>
                  </a:cubicBezTo>
                  <a:cubicBezTo>
                    <a:pt x="153" y="138"/>
                    <a:pt x="153" y="138"/>
                    <a:pt x="153" y="137"/>
                  </a:cubicBezTo>
                  <a:cubicBezTo>
                    <a:pt x="153" y="137"/>
                    <a:pt x="153" y="137"/>
                    <a:pt x="153" y="136"/>
                  </a:cubicBezTo>
                  <a:cubicBezTo>
                    <a:pt x="152" y="136"/>
                    <a:pt x="152" y="136"/>
                    <a:pt x="151" y="136"/>
                  </a:cubicBezTo>
                  <a:cubicBezTo>
                    <a:pt x="150" y="136"/>
                    <a:pt x="150" y="135"/>
                    <a:pt x="149" y="135"/>
                  </a:cubicBezTo>
                  <a:cubicBezTo>
                    <a:pt x="149" y="135"/>
                    <a:pt x="148" y="134"/>
                    <a:pt x="148" y="134"/>
                  </a:cubicBezTo>
                  <a:cubicBezTo>
                    <a:pt x="148" y="134"/>
                    <a:pt x="147" y="133"/>
                    <a:pt x="146" y="133"/>
                  </a:cubicBezTo>
                  <a:cubicBezTo>
                    <a:pt x="146" y="133"/>
                    <a:pt x="146" y="134"/>
                    <a:pt x="145" y="133"/>
                  </a:cubicBezTo>
                  <a:cubicBezTo>
                    <a:pt x="146" y="133"/>
                    <a:pt x="146" y="132"/>
                    <a:pt x="146" y="132"/>
                  </a:cubicBezTo>
                  <a:cubicBezTo>
                    <a:pt x="145" y="132"/>
                    <a:pt x="146" y="132"/>
                    <a:pt x="145" y="133"/>
                  </a:cubicBezTo>
                  <a:cubicBezTo>
                    <a:pt x="145" y="133"/>
                    <a:pt x="145" y="133"/>
                    <a:pt x="144" y="133"/>
                  </a:cubicBezTo>
                  <a:cubicBezTo>
                    <a:pt x="144" y="133"/>
                    <a:pt x="144" y="132"/>
                    <a:pt x="144" y="132"/>
                  </a:cubicBezTo>
                  <a:cubicBezTo>
                    <a:pt x="144" y="132"/>
                    <a:pt x="144" y="132"/>
                    <a:pt x="144" y="132"/>
                  </a:cubicBezTo>
                  <a:cubicBezTo>
                    <a:pt x="144" y="132"/>
                    <a:pt x="143" y="132"/>
                    <a:pt x="143" y="132"/>
                  </a:cubicBezTo>
                  <a:cubicBezTo>
                    <a:pt x="141" y="132"/>
                    <a:pt x="140" y="131"/>
                    <a:pt x="139" y="130"/>
                  </a:cubicBezTo>
                  <a:cubicBezTo>
                    <a:pt x="139" y="130"/>
                    <a:pt x="138" y="130"/>
                    <a:pt x="137" y="129"/>
                  </a:cubicBezTo>
                  <a:cubicBezTo>
                    <a:pt x="137" y="129"/>
                    <a:pt x="137" y="129"/>
                    <a:pt x="136" y="129"/>
                  </a:cubicBezTo>
                  <a:cubicBezTo>
                    <a:pt x="136" y="129"/>
                    <a:pt x="135" y="128"/>
                    <a:pt x="135" y="128"/>
                  </a:cubicBezTo>
                  <a:cubicBezTo>
                    <a:pt x="137" y="128"/>
                    <a:pt x="137" y="127"/>
                    <a:pt x="139" y="126"/>
                  </a:cubicBezTo>
                  <a:cubicBezTo>
                    <a:pt x="138" y="126"/>
                    <a:pt x="137" y="126"/>
                    <a:pt x="137" y="126"/>
                  </a:cubicBezTo>
                  <a:cubicBezTo>
                    <a:pt x="136" y="126"/>
                    <a:pt x="136" y="125"/>
                    <a:pt x="136" y="124"/>
                  </a:cubicBezTo>
                  <a:cubicBezTo>
                    <a:pt x="135" y="124"/>
                    <a:pt x="133" y="123"/>
                    <a:pt x="132" y="123"/>
                  </a:cubicBezTo>
                  <a:cubicBezTo>
                    <a:pt x="131" y="122"/>
                    <a:pt x="130" y="122"/>
                    <a:pt x="129" y="122"/>
                  </a:cubicBezTo>
                  <a:cubicBezTo>
                    <a:pt x="127" y="122"/>
                    <a:pt x="129" y="121"/>
                    <a:pt x="128" y="121"/>
                  </a:cubicBezTo>
                  <a:cubicBezTo>
                    <a:pt x="127" y="121"/>
                    <a:pt x="127" y="121"/>
                    <a:pt x="126" y="121"/>
                  </a:cubicBezTo>
                  <a:cubicBezTo>
                    <a:pt x="124" y="121"/>
                    <a:pt x="124" y="120"/>
                    <a:pt x="122" y="120"/>
                  </a:cubicBezTo>
                  <a:cubicBezTo>
                    <a:pt x="123" y="119"/>
                    <a:pt x="123" y="118"/>
                    <a:pt x="120" y="118"/>
                  </a:cubicBezTo>
                  <a:cubicBezTo>
                    <a:pt x="118" y="118"/>
                    <a:pt x="125" y="120"/>
                    <a:pt x="120" y="119"/>
                  </a:cubicBezTo>
                  <a:cubicBezTo>
                    <a:pt x="119" y="119"/>
                    <a:pt x="118" y="118"/>
                    <a:pt x="118" y="118"/>
                  </a:cubicBezTo>
                  <a:cubicBezTo>
                    <a:pt x="116" y="118"/>
                    <a:pt x="115" y="118"/>
                    <a:pt x="115" y="118"/>
                  </a:cubicBezTo>
                  <a:cubicBezTo>
                    <a:pt x="114" y="117"/>
                    <a:pt x="114" y="117"/>
                    <a:pt x="113" y="117"/>
                  </a:cubicBezTo>
                  <a:cubicBezTo>
                    <a:pt x="110" y="116"/>
                    <a:pt x="108" y="115"/>
                    <a:pt x="105" y="115"/>
                  </a:cubicBezTo>
                  <a:cubicBezTo>
                    <a:pt x="104" y="114"/>
                    <a:pt x="103" y="114"/>
                    <a:pt x="102" y="114"/>
                  </a:cubicBezTo>
                  <a:cubicBezTo>
                    <a:pt x="102" y="114"/>
                    <a:pt x="101" y="114"/>
                    <a:pt x="101" y="113"/>
                  </a:cubicBezTo>
                  <a:cubicBezTo>
                    <a:pt x="101" y="113"/>
                    <a:pt x="100" y="113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99" y="113"/>
                    <a:pt x="99" y="113"/>
                    <a:pt x="98" y="113"/>
                  </a:cubicBezTo>
                  <a:cubicBezTo>
                    <a:pt x="98" y="113"/>
                    <a:pt x="98" y="113"/>
                    <a:pt x="97" y="113"/>
                  </a:cubicBezTo>
                  <a:cubicBezTo>
                    <a:pt x="98" y="111"/>
                    <a:pt x="100" y="110"/>
                    <a:pt x="100" y="109"/>
                  </a:cubicBezTo>
                  <a:cubicBezTo>
                    <a:pt x="101" y="108"/>
                    <a:pt x="102" y="106"/>
                    <a:pt x="102" y="106"/>
                  </a:cubicBezTo>
                  <a:cubicBezTo>
                    <a:pt x="103" y="104"/>
                    <a:pt x="105" y="104"/>
                    <a:pt x="105" y="103"/>
                  </a:cubicBezTo>
                  <a:cubicBezTo>
                    <a:pt x="106" y="102"/>
                    <a:pt x="106" y="102"/>
                    <a:pt x="106" y="101"/>
                  </a:cubicBezTo>
                  <a:cubicBezTo>
                    <a:pt x="107" y="101"/>
                    <a:pt x="108" y="100"/>
                    <a:pt x="108" y="100"/>
                  </a:cubicBezTo>
                  <a:cubicBezTo>
                    <a:pt x="108" y="100"/>
                    <a:pt x="110" y="98"/>
                    <a:pt x="110" y="97"/>
                  </a:cubicBezTo>
                  <a:cubicBezTo>
                    <a:pt x="111" y="96"/>
                    <a:pt x="111" y="96"/>
                    <a:pt x="113" y="94"/>
                  </a:cubicBezTo>
                  <a:cubicBezTo>
                    <a:pt x="112" y="94"/>
                    <a:pt x="111" y="96"/>
                    <a:pt x="110" y="96"/>
                  </a:cubicBezTo>
                  <a:cubicBezTo>
                    <a:pt x="108" y="98"/>
                    <a:pt x="113" y="93"/>
                    <a:pt x="114" y="91"/>
                  </a:cubicBezTo>
                  <a:cubicBezTo>
                    <a:pt x="114" y="93"/>
                    <a:pt x="117" y="90"/>
                    <a:pt x="116" y="92"/>
                  </a:cubicBezTo>
                  <a:cubicBezTo>
                    <a:pt x="117" y="92"/>
                    <a:pt x="116" y="91"/>
                    <a:pt x="118" y="89"/>
                  </a:cubicBezTo>
                  <a:cubicBezTo>
                    <a:pt x="118" y="89"/>
                    <a:pt x="115" y="91"/>
                    <a:pt x="117" y="89"/>
                  </a:cubicBezTo>
                  <a:cubicBezTo>
                    <a:pt x="118" y="87"/>
                    <a:pt x="117" y="90"/>
                    <a:pt x="119" y="88"/>
                  </a:cubicBezTo>
                  <a:cubicBezTo>
                    <a:pt x="120" y="87"/>
                    <a:pt x="118" y="88"/>
                    <a:pt x="118" y="87"/>
                  </a:cubicBezTo>
                  <a:cubicBezTo>
                    <a:pt x="119" y="87"/>
                    <a:pt x="121" y="84"/>
                    <a:pt x="120" y="85"/>
                  </a:cubicBezTo>
                  <a:cubicBezTo>
                    <a:pt x="120" y="85"/>
                    <a:pt x="120" y="85"/>
                    <a:pt x="120" y="84"/>
                  </a:cubicBezTo>
                  <a:cubicBezTo>
                    <a:pt x="120" y="84"/>
                    <a:pt x="120" y="84"/>
                    <a:pt x="121" y="84"/>
                  </a:cubicBezTo>
                  <a:cubicBezTo>
                    <a:pt x="121" y="84"/>
                    <a:pt x="121" y="83"/>
                    <a:pt x="121" y="83"/>
                  </a:cubicBezTo>
                  <a:cubicBezTo>
                    <a:pt x="122" y="82"/>
                    <a:pt x="122" y="82"/>
                    <a:pt x="123" y="81"/>
                  </a:cubicBezTo>
                  <a:cubicBezTo>
                    <a:pt x="123" y="80"/>
                    <a:pt x="123" y="80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5" y="78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6" y="78"/>
                    <a:pt x="126" y="77"/>
                    <a:pt x="127" y="78"/>
                  </a:cubicBezTo>
                  <a:cubicBezTo>
                    <a:pt x="127" y="78"/>
                    <a:pt x="127" y="77"/>
                    <a:pt x="128" y="76"/>
                  </a:cubicBezTo>
                  <a:cubicBezTo>
                    <a:pt x="128" y="76"/>
                    <a:pt x="128" y="75"/>
                    <a:pt x="128" y="75"/>
                  </a:cubicBezTo>
                  <a:cubicBezTo>
                    <a:pt x="128" y="75"/>
                    <a:pt x="127" y="75"/>
                    <a:pt x="127" y="75"/>
                  </a:cubicBezTo>
                  <a:cubicBezTo>
                    <a:pt x="127" y="74"/>
                    <a:pt x="127" y="73"/>
                    <a:pt x="128" y="72"/>
                  </a:cubicBezTo>
                  <a:cubicBezTo>
                    <a:pt x="128" y="72"/>
                    <a:pt x="128" y="71"/>
                    <a:pt x="127" y="71"/>
                  </a:cubicBezTo>
                  <a:cubicBezTo>
                    <a:pt x="128" y="70"/>
                    <a:pt x="128" y="69"/>
                    <a:pt x="127" y="69"/>
                  </a:cubicBezTo>
                  <a:cubicBezTo>
                    <a:pt x="127" y="68"/>
                    <a:pt x="126" y="68"/>
                    <a:pt x="126" y="67"/>
                  </a:cubicBezTo>
                  <a:cubicBezTo>
                    <a:pt x="126" y="67"/>
                    <a:pt x="127" y="67"/>
                    <a:pt x="126" y="66"/>
                  </a:cubicBezTo>
                  <a:cubicBezTo>
                    <a:pt x="126" y="66"/>
                    <a:pt x="126" y="66"/>
                    <a:pt x="126" y="66"/>
                  </a:cubicBezTo>
                  <a:cubicBezTo>
                    <a:pt x="125" y="66"/>
                    <a:pt x="125" y="65"/>
                    <a:pt x="125" y="65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5" y="63"/>
                    <a:pt x="125" y="63"/>
                    <a:pt x="124" y="63"/>
                  </a:cubicBezTo>
                  <a:cubicBezTo>
                    <a:pt x="124" y="62"/>
                    <a:pt x="124" y="61"/>
                    <a:pt x="124" y="61"/>
                  </a:cubicBezTo>
                  <a:cubicBezTo>
                    <a:pt x="123" y="61"/>
                    <a:pt x="122" y="60"/>
                    <a:pt x="122" y="60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2" y="59"/>
                    <a:pt x="121" y="59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122" y="58"/>
                    <a:pt x="122" y="58"/>
                    <a:pt x="123" y="58"/>
                  </a:cubicBezTo>
                  <a:cubicBezTo>
                    <a:pt x="123" y="58"/>
                    <a:pt x="124" y="57"/>
                    <a:pt x="124" y="57"/>
                  </a:cubicBezTo>
                  <a:cubicBezTo>
                    <a:pt x="125" y="57"/>
                    <a:pt x="124" y="57"/>
                    <a:pt x="124" y="57"/>
                  </a:cubicBezTo>
                  <a:cubicBezTo>
                    <a:pt x="125" y="56"/>
                    <a:pt x="126" y="56"/>
                    <a:pt x="127" y="55"/>
                  </a:cubicBezTo>
                  <a:cubicBezTo>
                    <a:pt x="127" y="55"/>
                    <a:pt x="126" y="55"/>
                    <a:pt x="126" y="55"/>
                  </a:cubicBezTo>
                  <a:cubicBezTo>
                    <a:pt x="126" y="55"/>
                    <a:pt x="126" y="54"/>
                    <a:pt x="125" y="54"/>
                  </a:cubicBezTo>
                  <a:cubicBezTo>
                    <a:pt x="125" y="53"/>
                    <a:pt x="125" y="54"/>
                    <a:pt x="125" y="54"/>
                  </a:cubicBezTo>
                  <a:cubicBezTo>
                    <a:pt x="125" y="54"/>
                    <a:pt x="125" y="54"/>
                    <a:pt x="125" y="54"/>
                  </a:cubicBezTo>
                  <a:cubicBezTo>
                    <a:pt x="125" y="55"/>
                    <a:pt x="126" y="56"/>
                    <a:pt x="126" y="57"/>
                  </a:cubicBezTo>
                  <a:cubicBezTo>
                    <a:pt x="125" y="57"/>
                    <a:pt x="125" y="57"/>
                    <a:pt x="125" y="58"/>
                  </a:cubicBezTo>
                  <a:cubicBezTo>
                    <a:pt x="125" y="58"/>
                    <a:pt x="125" y="58"/>
                    <a:pt x="125" y="58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7" y="58"/>
                    <a:pt x="127" y="58"/>
                    <a:pt x="128" y="58"/>
                  </a:cubicBezTo>
                  <a:cubicBezTo>
                    <a:pt x="128" y="57"/>
                    <a:pt x="130" y="56"/>
                    <a:pt x="130" y="55"/>
                  </a:cubicBezTo>
                  <a:cubicBezTo>
                    <a:pt x="131" y="55"/>
                    <a:pt x="131" y="55"/>
                    <a:pt x="131" y="54"/>
                  </a:cubicBezTo>
                  <a:cubicBezTo>
                    <a:pt x="133" y="54"/>
                    <a:pt x="133" y="53"/>
                    <a:pt x="134" y="52"/>
                  </a:cubicBezTo>
                  <a:cubicBezTo>
                    <a:pt x="134" y="53"/>
                    <a:pt x="134" y="52"/>
                    <a:pt x="135" y="53"/>
                  </a:cubicBezTo>
                  <a:cubicBezTo>
                    <a:pt x="135" y="52"/>
                    <a:pt x="135" y="52"/>
                    <a:pt x="134" y="52"/>
                  </a:cubicBezTo>
                  <a:cubicBezTo>
                    <a:pt x="135" y="52"/>
                    <a:pt x="135" y="51"/>
                    <a:pt x="136" y="52"/>
                  </a:cubicBezTo>
                  <a:cubicBezTo>
                    <a:pt x="137" y="52"/>
                    <a:pt x="137" y="51"/>
                    <a:pt x="136" y="51"/>
                  </a:cubicBezTo>
                  <a:cubicBezTo>
                    <a:pt x="137" y="51"/>
                    <a:pt x="137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9" y="51"/>
                    <a:pt x="139" y="51"/>
                    <a:pt x="140" y="51"/>
                  </a:cubicBezTo>
                  <a:cubicBezTo>
                    <a:pt x="140" y="51"/>
                    <a:pt x="139" y="52"/>
                    <a:pt x="140" y="52"/>
                  </a:cubicBezTo>
                  <a:cubicBezTo>
                    <a:pt x="140" y="52"/>
                    <a:pt x="141" y="52"/>
                    <a:pt x="142" y="52"/>
                  </a:cubicBezTo>
                  <a:cubicBezTo>
                    <a:pt x="142" y="53"/>
                    <a:pt x="143" y="53"/>
                    <a:pt x="143" y="54"/>
                  </a:cubicBezTo>
                  <a:cubicBezTo>
                    <a:pt x="143" y="54"/>
                    <a:pt x="144" y="54"/>
                    <a:pt x="144" y="54"/>
                  </a:cubicBezTo>
                  <a:cubicBezTo>
                    <a:pt x="144" y="54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3" y="54"/>
                    <a:pt x="143" y="54"/>
                    <a:pt x="142" y="53"/>
                  </a:cubicBezTo>
                  <a:cubicBezTo>
                    <a:pt x="141" y="52"/>
                    <a:pt x="141" y="52"/>
                    <a:pt x="140" y="51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40" y="48"/>
                    <a:pt x="141" y="49"/>
                    <a:pt x="143" y="49"/>
                  </a:cubicBezTo>
                  <a:cubicBezTo>
                    <a:pt x="142" y="46"/>
                    <a:pt x="144" y="48"/>
                    <a:pt x="145" y="47"/>
                  </a:cubicBezTo>
                  <a:cubicBezTo>
                    <a:pt x="144" y="45"/>
                    <a:pt x="144" y="45"/>
                    <a:pt x="144" y="45"/>
                  </a:cubicBezTo>
                  <a:cubicBezTo>
                    <a:pt x="145" y="45"/>
                    <a:pt x="145" y="45"/>
                    <a:pt x="146" y="45"/>
                  </a:cubicBezTo>
                  <a:cubicBezTo>
                    <a:pt x="144" y="43"/>
                    <a:pt x="144" y="43"/>
                    <a:pt x="143" y="41"/>
                  </a:cubicBezTo>
                  <a:cubicBezTo>
                    <a:pt x="143" y="41"/>
                    <a:pt x="142" y="41"/>
                    <a:pt x="142" y="40"/>
                  </a:cubicBezTo>
                  <a:cubicBezTo>
                    <a:pt x="141" y="39"/>
                    <a:pt x="142" y="40"/>
                    <a:pt x="142" y="39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0" y="39"/>
                    <a:pt x="140" y="39"/>
                    <a:pt x="140" y="39"/>
                  </a:cubicBezTo>
                  <a:cubicBezTo>
                    <a:pt x="140" y="39"/>
                    <a:pt x="140" y="39"/>
                    <a:pt x="141" y="39"/>
                  </a:cubicBezTo>
                  <a:cubicBezTo>
                    <a:pt x="141" y="39"/>
                    <a:pt x="141" y="39"/>
                    <a:pt x="141" y="39"/>
                  </a:cubicBezTo>
                  <a:cubicBezTo>
                    <a:pt x="141" y="40"/>
                    <a:pt x="141" y="40"/>
                    <a:pt x="141" y="40"/>
                  </a:cubicBezTo>
                  <a:cubicBezTo>
                    <a:pt x="141" y="41"/>
                    <a:pt x="141" y="41"/>
                    <a:pt x="142" y="41"/>
                  </a:cubicBezTo>
                  <a:cubicBezTo>
                    <a:pt x="142" y="41"/>
                    <a:pt x="140" y="39"/>
                    <a:pt x="142" y="39"/>
                  </a:cubicBezTo>
                  <a:cubicBezTo>
                    <a:pt x="144" y="42"/>
                    <a:pt x="146" y="46"/>
                    <a:pt x="147" y="49"/>
                  </a:cubicBezTo>
                  <a:cubicBezTo>
                    <a:pt x="147" y="50"/>
                    <a:pt x="148" y="50"/>
                    <a:pt x="148" y="50"/>
                  </a:cubicBezTo>
                  <a:cubicBezTo>
                    <a:pt x="149" y="50"/>
                    <a:pt x="149" y="49"/>
                    <a:pt x="150" y="49"/>
                  </a:cubicBezTo>
                  <a:cubicBezTo>
                    <a:pt x="151" y="51"/>
                    <a:pt x="151" y="50"/>
                    <a:pt x="152" y="52"/>
                  </a:cubicBezTo>
                  <a:cubicBezTo>
                    <a:pt x="153" y="52"/>
                    <a:pt x="152" y="51"/>
                    <a:pt x="152" y="51"/>
                  </a:cubicBezTo>
                  <a:cubicBezTo>
                    <a:pt x="151" y="50"/>
                    <a:pt x="152" y="51"/>
                    <a:pt x="152" y="52"/>
                  </a:cubicBezTo>
                  <a:cubicBezTo>
                    <a:pt x="153" y="53"/>
                    <a:pt x="153" y="55"/>
                    <a:pt x="154" y="56"/>
                  </a:cubicBezTo>
                  <a:cubicBezTo>
                    <a:pt x="154" y="58"/>
                    <a:pt x="154" y="59"/>
                    <a:pt x="154" y="60"/>
                  </a:cubicBezTo>
                  <a:cubicBezTo>
                    <a:pt x="154" y="60"/>
                    <a:pt x="155" y="61"/>
                    <a:pt x="155" y="63"/>
                  </a:cubicBezTo>
                  <a:cubicBezTo>
                    <a:pt x="155" y="63"/>
                    <a:pt x="155" y="62"/>
                    <a:pt x="154" y="62"/>
                  </a:cubicBezTo>
                  <a:cubicBezTo>
                    <a:pt x="154" y="62"/>
                    <a:pt x="154" y="62"/>
                    <a:pt x="154" y="62"/>
                  </a:cubicBezTo>
                  <a:cubicBezTo>
                    <a:pt x="154" y="63"/>
                    <a:pt x="154" y="64"/>
                    <a:pt x="155" y="64"/>
                  </a:cubicBezTo>
                  <a:cubicBezTo>
                    <a:pt x="155" y="65"/>
                    <a:pt x="155" y="65"/>
                    <a:pt x="155" y="66"/>
                  </a:cubicBezTo>
                  <a:cubicBezTo>
                    <a:pt x="155" y="67"/>
                    <a:pt x="155" y="67"/>
                    <a:pt x="155" y="68"/>
                  </a:cubicBezTo>
                  <a:cubicBezTo>
                    <a:pt x="155" y="69"/>
                    <a:pt x="155" y="70"/>
                    <a:pt x="156" y="71"/>
                  </a:cubicBezTo>
                  <a:cubicBezTo>
                    <a:pt x="155" y="69"/>
                    <a:pt x="155" y="73"/>
                    <a:pt x="155" y="73"/>
                  </a:cubicBezTo>
                  <a:cubicBezTo>
                    <a:pt x="155" y="74"/>
                    <a:pt x="155" y="74"/>
                    <a:pt x="155" y="75"/>
                  </a:cubicBezTo>
                  <a:cubicBezTo>
                    <a:pt x="155" y="76"/>
                    <a:pt x="155" y="76"/>
                    <a:pt x="155" y="77"/>
                  </a:cubicBezTo>
                  <a:cubicBezTo>
                    <a:pt x="155" y="78"/>
                    <a:pt x="155" y="80"/>
                    <a:pt x="154" y="81"/>
                  </a:cubicBezTo>
                  <a:cubicBezTo>
                    <a:pt x="154" y="82"/>
                    <a:pt x="154" y="84"/>
                    <a:pt x="153" y="85"/>
                  </a:cubicBezTo>
                  <a:cubicBezTo>
                    <a:pt x="153" y="86"/>
                    <a:pt x="153" y="86"/>
                    <a:pt x="153" y="86"/>
                  </a:cubicBezTo>
                  <a:cubicBezTo>
                    <a:pt x="153" y="87"/>
                    <a:pt x="153" y="87"/>
                    <a:pt x="153" y="87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52" y="89"/>
                    <a:pt x="151" y="89"/>
                    <a:pt x="151" y="89"/>
                  </a:cubicBezTo>
                  <a:cubicBezTo>
                    <a:pt x="151" y="90"/>
                    <a:pt x="151" y="90"/>
                    <a:pt x="151" y="91"/>
                  </a:cubicBezTo>
                  <a:cubicBezTo>
                    <a:pt x="150" y="91"/>
                    <a:pt x="150" y="92"/>
                    <a:pt x="150" y="92"/>
                  </a:cubicBezTo>
                  <a:cubicBezTo>
                    <a:pt x="150" y="93"/>
                    <a:pt x="150" y="92"/>
                    <a:pt x="149" y="92"/>
                  </a:cubicBezTo>
                  <a:cubicBezTo>
                    <a:pt x="149" y="93"/>
                    <a:pt x="149" y="93"/>
                    <a:pt x="149" y="93"/>
                  </a:cubicBezTo>
                  <a:cubicBezTo>
                    <a:pt x="148" y="93"/>
                    <a:pt x="149" y="93"/>
                    <a:pt x="149" y="94"/>
                  </a:cubicBezTo>
                  <a:cubicBezTo>
                    <a:pt x="149" y="94"/>
                    <a:pt x="148" y="95"/>
                    <a:pt x="147" y="95"/>
                  </a:cubicBezTo>
                  <a:cubicBezTo>
                    <a:pt x="147" y="95"/>
                    <a:pt x="148" y="95"/>
                    <a:pt x="147" y="96"/>
                  </a:cubicBezTo>
                  <a:cubicBezTo>
                    <a:pt x="147" y="96"/>
                    <a:pt x="147" y="96"/>
                    <a:pt x="146" y="96"/>
                  </a:cubicBezTo>
                  <a:cubicBezTo>
                    <a:pt x="146" y="97"/>
                    <a:pt x="147" y="97"/>
                    <a:pt x="146" y="98"/>
                  </a:cubicBezTo>
                  <a:cubicBezTo>
                    <a:pt x="145" y="98"/>
                    <a:pt x="146" y="97"/>
                    <a:pt x="145" y="97"/>
                  </a:cubicBezTo>
                  <a:cubicBezTo>
                    <a:pt x="144" y="98"/>
                    <a:pt x="145" y="98"/>
                    <a:pt x="144" y="99"/>
                  </a:cubicBezTo>
                  <a:cubicBezTo>
                    <a:pt x="144" y="99"/>
                    <a:pt x="143" y="99"/>
                    <a:pt x="143" y="99"/>
                  </a:cubicBezTo>
                  <a:cubicBezTo>
                    <a:pt x="142" y="100"/>
                    <a:pt x="142" y="100"/>
                    <a:pt x="142" y="100"/>
                  </a:cubicBezTo>
                  <a:cubicBezTo>
                    <a:pt x="141" y="100"/>
                    <a:pt x="141" y="101"/>
                    <a:pt x="141" y="101"/>
                  </a:cubicBezTo>
                  <a:cubicBezTo>
                    <a:pt x="141" y="101"/>
                    <a:pt x="141" y="101"/>
                    <a:pt x="141" y="101"/>
                  </a:cubicBezTo>
                  <a:cubicBezTo>
                    <a:pt x="141" y="101"/>
                    <a:pt x="141" y="101"/>
                    <a:pt x="141" y="101"/>
                  </a:cubicBezTo>
                  <a:cubicBezTo>
                    <a:pt x="141" y="101"/>
                    <a:pt x="141" y="101"/>
                    <a:pt x="141" y="101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43" y="101"/>
                    <a:pt x="143" y="101"/>
                    <a:pt x="144" y="102"/>
                  </a:cubicBezTo>
                  <a:cubicBezTo>
                    <a:pt x="144" y="102"/>
                    <a:pt x="145" y="101"/>
                    <a:pt x="145" y="101"/>
                  </a:cubicBezTo>
                  <a:cubicBezTo>
                    <a:pt x="145" y="102"/>
                    <a:pt x="147" y="102"/>
                    <a:pt x="149" y="10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9" y="103"/>
                    <a:pt x="149" y="103"/>
                    <a:pt x="150" y="103"/>
                  </a:cubicBezTo>
                  <a:cubicBezTo>
                    <a:pt x="150" y="104"/>
                    <a:pt x="149" y="103"/>
                    <a:pt x="149" y="104"/>
                  </a:cubicBezTo>
                  <a:cubicBezTo>
                    <a:pt x="149" y="104"/>
                    <a:pt x="150" y="104"/>
                    <a:pt x="151" y="104"/>
                  </a:cubicBezTo>
                  <a:cubicBezTo>
                    <a:pt x="152" y="105"/>
                    <a:pt x="153" y="105"/>
                    <a:pt x="154" y="105"/>
                  </a:cubicBezTo>
                  <a:cubicBezTo>
                    <a:pt x="155" y="105"/>
                    <a:pt x="155" y="106"/>
                    <a:pt x="155" y="106"/>
                  </a:cubicBezTo>
                  <a:cubicBezTo>
                    <a:pt x="155" y="106"/>
                    <a:pt x="156" y="106"/>
                    <a:pt x="156" y="106"/>
                  </a:cubicBezTo>
                  <a:cubicBezTo>
                    <a:pt x="157" y="106"/>
                    <a:pt x="157" y="106"/>
                    <a:pt x="157" y="106"/>
                  </a:cubicBezTo>
                  <a:cubicBezTo>
                    <a:pt x="157" y="106"/>
                    <a:pt x="157" y="107"/>
                    <a:pt x="158" y="107"/>
                  </a:cubicBezTo>
                  <a:cubicBezTo>
                    <a:pt x="159" y="107"/>
                    <a:pt x="160" y="107"/>
                    <a:pt x="161" y="108"/>
                  </a:cubicBezTo>
                  <a:cubicBezTo>
                    <a:pt x="161" y="108"/>
                    <a:pt x="161" y="108"/>
                    <a:pt x="161" y="108"/>
                  </a:cubicBezTo>
                  <a:cubicBezTo>
                    <a:pt x="161" y="108"/>
                    <a:pt x="161" y="108"/>
                    <a:pt x="161" y="108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3" y="110"/>
                    <a:pt x="164" y="110"/>
                    <a:pt x="164" y="110"/>
                  </a:cubicBezTo>
                  <a:cubicBezTo>
                    <a:pt x="165" y="111"/>
                    <a:pt x="166" y="112"/>
                    <a:pt x="167" y="114"/>
                  </a:cubicBezTo>
                  <a:cubicBezTo>
                    <a:pt x="168" y="114"/>
                    <a:pt x="169" y="114"/>
                    <a:pt x="170" y="115"/>
                  </a:cubicBezTo>
                  <a:cubicBezTo>
                    <a:pt x="171" y="116"/>
                    <a:pt x="171" y="117"/>
                    <a:pt x="173" y="118"/>
                  </a:cubicBezTo>
                  <a:cubicBezTo>
                    <a:pt x="172" y="119"/>
                    <a:pt x="172" y="119"/>
                    <a:pt x="172" y="119"/>
                  </a:cubicBezTo>
                  <a:cubicBezTo>
                    <a:pt x="173" y="120"/>
                    <a:pt x="176" y="120"/>
                    <a:pt x="175" y="122"/>
                  </a:cubicBezTo>
                  <a:cubicBezTo>
                    <a:pt x="175" y="122"/>
                    <a:pt x="174" y="121"/>
                    <a:pt x="174" y="120"/>
                  </a:cubicBezTo>
                  <a:cubicBezTo>
                    <a:pt x="173" y="120"/>
                    <a:pt x="172" y="120"/>
                    <a:pt x="171" y="119"/>
                  </a:cubicBezTo>
                  <a:cubicBezTo>
                    <a:pt x="171" y="120"/>
                    <a:pt x="172" y="120"/>
                    <a:pt x="172" y="121"/>
                  </a:cubicBezTo>
                  <a:cubicBezTo>
                    <a:pt x="171" y="120"/>
                    <a:pt x="170" y="122"/>
                    <a:pt x="169" y="122"/>
                  </a:cubicBezTo>
                  <a:cubicBezTo>
                    <a:pt x="168" y="122"/>
                    <a:pt x="167" y="120"/>
                    <a:pt x="165" y="119"/>
                  </a:cubicBezTo>
                  <a:cubicBezTo>
                    <a:pt x="165" y="119"/>
                    <a:pt x="164" y="118"/>
                    <a:pt x="165" y="118"/>
                  </a:cubicBezTo>
                  <a:cubicBezTo>
                    <a:pt x="164" y="117"/>
                    <a:pt x="164" y="117"/>
                    <a:pt x="163" y="117"/>
                  </a:cubicBezTo>
                  <a:cubicBezTo>
                    <a:pt x="163" y="118"/>
                    <a:pt x="163" y="118"/>
                    <a:pt x="164" y="119"/>
                  </a:cubicBezTo>
                  <a:cubicBezTo>
                    <a:pt x="163" y="119"/>
                    <a:pt x="161" y="117"/>
                    <a:pt x="161" y="116"/>
                  </a:cubicBezTo>
                  <a:cubicBezTo>
                    <a:pt x="162" y="115"/>
                    <a:pt x="161" y="115"/>
                    <a:pt x="161" y="115"/>
                  </a:cubicBezTo>
                  <a:cubicBezTo>
                    <a:pt x="161" y="114"/>
                    <a:pt x="160" y="115"/>
                    <a:pt x="160" y="113"/>
                  </a:cubicBezTo>
                  <a:cubicBezTo>
                    <a:pt x="159" y="114"/>
                    <a:pt x="159" y="114"/>
                    <a:pt x="159" y="114"/>
                  </a:cubicBezTo>
                  <a:cubicBezTo>
                    <a:pt x="159" y="115"/>
                    <a:pt x="162" y="115"/>
                    <a:pt x="160" y="116"/>
                  </a:cubicBezTo>
                  <a:cubicBezTo>
                    <a:pt x="159" y="115"/>
                    <a:pt x="158" y="114"/>
                    <a:pt x="157" y="113"/>
                  </a:cubicBezTo>
                  <a:cubicBezTo>
                    <a:pt x="156" y="113"/>
                    <a:pt x="157" y="114"/>
                    <a:pt x="156" y="114"/>
                  </a:cubicBezTo>
                  <a:cubicBezTo>
                    <a:pt x="157" y="115"/>
                    <a:pt x="158" y="115"/>
                    <a:pt x="158" y="116"/>
                  </a:cubicBezTo>
                  <a:cubicBezTo>
                    <a:pt x="158" y="116"/>
                    <a:pt x="157" y="116"/>
                    <a:pt x="157" y="116"/>
                  </a:cubicBezTo>
                  <a:cubicBezTo>
                    <a:pt x="157" y="117"/>
                    <a:pt x="157" y="117"/>
                    <a:pt x="157" y="118"/>
                  </a:cubicBezTo>
                  <a:cubicBezTo>
                    <a:pt x="158" y="118"/>
                    <a:pt x="157" y="117"/>
                    <a:pt x="158" y="116"/>
                  </a:cubicBezTo>
                  <a:cubicBezTo>
                    <a:pt x="158" y="117"/>
                    <a:pt x="158" y="116"/>
                    <a:pt x="159" y="116"/>
                  </a:cubicBezTo>
                  <a:cubicBezTo>
                    <a:pt x="160" y="116"/>
                    <a:pt x="159" y="117"/>
                    <a:pt x="160" y="117"/>
                  </a:cubicBezTo>
                  <a:cubicBezTo>
                    <a:pt x="160" y="118"/>
                    <a:pt x="159" y="117"/>
                    <a:pt x="159" y="117"/>
                  </a:cubicBezTo>
                  <a:cubicBezTo>
                    <a:pt x="158" y="118"/>
                    <a:pt x="160" y="118"/>
                    <a:pt x="161" y="118"/>
                  </a:cubicBezTo>
                  <a:cubicBezTo>
                    <a:pt x="162" y="119"/>
                    <a:pt x="162" y="119"/>
                    <a:pt x="162" y="120"/>
                  </a:cubicBezTo>
                  <a:cubicBezTo>
                    <a:pt x="163" y="120"/>
                    <a:pt x="163" y="119"/>
                    <a:pt x="164" y="120"/>
                  </a:cubicBezTo>
                  <a:cubicBezTo>
                    <a:pt x="164" y="121"/>
                    <a:pt x="164" y="121"/>
                    <a:pt x="164" y="122"/>
                  </a:cubicBezTo>
                  <a:cubicBezTo>
                    <a:pt x="164" y="122"/>
                    <a:pt x="165" y="121"/>
                    <a:pt x="165" y="122"/>
                  </a:cubicBezTo>
                  <a:cubicBezTo>
                    <a:pt x="167" y="124"/>
                    <a:pt x="170" y="127"/>
                    <a:pt x="172" y="130"/>
                  </a:cubicBezTo>
                  <a:cubicBezTo>
                    <a:pt x="173" y="131"/>
                    <a:pt x="173" y="130"/>
                    <a:pt x="174" y="131"/>
                  </a:cubicBezTo>
                  <a:cubicBezTo>
                    <a:pt x="174" y="130"/>
                    <a:pt x="174" y="130"/>
                    <a:pt x="173" y="129"/>
                  </a:cubicBezTo>
                  <a:cubicBezTo>
                    <a:pt x="175" y="129"/>
                    <a:pt x="175" y="128"/>
                    <a:pt x="175" y="127"/>
                  </a:cubicBezTo>
                  <a:cubicBezTo>
                    <a:pt x="176" y="127"/>
                    <a:pt x="176" y="127"/>
                    <a:pt x="176" y="127"/>
                  </a:cubicBezTo>
                  <a:cubicBezTo>
                    <a:pt x="176" y="128"/>
                    <a:pt x="176" y="128"/>
                    <a:pt x="176" y="128"/>
                  </a:cubicBezTo>
                  <a:cubicBezTo>
                    <a:pt x="175" y="128"/>
                    <a:pt x="175" y="129"/>
                    <a:pt x="175" y="130"/>
                  </a:cubicBezTo>
                  <a:cubicBezTo>
                    <a:pt x="176" y="130"/>
                    <a:pt x="175" y="129"/>
                    <a:pt x="176" y="128"/>
                  </a:cubicBezTo>
                  <a:cubicBezTo>
                    <a:pt x="176" y="129"/>
                    <a:pt x="176" y="130"/>
                    <a:pt x="177" y="130"/>
                  </a:cubicBezTo>
                  <a:cubicBezTo>
                    <a:pt x="177" y="131"/>
                    <a:pt x="178" y="131"/>
                    <a:pt x="178" y="131"/>
                  </a:cubicBezTo>
                  <a:cubicBezTo>
                    <a:pt x="178" y="130"/>
                    <a:pt x="178" y="130"/>
                    <a:pt x="177" y="129"/>
                  </a:cubicBezTo>
                  <a:cubicBezTo>
                    <a:pt x="176" y="128"/>
                    <a:pt x="177" y="127"/>
                    <a:pt x="176" y="126"/>
                  </a:cubicBezTo>
                  <a:cubicBezTo>
                    <a:pt x="177" y="126"/>
                    <a:pt x="178" y="126"/>
                    <a:pt x="178" y="125"/>
                  </a:cubicBezTo>
                  <a:cubicBezTo>
                    <a:pt x="179" y="126"/>
                    <a:pt x="180" y="126"/>
                    <a:pt x="181" y="127"/>
                  </a:cubicBezTo>
                  <a:cubicBezTo>
                    <a:pt x="182" y="128"/>
                    <a:pt x="181" y="128"/>
                    <a:pt x="181" y="128"/>
                  </a:cubicBezTo>
                  <a:cubicBezTo>
                    <a:pt x="182" y="129"/>
                    <a:pt x="182" y="130"/>
                    <a:pt x="183" y="131"/>
                  </a:cubicBezTo>
                  <a:cubicBezTo>
                    <a:pt x="183" y="131"/>
                    <a:pt x="183" y="131"/>
                    <a:pt x="183" y="132"/>
                  </a:cubicBezTo>
                  <a:cubicBezTo>
                    <a:pt x="184" y="133"/>
                    <a:pt x="185" y="134"/>
                    <a:pt x="185" y="135"/>
                  </a:cubicBezTo>
                  <a:cubicBezTo>
                    <a:pt x="186" y="135"/>
                    <a:pt x="186" y="136"/>
                    <a:pt x="186" y="137"/>
                  </a:cubicBezTo>
                  <a:cubicBezTo>
                    <a:pt x="187" y="137"/>
                    <a:pt x="187" y="138"/>
                    <a:pt x="187" y="139"/>
                  </a:cubicBezTo>
                  <a:cubicBezTo>
                    <a:pt x="188" y="140"/>
                    <a:pt x="188" y="140"/>
                    <a:pt x="188" y="141"/>
                  </a:cubicBezTo>
                  <a:cubicBezTo>
                    <a:pt x="189" y="142"/>
                    <a:pt x="189" y="143"/>
                    <a:pt x="189" y="143"/>
                  </a:cubicBezTo>
                  <a:cubicBezTo>
                    <a:pt x="189" y="144"/>
                    <a:pt x="189" y="145"/>
                    <a:pt x="190" y="145"/>
                  </a:cubicBezTo>
                  <a:cubicBezTo>
                    <a:pt x="191" y="146"/>
                    <a:pt x="190" y="146"/>
                    <a:pt x="190" y="147"/>
                  </a:cubicBezTo>
                  <a:cubicBezTo>
                    <a:pt x="190" y="147"/>
                    <a:pt x="191" y="147"/>
                    <a:pt x="191" y="147"/>
                  </a:cubicBezTo>
                  <a:cubicBezTo>
                    <a:pt x="191" y="148"/>
                    <a:pt x="190" y="148"/>
                    <a:pt x="190" y="149"/>
                  </a:cubicBezTo>
                  <a:cubicBezTo>
                    <a:pt x="191" y="150"/>
                    <a:pt x="192" y="151"/>
                    <a:pt x="191" y="152"/>
                  </a:cubicBezTo>
                  <a:cubicBezTo>
                    <a:pt x="191" y="152"/>
                    <a:pt x="192" y="152"/>
                    <a:pt x="192" y="152"/>
                  </a:cubicBezTo>
                  <a:cubicBezTo>
                    <a:pt x="192" y="153"/>
                    <a:pt x="192" y="155"/>
                    <a:pt x="193" y="157"/>
                  </a:cubicBezTo>
                  <a:cubicBezTo>
                    <a:pt x="193" y="157"/>
                    <a:pt x="193" y="157"/>
                    <a:pt x="194" y="157"/>
                  </a:cubicBezTo>
                  <a:cubicBezTo>
                    <a:pt x="194" y="159"/>
                    <a:pt x="194" y="160"/>
                    <a:pt x="194" y="162"/>
                  </a:cubicBezTo>
                  <a:cubicBezTo>
                    <a:pt x="194" y="163"/>
                    <a:pt x="194" y="165"/>
                    <a:pt x="194" y="167"/>
                  </a:cubicBezTo>
                  <a:cubicBezTo>
                    <a:pt x="194" y="169"/>
                    <a:pt x="194" y="171"/>
                    <a:pt x="194" y="173"/>
                  </a:cubicBezTo>
                  <a:cubicBezTo>
                    <a:pt x="194" y="175"/>
                    <a:pt x="194" y="177"/>
                    <a:pt x="194" y="179"/>
                  </a:cubicBezTo>
                  <a:cubicBezTo>
                    <a:pt x="194" y="180"/>
                    <a:pt x="194" y="181"/>
                    <a:pt x="194" y="182"/>
                  </a:cubicBezTo>
                  <a:cubicBezTo>
                    <a:pt x="194" y="183"/>
                    <a:pt x="194" y="184"/>
                    <a:pt x="194" y="185"/>
                  </a:cubicBezTo>
                  <a:cubicBezTo>
                    <a:pt x="193" y="186"/>
                    <a:pt x="193" y="188"/>
                    <a:pt x="193" y="189"/>
                  </a:cubicBezTo>
                  <a:cubicBezTo>
                    <a:pt x="194" y="187"/>
                    <a:pt x="194" y="187"/>
                    <a:pt x="194" y="190"/>
                  </a:cubicBezTo>
                  <a:cubicBezTo>
                    <a:pt x="194" y="189"/>
                    <a:pt x="193" y="191"/>
                    <a:pt x="193" y="193"/>
                  </a:cubicBezTo>
                  <a:cubicBezTo>
                    <a:pt x="192" y="194"/>
                    <a:pt x="192" y="196"/>
                    <a:pt x="191" y="197"/>
                  </a:cubicBezTo>
                  <a:cubicBezTo>
                    <a:pt x="191" y="198"/>
                    <a:pt x="191" y="199"/>
                    <a:pt x="190" y="200"/>
                  </a:cubicBezTo>
                  <a:cubicBezTo>
                    <a:pt x="190" y="201"/>
                    <a:pt x="190" y="200"/>
                    <a:pt x="190" y="201"/>
                  </a:cubicBezTo>
                  <a:cubicBezTo>
                    <a:pt x="189" y="201"/>
                    <a:pt x="189" y="203"/>
                    <a:pt x="189" y="203"/>
                  </a:cubicBezTo>
                  <a:cubicBezTo>
                    <a:pt x="188" y="204"/>
                    <a:pt x="188" y="205"/>
                    <a:pt x="188" y="205"/>
                  </a:cubicBezTo>
                  <a:cubicBezTo>
                    <a:pt x="187" y="206"/>
                    <a:pt x="188" y="207"/>
                    <a:pt x="186" y="208"/>
                  </a:cubicBezTo>
                  <a:cubicBezTo>
                    <a:pt x="186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5" y="211"/>
                  </a:cubicBezTo>
                  <a:cubicBezTo>
                    <a:pt x="185" y="211"/>
                    <a:pt x="185" y="211"/>
                    <a:pt x="184" y="212"/>
                  </a:cubicBezTo>
                  <a:cubicBezTo>
                    <a:pt x="184" y="213"/>
                    <a:pt x="184" y="214"/>
                    <a:pt x="183" y="215"/>
                  </a:cubicBezTo>
                  <a:cubicBezTo>
                    <a:pt x="183" y="216"/>
                    <a:pt x="180" y="219"/>
                    <a:pt x="179" y="220"/>
                  </a:cubicBezTo>
                  <a:cubicBezTo>
                    <a:pt x="179" y="220"/>
                    <a:pt x="180" y="221"/>
                    <a:pt x="179" y="221"/>
                  </a:cubicBezTo>
                  <a:cubicBezTo>
                    <a:pt x="179" y="221"/>
                    <a:pt x="179" y="220"/>
                    <a:pt x="179" y="220"/>
                  </a:cubicBezTo>
                  <a:cubicBezTo>
                    <a:pt x="178" y="221"/>
                    <a:pt x="178" y="221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9" y="222"/>
                    <a:pt x="178" y="223"/>
                    <a:pt x="178" y="222"/>
                  </a:cubicBezTo>
                  <a:cubicBezTo>
                    <a:pt x="177" y="223"/>
                    <a:pt x="177" y="223"/>
                    <a:pt x="176" y="224"/>
                  </a:cubicBezTo>
                  <a:cubicBezTo>
                    <a:pt x="176" y="224"/>
                    <a:pt x="176" y="224"/>
                    <a:pt x="176" y="225"/>
                  </a:cubicBezTo>
                  <a:cubicBezTo>
                    <a:pt x="175" y="225"/>
                    <a:pt x="175" y="226"/>
                    <a:pt x="175" y="226"/>
                  </a:cubicBezTo>
                  <a:cubicBezTo>
                    <a:pt x="174" y="227"/>
                    <a:pt x="174" y="227"/>
                    <a:pt x="173" y="227"/>
                  </a:cubicBezTo>
                  <a:cubicBezTo>
                    <a:pt x="172" y="229"/>
                    <a:pt x="170" y="231"/>
                    <a:pt x="168" y="233"/>
                  </a:cubicBezTo>
                  <a:cubicBezTo>
                    <a:pt x="167" y="233"/>
                    <a:pt x="167" y="234"/>
                    <a:pt x="166" y="235"/>
                  </a:cubicBezTo>
                  <a:cubicBezTo>
                    <a:pt x="166" y="235"/>
                    <a:pt x="165" y="235"/>
                    <a:pt x="165" y="235"/>
                  </a:cubicBezTo>
                  <a:cubicBezTo>
                    <a:pt x="164" y="236"/>
                    <a:pt x="163" y="237"/>
                    <a:pt x="163" y="237"/>
                  </a:cubicBezTo>
                  <a:cubicBezTo>
                    <a:pt x="162" y="238"/>
                    <a:pt x="161" y="238"/>
                    <a:pt x="161" y="238"/>
                  </a:cubicBezTo>
                  <a:cubicBezTo>
                    <a:pt x="160" y="238"/>
                    <a:pt x="159" y="239"/>
                    <a:pt x="159" y="239"/>
                  </a:cubicBezTo>
                  <a:cubicBezTo>
                    <a:pt x="158" y="239"/>
                    <a:pt x="158" y="240"/>
                    <a:pt x="158" y="240"/>
                  </a:cubicBezTo>
                  <a:cubicBezTo>
                    <a:pt x="158" y="241"/>
                    <a:pt x="157" y="240"/>
                    <a:pt x="157" y="241"/>
                  </a:cubicBezTo>
                  <a:cubicBezTo>
                    <a:pt x="156" y="241"/>
                    <a:pt x="156" y="241"/>
                    <a:pt x="156" y="242"/>
                  </a:cubicBezTo>
                  <a:cubicBezTo>
                    <a:pt x="155" y="242"/>
                    <a:pt x="154" y="242"/>
                    <a:pt x="154" y="242"/>
                  </a:cubicBezTo>
                  <a:cubicBezTo>
                    <a:pt x="153" y="243"/>
                    <a:pt x="151" y="245"/>
                    <a:pt x="149" y="245"/>
                  </a:cubicBezTo>
                  <a:cubicBezTo>
                    <a:pt x="149" y="246"/>
                    <a:pt x="147" y="248"/>
                    <a:pt x="145" y="248"/>
                  </a:cubicBezTo>
                  <a:cubicBezTo>
                    <a:pt x="144" y="249"/>
                    <a:pt x="144" y="249"/>
                    <a:pt x="143" y="249"/>
                  </a:cubicBezTo>
                  <a:cubicBezTo>
                    <a:pt x="140" y="251"/>
                    <a:pt x="137" y="253"/>
                    <a:pt x="133" y="254"/>
                  </a:cubicBezTo>
                  <a:cubicBezTo>
                    <a:pt x="133" y="254"/>
                    <a:pt x="132" y="253"/>
                    <a:pt x="131" y="254"/>
                  </a:cubicBezTo>
                  <a:cubicBezTo>
                    <a:pt x="132" y="255"/>
                    <a:pt x="132" y="254"/>
                    <a:pt x="132" y="254"/>
                  </a:cubicBezTo>
                  <a:cubicBezTo>
                    <a:pt x="132" y="255"/>
                    <a:pt x="129" y="256"/>
                    <a:pt x="129" y="255"/>
                  </a:cubicBezTo>
                  <a:cubicBezTo>
                    <a:pt x="129" y="256"/>
                    <a:pt x="128" y="256"/>
                    <a:pt x="127" y="256"/>
                  </a:cubicBezTo>
                  <a:cubicBezTo>
                    <a:pt x="126" y="257"/>
                    <a:pt x="126" y="258"/>
                    <a:pt x="124" y="258"/>
                  </a:cubicBezTo>
                  <a:cubicBezTo>
                    <a:pt x="124" y="258"/>
                    <a:pt x="125" y="257"/>
                    <a:pt x="125" y="257"/>
                  </a:cubicBezTo>
                  <a:cubicBezTo>
                    <a:pt x="125" y="257"/>
                    <a:pt x="124" y="256"/>
                    <a:pt x="125" y="256"/>
                  </a:cubicBezTo>
                  <a:cubicBezTo>
                    <a:pt x="125" y="255"/>
                    <a:pt x="124" y="257"/>
                    <a:pt x="124" y="257"/>
                  </a:cubicBezTo>
                  <a:cubicBezTo>
                    <a:pt x="124" y="256"/>
                    <a:pt x="124" y="256"/>
                    <a:pt x="124" y="255"/>
                  </a:cubicBezTo>
                  <a:cubicBezTo>
                    <a:pt x="123" y="255"/>
                    <a:pt x="123" y="256"/>
                    <a:pt x="122" y="256"/>
                  </a:cubicBezTo>
                  <a:cubicBezTo>
                    <a:pt x="122" y="255"/>
                    <a:pt x="121" y="255"/>
                    <a:pt x="120" y="256"/>
                  </a:cubicBezTo>
                  <a:cubicBezTo>
                    <a:pt x="121" y="257"/>
                    <a:pt x="122" y="256"/>
                    <a:pt x="123" y="258"/>
                  </a:cubicBezTo>
                  <a:cubicBezTo>
                    <a:pt x="123" y="258"/>
                    <a:pt x="122" y="259"/>
                    <a:pt x="122" y="259"/>
                  </a:cubicBezTo>
                  <a:cubicBezTo>
                    <a:pt x="121" y="259"/>
                    <a:pt x="121" y="258"/>
                    <a:pt x="120" y="258"/>
                  </a:cubicBezTo>
                  <a:cubicBezTo>
                    <a:pt x="119" y="259"/>
                    <a:pt x="120" y="260"/>
                    <a:pt x="121" y="259"/>
                  </a:cubicBezTo>
                  <a:cubicBezTo>
                    <a:pt x="120" y="261"/>
                    <a:pt x="119" y="259"/>
                    <a:pt x="118" y="259"/>
                  </a:cubicBezTo>
                  <a:cubicBezTo>
                    <a:pt x="118" y="259"/>
                    <a:pt x="116" y="260"/>
                    <a:pt x="117" y="261"/>
                  </a:cubicBezTo>
                  <a:cubicBezTo>
                    <a:pt x="117" y="261"/>
                    <a:pt x="116" y="261"/>
                    <a:pt x="116" y="262"/>
                  </a:cubicBezTo>
                  <a:cubicBezTo>
                    <a:pt x="115" y="261"/>
                    <a:pt x="114" y="262"/>
                    <a:pt x="114" y="261"/>
                  </a:cubicBezTo>
                  <a:cubicBezTo>
                    <a:pt x="114" y="261"/>
                    <a:pt x="115" y="260"/>
                    <a:pt x="115" y="262"/>
                  </a:cubicBezTo>
                  <a:cubicBezTo>
                    <a:pt x="117" y="261"/>
                    <a:pt x="117" y="261"/>
                    <a:pt x="117" y="261"/>
                  </a:cubicBezTo>
                  <a:cubicBezTo>
                    <a:pt x="117" y="260"/>
                    <a:pt x="115" y="261"/>
                    <a:pt x="115" y="260"/>
                  </a:cubicBezTo>
                  <a:cubicBezTo>
                    <a:pt x="116" y="259"/>
                    <a:pt x="116" y="260"/>
                    <a:pt x="117" y="260"/>
                  </a:cubicBezTo>
                  <a:cubicBezTo>
                    <a:pt x="116" y="259"/>
                    <a:pt x="115" y="259"/>
                    <a:pt x="115" y="259"/>
                  </a:cubicBezTo>
                  <a:cubicBezTo>
                    <a:pt x="114" y="259"/>
                    <a:pt x="113" y="260"/>
                    <a:pt x="112" y="260"/>
                  </a:cubicBezTo>
                  <a:cubicBezTo>
                    <a:pt x="112" y="258"/>
                    <a:pt x="114" y="257"/>
                    <a:pt x="113" y="256"/>
                  </a:cubicBezTo>
                  <a:cubicBezTo>
                    <a:pt x="114" y="255"/>
                    <a:pt x="115" y="256"/>
                    <a:pt x="116" y="255"/>
                  </a:cubicBezTo>
                  <a:cubicBezTo>
                    <a:pt x="116" y="256"/>
                    <a:pt x="116" y="255"/>
                    <a:pt x="117" y="256"/>
                  </a:cubicBezTo>
                  <a:cubicBezTo>
                    <a:pt x="118" y="256"/>
                    <a:pt x="117" y="254"/>
                    <a:pt x="118" y="253"/>
                  </a:cubicBezTo>
                  <a:cubicBezTo>
                    <a:pt x="119" y="253"/>
                    <a:pt x="119" y="253"/>
                    <a:pt x="119" y="254"/>
                  </a:cubicBezTo>
                  <a:cubicBezTo>
                    <a:pt x="120" y="254"/>
                    <a:pt x="119" y="253"/>
                    <a:pt x="120" y="253"/>
                  </a:cubicBezTo>
                  <a:cubicBezTo>
                    <a:pt x="121" y="252"/>
                    <a:pt x="121" y="253"/>
                    <a:pt x="122" y="253"/>
                  </a:cubicBezTo>
                  <a:cubicBezTo>
                    <a:pt x="123" y="252"/>
                    <a:pt x="121" y="252"/>
                    <a:pt x="121" y="251"/>
                  </a:cubicBezTo>
                  <a:cubicBezTo>
                    <a:pt x="122" y="252"/>
                    <a:pt x="123" y="251"/>
                    <a:pt x="123" y="251"/>
                  </a:cubicBezTo>
                  <a:cubicBezTo>
                    <a:pt x="124" y="251"/>
                    <a:pt x="123" y="251"/>
                    <a:pt x="122" y="251"/>
                  </a:cubicBezTo>
                  <a:cubicBezTo>
                    <a:pt x="123" y="250"/>
                    <a:pt x="125" y="250"/>
                    <a:pt x="125" y="249"/>
                  </a:cubicBezTo>
                  <a:cubicBezTo>
                    <a:pt x="124" y="248"/>
                    <a:pt x="124" y="250"/>
                    <a:pt x="123" y="250"/>
                  </a:cubicBezTo>
                  <a:cubicBezTo>
                    <a:pt x="123" y="249"/>
                    <a:pt x="122" y="250"/>
                    <a:pt x="122" y="249"/>
                  </a:cubicBezTo>
                  <a:cubicBezTo>
                    <a:pt x="121" y="249"/>
                    <a:pt x="121" y="250"/>
                    <a:pt x="120" y="250"/>
                  </a:cubicBezTo>
                  <a:cubicBezTo>
                    <a:pt x="119" y="251"/>
                    <a:pt x="119" y="250"/>
                    <a:pt x="118" y="250"/>
                  </a:cubicBezTo>
                  <a:cubicBezTo>
                    <a:pt x="118" y="251"/>
                    <a:pt x="117" y="251"/>
                    <a:pt x="117" y="252"/>
                  </a:cubicBezTo>
                  <a:cubicBezTo>
                    <a:pt x="116" y="251"/>
                    <a:pt x="115" y="251"/>
                    <a:pt x="114" y="251"/>
                  </a:cubicBezTo>
                  <a:cubicBezTo>
                    <a:pt x="113" y="252"/>
                    <a:pt x="115" y="251"/>
                    <a:pt x="115" y="252"/>
                  </a:cubicBezTo>
                  <a:cubicBezTo>
                    <a:pt x="114" y="254"/>
                    <a:pt x="111" y="253"/>
                    <a:pt x="111" y="254"/>
                  </a:cubicBezTo>
                  <a:cubicBezTo>
                    <a:pt x="110" y="254"/>
                    <a:pt x="109" y="254"/>
                    <a:pt x="108" y="254"/>
                  </a:cubicBezTo>
                  <a:cubicBezTo>
                    <a:pt x="108" y="253"/>
                    <a:pt x="110" y="254"/>
                    <a:pt x="111" y="253"/>
                  </a:cubicBezTo>
                  <a:cubicBezTo>
                    <a:pt x="109" y="253"/>
                    <a:pt x="108" y="252"/>
                    <a:pt x="106" y="252"/>
                  </a:cubicBezTo>
                  <a:cubicBezTo>
                    <a:pt x="105" y="253"/>
                    <a:pt x="107" y="253"/>
                    <a:pt x="108" y="253"/>
                  </a:cubicBezTo>
                  <a:cubicBezTo>
                    <a:pt x="108" y="254"/>
                    <a:pt x="106" y="254"/>
                    <a:pt x="107" y="255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56"/>
                    <a:pt x="104" y="256"/>
                    <a:pt x="102" y="256"/>
                  </a:cubicBezTo>
                  <a:cubicBezTo>
                    <a:pt x="102" y="256"/>
                    <a:pt x="104" y="256"/>
                    <a:pt x="103" y="255"/>
                  </a:cubicBezTo>
                  <a:cubicBezTo>
                    <a:pt x="102" y="255"/>
                    <a:pt x="102" y="255"/>
                    <a:pt x="101" y="255"/>
                  </a:cubicBezTo>
                  <a:cubicBezTo>
                    <a:pt x="100" y="255"/>
                    <a:pt x="100" y="256"/>
                    <a:pt x="101" y="257"/>
                  </a:cubicBezTo>
                  <a:cubicBezTo>
                    <a:pt x="100" y="257"/>
                    <a:pt x="98" y="258"/>
                    <a:pt x="98" y="257"/>
                  </a:cubicBezTo>
                  <a:cubicBezTo>
                    <a:pt x="97" y="256"/>
                    <a:pt x="99" y="257"/>
                    <a:pt x="100" y="256"/>
                  </a:cubicBezTo>
                  <a:cubicBezTo>
                    <a:pt x="98" y="255"/>
                    <a:pt x="98" y="257"/>
                    <a:pt x="97" y="257"/>
                  </a:cubicBezTo>
                  <a:cubicBezTo>
                    <a:pt x="97" y="257"/>
                    <a:pt x="97" y="257"/>
                    <a:pt x="97" y="258"/>
                  </a:cubicBezTo>
                  <a:cubicBezTo>
                    <a:pt x="94" y="258"/>
                    <a:pt x="94" y="258"/>
                    <a:pt x="94" y="258"/>
                  </a:cubicBezTo>
                  <a:cubicBezTo>
                    <a:pt x="93" y="258"/>
                    <a:pt x="97" y="258"/>
                    <a:pt x="96" y="257"/>
                  </a:cubicBezTo>
                  <a:cubicBezTo>
                    <a:pt x="95" y="257"/>
                    <a:pt x="94" y="258"/>
                    <a:pt x="93" y="258"/>
                  </a:cubicBezTo>
                  <a:cubicBezTo>
                    <a:pt x="95" y="259"/>
                    <a:pt x="91" y="259"/>
                    <a:pt x="90" y="259"/>
                  </a:cubicBezTo>
                  <a:cubicBezTo>
                    <a:pt x="89" y="259"/>
                    <a:pt x="91" y="259"/>
                    <a:pt x="92" y="259"/>
                  </a:cubicBezTo>
                  <a:cubicBezTo>
                    <a:pt x="91" y="258"/>
                    <a:pt x="89" y="259"/>
                    <a:pt x="89" y="259"/>
                  </a:cubicBezTo>
                  <a:cubicBezTo>
                    <a:pt x="88" y="259"/>
                    <a:pt x="85" y="259"/>
                    <a:pt x="84" y="260"/>
                  </a:cubicBezTo>
                  <a:cubicBezTo>
                    <a:pt x="85" y="260"/>
                    <a:pt x="87" y="260"/>
                    <a:pt x="88" y="260"/>
                  </a:cubicBezTo>
                  <a:cubicBezTo>
                    <a:pt x="88" y="260"/>
                    <a:pt x="87" y="260"/>
                    <a:pt x="86" y="260"/>
                  </a:cubicBezTo>
                  <a:cubicBezTo>
                    <a:pt x="85" y="260"/>
                    <a:pt x="83" y="260"/>
                    <a:pt x="83" y="261"/>
                  </a:cubicBezTo>
                  <a:cubicBezTo>
                    <a:pt x="81" y="261"/>
                    <a:pt x="80" y="261"/>
                    <a:pt x="77" y="262"/>
                  </a:cubicBezTo>
                  <a:cubicBezTo>
                    <a:pt x="77" y="262"/>
                    <a:pt x="77" y="262"/>
                    <a:pt x="77" y="262"/>
                  </a:cubicBezTo>
                  <a:cubicBezTo>
                    <a:pt x="76" y="262"/>
                    <a:pt x="76" y="262"/>
                    <a:pt x="76" y="261"/>
                  </a:cubicBezTo>
                  <a:cubicBezTo>
                    <a:pt x="73" y="262"/>
                    <a:pt x="72" y="261"/>
                    <a:pt x="70" y="262"/>
                  </a:cubicBezTo>
                  <a:cubicBezTo>
                    <a:pt x="69" y="261"/>
                    <a:pt x="70" y="261"/>
                    <a:pt x="70" y="260"/>
                  </a:cubicBezTo>
                  <a:cubicBezTo>
                    <a:pt x="70" y="260"/>
                    <a:pt x="69" y="260"/>
                    <a:pt x="69" y="260"/>
                  </a:cubicBezTo>
                  <a:cubicBezTo>
                    <a:pt x="69" y="260"/>
                    <a:pt x="69" y="261"/>
                    <a:pt x="69" y="261"/>
                  </a:cubicBezTo>
                  <a:cubicBezTo>
                    <a:pt x="68" y="262"/>
                    <a:pt x="67" y="262"/>
                    <a:pt x="65" y="262"/>
                  </a:cubicBezTo>
                  <a:cubicBezTo>
                    <a:pt x="65" y="263"/>
                    <a:pt x="65" y="263"/>
                    <a:pt x="66" y="263"/>
                  </a:cubicBezTo>
                  <a:cubicBezTo>
                    <a:pt x="65" y="264"/>
                    <a:pt x="64" y="263"/>
                    <a:pt x="63" y="263"/>
                  </a:cubicBezTo>
                  <a:cubicBezTo>
                    <a:pt x="63" y="263"/>
                    <a:pt x="63" y="262"/>
                    <a:pt x="62" y="261"/>
                  </a:cubicBezTo>
                  <a:cubicBezTo>
                    <a:pt x="62" y="261"/>
                    <a:pt x="63" y="262"/>
                    <a:pt x="63" y="261"/>
                  </a:cubicBezTo>
                  <a:cubicBezTo>
                    <a:pt x="63" y="261"/>
                    <a:pt x="63" y="260"/>
                    <a:pt x="62" y="261"/>
                  </a:cubicBezTo>
                  <a:cubicBezTo>
                    <a:pt x="61" y="261"/>
                    <a:pt x="62" y="262"/>
                    <a:pt x="62" y="263"/>
                  </a:cubicBezTo>
                  <a:cubicBezTo>
                    <a:pt x="60" y="262"/>
                    <a:pt x="60" y="262"/>
                    <a:pt x="58" y="262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6" y="261"/>
                    <a:pt x="56" y="262"/>
                    <a:pt x="54" y="261"/>
                  </a:cubicBezTo>
                  <a:cubicBezTo>
                    <a:pt x="54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3" y="259"/>
                  </a:cubicBezTo>
                  <a:cubicBezTo>
                    <a:pt x="51" y="260"/>
                    <a:pt x="54" y="260"/>
                    <a:pt x="53" y="261"/>
                  </a:cubicBezTo>
                  <a:cubicBezTo>
                    <a:pt x="52" y="261"/>
                    <a:pt x="52" y="260"/>
                    <a:pt x="51" y="260"/>
                  </a:cubicBezTo>
                  <a:cubicBezTo>
                    <a:pt x="50" y="260"/>
                    <a:pt x="51" y="260"/>
                    <a:pt x="51" y="261"/>
                  </a:cubicBezTo>
                  <a:cubicBezTo>
                    <a:pt x="50" y="261"/>
                    <a:pt x="49" y="260"/>
                    <a:pt x="49" y="260"/>
                  </a:cubicBezTo>
                  <a:cubicBezTo>
                    <a:pt x="48" y="260"/>
                    <a:pt x="47" y="260"/>
                    <a:pt x="46" y="260"/>
                  </a:cubicBezTo>
                  <a:cubicBezTo>
                    <a:pt x="45" y="259"/>
                    <a:pt x="44" y="259"/>
                    <a:pt x="43" y="259"/>
                  </a:cubicBezTo>
                  <a:cubicBezTo>
                    <a:pt x="43" y="258"/>
                    <a:pt x="44" y="258"/>
                    <a:pt x="44" y="258"/>
                  </a:cubicBezTo>
                  <a:cubicBezTo>
                    <a:pt x="43" y="258"/>
                    <a:pt x="42" y="258"/>
                    <a:pt x="42" y="258"/>
                  </a:cubicBezTo>
                  <a:cubicBezTo>
                    <a:pt x="42" y="257"/>
                    <a:pt x="43" y="258"/>
                    <a:pt x="43" y="257"/>
                  </a:cubicBezTo>
                  <a:cubicBezTo>
                    <a:pt x="42" y="256"/>
                    <a:pt x="42" y="257"/>
                    <a:pt x="41" y="257"/>
                  </a:cubicBezTo>
                  <a:cubicBezTo>
                    <a:pt x="41" y="258"/>
                    <a:pt x="42" y="258"/>
                    <a:pt x="42" y="259"/>
                  </a:cubicBezTo>
                  <a:cubicBezTo>
                    <a:pt x="41" y="259"/>
                    <a:pt x="40" y="259"/>
                    <a:pt x="40" y="258"/>
                  </a:cubicBezTo>
                  <a:cubicBezTo>
                    <a:pt x="40" y="258"/>
                    <a:pt x="41" y="258"/>
                    <a:pt x="41" y="258"/>
                  </a:cubicBezTo>
                  <a:cubicBezTo>
                    <a:pt x="41" y="257"/>
                    <a:pt x="40" y="257"/>
                    <a:pt x="40" y="257"/>
                  </a:cubicBezTo>
                  <a:cubicBezTo>
                    <a:pt x="40" y="256"/>
                    <a:pt x="39" y="256"/>
                    <a:pt x="38" y="255"/>
                  </a:cubicBezTo>
                  <a:cubicBezTo>
                    <a:pt x="37" y="255"/>
                    <a:pt x="39" y="256"/>
                    <a:pt x="38" y="256"/>
                  </a:cubicBezTo>
                  <a:cubicBezTo>
                    <a:pt x="37" y="255"/>
                    <a:pt x="36" y="255"/>
                    <a:pt x="36" y="254"/>
                  </a:cubicBezTo>
                  <a:cubicBezTo>
                    <a:pt x="36" y="253"/>
                    <a:pt x="36" y="253"/>
                    <a:pt x="36" y="253"/>
                  </a:cubicBezTo>
                  <a:cubicBezTo>
                    <a:pt x="36" y="252"/>
                    <a:pt x="36" y="253"/>
                    <a:pt x="35" y="252"/>
                  </a:cubicBezTo>
                  <a:cubicBezTo>
                    <a:pt x="34" y="251"/>
                    <a:pt x="35" y="251"/>
                    <a:pt x="34" y="251"/>
                  </a:cubicBezTo>
                  <a:cubicBezTo>
                    <a:pt x="34" y="251"/>
                    <a:pt x="34" y="252"/>
                    <a:pt x="34" y="252"/>
                  </a:cubicBezTo>
                  <a:cubicBezTo>
                    <a:pt x="34" y="253"/>
                    <a:pt x="34" y="253"/>
                    <a:pt x="33" y="252"/>
                  </a:cubicBezTo>
                  <a:cubicBezTo>
                    <a:pt x="33" y="253"/>
                    <a:pt x="35" y="254"/>
                    <a:pt x="36" y="255"/>
                  </a:cubicBezTo>
                  <a:cubicBezTo>
                    <a:pt x="35" y="256"/>
                    <a:pt x="34" y="254"/>
                    <a:pt x="33" y="254"/>
                  </a:cubicBezTo>
                  <a:cubicBezTo>
                    <a:pt x="32" y="253"/>
                    <a:pt x="32" y="252"/>
                    <a:pt x="31" y="251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31" y="249"/>
                    <a:pt x="30" y="249"/>
                    <a:pt x="30" y="250"/>
                  </a:cubicBezTo>
                  <a:cubicBezTo>
                    <a:pt x="30" y="250"/>
                    <a:pt x="29" y="249"/>
                    <a:pt x="29" y="248"/>
                  </a:cubicBezTo>
                  <a:cubicBezTo>
                    <a:pt x="29" y="248"/>
                    <a:pt x="29" y="249"/>
                    <a:pt x="30" y="248"/>
                  </a:cubicBezTo>
                  <a:cubicBezTo>
                    <a:pt x="29" y="248"/>
                    <a:pt x="29" y="247"/>
                    <a:pt x="29" y="247"/>
                  </a:cubicBezTo>
                  <a:cubicBezTo>
                    <a:pt x="29" y="246"/>
                    <a:pt x="28" y="246"/>
                    <a:pt x="28" y="245"/>
                  </a:cubicBezTo>
                  <a:cubicBezTo>
                    <a:pt x="28" y="245"/>
                    <a:pt x="28" y="245"/>
                    <a:pt x="29" y="245"/>
                  </a:cubicBezTo>
                  <a:cubicBezTo>
                    <a:pt x="28" y="242"/>
                    <a:pt x="27" y="241"/>
                    <a:pt x="26" y="239"/>
                  </a:cubicBezTo>
                  <a:cubicBezTo>
                    <a:pt x="25" y="239"/>
                    <a:pt x="24" y="238"/>
                    <a:pt x="24" y="236"/>
                  </a:cubicBezTo>
                  <a:cubicBezTo>
                    <a:pt x="24" y="236"/>
                    <a:pt x="24" y="237"/>
                    <a:pt x="24" y="237"/>
                  </a:cubicBezTo>
                  <a:cubicBezTo>
                    <a:pt x="24" y="238"/>
                    <a:pt x="25" y="239"/>
                    <a:pt x="24" y="239"/>
                  </a:cubicBezTo>
                  <a:cubicBezTo>
                    <a:pt x="24" y="239"/>
                    <a:pt x="24" y="238"/>
                    <a:pt x="24" y="238"/>
                  </a:cubicBezTo>
                  <a:cubicBezTo>
                    <a:pt x="23" y="237"/>
                    <a:pt x="23" y="236"/>
                    <a:pt x="23" y="235"/>
                  </a:cubicBezTo>
                  <a:cubicBezTo>
                    <a:pt x="24" y="235"/>
                    <a:pt x="24" y="236"/>
                    <a:pt x="24" y="236"/>
                  </a:cubicBezTo>
                  <a:cubicBezTo>
                    <a:pt x="24" y="235"/>
                    <a:pt x="25" y="236"/>
                    <a:pt x="25" y="235"/>
                  </a:cubicBezTo>
                  <a:cubicBezTo>
                    <a:pt x="25" y="233"/>
                    <a:pt x="25" y="236"/>
                    <a:pt x="24" y="234"/>
                  </a:cubicBezTo>
                  <a:cubicBezTo>
                    <a:pt x="23" y="233"/>
                    <a:pt x="25" y="233"/>
                    <a:pt x="25" y="232"/>
                  </a:cubicBezTo>
                  <a:cubicBezTo>
                    <a:pt x="24" y="231"/>
                    <a:pt x="24" y="233"/>
                    <a:pt x="23" y="232"/>
                  </a:cubicBezTo>
                  <a:cubicBezTo>
                    <a:pt x="24" y="231"/>
                    <a:pt x="22" y="229"/>
                    <a:pt x="23" y="230"/>
                  </a:cubicBezTo>
                  <a:cubicBezTo>
                    <a:pt x="22" y="228"/>
                    <a:pt x="22" y="227"/>
                    <a:pt x="22" y="225"/>
                  </a:cubicBezTo>
                  <a:cubicBezTo>
                    <a:pt x="21" y="225"/>
                    <a:pt x="22" y="227"/>
                    <a:pt x="22" y="228"/>
                  </a:cubicBezTo>
                  <a:cubicBezTo>
                    <a:pt x="20" y="227"/>
                    <a:pt x="21" y="226"/>
                    <a:pt x="21" y="225"/>
                  </a:cubicBezTo>
                  <a:cubicBezTo>
                    <a:pt x="21" y="224"/>
                    <a:pt x="20" y="224"/>
                    <a:pt x="20" y="223"/>
                  </a:cubicBezTo>
                  <a:cubicBezTo>
                    <a:pt x="21" y="223"/>
                    <a:pt x="21" y="224"/>
                    <a:pt x="21" y="224"/>
                  </a:cubicBezTo>
                  <a:cubicBezTo>
                    <a:pt x="22" y="224"/>
                    <a:pt x="22" y="224"/>
                    <a:pt x="22" y="223"/>
                  </a:cubicBezTo>
                  <a:cubicBezTo>
                    <a:pt x="23" y="223"/>
                    <a:pt x="23" y="223"/>
                    <a:pt x="23" y="222"/>
                  </a:cubicBezTo>
                  <a:cubicBezTo>
                    <a:pt x="23" y="222"/>
                    <a:pt x="22" y="223"/>
                    <a:pt x="22" y="222"/>
                  </a:cubicBezTo>
                  <a:cubicBezTo>
                    <a:pt x="21" y="221"/>
                    <a:pt x="21" y="223"/>
                    <a:pt x="20" y="222"/>
                  </a:cubicBezTo>
                  <a:cubicBezTo>
                    <a:pt x="20" y="221"/>
                    <a:pt x="20" y="222"/>
                    <a:pt x="21" y="222"/>
                  </a:cubicBezTo>
                  <a:cubicBezTo>
                    <a:pt x="20" y="220"/>
                    <a:pt x="21" y="220"/>
                    <a:pt x="21" y="218"/>
                  </a:cubicBezTo>
                  <a:cubicBezTo>
                    <a:pt x="22" y="218"/>
                    <a:pt x="20" y="219"/>
                    <a:pt x="22" y="219"/>
                  </a:cubicBezTo>
                  <a:cubicBezTo>
                    <a:pt x="22" y="219"/>
                    <a:pt x="22" y="218"/>
                    <a:pt x="22" y="217"/>
                  </a:cubicBezTo>
                  <a:cubicBezTo>
                    <a:pt x="22" y="217"/>
                    <a:pt x="21" y="217"/>
                    <a:pt x="21" y="217"/>
                  </a:cubicBezTo>
                  <a:cubicBezTo>
                    <a:pt x="20" y="217"/>
                    <a:pt x="21" y="216"/>
                    <a:pt x="20" y="216"/>
                  </a:cubicBezTo>
                  <a:cubicBezTo>
                    <a:pt x="20" y="215"/>
                    <a:pt x="19" y="214"/>
                    <a:pt x="20" y="213"/>
                  </a:cubicBezTo>
                  <a:cubicBezTo>
                    <a:pt x="19" y="212"/>
                    <a:pt x="20" y="209"/>
                    <a:pt x="20" y="207"/>
                  </a:cubicBezTo>
                  <a:cubicBezTo>
                    <a:pt x="20" y="205"/>
                    <a:pt x="19" y="205"/>
                    <a:pt x="20" y="204"/>
                  </a:cubicBezTo>
                  <a:cubicBezTo>
                    <a:pt x="20" y="204"/>
                    <a:pt x="19" y="204"/>
                    <a:pt x="19" y="203"/>
                  </a:cubicBezTo>
                  <a:cubicBezTo>
                    <a:pt x="20" y="199"/>
                    <a:pt x="19" y="196"/>
                    <a:pt x="20" y="193"/>
                  </a:cubicBezTo>
                  <a:cubicBezTo>
                    <a:pt x="20" y="193"/>
                    <a:pt x="20" y="193"/>
                    <a:pt x="20" y="192"/>
                  </a:cubicBezTo>
                  <a:cubicBezTo>
                    <a:pt x="20" y="191"/>
                    <a:pt x="20" y="192"/>
                    <a:pt x="20" y="191"/>
                  </a:cubicBezTo>
                  <a:cubicBezTo>
                    <a:pt x="22" y="190"/>
                    <a:pt x="21" y="191"/>
                    <a:pt x="22" y="192"/>
                  </a:cubicBezTo>
                  <a:cubicBezTo>
                    <a:pt x="21" y="192"/>
                    <a:pt x="20" y="194"/>
                    <a:pt x="21" y="195"/>
                  </a:cubicBezTo>
                  <a:cubicBezTo>
                    <a:pt x="22" y="195"/>
                    <a:pt x="21" y="193"/>
                    <a:pt x="22" y="193"/>
                  </a:cubicBezTo>
                  <a:cubicBezTo>
                    <a:pt x="22" y="193"/>
                    <a:pt x="22" y="193"/>
                    <a:pt x="23" y="193"/>
                  </a:cubicBezTo>
                  <a:cubicBezTo>
                    <a:pt x="23" y="192"/>
                    <a:pt x="23" y="191"/>
                    <a:pt x="23" y="191"/>
                  </a:cubicBezTo>
                  <a:cubicBezTo>
                    <a:pt x="22" y="190"/>
                    <a:pt x="23" y="192"/>
                    <a:pt x="22" y="191"/>
                  </a:cubicBezTo>
                  <a:cubicBezTo>
                    <a:pt x="21" y="191"/>
                    <a:pt x="21" y="188"/>
                    <a:pt x="20" y="190"/>
                  </a:cubicBezTo>
                  <a:cubicBezTo>
                    <a:pt x="20" y="190"/>
                    <a:pt x="20" y="187"/>
                    <a:pt x="21" y="187"/>
                  </a:cubicBezTo>
                  <a:cubicBezTo>
                    <a:pt x="20" y="186"/>
                    <a:pt x="21" y="183"/>
                    <a:pt x="22" y="180"/>
                  </a:cubicBezTo>
                  <a:cubicBezTo>
                    <a:pt x="22" y="177"/>
                    <a:pt x="22" y="174"/>
                    <a:pt x="22" y="171"/>
                  </a:cubicBezTo>
                  <a:cubicBezTo>
                    <a:pt x="22" y="170"/>
                    <a:pt x="23" y="170"/>
                    <a:pt x="23" y="170"/>
                  </a:cubicBezTo>
                  <a:cubicBezTo>
                    <a:pt x="23" y="169"/>
                    <a:pt x="23" y="168"/>
                    <a:pt x="23" y="168"/>
                  </a:cubicBezTo>
                  <a:cubicBezTo>
                    <a:pt x="23" y="168"/>
                    <a:pt x="22" y="168"/>
                    <a:pt x="23" y="167"/>
                  </a:cubicBezTo>
                  <a:cubicBezTo>
                    <a:pt x="24" y="166"/>
                    <a:pt x="23" y="167"/>
                    <a:pt x="24" y="168"/>
                  </a:cubicBezTo>
                  <a:cubicBezTo>
                    <a:pt x="24" y="168"/>
                    <a:pt x="24" y="168"/>
                    <a:pt x="25" y="168"/>
                  </a:cubicBezTo>
                  <a:cubicBezTo>
                    <a:pt x="25" y="169"/>
                    <a:pt x="23" y="170"/>
                    <a:pt x="25" y="170"/>
                  </a:cubicBezTo>
                  <a:cubicBezTo>
                    <a:pt x="25" y="170"/>
                    <a:pt x="24" y="170"/>
                    <a:pt x="25" y="169"/>
                  </a:cubicBezTo>
                  <a:cubicBezTo>
                    <a:pt x="25" y="169"/>
                    <a:pt x="26" y="169"/>
                    <a:pt x="26" y="168"/>
                  </a:cubicBezTo>
                  <a:cubicBezTo>
                    <a:pt x="25" y="168"/>
                    <a:pt x="26" y="169"/>
                    <a:pt x="25" y="169"/>
                  </a:cubicBezTo>
                  <a:cubicBezTo>
                    <a:pt x="25" y="167"/>
                    <a:pt x="26" y="165"/>
                    <a:pt x="26" y="164"/>
                  </a:cubicBezTo>
                  <a:cubicBezTo>
                    <a:pt x="25" y="164"/>
                    <a:pt x="26" y="166"/>
                    <a:pt x="25" y="166"/>
                  </a:cubicBezTo>
                  <a:cubicBezTo>
                    <a:pt x="24" y="167"/>
                    <a:pt x="24" y="166"/>
                    <a:pt x="23" y="166"/>
                  </a:cubicBezTo>
                  <a:cubicBezTo>
                    <a:pt x="23" y="162"/>
                    <a:pt x="24" y="160"/>
                    <a:pt x="25" y="157"/>
                  </a:cubicBezTo>
                  <a:cubicBezTo>
                    <a:pt x="24" y="156"/>
                    <a:pt x="24" y="155"/>
                    <a:pt x="24" y="154"/>
                  </a:cubicBezTo>
                  <a:cubicBezTo>
                    <a:pt x="24" y="153"/>
                    <a:pt x="24" y="152"/>
                    <a:pt x="24" y="151"/>
                  </a:cubicBezTo>
                  <a:cubicBezTo>
                    <a:pt x="23" y="151"/>
                    <a:pt x="23" y="151"/>
                    <a:pt x="23" y="152"/>
                  </a:cubicBezTo>
                  <a:cubicBezTo>
                    <a:pt x="22" y="152"/>
                    <a:pt x="23" y="151"/>
                    <a:pt x="22" y="151"/>
                  </a:cubicBezTo>
                  <a:cubicBezTo>
                    <a:pt x="21" y="151"/>
                    <a:pt x="22" y="152"/>
                    <a:pt x="22" y="152"/>
                  </a:cubicBezTo>
                  <a:cubicBezTo>
                    <a:pt x="22" y="153"/>
                    <a:pt x="21" y="154"/>
                    <a:pt x="21" y="155"/>
                  </a:cubicBezTo>
                  <a:cubicBezTo>
                    <a:pt x="21" y="156"/>
                    <a:pt x="22" y="156"/>
                    <a:pt x="22" y="156"/>
                  </a:cubicBezTo>
                  <a:cubicBezTo>
                    <a:pt x="22" y="157"/>
                    <a:pt x="21" y="158"/>
                    <a:pt x="21" y="158"/>
                  </a:cubicBezTo>
                  <a:cubicBezTo>
                    <a:pt x="21" y="159"/>
                    <a:pt x="22" y="158"/>
                    <a:pt x="22" y="159"/>
                  </a:cubicBezTo>
                  <a:cubicBezTo>
                    <a:pt x="21" y="161"/>
                    <a:pt x="22" y="163"/>
                    <a:pt x="21" y="165"/>
                  </a:cubicBezTo>
                  <a:cubicBezTo>
                    <a:pt x="20" y="164"/>
                    <a:pt x="20" y="167"/>
                    <a:pt x="19" y="167"/>
                  </a:cubicBezTo>
                  <a:cubicBezTo>
                    <a:pt x="19" y="168"/>
                    <a:pt x="21" y="167"/>
                    <a:pt x="20" y="168"/>
                  </a:cubicBezTo>
                  <a:cubicBezTo>
                    <a:pt x="20" y="168"/>
                    <a:pt x="20" y="168"/>
                    <a:pt x="20" y="167"/>
                  </a:cubicBezTo>
                  <a:cubicBezTo>
                    <a:pt x="21" y="166"/>
                    <a:pt x="21" y="168"/>
                    <a:pt x="21" y="168"/>
                  </a:cubicBezTo>
                  <a:cubicBezTo>
                    <a:pt x="20" y="169"/>
                    <a:pt x="19" y="169"/>
                    <a:pt x="19" y="170"/>
                  </a:cubicBezTo>
                  <a:cubicBezTo>
                    <a:pt x="20" y="171"/>
                    <a:pt x="20" y="170"/>
                    <a:pt x="20" y="169"/>
                  </a:cubicBezTo>
                  <a:cubicBezTo>
                    <a:pt x="21" y="169"/>
                    <a:pt x="20" y="170"/>
                    <a:pt x="20" y="171"/>
                  </a:cubicBezTo>
                  <a:cubicBezTo>
                    <a:pt x="20" y="172"/>
                    <a:pt x="20" y="174"/>
                    <a:pt x="20" y="176"/>
                  </a:cubicBezTo>
                  <a:cubicBezTo>
                    <a:pt x="19" y="176"/>
                    <a:pt x="19" y="175"/>
                    <a:pt x="19" y="175"/>
                  </a:cubicBezTo>
                  <a:cubicBezTo>
                    <a:pt x="18" y="175"/>
                    <a:pt x="19" y="177"/>
                    <a:pt x="20" y="177"/>
                  </a:cubicBezTo>
                  <a:cubicBezTo>
                    <a:pt x="19" y="180"/>
                    <a:pt x="18" y="180"/>
                    <a:pt x="18" y="182"/>
                  </a:cubicBezTo>
                  <a:cubicBezTo>
                    <a:pt x="19" y="183"/>
                    <a:pt x="18" y="181"/>
                    <a:pt x="19" y="180"/>
                  </a:cubicBezTo>
                  <a:cubicBezTo>
                    <a:pt x="20" y="183"/>
                    <a:pt x="18" y="186"/>
                    <a:pt x="18" y="188"/>
                  </a:cubicBezTo>
                  <a:cubicBezTo>
                    <a:pt x="18" y="189"/>
                    <a:pt x="18" y="189"/>
                    <a:pt x="18" y="189"/>
                  </a:cubicBezTo>
                  <a:cubicBezTo>
                    <a:pt x="18" y="190"/>
                    <a:pt x="18" y="189"/>
                    <a:pt x="18" y="189"/>
                  </a:cubicBezTo>
                  <a:cubicBezTo>
                    <a:pt x="18" y="190"/>
                    <a:pt x="18" y="190"/>
                    <a:pt x="18" y="191"/>
                  </a:cubicBezTo>
                  <a:cubicBezTo>
                    <a:pt x="18" y="192"/>
                    <a:pt x="17" y="193"/>
                    <a:pt x="17" y="194"/>
                  </a:cubicBezTo>
                  <a:cubicBezTo>
                    <a:pt x="17" y="194"/>
                    <a:pt x="17" y="194"/>
                    <a:pt x="18" y="194"/>
                  </a:cubicBezTo>
                  <a:cubicBezTo>
                    <a:pt x="17" y="197"/>
                    <a:pt x="18" y="200"/>
                    <a:pt x="17" y="202"/>
                  </a:cubicBezTo>
                  <a:cubicBezTo>
                    <a:pt x="17" y="203"/>
                    <a:pt x="17" y="202"/>
                    <a:pt x="17" y="202"/>
                  </a:cubicBezTo>
                  <a:cubicBezTo>
                    <a:pt x="18" y="203"/>
                    <a:pt x="17" y="207"/>
                    <a:pt x="16" y="207"/>
                  </a:cubicBezTo>
                  <a:cubicBezTo>
                    <a:pt x="17" y="208"/>
                    <a:pt x="17" y="209"/>
                    <a:pt x="17" y="209"/>
                  </a:cubicBezTo>
                  <a:cubicBezTo>
                    <a:pt x="17" y="212"/>
                    <a:pt x="16" y="216"/>
                    <a:pt x="16" y="219"/>
                  </a:cubicBezTo>
                  <a:cubicBezTo>
                    <a:pt x="14" y="220"/>
                    <a:pt x="14" y="221"/>
                    <a:pt x="13" y="221"/>
                  </a:cubicBezTo>
                  <a:cubicBezTo>
                    <a:pt x="13" y="224"/>
                    <a:pt x="13" y="225"/>
                    <a:pt x="13" y="229"/>
                  </a:cubicBezTo>
                  <a:cubicBezTo>
                    <a:pt x="14" y="229"/>
                    <a:pt x="14" y="229"/>
                    <a:pt x="14" y="229"/>
                  </a:cubicBezTo>
                  <a:cubicBezTo>
                    <a:pt x="15" y="230"/>
                    <a:pt x="15" y="231"/>
                    <a:pt x="14" y="231"/>
                  </a:cubicBezTo>
                  <a:cubicBezTo>
                    <a:pt x="15" y="232"/>
                    <a:pt x="15" y="231"/>
                    <a:pt x="15" y="230"/>
                  </a:cubicBezTo>
                  <a:cubicBezTo>
                    <a:pt x="15" y="228"/>
                    <a:pt x="14" y="228"/>
                    <a:pt x="14" y="227"/>
                  </a:cubicBezTo>
                  <a:cubicBezTo>
                    <a:pt x="15" y="228"/>
                    <a:pt x="16" y="229"/>
                    <a:pt x="16" y="230"/>
                  </a:cubicBezTo>
                  <a:cubicBezTo>
                    <a:pt x="16" y="230"/>
                    <a:pt x="16" y="230"/>
                    <a:pt x="16" y="229"/>
                  </a:cubicBezTo>
                  <a:cubicBezTo>
                    <a:pt x="17" y="229"/>
                    <a:pt x="16" y="230"/>
                    <a:pt x="16" y="230"/>
                  </a:cubicBezTo>
                  <a:cubicBezTo>
                    <a:pt x="16" y="230"/>
                    <a:pt x="16" y="231"/>
                    <a:pt x="15" y="231"/>
                  </a:cubicBezTo>
                  <a:cubicBezTo>
                    <a:pt x="15" y="231"/>
                    <a:pt x="16" y="232"/>
                    <a:pt x="16" y="232"/>
                  </a:cubicBezTo>
                  <a:cubicBezTo>
                    <a:pt x="16" y="233"/>
                    <a:pt x="15" y="234"/>
                    <a:pt x="15" y="234"/>
                  </a:cubicBezTo>
                  <a:cubicBezTo>
                    <a:pt x="15" y="234"/>
                    <a:pt x="16" y="234"/>
                    <a:pt x="16" y="235"/>
                  </a:cubicBezTo>
                  <a:cubicBezTo>
                    <a:pt x="15" y="236"/>
                    <a:pt x="16" y="238"/>
                    <a:pt x="15" y="238"/>
                  </a:cubicBezTo>
                  <a:cubicBezTo>
                    <a:pt x="16" y="239"/>
                    <a:pt x="16" y="237"/>
                    <a:pt x="17" y="238"/>
                  </a:cubicBezTo>
                  <a:cubicBezTo>
                    <a:pt x="17" y="239"/>
                    <a:pt x="17" y="240"/>
                    <a:pt x="16" y="240"/>
                  </a:cubicBezTo>
                  <a:cubicBezTo>
                    <a:pt x="17" y="240"/>
                    <a:pt x="16" y="243"/>
                    <a:pt x="18" y="242"/>
                  </a:cubicBezTo>
                  <a:cubicBezTo>
                    <a:pt x="19" y="242"/>
                    <a:pt x="16" y="241"/>
                    <a:pt x="17" y="240"/>
                  </a:cubicBezTo>
                  <a:cubicBezTo>
                    <a:pt x="18" y="239"/>
                    <a:pt x="18" y="242"/>
                    <a:pt x="18" y="242"/>
                  </a:cubicBezTo>
                  <a:cubicBezTo>
                    <a:pt x="19" y="243"/>
                    <a:pt x="19" y="243"/>
                    <a:pt x="19" y="243"/>
                  </a:cubicBezTo>
                  <a:cubicBezTo>
                    <a:pt x="20" y="245"/>
                    <a:pt x="22" y="248"/>
                    <a:pt x="22" y="250"/>
                  </a:cubicBezTo>
                  <a:cubicBezTo>
                    <a:pt x="23" y="250"/>
                    <a:pt x="23" y="253"/>
                    <a:pt x="25" y="254"/>
                  </a:cubicBezTo>
                  <a:cubicBezTo>
                    <a:pt x="25" y="254"/>
                    <a:pt x="25" y="255"/>
                    <a:pt x="26" y="255"/>
                  </a:cubicBezTo>
                  <a:cubicBezTo>
                    <a:pt x="26" y="255"/>
                    <a:pt x="27" y="255"/>
                    <a:pt x="27" y="255"/>
                  </a:cubicBezTo>
                  <a:cubicBezTo>
                    <a:pt x="27" y="254"/>
                    <a:pt x="26" y="254"/>
                    <a:pt x="25" y="253"/>
                  </a:cubicBezTo>
                  <a:cubicBezTo>
                    <a:pt x="25" y="253"/>
                    <a:pt x="24" y="252"/>
                    <a:pt x="24" y="251"/>
                  </a:cubicBezTo>
                  <a:cubicBezTo>
                    <a:pt x="25" y="251"/>
                    <a:pt x="26" y="253"/>
                    <a:pt x="27" y="254"/>
                  </a:cubicBezTo>
                  <a:cubicBezTo>
                    <a:pt x="27" y="254"/>
                    <a:pt x="28" y="255"/>
                    <a:pt x="28" y="256"/>
                  </a:cubicBezTo>
                  <a:cubicBezTo>
                    <a:pt x="29" y="256"/>
                    <a:pt x="29" y="256"/>
                    <a:pt x="29" y="257"/>
                  </a:cubicBezTo>
                  <a:cubicBezTo>
                    <a:pt x="30" y="257"/>
                    <a:pt x="30" y="257"/>
                    <a:pt x="30" y="258"/>
                  </a:cubicBezTo>
                  <a:cubicBezTo>
                    <a:pt x="30" y="259"/>
                    <a:pt x="29" y="257"/>
                    <a:pt x="29" y="258"/>
                  </a:cubicBezTo>
                  <a:cubicBezTo>
                    <a:pt x="30" y="258"/>
                    <a:pt x="31" y="258"/>
                    <a:pt x="32" y="259"/>
                  </a:cubicBezTo>
                  <a:cubicBezTo>
                    <a:pt x="32" y="260"/>
                    <a:pt x="34" y="260"/>
                    <a:pt x="35" y="262"/>
                  </a:cubicBezTo>
                  <a:cubicBezTo>
                    <a:pt x="36" y="261"/>
                    <a:pt x="33" y="261"/>
                    <a:pt x="34" y="260"/>
                  </a:cubicBezTo>
                  <a:cubicBezTo>
                    <a:pt x="35" y="260"/>
                    <a:pt x="35" y="261"/>
                    <a:pt x="36" y="261"/>
                  </a:cubicBezTo>
                  <a:cubicBezTo>
                    <a:pt x="37" y="262"/>
                    <a:pt x="37" y="262"/>
                    <a:pt x="37" y="261"/>
                  </a:cubicBezTo>
                  <a:cubicBezTo>
                    <a:pt x="38" y="262"/>
                    <a:pt x="39" y="263"/>
                    <a:pt x="39" y="264"/>
                  </a:cubicBezTo>
                  <a:cubicBezTo>
                    <a:pt x="40" y="264"/>
                    <a:pt x="41" y="264"/>
                    <a:pt x="41" y="263"/>
                  </a:cubicBezTo>
                  <a:cubicBezTo>
                    <a:pt x="42" y="263"/>
                    <a:pt x="42" y="265"/>
                    <a:pt x="43" y="264"/>
                  </a:cubicBezTo>
                  <a:cubicBezTo>
                    <a:pt x="44" y="264"/>
                    <a:pt x="44" y="265"/>
                    <a:pt x="45" y="266"/>
                  </a:cubicBezTo>
                  <a:cubicBezTo>
                    <a:pt x="46" y="266"/>
                    <a:pt x="44" y="265"/>
                    <a:pt x="45" y="264"/>
                  </a:cubicBezTo>
                  <a:cubicBezTo>
                    <a:pt x="46" y="265"/>
                    <a:pt x="47" y="266"/>
                    <a:pt x="48" y="266"/>
                  </a:cubicBezTo>
                  <a:cubicBezTo>
                    <a:pt x="49" y="266"/>
                    <a:pt x="51" y="266"/>
                    <a:pt x="52" y="266"/>
                  </a:cubicBezTo>
                  <a:cubicBezTo>
                    <a:pt x="52" y="266"/>
                    <a:pt x="52" y="266"/>
                    <a:pt x="53" y="266"/>
                  </a:cubicBezTo>
                  <a:cubicBezTo>
                    <a:pt x="52" y="267"/>
                    <a:pt x="54" y="267"/>
                    <a:pt x="54" y="268"/>
                  </a:cubicBezTo>
                  <a:cubicBezTo>
                    <a:pt x="54" y="267"/>
                    <a:pt x="57" y="267"/>
                    <a:pt x="56" y="266"/>
                  </a:cubicBezTo>
                  <a:cubicBezTo>
                    <a:pt x="57" y="265"/>
                    <a:pt x="57" y="267"/>
                    <a:pt x="57" y="267"/>
                  </a:cubicBezTo>
                  <a:cubicBezTo>
                    <a:pt x="58" y="266"/>
                    <a:pt x="57" y="266"/>
                    <a:pt x="58" y="265"/>
                  </a:cubicBezTo>
                  <a:cubicBezTo>
                    <a:pt x="60" y="266"/>
                    <a:pt x="61" y="266"/>
                    <a:pt x="63" y="266"/>
                  </a:cubicBezTo>
                  <a:cubicBezTo>
                    <a:pt x="64" y="266"/>
                    <a:pt x="66" y="266"/>
                    <a:pt x="67" y="265"/>
                  </a:cubicBezTo>
                  <a:cubicBezTo>
                    <a:pt x="68" y="265"/>
                    <a:pt x="68" y="266"/>
                    <a:pt x="68" y="266"/>
                  </a:cubicBezTo>
                  <a:cubicBezTo>
                    <a:pt x="69" y="266"/>
                    <a:pt x="70" y="265"/>
                    <a:pt x="71" y="265"/>
                  </a:cubicBezTo>
                  <a:cubicBezTo>
                    <a:pt x="71" y="265"/>
                    <a:pt x="72" y="265"/>
                    <a:pt x="72" y="265"/>
                  </a:cubicBezTo>
                  <a:cubicBezTo>
                    <a:pt x="74" y="265"/>
                    <a:pt x="75" y="265"/>
                    <a:pt x="77" y="265"/>
                  </a:cubicBezTo>
                  <a:cubicBezTo>
                    <a:pt x="79" y="264"/>
                    <a:pt x="80" y="264"/>
                    <a:pt x="82" y="264"/>
                  </a:cubicBezTo>
                  <a:cubicBezTo>
                    <a:pt x="83" y="264"/>
                    <a:pt x="84" y="265"/>
                    <a:pt x="86" y="266"/>
                  </a:cubicBezTo>
                  <a:cubicBezTo>
                    <a:pt x="86" y="267"/>
                    <a:pt x="86" y="268"/>
                    <a:pt x="87" y="268"/>
                  </a:cubicBezTo>
                  <a:cubicBezTo>
                    <a:pt x="87" y="268"/>
                    <a:pt x="87" y="269"/>
                    <a:pt x="86" y="269"/>
                  </a:cubicBezTo>
                  <a:cubicBezTo>
                    <a:pt x="87" y="269"/>
                    <a:pt x="85" y="271"/>
                    <a:pt x="87" y="271"/>
                  </a:cubicBezTo>
                  <a:cubicBezTo>
                    <a:pt x="86" y="271"/>
                    <a:pt x="86" y="273"/>
                    <a:pt x="86" y="273"/>
                  </a:cubicBezTo>
                  <a:cubicBezTo>
                    <a:pt x="86" y="274"/>
                    <a:pt x="84" y="273"/>
                    <a:pt x="85" y="274"/>
                  </a:cubicBezTo>
                  <a:cubicBezTo>
                    <a:pt x="81" y="274"/>
                    <a:pt x="77" y="275"/>
                    <a:pt x="73" y="275"/>
                  </a:cubicBezTo>
                  <a:cubicBezTo>
                    <a:pt x="72" y="275"/>
                    <a:pt x="72" y="274"/>
                    <a:pt x="71" y="274"/>
                  </a:cubicBezTo>
                  <a:cubicBezTo>
                    <a:pt x="70" y="274"/>
                    <a:pt x="69" y="275"/>
                    <a:pt x="68" y="275"/>
                  </a:cubicBezTo>
                  <a:cubicBezTo>
                    <a:pt x="67" y="275"/>
                    <a:pt x="67" y="274"/>
                    <a:pt x="66" y="274"/>
                  </a:cubicBezTo>
                  <a:cubicBezTo>
                    <a:pt x="65" y="274"/>
                    <a:pt x="64" y="275"/>
                    <a:pt x="63" y="274"/>
                  </a:cubicBezTo>
                  <a:cubicBezTo>
                    <a:pt x="63" y="274"/>
                    <a:pt x="63" y="275"/>
                    <a:pt x="62" y="275"/>
                  </a:cubicBezTo>
                  <a:cubicBezTo>
                    <a:pt x="62" y="275"/>
                    <a:pt x="61" y="275"/>
                    <a:pt x="61" y="275"/>
                  </a:cubicBezTo>
                  <a:cubicBezTo>
                    <a:pt x="60" y="275"/>
                    <a:pt x="60" y="275"/>
                    <a:pt x="59" y="275"/>
                  </a:cubicBezTo>
                  <a:cubicBezTo>
                    <a:pt x="59" y="275"/>
                    <a:pt x="59" y="275"/>
                    <a:pt x="58" y="274"/>
                  </a:cubicBezTo>
                  <a:cubicBezTo>
                    <a:pt x="58" y="274"/>
                    <a:pt x="58" y="274"/>
                    <a:pt x="58" y="274"/>
                  </a:cubicBezTo>
                  <a:cubicBezTo>
                    <a:pt x="57" y="274"/>
                    <a:pt x="57" y="275"/>
                    <a:pt x="57" y="275"/>
                  </a:cubicBezTo>
                  <a:cubicBezTo>
                    <a:pt x="56" y="275"/>
                    <a:pt x="55" y="274"/>
                    <a:pt x="54" y="274"/>
                  </a:cubicBezTo>
                  <a:cubicBezTo>
                    <a:pt x="53" y="274"/>
                    <a:pt x="53" y="274"/>
                    <a:pt x="52" y="274"/>
                  </a:cubicBezTo>
                  <a:cubicBezTo>
                    <a:pt x="51" y="275"/>
                    <a:pt x="49" y="274"/>
                    <a:pt x="48" y="273"/>
                  </a:cubicBezTo>
                  <a:cubicBezTo>
                    <a:pt x="47" y="273"/>
                    <a:pt x="47" y="273"/>
                    <a:pt x="47" y="274"/>
                  </a:cubicBezTo>
                  <a:cubicBezTo>
                    <a:pt x="46" y="273"/>
                    <a:pt x="44" y="273"/>
                    <a:pt x="42" y="272"/>
                  </a:cubicBezTo>
                  <a:cubicBezTo>
                    <a:pt x="41" y="272"/>
                    <a:pt x="40" y="272"/>
                    <a:pt x="39" y="272"/>
                  </a:cubicBezTo>
                  <a:cubicBezTo>
                    <a:pt x="39" y="271"/>
                    <a:pt x="38" y="271"/>
                    <a:pt x="36" y="270"/>
                  </a:cubicBezTo>
                  <a:cubicBezTo>
                    <a:pt x="36" y="270"/>
                    <a:pt x="38" y="270"/>
                    <a:pt x="36" y="269"/>
                  </a:cubicBezTo>
                  <a:cubicBezTo>
                    <a:pt x="35" y="268"/>
                    <a:pt x="36" y="270"/>
                    <a:pt x="35" y="270"/>
                  </a:cubicBezTo>
                  <a:cubicBezTo>
                    <a:pt x="33" y="269"/>
                    <a:pt x="32" y="268"/>
                    <a:pt x="31" y="267"/>
                  </a:cubicBezTo>
                  <a:cubicBezTo>
                    <a:pt x="30" y="267"/>
                    <a:pt x="30" y="267"/>
                    <a:pt x="29" y="266"/>
                  </a:cubicBezTo>
                  <a:cubicBezTo>
                    <a:pt x="28" y="266"/>
                    <a:pt x="28" y="265"/>
                    <a:pt x="27" y="265"/>
                  </a:cubicBezTo>
                  <a:cubicBezTo>
                    <a:pt x="27" y="265"/>
                    <a:pt x="28" y="265"/>
                    <a:pt x="29" y="265"/>
                  </a:cubicBezTo>
                  <a:cubicBezTo>
                    <a:pt x="28" y="263"/>
                    <a:pt x="26" y="264"/>
                    <a:pt x="26" y="264"/>
                  </a:cubicBezTo>
                  <a:cubicBezTo>
                    <a:pt x="24" y="263"/>
                    <a:pt x="27" y="264"/>
                    <a:pt x="26" y="263"/>
                  </a:cubicBezTo>
                  <a:cubicBezTo>
                    <a:pt x="25" y="262"/>
                    <a:pt x="25" y="263"/>
                    <a:pt x="24" y="263"/>
                  </a:cubicBezTo>
                  <a:cubicBezTo>
                    <a:pt x="23" y="262"/>
                    <a:pt x="22" y="261"/>
                    <a:pt x="22" y="260"/>
                  </a:cubicBezTo>
                  <a:cubicBezTo>
                    <a:pt x="21" y="259"/>
                    <a:pt x="22" y="260"/>
                    <a:pt x="22" y="259"/>
                  </a:cubicBezTo>
                  <a:cubicBezTo>
                    <a:pt x="22" y="259"/>
                    <a:pt x="22" y="259"/>
                    <a:pt x="21" y="258"/>
                  </a:cubicBezTo>
                  <a:cubicBezTo>
                    <a:pt x="21" y="257"/>
                    <a:pt x="22" y="261"/>
                    <a:pt x="20" y="258"/>
                  </a:cubicBezTo>
                  <a:cubicBezTo>
                    <a:pt x="18" y="256"/>
                    <a:pt x="20" y="258"/>
                    <a:pt x="20" y="257"/>
                  </a:cubicBezTo>
                  <a:cubicBezTo>
                    <a:pt x="20" y="256"/>
                    <a:pt x="20" y="256"/>
                    <a:pt x="19" y="255"/>
                  </a:cubicBezTo>
                  <a:cubicBezTo>
                    <a:pt x="19" y="254"/>
                    <a:pt x="18" y="256"/>
                    <a:pt x="17" y="256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5" y="253"/>
                    <a:pt x="15" y="253"/>
                    <a:pt x="15" y="253"/>
                  </a:cubicBezTo>
                  <a:cubicBezTo>
                    <a:pt x="16" y="253"/>
                    <a:pt x="16" y="253"/>
                    <a:pt x="17" y="252"/>
                  </a:cubicBezTo>
                  <a:cubicBezTo>
                    <a:pt x="16" y="252"/>
                    <a:pt x="16" y="250"/>
                    <a:pt x="15" y="251"/>
                  </a:cubicBezTo>
                  <a:cubicBezTo>
                    <a:pt x="13" y="249"/>
                    <a:pt x="13" y="247"/>
                    <a:pt x="14" y="246"/>
                  </a:cubicBezTo>
                  <a:cubicBezTo>
                    <a:pt x="14" y="246"/>
                    <a:pt x="12" y="245"/>
                    <a:pt x="13" y="244"/>
                  </a:cubicBezTo>
                  <a:cubicBezTo>
                    <a:pt x="12" y="243"/>
                    <a:pt x="12" y="246"/>
                    <a:pt x="12" y="243"/>
                  </a:cubicBezTo>
                  <a:cubicBezTo>
                    <a:pt x="11" y="243"/>
                    <a:pt x="11" y="244"/>
                    <a:pt x="11" y="244"/>
                  </a:cubicBezTo>
                  <a:cubicBezTo>
                    <a:pt x="11" y="244"/>
                    <a:pt x="9" y="241"/>
                    <a:pt x="11" y="241"/>
                  </a:cubicBezTo>
                  <a:cubicBezTo>
                    <a:pt x="11" y="240"/>
                    <a:pt x="10" y="240"/>
                    <a:pt x="9" y="239"/>
                  </a:cubicBezTo>
                  <a:cubicBezTo>
                    <a:pt x="10" y="239"/>
                    <a:pt x="10" y="239"/>
                    <a:pt x="10" y="239"/>
                  </a:cubicBezTo>
                  <a:cubicBezTo>
                    <a:pt x="10" y="238"/>
                    <a:pt x="9" y="237"/>
                    <a:pt x="9" y="237"/>
                  </a:cubicBezTo>
                  <a:cubicBezTo>
                    <a:pt x="9" y="236"/>
                    <a:pt x="9" y="235"/>
                    <a:pt x="10" y="235"/>
                  </a:cubicBezTo>
                  <a:cubicBezTo>
                    <a:pt x="8" y="235"/>
                    <a:pt x="8" y="232"/>
                    <a:pt x="8" y="231"/>
                  </a:cubicBezTo>
                  <a:cubicBezTo>
                    <a:pt x="8" y="231"/>
                    <a:pt x="8" y="232"/>
                    <a:pt x="8" y="232"/>
                  </a:cubicBezTo>
                  <a:cubicBezTo>
                    <a:pt x="7" y="230"/>
                    <a:pt x="8" y="227"/>
                    <a:pt x="7" y="225"/>
                  </a:cubicBezTo>
                  <a:cubicBezTo>
                    <a:pt x="8" y="224"/>
                    <a:pt x="9" y="224"/>
                    <a:pt x="10" y="222"/>
                  </a:cubicBezTo>
                  <a:cubicBezTo>
                    <a:pt x="10" y="221"/>
                    <a:pt x="9" y="221"/>
                    <a:pt x="9" y="220"/>
                  </a:cubicBezTo>
                  <a:cubicBezTo>
                    <a:pt x="8" y="221"/>
                    <a:pt x="8" y="219"/>
                    <a:pt x="7" y="221"/>
                  </a:cubicBezTo>
                  <a:cubicBezTo>
                    <a:pt x="7" y="220"/>
                    <a:pt x="7" y="218"/>
                    <a:pt x="6" y="219"/>
                  </a:cubicBezTo>
                  <a:cubicBezTo>
                    <a:pt x="5" y="214"/>
                    <a:pt x="6" y="208"/>
                    <a:pt x="6" y="205"/>
                  </a:cubicBezTo>
                  <a:cubicBezTo>
                    <a:pt x="7" y="205"/>
                    <a:pt x="6" y="207"/>
                    <a:pt x="6" y="208"/>
                  </a:cubicBezTo>
                  <a:cubicBezTo>
                    <a:pt x="6" y="210"/>
                    <a:pt x="6" y="211"/>
                    <a:pt x="6" y="212"/>
                  </a:cubicBezTo>
                  <a:cubicBezTo>
                    <a:pt x="7" y="211"/>
                    <a:pt x="7" y="210"/>
                    <a:pt x="7" y="210"/>
                  </a:cubicBezTo>
                  <a:cubicBezTo>
                    <a:pt x="8" y="208"/>
                    <a:pt x="6" y="209"/>
                    <a:pt x="6" y="207"/>
                  </a:cubicBezTo>
                  <a:cubicBezTo>
                    <a:pt x="7" y="208"/>
                    <a:pt x="7" y="208"/>
                    <a:pt x="7" y="208"/>
                  </a:cubicBezTo>
                  <a:cubicBezTo>
                    <a:pt x="7" y="206"/>
                    <a:pt x="7" y="205"/>
                    <a:pt x="8" y="204"/>
                  </a:cubicBezTo>
                  <a:cubicBezTo>
                    <a:pt x="8" y="204"/>
                    <a:pt x="7" y="204"/>
                    <a:pt x="7" y="203"/>
                  </a:cubicBezTo>
                  <a:cubicBezTo>
                    <a:pt x="8" y="201"/>
                    <a:pt x="8" y="201"/>
                    <a:pt x="8" y="201"/>
                  </a:cubicBezTo>
                  <a:cubicBezTo>
                    <a:pt x="8" y="200"/>
                    <a:pt x="8" y="201"/>
                    <a:pt x="9" y="200"/>
                  </a:cubicBezTo>
                  <a:cubicBezTo>
                    <a:pt x="9" y="199"/>
                    <a:pt x="8" y="200"/>
                    <a:pt x="8" y="199"/>
                  </a:cubicBezTo>
                  <a:cubicBezTo>
                    <a:pt x="8" y="198"/>
                    <a:pt x="8" y="197"/>
                    <a:pt x="7" y="197"/>
                  </a:cubicBezTo>
                  <a:cubicBezTo>
                    <a:pt x="8" y="195"/>
                    <a:pt x="8" y="192"/>
                    <a:pt x="8" y="191"/>
                  </a:cubicBezTo>
                  <a:cubicBezTo>
                    <a:pt x="9" y="192"/>
                    <a:pt x="8" y="194"/>
                    <a:pt x="8" y="196"/>
                  </a:cubicBezTo>
                  <a:cubicBezTo>
                    <a:pt x="8" y="197"/>
                    <a:pt x="8" y="197"/>
                    <a:pt x="9" y="197"/>
                  </a:cubicBezTo>
                  <a:cubicBezTo>
                    <a:pt x="9" y="196"/>
                    <a:pt x="9" y="196"/>
                    <a:pt x="8" y="196"/>
                  </a:cubicBezTo>
                  <a:cubicBezTo>
                    <a:pt x="9" y="195"/>
                    <a:pt x="8" y="194"/>
                    <a:pt x="9" y="192"/>
                  </a:cubicBezTo>
                  <a:cubicBezTo>
                    <a:pt x="9" y="192"/>
                    <a:pt x="9" y="192"/>
                    <a:pt x="10" y="192"/>
                  </a:cubicBezTo>
                  <a:cubicBezTo>
                    <a:pt x="10" y="189"/>
                    <a:pt x="10" y="186"/>
                    <a:pt x="10" y="182"/>
                  </a:cubicBezTo>
                  <a:cubicBezTo>
                    <a:pt x="11" y="181"/>
                    <a:pt x="11" y="183"/>
                    <a:pt x="12" y="182"/>
                  </a:cubicBezTo>
                  <a:cubicBezTo>
                    <a:pt x="12" y="181"/>
                    <a:pt x="10" y="182"/>
                    <a:pt x="11" y="180"/>
                  </a:cubicBezTo>
                  <a:cubicBezTo>
                    <a:pt x="11" y="180"/>
                    <a:pt x="12" y="181"/>
                    <a:pt x="12" y="182"/>
                  </a:cubicBezTo>
                  <a:cubicBezTo>
                    <a:pt x="13" y="182"/>
                    <a:pt x="13" y="180"/>
                    <a:pt x="11" y="180"/>
                  </a:cubicBezTo>
                  <a:cubicBezTo>
                    <a:pt x="12" y="179"/>
                    <a:pt x="11" y="179"/>
                    <a:pt x="11" y="179"/>
                  </a:cubicBezTo>
                  <a:cubicBezTo>
                    <a:pt x="12" y="173"/>
                    <a:pt x="14" y="163"/>
                    <a:pt x="14" y="158"/>
                  </a:cubicBezTo>
                  <a:cubicBezTo>
                    <a:pt x="14" y="157"/>
                    <a:pt x="14" y="158"/>
                    <a:pt x="14" y="158"/>
                  </a:cubicBezTo>
                  <a:cubicBezTo>
                    <a:pt x="13" y="157"/>
                    <a:pt x="14" y="156"/>
                    <a:pt x="13" y="155"/>
                  </a:cubicBezTo>
                  <a:cubicBezTo>
                    <a:pt x="14" y="154"/>
                    <a:pt x="14" y="156"/>
                    <a:pt x="15" y="155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5" y="153"/>
                    <a:pt x="15" y="153"/>
                    <a:pt x="15" y="154"/>
                  </a:cubicBezTo>
                  <a:cubicBezTo>
                    <a:pt x="15" y="154"/>
                    <a:pt x="15" y="155"/>
                    <a:pt x="16" y="155"/>
                  </a:cubicBezTo>
                  <a:cubicBezTo>
                    <a:pt x="16" y="154"/>
                    <a:pt x="17" y="153"/>
                    <a:pt x="17" y="152"/>
                  </a:cubicBezTo>
                  <a:cubicBezTo>
                    <a:pt x="16" y="151"/>
                    <a:pt x="15" y="150"/>
                    <a:pt x="14" y="149"/>
                  </a:cubicBezTo>
                  <a:cubicBezTo>
                    <a:pt x="15" y="148"/>
                    <a:pt x="15" y="148"/>
                    <a:pt x="16" y="148"/>
                  </a:cubicBezTo>
                  <a:cubicBezTo>
                    <a:pt x="15" y="146"/>
                    <a:pt x="16" y="144"/>
                    <a:pt x="16" y="141"/>
                  </a:cubicBezTo>
                  <a:cubicBezTo>
                    <a:pt x="16" y="141"/>
                    <a:pt x="16" y="141"/>
                    <a:pt x="17" y="141"/>
                  </a:cubicBezTo>
                  <a:cubicBezTo>
                    <a:pt x="17" y="140"/>
                    <a:pt x="16" y="140"/>
                    <a:pt x="16" y="140"/>
                  </a:cubicBezTo>
                  <a:cubicBezTo>
                    <a:pt x="16" y="139"/>
                    <a:pt x="16" y="137"/>
                    <a:pt x="16" y="135"/>
                  </a:cubicBezTo>
                  <a:cubicBezTo>
                    <a:pt x="16" y="133"/>
                    <a:pt x="16" y="130"/>
                    <a:pt x="16" y="127"/>
                  </a:cubicBezTo>
                  <a:cubicBezTo>
                    <a:pt x="16" y="126"/>
                    <a:pt x="16" y="125"/>
                    <a:pt x="17" y="125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3"/>
                    <a:pt x="16" y="123"/>
                    <a:pt x="17" y="122"/>
                  </a:cubicBezTo>
                  <a:cubicBezTo>
                    <a:pt x="15" y="120"/>
                    <a:pt x="16" y="116"/>
                    <a:pt x="16" y="112"/>
                  </a:cubicBezTo>
                  <a:cubicBezTo>
                    <a:pt x="16" y="111"/>
                    <a:pt x="16" y="113"/>
                    <a:pt x="17" y="112"/>
                  </a:cubicBezTo>
                  <a:cubicBezTo>
                    <a:pt x="17" y="111"/>
                    <a:pt x="15" y="111"/>
                    <a:pt x="15" y="109"/>
                  </a:cubicBezTo>
                  <a:cubicBezTo>
                    <a:pt x="16" y="110"/>
                    <a:pt x="16" y="110"/>
                    <a:pt x="17" y="110"/>
                  </a:cubicBezTo>
                  <a:cubicBezTo>
                    <a:pt x="17" y="109"/>
                    <a:pt x="16" y="109"/>
                    <a:pt x="17" y="108"/>
                  </a:cubicBezTo>
                  <a:cubicBezTo>
                    <a:pt x="17" y="108"/>
                    <a:pt x="17" y="109"/>
                    <a:pt x="18" y="109"/>
                  </a:cubicBezTo>
                  <a:cubicBezTo>
                    <a:pt x="18" y="108"/>
                    <a:pt x="16" y="108"/>
                    <a:pt x="17" y="106"/>
                  </a:cubicBezTo>
                  <a:cubicBezTo>
                    <a:pt x="18" y="106"/>
                    <a:pt x="18" y="106"/>
                    <a:pt x="18" y="107"/>
                  </a:cubicBezTo>
                  <a:cubicBezTo>
                    <a:pt x="19" y="107"/>
                    <a:pt x="17" y="106"/>
                    <a:pt x="17" y="105"/>
                  </a:cubicBezTo>
                  <a:cubicBezTo>
                    <a:pt x="18" y="105"/>
                    <a:pt x="17" y="104"/>
                    <a:pt x="18" y="104"/>
                  </a:cubicBezTo>
                  <a:cubicBezTo>
                    <a:pt x="17" y="103"/>
                    <a:pt x="15" y="102"/>
                    <a:pt x="16" y="101"/>
                  </a:cubicBezTo>
                  <a:cubicBezTo>
                    <a:pt x="16" y="101"/>
                    <a:pt x="17" y="101"/>
                    <a:pt x="17" y="102"/>
                  </a:cubicBezTo>
                  <a:cubicBezTo>
                    <a:pt x="18" y="102"/>
                    <a:pt x="17" y="102"/>
                    <a:pt x="17" y="103"/>
                  </a:cubicBezTo>
                  <a:cubicBezTo>
                    <a:pt x="19" y="103"/>
                    <a:pt x="18" y="101"/>
                    <a:pt x="17" y="100"/>
                  </a:cubicBezTo>
                  <a:cubicBezTo>
                    <a:pt x="18" y="100"/>
                    <a:pt x="19" y="101"/>
                    <a:pt x="19" y="101"/>
                  </a:cubicBezTo>
                  <a:cubicBezTo>
                    <a:pt x="19" y="100"/>
                    <a:pt x="18" y="100"/>
                    <a:pt x="18" y="99"/>
                  </a:cubicBezTo>
                  <a:cubicBezTo>
                    <a:pt x="18" y="98"/>
                    <a:pt x="19" y="98"/>
                    <a:pt x="19" y="98"/>
                  </a:cubicBezTo>
                  <a:cubicBezTo>
                    <a:pt x="19" y="99"/>
                    <a:pt x="21" y="103"/>
                    <a:pt x="20" y="104"/>
                  </a:cubicBezTo>
                  <a:cubicBezTo>
                    <a:pt x="20" y="105"/>
                    <a:pt x="20" y="104"/>
                    <a:pt x="21" y="104"/>
                  </a:cubicBezTo>
                  <a:cubicBezTo>
                    <a:pt x="21" y="106"/>
                    <a:pt x="21" y="108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2" y="111"/>
                    <a:pt x="21" y="112"/>
                    <a:pt x="22" y="113"/>
                  </a:cubicBezTo>
                  <a:cubicBezTo>
                    <a:pt x="22" y="114"/>
                    <a:pt x="22" y="115"/>
                    <a:pt x="22" y="116"/>
                  </a:cubicBezTo>
                  <a:cubicBezTo>
                    <a:pt x="22" y="117"/>
                    <a:pt x="23" y="118"/>
                    <a:pt x="23" y="119"/>
                  </a:cubicBezTo>
                  <a:cubicBezTo>
                    <a:pt x="22" y="119"/>
                    <a:pt x="22" y="121"/>
                    <a:pt x="22" y="122"/>
                  </a:cubicBezTo>
                  <a:cubicBezTo>
                    <a:pt x="23" y="122"/>
                    <a:pt x="23" y="120"/>
                    <a:pt x="24" y="120"/>
                  </a:cubicBezTo>
                  <a:cubicBezTo>
                    <a:pt x="25" y="120"/>
                    <a:pt x="24" y="120"/>
                    <a:pt x="24" y="121"/>
                  </a:cubicBezTo>
                  <a:cubicBezTo>
                    <a:pt x="24" y="122"/>
                    <a:pt x="25" y="121"/>
                    <a:pt x="25" y="122"/>
                  </a:cubicBezTo>
                  <a:cubicBezTo>
                    <a:pt x="25" y="120"/>
                    <a:pt x="24" y="119"/>
                    <a:pt x="24" y="118"/>
                  </a:cubicBezTo>
                  <a:cubicBezTo>
                    <a:pt x="24" y="116"/>
                    <a:pt x="23" y="114"/>
                    <a:pt x="23" y="113"/>
                  </a:cubicBezTo>
                  <a:cubicBezTo>
                    <a:pt x="23" y="111"/>
                    <a:pt x="23" y="110"/>
                    <a:pt x="23" y="109"/>
                  </a:cubicBezTo>
                  <a:cubicBezTo>
                    <a:pt x="23" y="109"/>
                    <a:pt x="25" y="109"/>
                    <a:pt x="25" y="110"/>
                  </a:cubicBezTo>
                  <a:cubicBezTo>
                    <a:pt x="26" y="110"/>
                    <a:pt x="25" y="108"/>
                    <a:pt x="25" y="108"/>
                  </a:cubicBezTo>
                  <a:cubicBezTo>
                    <a:pt x="25" y="108"/>
                    <a:pt x="24" y="108"/>
                    <a:pt x="24" y="109"/>
                  </a:cubicBezTo>
                  <a:cubicBezTo>
                    <a:pt x="24" y="109"/>
                    <a:pt x="24" y="107"/>
                    <a:pt x="24" y="106"/>
                  </a:cubicBezTo>
                  <a:cubicBezTo>
                    <a:pt x="24" y="106"/>
                    <a:pt x="25" y="106"/>
                    <a:pt x="25" y="106"/>
                  </a:cubicBezTo>
                  <a:cubicBezTo>
                    <a:pt x="25" y="105"/>
                    <a:pt x="23" y="106"/>
                    <a:pt x="24" y="104"/>
                  </a:cubicBezTo>
                  <a:cubicBezTo>
                    <a:pt x="25" y="105"/>
                    <a:pt x="24" y="105"/>
                    <a:pt x="25" y="104"/>
                  </a:cubicBezTo>
                  <a:cubicBezTo>
                    <a:pt x="25" y="103"/>
                    <a:pt x="24" y="104"/>
                    <a:pt x="25" y="104"/>
                  </a:cubicBezTo>
                  <a:cubicBezTo>
                    <a:pt x="24" y="104"/>
                    <a:pt x="24" y="103"/>
                    <a:pt x="24" y="103"/>
                  </a:cubicBezTo>
                  <a:cubicBezTo>
                    <a:pt x="24" y="102"/>
                    <a:pt x="24" y="102"/>
                    <a:pt x="26" y="102"/>
                  </a:cubicBezTo>
                  <a:cubicBezTo>
                    <a:pt x="25" y="101"/>
                    <a:pt x="24" y="101"/>
                    <a:pt x="24" y="99"/>
                  </a:cubicBezTo>
                  <a:cubicBezTo>
                    <a:pt x="24" y="98"/>
                    <a:pt x="26" y="98"/>
                    <a:pt x="25" y="97"/>
                  </a:cubicBezTo>
                  <a:cubicBezTo>
                    <a:pt x="25" y="96"/>
                    <a:pt x="24" y="95"/>
                    <a:pt x="23" y="96"/>
                  </a:cubicBezTo>
                  <a:cubicBezTo>
                    <a:pt x="23" y="94"/>
                    <a:pt x="22" y="93"/>
                    <a:pt x="21" y="93"/>
                  </a:cubicBezTo>
                  <a:cubicBezTo>
                    <a:pt x="21" y="92"/>
                    <a:pt x="22" y="92"/>
                    <a:pt x="21" y="92"/>
                  </a:cubicBezTo>
                  <a:cubicBezTo>
                    <a:pt x="22" y="91"/>
                    <a:pt x="22" y="92"/>
                    <a:pt x="22" y="93"/>
                  </a:cubicBezTo>
                  <a:cubicBezTo>
                    <a:pt x="23" y="92"/>
                    <a:pt x="23" y="92"/>
                    <a:pt x="24" y="91"/>
                  </a:cubicBezTo>
                  <a:cubicBezTo>
                    <a:pt x="23" y="90"/>
                    <a:pt x="23" y="90"/>
                    <a:pt x="23" y="89"/>
                  </a:cubicBezTo>
                  <a:cubicBezTo>
                    <a:pt x="24" y="88"/>
                    <a:pt x="24" y="90"/>
                    <a:pt x="24" y="89"/>
                  </a:cubicBezTo>
                  <a:cubicBezTo>
                    <a:pt x="25" y="89"/>
                    <a:pt x="24" y="88"/>
                    <a:pt x="24" y="89"/>
                  </a:cubicBezTo>
                  <a:cubicBezTo>
                    <a:pt x="24" y="88"/>
                    <a:pt x="23" y="87"/>
                    <a:pt x="23" y="86"/>
                  </a:cubicBezTo>
                  <a:cubicBezTo>
                    <a:pt x="22" y="86"/>
                    <a:pt x="22" y="86"/>
                    <a:pt x="21" y="86"/>
                  </a:cubicBezTo>
                  <a:cubicBezTo>
                    <a:pt x="22" y="87"/>
                    <a:pt x="22" y="88"/>
                    <a:pt x="22" y="89"/>
                  </a:cubicBezTo>
                  <a:cubicBezTo>
                    <a:pt x="21" y="89"/>
                    <a:pt x="22" y="90"/>
                    <a:pt x="20" y="91"/>
                  </a:cubicBezTo>
                  <a:cubicBezTo>
                    <a:pt x="20" y="87"/>
                    <a:pt x="18" y="81"/>
                    <a:pt x="18" y="77"/>
                  </a:cubicBezTo>
                  <a:cubicBezTo>
                    <a:pt x="19" y="77"/>
                    <a:pt x="18" y="78"/>
                    <a:pt x="18" y="78"/>
                  </a:cubicBezTo>
                  <a:cubicBezTo>
                    <a:pt x="19" y="81"/>
                    <a:pt x="20" y="85"/>
                    <a:pt x="20" y="88"/>
                  </a:cubicBezTo>
                  <a:cubicBezTo>
                    <a:pt x="21" y="87"/>
                    <a:pt x="20" y="85"/>
                    <a:pt x="21" y="85"/>
                  </a:cubicBezTo>
                  <a:cubicBezTo>
                    <a:pt x="21" y="84"/>
                    <a:pt x="20" y="85"/>
                    <a:pt x="20" y="83"/>
                  </a:cubicBezTo>
                  <a:cubicBezTo>
                    <a:pt x="20" y="83"/>
                    <a:pt x="20" y="83"/>
                    <a:pt x="20" y="82"/>
                  </a:cubicBezTo>
                  <a:cubicBezTo>
                    <a:pt x="21" y="81"/>
                    <a:pt x="20" y="81"/>
                    <a:pt x="20" y="81"/>
                  </a:cubicBezTo>
                  <a:cubicBezTo>
                    <a:pt x="19" y="81"/>
                    <a:pt x="20" y="81"/>
                    <a:pt x="20" y="81"/>
                  </a:cubicBezTo>
                  <a:cubicBezTo>
                    <a:pt x="20" y="80"/>
                    <a:pt x="19" y="80"/>
                    <a:pt x="19" y="80"/>
                  </a:cubicBezTo>
                  <a:cubicBezTo>
                    <a:pt x="19" y="79"/>
                    <a:pt x="19" y="77"/>
                    <a:pt x="18" y="76"/>
                  </a:cubicBezTo>
                  <a:cubicBezTo>
                    <a:pt x="18" y="75"/>
                    <a:pt x="19" y="75"/>
                    <a:pt x="19" y="75"/>
                  </a:cubicBezTo>
                  <a:cubicBezTo>
                    <a:pt x="18" y="74"/>
                    <a:pt x="18" y="76"/>
                    <a:pt x="18" y="75"/>
                  </a:cubicBezTo>
                  <a:cubicBezTo>
                    <a:pt x="17" y="75"/>
                    <a:pt x="18" y="75"/>
                    <a:pt x="18" y="74"/>
                  </a:cubicBezTo>
                  <a:cubicBezTo>
                    <a:pt x="18" y="73"/>
                    <a:pt x="17" y="74"/>
                    <a:pt x="17" y="74"/>
                  </a:cubicBezTo>
                  <a:cubicBezTo>
                    <a:pt x="16" y="71"/>
                    <a:pt x="15" y="69"/>
                    <a:pt x="15" y="67"/>
                  </a:cubicBezTo>
                  <a:cubicBezTo>
                    <a:pt x="14" y="67"/>
                    <a:pt x="15" y="66"/>
                    <a:pt x="15" y="66"/>
                  </a:cubicBezTo>
                  <a:cubicBezTo>
                    <a:pt x="15" y="66"/>
                    <a:pt x="14" y="65"/>
                    <a:pt x="14" y="64"/>
                  </a:cubicBezTo>
                  <a:cubicBezTo>
                    <a:pt x="14" y="64"/>
                    <a:pt x="14" y="63"/>
                    <a:pt x="13" y="63"/>
                  </a:cubicBezTo>
                  <a:cubicBezTo>
                    <a:pt x="14" y="62"/>
                    <a:pt x="13" y="62"/>
                    <a:pt x="14" y="62"/>
                  </a:cubicBezTo>
                  <a:cubicBezTo>
                    <a:pt x="12" y="60"/>
                    <a:pt x="13" y="56"/>
                    <a:pt x="11" y="54"/>
                  </a:cubicBezTo>
                  <a:cubicBezTo>
                    <a:pt x="12" y="54"/>
                    <a:pt x="12" y="55"/>
                    <a:pt x="13" y="55"/>
                  </a:cubicBezTo>
                  <a:cubicBezTo>
                    <a:pt x="13" y="56"/>
                    <a:pt x="13" y="57"/>
                    <a:pt x="13" y="58"/>
                  </a:cubicBezTo>
                  <a:cubicBezTo>
                    <a:pt x="14" y="58"/>
                    <a:pt x="15" y="58"/>
                    <a:pt x="15" y="59"/>
                  </a:cubicBezTo>
                  <a:cubicBezTo>
                    <a:pt x="15" y="58"/>
                    <a:pt x="14" y="57"/>
                    <a:pt x="13" y="56"/>
                  </a:cubicBezTo>
                  <a:cubicBezTo>
                    <a:pt x="14" y="56"/>
                    <a:pt x="13" y="54"/>
                    <a:pt x="14" y="54"/>
                  </a:cubicBezTo>
                  <a:cubicBezTo>
                    <a:pt x="13" y="54"/>
                    <a:pt x="13" y="55"/>
                    <a:pt x="12" y="54"/>
                  </a:cubicBezTo>
                  <a:cubicBezTo>
                    <a:pt x="12" y="53"/>
                    <a:pt x="12" y="53"/>
                    <a:pt x="12" y="52"/>
                  </a:cubicBezTo>
                  <a:cubicBezTo>
                    <a:pt x="11" y="52"/>
                    <a:pt x="12" y="53"/>
                    <a:pt x="12" y="54"/>
                  </a:cubicBezTo>
                  <a:cubicBezTo>
                    <a:pt x="11" y="53"/>
                    <a:pt x="10" y="51"/>
                    <a:pt x="10" y="50"/>
                  </a:cubicBezTo>
                  <a:cubicBezTo>
                    <a:pt x="10" y="50"/>
                    <a:pt x="10" y="49"/>
                    <a:pt x="10" y="49"/>
                  </a:cubicBezTo>
                  <a:cubicBezTo>
                    <a:pt x="10" y="48"/>
                    <a:pt x="10" y="48"/>
                    <a:pt x="10" y="47"/>
                  </a:cubicBezTo>
                  <a:cubicBezTo>
                    <a:pt x="10" y="47"/>
                    <a:pt x="10" y="46"/>
                    <a:pt x="10" y="46"/>
                  </a:cubicBezTo>
                  <a:cubicBezTo>
                    <a:pt x="10" y="45"/>
                    <a:pt x="10" y="45"/>
                    <a:pt x="9" y="45"/>
                  </a:cubicBezTo>
                  <a:cubicBezTo>
                    <a:pt x="9" y="44"/>
                    <a:pt x="10" y="44"/>
                    <a:pt x="9" y="43"/>
                  </a:cubicBezTo>
                  <a:cubicBezTo>
                    <a:pt x="9" y="42"/>
                    <a:pt x="9" y="42"/>
                    <a:pt x="10" y="42"/>
                  </a:cubicBezTo>
                  <a:cubicBezTo>
                    <a:pt x="10" y="41"/>
                    <a:pt x="9" y="41"/>
                    <a:pt x="9" y="40"/>
                  </a:cubicBezTo>
                  <a:cubicBezTo>
                    <a:pt x="10" y="40"/>
                    <a:pt x="10" y="41"/>
                    <a:pt x="10" y="41"/>
                  </a:cubicBezTo>
                  <a:cubicBezTo>
                    <a:pt x="10" y="41"/>
                    <a:pt x="11" y="40"/>
                    <a:pt x="11" y="40"/>
                  </a:cubicBezTo>
                  <a:cubicBezTo>
                    <a:pt x="11" y="39"/>
                    <a:pt x="11" y="38"/>
                    <a:pt x="10" y="38"/>
                  </a:cubicBezTo>
                  <a:cubicBezTo>
                    <a:pt x="10" y="38"/>
                    <a:pt x="11" y="36"/>
                    <a:pt x="10" y="36"/>
                  </a:cubicBezTo>
                  <a:cubicBezTo>
                    <a:pt x="10" y="37"/>
                    <a:pt x="10" y="38"/>
                    <a:pt x="10" y="39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9" y="37"/>
                    <a:pt x="9" y="37"/>
                    <a:pt x="9" y="38"/>
                  </a:cubicBezTo>
                  <a:cubicBezTo>
                    <a:pt x="8" y="38"/>
                    <a:pt x="8" y="39"/>
                    <a:pt x="8" y="39"/>
                  </a:cubicBezTo>
                  <a:cubicBezTo>
                    <a:pt x="8" y="41"/>
                    <a:pt x="8" y="41"/>
                    <a:pt x="7" y="42"/>
                  </a:cubicBezTo>
                  <a:cubicBezTo>
                    <a:pt x="6" y="42"/>
                    <a:pt x="8" y="41"/>
                    <a:pt x="7" y="40"/>
                  </a:cubicBezTo>
                  <a:cubicBezTo>
                    <a:pt x="6" y="40"/>
                    <a:pt x="6" y="41"/>
                    <a:pt x="6" y="41"/>
                  </a:cubicBezTo>
                  <a:cubicBezTo>
                    <a:pt x="6" y="42"/>
                    <a:pt x="5" y="39"/>
                    <a:pt x="5" y="42"/>
                  </a:cubicBezTo>
                  <a:cubicBezTo>
                    <a:pt x="4" y="42"/>
                    <a:pt x="4" y="41"/>
                    <a:pt x="4" y="40"/>
                  </a:cubicBezTo>
                  <a:cubicBezTo>
                    <a:pt x="5" y="39"/>
                    <a:pt x="5" y="38"/>
                    <a:pt x="4" y="38"/>
                  </a:cubicBezTo>
                  <a:cubicBezTo>
                    <a:pt x="4" y="39"/>
                    <a:pt x="3" y="40"/>
                    <a:pt x="3" y="43"/>
                  </a:cubicBezTo>
                  <a:cubicBezTo>
                    <a:pt x="3" y="44"/>
                    <a:pt x="3" y="42"/>
                    <a:pt x="4" y="43"/>
                  </a:cubicBezTo>
                  <a:cubicBezTo>
                    <a:pt x="4" y="44"/>
                    <a:pt x="3" y="44"/>
                    <a:pt x="2" y="45"/>
                  </a:cubicBezTo>
                  <a:cubicBezTo>
                    <a:pt x="3" y="46"/>
                    <a:pt x="3" y="47"/>
                    <a:pt x="3" y="47"/>
                  </a:cubicBezTo>
                  <a:cubicBezTo>
                    <a:pt x="2" y="47"/>
                    <a:pt x="2" y="46"/>
                    <a:pt x="2" y="46"/>
                  </a:cubicBezTo>
                  <a:cubicBezTo>
                    <a:pt x="2" y="45"/>
                    <a:pt x="2" y="45"/>
                    <a:pt x="2" y="44"/>
                  </a:cubicBezTo>
                  <a:cubicBezTo>
                    <a:pt x="2" y="42"/>
                    <a:pt x="2" y="41"/>
                    <a:pt x="2" y="39"/>
                  </a:cubicBezTo>
                  <a:cubicBezTo>
                    <a:pt x="2" y="40"/>
                    <a:pt x="2" y="41"/>
                    <a:pt x="3" y="40"/>
                  </a:cubicBezTo>
                  <a:cubicBezTo>
                    <a:pt x="3" y="39"/>
                    <a:pt x="2" y="39"/>
                    <a:pt x="2" y="37"/>
                  </a:cubicBezTo>
                  <a:cubicBezTo>
                    <a:pt x="2" y="37"/>
                    <a:pt x="2" y="37"/>
                    <a:pt x="2" y="38"/>
                  </a:cubicBezTo>
                  <a:cubicBezTo>
                    <a:pt x="1" y="36"/>
                    <a:pt x="1" y="34"/>
                    <a:pt x="0" y="33"/>
                  </a:cubicBezTo>
                  <a:cubicBezTo>
                    <a:pt x="0" y="32"/>
                    <a:pt x="1" y="32"/>
                    <a:pt x="1" y="31"/>
                  </a:cubicBezTo>
                  <a:cubicBezTo>
                    <a:pt x="2" y="30"/>
                    <a:pt x="2" y="29"/>
                    <a:pt x="2" y="29"/>
                  </a:cubicBezTo>
                  <a:cubicBezTo>
                    <a:pt x="2" y="28"/>
                    <a:pt x="3" y="27"/>
                    <a:pt x="3" y="26"/>
                  </a:cubicBezTo>
                  <a:cubicBezTo>
                    <a:pt x="4" y="26"/>
                    <a:pt x="4" y="27"/>
                    <a:pt x="3" y="28"/>
                  </a:cubicBezTo>
                  <a:cubicBezTo>
                    <a:pt x="4" y="28"/>
                    <a:pt x="5" y="26"/>
                    <a:pt x="5" y="25"/>
                  </a:cubicBezTo>
                  <a:cubicBezTo>
                    <a:pt x="6" y="25"/>
                    <a:pt x="7" y="24"/>
                    <a:pt x="8" y="24"/>
                  </a:cubicBezTo>
                  <a:cubicBezTo>
                    <a:pt x="8" y="22"/>
                    <a:pt x="6" y="23"/>
                    <a:pt x="5" y="24"/>
                  </a:cubicBezTo>
                  <a:cubicBezTo>
                    <a:pt x="5" y="24"/>
                    <a:pt x="6" y="22"/>
                    <a:pt x="6" y="22"/>
                  </a:cubicBezTo>
                  <a:cubicBezTo>
                    <a:pt x="6" y="23"/>
                    <a:pt x="8" y="22"/>
                    <a:pt x="9" y="22"/>
                  </a:cubicBezTo>
                  <a:cubicBezTo>
                    <a:pt x="9" y="21"/>
                    <a:pt x="9" y="20"/>
                    <a:pt x="10" y="19"/>
                  </a:cubicBezTo>
                  <a:cubicBezTo>
                    <a:pt x="10" y="18"/>
                    <a:pt x="11" y="17"/>
                    <a:pt x="12" y="16"/>
                  </a:cubicBezTo>
                  <a:cubicBezTo>
                    <a:pt x="13" y="15"/>
                    <a:pt x="13" y="16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4"/>
                    <a:pt x="13" y="15"/>
                    <a:pt x="14" y="14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6" y="12"/>
                    <a:pt x="17" y="11"/>
                    <a:pt x="19" y="10"/>
                  </a:cubicBezTo>
                  <a:cubicBezTo>
                    <a:pt x="20" y="10"/>
                    <a:pt x="21" y="10"/>
                    <a:pt x="23" y="9"/>
                  </a:cubicBezTo>
                  <a:cubicBezTo>
                    <a:pt x="22" y="9"/>
                    <a:pt x="22" y="9"/>
                    <a:pt x="21" y="9"/>
                  </a:cubicBezTo>
                  <a:cubicBezTo>
                    <a:pt x="22" y="8"/>
                    <a:pt x="27" y="7"/>
                    <a:pt x="29" y="6"/>
                  </a:cubicBezTo>
                  <a:cubicBezTo>
                    <a:pt x="30" y="6"/>
                    <a:pt x="30" y="7"/>
                    <a:pt x="31" y="6"/>
                  </a:cubicBezTo>
                  <a:cubicBezTo>
                    <a:pt x="32" y="6"/>
                    <a:pt x="31" y="6"/>
                    <a:pt x="31" y="6"/>
                  </a:cubicBezTo>
                  <a:cubicBezTo>
                    <a:pt x="32" y="5"/>
                    <a:pt x="33" y="5"/>
                    <a:pt x="34" y="5"/>
                  </a:cubicBezTo>
                  <a:cubicBezTo>
                    <a:pt x="35" y="4"/>
                    <a:pt x="36" y="4"/>
                    <a:pt x="37" y="4"/>
                  </a:cubicBezTo>
                  <a:cubicBezTo>
                    <a:pt x="37" y="5"/>
                    <a:pt x="38" y="5"/>
                    <a:pt x="39" y="5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9" y="3"/>
                    <a:pt x="39" y="4"/>
                    <a:pt x="39" y="4"/>
                  </a:cubicBezTo>
                  <a:cubicBezTo>
                    <a:pt x="40" y="4"/>
                    <a:pt x="41" y="3"/>
                    <a:pt x="42" y="4"/>
                  </a:cubicBezTo>
                  <a:cubicBezTo>
                    <a:pt x="41" y="5"/>
                    <a:pt x="39" y="4"/>
                    <a:pt x="37" y="5"/>
                  </a:cubicBezTo>
                  <a:cubicBezTo>
                    <a:pt x="36" y="6"/>
                    <a:pt x="37" y="6"/>
                    <a:pt x="36" y="7"/>
                  </a:cubicBezTo>
                  <a:cubicBezTo>
                    <a:pt x="36" y="6"/>
                    <a:pt x="35" y="6"/>
                    <a:pt x="34" y="6"/>
                  </a:cubicBezTo>
                  <a:cubicBezTo>
                    <a:pt x="34" y="6"/>
                    <a:pt x="32" y="7"/>
                    <a:pt x="32" y="7"/>
                  </a:cubicBezTo>
                  <a:cubicBezTo>
                    <a:pt x="32" y="7"/>
                    <a:pt x="31" y="7"/>
                    <a:pt x="31" y="8"/>
                  </a:cubicBezTo>
                  <a:cubicBezTo>
                    <a:pt x="30" y="8"/>
                    <a:pt x="30" y="7"/>
                    <a:pt x="29" y="7"/>
                  </a:cubicBezTo>
                  <a:cubicBezTo>
                    <a:pt x="28" y="8"/>
                    <a:pt x="27" y="6"/>
                    <a:pt x="26" y="7"/>
                  </a:cubicBezTo>
                  <a:cubicBezTo>
                    <a:pt x="26" y="9"/>
                    <a:pt x="29" y="8"/>
                    <a:pt x="28" y="10"/>
                  </a:cubicBezTo>
                  <a:cubicBezTo>
                    <a:pt x="27" y="9"/>
                    <a:pt x="25" y="9"/>
                    <a:pt x="25" y="8"/>
                  </a:cubicBezTo>
                  <a:cubicBezTo>
                    <a:pt x="23" y="9"/>
                    <a:pt x="23" y="10"/>
                    <a:pt x="25" y="9"/>
                  </a:cubicBezTo>
                  <a:cubicBezTo>
                    <a:pt x="25" y="10"/>
                    <a:pt x="24" y="10"/>
                    <a:pt x="24" y="10"/>
                  </a:cubicBezTo>
                  <a:cubicBezTo>
                    <a:pt x="22" y="10"/>
                    <a:pt x="22" y="10"/>
                    <a:pt x="20" y="10"/>
                  </a:cubicBezTo>
                  <a:cubicBezTo>
                    <a:pt x="20" y="11"/>
                    <a:pt x="21" y="12"/>
                    <a:pt x="21" y="11"/>
                  </a:cubicBezTo>
                  <a:cubicBezTo>
                    <a:pt x="21" y="12"/>
                    <a:pt x="19" y="12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0" y="13"/>
                    <a:pt x="21" y="13"/>
                    <a:pt x="21" y="12"/>
                  </a:cubicBezTo>
                  <a:cubicBezTo>
                    <a:pt x="22" y="12"/>
                    <a:pt x="22" y="12"/>
                    <a:pt x="22" y="11"/>
                  </a:cubicBezTo>
                  <a:cubicBezTo>
                    <a:pt x="23" y="10"/>
                    <a:pt x="24" y="11"/>
                    <a:pt x="25" y="10"/>
                  </a:cubicBezTo>
                  <a:cubicBezTo>
                    <a:pt x="25" y="11"/>
                    <a:pt x="24" y="11"/>
                    <a:pt x="25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6" y="11"/>
                    <a:pt x="26" y="11"/>
                    <a:pt x="27" y="11"/>
                  </a:cubicBezTo>
                  <a:cubicBezTo>
                    <a:pt x="27" y="11"/>
                    <a:pt x="27" y="10"/>
                    <a:pt x="28" y="10"/>
                  </a:cubicBezTo>
                  <a:cubicBezTo>
                    <a:pt x="29" y="9"/>
                    <a:pt x="28" y="9"/>
                    <a:pt x="28" y="8"/>
                  </a:cubicBezTo>
                  <a:cubicBezTo>
                    <a:pt x="30" y="8"/>
                    <a:pt x="30" y="9"/>
                    <a:pt x="31" y="9"/>
                  </a:cubicBezTo>
                  <a:cubicBezTo>
                    <a:pt x="33" y="8"/>
                    <a:pt x="32" y="8"/>
                    <a:pt x="33" y="7"/>
                  </a:cubicBezTo>
                  <a:cubicBezTo>
                    <a:pt x="34" y="7"/>
                    <a:pt x="34" y="8"/>
                    <a:pt x="35" y="8"/>
                  </a:cubicBezTo>
                  <a:cubicBezTo>
                    <a:pt x="35" y="7"/>
                    <a:pt x="38" y="6"/>
                    <a:pt x="39" y="6"/>
                  </a:cubicBezTo>
                  <a:cubicBezTo>
                    <a:pt x="39" y="7"/>
                    <a:pt x="41" y="6"/>
                    <a:pt x="42" y="6"/>
                  </a:cubicBezTo>
                  <a:cubicBezTo>
                    <a:pt x="43" y="6"/>
                    <a:pt x="42" y="4"/>
                    <a:pt x="44" y="4"/>
                  </a:cubicBezTo>
                  <a:cubicBezTo>
                    <a:pt x="44" y="5"/>
                    <a:pt x="44" y="5"/>
                    <a:pt x="43" y="5"/>
                  </a:cubicBezTo>
                  <a:cubicBezTo>
                    <a:pt x="43" y="6"/>
                    <a:pt x="45" y="5"/>
                    <a:pt x="45" y="5"/>
                  </a:cubicBezTo>
                  <a:cubicBezTo>
                    <a:pt x="45" y="5"/>
                    <a:pt x="45" y="4"/>
                    <a:pt x="44" y="4"/>
                  </a:cubicBezTo>
                  <a:cubicBezTo>
                    <a:pt x="43" y="3"/>
                    <a:pt x="42" y="4"/>
                    <a:pt x="43" y="3"/>
                  </a:cubicBezTo>
                  <a:cubicBezTo>
                    <a:pt x="42" y="3"/>
                    <a:pt x="41" y="3"/>
                    <a:pt x="39" y="4"/>
                  </a:cubicBezTo>
                  <a:cubicBezTo>
                    <a:pt x="40" y="2"/>
                    <a:pt x="42" y="3"/>
                    <a:pt x="44" y="3"/>
                  </a:cubicBezTo>
                  <a:cubicBezTo>
                    <a:pt x="45" y="2"/>
                    <a:pt x="47" y="2"/>
                    <a:pt x="50" y="2"/>
                  </a:cubicBezTo>
                  <a:cubicBezTo>
                    <a:pt x="50" y="3"/>
                    <a:pt x="50" y="3"/>
                    <a:pt x="50" y="4"/>
                  </a:cubicBezTo>
                  <a:cubicBezTo>
                    <a:pt x="52" y="4"/>
                    <a:pt x="53" y="4"/>
                    <a:pt x="55" y="4"/>
                  </a:cubicBezTo>
                  <a:cubicBezTo>
                    <a:pt x="55" y="5"/>
                    <a:pt x="54" y="5"/>
                    <a:pt x="53" y="5"/>
                  </a:cubicBezTo>
                  <a:cubicBezTo>
                    <a:pt x="54" y="6"/>
                    <a:pt x="55" y="4"/>
                    <a:pt x="56" y="4"/>
                  </a:cubicBezTo>
                  <a:cubicBezTo>
                    <a:pt x="57" y="4"/>
                    <a:pt x="57" y="5"/>
                    <a:pt x="58" y="5"/>
                  </a:cubicBezTo>
                  <a:cubicBezTo>
                    <a:pt x="59" y="5"/>
                    <a:pt x="58" y="4"/>
                    <a:pt x="57" y="4"/>
                  </a:cubicBezTo>
                  <a:cubicBezTo>
                    <a:pt x="58" y="2"/>
                    <a:pt x="58" y="4"/>
                    <a:pt x="59" y="5"/>
                  </a:cubicBezTo>
                  <a:cubicBezTo>
                    <a:pt x="61" y="4"/>
                    <a:pt x="60" y="3"/>
                    <a:pt x="60" y="3"/>
                  </a:cubicBezTo>
                  <a:cubicBezTo>
                    <a:pt x="62" y="3"/>
                    <a:pt x="60" y="4"/>
                    <a:pt x="61" y="4"/>
                  </a:cubicBezTo>
                  <a:cubicBezTo>
                    <a:pt x="61" y="3"/>
                    <a:pt x="63" y="4"/>
                    <a:pt x="63" y="3"/>
                  </a:cubicBezTo>
                  <a:cubicBezTo>
                    <a:pt x="64" y="3"/>
                    <a:pt x="66" y="3"/>
                    <a:pt x="65" y="3"/>
                  </a:cubicBezTo>
                  <a:cubicBezTo>
                    <a:pt x="66" y="3"/>
                    <a:pt x="68" y="4"/>
                    <a:pt x="68" y="3"/>
                  </a:cubicBezTo>
                  <a:cubicBezTo>
                    <a:pt x="69" y="4"/>
                    <a:pt x="68" y="4"/>
                    <a:pt x="68" y="4"/>
                  </a:cubicBezTo>
                  <a:cubicBezTo>
                    <a:pt x="69" y="5"/>
                    <a:pt x="69" y="3"/>
                    <a:pt x="69" y="3"/>
                  </a:cubicBezTo>
                  <a:cubicBezTo>
                    <a:pt x="70" y="4"/>
                    <a:pt x="70" y="3"/>
                    <a:pt x="72" y="3"/>
                  </a:cubicBezTo>
                  <a:cubicBezTo>
                    <a:pt x="72" y="4"/>
                    <a:pt x="71" y="4"/>
                    <a:pt x="71" y="5"/>
                  </a:cubicBezTo>
                  <a:cubicBezTo>
                    <a:pt x="64" y="4"/>
                    <a:pt x="61" y="5"/>
                    <a:pt x="55" y="5"/>
                  </a:cubicBezTo>
                  <a:cubicBezTo>
                    <a:pt x="55" y="6"/>
                    <a:pt x="55" y="6"/>
                    <a:pt x="56" y="6"/>
                  </a:cubicBezTo>
                  <a:cubicBezTo>
                    <a:pt x="55" y="6"/>
                    <a:pt x="53" y="7"/>
                    <a:pt x="52" y="7"/>
                  </a:cubicBezTo>
                  <a:cubicBezTo>
                    <a:pt x="52" y="7"/>
                    <a:pt x="52" y="6"/>
                    <a:pt x="51" y="6"/>
                  </a:cubicBezTo>
                  <a:cubicBezTo>
                    <a:pt x="51" y="6"/>
                    <a:pt x="50" y="7"/>
                    <a:pt x="50" y="7"/>
                  </a:cubicBezTo>
                  <a:cubicBezTo>
                    <a:pt x="50" y="6"/>
                    <a:pt x="51" y="6"/>
                    <a:pt x="49" y="6"/>
                  </a:cubicBezTo>
                  <a:cubicBezTo>
                    <a:pt x="49" y="4"/>
                    <a:pt x="51" y="5"/>
                    <a:pt x="53" y="5"/>
                  </a:cubicBezTo>
                  <a:cubicBezTo>
                    <a:pt x="51" y="4"/>
                    <a:pt x="49" y="3"/>
                    <a:pt x="46" y="4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3"/>
                    <a:pt x="45" y="4"/>
                    <a:pt x="46" y="5"/>
                  </a:cubicBezTo>
                  <a:cubicBezTo>
                    <a:pt x="48" y="5"/>
                    <a:pt x="47" y="4"/>
                    <a:pt x="48" y="4"/>
                  </a:cubicBezTo>
                  <a:cubicBezTo>
                    <a:pt x="48" y="5"/>
                    <a:pt x="47" y="7"/>
                    <a:pt x="49" y="7"/>
                  </a:cubicBezTo>
                  <a:cubicBezTo>
                    <a:pt x="46" y="7"/>
                    <a:pt x="43" y="9"/>
                    <a:pt x="39" y="9"/>
                  </a:cubicBezTo>
                  <a:cubicBezTo>
                    <a:pt x="38" y="10"/>
                    <a:pt x="35" y="10"/>
                    <a:pt x="33" y="11"/>
                  </a:cubicBezTo>
                  <a:cubicBezTo>
                    <a:pt x="32" y="11"/>
                    <a:pt x="33" y="12"/>
                    <a:pt x="32" y="12"/>
                  </a:cubicBezTo>
                  <a:cubicBezTo>
                    <a:pt x="31" y="12"/>
                    <a:pt x="31" y="11"/>
                    <a:pt x="30" y="10"/>
                  </a:cubicBezTo>
                  <a:cubicBezTo>
                    <a:pt x="29" y="11"/>
                    <a:pt x="29" y="11"/>
                    <a:pt x="27" y="12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2"/>
                    <a:pt x="29" y="12"/>
                    <a:pt x="30" y="11"/>
                  </a:cubicBezTo>
                  <a:cubicBezTo>
                    <a:pt x="32" y="12"/>
                    <a:pt x="29" y="14"/>
                    <a:pt x="27" y="14"/>
                  </a:cubicBezTo>
                  <a:cubicBezTo>
                    <a:pt x="27" y="14"/>
                    <a:pt x="27" y="13"/>
                    <a:pt x="27" y="13"/>
                  </a:cubicBezTo>
                  <a:cubicBezTo>
                    <a:pt x="27" y="13"/>
                    <a:pt x="25" y="14"/>
                    <a:pt x="26" y="15"/>
                  </a:cubicBezTo>
                  <a:cubicBezTo>
                    <a:pt x="25" y="15"/>
                    <a:pt x="24" y="15"/>
                    <a:pt x="24" y="16"/>
                  </a:cubicBezTo>
                  <a:cubicBezTo>
                    <a:pt x="23" y="16"/>
                    <a:pt x="22" y="17"/>
                    <a:pt x="21" y="17"/>
                  </a:cubicBezTo>
                  <a:cubicBezTo>
                    <a:pt x="19" y="19"/>
                    <a:pt x="18" y="20"/>
                    <a:pt x="17" y="21"/>
                  </a:cubicBezTo>
                  <a:cubicBezTo>
                    <a:pt x="15" y="23"/>
                    <a:pt x="13" y="25"/>
                    <a:pt x="12" y="27"/>
                  </a:cubicBezTo>
                  <a:cubicBezTo>
                    <a:pt x="11" y="27"/>
                    <a:pt x="11" y="28"/>
                    <a:pt x="11" y="29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0" y="33"/>
                    <a:pt x="10" y="34"/>
                    <a:pt x="10" y="35"/>
                  </a:cubicBezTo>
                  <a:cubicBezTo>
                    <a:pt x="10" y="35"/>
                    <a:pt x="11" y="34"/>
                    <a:pt x="11" y="34"/>
                  </a:cubicBezTo>
                  <a:cubicBezTo>
                    <a:pt x="11" y="33"/>
                    <a:pt x="12" y="33"/>
                    <a:pt x="12" y="33"/>
                  </a:cubicBezTo>
                  <a:cubicBezTo>
                    <a:pt x="12" y="31"/>
                    <a:pt x="14" y="29"/>
                    <a:pt x="15" y="29"/>
                  </a:cubicBezTo>
                  <a:cubicBezTo>
                    <a:pt x="15" y="29"/>
                    <a:pt x="15" y="28"/>
                    <a:pt x="15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5" y="25"/>
                    <a:pt x="15" y="26"/>
                    <a:pt x="14" y="25"/>
                  </a:cubicBezTo>
                  <a:cubicBezTo>
                    <a:pt x="16" y="23"/>
                    <a:pt x="16" y="26"/>
                    <a:pt x="17" y="26"/>
                  </a:cubicBezTo>
                  <a:cubicBezTo>
                    <a:pt x="17" y="26"/>
                    <a:pt x="18" y="25"/>
                    <a:pt x="19" y="24"/>
                  </a:cubicBezTo>
                  <a:cubicBezTo>
                    <a:pt x="20" y="24"/>
                    <a:pt x="18" y="24"/>
                    <a:pt x="18" y="23"/>
                  </a:cubicBezTo>
                  <a:cubicBezTo>
                    <a:pt x="18" y="23"/>
                    <a:pt x="18" y="25"/>
                    <a:pt x="16" y="25"/>
                  </a:cubicBezTo>
                  <a:cubicBezTo>
                    <a:pt x="16" y="24"/>
                    <a:pt x="17" y="24"/>
                    <a:pt x="16" y="23"/>
                  </a:cubicBezTo>
                  <a:cubicBezTo>
                    <a:pt x="19" y="22"/>
                    <a:pt x="21" y="19"/>
                    <a:pt x="25" y="17"/>
                  </a:cubicBezTo>
                  <a:cubicBezTo>
                    <a:pt x="26" y="17"/>
                    <a:pt x="25" y="17"/>
                    <a:pt x="24" y="18"/>
                  </a:cubicBezTo>
                  <a:cubicBezTo>
                    <a:pt x="24" y="18"/>
                    <a:pt x="23" y="19"/>
                    <a:pt x="24" y="19"/>
                  </a:cubicBezTo>
                  <a:cubicBezTo>
                    <a:pt x="24" y="20"/>
                    <a:pt x="25" y="19"/>
                    <a:pt x="26" y="18"/>
                  </a:cubicBezTo>
                  <a:cubicBezTo>
                    <a:pt x="27" y="18"/>
                    <a:pt x="26" y="17"/>
                    <a:pt x="27" y="17"/>
                  </a:cubicBezTo>
                  <a:cubicBezTo>
                    <a:pt x="27" y="18"/>
                    <a:pt x="28" y="18"/>
                    <a:pt x="28" y="17"/>
                  </a:cubicBezTo>
                  <a:cubicBezTo>
                    <a:pt x="29" y="17"/>
                    <a:pt x="28" y="16"/>
                    <a:pt x="29" y="17"/>
                  </a:cubicBezTo>
                  <a:cubicBezTo>
                    <a:pt x="30" y="17"/>
                    <a:pt x="31" y="17"/>
                    <a:pt x="31" y="16"/>
                  </a:cubicBezTo>
                  <a:cubicBezTo>
                    <a:pt x="31" y="16"/>
                    <a:pt x="30" y="16"/>
                    <a:pt x="30" y="15"/>
                  </a:cubicBezTo>
                  <a:cubicBezTo>
                    <a:pt x="31" y="15"/>
                    <a:pt x="31" y="16"/>
                    <a:pt x="32" y="16"/>
                  </a:cubicBezTo>
                  <a:cubicBezTo>
                    <a:pt x="32" y="16"/>
                    <a:pt x="32" y="15"/>
                    <a:pt x="32" y="15"/>
                  </a:cubicBezTo>
                  <a:cubicBezTo>
                    <a:pt x="32" y="14"/>
                    <a:pt x="31" y="15"/>
                    <a:pt x="31" y="15"/>
                  </a:cubicBezTo>
                  <a:cubicBezTo>
                    <a:pt x="30" y="14"/>
                    <a:pt x="32" y="14"/>
                    <a:pt x="32" y="14"/>
                  </a:cubicBezTo>
                  <a:cubicBezTo>
                    <a:pt x="33" y="14"/>
                    <a:pt x="32" y="13"/>
                    <a:pt x="33" y="13"/>
                  </a:cubicBezTo>
                  <a:cubicBezTo>
                    <a:pt x="35" y="12"/>
                    <a:pt x="37" y="12"/>
                    <a:pt x="39" y="12"/>
                  </a:cubicBezTo>
                  <a:cubicBezTo>
                    <a:pt x="38" y="13"/>
                    <a:pt x="37" y="12"/>
                    <a:pt x="36" y="12"/>
                  </a:cubicBezTo>
                  <a:cubicBezTo>
                    <a:pt x="36" y="13"/>
                    <a:pt x="37" y="13"/>
                    <a:pt x="38" y="13"/>
                  </a:cubicBezTo>
                  <a:cubicBezTo>
                    <a:pt x="38" y="13"/>
                    <a:pt x="39" y="13"/>
                    <a:pt x="40" y="14"/>
                  </a:cubicBezTo>
                  <a:cubicBezTo>
                    <a:pt x="41" y="13"/>
                    <a:pt x="39" y="13"/>
                    <a:pt x="39" y="12"/>
                  </a:cubicBezTo>
                  <a:cubicBezTo>
                    <a:pt x="41" y="11"/>
                    <a:pt x="41" y="14"/>
                    <a:pt x="42" y="14"/>
                  </a:cubicBezTo>
                  <a:cubicBezTo>
                    <a:pt x="43" y="14"/>
                    <a:pt x="44" y="14"/>
                    <a:pt x="45" y="14"/>
                  </a:cubicBezTo>
                  <a:cubicBezTo>
                    <a:pt x="46" y="14"/>
                    <a:pt x="45" y="13"/>
                    <a:pt x="46" y="13"/>
                  </a:cubicBezTo>
                  <a:cubicBezTo>
                    <a:pt x="47" y="12"/>
                    <a:pt x="47" y="14"/>
                    <a:pt x="49" y="13"/>
                  </a:cubicBezTo>
                  <a:cubicBezTo>
                    <a:pt x="49" y="15"/>
                    <a:pt x="50" y="15"/>
                    <a:pt x="50" y="16"/>
                  </a:cubicBezTo>
                  <a:cubicBezTo>
                    <a:pt x="49" y="15"/>
                    <a:pt x="48" y="17"/>
                    <a:pt x="47" y="17"/>
                  </a:cubicBezTo>
                  <a:cubicBezTo>
                    <a:pt x="48" y="18"/>
                    <a:pt x="48" y="17"/>
                    <a:pt x="49" y="17"/>
                  </a:cubicBezTo>
                  <a:cubicBezTo>
                    <a:pt x="49" y="18"/>
                    <a:pt x="49" y="18"/>
                    <a:pt x="49" y="19"/>
                  </a:cubicBezTo>
                  <a:cubicBezTo>
                    <a:pt x="48" y="19"/>
                    <a:pt x="48" y="19"/>
                    <a:pt x="48" y="18"/>
                  </a:cubicBezTo>
                  <a:cubicBezTo>
                    <a:pt x="47" y="18"/>
                    <a:pt x="47" y="19"/>
                    <a:pt x="47" y="18"/>
                  </a:cubicBezTo>
                  <a:cubicBezTo>
                    <a:pt x="46" y="18"/>
                    <a:pt x="46" y="18"/>
                    <a:pt x="47" y="18"/>
                  </a:cubicBezTo>
                  <a:cubicBezTo>
                    <a:pt x="47" y="17"/>
                    <a:pt x="47" y="16"/>
                    <a:pt x="47" y="16"/>
                  </a:cubicBezTo>
                  <a:cubicBezTo>
                    <a:pt x="47" y="15"/>
                    <a:pt x="46" y="16"/>
                    <a:pt x="45" y="16"/>
                  </a:cubicBezTo>
                  <a:cubicBezTo>
                    <a:pt x="45" y="16"/>
                    <a:pt x="45" y="15"/>
                    <a:pt x="45" y="14"/>
                  </a:cubicBezTo>
                  <a:cubicBezTo>
                    <a:pt x="44" y="14"/>
                    <a:pt x="45" y="16"/>
                    <a:pt x="44" y="16"/>
                  </a:cubicBezTo>
                  <a:cubicBezTo>
                    <a:pt x="44" y="17"/>
                    <a:pt x="45" y="16"/>
                    <a:pt x="45" y="17"/>
                  </a:cubicBezTo>
                  <a:cubicBezTo>
                    <a:pt x="44" y="17"/>
                    <a:pt x="43" y="18"/>
                    <a:pt x="43" y="17"/>
                  </a:cubicBezTo>
                  <a:cubicBezTo>
                    <a:pt x="43" y="17"/>
                    <a:pt x="43" y="18"/>
                    <a:pt x="41" y="18"/>
                  </a:cubicBezTo>
                  <a:cubicBezTo>
                    <a:pt x="42" y="17"/>
                    <a:pt x="41" y="16"/>
                    <a:pt x="40" y="17"/>
                  </a:cubicBezTo>
                  <a:cubicBezTo>
                    <a:pt x="39" y="16"/>
                    <a:pt x="40" y="16"/>
                    <a:pt x="39" y="15"/>
                  </a:cubicBezTo>
                  <a:cubicBezTo>
                    <a:pt x="39" y="16"/>
                    <a:pt x="39" y="16"/>
                    <a:pt x="38" y="16"/>
                  </a:cubicBezTo>
                  <a:cubicBezTo>
                    <a:pt x="38" y="16"/>
                    <a:pt x="38" y="16"/>
                    <a:pt x="37" y="16"/>
                  </a:cubicBezTo>
                  <a:cubicBezTo>
                    <a:pt x="37" y="15"/>
                    <a:pt x="37" y="14"/>
                    <a:pt x="37" y="14"/>
                  </a:cubicBezTo>
                  <a:cubicBezTo>
                    <a:pt x="36" y="14"/>
                    <a:pt x="36" y="15"/>
                    <a:pt x="35" y="15"/>
                  </a:cubicBezTo>
                  <a:cubicBezTo>
                    <a:pt x="34" y="14"/>
                    <a:pt x="36" y="14"/>
                    <a:pt x="35" y="13"/>
                  </a:cubicBezTo>
                  <a:cubicBezTo>
                    <a:pt x="34" y="13"/>
                    <a:pt x="35" y="14"/>
                    <a:pt x="34" y="15"/>
                  </a:cubicBezTo>
                  <a:cubicBezTo>
                    <a:pt x="34" y="15"/>
                    <a:pt x="34" y="13"/>
                    <a:pt x="33" y="14"/>
                  </a:cubicBezTo>
                  <a:cubicBezTo>
                    <a:pt x="32" y="14"/>
                    <a:pt x="33" y="15"/>
                    <a:pt x="32" y="16"/>
                  </a:cubicBezTo>
                  <a:cubicBezTo>
                    <a:pt x="33" y="16"/>
                    <a:pt x="33" y="15"/>
                    <a:pt x="34" y="15"/>
                  </a:cubicBezTo>
                  <a:cubicBezTo>
                    <a:pt x="34" y="16"/>
                    <a:pt x="35" y="15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6" y="17"/>
                    <a:pt x="36" y="16"/>
                    <a:pt x="36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4" y="19"/>
                    <a:pt x="36" y="18"/>
                    <a:pt x="37" y="18"/>
                  </a:cubicBezTo>
                  <a:cubicBezTo>
                    <a:pt x="37" y="19"/>
                    <a:pt x="36" y="19"/>
                    <a:pt x="36" y="19"/>
                  </a:cubicBezTo>
                  <a:cubicBezTo>
                    <a:pt x="37" y="19"/>
                    <a:pt x="37" y="20"/>
                    <a:pt x="36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0"/>
                    <a:pt x="39" y="21"/>
                  </a:cubicBezTo>
                  <a:cubicBezTo>
                    <a:pt x="39" y="22"/>
                    <a:pt x="36" y="22"/>
                    <a:pt x="35" y="23"/>
                  </a:cubicBezTo>
                  <a:cubicBezTo>
                    <a:pt x="34" y="23"/>
                    <a:pt x="33" y="24"/>
                    <a:pt x="32" y="24"/>
                  </a:cubicBezTo>
                  <a:cubicBezTo>
                    <a:pt x="32" y="24"/>
                    <a:pt x="33" y="23"/>
                    <a:pt x="33" y="23"/>
                  </a:cubicBezTo>
                  <a:cubicBezTo>
                    <a:pt x="32" y="23"/>
                    <a:pt x="32" y="24"/>
                    <a:pt x="32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29" y="26"/>
                    <a:pt x="29" y="25"/>
                    <a:pt x="28" y="26"/>
                  </a:cubicBezTo>
                  <a:cubicBezTo>
                    <a:pt x="28" y="26"/>
                    <a:pt x="28" y="26"/>
                    <a:pt x="27" y="27"/>
                  </a:cubicBezTo>
                  <a:cubicBezTo>
                    <a:pt x="27" y="27"/>
                    <a:pt x="27" y="27"/>
                    <a:pt x="26" y="27"/>
                  </a:cubicBezTo>
                  <a:cubicBezTo>
                    <a:pt x="25" y="26"/>
                    <a:pt x="26" y="25"/>
                    <a:pt x="28" y="24"/>
                  </a:cubicBezTo>
                  <a:cubicBezTo>
                    <a:pt x="27" y="24"/>
                    <a:pt x="26" y="24"/>
                    <a:pt x="25" y="25"/>
                  </a:cubicBezTo>
                  <a:cubicBezTo>
                    <a:pt x="24" y="26"/>
                    <a:pt x="25" y="25"/>
                    <a:pt x="26" y="26"/>
                  </a:cubicBezTo>
                  <a:cubicBezTo>
                    <a:pt x="25" y="26"/>
                    <a:pt x="25" y="27"/>
                    <a:pt x="25" y="27"/>
                  </a:cubicBezTo>
                  <a:cubicBezTo>
                    <a:pt x="25" y="27"/>
                    <a:pt x="24" y="28"/>
                    <a:pt x="25" y="28"/>
                  </a:cubicBezTo>
                  <a:cubicBezTo>
                    <a:pt x="25" y="29"/>
                    <a:pt x="25" y="27"/>
                    <a:pt x="26" y="28"/>
                  </a:cubicBezTo>
                  <a:cubicBezTo>
                    <a:pt x="25" y="29"/>
                    <a:pt x="24" y="29"/>
                    <a:pt x="23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3"/>
                    <a:pt x="21" y="34"/>
                    <a:pt x="21" y="35"/>
                  </a:cubicBezTo>
                  <a:cubicBezTo>
                    <a:pt x="20" y="37"/>
                    <a:pt x="19" y="39"/>
                    <a:pt x="19" y="41"/>
                  </a:cubicBezTo>
                  <a:cubicBezTo>
                    <a:pt x="19" y="41"/>
                    <a:pt x="18" y="40"/>
                    <a:pt x="18" y="41"/>
                  </a:cubicBezTo>
                  <a:cubicBezTo>
                    <a:pt x="18" y="41"/>
                    <a:pt x="19" y="41"/>
                    <a:pt x="18" y="42"/>
                  </a:cubicBezTo>
                  <a:cubicBezTo>
                    <a:pt x="17" y="41"/>
                    <a:pt x="18" y="41"/>
                    <a:pt x="18" y="42"/>
                  </a:cubicBezTo>
                  <a:cubicBezTo>
                    <a:pt x="18" y="42"/>
                    <a:pt x="19" y="43"/>
                    <a:pt x="18" y="44"/>
                  </a:cubicBezTo>
                  <a:cubicBezTo>
                    <a:pt x="18" y="44"/>
                    <a:pt x="19" y="44"/>
                    <a:pt x="19" y="44"/>
                  </a:cubicBezTo>
                  <a:cubicBezTo>
                    <a:pt x="19" y="44"/>
                    <a:pt x="19" y="45"/>
                    <a:pt x="19" y="46"/>
                  </a:cubicBezTo>
                  <a:cubicBezTo>
                    <a:pt x="19" y="46"/>
                    <a:pt x="19" y="47"/>
                    <a:pt x="19" y="47"/>
                  </a:cubicBezTo>
                  <a:cubicBezTo>
                    <a:pt x="19" y="48"/>
                    <a:pt x="20" y="47"/>
                    <a:pt x="20" y="48"/>
                  </a:cubicBezTo>
                  <a:cubicBezTo>
                    <a:pt x="19" y="49"/>
                    <a:pt x="18" y="48"/>
                    <a:pt x="18" y="47"/>
                  </a:cubicBezTo>
                  <a:cubicBezTo>
                    <a:pt x="17" y="47"/>
                    <a:pt x="18" y="48"/>
                    <a:pt x="18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0" y="49"/>
                    <a:pt x="20" y="50"/>
                    <a:pt x="20" y="51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2" y="56"/>
                    <a:pt x="22" y="58"/>
                    <a:pt x="23" y="60"/>
                  </a:cubicBezTo>
                  <a:cubicBezTo>
                    <a:pt x="24" y="63"/>
                    <a:pt x="25" y="67"/>
                    <a:pt x="26" y="71"/>
                  </a:cubicBezTo>
                  <a:cubicBezTo>
                    <a:pt x="26" y="73"/>
                    <a:pt x="27" y="75"/>
                    <a:pt x="27" y="77"/>
                  </a:cubicBezTo>
                  <a:cubicBezTo>
                    <a:pt x="27" y="79"/>
                    <a:pt x="28" y="81"/>
                    <a:pt x="28" y="83"/>
                  </a:cubicBezTo>
                  <a:cubicBezTo>
                    <a:pt x="28" y="85"/>
                    <a:pt x="29" y="87"/>
                    <a:pt x="29" y="89"/>
                  </a:cubicBezTo>
                  <a:cubicBezTo>
                    <a:pt x="29" y="91"/>
                    <a:pt x="30" y="92"/>
                    <a:pt x="30" y="94"/>
                  </a:cubicBezTo>
                  <a:cubicBezTo>
                    <a:pt x="30" y="97"/>
                    <a:pt x="31" y="99"/>
                    <a:pt x="31" y="102"/>
                  </a:cubicBezTo>
                  <a:cubicBezTo>
                    <a:pt x="31" y="102"/>
                    <a:pt x="31" y="102"/>
                    <a:pt x="31" y="103"/>
                  </a:cubicBezTo>
                  <a:cubicBezTo>
                    <a:pt x="32" y="104"/>
                    <a:pt x="32" y="106"/>
                    <a:pt x="32" y="108"/>
                  </a:cubicBezTo>
                  <a:cubicBezTo>
                    <a:pt x="32" y="109"/>
                    <a:pt x="32" y="110"/>
                    <a:pt x="32" y="111"/>
                  </a:cubicBezTo>
                  <a:cubicBezTo>
                    <a:pt x="32" y="112"/>
                    <a:pt x="33" y="114"/>
                    <a:pt x="33" y="115"/>
                  </a:cubicBezTo>
                  <a:cubicBezTo>
                    <a:pt x="33" y="117"/>
                    <a:pt x="33" y="119"/>
                    <a:pt x="33" y="120"/>
                  </a:cubicBezTo>
                  <a:cubicBezTo>
                    <a:pt x="33" y="122"/>
                    <a:pt x="35" y="124"/>
                    <a:pt x="34" y="126"/>
                  </a:cubicBezTo>
                  <a:cubicBezTo>
                    <a:pt x="34" y="128"/>
                    <a:pt x="34" y="129"/>
                    <a:pt x="34" y="130"/>
                  </a:cubicBezTo>
                  <a:cubicBezTo>
                    <a:pt x="34" y="130"/>
                    <a:pt x="34" y="130"/>
                    <a:pt x="35" y="130"/>
                  </a:cubicBezTo>
                  <a:cubicBezTo>
                    <a:pt x="34" y="132"/>
                    <a:pt x="35" y="134"/>
                    <a:pt x="35" y="137"/>
                  </a:cubicBezTo>
                  <a:cubicBezTo>
                    <a:pt x="34" y="137"/>
                    <a:pt x="34" y="137"/>
                    <a:pt x="34" y="136"/>
                  </a:cubicBezTo>
                  <a:cubicBezTo>
                    <a:pt x="34" y="138"/>
                    <a:pt x="35" y="137"/>
                    <a:pt x="35" y="138"/>
                  </a:cubicBezTo>
                  <a:cubicBezTo>
                    <a:pt x="35" y="139"/>
                    <a:pt x="34" y="138"/>
                    <a:pt x="34" y="138"/>
                  </a:cubicBezTo>
                  <a:cubicBezTo>
                    <a:pt x="34" y="139"/>
                    <a:pt x="34" y="140"/>
                    <a:pt x="34" y="141"/>
                  </a:cubicBezTo>
                  <a:cubicBezTo>
                    <a:pt x="34" y="142"/>
                    <a:pt x="34" y="142"/>
                    <a:pt x="34" y="144"/>
                  </a:cubicBezTo>
                  <a:cubicBezTo>
                    <a:pt x="34" y="144"/>
                    <a:pt x="34" y="145"/>
                    <a:pt x="34" y="145"/>
                  </a:cubicBezTo>
                  <a:cubicBezTo>
                    <a:pt x="34" y="146"/>
                    <a:pt x="35" y="147"/>
                    <a:pt x="35" y="149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1"/>
                    <a:pt x="35" y="151"/>
                    <a:pt x="34" y="152"/>
                  </a:cubicBezTo>
                  <a:cubicBezTo>
                    <a:pt x="34" y="153"/>
                    <a:pt x="34" y="154"/>
                    <a:pt x="34" y="155"/>
                  </a:cubicBezTo>
                  <a:cubicBezTo>
                    <a:pt x="35" y="156"/>
                    <a:pt x="35" y="157"/>
                    <a:pt x="35" y="158"/>
                  </a:cubicBezTo>
                  <a:cubicBezTo>
                    <a:pt x="35" y="158"/>
                    <a:pt x="34" y="159"/>
                    <a:pt x="34" y="159"/>
                  </a:cubicBezTo>
                  <a:cubicBezTo>
                    <a:pt x="34" y="159"/>
                    <a:pt x="35" y="160"/>
                    <a:pt x="34" y="160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1"/>
                    <a:pt x="34" y="162"/>
                    <a:pt x="34" y="162"/>
                  </a:cubicBezTo>
                  <a:cubicBezTo>
                    <a:pt x="34" y="164"/>
                    <a:pt x="33" y="166"/>
                    <a:pt x="33" y="167"/>
                  </a:cubicBezTo>
                  <a:cubicBezTo>
                    <a:pt x="33" y="168"/>
                    <a:pt x="33" y="168"/>
                    <a:pt x="33" y="169"/>
                  </a:cubicBezTo>
                  <a:cubicBezTo>
                    <a:pt x="33" y="169"/>
                    <a:pt x="33" y="169"/>
                    <a:pt x="33" y="170"/>
                  </a:cubicBezTo>
                  <a:cubicBezTo>
                    <a:pt x="33" y="171"/>
                    <a:pt x="33" y="172"/>
                    <a:pt x="33" y="173"/>
                  </a:cubicBezTo>
                  <a:cubicBezTo>
                    <a:pt x="32" y="174"/>
                    <a:pt x="33" y="175"/>
                    <a:pt x="33" y="175"/>
                  </a:cubicBezTo>
                  <a:cubicBezTo>
                    <a:pt x="33" y="176"/>
                    <a:pt x="32" y="176"/>
                    <a:pt x="32" y="177"/>
                  </a:cubicBezTo>
                  <a:cubicBezTo>
                    <a:pt x="32" y="179"/>
                    <a:pt x="32" y="182"/>
                    <a:pt x="32" y="184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31" y="187"/>
                    <a:pt x="32" y="189"/>
                    <a:pt x="31" y="191"/>
                  </a:cubicBezTo>
                  <a:cubicBezTo>
                    <a:pt x="31" y="191"/>
                    <a:pt x="31" y="191"/>
                    <a:pt x="31" y="191"/>
                  </a:cubicBezTo>
                  <a:cubicBezTo>
                    <a:pt x="31" y="193"/>
                    <a:pt x="31" y="195"/>
                    <a:pt x="31" y="197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198"/>
                    <a:pt x="30" y="198"/>
                    <a:pt x="31" y="198"/>
                  </a:cubicBezTo>
                  <a:cubicBezTo>
                    <a:pt x="30" y="200"/>
                    <a:pt x="32" y="201"/>
                    <a:pt x="30" y="203"/>
                  </a:cubicBezTo>
                  <a:cubicBezTo>
                    <a:pt x="30" y="204"/>
                    <a:pt x="30" y="204"/>
                    <a:pt x="30" y="205"/>
                  </a:cubicBezTo>
                  <a:cubicBezTo>
                    <a:pt x="30" y="206"/>
                    <a:pt x="30" y="206"/>
                    <a:pt x="29" y="206"/>
                  </a:cubicBezTo>
                  <a:cubicBezTo>
                    <a:pt x="29" y="207"/>
                    <a:pt x="29" y="206"/>
                    <a:pt x="30" y="207"/>
                  </a:cubicBezTo>
                  <a:cubicBezTo>
                    <a:pt x="30" y="208"/>
                    <a:pt x="29" y="208"/>
                    <a:pt x="29" y="210"/>
                  </a:cubicBezTo>
                  <a:cubicBezTo>
                    <a:pt x="29" y="210"/>
                    <a:pt x="30" y="210"/>
                    <a:pt x="30" y="211"/>
                  </a:cubicBezTo>
                  <a:cubicBezTo>
                    <a:pt x="30" y="212"/>
                    <a:pt x="31" y="214"/>
                    <a:pt x="30" y="217"/>
                  </a:cubicBezTo>
                  <a:cubicBezTo>
                    <a:pt x="30" y="217"/>
                    <a:pt x="30" y="218"/>
                    <a:pt x="30" y="219"/>
                  </a:cubicBezTo>
                  <a:cubicBezTo>
                    <a:pt x="30" y="221"/>
                    <a:pt x="31" y="224"/>
                    <a:pt x="30" y="225"/>
                  </a:cubicBezTo>
                  <a:cubicBezTo>
                    <a:pt x="30" y="226"/>
                    <a:pt x="31" y="226"/>
                    <a:pt x="31" y="226"/>
                  </a:cubicBezTo>
                  <a:cubicBezTo>
                    <a:pt x="31" y="227"/>
                    <a:pt x="31" y="228"/>
                    <a:pt x="31" y="228"/>
                  </a:cubicBezTo>
                  <a:cubicBezTo>
                    <a:pt x="32" y="229"/>
                    <a:pt x="32" y="230"/>
                    <a:pt x="32" y="231"/>
                  </a:cubicBezTo>
                  <a:cubicBezTo>
                    <a:pt x="33" y="231"/>
                    <a:pt x="33" y="232"/>
                    <a:pt x="33" y="233"/>
                  </a:cubicBezTo>
                  <a:cubicBezTo>
                    <a:pt x="34" y="233"/>
                    <a:pt x="34" y="233"/>
                    <a:pt x="34" y="232"/>
                  </a:cubicBezTo>
                  <a:cubicBezTo>
                    <a:pt x="34" y="232"/>
                    <a:pt x="33" y="232"/>
                    <a:pt x="33" y="232"/>
                  </a:cubicBezTo>
                  <a:cubicBezTo>
                    <a:pt x="33" y="231"/>
                    <a:pt x="33" y="231"/>
                    <a:pt x="33" y="231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2" y="229"/>
                    <a:pt x="33" y="229"/>
                    <a:pt x="33" y="228"/>
                  </a:cubicBezTo>
                  <a:cubicBezTo>
                    <a:pt x="32" y="227"/>
                    <a:pt x="32" y="226"/>
                    <a:pt x="32" y="225"/>
                  </a:cubicBezTo>
                  <a:cubicBezTo>
                    <a:pt x="32" y="225"/>
                    <a:pt x="33" y="224"/>
                    <a:pt x="33" y="224"/>
                  </a:cubicBezTo>
                  <a:cubicBezTo>
                    <a:pt x="33" y="224"/>
                    <a:pt x="32" y="223"/>
                    <a:pt x="32" y="222"/>
                  </a:cubicBezTo>
                  <a:cubicBezTo>
                    <a:pt x="32" y="221"/>
                    <a:pt x="32" y="221"/>
                    <a:pt x="32" y="220"/>
                  </a:cubicBezTo>
                  <a:cubicBezTo>
                    <a:pt x="32" y="218"/>
                    <a:pt x="32" y="217"/>
                    <a:pt x="32" y="215"/>
                  </a:cubicBezTo>
                  <a:cubicBezTo>
                    <a:pt x="32" y="215"/>
                    <a:pt x="32" y="216"/>
                    <a:pt x="33" y="216"/>
                  </a:cubicBezTo>
                  <a:cubicBezTo>
                    <a:pt x="33" y="215"/>
                    <a:pt x="33" y="214"/>
                    <a:pt x="34" y="214"/>
                  </a:cubicBezTo>
                  <a:cubicBezTo>
                    <a:pt x="34" y="213"/>
                    <a:pt x="33" y="213"/>
                    <a:pt x="33" y="213"/>
                  </a:cubicBezTo>
                  <a:cubicBezTo>
                    <a:pt x="32" y="213"/>
                    <a:pt x="33" y="214"/>
                    <a:pt x="33" y="215"/>
                  </a:cubicBezTo>
                  <a:cubicBezTo>
                    <a:pt x="31" y="214"/>
                    <a:pt x="32" y="212"/>
                    <a:pt x="32" y="210"/>
                  </a:cubicBezTo>
                  <a:cubicBezTo>
                    <a:pt x="33" y="209"/>
                    <a:pt x="31" y="209"/>
                    <a:pt x="32" y="209"/>
                  </a:cubicBezTo>
                  <a:cubicBezTo>
                    <a:pt x="33" y="208"/>
                    <a:pt x="33" y="209"/>
                    <a:pt x="33" y="210"/>
                  </a:cubicBezTo>
                  <a:cubicBezTo>
                    <a:pt x="33" y="210"/>
                    <a:pt x="34" y="210"/>
                    <a:pt x="34" y="210"/>
                  </a:cubicBezTo>
                  <a:cubicBezTo>
                    <a:pt x="33" y="211"/>
                    <a:pt x="33" y="211"/>
                    <a:pt x="33" y="211"/>
                  </a:cubicBezTo>
                  <a:cubicBezTo>
                    <a:pt x="33" y="211"/>
                    <a:pt x="33" y="210"/>
                    <a:pt x="33" y="210"/>
                  </a:cubicBezTo>
                  <a:cubicBezTo>
                    <a:pt x="32" y="211"/>
                    <a:pt x="33" y="212"/>
                    <a:pt x="33" y="213"/>
                  </a:cubicBezTo>
                  <a:cubicBezTo>
                    <a:pt x="34" y="214"/>
                    <a:pt x="33" y="211"/>
                    <a:pt x="34" y="211"/>
                  </a:cubicBezTo>
                  <a:cubicBezTo>
                    <a:pt x="34" y="210"/>
                    <a:pt x="33" y="209"/>
                    <a:pt x="33" y="207"/>
                  </a:cubicBezTo>
                  <a:cubicBezTo>
                    <a:pt x="32" y="206"/>
                    <a:pt x="33" y="208"/>
                    <a:pt x="32" y="208"/>
                  </a:cubicBezTo>
                  <a:cubicBezTo>
                    <a:pt x="32" y="207"/>
                    <a:pt x="32" y="205"/>
                    <a:pt x="33" y="205"/>
                  </a:cubicBezTo>
                  <a:cubicBezTo>
                    <a:pt x="33" y="205"/>
                    <a:pt x="33" y="207"/>
                    <a:pt x="34" y="206"/>
                  </a:cubicBezTo>
                  <a:cubicBezTo>
                    <a:pt x="34" y="205"/>
                    <a:pt x="33" y="206"/>
                    <a:pt x="33" y="205"/>
                  </a:cubicBezTo>
                  <a:cubicBezTo>
                    <a:pt x="35" y="205"/>
                    <a:pt x="34" y="203"/>
                    <a:pt x="34" y="202"/>
                  </a:cubicBezTo>
                  <a:cubicBezTo>
                    <a:pt x="33" y="202"/>
                    <a:pt x="33" y="203"/>
                    <a:pt x="33" y="204"/>
                  </a:cubicBezTo>
                  <a:cubicBezTo>
                    <a:pt x="32" y="204"/>
                    <a:pt x="33" y="202"/>
                    <a:pt x="33" y="201"/>
                  </a:cubicBezTo>
                  <a:cubicBezTo>
                    <a:pt x="34" y="202"/>
                    <a:pt x="34" y="201"/>
                    <a:pt x="35" y="200"/>
                  </a:cubicBezTo>
                  <a:cubicBezTo>
                    <a:pt x="34" y="200"/>
                    <a:pt x="34" y="201"/>
                    <a:pt x="33" y="200"/>
                  </a:cubicBezTo>
                  <a:cubicBezTo>
                    <a:pt x="33" y="200"/>
                    <a:pt x="34" y="200"/>
                    <a:pt x="34" y="199"/>
                  </a:cubicBezTo>
                  <a:cubicBezTo>
                    <a:pt x="34" y="198"/>
                    <a:pt x="34" y="199"/>
                    <a:pt x="34" y="199"/>
                  </a:cubicBezTo>
                  <a:cubicBezTo>
                    <a:pt x="33" y="196"/>
                    <a:pt x="34" y="192"/>
                    <a:pt x="34" y="187"/>
                  </a:cubicBezTo>
                  <a:cubicBezTo>
                    <a:pt x="34" y="187"/>
                    <a:pt x="35" y="186"/>
                    <a:pt x="34" y="185"/>
                  </a:cubicBezTo>
                  <a:cubicBezTo>
                    <a:pt x="35" y="183"/>
                    <a:pt x="35" y="180"/>
                    <a:pt x="36" y="178"/>
                  </a:cubicBezTo>
                  <a:cubicBezTo>
                    <a:pt x="36" y="179"/>
                    <a:pt x="36" y="181"/>
                    <a:pt x="36" y="182"/>
                  </a:cubicBezTo>
                  <a:cubicBezTo>
                    <a:pt x="35" y="184"/>
                    <a:pt x="35" y="186"/>
                    <a:pt x="35" y="187"/>
                  </a:cubicBezTo>
                  <a:cubicBezTo>
                    <a:pt x="36" y="187"/>
                    <a:pt x="36" y="186"/>
                    <a:pt x="37" y="187"/>
                  </a:cubicBezTo>
                  <a:cubicBezTo>
                    <a:pt x="37" y="186"/>
                    <a:pt x="38" y="185"/>
                    <a:pt x="37" y="185"/>
                  </a:cubicBezTo>
                  <a:cubicBezTo>
                    <a:pt x="37" y="185"/>
                    <a:pt x="37" y="185"/>
                    <a:pt x="37" y="186"/>
                  </a:cubicBezTo>
                  <a:cubicBezTo>
                    <a:pt x="35" y="185"/>
                    <a:pt x="37" y="184"/>
                    <a:pt x="37" y="183"/>
                  </a:cubicBezTo>
                  <a:cubicBezTo>
                    <a:pt x="36" y="183"/>
                    <a:pt x="37" y="185"/>
                    <a:pt x="36" y="184"/>
                  </a:cubicBezTo>
                  <a:cubicBezTo>
                    <a:pt x="37" y="177"/>
                    <a:pt x="39" y="166"/>
                    <a:pt x="39" y="157"/>
                  </a:cubicBezTo>
                  <a:cubicBezTo>
                    <a:pt x="39" y="157"/>
                    <a:pt x="40" y="156"/>
                    <a:pt x="40" y="155"/>
                  </a:cubicBezTo>
                  <a:cubicBezTo>
                    <a:pt x="40" y="155"/>
                    <a:pt x="40" y="154"/>
                    <a:pt x="40" y="153"/>
                  </a:cubicBezTo>
                  <a:cubicBezTo>
                    <a:pt x="40" y="152"/>
                    <a:pt x="41" y="151"/>
                    <a:pt x="40" y="150"/>
                  </a:cubicBezTo>
                  <a:cubicBezTo>
                    <a:pt x="41" y="150"/>
                    <a:pt x="41" y="149"/>
                    <a:pt x="41" y="148"/>
                  </a:cubicBezTo>
                  <a:cubicBezTo>
                    <a:pt x="41" y="148"/>
                    <a:pt x="40" y="148"/>
                    <a:pt x="40" y="148"/>
                  </a:cubicBezTo>
                  <a:cubicBezTo>
                    <a:pt x="40" y="147"/>
                    <a:pt x="40" y="145"/>
                    <a:pt x="40" y="144"/>
                  </a:cubicBezTo>
                  <a:cubicBezTo>
                    <a:pt x="40" y="143"/>
                    <a:pt x="40" y="142"/>
                    <a:pt x="40" y="141"/>
                  </a:cubicBezTo>
                  <a:cubicBezTo>
                    <a:pt x="40" y="140"/>
                    <a:pt x="40" y="140"/>
                    <a:pt x="40" y="139"/>
                  </a:cubicBezTo>
                  <a:cubicBezTo>
                    <a:pt x="40" y="136"/>
                    <a:pt x="40" y="133"/>
                    <a:pt x="40" y="131"/>
                  </a:cubicBezTo>
                  <a:cubicBezTo>
                    <a:pt x="40" y="130"/>
                    <a:pt x="40" y="131"/>
                    <a:pt x="40" y="131"/>
                  </a:cubicBezTo>
                  <a:cubicBezTo>
                    <a:pt x="40" y="129"/>
                    <a:pt x="39" y="128"/>
                    <a:pt x="39" y="126"/>
                  </a:cubicBezTo>
                  <a:cubicBezTo>
                    <a:pt x="40" y="126"/>
                    <a:pt x="40" y="128"/>
                    <a:pt x="41" y="128"/>
                  </a:cubicBezTo>
                  <a:cubicBezTo>
                    <a:pt x="41" y="127"/>
                    <a:pt x="39" y="125"/>
                    <a:pt x="40" y="124"/>
                  </a:cubicBezTo>
                  <a:cubicBezTo>
                    <a:pt x="42" y="124"/>
                    <a:pt x="40" y="126"/>
                    <a:pt x="41" y="126"/>
                  </a:cubicBezTo>
                  <a:cubicBezTo>
                    <a:pt x="41" y="127"/>
                    <a:pt x="41" y="127"/>
                    <a:pt x="41" y="129"/>
                  </a:cubicBezTo>
                  <a:cubicBezTo>
                    <a:pt x="41" y="129"/>
                    <a:pt x="41" y="129"/>
                    <a:pt x="41" y="129"/>
                  </a:cubicBezTo>
                  <a:cubicBezTo>
                    <a:pt x="42" y="129"/>
                    <a:pt x="42" y="129"/>
                    <a:pt x="43" y="128"/>
                  </a:cubicBezTo>
                  <a:cubicBezTo>
                    <a:pt x="43" y="130"/>
                    <a:pt x="44" y="130"/>
                    <a:pt x="45" y="130"/>
                  </a:cubicBezTo>
                  <a:cubicBezTo>
                    <a:pt x="46" y="129"/>
                    <a:pt x="45" y="128"/>
                    <a:pt x="45" y="127"/>
                  </a:cubicBezTo>
                  <a:cubicBezTo>
                    <a:pt x="46" y="127"/>
                    <a:pt x="46" y="128"/>
                    <a:pt x="46" y="128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6" y="130"/>
                    <a:pt x="46" y="131"/>
                    <a:pt x="47" y="133"/>
                  </a:cubicBezTo>
                  <a:cubicBezTo>
                    <a:pt x="46" y="133"/>
                    <a:pt x="44" y="133"/>
                    <a:pt x="44" y="132"/>
                  </a:cubicBezTo>
                  <a:cubicBezTo>
                    <a:pt x="43" y="132"/>
                    <a:pt x="43" y="134"/>
                    <a:pt x="44" y="134"/>
                  </a:cubicBezTo>
                  <a:cubicBezTo>
                    <a:pt x="43" y="135"/>
                    <a:pt x="43" y="133"/>
                    <a:pt x="42" y="133"/>
                  </a:cubicBezTo>
                  <a:cubicBezTo>
                    <a:pt x="42" y="134"/>
                    <a:pt x="42" y="134"/>
                    <a:pt x="43" y="134"/>
                  </a:cubicBezTo>
                  <a:cubicBezTo>
                    <a:pt x="43" y="135"/>
                    <a:pt x="42" y="135"/>
                    <a:pt x="42" y="136"/>
                  </a:cubicBezTo>
                  <a:cubicBezTo>
                    <a:pt x="41" y="136"/>
                    <a:pt x="43" y="134"/>
                    <a:pt x="41" y="133"/>
                  </a:cubicBezTo>
                  <a:cubicBezTo>
                    <a:pt x="41" y="132"/>
                    <a:pt x="43" y="131"/>
                    <a:pt x="42" y="130"/>
                  </a:cubicBezTo>
                  <a:cubicBezTo>
                    <a:pt x="40" y="129"/>
                    <a:pt x="42" y="132"/>
                    <a:pt x="40" y="131"/>
                  </a:cubicBezTo>
                  <a:cubicBezTo>
                    <a:pt x="41" y="132"/>
                    <a:pt x="41" y="133"/>
                    <a:pt x="41" y="134"/>
                  </a:cubicBezTo>
                  <a:cubicBezTo>
                    <a:pt x="41" y="135"/>
                    <a:pt x="41" y="136"/>
                    <a:pt x="41" y="136"/>
                  </a:cubicBezTo>
                  <a:cubicBezTo>
                    <a:pt x="41" y="137"/>
                    <a:pt x="41" y="140"/>
                    <a:pt x="41" y="143"/>
                  </a:cubicBezTo>
                  <a:cubicBezTo>
                    <a:pt x="41" y="144"/>
                    <a:pt x="42" y="146"/>
                    <a:pt x="41" y="147"/>
                  </a:cubicBezTo>
                  <a:cubicBezTo>
                    <a:pt x="41" y="148"/>
                    <a:pt x="42" y="149"/>
                    <a:pt x="42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50"/>
                    <a:pt x="41" y="150"/>
                    <a:pt x="42" y="151"/>
                  </a:cubicBezTo>
                  <a:cubicBezTo>
                    <a:pt x="42" y="152"/>
                    <a:pt x="41" y="154"/>
                    <a:pt x="42" y="154"/>
                  </a:cubicBezTo>
                  <a:cubicBezTo>
                    <a:pt x="42" y="154"/>
                    <a:pt x="42" y="154"/>
                    <a:pt x="42" y="153"/>
                  </a:cubicBezTo>
                  <a:cubicBezTo>
                    <a:pt x="43" y="153"/>
                    <a:pt x="43" y="154"/>
                    <a:pt x="43" y="155"/>
                  </a:cubicBezTo>
                  <a:cubicBezTo>
                    <a:pt x="43" y="155"/>
                    <a:pt x="43" y="156"/>
                    <a:pt x="43" y="156"/>
                  </a:cubicBezTo>
                  <a:cubicBezTo>
                    <a:pt x="43" y="158"/>
                    <a:pt x="42" y="158"/>
                    <a:pt x="42" y="160"/>
                  </a:cubicBezTo>
                  <a:cubicBezTo>
                    <a:pt x="42" y="160"/>
                    <a:pt x="42" y="160"/>
                    <a:pt x="43" y="160"/>
                  </a:cubicBezTo>
                  <a:cubicBezTo>
                    <a:pt x="42" y="161"/>
                    <a:pt x="42" y="162"/>
                    <a:pt x="42" y="163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43" y="164"/>
                    <a:pt x="43" y="164"/>
                    <a:pt x="43" y="164"/>
                  </a:cubicBezTo>
                  <a:cubicBezTo>
                    <a:pt x="43" y="165"/>
                    <a:pt x="43" y="166"/>
                    <a:pt x="42" y="166"/>
                  </a:cubicBezTo>
                  <a:cubicBezTo>
                    <a:pt x="42" y="167"/>
                    <a:pt x="43" y="166"/>
                    <a:pt x="43" y="167"/>
                  </a:cubicBezTo>
                  <a:cubicBezTo>
                    <a:pt x="43" y="168"/>
                    <a:pt x="41" y="167"/>
                    <a:pt x="41" y="169"/>
                  </a:cubicBezTo>
                  <a:cubicBezTo>
                    <a:pt x="41" y="169"/>
                    <a:pt x="42" y="168"/>
                    <a:pt x="42" y="168"/>
                  </a:cubicBezTo>
                  <a:cubicBezTo>
                    <a:pt x="41" y="170"/>
                    <a:pt x="43" y="170"/>
                    <a:pt x="42" y="171"/>
                  </a:cubicBezTo>
                  <a:cubicBezTo>
                    <a:pt x="42" y="170"/>
                    <a:pt x="41" y="170"/>
                    <a:pt x="41" y="170"/>
                  </a:cubicBezTo>
                  <a:cubicBezTo>
                    <a:pt x="41" y="171"/>
                    <a:pt x="42" y="171"/>
                    <a:pt x="42" y="171"/>
                  </a:cubicBezTo>
                  <a:cubicBezTo>
                    <a:pt x="43" y="171"/>
                    <a:pt x="41" y="173"/>
                    <a:pt x="42" y="173"/>
                  </a:cubicBezTo>
                  <a:cubicBezTo>
                    <a:pt x="43" y="172"/>
                    <a:pt x="42" y="169"/>
                    <a:pt x="44" y="170"/>
                  </a:cubicBezTo>
                  <a:cubicBezTo>
                    <a:pt x="44" y="170"/>
                    <a:pt x="43" y="170"/>
                    <a:pt x="43" y="170"/>
                  </a:cubicBezTo>
                  <a:lnTo>
                    <a:pt x="43" y="168"/>
                  </a:lnTo>
                  <a:close/>
                  <a:moveTo>
                    <a:pt x="46" y="131"/>
                  </a:moveTo>
                  <a:cubicBezTo>
                    <a:pt x="45" y="131"/>
                    <a:pt x="44" y="131"/>
                    <a:pt x="44" y="132"/>
                  </a:cubicBezTo>
                  <a:cubicBezTo>
                    <a:pt x="46" y="132"/>
                    <a:pt x="46" y="132"/>
                    <a:pt x="46" y="132"/>
                  </a:cubicBezTo>
                  <a:lnTo>
                    <a:pt x="46" y="131"/>
                  </a:lnTo>
                  <a:close/>
                  <a:moveTo>
                    <a:pt x="42" y="131"/>
                  </a:moveTo>
                  <a:cubicBezTo>
                    <a:pt x="42" y="132"/>
                    <a:pt x="42" y="132"/>
                    <a:pt x="42" y="132"/>
                  </a:cubicBezTo>
                  <a:cubicBezTo>
                    <a:pt x="43" y="132"/>
                    <a:pt x="44" y="132"/>
                    <a:pt x="44" y="130"/>
                  </a:cubicBezTo>
                  <a:cubicBezTo>
                    <a:pt x="43" y="130"/>
                    <a:pt x="44" y="132"/>
                    <a:pt x="42" y="131"/>
                  </a:cubicBezTo>
                  <a:moveTo>
                    <a:pt x="41" y="158"/>
                  </a:moveTo>
                  <a:cubicBezTo>
                    <a:pt x="41" y="157"/>
                    <a:pt x="43" y="158"/>
                    <a:pt x="43" y="156"/>
                  </a:cubicBezTo>
                  <a:cubicBezTo>
                    <a:pt x="42" y="155"/>
                    <a:pt x="42" y="156"/>
                    <a:pt x="41" y="156"/>
                  </a:cubicBezTo>
                  <a:cubicBezTo>
                    <a:pt x="41" y="156"/>
                    <a:pt x="41" y="158"/>
                    <a:pt x="41" y="158"/>
                  </a:cubicBezTo>
                  <a:moveTo>
                    <a:pt x="42" y="17"/>
                  </a:moveTo>
                  <a:cubicBezTo>
                    <a:pt x="42" y="16"/>
                    <a:pt x="44" y="16"/>
                    <a:pt x="43" y="15"/>
                  </a:cubicBezTo>
                  <a:cubicBezTo>
                    <a:pt x="42" y="15"/>
                    <a:pt x="43" y="16"/>
                    <a:pt x="42" y="16"/>
                  </a:cubicBezTo>
                  <a:cubicBezTo>
                    <a:pt x="42" y="15"/>
                    <a:pt x="42" y="14"/>
                    <a:pt x="41" y="14"/>
                  </a:cubicBezTo>
                  <a:cubicBezTo>
                    <a:pt x="41" y="15"/>
                    <a:pt x="42" y="16"/>
                    <a:pt x="42" y="17"/>
                  </a:cubicBezTo>
                  <a:moveTo>
                    <a:pt x="26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3"/>
                  </a:cubicBezTo>
                  <a:cubicBezTo>
                    <a:pt x="27" y="23"/>
                    <a:pt x="27" y="22"/>
                    <a:pt x="26" y="21"/>
                  </a:cubicBezTo>
                  <a:moveTo>
                    <a:pt x="28" y="23"/>
                  </a:moveTo>
                  <a:cubicBezTo>
                    <a:pt x="28" y="24"/>
                    <a:pt x="29" y="24"/>
                    <a:pt x="28" y="26"/>
                  </a:cubicBezTo>
                  <a:cubicBezTo>
                    <a:pt x="29" y="25"/>
                    <a:pt x="30" y="23"/>
                    <a:pt x="28" y="23"/>
                  </a:cubicBezTo>
                  <a:moveTo>
                    <a:pt x="33" y="19"/>
                  </a:moveTo>
                  <a:cubicBezTo>
                    <a:pt x="33" y="20"/>
                    <a:pt x="32" y="21"/>
                    <a:pt x="34" y="21"/>
                  </a:cubicBezTo>
                  <a:cubicBezTo>
                    <a:pt x="33" y="20"/>
                    <a:pt x="34" y="20"/>
                    <a:pt x="35" y="19"/>
                  </a:cubicBezTo>
                  <a:cubicBezTo>
                    <a:pt x="34" y="19"/>
                    <a:pt x="34" y="19"/>
                    <a:pt x="33" y="19"/>
                  </a:cubicBezTo>
                  <a:moveTo>
                    <a:pt x="32" y="18"/>
                  </a:moveTo>
                  <a:cubicBezTo>
                    <a:pt x="32" y="17"/>
                    <a:pt x="33" y="17"/>
                    <a:pt x="33" y="17"/>
                  </a:cubicBezTo>
                  <a:cubicBezTo>
                    <a:pt x="32" y="17"/>
                    <a:pt x="32" y="16"/>
                    <a:pt x="31" y="17"/>
                  </a:cubicBezTo>
                  <a:cubicBezTo>
                    <a:pt x="31" y="17"/>
                    <a:pt x="32" y="18"/>
                    <a:pt x="32" y="18"/>
                  </a:cubicBezTo>
                  <a:moveTo>
                    <a:pt x="32" y="21"/>
                  </a:moveTo>
                  <a:cubicBezTo>
                    <a:pt x="32" y="22"/>
                    <a:pt x="32" y="22"/>
                    <a:pt x="32" y="23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33" y="22"/>
                    <a:pt x="33" y="21"/>
                    <a:pt x="32" y="21"/>
                  </a:cubicBezTo>
                  <a:moveTo>
                    <a:pt x="24" y="21"/>
                  </a:moveTo>
                  <a:cubicBezTo>
                    <a:pt x="26" y="21"/>
                    <a:pt x="26" y="19"/>
                    <a:pt x="28" y="19"/>
                  </a:cubicBezTo>
                  <a:cubicBezTo>
                    <a:pt x="28" y="19"/>
                    <a:pt x="29" y="19"/>
                    <a:pt x="29" y="19"/>
                  </a:cubicBezTo>
                  <a:cubicBezTo>
                    <a:pt x="29" y="20"/>
                    <a:pt x="28" y="20"/>
                    <a:pt x="28" y="20"/>
                  </a:cubicBezTo>
                  <a:cubicBezTo>
                    <a:pt x="29" y="20"/>
                    <a:pt x="30" y="21"/>
                    <a:pt x="31" y="21"/>
                  </a:cubicBezTo>
                  <a:cubicBezTo>
                    <a:pt x="31" y="20"/>
                    <a:pt x="31" y="20"/>
                    <a:pt x="32" y="19"/>
                  </a:cubicBezTo>
                  <a:cubicBezTo>
                    <a:pt x="31" y="18"/>
                    <a:pt x="30" y="17"/>
                    <a:pt x="28" y="18"/>
                  </a:cubicBezTo>
                  <a:cubicBezTo>
                    <a:pt x="28" y="18"/>
                    <a:pt x="29" y="18"/>
                    <a:pt x="29" y="18"/>
                  </a:cubicBezTo>
                  <a:cubicBezTo>
                    <a:pt x="30" y="18"/>
                    <a:pt x="31" y="19"/>
                    <a:pt x="30" y="19"/>
                  </a:cubicBezTo>
                  <a:cubicBezTo>
                    <a:pt x="29" y="19"/>
                    <a:pt x="29" y="19"/>
                    <a:pt x="28" y="18"/>
                  </a:cubicBezTo>
                  <a:cubicBezTo>
                    <a:pt x="27" y="19"/>
                    <a:pt x="25" y="20"/>
                    <a:pt x="24" y="21"/>
                  </a:cubicBezTo>
                  <a:moveTo>
                    <a:pt x="21" y="16"/>
                  </a:moveTo>
                  <a:cubicBezTo>
                    <a:pt x="22" y="16"/>
                    <a:pt x="22" y="15"/>
                    <a:pt x="22" y="14"/>
                  </a:cubicBezTo>
                  <a:cubicBezTo>
                    <a:pt x="21" y="16"/>
                    <a:pt x="21" y="15"/>
                    <a:pt x="20" y="15"/>
                  </a:cubicBezTo>
                  <a:lnTo>
                    <a:pt x="21" y="16"/>
                  </a:lnTo>
                  <a:close/>
                  <a:moveTo>
                    <a:pt x="11" y="19"/>
                  </a:moveTo>
                  <a:cubicBezTo>
                    <a:pt x="11" y="19"/>
                    <a:pt x="14" y="17"/>
                    <a:pt x="13" y="17"/>
                  </a:cubicBezTo>
                  <a:cubicBezTo>
                    <a:pt x="12" y="17"/>
                    <a:pt x="10" y="19"/>
                    <a:pt x="11" y="19"/>
                  </a:cubicBezTo>
                  <a:moveTo>
                    <a:pt x="10" y="25"/>
                  </a:moveTo>
                  <a:cubicBezTo>
                    <a:pt x="11" y="24"/>
                    <a:pt x="12" y="24"/>
                    <a:pt x="13" y="23"/>
                  </a:cubicBezTo>
                  <a:cubicBezTo>
                    <a:pt x="13" y="22"/>
                    <a:pt x="14" y="22"/>
                    <a:pt x="14" y="21"/>
                  </a:cubicBezTo>
                  <a:cubicBezTo>
                    <a:pt x="13" y="19"/>
                    <a:pt x="12" y="21"/>
                    <a:pt x="12" y="22"/>
                  </a:cubicBezTo>
                  <a:cubicBezTo>
                    <a:pt x="11" y="24"/>
                    <a:pt x="10" y="24"/>
                    <a:pt x="10" y="25"/>
                  </a:cubicBezTo>
                  <a:moveTo>
                    <a:pt x="7" y="30"/>
                  </a:moveTo>
                  <a:cubicBezTo>
                    <a:pt x="8" y="30"/>
                    <a:pt x="8" y="29"/>
                    <a:pt x="8" y="28"/>
                  </a:cubicBezTo>
                  <a:cubicBezTo>
                    <a:pt x="8" y="27"/>
                    <a:pt x="9" y="26"/>
                    <a:pt x="10" y="26"/>
                  </a:cubicBezTo>
                  <a:cubicBezTo>
                    <a:pt x="8" y="26"/>
                    <a:pt x="7" y="29"/>
                    <a:pt x="7" y="30"/>
                  </a:cubicBezTo>
                  <a:moveTo>
                    <a:pt x="3" y="31"/>
                  </a:moveTo>
                  <a:cubicBezTo>
                    <a:pt x="4" y="30"/>
                    <a:pt x="5" y="29"/>
                    <a:pt x="5" y="28"/>
                  </a:cubicBezTo>
                  <a:cubicBezTo>
                    <a:pt x="6" y="27"/>
                    <a:pt x="6" y="26"/>
                    <a:pt x="6" y="25"/>
                  </a:cubicBezTo>
                  <a:cubicBezTo>
                    <a:pt x="6" y="26"/>
                    <a:pt x="5" y="27"/>
                    <a:pt x="4" y="28"/>
                  </a:cubicBezTo>
                  <a:cubicBezTo>
                    <a:pt x="4" y="29"/>
                    <a:pt x="3" y="30"/>
                    <a:pt x="3" y="31"/>
                  </a:cubicBezTo>
                  <a:moveTo>
                    <a:pt x="23" y="26"/>
                  </a:move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4" y="27"/>
                    <a:pt x="25" y="27"/>
                  </a:cubicBezTo>
                  <a:cubicBezTo>
                    <a:pt x="24" y="26"/>
                    <a:pt x="24" y="26"/>
                    <a:pt x="23" y="26"/>
                  </a:cubicBezTo>
                  <a:moveTo>
                    <a:pt x="19" y="22"/>
                  </a:moveTo>
                  <a:cubicBezTo>
                    <a:pt x="20" y="23"/>
                    <a:pt x="21" y="21"/>
                    <a:pt x="22" y="21"/>
                  </a:cubicBezTo>
                  <a:cubicBezTo>
                    <a:pt x="22" y="22"/>
                    <a:pt x="23" y="22"/>
                    <a:pt x="24" y="21"/>
                  </a:cubicBezTo>
                  <a:cubicBezTo>
                    <a:pt x="23" y="20"/>
                    <a:pt x="22" y="20"/>
                    <a:pt x="21" y="21"/>
                  </a:cubicBezTo>
                  <a:cubicBezTo>
                    <a:pt x="20" y="21"/>
                    <a:pt x="19" y="22"/>
                    <a:pt x="19" y="22"/>
                  </a:cubicBezTo>
                  <a:moveTo>
                    <a:pt x="21" y="24"/>
                  </a:moveTo>
                  <a:cubicBezTo>
                    <a:pt x="21" y="23"/>
                    <a:pt x="22" y="24"/>
                    <a:pt x="22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1" y="23"/>
                    <a:pt x="22" y="22"/>
                  </a:cubicBezTo>
                  <a:cubicBezTo>
                    <a:pt x="21" y="22"/>
                    <a:pt x="20" y="24"/>
                    <a:pt x="21" y="24"/>
                  </a:cubicBezTo>
                  <a:moveTo>
                    <a:pt x="23" y="28"/>
                  </a:moveTo>
                  <a:cubicBezTo>
                    <a:pt x="23" y="28"/>
                    <a:pt x="22" y="27"/>
                    <a:pt x="21" y="28"/>
                  </a:cubicBezTo>
                  <a:cubicBezTo>
                    <a:pt x="21" y="29"/>
                    <a:pt x="22" y="28"/>
                    <a:pt x="22" y="28"/>
                  </a:cubicBezTo>
                  <a:cubicBezTo>
                    <a:pt x="22" y="28"/>
                    <a:pt x="22" y="29"/>
                    <a:pt x="22" y="29"/>
                  </a:cubicBezTo>
                  <a:cubicBezTo>
                    <a:pt x="23" y="30"/>
                    <a:pt x="23" y="30"/>
                    <a:pt x="24" y="29"/>
                  </a:cubicBezTo>
                  <a:cubicBezTo>
                    <a:pt x="22" y="28"/>
                    <a:pt x="24" y="28"/>
                    <a:pt x="23" y="28"/>
                  </a:cubicBezTo>
                  <a:moveTo>
                    <a:pt x="17" y="32"/>
                  </a:moveTo>
                  <a:cubicBezTo>
                    <a:pt x="15" y="31"/>
                    <a:pt x="19" y="30"/>
                    <a:pt x="17" y="30"/>
                  </a:cubicBezTo>
                  <a:cubicBezTo>
                    <a:pt x="18" y="29"/>
                    <a:pt x="17" y="28"/>
                    <a:pt x="18" y="28"/>
                  </a:cubicBezTo>
                  <a:cubicBezTo>
                    <a:pt x="19" y="27"/>
                    <a:pt x="20" y="27"/>
                    <a:pt x="21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6"/>
                    <a:pt x="19" y="27"/>
                    <a:pt x="18" y="25"/>
                  </a:cubicBezTo>
                  <a:cubicBezTo>
                    <a:pt x="17" y="27"/>
                    <a:pt x="17" y="28"/>
                    <a:pt x="16" y="30"/>
                  </a:cubicBezTo>
                  <a:cubicBezTo>
                    <a:pt x="17" y="30"/>
                    <a:pt x="16" y="31"/>
                    <a:pt x="16" y="31"/>
                  </a:cubicBezTo>
                  <a:cubicBezTo>
                    <a:pt x="16" y="32"/>
                    <a:pt x="16" y="32"/>
                    <a:pt x="17" y="32"/>
                  </a:cubicBezTo>
                  <a:moveTo>
                    <a:pt x="20" y="37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3"/>
                    <a:pt x="22" y="32"/>
                    <a:pt x="23" y="31"/>
                  </a:cubicBezTo>
                  <a:cubicBezTo>
                    <a:pt x="22" y="30"/>
                    <a:pt x="22" y="30"/>
                    <a:pt x="21" y="30"/>
                  </a:cubicBezTo>
                  <a:cubicBezTo>
                    <a:pt x="21" y="31"/>
                    <a:pt x="20" y="31"/>
                    <a:pt x="20" y="32"/>
                  </a:cubicBezTo>
                  <a:cubicBezTo>
                    <a:pt x="21" y="32"/>
                    <a:pt x="21" y="31"/>
                    <a:pt x="22" y="31"/>
                  </a:cubicBezTo>
                  <a:cubicBezTo>
                    <a:pt x="22" y="32"/>
                    <a:pt x="21" y="32"/>
                    <a:pt x="21" y="32"/>
                  </a:cubicBezTo>
                  <a:cubicBezTo>
                    <a:pt x="21" y="32"/>
                    <a:pt x="20" y="33"/>
                    <a:pt x="20" y="33"/>
                  </a:cubicBezTo>
                  <a:cubicBezTo>
                    <a:pt x="20" y="31"/>
                    <a:pt x="19" y="31"/>
                    <a:pt x="19" y="30"/>
                  </a:cubicBezTo>
                  <a:cubicBezTo>
                    <a:pt x="19" y="30"/>
                    <a:pt x="20" y="30"/>
                    <a:pt x="20" y="30"/>
                  </a:cubicBezTo>
                  <a:cubicBezTo>
                    <a:pt x="19" y="29"/>
                    <a:pt x="19" y="30"/>
                    <a:pt x="18" y="29"/>
                  </a:cubicBezTo>
                  <a:cubicBezTo>
                    <a:pt x="18" y="29"/>
                    <a:pt x="19" y="28"/>
                    <a:pt x="18" y="28"/>
                  </a:cubicBezTo>
                  <a:cubicBezTo>
                    <a:pt x="18" y="29"/>
                    <a:pt x="19" y="30"/>
                    <a:pt x="18" y="31"/>
                  </a:cubicBezTo>
                  <a:cubicBezTo>
                    <a:pt x="20" y="31"/>
                    <a:pt x="19" y="33"/>
                    <a:pt x="19" y="33"/>
                  </a:cubicBezTo>
                  <a:cubicBezTo>
                    <a:pt x="19" y="33"/>
                    <a:pt x="20" y="34"/>
                    <a:pt x="20" y="34"/>
                  </a:cubicBezTo>
                  <a:cubicBezTo>
                    <a:pt x="19" y="34"/>
                    <a:pt x="18" y="34"/>
                    <a:pt x="18" y="35"/>
                  </a:cubicBezTo>
                  <a:cubicBezTo>
                    <a:pt x="18" y="35"/>
                    <a:pt x="17" y="36"/>
                    <a:pt x="17" y="35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19" y="34"/>
                    <a:pt x="20" y="35"/>
                  </a:cubicBezTo>
                  <a:cubicBezTo>
                    <a:pt x="19" y="35"/>
                    <a:pt x="18" y="37"/>
                    <a:pt x="20" y="37"/>
                  </a:cubicBezTo>
                  <a:moveTo>
                    <a:pt x="14" y="36"/>
                  </a:moveTo>
                  <a:cubicBezTo>
                    <a:pt x="14" y="37"/>
                    <a:pt x="13" y="37"/>
                    <a:pt x="13" y="38"/>
                  </a:cubicBezTo>
                  <a:cubicBezTo>
                    <a:pt x="14" y="39"/>
                    <a:pt x="15" y="36"/>
                    <a:pt x="14" y="36"/>
                  </a:cubicBezTo>
                  <a:moveTo>
                    <a:pt x="16" y="39"/>
                  </a:moveTo>
                  <a:cubicBezTo>
                    <a:pt x="17" y="38"/>
                    <a:pt x="16" y="38"/>
                    <a:pt x="16" y="38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5" y="36"/>
                    <a:pt x="15" y="37"/>
                    <a:pt x="15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8"/>
                    <a:pt x="16" y="39"/>
                    <a:pt x="16" y="39"/>
                  </a:cubicBezTo>
                  <a:moveTo>
                    <a:pt x="18" y="41"/>
                  </a:moveTo>
                  <a:cubicBezTo>
                    <a:pt x="18" y="40"/>
                    <a:pt x="19" y="40"/>
                    <a:pt x="18" y="39"/>
                  </a:cubicBezTo>
                  <a:cubicBezTo>
                    <a:pt x="18" y="39"/>
                    <a:pt x="18" y="40"/>
                    <a:pt x="17" y="39"/>
                  </a:cubicBezTo>
                  <a:cubicBezTo>
                    <a:pt x="17" y="40"/>
                    <a:pt x="17" y="41"/>
                    <a:pt x="18" y="41"/>
                  </a:cubicBezTo>
                  <a:moveTo>
                    <a:pt x="17" y="43"/>
                  </a:moveTo>
                  <a:cubicBezTo>
                    <a:pt x="17" y="44"/>
                    <a:pt x="16" y="43"/>
                    <a:pt x="16" y="44"/>
                  </a:cubicBezTo>
                  <a:cubicBezTo>
                    <a:pt x="16" y="44"/>
                    <a:pt x="17" y="44"/>
                    <a:pt x="17" y="45"/>
                  </a:cubicBezTo>
                  <a:cubicBezTo>
                    <a:pt x="18" y="46"/>
                    <a:pt x="17" y="44"/>
                    <a:pt x="18" y="45"/>
                  </a:cubicBezTo>
                  <a:cubicBezTo>
                    <a:pt x="18" y="45"/>
                    <a:pt x="17" y="46"/>
                    <a:pt x="18" y="46"/>
                  </a:cubicBezTo>
                  <a:cubicBezTo>
                    <a:pt x="18" y="45"/>
                    <a:pt x="19" y="45"/>
                    <a:pt x="19" y="45"/>
                  </a:cubicBezTo>
                  <a:cubicBezTo>
                    <a:pt x="18" y="44"/>
                    <a:pt x="17" y="43"/>
                    <a:pt x="17" y="41"/>
                  </a:cubicBezTo>
                  <a:cubicBezTo>
                    <a:pt x="17" y="41"/>
                    <a:pt x="16" y="41"/>
                    <a:pt x="16" y="41"/>
                  </a:cubicBezTo>
                  <a:cubicBezTo>
                    <a:pt x="16" y="39"/>
                    <a:pt x="16" y="42"/>
                    <a:pt x="17" y="42"/>
                  </a:cubicBezTo>
                  <a:cubicBezTo>
                    <a:pt x="17" y="42"/>
                    <a:pt x="15" y="43"/>
                    <a:pt x="16" y="43"/>
                  </a:cubicBezTo>
                  <a:cubicBezTo>
                    <a:pt x="16" y="43"/>
                    <a:pt x="17" y="42"/>
                    <a:pt x="17" y="43"/>
                  </a:cubicBezTo>
                  <a:moveTo>
                    <a:pt x="15" y="46"/>
                  </a:moveTo>
                  <a:cubicBezTo>
                    <a:pt x="15" y="46"/>
                    <a:pt x="15" y="45"/>
                    <a:pt x="15" y="45"/>
                  </a:cubicBezTo>
                  <a:cubicBezTo>
                    <a:pt x="14" y="44"/>
                    <a:pt x="15" y="46"/>
                    <a:pt x="14" y="45"/>
                  </a:cubicBezTo>
                  <a:cubicBezTo>
                    <a:pt x="14" y="44"/>
                    <a:pt x="14" y="44"/>
                    <a:pt x="14" y="43"/>
                  </a:cubicBezTo>
                  <a:cubicBezTo>
                    <a:pt x="13" y="43"/>
                    <a:pt x="14" y="43"/>
                    <a:pt x="13" y="43"/>
                  </a:cubicBezTo>
                  <a:cubicBezTo>
                    <a:pt x="13" y="44"/>
                    <a:pt x="13" y="46"/>
                    <a:pt x="14" y="46"/>
                  </a:cubicBezTo>
                  <a:cubicBezTo>
                    <a:pt x="14" y="45"/>
                    <a:pt x="14" y="46"/>
                    <a:pt x="15" y="46"/>
                  </a:cubicBezTo>
                  <a:moveTo>
                    <a:pt x="17" y="48"/>
                  </a:moveTo>
                  <a:cubicBezTo>
                    <a:pt x="16" y="48"/>
                    <a:pt x="14" y="48"/>
                    <a:pt x="15" y="49"/>
                  </a:cubicBezTo>
                  <a:cubicBezTo>
                    <a:pt x="15" y="49"/>
                    <a:pt x="16" y="49"/>
                    <a:pt x="16" y="49"/>
                  </a:cubicBezTo>
                  <a:cubicBezTo>
                    <a:pt x="16" y="49"/>
                    <a:pt x="16" y="50"/>
                    <a:pt x="17" y="50"/>
                  </a:cubicBezTo>
                  <a:cubicBezTo>
                    <a:pt x="17" y="49"/>
                    <a:pt x="17" y="48"/>
                    <a:pt x="17" y="47"/>
                  </a:cubicBezTo>
                  <a:cubicBezTo>
                    <a:pt x="17" y="47"/>
                    <a:pt x="17" y="45"/>
                    <a:pt x="17" y="46"/>
                  </a:cubicBezTo>
                  <a:lnTo>
                    <a:pt x="17" y="48"/>
                  </a:lnTo>
                  <a:close/>
                  <a:moveTo>
                    <a:pt x="13" y="47"/>
                  </a:moveTo>
                  <a:cubicBezTo>
                    <a:pt x="12" y="47"/>
                    <a:pt x="12" y="50"/>
                    <a:pt x="13" y="49"/>
                  </a:cubicBezTo>
                  <a:cubicBezTo>
                    <a:pt x="13" y="49"/>
                    <a:pt x="13" y="49"/>
                    <a:pt x="13" y="48"/>
                  </a:cubicBezTo>
                  <a:cubicBezTo>
                    <a:pt x="13" y="48"/>
                    <a:pt x="13" y="47"/>
                    <a:pt x="13" y="47"/>
                  </a:cubicBezTo>
                  <a:moveTo>
                    <a:pt x="12" y="50"/>
                  </a:moveTo>
                  <a:cubicBezTo>
                    <a:pt x="12" y="49"/>
                    <a:pt x="11" y="50"/>
                    <a:pt x="11" y="48"/>
                  </a:cubicBezTo>
                  <a:cubicBezTo>
                    <a:pt x="11" y="48"/>
                    <a:pt x="12" y="48"/>
                    <a:pt x="11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11" y="50"/>
                    <a:pt x="11" y="49"/>
                    <a:pt x="12" y="50"/>
                  </a:cubicBezTo>
                  <a:moveTo>
                    <a:pt x="15" y="52"/>
                  </a:moveTo>
                  <a:cubicBezTo>
                    <a:pt x="16" y="52"/>
                    <a:pt x="16" y="49"/>
                    <a:pt x="16" y="50"/>
                  </a:cubicBezTo>
                  <a:cubicBezTo>
                    <a:pt x="16" y="51"/>
                    <a:pt x="15" y="51"/>
                    <a:pt x="15" y="52"/>
                  </a:cubicBezTo>
                  <a:moveTo>
                    <a:pt x="13" y="54"/>
                  </a:moveTo>
                  <a:cubicBezTo>
                    <a:pt x="13" y="53"/>
                    <a:pt x="14" y="52"/>
                    <a:pt x="13" y="51"/>
                  </a:cubicBezTo>
                  <a:cubicBezTo>
                    <a:pt x="12" y="51"/>
                    <a:pt x="12" y="53"/>
                    <a:pt x="13" y="54"/>
                  </a:cubicBezTo>
                  <a:moveTo>
                    <a:pt x="15" y="57"/>
                  </a:moveTo>
                  <a:cubicBezTo>
                    <a:pt x="15" y="56"/>
                    <a:pt x="15" y="54"/>
                    <a:pt x="14" y="54"/>
                  </a:cubicBezTo>
                  <a:cubicBezTo>
                    <a:pt x="14" y="55"/>
                    <a:pt x="14" y="57"/>
                    <a:pt x="15" y="57"/>
                  </a:cubicBezTo>
                  <a:moveTo>
                    <a:pt x="18" y="58"/>
                  </a:moveTo>
                  <a:cubicBezTo>
                    <a:pt x="18" y="57"/>
                    <a:pt x="19" y="56"/>
                    <a:pt x="18" y="56"/>
                  </a:cubicBezTo>
                  <a:cubicBezTo>
                    <a:pt x="18" y="56"/>
                    <a:pt x="17" y="58"/>
                    <a:pt x="18" y="58"/>
                  </a:cubicBezTo>
                  <a:moveTo>
                    <a:pt x="21" y="57"/>
                  </a:moveTo>
                  <a:cubicBezTo>
                    <a:pt x="21" y="56"/>
                    <a:pt x="20" y="54"/>
                    <a:pt x="20" y="53"/>
                  </a:cubicBezTo>
                  <a:cubicBezTo>
                    <a:pt x="19" y="53"/>
                    <a:pt x="20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6"/>
                    <a:pt x="20" y="55"/>
                    <a:pt x="20" y="55"/>
                  </a:cubicBezTo>
                  <a:cubicBezTo>
                    <a:pt x="20" y="56"/>
                    <a:pt x="20" y="57"/>
                    <a:pt x="21" y="57"/>
                  </a:cubicBezTo>
                  <a:moveTo>
                    <a:pt x="23" y="69"/>
                  </a:moveTo>
                  <a:cubicBezTo>
                    <a:pt x="24" y="70"/>
                    <a:pt x="23" y="70"/>
                    <a:pt x="24" y="71"/>
                  </a:cubicBezTo>
                  <a:cubicBezTo>
                    <a:pt x="25" y="71"/>
                    <a:pt x="24" y="69"/>
                    <a:pt x="23" y="69"/>
                  </a:cubicBezTo>
                  <a:moveTo>
                    <a:pt x="15" y="60"/>
                  </a:moveTo>
                  <a:cubicBezTo>
                    <a:pt x="15" y="60"/>
                    <a:pt x="15" y="60"/>
                    <a:pt x="15" y="60"/>
                  </a:cubicBezTo>
                  <a:cubicBezTo>
                    <a:pt x="15" y="59"/>
                    <a:pt x="14" y="59"/>
                    <a:pt x="13" y="59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1"/>
                    <a:pt x="14" y="60"/>
                    <a:pt x="15" y="60"/>
                  </a:cubicBezTo>
                  <a:moveTo>
                    <a:pt x="21" y="59"/>
                  </a:moveTo>
                  <a:cubicBezTo>
                    <a:pt x="21" y="59"/>
                    <a:pt x="22" y="58"/>
                    <a:pt x="22" y="58"/>
                  </a:cubicBezTo>
                  <a:cubicBezTo>
                    <a:pt x="21" y="58"/>
                    <a:pt x="21" y="58"/>
                    <a:pt x="20" y="58"/>
                  </a:cubicBezTo>
                  <a:lnTo>
                    <a:pt x="21" y="59"/>
                  </a:lnTo>
                  <a:close/>
                  <a:moveTo>
                    <a:pt x="16" y="65"/>
                  </a:moveTo>
                  <a:cubicBezTo>
                    <a:pt x="16" y="63"/>
                    <a:pt x="15" y="63"/>
                    <a:pt x="15" y="62"/>
                  </a:cubicBezTo>
                  <a:cubicBezTo>
                    <a:pt x="16" y="62"/>
                    <a:pt x="16" y="63"/>
                    <a:pt x="16" y="63"/>
                  </a:cubicBezTo>
                  <a:cubicBezTo>
                    <a:pt x="17" y="62"/>
                    <a:pt x="15" y="61"/>
                    <a:pt x="15" y="61"/>
                  </a:cubicBezTo>
                  <a:cubicBezTo>
                    <a:pt x="15" y="63"/>
                    <a:pt x="16" y="64"/>
                    <a:pt x="15" y="65"/>
                  </a:cubicBezTo>
                  <a:cubicBezTo>
                    <a:pt x="15" y="65"/>
                    <a:pt x="16" y="65"/>
                    <a:pt x="16" y="65"/>
                  </a:cubicBezTo>
                  <a:moveTo>
                    <a:pt x="20" y="63"/>
                  </a:moveTo>
                  <a:cubicBezTo>
                    <a:pt x="22" y="66"/>
                    <a:pt x="21" y="61"/>
                    <a:pt x="20" y="62"/>
                  </a:cubicBezTo>
                  <a:cubicBezTo>
                    <a:pt x="20" y="62"/>
                    <a:pt x="20" y="62"/>
                    <a:pt x="20" y="63"/>
                  </a:cubicBezTo>
                  <a:moveTo>
                    <a:pt x="21" y="67"/>
                  </a:move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3" y="69"/>
                    <a:pt x="24" y="68"/>
                  </a:cubicBezTo>
                  <a:cubicBezTo>
                    <a:pt x="23" y="67"/>
                    <a:pt x="23" y="66"/>
                    <a:pt x="23" y="65"/>
                  </a:cubicBezTo>
                  <a:cubicBezTo>
                    <a:pt x="22" y="65"/>
                    <a:pt x="23" y="66"/>
                    <a:pt x="22" y="66"/>
                  </a:cubicBezTo>
                  <a:cubicBezTo>
                    <a:pt x="22" y="66"/>
                    <a:pt x="21" y="66"/>
                    <a:pt x="21" y="65"/>
                  </a:cubicBezTo>
                  <a:cubicBezTo>
                    <a:pt x="23" y="65"/>
                    <a:pt x="23" y="61"/>
                    <a:pt x="21" y="61"/>
                  </a:cubicBezTo>
                  <a:cubicBezTo>
                    <a:pt x="21" y="63"/>
                    <a:pt x="21" y="64"/>
                    <a:pt x="21" y="64"/>
                  </a:cubicBezTo>
                  <a:cubicBezTo>
                    <a:pt x="20" y="65"/>
                    <a:pt x="20" y="64"/>
                    <a:pt x="19" y="64"/>
                  </a:cubicBezTo>
                  <a:cubicBezTo>
                    <a:pt x="20" y="65"/>
                    <a:pt x="21" y="65"/>
                    <a:pt x="21" y="67"/>
                  </a:cubicBezTo>
                  <a:moveTo>
                    <a:pt x="18" y="73"/>
                  </a:moveTo>
                  <a:cubicBezTo>
                    <a:pt x="18" y="72"/>
                    <a:pt x="19" y="72"/>
                    <a:pt x="18" y="72"/>
                  </a:cubicBezTo>
                  <a:cubicBezTo>
                    <a:pt x="18" y="71"/>
                    <a:pt x="18" y="72"/>
                    <a:pt x="17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18" y="70"/>
                    <a:pt x="18" y="71"/>
                    <a:pt x="19" y="70"/>
                  </a:cubicBezTo>
                  <a:cubicBezTo>
                    <a:pt x="19" y="70"/>
                    <a:pt x="19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7" y="67"/>
                    <a:pt x="18" y="67"/>
                    <a:pt x="18" y="66"/>
                  </a:cubicBezTo>
                  <a:cubicBezTo>
                    <a:pt x="17" y="67"/>
                    <a:pt x="17" y="66"/>
                    <a:pt x="15" y="67"/>
                  </a:cubicBezTo>
                  <a:cubicBezTo>
                    <a:pt x="16" y="68"/>
                    <a:pt x="16" y="68"/>
                    <a:pt x="16" y="70"/>
                  </a:cubicBezTo>
                  <a:cubicBezTo>
                    <a:pt x="16" y="70"/>
                    <a:pt x="17" y="70"/>
                    <a:pt x="17" y="70"/>
                  </a:cubicBezTo>
                  <a:cubicBezTo>
                    <a:pt x="17" y="71"/>
                    <a:pt x="16" y="71"/>
                    <a:pt x="16" y="73"/>
                  </a:cubicBezTo>
                  <a:cubicBezTo>
                    <a:pt x="17" y="73"/>
                    <a:pt x="17" y="73"/>
                    <a:pt x="18" y="73"/>
                  </a:cubicBezTo>
                  <a:moveTo>
                    <a:pt x="20" y="72"/>
                  </a:moveTo>
                  <a:cubicBezTo>
                    <a:pt x="20" y="71"/>
                    <a:pt x="21" y="71"/>
                    <a:pt x="20" y="71"/>
                  </a:cubicBezTo>
                  <a:cubicBezTo>
                    <a:pt x="21" y="71"/>
                    <a:pt x="20" y="70"/>
                    <a:pt x="21" y="70"/>
                  </a:cubicBezTo>
                  <a:cubicBezTo>
                    <a:pt x="22" y="69"/>
                    <a:pt x="20" y="69"/>
                    <a:pt x="20" y="69"/>
                  </a:cubicBezTo>
                  <a:cubicBezTo>
                    <a:pt x="21" y="69"/>
                    <a:pt x="21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69"/>
                    <a:pt x="20" y="68"/>
                    <a:pt x="19" y="68"/>
                  </a:cubicBezTo>
                  <a:cubicBezTo>
                    <a:pt x="19" y="68"/>
                    <a:pt x="19" y="69"/>
                    <a:pt x="20" y="70"/>
                  </a:cubicBezTo>
                  <a:cubicBezTo>
                    <a:pt x="19" y="71"/>
                    <a:pt x="19" y="72"/>
                    <a:pt x="19" y="73"/>
                  </a:cubicBezTo>
                  <a:cubicBezTo>
                    <a:pt x="20" y="73"/>
                    <a:pt x="20" y="73"/>
                    <a:pt x="20" y="72"/>
                  </a:cubicBezTo>
                  <a:moveTo>
                    <a:pt x="23" y="75"/>
                  </a:moveTo>
                  <a:cubicBezTo>
                    <a:pt x="23" y="75"/>
                    <a:pt x="23" y="74"/>
                    <a:pt x="23" y="74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6"/>
                    <a:pt x="25" y="76"/>
                    <a:pt x="25" y="76"/>
                  </a:cubicBezTo>
                  <a:cubicBezTo>
                    <a:pt x="25" y="74"/>
                    <a:pt x="24" y="74"/>
                    <a:pt x="24" y="72"/>
                  </a:cubicBezTo>
                  <a:cubicBezTo>
                    <a:pt x="23" y="72"/>
                    <a:pt x="23" y="73"/>
                    <a:pt x="23" y="73"/>
                  </a:cubicBezTo>
                  <a:cubicBezTo>
                    <a:pt x="23" y="73"/>
                    <a:pt x="22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4"/>
                    <a:pt x="21" y="73"/>
                    <a:pt x="21" y="74"/>
                  </a:cubicBezTo>
                  <a:cubicBezTo>
                    <a:pt x="23" y="73"/>
                    <a:pt x="22" y="75"/>
                    <a:pt x="23" y="75"/>
                  </a:cubicBezTo>
                  <a:moveTo>
                    <a:pt x="21" y="79"/>
                  </a:moveTo>
                  <a:cubicBezTo>
                    <a:pt x="22" y="78"/>
                    <a:pt x="21" y="77"/>
                    <a:pt x="21" y="75"/>
                  </a:cubicBezTo>
                  <a:cubicBezTo>
                    <a:pt x="19" y="76"/>
                    <a:pt x="20" y="78"/>
                    <a:pt x="21" y="79"/>
                  </a:cubicBezTo>
                  <a:moveTo>
                    <a:pt x="23" y="79"/>
                  </a:moveTo>
                  <a:cubicBezTo>
                    <a:pt x="23" y="80"/>
                    <a:pt x="23" y="80"/>
                    <a:pt x="23" y="80"/>
                  </a:cubicBezTo>
                  <a:cubicBezTo>
                    <a:pt x="23" y="81"/>
                    <a:pt x="22" y="80"/>
                    <a:pt x="22" y="81"/>
                  </a:cubicBezTo>
                  <a:cubicBezTo>
                    <a:pt x="22" y="81"/>
                    <a:pt x="22" y="82"/>
                    <a:pt x="23" y="82"/>
                  </a:cubicBezTo>
                  <a:cubicBezTo>
                    <a:pt x="23" y="82"/>
                    <a:pt x="22" y="81"/>
                    <a:pt x="23" y="80"/>
                  </a:cubicBezTo>
                  <a:cubicBezTo>
                    <a:pt x="23" y="82"/>
                    <a:pt x="24" y="81"/>
                    <a:pt x="24" y="81"/>
                  </a:cubicBezTo>
                  <a:cubicBezTo>
                    <a:pt x="24" y="82"/>
                    <a:pt x="24" y="83"/>
                    <a:pt x="24" y="83"/>
                  </a:cubicBezTo>
                  <a:cubicBezTo>
                    <a:pt x="26" y="83"/>
                    <a:pt x="24" y="81"/>
                    <a:pt x="25" y="80"/>
                  </a:cubicBezTo>
                  <a:cubicBezTo>
                    <a:pt x="25" y="80"/>
                    <a:pt x="25" y="80"/>
                    <a:pt x="26" y="80"/>
                  </a:cubicBezTo>
                  <a:cubicBezTo>
                    <a:pt x="26" y="79"/>
                    <a:pt x="26" y="79"/>
                    <a:pt x="25" y="78"/>
                  </a:cubicBezTo>
                  <a:cubicBezTo>
                    <a:pt x="24" y="78"/>
                    <a:pt x="25" y="80"/>
                    <a:pt x="24" y="79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23" y="78"/>
                    <a:pt x="24" y="79"/>
                    <a:pt x="23" y="80"/>
                  </a:cubicBezTo>
                  <a:cubicBezTo>
                    <a:pt x="23" y="80"/>
                    <a:pt x="23" y="80"/>
                    <a:pt x="23" y="79"/>
                  </a:cubicBezTo>
                  <a:cubicBezTo>
                    <a:pt x="23" y="79"/>
                    <a:pt x="23" y="79"/>
                    <a:pt x="23" y="79"/>
                  </a:cubicBezTo>
                  <a:moveTo>
                    <a:pt x="23" y="85"/>
                  </a:moveTo>
                  <a:cubicBezTo>
                    <a:pt x="23" y="83"/>
                    <a:pt x="22" y="84"/>
                    <a:pt x="22" y="84"/>
                  </a:cubicBezTo>
                  <a:cubicBezTo>
                    <a:pt x="21" y="82"/>
                    <a:pt x="22" y="81"/>
                    <a:pt x="21" y="80"/>
                  </a:cubicBezTo>
                  <a:cubicBezTo>
                    <a:pt x="21" y="80"/>
                    <a:pt x="21" y="80"/>
                    <a:pt x="20" y="80"/>
                  </a:cubicBezTo>
                  <a:cubicBezTo>
                    <a:pt x="21" y="82"/>
                    <a:pt x="21" y="83"/>
                    <a:pt x="22" y="85"/>
                  </a:cubicBezTo>
                  <a:lnTo>
                    <a:pt x="23" y="85"/>
                  </a:lnTo>
                  <a:close/>
                  <a:moveTo>
                    <a:pt x="24" y="94"/>
                  </a:moveTo>
                  <a:cubicBezTo>
                    <a:pt x="24" y="94"/>
                    <a:pt x="24" y="93"/>
                    <a:pt x="25" y="93"/>
                  </a:cubicBezTo>
                  <a:cubicBezTo>
                    <a:pt x="24" y="92"/>
                    <a:pt x="24" y="92"/>
                    <a:pt x="23" y="92"/>
                  </a:cubicBezTo>
                  <a:cubicBezTo>
                    <a:pt x="23" y="93"/>
                    <a:pt x="23" y="93"/>
                    <a:pt x="24" y="94"/>
                  </a:cubicBezTo>
                  <a:moveTo>
                    <a:pt x="27" y="97"/>
                  </a:moveTo>
                  <a:cubicBezTo>
                    <a:pt x="27" y="96"/>
                    <a:pt x="27" y="95"/>
                    <a:pt x="26" y="95"/>
                  </a:cubicBezTo>
                  <a:cubicBezTo>
                    <a:pt x="26" y="95"/>
                    <a:pt x="26" y="97"/>
                    <a:pt x="27" y="97"/>
                  </a:cubicBezTo>
                  <a:moveTo>
                    <a:pt x="30" y="104"/>
                  </a:moveTo>
                  <a:cubicBezTo>
                    <a:pt x="30" y="103"/>
                    <a:pt x="30" y="103"/>
                    <a:pt x="30" y="103"/>
                  </a:cubicBezTo>
                  <a:cubicBezTo>
                    <a:pt x="29" y="102"/>
                    <a:pt x="29" y="104"/>
                    <a:pt x="30" y="104"/>
                  </a:cubicBezTo>
                  <a:moveTo>
                    <a:pt x="27" y="105"/>
                  </a:moveTo>
                  <a:cubicBezTo>
                    <a:pt x="27" y="104"/>
                    <a:pt x="28" y="102"/>
                    <a:pt x="27" y="101"/>
                  </a:cubicBezTo>
                  <a:cubicBezTo>
                    <a:pt x="27" y="102"/>
                    <a:pt x="26" y="104"/>
                    <a:pt x="27" y="105"/>
                  </a:cubicBezTo>
                  <a:moveTo>
                    <a:pt x="24" y="111"/>
                  </a:moveTo>
                  <a:cubicBezTo>
                    <a:pt x="24" y="111"/>
                    <a:pt x="25" y="111"/>
                    <a:pt x="24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1"/>
                    <a:pt x="24" y="111"/>
                  </a:cubicBezTo>
                  <a:moveTo>
                    <a:pt x="25" y="114"/>
                  </a:moveTo>
                  <a:cubicBezTo>
                    <a:pt x="26" y="113"/>
                    <a:pt x="25" y="111"/>
                    <a:pt x="24" y="112"/>
                  </a:cubicBezTo>
                  <a:cubicBezTo>
                    <a:pt x="24" y="112"/>
                    <a:pt x="23" y="113"/>
                    <a:pt x="24" y="113"/>
                  </a:cubicBezTo>
                  <a:cubicBezTo>
                    <a:pt x="24" y="113"/>
                    <a:pt x="24" y="112"/>
                    <a:pt x="24" y="112"/>
                  </a:cubicBezTo>
                  <a:cubicBezTo>
                    <a:pt x="24" y="114"/>
                    <a:pt x="25" y="113"/>
                    <a:pt x="25" y="114"/>
                  </a:cubicBezTo>
                  <a:moveTo>
                    <a:pt x="24" y="118"/>
                  </a:moveTo>
                  <a:cubicBezTo>
                    <a:pt x="26" y="118"/>
                    <a:pt x="24" y="117"/>
                    <a:pt x="24" y="116"/>
                  </a:cubicBezTo>
                  <a:cubicBezTo>
                    <a:pt x="24" y="116"/>
                    <a:pt x="25" y="114"/>
                    <a:pt x="24" y="114"/>
                  </a:cubicBezTo>
                  <a:cubicBezTo>
                    <a:pt x="24" y="115"/>
                    <a:pt x="24" y="117"/>
                    <a:pt x="24" y="118"/>
                  </a:cubicBezTo>
                  <a:moveTo>
                    <a:pt x="28" y="121"/>
                  </a:moveTo>
                  <a:cubicBezTo>
                    <a:pt x="28" y="120"/>
                    <a:pt x="28" y="119"/>
                    <a:pt x="28" y="119"/>
                  </a:cubicBezTo>
                  <a:cubicBezTo>
                    <a:pt x="28" y="119"/>
                    <a:pt x="27" y="121"/>
                    <a:pt x="28" y="121"/>
                  </a:cubicBezTo>
                  <a:moveTo>
                    <a:pt x="19" y="104"/>
                  </a:moveTo>
                  <a:cubicBezTo>
                    <a:pt x="19" y="102"/>
                    <a:pt x="20" y="102"/>
                    <a:pt x="19" y="101"/>
                  </a:cubicBezTo>
                  <a:cubicBezTo>
                    <a:pt x="18" y="101"/>
                    <a:pt x="19" y="103"/>
                    <a:pt x="19" y="104"/>
                  </a:cubicBezTo>
                  <a:moveTo>
                    <a:pt x="19" y="107"/>
                  </a:moveTo>
                  <a:cubicBezTo>
                    <a:pt x="19" y="106"/>
                    <a:pt x="20" y="105"/>
                    <a:pt x="19" y="105"/>
                  </a:cubicBezTo>
                  <a:cubicBezTo>
                    <a:pt x="19" y="106"/>
                    <a:pt x="19" y="106"/>
                    <a:pt x="18" y="105"/>
                  </a:cubicBezTo>
                  <a:cubicBezTo>
                    <a:pt x="18" y="106"/>
                    <a:pt x="19" y="107"/>
                    <a:pt x="19" y="107"/>
                  </a:cubicBezTo>
                  <a:moveTo>
                    <a:pt x="17" y="111"/>
                  </a:moveTo>
                  <a:cubicBezTo>
                    <a:pt x="18" y="111"/>
                    <a:pt x="19" y="111"/>
                    <a:pt x="19" y="110"/>
                  </a:cubicBezTo>
                  <a:cubicBezTo>
                    <a:pt x="18" y="110"/>
                    <a:pt x="17" y="111"/>
                    <a:pt x="17" y="111"/>
                  </a:cubicBezTo>
                  <a:moveTo>
                    <a:pt x="19" y="112"/>
                  </a:moveTo>
                  <a:cubicBezTo>
                    <a:pt x="19" y="110"/>
                    <a:pt x="21" y="113"/>
                    <a:pt x="20" y="111"/>
                  </a:cubicBezTo>
                  <a:cubicBezTo>
                    <a:pt x="19" y="110"/>
                    <a:pt x="18" y="111"/>
                    <a:pt x="19" y="112"/>
                  </a:cubicBezTo>
                  <a:moveTo>
                    <a:pt x="21" y="121"/>
                  </a:moveTo>
                  <a:cubicBezTo>
                    <a:pt x="21" y="121"/>
                    <a:pt x="20" y="121"/>
                    <a:pt x="20" y="121"/>
                  </a:cubicBezTo>
                  <a:cubicBezTo>
                    <a:pt x="20" y="121"/>
                    <a:pt x="20" y="122"/>
                    <a:pt x="20" y="122"/>
                  </a:cubicBezTo>
                  <a:cubicBezTo>
                    <a:pt x="21" y="122"/>
                    <a:pt x="21" y="121"/>
                    <a:pt x="21" y="121"/>
                  </a:cubicBezTo>
                  <a:moveTo>
                    <a:pt x="17" y="123"/>
                  </a:moveTo>
                  <a:cubicBezTo>
                    <a:pt x="17" y="123"/>
                    <a:pt x="18" y="123"/>
                    <a:pt x="18" y="123"/>
                  </a:cubicBezTo>
                  <a:cubicBezTo>
                    <a:pt x="17" y="123"/>
                    <a:pt x="18" y="122"/>
                    <a:pt x="18" y="122"/>
                  </a:cubicBezTo>
                  <a:cubicBezTo>
                    <a:pt x="19" y="122"/>
                    <a:pt x="19" y="123"/>
                    <a:pt x="19" y="123"/>
                  </a:cubicBezTo>
                  <a:cubicBezTo>
                    <a:pt x="19" y="121"/>
                    <a:pt x="18" y="119"/>
                    <a:pt x="19" y="118"/>
                  </a:cubicBezTo>
                  <a:cubicBezTo>
                    <a:pt x="19" y="117"/>
                    <a:pt x="20" y="117"/>
                    <a:pt x="20" y="116"/>
                  </a:cubicBezTo>
                  <a:cubicBezTo>
                    <a:pt x="20" y="117"/>
                    <a:pt x="21" y="119"/>
                    <a:pt x="21" y="118"/>
                  </a:cubicBezTo>
                  <a:cubicBezTo>
                    <a:pt x="21" y="118"/>
                    <a:pt x="21" y="117"/>
                    <a:pt x="20" y="116"/>
                  </a:cubicBezTo>
                  <a:cubicBezTo>
                    <a:pt x="20" y="116"/>
                    <a:pt x="20" y="115"/>
                    <a:pt x="19" y="115"/>
                  </a:cubicBezTo>
                  <a:cubicBezTo>
                    <a:pt x="19" y="115"/>
                    <a:pt x="19" y="116"/>
                    <a:pt x="19" y="116"/>
                  </a:cubicBezTo>
                  <a:cubicBezTo>
                    <a:pt x="19" y="115"/>
                    <a:pt x="18" y="114"/>
                    <a:pt x="19" y="114"/>
                  </a:cubicBezTo>
                  <a:cubicBezTo>
                    <a:pt x="19" y="114"/>
                    <a:pt x="19" y="115"/>
                    <a:pt x="19" y="115"/>
                  </a:cubicBezTo>
                  <a:cubicBezTo>
                    <a:pt x="19" y="114"/>
                    <a:pt x="19" y="114"/>
                    <a:pt x="20" y="113"/>
                  </a:cubicBezTo>
                  <a:cubicBezTo>
                    <a:pt x="20" y="114"/>
                    <a:pt x="20" y="113"/>
                    <a:pt x="21" y="113"/>
                  </a:cubicBezTo>
                  <a:cubicBezTo>
                    <a:pt x="20" y="113"/>
                    <a:pt x="20" y="112"/>
                    <a:pt x="19" y="112"/>
                  </a:cubicBezTo>
                  <a:cubicBezTo>
                    <a:pt x="19" y="113"/>
                    <a:pt x="20" y="113"/>
                    <a:pt x="19" y="114"/>
                  </a:cubicBezTo>
                  <a:cubicBezTo>
                    <a:pt x="18" y="113"/>
                    <a:pt x="17" y="113"/>
                    <a:pt x="16" y="113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3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7" y="115"/>
                    <a:pt x="17" y="114"/>
                    <a:pt x="17" y="114"/>
                  </a:cubicBezTo>
                  <a:cubicBezTo>
                    <a:pt x="16" y="115"/>
                    <a:pt x="17" y="116"/>
                    <a:pt x="17" y="117"/>
                  </a:cubicBezTo>
                  <a:cubicBezTo>
                    <a:pt x="17" y="118"/>
                    <a:pt x="16" y="119"/>
                    <a:pt x="17" y="119"/>
                  </a:cubicBezTo>
                  <a:cubicBezTo>
                    <a:pt x="17" y="118"/>
                    <a:pt x="18" y="117"/>
                    <a:pt x="18" y="116"/>
                  </a:cubicBezTo>
                  <a:cubicBezTo>
                    <a:pt x="19" y="117"/>
                    <a:pt x="18" y="118"/>
                    <a:pt x="18" y="119"/>
                  </a:cubicBezTo>
                  <a:cubicBezTo>
                    <a:pt x="18" y="119"/>
                    <a:pt x="19" y="121"/>
                    <a:pt x="18" y="121"/>
                  </a:cubicBezTo>
                  <a:cubicBezTo>
                    <a:pt x="17" y="121"/>
                    <a:pt x="18" y="119"/>
                    <a:pt x="17" y="120"/>
                  </a:cubicBezTo>
                  <a:cubicBezTo>
                    <a:pt x="17" y="121"/>
                    <a:pt x="17" y="122"/>
                    <a:pt x="17" y="123"/>
                  </a:cubicBezTo>
                  <a:moveTo>
                    <a:pt x="24" y="129"/>
                  </a:moveTo>
                  <a:cubicBezTo>
                    <a:pt x="25" y="129"/>
                    <a:pt x="27" y="128"/>
                    <a:pt x="26" y="127"/>
                  </a:cubicBezTo>
                  <a:cubicBezTo>
                    <a:pt x="26" y="127"/>
                    <a:pt x="25" y="127"/>
                    <a:pt x="25" y="127"/>
                  </a:cubicBezTo>
                  <a:cubicBezTo>
                    <a:pt x="25" y="127"/>
                    <a:pt x="25" y="126"/>
                    <a:pt x="25" y="125"/>
                  </a:cubicBezTo>
                  <a:cubicBezTo>
                    <a:pt x="26" y="125"/>
                    <a:pt x="25" y="125"/>
                    <a:pt x="26" y="124"/>
                  </a:cubicBezTo>
                  <a:cubicBezTo>
                    <a:pt x="26" y="123"/>
                    <a:pt x="25" y="123"/>
                    <a:pt x="25" y="122"/>
                  </a:cubicBezTo>
                  <a:cubicBezTo>
                    <a:pt x="24" y="122"/>
                    <a:pt x="25" y="122"/>
                    <a:pt x="24" y="122"/>
                  </a:cubicBezTo>
                  <a:cubicBezTo>
                    <a:pt x="24" y="125"/>
                    <a:pt x="24" y="127"/>
                    <a:pt x="24" y="129"/>
                  </a:cubicBezTo>
                  <a:moveTo>
                    <a:pt x="26" y="138"/>
                  </a:moveTo>
                  <a:cubicBezTo>
                    <a:pt x="26" y="137"/>
                    <a:pt x="25" y="136"/>
                    <a:pt x="25" y="135"/>
                  </a:cubicBezTo>
                  <a:cubicBezTo>
                    <a:pt x="26" y="135"/>
                    <a:pt x="26" y="136"/>
                    <a:pt x="26" y="136"/>
                  </a:cubicBezTo>
                  <a:cubicBezTo>
                    <a:pt x="26" y="136"/>
                    <a:pt x="26" y="136"/>
                    <a:pt x="26" y="136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6" y="135"/>
                    <a:pt x="25" y="135"/>
                    <a:pt x="25" y="135"/>
                  </a:cubicBezTo>
                  <a:cubicBezTo>
                    <a:pt x="27" y="134"/>
                    <a:pt x="25" y="133"/>
                    <a:pt x="25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1"/>
                    <a:pt x="27" y="128"/>
                    <a:pt x="26" y="128"/>
                  </a:cubicBezTo>
                  <a:cubicBezTo>
                    <a:pt x="26" y="130"/>
                    <a:pt x="25" y="131"/>
                    <a:pt x="24" y="130"/>
                  </a:cubicBezTo>
                  <a:cubicBezTo>
                    <a:pt x="24" y="131"/>
                    <a:pt x="24" y="132"/>
                    <a:pt x="25" y="133"/>
                  </a:cubicBezTo>
                  <a:cubicBezTo>
                    <a:pt x="25" y="135"/>
                    <a:pt x="23" y="138"/>
                    <a:pt x="26" y="138"/>
                  </a:cubicBezTo>
                  <a:moveTo>
                    <a:pt x="17" y="145"/>
                  </a:moveTo>
                  <a:cubicBezTo>
                    <a:pt x="16" y="144"/>
                    <a:pt x="17" y="144"/>
                    <a:pt x="16" y="143"/>
                  </a:cubicBezTo>
                  <a:cubicBezTo>
                    <a:pt x="16" y="144"/>
                    <a:pt x="16" y="144"/>
                    <a:pt x="16" y="145"/>
                  </a:cubicBezTo>
                  <a:lnTo>
                    <a:pt x="17" y="145"/>
                  </a:lnTo>
                  <a:close/>
                  <a:moveTo>
                    <a:pt x="22" y="147"/>
                  </a:moveTo>
                  <a:cubicBezTo>
                    <a:pt x="23" y="147"/>
                    <a:pt x="23" y="146"/>
                    <a:pt x="23" y="145"/>
                  </a:cubicBezTo>
                  <a:cubicBezTo>
                    <a:pt x="22" y="144"/>
                    <a:pt x="22" y="147"/>
                    <a:pt x="22" y="147"/>
                  </a:cubicBezTo>
                  <a:moveTo>
                    <a:pt x="25" y="147"/>
                  </a:moveTo>
                  <a:cubicBezTo>
                    <a:pt x="25" y="145"/>
                    <a:pt x="26" y="148"/>
                    <a:pt x="27" y="147"/>
                  </a:cubicBezTo>
                  <a:cubicBezTo>
                    <a:pt x="27" y="145"/>
                    <a:pt x="27" y="144"/>
                    <a:pt x="26" y="143"/>
                  </a:cubicBezTo>
                  <a:cubicBezTo>
                    <a:pt x="26" y="142"/>
                    <a:pt x="26" y="144"/>
                    <a:pt x="25" y="143"/>
                  </a:cubicBezTo>
                  <a:cubicBezTo>
                    <a:pt x="26" y="142"/>
                    <a:pt x="27" y="141"/>
                    <a:pt x="27" y="140"/>
                  </a:cubicBezTo>
                  <a:cubicBezTo>
                    <a:pt x="26" y="140"/>
                    <a:pt x="26" y="139"/>
                    <a:pt x="25" y="139"/>
                  </a:cubicBezTo>
                  <a:cubicBezTo>
                    <a:pt x="25" y="140"/>
                    <a:pt x="25" y="142"/>
                    <a:pt x="26" y="140"/>
                  </a:cubicBezTo>
                  <a:cubicBezTo>
                    <a:pt x="25" y="142"/>
                    <a:pt x="25" y="142"/>
                    <a:pt x="25" y="143"/>
                  </a:cubicBezTo>
                  <a:cubicBezTo>
                    <a:pt x="26" y="144"/>
                    <a:pt x="24" y="146"/>
                    <a:pt x="25" y="147"/>
                  </a:cubicBezTo>
                  <a:moveTo>
                    <a:pt x="27" y="148"/>
                  </a:moveTo>
                  <a:cubicBezTo>
                    <a:pt x="27" y="148"/>
                    <a:pt x="26" y="148"/>
                    <a:pt x="26" y="148"/>
                  </a:cubicBezTo>
                  <a:cubicBezTo>
                    <a:pt x="26" y="149"/>
                    <a:pt x="25" y="148"/>
                    <a:pt x="25" y="149"/>
                  </a:cubicBezTo>
                  <a:cubicBezTo>
                    <a:pt x="25" y="150"/>
                    <a:pt x="27" y="148"/>
                    <a:pt x="27" y="148"/>
                  </a:cubicBezTo>
                  <a:moveTo>
                    <a:pt x="77" y="274"/>
                  </a:moveTo>
                  <a:cubicBezTo>
                    <a:pt x="78" y="273"/>
                    <a:pt x="78" y="273"/>
                    <a:pt x="78" y="273"/>
                  </a:cubicBezTo>
                  <a:cubicBezTo>
                    <a:pt x="77" y="273"/>
                    <a:pt x="79" y="271"/>
                    <a:pt x="77" y="272"/>
                  </a:cubicBezTo>
                  <a:cubicBezTo>
                    <a:pt x="77" y="272"/>
                    <a:pt x="77" y="273"/>
                    <a:pt x="77" y="274"/>
                  </a:cubicBezTo>
                  <a:moveTo>
                    <a:pt x="59" y="266"/>
                  </a:moveTo>
                  <a:cubicBezTo>
                    <a:pt x="60" y="267"/>
                    <a:pt x="61" y="267"/>
                    <a:pt x="62" y="266"/>
                  </a:cubicBezTo>
                  <a:cubicBezTo>
                    <a:pt x="62" y="266"/>
                    <a:pt x="59" y="266"/>
                    <a:pt x="59" y="266"/>
                  </a:cubicBezTo>
                  <a:moveTo>
                    <a:pt x="38" y="270"/>
                  </a:moveTo>
                  <a:cubicBezTo>
                    <a:pt x="39" y="270"/>
                    <a:pt x="39" y="271"/>
                    <a:pt x="40" y="271"/>
                  </a:cubicBezTo>
                  <a:cubicBezTo>
                    <a:pt x="41" y="271"/>
                    <a:pt x="38" y="269"/>
                    <a:pt x="38" y="270"/>
                  </a:cubicBezTo>
                  <a:moveTo>
                    <a:pt x="31" y="267"/>
                  </a:moveTo>
                  <a:cubicBezTo>
                    <a:pt x="32" y="267"/>
                    <a:pt x="32" y="267"/>
                    <a:pt x="33" y="268"/>
                  </a:cubicBezTo>
                  <a:cubicBezTo>
                    <a:pt x="33" y="268"/>
                    <a:pt x="34" y="269"/>
                    <a:pt x="35" y="269"/>
                  </a:cubicBezTo>
                  <a:cubicBezTo>
                    <a:pt x="34" y="268"/>
                    <a:pt x="34" y="268"/>
                    <a:pt x="33" y="267"/>
                  </a:cubicBezTo>
                  <a:cubicBezTo>
                    <a:pt x="32" y="267"/>
                    <a:pt x="31" y="266"/>
                    <a:pt x="31" y="267"/>
                  </a:cubicBezTo>
                  <a:moveTo>
                    <a:pt x="10" y="228"/>
                  </a:moveTo>
                  <a:cubicBezTo>
                    <a:pt x="10" y="229"/>
                    <a:pt x="11" y="228"/>
                    <a:pt x="11" y="229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0" y="227"/>
                    <a:pt x="10" y="227"/>
                    <a:pt x="10" y="228"/>
                  </a:cubicBezTo>
                  <a:moveTo>
                    <a:pt x="15" y="211"/>
                  </a:moveTo>
                  <a:cubicBezTo>
                    <a:pt x="16" y="212"/>
                    <a:pt x="14" y="212"/>
                    <a:pt x="14" y="213"/>
                  </a:cubicBezTo>
                  <a:cubicBezTo>
                    <a:pt x="15" y="214"/>
                    <a:pt x="15" y="212"/>
                    <a:pt x="16" y="213"/>
                  </a:cubicBezTo>
                  <a:cubicBezTo>
                    <a:pt x="16" y="212"/>
                    <a:pt x="16" y="211"/>
                    <a:pt x="15" y="211"/>
                  </a:cubicBezTo>
                  <a:moveTo>
                    <a:pt x="8" y="205"/>
                  </a:moveTo>
                  <a:cubicBezTo>
                    <a:pt x="8" y="206"/>
                    <a:pt x="7" y="206"/>
                    <a:pt x="7" y="206"/>
                  </a:cubicBezTo>
                  <a:cubicBezTo>
                    <a:pt x="8" y="207"/>
                    <a:pt x="8" y="206"/>
                    <a:pt x="9" y="205"/>
                  </a:cubicBezTo>
                  <a:cubicBezTo>
                    <a:pt x="10" y="206"/>
                    <a:pt x="9" y="206"/>
                    <a:pt x="10" y="206"/>
                  </a:cubicBezTo>
                  <a:cubicBezTo>
                    <a:pt x="10" y="204"/>
                    <a:pt x="9" y="205"/>
                    <a:pt x="8" y="205"/>
                  </a:cubicBezTo>
                  <a:moveTo>
                    <a:pt x="11" y="185"/>
                  </a:moveTo>
                  <a:cubicBezTo>
                    <a:pt x="11" y="186"/>
                    <a:pt x="11" y="187"/>
                    <a:pt x="11" y="187"/>
                  </a:cubicBezTo>
                  <a:cubicBezTo>
                    <a:pt x="11" y="186"/>
                    <a:pt x="12" y="186"/>
                    <a:pt x="11" y="185"/>
                  </a:cubicBezTo>
                  <a:moveTo>
                    <a:pt x="18" y="177"/>
                  </a:moveTo>
                  <a:cubicBezTo>
                    <a:pt x="18" y="179"/>
                    <a:pt x="18" y="179"/>
                    <a:pt x="18" y="179"/>
                  </a:cubicBezTo>
                  <a:cubicBezTo>
                    <a:pt x="19" y="180"/>
                    <a:pt x="19" y="177"/>
                    <a:pt x="18" y="177"/>
                  </a:cubicBezTo>
                  <a:moveTo>
                    <a:pt x="14" y="174"/>
                  </a:moveTo>
                  <a:cubicBezTo>
                    <a:pt x="14" y="175"/>
                    <a:pt x="13" y="176"/>
                    <a:pt x="14" y="176"/>
                  </a:cubicBezTo>
                  <a:cubicBezTo>
                    <a:pt x="14" y="176"/>
                    <a:pt x="15" y="174"/>
                    <a:pt x="14" y="174"/>
                  </a:cubicBezTo>
                  <a:moveTo>
                    <a:pt x="15" y="169"/>
                  </a:moveTo>
                  <a:cubicBezTo>
                    <a:pt x="15" y="170"/>
                    <a:pt x="16" y="172"/>
                    <a:pt x="16" y="171"/>
                  </a:cubicBezTo>
                  <a:cubicBezTo>
                    <a:pt x="16" y="171"/>
                    <a:pt x="17" y="169"/>
                    <a:pt x="15" y="169"/>
                  </a:cubicBezTo>
                  <a:moveTo>
                    <a:pt x="21" y="162"/>
                  </a:moveTo>
                  <a:cubicBezTo>
                    <a:pt x="20" y="162"/>
                    <a:pt x="20" y="163"/>
                    <a:pt x="19" y="164"/>
                  </a:cubicBezTo>
                  <a:cubicBezTo>
                    <a:pt x="21" y="165"/>
                    <a:pt x="21" y="163"/>
                    <a:pt x="21" y="162"/>
                  </a:cubicBezTo>
                  <a:moveTo>
                    <a:pt x="16" y="156"/>
                  </a:moveTo>
                  <a:cubicBezTo>
                    <a:pt x="15" y="157"/>
                    <a:pt x="15" y="158"/>
                    <a:pt x="14" y="159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6" y="157"/>
                    <a:pt x="17" y="156"/>
                    <a:pt x="16" y="156"/>
                  </a:cubicBezTo>
                  <a:moveTo>
                    <a:pt x="25" y="151"/>
                  </a:moveTo>
                  <a:cubicBezTo>
                    <a:pt x="25" y="153"/>
                    <a:pt x="26" y="154"/>
                    <a:pt x="26" y="155"/>
                  </a:cubicBezTo>
                  <a:cubicBezTo>
                    <a:pt x="26" y="154"/>
                    <a:pt x="27" y="152"/>
                    <a:pt x="26" y="152"/>
                  </a:cubicBezTo>
                  <a:cubicBezTo>
                    <a:pt x="26" y="152"/>
                    <a:pt x="25" y="152"/>
                    <a:pt x="25" y="151"/>
                  </a:cubicBezTo>
                  <a:moveTo>
                    <a:pt x="25" y="160"/>
                  </a:moveTo>
                  <a:cubicBezTo>
                    <a:pt x="27" y="160"/>
                    <a:pt x="26" y="158"/>
                    <a:pt x="26" y="157"/>
                  </a:cubicBezTo>
                  <a:cubicBezTo>
                    <a:pt x="26" y="157"/>
                    <a:pt x="26" y="156"/>
                    <a:pt x="26" y="156"/>
                  </a:cubicBezTo>
                  <a:cubicBezTo>
                    <a:pt x="27" y="156"/>
                    <a:pt x="27" y="156"/>
                    <a:pt x="27" y="155"/>
                  </a:cubicBezTo>
                  <a:cubicBezTo>
                    <a:pt x="26" y="155"/>
                    <a:pt x="26" y="156"/>
                    <a:pt x="25" y="155"/>
                  </a:cubicBezTo>
                  <a:cubicBezTo>
                    <a:pt x="26" y="154"/>
                    <a:pt x="25" y="154"/>
                    <a:pt x="25" y="153"/>
                  </a:cubicBezTo>
                  <a:cubicBezTo>
                    <a:pt x="25" y="155"/>
                    <a:pt x="26" y="158"/>
                    <a:pt x="25" y="160"/>
                  </a:cubicBezTo>
                  <a:moveTo>
                    <a:pt x="23" y="177"/>
                  </a:moveTo>
                  <a:cubicBezTo>
                    <a:pt x="23" y="177"/>
                    <a:pt x="23" y="176"/>
                    <a:pt x="23" y="177"/>
                  </a:cubicBezTo>
                  <a:cubicBezTo>
                    <a:pt x="23" y="176"/>
                    <a:pt x="23" y="176"/>
                    <a:pt x="24" y="175"/>
                  </a:cubicBezTo>
                  <a:cubicBezTo>
                    <a:pt x="23" y="174"/>
                    <a:pt x="23" y="177"/>
                    <a:pt x="23" y="177"/>
                  </a:cubicBezTo>
                  <a:moveTo>
                    <a:pt x="22" y="183"/>
                  </a:moveTo>
                  <a:cubicBezTo>
                    <a:pt x="23" y="182"/>
                    <a:pt x="23" y="182"/>
                    <a:pt x="22" y="182"/>
                  </a:cubicBezTo>
                  <a:cubicBezTo>
                    <a:pt x="22" y="182"/>
                    <a:pt x="22" y="182"/>
                    <a:pt x="22" y="183"/>
                  </a:cubicBezTo>
                  <a:close/>
                  <a:moveTo>
                    <a:pt x="22" y="185"/>
                  </a:moveTo>
                  <a:cubicBezTo>
                    <a:pt x="23" y="185"/>
                    <a:pt x="24" y="185"/>
                    <a:pt x="24" y="184"/>
                  </a:cubicBezTo>
                  <a:cubicBezTo>
                    <a:pt x="23" y="183"/>
                    <a:pt x="23" y="184"/>
                    <a:pt x="23" y="184"/>
                  </a:cubicBezTo>
                  <a:cubicBezTo>
                    <a:pt x="23" y="184"/>
                    <a:pt x="22" y="184"/>
                    <a:pt x="22" y="184"/>
                  </a:cubicBezTo>
                  <a:lnTo>
                    <a:pt x="22" y="185"/>
                  </a:lnTo>
                  <a:close/>
                  <a:moveTo>
                    <a:pt x="22" y="208"/>
                  </a:moveTo>
                  <a:cubicBezTo>
                    <a:pt x="22" y="207"/>
                    <a:pt x="22" y="206"/>
                    <a:pt x="21" y="206"/>
                  </a:cubicBezTo>
                  <a:cubicBezTo>
                    <a:pt x="21" y="207"/>
                    <a:pt x="20" y="207"/>
                    <a:pt x="20" y="208"/>
                  </a:cubicBezTo>
                  <a:lnTo>
                    <a:pt x="22" y="208"/>
                  </a:lnTo>
                  <a:close/>
                  <a:moveTo>
                    <a:pt x="115" y="256"/>
                  </a:moveTo>
                  <a:cubicBezTo>
                    <a:pt x="115" y="257"/>
                    <a:pt x="114" y="257"/>
                    <a:pt x="113" y="258"/>
                  </a:cubicBezTo>
                  <a:cubicBezTo>
                    <a:pt x="114" y="258"/>
                    <a:pt x="114" y="259"/>
                    <a:pt x="115" y="258"/>
                  </a:cubicBezTo>
                  <a:cubicBezTo>
                    <a:pt x="115" y="258"/>
                    <a:pt x="116" y="256"/>
                    <a:pt x="115" y="256"/>
                  </a:cubicBezTo>
                  <a:moveTo>
                    <a:pt x="121" y="253"/>
                  </a:moveTo>
                  <a:cubicBezTo>
                    <a:pt x="121" y="253"/>
                    <a:pt x="121" y="253"/>
                    <a:pt x="121" y="253"/>
                  </a:cubicBezTo>
                  <a:cubicBezTo>
                    <a:pt x="120" y="253"/>
                    <a:pt x="120" y="254"/>
                    <a:pt x="120" y="254"/>
                  </a:cubicBezTo>
                  <a:cubicBezTo>
                    <a:pt x="120" y="254"/>
                    <a:pt x="122" y="254"/>
                    <a:pt x="121" y="253"/>
                  </a:cubicBezTo>
                  <a:moveTo>
                    <a:pt x="167" y="119"/>
                  </a:moveTo>
                  <a:cubicBezTo>
                    <a:pt x="167" y="119"/>
                    <a:pt x="167" y="121"/>
                    <a:pt x="168" y="120"/>
                  </a:cubicBezTo>
                  <a:cubicBezTo>
                    <a:pt x="168" y="120"/>
                    <a:pt x="168" y="118"/>
                    <a:pt x="167" y="119"/>
                  </a:cubicBezTo>
                  <a:moveTo>
                    <a:pt x="164" y="113"/>
                  </a:moveTo>
                  <a:cubicBezTo>
                    <a:pt x="165" y="114"/>
                    <a:pt x="165" y="114"/>
                    <a:pt x="164" y="115"/>
                  </a:cubicBezTo>
                  <a:cubicBezTo>
                    <a:pt x="165" y="116"/>
                    <a:pt x="165" y="115"/>
                    <a:pt x="166" y="116"/>
                  </a:cubicBezTo>
                  <a:cubicBezTo>
                    <a:pt x="167" y="116"/>
                    <a:pt x="166" y="114"/>
                    <a:pt x="165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5" y="114"/>
                    <a:pt x="165" y="113"/>
                    <a:pt x="164" y="113"/>
                  </a:cubicBezTo>
                  <a:moveTo>
                    <a:pt x="158" y="111"/>
                  </a:moveTo>
                  <a:cubicBezTo>
                    <a:pt x="158" y="112"/>
                    <a:pt x="159" y="113"/>
                    <a:pt x="160" y="113"/>
                  </a:cubicBezTo>
                  <a:cubicBezTo>
                    <a:pt x="159" y="113"/>
                    <a:pt x="159" y="112"/>
                    <a:pt x="159" y="112"/>
                  </a:cubicBezTo>
                  <a:cubicBezTo>
                    <a:pt x="159" y="112"/>
                    <a:pt x="159" y="112"/>
                    <a:pt x="158" y="111"/>
                  </a:cubicBezTo>
                  <a:moveTo>
                    <a:pt x="141" y="41"/>
                  </a:moveTo>
                  <a:cubicBezTo>
                    <a:pt x="142" y="42"/>
                    <a:pt x="140" y="43"/>
                    <a:pt x="140" y="42"/>
                  </a:cubicBezTo>
                  <a:lnTo>
                    <a:pt x="141" y="41"/>
                  </a:lnTo>
                  <a:close/>
                  <a:moveTo>
                    <a:pt x="144" y="46"/>
                  </a:moveTo>
                  <a:cubicBezTo>
                    <a:pt x="144" y="45"/>
                    <a:pt x="144" y="44"/>
                    <a:pt x="143" y="43"/>
                  </a:cubicBezTo>
                  <a:cubicBezTo>
                    <a:pt x="142" y="44"/>
                    <a:pt x="143" y="45"/>
                    <a:pt x="144" y="46"/>
                  </a:cubicBezTo>
                  <a:moveTo>
                    <a:pt x="124" y="59"/>
                  </a:moveTo>
                  <a:cubicBezTo>
                    <a:pt x="125" y="59"/>
                    <a:pt x="126" y="59"/>
                    <a:pt x="126" y="58"/>
                  </a:cubicBezTo>
                  <a:cubicBezTo>
                    <a:pt x="125" y="58"/>
                    <a:pt x="125" y="58"/>
                    <a:pt x="124" y="58"/>
                  </a:cubicBezTo>
                  <a:cubicBezTo>
                    <a:pt x="124" y="59"/>
                    <a:pt x="124" y="59"/>
                    <a:pt x="124" y="59"/>
                  </a:cubicBezTo>
                  <a:moveTo>
                    <a:pt x="125" y="64"/>
                  </a:moveTo>
                  <a:cubicBezTo>
                    <a:pt x="126" y="64"/>
                    <a:pt x="126" y="64"/>
                    <a:pt x="126" y="64"/>
                  </a:cubicBezTo>
                  <a:cubicBezTo>
                    <a:pt x="127" y="64"/>
                    <a:pt x="128" y="64"/>
                    <a:pt x="128" y="63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3"/>
                    <a:pt x="126" y="63"/>
                    <a:pt x="126" y="63"/>
                  </a:cubicBezTo>
                  <a:cubicBezTo>
                    <a:pt x="126" y="64"/>
                    <a:pt x="126" y="64"/>
                    <a:pt x="125" y="64"/>
                  </a:cubicBezTo>
                  <a:moveTo>
                    <a:pt x="153" y="58"/>
                  </a:moveTo>
                  <a:cubicBezTo>
                    <a:pt x="153" y="57"/>
                    <a:pt x="153" y="55"/>
                    <a:pt x="152" y="55"/>
                  </a:cubicBezTo>
                  <a:cubicBezTo>
                    <a:pt x="151" y="56"/>
                    <a:pt x="153" y="56"/>
                    <a:pt x="152" y="57"/>
                  </a:cubicBezTo>
                  <a:cubicBezTo>
                    <a:pt x="152" y="57"/>
                    <a:pt x="152" y="57"/>
                    <a:pt x="152" y="57"/>
                  </a:cubicBezTo>
                  <a:cubicBezTo>
                    <a:pt x="153" y="57"/>
                    <a:pt x="153" y="57"/>
                    <a:pt x="153" y="58"/>
                  </a:cubicBezTo>
                  <a:cubicBezTo>
                    <a:pt x="153" y="58"/>
                    <a:pt x="153" y="58"/>
                    <a:pt x="153" y="58"/>
                  </a:cubicBezTo>
                  <a:moveTo>
                    <a:pt x="128" y="65"/>
                  </a:moveTo>
                  <a:cubicBezTo>
                    <a:pt x="128" y="65"/>
                    <a:pt x="127" y="64"/>
                    <a:pt x="126" y="65"/>
                  </a:cubicBezTo>
                  <a:cubicBezTo>
                    <a:pt x="127" y="66"/>
                    <a:pt x="129" y="66"/>
                    <a:pt x="128" y="67"/>
                  </a:cubicBezTo>
                  <a:cubicBezTo>
                    <a:pt x="129" y="67"/>
                    <a:pt x="128" y="66"/>
                    <a:pt x="128" y="65"/>
                  </a:cubicBezTo>
                  <a:moveTo>
                    <a:pt x="130" y="68"/>
                  </a:moveTo>
                  <a:cubicBezTo>
                    <a:pt x="129" y="67"/>
                    <a:pt x="129" y="67"/>
                    <a:pt x="128" y="67"/>
                  </a:cubicBezTo>
                  <a:cubicBezTo>
                    <a:pt x="128" y="68"/>
                    <a:pt x="130" y="69"/>
                    <a:pt x="130" y="68"/>
                  </a:cubicBezTo>
                  <a:moveTo>
                    <a:pt x="151" y="88"/>
                  </a:moveTo>
                  <a:cubicBezTo>
                    <a:pt x="151" y="88"/>
                    <a:pt x="150" y="88"/>
                    <a:pt x="150" y="88"/>
                  </a:cubicBezTo>
                  <a:cubicBezTo>
                    <a:pt x="151" y="89"/>
                    <a:pt x="152" y="88"/>
                    <a:pt x="151" y="88"/>
                  </a:cubicBezTo>
                  <a:moveTo>
                    <a:pt x="132" y="105"/>
                  </a:moveTo>
                  <a:cubicBezTo>
                    <a:pt x="130" y="106"/>
                    <a:pt x="130" y="106"/>
                    <a:pt x="130" y="106"/>
                  </a:cubicBezTo>
                  <a:cubicBezTo>
                    <a:pt x="131" y="106"/>
                    <a:pt x="131" y="106"/>
                    <a:pt x="131" y="106"/>
                  </a:cubicBezTo>
                  <a:cubicBezTo>
                    <a:pt x="132" y="106"/>
                    <a:pt x="133" y="105"/>
                    <a:pt x="132" y="105"/>
                  </a:cubicBezTo>
                  <a:moveTo>
                    <a:pt x="168" y="126"/>
                  </a:moveTo>
                  <a:cubicBezTo>
                    <a:pt x="168" y="126"/>
                    <a:pt x="168" y="125"/>
                    <a:pt x="167" y="125"/>
                  </a:cubicBezTo>
                  <a:cubicBezTo>
                    <a:pt x="167" y="125"/>
                    <a:pt x="166" y="124"/>
                    <a:pt x="166" y="125"/>
                  </a:cubicBezTo>
                  <a:cubicBezTo>
                    <a:pt x="167" y="125"/>
                    <a:pt x="169" y="127"/>
                    <a:pt x="168" y="126"/>
                  </a:cubicBezTo>
                  <a:moveTo>
                    <a:pt x="169" y="131"/>
                  </a:moveTo>
                  <a:cubicBezTo>
                    <a:pt x="169" y="130"/>
                    <a:pt x="170" y="130"/>
                    <a:pt x="169" y="129"/>
                  </a:cubicBezTo>
                  <a:cubicBezTo>
                    <a:pt x="168" y="129"/>
                    <a:pt x="169" y="131"/>
                    <a:pt x="169" y="131"/>
                  </a:cubicBezTo>
                  <a:moveTo>
                    <a:pt x="175" y="131"/>
                  </a:moveTo>
                  <a:cubicBezTo>
                    <a:pt x="174" y="131"/>
                    <a:pt x="174" y="131"/>
                    <a:pt x="175" y="132"/>
                  </a:cubicBezTo>
                  <a:cubicBezTo>
                    <a:pt x="175" y="132"/>
                    <a:pt x="176" y="133"/>
                    <a:pt x="176" y="133"/>
                  </a:cubicBezTo>
                  <a:cubicBezTo>
                    <a:pt x="176" y="132"/>
                    <a:pt x="176" y="131"/>
                    <a:pt x="175" y="131"/>
                  </a:cubicBezTo>
                  <a:moveTo>
                    <a:pt x="178" y="143"/>
                  </a:moveTo>
                  <a:cubicBezTo>
                    <a:pt x="177" y="142"/>
                    <a:pt x="178" y="142"/>
                    <a:pt x="178" y="142"/>
                  </a:cubicBezTo>
                  <a:cubicBezTo>
                    <a:pt x="178" y="140"/>
                    <a:pt x="177" y="139"/>
                    <a:pt x="177" y="139"/>
                  </a:cubicBezTo>
                  <a:cubicBezTo>
                    <a:pt x="177" y="139"/>
                    <a:pt x="177" y="138"/>
                    <a:pt x="177" y="138"/>
                  </a:cubicBezTo>
                  <a:cubicBezTo>
                    <a:pt x="175" y="137"/>
                    <a:pt x="174" y="135"/>
                    <a:pt x="173" y="133"/>
                  </a:cubicBezTo>
                  <a:cubicBezTo>
                    <a:pt x="173" y="133"/>
                    <a:pt x="172" y="132"/>
                    <a:pt x="172" y="133"/>
                  </a:cubicBezTo>
                  <a:cubicBezTo>
                    <a:pt x="173" y="133"/>
                    <a:pt x="173" y="133"/>
                    <a:pt x="173" y="134"/>
                  </a:cubicBezTo>
                  <a:cubicBezTo>
                    <a:pt x="173" y="134"/>
                    <a:pt x="173" y="135"/>
                    <a:pt x="173" y="136"/>
                  </a:cubicBezTo>
                  <a:cubicBezTo>
                    <a:pt x="174" y="136"/>
                    <a:pt x="174" y="136"/>
                    <a:pt x="174" y="137"/>
                  </a:cubicBezTo>
                  <a:cubicBezTo>
                    <a:pt x="175" y="138"/>
                    <a:pt x="175" y="139"/>
                    <a:pt x="175" y="140"/>
                  </a:cubicBezTo>
                  <a:cubicBezTo>
                    <a:pt x="175" y="140"/>
                    <a:pt x="176" y="140"/>
                    <a:pt x="176" y="140"/>
                  </a:cubicBezTo>
                  <a:cubicBezTo>
                    <a:pt x="176" y="141"/>
                    <a:pt x="177" y="143"/>
                    <a:pt x="178" y="143"/>
                  </a:cubicBezTo>
                  <a:moveTo>
                    <a:pt x="184" y="181"/>
                  </a:moveTo>
                  <a:cubicBezTo>
                    <a:pt x="184" y="180"/>
                    <a:pt x="185" y="180"/>
                    <a:pt x="185" y="179"/>
                  </a:cubicBezTo>
                  <a:cubicBezTo>
                    <a:pt x="185" y="178"/>
                    <a:pt x="185" y="178"/>
                    <a:pt x="185" y="177"/>
                  </a:cubicBezTo>
                  <a:cubicBezTo>
                    <a:pt x="185" y="177"/>
                    <a:pt x="185" y="177"/>
                    <a:pt x="185" y="177"/>
                  </a:cubicBezTo>
                  <a:cubicBezTo>
                    <a:pt x="185" y="177"/>
                    <a:pt x="185" y="177"/>
                    <a:pt x="185" y="177"/>
                  </a:cubicBezTo>
                  <a:cubicBezTo>
                    <a:pt x="185" y="175"/>
                    <a:pt x="185" y="174"/>
                    <a:pt x="184" y="174"/>
                  </a:cubicBezTo>
                  <a:cubicBezTo>
                    <a:pt x="183" y="175"/>
                    <a:pt x="184" y="177"/>
                    <a:pt x="184" y="178"/>
                  </a:cubicBezTo>
                  <a:cubicBezTo>
                    <a:pt x="184" y="179"/>
                    <a:pt x="183" y="180"/>
                    <a:pt x="184" y="181"/>
                  </a:cubicBezTo>
                  <a:moveTo>
                    <a:pt x="171" y="229"/>
                  </a:moveTo>
                  <a:cubicBezTo>
                    <a:pt x="171" y="228"/>
                    <a:pt x="172" y="228"/>
                    <a:pt x="172" y="227"/>
                  </a:cubicBezTo>
                  <a:cubicBezTo>
                    <a:pt x="172" y="226"/>
                    <a:pt x="170" y="229"/>
                    <a:pt x="171" y="229"/>
                  </a:cubicBezTo>
                  <a:moveTo>
                    <a:pt x="174" y="223"/>
                  </a:moveTo>
                  <a:cubicBezTo>
                    <a:pt x="173" y="223"/>
                    <a:pt x="174" y="225"/>
                    <a:pt x="175" y="224"/>
                  </a:cubicBezTo>
                  <a:cubicBezTo>
                    <a:pt x="174" y="224"/>
                    <a:pt x="175" y="223"/>
                    <a:pt x="174" y="223"/>
                  </a:cubicBezTo>
                  <a:moveTo>
                    <a:pt x="172" y="223"/>
                  </a:moveTo>
                  <a:cubicBezTo>
                    <a:pt x="172" y="222"/>
                    <a:pt x="173" y="223"/>
                    <a:pt x="174" y="222"/>
                  </a:cubicBezTo>
                  <a:cubicBezTo>
                    <a:pt x="174" y="220"/>
                    <a:pt x="171" y="221"/>
                    <a:pt x="172" y="223"/>
                  </a:cubicBezTo>
                  <a:moveTo>
                    <a:pt x="185" y="182"/>
                  </a:moveTo>
                  <a:cubicBezTo>
                    <a:pt x="184" y="182"/>
                    <a:pt x="184" y="182"/>
                    <a:pt x="183" y="182"/>
                  </a:cubicBezTo>
                  <a:cubicBezTo>
                    <a:pt x="183" y="182"/>
                    <a:pt x="183" y="182"/>
                    <a:pt x="183" y="181"/>
                  </a:cubicBezTo>
                  <a:cubicBezTo>
                    <a:pt x="183" y="183"/>
                    <a:pt x="185" y="184"/>
                    <a:pt x="185" y="182"/>
                  </a:cubicBezTo>
                  <a:moveTo>
                    <a:pt x="166" y="193"/>
                  </a:moveTo>
                  <a:cubicBezTo>
                    <a:pt x="167" y="193"/>
                    <a:pt x="167" y="192"/>
                    <a:pt x="167" y="191"/>
                  </a:cubicBezTo>
                  <a:cubicBezTo>
                    <a:pt x="166" y="192"/>
                    <a:pt x="165" y="192"/>
                    <a:pt x="166" y="193"/>
                  </a:cubicBezTo>
                  <a:moveTo>
                    <a:pt x="163" y="200"/>
                  </a:moveTo>
                  <a:cubicBezTo>
                    <a:pt x="163" y="198"/>
                    <a:pt x="164" y="199"/>
                    <a:pt x="164" y="198"/>
                  </a:cubicBezTo>
                  <a:cubicBezTo>
                    <a:pt x="164" y="198"/>
                    <a:pt x="164" y="197"/>
                    <a:pt x="163" y="198"/>
                  </a:cubicBezTo>
                  <a:cubicBezTo>
                    <a:pt x="163" y="198"/>
                    <a:pt x="162" y="199"/>
                    <a:pt x="163" y="200"/>
                  </a:cubicBezTo>
                  <a:moveTo>
                    <a:pt x="153" y="212"/>
                  </a:moveTo>
                  <a:cubicBezTo>
                    <a:pt x="154" y="212"/>
                    <a:pt x="155" y="211"/>
                    <a:pt x="154" y="211"/>
                  </a:cubicBezTo>
                  <a:cubicBezTo>
                    <a:pt x="154" y="211"/>
                    <a:pt x="153" y="211"/>
                    <a:pt x="153" y="212"/>
                  </a:cubicBezTo>
                  <a:moveTo>
                    <a:pt x="166" y="223"/>
                  </a:moveTo>
                  <a:cubicBezTo>
                    <a:pt x="167" y="222"/>
                    <a:pt x="167" y="222"/>
                    <a:pt x="167" y="221"/>
                  </a:cubicBezTo>
                  <a:cubicBezTo>
                    <a:pt x="168" y="222"/>
                    <a:pt x="168" y="220"/>
                    <a:pt x="169" y="220"/>
                  </a:cubicBezTo>
                  <a:cubicBezTo>
                    <a:pt x="169" y="219"/>
                    <a:pt x="170" y="220"/>
                    <a:pt x="170" y="219"/>
                  </a:cubicBezTo>
                  <a:cubicBezTo>
                    <a:pt x="169" y="219"/>
                    <a:pt x="171" y="217"/>
                    <a:pt x="171" y="217"/>
                  </a:cubicBezTo>
                  <a:cubicBezTo>
                    <a:pt x="171" y="216"/>
                    <a:pt x="171" y="215"/>
                    <a:pt x="172" y="216"/>
                  </a:cubicBezTo>
                  <a:cubicBezTo>
                    <a:pt x="171" y="217"/>
                    <a:pt x="171" y="217"/>
                    <a:pt x="171" y="218"/>
                  </a:cubicBezTo>
                  <a:cubicBezTo>
                    <a:pt x="172" y="217"/>
                    <a:pt x="172" y="217"/>
                    <a:pt x="172" y="216"/>
                  </a:cubicBezTo>
                  <a:cubicBezTo>
                    <a:pt x="173" y="216"/>
                    <a:pt x="173" y="215"/>
                    <a:pt x="173" y="215"/>
                  </a:cubicBezTo>
                  <a:cubicBezTo>
                    <a:pt x="173" y="214"/>
                    <a:pt x="173" y="213"/>
                    <a:pt x="174" y="214"/>
                  </a:cubicBezTo>
                  <a:cubicBezTo>
                    <a:pt x="174" y="214"/>
                    <a:pt x="174" y="214"/>
                    <a:pt x="174" y="214"/>
                  </a:cubicBezTo>
                  <a:cubicBezTo>
                    <a:pt x="174" y="213"/>
                    <a:pt x="176" y="213"/>
                    <a:pt x="175" y="212"/>
                  </a:cubicBezTo>
                  <a:cubicBezTo>
                    <a:pt x="175" y="212"/>
                    <a:pt x="175" y="213"/>
                    <a:pt x="174" y="212"/>
                  </a:cubicBezTo>
                  <a:cubicBezTo>
                    <a:pt x="175" y="211"/>
                    <a:pt x="176" y="211"/>
                    <a:pt x="176" y="209"/>
                  </a:cubicBezTo>
                  <a:cubicBezTo>
                    <a:pt x="176" y="209"/>
                    <a:pt x="177" y="209"/>
                    <a:pt x="177" y="209"/>
                  </a:cubicBezTo>
                  <a:cubicBezTo>
                    <a:pt x="177" y="209"/>
                    <a:pt x="178" y="207"/>
                    <a:pt x="178" y="207"/>
                  </a:cubicBezTo>
                  <a:cubicBezTo>
                    <a:pt x="179" y="207"/>
                    <a:pt x="179" y="208"/>
                    <a:pt x="179" y="208"/>
                  </a:cubicBezTo>
                  <a:cubicBezTo>
                    <a:pt x="179" y="207"/>
                    <a:pt x="179" y="206"/>
                    <a:pt x="180" y="206"/>
                  </a:cubicBezTo>
                  <a:cubicBezTo>
                    <a:pt x="180" y="206"/>
                    <a:pt x="181" y="206"/>
                    <a:pt x="181" y="206"/>
                  </a:cubicBezTo>
                  <a:cubicBezTo>
                    <a:pt x="181" y="205"/>
                    <a:pt x="180" y="205"/>
                    <a:pt x="179" y="205"/>
                  </a:cubicBezTo>
                  <a:cubicBezTo>
                    <a:pt x="180" y="204"/>
                    <a:pt x="178" y="204"/>
                    <a:pt x="179" y="203"/>
                  </a:cubicBezTo>
                  <a:cubicBezTo>
                    <a:pt x="179" y="202"/>
                    <a:pt x="180" y="203"/>
                    <a:pt x="180" y="202"/>
                  </a:cubicBezTo>
                  <a:cubicBezTo>
                    <a:pt x="180" y="201"/>
                    <a:pt x="180" y="201"/>
                    <a:pt x="180" y="200"/>
                  </a:cubicBezTo>
                  <a:cubicBezTo>
                    <a:pt x="181" y="198"/>
                    <a:pt x="182" y="196"/>
                    <a:pt x="183" y="194"/>
                  </a:cubicBezTo>
                  <a:cubicBezTo>
                    <a:pt x="183" y="194"/>
                    <a:pt x="182" y="193"/>
                    <a:pt x="183" y="193"/>
                  </a:cubicBezTo>
                  <a:cubicBezTo>
                    <a:pt x="183" y="191"/>
                    <a:pt x="183" y="190"/>
                    <a:pt x="184" y="188"/>
                  </a:cubicBezTo>
                  <a:cubicBezTo>
                    <a:pt x="184" y="188"/>
                    <a:pt x="184" y="187"/>
                    <a:pt x="184" y="186"/>
                  </a:cubicBezTo>
                  <a:cubicBezTo>
                    <a:pt x="184" y="186"/>
                    <a:pt x="184" y="185"/>
                    <a:pt x="185" y="184"/>
                  </a:cubicBezTo>
                  <a:cubicBezTo>
                    <a:pt x="184" y="183"/>
                    <a:pt x="183" y="184"/>
                    <a:pt x="183" y="185"/>
                  </a:cubicBezTo>
                  <a:cubicBezTo>
                    <a:pt x="183" y="185"/>
                    <a:pt x="183" y="186"/>
                    <a:pt x="183" y="186"/>
                  </a:cubicBezTo>
                  <a:cubicBezTo>
                    <a:pt x="183" y="187"/>
                    <a:pt x="183" y="187"/>
                    <a:pt x="183" y="187"/>
                  </a:cubicBezTo>
                  <a:cubicBezTo>
                    <a:pt x="182" y="189"/>
                    <a:pt x="182" y="191"/>
                    <a:pt x="181" y="192"/>
                  </a:cubicBezTo>
                  <a:cubicBezTo>
                    <a:pt x="181" y="192"/>
                    <a:pt x="181" y="193"/>
                    <a:pt x="181" y="193"/>
                  </a:cubicBezTo>
                  <a:cubicBezTo>
                    <a:pt x="180" y="196"/>
                    <a:pt x="180" y="197"/>
                    <a:pt x="179" y="200"/>
                  </a:cubicBezTo>
                  <a:cubicBezTo>
                    <a:pt x="178" y="200"/>
                    <a:pt x="179" y="199"/>
                    <a:pt x="178" y="200"/>
                  </a:cubicBezTo>
                  <a:cubicBezTo>
                    <a:pt x="179" y="200"/>
                    <a:pt x="178" y="201"/>
                    <a:pt x="178" y="202"/>
                  </a:cubicBezTo>
                  <a:cubicBezTo>
                    <a:pt x="178" y="203"/>
                    <a:pt x="177" y="204"/>
                    <a:pt x="177" y="205"/>
                  </a:cubicBezTo>
                  <a:cubicBezTo>
                    <a:pt x="176" y="206"/>
                    <a:pt x="176" y="206"/>
                    <a:pt x="175" y="207"/>
                  </a:cubicBezTo>
                  <a:cubicBezTo>
                    <a:pt x="175" y="208"/>
                    <a:pt x="174" y="209"/>
                    <a:pt x="173" y="210"/>
                  </a:cubicBezTo>
                  <a:cubicBezTo>
                    <a:pt x="175" y="210"/>
                    <a:pt x="173" y="211"/>
                    <a:pt x="173" y="212"/>
                  </a:cubicBezTo>
                  <a:cubicBezTo>
                    <a:pt x="172" y="212"/>
                    <a:pt x="173" y="211"/>
                    <a:pt x="172" y="211"/>
                  </a:cubicBezTo>
                  <a:cubicBezTo>
                    <a:pt x="172" y="212"/>
                    <a:pt x="171" y="212"/>
                    <a:pt x="171" y="213"/>
                  </a:cubicBezTo>
                  <a:cubicBezTo>
                    <a:pt x="171" y="214"/>
                    <a:pt x="171" y="212"/>
                    <a:pt x="172" y="213"/>
                  </a:cubicBezTo>
                  <a:cubicBezTo>
                    <a:pt x="173" y="213"/>
                    <a:pt x="171" y="214"/>
                    <a:pt x="170" y="215"/>
                  </a:cubicBezTo>
                  <a:cubicBezTo>
                    <a:pt x="171" y="215"/>
                    <a:pt x="171" y="216"/>
                    <a:pt x="170" y="216"/>
                  </a:cubicBezTo>
                  <a:cubicBezTo>
                    <a:pt x="170" y="215"/>
                    <a:pt x="170" y="216"/>
                    <a:pt x="169" y="217"/>
                  </a:cubicBezTo>
                  <a:cubicBezTo>
                    <a:pt x="168" y="218"/>
                    <a:pt x="168" y="218"/>
                    <a:pt x="168" y="219"/>
                  </a:cubicBezTo>
                  <a:cubicBezTo>
                    <a:pt x="167" y="219"/>
                    <a:pt x="167" y="219"/>
                    <a:pt x="167" y="218"/>
                  </a:cubicBezTo>
                  <a:cubicBezTo>
                    <a:pt x="166" y="219"/>
                    <a:pt x="167" y="219"/>
                    <a:pt x="167" y="220"/>
                  </a:cubicBezTo>
                  <a:cubicBezTo>
                    <a:pt x="166" y="221"/>
                    <a:pt x="165" y="221"/>
                    <a:pt x="164" y="222"/>
                  </a:cubicBezTo>
                  <a:cubicBezTo>
                    <a:pt x="164" y="222"/>
                    <a:pt x="163" y="223"/>
                    <a:pt x="163" y="223"/>
                  </a:cubicBezTo>
                  <a:cubicBezTo>
                    <a:pt x="162" y="222"/>
                    <a:pt x="163" y="222"/>
                    <a:pt x="162" y="222"/>
                  </a:cubicBezTo>
                  <a:cubicBezTo>
                    <a:pt x="162" y="222"/>
                    <a:pt x="162" y="223"/>
                    <a:pt x="162" y="224"/>
                  </a:cubicBezTo>
                  <a:cubicBezTo>
                    <a:pt x="162" y="224"/>
                    <a:pt x="160" y="224"/>
                    <a:pt x="161" y="225"/>
                  </a:cubicBezTo>
                  <a:cubicBezTo>
                    <a:pt x="162" y="224"/>
                    <a:pt x="163" y="223"/>
                    <a:pt x="163" y="223"/>
                  </a:cubicBezTo>
                  <a:cubicBezTo>
                    <a:pt x="163" y="224"/>
                    <a:pt x="163" y="225"/>
                    <a:pt x="162" y="225"/>
                  </a:cubicBezTo>
                  <a:cubicBezTo>
                    <a:pt x="161" y="227"/>
                    <a:pt x="162" y="226"/>
                    <a:pt x="161" y="226"/>
                  </a:cubicBezTo>
                  <a:cubicBezTo>
                    <a:pt x="161" y="229"/>
                    <a:pt x="166" y="223"/>
                    <a:pt x="166" y="223"/>
                  </a:cubicBezTo>
                  <a:moveTo>
                    <a:pt x="154" y="234"/>
                  </a:moveTo>
                  <a:cubicBezTo>
                    <a:pt x="153" y="233"/>
                    <a:pt x="152" y="234"/>
                    <a:pt x="152" y="234"/>
                  </a:cubicBezTo>
                  <a:cubicBezTo>
                    <a:pt x="152" y="235"/>
                    <a:pt x="154" y="235"/>
                    <a:pt x="154" y="234"/>
                  </a:cubicBezTo>
                  <a:moveTo>
                    <a:pt x="148" y="245"/>
                  </a:moveTo>
                  <a:cubicBezTo>
                    <a:pt x="149" y="244"/>
                    <a:pt x="150" y="243"/>
                    <a:pt x="150" y="244"/>
                  </a:cubicBezTo>
                  <a:cubicBezTo>
                    <a:pt x="150" y="243"/>
                    <a:pt x="148" y="243"/>
                    <a:pt x="148" y="243"/>
                  </a:cubicBezTo>
                  <a:cubicBezTo>
                    <a:pt x="148" y="243"/>
                    <a:pt x="149" y="243"/>
                    <a:pt x="149" y="243"/>
                  </a:cubicBezTo>
                  <a:cubicBezTo>
                    <a:pt x="148" y="244"/>
                    <a:pt x="148" y="244"/>
                    <a:pt x="148" y="245"/>
                  </a:cubicBezTo>
                  <a:moveTo>
                    <a:pt x="144" y="243"/>
                  </a:moveTo>
                  <a:cubicBezTo>
                    <a:pt x="145" y="243"/>
                    <a:pt x="146" y="242"/>
                    <a:pt x="146" y="242"/>
                  </a:cubicBezTo>
                  <a:cubicBezTo>
                    <a:pt x="145" y="242"/>
                    <a:pt x="144" y="242"/>
                    <a:pt x="144" y="243"/>
                  </a:cubicBezTo>
                  <a:moveTo>
                    <a:pt x="143" y="242"/>
                  </a:moveTo>
                  <a:cubicBezTo>
                    <a:pt x="143" y="243"/>
                    <a:pt x="144" y="242"/>
                    <a:pt x="144" y="242"/>
                  </a:cubicBezTo>
                  <a:cubicBezTo>
                    <a:pt x="144" y="241"/>
                    <a:pt x="143" y="242"/>
                    <a:pt x="143" y="242"/>
                  </a:cubicBezTo>
                  <a:moveTo>
                    <a:pt x="134" y="227"/>
                  </a:moveTo>
                  <a:cubicBezTo>
                    <a:pt x="135" y="227"/>
                    <a:pt x="135" y="226"/>
                    <a:pt x="136" y="225"/>
                  </a:cubicBezTo>
                  <a:cubicBezTo>
                    <a:pt x="135" y="225"/>
                    <a:pt x="134" y="226"/>
                    <a:pt x="134" y="227"/>
                  </a:cubicBezTo>
                  <a:moveTo>
                    <a:pt x="133" y="225"/>
                  </a:moveTo>
                  <a:cubicBezTo>
                    <a:pt x="133" y="224"/>
                    <a:pt x="132" y="225"/>
                    <a:pt x="131" y="225"/>
                  </a:cubicBezTo>
                  <a:cubicBezTo>
                    <a:pt x="131" y="226"/>
                    <a:pt x="132" y="226"/>
                    <a:pt x="133" y="225"/>
                  </a:cubicBezTo>
                  <a:moveTo>
                    <a:pt x="130" y="229"/>
                  </a:moveTo>
                  <a:cubicBezTo>
                    <a:pt x="130" y="229"/>
                    <a:pt x="131" y="228"/>
                    <a:pt x="131" y="228"/>
                  </a:cubicBezTo>
                  <a:cubicBezTo>
                    <a:pt x="130" y="227"/>
                    <a:pt x="129" y="228"/>
                    <a:pt x="130" y="229"/>
                  </a:cubicBezTo>
                  <a:moveTo>
                    <a:pt x="132" y="244"/>
                  </a:moveTo>
                  <a:cubicBezTo>
                    <a:pt x="134" y="244"/>
                    <a:pt x="133" y="243"/>
                    <a:pt x="134" y="243"/>
                  </a:cubicBezTo>
                  <a:cubicBezTo>
                    <a:pt x="134" y="243"/>
                    <a:pt x="137" y="243"/>
                    <a:pt x="137" y="241"/>
                  </a:cubicBezTo>
                  <a:cubicBezTo>
                    <a:pt x="136" y="242"/>
                    <a:pt x="135" y="243"/>
                    <a:pt x="134" y="242"/>
                  </a:cubicBezTo>
                  <a:cubicBezTo>
                    <a:pt x="134" y="242"/>
                    <a:pt x="135" y="242"/>
                    <a:pt x="134" y="242"/>
                  </a:cubicBezTo>
                  <a:cubicBezTo>
                    <a:pt x="134" y="243"/>
                    <a:pt x="131" y="243"/>
                    <a:pt x="132" y="244"/>
                  </a:cubicBezTo>
                  <a:moveTo>
                    <a:pt x="126" y="230"/>
                  </a:moveTo>
                  <a:cubicBezTo>
                    <a:pt x="127" y="230"/>
                    <a:pt x="127" y="231"/>
                    <a:pt x="127" y="230"/>
                  </a:cubicBezTo>
                  <a:cubicBezTo>
                    <a:pt x="127" y="230"/>
                    <a:pt x="127" y="229"/>
                    <a:pt x="127" y="229"/>
                  </a:cubicBezTo>
                  <a:cubicBezTo>
                    <a:pt x="126" y="229"/>
                    <a:pt x="126" y="230"/>
                    <a:pt x="126" y="230"/>
                  </a:cubicBezTo>
                  <a:moveTo>
                    <a:pt x="123" y="249"/>
                  </a:moveTo>
                  <a:cubicBezTo>
                    <a:pt x="124" y="247"/>
                    <a:pt x="126" y="248"/>
                    <a:pt x="126" y="247"/>
                  </a:cubicBezTo>
                  <a:cubicBezTo>
                    <a:pt x="125" y="247"/>
                    <a:pt x="125" y="246"/>
                    <a:pt x="123" y="247"/>
                  </a:cubicBezTo>
                  <a:cubicBezTo>
                    <a:pt x="123" y="247"/>
                    <a:pt x="123" y="248"/>
                    <a:pt x="124" y="248"/>
                  </a:cubicBezTo>
                  <a:cubicBezTo>
                    <a:pt x="123" y="248"/>
                    <a:pt x="123" y="248"/>
                    <a:pt x="123" y="249"/>
                  </a:cubicBezTo>
                  <a:moveTo>
                    <a:pt x="119" y="248"/>
                  </a:moveTo>
                  <a:cubicBezTo>
                    <a:pt x="120" y="248"/>
                    <a:pt x="120" y="247"/>
                    <a:pt x="120" y="246"/>
                  </a:cubicBezTo>
                  <a:cubicBezTo>
                    <a:pt x="119" y="247"/>
                    <a:pt x="118" y="248"/>
                    <a:pt x="119" y="248"/>
                  </a:cubicBezTo>
                  <a:moveTo>
                    <a:pt x="102" y="253"/>
                  </a:moveTo>
                  <a:cubicBezTo>
                    <a:pt x="102" y="253"/>
                    <a:pt x="102" y="253"/>
                    <a:pt x="102" y="254"/>
                  </a:cubicBezTo>
                  <a:cubicBezTo>
                    <a:pt x="103" y="254"/>
                    <a:pt x="104" y="253"/>
                    <a:pt x="104" y="253"/>
                  </a:cubicBezTo>
                  <a:cubicBezTo>
                    <a:pt x="104" y="254"/>
                    <a:pt x="103" y="253"/>
                    <a:pt x="103" y="254"/>
                  </a:cubicBezTo>
                  <a:cubicBezTo>
                    <a:pt x="105" y="254"/>
                    <a:pt x="104" y="254"/>
                    <a:pt x="106" y="253"/>
                  </a:cubicBezTo>
                  <a:cubicBezTo>
                    <a:pt x="105" y="253"/>
                    <a:pt x="105" y="252"/>
                    <a:pt x="105" y="252"/>
                  </a:cubicBezTo>
                  <a:cubicBezTo>
                    <a:pt x="104" y="252"/>
                    <a:pt x="102" y="253"/>
                    <a:pt x="102" y="253"/>
                  </a:cubicBezTo>
                  <a:moveTo>
                    <a:pt x="83" y="260"/>
                  </a:moveTo>
                  <a:cubicBezTo>
                    <a:pt x="83" y="260"/>
                    <a:pt x="83" y="260"/>
                    <a:pt x="84" y="260"/>
                  </a:cubicBezTo>
                  <a:cubicBezTo>
                    <a:pt x="84" y="259"/>
                    <a:pt x="84" y="259"/>
                    <a:pt x="84" y="258"/>
                  </a:cubicBezTo>
                  <a:cubicBezTo>
                    <a:pt x="83" y="259"/>
                    <a:pt x="83" y="259"/>
                    <a:pt x="83" y="260"/>
                  </a:cubicBezTo>
                  <a:moveTo>
                    <a:pt x="78" y="261"/>
                  </a:moveTo>
                  <a:cubicBezTo>
                    <a:pt x="79" y="261"/>
                    <a:pt x="79" y="261"/>
                    <a:pt x="80" y="261"/>
                  </a:cubicBezTo>
                  <a:cubicBezTo>
                    <a:pt x="80" y="260"/>
                    <a:pt x="80" y="260"/>
                    <a:pt x="80" y="260"/>
                  </a:cubicBezTo>
                  <a:cubicBezTo>
                    <a:pt x="81" y="259"/>
                    <a:pt x="82" y="260"/>
                    <a:pt x="82" y="260"/>
                  </a:cubicBezTo>
                  <a:cubicBezTo>
                    <a:pt x="82" y="259"/>
                    <a:pt x="80" y="259"/>
                    <a:pt x="79" y="259"/>
                  </a:cubicBezTo>
                  <a:cubicBezTo>
                    <a:pt x="79" y="260"/>
                    <a:pt x="79" y="260"/>
                    <a:pt x="79" y="260"/>
                  </a:cubicBezTo>
                  <a:cubicBezTo>
                    <a:pt x="79" y="260"/>
                    <a:pt x="78" y="260"/>
                    <a:pt x="77" y="260"/>
                  </a:cubicBezTo>
                  <a:cubicBezTo>
                    <a:pt x="75" y="261"/>
                    <a:pt x="77" y="260"/>
                    <a:pt x="78" y="261"/>
                  </a:cubicBezTo>
                  <a:moveTo>
                    <a:pt x="47" y="238"/>
                  </a:moveTo>
                  <a:cubicBezTo>
                    <a:pt x="47" y="238"/>
                    <a:pt x="47" y="239"/>
                    <a:pt x="48" y="238"/>
                  </a:cubicBezTo>
                  <a:cubicBezTo>
                    <a:pt x="48" y="238"/>
                    <a:pt x="48" y="238"/>
                    <a:pt x="48" y="238"/>
                  </a:cubicBezTo>
                  <a:cubicBezTo>
                    <a:pt x="48" y="238"/>
                    <a:pt x="48" y="238"/>
                    <a:pt x="48" y="238"/>
                  </a:cubicBezTo>
                  <a:cubicBezTo>
                    <a:pt x="48" y="237"/>
                    <a:pt x="48" y="237"/>
                    <a:pt x="47" y="238"/>
                  </a:cubicBezTo>
                  <a:moveTo>
                    <a:pt x="46" y="238"/>
                  </a:moveTo>
                  <a:cubicBezTo>
                    <a:pt x="46" y="239"/>
                    <a:pt x="46" y="239"/>
                    <a:pt x="47" y="239"/>
                  </a:cubicBezTo>
                  <a:cubicBezTo>
                    <a:pt x="47" y="238"/>
                    <a:pt x="47" y="238"/>
                    <a:pt x="47" y="237"/>
                  </a:cubicBezTo>
                  <a:cubicBezTo>
                    <a:pt x="46" y="238"/>
                    <a:pt x="47" y="238"/>
                    <a:pt x="46" y="238"/>
                  </a:cubicBezTo>
                  <a:moveTo>
                    <a:pt x="46" y="237"/>
                  </a:moveTo>
                  <a:cubicBezTo>
                    <a:pt x="46" y="237"/>
                    <a:pt x="46" y="237"/>
                    <a:pt x="47" y="237"/>
                  </a:cubicBezTo>
                  <a:cubicBezTo>
                    <a:pt x="46" y="237"/>
                    <a:pt x="47" y="236"/>
                    <a:pt x="46" y="237"/>
                  </a:cubicBezTo>
                  <a:moveTo>
                    <a:pt x="35" y="239"/>
                  </a:moveTo>
                  <a:cubicBezTo>
                    <a:pt x="35" y="239"/>
                    <a:pt x="36" y="240"/>
                    <a:pt x="36" y="240"/>
                  </a:cubicBezTo>
                  <a:cubicBezTo>
                    <a:pt x="36" y="239"/>
                    <a:pt x="36" y="239"/>
                    <a:pt x="35" y="239"/>
                  </a:cubicBezTo>
                  <a:moveTo>
                    <a:pt x="44" y="234"/>
                  </a:moveTo>
                  <a:cubicBezTo>
                    <a:pt x="44" y="234"/>
                    <a:pt x="44" y="235"/>
                    <a:pt x="45" y="234"/>
                  </a:cubicBezTo>
                  <a:cubicBezTo>
                    <a:pt x="45" y="234"/>
                    <a:pt x="45" y="233"/>
                    <a:pt x="44" y="234"/>
                  </a:cubicBezTo>
                  <a:moveTo>
                    <a:pt x="33" y="218"/>
                  </a:moveTo>
                  <a:cubicBezTo>
                    <a:pt x="33" y="218"/>
                    <a:pt x="33" y="219"/>
                    <a:pt x="33" y="220"/>
                  </a:cubicBezTo>
                  <a:cubicBezTo>
                    <a:pt x="34" y="219"/>
                    <a:pt x="34" y="219"/>
                    <a:pt x="34" y="219"/>
                  </a:cubicBezTo>
                  <a:cubicBezTo>
                    <a:pt x="33" y="219"/>
                    <a:pt x="33" y="218"/>
                    <a:pt x="33" y="218"/>
                  </a:cubicBezTo>
                  <a:moveTo>
                    <a:pt x="33" y="216"/>
                  </a:moveTo>
                  <a:cubicBezTo>
                    <a:pt x="33" y="216"/>
                    <a:pt x="32" y="217"/>
                    <a:pt x="33" y="217"/>
                  </a:cubicBezTo>
                  <a:cubicBezTo>
                    <a:pt x="34" y="216"/>
                    <a:pt x="33" y="218"/>
                    <a:pt x="34" y="218"/>
                  </a:cubicBezTo>
                  <a:cubicBezTo>
                    <a:pt x="35" y="218"/>
                    <a:pt x="34" y="216"/>
                    <a:pt x="33" y="216"/>
                  </a:cubicBezTo>
                  <a:moveTo>
                    <a:pt x="39" y="203"/>
                  </a:moveTo>
                  <a:cubicBezTo>
                    <a:pt x="38" y="204"/>
                    <a:pt x="38" y="205"/>
                    <a:pt x="39" y="205"/>
                  </a:cubicBezTo>
                  <a:cubicBezTo>
                    <a:pt x="38" y="204"/>
                    <a:pt x="39" y="204"/>
                    <a:pt x="39" y="203"/>
                  </a:cubicBezTo>
                  <a:moveTo>
                    <a:pt x="39" y="191"/>
                  </a:moveTo>
                  <a:cubicBezTo>
                    <a:pt x="40" y="191"/>
                    <a:pt x="40" y="192"/>
                    <a:pt x="40" y="192"/>
                  </a:cubicBezTo>
                  <a:cubicBezTo>
                    <a:pt x="41" y="193"/>
                    <a:pt x="41" y="192"/>
                    <a:pt x="42" y="191"/>
                  </a:cubicBezTo>
                  <a:cubicBezTo>
                    <a:pt x="41" y="191"/>
                    <a:pt x="41" y="191"/>
                    <a:pt x="41" y="190"/>
                  </a:cubicBezTo>
                  <a:cubicBezTo>
                    <a:pt x="40" y="190"/>
                    <a:pt x="40" y="191"/>
                    <a:pt x="39" y="191"/>
                  </a:cubicBezTo>
                  <a:moveTo>
                    <a:pt x="41" y="189"/>
                  </a:moveTo>
                  <a:cubicBezTo>
                    <a:pt x="40" y="189"/>
                    <a:pt x="40" y="189"/>
                    <a:pt x="39" y="189"/>
                  </a:cubicBezTo>
                  <a:cubicBezTo>
                    <a:pt x="40" y="189"/>
                    <a:pt x="42" y="190"/>
                    <a:pt x="41" y="189"/>
                  </a:cubicBezTo>
                  <a:moveTo>
                    <a:pt x="35" y="188"/>
                  </a:moveTo>
                  <a:cubicBezTo>
                    <a:pt x="35" y="189"/>
                    <a:pt x="35" y="191"/>
                    <a:pt x="36" y="192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36" y="190"/>
                    <a:pt x="36" y="188"/>
                    <a:pt x="35" y="188"/>
                  </a:cubicBezTo>
                  <a:moveTo>
                    <a:pt x="39" y="177"/>
                  </a:moveTo>
                  <a:cubicBezTo>
                    <a:pt x="39" y="176"/>
                    <a:pt x="39" y="176"/>
                    <a:pt x="38" y="175"/>
                  </a:cubicBezTo>
                  <a:cubicBezTo>
                    <a:pt x="38" y="176"/>
                    <a:pt x="38" y="176"/>
                    <a:pt x="38" y="177"/>
                  </a:cubicBezTo>
                  <a:lnTo>
                    <a:pt x="39" y="177"/>
                  </a:lnTo>
                  <a:close/>
                  <a:moveTo>
                    <a:pt x="41" y="179"/>
                  </a:moveTo>
                  <a:cubicBezTo>
                    <a:pt x="40" y="180"/>
                    <a:pt x="41" y="180"/>
                    <a:pt x="41" y="181"/>
                  </a:cubicBezTo>
                  <a:cubicBezTo>
                    <a:pt x="41" y="181"/>
                    <a:pt x="43" y="181"/>
                    <a:pt x="42" y="180"/>
                  </a:cubicBezTo>
                  <a:cubicBezTo>
                    <a:pt x="42" y="181"/>
                    <a:pt x="41" y="179"/>
                    <a:pt x="41" y="179"/>
                  </a:cubicBezTo>
                  <a:moveTo>
                    <a:pt x="42" y="174"/>
                  </a:moveTo>
                  <a:cubicBezTo>
                    <a:pt x="42" y="175"/>
                    <a:pt x="41" y="177"/>
                    <a:pt x="43" y="177"/>
                  </a:cubicBezTo>
                  <a:cubicBezTo>
                    <a:pt x="42" y="176"/>
                    <a:pt x="44" y="174"/>
                    <a:pt x="42" y="174"/>
                  </a:cubicBezTo>
                  <a:moveTo>
                    <a:pt x="42" y="174"/>
                  </a:moveTo>
                  <a:cubicBezTo>
                    <a:pt x="41" y="174"/>
                    <a:pt x="41" y="177"/>
                    <a:pt x="41" y="178"/>
                  </a:cubicBezTo>
                  <a:cubicBezTo>
                    <a:pt x="41" y="178"/>
                    <a:pt x="41" y="179"/>
                    <a:pt x="42" y="179"/>
                  </a:cubicBezTo>
                  <a:cubicBezTo>
                    <a:pt x="42" y="177"/>
                    <a:pt x="41" y="176"/>
                    <a:pt x="42" y="174"/>
                  </a:cubicBezTo>
                  <a:moveTo>
                    <a:pt x="178" y="207"/>
                  </a:moveTo>
                  <a:cubicBezTo>
                    <a:pt x="178" y="206"/>
                    <a:pt x="178" y="206"/>
                    <a:pt x="178" y="205"/>
                  </a:cubicBezTo>
                  <a:cubicBezTo>
                    <a:pt x="178" y="205"/>
                    <a:pt x="179" y="205"/>
                    <a:pt x="178" y="206"/>
                  </a:cubicBezTo>
                  <a:cubicBezTo>
                    <a:pt x="178" y="206"/>
                    <a:pt x="179" y="206"/>
                    <a:pt x="179" y="206"/>
                  </a:cubicBezTo>
                  <a:cubicBezTo>
                    <a:pt x="179" y="206"/>
                    <a:pt x="178" y="207"/>
                    <a:pt x="178" y="207"/>
                  </a:cubicBezTo>
                  <a:moveTo>
                    <a:pt x="28" y="15"/>
                  </a:moveTo>
                  <a:cubicBezTo>
                    <a:pt x="28" y="16"/>
                    <a:pt x="27" y="16"/>
                    <a:pt x="26" y="17"/>
                  </a:cubicBezTo>
                  <a:cubicBezTo>
                    <a:pt x="26" y="16"/>
                    <a:pt x="27" y="16"/>
                    <a:pt x="28" y="15"/>
                  </a:cubicBezTo>
                  <a:moveTo>
                    <a:pt x="72" y="262"/>
                  </a:moveTo>
                  <a:cubicBezTo>
                    <a:pt x="72" y="263"/>
                    <a:pt x="71" y="263"/>
                    <a:pt x="70" y="263"/>
                  </a:cubicBezTo>
                  <a:cubicBezTo>
                    <a:pt x="69" y="263"/>
                    <a:pt x="68" y="263"/>
                    <a:pt x="67" y="263"/>
                  </a:cubicBezTo>
                  <a:cubicBezTo>
                    <a:pt x="67" y="262"/>
                    <a:pt x="68" y="263"/>
                    <a:pt x="69" y="263"/>
                  </a:cubicBezTo>
                  <a:cubicBezTo>
                    <a:pt x="69" y="262"/>
                    <a:pt x="71" y="262"/>
                    <a:pt x="72" y="262"/>
                  </a:cubicBezTo>
                  <a:moveTo>
                    <a:pt x="27" y="246"/>
                  </a:moveTo>
                  <a:cubicBezTo>
                    <a:pt x="27" y="245"/>
                    <a:pt x="26" y="243"/>
                    <a:pt x="25" y="242"/>
                  </a:cubicBezTo>
                  <a:cubicBezTo>
                    <a:pt x="26" y="243"/>
                    <a:pt x="27" y="244"/>
                    <a:pt x="27" y="246"/>
                  </a:cubicBezTo>
                  <a:moveTo>
                    <a:pt x="25" y="44"/>
                  </a:moveTo>
                  <a:cubicBezTo>
                    <a:pt x="26" y="44"/>
                    <a:pt x="26" y="45"/>
                    <a:pt x="26" y="46"/>
                  </a:cubicBezTo>
                  <a:cubicBezTo>
                    <a:pt x="25" y="47"/>
                    <a:pt x="26" y="47"/>
                    <a:pt x="25" y="48"/>
                  </a:cubicBezTo>
                  <a:cubicBezTo>
                    <a:pt x="25" y="46"/>
                    <a:pt x="25" y="45"/>
                    <a:pt x="25" y="44"/>
                  </a:cubicBezTo>
                  <a:moveTo>
                    <a:pt x="40" y="19"/>
                  </a:moveTo>
                  <a:cubicBezTo>
                    <a:pt x="40" y="19"/>
                    <a:pt x="40" y="20"/>
                    <a:pt x="39" y="20"/>
                  </a:cubicBezTo>
                  <a:cubicBezTo>
                    <a:pt x="39" y="19"/>
                    <a:pt x="38" y="18"/>
                    <a:pt x="38" y="17"/>
                  </a:cubicBezTo>
                  <a:cubicBezTo>
                    <a:pt x="39" y="18"/>
                    <a:pt x="40" y="18"/>
                    <a:pt x="40" y="19"/>
                  </a:cubicBezTo>
                  <a:moveTo>
                    <a:pt x="26" y="40"/>
                  </a:moveTo>
                  <a:cubicBezTo>
                    <a:pt x="27" y="41"/>
                    <a:pt x="26" y="42"/>
                    <a:pt x="26" y="42"/>
                  </a:cubicBezTo>
                  <a:cubicBezTo>
                    <a:pt x="25" y="42"/>
                    <a:pt x="26" y="41"/>
                    <a:pt x="26" y="40"/>
                  </a:cubicBezTo>
                  <a:moveTo>
                    <a:pt x="29" y="62"/>
                  </a:moveTo>
                  <a:cubicBezTo>
                    <a:pt x="28" y="60"/>
                    <a:pt x="27" y="58"/>
                    <a:pt x="27" y="57"/>
                  </a:cubicBezTo>
                  <a:cubicBezTo>
                    <a:pt x="29" y="60"/>
                    <a:pt x="28" y="63"/>
                    <a:pt x="30" y="67"/>
                  </a:cubicBezTo>
                  <a:cubicBezTo>
                    <a:pt x="30" y="68"/>
                    <a:pt x="29" y="64"/>
                    <a:pt x="29" y="62"/>
                  </a:cubicBezTo>
                  <a:moveTo>
                    <a:pt x="42" y="20"/>
                  </a:moveTo>
                  <a:cubicBezTo>
                    <a:pt x="41" y="20"/>
                    <a:pt x="40" y="21"/>
                    <a:pt x="39" y="21"/>
                  </a:cubicBezTo>
                  <a:cubicBezTo>
                    <a:pt x="40" y="20"/>
                    <a:pt x="42" y="19"/>
                    <a:pt x="42" y="20"/>
                  </a:cubicBezTo>
                  <a:moveTo>
                    <a:pt x="51" y="18"/>
                  </a:moveTo>
                  <a:cubicBezTo>
                    <a:pt x="51" y="19"/>
                    <a:pt x="50" y="19"/>
                    <a:pt x="49" y="19"/>
                  </a:cubicBezTo>
                  <a:cubicBezTo>
                    <a:pt x="50" y="18"/>
                    <a:pt x="50" y="18"/>
                    <a:pt x="51" y="18"/>
                  </a:cubicBezTo>
                  <a:moveTo>
                    <a:pt x="46" y="19"/>
                  </a:moveTo>
                  <a:cubicBezTo>
                    <a:pt x="45" y="20"/>
                    <a:pt x="44" y="20"/>
                    <a:pt x="43" y="19"/>
                  </a:cubicBezTo>
                  <a:cubicBezTo>
                    <a:pt x="43" y="19"/>
                    <a:pt x="44" y="19"/>
                    <a:pt x="45" y="18"/>
                  </a:cubicBezTo>
                  <a:cubicBezTo>
                    <a:pt x="45" y="19"/>
                    <a:pt x="46" y="19"/>
                    <a:pt x="46" y="19"/>
                  </a:cubicBezTo>
                  <a:moveTo>
                    <a:pt x="15" y="27"/>
                  </a:moveTo>
                  <a:cubicBezTo>
                    <a:pt x="13" y="28"/>
                    <a:pt x="14" y="29"/>
                    <a:pt x="14" y="30"/>
                  </a:cubicBezTo>
                  <a:cubicBezTo>
                    <a:pt x="11" y="29"/>
                    <a:pt x="12" y="32"/>
                    <a:pt x="12" y="32"/>
                  </a:cubicBezTo>
                  <a:cubicBezTo>
                    <a:pt x="12" y="32"/>
                    <a:pt x="11" y="32"/>
                    <a:pt x="11" y="32"/>
                  </a:cubicBezTo>
                  <a:cubicBezTo>
                    <a:pt x="11" y="31"/>
                    <a:pt x="12" y="29"/>
                    <a:pt x="13" y="29"/>
                  </a:cubicBezTo>
                  <a:cubicBezTo>
                    <a:pt x="13" y="29"/>
                    <a:pt x="13" y="26"/>
                    <a:pt x="15" y="27"/>
                  </a:cubicBezTo>
                  <a:moveTo>
                    <a:pt x="193" y="147"/>
                  </a:moveTo>
                  <a:cubicBezTo>
                    <a:pt x="194" y="149"/>
                    <a:pt x="194" y="150"/>
                    <a:pt x="194" y="151"/>
                  </a:cubicBezTo>
                  <a:cubicBezTo>
                    <a:pt x="195" y="152"/>
                    <a:pt x="195" y="154"/>
                    <a:pt x="195" y="155"/>
                  </a:cubicBezTo>
                  <a:cubicBezTo>
                    <a:pt x="194" y="153"/>
                    <a:pt x="194" y="151"/>
                    <a:pt x="193" y="148"/>
                  </a:cubicBezTo>
                  <a:cubicBezTo>
                    <a:pt x="192" y="148"/>
                    <a:pt x="193" y="148"/>
                    <a:pt x="193" y="147"/>
                  </a:cubicBezTo>
                  <a:moveTo>
                    <a:pt x="104" y="232"/>
                  </a:moveTo>
                  <a:cubicBezTo>
                    <a:pt x="106" y="231"/>
                    <a:pt x="106" y="231"/>
                    <a:pt x="106" y="231"/>
                  </a:cubicBezTo>
                  <a:cubicBezTo>
                    <a:pt x="106" y="232"/>
                    <a:pt x="104" y="233"/>
                    <a:pt x="104" y="232"/>
                  </a:cubicBezTo>
                  <a:moveTo>
                    <a:pt x="122" y="121"/>
                  </a:moveTo>
                  <a:cubicBezTo>
                    <a:pt x="121" y="121"/>
                    <a:pt x="118" y="121"/>
                    <a:pt x="117" y="121"/>
                  </a:cubicBezTo>
                  <a:cubicBezTo>
                    <a:pt x="116" y="120"/>
                    <a:pt x="114" y="119"/>
                    <a:pt x="115" y="119"/>
                  </a:cubicBezTo>
                  <a:cubicBezTo>
                    <a:pt x="118" y="120"/>
                    <a:pt x="119" y="120"/>
                    <a:pt x="122" y="121"/>
                  </a:cubicBezTo>
                  <a:moveTo>
                    <a:pt x="118" y="227"/>
                  </a:moveTo>
                  <a:cubicBezTo>
                    <a:pt x="119" y="227"/>
                    <a:pt x="120" y="226"/>
                    <a:pt x="121" y="226"/>
                  </a:cubicBezTo>
                  <a:cubicBezTo>
                    <a:pt x="122" y="225"/>
                    <a:pt x="124" y="224"/>
                    <a:pt x="124" y="225"/>
                  </a:cubicBezTo>
                  <a:cubicBezTo>
                    <a:pt x="122" y="226"/>
                    <a:pt x="119" y="228"/>
                    <a:pt x="118" y="227"/>
                  </a:cubicBezTo>
                  <a:moveTo>
                    <a:pt x="167" y="184"/>
                  </a:moveTo>
                  <a:cubicBezTo>
                    <a:pt x="166" y="185"/>
                    <a:pt x="167" y="183"/>
                    <a:pt x="167" y="182"/>
                  </a:cubicBezTo>
                  <a:cubicBezTo>
                    <a:pt x="167" y="182"/>
                    <a:pt x="167" y="182"/>
                    <a:pt x="167" y="181"/>
                  </a:cubicBezTo>
                  <a:cubicBezTo>
                    <a:pt x="168" y="182"/>
                    <a:pt x="167" y="184"/>
                    <a:pt x="167" y="184"/>
                  </a:cubicBezTo>
                  <a:moveTo>
                    <a:pt x="136" y="222"/>
                  </a:moveTo>
                  <a:cubicBezTo>
                    <a:pt x="137" y="222"/>
                    <a:pt x="138" y="221"/>
                    <a:pt x="138" y="222"/>
                  </a:cubicBezTo>
                  <a:cubicBezTo>
                    <a:pt x="137" y="222"/>
                    <a:pt x="137" y="223"/>
                    <a:pt x="136" y="222"/>
                  </a:cubicBezTo>
                  <a:moveTo>
                    <a:pt x="117" y="230"/>
                  </a:moveTo>
                  <a:cubicBezTo>
                    <a:pt x="117" y="229"/>
                    <a:pt x="119" y="230"/>
                    <a:pt x="118" y="229"/>
                  </a:cubicBezTo>
                  <a:cubicBezTo>
                    <a:pt x="119" y="230"/>
                    <a:pt x="120" y="228"/>
                    <a:pt x="121" y="229"/>
                  </a:cubicBezTo>
                  <a:cubicBezTo>
                    <a:pt x="119" y="229"/>
                    <a:pt x="118" y="229"/>
                    <a:pt x="117" y="230"/>
                  </a:cubicBezTo>
                  <a:moveTo>
                    <a:pt x="108" y="233"/>
                  </a:moveTo>
                  <a:cubicBezTo>
                    <a:pt x="109" y="233"/>
                    <a:pt x="110" y="234"/>
                    <a:pt x="111" y="233"/>
                  </a:cubicBezTo>
                  <a:cubicBezTo>
                    <a:pt x="111" y="233"/>
                    <a:pt x="108" y="235"/>
                    <a:pt x="108" y="233"/>
                  </a:cubicBezTo>
                  <a:moveTo>
                    <a:pt x="118" y="231"/>
                  </a:moveTo>
                  <a:cubicBezTo>
                    <a:pt x="119" y="230"/>
                    <a:pt x="120" y="230"/>
                    <a:pt x="121" y="231"/>
                  </a:cubicBezTo>
                  <a:cubicBezTo>
                    <a:pt x="120" y="231"/>
                    <a:pt x="119" y="232"/>
                    <a:pt x="118" y="231"/>
                  </a:cubicBezTo>
                  <a:moveTo>
                    <a:pt x="122" y="230"/>
                  </a:moveTo>
                  <a:cubicBezTo>
                    <a:pt x="122" y="229"/>
                    <a:pt x="121" y="230"/>
                    <a:pt x="121" y="229"/>
                  </a:cubicBezTo>
                  <a:cubicBezTo>
                    <a:pt x="122" y="229"/>
                    <a:pt x="122" y="230"/>
                    <a:pt x="123" y="229"/>
                  </a:cubicBezTo>
                  <a:cubicBezTo>
                    <a:pt x="123" y="230"/>
                    <a:pt x="123" y="230"/>
                    <a:pt x="122" y="230"/>
                  </a:cubicBezTo>
                  <a:moveTo>
                    <a:pt x="185" y="131"/>
                  </a:moveTo>
                  <a:cubicBezTo>
                    <a:pt x="186" y="131"/>
                    <a:pt x="187" y="133"/>
                    <a:pt x="187" y="134"/>
                  </a:cubicBezTo>
                  <a:cubicBezTo>
                    <a:pt x="188" y="136"/>
                    <a:pt x="189" y="137"/>
                    <a:pt x="190" y="139"/>
                  </a:cubicBezTo>
                  <a:cubicBezTo>
                    <a:pt x="190" y="139"/>
                    <a:pt x="190" y="140"/>
                    <a:pt x="190" y="141"/>
                  </a:cubicBezTo>
                  <a:cubicBezTo>
                    <a:pt x="191" y="141"/>
                    <a:pt x="191" y="142"/>
                    <a:pt x="191" y="143"/>
                  </a:cubicBezTo>
                  <a:cubicBezTo>
                    <a:pt x="192" y="144"/>
                    <a:pt x="194" y="146"/>
                    <a:pt x="192" y="147"/>
                  </a:cubicBezTo>
                  <a:cubicBezTo>
                    <a:pt x="192" y="145"/>
                    <a:pt x="192" y="144"/>
                    <a:pt x="191" y="142"/>
                  </a:cubicBezTo>
                  <a:cubicBezTo>
                    <a:pt x="190" y="141"/>
                    <a:pt x="189" y="140"/>
                    <a:pt x="189" y="138"/>
                  </a:cubicBezTo>
                  <a:cubicBezTo>
                    <a:pt x="188" y="136"/>
                    <a:pt x="187" y="133"/>
                    <a:pt x="185" y="131"/>
                  </a:cubicBezTo>
                  <a:moveTo>
                    <a:pt x="196" y="162"/>
                  </a:moveTo>
                  <a:cubicBezTo>
                    <a:pt x="196" y="162"/>
                    <a:pt x="197" y="165"/>
                    <a:pt x="196" y="166"/>
                  </a:cubicBezTo>
                  <a:cubicBezTo>
                    <a:pt x="195" y="165"/>
                    <a:pt x="196" y="163"/>
                    <a:pt x="196" y="162"/>
                  </a:cubicBezTo>
                  <a:moveTo>
                    <a:pt x="195" y="184"/>
                  </a:moveTo>
                  <a:cubicBezTo>
                    <a:pt x="195" y="184"/>
                    <a:pt x="195" y="186"/>
                    <a:pt x="195" y="187"/>
                  </a:cubicBezTo>
                  <a:cubicBezTo>
                    <a:pt x="193" y="187"/>
                    <a:pt x="195" y="185"/>
                    <a:pt x="195" y="184"/>
                  </a:cubicBezTo>
                  <a:moveTo>
                    <a:pt x="196" y="166"/>
                  </a:moveTo>
                  <a:cubicBezTo>
                    <a:pt x="197" y="166"/>
                    <a:pt x="197" y="171"/>
                    <a:pt x="196" y="171"/>
                  </a:cubicBezTo>
                  <a:cubicBezTo>
                    <a:pt x="196" y="170"/>
                    <a:pt x="196" y="168"/>
                    <a:pt x="196" y="166"/>
                  </a:cubicBezTo>
                  <a:moveTo>
                    <a:pt x="166" y="110"/>
                  </a:moveTo>
                  <a:cubicBezTo>
                    <a:pt x="167" y="110"/>
                    <a:pt x="167" y="111"/>
                    <a:pt x="169" y="112"/>
                  </a:cubicBezTo>
                  <a:cubicBezTo>
                    <a:pt x="168" y="112"/>
                    <a:pt x="167" y="110"/>
                    <a:pt x="166" y="110"/>
                  </a:cubicBezTo>
                  <a:moveTo>
                    <a:pt x="147" y="101"/>
                  </a:moveTo>
                  <a:cubicBezTo>
                    <a:pt x="149" y="101"/>
                    <a:pt x="148" y="101"/>
                    <a:pt x="149" y="101"/>
                  </a:cubicBezTo>
                  <a:cubicBezTo>
                    <a:pt x="150" y="102"/>
                    <a:pt x="151" y="102"/>
                    <a:pt x="152" y="102"/>
                  </a:cubicBezTo>
                  <a:cubicBezTo>
                    <a:pt x="153" y="103"/>
                    <a:pt x="154" y="103"/>
                    <a:pt x="155" y="104"/>
                  </a:cubicBezTo>
                  <a:cubicBezTo>
                    <a:pt x="153" y="105"/>
                    <a:pt x="153" y="103"/>
                    <a:pt x="153" y="103"/>
                  </a:cubicBezTo>
                  <a:cubicBezTo>
                    <a:pt x="151" y="102"/>
                    <a:pt x="149" y="102"/>
                    <a:pt x="147" y="101"/>
                  </a:cubicBezTo>
                  <a:moveTo>
                    <a:pt x="182" y="126"/>
                  </a:moveTo>
                  <a:cubicBezTo>
                    <a:pt x="183" y="126"/>
                    <a:pt x="185" y="130"/>
                    <a:pt x="184" y="130"/>
                  </a:cubicBezTo>
                  <a:cubicBezTo>
                    <a:pt x="184" y="129"/>
                    <a:pt x="183" y="128"/>
                    <a:pt x="182" y="126"/>
                  </a:cubicBezTo>
                  <a:moveTo>
                    <a:pt x="169" y="113"/>
                  </a:moveTo>
                  <a:cubicBezTo>
                    <a:pt x="170" y="112"/>
                    <a:pt x="171" y="114"/>
                    <a:pt x="171" y="114"/>
                  </a:cubicBezTo>
                  <a:cubicBezTo>
                    <a:pt x="170" y="115"/>
                    <a:pt x="170" y="113"/>
                    <a:pt x="169" y="113"/>
                  </a:cubicBezTo>
                  <a:moveTo>
                    <a:pt x="78" y="239"/>
                  </a:moveTo>
                  <a:cubicBezTo>
                    <a:pt x="78" y="238"/>
                    <a:pt x="80" y="239"/>
                    <a:pt x="81" y="238"/>
                  </a:cubicBezTo>
                  <a:cubicBezTo>
                    <a:pt x="81" y="239"/>
                    <a:pt x="79" y="239"/>
                    <a:pt x="78" y="239"/>
                  </a:cubicBezTo>
                  <a:moveTo>
                    <a:pt x="43" y="119"/>
                  </a:moveTo>
                  <a:cubicBezTo>
                    <a:pt x="43" y="120"/>
                    <a:pt x="44" y="121"/>
                    <a:pt x="44" y="121"/>
                  </a:cubicBezTo>
                  <a:cubicBezTo>
                    <a:pt x="44" y="121"/>
                    <a:pt x="45" y="121"/>
                    <a:pt x="45" y="121"/>
                  </a:cubicBezTo>
                  <a:cubicBezTo>
                    <a:pt x="46" y="121"/>
                    <a:pt x="44" y="121"/>
                    <a:pt x="44" y="122"/>
                  </a:cubicBezTo>
                  <a:cubicBezTo>
                    <a:pt x="44" y="122"/>
                    <a:pt x="43" y="120"/>
                    <a:pt x="43" y="119"/>
                  </a:cubicBezTo>
                  <a:moveTo>
                    <a:pt x="43" y="111"/>
                  </a:moveTo>
                  <a:cubicBezTo>
                    <a:pt x="44" y="111"/>
                    <a:pt x="44" y="113"/>
                    <a:pt x="43" y="114"/>
                  </a:cubicBezTo>
                  <a:cubicBezTo>
                    <a:pt x="43" y="114"/>
                    <a:pt x="43" y="112"/>
                    <a:pt x="43" y="111"/>
                  </a:cubicBezTo>
                  <a:moveTo>
                    <a:pt x="47" y="122"/>
                  </a:moveTo>
                  <a:cubicBezTo>
                    <a:pt x="47" y="123"/>
                    <a:pt x="48" y="124"/>
                    <a:pt x="47" y="124"/>
                  </a:cubicBezTo>
                  <a:cubicBezTo>
                    <a:pt x="47" y="124"/>
                    <a:pt x="46" y="122"/>
                    <a:pt x="47" y="122"/>
                  </a:cubicBezTo>
                  <a:moveTo>
                    <a:pt x="46" y="114"/>
                  </a:moveTo>
                  <a:cubicBezTo>
                    <a:pt x="47" y="115"/>
                    <a:pt x="46" y="116"/>
                    <a:pt x="46" y="11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5" y="117"/>
                    <a:pt x="46" y="115"/>
                    <a:pt x="46" y="114"/>
                  </a:cubicBezTo>
                  <a:moveTo>
                    <a:pt x="45" y="122"/>
                  </a:moveTo>
                  <a:cubicBezTo>
                    <a:pt x="46" y="122"/>
                    <a:pt x="45" y="123"/>
                    <a:pt x="45" y="124"/>
                  </a:cubicBezTo>
                  <a:cubicBezTo>
                    <a:pt x="45" y="124"/>
                    <a:pt x="46" y="124"/>
                    <a:pt x="46" y="124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46" y="126"/>
                    <a:pt x="47" y="126"/>
                    <a:pt x="47" y="127"/>
                  </a:cubicBezTo>
                  <a:cubicBezTo>
                    <a:pt x="46" y="128"/>
                    <a:pt x="46" y="126"/>
                    <a:pt x="46" y="126"/>
                  </a:cubicBezTo>
                  <a:cubicBezTo>
                    <a:pt x="45" y="126"/>
                    <a:pt x="45" y="125"/>
                    <a:pt x="45" y="126"/>
                  </a:cubicBezTo>
                  <a:cubicBezTo>
                    <a:pt x="44" y="126"/>
                    <a:pt x="45" y="126"/>
                    <a:pt x="45" y="125"/>
                  </a:cubicBezTo>
                  <a:cubicBezTo>
                    <a:pt x="45" y="125"/>
                    <a:pt x="44" y="125"/>
                    <a:pt x="44" y="125"/>
                  </a:cubicBezTo>
                  <a:cubicBezTo>
                    <a:pt x="44" y="124"/>
                    <a:pt x="45" y="123"/>
                    <a:pt x="44" y="122"/>
                  </a:cubicBezTo>
                  <a:cubicBezTo>
                    <a:pt x="45" y="123"/>
                    <a:pt x="45" y="122"/>
                    <a:pt x="45" y="122"/>
                  </a:cubicBezTo>
                  <a:moveTo>
                    <a:pt x="46" y="142"/>
                  </a:moveTo>
                  <a:cubicBezTo>
                    <a:pt x="46" y="143"/>
                    <a:pt x="47" y="144"/>
                    <a:pt x="46" y="146"/>
                  </a:cubicBezTo>
                  <a:cubicBezTo>
                    <a:pt x="46" y="146"/>
                    <a:pt x="46" y="146"/>
                    <a:pt x="46" y="147"/>
                  </a:cubicBezTo>
                  <a:cubicBezTo>
                    <a:pt x="44" y="146"/>
                    <a:pt x="44" y="144"/>
                    <a:pt x="45" y="143"/>
                  </a:cubicBezTo>
                  <a:cubicBezTo>
                    <a:pt x="45" y="143"/>
                    <a:pt x="45" y="143"/>
                    <a:pt x="44" y="143"/>
                  </a:cubicBezTo>
                  <a:cubicBezTo>
                    <a:pt x="44" y="144"/>
                    <a:pt x="44" y="148"/>
                    <a:pt x="42" y="149"/>
                  </a:cubicBezTo>
                  <a:cubicBezTo>
                    <a:pt x="42" y="147"/>
                    <a:pt x="43" y="147"/>
                    <a:pt x="43" y="145"/>
                  </a:cubicBezTo>
                  <a:cubicBezTo>
                    <a:pt x="43" y="145"/>
                    <a:pt x="42" y="144"/>
                    <a:pt x="42" y="145"/>
                  </a:cubicBezTo>
                  <a:cubicBezTo>
                    <a:pt x="42" y="144"/>
                    <a:pt x="42" y="142"/>
                    <a:pt x="42" y="141"/>
                  </a:cubicBezTo>
                  <a:cubicBezTo>
                    <a:pt x="42" y="139"/>
                    <a:pt x="42" y="138"/>
                    <a:pt x="42" y="137"/>
                  </a:cubicBezTo>
                  <a:cubicBezTo>
                    <a:pt x="43" y="137"/>
                    <a:pt x="43" y="139"/>
                    <a:pt x="43" y="140"/>
                  </a:cubicBezTo>
                  <a:cubicBezTo>
                    <a:pt x="44" y="140"/>
                    <a:pt x="45" y="139"/>
                    <a:pt x="44" y="139"/>
                  </a:cubicBezTo>
                  <a:cubicBezTo>
                    <a:pt x="45" y="137"/>
                    <a:pt x="45" y="140"/>
                    <a:pt x="45" y="141"/>
                  </a:cubicBezTo>
                  <a:cubicBezTo>
                    <a:pt x="44" y="141"/>
                    <a:pt x="44" y="140"/>
                    <a:pt x="43" y="140"/>
                  </a:cubicBezTo>
                  <a:cubicBezTo>
                    <a:pt x="43" y="142"/>
                    <a:pt x="43" y="142"/>
                    <a:pt x="43" y="143"/>
                  </a:cubicBezTo>
                  <a:cubicBezTo>
                    <a:pt x="44" y="144"/>
                    <a:pt x="43" y="142"/>
                    <a:pt x="44" y="142"/>
                  </a:cubicBezTo>
                  <a:cubicBezTo>
                    <a:pt x="44" y="142"/>
                    <a:pt x="44" y="143"/>
                    <a:pt x="44" y="142"/>
                  </a:cubicBezTo>
                  <a:cubicBezTo>
                    <a:pt x="44" y="142"/>
                    <a:pt x="44" y="141"/>
                    <a:pt x="45" y="141"/>
                  </a:cubicBezTo>
                  <a:cubicBezTo>
                    <a:pt x="45" y="142"/>
                    <a:pt x="46" y="142"/>
                    <a:pt x="46" y="142"/>
                  </a:cubicBezTo>
                  <a:moveTo>
                    <a:pt x="50" y="122"/>
                  </a:moveTo>
                  <a:cubicBezTo>
                    <a:pt x="50" y="123"/>
                    <a:pt x="51" y="124"/>
                    <a:pt x="51" y="126"/>
                  </a:cubicBezTo>
                  <a:cubicBezTo>
                    <a:pt x="52" y="127"/>
                    <a:pt x="51" y="126"/>
                    <a:pt x="51" y="127"/>
                  </a:cubicBezTo>
                  <a:cubicBezTo>
                    <a:pt x="52" y="129"/>
                    <a:pt x="53" y="132"/>
                    <a:pt x="53" y="136"/>
                  </a:cubicBezTo>
                  <a:cubicBezTo>
                    <a:pt x="53" y="136"/>
                    <a:pt x="53" y="137"/>
                    <a:pt x="52" y="137"/>
                  </a:cubicBezTo>
                  <a:cubicBezTo>
                    <a:pt x="51" y="138"/>
                    <a:pt x="51" y="135"/>
                    <a:pt x="50" y="136"/>
                  </a:cubicBezTo>
                  <a:cubicBezTo>
                    <a:pt x="50" y="135"/>
                    <a:pt x="50" y="135"/>
                    <a:pt x="50" y="134"/>
                  </a:cubicBezTo>
                  <a:cubicBezTo>
                    <a:pt x="48" y="134"/>
                    <a:pt x="49" y="136"/>
                    <a:pt x="49" y="137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49" y="135"/>
                    <a:pt x="48" y="133"/>
                    <a:pt x="48" y="130"/>
                  </a:cubicBezTo>
                  <a:cubicBezTo>
                    <a:pt x="48" y="130"/>
                    <a:pt x="48" y="131"/>
                    <a:pt x="48" y="131"/>
                  </a:cubicBezTo>
                  <a:cubicBezTo>
                    <a:pt x="49" y="132"/>
                    <a:pt x="49" y="132"/>
                    <a:pt x="50" y="132"/>
                  </a:cubicBezTo>
                  <a:cubicBezTo>
                    <a:pt x="51" y="131"/>
                    <a:pt x="50" y="131"/>
                    <a:pt x="49" y="131"/>
                  </a:cubicBezTo>
                  <a:cubicBezTo>
                    <a:pt x="49" y="129"/>
                    <a:pt x="50" y="128"/>
                    <a:pt x="50" y="127"/>
                  </a:cubicBezTo>
                  <a:cubicBezTo>
                    <a:pt x="50" y="125"/>
                    <a:pt x="50" y="124"/>
                    <a:pt x="49" y="123"/>
                  </a:cubicBezTo>
                  <a:cubicBezTo>
                    <a:pt x="49" y="123"/>
                    <a:pt x="50" y="122"/>
                    <a:pt x="50" y="122"/>
                  </a:cubicBezTo>
                  <a:moveTo>
                    <a:pt x="51" y="129"/>
                  </a:moveTo>
                  <a:cubicBezTo>
                    <a:pt x="50" y="129"/>
                    <a:pt x="50" y="129"/>
                    <a:pt x="50" y="130"/>
                  </a:cubicBezTo>
                  <a:cubicBezTo>
                    <a:pt x="51" y="130"/>
                    <a:pt x="51" y="128"/>
                    <a:pt x="51" y="127"/>
                  </a:cubicBezTo>
                  <a:cubicBezTo>
                    <a:pt x="51" y="125"/>
                    <a:pt x="50" y="128"/>
                    <a:pt x="51" y="129"/>
                  </a:cubicBezTo>
                  <a:moveTo>
                    <a:pt x="46" y="139"/>
                  </a:moveTo>
                  <a:cubicBezTo>
                    <a:pt x="46" y="138"/>
                    <a:pt x="46" y="138"/>
                    <a:pt x="46" y="138"/>
                  </a:cubicBezTo>
                  <a:cubicBezTo>
                    <a:pt x="45" y="138"/>
                    <a:pt x="46" y="139"/>
                    <a:pt x="46" y="140"/>
                  </a:cubicBezTo>
                  <a:cubicBezTo>
                    <a:pt x="46" y="140"/>
                    <a:pt x="46" y="140"/>
                    <a:pt x="46" y="139"/>
                  </a:cubicBezTo>
                  <a:cubicBezTo>
                    <a:pt x="47" y="139"/>
                    <a:pt x="47" y="140"/>
                    <a:pt x="47" y="139"/>
                  </a:cubicBezTo>
                  <a:cubicBezTo>
                    <a:pt x="48" y="139"/>
                    <a:pt x="48" y="140"/>
                    <a:pt x="47" y="141"/>
                  </a:cubicBezTo>
                  <a:cubicBezTo>
                    <a:pt x="47" y="141"/>
                    <a:pt x="47" y="140"/>
                    <a:pt x="47" y="140"/>
                  </a:cubicBezTo>
                  <a:cubicBezTo>
                    <a:pt x="47" y="140"/>
                    <a:pt x="47" y="140"/>
                    <a:pt x="47" y="141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6" y="143"/>
                    <a:pt x="46" y="142"/>
                    <a:pt x="46" y="141"/>
                  </a:cubicBezTo>
                  <a:cubicBezTo>
                    <a:pt x="45" y="140"/>
                    <a:pt x="45" y="139"/>
                    <a:pt x="45" y="136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5" y="136"/>
                    <a:pt x="44" y="136"/>
                    <a:pt x="44" y="135"/>
                  </a:cubicBezTo>
                  <a:cubicBezTo>
                    <a:pt x="45" y="135"/>
                    <a:pt x="46" y="135"/>
                    <a:pt x="45" y="134"/>
                  </a:cubicBezTo>
                  <a:cubicBezTo>
                    <a:pt x="47" y="134"/>
                    <a:pt x="47" y="136"/>
                    <a:pt x="47" y="137"/>
                  </a:cubicBezTo>
                  <a:cubicBezTo>
                    <a:pt x="46" y="137"/>
                    <a:pt x="46" y="137"/>
                    <a:pt x="46" y="137"/>
                  </a:cubicBezTo>
                  <a:cubicBezTo>
                    <a:pt x="46" y="138"/>
                    <a:pt x="47" y="137"/>
                    <a:pt x="46" y="139"/>
                  </a:cubicBezTo>
                  <a:moveTo>
                    <a:pt x="41" y="110"/>
                  </a:moveTo>
                  <a:cubicBezTo>
                    <a:pt x="41" y="110"/>
                    <a:pt x="41" y="111"/>
                    <a:pt x="41" y="111"/>
                  </a:cubicBezTo>
                  <a:cubicBezTo>
                    <a:pt x="41" y="112"/>
                    <a:pt x="42" y="113"/>
                    <a:pt x="42" y="114"/>
                  </a:cubicBezTo>
                  <a:cubicBezTo>
                    <a:pt x="42" y="115"/>
                    <a:pt x="42" y="117"/>
                    <a:pt x="41" y="117"/>
                  </a:cubicBezTo>
                  <a:cubicBezTo>
                    <a:pt x="41" y="116"/>
                    <a:pt x="41" y="116"/>
                    <a:pt x="41" y="115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9" y="116"/>
                    <a:pt x="40" y="117"/>
                    <a:pt x="40" y="119"/>
                  </a:cubicBezTo>
                  <a:cubicBezTo>
                    <a:pt x="39" y="119"/>
                    <a:pt x="40" y="118"/>
                    <a:pt x="39" y="117"/>
                  </a:cubicBezTo>
                  <a:cubicBezTo>
                    <a:pt x="39" y="117"/>
                    <a:pt x="39" y="116"/>
                    <a:pt x="39" y="116"/>
                  </a:cubicBezTo>
                  <a:cubicBezTo>
                    <a:pt x="38" y="114"/>
                    <a:pt x="38" y="112"/>
                    <a:pt x="38" y="111"/>
                  </a:cubicBezTo>
                  <a:cubicBezTo>
                    <a:pt x="39" y="110"/>
                    <a:pt x="39" y="111"/>
                    <a:pt x="39" y="111"/>
                  </a:cubicBezTo>
                  <a:cubicBezTo>
                    <a:pt x="38" y="111"/>
                    <a:pt x="39" y="114"/>
                    <a:pt x="39" y="115"/>
                  </a:cubicBezTo>
                  <a:cubicBezTo>
                    <a:pt x="40" y="115"/>
                    <a:pt x="41" y="114"/>
                    <a:pt x="41" y="113"/>
                  </a:cubicBezTo>
                  <a:cubicBezTo>
                    <a:pt x="40" y="113"/>
                    <a:pt x="40" y="113"/>
                    <a:pt x="40" y="114"/>
                  </a:cubicBezTo>
                  <a:cubicBezTo>
                    <a:pt x="39" y="113"/>
                    <a:pt x="41" y="112"/>
                    <a:pt x="41" y="110"/>
                  </a:cubicBezTo>
                  <a:moveTo>
                    <a:pt x="46" y="147"/>
                  </a:moveTo>
                  <a:cubicBezTo>
                    <a:pt x="48" y="148"/>
                    <a:pt x="46" y="149"/>
                    <a:pt x="46" y="151"/>
                  </a:cubicBezTo>
                  <a:cubicBezTo>
                    <a:pt x="46" y="149"/>
                    <a:pt x="47" y="150"/>
                    <a:pt x="47" y="152"/>
                  </a:cubicBezTo>
                  <a:cubicBezTo>
                    <a:pt x="46" y="151"/>
                    <a:pt x="47" y="153"/>
                    <a:pt x="45" y="154"/>
                  </a:cubicBezTo>
                  <a:cubicBezTo>
                    <a:pt x="45" y="153"/>
                    <a:pt x="45" y="152"/>
                    <a:pt x="45" y="154"/>
                  </a:cubicBezTo>
                  <a:cubicBezTo>
                    <a:pt x="43" y="153"/>
                    <a:pt x="44" y="152"/>
                    <a:pt x="44" y="151"/>
                  </a:cubicBezTo>
                  <a:cubicBezTo>
                    <a:pt x="45" y="151"/>
                    <a:pt x="44" y="153"/>
                    <a:pt x="46" y="152"/>
                  </a:cubicBezTo>
                  <a:cubicBezTo>
                    <a:pt x="46" y="152"/>
                    <a:pt x="45" y="152"/>
                    <a:pt x="45" y="152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5" y="149"/>
                    <a:pt x="44" y="150"/>
                    <a:pt x="44" y="148"/>
                  </a:cubicBezTo>
                  <a:cubicBezTo>
                    <a:pt x="45" y="148"/>
                    <a:pt x="46" y="150"/>
                    <a:pt x="46" y="147"/>
                  </a:cubicBezTo>
                  <a:moveTo>
                    <a:pt x="42" y="100"/>
                  </a:moveTo>
                  <a:cubicBezTo>
                    <a:pt x="42" y="98"/>
                    <a:pt x="43" y="99"/>
                    <a:pt x="42" y="97"/>
                  </a:cubicBezTo>
                  <a:cubicBezTo>
                    <a:pt x="43" y="97"/>
                    <a:pt x="43" y="100"/>
                    <a:pt x="42" y="100"/>
                  </a:cubicBezTo>
                  <a:moveTo>
                    <a:pt x="133" y="38"/>
                  </a:moveTo>
                  <a:cubicBezTo>
                    <a:pt x="134" y="38"/>
                    <a:pt x="135" y="40"/>
                    <a:pt x="136" y="41"/>
                  </a:cubicBezTo>
                  <a:cubicBezTo>
                    <a:pt x="136" y="41"/>
                    <a:pt x="135" y="41"/>
                    <a:pt x="134" y="40"/>
                  </a:cubicBezTo>
                  <a:cubicBezTo>
                    <a:pt x="134" y="39"/>
                    <a:pt x="133" y="39"/>
                    <a:pt x="133" y="38"/>
                  </a:cubicBezTo>
                  <a:moveTo>
                    <a:pt x="42" y="99"/>
                  </a:moveTo>
                  <a:cubicBezTo>
                    <a:pt x="42" y="100"/>
                    <a:pt x="42" y="101"/>
                    <a:pt x="43" y="101"/>
                  </a:cubicBezTo>
                  <a:cubicBezTo>
                    <a:pt x="43" y="102"/>
                    <a:pt x="44" y="103"/>
                    <a:pt x="43" y="104"/>
                  </a:cubicBezTo>
                  <a:cubicBezTo>
                    <a:pt x="43" y="103"/>
                    <a:pt x="43" y="101"/>
                    <a:pt x="42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1" y="100"/>
                    <a:pt x="42" y="99"/>
                  </a:cubicBezTo>
                  <a:moveTo>
                    <a:pt x="125" y="52"/>
                  </a:moveTo>
                  <a:cubicBezTo>
                    <a:pt x="125" y="53"/>
                    <a:pt x="124" y="52"/>
                    <a:pt x="124" y="52"/>
                  </a:cubicBezTo>
                  <a:cubicBezTo>
                    <a:pt x="123" y="53"/>
                    <a:pt x="124" y="53"/>
                    <a:pt x="123" y="53"/>
                  </a:cubicBezTo>
                  <a:cubicBezTo>
                    <a:pt x="122" y="53"/>
                    <a:pt x="122" y="52"/>
                    <a:pt x="121" y="52"/>
                  </a:cubicBezTo>
                  <a:cubicBezTo>
                    <a:pt x="120" y="51"/>
                    <a:pt x="118" y="50"/>
                    <a:pt x="117" y="49"/>
                  </a:cubicBezTo>
                  <a:cubicBezTo>
                    <a:pt x="116" y="49"/>
                    <a:pt x="116" y="49"/>
                    <a:pt x="116" y="49"/>
                  </a:cubicBezTo>
                  <a:cubicBezTo>
                    <a:pt x="114" y="47"/>
                    <a:pt x="112" y="47"/>
                    <a:pt x="109" y="46"/>
                  </a:cubicBezTo>
                  <a:cubicBezTo>
                    <a:pt x="109" y="46"/>
                    <a:pt x="108" y="45"/>
                    <a:pt x="108" y="45"/>
                  </a:cubicBezTo>
                  <a:cubicBezTo>
                    <a:pt x="108" y="45"/>
                    <a:pt x="107" y="45"/>
                    <a:pt x="107" y="45"/>
                  </a:cubicBezTo>
                  <a:cubicBezTo>
                    <a:pt x="106" y="45"/>
                    <a:pt x="106" y="44"/>
                    <a:pt x="106" y="44"/>
                  </a:cubicBezTo>
                  <a:cubicBezTo>
                    <a:pt x="104" y="43"/>
                    <a:pt x="101" y="43"/>
                    <a:pt x="100" y="42"/>
                  </a:cubicBezTo>
                  <a:cubicBezTo>
                    <a:pt x="100" y="41"/>
                    <a:pt x="100" y="41"/>
                    <a:pt x="100" y="40"/>
                  </a:cubicBezTo>
                  <a:cubicBezTo>
                    <a:pt x="99" y="40"/>
                    <a:pt x="100" y="41"/>
                    <a:pt x="99" y="42"/>
                  </a:cubicBezTo>
                  <a:cubicBezTo>
                    <a:pt x="97" y="41"/>
                    <a:pt x="96" y="41"/>
                    <a:pt x="95" y="41"/>
                  </a:cubicBezTo>
                  <a:cubicBezTo>
                    <a:pt x="95" y="42"/>
                    <a:pt x="95" y="41"/>
                    <a:pt x="94" y="41"/>
                  </a:cubicBezTo>
                  <a:cubicBezTo>
                    <a:pt x="94" y="40"/>
                    <a:pt x="93" y="41"/>
                    <a:pt x="92" y="40"/>
                  </a:cubicBezTo>
                  <a:cubicBezTo>
                    <a:pt x="92" y="42"/>
                    <a:pt x="92" y="40"/>
                    <a:pt x="91" y="41"/>
                  </a:cubicBezTo>
                  <a:cubicBezTo>
                    <a:pt x="91" y="41"/>
                    <a:pt x="91" y="42"/>
                    <a:pt x="91" y="43"/>
                  </a:cubicBezTo>
                  <a:cubicBezTo>
                    <a:pt x="92" y="42"/>
                    <a:pt x="92" y="41"/>
                    <a:pt x="92" y="41"/>
                  </a:cubicBezTo>
                  <a:cubicBezTo>
                    <a:pt x="93" y="41"/>
                    <a:pt x="93" y="42"/>
                    <a:pt x="94" y="42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5" y="43"/>
                    <a:pt x="95" y="42"/>
                    <a:pt x="96" y="42"/>
                  </a:cubicBezTo>
                  <a:cubicBezTo>
                    <a:pt x="96" y="42"/>
                    <a:pt x="95" y="42"/>
                    <a:pt x="95" y="43"/>
                  </a:cubicBezTo>
                  <a:cubicBezTo>
                    <a:pt x="96" y="43"/>
                    <a:pt x="97" y="42"/>
                    <a:pt x="97" y="43"/>
                  </a:cubicBezTo>
                  <a:cubicBezTo>
                    <a:pt x="98" y="43"/>
                    <a:pt x="99" y="43"/>
                    <a:pt x="101" y="43"/>
                  </a:cubicBezTo>
                  <a:cubicBezTo>
                    <a:pt x="100" y="44"/>
                    <a:pt x="99" y="44"/>
                    <a:pt x="99" y="43"/>
                  </a:cubicBezTo>
                  <a:cubicBezTo>
                    <a:pt x="99" y="44"/>
                    <a:pt x="99" y="44"/>
                    <a:pt x="99" y="45"/>
                  </a:cubicBezTo>
                  <a:cubicBezTo>
                    <a:pt x="100" y="45"/>
                    <a:pt x="99" y="44"/>
                    <a:pt x="99" y="44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1" y="44"/>
                    <a:pt x="101" y="43"/>
                    <a:pt x="102" y="44"/>
                  </a:cubicBezTo>
                  <a:cubicBezTo>
                    <a:pt x="102" y="45"/>
                    <a:pt x="101" y="44"/>
                    <a:pt x="101" y="44"/>
                  </a:cubicBezTo>
                  <a:cubicBezTo>
                    <a:pt x="100" y="44"/>
                    <a:pt x="100" y="45"/>
                    <a:pt x="100" y="45"/>
                  </a:cubicBezTo>
                  <a:cubicBezTo>
                    <a:pt x="100" y="47"/>
                    <a:pt x="101" y="46"/>
                    <a:pt x="102" y="47"/>
                  </a:cubicBezTo>
                  <a:cubicBezTo>
                    <a:pt x="103" y="45"/>
                    <a:pt x="101" y="46"/>
                    <a:pt x="101" y="45"/>
                  </a:cubicBezTo>
                  <a:cubicBezTo>
                    <a:pt x="101" y="44"/>
                    <a:pt x="102" y="45"/>
                    <a:pt x="103" y="44"/>
                  </a:cubicBezTo>
                  <a:cubicBezTo>
                    <a:pt x="103" y="45"/>
                    <a:pt x="103" y="45"/>
                    <a:pt x="102" y="46"/>
                  </a:cubicBezTo>
                  <a:cubicBezTo>
                    <a:pt x="103" y="47"/>
                    <a:pt x="102" y="48"/>
                    <a:pt x="104" y="48"/>
                  </a:cubicBezTo>
                  <a:cubicBezTo>
                    <a:pt x="103" y="49"/>
                    <a:pt x="102" y="49"/>
                    <a:pt x="102" y="48"/>
                  </a:cubicBezTo>
                  <a:cubicBezTo>
                    <a:pt x="101" y="48"/>
                    <a:pt x="102" y="49"/>
                    <a:pt x="102" y="50"/>
                  </a:cubicBezTo>
                  <a:cubicBezTo>
                    <a:pt x="101" y="50"/>
                    <a:pt x="101" y="49"/>
                    <a:pt x="100" y="49"/>
                  </a:cubicBezTo>
                  <a:cubicBezTo>
                    <a:pt x="100" y="49"/>
                    <a:pt x="99" y="49"/>
                    <a:pt x="99" y="49"/>
                  </a:cubicBezTo>
                  <a:cubicBezTo>
                    <a:pt x="98" y="48"/>
                    <a:pt x="97" y="47"/>
                    <a:pt x="95" y="47"/>
                  </a:cubicBezTo>
                  <a:cubicBezTo>
                    <a:pt x="95" y="47"/>
                    <a:pt x="95" y="47"/>
                    <a:pt x="94" y="47"/>
                  </a:cubicBezTo>
                  <a:cubicBezTo>
                    <a:pt x="93" y="46"/>
                    <a:pt x="90" y="45"/>
                    <a:pt x="89" y="45"/>
                  </a:cubicBezTo>
                  <a:cubicBezTo>
                    <a:pt x="88" y="44"/>
                    <a:pt x="87" y="44"/>
                    <a:pt x="87" y="44"/>
                  </a:cubicBezTo>
                  <a:cubicBezTo>
                    <a:pt x="82" y="42"/>
                    <a:pt x="77" y="41"/>
                    <a:pt x="73" y="39"/>
                  </a:cubicBezTo>
                  <a:cubicBezTo>
                    <a:pt x="73" y="39"/>
                    <a:pt x="72" y="39"/>
                    <a:pt x="72" y="39"/>
                  </a:cubicBezTo>
                  <a:cubicBezTo>
                    <a:pt x="71" y="38"/>
                    <a:pt x="70" y="38"/>
                    <a:pt x="69" y="38"/>
                  </a:cubicBezTo>
                  <a:cubicBezTo>
                    <a:pt x="68" y="38"/>
                    <a:pt x="68" y="38"/>
                    <a:pt x="67" y="38"/>
                  </a:cubicBezTo>
                  <a:cubicBezTo>
                    <a:pt x="66" y="38"/>
                    <a:pt x="66" y="37"/>
                    <a:pt x="65" y="37"/>
                  </a:cubicBezTo>
                  <a:cubicBezTo>
                    <a:pt x="64" y="37"/>
                    <a:pt x="63" y="36"/>
                    <a:pt x="61" y="37"/>
                  </a:cubicBezTo>
                  <a:cubicBezTo>
                    <a:pt x="61" y="37"/>
                    <a:pt x="61" y="36"/>
                    <a:pt x="62" y="36"/>
                  </a:cubicBezTo>
                  <a:cubicBezTo>
                    <a:pt x="61" y="35"/>
                    <a:pt x="59" y="37"/>
                    <a:pt x="59" y="37"/>
                  </a:cubicBezTo>
                  <a:cubicBezTo>
                    <a:pt x="59" y="37"/>
                    <a:pt x="57" y="37"/>
                    <a:pt x="57" y="35"/>
                  </a:cubicBezTo>
                  <a:cubicBezTo>
                    <a:pt x="56" y="37"/>
                    <a:pt x="54" y="35"/>
                    <a:pt x="53" y="36"/>
                  </a:cubicBezTo>
                  <a:cubicBezTo>
                    <a:pt x="52" y="37"/>
                    <a:pt x="52" y="36"/>
                    <a:pt x="52" y="36"/>
                  </a:cubicBezTo>
                  <a:cubicBezTo>
                    <a:pt x="52" y="36"/>
                    <a:pt x="51" y="36"/>
                    <a:pt x="51" y="36"/>
                  </a:cubicBezTo>
                  <a:cubicBezTo>
                    <a:pt x="50" y="36"/>
                    <a:pt x="48" y="35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42" y="36"/>
                    <a:pt x="42" y="37"/>
                    <a:pt x="42" y="37"/>
                  </a:cubicBezTo>
                  <a:cubicBezTo>
                    <a:pt x="41" y="37"/>
                    <a:pt x="41" y="37"/>
                    <a:pt x="40" y="37"/>
                  </a:cubicBezTo>
                  <a:cubicBezTo>
                    <a:pt x="39" y="37"/>
                    <a:pt x="40" y="37"/>
                    <a:pt x="39" y="38"/>
                  </a:cubicBezTo>
                  <a:cubicBezTo>
                    <a:pt x="39" y="37"/>
                    <a:pt x="38" y="37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6" y="38"/>
                    <a:pt x="36" y="38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4" y="41"/>
                    <a:pt x="35" y="42"/>
                    <a:pt x="34" y="41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3"/>
                    <a:pt x="34" y="43"/>
                  </a:cubicBezTo>
                  <a:cubicBezTo>
                    <a:pt x="34" y="43"/>
                    <a:pt x="33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5"/>
                    <a:pt x="33" y="45"/>
                  </a:cubicBezTo>
                  <a:cubicBezTo>
                    <a:pt x="33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8"/>
                    <a:pt x="35" y="48"/>
                  </a:cubicBezTo>
                  <a:cubicBezTo>
                    <a:pt x="35" y="49"/>
                    <a:pt x="35" y="50"/>
                    <a:pt x="35" y="50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6" y="52"/>
                    <a:pt x="37" y="54"/>
                    <a:pt x="37" y="56"/>
                  </a:cubicBezTo>
                  <a:cubicBezTo>
                    <a:pt x="38" y="57"/>
                    <a:pt x="38" y="59"/>
                    <a:pt x="38" y="61"/>
                  </a:cubicBezTo>
                  <a:cubicBezTo>
                    <a:pt x="38" y="61"/>
                    <a:pt x="38" y="60"/>
                    <a:pt x="37" y="61"/>
                  </a:cubicBezTo>
                  <a:cubicBezTo>
                    <a:pt x="37" y="61"/>
                    <a:pt x="38" y="62"/>
                    <a:pt x="38" y="62"/>
                  </a:cubicBezTo>
                  <a:cubicBezTo>
                    <a:pt x="38" y="63"/>
                    <a:pt x="39" y="64"/>
                    <a:pt x="39" y="65"/>
                  </a:cubicBezTo>
                  <a:cubicBezTo>
                    <a:pt x="39" y="66"/>
                    <a:pt x="40" y="65"/>
                    <a:pt x="40" y="66"/>
                  </a:cubicBezTo>
                  <a:cubicBezTo>
                    <a:pt x="41" y="69"/>
                    <a:pt x="41" y="73"/>
                    <a:pt x="42" y="76"/>
                  </a:cubicBezTo>
                  <a:cubicBezTo>
                    <a:pt x="42" y="76"/>
                    <a:pt x="43" y="77"/>
                    <a:pt x="43" y="77"/>
                  </a:cubicBezTo>
                  <a:cubicBezTo>
                    <a:pt x="44" y="80"/>
                    <a:pt x="44" y="82"/>
                    <a:pt x="44" y="84"/>
                  </a:cubicBezTo>
                  <a:cubicBezTo>
                    <a:pt x="44" y="85"/>
                    <a:pt x="45" y="85"/>
                    <a:pt x="45" y="86"/>
                  </a:cubicBezTo>
                  <a:cubicBezTo>
                    <a:pt x="45" y="87"/>
                    <a:pt x="44" y="87"/>
                    <a:pt x="44" y="88"/>
                  </a:cubicBezTo>
                  <a:cubicBezTo>
                    <a:pt x="44" y="89"/>
                    <a:pt x="45" y="89"/>
                    <a:pt x="45" y="90"/>
                  </a:cubicBezTo>
                  <a:cubicBezTo>
                    <a:pt x="45" y="92"/>
                    <a:pt x="46" y="95"/>
                    <a:pt x="46" y="98"/>
                  </a:cubicBezTo>
                  <a:cubicBezTo>
                    <a:pt x="45" y="98"/>
                    <a:pt x="45" y="97"/>
                    <a:pt x="45" y="96"/>
                  </a:cubicBezTo>
                  <a:cubicBezTo>
                    <a:pt x="45" y="95"/>
                    <a:pt x="43" y="94"/>
                    <a:pt x="45" y="93"/>
                  </a:cubicBezTo>
                  <a:cubicBezTo>
                    <a:pt x="45" y="92"/>
                    <a:pt x="43" y="93"/>
                    <a:pt x="43" y="91"/>
                  </a:cubicBezTo>
                  <a:cubicBezTo>
                    <a:pt x="44" y="91"/>
                    <a:pt x="44" y="91"/>
                    <a:pt x="44" y="90"/>
                  </a:cubicBezTo>
                  <a:cubicBezTo>
                    <a:pt x="44" y="91"/>
                    <a:pt x="43" y="89"/>
                    <a:pt x="44" y="88"/>
                  </a:cubicBezTo>
                  <a:cubicBezTo>
                    <a:pt x="42" y="88"/>
                    <a:pt x="43" y="90"/>
                    <a:pt x="42" y="90"/>
                  </a:cubicBezTo>
                  <a:cubicBezTo>
                    <a:pt x="42" y="87"/>
                    <a:pt x="42" y="86"/>
                    <a:pt x="41" y="85"/>
                  </a:cubicBezTo>
                  <a:cubicBezTo>
                    <a:pt x="40" y="85"/>
                    <a:pt x="41" y="86"/>
                    <a:pt x="39" y="86"/>
                  </a:cubicBezTo>
                  <a:cubicBezTo>
                    <a:pt x="40" y="83"/>
                    <a:pt x="38" y="82"/>
                    <a:pt x="39" y="80"/>
                  </a:cubicBezTo>
                  <a:cubicBezTo>
                    <a:pt x="38" y="79"/>
                    <a:pt x="38" y="79"/>
                    <a:pt x="38" y="80"/>
                  </a:cubicBezTo>
                  <a:cubicBezTo>
                    <a:pt x="37" y="79"/>
                    <a:pt x="38" y="79"/>
                    <a:pt x="37" y="79"/>
                  </a:cubicBezTo>
                  <a:cubicBezTo>
                    <a:pt x="37" y="78"/>
                    <a:pt x="38" y="79"/>
                    <a:pt x="39" y="79"/>
                  </a:cubicBezTo>
                  <a:cubicBezTo>
                    <a:pt x="38" y="76"/>
                    <a:pt x="37" y="75"/>
                    <a:pt x="37" y="72"/>
                  </a:cubicBezTo>
                  <a:cubicBezTo>
                    <a:pt x="37" y="72"/>
                    <a:pt x="37" y="73"/>
                    <a:pt x="37" y="73"/>
                  </a:cubicBezTo>
                  <a:cubicBezTo>
                    <a:pt x="36" y="72"/>
                    <a:pt x="35" y="69"/>
                    <a:pt x="35" y="67"/>
                  </a:cubicBezTo>
                  <a:cubicBezTo>
                    <a:pt x="35" y="66"/>
                    <a:pt x="34" y="66"/>
                    <a:pt x="34" y="65"/>
                  </a:cubicBezTo>
                  <a:cubicBezTo>
                    <a:pt x="34" y="65"/>
                    <a:pt x="34" y="64"/>
                    <a:pt x="34" y="63"/>
                  </a:cubicBezTo>
                  <a:cubicBezTo>
                    <a:pt x="34" y="63"/>
                    <a:pt x="34" y="63"/>
                    <a:pt x="33" y="63"/>
                  </a:cubicBezTo>
                  <a:cubicBezTo>
                    <a:pt x="33" y="62"/>
                    <a:pt x="34" y="61"/>
                    <a:pt x="33" y="61"/>
                  </a:cubicBezTo>
                  <a:cubicBezTo>
                    <a:pt x="32" y="61"/>
                    <a:pt x="33" y="63"/>
                    <a:pt x="33" y="63"/>
                  </a:cubicBezTo>
                  <a:cubicBezTo>
                    <a:pt x="32" y="64"/>
                    <a:pt x="32" y="64"/>
                    <a:pt x="32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3" y="65"/>
                    <a:pt x="33" y="64"/>
                    <a:pt x="33" y="64"/>
                  </a:cubicBezTo>
                  <a:cubicBezTo>
                    <a:pt x="34" y="69"/>
                    <a:pt x="34" y="72"/>
                    <a:pt x="35" y="74"/>
                  </a:cubicBezTo>
                  <a:cubicBezTo>
                    <a:pt x="36" y="77"/>
                    <a:pt x="36" y="80"/>
                    <a:pt x="37" y="84"/>
                  </a:cubicBezTo>
                  <a:cubicBezTo>
                    <a:pt x="37" y="85"/>
                    <a:pt x="36" y="84"/>
                    <a:pt x="36" y="84"/>
                  </a:cubicBezTo>
                  <a:cubicBezTo>
                    <a:pt x="36" y="87"/>
                    <a:pt x="37" y="88"/>
                    <a:pt x="37" y="90"/>
                  </a:cubicBezTo>
                  <a:cubicBezTo>
                    <a:pt x="37" y="91"/>
                    <a:pt x="38" y="90"/>
                    <a:pt x="38" y="91"/>
                  </a:cubicBezTo>
                  <a:cubicBezTo>
                    <a:pt x="38" y="92"/>
                    <a:pt x="38" y="93"/>
                    <a:pt x="36" y="93"/>
                  </a:cubicBezTo>
                  <a:cubicBezTo>
                    <a:pt x="37" y="94"/>
                    <a:pt x="37" y="94"/>
                    <a:pt x="38" y="93"/>
                  </a:cubicBezTo>
                  <a:cubicBezTo>
                    <a:pt x="38" y="94"/>
                    <a:pt x="37" y="94"/>
                    <a:pt x="37" y="94"/>
                  </a:cubicBezTo>
                  <a:cubicBezTo>
                    <a:pt x="36" y="94"/>
                    <a:pt x="36" y="93"/>
                    <a:pt x="35" y="93"/>
                  </a:cubicBezTo>
                  <a:cubicBezTo>
                    <a:pt x="36" y="91"/>
                    <a:pt x="35" y="91"/>
                    <a:pt x="35" y="89"/>
                  </a:cubicBezTo>
                  <a:cubicBezTo>
                    <a:pt x="36" y="89"/>
                    <a:pt x="35" y="91"/>
                    <a:pt x="36" y="90"/>
                  </a:cubicBezTo>
                  <a:cubicBezTo>
                    <a:pt x="37" y="90"/>
                    <a:pt x="36" y="88"/>
                    <a:pt x="35" y="89"/>
                  </a:cubicBezTo>
                  <a:cubicBezTo>
                    <a:pt x="35" y="87"/>
                    <a:pt x="34" y="87"/>
                    <a:pt x="34" y="86"/>
                  </a:cubicBezTo>
                  <a:cubicBezTo>
                    <a:pt x="35" y="86"/>
                    <a:pt x="35" y="86"/>
                    <a:pt x="35" y="87"/>
                  </a:cubicBezTo>
                  <a:cubicBezTo>
                    <a:pt x="36" y="86"/>
                    <a:pt x="35" y="85"/>
                    <a:pt x="34" y="85"/>
                  </a:cubicBezTo>
                  <a:cubicBezTo>
                    <a:pt x="34" y="83"/>
                    <a:pt x="34" y="81"/>
                    <a:pt x="33" y="79"/>
                  </a:cubicBezTo>
                  <a:cubicBezTo>
                    <a:pt x="33" y="78"/>
                    <a:pt x="34" y="78"/>
                    <a:pt x="34" y="77"/>
                  </a:cubicBezTo>
                  <a:cubicBezTo>
                    <a:pt x="34" y="77"/>
                    <a:pt x="33" y="77"/>
                    <a:pt x="33" y="76"/>
                  </a:cubicBezTo>
                  <a:cubicBezTo>
                    <a:pt x="33" y="73"/>
                    <a:pt x="31" y="69"/>
                    <a:pt x="31" y="67"/>
                  </a:cubicBezTo>
                  <a:cubicBezTo>
                    <a:pt x="32" y="66"/>
                    <a:pt x="32" y="68"/>
                    <a:pt x="32" y="68"/>
                  </a:cubicBezTo>
                  <a:cubicBezTo>
                    <a:pt x="33" y="67"/>
                    <a:pt x="31" y="66"/>
                    <a:pt x="30" y="65"/>
                  </a:cubicBezTo>
                  <a:cubicBezTo>
                    <a:pt x="30" y="64"/>
                    <a:pt x="30" y="63"/>
                    <a:pt x="30" y="62"/>
                  </a:cubicBezTo>
                  <a:cubicBezTo>
                    <a:pt x="30" y="61"/>
                    <a:pt x="30" y="60"/>
                    <a:pt x="30" y="60"/>
                  </a:cubicBezTo>
                  <a:cubicBezTo>
                    <a:pt x="29" y="58"/>
                    <a:pt x="29" y="56"/>
                    <a:pt x="28" y="54"/>
                  </a:cubicBezTo>
                  <a:cubicBezTo>
                    <a:pt x="28" y="54"/>
                    <a:pt x="28" y="53"/>
                    <a:pt x="29" y="54"/>
                  </a:cubicBezTo>
                  <a:cubicBezTo>
                    <a:pt x="29" y="52"/>
                    <a:pt x="28" y="53"/>
                    <a:pt x="28" y="52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7" y="49"/>
                    <a:pt x="27" y="49"/>
                  </a:cubicBezTo>
                  <a:cubicBezTo>
                    <a:pt x="27" y="48"/>
                    <a:pt x="27" y="47"/>
                    <a:pt x="27" y="46"/>
                  </a:cubicBezTo>
                  <a:cubicBezTo>
                    <a:pt x="27" y="46"/>
                    <a:pt x="26" y="45"/>
                    <a:pt x="26" y="44"/>
                  </a:cubicBezTo>
                  <a:cubicBezTo>
                    <a:pt x="26" y="44"/>
                    <a:pt x="27" y="44"/>
                    <a:pt x="27" y="43"/>
                  </a:cubicBezTo>
                  <a:cubicBezTo>
                    <a:pt x="27" y="43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7" y="40"/>
                    <a:pt x="27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8" y="38"/>
                  </a:cubicBezTo>
                  <a:cubicBezTo>
                    <a:pt x="28" y="38"/>
                    <a:pt x="29" y="38"/>
                    <a:pt x="28" y="37"/>
                  </a:cubicBezTo>
                  <a:cubicBezTo>
                    <a:pt x="28" y="37"/>
                    <a:pt x="29" y="37"/>
                    <a:pt x="29" y="36"/>
                  </a:cubicBezTo>
                  <a:cubicBezTo>
                    <a:pt x="29" y="36"/>
                    <a:pt x="29" y="37"/>
                    <a:pt x="29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30" y="35"/>
                    <a:pt x="31" y="34"/>
                    <a:pt x="32" y="34"/>
                  </a:cubicBezTo>
                  <a:cubicBezTo>
                    <a:pt x="32" y="33"/>
                    <a:pt x="33" y="33"/>
                    <a:pt x="33" y="33"/>
                  </a:cubicBezTo>
                  <a:cubicBezTo>
                    <a:pt x="33" y="33"/>
                    <a:pt x="34" y="32"/>
                    <a:pt x="34" y="32"/>
                  </a:cubicBezTo>
                  <a:cubicBezTo>
                    <a:pt x="34" y="32"/>
                    <a:pt x="35" y="32"/>
                    <a:pt x="35" y="32"/>
                  </a:cubicBezTo>
                  <a:cubicBezTo>
                    <a:pt x="36" y="32"/>
                    <a:pt x="36" y="32"/>
                    <a:pt x="37" y="31"/>
                  </a:cubicBezTo>
                  <a:cubicBezTo>
                    <a:pt x="38" y="31"/>
                    <a:pt x="39" y="31"/>
                    <a:pt x="40" y="30"/>
                  </a:cubicBezTo>
                  <a:cubicBezTo>
                    <a:pt x="40" y="30"/>
                    <a:pt x="41" y="31"/>
                    <a:pt x="41" y="30"/>
                  </a:cubicBezTo>
                  <a:cubicBezTo>
                    <a:pt x="42" y="30"/>
                    <a:pt x="43" y="29"/>
                    <a:pt x="44" y="30"/>
                  </a:cubicBezTo>
                  <a:cubicBezTo>
                    <a:pt x="44" y="29"/>
                    <a:pt x="46" y="29"/>
                    <a:pt x="47" y="29"/>
                  </a:cubicBezTo>
                  <a:cubicBezTo>
                    <a:pt x="47" y="29"/>
                    <a:pt x="46" y="30"/>
                    <a:pt x="46" y="29"/>
                  </a:cubicBezTo>
                  <a:cubicBezTo>
                    <a:pt x="46" y="30"/>
                    <a:pt x="48" y="30"/>
                    <a:pt x="47" y="29"/>
                  </a:cubicBezTo>
                  <a:cubicBezTo>
                    <a:pt x="48" y="29"/>
                    <a:pt x="49" y="30"/>
                    <a:pt x="50" y="29"/>
                  </a:cubicBezTo>
                  <a:cubicBezTo>
                    <a:pt x="50" y="29"/>
                    <a:pt x="49" y="29"/>
                    <a:pt x="49" y="29"/>
                  </a:cubicBezTo>
                  <a:cubicBezTo>
                    <a:pt x="50" y="28"/>
                    <a:pt x="52" y="29"/>
                    <a:pt x="54" y="28"/>
                  </a:cubicBezTo>
                  <a:cubicBezTo>
                    <a:pt x="55" y="29"/>
                    <a:pt x="56" y="30"/>
                    <a:pt x="58" y="30"/>
                  </a:cubicBezTo>
                  <a:cubicBezTo>
                    <a:pt x="58" y="29"/>
                    <a:pt x="57" y="30"/>
                    <a:pt x="57" y="28"/>
                  </a:cubicBezTo>
                  <a:cubicBezTo>
                    <a:pt x="59" y="29"/>
                    <a:pt x="59" y="28"/>
                    <a:pt x="61" y="28"/>
                  </a:cubicBezTo>
                  <a:cubicBezTo>
                    <a:pt x="62" y="28"/>
                    <a:pt x="63" y="29"/>
                    <a:pt x="65" y="29"/>
                  </a:cubicBezTo>
                  <a:cubicBezTo>
                    <a:pt x="65" y="29"/>
                    <a:pt x="64" y="29"/>
                    <a:pt x="64" y="29"/>
                  </a:cubicBezTo>
                  <a:cubicBezTo>
                    <a:pt x="64" y="30"/>
                    <a:pt x="66" y="29"/>
                    <a:pt x="65" y="28"/>
                  </a:cubicBezTo>
                  <a:cubicBezTo>
                    <a:pt x="66" y="28"/>
                    <a:pt x="66" y="28"/>
                    <a:pt x="66" y="29"/>
                  </a:cubicBezTo>
                  <a:cubicBezTo>
                    <a:pt x="68" y="28"/>
                    <a:pt x="71" y="29"/>
                    <a:pt x="73" y="29"/>
                  </a:cubicBezTo>
                  <a:cubicBezTo>
                    <a:pt x="72" y="30"/>
                    <a:pt x="74" y="30"/>
                    <a:pt x="75" y="30"/>
                  </a:cubicBezTo>
                  <a:cubicBezTo>
                    <a:pt x="75" y="29"/>
                    <a:pt x="73" y="30"/>
                    <a:pt x="74" y="29"/>
                  </a:cubicBezTo>
                  <a:cubicBezTo>
                    <a:pt x="77" y="29"/>
                    <a:pt x="80" y="30"/>
                    <a:pt x="82" y="30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4" y="31"/>
                    <a:pt x="86" y="31"/>
                    <a:pt x="87" y="32"/>
                  </a:cubicBezTo>
                  <a:cubicBezTo>
                    <a:pt x="89" y="32"/>
                    <a:pt x="91" y="33"/>
                    <a:pt x="94" y="34"/>
                  </a:cubicBezTo>
                  <a:cubicBezTo>
                    <a:pt x="94" y="34"/>
                    <a:pt x="95" y="34"/>
                    <a:pt x="95" y="34"/>
                  </a:cubicBezTo>
                  <a:cubicBezTo>
                    <a:pt x="98" y="35"/>
                    <a:pt x="102" y="36"/>
                    <a:pt x="105" y="37"/>
                  </a:cubicBezTo>
                  <a:cubicBezTo>
                    <a:pt x="106" y="38"/>
                    <a:pt x="107" y="38"/>
                    <a:pt x="107" y="38"/>
                  </a:cubicBezTo>
                  <a:cubicBezTo>
                    <a:pt x="109" y="38"/>
                    <a:pt x="111" y="39"/>
                    <a:pt x="112" y="40"/>
                  </a:cubicBezTo>
                  <a:cubicBezTo>
                    <a:pt x="114" y="41"/>
                    <a:pt x="117" y="42"/>
                    <a:pt x="118" y="43"/>
                  </a:cubicBezTo>
                  <a:cubicBezTo>
                    <a:pt x="119" y="43"/>
                    <a:pt x="119" y="44"/>
                    <a:pt x="119" y="44"/>
                  </a:cubicBezTo>
                  <a:cubicBezTo>
                    <a:pt x="119" y="44"/>
                    <a:pt x="120" y="44"/>
                    <a:pt x="120" y="44"/>
                  </a:cubicBezTo>
                  <a:cubicBezTo>
                    <a:pt x="121" y="45"/>
                    <a:pt x="121" y="46"/>
                    <a:pt x="122" y="45"/>
                  </a:cubicBezTo>
                  <a:cubicBezTo>
                    <a:pt x="123" y="46"/>
                    <a:pt x="124" y="47"/>
                    <a:pt x="125" y="47"/>
                  </a:cubicBezTo>
                  <a:cubicBezTo>
                    <a:pt x="125" y="48"/>
                    <a:pt x="126" y="49"/>
                    <a:pt x="127" y="50"/>
                  </a:cubicBezTo>
                  <a:cubicBezTo>
                    <a:pt x="126" y="50"/>
                    <a:pt x="126" y="50"/>
                    <a:pt x="126" y="50"/>
                  </a:cubicBezTo>
                  <a:cubicBezTo>
                    <a:pt x="125" y="50"/>
                    <a:pt x="125" y="49"/>
                    <a:pt x="124" y="49"/>
                  </a:cubicBezTo>
                  <a:cubicBezTo>
                    <a:pt x="124" y="49"/>
                    <a:pt x="124" y="50"/>
                    <a:pt x="123" y="50"/>
                  </a:cubicBezTo>
                  <a:cubicBezTo>
                    <a:pt x="124" y="50"/>
                    <a:pt x="124" y="50"/>
                    <a:pt x="124" y="50"/>
                  </a:cubicBezTo>
                  <a:cubicBezTo>
                    <a:pt x="125" y="50"/>
                    <a:pt x="124" y="50"/>
                    <a:pt x="124" y="51"/>
                  </a:cubicBezTo>
                  <a:cubicBezTo>
                    <a:pt x="124" y="51"/>
                    <a:pt x="125" y="51"/>
                    <a:pt x="125" y="51"/>
                  </a:cubicBezTo>
                  <a:cubicBezTo>
                    <a:pt x="125" y="51"/>
                    <a:pt x="124" y="52"/>
                    <a:pt x="125" y="52"/>
                  </a:cubicBezTo>
                  <a:moveTo>
                    <a:pt x="33" y="69"/>
                  </a:moveTo>
                  <a:cubicBezTo>
                    <a:pt x="33" y="69"/>
                    <a:pt x="31" y="70"/>
                    <a:pt x="33" y="71"/>
                  </a:cubicBezTo>
                  <a:cubicBezTo>
                    <a:pt x="32" y="70"/>
                    <a:pt x="34" y="69"/>
                    <a:pt x="33" y="69"/>
                  </a:cubicBezTo>
                  <a:moveTo>
                    <a:pt x="40" y="82"/>
                  </a:moveTo>
                  <a:cubicBezTo>
                    <a:pt x="40" y="83"/>
                    <a:pt x="40" y="84"/>
                    <a:pt x="40" y="84"/>
                  </a:cubicBezTo>
                  <a:cubicBezTo>
                    <a:pt x="41" y="84"/>
                    <a:pt x="41" y="82"/>
                    <a:pt x="41" y="82"/>
                  </a:cubicBezTo>
                  <a:cubicBezTo>
                    <a:pt x="41" y="83"/>
                    <a:pt x="40" y="82"/>
                    <a:pt x="40" y="82"/>
                  </a:cubicBezTo>
                  <a:moveTo>
                    <a:pt x="43" y="78"/>
                  </a:moveTo>
                  <a:cubicBezTo>
                    <a:pt x="42" y="78"/>
                    <a:pt x="42" y="80"/>
                    <a:pt x="43" y="81"/>
                  </a:cubicBezTo>
                  <a:cubicBezTo>
                    <a:pt x="43" y="80"/>
                    <a:pt x="43" y="79"/>
                    <a:pt x="43" y="78"/>
                  </a:cubicBezTo>
                  <a:moveTo>
                    <a:pt x="39" y="67"/>
                  </a:moveTo>
                  <a:cubicBezTo>
                    <a:pt x="39" y="67"/>
                    <a:pt x="39" y="70"/>
                    <a:pt x="40" y="70"/>
                  </a:cubicBezTo>
                  <a:cubicBezTo>
                    <a:pt x="39" y="68"/>
                    <a:pt x="40" y="67"/>
                    <a:pt x="39" y="67"/>
                  </a:cubicBezTo>
                  <a:moveTo>
                    <a:pt x="31" y="60"/>
                  </a:moveTo>
                  <a:cubicBezTo>
                    <a:pt x="30" y="60"/>
                    <a:pt x="32" y="63"/>
                    <a:pt x="32" y="62"/>
                  </a:cubicBezTo>
                  <a:cubicBezTo>
                    <a:pt x="31" y="62"/>
                    <a:pt x="31" y="60"/>
                    <a:pt x="31" y="60"/>
                  </a:cubicBezTo>
                  <a:moveTo>
                    <a:pt x="33" y="44"/>
                  </a:moveTo>
                  <a:cubicBezTo>
                    <a:pt x="32" y="44"/>
                    <a:pt x="32" y="44"/>
                    <a:pt x="33" y="44"/>
                  </a:cubicBezTo>
                  <a:cubicBezTo>
                    <a:pt x="33" y="44"/>
                    <a:pt x="34" y="44"/>
                    <a:pt x="33" y="44"/>
                  </a:cubicBezTo>
                  <a:moveTo>
                    <a:pt x="33" y="41"/>
                  </a:moveTo>
                  <a:cubicBezTo>
                    <a:pt x="32" y="41"/>
                    <a:pt x="33" y="41"/>
                    <a:pt x="33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3" y="40"/>
                    <a:pt x="33" y="41"/>
                    <a:pt x="33" y="41"/>
                  </a:cubicBezTo>
                  <a:moveTo>
                    <a:pt x="53" y="32"/>
                  </a:moveTo>
                  <a:cubicBezTo>
                    <a:pt x="52" y="32"/>
                    <a:pt x="52" y="32"/>
                    <a:pt x="52" y="33"/>
                  </a:cubicBezTo>
                  <a:cubicBezTo>
                    <a:pt x="52" y="33"/>
                    <a:pt x="53" y="33"/>
                    <a:pt x="53" y="32"/>
                  </a:cubicBezTo>
                  <a:moveTo>
                    <a:pt x="54" y="29"/>
                  </a:moveTo>
                  <a:cubicBezTo>
                    <a:pt x="53" y="29"/>
                    <a:pt x="51" y="28"/>
                    <a:pt x="50" y="30"/>
                  </a:cubicBezTo>
                  <a:cubicBezTo>
                    <a:pt x="52" y="30"/>
                    <a:pt x="51" y="30"/>
                    <a:pt x="51" y="29"/>
                  </a:cubicBezTo>
                  <a:cubicBezTo>
                    <a:pt x="52" y="28"/>
                    <a:pt x="54" y="31"/>
                    <a:pt x="54" y="29"/>
                  </a:cubicBezTo>
                  <a:moveTo>
                    <a:pt x="61" y="28"/>
                  </a:moveTo>
                  <a:cubicBezTo>
                    <a:pt x="60" y="28"/>
                    <a:pt x="59" y="28"/>
                    <a:pt x="59" y="29"/>
                  </a:cubicBezTo>
                  <a:cubicBezTo>
                    <a:pt x="60" y="30"/>
                    <a:pt x="60" y="29"/>
                    <a:pt x="61" y="28"/>
                  </a:cubicBezTo>
                  <a:moveTo>
                    <a:pt x="61" y="29"/>
                  </a:moveTo>
                  <a:cubicBezTo>
                    <a:pt x="62" y="29"/>
                    <a:pt x="62" y="30"/>
                    <a:pt x="63" y="30"/>
                  </a:cubicBezTo>
                  <a:cubicBezTo>
                    <a:pt x="63" y="29"/>
                    <a:pt x="61" y="28"/>
                    <a:pt x="61" y="29"/>
                  </a:cubicBezTo>
                  <a:moveTo>
                    <a:pt x="73" y="37"/>
                  </a:moveTo>
                  <a:cubicBezTo>
                    <a:pt x="72" y="37"/>
                    <a:pt x="72" y="37"/>
                    <a:pt x="72" y="37"/>
                  </a:cubicBezTo>
                  <a:cubicBezTo>
                    <a:pt x="71" y="38"/>
                    <a:pt x="73" y="38"/>
                    <a:pt x="73" y="37"/>
                  </a:cubicBezTo>
                  <a:moveTo>
                    <a:pt x="77" y="38"/>
                  </a:moveTo>
                  <a:cubicBezTo>
                    <a:pt x="75" y="38"/>
                    <a:pt x="76" y="36"/>
                    <a:pt x="75" y="36"/>
                  </a:cubicBezTo>
                  <a:cubicBezTo>
                    <a:pt x="75" y="37"/>
                    <a:pt x="76" y="37"/>
                    <a:pt x="76" y="38"/>
                  </a:cubicBezTo>
                  <a:cubicBezTo>
                    <a:pt x="76" y="39"/>
                    <a:pt x="75" y="38"/>
                    <a:pt x="75" y="39"/>
                  </a:cubicBezTo>
                  <a:cubicBezTo>
                    <a:pt x="76" y="39"/>
                    <a:pt x="77" y="38"/>
                    <a:pt x="77" y="38"/>
                  </a:cubicBezTo>
                  <a:moveTo>
                    <a:pt x="85" y="42"/>
                  </a:moveTo>
                  <a:cubicBezTo>
                    <a:pt x="86" y="43"/>
                    <a:pt x="86" y="43"/>
                    <a:pt x="86" y="43"/>
                  </a:cubicBezTo>
                  <a:cubicBezTo>
                    <a:pt x="87" y="42"/>
                    <a:pt x="85" y="41"/>
                    <a:pt x="85" y="42"/>
                  </a:cubicBezTo>
                  <a:moveTo>
                    <a:pt x="88" y="40"/>
                  </a:moveTo>
                  <a:cubicBezTo>
                    <a:pt x="87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1"/>
                  </a:cubicBezTo>
                  <a:cubicBezTo>
                    <a:pt x="87" y="41"/>
                    <a:pt x="87" y="41"/>
                    <a:pt x="88" y="40"/>
                  </a:cubicBezTo>
                  <a:moveTo>
                    <a:pt x="100" y="47"/>
                  </a:moveTo>
                  <a:cubicBezTo>
                    <a:pt x="101" y="48"/>
                    <a:pt x="100" y="48"/>
                    <a:pt x="101" y="49"/>
                  </a:cubicBezTo>
                  <a:cubicBezTo>
                    <a:pt x="102" y="48"/>
                    <a:pt x="101" y="48"/>
                    <a:pt x="101" y="48"/>
                  </a:cubicBezTo>
                  <a:cubicBezTo>
                    <a:pt x="100" y="47"/>
                    <a:pt x="101" y="47"/>
                    <a:pt x="101" y="47"/>
                  </a:cubicBezTo>
                  <a:cubicBezTo>
                    <a:pt x="101" y="47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99" y="47"/>
                    <a:pt x="100" y="47"/>
                    <a:pt x="100" y="47"/>
                  </a:cubicBezTo>
                  <a:moveTo>
                    <a:pt x="98" y="47"/>
                  </a:moveTo>
                  <a:cubicBezTo>
                    <a:pt x="97" y="46"/>
                    <a:pt x="97" y="46"/>
                    <a:pt x="97" y="46"/>
                  </a:cubicBezTo>
                  <a:cubicBezTo>
                    <a:pt x="96" y="47"/>
                    <a:pt x="98" y="48"/>
                    <a:pt x="98" y="47"/>
                  </a:cubicBezTo>
                  <a:moveTo>
                    <a:pt x="97" y="44"/>
                  </a:moveTo>
                  <a:cubicBezTo>
                    <a:pt x="96" y="46"/>
                    <a:pt x="98" y="45"/>
                    <a:pt x="98" y="46"/>
                  </a:cubicBezTo>
                  <a:cubicBezTo>
                    <a:pt x="98" y="45"/>
                    <a:pt x="99" y="46"/>
                    <a:pt x="99" y="45"/>
                  </a:cubicBezTo>
                  <a:cubicBezTo>
                    <a:pt x="98" y="45"/>
                    <a:pt x="98" y="45"/>
                    <a:pt x="97" y="44"/>
                  </a:cubicBezTo>
                  <a:moveTo>
                    <a:pt x="94" y="46"/>
                  </a:moveTo>
                  <a:cubicBezTo>
                    <a:pt x="94" y="47"/>
                    <a:pt x="95" y="46"/>
                    <a:pt x="95" y="46"/>
                  </a:cubicBezTo>
                  <a:cubicBezTo>
                    <a:pt x="96" y="46"/>
                    <a:pt x="96" y="47"/>
                    <a:pt x="97" y="46"/>
                  </a:cubicBezTo>
                  <a:cubicBezTo>
                    <a:pt x="96" y="45"/>
                    <a:pt x="94" y="45"/>
                    <a:pt x="94" y="46"/>
                  </a:cubicBezTo>
                  <a:moveTo>
                    <a:pt x="90" y="44"/>
                  </a:moveTo>
                  <a:cubicBezTo>
                    <a:pt x="91" y="44"/>
                    <a:pt x="91" y="44"/>
                    <a:pt x="91" y="43"/>
                  </a:cubicBezTo>
                  <a:cubicBezTo>
                    <a:pt x="91" y="43"/>
                    <a:pt x="90" y="43"/>
                    <a:pt x="90" y="44"/>
                  </a:cubicBezTo>
                  <a:moveTo>
                    <a:pt x="119" y="47"/>
                  </a:moveTo>
                  <a:cubicBezTo>
                    <a:pt x="119" y="46"/>
                    <a:pt x="119" y="46"/>
                    <a:pt x="119" y="45"/>
                  </a:cubicBezTo>
                  <a:cubicBezTo>
                    <a:pt x="118" y="46"/>
                    <a:pt x="118" y="46"/>
                    <a:pt x="117" y="47"/>
                  </a:cubicBezTo>
                  <a:cubicBezTo>
                    <a:pt x="118" y="47"/>
                    <a:pt x="118" y="47"/>
                    <a:pt x="119" y="47"/>
                  </a:cubicBezTo>
                  <a:moveTo>
                    <a:pt x="122" y="48"/>
                  </a:moveTo>
                  <a:cubicBezTo>
                    <a:pt x="122" y="47"/>
                    <a:pt x="122" y="47"/>
                    <a:pt x="122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2" y="47"/>
                    <a:pt x="122" y="46"/>
                    <a:pt x="121" y="46"/>
                  </a:cubicBezTo>
                  <a:cubicBezTo>
                    <a:pt x="121" y="47"/>
                    <a:pt x="122" y="47"/>
                    <a:pt x="122" y="47"/>
                  </a:cubicBezTo>
                  <a:cubicBezTo>
                    <a:pt x="122" y="47"/>
                    <a:pt x="122" y="48"/>
                    <a:pt x="122" y="48"/>
                  </a:cubicBezTo>
                  <a:moveTo>
                    <a:pt x="40" y="105"/>
                  </a:moveTo>
                  <a:cubicBezTo>
                    <a:pt x="40" y="106"/>
                    <a:pt x="41" y="107"/>
                    <a:pt x="41" y="108"/>
                  </a:cubicBezTo>
                  <a:cubicBezTo>
                    <a:pt x="41" y="109"/>
                    <a:pt x="40" y="110"/>
                    <a:pt x="40" y="111"/>
                  </a:cubicBezTo>
                  <a:cubicBezTo>
                    <a:pt x="39" y="110"/>
                    <a:pt x="38" y="108"/>
                    <a:pt x="38" y="107"/>
                  </a:cubicBezTo>
                  <a:cubicBezTo>
                    <a:pt x="38" y="108"/>
                    <a:pt x="39" y="108"/>
                    <a:pt x="39" y="109"/>
                  </a:cubicBezTo>
                  <a:cubicBezTo>
                    <a:pt x="40" y="109"/>
                    <a:pt x="40" y="109"/>
                    <a:pt x="40" y="108"/>
                  </a:cubicBezTo>
                  <a:cubicBezTo>
                    <a:pt x="38" y="108"/>
                    <a:pt x="36" y="104"/>
                    <a:pt x="38" y="103"/>
                  </a:cubicBezTo>
                  <a:cubicBezTo>
                    <a:pt x="38" y="104"/>
                    <a:pt x="38" y="104"/>
                    <a:pt x="39" y="105"/>
                  </a:cubicBezTo>
                  <a:cubicBezTo>
                    <a:pt x="40" y="103"/>
                    <a:pt x="37" y="101"/>
                    <a:pt x="38" y="100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7" y="101"/>
                    <a:pt x="38" y="101"/>
                    <a:pt x="38" y="103"/>
                  </a:cubicBezTo>
                  <a:cubicBezTo>
                    <a:pt x="37" y="103"/>
                    <a:pt x="37" y="102"/>
                    <a:pt x="36" y="101"/>
                  </a:cubicBezTo>
                  <a:cubicBezTo>
                    <a:pt x="36" y="100"/>
                    <a:pt x="36" y="99"/>
                    <a:pt x="37" y="99"/>
                  </a:cubicBezTo>
                  <a:cubicBezTo>
                    <a:pt x="36" y="98"/>
                    <a:pt x="36" y="98"/>
                    <a:pt x="36" y="97"/>
                  </a:cubicBezTo>
                  <a:cubicBezTo>
                    <a:pt x="37" y="97"/>
                    <a:pt x="37" y="98"/>
                    <a:pt x="38" y="98"/>
                  </a:cubicBezTo>
                  <a:cubicBezTo>
                    <a:pt x="38" y="98"/>
                    <a:pt x="37" y="98"/>
                    <a:pt x="37" y="99"/>
                  </a:cubicBezTo>
                  <a:cubicBezTo>
                    <a:pt x="37" y="99"/>
                    <a:pt x="38" y="99"/>
                    <a:pt x="38" y="99"/>
                  </a:cubicBezTo>
                  <a:cubicBezTo>
                    <a:pt x="39" y="99"/>
                    <a:pt x="38" y="99"/>
                    <a:pt x="38" y="98"/>
                  </a:cubicBezTo>
                  <a:cubicBezTo>
                    <a:pt x="40" y="98"/>
                    <a:pt x="40" y="100"/>
                    <a:pt x="40" y="101"/>
                  </a:cubicBezTo>
                  <a:cubicBezTo>
                    <a:pt x="40" y="102"/>
                    <a:pt x="40" y="103"/>
                    <a:pt x="40" y="105"/>
                  </a:cubicBezTo>
                  <a:moveTo>
                    <a:pt x="44" y="104"/>
                  </a:moveTo>
                  <a:cubicBezTo>
                    <a:pt x="44" y="105"/>
                    <a:pt x="44" y="105"/>
                    <a:pt x="44" y="105"/>
                  </a:cubicBezTo>
                  <a:cubicBezTo>
                    <a:pt x="43" y="104"/>
                    <a:pt x="43" y="106"/>
                    <a:pt x="42" y="106"/>
                  </a:cubicBezTo>
                  <a:cubicBezTo>
                    <a:pt x="42" y="104"/>
                    <a:pt x="43" y="104"/>
                    <a:pt x="44" y="104"/>
                  </a:cubicBezTo>
                  <a:moveTo>
                    <a:pt x="41" y="98"/>
                  </a:moveTo>
                  <a:cubicBezTo>
                    <a:pt x="41" y="97"/>
                    <a:pt x="41" y="97"/>
                    <a:pt x="41" y="96"/>
                  </a:cubicBezTo>
                  <a:cubicBezTo>
                    <a:pt x="42" y="96"/>
                    <a:pt x="42" y="99"/>
                    <a:pt x="41" y="98"/>
                  </a:cubicBezTo>
                </a:path>
              </a:pathLst>
            </a:custGeom>
            <a:solidFill>
              <a:srgbClr val="E0D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9" name="矩形 18"/>
          <p:cNvSpPr/>
          <p:nvPr/>
        </p:nvSpPr>
        <p:spPr>
          <a:xfrm>
            <a:off x="6179127" y="2981144"/>
            <a:ext cx="200891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dirty="0">
                <a:blipFill>
                  <a:blip r:embed="rId5"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研究思路与方法</a:t>
            </a:r>
            <a:endParaRPr lang="en-US" altLang="zh-CN" dirty="0">
              <a:blipFill>
                <a:blip r:embed="rId5"/>
                <a:stretch>
                  <a:fillRect/>
                </a:stretch>
              </a:blip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sp>
        <p:nvSpPr>
          <p:cNvPr id="23" name="Freeform 17"/>
          <p:cNvSpPr>
            <a:spLocks noEditPoints="1"/>
          </p:cNvSpPr>
          <p:nvPr/>
        </p:nvSpPr>
        <p:spPr bwMode="auto">
          <a:xfrm>
            <a:off x="4516004" y="3998047"/>
            <a:ext cx="321935" cy="546243"/>
          </a:xfrm>
          <a:custGeom>
            <a:avLst/>
            <a:gdLst>
              <a:gd name="T0" fmla="*/ 66 w 101"/>
              <a:gd name="T1" fmla="*/ 123 h 173"/>
              <a:gd name="T2" fmla="*/ 2 w 101"/>
              <a:gd name="T3" fmla="*/ 101 h 173"/>
              <a:gd name="T4" fmla="*/ 62 w 101"/>
              <a:gd name="T5" fmla="*/ 127 h 173"/>
              <a:gd name="T6" fmla="*/ 36 w 101"/>
              <a:gd name="T7" fmla="*/ 18 h 173"/>
              <a:gd name="T8" fmla="*/ 36 w 101"/>
              <a:gd name="T9" fmla="*/ 20 h 173"/>
              <a:gd name="T10" fmla="*/ 42 w 101"/>
              <a:gd name="T11" fmla="*/ 20 h 173"/>
              <a:gd name="T12" fmla="*/ 50 w 101"/>
              <a:gd name="T13" fmla="*/ 11 h 173"/>
              <a:gd name="T14" fmla="*/ 65 w 101"/>
              <a:gd name="T15" fmla="*/ 0 h 173"/>
              <a:gd name="T16" fmla="*/ 4 w 101"/>
              <a:gd name="T17" fmla="*/ 75 h 173"/>
              <a:gd name="T18" fmla="*/ 3 w 101"/>
              <a:gd name="T19" fmla="*/ 88 h 173"/>
              <a:gd name="T20" fmla="*/ 16 w 101"/>
              <a:gd name="T21" fmla="*/ 30 h 173"/>
              <a:gd name="T22" fmla="*/ 18 w 101"/>
              <a:gd name="T23" fmla="*/ 123 h 173"/>
              <a:gd name="T24" fmla="*/ 32 w 101"/>
              <a:gd name="T25" fmla="*/ 149 h 173"/>
              <a:gd name="T26" fmla="*/ 41 w 101"/>
              <a:gd name="T27" fmla="*/ 148 h 173"/>
              <a:gd name="T28" fmla="*/ 80 w 101"/>
              <a:gd name="T29" fmla="*/ 136 h 173"/>
              <a:gd name="T30" fmla="*/ 53 w 101"/>
              <a:gd name="T31" fmla="*/ 147 h 173"/>
              <a:gd name="T32" fmla="*/ 22 w 101"/>
              <a:gd name="T33" fmla="*/ 125 h 173"/>
              <a:gd name="T34" fmla="*/ 23 w 101"/>
              <a:gd name="T35" fmla="*/ 57 h 173"/>
              <a:gd name="T36" fmla="*/ 78 w 101"/>
              <a:gd name="T37" fmla="*/ 29 h 173"/>
              <a:gd name="T38" fmla="*/ 76 w 101"/>
              <a:gd name="T39" fmla="*/ 32 h 173"/>
              <a:gd name="T40" fmla="*/ 80 w 101"/>
              <a:gd name="T41" fmla="*/ 16 h 173"/>
              <a:gd name="T42" fmla="*/ 55 w 101"/>
              <a:gd name="T43" fmla="*/ 41 h 173"/>
              <a:gd name="T44" fmla="*/ 35 w 101"/>
              <a:gd name="T45" fmla="*/ 71 h 173"/>
              <a:gd name="T46" fmla="*/ 57 w 101"/>
              <a:gd name="T47" fmla="*/ 131 h 173"/>
              <a:gd name="T48" fmla="*/ 72 w 101"/>
              <a:gd name="T49" fmla="*/ 125 h 173"/>
              <a:gd name="T50" fmla="*/ 90 w 101"/>
              <a:gd name="T51" fmla="*/ 144 h 173"/>
              <a:gd name="T52" fmla="*/ 51 w 101"/>
              <a:gd name="T53" fmla="*/ 164 h 173"/>
              <a:gd name="T54" fmla="*/ 26 w 101"/>
              <a:gd name="T55" fmla="*/ 157 h 173"/>
              <a:gd name="T56" fmla="*/ 88 w 101"/>
              <a:gd name="T57" fmla="*/ 152 h 173"/>
              <a:gd name="T58" fmla="*/ 99 w 101"/>
              <a:gd name="T59" fmla="*/ 146 h 173"/>
              <a:gd name="T60" fmla="*/ 45 w 101"/>
              <a:gd name="T61" fmla="*/ 171 h 173"/>
              <a:gd name="T62" fmla="*/ 4 w 101"/>
              <a:gd name="T63" fmla="*/ 115 h 173"/>
              <a:gd name="T64" fmla="*/ 7 w 101"/>
              <a:gd name="T65" fmla="*/ 78 h 173"/>
              <a:gd name="T66" fmla="*/ 13 w 101"/>
              <a:gd name="T67" fmla="*/ 37 h 173"/>
              <a:gd name="T68" fmla="*/ 21 w 101"/>
              <a:gd name="T69" fmla="*/ 29 h 173"/>
              <a:gd name="T70" fmla="*/ 24 w 101"/>
              <a:gd name="T71" fmla="*/ 35 h 173"/>
              <a:gd name="T72" fmla="*/ 14 w 101"/>
              <a:gd name="T73" fmla="*/ 69 h 173"/>
              <a:gd name="T74" fmla="*/ 58 w 101"/>
              <a:gd name="T75" fmla="*/ 156 h 173"/>
              <a:gd name="T76" fmla="*/ 26 w 101"/>
              <a:gd name="T77" fmla="*/ 141 h 173"/>
              <a:gd name="T78" fmla="*/ 34 w 101"/>
              <a:gd name="T79" fmla="*/ 145 h 173"/>
              <a:gd name="T80" fmla="*/ 9 w 101"/>
              <a:gd name="T81" fmla="*/ 54 h 173"/>
              <a:gd name="T82" fmla="*/ 13 w 101"/>
              <a:gd name="T83" fmla="*/ 65 h 173"/>
              <a:gd name="T84" fmla="*/ 11 w 101"/>
              <a:gd name="T85" fmla="*/ 77 h 173"/>
              <a:gd name="T86" fmla="*/ 7 w 101"/>
              <a:gd name="T87" fmla="*/ 89 h 173"/>
              <a:gd name="T88" fmla="*/ 7 w 101"/>
              <a:gd name="T89" fmla="*/ 122 h 173"/>
              <a:gd name="T90" fmla="*/ 8 w 101"/>
              <a:gd name="T91" fmla="*/ 124 h 173"/>
              <a:gd name="T92" fmla="*/ 56 w 101"/>
              <a:gd name="T93" fmla="*/ 166 h 173"/>
              <a:gd name="T94" fmla="*/ 62 w 101"/>
              <a:gd name="T95" fmla="*/ 131 h 173"/>
              <a:gd name="T96" fmla="*/ 77 w 101"/>
              <a:gd name="T97" fmla="*/ 46 h 173"/>
              <a:gd name="T98" fmla="*/ 23 w 101"/>
              <a:gd name="T99" fmla="*/ 126 h 173"/>
              <a:gd name="T100" fmla="*/ 34 w 101"/>
              <a:gd name="T101" fmla="*/ 123 h 173"/>
              <a:gd name="T102" fmla="*/ 82 w 101"/>
              <a:gd name="T103" fmla="*/ 122 h 173"/>
              <a:gd name="T104" fmla="*/ 37 w 101"/>
              <a:gd name="T105" fmla="*/ 148 h 173"/>
              <a:gd name="T106" fmla="*/ 10 w 101"/>
              <a:gd name="T107" fmla="*/ 59 h 173"/>
              <a:gd name="T108" fmla="*/ 34 w 101"/>
              <a:gd name="T109" fmla="*/ 80 h 173"/>
              <a:gd name="T110" fmla="*/ 21 w 101"/>
              <a:gd name="T111" fmla="*/ 124 h 173"/>
              <a:gd name="T112" fmla="*/ 22 w 101"/>
              <a:gd name="T113" fmla="*/ 129 h 173"/>
              <a:gd name="T114" fmla="*/ 59 w 101"/>
              <a:gd name="T115" fmla="*/ 25 h 173"/>
              <a:gd name="T116" fmla="*/ 30 w 101"/>
              <a:gd name="T117" fmla="*/ 49 h 173"/>
              <a:gd name="T118" fmla="*/ 16 w 101"/>
              <a:gd name="T119" fmla="*/ 93 h 173"/>
              <a:gd name="T120" fmla="*/ 41 w 101"/>
              <a:gd name="T121" fmla="*/ 28 h 173"/>
              <a:gd name="T122" fmla="*/ 32 w 101"/>
              <a:gd name="T123" fmla="*/ 38 h 173"/>
              <a:gd name="T124" fmla="*/ 16 w 101"/>
              <a:gd name="T125" fmla="*/ 112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1" h="173">
                <a:moveTo>
                  <a:pt x="75" y="116"/>
                </a:moveTo>
                <a:cubicBezTo>
                  <a:pt x="75" y="116"/>
                  <a:pt x="77" y="115"/>
                  <a:pt x="76" y="115"/>
                </a:cubicBezTo>
                <a:cubicBezTo>
                  <a:pt x="77" y="115"/>
                  <a:pt x="77" y="115"/>
                  <a:pt x="78" y="115"/>
                </a:cubicBezTo>
                <a:cubicBezTo>
                  <a:pt x="78" y="115"/>
                  <a:pt x="76" y="115"/>
                  <a:pt x="77" y="115"/>
                </a:cubicBezTo>
                <a:cubicBezTo>
                  <a:pt x="77" y="116"/>
                  <a:pt x="76" y="116"/>
                  <a:pt x="75" y="116"/>
                </a:cubicBezTo>
                <a:moveTo>
                  <a:pt x="71" y="120"/>
                </a:moveTo>
                <a:cubicBezTo>
                  <a:pt x="71" y="120"/>
                  <a:pt x="72" y="119"/>
                  <a:pt x="71" y="119"/>
                </a:cubicBezTo>
                <a:cubicBezTo>
                  <a:pt x="72" y="118"/>
                  <a:pt x="72" y="119"/>
                  <a:pt x="72" y="119"/>
                </a:cubicBezTo>
                <a:cubicBezTo>
                  <a:pt x="73" y="119"/>
                  <a:pt x="74" y="117"/>
                  <a:pt x="74" y="118"/>
                </a:cubicBezTo>
                <a:cubicBezTo>
                  <a:pt x="73" y="119"/>
                  <a:pt x="72" y="119"/>
                  <a:pt x="71" y="120"/>
                </a:cubicBezTo>
                <a:moveTo>
                  <a:pt x="75" y="116"/>
                </a:moveTo>
                <a:cubicBezTo>
                  <a:pt x="75" y="116"/>
                  <a:pt x="74" y="116"/>
                  <a:pt x="73" y="116"/>
                </a:cubicBezTo>
                <a:cubicBezTo>
                  <a:pt x="73" y="116"/>
                  <a:pt x="73" y="116"/>
                  <a:pt x="74" y="115"/>
                </a:cubicBezTo>
                <a:cubicBezTo>
                  <a:pt x="75" y="115"/>
                  <a:pt x="75" y="115"/>
                  <a:pt x="75" y="116"/>
                </a:cubicBezTo>
                <a:moveTo>
                  <a:pt x="64" y="128"/>
                </a:moveTo>
                <a:cubicBezTo>
                  <a:pt x="64" y="127"/>
                  <a:pt x="64" y="127"/>
                  <a:pt x="65" y="127"/>
                </a:cubicBezTo>
                <a:cubicBezTo>
                  <a:pt x="65" y="127"/>
                  <a:pt x="65" y="126"/>
                  <a:pt x="65" y="126"/>
                </a:cubicBezTo>
                <a:cubicBezTo>
                  <a:pt x="65" y="126"/>
                  <a:pt x="66" y="125"/>
                  <a:pt x="66" y="125"/>
                </a:cubicBezTo>
                <a:cubicBezTo>
                  <a:pt x="67" y="124"/>
                  <a:pt x="66" y="125"/>
                  <a:pt x="66" y="125"/>
                </a:cubicBezTo>
                <a:cubicBezTo>
                  <a:pt x="66" y="126"/>
                  <a:pt x="67" y="125"/>
                  <a:pt x="67" y="126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7" y="124"/>
                  <a:pt x="68" y="124"/>
                  <a:pt x="69" y="124"/>
                </a:cubicBezTo>
                <a:cubicBezTo>
                  <a:pt x="69" y="124"/>
                  <a:pt x="69" y="123"/>
                  <a:pt x="70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23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8" y="125"/>
                  <a:pt x="68" y="125"/>
                  <a:pt x="67" y="125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8" y="126"/>
                  <a:pt x="67" y="126"/>
                  <a:pt x="66" y="126"/>
                </a:cubicBezTo>
                <a:cubicBezTo>
                  <a:pt x="65" y="126"/>
                  <a:pt x="65" y="128"/>
                  <a:pt x="65" y="128"/>
                </a:cubicBezTo>
                <a:cubicBezTo>
                  <a:pt x="65" y="128"/>
                  <a:pt x="64" y="128"/>
                  <a:pt x="64" y="128"/>
                </a:cubicBezTo>
                <a:cubicBezTo>
                  <a:pt x="64" y="128"/>
                  <a:pt x="65" y="128"/>
                  <a:pt x="65" y="129"/>
                </a:cubicBezTo>
                <a:cubicBezTo>
                  <a:pt x="64" y="129"/>
                  <a:pt x="65" y="129"/>
                  <a:pt x="64" y="130"/>
                </a:cubicBezTo>
                <a:cubicBezTo>
                  <a:pt x="64" y="130"/>
                  <a:pt x="63" y="130"/>
                  <a:pt x="63" y="130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3" y="129"/>
                  <a:pt x="63" y="128"/>
                  <a:pt x="63" y="127"/>
                </a:cubicBezTo>
                <a:cubicBezTo>
                  <a:pt x="63" y="128"/>
                  <a:pt x="64" y="128"/>
                  <a:pt x="64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8"/>
                  <a:pt x="64" y="128"/>
                  <a:pt x="64" y="127"/>
                </a:cubicBezTo>
                <a:cubicBezTo>
                  <a:pt x="64" y="127"/>
                  <a:pt x="64" y="127"/>
                  <a:pt x="64" y="128"/>
                </a:cubicBezTo>
                <a:moveTo>
                  <a:pt x="68" y="120"/>
                </a:moveTo>
                <a:cubicBezTo>
                  <a:pt x="68" y="120"/>
                  <a:pt x="68" y="120"/>
                  <a:pt x="68" y="120"/>
                </a:cubicBezTo>
                <a:cubicBezTo>
                  <a:pt x="68" y="119"/>
                  <a:pt x="69" y="119"/>
                  <a:pt x="69" y="119"/>
                </a:cubicBezTo>
                <a:cubicBezTo>
                  <a:pt x="69" y="119"/>
                  <a:pt x="69" y="120"/>
                  <a:pt x="68" y="120"/>
                </a:cubicBezTo>
                <a:moveTo>
                  <a:pt x="65" y="124"/>
                </a:moveTo>
                <a:cubicBezTo>
                  <a:pt x="65" y="124"/>
                  <a:pt x="65" y="124"/>
                  <a:pt x="65" y="124"/>
                </a:cubicBezTo>
                <a:cubicBezTo>
                  <a:pt x="65" y="123"/>
                  <a:pt x="65" y="123"/>
                  <a:pt x="66" y="123"/>
                </a:cubicBezTo>
                <a:cubicBezTo>
                  <a:pt x="67" y="122"/>
                  <a:pt x="66" y="123"/>
                  <a:pt x="66" y="124"/>
                </a:cubicBezTo>
                <a:cubicBezTo>
                  <a:pt x="65" y="124"/>
                  <a:pt x="65" y="124"/>
                  <a:pt x="65" y="124"/>
                </a:cubicBezTo>
                <a:moveTo>
                  <a:pt x="66" y="122"/>
                </a:moveTo>
                <a:cubicBezTo>
                  <a:pt x="66" y="121"/>
                  <a:pt x="66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2"/>
                  <a:pt x="67" y="122"/>
                  <a:pt x="67" y="122"/>
                </a:cubicBezTo>
                <a:cubicBezTo>
                  <a:pt x="67" y="122"/>
                  <a:pt x="67" y="122"/>
                  <a:pt x="67" y="122"/>
                </a:cubicBezTo>
                <a:cubicBezTo>
                  <a:pt x="67" y="123"/>
                  <a:pt x="66" y="122"/>
                  <a:pt x="66" y="122"/>
                </a:cubicBezTo>
                <a:moveTo>
                  <a:pt x="70" y="120"/>
                </a:moveTo>
                <a:cubicBezTo>
                  <a:pt x="71" y="120"/>
                  <a:pt x="71" y="121"/>
                  <a:pt x="70" y="121"/>
                </a:cubicBezTo>
                <a:cubicBezTo>
                  <a:pt x="70" y="121"/>
                  <a:pt x="71" y="121"/>
                  <a:pt x="71" y="120"/>
                </a:cubicBezTo>
                <a:cubicBezTo>
                  <a:pt x="72" y="120"/>
                  <a:pt x="72" y="119"/>
                  <a:pt x="73" y="120"/>
                </a:cubicBezTo>
                <a:cubicBezTo>
                  <a:pt x="72" y="120"/>
                  <a:pt x="71" y="120"/>
                  <a:pt x="71" y="121"/>
                </a:cubicBezTo>
                <a:cubicBezTo>
                  <a:pt x="70" y="121"/>
                  <a:pt x="70" y="121"/>
                  <a:pt x="70" y="121"/>
                </a:cubicBezTo>
                <a:cubicBezTo>
                  <a:pt x="70" y="121"/>
                  <a:pt x="69" y="122"/>
                  <a:pt x="69" y="121"/>
                </a:cubicBezTo>
                <a:cubicBezTo>
                  <a:pt x="69" y="121"/>
                  <a:pt x="70" y="121"/>
                  <a:pt x="70" y="121"/>
                </a:cubicBezTo>
                <a:cubicBezTo>
                  <a:pt x="70" y="121"/>
                  <a:pt x="70" y="121"/>
                  <a:pt x="70" y="120"/>
                </a:cubicBezTo>
                <a:moveTo>
                  <a:pt x="78" y="116"/>
                </a:moveTo>
                <a:cubicBezTo>
                  <a:pt x="78" y="116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6" y="117"/>
                  <a:pt x="75" y="117"/>
                  <a:pt x="75" y="117"/>
                </a:cubicBezTo>
                <a:cubicBezTo>
                  <a:pt x="76" y="117"/>
                  <a:pt x="76" y="117"/>
                  <a:pt x="77" y="117"/>
                </a:cubicBezTo>
                <a:cubicBezTo>
                  <a:pt x="77" y="117"/>
                  <a:pt x="78" y="116"/>
                  <a:pt x="78" y="116"/>
                </a:cubicBezTo>
                <a:moveTo>
                  <a:pt x="5" y="107"/>
                </a:moveTo>
                <a:cubicBezTo>
                  <a:pt x="6" y="107"/>
                  <a:pt x="6" y="106"/>
                  <a:pt x="6" y="105"/>
                </a:cubicBezTo>
                <a:cubicBezTo>
                  <a:pt x="6" y="106"/>
                  <a:pt x="6" y="107"/>
                  <a:pt x="6" y="107"/>
                </a:cubicBezTo>
                <a:cubicBezTo>
                  <a:pt x="6" y="107"/>
                  <a:pt x="6" y="107"/>
                  <a:pt x="7" y="107"/>
                </a:cubicBezTo>
                <a:cubicBezTo>
                  <a:pt x="6" y="108"/>
                  <a:pt x="7" y="108"/>
                  <a:pt x="7" y="109"/>
                </a:cubicBezTo>
                <a:cubicBezTo>
                  <a:pt x="7" y="109"/>
                  <a:pt x="6" y="109"/>
                  <a:pt x="6" y="109"/>
                </a:cubicBezTo>
                <a:cubicBezTo>
                  <a:pt x="6" y="109"/>
                  <a:pt x="6" y="111"/>
                  <a:pt x="6" y="110"/>
                </a:cubicBezTo>
                <a:cubicBezTo>
                  <a:pt x="5" y="109"/>
                  <a:pt x="6" y="109"/>
                  <a:pt x="6" y="108"/>
                </a:cubicBezTo>
                <a:cubicBezTo>
                  <a:pt x="6" y="108"/>
                  <a:pt x="6" y="107"/>
                  <a:pt x="6" y="107"/>
                </a:cubicBezTo>
                <a:cubicBezTo>
                  <a:pt x="5" y="107"/>
                  <a:pt x="6" y="108"/>
                  <a:pt x="6" y="109"/>
                </a:cubicBezTo>
                <a:cubicBezTo>
                  <a:pt x="5" y="109"/>
                  <a:pt x="5" y="110"/>
                  <a:pt x="6" y="111"/>
                </a:cubicBezTo>
                <a:cubicBezTo>
                  <a:pt x="6" y="112"/>
                  <a:pt x="6" y="114"/>
                  <a:pt x="6" y="114"/>
                </a:cubicBezTo>
                <a:cubicBezTo>
                  <a:pt x="5" y="111"/>
                  <a:pt x="5" y="107"/>
                  <a:pt x="5" y="103"/>
                </a:cubicBezTo>
                <a:cubicBezTo>
                  <a:pt x="5" y="104"/>
                  <a:pt x="5" y="106"/>
                  <a:pt x="5" y="107"/>
                </a:cubicBezTo>
                <a:moveTo>
                  <a:pt x="3" y="99"/>
                </a:moveTo>
                <a:cubicBezTo>
                  <a:pt x="2" y="99"/>
                  <a:pt x="2" y="98"/>
                  <a:pt x="2" y="97"/>
                </a:cubicBezTo>
                <a:cubicBezTo>
                  <a:pt x="2" y="97"/>
                  <a:pt x="2" y="97"/>
                  <a:pt x="2" y="96"/>
                </a:cubicBezTo>
                <a:cubicBezTo>
                  <a:pt x="4" y="96"/>
                  <a:pt x="3" y="99"/>
                  <a:pt x="3" y="99"/>
                </a:cubicBezTo>
                <a:moveTo>
                  <a:pt x="2" y="101"/>
                </a:moveTo>
                <a:cubicBezTo>
                  <a:pt x="2" y="101"/>
                  <a:pt x="3" y="102"/>
                  <a:pt x="3" y="101"/>
                </a:cubicBezTo>
                <a:cubicBezTo>
                  <a:pt x="3" y="101"/>
                  <a:pt x="2" y="101"/>
                  <a:pt x="2" y="101"/>
                </a:cubicBezTo>
                <a:cubicBezTo>
                  <a:pt x="2" y="101"/>
                  <a:pt x="3" y="100"/>
                  <a:pt x="2" y="99"/>
                </a:cubicBezTo>
                <a:cubicBezTo>
                  <a:pt x="3" y="99"/>
                  <a:pt x="3" y="99"/>
                  <a:pt x="3" y="99"/>
                </a:cubicBezTo>
                <a:cubicBezTo>
                  <a:pt x="3" y="101"/>
                  <a:pt x="4" y="103"/>
                  <a:pt x="4" y="104"/>
                </a:cubicBezTo>
                <a:cubicBezTo>
                  <a:pt x="4" y="105"/>
                  <a:pt x="3" y="105"/>
                  <a:pt x="3" y="106"/>
                </a:cubicBezTo>
                <a:cubicBezTo>
                  <a:pt x="3" y="106"/>
                  <a:pt x="3" y="106"/>
                  <a:pt x="3" y="106"/>
                </a:cubicBezTo>
                <a:cubicBezTo>
                  <a:pt x="2" y="106"/>
                  <a:pt x="2" y="107"/>
                  <a:pt x="2" y="108"/>
                </a:cubicBezTo>
                <a:cubicBezTo>
                  <a:pt x="2" y="108"/>
                  <a:pt x="2" y="106"/>
                  <a:pt x="2" y="107"/>
                </a:cubicBezTo>
                <a:cubicBezTo>
                  <a:pt x="1" y="106"/>
                  <a:pt x="2" y="106"/>
                  <a:pt x="3" y="106"/>
                </a:cubicBezTo>
                <a:cubicBezTo>
                  <a:pt x="2" y="105"/>
                  <a:pt x="3" y="105"/>
                  <a:pt x="3" y="105"/>
                </a:cubicBezTo>
                <a:cubicBezTo>
                  <a:pt x="3" y="105"/>
                  <a:pt x="3" y="104"/>
                  <a:pt x="3" y="104"/>
                </a:cubicBezTo>
                <a:cubicBezTo>
                  <a:pt x="3" y="104"/>
                  <a:pt x="4" y="104"/>
                  <a:pt x="3" y="103"/>
                </a:cubicBezTo>
                <a:cubicBezTo>
                  <a:pt x="3" y="103"/>
                  <a:pt x="3" y="103"/>
                  <a:pt x="3" y="103"/>
                </a:cubicBezTo>
                <a:cubicBezTo>
                  <a:pt x="2" y="104"/>
                  <a:pt x="3" y="104"/>
                  <a:pt x="3" y="105"/>
                </a:cubicBezTo>
                <a:cubicBezTo>
                  <a:pt x="3" y="105"/>
                  <a:pt x="2" y="104"/>
                  <a:pt x="2" y="104"/>
                </a:cubicBezTo>
                <a:cubicBezTo>
                  <a:pt x="2" y="105"/>
                  <a:pt x="3" y="106"/>
                  <a:pt x="2" y="106"/>
                </a:cubicBezTo>
                <a:cubicBezTo>
                  <a:pt x="2" y="104"/>
                  <a:pt x="2" y="103"/>
                  <a:pt x="2" y="101"/>
                </a:cubicBezTo>
                <a:moveTo>
                  <a:pt x="3" y="102"/>
                </a:moveTo>
                <a:cubicBezTo>
                  <a:pt x="3" y="102"/>
                  <a:pt x="2" y="102"/>
                  <a:pt x="2" y="103"/>
                </a:cubicBezTo>
                <a:cubicBezTo>
                  <a:pt x="3" y="103"/>
                  <a:pt x="3" y="102"/>
                  <a:pt x="3" y="102"/>
                </a:cubicBezTo>
                <a:moveTo>
                  <a:pt x="73" y="119"/>
                </a:moveTo>
                <a:cubicBezTo>
                  <a:pt x="75" y="118"/>
                  <a:pt x="75" y="119"/>
                  <a:pt x="77" y="118"/>
                </a:cubicBezTo>
                <a:cubicBezTo>
                  <a:pt x="76" y="119"/>
                  <a:pt x="75" y="120"/>
                  <a:pt x="74" y="119"/>
                </a:cubicBezTo>
                <a:cubicBezTo>
                  <a:pt x="74" y="120"/>
                  <a:pt x="74" y="120"/>
                  <a:pt x="73" y="120"/>
                </a:cubicBezTo>
                <a:cubicBezTo>
                  <a:pt x="73" y="120"/>
                  <a:pt x="73" y="121"/>
                  <a:pt x="73" y="121"/>
                </a:cubicBezTo>
                <a:cubicBezTo>
                  <a:pt x="72" y="121"/>
                  <a:pt x="72" y="121"/>
                  <a:pt x="71" y="121"/>
                </a:cubicBezTo>
                <a:cubicBezTo>
                  <a:pt x="70" y="122"/>
                  <a:pt x="72" y="121"/>
                  <a:pt x="73" y="120"/>
                </a:cubicBezTo>
                <a:cubicBezTo>
                  <a:pt x="73" y="120"/>
                  <a:pt x="73" y="120"/>
                  <a:pt x="73" y="119"/>
                </a:cubicBezTo>
                <a:moveTo>
                  <a:pt x="2" y="94"/>
                </a:moveTo>
                <a:cubicBezTo>
                  <a:pt x="2" y="93"/>
                  <a:pt x="3" y="92"/>
                  <a:pt x="3" y="94"/>
                </a:cubicBezTo>
                <a:cubicBezTo>
                  <a:pt x="2" y="93"/>
                  <a:pt x="2" y="94"/>
                  <a:pt x="2" y="94"/>
                </a:cubicBezTo>
                <a:moveTo>
                  <a:pt x="3" y="96"/>
                </a:moveTo>
                <a:cubicBezTo>
                  <a:pt x="3" y="95"/>
                  <a:pt x="3" y="95"/>
                  <a:pt x="3" y="95"/>
                </a:cubicBezTo>
                <a:cubicBezTo>
                  <a:pt x="4" y="95"/>
                  <a:pt x="4" y="97"/>
                  <a:pt x="3" y="96"/>
                </a:cubicBezTo>
                <a:moveTo>
                  <a:pt x="80" y="115"/>
                </a:moveTo>
                <a:cubicBezTo>
                  <a:pt x="79" y="115"/>
                  <a:pt x="79" y="115"/>
                  <a:pt x="78" y="115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9" y="114"/>
                  <a:pt x="80" y="114"/>
                </a:cubicBezTo>
                <a:cubicBezTo>
                  <a:pt x="79" y="115"/>
                  <a:pt x="80" y="114"/>
                  <a:pt x="80" y="115"/>
                </a:cubicBezTo>
                <a:moveTo>
                  <a:pt x="2" y="109"/>
                </a:moveTo>
                <a:cubicBezTo>
                  <a:pt x="1" y="109"/>
                  <a:pt x="1" y="108"/>
                  <a:pt x="1" y="108"/>
                </a:cubicBezTo>
                <a:cubicBezTo>
                  <a:pt x="1" y="107"/>
                  <a:pt x="1" y="106"/>
                  <a:pt x="1" y="105"/>
                </a:cubicBezTo>
                <a:cubicBezTo>
                  <a:pt x="1" y="104"/>
                  <a:pt x="1" y="103"/>
                  <a:pt x="1" y="102"/>
                </a:cubicBezTo>
                <a:cubicBezTo>
                  <a:pt x="1" y="103"/>
                  <a:pt x="1" y="104"/>
                  <a:pt x="1" y="105"/>
                </a:cubicBezTo>
                <a:cubicBezTo>
                  <a:pt x="1" y="106"/>
                  <a:pt x="1" y="106"/>
                  <a:pt x="1" y="107"/>
                </a:cubicBezTo>
                <a:cubicBezTo>
                  <a:pt x="1" y="108"/>
                  <a:pt x="2" y="108"/>
                  <a:pt x="2" y="109"/>
                </a:cubicBezTo>
                <a:moveTo>
                  <a:pt x="50" y="172"/>
                </a:moveTo>
                <a:cubicBezTo>
                  <a:pt x="49" y="173"/>
                  <a:pt x="47" y="172"/>
                  <a:pt x="45" y="172"/>
                </a:cubicBezTo>
                <a:cubicBezTo>
                  <a:pt x="45" y="171"/>
                  <a:pt x="47" y="172"/>
                  <a:pt x="47" y="172"/>
                </a:cubicBezTo>
                <a:cubicBezTo>
                  <a:pt x="48" y="172"/>
                  <a:pt x="49" y="172"/>
                  <a:pt x="50" y="172"/>
                </a:cubicBezTo>
                <a:moveTo>
                  <a:pt x="62" y="128"/>
                </a:moveTo>
                <a:cubicBezTo>
                  <a:pt x="63" y="128"/>
                  <a:pt x="61" y="128"/>
                  <a:pt x="62" y="127"/>
                </a:cubicBezTo>
                <a:cubicBezTo>
                  <a:pt x="62" y="127"/>
                  <a:pt x="62" y="127"/>
                  <a:pt x="61" y="127"/>
                </a:cubicBezTo>
                <a:cubicBezTo>
                  <a:pt x="62" y="127"/>
                  <a:pt x="62" y="127"/>
                  <a:pt x="62" y="126"/>
                </a:cubicBezTo>
                <a:cubicBezTo>
                  <a:pt x="63" y="126"/>
                  <a:pt x="63" y="126"/>
                  <a:pt x="63" y="126"/>
                </a:cubicBezTo>
                <a:cubicBezTo>
                  <a:pt x="63" y="127"/>
                  <a:pt x="63" y="127"/>
                  <a:pt x="62" y="127"/>
                </a:cubicBezTo>
                <a:cubicBezTo>
                  <a:pt x="62" y="127"/>
                  <a:pt x="63" y="127"/>
                  <a:pt x="63" y="127"/>
                </a:cubicBezTo>
                <a:cubicBezTo>
                  <a:pt x="63" y="127"/>
                  <a:pt x="62" y="128"/>
                  <a:pt x="63" y="128"/>
                </a:cubicBezTo>
                <a:cubicBezTo>
                  <a:pt x="62" y="128"/>
                  <a:pt x="62" y="129"/>
                  <a:pt x="61" y="129"/>
                </a:cubicBezTo>
                <a:cubicBezTo>
                  <a:pt x="61" y="129"/>
                  <a:pt x="61" y="129"/>
                  <a:pt x="61" y="128"/>
                </a:cubicBezTo>
                <a:cubicBezTo>
                  <a:pt x="61" y="128"/>
                  <a:pt x="62" y="128"/>
                  <a:pt x="62" y="128"/>
                </a:cubicBezTo>
                <a:moveTo>
                  <a:pt x="2" y="113"/>
                </a:moveTo>
                <a:cubicBezTo>
                  <a:pt x="1" y="113"/>
                  <a:pt x="1" y="112"/>
                  <a:pt x="1" y="112"/>
                </a:cubicBezTo>
                <a:cubicBezTo>
                  <a:pt x="1" y="112"/>
                  <a:pt x="1" y="112"/>
                  <a:pt x="1" y="112"/>
                </a:cubicBezTo>
                <a:cubicBezTo>
                  <a:pt x="1" y="111"/>
                  <a:pt x="1" y="111"/>
                  <a:pt x="1" y="110"/>
                </a:cubicBezTo>
                <a:cubicBezTo>
                  <a:pt x="1" y="110"/>
                  <a:pt x="0" y="109"/>
                  <a:pt x="1" y="109"/>
                </a:cubicBezTo>
                <a:cubicBezTo>
                  <a:pt x="1" y="110"/>
                  <a:pt x="2" y="111"/>
                  <a:pt x="2" y="111"/>
                </a:cubicBezTo>
                <a:cubicBezTo>
                  <a:pt x="2" y="112"/>
                  <a:pt x="1" y="112"/>
                  <a:pt x="2" y="113"/>
                </a:cubicBezTo>
                <a:moveTo>
                  <a:pt x="42" y="16"/>
                </a:moveTo>
                <a:cubicBezTo>
                  <a:pt x="43" y="16"/>
                  <a:pt x="42" y="17"/>
                  <a:pt x="42" y="17"/>
                </a:cubicBezTo>
                <a:cubicBezTo>
                  <a:pt x="41" y="18"/>
                  <a:pt x="41" y="18"/>
                  <a:pt x="41" y="17"/>
                </a:cubicBezTo>
                <a:cubicBezTo>
                  <a:pt x="41" y="17"/>
                  <a:pt x="41" y="18"/>
                  <a:pt x="42" y="17"/>
                </a:cubicBezTo>
                <a:cubicBezTo>
                  <a:pt x="42" y="17"/>
                  <a:pt x="41" y="17"/>
                  <a:pt x="41" y="17"/>
                </a:cubicBezTo>
                <a:cubicBezTo>
                  <a:pt x="40" y="17"/>
                  <a:pt x="41" y="18"/>
                  <a:pt x="40" y="18"/>
                </a:cubicBezTo>
                <a:cubicBezTo>
                  <a:pt x="40" y="18"/>
                  <a:pt x="40" y="17"/>
                  <a:pt x="41" y="16"/>
                </a:cubicBezTo>
                <a:cubicBezTo>
                  <a:pt x="42" y="16"/>
                  <a:pt x="42" y="16"/>
                  <a:pt x="42" y="16"/>
                </a:cubicBezTo>
                <a:moveTo>
                  <a:pt x="27" y="28"/>
                </a:moveTo>
                <a:cubicBezTo>
                  <a:pt x="27" y="29"/>
                  <a:pt x="26" y="30"/>
                  <a:pt x="26" y="29"/>
                </a:cubicBezTo>
                <a:cubicBezTo>
                  <a:pt x="26" y="29"/>
                  <a:pt x="26" y="29"/>
                  <a:pt x="27" y="28"/>
                </a:cubicBezTo>
                <a:cubicBezTo>
                  <a:pt x="26" y="28"/>
                  <a:pt x="26" y="29"/>
                  <a:pt x="26" y="28"/>
                </a:cubicBezTo>
                <a:cubicBezTo>
                  <a:pt x="26" y="28"/>
                  <a:pt x="28" y="27"/>
                  <a:pt x="27" y="27"/>
                </a:cubicBezTo>
                <a:cubicBezTo>
                  <a:pt x="27" y="26"/>
                  <a:pt x="28" y="26"/>
                  <a:pt x="28" y="26"/>
                </a:cubicBezTo>
                <a:cubicBezTo>
                  <a:pt x="28" y="26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8"/>
                  <a:pt x="27" y="28"/>
                  <a:pt x="27" y="28"/>
                </a:cubicBezTo>
                <a:moveTo>
                  <a:pt x="31" y="27"/>
                </a:moveTo>
                <a:cubicBezTo>
                  <a:pt x="31" y="28"/>
                  <a:pt x="30" y="29"/>
                  <a:pt x="29" y="30"/>
                </a:cubicBezTo>
                <a:cubicBezTo>
                  <a:pt x="29" y="29"/>
                  <a:pt x="29" y="29"/>
                  <a:pt x="28" y="29"/>
                </a:cubicBezTo>
                <a:cubicBezTo>
                  <a:pt x="29" y="28"/>
                  <a:pt x="29" y="29"/>
                  <a:pt x="29" y="29"/>
                </a:cubicBezTo>
                <a:cubicBezTo>
                  <a:pt x="30" y="29"/>
                  <a:pt x="29" y="28"/>
                  <a:pt x="29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7"/>
                  <a:pt x="29" y="27"/>
                </a:cubicBezTo>
                <a:cubicBezTo>
                  <a:pt x="28" y="27"/>
                  <a:pt x="29" y="28"/>
                  <a:pt x="29" y="28"/>
                </a:cubicBezTo>
                <a:cubicBezTo>
                  <a:pt x="28" y="28"/>
                  <a:pt x="27" y="28"/>
                  <a:pt x="27" y="28"/>
                </a:cubicBezTo>
                <a:cubicBezTo>
                  <a:pt x="27" y="28"/>
                  <a:pt x="28" y="27"/>
                  <a:pt x="28" y="27"/>
                </a:cubicBezTo>
                <a:cubicBezTo>
                  <a:pt x="29" y="26"/>
                  <a:pt x="29" y="26"/>
                  <a:pt x="30" y="25"/>
                </a:cubicBezTo>
                <a:cubicBezTo>
                  <a:pt x="30" y="26"/>
                  <a:pt x="29" y="26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30" y="26"/>
                  <a:pt x="30" y="26"/>
                  <a:pt x="31" y="26"/>
                </a:cubicBezTo>
                <a:cubicBezTo>
                  <a:pt x="31" y="25"/>
                  <a:pt x="30" y="25"/>
                  <a:pt x="30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2" y="24"/>
                  <a:pt x="31" y="24"/>
                  <a:pt x="32" y="23"/>
                </a:cubicBezTo>
                <a:cubicBezTo>
                  <a:pt x="32" y="24"/>
                  <a:pt x="32" y="24"/>
                  <a:pt x="31" y="25"/>
                </a:cubicBezTo>
                <a:cubicBezTo>
                  <a:pt x="31" y="26"/>
                  <a:pt x="32" y="26"/>
                  <a:pt x="32" y="27"/>
                </a:cubicBezTo>
                <a:cubicBezTo>
                  <a:pt x="31" y="27"/>
                  <a:pt x="31" y="26"/>
                  <a:pt x="31" y="27"/>
                </a:cubicBezTo>
                <a:cubicBezTo>
                  <a:pt x="31" y="27"/>
                  <a:pt x="31" y="27"/>
                  <a:pt x="31" y="27"/>
                </a:cubicBezTo>
                <a:moveTo>
                  <a:pt x="39" y="16"/>
                </a:moveTo>
                <a:cubicBezTo>
                  <a:pt x="39" y="15"/>
                  <a:pt x="39" y="16"/>
                  <a:pt x="39" y="15"/>
                </a:cubicBezTo>
                <a:cubicBezTo>
                  <a:pt x="40" y="15"/>
                  <a:pt x="40" y="15"/>
                  <a:pt x="40" y="15"/>
                </a:cubicBezTo>
                <a:cubicBezTo>
                  <a:pt x="41" y="15"/>
                  <a:pt x="41" y="15"/>
                  <a:pt x="42" y="15"/>
                </a:cubicBezTo>
                <a:cubicBezTo>
                  <a:pt x="42" y="16"/>
                  <a:pt x="40" y="15"/>
                  <a:pt x="40" y="16"/>
                </a:cubicBezTo>
                <a:cubicBezTo>
                  <a:pt x="39" y="16"/>
                  <a:pt x="39" y="16"/>
                  <a:pt x="39" y="16"/>
                </a:cubicBezTo>
                <a:moveTo>
                  <a:pt x="36" y="18"/>
                </a:moveTo>
                <a:cubicBezTo>
                  <a:pt x="36" y="18"/>
                  <a:pt x="37" y="17"/>
                  <a:pt x="37" y="17"/>
                </a:cubicBezTo>
                <a:cubicBezTo>
                  <a:pt x="37" y="17"/>
                  <a:pt x="37" y="16"/>
                  <a:pt x="38" y="16"/>
                </a:cubicBezTo>
                <a:cubicBezTo>
                  <a:pt x="37" y="17"/>
                  <a:pt x="38" y="17"/>
                  <a:pt x="39" y="16"/>
                </a:cubicBezTo>
                <a:cubicBezTo>
                  <a:pt x="39" y="17"/>
                  <a:pt x="38" y="17"/>
                  <a:pt x="38" y="17"/>
                </a:cubicBezTo>
                <a:cubicBezTo>
                  <a:pt x="37" y="18"/>
                  <a:pt x="37" y="18"/>
                  <a:pt x="36" y="18"/>
                </a:cubicBezTo>
                <a:cubicBezTo>
                  <a:pt x="36" y="18"/>
                  <a:pt x="36" y="18"/>
                  <a:pt x="36" y="18"/>
                </a:cubicBezTo>
                <a:moveTo>
                  <a:pt x="22" y="34"/>
                </a:move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3" y="34"/>
                  <a:pt x="23" y="35"/>
                </a:cubicBezTo>
                <a:cubicBezTo>
                  <a:pt x="22" y="35"/>
                  <a:pt x="23" y="35"/>
                  <a:pt x="22" y="34"/>
                </a:cubicBezTo>
                <a:moveTo>
                  <a:pt x="24" y="36"/>
                </a:moveTo>
                <a:cubicBezTo>
                  <a:pt x="25" y="35"/>
                  <a:pt x="25" y="36"/>
                  <a:pt x="25" y="35"/>
                </a:cubicBezTo>
                <a:cubicBezTo>
                  <a:pt x="25" y="35"/>
                  <a:pt x="25" y="34"/>
                  <a:pt x="25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5"/>
                  <a:pt x="25" y="36"/>
                  <a:pt x="24" y="36"/>
                </a:cubicBezTo>
                <a:moveTo>
                  <a:pt x="26" y="34"/>
                </a:moveTo>
                <a:cubicBezTo>
                  <a:pt x="26" y="33"/>
                  <a:pt x="27" y="33"/>
                  <a:pt x="27" y="32"/>
                </a:cubicBezTo>
                <a:cubicBezTo>
                  <a:pt x="27" y="32"/>
                  <a:pt x="27" y="32"/>
                  <a:pt x="27" y="31"/>
                </a:cubicBezTo>
                <a:cubicBezTo>
                  <a:pt x="28" y="31"/>
                  <a:pt x="28" y="31"/>
                  <a:pt x="28" y="30"/>
                </a:cubicBezTo>
                <a:cubicBezTo>
                  <a:pt x="29" y="30"/>
                  <a:pt x="28" y="31"/>
                  <a:pt x="28" y="32"/>
                </a:cubicBezTo>
                <a:cubicBezTo>
                  <a:pt x="27" y="33"/>
                  <a:pt x="27" y="34"/>
                  <a:pt x="26" y="34"/>
                </a:cubicBezTo>
                <a:moveTo>
                  <a:pt x="25" y="34"/>
                </a:moveTo>
                <a:cubicBezTo>
                  <a:pt x="25" y="34"/>
                  <a:pt x="25" y="33"/>
                  <a:pt x="25" y="33"/>
                </a:cubicBezTo>
                <a:cubicBezTo>
                  <a:pt x="25" y="33"/>
                  <a:pt x="25" y="33"/>
                  <a:pt x="24" y="33"/>
                </a:cubicBezTo>
                <a:cubicBezTo>
                  <a:pt x="24" y="33"/>
                  <a:pt x="25" y="32"/>
                  <a:pt x="24" y="33"/>
                </a:cubicBezTo>
                <a:cubicBezTo>
                  <a:pt x="24" y="32"/>
                  <a:pt x="25" y="32"/>
                  <a:pt x="25" y="32"/>
                </a:cubicBezTo>
                <a:cubicBezTo>
                  <a:pt x="25" y="32"/>
                  <a:pt x="25" y="31"/>
                  <a:pt x="25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1"/>
                  <a:pt x="26" y="30"/>
                  <a:pt x="27" y="31"/>
                </a:cubicBezTo>
                <a:cubicBezTo>
                  <a:pt x="27" y="31"/>
                  <a:pt x="27" y="30"/>
                  <a:pt x="27" y="30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2"/>
                  <a:pt x="24" y="32"/>
                  <a:pt x="25" y="33"/>
                </a:cubicBezTo>
                <a:cubicBezTo>
                  <a:pt x="25" y="33"/>
                  <a:pt x="26" y="32"/>
                  <a:pt x="26" y="32"/>
                </a:cubicBezTo>
                <a:cubicBezTo>
                  <a:pt x="26" y="33"/>
                  <a:pt x="25" y="33"/>
                  <a:pt x="25" y="34"/>
                </a:cubicBezTo>
                <a:moveTo>
                  <a:pt x="42" y="15"/>
                </a:moveTo>
                <a:cubicBezTo>
                  <a:pt x="41" y="15"/>
                  <a:pt x="41" y="14"/>
                  <a:pt x="41" y="14"/>
                </a:cubicBezTo>
                <a:cubicBezTo>
                  <a:pt x="42" y="14"/>
                  <a:pt x="43" y="14"/>
                  <a:pt x="43" y="13"/>
                </a:cubicBezTo>
                <a:cubicBezTo>
                  <a:pt x="44" y="13"/>
                  <a:pt x="44" y="13"/>
                  <a:pt x="45" y="13"/>
                </a:cubicBezTo>
                <a:cubicBezTo>
                  <a:pt x="45" y="13"/>
                  <a:pt x="46" y="12"/>
                  <a:pt x="46" y="12"/>
                </a:cubicBezTo>
                <a:cubicBezTo>
                  <a:pt x="47" y="12"/>
                  <a:pt x="47" y="12"/>
                  <a:pt x="46" y="12"/>
                </a:cubicBezTo>
                <a:cubicBezTo>
                  <a:pt x="46" y="13"/>
                  <a:pt x="45" y="13"/>
                  <a:pt x="45" y="13"/>
                </a:cubicBezTo>
                <a:cubicBezTo>
                  <a:pt x="45" y="13"/>
                  <a:pt x="44" y="13"/>
                  <a:pt x="44" y="14"/>
                </a:cubicBezTo>
                <a:cubicBezTo>
                  <a:pt x="43" y="14"/>
                  <a:pt x="43" y="14"/>
                  <a:pt x="43" y="14"/>
                </a:cubicBezTo>
                <a:cubicBezTo>
                  <a:pt x="42" y="14"/>
                  <a:pt x="42" y="14"/>
                  <a:pt x="42" y="15"/>
                </a:cubicBezTo>
                <a:moveTo>
                  <a:pt x="24" y="31"/>
                </a:moveTo>
                <a:cubicBezTo>
                  <a:pt x="24" y="31"/>
                  <a:pt x="23" y="30"/>
                  <a:pt x="24" y="30"/>
                </a:cubicBezTo>
                <a:cubicBezTo>
                  <a:pt x="24" y="30"/>
                  <a:pt x="25" y="30"/>
                  <a:pt x="24" y="31"/>
                </a:cubicBezTo>
                <a:cubicBezTo>
                  <a:pt x="25" y="31"/>
                  <a:pt x="25" y="30"/>
                  <a:pt x="25" y="30"/>
                </a:cubicBezTo>
                <a:cubicBezTo>
                  <a:pt x="24" y="31"/>
                  <a:pt x="24" y="32"/>
                  <a:pt x="23" y="33"/>
                </a:cubicBezTo>
                <a:cubicBezTo>
                  <a:pt x="23" y="32"/>
                  <a:pt x="23" y="33"/>
                  <a:pt x="22" y="32"/>
                </a:cubicBezTo>
                <a:cubicBezTo>
                  <a:pt x="23" y="31"/>
                  <a:pt x="23" y="32"/>
                  <a:pt x="24" y="31"/>
                </a:cubicBezTo>
                <a:moveTo>
                  <a:pt x="23" y="30"/>
                </a:moveTo>
                <a:cubicBezTo>
                  <a:pt x="22" y="30"/>
                  <a:pt x="24" y="28"/>
                  <a:pt x="23" y="28"/>
                </a:cubicBezTo>
                <a:cubicBezTo>
                  <a:pt x="24" y="28"/>
                  <a:pt x="24" y="27"/>
                  <a:pt x="24" y="27"/>
                </a:cubicBezTo>
                <a:cubicBezTo>
                  <a:pt x="24" y="27"/>
                  <a:pt x="24" y="29"/>
                  <a:pt x="23" y="29"/>
                </a:cubicBezTo>
                <a:cubicBezTo>
                  <a:pt x="23" y="28"/>
                  <a:pt x="23" y="29"/>
                  <a:pt x="23" y="30"/>
                </a:cubicBezTo>
                <a:moveTo>
                  <a:pt x="36" y="20"/>
                </a:moveTo>
                <a:cubicBezTo>
                  <a:pt x="37" y="20"/>
                  <a:pt x="37" y="19"/>
                  <a:pt x="37" y="19"/>
                </a:cubicBezTo>
                <a:cubicBezTo>
                  <a:pt x="37" y="19"/>
                  <a:pt x="37" y="19"/>
                  <a:pt x="38" y="19"/>
                </a:cubicBezTo>
                <a:cubicBezTo>
                  <a:pt x="38" y="20"/>
                  <a:pt x="39" y="20"/>
                  <a:pt x="38" y="20"/>
                </a:cubicBezTo>
                <a:cubicBezTo>
                  <a:pt x="37" y="20"/>
                  <a:pt x="38" y="20"/>
                  <a:pt x="37" y="19"/>
                </a:cubicBezTo>
                <a:cubicBezTo>
                  <a:pt x="37" y="20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6" y="21"/>
                  <a:pt x="37" y="20"/>
                  <a:pt x="37" y="20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0"/>
                  <a:pt x="35" y="20"/>
                </a:cubicBezTo>
                <a:cubicBezTo>
                  <a:pt x="36" y="19"/>
                  <a:pt x="36" y="20"/>
                  <a:pt x="36" y="20"/>
                </a:cubicBezTo>
                <a:moveTo>
                  <a:pt x="63" y="11"/>
                </a:moveTo>
                <a:cubicBezTo>
                  <a:pt x="63" y="11"/>
                  <a:pt x="63" y="11"/>
                  <a:pt x="64" y="11"/>
                </a:cubicBezTo>
                <a:cubicBezTo>
                  <a:pt x="65" y="11"/>
                  <a:pt x="65" y="11"/>
                  <a:pt x="66" y="12"/>
                </a:cubicBezTo>
                <a:cubicBezTo>
                  <a:pt x="65" y="12"/>
                  <a:pt x="64" y="11"/>
                  <a:pt x="63" y="11"/>
                </a:cubicBezTo>
                <a:moveTo>
                  <a:pt x="54" y="15"/>
                </a:moveTo>
                <a:cubicBezTo>
                  <a:pt x="54" y="15"/>
                  <a:pt x="55" y="15"/>
                  <a:pt x="56" y="15"/>
                </a:cubicBezTo>
                <a:cubicBezTo>
                  <a:pt x="56" y="16"/>
                  <a:pt x="54" y="16"/>
                  <a:pt x="54" y="15"/>
                </a:cubicBezTo>
                <a:cubicBezTo>
                  <a:pt x="54" y="16"/>
                  <a:pt x="53" y="16"/>
                  <a:pt x="53" y="16"/>
                </a:cubicBezTo>
                <a:cubicBezTo>
                  <a:pt x="54" y="17"/>
                  <a:pt x="55" y="16"/>
                  <a:pt x="55" y="16"/>
                </a:cubicBezTo>
                <a:cubicBezTo>
                  <a:pt x="55" y="16"/>
                  <a:pt x="56" y="16"/>
                  <a:pt x="56" y="16"/>
                </a:cubicBezTo>
                <a:cubicBezTo>
                  <a:pt x="56" y="16"/>
                  <a:pt x="56" y="15"/>
                  <a:pt x="56" y="15"/>
                </a:cubicBezTo>
                <a:cubicBezTo>
                  <a:pt x="57" y="15"/>
                  <a:pt x="57" y="15"/>
                  <a:pt x="57" y="16"/>
                </a:cubicBezTo>
                <a:cubicBezTo>
                  <a:pt x="58" y="15"/>
                  <a:pt x="58" y="15"/>
                  <a:pt x="58" y="15"/>
                </a:cubicBezTo>
                <a:cubicBezTo>
                  <a:pt x="59" y="15"/>
                  <a:pt x="58" y="16"/>
                  <a:pt x="59" y="16"/>
                </a:cubicBezTo>
                <a:cubicBezTo>
                  <a:pt x="60" y="16"/>
                  <a:pt x="59" y="16"/>
                  <a:pt x="59" y="16"/>
                </a:cubicBezTo>
                <a:cubicBezTo>
                  <a:pt x="59" y="15"/>
                  <a:pt x="60" y="16"/>
                  <a:pt x="61" y="16"/>
                </a:cubicBezTo>
                <a:cubicBezTo>
                  <a:pt x="61" y="16"/>
                  <a:pt x="60" y="16"/>
                  <a:pt x="60" y="16"/>
                </a:cubicBezTo>
                <a:cubicBezTo>
                  <a:pt x="60" y="16"/>
                  <a:pt x="60" y="16"/>
                  <a:pt x="60" y="16"/>
                </a:cubicBezTo>
                <a:cubicBezTo>
                  <a:pt x="60" y="16"/>
                  <a:pt x="61" y="16"/>
                  <a:pt x="61" y="16"/>
                </a:cubicBezTo>
                <a:cubicBezTo>
                  <a:pt x="61" y="17"/>
                  <a:pt x="63" y="17"/>
                  <a:pt x="63" y="17"/>
                </a:cubicBezTo>
                <a:cubicBezTo>
                  <a:pt x="63" y="17"/>
                  <a:pt x="62" y="17"/>
                  <a:pt x="62" y="17"/>
                </a:cubicBezTo>
                <a:cubicBezTo>
                  <a:pt x="62" y="18"/>
                  <a:pt x="62" y="17"/>
                  <a:pt x="62" y="18"/>
                </a:cubicBezTo>
                <a:cubicBezTo>
                  <a:pt x="62" y="18"/>
                  <a:pt x="61" y="18"/>
                  <a:pt x="61" y="18"/>
                </a:cubicBezTo>
                <a:cubicBezTo>
                  <a:pt x="60" y="18"/>
                  <a:pt x="59" y="18"/>
                  <a:pt x="58" y="18"/>
                </a:cubicBezTo>
                <a:cubicBezTo>
                  <a:pt x="58" y="18"/>
                  <a:pt x="58" y="18"/>
                  <a:pt x="58" y="17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7" y="17"/>
                  <a:pt x="57" y="17"/>
                </a:cubicBezTo>
                <a:cubicBezTo>
                  <a:pt x="57" y="17"/>
                  <a:pt x="57" y="18"/>
                  <a:pt x="56" y="18"/>
                </a:cubicBezTo>
                <a:cubicBezTo>
                  <a:pt x="56" y="18"/>
                  <a:pt x="55" y="18"/>
                  <a:pt x="55" y="18"/>
                </a:cubicBezTo>
                <a:cubicBezTo>
                  <a:pt x="54" y="18"/>
                  <a:pt x="54" y="18"/>
                  <a:pt x="54" y="18"/>
                </a:cubicBezTo>
                <a:cubicBezTo>
                  <a:pt x="53" y="18"/>
                  <a:pt x="53" y="18"/>
                  <a:pt x="52" y="18"/>
                </a:cubicBezTo>
                <a:cubicBezTo>
                  <a:pt x="51" y="18"/>
                  <a:pt x="51" y="18"/>
                  <a:pt x="50" y="18"/>
                </a:cubicBezTo>
                <a:cubicBezTo>
                  <a:pt x="49" y="18"/>
                  <a:pt x="49" y="18"/>
                  <a:pt x="49" y="18"/>
                </a:cubicBezTo>
                <a:cubicBezTo>
                  <a:pt x="49" y="19"/>
                  <a:pt x="48" y="19"/>
                  <a:pt x="47" y="19"/>
                </a:cubicBezTo>
                <a:cubicBezTo>
                  <a:pt x="47" y="19"/>
                  <a:pt x="46" y="19"/>
                  <a:pt x="46" y="20"/>
                </a:cubicBezTo>
                <a:cubicBezTo>
                  <a:pt x="45" y="20"/>
                  <a:pt x="45" y="20"/>
                  <a:pt x="45" y="20"/>
                </a:cubicBezTo>
                <a:cubicBezTo>
                  <a:pt x="45" y="19"/>
                  <a:pt x="46" y="19"/>
                  <a:pt x="46" y="19"/>
                </a:cubicBezTo>
                <a:cubicBezTo>
                  <a:pt x="45" y="19"/>
                  <a:pt x="45" y="20"/>
                  <a:pt x="44" y="20"/>
                </a:cubicBezTo>
                <a:cubicBezTo>
                  <a:pt x="44" y="20"/>
                  <a:pt x="43" y="20"/>
                  <a:pt x="43" y="21"/>
                </a:cubicBezTo>
                <a:cubicBezTo>
                  <a:pt x="42" y="21"/>
                  <a:pt x="41" y="22"/>
                  <a:pt x="41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1"/>
                  <a:pt x="39" y="21"/>
                  <a:pt x="39" y="21"/>
                </a:cubicBezTo>
                <a:cubicBezTo>
                  <a:pt x="40" y="21"/>
                  <a:pt x="40" y="20"/>
                  <a:pt x="41" y="20"/>
                </a:cubicBezTo>
                <a:cubicBezTo>
                  <a:pt x="41" y="20"/>
                  <a:pt x="41" y="20"/>
                  <a:pt x="41" y="20"/>
                </a:cubicBezTo>
                <a:cubicBezTo>
                  <a:pt x="41" y="20"/>
                  <a:pt x="42" y="20"/>
                  <a:pt x="42" y="20"/>
                </a:cubicBezTo>
                <a:cubicBezTo>
                  <a:pt x="42" y="19"/>
                  <a:pt x="43" y="19"/>
                  <a:pt x="43" y="19"/>
                </a:cubicBezTo>
                <a:cubicBezTo>
                  <a:pt x="44" y="19"/>
                  <a:pt x="44" y="19"/>
                  <a:pt x="44" y="18"/>
                </a:cubicBezTo>
                <a:cubicBezTo>
                  <a:pt x="45" y="18"/>
                  <a:pt x="44" y="19"/>
                  <a:pt x="45" y="19"/>
                </a:cubicBezTo>
                <a:cubicBezTo>
                  <a:pt x="45" y="19"/>
                  <a:pt x="45" y="19"/>
                  <a:pt x="45" y="18"/>
                </a:cubicBezTo>
                <a:cubicBezTo>
                  <a:pt x="45" y="18"/>
                  <a:pt x="46" y="18"/>
                  <a:pt x="45" y="17"/>
                </a:cubicBezTo>
                <a:cubicBezTo>
                  <a:pt x="46" y="17"/>
                  <a:pt x="46" y="17"/>
                  <a:pt x="47" y="17"/>
                </a:cubicBezTo>
                <a:cubicBezTo>
                  <a:pt x="47" y="17"/>
                  <a:pt x="47" y="17"/>
                  <a:pt x="48" y="17"/>
                </a:cubicBezTo>
                <a:cubicBezTo>
                  <a:pt x="48" y="16"/>
                  <a:pt x="49" y="16"/>
                  <a:pt x="50" y="16"/>
                </a:cubicBezTo>
                <a:cubicBezTo>
                  <a:pt x="50" y="16"/>
                  <a:pt x="51" y="15"/>
                  <a:pt x="51" y="15"/>
                </a:cubicBezTo>
                <a:cubicBezTo>
                  <a:pt x="52" y="15"/>
                  <a:pt x="52" y="15"/>
                  <a:pt x="53" y="15"/>
                </a:cubicBezTo>
                <a:cubicBezTo>
                  <a:pt x="53" y="15"/>
                  <a:pt x="53" y="15"/>
                  <a:pt x="53" y="15"/>
                </a:cubicBezTo>
                <a:cubicBezTo>
                  <a:pt x="54" y="15"/>
                  <a:pt x="54" y="15"/>
                  <a:pt x="54" y="15"/>
                </a:cubicBezTo>
                <a:moveTo>
                  <a:pt x="46" y="17"/>
                </a:moveTo>
                <a:cubicBezTo>
                  <a:pt x="46" y="17"/>
                  <a:pt x="47" y="17"/>
                  <a:pt x="47" y="17"/>
                </a:cubicBezTo>
                <a:cubicBezTo>
                  <a:pt x="47" y="16"/>
                  <a:pt x="46" y="17"/>
                  <a:pt x="46" y="17"/>
                </a:cubicBezTo>
                <a:cubicBezTo>
                  <a:pt x="46" y="18"/>
                  <a:pt x="46" y="18"/>
                  <a:pt x="46" y="18"/>
                </a:cubicBezTo>
                <a:cubicBezTo>
                  <a:pt x="47" y="18"/>
                  <a:pt x="46" y="18"/>
                  <a:pt x="46" y="17"/>
                </a:cubicBezTo>
                <a:moveTo>
                  <a:pt x="48" y="17"/>
                </a:moveTo>
                <a:cubicBezTo>
                  <a:pt x="47" y="17"/>
                  <a:pt x="48" y="18"/>
                  <a:pt x="47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18"/>
                  <a:pt x="47" y="19"/>
                  <a:pt x="48" y="18"/>
                </a:cubicBezTo>
                <a:cubicBezTo>
                  <a:pt x="47" y="18"/>
                  <a:pt x="48" y="18"/>
                  <a:pt x="48" y="17"/>
                </a:cubicBezTo>
                <a:moveTo>
                  <a:pt x="49" y="17"/>
                </a:moveTo>
                <a:cubicBezTo>
                  <a:pt x="49" y="16"/>
                  <a:pt x="49" y="17"/>
                  <a:pt x="48" y="17"/>
                </a:cubicBezTo>
                <a:cubicBezTo>
                  <a:pt x="48" y="17"/>
                  <a:pt x="48" y="17"/>
                  <a:pt x="49" y="17"/>
                </a:cubicBezTo>
                <a:cubicBezTo>
                  <a:pt x="49" y="17"/>
                  <a:pt x="49" y="17"/>
                  <a:pt x="49" y="17"/>
                </a:cubicBezTo>
                <a:moveTo>
                  <a:pt x="58" y="17"/>
                </a:moveTo>
                <a:cubicBezTo>
                  <a:pt x="59" y="17"/>
                  <a:pt x="59" y="17"/>
                  <a:pt x="59" y="18"/>
                </a:cubicBezTo>
                <a:cubicBezTo>
                  <a:pt x="59" y="17"/>
                  <a:pt x="60" y="17"/>
                  <a:pt x="60" y="17"/>
                </a:cubicBezTo>
                <a:cubicBezTo>
                  <a:pt x="59" y="17"/>
                  <a:pt x="59" y="17"/>
                  <a:pt x="58" y="17"/>
                </a:cubicBezTo>
                <a:moveTo>
                  <a:pt x="52" y="17"/>
                </a:moveTo>
                <a:cubicBezTo>
                  <a:pt x="52" y="17"/>
                  <a:pt x="50" y="17"/>
                  <a:pt x="51" y="17"/>
                </a:cubicBezTo>
                <a:cubicBezTo>
                  <a:pt x="51" y="17"/>
                  <a:pt x="53" y="17"/>
                  <a:pt x="52" y="17"/>
                </a:cubicBezTo>
                <a:moveTo>
                  <a:pt x="53" y="15"/>
                </a:moveTo>
                <a:cubicBezTo>
                  <a:pt x="53" y="15"/>
                  <a:pt x="52" y="15"/>
                  <a:pt x="51" y="15"/>
                </a:cubicBezTo>
                <a:cubicBezTo>
                  <a:pt x="51" y="16"/>
                  <a:pt x="50" y="16"/>
                  <a:pt x="50" y="17"/>
                </a:cubicBezTo>
                <a:cubicBezTo>
                  <a:pt x="52" y="16"/>
                  <a:pt x="51" y="15"/>
                  <a:pt x="53" y="15"/>
                </a:cubicBezTo>
                <a:moveTo>
                  <a:pt x="2" y="93"/>
                </a:moveTo>
                <a:cubicBezTo>
                  <a:pt x="2" y="92"/>
                  <a:pt x="1" y="92"/>
                  <a:pt x="2" y="91"/>
                </a:cubicBezTo>
                <a:cubicBezTo>
                  <a:pt x="2" y="91"/>
                  <a:pt x="2" y="92"/>
                  <a:pt x="3" y="92"/>
                </a:cubicBezTo>
                <a:cubicBezTo>
                  <a:pt x="3" y="93"/>
                  <a:pt x="3" y="93"/>
                  <a:pt x="2" y="93"/>
                </a:cubicBezTo>
                <a:moveTo>
                  <a:pt x="83" y="22"/>
                </a:moveTo>
                <a:cubicBezTo>
                  <a:pt x="82" y="22"/>
                  <a:pt x="82" y="21"/>
                  <a:pt x="81" y="21"/>
                </a:cubicBezTo>
                <a:cubicBezTo>
                  <a:pt x="81" y="20"/>
                  <a:pt x="83" y="21"/>
                  <a:pt x="83" y="22"/>
                </a:cubicBezTo>
                <a:moveTo>
                  <a:pt x="43" y="16"/>
                </a:moveTo>
                <a:cubicBezTo>
                  <a:pt x="43" y="16"/>
                  <a:pt x="43" y="16"/>
                  <a:pt x="44" y="16"/>
                </a:cubicBezTo>
                <a:cubicBezTo>
                  <a:pt x="44" y="17"/>
                  <a:pt x="43" y="16"/>
                  <a:pt x="43" y="17"/>
                </a:cubicBezTo>
                <a:cubicBezTo>
                  <a:pt x="42" y="17"/>
                  <a:pt x="43" y="16"/>
                  <a:pt x="43" y="16"/>
                </a:cubicBezTo>
                <a:moveTo>
                  <a:pt x="45" y="17"/>
                </a:moveTo>
                <a:cubicBezTo>
                  <a:pt x="45" y="17"/>
                  <a:pt x="45" y="17"/>
                  <a:pt x="45" y="18"/>
                </a:cubicBezTo>
                <a:cubicBezTo>
                  <a:pt x="44" y="18"/>
                  <a:pt x="44" y="18"/>
                  <a:pt x="43" y="18"/>
                </a:cubicBezTo>
                <a:cubicBezTo>
                  <a:pt x="43" y="17"/>
                  <a:pt x="44" y="18"/>
                  <a:pt x="45" y="17"/>
                </a:cubicBezTo>
                <a:moveTo>
                  <a:pt x="49" y="12"/>
                </a:moveTo>
                <a:cubicBezTo>
                  <a:pt x="50" y="11"/>
                  <a:pt x="50" y="11"/>
                  <a:pt x="50" y="11"/>
                </a:cubicBezTo>
                <a:cubicBezTo>
                  <a:pt x="49" y="12"/>
                  <a:pt x="49" y="12"/>
                  <a:pt x="49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50" y="12"/>
                  <a:pt x="50" y="11"/>
                  <a:pt x="50" y="11"/>
                </a:cubicBezTo>
                <a:cubicBezTo>
                  <a:pt x="50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2" y="11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2" y="11"/>
                  <a:pt x="52" y="11"/>
                  <a:pt x="52" y="12"/>
                </a:cubicBezTo>
                <a:cubicBezTo>
                  <a:pt x="52" y="12"/>
                  <a:pt x="52" y="11"/>
                  <a:pt x="52" y="11"/>
                </a:cubicBezTo>
                <a:cubicBezTo>
                  <a:pt x="51" y="11"/>
                  <a:pt x="51" y="12"/>
                  <a:pt x="51" y="12"/>
                </a:cubicBezTo>
                <a:cubicBezTo>
                  <a:pt x="51" y="12"/>
                  <a:pt x="50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moveTo>
                  <a:pt x="59" y="129"/>
                </a:moveTo>
                <a:cubicBezTo>
                  <a:pt x="59" y="129"/>
                  <a:pt x="59" y="128"/>
                  <a:pt x="60" y="128"/>
                </a:cubicBezTo>
                <a:cubicBezTo>
                  <a:pt x="60" y="129"/>
                  <a:pt x="59" y="129"/>
                  <a:pt x="59" y="129"/>
                </a:cubicBezTo>
                <a:moveTo>
                  <a:pt x="47" y="14"/>
                </a:moveTo>
                <a:cubicBezTo>
                  <a:pt x="48" y="13"/>
                  <a:pt x="49" y="14"/>
                  <a:pt x="49" y="13"/>
                </a:cubicBezTo>
                <a:cubicBezTo>
                  <a:pt x="50" y="13"/>
                  <a:pt x="50" y="13"/>
                  <a:pt x="51" y="13"/>
                </a:cubicBezTo>
                <a:cubicBezTo>
                  <a:pt x="52" y="13"/>
                  <a:pt x="52" y="12"/>
                  <a:pt x="53" y="13"/>
                </a:cubicBezTo>
                <a:cubicBezTo>
                  <a:pt x="53" y="13"/>
                  <a:pt x="52" y="13"/>
                  <a:pt x="51" y="13"/>
                </a:cubicBezTo>
                <a:cubicBezTo>
                  <a:pt x="50" y="14"/>
                  <a:pt x="48" y="14"/>
                  <a:pt x="47" y="14"/>
                </a:cubicBezTo>
                <a:moveTo>
                  <a:pt x="47" y="14"/>
                </a:moveTo>
                <a:cubicBezTo>
                  <a:pt x="47" y="15"/>
                  <a:pt x="47" y="15"/>
                  <a:pt x="46" y="15"/>
                </a:cubicBezTo>
                <a:cubicBezTo>
                  <a:pt x="46" y="15"/>
                  <a:pt x="45" y="15"/>
                  <a:pt x="44" y="16"/>
                </a:cubicBezTo>
                <a:cubicBezTo>
                  <a:pt x="44" y="15"/>
                  <a:pt x="44" y="16"/>
                  <a:pt x="44" y="15"/>
                </a:cubicBezTo>
                <a:cubicBezTo>
                  <a:pt x="44" y="14"/>
                  <a:pt x="46" y="15"/>
                  <a:pt x="47" y="14"/>
                </a:cubicBezTo>
                <a:moveTo>
                  <a:pt x="49" y="15"/>
                </a:moveTo>
                <a:cubicBezTo>
                  <a:pt x="50" y="15"/>
                  <a:pt x="50" y="15"/>
                  <a:pt x="50" y="15"/>
                </a:cubicBezTo>
                <a:cubicBezTo>
                  <a:pt x="51" y="15"/>
                  <a:pt x="49" y="15"/>
                  <a:pt x="49" y="16"/>
                </a:cubicBezTo>
                <a:cubicBezTo>
                  <a:pt x="49" y="16"/>
                  <a:pt x="48" y="16"/>
                  <a:pt x="48" y="16"/>
                </a:cubicBezTo>
                <a:cubicBezTo>
                  <a:pt x="47" y="16"/>
                  <a:pt x="47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7" y="16"/>
                  <a:pt x="47" y="16"/>
                </a:cubicBezTo>
                <a:cubicBezTo>
                  <a:pt x="48" y="15"/>
                  <a:pt x="48" y="15"/>
                  <a:pt x="48" y="15"/>
                </a:cubicBezTo>
                <a:cubicBezTo>
                  <a:pt x="49" y="15"/>
                  <a:pt x="49" y="15"/>
                  <a:pt x="49" y="15"/>
                </a:cubicBezTo>
                <a:moveTo>
                  <a:pt x="90" y="9"/>
                </a:moveTo>
                <a:cubicBezTo>
                  <a:pt x="89" y="9"/>
                  <a:pt x="88" y="10"/>
                  <a:pt x="87" y="10"/>
                </a:cubicBezTo>
                <a:cubicBezTo>
                  <a:pt x="86" y="10"/>
                  <a:pt x="86" y="9"/>
                  <a:pt x="85" y="9"/>
                </a:cubicBezTo>
                <a:cubicBezTo>
                  <a:pt x="85" y="9"/>
                  <a:pt x="84" y="9"/>
                  <a:pt x="83" y="9"/>
                </a:cubicBezTo>
                <a:cubicBezTo>
                  <a:pt x="82" y="8"/>
                  <a:pt x="82" y="8"/>
                  <a:pt x="82" y="8"/>
                </a:cubicBezTo>
                <a:cubicBezTo>
                  <a:pt x="80" y="7"/>
                  <a:pt x="78" y="7"/>
                  <a:pt x="77" y="6"/>
                </a:cubicBezTo>
                <a:cubicBezTo>
                  <a:pt x="76" y="6"/>
                  <a:pt x="76" y="6"/>
                  <a:pt x="75" y="6"/>
                </a:cubicBezTo>
                <a:cubicBezTo>
                  <a:pt x="74" y="5"/>
                  <a:pt x="74" y="5"/>
                  <a:pt x="73" y="5"/>
                </a:cubicBezTo>
                <a:cubicBezTo>
                  <a:pt x="73" y="5"/>
                  <a:pt x="74" y="5"/>
                  <a:pt x="74" y="5"/>
                </a:cubicBezTo>
                <a:cubicBezTo>
                  <a:pt x="74" y="4"/>
                  <a:pt x="73" y="4"/>
                  <a:pt x="73" y="4"/>
                </a:cubicBezTo>
                <a:cubicBezTo>
                  <a:pt x="73" y="4"/>
                  <a:pt x="72" y="3"/>
                  <a:pt x="72" y="3"/>
                </a:cubicBezTo>
                <a:cubicBezTo>
                  <a:pt x="72" y="3"/>
                  <a:pt x="71" y="3"/>
                  <a:pt x="71" y="3"/>
                </a:cubicBezTo>
                <a:cubicBezTo>
                  <a:pt x="71" y="3"/>
                  <a:pt x="72" y="4"/>
                  <a:pt x="73" y="4"/>
                </a:cubicBezTo>
                <a:cubicBezTo>
                  <a:pt x="72" y="5"/>
                  <a:pt x="71" y="4"/>
                  <a:pt x="69" y="4"/>
                </a:cubicBezTo>
                <a:cubicBezTo>
                  <a:pt x="70" y="3"/>
                  <a:pt x="69" y="3"/>
                  <a:pt x="70" y="3"/>
                </a:cubicBezTo>
                <a:cubicBezTo>
                  <a:pt x="70" y="3"/>
                  <a:pt x="69" y="2"/>
                  <a:pt x="69" y="2"/>
                </a:cubicBezTo>
                <a:cubicBezTo>
                  <a:pt x="69" y="3"/>
                  <a:pt x="70" y="3"/>
                  <a:pt x="69" y="4"/>
                </a:cubicBezTo>
                <a:cubicBezTo>
                  <a:pt x="69" y="4"/>
                  <a:pt x="68" y="4"/>
                  <a:pt x="68" y="4"/>
                </a:cubicBezTo>
                <a:cubicBezTo>
                  <a:pt x="69" y="4"/>
                  <a:pt x="69" y="3"/>
                  <a:pt x="68" y="3"/>
                </a:cubicBezTo>
                <a:cubicBezTo>
                  <a:pt x="68" y="3"/>
                  <a:pt x="67" y="2"/>
                  <a:pt x="67" y="3"/>
                </a:cubicBezTo>
                <a:cubicBezTo>
                  <a:pt x="67" y="3"/>
                  <a:pt x="67" y="3"/>
                  <a:pt x="68" y="3"/>
                </a:cubicBezTo>
                <a:cubicBezTo>
                  <a:pt x="68" y="3"/>
                  <a:pt x="66" y="3"/>
                  <a:pt x="65" y="3"/>
                </a:cubicBezTo>
                <a:cubicBezTo>
                  <a:pt x="65" y="3"/>
                  <a:pt x="64" y="3"/>
                  <a:pt x="65" y="2"/>
                </a:cubicBezTo>
                <a:cubicBezTo>
                  <a:pt x="64" y="3"/>
                  <a:pt x="62" y="2"/>
                  <a:pt x="61" y="1"/>
                </a:cubicBezTo>
                <a:cubicBezTo>
                  <a:pt x="63" y="1"/>
                  <a:pt x="65" y="1"/>
                  <a:pt x="65" y="0"/>
                </a:cubicBezTo>
                <a:cubicBezTo>
                  <a:pt x="66" y="0"/>
                  <a:pt x="65" y="1"/>
                  <a:pt x="66" y="1"/>
                </a:cubicBezTo>
                <a:cubicBezTo>
                  <a:pt x="67" y="1"/>
                  <a:pt x="66" y="0"/>
                  <a:pt x="66" y="0"/>
                </a:cubicBezTo>
                <a:cubicBezTo>
                  <a:pt x="67" y="0"/>
                  <a:pt x="68" y="0"/>
                  <a:pt x="69" y="0"/>
                </a:cubicBezTo>
                <a:cubicBezTo>
                  <a:pt x="69" y="1"/>
                  <a:pt x="68" y="0"/>
                  <a:pt x="67" y="0"/>
                </a:cubicBezTo>
                <a:cubicBezTo>
                  <a:pt x="67" y="1"/>
                  <a:pt x="69" y="1"/>
                  <a:pt x="70" y="1"/>
                </a:cubicBezTo>
                <a:cubicBezTo>
                  <a:pt x="71" y="1"/>
                  <a:pt x="70" y="2"/>
                  <a:pt x="71" y="2"/>
                </a:cubicBezTo>
                <a:cubicBezTo>
                  <a:pt x="72" y="2"/>
                  <a:pt x="72" y="2"/>
                  <a:pt x="72" y="1"/>
                </a:cubicBezTo>
                <a:cubicBezTo>
                  <a:pt x="72" y="1"/>
                  <a:pt x="71" y="1"/>
                  <a:pt x="71" y="1"/>
                </a:cubicBezTo>
                <a:cubicBezTo>
                  <a:pt x="71" y="1"/>
                  <a:pt x="71" y="1"/>
                  <a:pt x="71" y="1"/>
                </a:cubicBezTo>
                <a:cubicBezTo>
                  <a:pt x="70" y="0"/>
                  <a:pt x="69" y="1"/>
                  <a:pt x="68" y="0"/>
                </a:cubicBezTo>
                <a:cubicBezTo>
                  <a:pt x="70" y="0"/>
                  <a:pt x="71" y="0"/>
                  <a:pt x="72" y="1"/>
                </a:cubicBezTo>
                <a:cubicBezTo>
                  <a:pt x="74" y="1"/>
                  <a:pt x="75" y="1"/>
                  <a:pt x="76" y="2"/>
                </a:cubicBezTo>
                <a:cubicBezTo>
                  <a:pt x="76" y="2"/>
                  <a:pt x="76" y="3"/>
                  <a:pt x="76" y="4"/>
                </a:cubicBezTo>
                <a:cubicBezTo>
                  <a:pt x="76" y="4"/>
                  <a:pt x="77" y="4"/>
                  <a:pt x="77" y="4"/>
                </a:cubicBezTo>
                <a:cubicBezTo>
                  <a:pt x="78" y="4"/>
                  <a:pt x="77" y="3"/>
                  <a:pt x="77" y="3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3"/>
                  <a:pt x="78" y="3"/>
                  <a:pt x="77" y="2"/>
                </a:cubicBezTo>
                <a:cubicBezTo>
                  <a:pt x="78" y="2"/>
                  <a:pt x="80" y="3"/>
                  <a:pt x="82" y="3"/>
                </a:cubicBezTo>
                <a:cubicBezTo>
                  <a:pt x="81" y="3"/>
                  <a:pt x="81" y="4"/>
                  <a:pt x="81" y="4"/>
                </a:cubicBezTo>
                <a:cubicBezTo>
                  <a:pt x="82" y="4"/>
                  <a:pt x="82" y="4"/>
                  <a:pt x="82" y="4"/>
                </a:cubicBezTo>
                <a:cubicBezTo>
                  <a:pt x="82" y="4"/>
                  <a:pt x="82" y="4"/>
                  <a:pt x="82" y="4"/>
                </a:cubicBezTo>
                <a:cubicBezTo>
                  <a:pt x="83" y="4"/>
                  <a:pt x="84" y="4"/>
                  <a:pt x="85" y="4"/>
                </a:cubicBezTo>
                <a:cubicBezTo>
                  <a:pt x="85" y="4"/>
                  <a:pt x="86" y="5"/>
                  <a:pt x="87" y="5"/>
                </a:cubicBezTo>
                <a:cubicBezTo>
                  <a:pt x="87" y="5"/>
                  <a:pt x="87" y="6"/>
                  <a:pt x="87" y="6"/>
                </a:cubicBezTo>
                <a:cubicBezTo>
                  <a:pt x="88" y="6"/>
                  <a:pt x="89" y="6"/>
                  <a:pt x="88" y="6"/>
                </a:cubicBezTo>
                <a:cubicBezTo>
                  <a:pt x="88" y="5"/>
                  <a:pt x="89" y="6"/>
                  <a:pt x="90" y="6"/>
                </a:cubicBezTo>
                <a:cubicBezTo>
                  <a:pt x="90" y="7"/>
                  <a:pt x="89" y="8"/>
                  <a:pt x="90" y="9"/>
                </a:cubicBezTo>
                <a:moveTo>
                  <a:pt x="70" y="2"/>
                </a:moveTo>
                <a:cubicBezTo>
                  <a:pt x="71" y="2"/>
                  <a:pt x="69" y="1"/>
                  <a:pt x="68" y="2"/>
                </a:cubicBezTo>
                <a:cubicBezTo>
                  <a:pt x="69" y="2"/>
                  <a:pt x="69" y="2"/>
                  <a:pt x="70" y="2"/>
                </a:cubicBezTo>
                <a:moveTo>
                  <a:pt x="76" y="4"/>
                </a:moveTo>
                <a:cubicBezTo>
                  <a:pt x="75" y="3"/>
                  <a:pt x="75" y="3"/>
                  <a:pt x="75" y="2"/>
                </a:cubicBezTo>
                <a:cubicBezTo>
                  <a:pt x="74" y="1"/>
                  <a:pt x="74" y="3"/>
                  <a:pt x="74" y="3"/>
                </a:cubicBezTo>
                <a:cubicBezTo>
                  <a:pt x="74" y="3"/>
                  <a:pt x="73" y="2"/>
                  <a:pt x="73" y="2"/>
                </a:cubicBezTo>
                <a:cubicBezTo>
                  <a:pt x="72" y="2"/>
                  <a:pt x="71" y="2"/>
                  <a:pt x="71" y="2"/>
                </a:cubicBezTo>
                <a:cubicBezTo>
                  <a:pt x="72" y="3"/>
                  <a:pt x="72" y="2"/>
                  <a:pt x="73" y="2"/>
                </a:cubicBezTo>
                <a:cubicBezTo>
                  <a:pt x="74" y="3"/>
                  <a:pt x="74" y="4"/>
                  <a:pt x="76" y="4"/>
                </a:cubicBezTo>
                <a:moveTo>
                  <a:pt x="82" y="5"/>
                </a:moveTo>
                <a:cubicBezTo>
                  <a:pt x="81" y="4"/>
                  <a:pt x="80" y="5"/>
                  <a:pt x="80" y="4"/>
                </a:cubicBezTo>
                <a:cubicBezTo>
                  <a:pt x="79" y="4"/>
                  <a:pt x="78" y="4"/>
                  <a:pt x="78" y="4"/>
                </a:cubicBezTo>
                <a:cubicBezTo>
                  <a:pt x="78" y="5"/>
                  <a:pt x="79" y="5"/>
                  <a:pt x="79" y="5"/>
                </a:cubicBezTo>
                <a:cubicBezTo>
                  <a:pt x="80" y="4"/>
                  <a:pt x="81" y="5"/>
                  <a:pt x="82" y="5"/>
                </a:cubicBezTo>
                <a:moveTo>
                  <a:pt x="81" y="6"/>
                </a:moveTo>
                <a:cubicBezTo>
                  <a:pt x="80" y="6"/>
                  <a:pt x="81" y="7"/>
                  <a:pt x="81" y="7"/>
                </a:cubicBezTo>
                <a:cubicBezTo>
                  <a:pt x="82" y="7"/>
                  <a:pt x="81" y="6"/>
                  <a:pt x="81" y="6"/>
                </a:cubicBezTo>
                <a:moveTo>
                  <a:pt x="83" y="5"/>
                </a:moveTo>
                <a:cubicBezTo>
                  <a:pt x="82" y="5"/>
                  <a:pt x="82" y="5"/>
                  <a:pt x="82" y="5"/>
                </a:cubicBezTo>
                <a:cubicBezTo>
                  <a:pt x="82" y="6"/>
                  <a:pt x="82" y="6"/>
                  <a:pt x="83" y="6"/>
                </a:cubicBezTo>
                <a:lnTo>
                  <a:pt x="83" y="5"/>
                </a:lnTo>
                <a:close/>
                <a:moveTo>
                  <a:pt x="84" y="5"/>
                </a:moveTo>
                <a:cubicBezTo>
                  <a:pt x="84" y="5"/>
                  <a:pt x="83" y="6"/>
                  <a:pt x="84" y="7"/>
                </a:cubicBezTo>
                <a:cubicBezTo>
                  <a:pt x="84" y="7"/>
                  <a:pt x="85" y="6"/>
                  <a:pt x="84" y="5"/>
                </a:cubicBezTo>
                <a:moveTo>
                  <a:pt x="88" y="7"/>
                </a:moveTo>
                <a:cubicBezTo>
                  <a:pt x="88" y="7"/>
                  <a:pt x="88" y="7"/>
                  <a:pt x="88" y="6"/>
                </a:cubicBezTo>
                <a:cubicBezTo>
                  <a:pt x="87" y="7"/>
                  <a:pt x="88" y="7"/>
                  <a:pt x="88" y="8"/>
                </a:cubicBezTo>
                <a:cubicBezTo>
                  <a:pt x="89" y="7"/>
                  <a:pt x="88" y="7"/>
                  <a:pt x="88" y="7"/>
                </a:cubicBezTo>
                <a:moveTo>
                  <a:pt x="4" y="75"/>
                </a:moveTo>
                <a:cubicBezTo>
                  <a:pt x="4" y="75"/>
                  <a:pt x="4" y="77"/>
                  <a:pt x="3" y="77"/>
                </a:cubicBezTo>
                <a:cubicBezTo>
                  <a:pt x="3" y="75"/>
                  <a:pt x="4" y="75"/>
                  <a:pt x="4" y="74"/>
                </a:cubicBezTo>
                <a:cubicBezTo>
                  <a:pt x="4" y="74"/>
                  <a:pt x="4" y="75"/>
                  <a:pt x="4" y="75"/>
                </a:cubicBezTo>
                <a:moveTo>
                  <a:pt x="3" y="75"/>
                </a:moveTo>
                <a:cubicBezTo>
                  <a:pt x="3" y="76"/>
                  <a:pt x="3" y="74"/>
                  <a:pt x="3" y="74"/>
                </a:cubicBezTo>
                <a:cubicBezTo>
                  <a:pt x="4" y="74"/>
                  <a:pt x="3" y="75"/>
                  <a:pt x="3" y="75"/>
                </a:cubicBezTo>
                <a:moveTo>
                  <a:pt x="5" y="67"/>
                </a:moveTo>
                <a:cubicBezTo>
                  <a:pt x="5" y="68"/>
                  <a:pt x="5" y="70"/>
                  <a:pt x="4" y="70"/>
                </a:cubicBezTo>
                <a:cubicBezTo>
                  <a:pt x="4" y="71"/>
                  <a:pt x="4" y="71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1"/>
                  <a:pt x="4" y="72"/>
                  <a:pt x="4" y="72"/>
                </a:cubicBezTo>
                <a:cubicBezTo>
                  <a:pt x="3" y="71"/>
                  <a:pt x="5" y="69"/>
                  <a:pt x="4" y="69"/>
                </a:cubicBezTo>
                <a:cubicBezTo>
                  <a:pt x="4" y="68"/>
                  <a:pt x="4" y="68"/>
                  <a:pt x="5" y="67"/>
                </a:cubicBezTo>
                <a:moveTo>
                  <a:pt x="3" y="77"/>
                </a:moveTo>
                <a:cubicBezTo>
                  <a:pt x="3" y="78"/>
                  <a:pt x="4" y="79"/>
                  <a:pt x="3" y="80"/>
                </a:cubicBezTo>
                <a:cubicBezTo>
                  <a:pt x="3" y="80"/>
                  <a:pt x="3" y="78"/>
                  <a:pt x="3" y="78"/>
                </a:cubicBezTo>
                <a:cubicBezTo>
                  <a:pt x="3" y="77"/>
                  <a:pt x="4" y="76"/>
                  <a:pt x="4" y="77"/>
                </a:cubicBezTo>
                <a:cubicBezTo>
                  <a:pt x="5" y="77"/>
                  <a:pt x="4" y="76"/>
                  <a:pt x="4" y="76"/>
                </a:cubicBezTo>
                <a:cubicBezTo>
                  <a:pt x="5" y="76"/>
                  <a:pt x="5" y="77"/>
                  <a:pt x="4" y="78"/>
                </a:cubicBezTo>
                <a:cubicBezTo>
                  <a:pt x="4" y="78"/>
                  <a:pt x="4" y="77"/>
                  <a:pt x="3" y="77"/>
                </a:cubicBezTo>
                <a:moveTo>
                  <a:pt x="6" y="71"/>
                </a:moveTo>
                <a:cubicBezTo>
                  <a:pt x="5" y="73"/>
                  <a:pt x="5" y="73"/>
                  <a:pt x="5" y="75"/>
                </a:cubicBezTo>
                <a:cubicBezTo>
                  <a:pt x="4" y="75"/>
                  <a:pt x="4" y="74"/>
                  <a:pt x="4" y="72"/>
                </a:cubicBezTo>
                <a:cubicBezTo>
                  <a:pt x="5" y="72"/>
                  <a:pt x="4" y="73"/>
                  <a:pt x="4" y="73"/>
                </a:cubicBezTo>
                <a:cubicBezTo>
                  <a:pt x="5" y="73"/>
                  <a:pt x="5" y="71"/>
                  <a:pt x="6" y="71"/>
                </a:cubicBezTo>
                <a:moveTo>
                  <a:pt x="27" y="25"/>
                </a:moveTo>
                <a:cubicBezTo>
                  <a:pt x="26" y="25"/>
                  <a:pt x="27" y="24"/>
                  <a:pt x="26" y="24"/>
                </a:cubicBezTo>
                <a:cubicBezTo>
                  <a:pt x="26" y="24"/>
                  <a:pt x="27" y="24"/>
                  <a:pt x="27" y="24"/>
                </a:cubicBezTo>
                <a:cubicBezTo>
                  <a:pt x="27" y="24"/>
                  <a:pt x="27" y="24"/>
                  <a:pt x="27" y="25"/>
                </a:cubicBezTo>
                <a:moveTo>
                  <a:pt x="4" y="81"/>
                </a:moveTo>
                <a:cubicBezTo>
                  <a:pt x="3" y="81"/>
                  <a:pt x="4" y="80"/>
                  <a:pt x="4" y="79"/>
                </a:cubicBezTo>
                <a:cubicBezTo>
                  <a:pt x="4" y="79"/>
                  <a:pt x="4" y="80"/>
                  <a:pt x="4" y="80"/>
                </a:cubicBezTo>
                <a:cubicBezTo>
                  <a:pt x="4" y="81"/>
                  <a:pt x="4" y="82"/>
                  <a:pt x="4" y="81"/>
                </a:cubicBezTo>
                <a:moveTo>
                  <a:pt x="0" y="91"/>
                </a:moveTo>
                <a:cubicBezTo>
                  <a:pt x="0" y="90"/>
                  <a:pt x="0" y="88"/>
                  <a:pt x="1" y="87"/>
                </a:cubicBezTo>
                <a:cubicBezTo>
                  <a:pt x="1" y="87"/>
                  <a:pt x="1" y="88"/>
                  <a:pt x="1" y="88"/>
                </a:cubicBezTo>
                <a:cubicBezTo>
                  <a:pt x="1" y="89"/>
                  <a:pt x="1" y="90"/>
                  <a:pt x="0" y="91"/>
                </a:cubicBezTo>
                <a:moveTo>
                  <a:pt x="6" y="69"/>
                </a:moveTo>
                <a:cubicBezTo>
                  <a:pt x="6" y="67"/>
                  <a:pt x="5" y="68"/>
                  <a:pt x="5" y="67"/>
                </a:cubicBezTo>
                <a:cubicBezTo>
                  <a:pt x="6" y="67"/>
                  <a:pt x="6" y="68"/>
                  <a:pt x="6" y="68"/>
                </a:cubicBezTo>
                <a:cubicBezTo>
                  <a:pt x="6" y="69"/>
                  <a:pt x="7" y="70"/>
                  <a:pt x="6" y="70"/>
                </a:cubicBezTo>
                <a:cubicBezTo>
                  <a:pt x="6" y="69"/>
                  <a:pt x="5" y="68"/>
                  <a:pt x="6" y="69"/>
                </a:cubicBezTo>
                <a:moveTo>
                  <a:pt x="0" y="86"/>
                </a:moveTo>
                <a:cubicBezTo>
                  <a:pt x="0" y="86"/>
                  <a:pt x="1" y="84"/>
                  <a:pt x="1" y="83"/>
                </a:cubicBezTo>
                <a:cubicBezTo>
                  <a:pt x="1" y="84"/>
                  <a:pt x="1" y="85"/>
                  <a:pt x="0" y="86"/>
                </a:cubicBezTo>
                <a:moveTo>
                  <a:pt x="2" y="84"/>
                </a:moveTo>
                <a:cubicBezTo>
                  <a:pt x="3" y="83"/>
                  <a:pt x="2" y="83"/>
                  <a:pt x="3" y="82"/>
                </a:cubicBezTo>
                <a:cubicBezTo>
                  <a:pt x="3" y="82"/>
                  <a:pt x="3" y="83"/>
                  <a:pt x="3" y="83"/>
                </a:cubicBezTo>
                <a:cubicBezTo>
                  <a:pt x="3" y="84"/>
                  <a:pt x="3" y="84"/>
                  <a:pt x="2" y="84"/>
                </a:cubicBezTo>
                <a:moveTo>
                  <a:pt x="2" y="90"/>
                </a:moveTo>
                <a:cubicBezTo>
                  <a:pt x="2" y="90"/>
                  <a:pt x="2" y="90"/>
                  <a:pt x="2" y="91"/>
                </a:cubicBezTo>
                <a:cubicBezTo>
                  <a:pt x="1" y="90"/>
                  <a:pt x="2" y="89"/>
                  <a:pt x="2" y="88"/>
                </a:cubicBezTo>
                <a:cubicBezTo>
                  <a:pt x="2" y="88"/>
                  <a:pt x="2" y="88"/>
                  <a:pt x="2" y="87"/>
                </a:cubicBezTo>
                <a:cubicBezTo>
                  <a:pt x="2" y="87"/>
                  <a:pt x="2" y="88"/>
                  <a:pt x="2" y="87"/>
                </a:cubicBezTo>
                <a:cubicBezTo>
                  <a:pt x="2" y="87"/>
                  <a:pt x="2" y="87"/>
                  <a:pt x="2" y="86"/>
                </a:cubicBezTo>
                <a:cubicBezTo>
                  <a:pt x="2" y="86"/>
                  <a:pt x="3" y="87"/>
                  <a:pt x="3" y="86"/>
                </a:cubicBezTo>
                <a:cubicBezTo>
                  <a:pt x="3" y="87"/>
                  <a:pt x="3" y="88"/>
                  <a:pt x="3" y="88"/>
                </a:cubicBezTo>
                <a:cubicBezTo>
                  <a:pt x="3" y="88"/>
                  <a:pt x="3" y="88"/>
                  <a:pt x="3" y="89"/>
                </a:cubicBezTo>
                <a:cubicBezTo>
                  <a:pt x="3" y="89"/>
                  <a:pt x="3" y="88"/>
                  <a:pt x="3" y="88"/>
                </a:cubicBezTo>
                <a:cubicBezTo>
                  <a:pt x="2" y="88"/>
                  <a:pt x="2" y="88"/>
                  <a:pt x="2" y="88"/>
                </a:cubicBezTo>
                <a:cubicBezTo>
                  <a:pt x="2" y="89"/>
                  <a:pt x="3" y="90"/>
                  <a:pt x="3" y="91"/>
                </a:cubicBezTo>
                <a:cubicBezTo>
                  <a:pt x="2" y="90"/>
                  <a:pt x="3" y="91"/>
                  <a:pt x="3" y="92"/>
                </a:cubicBezTo>
                <a:cubicBezTo>
                  <a:pt x="3" y="92"/>
                  <a:pt x="3" y="91"/>
                  <a:pt x="2" y="91"/>
                </a:cubicBezTo>
                <a:cubicBezTo>
                  <a:pt x="2" y="91"/>
                  <a:pt x="3" y="91"/>
                  <a:pt x="2" y="90"/>
                </a:cubicBezTo>
                <a:moveTo>
                  <a:pt x="1" y="81"/>
                </a:moveTo>
                <a:cubicBezTo>
                  <a:pt x="1" y="80"/>
                  <a:pt x="1" y="79"/>
                  <a:pt x="1" y="78"/>
                </a:cubicBezTo>
                <a:cubicBezTo>
                  <a:pt x="1" y="78"/>
                  <a:pt x="1" y="78"/>
                  <a:pt x="1" y="77"/>
                </a:cubicBezTo>
                <a:cubicBezTo>
                  <a:pt x="1" y="77"/>
                  <a:pt x="1" y="77"/>
                  <a:pt x="1" y="76"/>
                </a:cubicBezTo>
                <a:cubicBezTo>
                  <a:pt x="1" y="75"/>
                  <a:pt x="2" y="74"/>
                  <a:pt x="2" y="73"/>
                </a:cubicBezTo>
                <a:cubicBezTo>
                  <a:pt x="2" y="72"/>
                  <a:pt x="2" y="71"/>
                  <a:pt x="3" y="69"/>
                </a:cubicBezTo>
                <a:cubicBezTo>
                  <a:pt x="4" y="70"/>
                  <a:pt x="3" y="71"/>
                  <a:pt x="2" y="72"/>
                </a:cubicBezTo>
                <a:cubicBezTo>
                  <a:pt x="2" y="72"/>
                  <a:pt x="3" y="73"/>
                  <a:pt x="2" y="73"/>
                </a:cubicBezTo>
                <a:cubicBezTo>
                  <a:pt x="2" y="74"/>
                  <a:pt x="3" y="74"/>
                  <a:pt x="3" y="73"/>
                </a:cubicBezTo>
                <a:cubicBezTo>
                  <a:pt x="3" y="74"/>
                  <a:pt x="2" y="74"/>
                  <a:pt x="2" y="74"/>
                </a:cubicBezTo>
                <a:cubicBezTo>
                  <a:pt x="2" y="76"/>
                  <a:pt x="1" y="78"/>
                  <a:pt x="1" y="79"/>
                </a:cubicBezTo>
                <a:cubicBezTo>
                  <a:pt x="1" y="80"/>
                  <a:pt x="1" y="80"/>
                  <a:pt x="1" y="81"/>
                </a:cubicBezTo>
                <a:moveTo>
                  <a:pt x="28" y="23"/>
                </a:moveTo>
                <a:cubicBezTo>
                  <a:pt x="27" y="23"/>
                  <a:pt x="28" y="21"/>
                  <a:pt x="29" y="21"/>
                </a:cubicBezTo>
                <a:cubicBezTo>
                  <a:pt x="29" y="21"/>
                  <a:pt x="29" y="22"/>
                  <a:pt x="28" y="22"/>
                </a:cubicBezTo>
                <a:cubicBezTo>
                  <a:pt x="28" y="22"/>
                  <a:pt x="28" y="23"/>
                  <a:pt x="28" y="23"/>
                </a:cubicBezTo>
                <a:moveTo>
                  <a:pt x="33" y="24"/>
                </a:moveTo>
                <a:cubicBezTo>
                  <a:pt x="33" y="25"/>
                  <a:pt x="32" y="25"/>
                  <a:pt x="32" y="25"/>
                </a:cubicBezTo>
                <a:cubicBezTo>
                  <a:pt x="31" y="24"/>
                  <a:pt x="33" y="24"/>
                  <a:pt x="33" y="24"/>
                </a:cubicBezTo>
                <a:cubicBezTo>
                  <a:pt x="33" y="24"/>
                  <a:pt x="34" y="23"/>
                  <a:pt x="34" y="23"/>
                </a:cubicBezTo>
                <a:cubicBezTo>
                  <a:pt x="35" y="22"/>
                  <a:pt x="36" y="22"/>
                  <a:pt x="36" y="22"/>
                </a:cubicBezTo>
                <a:cubicBezTo>
                  <a:pt x="36" y="22"/>
                  <a:pt x="36" y="22"/>
                  <a:pt x="37" y="21"/>
                </a:cubicBezTo>
                <a:cubicBezTo>
                  <a:pt x="37" y="22"/>
                  <a:pt x="36" y="22"/>
                  <a:pt x="36" y="22"/>
                </a:cubicBezTo>
                <a:cubicBezTo>
                  <a:pt x="35" y="22"/>
                  <a:pt x="35" y="23"/>
                  <a:pt x="35" y="23"/>
                </a:cubicBezTo>
                <a:cubicBezTo>
                  <a:pt x="34" y="23"/>
                  <a:pt x="34" y="24"/>
                  <a:pt x="33" y="24"/>
                </a:cubicBezTo>
                <a:moveTo>
                  <a:pt x="29" y="23"/>
                </a:moveTo>
                <a:cubicBezTo>
                  <a:pt x="30" y="23"/>
                  <a:pt x="29" y="24"/>
                  <a:pt x="30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8" y="24"/>
                  <a:pt x="29" y="23"/>
                </a:cubicBezTo>
                <a:moveTo>
                  <a:pt x="29" y="24"/>
                </a:moveTo>
                <a:cubicBezTo>
                  <a:pt x="28" y="25"/>
                  <a:pt x="30" y="25"/>
                  <a:pt x="29" y="26"/>
                </a:cubicBezTo>
                <a:cubicBezTo>
                  <a:pt x="28" y="25"/>
                  <a:pt x="29" y="25"/>
                  <a:pt x="28" y="25"/>
                </a:cubicBezTo>
                <a:cubicBezTo>
                  <a:pt x="28" y="25"/>
                  <a:pt x="28" y="24"/>
                  <a:pt x="29" y="24"/>
                </a:cubicBezTo>
                <a:moveTo>
                  <a:pt x="32" y="26"/>
                </a:moveTo>
                <a:cubicBezTo>
                  <a:pt x="32" y="25"/>
                  <a:pt x="33" y="26"/>
                  <a:pt x="33" y="25"/>
                </a:cubicBezTo>
                <a:cubicBezTo>
                  <a:pt x="33" y="25"/>
                  <a:pt x="33" y="25"/>
                  <a:pt x="33" y="26"/>
                </a:cubicBezTo>
                <a:cubicBezTo>
                  <a:pt x="32" y="26"/>
                  <a:pt x="32" y="26"/>
                  <a:pt x="32" y="26"/>
                </a:cubicBezTo>
                <a:moveTo>
                  <a:pt x="5" y="55"/>
                </a:moveTo>
                <a:cubicBezTo>
                  <a:pt x="5" y="54"/>
                  <a:pt x="5" y="54"/>
                  <a:pt x="5" y="54"/>
                </a:cubicBezTo>
                <a:cubicBezTo>
                  <a:pt x="6" y="54"/>
                  <a:pt x="5" y="55"/>
                  <a:pt x="6" y="55"/>
                </a:cubicBezTo>
                <a:cubicBezTo>
                  <a:pt x="6" y="56"/>
                  <a:pt x="5" y="55"/>
                  <a:pt x="5" y="55"/>
                </a:cubicBezTo>
                <a:moveTo>
                  <a:pt x="16" y="30"/>
                </a:moveTo>
                <a:cubicBezTo>
                  <a:pt x="16" y="29"/>
                  <a:pt x="17" y="29"/>
                  <a:pt x="17" y="28"/>
                </a:cubicBezTo>
                <a:cubicBezTo>
                  <a:pt x="18" y="27"/>
                  <a:pt x="19" y="27"/>
                  <a:pt x="19" y="26"/>
                </a:cubicBezTo>
                <a:cubicBezTo>
                  <a:pt x="20" y="25"/>
                  <a:pt x="20" y="24"/>
                  <a:pt x="20" y="24"/>
                </a:cubicBezTo>
                <a:cubicBezTo>
                  <a:pt x="21" y="24"/>
                  <a:pt x="20" y="25"/>
                  <a:pt x="20" y="25"/>
                </a:cubicBezTo>
                <a:cubicBezTo>
                  <a:pt x="19" y="26"/>
                  <a:pt x="19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8" y="27"/>
                  <a:pt x="18" y="28"/>
                  <a:pt x="18" y="28"/>
                </a:cubicBezTo>
                <a:cubicBezTo>
                  <a:pt x="17" y="29"/>
                  <a:pt x="17" y="29"/>
                  <a:pt x="16" y="30"/>
                </a:cubicBezTo>
                <a:moveTo>
                  <a:pt x="33" y="23"/>
                </a:moveTo>
                <a:cubicBezTo>
                  <a:pt x="33" y="23"/>
                  <a:pt x="33" y="23"/>
                  <a:pt x="33" y="24"/>
                </a:cubicBezTo>
                <a:cubicBezTo>
                  <a:pt x="32" y="23"/>
                  <a:pt x="33" y="23"/>
                  <a:pt x="33" y="23"/>
                </a:cubicBezTo>
                <a:moveTo>
                  <a:pt x="34" y="19"/>
                </a:moveTo>
                <a:cubicBezTo>
                  <a:pt x="34" y="19"/>
                  <a:pt x="35" y="19"/>
                  <a:pt x="35" y="19"/>
                </a:cubicBezTo>
                <a:cubicBezTo>
                  <a:pt x="35" y="20"/>
                  <a:pt x="33" y="21"/>
                  <a:pt x="32" y="22"/>
                </a:cubicBezTo>
                <a:cubicBezTo>
                  <a:pt x="32" y="22"/>
                  <a:pt x="32" y="22"/>
                  <a:pt x="32" y="23"/>
                </a:cubicBezTo>
                <a:cubicBezTo>
                  <a:pt x="31" y="23"/>
                  <a:pt x="31" y="24"/>
                  <a:pt x="31" y="24"/>
                </a:cubicBezTo>
                <a:cubicBezTo>
                  <a:pt x="30" y="25"/>
                  <a:pt x="30" y="24"/>
                  <a:pt x="30" y="25"/>
                </a:cubicBezTo>
                <a:cubicBezTo>
                  <a:pt x="30" y="24"/>
                  <a:pt x="31" y="24"/>
                  <a:pt x="31" y="23"/>
                </a:cubicBezTo>
                <a:cubicBezTo>
                  <a:pt x="31" y="22"/>
                  <a:pt x="31" y="22"/>
                  <a:pt x="32" y="21"/>
                </a:cubicBezTo>
                <a:cubicBezTo>
                  <a:pt x="32" y="21"/>
                  <a:pt x="32" y="22"/>
                  <a:pt x="32" y="22"/>
                </a:cubicBezTo>
                <a:cubicBezTo>
                  <a:pt x="33" y="21"/>
                  <a:pt x="34" y="20"/>
                  <a:pt x="34" y="19"/>
                </a:cubicBezTo>
                <a:moveTo>
                  <a:pt x="27" y="19"/>
                </a:moveTo>
                <a:cubicBezTo>
                  <a:pt x="27" y="18"/>
                  <a:pt x="28" y="17"/>
                  <a:pt x="29" y="17"/>
                </a:cubicBezTo>
                <a:cubicBezTo>
                  <a:pt x="29" y="16"/>
                  <a:pt x="30" y="15"/>
                  <a:pt x="30" y="16"/>
                </a:cubicBezTo>
                <a:cubicBezTo>
                  <a:pt x="30" y="16"/>
                  <a:pt x="29" y="17"/>
                  <a:pt x="29" y="17"/>
                </a:cubicBezTo>
                <a:cubicBezTo>
                  <a:pt x="28" y="18"/>
                  <a:pt x="28" y="19"/>
                  <a:pt x="27" y="19"/>
                </a:cubicBezTo>
                <a:moveTo>
                  <a:pt x="43" y="56"/>
                </a:moveTo>
                <a:cubicBezTo>
                  <a:pt x="43" y="57"/>
                  <a:pt x="43" y="57"/>
                  <a:pt x="42" y="58"/>
                </a:cubicBezTo>
                <a:cubicBezTo>
                  <a:pt x="42" y="59"/>
                  <a:pt x="42" y="59"/>
                  <a:pt x="42" y="60"/>
                </a:cubicBezTo>
                <a:cubicBezTo>
                  <a:pt x="42" y="59"/>
                  <a:pt x="42" y="58"/>
                  <a:pt x="42" y="58"/>
                </a:cubicBezTo>
                <a:cubicBezTo>
                  <a:pt x="43" y="57"/>
                  <a:pt x="43" y="57"/>
                  <a:pt x="43" y="56"/>
                </a:cubicBezTo>
                <a:moveTo>
                  <a:pt x="15" y="107"/>
                </a:moveTo>
                <a:cubicBezTo>
                  <a:pt x="14" y="107"/>
                  <a:pt x="14" y="106"/>
                  <a:pt x="14" y="105"/>
                </a:cubicBezTo>
                <a:cubicBezTo>
                  <a:pt x="15" y="105"/>
                  <a:pt x="15" y="106"/>
                  <a:pt x="15" y="107"/>
                </a:cubicBezTo>
                <a:moveTo>
                  <a:pt x="14" y="105"/>
                </a:moveTo>
                <a:cubicBezTo>
                  <a:pt x="14" y="107"/>
                  <a:pt x="14" y="107"/>
                  <a:pt x="14" y="107"/>
                </a:cubicBezTo>
                <a:cubicBezTo>
                  <a:pt x="13" y="107"/>
                  <a:pt x="13" y="105"/>
                  <a:pt x="14" y="105"/>
                </a:cubicBezTo>
                <a:moveTo>
                  <a:pt x="16" y="105"/>
                </a:moveTo>
                <a:cubicBezTo>
                  <a:pt x="16" y="105"/>
                  <a:pt x="16" y="106"/>
                  <a:pt x="16" y="106"/>
                </a:cubicBezTo>
                <a:cubicBezTo>
                  <a:pt x="15" y="106"/>
                  <a:pt x="15" y="106"/>
                  <a:pt x="16" y="105"/>
                </a:cubicBezTo>
                <a:moveTo>
                  <a:pt x="15" y="119"/>
                </a:moveTo>
                <a:cubicBezTo>
                  <a:pt x="15" y="119"/>
                  <a:pt x="15" y="120"/>
                  <a:pt x="15" y="120"/>
                </a:cubicBezTo>
                <a:cubicBezTo>
                  <a:pt x="15" y="120"/>
                  <a:pt x="15" y="119"/>
                  <a:pt x="15" y="119"/>
                </a:cubicBezTo>
                <a:moveTo>
                  <a:pt x="17" y="105"/>
                </a:moveTo>
                <a:cubicBezTo>
                  <a:pt x="17" y="103"/>
                  <a:pt x="17" y="103"/>
                  <a:pt x="17" y="101"/>
                </a:cubicBezTo>
                <a:cubicBezTo>
                  <a:pt x="18" y="102"/>
                  <a:pt x="17" y="100"/>
                  <a:pt x="18" y="101"/>
                </a:cubicBezTo>
                <a:cubicBezTo>
                  <a:pt x="18" y="101"/>
                  <a:pt x="18" y="102"/>
                  <a:pt x="18" y="103"/>
                </a:cubicBezTo>
                <a:cubicBezTo>
                  <a:pt x="18" y="103"/>
                  <a:pt x="17" y="103"/>
                  <a:pt x="17" y="103"/>
                </a:cubicBezTo>
                <a:cubicBezTo>
                  <a:pt x="17" y="103"/>
                  <a:pt x="18" y="103"/>
                  <a:pt x="17" y="10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8" y="104"/>
                  <a:pt x="18" y="105"/>
                  <a:pt x="18" y="106"/>
                </a:cubicBezTo>
                <a:cubicBezTo>
                  <a:pt x="18" y="106"/>
                  <a:pt x="18" y="106"/>
                  <a:pt x="18" y="106"/>
                </a:cubicBezTo>
                <a:cubicBezTo>
                  <a:pt x="19" y="106"/>
                  <a:pt x="18" y="106"/>
                  <a:pt x="18" y="107"/>
                </a:cubicBezTo>
                <a:cubicBezTo>
                  <a:pt x="18" y="107"/>
                  <a:pt x="17" y="105"/>
                  <a:pt x="17" y="106"/>
                </a:cubicBezTo>
                <a:cubicBezTo>
                  <a:pt x="17" y="106"/>
                  <a:pt x="17" y="105"/>
                  <a:pt x="18" y="105"/>
                </a:cubicBezTo>
                <a:cubicBezTo>
                  <a:pt x="18" y="105"/>
                  <a:pt x="18" y="105"/>
                  <a:pt x="17" y="105"/>
                </a:cubicBezTo>
                <a:moveTo>
                  <a:pt x="13" y="101"/>
                </a:moveTo>
                <a:cubicBezTo>
                  <a:pt x="14" y="101"/>
                  <a:pt x="13" y="102"/>
                  <a:pt x="14" y="103"/>
                </a:cubicBezTo>
                <a:cubicBezTo>
                  <a:pt x="13" y="103"/>
                  <a:pt x="14" y="101"/>
                  <a:pt x="13" y="101"/>
                </a:cubicBezTo>
                <a:moveTo>
                  <a:pt x="18" y="121"/>
                </a:moveTo>
                <a:cubicBezTo>
                  <a:pt x="18" y="121"/>
                  <a:pt x="18" y="122"/>
                  <a:pt x="18" y="122"/>
                </a:cubicBezTo>
                <a:cubicBezTo>
                  <a:pt x="18" y="122"/>
                  <a:pt x="18" y="122"/>
                  <a:pt x="18" y="122"/>
                </a:cubicBezTo>
                <a:cubicBezTo>
                  <a:pt x="18" y="123"/>
                  <a:pt x="18" y="123"/>
                  <a:pt x="19" y="124"/>
                </a:cubicBezTo>
                <a:cubicBezTo>
                  <a:pt x="18" y="123"/>
                  <a:pt x="18" y="124"/>
                  <a:pt x="17" y="123"/>
                </a:cubicBezTo>
                <a:cubicBezTo>
                  <a:pt x="18" y="123"/>
                  <a:pt x="18" y="123"/>
                  <a:pt x="18" y="123"/>
                </a:cubicBezTo>
                <a:cubicBezTo>
                  <a:pt x="18" y="123"/>
                  <a:pt x="17" y="123"/>
                  <a:pt x="17" y="122"/>
                </a:cubicBezTo>
                <a:cubicBezTo>
                  <a:pt x="18" y="121"/>
                  <a:pt x="18" y="121"/>
                  <a:pt x="18" y="120"/>
                </a:cubicBezTo>
                <a:cubicBezTo>
                  <a:pt x="18" y="120"/>
                  <a:pt x="19" y="121"/>
                  <a:pt x="19" y="122"/>
                </a:cubicBezTo>
                <a:cubicBezTo>
                  <a:pt x="19" y="122"/>
                  <a:pt x="18" y="122"/>
                  <a:pt x="18" y="121"/>
                </a:cubicBezTo>
                <a:moveTo>
                  <a:pt x="16" y="101"/>
                </a:moveTo>
                <a:cubicBezTo>
                  <a:pt x="16" y="101"/>
                  <a:pt x="16" y="100"/>
                  <a:pt x="16" y="99"/>
                </a:cubicBezTo>
                <a:cubicBezTo>
                  <a:pt x="17" y="99"/>
                  <a:pt x="16" y="101"/>
                  <a:pt x="16" y="101"/>
                </a:cubicBezTo>
                <a:moveTo>
                  <a:pt x="19" y="103"/>
                </a:moveTo>
                <a:cubicBezTo>
                  <a:pt x="19" y="103"/>
                  <a:pt x="19" y="104"/>
                  <a:pt x="19" y="104"/>
                </a:cubicBezTo>
                <a:cubicBezTo>
                  <a:pt x="18" y="104"/>
                  <a:pt x="18" y="104"/>
                  <a:pt x="19" y="103"/>
                </a:cubicBezTo>
                <a:moveTo>
                  <a:pt x="20" y="125"/>
                </a:moveTo>
                <a:cubicBezTo>
                  <a:pt x="20" y="125"/>
                  <a:pt x="21" y="125"/>
                  <a:pt x="21" y="126"/>
                </a:cubicBezTo>
                <a:cubicBezTo>
                  <a:pt x="20" y="126"/>
                  <a:pt x="20" y="125"/>
                  <a:pt x="20" y="125"/>
                </a:cubicBezTo>
                <a:moveTo>
                  <a:pt x="21" y="130"/>
                </a:moveTo>
                <a:cubicBezTo>
                  <a:pt x="21" y="130"/>
                  <a:pt x="21" y="130"/>
                  <a:pt x="21" y="130"/>
                </a:cubicBezTo>
                <a:cubicBezTo>
                  <a:pt x="22" y="130"/>
                  <a:pt x="22" y="130"/>
                  <a:pt x="22" y="131"/>
                </a:cubicBezTo>
                <a:cubicBezTo>
                  <a:pt x="22" y="131"/>
                  <a:pt x="22" y="130"/>
                  <a:pt x="21" y="130"/>
                </a:cubicBezTo>
                <a:moveTo>
                  <a:pt x="13" y="100"/>
                </a:moveTo>
                <a:cubicBezTo>
                  <a:pt x="13" y="98"/>
                  <a:pt x="13" y="97"/>
                  <a:pt x="13" y="96"/>
                </a:cubicBezTo>
                <a:cubicBezTo>
                  <a:pt x="13" y="95"/>
                  <a:pt x="13" y="94"/>
                  <a:pt x="14" y="93"/>
                </a:cubicBezTo>
                <a:cubicBezTo>
                  <a:pt x="14" y="92"/>
                  <a:pt x="14" y="94"/>
                  <a:pt x="14" y="94"/>
                </a:cubicBezTo>
                <a:cubicBezTo>
                  <a:pt x="14" y="96"/>
                  <a:pt x="13" y="98"/>
                  <a:pt x="14" y="100"/>
                </a:cubicBezTo>
                <a:cubicBezTo>
                  <a:pt x="13" y="100"/>
                  <a:pt x="13" y="100"/>
                  <a:pt x="13" y="100"/>
                </a:cubicBezTo>
                <a:moveTo>
                  <a:pt x="25" y="137"/>
                </a:moveTo>
                <a:cubicBezTo>
                  <a:pt x="26" y="138"/>
                  <a:pt x="25" y="138"/>
                  <a:pt x="25" y="138"/>
                </a:cubicBezTo>
                <a:cubicBezTo>
                  <a:pt x="25" y="138"/>
                  <a:pt x="25" y="137"/>
                  <a:pt x="25" y="137"/>
                </a:cubicBezTo>
                <a:moveTo>
                  <a:pt x="32" y="142"/>
                </a:moveTo>
                <a:cubicBezTo>
                  <a:pt x="33" y="142"/>
                  <a:pt x="33" y="142"/>
                  <a:pt x="33" y="143"/>
                </a:cubicBezTo>
                <a:cubicBezTo>
                  <a:pt x="32" y="143"/>
                  <a:pt x="32" y="142"/>
                  <a:pt x="32" y="142"/>
                </a:cubicBezTo>
                <a:moveTo>
                  <a:pt x="28" y="137"/>
                </a:moveTo>
                <a:cubicBezTo>
                  <a:pt x="29" y="137"/>
                  <a:pt x="29" y="139"/>
                  <a:pt x="30" y="140"/>
                </a:cubicBezTo>
                <a:cubicBezTo>
                  <a:pt x="30" y="140"/>
                  <a:pt x="31" y="140"/>
                  <a:pt x="31" y="140"/>
                </a:cubicBezTo>
                <a:cubicBezTo>
                  <a:pt x="31" y="140"/>
                  <a:pt x="31" y="140"/>
                  <a:pt x="30" y="140"/>
                </a:cubicBezTo>
                <a:cubicBezTo>
                  <a:pt x="31" y="141"/>
                  <a:pt x="32" y="141"/>
                  <a:pt x="32" y="142"/>
                </a:cubicBezTo>
                <a:cubicBezTo>
                  <a:pt x="31" y="142"/>
                  <a:pt x="32" y="143"/>
                  <a:pt x="32" y="143"/>
                </a:cubicBezTo>
                <a:cubicBezTo>
                  <a:pt x="31" y="143"/>
                  <a:pt x="31" y="142"/>
                  <a:pt x="31" y="141"/>
                </a:cubicBezTo>
                <a:cubicBezTo>
                  <a:pt x="31" y="141"/>
                  <a:pt x="30" y="142"/>
                  <a:pt x="30" y="142"/>
                </a:cubicBezTo>
                <a:cubicBezTo>
                  <a:pt x="29" y="141"/>
                  <a:pt x="29" y="141"/>
                  <a:pt x="29" y="141"/>
                </a:cubicBezTo>
                <a:cubicBezTo>
                  <a:pt x="29" y="141"/>
                  <a:pt x="30" y="141"/>
                  <a:pt x="30" y="141"/>
                </a:cubicBezTo>
                <a:cubicBezTo>
                  <a:pt x="30" y="141"/>
                  <a:pt x="29" y="141"/>
                  <a:pt x="29" y="14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29" y="139"/>
                  <a:pt x="28" y="139"/>
                  <a:pt x="28" y="13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8" y="139"/>
                  <a:pt x="27" y="139"/>
                  <a:pt x="27" y="138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7" y="137"/>
                  <a:pt x="28" y="137"/>
                  <a:pt x="28" y="137"/>
                </a:cubicBezTo>
                <a:moveTo>
                  <a:pt x="28" y="138"/>
                </a:moveTo>
                <a:cubicBezTo>
                  <a:pt x="28" y="138"/>
                  <a:pt x="28" y="139"/>
                  <a:pt x="29" y="139"/>
                </a:cubicBezTo>
                <a:cubicBezTo>
                  <a:pt x="29" y="138"/>
                  <a:pt x="28" y="137"/>
                  <a:pt x="28" y="138"/>
                </a:cubicBezTo>
                <a:moveTo>
                  <a:pt x="17" y="125"/>
                </a:moveTo>
                <a:cubicBezTo>
                  <a:pt x="16" y="125"/>
                  <a:pt x="16" y="124"/>
                  <a:pt x="16" y="124"/>
                </a:cubicBezTo>
                <a:cubicBezTo>
                  <a:pt x="17" y="124"/>
                  <a:pt x="16" y="125"/>
                  <a:pt x="17" y="125"/>
                </a:cubicBezTo>
                <a:moveTo>
                  <a:pt x="18" y="125"/>
                </a:moveTo>
                <a:cubicBezTo>
                  <a:pt x="17" y="125"/>
                  <a:pt x="17" y="123"/>
                  <a:pt x="17" y="123"/>
                </a:cubicBezTo>
                <a:cubicBezTo>
                  <a:pt x="17" y="123"/>
                  <a:pt x="17" y="124"/>
                  <a:pt x="18" y="125"/>
                </a:cubicBezTo>
                <a:moveTo>
                  <a:pt x="32" y="149"/>
                </a:moveTo>
                <a:cubicBezTo>
                  <a:pt x="32" y="148"/>
                  <a:pt x="32" y="149"/>
                  <a:pt x="33" y="149"/>
                </a:cubicBezTo>
                <a:cubicBezTo>
                  <a:pt x="33" y="150"/>
                  <a:pt x="32" y="149"/>
                  <a:pt x="32" y="149"/>
                </a:cubicBezTo>
                <a:moveTo>
                  <a:pt x="27" y="144"/>
                </a:moveTo>
                <a:cubicBezTo>
                  <a:pt x="27" y="144"/>
                  <a:pt x="28" y="145"/>
                  <a:pt x="29" y="146"/>
                </a:cubicBezTo>
                <a:cubicBezTo>
                  <a:pt x="29" y="146"/>
                  <a:pt x="30" y="147"/>
                  <a:pt x="30" y="147"/>
                </a:cubicBezTo>
                <a:cubicBezTo>
                  <a:pt x="31" y="148"/>
                  <a:pt x="31" y="148"/>
                  <a:pt x="30" y="148"/>
                </a:cubicBezTo>
                <a:cubicBezTo>
                  <a:pt x="30" y="147"/>
                  <a:pt x="29" y="146"/>
                  <a:pt x="28" y="146"/>
                </a:cubicBezTo>
                <a:cubicBezTo>
                  <a:pt x="28" y="145"/>
                  <a:pt x="27" y="144"/>
                  <a:pt x="27" y="144"/>
                </a:cubicBezTo>
                <a:moveTo>
                  <a:pt x="91" y="144"/>
                </a:moveTo>
                <a:cubicBezTo>
                  <a:pt x="91" y="144"/>
                  <a:pt x="91" y="144"/>
                  <a:pt x="90" y="144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89" y="145"/>
                  <a:pt x="89" y="146"/>
                  <a:pt x="89" y="146"/>
                </a:cubicBezTo>
                <a:cubicBezTo>
                  <a:pt x="89" y="146"/>
                  <a:pt x="89" y="145"/>
                  <a:pt x="89" y="145"/>
                </a:cubicBezTo>
                <a:cubicBezTo>
                  <a:pt x="89" y="145"/>
                  <a:pt x="90" y="145"/>
                  <a:pt x="90" y="145"/>
                </a:cubicBezTo>
                <a:cubicBezTo>
                  <a:pt x="90" y="145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5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1" y="144"/>
                  <a:pt x="91" y="144"/>
                  <a:pt x="91" y="144"/>
                </a:cubicBezTo>
                <a:moveTo>
                  <a:pt x="93" y="140"/>
                </a:moveTo>
                <a:cubicBezTo>
                  <a:pt x="93" y="141"/>
                  <a:pt x="93" y="141"/>
                  <a:pt x="92" y="142"/>
                </a:cubicBezTo>
                <a:cubicBezTo>
                  <a:pt x="92" y="142"/>
                  <a:pt x="92" y="142"/>
                  <a:pt x="92" y="142"/>
                </a:cubicBezTo>
                <a:cubicBezTo>
                  <a:pt x="92" y="143"/>
                  <a:pt x="92" y="143"/>
                  <a:pt x="91" y="143"/>
                </a:cubicBezTo>
                <a:cubicBezTo>
                  <a:pt x="91" y="143"/>
                  <a:pt x="92" y="143"/>
                  <a:pt x="92" y="142"/>
                </a:cubicBezTo>
                <a:cubicBezTo>
                  <a:pt x="92" y="142"/>
                  <a:pt x="92" y="142"/>
                  <a:pt x="92" y="141"/>
                </a:cubicBezTo>
                <a:cubicBezTo>
                  <a:pt x="92" y="141"/>
                  <a:pt x="93" y="140"/>
                  <a:pt x="93" y="140"/>
                </a:cubicBezTo>
                <a:moveTo>
                  <a:pt x="95" y="139"/>
                </a:moveTo>
                <a:cubicBezTo>
                  <a:pt x="95" y="138"/>
                  <a:pt x="96" y="139"/>
                  <a:pt x="96" y="139"/>
                </a:cubicBezTo>
                <a:cubicBezTo>
                  <a:pt x="96" y="140"/>
                  <a:pt x="95" y="140"/>
                  <a:pt x="95" y="140"/>
                </a:cubicBezTo>
                <a:cubicBezTo>
                  <a:pt x="95" y="140"/>
                  <a:pt x="96" y="139"/>
                  <a:pt x="95" y="139"/>
                </a:cubicBezTo>
                <a:moveTo>
                  <a:pt x="14" y="91"/>
                </a:moveTo>
                <a:cubicBezTo>
                  <a:pt x="14" y="90"/>
                  <a:pt x="14" y="88"/>
                  <a:pt x="14" y="88"/>
                </a:cubicBezTo>
                <a:cubicBezTo>
                  <a:pt x="14" y="89"/>
                  <a:pt x="14" y="90"/>
                  <a:pt x="14" y="91"/>
                </a:cubicBezTo>
                <a:moveTo>
                  <a:pt x="32" y="144"/>
                </a:moveTo>
                <a:cubicBezTo>
                  <a:pt x="33" y="142"/>
                  <a:pt x="34" y="143"/>
                  <a:pt x="34" y="145"/>
                </a:cubicBezTo>
                <a:cubicBezTo>
                  <a:pt x="35" y="145"/>
                  <a:pt x="35" y="144"/>
                  <a:pt x="34" y="144"/>
                </a:cubicBezTo>
                <a:cubicBezTo>
                  <a:pt x="35" y="144"/>
                  <a:pt x="35" y="144"/>
                  <a:pt x="35" y="145"/>
                </a:cubicBezTo>
                <a:cubicBezTo>
                  <a:pt x="35" y="145"/>
                  <a:pt x="35" y="145"/>
                  <a:pt x="35" y="145"/>
                </a:cubicBezTo>
                <a:cubicBezTo>
                  <a:pt x="36" y="146"/>
                  <a:pt x="36" y="145"/>
                  <a:pt x="36" y="145"/>
                </a:cubicBezTo>
                <a:cubicBezTo>
                  <a:pt x="36" y="145"/>
                  <a:pt x="37" y="146"/>
                  <a:pt x="37" y="146"/>
                </a:cubicBezTo>
                <a:cubicBezTo>
                  <a:pt x="37" y="146"/>
                  <a:pt x="38" y="147"/>
                  <a:pt x="38" y="146"/>
                </a:cubicBezTo>
                <a:cubicBezTo>
                  <a:pt x="38" y="147"/>
                  <a:pt x="39" y="147"/>
                  <a:pt x="40" y="148"/>
                </a:cubicBezTo>
                <a:cubicBezTo>
                  <a:pt x="40" y="148"/>
                  <a:pt x="40" y="149"/>
                  <a:pt x="41" y="149"/>
                </a:cubicBezTo>
                <a:cubicBezTo>
                  <a:pt x="41" y="149"/>
                  <a:pt x="40" y="148"/>
                  <a:pt x="41" y="148"/>
                </a:cubicBezTo>
                <a:cubicBezTo>
                  <a:pt x="41" y="148"/>
                  <a:pt x="41" y="148"/>
                  <a:pt x="41" y="148"/>
                </a:cubicBezTo>
                <a:cubicBezTo>
                  <a:pt x="42" y="148"/>
                  <a:pt x="42" y="149"/>
                  <a:pt x="43" y="149"/>
                </a:cubicBezTo>
                <a:cubicBezTo>
                  <a:pt x="43" y="149"/>
                  <a:pt x="44" y="149"/>
                  <a:pt x="44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49"/>
                  <a:pt x="46" y="150"/>
                  <a:pt x="47" y="150"/>
                </a:cubicBezTo>
                <a:cubicBezTo>
                  <a:pt x="47" y="150"/>
                  <a:pt x="48" y="150"/>
                  <a:pt x="48" y="150"/>
                </a:cubicBezTo>
                <a:cubicBezTo>
                  <a:pt x="48" y="150"/>
                  <a:pt x="48" y="150"/>
                  <a:pt x="48" y="150"/>
                </a:cubicBezTo>
                <a:cubicBezTo>
                  <a:pt x="48" y="151"/>
                  <a:pt x="49" y="150"/>
                  <a:pt x="49" y="150"/>
                </a:cubicBezTo>
                <a:cubicBezTo>
                  <a:pt x="49" y="150"/>
                  <a:pt x="49" y="150"/>
                  <a:pt x="49" y="150"/>
                </a:cubicBezTo>
                <a:cubicBezTo>
                  <a:pt x="49" y="150"/>
                  <a:pt x="49" y="150"/>
                  <a:pt x="50" y="150"/>
                </a:cubicBezTo>
                <a:cubicBezTo>
                  <a:pt x="50" y="151"/>
                  <a:pt x="50" y="151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52" y="151"/>
                  <a:pt x="52" y="151"/>
                  <a:pt x="53" y="150"/>
                </a:cubicBezTo>
                <a:cubicBezTo>
                  <a:pt x="53" y="150"/>
                  <a:pt x="53" y="151"/>
                  <a:pt x="53" y="151"/>
                </a:cubicBezTo>
                <a:cubicBezTo>
                  <a:pt x="53" y="151"/>
                  <a:pt x="53" y="150"/>
                  <a:pt x="53" y="150"/>
                </a:cubicBezTo>
                <a:cubicBezTo>
                  <a:pt x="54" y="150"/>
                  <a:pt x="55" y="151"/>
                  <a:pt x="55" y="151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50"/>
                  <a:pt x="56" y="150"/>
                  <a:pt x="57" y="150"/>
                </a:cubicBezTo>
                <a:cubicBezTo>
                  <a:pt x="57" y="150"/>
                  <a:pt x="57" y="150"/>
                  <a:pt x="58" y="150"/>
                </a:cubicBezTo>
                <a:cubicBezTo>
                  <a:pt x="58" y="150"/>
                  <a:pt x="58" y="150"/>
                  <a:pt x="59" y="150"/>
                </a:cubicBezTo>
                <a:cubicBezTo>
                  <a:pt x="59" y="150"/>
                  <a:pt x="58" y="150"/>
                  <a:pt x="59" y="150"/>
                </a:cubicBezTo>
                <a:cubicBezTo>
                  <a:pt x="59" y="149"/>
                  <a:pt x="60" y="150"/>
                  <a:pt x="60" y="149"/>
                </a:cubicBezTo>
                <a:cubicBezTo>
                  <a:pt x="60" y="150"/>
                  <a:pt x="60" y="150"/>
                  <a:pt x="59" y="150"/>
                </a:cubicBezTo>
                <a:cubicBezTo>
                  <a:pt x="60" y="150"/>
                  <a:pt x="59" y="151"/>
                  <a:pt x="60" y="151"/>
                </a:cubicBezTo>
                <a:cubicBezTo>
                  <a:pt x="60" y="151"/>
                  <a:pt x="60" y="151"/>
                  <a:pt x="60" y="151"/>
                </a:cubicBezTo>
                <a:cubicBezTo>
                  <a:pt x="60" y="150"/>
                  <a:pt x="60" y="150"/>
                  <a:pt x="60" y="150"/>
                </a:cubicBezTo>
                <a:cubicBezTo>
                  <a:pt x="60" y="150"/>
                  <a:pt x="60" y="150"/>
                  <a:pt x="60" y="150"/>
                </a:cubicBezTo>
                <a:cubicBezTo>
                  <a:pt x="61" y="150"/>
                  <a:pt x="61" y="149"/>
                  <a:pt x="61" y="149"/>
                </a:cubicBezTo>
                <a:cubicBezTo>
                  <a:pt x="61" y="149"/>
                  <a:pt x="62" y="150"/>
                  <a:pt x="62" y="149"/>
                </a:cubicBezTo>
                <a:cubicBezTo>
                  <a:pt x="62" y="149"/>
                  <a:pt x="62" y="149"/>
                  <a:pt x="62" y="149"/>
                </a:cubicBezTo>
                <a:cubicBezTo>
                  <a:pt x="62" y="149"/>
                  <a:pt x="62" y="149"/>
                  <a:pt x="62" y="149"/>
                </a:cubicBezTo>
                <a:cubicBezTo>
                  <a:pt x="63" y="149"/>
                  <a:pt x="64" y="149"/>
                  <a:pt x="64" y="148"/>
                </a:cubicBezTo>
                <a:cubicBezTo>
                  <a:pt x="65" y="148"/>
                  <a:pt x="65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7"/>
                  <a:pt x="66" y="148"/>
                  <a:pt x="67" y="147"/>
                </a:cubicBezTo>
                <a:cubicBezTo>
                  <a:pt x="67" y="147"/>
                  <a:pt x="66" y="146"/>
                  <a:pt x="67" y="146"/>
                </a:cubicBezTo>
                <a:cubicBezTo>
                  <a:pt x="67" y="146"/>
                  <a:pt x="67" y="145"/>
                  <a:pt x="67" y="145"/>
                </a:cubicBezTo>
                <a:cubicBezTo>
                  <a:pt x="67" y="145"/>
                  <a:pt x="68" y="145"/>
                  <a:pt x="68" y="145"/>
                </a:cubicBezTo>
                <a:cubicBezTo>
                  <a:pt x="69" y="144"/>
                  <a:pt x="69" y="144"/>
                  <a:pt x="70" y="143"/>
                </a:cubicBezTo>
                <a:cubicBezTo>
                  <a:pt x="71" y="143"/>
                  <a:pt x="72" y="142"/>
                  <a:pt x="73" y="142"/>
                </a:cubicBezTo>
                <a:cubicBezTo>
                  <a:pt x="73" y="141"/>
                  <a:pt x="73" y="141"/>
                  <a:pt x="74" y="141"/>
                </a:cubicBezTo>
                <a:cubicBezTo>
                  <a:pt x="74" y="141"/>
                  <a:pt x="74" y="141"/>
                  <a:pt x="74" y="140"/>
                </a:cubicBezTo>
                <a:cubicBezTo>
                  <a:pt x="76" y="139"/>
                  <a:pt x="77" y="138"/>
                  <a:pt x="78" y="137"/>
                </a:cubicBezTo>
                <a:cubicBezTo>
                  <a:pt x="78" y="138"/>
                  <a:pt x="77" y="138"/>
                  <a:pt x="77" y="139"/>
                </a:cubicBezTo>
                <a:cubicBezTo>
                  <a:pt x="77" y="140"/>
                  <a:pt x="78" y="139"/>
                  <a:pt x="78" y="138"/>
                </a:cubicBezTo>
                <a:cubicBezTo>
                  <a:pt x="78" y="138"/>
                  <a:pt x="79" y="138"/>
                  <a:pt x="79" y="138"/>
                </a:cubicBezTo>
                <a:cubicBezTo>
                  <a:pt x="79" y="138"/>
                  <a:pt x="79" y="137"/>
                  <a:pt x="79" y="137"/>
                </a:cubicBezTo>
                <a:cubicBezTo>
                  <a:pt x="79" y="137"/>
                  <a:pt x="80" y="137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5"/>
                </a:cubicBezTo>
                <a:cubicBezTo>
                  <a:pt x="80" y="135"/>
                  <a:pt x="80" y="135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1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1" y="135"/>
                  <a:pt x="81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3"/>
                  <a:pt x="80" y="133"/>
                  <a:pt x="80" y="133"/>
                </a:cubicBezTo>
                <a:cubicBezTo>
                  <a:pt x="81" y="132"/>
                  <a:pt x="80" y="131"/>
                  <a:pt x="80" y="131"/>
                </a:cubicBezTo>
                <a:cubicBezTo>
                  <a:pt x="80" y="132"/>
                  <a:pt x="81" y="132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1" y="133"/>
                  <a:pt x="81" y="133"/>
                  <a:pt x="81" y="133"/>
                </a:cubicBezTo>
                <a:cubicBezTo>
                  <a:pt x="81" y="133"/>
                  <a:pt x="81" y="133"/>
                  <a:pt x="81" y="133"/>
                </a:cubicBezTo>
                <a:cubicBezTo>
                  <a:pt x="81" y="133"/>
                  <a:pt x="81" y="133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1" y="135"/>
                  <a:pt x="81" y="135"/>
                  <a:pt x="81" y="136"/>
                </a:cubicBezTo>
                <a:cubicBezTo>
                  <a:pt x="80" y="136"/>
                  <a:pt x="80" y="136"/>
                  <a:pt x="80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8"/>
                  <a:pt x="79" y="138"/>
                  <a:pt x="79" y="138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6" y="140"/>
                  <a:pt x="76" y="141"/>
                  <a:pt x="75" y="141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4" y="142"/>
                  <a:pt x="74" y="142"/>
                  <a:pt x="73" y="143"/>
                </a:cubicBezTo>
                <a:cubicBezTo>
                  <a:pt x="72" y="143"/>
                  <a:pt x="71" y="143"/>
                  <a:pt x="70" y="144"/>
                </a:cubicBezTo>
                <a:cubicBezTo>
                  <a:pt x="69" y="144"/>
                  <a:pt x="70" y="143"/>
                  <a:pt x="69" y="142"/>
                </a:cubicBezTo>
                <a:cubicBezTo>
                  <a:pt x="69" y="142"/>
                  <a:pt x="69" y="142"/>
                  <a:pt x="68" y="142"/>
                </a:cubicBezTo>
                <a:cubicBezTo>
                  <a:pt x="68" y="143"/>
                  <a:pt x="68" y="143"/>
                  <a:pt x="68" y="143"/>
                </a:cubicBezTo>
                <a:cubicBezTo>
                  <a:pt x="67" y="143"/>
                  <a:pt x="68" y="143"/>
                  <a:pt x="68" y="144"/>
                </a:cubicBezTo>
                <a:cubicBezTo>
                  <a:pt x="67" y="145"/>
                  <a:pt x="67" y="144"/>
                  <a:pt x="66" y="144"/>
                </a:cubicBezTo>
                <a:cubicBezTo>
                  <a:pt x="65" y="144"/>
                  <a:pt x="65" y="145"/>
                  <a:pt x="64" y="145"/>
                </a:cubicBezTo>
                <a:cubicBezTo>
                  <a:pt x="64" y="145"/>
                  <a:pt x="64" y="145"/>
                  <a:pt x="64" y="144"/>
                </a:cubicBezTo>
                <a:cubicBezTo>
                  <a:pt x="63" y="145"/>
                  <a:pt x="63" y="145"/>
                  <a:pt x="62" y="145"/>
                </a:cubicBezTo>
                <a:cubicBezTo>
                  <a:pt x="62" y="145"/>
                  <a:pt x="62" y="145"/>
                  <a:pt x="62" y="145"/>
                </a:cubicBezTo>
                <a:cubicBezTo>
                  <a:pt x="61" y="145"/>
                  <a:pt x="60" y="146"/>
                  <a:pt x="59" y="145"/>
                </a:cubicBezTo>
                <a:cubicBezTo>
                  <a:pt x="59" y="145"/>
                  <a:pt x="59" y="146"/>
                  <a:pt x="59" y="145"/>
                </a:cubicBezTo>
                <a:cubicBezTo>
                  <a:pt x="59" y="146"/>
                  <a:pt x="57" y="146"/>
                  <a:pt x="56" y="146"/>
                </a:cubicBezTo>
                <a:cubicBezTo>
                  <a:pt x="55" y="146"/>
                  <a:pt x="56" y="147"/>
                  <a:pt x="55" y="146"/>
                </a:cubicBezTo>
                <a:cubicBezTo>
                  <a:pt x="54" y="147"/>
                  <a:pt x="53" y="147"/>
                  <a:pt x="53" y="147"/>
                </a:cubicBezTo>
                <a:cubicBezTo>
                  <a:pt x="52" y="147"/>
                  <a:pt x="53" y="147"/>
                  <a:pt x="52" y="146"/>
                </a:cubicBezTo>
                <a:cubicBezTo>
                  <a:pt x="52" y="146"/>
                  <a:pt x="51" y="147"/>
                  <a:pt x="51" y="147"/>
                </a:cubicBezTo>
                <a:cubicBezTo>
                  <a:pt x="51" y="147"/>
                  <a:pt x="52" y="147"/>
                  <a:pt x="51" y="148"/>
                </a:cubicBezTo>
                <a:cubicBezTo>
                  <a:pt x="50" y="148"/>
                  <a:pt x="51" y="148"/>
                  <a:pt x="51" y="147"/>
                </a:cubicBezTo>
                <a:cubicBezTo>
                  <a:pt x="50" y="147"/>
                  <a:pt x="50" y="148"/>
                  <a:pt x="49" y="147"/>
                </a:cubicBezTo>
                <a:cubicBezTo>
                  <a:pt x="48" y="147"/>
                  <a:pt x="48" y="146"/>
                  <a:pt x="47" y="147"/>
                </a:cubicBezTo>
                <a:cubicBezTo>
                  <a:pt x="47" y="147"/>
                  <a:pt x="48" y="147"/>
                  <a:pt x="48" y="147"/>
                </a:cubicBezTo>
                <a:cubicBezTo>
                  <a:pt x="48" y="147"/>
                  <a:pt x="48" y="148"/>
                  <a:pt x="48" y="148"/>
                </a:cubicBezTo>
                <a:cubicBezTo>
                  <a:pt x="48" y="148"/>
                  <a:pt x="47" y="148"/>
                  <a:pt x="46" y="148"/>
                </a:cubicBezTo>
                <a:cubicBezTo>
                  <a:pt x="46" y="147"/>
                  <a:pt x="46" y="148"/>
                  <a:pt x="47" y="148"/>
                </a:cubicBezTo>
                <a:cubicBezTo>
                  <a:pt x="47" y="148"/>
                  <a:pt x="47" y="148"/>
                  <a:pt x="47" y="147"/>
                </a:cubicBezTo>
                <a:cubicBezTo>
                  <a:pt x="47" y="147"/>
                  <a:pt x="46" y="147"/>
                  <a:pt x="45" y="147"/>
                </a:cubicBezTo>
                <a:cubicBezTo>
                  <a:pt x="44" y="147"/>
                  <a:pt x="43" y="147"/>
                  <a:pt x="43" y="147"/>
                </a:cubicBezTo>
                <a:cubicBezTo>
                  <a:pt x="42" y="147"/>
                  <a:pt x="42" y="146"/>
                  <a:pt x="41" y="146"/>
                </a:cubicBezTo>
                <a:cubicBezTo>
                  <a:pt x="40" y="146"/>
                  <a:pt x="40" y="145"/>
                  <a:pt x="40" y="145"/>
                </a:cubicBezTo>
                <a:cubicBezTo>
                  <a:pt x="39" y="144"/>
                  <a:pt x="39" y="145"/>
                  <a:pt x="38" y="144"/>
                </a:cubicBezTo>
                <a:cubicBezTo>
                  <a:pt x="38" y="144"/>
                  <a:pt x="39" y="144"/>
                  <a:pt x="39" y="144"/>
                </a:cubicBezTo>
                <a:cubicBezTo>
                  <a:pt x="39" y="144"/>
                  <a:pt x="38" y="143"/>
                  <a:pt x="39" y="143"/>
                </a:cubicBezTo>
                <a:cubicBezTo>
                  <a:pt x="39" y="142"/>
                  <a:pt x="39" y="142"/>
                  <a:pt x="38" y="142"/>
                </a:cubicBezTo>
                <a:cubicBezTo>
                  <a:pt x="38" y="142"/>
                  <a:pt x="38" y="141"/>
                  <a:pt x="37" y="141"/>
                </a:cubicBezTo>
                <a:cubicBezTo>
                  <a:pt x="37" y="142"/>
                  <a:pt x="38" y="142"/>
                  <a:pt x="38" y="143"/>
                </a:cubicBezTo>
                <a:cubicBezTo>
                  <a:pt x="38" y="143"/>
                  <a:pt x="38" y="144"/>
                  <a:pt x="37" y="143"/>
                </a:cubicBezTo>
                <a:cubicBezTo>
                  <a:pt x="36" y="142"/>
                  <a:pt x="37" y="143"/>
                  <a:pt x="37" y="142"/>
                </a:cubicBezTo>
                <a:cubicBezTo>
                  <a:pt x="36" y="142"/>
                  <a:pt x="36" y="142"/>
                  <a:pt x="36" y="141"/>
                </a:cubicBezTo>
                <a:cubicBezTo>
                  <a:pt x="35" y="141"/>
                  <a:pt x="36" y="142"/>
                  <a:pt x="35" y="142"/>
                </a:cubicBezTo>
                <a:cubicBezTo>
                  <a:pt x="35" y="142"/>
                  <a:pt x="35" y="141"/>
                  <a:pt x="34" y="141"/>
                </a:cubicBezTo>
                <a:cubicBezTo>
                  <a:pt x="34" y="140"/>
                  <a:pt x="33" y="140"/>
                  <a:pt x="33" y="140"/>
                </a:cubicBezTo>
                <a:cubicBezTo>
                  <a:pt x="33" y="139"/>
                  <a:pt x="34" y="139"/>
                  <a:pt x="33" y="139"/>
                </a:cubicBezTo>
                <a:cubicBezTo>
                  <a:pt x="33" y="138"/>
                  <a:pt x="33" y="138"/>
                  <a:pt x="32" y="138"/>
                </a:cubicBezTo>
                <a:cubicBezTo>
                  <a:pt x="32" y="138"/>
                  <a:pt x="33" y="139"/>
                  <a:pt x="33" y="139"/>
                </a:cubicBezTo>
                <a:cubicBezTo>
                  <a:pt x="33" y="140"/>
                  <a:pt x="32" y="139"/>
                  <a:pt x="31" y="138"/>
                </a:cubicBezTo>
                <a:cubicBezTo>
                  <a:pt x="31" y="139"/>
                  <a:pt x="32" y="139"/>
                  <a:pt x="33" y="140"/>
                </a:cubicBezTo>
                <a:cubicBezTo>
                  <a:pt x="32" y="140"/>
                  <a:pt x="32" y="140"/>
                  <a:pt x="31" y="139"/>
                </a:cubicBezTo>
                <a:cubicBezTo>
                  <a:pt x="31" y="139"/>
                  <a:pt x="31" y="138"/>
                  <a:pt x="30" y="137"/>
                </a:cubicBezTo>
                <a:cubicBezTo>
                  <a:pt x="30" y="137"/>
                  <a:pt x="31" y="138"/>
                  <a:pt x="31" y="138"/>
                </a:cubicBezTo>
                <a:cubicBezTo>
                  <a:pt x="29" y="136"/>
                  <a:pt x="30" y="136"/>
                  <a:pt x="30" y="135"/>
                </a:cubicBezTo>
                <a:cubicBezTo>
                  <a:pt x="30" y="135"/>
                  <a:pt x="30" y="135"/>
                  <a:pt x="29" y="135"/>
                </a:cubicBezTo>
                <a:cubicBezTo>
                  <a:pt x="29" y="135"/>
                  <a:pt x="29" y="136"/>
                  <a:pt x="29" y="137"/>
                </a:cubicBezTo>
                <a:cubicBezTo>
                  <a:pt x="29" y="136"/>
                  <a:pt x="29" y="136"/>
                  <a:pt x="29" y="135"/>
                </a:cubicBezTo>
                <a:cubicBezTo>
                  <a:pt x="29" y="134"/>
                  <a:pt x="28" y="134"/>
                  <a:pt x="28" y="134"/>
                </a:cubicBezTo>
                <a:cubicBezTo>
                  <a:pt x="28" y="134"/>
                  <a:pt x="28" y="134"/>
                  <a:pt x="28" y="134"/>
                </a:cubicBezTo>
                <a:cubicBezTo>
                  <a:pt x="27" y="133"/>
                  <a:pt x="27" y="133"/>
                  <a:pt x="27" y="132"/>
                </a:cubicBezTo>
                <a:cubicBezTo>
                  <a:pt x="27" y="132"/>
                  <a:pt x="26" y="131"/>
                  <a:pt x="27" y="131"/>
                </a:cubicBezTo>
                <a:cubicBezTo>
                  <a:pt x="26" y="130"/>
                  <a:pt x="26" y="131"/>
                  <a:pt x="26" y="131"/>
                </a:cubicBezTo>
                <a:cubicBezTo>
                  <a:pt x="26" y="132"/>
                  <a:pt x="26" y="132"/>
                  <a:pt x="26" y="132"/>
                </a:cubicBezTo>
                <a:cubicBezTo>
                  <a:pt x="26" y="132"/>
                  <a:pt x="25" y="130"/>
                  <a:pt x="26" y="130"/>
                </a:cubicBezTo>
                <a:cubicBezTo>
                  <a:pt x="25" y="129"/>
                  <a:pt x="25" y="129"/>
                  <a:pt x="25" y="128"/>
                </a:cubicBezTo>
                <a:cubicBezTo>
                  <a:pt x="25" y="128"/>
                  <a:pt x="25" y="129"/>
                  <a:pt x="25" y="129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24" y="129"/>
                  <a:pt x="25" y="129"/>
                  <a:pt x="24" y="129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8"/>
                  <a:pt x="24" y="129"/>
                  <a:pt x="23" y="129"/>
                </a:cubicBezTo>
                <a:cubicBezTo>
                  <a:pt x="24" y="129"/>
                  <a:pt x="24" y="129"/>
                  <a:pt x="24" y="130"/>
                </a:cubicBezTo>
                <a:cubicBezTo>
                  <a:pt x="24" y="130"/>
                  <a:pt x="23" y="128"/>
                  <a:pt x="23" y="128"/>
                </a:cubicBezTo>
                <a:cubicBezTo>
                  <a:pt x="23" y="128"/>
                  <a:pt x="24" y="128"/>
                  <a:pt x="24" y="128"/>
                </a:cubicBezTo>
                <a:cubicBezTo>
                  <a:pt x="23" y="127"/>
                  <a:pt x="22" y="125"/>
                  <a:pt x="23" y="124"/>
                </a:cubicBezTo>
                <a:cubicBezTo>
                  <a:pt x="22" y="124"/>
                  <a:pt x="22" y="125"/>
                  <a:pt x="22" y="125"/>
                </a:cubicBezTo>
                <a:cubicBezTo>
                  <a:pt x="21" y="124"/>
                  <a:pt x="22" y="122"/>
                  <a:pt x="21" y="121"/>
                </a:cubicBezTo>
                <a:cubicBezTo>
                  <a:pt x="20" y="120"/>
                  <a:pt x="21" y="120"/>
                  <a:pt x="21" y="120"/>
                </a:cubicBezTo>
                <a:cubicBezTo>
                  <a:pt x="21" y="119"/>
                  <a:pt x="20" y="119"/>
                  <a:pt x="20" y="119"/>
                </a:cubicBezTo>
                <a:cubicBezTo>
                  <a:pt x="20" y="117"/>
                  <a:pt x="19" y="117"/>
                  <a:pt x="20" y="116"/>
                </a:cubicBezTo>
                <a:cubicBezTo>
                  <a:pt x="20" y="115"/>
                  <a:pt x="19" y="116"/>
                  <a:pt x="19" y="115"/>
                </a:cubicBezTo>
                <a:cubicBezTo>
                  <a:pt x="19" y="115"/>
                  <a:pt x="18" y="115"/>
                  <a:pt x="18" y="114"/>
                </a:cubicBezTo>
                <a:cubicBezTo>
                  <a:pt x="18" y="115"/>
                  <a:pt x="18" y="115"/>
                  <a:pt x="18" y="114"/>
                </a:cubicBezTo>
                <a:cubicBezTo>
                  <a:pt x="18" y="114"/>
                  <a:pt x="19" y="115"/>
                  <a:pt x="19" y="114"/>
                </a:cubicBezTo>
                <a:cubicBezTo>
                  <a:pt x="19" y="113"/>
                  <a:pt x="19" y="114"/>
                  <a:pt x="18" y="114"/>
                </a:cubicBezTo>
                <a:cubicBezTo>
                  <a:pt x="18" y="113"/>
                  <a:pt x="18" y="112"/>
                  <a:pt x="17" y="112"/>
                </a:cubicBezTo>
                <a:cubicBezTo>
                  <a:pt x="17" y="111"/>
                  <a:pt x="18" y="110"/>
                  <a:pt x="17" y="109"/>
                </a:cubicBezTo>
                <a:cubicBezTo>
                  <a:pt x="17" y="108"/>
                  <a:pt x="17" y="109"/>
                  <a:pt x="17" y="108"/>
                </a:cubicBezTo>
                <a:cubicBezTo>
                  <a:pt x="17" y="107"/>
                  <a:pt x="17" y="108"/>
                  <a:pt x="17" y="108"/>
                </a:cubicBezTo>
                <a:cubicBezTo>
                  <a:pt x="17" y="107"/>
                  <a:pt x="17" y="107"/>
                  <a:pt x="18" y="107"/>
                </a:cubicBezTo>
                <a:cubicBezTo>
                  <a:pt x="17" y="106"/>
                  <a:pt x="17" y="106"/>
                  <a:pt x="16" y="106"/>
                </a:cubicBezTo>
                <a:cubicBezTo>
                  <a:pt x="16" y="106"/>
                  <a:pt x="16" y="105"/>
                  <a:pt x="16" y="105"/>
                </a:cubicBezTo>
                <a:cubicBezTo>
                  <a:pt x="16" y="104"/>
                  <a:pt x="16" y="104"/>
                  <a:pt x="16" y="103"/>
                </a:cubicBezTo>
                <a:cubicBezTo>
                  <a:pt x="16" y="103"/>
                  <a:pt x="17" y="103"/>
                  <a:pt x="17" y="103"/>
                </a:cubicBezTo>
                <a:cubicBezTo>
                  <a:pt x="17" y="103"/>
                  <a:pt x="17" y="102"/>
                  <a:pt x="17" y="101"/>
                </a:cubicBezTo>
                <a:cubicBezTo>
                  <a:pt x="17" y="101"/>
                  <a:pt x="18" y="101"/>
                  <a:pt x="18" y="101"/>
                </a:cubicBezTo>
                <a:cubicBezTo>
                  <a:pt x="18" y="101"/>
                  <a:pt x="18" y="101"/>
                  <a:pt x="18" y="100"/>
                </a:cubicBezTo>
                <a:cubicBezTo>
                  <a:pt x="18" y="100"/>
                  <a:pt x="17" y="100"/>
                  <a:pt x="17" y="100"/>
                </a:cubicBezTo>
                <a:cubicBezTo>
                  <a:pt x="17" y="99"/>
                  <a:pt x="16" y="100"/>
                  <a:pt x="16" y="99"/>
                </a:cubicBezTo>
                <a:cubicBezTo>
                  <a:pt x="16" y="98"/>
                  <a:pt x="16" y="98"/>
                  <a:pt x="16" y="98"/>
                </a:cubicBezTo>
                <a:cubicBezTo>
                  <a:pt x="16" y="97"/>
                  <a:pt x="16" y="95"/>
                  <a:pt x="16" y="94"/>
                </a:cubicBezTo>
                <a:cubicBezTo>
                  <a:pt x="16" y="93"/>
                  <a:pt x="16" y="93"/>
                  <a:pt x="16" y="93"/>
                </a:cubicBezTo>
                <a:cubicBezTo>
                  <a:pt x="16" y="92"/>
                  <a:pt x="16" y="92"/>
                  <a:pt x="16" y="91"/>
                </a:cubicBezTo>
                <a:cubicBezTo>
                  <a:pt x="16" y="91"/>
                  <a:pt x="16" y="91"/>
                  <a:pt x="16" y="91"/>
                </a:cubicBezTo>
                <a:cubicBezTo>
                  <a:pt x="16" y="91"/>
                  <a:pt x="16" y="90"/>
                  <a:pt x="16" y="90"/>
                </a:cubicBezTo>
                <a:cubicBezTo>
                  <a:pt x="16" y="89"/>
                  <a:pt x="16" y="89"/>
                  <a:pt x="16" y="89"/>
                </a:cubicBezTo>
                <a:cubicBezTo>
                  <a:pt x="15" y="89"/>
                  <a:pt x="16" y="90"/>
                  <a:pt x="15" y="89"/>
                </a:cubicBezTo>
                <a:cubicBezTo>
                  <a:pt x="15" y="88"/>
                  <a:pt x="16" y="89"/>
                  <a:pt x="16" y="87"/>
                </a:cubicBezTo>
                <a:cubicBezTo>
                  <a:pt x="16" y="87"/>
                  <a:pt x="16" y="88"/>
                  <a:pt x="16" y="88"/>
                </a:cubicBezTo>
                <a:cubicBezTo>
                  <a:pt x="17" y="87"/>
                  <a:pt x="16" y="86"/>
                  <a:pt x="16" y="86"/>
                </a:cubicBezTo>
                <a:cubicBezTo>
                  <a:pt x="16" y="86"/>
                  <a:pt x="16" y="86"/>
                  <a:pt x="16" y="86"/>
                </a:cubicBezTo>
                <a:cubicBezTo>
                  <a:pt x="16" y="84"/>
                  <a:pt x="16" y="83"/>
                  <a:pt x="16" y="82"/>
                </a:cubicBezTo>
                <a:cubicBezTo>
                  <a:pt x="16" y="82"/>
                  <a:pt x="16" y="82"/>
                  <a:pt x="16" y="83"/>
                </a:cubicBezTo>
                <a:cubicBezTo>
                  <a:pt x="17" y="82"/>
                  <a:pt x="16" y="80"/>
                  <a:pt x="16" y="81"/>
                </a:cubicBezTo>
                <a:cubicBezTo>
                  <a:pt x="16" y="81"/>
                  <a:pt x="16" y="80"/>
                  <a:pt x="16" y="80"/>
                </a:cubicBezTo>
                <a:cubicBezTo>
                  <a:pt x="17" y="80"/>
                  <a:pt x="17" y="79"/>
                  <a:pt x="17" y="79"/>
                </a:cubicBezTo>
                <a:cubicBezTo>
                  <a:pt x="17" y="79"/>
                  <a:pt x="17" y="79"/>
                  <a:pt x="17" y="79"/>
                </a:cubicBezTo>
                <a:cubicBezTo>
                  <a:pt x="16" y="79"/>
                  <a:pt x="18" y="77"/>
                  <a:pt x="17" y="77"/>
                </a:cubicBezTo>
                <a:cubicBezTo>
                  <a:pt x="17" y="76"/>
                  <a:pt x="18" y="76"/>
                  <a:pt x="18" y="75"/>
                </a:cubicBezTo>
                <a:cubicBezTo>
                  <a:pt x="17" y="75"/>
                  <a:pt x="17" y="75"/>
                  <a:pt x="17" y="76"/>
                </a:cubicBezTo>
                <a:cubicBezTo>
                  <a:pt x="17" y="75"/>
                  <a:pt x="18" y="74"/>
                  <a:pt x="18" y="74"/>
                </a:cubicBezTo>
                <a:cubicBezTo>
                  <a:pt x="18" y="74"/>
                  <a:pt x="17" y="74"/>
                  <a:pt x="17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9" y="72"/>
                  <a:pt x="18" y="71"/>
                  <a:pt x="18" y="70"/>
                </a:cubicBezTo>
                <a:cubicBezTo>
                  <a:pt x="18" y="70"/>
                  <a:pt x="19" y="70"/>
                  <a:pt x="19" y="70"/>
                </a:cubicBezTo>
                <a:cubicBezTo>
                  <a:pt x="19" y="69"/>
                  <a:pt x="19" y="69"/>
                  <a:pt x="19" y="69"/>
                </a:cubicBezTo>
                <a:cubicBezTo>
                  <a:pt x="19" y="69"/>
                  <a:pt x="19" y="67"/>
                  <a:pt x="20" y="66"/>
                </a:cubicBezTo>
                <a:cubicBezTo>
                  <a:pt x="20" y="66"/>
                  <a:pt x="20" y="65"/>
                  <a:pt x="20" y="65"/>
                </a:cubicBezTo>
                <a:cubicBezTo>
                  <a:pt x="20" y="64"/>
                  <a:pt x="20" y="63"/>
                  <a:pt x="21" y="63"/>
                </a:cubicBezTo>
                <a:cubicBezTo>
                  <a:pt x="21" y="63"/>
                  <a:pt x="21" y="62"/>
                  <a:pt x="21" y="62"/>
                </a:cubicBezTo>
                <a:cubicBezTo>
                  <a:pt x="21" y="62"/>
                  <a:pt x="21" y="62"/>
                  <a:pt x="21" y="62"/>
                </a:cubicBezTo>
                <a:cubicBezTo>
                  <a:pt x="21" y="62"/>
                  <a:pt x="23" y="60"/>
                  <a:pt x="22" y="60"/>
                </a:cubicBezTo>
                <a:cubicBezTo>
                  <a:pt x="22" y="59"/>
                  <a:pt x="22" y="58"/>
                  <a:pt x="23" y="57"/>
                </a:cubicBezTo>
                <a:cubicBezTo>
                  <a:pt x="23" y="56"/>
                  <a:pt x="23" y="56"/>
                  <a:pt x="23" y="56"/>
                </a:cubicBezTo>
                <a:cubicBezTo>
                  <a:pt x="23" y="55"/>
                  <a:pt x="24" y="55"/>
                  <a:pt x="24" y="55"/>
                </a:cubicBezTo>
                <a:cubicBezTo>
                  <a:pt x="24" y="54"/>
                  <a:pt x="24" y="54"/>
                  <a:pt x="25" y="54"/>
                </a:cubicBezTo>
                <a:cubicBezTo>
                  <a:pt x="24" y="54"/>
                  <a:pt x="24" y="53"/>
                  <a:pt x="24" y="53"/>
                </a:cubicBezTo>
                <a:cubicBezTo>
                  <a:pt x="26" y="49"/>
                  <a:pt x="28" y="46"/>
                  <a:pt x="30" y="43"/>
                </a:cubicBezTo>
                <a:cubicBezTo>
                  <a:pt x="30" y="43"/>
                  <a:pt x="30" y="43"/>
                  <a:pt x="31" y="43"/>
                </a:cubicBezTo>
                <a:cubicBezTo>
                  <a:pt x="31" y="40"/>
                  <a:pt x="33" y="38"/>
                  <a:pt x="35" y="36"/>
                </a:cubicBezTo>
                <a:cubicBezTo>
                  <a:pt x="35" y="35"/>
                  <a:pt x="34" y="35"/>
                  <a:pt x="35" y="35"/>
                </a:cubicBezTo>
                <a:cubicBezTo>
                  <a:pt x="35" y="35"/>
                  <a:pt x="36" y="35"/>
                  <a:pt x="36" y="35"/>
                </a:cubicBezTo>
                <a:cubicBezTo>
                  <a:pt x="36" y="34"/>
                  <a:pt x="36" y="35"/>
                  <a:pt x="35" y="34"/>
                </a:cubicBezTo>
                <a:cubicBezTo>
                  <a:pt x="36" y="34"/>
                  <a:pt x="36" y="33"/>
                  <a:pt x="37" y="34"/>
                </a:cubicBezTo>
                <a:cubicBezTo>
                  <a:pt x="37" y="33"/>
                  <a:pt x="37" y="33"/>
                  <a:pt x="36" y="33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9" y="30"/>
                  <a:pt x="40" y="30"/>
                  <a:pt x="41" y="29"/>
                </a:cubicBezTo>
                <a:cubicBezTo>
                  <a:pt x="41" y="30"/>
                  <a:pt x="41" y="30"/>
                  <a:pt x="41" y="31"/>
                </a:cubicBezTo>
                <a:cubicBezTo>
                  <a:pt x="42" y="31"/>
                  <a:pt x="42" y="31"/>
                  <a:pt x="41" y="30"/>
                </a:cubicBezTo>
                <a:cubicBezTo>
                  <a:pt x="42" y="30"/>
                  <a:pt x="43" y="30"/>
                  <a:pt x="43" y="31"/>
                </a:cubicBezTo>
                <a:cubicBezTo>
                  <a:pt x="44" y="30"/>
                  <a:pt x="44" y="30"/>
                  <a:pt x="45" y="29"/>
                </a:cubicBezTo>
                <a:cubicBezTo>
                  <a:pt x="46" y="29"/>
                  <a:pt x="46" y="29"/>
                  <a:pt x="46" y="28"/>
                </a:cubicBezTo>
                <a:cubicBezTo>
                  <a:pt x="47" y="28"/>
                  <a:pt x="47" y="28"/>
                  <a:pt x="48" y="28"/>
                </a:cubicBezTo>
                <a:cubicBezTo>
                  <a:pt x="48" y="28"/>
                  <a:pt x="48" y="27"/>
                  <a:pt x="48" y="27"/>
                </a:cubicBezTo>
                <a:cubicBezTo>
                  <a:pt x="49" y="27"/>
                  <a:pt x="50" y="27"/>
                  <a:pt x="51" y="26"/>
                </a:cubicBezTo>
                <a:cubicBezTo>
                  <a:pt x="51" y="27"/>
                  <a:pt x="51" y="27"/>
                  <a:pt x="53" y="26"/>
                </a:cubicBezTo>
                <a:cubicBezTo>
                  <a:pt x="53" y="25"/>
                  <a:pt x="50" y="27"/>
                  <a:pt x="52" y="26"/>
                </a:cubicBezTo>
                <a:cubicBezTo>
                  <a:pt x="52" y="26"/>
                  <a:pt x="53" y="26"/>
                  <a:pt x="53" y="25"/>
                </a:cubicBezTo>
                <a:cubicBezTo>
                  <a:pt x="54" y="25"/>
                  <a:pt x="54" y="25"/>
                  <a:pt x="55" y="25"/>
                </a:cubicBezTo>
                <a:cubicBezTo>
                  <a:pt x="55" y="25"/>
                  <a:pt x="55" y="25"/>
                  <a:pt x="56" y="25"/>
                </a:cubicBezTo>
                <a:cubicBezTo>
                  <a:pt x="57" y="24"/>
                  <a:pt x="57" y="24"/>
                  <a:pt x="57" y="24"/>
                </a:cubicBezTo>
                <a:cubicBezTo>
                  <a:pt x="57" y="24"/>
                  <a:pt x="58" y="24"/>
                  <a:pt x="58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4"/>
                  <a:pt x="61" y="24"/>
                  <a:pt x="61" y="24"/>
                </a:cubicBezTo>
                <a:cubicBezTo>
                  <a:pt x="62" y="24"/>
                  <a:pt x="64" y="24"/>
                  <a:pt x="65" y="25"/>
                </a:cubicBezTo>
                <a:cubicBezTo>
                  <a:pt x="65" y="25"/>
                  <a:pt x="65" y="24"/>
                  <a:pt x="65" y="24"/>
                </a:cubicBezTo>
                <a:cubicBezTo>
                  <a:pt x="66" y="24"/>
                  <a:pt x="66" y="24"/>
                  <a:pt x="67" y="25"/>
                </a:cubicBezTo>
                <a:cubicBezTo>
                  <a:pt x="67" y="25"/>
                  <a:pt x="68" y="25"/>
                  <a:pt x="69" y="25"/>
                </a:cubicBezTo>
                <a:cubicBezTo>
                  <a:pt x="69" y="25"/>
                  <a:pt x="70" y="25"/>
                  <a:pt x="71" y="26"/>
                </a:cubicBezTo>
                <a:cubicBezTo>
                  <a:pt x="71" y="26"/>
                  <a:pt x="72" y="26"/>
                  <a:pt x="72" y="26"/>
                </a:cubicBezTo>
                <a:cubicBezTo>
                  <a:pt x="73" y="26"/>
                  <a:pt x="73" y="26"/>
                  <a:pt x="73" y="26"/>
                </a:cubicBezTo>
                <a:cubicBezTo>
                  <a:pt x="74" y="27"/>
                  <a:pt x="74" y="27"/>
                  <a:pt x="74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4" y="27"/>
                  <a:pt x="75" y="27"/>
                  <a:pt x="75" y="27"/>
                </a:cubicBezTo>
                <a:cubicBezTo>
                  <a:pt x="75" y="27"/>
                  <a:pt x="75" y="28"/>
                  <a:pt x="75" y="28"/>
                </a:cubicBezTo>
                <a:cubicBezTo>
                  <a:pt x="75" y="28"/>
                  <a:pt x="76" y="28"/>
                  <a:pt x="76" y="28"/>
                </a:cubicBezTo>
                <a:cubicBezTo>
                  <a:pt x="76" y="28"/>
                  <a:pt x="76" y="28"/>
                  <a:pt x="77" y="28"/>
                </a:cubicBezTo>
                <a:cubicBezTo>
                  <a:pt x="77" y="29"/>
                  <a:pt x="77" y="29"/>
                  <a:pt x="78" y="29"/>
                </a:cubicBezTo>
                <a:cubicBezTo>
                  <a:pt x="78" y="29"/>
                  <a:pt x="78" y="29"/>
                  <a:pt x="77" y="28"/>
                </a:cubicBezTo>
                <a:cubicBezTo>
                  <a:pt x="77" y="28"/>
                  <a:pt x="77" y="28"/>
                  <a:pt x="78" y="28"/>
                </a:cubicBezTo>
                <a:cubicBezTo>
                  <a:pt x="78" y="29"/>
                  <a:pt x="78" y="29"/>
                  <a:pt x="78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7" y="28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30"/>
                </a:cubicBezTo>
                <a:cubicBezTo>
                  <a:pt x="78" y="29"/>
                  <a:pt x="78" y="29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9" y="30"/>
                  <a:pt x="78" y="30"/>
                </a:cubicBezTo>
                <a:cubicBezTo>
                  <a:pt x="78" y="30"/>
                  <a:pt x="78" y="30"/>
                  <a:pt x="78" y="31"/>
                </a:cubicBezTo>
                <a:cubicBezTo>
                  <a:pt x="78" y="31"/>
                  <a:pt x="79" y="30"/>
                  <a:pt x="78" y="31"/>
                </a:cubicBezTo>
                <a:cubicBezTo>
                  <a:pt x="77" y="31"/>
                  <a:pt x="78" y="30"/>
                  <a:pt x="78" y="31"/>
                </a:cubicBezTo>
                <a:cubicBezTo>
                  <a:pt x="78" y="31"/>
                  <a:pt x="78" y="31"/>
                  <a:pt x="78" y="31"/>
                </a:cubicBezTo>
                <a:cubicBezTo>
                  <a:pt x="78" y="31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6" y="31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7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9" y="30"/>
                  <a:pt x="79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1"/>
                  <a:pt x="78" y="31"/>
                </a:cubicBezTo>
                <a:cubicBezTo>
                  <a:pt x="78" y="31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5" y="33"/>
                </a:cubicBezTo>
                <a:cubicBezTo>
                  <a:pt x="76" y="33"/>
                  <a:pt x="76" y="33"/>
                  <a:pt x="76" y="32"/>
                </a:cubicBezTo>
                <a:cubicBezTo>
                  <a:pt x="76" y="32"/>
                  <a:pt x="76" y="32"/>
                  <a:pt x="76" y="32"/>
                </a:cubicBezTo>
                <a:cubicBezTo>
                  <a:pt x="76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6" y="32"/>
                  <a:pt x="76" y="32"/>
                </a:cubicBezTo>
                <a:cubicBezTo>
                  <a:pt x="77" y="31"/>
                  <a:pt x="78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cubicBezTo>
                  <a:pt x="77" y="30"/>
                  <a:pt x="77" y="29"/>
                  <a:pt x="76" y="29"/>
                </a:cubicBezTo>
                <a:cubicBezTo>
                  <a:pt x="76" y="29"/>
                  <a:pt x="76" y="30"/>
                  <a:pt x="76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1"/>
                  <a:pt x="76" y="31"/>
                  <a:pt x="76" y="31"/>
                </a:cubicBezTo>
                <a:cubicBezTo>
                  <a:pt x="76" y="32"/>
                  <a:pt x="77" y="31"/>
                  <a:pt x="77" y="32"/>
                </a:cubicBezTo>
                <a:cubicBezTo>
                  <a:pt x="78" y="31"/>
                  <a:pt x="78" y="31"/>
                  <a:pt x="79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80" y="29"/>
                  <a:pt x="79" y="29"/>
                </a:cubicBezTo>
                <a:cubicBezTo>
                  <a:pt x="80" y="28"/>
                  <a:pt x="80" y="28"/>
                  <a:pt x="80" y="28"/>
                </a:cubicBezTo>
                <a:cubicBezTo>
                  <a:pt x="81" y="27"/>
                  <a:pt x="80" y="27"/>
                  <a:pt x="81" y="26"/>
                </a:cubicBezTo>
                <a:cubicBezTo>
                  <a:pt x="81" y="26"/>
                  <a:pt x="81" y="26"/>
                  <a:pt x="81" y="26"/>
                </a:cubicBezTo>
                <a:cubicBezTo>
                  <a:pt x="81" y="26"/>
                  <a:pt x="81" y="26"/>
                  <a:pt x="81" y="25"/>
                </a:cubicBezTo>
                <a:cubicBezTo>
                  <a:pt x="81" y="25"/>
                  <a:pt x="81" y="25"/>
                  <a:pt x="82" y="25"/>
                </a:cubicBezTo>
                <a:cubicBezTo>
                  <a:pt x="82" y="25"/>
                  <a:pt x="82" y="25"/>
                  <a:pt x="82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82" y="24"/>
                  <a:pt x="83" y="24"/>
                  <a:pt x="83" y="24"/>
                </a:cubicBezTo>
                <a:cubicBezTo>
                  <a:pt x="83" y="24"/>
                  <a:pt x="83" y="23"/>
                  <a:pt x="83" y="24"/>
                </a:cubicBezTo>
                <a:cubicBezTo>
                  <a:pt x="84" y="24"/>
                  <a:pt x="83" y="24"/>
                  <a:pt x="84" y="24"/>
                </a:cubicBezTo>
                <a:cubicBezTo>
                  <a:pt x="84" y="24"/>
                  <a:pt x="84" y="24"/>
                  <a:pt x="85" y="24"/>
                </a:cubicBezTo>
                <a:cubicBezTo>
                  <a:pt x="85" y="24"/>
                  <a:pt x="85" y="24"/>
                  <a:pt x="85" y="24"/>
                </a:cubicBezTo>
                <a:cubicBezTo>
                  <a:pt x="85" y="24"/>
                  <a:pt x="85" y="24"/>
                  <a:pt x="85" y="24"/>
                </a:cubicBezTo>
                <a:cubicBezTo>
                  <a:pt x="85" y="24"/>
                  <a:pt x="85" y="23"/>
                  <a:pt x="85" y="23"/>
                </a:cubicBezTo>
                <a:cubicBezTo>
                  <a:pt x="84" y="23"/>
                  <a:pt x="85" y="23"/>
                  <a:pt x="85" y="23"/>
                </a:cubicBezTo>
                <a:cubicBezTo>
                  <a:pt x="83" y="23"/>
                  <a:pt x="82" y="21"/>
                  <a:pt x="81" y="22"/>
                </a:cubicBezTo>
                <a:cubicBezTo>
                  <a:pt x="79" y="21"/>
                  <a:pt x="79" y="21"/>
                  <a:pt x="79" y="21"/>
                </a:cubicBezTo>
                <a:cubicBezTo>
                  <a:pt x="80" y="20"/>
                  <a:pt x="80" y="20"/>
                  <a:pt x="81" y="19"/>
                </a:cubicBezTo>
                <a:cubicBezTo>
                  <a:pt x="80" y="19"/>
                  <a:pt x="80" y="18"/>
                  <a:pt x="81" y="18"/>
                </a:cubicBezTo>
                <a:cubicBezTo>
                  <a:pt x="81" y="18"/>
                  <a:pt x="81" y="18"/>
                  <a:pt x="81" y="17"/>
                </a:cubicBezTo>
                <a:cubicBezTo>
                  <a:pt x="80" y="17"/>
                  <a:pt x="80" y="17"/>
                  <a:pt x="80" y="17"/>
                </a:cubicBezTo>
                <a:cubicBezTo>
                  <a:pt x="80" y="16"/>
                  <a:pt x="81" y="16"/>
                  <a:pt x="81" y="16"/>
                </a:cubicBezTo>
                <a:cubicBezTo>
                  <a:pt x="79" y="15"/>
                  <a:pt x="79" y="15"/>
                  <a:pt x="78" y="14"/>
                </a:cubicBezTo>
                <a:cubicBezTo>
                  <a:pt x="78" y="14"/>
                  <a:pt x="78" y="14"/>
                  <a:pt x="78" y="14"/>
                </a:cubicBezTo>
                <a:cubicBezTo>
                  <a:pt x="78" y="14"/>
                  <a:pt x="78" y="14"/>
                  <a:pt x="78" y="14"/>
                </a:cubicBezTo>
                <a:cubicBezTo>
                  <a:pt x="78" y="14"/>
                  <a:pt x="78" y="14"/>
                  <a:pt x="78" y="14"/>
                </a:cubicBez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cubicBezTo>
                  <a:pt x="78" y="14"/>
                  <a:pt x="78" y="14"/>
                  <a:pt x="78" y="14"/>
                </a:cubicBezTo>
                <a:cubicBezTo>
                  <a:pt x="78" y="14"/>
                  <a:pt x="78" y="15"/>
                  <a:pt x="78" y="15"/>
                </a:cubicBezTo>
                <a:cubicBezTo>
                  <a:pt x="78" y="15"/>
                  <a:pt x="78" y="15"/>
                  <a:pt x="79" y="15"/>
                </a:cubicBezTo>
                <a:cubicBezTo>
                  <a:pt x="79" y="16"/>
                  <a:pt x="79" y="15"/>
                  <a:pt x="79" y="15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1" y="17"/>
                  <a:pt x="81" y="18"/>
                  <a:pt x="82" y="17"/>
                </a:cubicBezTo>
                <a:cubicBezTo>
                  <a:pt x="82" y="17"/>
                  <a:pt x="80" y="17"/>
                  <a:pt x="81" y="16"/>
                </a:cubicBezTo>
                <a:cubicBezTo>
                  <a:pt x="84" y="19"/>
                  <a:pt x="84" y="19"/>
                  <a:pt x="84" y="19"/>
                </a:cubicBezTo>
                <a:cubicBezTo>
                  <a:pt x="85" y="19"/>
                  <a:pt x="86" y="19"/>
                  <a:pt x="86" y="20"/>
                </a:cubicBezTo>
                <a:cubicBezTo>
                  <a:pt x="87" y="20"/>
                  <a:pt x="87" y="21"/>
                  <a:pt x="88" y="22"/>
                </a:cubicBezTo>
                <a:cubicBezTo>
                  <a:pt x="88" y="22"/>
                  <a:pt x="88" y="22"/>
                  <a:pt x="89" y="22"/>
                </a:cubicBezTo>
                <a:cubicBezTo>
                  <a:pt x="89" y="22"/>
                  <a:pt x="89" y="21"/>
                  <a:pt x="90" y="21"/>
                </a:cubicBezTo>
                <a:cubicBezTo>
                  <a:pt x="91" y="22"/>
                  <a:pt x="91" y="22"/>
                  <a:pt x="92" y="24"/>
                </a:cubicBezTo>
                <a:cubicBezTo>
                  <a:pt x="92" y="24"/>
                  <a:pt x="92" y="24"/>
                  <a:pt x="92" y="23"/>
                </a:cubicBezTo>
                <a:cubicBezTo>
                  <a:pt x="92" y="23"/>
                  <a:pt x="91" y="23"/>
                  <a:pt x="91" y="22"/>
                </a:cubicBezTo>
                <a:cubicBezTo>
                  <a:pt x="91" y="21"/>
                  <a:pt x="92" y="23"/>
                  <a:pt x="92" y="23"/>
                </a:cubicBezTo>
                <a:cubicBezTo>
                  <a:pt x="92" y="24"/>
                  <a:pt x="93" y="26"/>
                  <a:pt x="93" y="28"/>
                </a:cubicBezTo>
                <a:cubicBezTo>
                  <a:pt x="93" y="28"/>
                  <a:pt x="93" y="29"/>
                  <a:pt x="93" y="30"/>
                </a:cubicBezTo>
                <a:cubicBezTo>
                  <a:pt x="93" y="30"/>
                  <a:pt x="93" y="31"/>
                  <a:pt x="93" y="31"/>
                </a:cubicBezTo>
                <a:cubicBezTo>
                  <a:pt x="93" y="31"/>
                  <a:pt x="93" y="31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2"/>
                  <a:pt x="93" y="32"/>
                </a:cubicBezTo>
                <a:cubicBezTo>
                  <a:pt x="93" y="32"/>
                  <a:pt x="93" y="33"/>
                  <a:pt x="92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3" y="35"/>
                  <a:pt x="92" y="36"/>
                  <a:pt x="92" y="36"/>
                </a:cubicBezTo>
                <a:cubicBezTo>
                  <a:pt x="92" y="37"/>
                  <a:pt x="92" y="37"/>
                  <a:pt x="92" y="37"/>
                </a:cubicBezTo>
                <a:cubicBezTo>
                  <a:pt x="91" y="38"/>
                  <a:pt x="91" y="38"/>
                  <a:pt x="91" y="39"/>
                </a:cubicBezTo>
                <a:cubicBezTo>
                  <a:pt x="91" y="39"/>
                  <a:pt x="90" y="39"/>
                  <a:pt x="90" y="40"/>
                </a:cubicBezTo>
                <a:cubicBezTo>
                  <a:pt x="91" y="38"/>
                  <a:pt x="89" y="41"/>
                  <a:pt x="89" y="41"/>
                </a:cubicBezTo>
                <a:cubicBezTo>
                  <a:pt x="88" y="43"/>
                  <a:pt x="86" y="44"/>
                  <a:pt x="84" y="45"/>
                </a:cubicBezTo>
                <a:cubicBezTo>
                  <a:pt x="83" y="46"/>
                  <a:pt x="82" y="46"/>
                  <a:pt x="80" y="47"/>
                </a:cubicBezTo>
                <a:cubicBezTo>
                  <a:pt x="79" y="47"/>
                  <a:pt x="77" y="47"/>
                  <a:pt x="76" y="47"/>
                </a:cubicBezTo>
                <a:cubicBezTo>
                  <a:pt x="74" y="47"/>
                  <a:pt x="73" y="46"/>
                  <a:pt x="72" y="46"/>
                </a:cubicBezTo>
                <a:cubicBezTo>
                  <a:pt x="71" y="46"/>
                  <a:pt x="71" y="45"/>
                  <a:pt x="70" y="45"/>
                </a:cubicBezTo>
                <a:cubicBezTo>
                  <a:pt x="70" y="45"/>
                  <a:pt x="70" y="45"/>
                  <a:pt x="70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5"/>
                  <a:pt x="69" y="45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7" y="43"/>
                  <a:pt x="67" y="43"/>
                  <a:pt x="67" y="43"/>
                </a:cubicBezTo>
                <a:cubicBezTo>
                  <a:pt x="67" y="42"/>
                  <a:pt x="66" y="43"/>
                  <a:pt x="66" y="42"/>
                </a:cubicBezTo>
                <a:cubicBezTo>
                  <a:pt x="65" y="42"/>
                  <a:pt x="65" y="42"/>
                  <a:pt x="66" y="42"/>
                </a:cubicBezTo>
                <a:cubicBezTo>
                  <a:pt x="65" y="42"/>
                  <a:pt x="65" y="42"/>
                  <a:pt x="64" y="42"/>
                </a:cubicBezTo>
                <a:cubicBezTo>
                  <a:pt x="65" y="41"/>
                  <a:pt x="65" y="42"/>
                  <a:pt x="65" y="41"/>
                </a:cubicBezTo>
                <a:cubicBezTo>
                  <a:pt x="65" y="41"/>
                  <a:pt x="64" y="41"/>
                  <a:pt x="64" y="41"/>
                </a:cubicBezTo>
                <a:cubicBezTo>
                  <a:pt x="64" y="41"/>
                  <a:pt x="64" y="40"/>
                  <a:pt x="64" y="40"/>
                </a:cubicBezTo>
                <a:cubicBezTo>
                  <a:pt x="62" y="40"/>
                  <a:pt x="61" y="40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59" y="40"/>
                  <a:pt x="58" y="40"/>
                  <a:pt x="57" y="41"/>
                </a:cubicBezTo>
                <a:cubicBezTo>
                  <a:pt x="57" y="40"/>
                  <a:pt x="57" y="40"/>
                  <a:pt x="57" y="40"/>
                </a:cubicBezTo>
                <a:cubicBezTo>
                  <a:pt x="57" y="40"/>
                  <a:pt x="56" y="41"/>
                  <a:pt x="56" y="41"/>
                </a:cubicBezTo>
                <a:cubicBezTo>
                  <a:pt x="56" y="41"/>
                  <a:pt x="56" y="41"/>
                  <a:pt x="56" y="40"/>
                </a:cubicBezTo>
                <a:cubicBezTo>
                  <a:pt x="56" y="40"/>
                  <a:pt x="56" y="41"/>
                  <a:pt x="55" y="41"/>
                </a:cubicBezTo>
                <a:cubicBezTo>
                  <a:pt x="55" y="41"/>
                  <a:pt x="54" y="42"/>
                  <a:pt x="53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2" y="44"/>
                  <a:pt x="51" y="45"/>
                  <a:pt x="50" y="46"/>
                </a:cubicBezTo>
                <a:cubicBezTo>
                  <a:pt x="49" y="47"/>
                  <a:pt x="49" y="48"/>
                  <a:pt x="48" y="48"/>
                </a:cubicBezTo>
                <a:cubicBezTo>
                  <a:pt x="47" y="49"/>
                  <a:pt x="47" y="49"/>
                  <a:pt x="46" y="50"/>
                </a:cubicBezTo>
                <a:cubicBezTo>
                  <a:pt x="46" y="51"/>
                  <a:pt x="46" y="51"/>
                  <a:pt x="46" y="52"/>
                </a:cubicBezTo>
                <a:cubicBezTo>
                  <a:pt x="45" y="52"/>
                  <a:pt x="44" y="52"/>
                  <a:pt x="44" y="53"/>
                </a:cubicBezTo>
                <a:cubicBezTo>
                  <a:pt x="43" y="53"/>
                  <a:pt x="43" y="53"/>
                  <a:pt x="43" y="53"/>
                </a:cubicBezTo>
                <a:cubicBezTo>
                  <a:pt x="43" y="54"/>
                  <a:pt x="43" y="55"/>
                  <a:pt x="42" y="55"/>
                </a:cubicBezTo>
                <a:cubicBezTo>
                  <a:pt x="42" y="55"/>
                  <a:pt x="43" y="54"/>
                  <a:pt x="43" y="54"/>
                </a:cubicBezTo>
                <a:cubicBezTo>
                  <a:pt x="43" y="54"/>
                  <a:pt x="42" y="53"/>
                  <a:pt x="43" y="53"/>
                </a:cubicBezTo>
                <a:cubicBezTo>
                  <a:pt x="43" y="53"/>
                  <a:pt x="42" y="53"/>
                  <a:pt x="42" y="53"/>
                </a:cubicBezTo>
                <a:cubicBezTo>
                  <a:pt x="42" y="52"/>
                  <a:pt x="41" y="52"/>
                  <a:pt x="41" y="52"/>
                </a:cubicBezTo>
                <a:cubicBezTo>
                  <a:pt x="41" y="51"/>
                  <a:pt x="42" y="50"/>
                  <a:pt x="43" y="49"/>
                </a:cubicBezTo>
                <a:cubicBezTo>
                  <a:pt x="43" y="48"/>
                  <a:pt x="43" y="48"/>
                  <a:pt x="44" y="48"/>
                </a:cubicBezTo>
                <a:cubicBezTo>
                  <a:pt x="44" y="48"/>
                  <a:pt x="44" y="48"/>
                  <a:pt x="44" y="47"/>
                </a:cubicBezTo>
                <a:cubicBezTo>
                  <a:pt x="44" y="47"/>
                  <a:pt x="43" y="47"/>
                  <a:pt x="43" y="48"/>
                </a:cubicBezTo>
                <a:cubicBezTo>
                  <a:pt x="43" y="47"/>
                  <a:pt x="44" y="46"/>
                  <a:pt x="45" y="46"/>
                </a:cubicBezTo>
                <a:cubicBezTo>
                  <a:pt x="45" y="46"/>
                  <a:pt x="45" y="46"/>
                  <a:pt x="46" y="46"/>
                </a:cubicBezTo>
                <a:cubicBezTo>
                  <a:pt x="46" y="46"/>
                  <a:pt x="46" y="45"/>
                  <a:pt x="46" y="45"/>
                </a:cubicBezTo>
                <a:cubicBezTo>
                  <a:pt x="46" y="45"/>
                  <a:pt x="46" y="45"/>
                  <a:pt x="46" y="45"/>
                </a:cubicBezTo>
                <a:cubicBezTo>
                  <a:pt x="46" y="44"/>
                  <a:pt x="45" y="46"/>
                  <a:pt x="45" y="46"/>
                </a:cubicBezTo>
                <a:cubicBezTo>
                  <a:pt x="45" y="45"/>
                  <a:pt x="46" y="44"/>
                  <a:pt x="47" y="44"/>
                </a:cubicBezTo>
                <a:cubicBezTo>
                  <a:pt x="47" y="43"/>
                  <a:pt x="46" y="43"/>
                  <a:pt x="46" y="43"/>
                </a:cubicBezTo>
                <a:cubicBezTo>
                  <a:pt x="46" y="43"/>
                  <a:pt x="46" y="44"/>
                  <a:pt x="45" y="44"/>
                </a:cubicBezTo>
                <a:cubicBezTo>
                  <a:pt x="45" y="44"/>
                  <a:pt x="45" y="43"/>
                  <a:pt x="45" y="43"/>
                </a:cubicBezTo>
                <a:cubicBezTo>
                  <a:pt x="45" y="43"/>
                  <a:pt x="44" y="43"/>
                  <a:pt x="44" y="43"/>
                </a:cubicBezTo>
                <a:cubicBezTo>
                  <a:pt x="44" y="44"/>
                  <a:pt x="45" y="43"/>
                  <a:pt x="45" y="44"/>
                </a:cubicBezTo>
                <a:cubicBezTo>
                  <a:pt x="44" y="44"/>
                  <a:pt x="45" y="44"/>
                  <a:pt x="45" y="44"/>
                </a:cubicBezTo>
                <a:cubicBezTo>
                  <a:pt x="45" y="45"/>
                  <a:pt x="44" y="45"/>
                  <a:pt x="44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43" y="44"/>
                  <a:pt x="44" y="46"/>
                  <a:pt x="44" y="46"/>
                </a:cubicBezTo>
                <a:cubicBezTo>
                  <a:pt x="43" y="47"/>
                  <a:pt x="42" y="47"/>
                  <a:pt x="42" y="47"/>
                </a:cubicBezTo>
                <a:cubicBezTo>
                  <a:pt x="42" y="47"/>
                  <a:pt x="43" y="47"/>
                  <a:pt x="42" y="48"/>
                </a:cubicBezTo>
                <a:cubicBezTo>
                  <a:pt x="42" y="48"/>
                  <a:pt x="41" y="48"/>
                  <a:pt x="41" y="48"/>
                </a:cubicBezTo>
                <a:cubicBezTo>
                  <a:pt x="41" y="48"/>
                  <a:pt x="41" y="49"/>
                  <a:pt x="41" y="49"/>
                </a:cubicBezTo>
                <a:cubicBezTo>
                  <a:pt x="40" y="51"/>
                  <a:pt x="38" y="53"/>
                  <a:pt x="37" y="55"/>
                </a:cubicBezTo>
                <a:cubicBezTo>
                  <a:pt x="36" y="56"/>
                  <a:pt x="37" y="56"/>
                  <a:pt x="37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8" y="57"/>
                  <a:pt x="39" y="56"/>
                  <a:pt x="39" y="56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8" y="56"/>
                  <a:pt x="38" y="56"/>
                  <a:pt x="37" y="57"/>
                </a:cubicBezTo>
                <a:cubicBezTo>
                  <a:pt x="38" y="57"/>
                  <a:pt x="38" y="56"/>
                  <a:pt x="38" y="57"/>
                </a:cubicBezTo>
                <a:cubicBezTo>
                  <a:pt x="38" y="58"/>
                  <a:pt x="37" y="58"/>
                  <a:pt x="38" y="59"/>
                </a:cubicBezTo>
                <a:cubicBezTo>
                  <a:pt x="38" y="59"/>
                  <a:pt x="38" y="58"/>
                  <a:pt x="38" y="58"/>
                </a:cubicBezTo>
                <a:cubicBezTo>
                  <a:pt x="39" y="57"/>
                  <a:pt x="39" y="57"/>
                  <a:pt x="40" y="57"/>
                </a:cubicBezTo>
                <a:cubicBezTo>
                  <a:pt x="40" y="57"/>
                  <a:pt x="40" y="58"/>
                  <a:pt x="41" y="57"/>
                </a:cubicBezTo>
                <a:cubicBezTo>
                  <a:pt x="41" y="58"/>
                  <a:pt x="41" y="59"/>
                  <a:pt x="41" y="59"/>
                </a:cubicBezTo>
                <a:cubicBezTo>
                  <a:pt x="41" y="60"/>
                  <a:pt x="40" y="60"/>
                  <a:pt x="40" y="60"/>
                </a:cubicBezTo>
                <a:cubicBezTo>
                  <a:pt x="39" y="60"/>
                  <a:pt x="40" y="61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39" y="63"/>
                  <a:pt x="38" y="63"/>
                  <a:pt x="38" y="64"/>
                </a:cubicBezTo>
                <a:cubicBezTo>
                  <a:pt x="37" y="65"/>
                  <a:pt x="36" y="67"/>
                  <a:pt x="36" y="69"/>
                </a:cubicBezTo>
                <a:cubicBezTo>
                  <a:pt x="36" y="69"/>
                  <a:pt x="35" y="70"/>
                  <a:pt x="36" y="70"/>
                </a:cubicBezTo>
                <a:cubicBezTo>
                  <a:pt x="36" y="71"/>
                  <a:pt x="35" y="70"/>
                  <a:pt x="35" y="71"/>
                </a:cubicBezTo>
                <a:cubicBezTo>
                  <a:pt x="35" y="71"/>
                  <a:pt x="35" y="71"/>
                  <a:pt x="35" y="71"/>
                </a:cubicBezTo>
                <a:cubicBezTo>
                  <a:pt x="35" y="72"/>
                  <a:pt x="35" y="71"/>
                  <a:pt x="34" y="72"/>
                </a:cubicBezTo>
                <a:cubicBezTo>
                  <a:pt x="34" y="73"/>
                  <a:pt x="35" y="73"/>
                  <a:pt x="34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74"/>
                  <a:pt x="33" y="75"/>
                  <a:pt x="33" y="77"/>
                </a:cubicBezTo>
                <a:cubicBezTo>
                  <a:pt x="33" y="77"/>
                  <a:pt x="33" y="77"/>
                  <a:pt x="34" y="77"/>
                </a:cubicBezTo>
                <a:cubicBezTo>
                  <a:pt x="33" y="78"/>
                  <a:pt x="33" y="78"/>
                  <a:pt x="33" y="79"/>
                </a:cubicBezTo>
                <a:cubicBezTo>
                  <a:pt x="33" y="80"/>
                  <a:pt x="33" y="81"/>
                  <a:pt x="32" y="83"/>
                </a:cubicBezTo>
                <a:cubicBezTo>
                  <a:pt x="32" y="84"/>
                  <a:pt x="32" y="85"/>
                  <a:pt x="32" y="86"/>
                </a:cubicBezTo>
                <a:cubicBezTo>
                  <a:pt x="32" y="87"/>
                  <a:pt x="32" y="88"/>
                  <a:pt x="32" y="89"/>
                </a:cubicBezTo>
                <a:cubicBezTo>
                  <a:pt x="32" y="90"/>
                  <a:pt x="32" y="90"/>
                  <a:pt x="32" y="91"/>
                </a:cubicBezTo>
                <a:cubicBezTo>
                  <a:pt x="32" y="92"/>
                  <a:pt x="31" y="94"/>
                  <a:pt x="32" y="95"/>
                </a:cubicBezTo>
                <a:cubicBezTo>
                  <a:pt x="32" y="94"/>
                  <a:pt x="32" y="94"/>
                  <a:pt x="32" y="95"/>
                </a:cubicBezTo>
                <a:cubicBezTo>
                  <a:pt x="32" y="95"/>
                  <a:pt x="32" y="96"/>
                  <a:pt x="32" y="97"/>
                </a:cubicBezTo>
                <a:cubicBezTo>
                  <a:pt x="32" y="99"/>
                  <a:pt x="32" y="100"/>
                  <a:pt x="32" y="101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2" y="102"/>
                  <a:pt x="33" y="103"/>
                  <a:pt x="33" y="103"/>
                </a:cubicBezTo>
                <a:cubicBezTo>
                  <a:pt x="33" y="104"/>
                  <a:pt x="32" y="104"/>
                  <a:pt x="33" y="105"/>
                </a:cubicBezTo>
                <a:cubicBezTo>
                  <a:pt x="33" y="105"/>
                  <a:pt x="33" y="105"/>
                  <a:pt x="33" y="10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7"/>
                  <a:pt x="33" y="108"/>
                  <a:pt x="34" y="108"/>
                </a:cubicBezTo>
                <a:cubicBezTo>
                  <a:pt x="34" y="108"/>
                  <a:pt x="33" y="108"/>
                  <a:pt x="34" y="109"/>
                </a:cubicBezTo>
                <a:cubicBezTo>
                  <a:pt x="34" y="109"/>
                  <a:pt x="34" y="110"/>
                  <a:pt x="34" y="110"/>
                </a:cubicBezTo>
                <a:cubicBezTo>
                  <a:pt x="34" y="110"/>
                  <a:pt x="34" y="111"/>
                  <a:pt x="35" y="112"/>
                </a:cubicBezTo>
                <a:cubicBezTo>
                  <a:pt x="35" y="112"/>
                  <a:pt x="35" y="113"/>
                  <a:pt x="35" y="113"/>
                </a:cubicBezTo>
                <a:cubicBezTo>
                  <a:pt x="35" y="114"/>
                  <a:pt x="36" y="113"/>
                  <a:pt x="36" y="114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35" y="114"/>
                  <a:pt x="35" y="114"/>
                  <a:pt x="35" y="115"/>
                </a:cubicBezTo>
                <a:cubicBezTo>
                  <a:pt x="36" y="115"/>
                  <a:pt x="36" y="114"/>
                  <a:pt x="36" y="114"/>
                </a:cubicBezTo>
                <a:cubicBezTo>
                  <a:pt x="36" y="114"/>
                  <a:pt x="36" y="115"/>
                  <a:pt x="36" y="115"/>
                </a:cubicBezTo>
                <a:cubicBezTo>
                  <a:pt x="36" y="115"/>
                  <a:pt x="36" y="115"/>
                  <a:pt x="36" y="116"/>
                </a:cubicBezTo>
                <a:cubicBezTo>
                  <a:pt x="36" y="116"/>
                  <a:pt x="37" y="117"/>
                  <a:pt x="37" y="117"/>
                </a:cubicBezTo>
                <a:cubicBezTo>
                  <a:pt x="37" y="117"/>
                  <a:pt x="37" y="118"/>
                  <a:pt x="37" y="118"/>
                </a:cubicBezTo>
                <a:cubicBezTo>
                  <a:pt x="38" y="119"/>
                  <a:pt x="39" y="121"/>
                  <a:pt x="39" y="121"/>
                </a:cubicBezTo>
                <a:cubicBezTo>
                  <a:pt x="39" y="122"/>
                  <a:pt x="40" y="122"/>
                  <a:pt x="40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0" y="124"/>
                  <a:pt x="41" y="124"/>
                  <a:pt x="41" y="124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42" y="126"/>
                  <a:pt x="42" y="126"/>
                  <a:pt x="42" y="126"/>
                </a:cubicBezTo>
                <a:cubicBezTo>
                  <a:pt x="42" y="126"/>
                  <a:pt x="43" y="126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4" y="128"/>
                  <a:pt x="44" y="128"/>
                  <a:pt x="44" y="128"/>
                </a:cubicBezTo>
                <a:cubicBezTo>
                  <a:pt x="44" y="129"/>
                  <a:pt x="46" y="129"/>
                  <a:pt x="46" y="130"/>
                </a:cubicBezTo>
                <a:cubicBezTo>
                  <a:pt x="46" y="130"/>
                  <a:pt x="47" y="130"/>
                  <a:pt x="48" y="130"/>
                </a:cubicBezTo>
                <a:cubicBezTo>
                  <a:pt x="48" y="130"/>
                  <a:pt x="48" y="131"/>
                  <a:pt x="49" y="131"/>
                </a:cubicBezTo>
                <a:cubicBezTo>
                  <a:pt x="49" y="131"/>
                  <a:pt x="50" y="131"/>
                  <a:pt x="51" y="131"/>
                </a:cubicBezTo>
                <a:cubicBezTo>
                  <a:pt x="51" y="131"/>
                  <a:pt x="51" y="131"/>
                  <a:pt x="52" y="131"/>
                </a:cubicBezTo>
                <a:cubicBezTo>
                  <a:pt x="52" y="131"/>
                  <a:pt x="52" y="131"/>
                  <a:pt x="53" y="131"/>
                </a:cubicBezTo>
                <a:cubicBezTo>
                  <a:pt x="53" y="131"/>
                  <a:pt x="53" y="132"/>
                  <a:pt x="53" y="13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53" y="131"/>
                  <a:pt x="53" y="131"/>
                  <a:pt x="54" y="131"/>
                </a:cubicBezTo>
                <a:cubicBezTo>
                  <a:pt x="54" y="131"/>
                  <a:pt x="55" y="131"/>
                  <a:pt x="55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6" y="131"/>
                  <a:pt x="56" y="130"/>
                  <a:pt x="57" y="130"/>
                </a:cubicBezTo>
                <a:cubicBezTo>
                  <a:pt x="57" y="130"/>
                  <a:pt x="56" y="130"/>
                  <a:pt x="56" y="131"/>
                </a:cubicBezTo>
                <a:cubicBezTo>
                  <a:pt x="56" y="131"/>
                  <a:pt x="57" y="131"/>
                  <a:pt x="56" y="131"/>
                </a:cubicBezTo>
                <a:cubicBezTo>
                  <a:pt x="57" y="132"/>
                  <a:pt x="57" y="131"/>
                  <a:pt x="57" y="131"/>
                </a:cubicBezTo>
                <a:cubicBezTo>
                  <a:pt x="57" y="131"/>
                  <a:pt x="57" y="131"/>
                  <a:pt x="57" y="132"/>
                </a:cubicBezTo>
                <a:cubicBezTo>
                  <a:pt x="57" y="132"/>
                  <a:pt x="57" y="131"/>
                  <a:pt x="58" y="131"/>
                </a:cubicBezTo>
                <a:cubicBezTo>
                  <a:pt x="58" y="132"/>
                  <a:pt x="59" y="132"/>
                  <a:pt x="59" y="131"/>
                </a:cubicBezTo>
                <a:cubicBezTo>
                  <a:pt x="58" y="131"/>
                  <a:pt x="58" y="131"/>
                  <a:pt x="57" y="130"/>
                </a:cubicBezTo>
                <a:cubicBezTo>
                  <a:pt x="57" y="130"/>
                  <a:pt x="58" y="130"/>
                  <a:pt x="58" y="129"/>
                </a:cubicBezTo>
                <a:cubicBezTo>
                  <a:pt x="58" y="130"/>
                  <a:pt x="58" y="130"/>
                  <a:pt x="59" y="130"/>
                </a:cubicBezTo>
                <a:cubicBezTo>
                  <a:pt x="59" y="130"/>
                  <a:pt x="58" y="129"/>
                  <a:pt x="58" y="129"/>
                </a:cubicBezTo>
                <a:cubicBezTo>
                  <a:pt x="58" y="129"/>
                  <a:pt x="59" y="129"/>
                  <a:pt x="60" y="130"/>
                </a:cubicBezTo>
                <a:cubicBezTo>
                  <a:pt x="60" y="129"/>
                  <a:pt x="60" y="129"/>
                  <a:pt x="60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0" y="128"/>
                  <a:pt x="61" y="127"/>
                  <a:pt x="62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0" y="129"/>
                  <a:pt x="61" y="128"/>
                  <a:pt x="61" y="129"/>
                </a:cubicBezTo>
                <a:cubicBezTo>
                  <a:pt x="61" y="129"/>
                  <a:pt x="61" y="129"/>
                  <a:pt x="60" y="129"/>
                </a:cubicBezTo>
                <a:cubicBezTo>
                  <a:pt x="60" y="130"/>
                  <a:pt x="61" y="129"/>
                  <a:pt x="61" y="130"/>
                </a:cubicBezTo>
                <a:cubicBezTo>
                  <a:pt x="62" y="129"/>
                  <a:pt x="62" y="129"/>
                  <a:pt x="62" y="129"/>
                </a:cubicBezTo>
                <a:cubicBezTo>
                  <a:pt x="63" y="129"/>
                  <a:pt x="62" y="131"/>
                  <a:pt x="63" y="131"/>
                </a:cubicBezTo>
                <a:cubicBezTo>
                  <a:pt x="62" y="132"/>
                  <a:pt x="62" y="131"/>
                  <a:pt x="61" y="132"/>
                </a:cubicBezTo>
                <a:cubicBezTo>
                  <a:pt x="61" y="132"/>
                  <a:pt x="61" y="132"/>
                  <a:pt x="61" y="131"/>
                </a:cubicBezTo>
                <a:cubicBezTo>
                  <a:pt x="60" y="132"/>
                  <a:pt x="61" y="133"/>
                  <a:pt x="60" y="133"/>
                </a:cubicBezTo>
                <a:cubicBezTo>
                  <a:pt x="60" y="133"/>
                  <a:pt x="60" y="133"/>
                  <a:pt x="60" y="133"/>
                </a:cubicBezTo>
                <a:cubicBezTo>
                  <a:pt x="59" y="133"/>
                  <a:pt x="60" y="133"/>
                  <a:pt x="59" y="133"/>
                </a:cubicBezTo>
                <a:cubicBezTo>
                  <a:pt x="59" y="134"/>
                  <a:pt x="58" y="133"/>
                  <a:pt x="58" y="133"/>
                </a:cubicBezTo>
                <a:cubicBezTo>
                  <a:pt x="57" y="134"/>
                  <a:pt x="58" y="134"/>
                  <a:pt x="58" y="134"/>
                </a:cubicBezTo>
                <a:cubicBezTo>
                  <a:pt x="58" y="134"/>
                  <a:pt x="57" y="135"/>
                  <a:pt x="57" y="134"/>
                </a:cubicBezTo>
                <a:cubicBezTo>
                  <a:pt x="57" y="134"/>
                  <a:pt x="58" y="135"/>
                  <a:pt x="58" y="135"/>
                </a:cubicBezTo>
                <a:cubicBezTo>
                  <a:pt x="58" y="135"/>
                  <a:pt x="57" y="135"/>
                  <a:pt x="57" y="135"/>
                </a:cubicBezTo>
                <a:cubicBezTo>
                  <a:pt x="57" y="135"/>
                  <a:pt x="56" y="135"/>
                  <a:pt x="56" y="136"/>
                </a:cubicBezTo>
                <a:cubicBezTo>
                  <a:pt x="56" y="136"/>
                  <a:pt x="57" y="135"/>
                  <a:pt x="57" y="135"/>
                </a:cubicBezTo>
                <a:cubicBezTo>
                  <a:pt x="57" y="136"/>
                  <a:pt x="58" y="135"/>
                  <a:pt x="58" y="136"/>
                </a:cubicBezTo>
                <a:cubicBezTo>
                  <a:pt x="59" y="136"/>
                  <a:pt x="58" y="135"/>
                  <a:pt x="59" y="135"/>
                </a:cubicBezTo>
                <a:cubicBezTo>
                  <a:pt x="60" y="135"/>
                  <a:pt x="59" y="135"/>
                  <a:pt x="60" y="135"/>
                </a:cubicBezTo>
                <a:cubicBezTo>
                  <a:pt x="61" y="135"/>
                  <a:pt x="61" y="134"/>
                  <a:pt x="61" y="134"/>
                </a:cubicBezTo>
                <a:cubicBezTo>
                  <a:pt x="61" y="134"/>
                  <a:pt x="62" y="134"/>
                  <a:pt x="63" y="134"/>
                </a:cubicBezTo>
                <a:cubicBezTo>
                  <a:pt x="63" y="133"/>
                  <a:pt x="62" y="134"/>
                  <a:pt x="62" y="133"/>
                </a:cubicBezTo>
                <a:cubicBezTo>
                  <a:pt x="63" y="133"/>
                  <a:pt x="65" y="132"/>
                  <a:pt x="64" y="132"/>
                </a:cubicBezTo>
                <a:cubicBezTo>
                  <a:pt x="65" y="132"/>
                  <a:pt x="65" y="132"/>
                  <a:pt x="66" y="131"/>
                </a:cubicBezTo>
                <a:cubicBezTo>
                  <a:pt x="66" y="132"/>
                  <a:pt x="65" y="131"/>
                  <a:pt x="65" y="132"/>
                </a:cubicBezTo>
                <a:cubicBezTo>
                  <a:pt x="66" y="132"/>
                  <a:pt x="67" y="132"/>
                  <a:pt x="68" y="132"/>
                </a:cubicBezTo>
                <a:cubicBezTo>
                  <a:pt x="68" y="131"/>
                  <a:pt x="67" y="132"/>
                  <a:pt x="66" y="132"/>
                </a:cubicBezTo>
                <a:cubicBezTo>
                  <a:pt x="66" y="131"/>
                  <a:pt x="68" y="131"/>
                  <a:pt x="67" y="130"/>
                </a:cubicBezTo>
                <a:cubicBezTo>
                  <a:pt x="67" y="130"/>
                  <a:pt x="67" y="130"/>
                  <a:pt x="67" y="130"/>
                </a:cubicBezTo>
                <a:cubicBezTo>
                  <a:pt x="67" y="129"/>
                  <a:pt x="68" y="129"/>
                  <a:pt x="69" y="128"/>
                </a:cubicBezTo>
                <a:cubicBezTo>
                  <a:pt x="69" y="129"/>
                  <a:pt x="68" y="129"/>
                  <a:pt x="69" y="129"/>
                </a:cubicBezTo>
                <a:cubicBezTo>
                  <a:pt x="69" y="129"/>
                  <a:pt x="70" y="129"/>
                  <a:pt x="70" y="129"/>
                </a:cubicBezTo>
                <a:cubicBezTo>
                  <a:pt x="71" y="128"/>
                  <a:pt x="70" y="128"/>
                  <a:pt x="70" y="127"/>
                </a:cubicBezTo>
                <a:cubicBezTo>
                  <a:pt x="70" y="127"/>
                  <a:pt x="71" y="126"/>
                  <a:pt x="71" y="126"/>
                </a:cubicBezTo>
                <a:cubicBezTo>
                  <a:pt x="71" y="127"/>
                  <a:pt x="71" y="127"/>
                  <a:pt x="71" y="127"/>
                </a:cubicBezTo>
                <a:cubicBezTo>
                  <a:pt x="71" y="127"/>
                  <a:pt x="70" y="127"/>
                  <a:pt x="70" y="128"/>
                </a:cubicBezTo>
                <a:cubicBezTo>
                  <a:pt x="71" y="128"/>
                  <a:pt x="71" y="127"/>
                  <a:pt x="71" y="127"/>
                </a:cubicBezTo>
                <a:cubicBezTo>
                  <a:pt x="71" y="127"/>
                  <a:pt x="71" y="126"/>
                  <a:pt x="72" y="126"/>
                </a:cubicBezTo>
                <a:cubicBezTo>
                  <a:pt x="72" y="126"/>
                  <a:pt x="71" y="126"/>
                  <a:pt x="71" y="126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5"/>
                  <a:pt x="72" y="125"/>
                  <a:pt x="73" y="124"/>
                </a:cubicBezTo>
                <a:cubicBezTo>
                  <a:pt x="73" y="124"/>
                  <a:pt x="73" y="124"/>
                  <a:pt x="72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5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3" y="125"/>
                  <a:pt x="73" y="125"/>
                </a:cubicBezTo>
                <a:cubicBezTo>
                  <a:pt x="73" y="124"/>
                  <a:pt x="74" y="124"/>
                  <a:pt x="74" y="124"/>
                </a:cubicBezTo>
                <a:cubicBezTo>
                  <a:pt x="73" y="124"/>
                  <a:pt x="74" y="124"/>
                  <a:pt x="74" y="123"/>
                </a:cubicBezTo>
                <a:cubicBezTo>
                  <a:pt x="74" y="123"/>
                  <a:pt x="75" y="123"/>
                  <a:pt x="75" y="122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77" y="122"/>
                  <a:pt x="75" y="123"/>
                  <a:pt x="74" y="123"/>
                </a:cubicBezTo>
                <a:cubicBezTo>
                  <a:pt x="75" y="124"/>
                  <a:pt x="76" y="122"/>
                  <a:pt x="77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9" y="122"/>
                  <a:pt x="80" y="122"/>
                  <a:pt x="80" y="122"/>
                </a:cubicBezTo>
                <a:cubicBezTo>
                  <a:pt x="80" y="122"/>
                  <a:pt x="81" y="122"/>
                  <a:pt x="81" y="122"/>
                </a:cubicBezTo>
                <a:cubicBezTo>
                  <a:pt x="81" y="121"/>
                  <a:pt x="79" y="121"/>
                  <a:pt x="78" y="122"/>
                </a:cubicBezTo>
                <a:cubicBezTo>
                  <a:pt x="78" y="121"/>
                  <a:pt x="78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80" y="121"/>
                  <a:pt x="81" y="121"/>
                  <a:pt x="81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3" y="121"/>
                  <a:pt x="84" y="122"/>
                  <a:pt x="85" y="122"/>
                </a:cubicBezTo>
                <a:cubicBezTo>
                  <a:pt x="85" y="122"/>
                  <a:pt x="86" y="123"/>
                  <a:pt x="87" y="123"/>
                </a:cubicBezTo>
                <a:cubicBezTo>
                  <a:pt x="87" y="123"/>
                  <a:pt x="87" y="123"/>
                  <a:pt x="87" y="123"/>
                </a:cubicBezTo>
                <a:cubicBezTo>
                  <a:pt x="88" y="124"/>
                  <a:pt x="88" y="124"/>
                  <a:pt x="88" y="124"/>
                </a:cubicBezTo>
                <a:cubicBezTo>
                  <a:pt x="89" y="125"/>
                  <a:pt x="89" y="125"/>
                  <a:pt x="89" y="126"/>
                </a:cubicBezTo>
                <a:cubicBezTo>
                  <a:pt x="90" y="126"/>
                  <a:pt x="90" y="127"/>
                  <a:pt x="90" y="127"/>
                </a:cubicBezTo>
                <a:cubicBezTo>
                  <a:pt x="90" y="127"/>
                  <a:pt x="90" y="127"/>
                  <a:pt x="91" y="128"/>
                </a:cubicBezTo>
                <a:cubicBezTo>
                  <a:pt x="91" y="128"/>
                  <a:pt x="90" y="128"/>
                  <a:pt x="90" y="128"/>
                </a:cubicBezTo>
                <a:cubicBezTo>
                  <a:pt x="90" y="128"/>
                  <a:pt x="90" y="128"/>
                  <a:pt x="90" y="129"/>
                </a:cubicBezTo>
                <a:cubicBezTo>
                  <a:pt x="90" y="129"/>
                  <a:pt x="91" y="129"/>
                  <a:pt x="91" y="128"/>
                </a:cubicBezTo>
                <a:cubicBezTo>
                  <a:pt x="92" y="129"/>
                  <a:pt x="92" y="130"/>
                  <a:pt x="92" y="131"/>
                </a:cubicBezTo>
                <a:cubicBezTo>
                  <a:pt x="93" y="131"/>
                  <a:pt x="93" y="131"/>
                  <a:pt x="93" y="130"/>
                </a:cubicBezTo>
                <a:cubicBezTo>
                  <a:pt x="93" y="131"/>
                  <a:pt x="93" y="131"/>
                  <a:pt x="93" y="131"/>
                </a:cubicBezTo>
                <a:cubicBezTo>
                  <a:pt x="93" y="132"/>
                  <a:pt x="93" y="132"/>
                  <a:pt x="94" y="133"/>
                </a:cubicBezTo>
                <a:cubicBezTo>
                  <a:pt x="93" y="132"/>
                  <a:pt x="93" y="133"/>
                  <a:pt x="93" y="133"/>
                </a:cubicBezTo>
                <a:cubicBezTo>
                  <a:pt x="92" y="133"/>
                  <a:pt x="93" y="133"/>
                  <a:pt x="92" y="132"/>
                </a:cubicBezTo>
                <a:cubicBezTo>
                  <a:pt x="92" y="132"/>
                  <a:pt x="92" y="133"/>
                  <a:pt x="92" y="133"/>
                </a:cubicBezTo>
                <a:cubicBezTo>
                  <a:pt x="92" y="134"/>
                  <a:pt x="93" y="133"/>
                  <a:pt x="93" y="134"/>
                </a:cubicBezTo>
                <a:cubicBezTo>
                  <a:pt x="93" y="134"/>
                  <a:pt x="93" y="135"/>
                  <a:pt x="93" y="135"/>
                </a:cubicBezTo>
                <a:cubicBezTo>
                  <a:pt x="93" y="135"/>
                  <a:pt x="93" y="136"/>
                  <a:pt x="93" y="137"/>
                </a:cubicBezTo>
                <a:cubicBezTo>
                  <a:pt x="93" y="137"/>
                  <a:pt x="93" y="137"/>
                  <a:pt x="93" y="137"/>
                </a:cubicBezTo>
                <a:cubicBezTo>
                  <a:pt x="92" y="138"/>
                  <a:pt x="93" y="138"/>
                  <a:pt x="92" y="140"/>
                </a:cubicBezTo>
                <a:cubicBezTo>
                  <a:pt x="92" y="139"/>
                  <a:pt x="92" y="140"/>
                  <a:pt x="92" y="140"/>
                </a:cubicBezTo>
                <a:cubicBezTo>
                  <a:pt x="91" y="140"/>
                  <a:pt x="91" y="140"/>
                  <a:pt x="91" y="140"/>
                </a:cubicBezTo>
                <a:cubicBezTo>
                  <a:pt x="91" y="141"/>
                  <a:pt x="91" y="141"/>
                  <a:pt x="91" y="140"/>
                </a:cubicBezTo>
                <a:cubicBezTo>
                  <a:pt x="92" y="140"/>
                  <a:pt x="92" y="140"/>
                  <a:pt x="92" y="140"/>
                </a:cubicBezTo>
                <a:cubicBezTo>
                  <a:pt x="92" y="141"/>
                  <a:pt x="92" y="141"/>
                  <a:pt x="92" y="141"/>
                </a:cubicBezTo>
                <a:cubicBezTo>
                  <a:pt x="91" y="141"/>
                  <a:pt x="91" y="141"/>
                  <a:pt x="91" y="142"/>
                </a:cubicBezTo>
                <a:cubicBezTo>
                  <a:pt x="91" y="142"/>
                  <a:pt x="91" y="142"/>
                  <a:pt x="91" y="142"/>
                </a:cubicBezTo>
                <a:cubicBezTo>
                  <a:pt x="92" y="143"/>
                  <a:pt x="91" y="143"/>
                  <a:pt x="90" y="143"/>
                </a:cubicBezTo>
                <a:cubicBezTo>
                  <a:pt x="90" y="143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89" y="145"/>
                  <a:pt x="88" y="146"/>
                  <a:pt x="88" y="146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7" y="146"/>
                  <a:pt x="88" y="147"/>
                  <a:pt x="87" y="147"/>
                </a:cubicBezTo>
                <a:cubicBezTo>
                  <a:pt x="87" y="147"/>
                  <a:pt x="87" y="146"/>
                  <a:pt x="87" y="146"/>
                </a:cubicBezTo>
                <a:cubicBezTo>
                  <a:pt x="86" y="146"/>
                  <a:pt x="87" y="147"/>
                  <a:pt x="86" y="147"/>
                </a:cubicBezTo>
                <a:cubicBezTo>
                  <a:pt x="87" y="147"/>
                  <a:pt x="87" y="147"/>
                  <a:pt x="88" y="147"/>
                </a:cubicBezTo>
                <a:cubicBezTo>
                  <a:pt x="88" y="147"/>
                  <a:pt x="87" y="148"/>
                  <a:pt x="87" y="148"/>
                </a:cubicBezTo>
                <a:cubicBezTo>
                  <a:pt x="87" y="148"/>
                  <a:pt x="87" y="148"/>
                  <a:pt x="87" y="148"/>
                </a:cubicBezTo>
                <a:cubicBezTo>
                  <a:pt x="86" y="148"/>
                  <a:pt x="86" y="148"/>
                  <a:pt x="85" y="148"/>
                </a:cubicBezTo>
                <a:cubicBezTo>
                  <a:pt x="84" y="149"/>
                  <a:pt x="85" y="148"/>
                  <a:pt x="85" y="149"/>
                </a:cubicBezTo>
                <a:cubicBezTo>
                  <a:pt x="85" y="149"/>
                  <a:pt x="84" y="150"/>
                  <a:pt x="83" y="150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2" y="150"/>
                  <a:pt x="83" y="150"/>
                  <a:pt x="82" y="150"/>
                </a:cubicBezTo>
                <a:cubicBezTo>
                  <a:pt x="82" y="151"/>
                  <a:pt x="81" y="150"/>
                  <a:pt x="81" y="151"/>
                </a:cubicBezTo>
                <a:cubicBezTo>
                  <a:pt x="82" y="151"/>
                  <a:pt x="83" y="151"/>
                  <a:pt x="82" y="152"/>
                </a:cubicBezTo>
                <a:cubicBezTo>
                  <a:pt x="83" y="152"/>
                  <a:pt x="83" y="151"/>
                  <a:pt x="84" y="150"/>
                </a:cubicBezTo>
                <a:cubicBezTo>
                  <a:pt x="85" y="151"/>
                  <a:pt x="84" y="151"/>
                  <a:pt x="83" y="151"/>
                </a:cubicBezTo>
                <a:cubicBezTo>
                  <a:pt x="83" y="152"/>
                  <a:pt x="82" y="152"/>
                  <a:pt x="81" y="153"/>
                </a:cubicBezTo>
                <a:cubicBezTo>
                  <a:pt x="81" y="152"/>
                  <a:pt x="81" y="152"/>
                  <a:pt x="81" y="152"/>
                </a:cubicBezTo>
                <a:cubicBezTo>
                  <a:pt x="80" y="153"/>
                  <a:pt x="80" y="153"/>
                  <a:pt x="81" y="153"/>
                </a:cubicBezTo>
                <a:cubicBezTo>
                  <a:pt x="80" y="154"/>
                  <a:pt x="80" y="154"/>
                  <a:pt x="79" y="154"/>
                </a:cubicBezTo>
                <a:cubicBezTo>
                  <a:pt x="79" y="154"/>
                  <a:pt x="80" y="154"/>
                  <a:pt x="79" y="153"/>
                </a:cubicBezTo>
                <a:cubicBezTo>
                  <a:pt x="79" y="154"/>
                  <a:pt x="78" y="154"/>
                  <a:pt x="77" y="155"/>
                </a:cubicBezTo>
                <a:cubicBezTo>
                  <a:pt x="77" y="155"/>
                  <a:pt x="77" y="154"/>
                  <a:pt x="77" y="154"/>
                </a:cubicBezTo>
                <a:cubicBezTo>
                  <a:pt x="76" y="155"/>
                  <a:pt x="76" y="155"/>
                  <a:pt x="75" y="155"/>
                </a:cubicBezTo>
                <a:cubicBezTo>
                  <a:pt x="75" y="156"/>
                  <a:pt x="74" y="156"/>
                  <a:pt x="73" y="156"/>
                </a:cubicBezTo>
                <a:cubicBezTo>
                  <a:pt x="73" y="157"/>
                  <a:pt x="73" y="158"/>
                  <a:pt x="72" y="158"/>
                </a:cubicBezTo>
                <a:cubicBezTo>
                  <a:pt x="72" y="159"/>
                  <a:pt x="73" y="157"/>
                  <a:pt x="73" y="157"/>
                </a:cubicBezTo>
                <a:cubicBezTo>
                  <a:pt x="73" y="158"/>
                  <a:pt x="72" y="158"/>
                  <a:pt x="71" y="159"/>
                </a:cubicBezTo>
                <a:cubicBezTo>
                  <a:pt x="71" y="159"/>
                  <a:pt x="71" y="158"/>
                  <a:pt x="71" y="158"/>
                </a:cubicBezTo>
                <a:cubicBezTo>
                  <a:pt x="71" y="158"/>
                  <a:pt x="71" y="158"/>
                  <a:pt x="71" y="158"/>
                </a:cubicBezTo>
                <a:cubicBezTo>
                  <a:pt x="70" y="158"/>
                  <a:pt x="71" y="158"/>
                  <a:pt x="70" y="158"/>
                </a:cubicBezTo>
                <a:cubicBezTo>
                  <a:pt x="69" y="159"/>
                  <a:pt x="70" y="158"/>
                  <a:pt x="69" y="158"/>
                </a:cubicBezTo>
                <a:cubicBezTo>
                  <a:pt x="68" y="159"/>
                  <a:pt x="69" y="159"/>
                  <a:pt x="69" y="159"/>
                </a:cubicBezTo>
                <a:cubicBezTo>
                  <a:pt x="68" y="159"/>
                  <a:pt x="67" y="160"/>
                  <a:pt x="67" y="159"/>
                </a:cubicBezTo>
                <a:cubicBezTo>
                  <a:pt x="66" y="160"/>
                  <a:pt x="65" y="161"/>
                  <a:pt x="64" y="161"/>
                </a:cubicBezTo>
                <a:cubicBezTo>
                  <a:pt x="64" y="162"/>
                  <a:pt x="65" y="161"/>
                  <a:pt x="66" y="161"/>
                </a:cubicBezTo>
                <a:cubicBezTo>
                  <a:pt x="66" y="161"/>
                  <a:pt x="65" y="161"/>
                  <a:pt x="64" y="161"/>
                </a:cubicBezTo>
                <a:cubicBezTo>
                  <a:pt x="64" y="162"/>
                  <a:pt x="64" y="162"/>
                  <a:pt x="63" y="162"/>
                </a:cubicBezTo>
                <a:cubicBezTo>
                  <a:pt x="63" y="162"/>
                  <a:pt x="63" y="161"/>
                  <a:pt x="64" y="161"/>
                </a:cubicBezTo>
                <a:cubicBezTo>
                  <a:pt x="64" y="161"/>
                  <a:pt x="63" y="161"/>
                  <a:pt x="63" y="161"/>
                </a:cubicBezTo>
                <a:cubicBezTo>
                  <a:pt x="63" y="161"/>
                  <a:pt x="63" y="160"/>
                  <a:pt x="62" y="160"/>
                </a:cubicBezTo>
                <a:cubicBezTo>
                  <a:pt x="62" y="160"/>
                  <a:pt x="63" y="161"/>
                  <a:pt x="62" y="161"/>
                </a:cubicBezTo>
                <a:cubicBezTo>
                  <a:pt x="62" y="162"/>
                  <a:pt x="63" y="162"/>
                  <a:pt x="62" y="162"/>
                </a:cubicBezTo>
                <a:cubicBezTo>
                  <a:pt x="62" y="162"/>
                  <a:pt x="62" y="162"/>
                  <a:pt x="62" y="162"/>
                </a:cubicBezTo>
                <a:cubicBezTo>
                  <a:pt x="61" y="162"/>
                  <a:pt x="60" y="162"/>
                  <a:pt x="59" y="162"/>
                </a:cubicBezTo>
                <a:cubicBezTo>
                  <a:pt x="59" y="162"/>
                  <a:pt x="60" y="163"/>
                  <a:pt x="60" y="162"/>
                </a:cubicBezTo>
                <a:cubicBezTo>
                  <a:pt x="60" y="161"/>
                  <a:pt x="60" y="162"/>
                  <a:pt x="59" y="162"/>
                </a:cubicBezTo>
                <a:cubicBezTo>
                  <a:pt x="58" y="162"/>
                  <a:pt x="59" y="162"/>
                  <a:pt x="59" y="162"/>
                </a:cubicBezTo>
                <a:cubicBezTo>
                  <a:pt x="59" y="163"/>
                  <a:pt x="58" y="162"/>
                  <a:pt x="58" y="163"/>
                </a:cubicBezTo>
                <a:cubicBezTo>
                  <a:pt x="57" y="163"/>
                  <a:pt x="57" y="164"/>
                  <a:pt x="56" y="163"/>
                </a:cubicBezTo>
                <a:cubicBezTo>
                  <a:pt x="56" y="164"/>
                  <a:pt x="55" y="164"/>
                  <a:pt x="54" y="164"/>
                </a:cubicBezTo>
                <a:cubicBezTo>
                  <a:pt x="53" y="164"/>
                  <a:pt x="52" y="164"/>
                  <a:pt x="51" y="164"/>
                </a:cubicBezTo>
                <a:cubicBezTo>
                  <a:pt x="50" y="164"/>
                  <a:pt x="50" y="164"/>
                  <a:pt x="49" y="163"/>
                </a:cubicBezTo>
                <a:cubicBezTo>
                  <a:pt x="49" y="163"/>
                  <a:pt x="49" y="164"/>
                  <a:pt x="49" y="164"/>
                </a:cubicBezTo>
                <a:cubicBezTo>
                  <a:pt x="48" y="164"/>
                  <a:pt x="47" y="164"/>
                  <a:pt x="47" y="164"/>
                </a:cubicBezTo>
                <a:cubicBezTo>
                  <a:pt x="46" y="164"/>
                  <a:pt x="45" y="163"/>
                  <a:pt x="45" y="163"/>
                </a:cubicBezTo>
                <a:cubicBezTo>
                  <a:pt x="44" y="163"/>
                  <a:pt x="42" y="163"/>
                  <a:pt x="41" y="162"/>
                </a:cubicBezTo>
                <a:cubicBezTo>
                  <a:pt x="41" y="162"/>
                  <a:pt x="41" y="163"/>
                  <a:pt x="41" y="163"/>
                </a:cubicBezTo>
                <a:cubicBezTo>
                  <a:pt x="40" y="163"/>
                  <a:pt x="40" y="162"/>
                  <a:pt x="40" y="162"/>
                </a:cubicBezTo>
                <a:cubicBezTo>
                  <a:pt x="39" y="161"/>
                  <a:pt x="40" y="162"/>
                  <a:pt x="41" y="161"/>
                </a:cubicBezTo>
                <a:cubicBezTo>
                  <a:pt x="41" y="162"/>
                  <a:pt x="41" y="162"/>
                  <a:pt x="41" y="162"/>
                </a:cubicBezTo>
                <a:cubicBezTo>
                  <a:pt x="42" y="162"/>
                  <a:pt x="42" y="163"/>
                  <a:pt x="43" y="162"/>
                </a:cubicBezTo>
                <a:cubicBezTo>
                  <a:pt x="43" y="162"/>
                  <a:pt x="42" y="162"/>
                  <a:pt x="41" y="162"/>
                </a:cubicBezTo>
                <a:cubicBezTo>
                  <a:pt x="41" y="162"/>
                  <a:pt x="41" y="161"/>
                  <a:pt x="41" y="161"/>
                </a:cubicBezTo>
                <a:cubicBezTo>
                  <a:pt x="41" y="161"/>
                  <a:pt x="40" y="161"/>
                  <a:pt x="40" y="160"/>
                </a:cubicBezTo>
                <a:cubicBezTo>
                  <a:pt x="39" y="161"/>
                  <a:pt x="41" y="161"/>
                  <a:pt x="40" y="161"/>
                </a:cubicBezTo>
                <a:cubicBezTo>
                  <a:pt x="40" y="161"/>
                  <a:pt x="38" y="161"/>
                  <a:pt x="39" y="162"/>
                </a:cubicBezTo>
                <a:cubicBezTo>
                  <a:pt x="39" y="162"/>
                  <a:pt x="37" y="162"/>
                  <a:pt x="37" y="161"/>
                </a:cubicBezTo>
                <a:cubicBezTo>
                  <a:pt x="37" y="161"/>
                  <a:pt x="36" y="161"/>
                  <a:pt x="35" y="161"/>
                </a:cubicBezTo>
                <a:cubicBezTo>
                  <a:pt x="35" y="160"/>
                  <a:pt x="34" y="160"/>
                  <a:pt x="34" y="160"/>
                </a:cubicBezTo>
                <a:cubicBezTo>
                  <a:pt x="33" y="160"/>
                  <a:pt x="33" y="159"/>
                  <a:pt x="32" y="159"/>
                </a:cubicBezTo>
                <a:cubicBezTo>
                  <a:pt x="31" y="159"/>
                  <a:pt x="30" y="158"/>
                  <a:pt x="29" y="157"/>
                </a:cubicBezTo>
                <a:cubicBezTo>
                  <a:pt x="28" y="157"/>
                  <a:pt x="27" y="156"/>
                  <a:pt x="26" y="156"/>
                </a:cubicBezTo>
                <a:cubicBezTo>
                  <a:pt x="26" y="155"/>
                  <a:pt x="26" y="155"/>
                  <a:pt x="26" y="155"/>
                </a:cubicBezTo>
                <a:cubicBezTo>
                  <a:pt x="25" y="154"/>
                  <a:pt x="25" y="154"/>
                  <a:pt x="25" y="154"/>
                </a:cubicBezTo>
                <a:cubicBezTo>
                  <a:pt x="25" y="154"/>
                  <a:pt x="24" y="154"/>
                  <a:pt x="24" y="153"/>
                </a:cubicBezTo>
                <a:cubicBezTo>
                  <a:pt x="24" y="152"/>
                  <a:pt x="24" y="153"/>
                  <a:pt x="25" y="153"/>
                </a:cubicBezTo>
                <a:cubicBezTo>
                  <a:pt x="25" y="153"/>
                  <a:pt x="25" y="153"/>
                  <a:pt x="25" y="153"/>
                </a:cubicBezTo>
                <a:cubicBezTo>
                  <a:pt x="26" y="153"/>
                  <a:pt x="26" y="155"/>
                  <a:pt x="26" y="154"/>
                </a:cubicBezTo>
                <a:cubicBezTo>
                  <a:pt x="27" y="154"/>
                  <a:pt x="26" y="154"/>
                  <a:pt x="26" y="153"/>
                </a:cubicBezTo>
                <a:cubicBezTo>
                  <a:pt x="26" y="153"/>
                  <a:pt x="26" y="153"/>
                  <a:pt x="26" y="152"/>
                </a:cubicBezTo>
                <a:cubicBezTo>
                  <a:pt x="25" y="153"/>
                  <a:pt x="26" y="153"/>
                  <a:pt x="26" y="153"/>
                </a:cubicBezTo>
                <a:cubicBezTo>
                  <a:pt x="25" y="153"/>
                  <a:pt x="24" y="151"/>
                  <a:pt x="23" y="151"/>
                </a:cubicBezTo>
                <a:cubicBezTo>
                  <a:pt x="23" y="151"/>
                  <a:pt x="24" y="152"/>
                  <a:pt x="24" y="152"/>
                </a:cubicBezTo>
                <a:cubicBezTo>
                  <a:pt x="24" y="153"/>
                  <a:pt x="24" y="152"/>
                  <a:pt x="23" y="153"/>
                </a:cubicBezTo>
                <a:cubicBezTo>
                  <a:pt x="23" y="153"/>
                  <a:pt x="23" y="152"/>
                  <a:pt x="22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1" y="151"/>
                  <a:pt x="21" y="151"/>
                  <a:pt x="21" y="150"/>
                </a:cubicBezTo>
                <a:cubicBezTo>
                  <a:pt x="20" y="150"/>
                  <a:pt x="20" y="149"/>
                  <a:pt x="19" y="148"/>
                </a:cubicBezTo>
                <a:cubicBezTo>
                  <a:pt x="18" y="147"/>
                  <a:pt x="18" y="147"/>
                  <a:pt x="17" y="146"/>
                </a:cubicBezTo>
                <a:cubicBezTo>
                  <a:pt x="17" y="146"/>
                  <a:pt x="17" y="146"/>
                  <a:pt x="17" y="145"/>
                </a:cubicBezTo>
                <a:cubicBezTo>
                  <a:pt x="16" y="145"/>
                  <a:pt x="16" y="145"/>
                  <a:pt x="16" y="144"/>
                </a:cubicBezTo>
                <a:cubicBezTo>
                  <a:pt x="15" y="145"/>
                  <a:pt x="15" y="145"/>
                  <a:pt x="16" y="146"/>
                </a:cubicBezTo>
                <a:cubicBezTo>
                  <a:pt x="15" y="146"/>
                  <a:pt x="15" y="145"/>
                  <a:pt x="15" y="145"/>
                </a:cubicBezTo>
                <a:cubicBezTo>
                  <a:pt x="14" y="145"/>
                  <a:pt x="15" y="146"/>
                  <a:pt x="15" y="146"/>
                </a:cubicBezTo>
                <a:cubicBezTo>
                  <a:pt x="16" y="147"/>
                  <a:pt x="16" y="147"/>
                  <a:pt x="17" y="148"/>
                </a:cubicBezTo>
                <a:cubicBezTo>
                  <a:pt x="17" y="148"/>
                  <a:pt x="17" y="148"/>
                  <a:pt x="17" y="148"/>
                </a:cubicBezTo>
                <a:cubicBezTo>
                  <a:pt x="18" y="149"/>
                  <a:pt x="18" y="149"/>
                  <a:pt x="18" y="150"/>
                </a:cubicBezTo>
                <a:cubicBezTo>
                  <a:pt x="19" y="150"/>
                  <a:pt x="18" y="150"/>
                  <a:pt x="19" y="150"/>
                </a:cubicBezTo>
                <a:cubicBezTo>
                  <a:pt x="19" y="150"/>
                  <a:pt x="19" y="151"/>
                  <a:pt x="19" y="151"/>
                </a:cubicBezTo>
                <a:cubicBezTo>
                  <a:pt x="20" y="151"/>
                  <a:pt x="20" y="151"/>
                  <a:pt x="20" y="152"/>
                </a:cubicBezTo>
                <a:cubicBezTo>
                  <a:pt x="21" y="152"/>
                  <a:pt x="22" y="153"/>
                  <a:pt x="22" y="154"/>
                </a:cubicBezTo>
                <a:cubicBezTo>
                  <a:pt x="21" y="154"/>
                  <a:pt x="23" y="155"/>
                  <a:pt x="23" y="156"/>
                </a:cubicBezTo>
                <a:cubicBezTo>
                  <a:pt x="23" y="156"/>
                  <a:pt x="23" y="155"/>
                  <a:pt x="24" y="156"/>
                </a:cubicBezTo>
                <a:cubicBezTo>
                  <a:pt x="24" y="155"/>
                  <a:pt x="23" y="155"/>
                  <a:pt x="23" y="155"/>
                </a:cubicBezTo>
                <a:cubicBezTo>
                  <a:pt x="23" y="154"/>
                  <a:pt x="24" y="155"/>
                  <a:pt x="24" y="155"/>
                </a:cubicBezTo>
                <a:cubicBezTo>
                  <a:pt x="24" y="156"/>
                  <a:pt x="24" y="156"/>
                  <a:pt x="25" y="157"/>
                </a:cubicBezTo>
                <a:cubicBezTo>
                  <a:pt x="26" y="157"/>
                  <a:pt x="25" y="156"/>
                  <a:pt x="24" y="156"/>
                </a:cubicBezTo>
                <a:cubicBezTo>
                  <a:pt x="25" y="155"/>
                  <a:pt x="25" y="156"/>
                  <a:pt x="26" y="157"/>
                </a:cubicBezTo>
                <a:cubicBezTo>
                  <a:pt x="26" y="157"/>
                  <a:pt x="27" y="157"/>
                  <a:pt x="27" y="158"/>
                </a:cubicBezTo>
                <a:cubicBezTo>
                  <a:pt x="28" y="158"/>
                  <a:pt x="28" y="158"/>
                  <a:pt x="29" y="159"/>
                </a:cubicBezTo>
                <a:cubicBezTo>
                  <a:pt x="29" y="159"/>
                  <a:pt x="28" y="159"/>
                  <a:pt x="28" y="159"/>
                </a:cubicBezTo>
                <a:cubicBezTo>
                  <a:pt x="28" y="160"/>
                  <a:pt x="29" y="159"/>
                  <a:pt x="30" y="159"/>
                </a:cubicBezTo>
                <a:cubicBezTo>
                  <a:pt x="31" y="160"/>
                  <a:pt x="31" y="160"/>
                  <a:pt x="32" y="161"/>
                </a:cubicBezTo>
                <a:cubicBezTo>
                  <a:pt x="32" y="161"/>
                  <a:pt x="32" y="162"/>
                  <a:pt x="33" y="162"/>
                </a:cubicBezTo>
                <a:cubicBezTo>
                  <a:pt x="34" y="161"/>
                  <a:pt x="32" y="161"/>
                  <a:pt x="32" y="161"/>
                </a:cubicBezTo>
                <a:cubicBezTo>
                  <a:pt x="32" y="161"/>
                  <a:pt x="33" y="161"/>
                  <a:pt x="33" y="161"/>
                </a:cubicBezTo>
                <a:cubicBezTo>
                  <a:pt x="34" y="161"/>
                  <a:pt x="34" y="162"/>
                  <a:pt x="35" y="162"/>
                </a:cubicBezTo>
                <a:cubicBezTo>
                  <a:pt x="36" y="163"/>
                  <a:pt x="37" y="163"/>
                  <a:pt x="37" y="163"/>
                </a:cubicBezTo>
                <a:cubicBezTo>
                  <a:pt x="38" y="163"/>
                  <a:pt x="38" y="163"/>
                  <a:pt x="38" y="163"/>
                </a:cubicBezTo>
                <a:cubicBezTo>
                  <a:pt x="38" y="163"/>
                  <a:pt x="38" y="163"/>
                  <a:pt x="38" y="163"/>
                </a:cubicBezTo>
                <a:cubicBezTo>
                  <a:pt x="38" y="164"/>
                  <a:pt x="39" y="163"/>
                  <a:pt x="40" y="164"/>
                </a:cubicBezTo>
                <a:cubicBezTo>
                  <a:pt x="41" y="164"/>
                  <a:pt x="41" y="165"/>
                  <a:pt x="41" y="165"/>
                </a:cubicBezTo>
                <a:cubicBezTo>
                  <a:pt x="42" y="165"/>
                  <a:pt x="42" y="164"/>
                  <a:pt x="42" y="164"/>
                </a:cubicBezTo>
                <a:cubicBezTo>
                  <a:pt x="42" y="164"/>
                  <a:pt x="43" y="165"/>
                  <a:pt x="44" y="165"/>
                </a:cubicBezTo>
                <a:cubicBezTo>
                  <a:pt x="44" y="165"/>
                  <a:pt x="45" y="165"/>
                  <a:pt x="45" y="165"/>
                </a:cubicBezTo>
                <a:cubicBezTo>
                  <a:pt x="46" y="165"/>
                  <a:pt x="47" y="165"/>
                  <a:pt x="48" y="165"/>
                </a:cubicBezTo>
                <a:cubicBezTo>
                  <a:pt x="48" y="165"/>
                  <a:pt x="48" y="165"/>
                  <a:pt x="48" y="165"/>
                </a:cubicBezTo>
                <a:cubicBezTo>
                  <a:pt x="48" y="165"/>
                  <a:pt x="48" y="165"/>
                  <a:pt x="49" y="165"/>
                </a:cubicBezTo>
                <a:cubicBezTo>
                  <a:pt x="49" y="165"/>
                  <a:pt x="50" y="165"/>
                  <a:pt x="50" y="165"/>
                </a:cubicBezTo>
                <a:cubicBezTo>
                  <a:pt x="51" y="165"/>
                  <a:pt x="51" y="165"/>
                  <a:pt x="52" y="166"/>
                </a:cubicBezTo>
                <a:cubicBezTo>
                  <a:pt x="52" y="166"/>
                  <a:pt x="53" y="165"/>
                  <a:pt x="53" y="165"/>
                </a:cubicBezTo>
                <a:cubicBezTo>
                  <a:pt x="54" y="165"/>
                  <a:pt x="56" y="165"/>
                  <a:pt x="57" y="165"/>
                </a:cubicBezTo>
                <a:cubicBezTo>
                  <a:pt x="58" y="165"/>
                  <a:pt x="59" y="165"/>
                  <a:pt x="61" y="165"/>
                </a:cubicBezTo>
                <a:cubicBezTo>
                  <a:pt x="61" y="166"/>
                  <a:pt x="62" y="166"/>
                  <a:pt x="62" y="167"/>
                </a:cubicBezTo>
                <a:cubicBezTo>
                  <a:pt x="64" y="166"/>
                  <a:pt x="65" y="166"/>
                  <a:pt x="67" y="166"/>
                </a:cubicBezTo>
                <a:cubicBezTo>
                  <a:pt x="68" y="166"/>
                  <a:pt x="68" y="165"/>
                  <a:pt x="68" y="165"/>
                </a:cubicBezTo>
                <a:cubicBezTo>
                  <a:pt x="68" y="165"/>
                  <a:pt x="69" y="165"/>
                  <a:pt x="69" y="165"/>
                </a:cubicBezTo>
                <a:cubicBezTo>
                  <a:pt x="70" y="164"/>
                  <a:pt x="69" y="164"/>
                  <a:pt x="68" y="164"/>
                </a:cubicBezTo>
                <a:cubicBezTo>
                  <a:pt x="67" y="165"/>
                  <a:pt x="67" y="166"/>
                  <a:pt x="66" y="165"/>
                </a:cubicBezTo>
                <a:cubicBezTo>
                  <a:pt x="67" y="165"/>
                  <a:pt x="67" y="164"/>
                  <a:pt x="68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3"/>
                  <a:pt x="68" y="164"/>
                  <a:pt x="68" y="164"/>
                </a:cubicBezTo>
                <a:cubicBezTo>
                  <a:pt x="68" y="164"/>
                  <a:pt x="69" y="164"/>
                  <a:pt x="69" y="164"/>
                </a:cubicBezTo>
                <a:cubicBezTo>
                  <a:pt x="69" y="164"/>
                  <a:pt x="70" y="164"/>
                  <a:pt x="70" y="164"/>
                </a:cubicBezTo>
                <a:cubicBezTo>
                  <a:pt x="70" y="164"/>
                  <a:pt x="71" y="164"/>
                  <a:pt x="71" y="164"/>
                </a:cubicBezTo>
                <a:cubicBezTo>
                  <a:pt x="71" y="164"/>
                  <a:pt x="71" y="163"/>
                  <a:pt x="72" y="163"/>
                </a:cubicBezTo>
                <a:cubicBezTo>
                  <a:pt x="72" y="164"/>
                  <a:pt x="73" y="163"/>
                  <a:pt x="74" y="164"/>
                </a:cubicBezTo>
                <a:cubicBezTo>
                  <a:pt x="74" y="163"/>
                  <a:pt x="73" y="163"/>
                  <a:pt x="74" y="163"/>
                </a:cubicBezTo>
                <a:cubicBezTo>
                  <a:pt x="74" y="162"/>
                  <a:pt x="75" y="162"/>
                  <a:pt x="75" y="163"/>
                </a:cubicBezTo>
                <a:cubicBezTo>
                  <a:pt x="75" y="162"/>
                  <a:pt x="75" y="162"/>
                  <a:pt x="76" y="162"/>
                </a:cubicBezTo>
                <a:cubicBezTo>
                  <a:pt x="76" y="162"/>
                  <a:pt x="76" y="162"/>
                  <a:pt x="76" y="161"/>
                </a:cubicBezTo>
                <a:cubicBezTo>
                  <a:pt x="75" y="161"/>
                  <a:pt x="75" y="162"/>
                  <a:pt x="75" y="162"/>
                </a:cubicBezTo>
                <a:cubicBezTo>
                  <a:pt x="74" y="161"/>
                  <a:pt x="76" y="161"/>
                  <a:pt x="76" y="161"/>
                </a:cubicBezTo>
                <a:cubicBezTo>
                  <a:pt x="76" y="161"/>
                  <a:pt x="76" y="160"/>
                  <a:pt x="77" y="160"/>
                </a:cubicBezTo>
                <a:cubicBezTo>
                  <a:pt x="77" y="160"/>
                  <a:pt x="77" y="160"/>
                  <a:pt x="77" y="160"/>
                </a:cubicBezTo>
                <a:cubicBezTo>
                  <a:pt x="78" y="159"/>
                  <a:pt x="78" y="159"/>
                  <a:pt x="79" y="159"/>
                </a:cubicBezTo>
                <a:cubicBezTo>
                  <a:pt x="79" y="159"/>
                  <a:pt x="80" y="158"/>
                  <a:pt x="80" y="158"/>
                </a:cubicBezTo>
                <a:cubicBezTo>
                  <a:pt x="81" y="158"/>
                  <a:pt x="82" y="158"/>
                  <a:pt x="83" y="157"/>
                </a:cubicBezTo>
                <a:cubicBezTo>
                  <a:pt x="83" y="156"/>
                  <a:pt x="83" y="156"/>
                  <a:pt x="84" y="155"/>
                </a:cubicBezTo>
                <a:cubicBezTo>
                  <a:pt x="82" y="156"/>
                  <a:pt x="82" y="157"/>
                  <a:pt x="81" y="157"/>
                </a:cubicBezTo>
                <a:cubicBezTo>
                  <a:pt x="81" y="156"/>
                  <a:pt x="82" y="156"/>
                  <a:pt x="83" y="155"/>
                </a:cubicBezTo>
                <a:cubicBezTo>
                  <a:pt x="83" y="155"/>
                  <a:pt x="84" y="155"/>
                  <a:pt x="85" y="154"/>
                </a:cubicBezTo>
                <a:cubicBezTo>
                  <a:pt x="86" y="154"/>
                  <a:pt x="85" y="154"/>
                  <a:pt x="85" y="155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7" y="153"/>
                  <a:pt x="87" y="152"/>
                  <a:pt x="88" y="152"/>
                </a:cubicBezTo>
                <a:cubicBezTo>
                  <a:pt x="88" y="151"/>
                  <a:pt x="87" y="153"/>
                  <a:pt x="87" y="152"/>
                </a:cubicBezTo>
                <a:cubicBezTo>
                  <a:pt x="88" y="151"/>
                  <a:pt x="89" y="151"/>
                  <a:pt x="88" y="150"/>
                </a:cubicBezTo>
                <a:cubicBezTo>
                  <a:pt x="89" y="150"/>
                  <a:pt x="90" y="150"/>
                  <a:pt x="90" y="150"/>
                </a:cubicBezTo>
                <a:cubicBezTo>
                  <a:pt x="90" y="149"/>
                  <a:pt x="91" y="149"/>
                  <a:pt x="90" y="149"/>
                </a:cubicBezTo>
                <a:cubicBezTo>
                  <a:pt x="90" y="148"/>
                  <a:pt x="91" y="148"/>
                  <a:pt x="91" y="148"/>
                </a:cubicBezTo>
                <a:cubicBezTo>
                  <a:pt x="91" y="147"/>
                  <a:pt x="92" y="148"/>
                  <a:pt x="92" y="147"/>
                </a:cubicBezTo>
                <a:cubicBezTo>
                  <a:pt x="93" y="147"/>
                  <a:pt x="92" y="148"/>
                  <a:pt x="92" y="147"/>
                </a:cubicBezTo>
                <a:cubicBezTo>
                  <a:pt x="92" y="147"/>
                  <a:pt x="92" y="147"/>
                  <a:pt x="92" y="147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94" y="145"/>
                  <a:pt x="94" y="145"/>
                  <a:pt x="94" y="145"/>
                </a:cubicBezTo>
                <a:cubicBezTo>
                  <a:pt x="94" y="144"/>
                  <a:pt x="94" y="144"/>
                  <a:pt x="94" y="143"/>
                </a:cubicBezTo>
                <a:cubicBezTo>
                  <a:pt x="95" y="143"/>
                  <a:pt x="95" y="142"/>
                  <a:pt x="95" y="142"/>
                </a:cubicBezTo>
                <a:cubicBezTo>
                  <a:pt x="95" y="142"/>
                  <a:pt x="95" y="142"/>
                  <a:pt x="95" y="141"/>
                </a:cubicBezTo>
                <a:cubicBezTo>
                  <a:pt x="96" y="142"/>
                  <a:pt x="96" y="140"/>
                  <a:pt x="96" y="140"/>
                </a:cubicBezTo>
                <a:cubicBezTo>
                  <a:pt x="96" y="140"/>
                  <a:pt x="96" y="139"/>
                  <a:pt x="96" y="139"/>
                </a:cubicBezTo>
                <a:cubicBezTo>
                  <a:pt x="96" y="138"/>
                  <a:pt x="96" y="138"/>
                  <a:pt x="96" y="138"/>
                </a:cubicBezTo>
                <a:cubicBezTo>
                  <a:pt x="95" y="138"/>
                  <a:pt x="96" y="137"/>
                  <a:pt x="96" y="137"/>
                </a:cubicBezTo>
                <a:cubicBezTo>
                  <a:pt x="96" y="136"/>
                  <a:pt x="96" y="137"/>
                  <a:pt x="95" y="137"/>
                </a:cubicBezTo>
                <a:cubicBezTo>
                  <a:pt x="96" y="135"/>
                  <a:pt x="96" y="134"/>
                  <a:pt x="95" y="132"/>
                </a:cubicBezTo>
                <a:cubicBezTo>
                  <a:pt x="95" y="131"/>
                  <a:pt x="94" y="130"/>
                  <a:pt x="94" y="129"/>
                </a:cubicBezTo>
                <a:cubicBezTo>
                  <a:pt x="94" y="128"/>
                  <a:pt x="94" y="128"/>
                  <a:pt x="94" y="128"/>
                </a:cubicBezTo>
                <a:cubicBezTo>
                  <a:pt x="93" y="127"/>
                  <a:pt x="93" y="127"/>
                  <a:pt x="92" y="126"/>
                </a:cubicBezTo>
                <a:cubicBezTo>
                  <a:pt x="92" y="126"/>
                  <a:pt x="91" y="125"/>
                  <a:pt x="92" y="125"/>
                </a:cubicBezTo>
                <a:cubicBezTo>
                  <a:pt x="91" y="124"/>
                  <a:pt x="90" y="123"/>
                  <a:pt x="89" y="122"/>
                </a:cubicBezTo>
                <a:cubicBezTo>
                  <a:pt x="86" y="120"/>
                  <a:pt x="83" y="119"/>
                  <a:pt x="81" y="118"/>
                </a:cubicBezTo>
                <a:cubicBezTo>
                  <a:pt x="81" y="117"/>
                  <a:pt x="81" y="116"/>
                  <a:pt x="80" y="116"/>
                </a:cubicBezTo>
                <a:cubicBezTo>
                  <a:pt x="80" y="116"/>
                  <a:pt x="80" y="116"/>
                  <a:pt x="81" y="116"/>
                </a:cubicBezTo>
                <a:cubicBezTo>
                  <a:pt x="81" y="116"/>
                  <a:pt x="81" y="115"/>
                  <a:pt x="81" y="115"/>
                </a:cubicBezTo>
                <a:cubicBezTo>
                  <a:pt x="82" y="115"/>
                  <a:pt x="82" y="114"/>
                  <a:pt x="80" y="114"/>
                </a:cubicBezTo>
                <a:cubicBezTo>
                  <a:pt x="82" y="114"/>
                  <a:pt x="82" y="113"/>
                  <a:pt x="83" y="113"/>
                </a:cubicBezTo>
                <a:cubicBezTo>
                  <a:pt x="83" y="113"/>
                  <a:pt x="84" y="113"/>
                  <a:pt x="84" y="113"/>
                </a:cubicBezTo>
                <a:cubicBezTo>
                  <a:pt x="84" y="113"/>
                  <a:pt x="85" y="113"/>
                  <a:pt x="85" y="113"/>
                </a:cubicBezTo>
                <a:cubicBezTo>
                  <a:pt x="90" y="115"/>
                  <a:pt x="94" y="118"/>
                  <a:pt x="96" y="121"/>
                </a:cubicBezTo>
                <a:cubicBezTo>
                  <a:pt x="97" y="122"/>
                  <a:pt x="97" y="123"/>
                  <a:pt x="97" y="123"/>
                </a:cubicBezTo>
                <a:cubicBezTo>
                  <a:pt x="98" y="124"/>
                  <a:pt x="99" y="125"/>
                  <a:pt x="99" y="126"/>
                </a:cubicBezTo>
                <a:cubicBezTo>
                  <a:pt x="99" y="127"/>
                  <a:pt x="99" y="127"/>
                  <a:pt x="99" y="128"/>
                </a:cubicBezTo>
                <a:cubicBezTo>
                  <a:pt x="100" y="128"/>
                  <a:pt x="100" y="129"/>
                  <a:pt x="100" y="129"/>
                </a:cubicBezTo>
                <a:cubicBezTo>
                  <a:pt x="101" y="130"/>
                  <a:pt x="101" y="130"/>
                  <a:pt x="100" y="131"/>
                </a:cubicBezTo>
                <a:cubicBezTo>
                  <a:pt x="101" y="131"/>
                  <a:pt x="101" y="131"/>
                  <a:pt x="101" y="132"/>
                </a:cubicBezTo>
                <a:cubicBezTo>
                  <a:pt x="101" y="133"/>
                  <a:pt x="101" y="134"/>
                  <a:pt x="101" y="135"/>
                </a:cubicBezTo>
                <a:cubicBezTo>
                  <a:pt x="101" y="135"/>
                  <a:pt x="101" y="136"/>
                  <a:pt x="101" y="136"/>
                </a:cubicBezTo>
                <a:cubicBezTo>
                  <a:pt x="101" y="136"/>
                  <a:pt x="101" y="136"/>
                  <a:pt x="101" y="136"/>
                </a:cubicBezTo>
                <a:cubicBezTo>
                  <a:pt x="101" y="137"/>
                  <a:pt x="101" y="137"/>
                  <a:pt x="101" y="138"/>
                </a:cubicBezTo>
                <a:cubicBezTo>
                  <a:pt x="101" y="139"/>
                  <a:pt x="101" y="140"/>
                  <a:pt x="100" y="141"/>
                </a:cubicBezTo>
                <a:cubicBezTo>
                  <a:pt x="100" y="141"/>
                  <a:pt x="101" y="142"/>
                  <a:pt x="100" y="143"/>
                </a:cubicBezTo>
                <a:cubicBezTo>
                  <a:pt x="100" y="143"/>
                  <a:pt x="100" y="144"/>
                  <a:pt x="100" y="145"/>
                </a:cubicBezTo>
                <a:cubicBezTo>
                  <a:pt x="99" y="145"/>
                  <a:pt x="99" y="145"/>
                  <a:pt x="99" y="146"/>
                </a:cubicBezTo>
                <a:cubicBezTo>
                  <a:pt x="99" y="146"/>
                  <a:pt x="99" y="146"/>
                  <a:pt x="99" y="146"/>
                </a:cubicBezTo>
                <a:cubicBezTo>
                  <a:pt x="99" y="146"/>
                  <a:pt x="98" y="146"/>
                  <a:pt x="98" y="147"/>
                </a:cubicBezTo>
                <a:cubicBezTo>
                  <a:pt x="98" y="147"/>
                  <a:pt x="98" y="147"/>
                  <a:pt x="98" y="148"/>
                </a:cubicBezTo>
                <a:cubicBezTo>
                  <a:pt x="98" y="148"/>
                  <a:pt x="98" y="148"/>
                  <a:pt x="98" y="148"/>
                </a:cubicBezTo>
                <a:cubicBezTo>
                  <a:pt x="97" y="148"/>
                  <a:pt x="97" y="148"/>
                  <a:pt x="97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96" y="149"/>
                  <a:pt x="96" y="150"/>
                  <a:pt x="96" y="150"/>
                </a:cubicBezTo>
                <a:cubicBezTo>
                  <a:pt x="96" y="150"/>
                  <a:pt x="96" y="150"/>
                  <a:pt x="96" y="150"/>
                </a:cubicBezTo>
                <a:cubicBezTo>
                  <a:pt x="95" y="151"/>
                  <a:pt x="94" y="152"/>
                  <a:pt x="93" y="153"/>
                </a:cubicBezTo>
                <a:cubicBezTo>
                  <a:pt x="93" y="153"/>
                  <a:pt x="93" y="152"/>
                  <a:pt x="92" y="153"/>
                </a:cubicBezTo>
                <a:cubicBezTo>
                  <a:pt x="92" y="153"/>
                  <a:pt x="93" y="153"/>
                  <a:pt x="93" y="154"/>
                </a:cubicBezTo>
                <a:cubicBezTo>
                  <a:pt x="92" y="154"/>
                  <a:pt x="91" y="155"/>
                  <a:pt x="91" y="155"/>
                </a:cubicBezTo>
                <a:cubicBezTo>
                  <a:pt x="90" y="156"/>
                  <a:pt x="90" y="156"/>
                  <a:pt x="89" y="157"/>
                </a:cubicBezTo>
                <a:cubicBezTo>
                  <a:pt x="89" y="157"/>
                  <a:pt x="89" y="156"/>
                  <a:pt x="89" y="156"/>
                </a:cubicBezTo>
                <a:cubicBezTo>
                  <a:pt x="88" y="156"/>
                  <a:pt x="89" y="157"/>
                  <a:pt x="89" y="157"/>
                </a:cubicBezTo>
                <a:cubicBezTo>
                  <a:pt x="88" y="158"/>
                  <a:pt x="89" y="157"/>
                  <a:pt x="88" y="157"/>
                </a:cubicBezTo>
                <a:cubicBezTo>
                  <a:pt x="87" y="158"/>
                  <a:pt x="88" y="158"/>
                  <a:pt x="88" y="158"/>
                </a:cubicBezTo>
                <a:cubicBezTo>
                  <a:pt x="87" y="158"/>
                  <a:pt x="87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5" y="159"/>
                  <a:pt x="85" y="159"/>
                  <a:pt x="85" y="159"/>
                </a:cubicBezTo>
                <a:cubicBezTo>
                  <a:pt x="85" y="160"/>
                  <a:pt x="86" y="159"/>
                  <a:pt x="85" y="160"/>
                </a:cubicBezTo>
                <a:cubicBezTo>
                  <a:pt x="84" y="161"/>
                  <a:pt x="85" y="160"/>
                  <a:pt x="85" y="160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3" y="161"/>
                  <a:pt x="84" y="161"/>
                  <a:pt x="84" y="161"/>
                </a:cubicBezTo>
                <a:cubicBezTo>
                  <a:pt x="83" y="162"/>
                  <a:pt x="83" y="162"/>
                  <a:pt x="82" y="162"/>
                </a:cubicBezTo>
                <a:cubicBezTo>
                  <a:pt x="82" y="162"/>
                  <a:pt x="82" y="162"/>
                  <a:pt x="82" y="162"/>
                </a:cubicBezTo>
                <a:cubicBezTo>
                  <a:pt x="82" y="162"/>
                  <a:pt x="81" y="162"/>
                  <a:pt x="82" y="163"/>
                </a:cubicBezTo>
                <a:cubicBezTo>
                  <a:pt x="80" y="164"/>
                  <a:pt x="80" y="164"/>
                  <a:pt x="79" y="164"/>
                </a:cubicBezTo>
                <a:cubicBezTo>
                  <a:pt x="78" y="164"/>
                  <a:pt x="78" y="165"/>
                  <a:pt x="78" y="164"/>
                </a:cubicBezTo>
                <a:cubicBezTo>
                  <a:pt x="77" y="165"/>
                  <a:pt x="79" y="165"/>
                  <a:pt x="77" y="165"/>
                </a:cubicBezTo>
                <a:cubicBezTo>
                  <a:pt x="77" y="165"/>
                  <a:pt x="78" y="165"/>
                  <a:pt x="78" y="165"/>
                </a:cubicBezTo>
                <a:cubicBezTo>
                  <a:pt x="78" y="165"/>
                  <a:pt x="76" y="167"/>
                  <a:pt x="76" y="166"/>
                </a:cubicBezTo>
                <a:cubicBezTo>
                  <a:pt x="75" y="166"/>
                  <a:pt x="76" y="167"/>
                  <a:pt x="75" y="167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7"/>
                  <a:pt x="74" y="167"/>
                  <a:pt x="74" y="167"/>
                </a:cubicBezTo>
                <a:cubicBezTo>
                  <a:pt x="73" y="168"/>
                  <a:pt x="72" y="167"/>
                  <a:pt x="72" y="167"/>
                </a:cubicBezTo>
                <a:cubicBezTo>
                  <a:pt x="72" y="168"/>
                  <a:pt x="70" y="168"/>
                  <a:pt x="70" y="169"/>
                </a:cubicBezTo>
                <a:cubicBezTo>
                  <a:pt x="70" y="169"/>
                  <a:pt x="70" y="169"/>
                  <a:pt x="71" y="169"/>
                </a:cubicBezTo>
                <a:cubicBezTo>
                  <a:pt x="69" y="170"/>
                  <a:pt x="67" y="169"/>
                  <a:pt x="65" y="170"/>
                </a:cubicBezTo>
                <a:cubicBezTo>
                  <a:pt x="65" y="170"/>
                  <a:pt x="64" y="169"/>
                  <a:pt x="63" y="169"/>
                </a:cubicBezTo>
                <a:cubicBezTo>
                  <a:pt x="62" y="169"/>
                  <a:pt x="63" y="169"/>
                  <a:pt x="62" y="169"/>
                </a:cubicBezTo>
                <a:cubicBezTo>
                  <a:pt x="63" y="170"/>
                  <a:pt x="61" y="170"/>
                  <a:pt x="62" y="171"/>
                </a:cubicBezTo>
                <a:cubicBezTo>
                  <a:pt x="62" y="171"/>
                  <a:pt x="60" y="171"/>
                  <a:pt x="61" y="172"/>
                </a:cubicBezTo>
                <a:cubicBezTo>
                  <a:pt x="59" y="172"/>
                  <a:pt x="57" y="173"/>
                  <a:pt x="55" y="173"/>
                </a:cubicBezTo>
                <a:cubicBezTo>
                  <a:pt x="54" y="173"/>
                  <a:pt x="53" y="173"/>
                  <a:pt x="52" y="173"/>
                </a:cubicBezTo>
                <a:cubicBezTo>
                  <a:pt x="51" y="173"/>
                  <a:pt x="51" y="173"/>
                  <a:pt x="50" y="173"/>
                </a:cubicBezTo>
                <a:cubicBezTo>
                  <a:pt x="50" y="172"/>
                  <a:pt x="52" y="172"/>
                  <a:pt x="53" y="172"/>
                </a:cubicBezTo>
                <a:cubicBezTo>
                  <a:pt x="53" y="172"/>
                  <a:pt x="54" y="172"/>
                  <a:pt x="54" y="172"/>
                </a:cubicBezTo>
                <a:cubicBezTo>
                  <a:pt x="55" y="172"/>
                  <a:pt x="55" y="172"/>
                  <a:pt x="56" y="172"/>
                </a:cubicBezTo>
                <a:cubicBezTo>
                  <a:pt x="55" y="172"/>
                  <a:pt x="54" y="172"/>
                  <a:pt x="54" y="171"/>
                </a:cubicBezTo>
                <a:cubicBezTo>
                  <a:pt x="53" y="171"/>
                  <a:pt x="53" y="172"/>
                  <a:pt x="52" y="172"/>
                </a:cubicBezTo>
                <a:cubicBezTo>
                  <a:pt x="52" y="172"/>
                  <a:pt x="52" y="172"/>
                  <a:pt x="52" y="172"/>
                </a:cubicBezTo>
                <a:cubicBezTo>
                  <a:pt x="51" y="172"/>
                  <a:pt x="50" y="171"/>
                  <a:pt x="49" y="171"/>
                </a:cubicBezTo>
                <a:cubicBezTo>
                  <a:pt x="49" y="171"/>
                  <a:pt x="49" y="171"/>
                  <a:pt x="49" y="171"/>
                </a:cubicBezTo>
                <a:cubicBezTo>
                  <a:pt x="48" y="171"/>
                  <a:pt x="47" y="171"/>
                  <a:pt x="47" y="171"/>
                </a:cubicBezTo>
                <a:cubicBezTo>
                  <a:pt x="46" y="171"/>
                  <a:pt x="46" y="171"/>
                  <a:pt x="46" y="171"/>
                </a:cubicBezTo>
                <a:cubicBezTo>
                  <a:pt x="45" y="170"/>
                  <a:pt x="46" y="171"/>
                  <a:pt x="45" y="171"/>
                </a:cubicBezTo>
                <a:cubicBezTo>
                  <a:pt x="45" y="171"/>
                  <a:pt x="44" y="171"/>
                  <a:pt x="44" y="171"/>
                </a:cubicBezTo>
                <a:cubicBezTo>
                  <a:pt x="43" y="171"/>
                  <a:pt x="43" y="171"/>
                  <a:pt x="42" y="171"/>
                </a:cubicBezTo>
                <a:cubicBezTo>
                  <a:pt x="42" y="171"/>
                  <a:pt x="41" y="171"/>
                  <a:pt x="41" y="171"/>
                </a:cubicBezTo>
                <a:cubicBezTo>
                  <a:pt x="40" y="170"/>
                  <a:pt x="40" y="170"/>
                  <a:pt x="39" y="170"/>
                </a:cubicBezTo>
                <a:cubicBezTo>
                  <a:pt x="39" y="170"/>
                  <a:pt x="38" y="170"/>
                  <a:pt x="38" y="170"/>
                </a:cubicBezTo>
                <a:cubicBezTo>
                  <a:pt x="39" y="170"/>
                  <a:pt x="41" y="171"/>
                  <a:pt x="43" y="171"/>
                </a:cubicBezTo>
                <a:cubicBezTo>
                  <a:pt x="43" y="171"/>
                  <a:pt x="44" y="170"/>
                  <a:pt x="44" y="170"/>
                </a:cubicBezTo>
                <a:cubicBezTo>
                  <a:pt x="43" y="170"/>
                  <a:pt x="43" y="170"/>
                  <a:pt x="43" y="170"/>
                </a:cubicBezTo>
                <a:cubicBezTo>
                  <a:pt x="42" y="170"/>
                  <a:pt x="41" y="170"/>
                  <a:pt x="39" y="169"/>
                </a:cubicBezTo>
                <a:cubicBezTo>
                  <a:pt x="40" y="169"/>
                  <a:pt x="39" y="169"/>
                  <a:pt x="39" y="169"/>
                </a:cubicBezTo>
                <a:cubicBezTo>
                  <a:pt x="38" y="169"/>
                  <a:pt x="37" y="168"/>
                  <a:pt x="36" y="168"/>
                </a:cubicBezTo>
                <a:cubicBezTo>
                  <a:pt x="35" y="168"/>
                  <a:pt x="34" y="168"/>
                  <a:pt x="34" y="167"/>
                </a:cubicBezTo>
                <a:cubicBezTo>
                  <a:pt x="33" y="167"/>
                  <a:pt x="32" y="167"/>
                  <a:pt x="32" y="166"/>
                </a:cubicBezTo>
                <a:cubicBezTo>
                  <a:pt x="31" y="166"/>
                  <a:pt x="32" y="166"/>
                  <a:pt x="32" y="166"/>
                </a:cubicBezTo>
                <a:cubicBezTo>
                  <a:pt x="31" y="165"/>
                  <a:pt x="32" y="167"/>
                  <a:pt x="30" y="166"/>
                </a:cubicBezTo>
                <a:cubicBezTo>
                  <a:pt x="30" y="165"/>
                  <a:pt x="31" y="165"/>
                  <a:pt x="32" y="165"/>
                </a:cubicBezTo>
                <a:cubicBezTo>
                  <a:pt x="32" y="164"/>
                  <a:pt x="30" y="164"/>
                  <a:pt x="30" y="165"/>
                </a:cubicBezTo>
                <a:cubicBezTo>
                  <a:pt x="30" y="165"/>
                  <a:pt x="29" y="165"/>
                  <a:pt x="29" y="165"/>
                </a:cubicBezTo>
                <a:cubicBezTo>
                  <a:pt x="27" y="164"/>
                  <a:pt x="24" y="162"/>
                  <a:pt x="21" y="159"/>
                </a:cubicBezTo>
                <a:cubicBezTo>
                  <a:pt x="19" y="157"/>
                  <a:pt x="17" y="155"/>
                  <a:pt x="15" y="153"/>
                </a:cubicBezTo>
                <a:cubicBezTo>
                  <a:pt x="14" y="153"/>
                  <a:pt x="14" y="153"/>
                  <a:pt x="15" y="153"/>
                </a:cubicBezTo>
                <a:cubicBezTo>
                  <a:pt x="14" y="153"/>
                  <a:pt x="13" y="152"/>
                  <a:pt x="12" y="151"/>
                </a:cubicBezTo>
                <a:cubicBezTo>
                  <a:pt x="13" y="151"/>
                  <a:pt x="13" y="152"/>
                  <a:pt x="13" y="151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2" y="149"/>
                  <a:pt x="13" y="150"/>
                  <a:pt x="14" y="150"/>
                </a:cubicBezTo>
                <a:cubicBezTo>
                  <a:pt x="13" y="149"/>
                  <a:pt x="13" y="149"/>
                  <a:pt x="13" y="148"/>
                </a:cubicBezTo>
                <a:cubicBezTo>
                  <a:pt x="12" y="148"/>
                  <a:pt x="11" y="147"/>
                  <a:pt x="10" y="147"/>
                </a:cubicBezTo>
                <a:cubicBezTo>
                  <a:pt x="10" y="146"/>
                  <a:pt x="9" y="145"/>
                  <a:pt x="10" y="145"/>
                </a:cubicBezTo>
                <a:cubicBezTo>
                  <a:pt x="9" y="144"/>
                  <a:pt x="8" y="143"/>
                  <a:pt x="7" y="140"/>
                </a:cubicBezTo>
                <a:cubicBezTo>
                  <a:pt x="7" y="140"/>
                  <a:pt x="7" y="140"/>
                  <a:pt x="8" y="140"/>
                </a:cubicBezTo>
                <a:cubicBezTo>
                  <a:pt x="7" y="139"/>
                  <a:pt x="7" y="139"/>
                  <a:pt x="7" y="140"/>
                </a:cubicBezTo>
                <a:cubicBezTo>
                  <a:pt x="7" y="138"/>
                  <a:pt x="6" y="137"/>
                  <a:pt x="5" y="136"/>
                </a:cubicBezTo>
                <a:cubicBezTo>
                  <a:pt x="5" y="135"/>
                  <a:pt x="4" y="133"/>
                  <a:pt x="4" y="132"/>
                </a:cubicBezTo>
                <a:cubicBezTo>
                  <a:pt x="4" y="131"/>
                  <a:pt x="4" y="130"/>
                  <a:pt x="4" y="129"/>
                </a:cubicBezTo>
                <a:cubicBezTo>
                  <a:pt x="3" y="128"/>
                  <a:pt x="3" y="128"/>
                  <a:pt x="3" y="127"/>
                </a:cubicBezTo>
                <a:cubicBezTo>
                  <a:pt x="3" y="127"/>
                  <a:pt x="3" y="127"/>
                  <a:pt x="3" y="126"/>
                </a:cubicBezTo>
                <a:cubicBezTo>
                  <a:pt x="3" y="126"/>
                  <a:pt x="3" y="126"/>
                  <a:pt x="3" y="125"/>
                </a:cubicBezTo>
                <a:cubicBezTo>
                  <a:pt x="2" y="123"/>
                  <a:pt x="2" y="121"/>
                  <a:pt x="1" y="118"/>
                </a:cubicBezTo>
                <a:cubicBezTo>
                  <a:pt x="2" y="117"/>
                  <a:pt x="2" y="118"/>
                  <a:pt x="2" y="118"/>
                </a:cubicBezTo>
                <a:cubicBezTo>
                  <a:pt x="2" y="116"/>
                  <a:pt x="1" y="117"/>
                  <a:pt x="1" y="115"/>
                </a:cubicBezTo>
                <a:cubicBezTo>
                  <a:pt x="1" y="115"/>
                  <a:pt x="2" y="116"/>
                  <a:pt x="2" y="116"/>
                </a:cubicBezTo>
                <a:cubicBezTo>
                  <a:pt x="2" y="115"/>
                  <a:pt x="1" y="115"/>
                  <a:pt x="2" y="114"/>
                </a:cubicBezTo>
                <a:cubicBezTo>
                  <a:pt x="2" y="114"/>
                  <a:pt x="2" y="115"/>
                  <a:pt x="3" y="115"/>
                </a:cubicBezTo>
                <a:cubicBezTo>
                  <a:pt x="3" y="114"/>
                  <a:pt x="2" y="114"/>
                  <a:pt x="2" y="113"/>
                </a:cubicBezTo>
                <a:cubicBezTo>
                  <a:pt x="2" y="113"/>
                  <a:pt x="3" y="113"/>
                  <a:pt x="3" y="114"/>
                </a:cubicBezTo>
                <a:cubicBezTo>
                  <a:pt x="3" y="113"/>
                  <a:pt x="2" y="113"/>
                  <a:pt x="2" y="112"/>
                </a:cubicBezTo>
                <a:cubicBezTo>
                  <a:pt x="3" y="112"/>
                  <a:pt x="2" y="111"/>
                  <a:pt x="2" y="111"/>
                </a:cubicBezTo>
                <a:cubicBezTo>
                  <a:pt x="2" y="110"/>
                  <a:pt x="1" y="110"/>
                  <a:pt x="1" y="109"/>
                </a:cubicBezTo>
                <a:cubicBezTo>
                  <a:pt x="2" y="109"/>
                  <a:pt x="2" y="109"/>
                  <a:pt x="2" y="109"/>
                </a:cubicBezTo>
                <a:cubicBezTo>
                  <a:pt x="2" y="110"/>
                  <a:pt x="2" y="110"/>
                  <a:pt x="2" y="110"/>
                </a:cubicBezTo>
                <a:cubicBezTo>
                  <a:pt x="3" y="110"/>
                  <a:pt x="3" y="109"/>
                  <a:pt x="2" y="108"/>
                </a:cubicBezTo>
                <a:cubicBezTo>
                  <a:pt x="3" y="108"/>
                  <a:pt x="3" y="109"/>
                  <a:pt x="4" y="109"/>
                </a:cubicBezTo>
                <a:cubicBezTo>
                  <a:pt x="3" y="108"/>
                  <a:pt x="3" y="108"/>
                  <a:pt x="3" y="108"/>
                </a:cubicBezTo>
                <a:cubicBezTo>
                  <a:pt x="3" y="107"/>
                  <a:pt x="3" y="107"/>
                  <a:pt x="3" y="107"/>
                </a:cubicBezTo>
                <a:cubicBezTo>
                  <a:pt x="4" y="108"/>
                  <a:pt x="5" y="110"/>
                  <a:pt x="4" y="111"/>
                </a:cubicBezTo>
                <a:cubicBezTo>
                  <a:pt x="4" y="112"/>
                  <a:pt x="4" y="111"/>
                  <a:pt x="4" y="111"/>
                </a:cubicBezTo>
                <a:cubicBezTo>
                  <a:pt x="4" y="113"/>
                  <a:pt x="5" y="114"/>
                  <a:pt x="4" y="115"/>
                </a:cubicBezTo>
                <a:cubicBezTo>
                  <a:pt x="4" y="115"/>
                  <a:pt x="5" y="115"/>
                  <a:pt x="5" y="115"/>
                </a:cubicBezTo>
                <a:cubicBezTo>
                  <a:pt x="5" y="116"/>
                  <a:pt x="5" y="117"/>
                  <a:pt x="6" y="118"/>
                </a:cubicBezTo>
                <a:cubicBezTo>
                  <a:pt x="5" y="118"/>
                  <a:pt x="5" y="119"/>
                  <a:pt x="6" y="120"/>
                </a:cubicBezTo>
                <a:cubicBezTo>
                  <a:pt x="6" y="121"/>
                  <a:pt x="6" y="122"/>
                  <a:pt x="6" y="122"/>
                </a:cubicBezTo>
                <a:cubicBezTo>
                  <a:pt x="6" y="123"/>
                  <a:pt x="6" y="124"/>
                  <a:pt x="6" y="124"/>
                </a:cubicBezTo>
                <a:cubicBezTo>
                  <a:pt x="7" y="124"/>
                  <a:pt x="7" y="123"/>
                  <a:pt x="7" y="123"/>
                </a:cubicBezTo>
                <a:cubicBezTo>
                  <a:pt x="8" y="123"/>
                  <a:pt x="7" y="123"/>
                  <a:pt x="7" y="124"/>
                </a:cubicBezTo>
                <a:cubicBezTo>
                  <a:pt x="7" y="124"/>
                  <a:pt x="8" y="124"/>
                  <a:pt x="8" y="124"/>
                </a:cubicBezTo>
                <a:cubicBezTo>
                  <a:pt x="8" y="122"/>
                  <a:pt x="7" y="122"/>
                  <a:pt x="7" y="122"/>
                </a:cubicBezTo>
                <a:cubicBezTo>
                  <a:pt x="7" y="120"/>
                  <a:pt x="6" y="119"/>
                  <a:pt x="6" y="118"/>
                </a:cubicBezTo>
                <a:cubicBezTo>
                  <a:pt x="6" y="117"/>
                  <a:pt x="6" y="116"/>
                  <a:pt x="6" y="115"/>
                </a:cubicBezTo>
                <a:cubicBezTo>
                  <a:pt x="6" y="115"/>
                  <a:pt x="7" y="115"/>
                  <a:pt x="7" y="116"/>
                </a:cubicBezTo>
                <a:cubicBezTo>
                  <a:pt x="8" y="116"/>
                  <a:pt x="7" y="114"/>
                  <a:pt x="7" y="114"/>
                </a:cubicBezTo>
                <a:cubicBezTo>
                  <a:pt x="7" y="114"/>
                  <a:pt x="7" y="114"/>
                  <a:pt x="7" y="115"/>
                </a:cubicBezTo>
                <a:cubicBezTo>
                  <a:pt x="6" y="115"/>
                  <a:pt x="6" y="114"/>
                  <a:pt x="6" y="113"/>
                </a:cubicBezTo>
                <a:cubicBezTo>
                  <a:pt x="6" y="113"/>
                  <a:pt x="7" y="113"/>
                  <a:pt x="7" y="113"/>
                </a:cubicBezTo>
                <a:cubicBezTo>
                  <a:pt x="7" y="112"/>
                  <a:pt x="6" y="113"/>
                  <a:pt x="6" y="112"/>
                </a:cubicBezTo>
                <a:cubicBezTo>
                  <a:pt x="7" y="112"/>
                  <a:pt x="7" y="112"/>
                  <a:pt x="7" y="111"/>
                </a:cubicBezTo>
                <a:cubicBezTo>
                  <a:pt x="7" y="111"/>
                  <a:pt x="7" y="111"/>
                  <a:pt x="7" y="111"/>
                </a:cubicBezTo>
                <a:cubicBezTo>
                  <a:pt x="6" y="111"/>
                  <a:pt x="7" y="111"/>
                  <a:pt x="6" y="111"/>
                </a:cubicBezTo>
                <a:cubicBezTo>
                  <a:pt x="7" y="110"/>
                  <a:pt x="7" y="110"/>
                  <a:pt x="7" y="110"/>
                </a:cubicBezTo>
                <a:cubicBezTo>
                  <a:pt x="7" y="109"/>
                  <a:pt x="7" y="109"/>
                  <a:pt x="7" y="108"/>
                </a:cubicBezTo>
                <a:cubicBezTo>
                  <a:pt x="7" y="107"/>
                  <a:pt x="8" y="107"/>
                  <a:pt x="8" y="106"/>
                </a:cubicBezTo>
                <a:cubicBezTo>
                  <a:pt x="7" y="106"/>
                  <a:pt x="7" y="105"/>
                  <a:pt x="6" y="105"/>
                </a:cubicBezTo>
                <a:cubicBezTo>
                  <a:pt x="6" y="104"/>
                  <a:pt x="6" y="104"/>
                  <a:pt x="5" y="104"/>
                </a:cubicBezTo>
                <a:cubicBezTo>
                  <a:pt x="5" y="103"/>
                  <a:pt x="6" y="103"/>
                  <a:pt x="5" y="102"/>
                </a:cubicBezTo>
                <a:cubicBezTo>
                  <a:pt x="6" y="102"/>
                  <a:pt x="6" y="103"/>
                  <a:pt x="6" y="103"/>
                </a:cubicBezTo>
                <a:cubicBezTo>
                  <a:pt x="6" y="103"/>
                  <a:pt x="7" y="103"/>
                  <a:pt x="7" y="102"/>
                </a:cubicBezTo>
                <a:cubicBezTo>
                  <a:pt x="6" y="101"/>
                  <a:pt x="6" y="101"/>
                  <a:pt x="7" y="101"/>
                </a:cubicBezTo>
                <a:cubicBezTo>
                  <a:pt x="7" y="100"/>
                  <a:pt x="7" y="101"/>
                  <a:pt x="8" y="101"/>
                </a:cubicBezTo>
                <a:cubicBezTo>
                  <a:pt x="8" y="101"/>
                  <a:pt x="7" y="100"/>
                  <a:pt x="7" y="101"/>
                </a:cubicBezTo>
                <a:cubicBezTo>
                  <a:pt x="7" y="100"/>
                  <a:pt x="7" y="99"/>
                  <a:pt x="7" y="98"/>
                </a:cubicBezTo>
                <a:cubicBezTo>
                  <a:pt x="7" y="98"/>
                  <a:pt x="6" y="98"/>
                  <a:pt x="6" y="99"/>
                </a:cubicBezTo>
                <a:cubicBezTo>
                  <a:pt x="6" y="99"/>
                  <a:pt x="6" y="100"/>
                  <a:pt x="6" y="100"/>
                </a:cubicBezTo>
                <a:cubicBezTo>
                  <a:pt x="5" y="100"/>
                  <a:pt x="6" y="102"/>
                  <a:pt x="5" y="101"/>
                </a:cubicBezTo>
                <a:cubicBezTo>
                  <a:pt x="5" y="99"/>
                  <a:pt x="4" y="94"/>
                  <a:pt x="5" y="92"/>
                </a:cubicBezTo>
                <a:cubicBezTo>
                  <a:pt x="6" y="92"/>
                  <a:pt x="5" y="92"/>
                  <a:pt x="5" y="93"/>
                </a:cubicBezTo>
                <a:cubicBezTo>
                  <a:pt x="5" y="95"/>
                  <a:pt x="5" y="98"/>
                  <a:pt x="5" y="100"/>
                </a:cubicBezTo>
                <a:cubicBezTo>
                  <a:pt x="5" y="99"/>
                  <a:pt x="5" y="98"/>
                  <a:pt x="6" y="98"/>
                </a:cubicBezTo>
                <a:cubicBezTo>
                  <a:pt x="6" y="97"/>
                  <a:pt x="5" y="97"/>
                  <a:pt x="5" y="96"/>
                </a:cubicBezTo>
                <a:cubicBezTo>
                  <a:pt x="5" y="96"/>
                  <a:pt x="6" y="96"/>
                  <a:pt x="6" y="96"/>
                </a:cubicBezTo>
                <a:cubicBezTo>
                  <a:pt x="6" y="95"/>
                  <a:pt x="5" y="95"/>
                  <a:pt x="5" y="95"/>
                </a:cubicBezTo>
                <a:cubicBezTo>
                  <a:pt x="5" y="95"/>
                  <a:pt x="6" y="95"/>
                  <a:pt x="6" y="94"/>
                </a:cubicBezTo>
                <a:cubicBezTo>
                  <a:pt x="6" y="94"/>
                  <a:pt x="6" y="94"/>
                  <a:pt x="6" y="94"/>
                </a:cubicBezTo>
                <a:cubicBezTo>
                  <a:pt x="6" y="93"/>
                  <a:pt x="6" y="92"/>
                  <a:pt x="6" y="91"/>
                </a:cubicBezTo>
                <a:cubicBezTo>
                  <a:pt x="6" y="91"/>
                  <a:pt x="6" y="91"/>
                  <a:pt x="6" y="91"/>
                </a:cubicBezTo>
                <a:cubicBezTo>
                  <a:pt x="6" y="90"/>
                  <a:pt x="6" y="91"/>
                  <a:pt x="5" y="90"/>
                </a:cubicBezTo>
                <a:cubicBezTo>
                  <a:pt x="5" y="90"/>
                  <a:pt x="6" y="90"/>
                  <a:pt x="6" y="90"/>
                </a:cubicBezTo>
                <a:cubicBezTo>
                  <a:pt x="6" y="89"/>
                  <a:pt x="5" y="89"/>
                  <a:pt x="5" y="89"/>
                </a:cubicBezTo>
                <a:cubicBezTo>
                  <a:pt x="5" y="87"/>
                  <a:pt x="5" y="86"/>
                  <a:pt x="5" y="84"/>
                </a:cubicBezTo>
                <a:cubicBezTo>
                  <a:pt x="5" y="84"/>
                  <a:pt x="6" y="84"/>
                  <a:pt x="6" y="84"/>
                </a:cubicBezTo>
                <a:cubicBezTo>
                  <a:pt x="6" y="83"/>
                  <a:pt x="6" y="83"/>
                  <a:pt x="6" y="82"/>
                </a:cubicBezTo>
                <a:cubicBezTo>
                  <a:pt x="6" y="82"/>
                  <a:pt x="6" y="81"/>
                  <a:pt x="6" y="81"/>
                </a:cubicBezTo>
                <a:cubicBezTo>
                  <a:pt x="6" y="81"/>
                  <a:pt x="6" y="80"/>
                  <a:pt x="6" y="80"/>
                </a:cubicBezTo>
                <a:cubicBezTo>
                  <a:pt x="6" y="79"/>
                  <a:pt x="7" y="76"/>
                  <a:pt x="7" y="74"/>
                </a:cubicBezTo>
                <a:cubicBezTo>
                  <a:pt x="7" y="74"/>
                  <a:pt x="7" y="75"/>
                  <a:pt x="7" y="75"/>
                </a:cubicBezTo>
                <a:cubicBezTo>
                  <a:pt x="7" y="76"/>
                  <a:pt x="7" y="77"/>
                  <a:pt x="7" y="78"/>
                </a:cubicBezTo>
                <a:cubicBezTo>
                  <a:pt x="7" y="78"/>
                  <a:pt x="8" y="78"/>
                  <a:pt x="7" y="79"/>
                </a:cubicBezTo>
                <a:cubicBezTo>
                  <a:pt x="8" y="78"/>
                  <a:pt x="7" y="77"/>
                  <a:pt x="7" y="77"/>
                </a:cubicBezTo>
                <a:cubicBezTo>
                  <a:pt x="8" y="76"/>
                  <a:pt x="7" y="75"/>
                  <a:pt x="8" y="75"/>
                </a:cubicBezTo>
                <a:cubicBezTo>
                  <a:pt x="8" y="75"/>
                  <a:pt x="7" y="75"/>
                  <a:pt x="7" y="75"/>
                </a:cubicBezTo>
                <a:cubicBezTo>
                  <a:pt x="7" y="74"/>
                  <a:pt x="8" y="74"/>
                  <a:pt x="8" y="73"/>
                </a:cubicBezTo>
                <a:cubicBezTo>
                  <a:pt x="7" y="73"/>
                  <a:pt x="7" y="74"/>
                  <a:pt x="7" y="74"/>
                </a:cubicBezTo>
                <a:cubicBezTo>
                  <a:pt x="7" y="74"/>
                  <a:pt x="7" y="73"/>
                  <a:pt x="7" y="72"/>
                </a:cubicBezTo>
                <a:cubicBezTo>
                  <a:pt x="7" y="71"/>
                  <a:pt x="7" y="71"/>
                  <a:pt x="7" y="70"/>
                </a:cubicBezTo>
                <a:cubicBezTo>
                  <a:pt x="7" y="70"/>
                  <a:pt x="8" y="69"/>
                  <a:pt x="8" y="69"/>
                </a:cubicBezTo>
                <a:cubicBezTo>
                  <a:pt x="8" y="69"/>
                  <a:pt x="8" y="69"/>
                  <a:pt x="8" y="69"/>
                </a:cubicBezTo>
                <a:cubicBezTo>
                  <a:pt x="8" y="68"/>
                  <a:pt x="8" y="68"/>
                  <a:pt x="8" y="67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6"/>
                  <a:pt x="8" y="66"/>
                  <a:pt x="8" y="66"/>
                </a:cubicBezTo>
                <a:cubicBezTo>
                  <a:pt x="8" y="66"/>
                  <a:pt x="8" y="66"/>
                  <a:pt x="8" y="67"/>
                </a:cubicBezTo>
                <a:cubicBezTo>
                  <a:pt x="9" y="67"/>
                  <a:pt x="9" y="66"/>
                  <a:pt x="9" y="66"/>
                </a:cubicBezTo>
                <a:cubicBezTo>
                  <a:pt x="9" y="65"/>
                  <a:pt x="9" y="65"/>
                  <a:pt x="9" y="65"/>
                </a:cubicBezTo>
                <a:cubicBezTo>
                  <a:pt x="9" y="65"/>
                  <a:pt x="10" y="64"/>
                  <a:pt x="9" y="64"/>
                </a:cubicBezTo>
                <a:cubicBezTo>
                  <a:pt x="8" y="64"/>
                  <a:pt x="9" y="65"/>
                  <a:pt x="8" y="65"/>
                </a:cubicBezTo>
                <a:cubicBezTo>
                  <a:pt x="8" y="65"/>
                  <a:pt x="8" y="64"/>
                  <a:pt x="8" y="64"/>
                </a:cubicBezTo>
                <a:cubicBezTo>
                  <a:pt x="8" y="64"/>
                  <a:pt x="8" y="65"/>
                  <a:pt x="7" y="65"/>
                </a:cubicBezTo>
                <a:cubicBezTo>
                  <a:pt x="7" y="66"/>
                  <a:pt x="7" y="66"/>
                  <a:pt x="6" y="67"/>
                </a:cubicBezTo>
                <a:cubicBezTo>
                  <a:pt x="6" y="67"/>
                  <a:pt x="7" y="66"/>
                  <a:pt x="6" y="66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7"/>
                  <a:pt x="5" y="65"/>
                  <a:pt x="5" y="67"/>
                </a:cubicBezTo>
                <a:cubicBezTo>
                  <a:pt x="4" y="66"/>
                  <a:pt x="6" y="65"/>
                  <a:pt x="5" y="64"/>
                </a:cubicBezTo>
                <a:cubicBezTo>
                  <a:pt x="5" y="65"/>
                  <a:pt x="4" y="66"/>
                  <a:pt x="4" y="67"/>
                </a:cubicBezTo>
                <a:cubicBezTo>
                  <a:pt x="4" y="67"/>
                  <a:pt x="4" y="67"/>
                  <a:pt x="5" y="67"/>
                </a:cubicBezTo>
                <a:cubicBezTo>
                  <a:pt x="4" y="68"/>
                  <a:pt x="4" y="67"/>
                  <a:pt x="3" y="68"/>
                </a:cubicBezTo>
                <a:cubicBezTo>
                  <a:pt x="3" y="68"/>
                  <a:pt x="3" y="69"/>
                  <a:pt x="3" y="69"/>
                </a:cubicBezTo>
                <a:cubicBezTo>
                  <a:pt x="2" y="68"/>
                  <a:pt x="3" y="67"/>
                  <a:pt x="3" y="65"/>
                </a:cubicBezTo>
                <a:cubicBezTo>
                  <a:pt x="4" y="65"/>
                  <a:pt x="3" y="66"/>
                  <a:pt x="4" y="66"/>
                </a:cubicBezTo>
                <a:cubicBezTo>
                  <a:pt x="4" y="65"/>
                  <a:pt x="3" y="65"/>
                  <a:pt x="4" y="64"/>
                </a:cubicBezTo>
                <a:cubicBezTo>
                  <a:pt x="4" y="64"/>
                  <a:pt x="3" y="64"/>
                  <a:pt x="3" y="64"/>
                </a:cubicBezTo>
                <a:cubicBezTo>
                  <a:pt x="3" y="63"/>
                  <a:pt x="3" y="62"/>
                  <a:pt x="2" y="62"/>
                </a:cubicBezTo>
                <a:cubicBezTo>
                  <a:pt x="2" y="61"/>
                  <a:pt x="3" y="61"/>
                  <a:pt x="3" y="61"/>
                </a:cubicBezTo>
                <a:cubicBezTo>
                  <a:pt x="4" y="60"/>
                  <a:pt x="3" y="59"/>
                  <a:pt x="4" y="58"/>
                </a:cubicBezTo>
                <a:cubicBezTo>
                  <a:pt x="4" y="58"/>
                  <a:pt x="4" y="59"/>
                  <a:pt x="4" y="59"/>
                </a:cubicBezTo>
                <a:cubicBezTo>
                  <a:pt x="5" y="59"/>
                  <a:pt x="5" y="57"/>
                  <a:pt x="6" y="57"/>
                </a:cubicBezTo>
                <a:cubicBezTo>
                  <a:pt x="6" y="56"/>
                  <a:pt x="5" y="57"/>
                  <a:pt x="4" y="57"/>
                </a:cubicBezTo>
                <a:cubicBezTo>
                  <a:pt x="4" y="57"/>
                  <a:pt x="5" y="56"/>
                  <a:pt x="5" y="56"/>
                </a:cubicBezTo>
                <a:cubicBezTo>
                  <a:pt x="5" y="57"/>
                  <a:pt x="6" y="56"/>
                  <a:pt x="6" y="56"/>
                </a:cubicBezTo>
                <a:cubicBezTo>
                  <a:pt x="6" y="54"/>
                  <a:pt x="5" y="54"/>
                  <a:pt x="6" y="52"/>
                </a:cubicBezTo>
                <a:cubicBezTo>
                  <a:pt x="6" y="51"/>
                  <a:pt x="7" y="52"/>
                  <a:pt x="7" y="52"/>
                </a:cubicBezTo>
                <a:cubicBezTo>
                  <a:pt x="7" y="51"/>
                  <a:pt x="7" y="51"/>
                  <a:pt x="7" y="51"/>
                </a:cubicBezTo>
                <a:cubicBezTo>
                  <a:pt x="7" y="50"/>
                  <a:pt x="6" y="52"/>
                  <a:pt x="6" y="50"/>
                </a:cubicBezTo>
                <a:cubicBezTo>
                  <a:pt x="6" y="50"/>
                  <a:pt x="7" y="50"/>
                  <a:pt x="7" y="50"/>
                </a:cubicBezTo>
                <a:cubicBezTo>
                  <a:pt x="7" y="49"/>
                  <a:pt x="7" y="49"/>
                  <a:pt x="7" y="48"/>
                </a:cubicBezTo>
                <a:cubicBezTo>
                  <a:pt x="8" y="47"/>
                  <a:pt x="8" y="47"/>
                  <a:pt x="8" y="46"/>
                </a:cubicBezTo>
                <a:cubicBezTo>
                  <a:pt x="8" y="46"/>
                  <a:pt x="8" y="47"/>
                  <a:pt x="8" y="47"/>
                </a:cubicBezTo>
                <a:cubicBezTo>
                  <a:pt x="8" y="46"/>
                  <a:pt x="9" y="44"/>
                  <a:pt x="10" y="42"/>
                </a:cubicBezTo>
                <a:cubicBezTo>
                  <a:pt x="10" y="42"/>
                  <a:pt x="11" y="42"/>
                  <a:pt x="11" y="42"/>
                </a:cubicBezTo>
                <a:cubicBezTo>
                  <a:pt x="11" y="41"/>
                  <a:pt x="11" y="42"/>
                  <a:pt x="10" y="41"/>
                </a:cubicBezTo>
                <a:cubicBezTo>
                  <a:pt x="11" y="41"/>
                  <a:pt x="11" y="40"/>
                  <a:pt x="11" y="39"/>
                </a:cubicBezTo>
                <a:cubicBezTo>
                  <a:pt x="12" y="39"/>
                  <a:pt x="12" y="38"/>
                  <a:pt x="12" y="38"/>
                </a:cubicBezTo>
                <a:cubicBezTo>
                  <a:pt x="13" y="38"/>
                  <a:pt x="13" y="38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4" y="35"/>
                </a:cubicBezTo>
                <a:cubicBezTo>
                  <a:pt x="14" y="36"/>
                  <a:pt x="13" y="37"/>
                  <a:pt x="13" y="38"/>
                </a:cubicBezTo>
                <a:cubicBezTo>
                  <a:pt x="13" y="39"/>
                  <a:pt x="13" y="39"/>
                  <a:pt x="13" y="39"/>
                </a:cubicBezTo>
                <a:cubicBezTo>
                  <a:pt x="13" y="39"/>
                  <a:pt x="12" y="39"/>
                  <a:pt x="12" y="40"/>
                </a:cubicBezTo>
                <a:cubicBezTo>
                  <a:pt x="12" y="40"/>
                  <a:pt x="12" y="41"/>
                  <a:pt x="11" y="41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3"/>
                  <a:pt x="10" y="42"/>
                  <a:pt x="10" y="43"/>
                </a:cubicBezTo>
                <a:cubicBezTo>
                  <a:pt x="10" y="43"/>
                  <a:pt x="9" y="43"/>
                  <a:pt x="9" y="44"/>
                </a:cubicBezTo>
                <a:cubicBezTo>
                  <a:pt x="10" y="45"/>
                  <a:pt x="10" y="43"/>
                  <a:pt x="11" y="44"/>
                </a:cubicBezTo>
                <a:cubicBezTo>
                  <a:pt x="10" y="45"/>
                  <a:pt x="10" y="45"/>
                  <a:pt x="9" y="45"/>
                </a:cubicBezTo>
                <a:cubicBezTo>
                  <a:pt x="8" y="46"/>
                  <a:pt x="9" y="46"/>
                  <a:pt x="9" y="46"/>
                </a:cubicBezTo>
                <a:cubicBezTo>
                  <a:pt x="10" y="46"/>
                  <a:pt x="9" y="46"/>
                  <a:pt x="9" y="46"/>
                </a:cubicBezTo>
                <a:cubicBezTo>
                  <a:pt x="9" y="47"/>
                  <a:pt x="8" y="47"/>
                  <a:pt x="8" y="47"/>
                </a:cubicBezTo>
                <a:cubicBezTo>
                  <a:pt x="8" y="48"/>
                  <a:pt x="9" y="48"/>
                  <a:pt x="9" y="47"/>
                </a:cubicBezTo>
                <a:cubicBezTo>
                  <a:pt x="9" y="48"/>
                  <a:pt x="8" y="48"/>
                  <a:pt x="8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9" y="48"/>
                  <a:pt x="10" y="47"/>
                  <a:pt x="9" y="47"/>
                </a:cubicBezTo>
                <a:cubicBezTo>
                  <a:pt x="9" y="46"/>
                  <a:pt x="10" y="47"/>
                  <a:pt x="10" y="46"/>
                </a:cubicBezTo>
                <a:cubicBezTo>
                  <a:pt x="10" y="46"/>
                  <a:pt x="10" y="46"/>
                  <a:pt x="10" y="47"/>
                </a:cubicBezTo>
                <a:cubicBezTo>
                  <a:pt x="11" y="47"/>
                  <a:pt x="10" y="46"/>
                  <a:pt x="10" y="46"/>
                </a:cubicBezTo>
                <a:cubicBezTo>
                  <a:pt x="10" y="46"/>
                  <a:pt x="11" y="46"/>
                  <a:pt x="11" y="46"/>
                </a:cubicBezTo>
                <a:cubicBezTo>
                  <a:pt x="11" y="45"/>
                  <a:pt x="11" y="45"/>
                  <a:pt x="11" y="44"/>
                </a:cubicBezTo>
                <a:cubicBezTo>
                  <a:pt x="11" y="44"/>
                  <a:pt x="11" y="44"/>
                  <a:pt x="11" y="44"/>
                </a:cubicBezTo>
                <a:cubicBezTo>
                  <a:pt x="11" y="43"/>
                  <a:pt x="11" y="43"/>
                  <a:pt x="12" y="42"/>
                </a:cubicBezTo>
                <a:cubicBezTo>
                  <a:pt x="12" y="42"/>
                  <a:pt x="12" y="42"/>
                  <a:pt x="12" y="41"/>
                </a:cubicBezTo>
                <a:cubicBezTo>
                  <a:pt x="12" y="41"/>
                  <a:pt x="13" y="41"/>
                  <a:pt x="13" y="41"/>
                </a:cubicBezTo>
                <a:cubicBezTo>
                  <a:pt x="13" y="40"/>
                  <a:pt x="14" y="38"/>
                  <a:pt x="14" y="37"/>
                </a:cubicBezTo>
                <a:cubicBezTo>
                  <a:pt x="14" y="38"/>
                  <a:pt x="15" y="37"/>
                  <a:pt x="15" y="36"/>
                </a:cubicBezTo>
                <a:cubicBezTo>
                  <a:pt x="15" y="35"/>
                  <a:pt x="14" y="35"/>
                  <a:pt x="15" y="34"/>
                </a:cubicBezTo>
                <a:cubicBezTo>
                  <a:pt x="15" y="34"/>
                  <a:pt x="15" y="35"/>
                  <a:pt x="15" y="35"/>
                </a:cubicBezTo>
                <a:cubicBezTo>
                  <a:pt x="16" y="35"/>
                  <a:pt x="16" y="34"/>
                  <a:pt x="16" y="34"/>
                </a:cubicBezTo>
                <a:cubicBezTo>
                  <a:pt x="16" y="34"/>
                  <a:pt x="15" y="34"/>
                  <a:pt x="15" y="34"/>
                </a:cubicBezTo>
                <a:cubicBezTo>
                  <a:pt x="14" y="34"/>
                  <a:pt x="14" y="35"/>
                  <a:pt x="14" y="34"/>
                </a:cubicBezTo>
                <a:cubicBezTo>
                  <a:pt x="13" y="36"/>
                  <a:pt x="13" y="36"/>
                  <a:pt x="13" y="36"/>
                </a:cubicBezTo>
                <a:cubicBezTo>
                  <a:pt x="13" y="36"/>
                  <a:pt x="14" y="35"/>
                  <a:pt x="14" y="34"/>
                </a:cubicBezTo>
                <a:cubicBezTo>
                  <a:pt x="15" y="33"/>
                  <a:pt x="15" y="32"/>
                  <a:pt x="16" y="30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8" y="29"/>
                  <a:pt x="19" y="28"/>
                </a:cubicBezTo>
                <a:cubicBezTo>
                  <a:pt x="20" y="29"/>
                  <a:pt x="20" y="29"/>
                  <a:pt x="19" y="30"/>
                </a:cubicBezTo>
                <a:cubicBezTo>
                  <a:pt x="20" y="29"/>
                  <a:pt x="19" y="28"/>
                  <a:pt x="20" y="28"/>
                </a:cubicBezTo>
                <a:cubicBezTo>
                  <a:pt x="20" y="27"/>
                  <a:pt x="21" y="28"/>
                  <a:pt x="21" y="27"/>
                </a:cubicBezTo>
                <a:cubicBezTo>
                  <a:pt x="21" y="26"/>
                  <a:pt x="20" y="26"/>
                  <a:pt x="20" y="27"/>
                </a:cubicBezTo>
                <a:cubicBezTo>
                  <a:pt x="20" y="26"/>
                  <a:pt x="21" y="27"/>
                  <a:pt x="21" y="26"/>
                </a:cubicBezTo>
                <a:cubicBezTo>
                  <a:pt x="22" y="25"/>
                  <a:pt x="21" y="25"/>
                  <a:pt x="21" y="25"/>
                </a:cubicBezTo>
                <a:cubicBezTo>
                  <a:pt x="22" y="24"/>
                  <a:pt x="21" y="26"/>
                  <a:pt x="22" y="25"/>
                </a:cubicBezTo>
                <a:cubicBezTo>
                  <a:pt x="22" y="24"/>
                  <a:pt x="23" y="24"/>
                  <a:pt x="22" y="23"/>
                </a:cubicBezTo>
                <a:cubicBezTo>
                  <a:pt x="23" y="23"/>
                  <a:pt x="24" y="22"/>
                  <a:pt x="24" y="22"/>
                </a:cubicBezTo>
                <a:cubicBezTo>
                  <a:pt x="24" y="22"/>
                  <a:pt x="25" y="21"/>
                  <a:pt x="25" y="21"/>
                </a:cubicBezTo>
                <a:cubicBezTo>
                  <a:pt x="25" y="20"/>
                  <a:pt x="25" y="21"/>
                  <a:pt x="25" y="21"/>
                </a:cubicBezTo>
                <a:cubicBezTo>
                  <a:pt x="26" y="21"/>
                  <a:pt x="25" y="20"/>
                  <a:pt x="25" y="20"/>
                </a:cubicBezTo>
                <a:cubicBezTo>
                  <a:pt x="26" y="20"/>
                  <a:pt x="26" y="19"/>
                  <a:pt x="27" y="18"/>
                </a:cubicBezTo>
                <a:cubicBezTo>
                  <a:pt x="27" y="19"/>
                  <a:pt x="27" y="19"/>
                  <a:pt x="27" y="20"/>
                </a:cubicBezTo>
                <a:cubicBezTo>
                  <a:pt x="26" y="20"/>
                  <a:pt x="25" y="21"/>
                  <a:pt x="25" y="22"/>
                </a:cubicBezTo>
                <a:cubicBezTo>
                  <a:pt x="24" y="23"/>
                  <a:pt x="24" y="23"/>
                  <a:pt x="23" y="24"/>
                </a:cubicBezTo>
                <a:cubicBezTo>
                  <a:pt x="23" y="25"/>
                  <a:pt x="22" y="25"/>
                  <a:pt x="22" y="26"/>
                </a:cubicBezTo>
                <a:cubicBezTo>
                  <a:pt x="21" y="27"/>
                  <a:pt x="21" y="28"/>
                  <a:pt x="20" y="29"/>
                </a:cubicBezTo>
                <a:cubicBezTo>
                  <a:pt x="20" y="29"/>
                  <a:pt x="21" y="29"/>
                  <a:pt x="21" y="29"/>
                </a:cubicBezTo>
                <a:cubicBezTo>
                  <a:pt x="20" y="29"/>
                  <a:pt x="20" y="30"/>
                  <a:pt x="20" y="31"/>
                </a:cubicBezTo>
                <a:cubicBezTo>
                  <a:pt x="20" y="31"/>
                  <a:pt x="19" y="31"/>
                  <a:pt x="19" y="31"/>
                </a:cubicBezTo>
                <a:cubicBezTo>
                  <a:pt x="19" y="31"/>
                  <a:pt x="19" y="32"/>
                  <a:pt x="19" y="32"/>
                </a:cubicBezTo>
                <a:cubicBezTo>
                  <a:pt x="19" y="32"/>
                  <a:pt x="19" y="31"/>
                  <a:pt x="18" y="32"/>
                </a:cubicBezTo>
                <a:cubicBezTo>
                  <a:pt x="17" y="31"/>
                  <a:pt x="19" y="31"/>
                  <a:pt x="19" y="30"/>
                </a:cubicBezTo>
                <a:cubicBezTo>
                  <a:pt x="18" y="30"/>
                  <a:pt x="17" y="32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4"/>
                  <a:pt x="16" y="34"/>
                  <a:pt x="16" y="34"/>
                </a:cubicBezTo>
                <a:cubicBezTo>
                  <a:pt x="17" y="33"/>
                  <a:pt x="16" y="33"/>
                  <a:pt x="17" y="32"/>
                </a:cubicBezTo>
                <a:cubicBezTo>
                  <a:pt x="17" y="32"/>
                  <a:pt x="18" y="34"/>
                  <a:pt x="19" y="32"/>
                </a:cubicBezTo>
                <a:cubicBezTo>
                  <a:pt x="18" y="33"/>
                  <a:pt x="18" y="34"/>
                  <a:pt x="17" y="36"/>
                </a:cubicBezTo>
                <a:cubicBezTo>
                  <a:pt x="17" y="37"/>
                  <a:pt x="16" y="38"/>
                  <a:pt x="15" y="39"/>
                </a:cubicBezTo>
                <a:cubicBezTo>
                  <a:pt x="15" y="40"/>
                  <a:pt x="14" y="41"/>
                  <a:pt x="14" y="42"/>
                </a:cubicBezTo>
                <a:cubicBezTo>
                  <a:pt x="14" y="43"/>
                  <a:pt x="14" y="43"/>
                  <a:pt x="14" y="44"/>
                </a:cubicBezTo>
                <a:cubicBezTo>
                  <a:pt x="13" y="44"/>
                  <a:pt x="13" y="44"/>
                  <a:pt x="12" y="44"/>
                </a:cubicBezTo>
                <a:cubicBezTo>
                  <a:pt x="12" y="45"/>
                  <a:pt x="12" y="45"/>
                  <a:pt x="11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6"/>
                  <a:pt x="12" y="45"/>
                  <a:pt x="12" y="44"/>
                </a:cubicBezTo>
                <a:cubicBezTo>
                  <a:pt x="14" y="43"/>
                  <a:pt x="13" y="46"/>
                  <a:pt x="13" y="47"/>
                </a:cubicBezTo>
                <a:cubicBezTo>
                  <a:pt x="13" y="47"/>
                  <a:pt x="12" y="46"/>
                  <a:pt x="12" y="46"/>
                </a:cubicBezTo>
                <a:cubicBezTo>
                  <a:pt x="12" y="46"/>
                  <a:pt x="12" y="48"/>
                  <a:pt x="12" y="48"/>
                </a:cubicBezTo>
                <a:cubicBezTo>
                  <a:pt x="12" y="49"/>
                  <a:pt x="11" y="52"/>
                  <a:pt x="10" y="54"/>
                </a:cubicBezTo>
                <a:cubicBezTo>
                  <a:pt x="10" y="55"/>
                  <a:pt x="9" y="57"/>
                  <a:pt x="9" y="58"/>
                </a:cubicBezTo>
                <a:cubicBezTo>
                  <a:pt x="9" y="59"/>
                  <a:pt x="9" y="59"/>
                  <a:pt x="9" y="60"/>
                </a:cubicBezTo>
                <a:cubicBezTo>
                  <a:pt x="9" y="61"/>
                  <a:pt x="8" y="62"/>
                  <a:pt x="9" y="63"/>
                </a:cubicBezTo>
                <a:cubicBezTo>
                  <a:pt x="9" y="63"/>
                  <a:pt x="9" y="61"/>
                  <a:pt x="10" y="62"/>
                </a:cubicBezTo>
                <a:cubicBezTo>
                  <a:pt x="10" y="60"/>
                  <a:pt x="11" y="59"/>
                  <a:pt x="12" y="59"/>
                </a:cubicBezTo>
                <a:cubicBezTo>
                  <a:pt x="11" y="58"/>
                  <a:pt x="11" y="58"/>
                  <a:pt x="11" y="57"/>
                </a:cubicBezTo>
                <a:cubicBezTo>
                  <a:pt x="11" y="56"/>
                  <a:pt x="10" y="57"/>
                  <a:pt x="10" y="57"/>
                </a:cubicBezTo>
                <a:cubicBezTo>
                  <a:pt x="10" y="55"/>
                  <a:pt x="11" y="56"/>
                  <a:pt x="12" y="57"/>
                </a:cubicBezTo>
                <a:cubicBezTo>
                  <a:pt x="12" y="56"/>
                  <a:pt x="12" y="55"/>
                  <a:pt x="12" y="55"/>
                </a:cubicBezTo>
                <a:cubicBezTo>
                  <a:pt x="13" y="54"/>
                  <a:pt x="12" y="55"/>
                  <a:pt x="12" y="54"/>
                </a:cubicBezTo>
                <a:cubicBezTo>
                  <a:pt x="11" y="54"/>
                  <a:pt x="12" y="56"/>
                  <a:pt x="11" y="56"/>
                </a:cubicBezTo>
                <a:cubicBezTo>
                  <a:pt x="11" y="56"/>
                  <a:pt x="11" y="55"/>
                  <a:pt x="11" y="55"/>
                </a:cubicBezTo>
                <a:cubicBezTo>
                  <a:pt x="11" y="53"/>
                  <a:pt x="12" y="51"/>
                  <a:pt x="13" y="49"/>
                </a:cubicBezTo>
                <a:cubicBezTo>
                  <a:pt x="14" y="48"/>
                  <a:pt x="12" y="50"/>
                  <a:pt x="13" y="50"/>
                </a:cubicBezTo>
                <a:cubicBezTo>
                  <a:pt x="13" y="50"/>
                  <a:pt x="14" y="50"/>
                  <a:pt x="14" y="49"/>
                </a:cubicBezTo>
                <a:cubicBezTo>
                  <a:pt x="14" y="49"/>
                  <a:pt x="13" y="49"/>
                  <a:pt x="14" y="48"/>
                </a:cubicBezTo>
                <a:cubicBezTo>
                  <a:pt x="14" y="49"/>
                  <a:pt x="14" y="48"/>
                  <a:pt x="14" y="48"/>
                </a:cubicBezTo>
                <a:cubicBezTo>
                  <a:pt x="15" y="47"/>
                  <a:pt x="14" y="47"/>
                  <a:pt x="15" y="47"/>
                </a:cubicBezTo>
                <a:cubicBezTo>
                  <a:pt x="15" y="47"/>
                  <a:pt x="16" y="46"/>
                  <a:pt x="16" y="46"/>
                </a:cubicBezTo>
                <a:cubicBezTo>
                  <a:pt x="15" y="46"/>
                  <a:pt x="15" y="47"/>
                  <a:pt x="14" y="46"/>
                </a:cubicBezTo>
                <a:cubicBezTo>
                  <a:pt x="15" y="45"/>
                  <a:pt x="15" y="46"/>
                  <a:pt x="15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44"/>
                  <a:pt x="15" y="45"/>
                  <a:pt x="14" y="45"/>
                </a:cubicBezTo>
                <a:cubicBezTo>
                  <a:pt x="14" y="45"/>
                  <a:pt x="15" y="45"/>
                  <a:pt x="15" y="45"/>
                </a:cubicBezTo>
                <a:cubicBezTo>
                  <a:pt x="15" y="44"/>
                  <a:pt x="15" y="44"/>
                  <a:pt x="15" y="43"/>
                </a:cubicBezTo>
                <a:cubicBezTo>
                  <a:pt x="15" y="42"/>
                  <a:pt x="16" y="41"/>
                  <a:pt x="16" y="40"/>
                </a:cubicBezTo>
                <a:cubicBezTo>
                  <a:pt x="17" y="41"/>
                  <a:pt x="16" y="41"/>
                  <a:pt x="16" y="42"/>
                </a:cubicBezTo>
                <a:cubicBezTo>
                  <a:pt x="16" y="42"/>
                  <a:pt x="16" y="41"/>
                  <a:pt x="17" y="41"/>
                </a:cubicBezTo>
                <a:cubicBezTo>
                  <a:pt x="17" y="41"/>
                  <a:pt x="18" y="41"/>
                  <a:pt x="18" y="40"/>
                </a:cubicBezTo>
                <a:cubicBezTo>
                  <a:pt x="18" y="40"/>
                  <a:pt x="17" y="41"/>
                  <a:pt x="17" y="40"/>
                </a:cubicBezTo>
                <a:cubicBezTo>
                  <a:pt x="17" y="39"/>
                  <a:pt x="18" y="40"/>
                  <a:pt x="19" y="39"/>
                </a:cubicBezTo>
                <a:cubicBezTo>
                  <a:pt x="19" y="39"/>
                  <a:pt x="20" y="38"/>
                  <a:pt x="20" y="38"/>
                </a:cubicBezTo>
                <a:cubicBezTo>
                  <a:pt x="21" y="37"/>
                  <a:pt x="20" y="37"/>
                  <a:pt x="20" y="37"/>
                </a:cubicBezTo>
                <a:cubicBezTo>
                  <a:pt x="20" y="36"/>
                  <a:pt x="21" y="36"/>
                  <a:pt x="22" y="35"/>
                </a:cubicBezTo>
                <a:cubicBezTo>
                  <a:pt x="22" y="36"/>
                  <a:pt x="23" y="35"/>
                  <a:pt x="24" y="35"/>
                </a:cubicBezTo>
                <a:cubicBezTo>
                  <a:pt x="23" y="36"/>
                  <a:pt x="23" y="37"/>
                  <a:pt x="23" y="38"/>
                </a:cubicBezTo>
                <a:cubicBezTo>
                  <a:pt x="23" y="38"/>
                  <a:pt x="23" y="37"/>
                  <a:pt x="24" y="37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8"/>
                  <a:pt x="24" y="38"/>
                  <a:pt x="23" y="38"/>
                </a:cubicBezTo>
                <a:cubicBezTo>
                  <a:pt x="23" y="38"/>
                  <a:pt x="24" y="39"/>
                  <a:pt x="23" y="38"/>
                </a:cubicBezTo>
                <a:cubicBezTo>
                  <a:pt x="23" y="39"/>
                  <a:pt x="23" y="38"/>
                  <a:pt x="23" y="38"/>
                </a:cubicBezTo>
                <a:cubicBezTo>
                  <a:pt x="22" y="38"/>
                  <a:pt x="22" y="38"/>
                  <a:pt x="22" y="37"/>
                </a:cubicBezTo>
                <a:cubicBezTo>
                  <a:pt x="21" y="37"/>
                  <a:pt x="22" y="38"/>
                  <a:pt x="22" y="38"/>
                </a:cubicBezTo>
                <a:cubicBezTo>
                  <a:pt x="21" y="38"/>
                  <a:pt x="21" y="38"/>
                  <a:pt x="20" y="38"/>
                </a:cubicBezTo>
                <a:cubicBezTo>
                  <a:pt x="20" y="38"/>
                  <a:pt x="21" y="39"/>
                  <a:pt x="21" y="39"/>
                </a:cubicBezTo>
                <a:cubicBezTo>
                  <a:pt x="21" y="39"/>
                  <a:pt x="21" y="38"/>
                  <a:pt x="22" y="39"/>
                </a:cubicBezTo>
                <a:cubicBezTo>
                  <a:pt x="21" y="39"/>
                  <a:pt x="21" y="40"/>
                  <a:pt x="21" y="40"/>
                </a:cubicBezTo>
                <a:cubicBezTo>
                  <a:pt x="21" y="40"/>
                  <a:pt x="21" y="41"/>
                  <a:pt x="21" y="41"/>
                </a:cubicBezTo>
                <a:cubicBezTo>
                  <a:pt x="20" y="41"/>
                  <a:pt x="20" y="41"/>
                  <a:pt x="19" y="42"/>
                </a:cubicBezTo>
                <a:cubicBezTo>
                  <a:pt x="19" y="42"/>
                  <a:pt x="19" y="41"/>
                  <a:pt x="19" y="41"/>
                </a:cubicBezTo>
                <a:cubicBezTo>
                  <a:pt x="19" y="42"/>
                  <a:pt x="19" y="42"/>
                  <a:pt x="18" y="42"/>
                </a:cubicBezTo>
                <a:cubicBezTo>
                  <a:pt x="18" y="42"/>
                  <a:pt x="18" y="42"/>
                  <a:pt x="18" y="43"/>
                </a:cubicBezTo>
                <a:cubicBezTo>
                  <a:pt x="18" y="42"/>
                  <a:pt x="17" y="42"/>
                  <a:pt x="16" y="42"/>
                </a:cubicBezTo>
                <a:cubicBezTo>
                  <a:pt x="16" y="42"/>
                  <a:pt x="17" y="43"/>
                  <a:pt x="16" y="43"/>
                </a:cubicBezTo>
                <a:cubicBezTo>
                  <a:pt x="16" y="43"/>
                  <a:pt x="16" y="42"/>
                  <a:pt x="16" y="42"/>
                </a:cubicBezTo>
                <a:cubicBezTo>
                  <a:pt x="15" y="43"/>
                  <a:pt x="16" y="43"/>
                  <a:pt x="16" y="44"/>
                </a:cubicBezTo>
                <a:cubicBezTo>
                  <a:pt x="16" y="44"/>
                  <a:pt x="15" y="43"/>
                  <a:pt x="15" y="44"/>
                </a:cubicBezTo>
                <a:cubicBezTo>
                  <a:pt x="15" y="44"/>
                  <a:pt x="16" y="45"/>
                  <a:pt x="16" y="45"/>
                </a:cubicBezTo>
                <a:cubicBezTo>
                  <a:pt x="16" y="45"/>
                  <a:pt x="15" y="44"/>
                  <a:pt x="16" y="44"/>
                </a:cubicBezTo>
                <a:cubicBezTo>
                  <a:pt x="16" y="44"/>
                  <a:pt x="17" y="44"/>
                  <a:pt x="17" y="43"/>
                </a:cubicBezTo>
                <a:cubicBezTo>
                  <a:pt x="17" y="43"/>
                  <a:pt x="17" y="44"/>
                  <a:pt x="17" y="44"/>
                </a:cubicBezTo>
                <a:cubicBezTo>
                  <a:pt x="18" y="44"/>
                  <a:pt x="18" y="43"/>
                  <a:pt x="18" y="44"/>
                </a:cubicBezTo>
                <a:cubicBezTo>
                  <a:pt x="18" y="44"/>
                  <a:pt x="18" y="44"/>
                  <a:pt x="18" y="45"/>
                </a:cubicBezTo>
                <a:cubicBezTo>
                  <a:pt x="18" y="45"/>
                  <a:pt x="18" y="44"/>
                  <a:pt x="17" y="44"/>
                </a:cubicBezTo>
                <a:cubicBezTo>
                  <a:pt x="17" y="45"/>
                  <a:pt x="17" y="45"/>
                  <a:pt x="17" y="45"/>
                </a:cubicBezTo>
                <a:cubicBezTo>
                  <a:pt x="18" y="46"/>
                  <a:pt x="18" y="45"/>
                  <a:pt x="19" y="44"/>
                </a:cubicBezTo>
                <a:cubicBezTo>
                  <a:pt x="19" y="44"/>
                  <a:pt x="19" y="44"/>
                  <a:pt x="19" y="45"/>
                </a:cubicBezTo>
                <a:cubicBezTo>
                  <a:pt x="19" y="44"/>
                  <a:pt x="20" y="44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1" y="44"/>
                  <a:pt x="20" y="44"/>
                  <a:pt x="21" y="44"/>
                </a:cubicBezTo>
                <a:cubicBezTo>
                  <a:pt x="21" y="44"/>
                  <a:pt x="20" y="46"/>
                  <a:pt x="20" y="47"/>
                </a:cubicBezTo>
                <a:cubicBezTo>
                  <a:pt x="20" y="48"/>
                  <a:pt x="20" y="48"/>
                  <a:pt x="19" y="49"/>
                </a:cubicBezTo>
                <a:cubicBezTo>
                  <a:pt x="19" y="49"/>
                  <a:pt x="19" y="48"/>
                  <a:pt x="19" y="48"/>
                </a:cubicBezTo>
                <a:cubicBezTo>
                  <a:pt x="19" y="49"/>
                  <a:pt x="19" y="49"/>
                  <a:pt x="19" y="49"/>
                </a:cubicBezTo>
                <a:cubicBezTo>
                  <a:pt x="19" y="50"/>
                  <a:pt x="18" y="50"/>
                  <a:pt x="18" y="50"/>
                </a:cubicBezTo>
                <a:cubicBezTo>
                  <a:pt x="18" y="50"/>
                  <a:pt x="19" y="51"/>
                  <a:pt x="18" y="51"/>
                </a:cubicBezTo>
                <a:cubicBezTo>
                  <a:pt x="18" y="51"/>
                  <a:pt x="18" y="51"/>
                  <a:pt x="18" y="52"/>
                </a:cubicBezTo>
                <a:cubicBezTo>
                  <a:pt x="18" y="53"/>
                  <a:pt x="18" y="54"/>
                  <a:pt x="17" y="54"/>
                </a:cubicBezTo>
                <a:cubicBezTo>
                  <a:pt x="16" y="53"/>
                  <a:pt x="16" y="52"/>
                  <a:pt x="17" y="51"/>
                </a:cubicBezTo>
                <a:cubicBezTo>
                  <a:pt x="16" y="51"/>
                  <a:pt x="16" y="52"/>
                  <a:pt x="16" y="53"/>
                </a:cubicBezTo>
                <a:cubicBezTo>
                  <a:pt x="16" y="54"/>
                  <a:pt x="16" y="53"/>
                  <a:pt x="16" y="53"/>
                </a:cubicBezTo>
                <a:cubicBezTo>
                  <a:pt x="16" y="54"/>
                  <a:pt x="16" y="54"/>
                  <a:pt x="17" y="54"/>
                </a:cubicBezTo>
                <a:cubicBezTo>
                  <a:pt x="17" y="55"/>
                  <a:pt x="16" y="55"/>
                  <a:pt x="17" y="55"/>
                </a:cubicBezTo>
                <a:cubicBezTo>
                  <a:pt x="17" y="55"/>
                  <a:pt x="17" y="54"/>
                  <a:pt x="17" y="54"/>
                </a:cubicBezTo>
                <a:cubicBezTo>
                  <a:pt x="17" y="55"/>
                  <a:pt x="16" y="56"/>
                  <a:pt x="16" y="58"/>
                </a:cubicBezTo>
                <a:cubicBezTo>
                  <a:pt x="16" y="58"/>
                  <a:pt x="16" y="58"/>
                  <a:pt x="16" y="59"/>
                </a:cubicBezTo>
                <a:cubicBezTo>
                  <a:pt x="16" y="60"/>
                  <a:pt x="16" y="61"/>
                  <a:pt x="15" y="62"/>
                </a:cubicBezTo>
                <a:cubicBezTo>
                  <a:pt x="15" y="64"/>
                  <a:pt x="15" y="65"/>
                  <a:pt x="14" y="67"/>
                </a:cubicBezTo>
                <a:cubicBezTo>
                  <a:pt x="14" y="67"/>
                  <a:pt x="14" y="66"/>
                  <a:pt x="14" y="66"/>
                </a:cubicBezTo>
                <a:cubicBezTo>
                  <a:pt x="14" y="67"/>
                  <a:pt x="14" y="67"/>
                  <a:pt x="14" y="67"/>
                </a:cubicBezTo>
                <a:cubicBezTo>
                  <a:pt x="13" y="67"/>
                  <a:pt x="14" y="68"/>
                  <a:pt x="13" y="69"/>
                </a:cubicBezTo>
                <a:cubicBezTo>
                  <a:pt x="13" y="69"/>
                  <a:pt x="14" y="69"/>
                  <a:pt x="14" y="69"/>
                </a:cubicBezTo>
                <a:cubicBezTo>
                  <a:pt x="14" y="70"/>
                  <a:pt x="14" y="71"/>
                  <a:pt x="13" y="72"/>
                </a:cubicBezTo>
                <a:cubicBezTo>
                  <a:pt x="13" y="72"/>
                  <a:pt x="13" y="72"/>
                  <a:pt x="13" y="73"/>
                </a:cubicBezTo>
                <a:cubicBezTo>
                  <a:pt x="12" y="73"/>
                  <a:pt x="12" y="73"/>
                  <a:pt x="12" y="72"/>
                </a:cubicBezTo>
                <a:cubicBezTo>
                  <a:pt x="12" y="72"/>
                  <a:pt x="12" y="72"/>
                  <a:pt x="12" y="73"/>
                </a:cubicBezTo>
                <a:cubicBezTo>
                  <a:pt x="12" y="73"/>
                  <a:pt x="12" y="73"/>
                  <a:pt x="13" y="73"/>
                </a:cubicBezTo>
                <a:cubicBezTo>
                  <a:pt x="12" y="79"/>
                  <a:pt x="11" y="84"/>
                  <a:pt x="11" y="89"/>
                </a:cubicBezTo>
                <a:cubicBezTo>
                  <a:pt x="11" y="95"/>
                  <a:pt x="10" y="100"/>
                  <a:pt x="11" y="105"/>
                </a:cubicBezTo>
                <a:cubicBezTo>
                  <a:pt x="11" y="107"/>
                  <a:pt x="11" y="108"/>
                  <a:pt x="11" y="110"/>
                </a:cubicBezTo>
                <a:cubicBezTo>
                  <a:pt x="11" y="110"/>
                  <a:pt x="11" y="110"/>
                  <a:pt x="11" y="111"/>
                </a:cubicBezTo>
                <a:cubicBezTo>
                  <a:pt x="11" y="111"/>
                  <a:pt x="11" y="113"/>
                  <a:pt x="11" y="114"/>
                </a:cubicBezTo>
                <a:cubicBezTo>
                  <a:pt x="11" y="115"/>
                  <a:pt x="12" y="116"/>
                  <a:pt x="12" y="116"/>
                </a:cubicBezTo>
                <a:cubicBezTo>
                  <a:pt x="12" y="117"/>
                  <a:pt x="12" y="121"/>
                  <a:pt x="13" y="122"/>
                </a:cubicBezTo>
                <a:cubicBezTo>
                  <a:pt x="13" y="123"/>
                  <a:pt x="14" y="123"/>
                  <a:pt x="14" y="124"/>
                </a:cubicBezTo>
                <a:cubicBezTo>
                  <a:pt x="14" y="125"/>
                  <a:pt x="14" y="125"/>
                  <a:pt x="14" y="126"/>
                </a:cubicBezTo>
                <a:cubicBezTo>
                  <a:pt x="15" y="127"/>
                  <a:pt x="15" y="128"/>
                  <a:pt x="15" y="129"/>
                </a:cubicBezTo>
                <a:cubicBezTo>
                  <a:pt x="15" y="129"/>
                  <a:pt x="15" y="128"/>
                  <a:pt x="15" y="128"/>
                </a:cubicBezTo>
                <a:cubicBezTo>
                  <a:pt x="15" y="129"/>
                  <a:pt x="16" y="130"/>
                  <a:pt x="16" y="130"/>
                </a:cubicBezTo>
                <a:cubicBezTo>
                  <a:pt x="16" y="131"/>
                  <a:pt x="17" y="132"/>
                  <a:pt x="17" y="133"/>
                </a:cubicBezTo>
                <a:cubicBezTo>
                  <a:pt x="17" y="133"/>
                  <a:pt x="16" y="132"/>
                  <a:pt x="16" y="132"/>
                </a:cubicBezTo>
                <a:cubicBezTo>
                  <a:pt x="16" y="133"/>
                  <a:pt x="17" y="133"/>
                  <a:pt x="17" y="133"/>
                </a:cubicBezTo>
                <a:cubicBezTo>
                  <a:pt x="17" y="134"/>
                  <a:pt x="17" y="134"/>
                  <a:pt x="16" y="134"/>
                </a:cubicBezTo>
                <a:cubicBezTo>
                  <a:pt x="17" y="134"/>
                  <a:pt x="17" y="134"/>
                  <a:pt x="18" y="135"/>
                </a:cubicBezTo>
                <a:cubicBezTo>
                  <a:pt x="18" y="135"/>
                  <a:pt x="18" y="136"/>
                  <a:pt x="18" y="136"/>
                </a:cubicBezTo>
                <a:cubicBezTo>
                  <a:pt x="19" y="137"/>
                  <a:pt x="19" y="137"/>
                  <a:pt x="19" y="138"/>
                </a:cubicBezTo>
                <a:cubicBezTo>
                  <a:pt x="19" y="138"/>
                  <a:pt x="20" y="138"/>
                  <a:pt x="20" y="140"/>
                </a:cubicBezTo>
                <a:cubicBezTo>
                  <a:pt x="21" y="140"/>
                  <a:pt x="20" y="140"/>
                  <a:pt x="20" y="140"/>
                </a:cubicBezTo>
                <a:cubicBezTo>
                  <a:pt x="21" y="141"/>
                  <a:pt x="21" y="140"/>
                  <a:pt x="21" y="141"/>
                </a:cubicBezTo>
                <a:cubicBezTo>
                  <a:pt x="21" y="141"/>
                  <a:pt x="22" y="142"/>
                  <a:pt x="22" y="142"/>
                </a:cubicBezTo>
                <a:cubicBezTo>
                  <a:pt x="23" y="143"/>
                  <a:pt x="23" y="143"/>
                  <a:pt x="24" y="143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4" y="145"/>
                  <a:pt x="25" y="144"/>
                  <a:pt x="25" y="145"/>
                </a:cubicBezTo>
                <a:cubicBezTo>
                  <a:pt x="25" y="145"/>
                  <a:pt x="25" y="145"/>
                  <a:pt x="25" y="146"/>
                </a:cubicBezTo>
                <a:cubicBezTo>
                  <a:pt x="25" y="146"/>
                  <a:pt x="25" y="146"/>
                  <a:pt x="26" y="146"/>
                </a:cubicBezTo>
                <a:cubicBezTo>
                  <a:pt x="26" y="147"/>
                  <a:pt x="27" y="148"/>
                  <a:pt x="28" y="148"/>
                </a:cubicBezTo>
                <a:cubicBezTo>
                  <a:pt x="28" y="149"/>
                  <a:pt x="28" y="148"/>
                  <a:pt x="29" y="149"/>
                </a:cubicBezTo>
                <a:cubicBezTo>
                  <a:pt x="29" y="149"/>
                  <a:pt x="29" y="149"/>
                  <a:pt x="29" y="149"/>
                </a:cubicBezTo>
                <a:cubicBezTo>
                  <a:pt x="30" y="149"/>
                  <a:pt x="30" y="150"/>
                  <a:pt x="31" y="151"/>
                </a:cubicBezTo>
                <a:cubicBezTo>
                  <a:pt x="31" y="151"/>
                  <a:pt x="32" y="151"/>
                  <a:pt x="32" y="151"/>
                </a:cubicBezTo>
                <a:cubicBezTo>
                  <a:pt x="32" y="151"/>
                  <a:pt x="32" y="152"/>
                  <a:pt x="33" y="152"/>
                </a:cubicBezTo>
                <a:cubicBezTo>
                  <a:pt x="33" y="152"/>
                  <a:pt x="34" y="152"/>
                  <a:pt x="35" y="153"/>
                </a:cubicBezTo>
                <a:cubicBezTo>
                  <a:pt x="35" y="153"/>
                  <a:pt x="36" y="154"/>
                  <a:pt x="37" y="154"/>
                </a:cubicBezTo>
                <a:cubicBezTo>
                  <a:pt x="37" y="154"/>
                  <a:pt x="37" y="154"/>
                  <a:pt x="37" y="154"/>
                </a:cubicBezTo>
                <a:cubicBezTo>
                  <a:pt x="39" y="155"/>
                  <a:pt x="40" y="155"/>
                  <a:pt x="41" y="155"/>
                </a:cubicBezTo>
                <a:cubicBezTo>
                  <a:pt x="41" y="155"/>
                  <a:pt x="41" y="156"/>
                  <a:pt x="41" y="156"/>
                </a:cubicBezTo>
                <a:cubicBezTo>
                  <a:pt x="42" y="156"/>
                  <a:pt x="42" y="156"/>
                  <a:pt x="43" y="156"/>
                </a:cubicBezTo>
                <a:cubicBezTo>
                  <a:pt x="44" y="156"/>
                  <a:pt x="44" y="156"/>
                  <a:pt x="45" y="156"/>
                </a:cubicBezTo>
                <a:cubicBezTo>
                  <a:pt x="45" y="157"/>
                  <a:pt x="45" y="157"/>
                  <a:pt x="45" y="157"/>
                </a:cubicBezTo>
                <a:cubicBezTo>
                  <a:pt x="45" y="157"/>
                  <a:pt x="45" y="157"/>
                  <a:pt x="45" y="156"/>
                </a:cubicBezTo>
                <a:cubicBezTo>
                  <a:pt x="46" y="157"/>
                  <a:pt x="47" y="157"/>
                  <a:pt x="47" y="156"/>
                </a:cubicBezTo>
                <a:cubicBezTo>
                  <a:pt x="48" y="156"/>
                  <a:pt x="48" y="156"/>
                  <a:pt x="49" y="157"/>
                </a:cubicBezTo>
                <a:cubicBezTo>
                  <a:pt x="49" y="157"/>
                  <a:pt x="49" y="157"/>
                  <a:pt x="50" y="157"/>
                </a:cubicBezTo>
                <a:cubicBezTo>
                  <a:pt x="51" y="157"/>
                  <a:pt x="51" y="157"/>
                  <a:pt x="51" y="158"/>
                </a:cubicBezTo>
                <a:cubicBezTo>
                  <a:pt x="52" y="158"/>
                  <a:pt x="51" y="157"/>
                  <a:pt x="51" y="157"/>
                </a:cubicBezTo>
                <a:cubicBezTo>
                  <a:pt x="52" y="157"/>
                  <a:pt x="52" y="158"/>
                  <a:pt x="53" y="158"/>
                </a:cubicBezTo>
                <a:cubicBezTo>
                  <a:pt x="54" y="158"/>
                  <a:pt x="53" y="157"/>
                  <a:pt x="54" y="157"/>
                </a:cubicBezTo>
                <a:cubicBezTo>
                  <a:pt x="54" y="157"/>
                  <a:pt x="55" y="157"/>
                  <a:pt x="55" y="157"/>
                </a:cubicBezTo>
                <a:cubicBezTo>
                  <a:pt x="56" y="157"/>
                  <a:pt x="57" y="156"/>
                  <a:pt x="58" y="156"/>
                </a:cubicBezTo>
                <a:cubicBezTo>
                  <a:pt x="58" y="156"/>
                  <a:pt x="59" y="157"/>
                  <a:pt x="59" y="157"/>
                </a:cubicBezTo>
                <a:cubicBezTo>
                  <a:pt x="59" y="157"/>
                  <a:pt x="60" y="156"/>
                  <a:pt x="60" y="156"/>
                </a:cubicBezTo>
                <a:cubicBezTo>
                  <a:pt x="61" y="156"/>
                  <a:pt x="61" y="156"/>
                  <a:pt x="61" y="156"/>
                </a:cubicBezTo>
                <a:cubicBezTo>
                  <a:pt x="62" y="156"/>
                  <a:pt x="63" y="155"/>
                  <a:pt x="64" y="156"/>
                </a:cubicBezTo>
                <a:cubicBezTo>
                  <a:pt x="64" y="156"/>
                  <a:pt x="64" y="155"/>
                  <a:pt x="64" y="155"/>
                </a:cubicBezTo>
                <a:cubicBezTo>
                  <a:pt x="65" y="155"/>
                  <a:pt x="65" y="155"/>
                  <a:pt x="66" y="155"/>
                </a:cubicBezTo>
                <a:cubicBezTo>
                  <a:pt x="66" y="154"/>
                  <a:pt x="67" y="154"/>
                  <a:pt x="67" y="154"/>
                </a:cubicBezTo>
                <a:cubicBezTo>
                  <a:pt x="67" y="153"/>
                  <a:pt x="68" y="153"/>
                  <a:pt x="69" y="153"/>
                </a:cubicBezTo>
                <a:cubicBezTo>
                  <a:pt x="69" y="152"/>
                  <a:pt x="68" y="152"/>
                  <a:pt x="68" y="152"/>
                </a:cubicBezTo>
                <a:cubicBezTo>
                  <a:pt x="68" y="152"/>
                  <a:pt x="68" y="153"/>
                  <a:pt x="68" y="153"/>
                </a:cubicBezTo>
                <a:cubicBezTo>
                  <a:pt x="67" y="153"/>
                  <a:pt x="67" y="153"/>
                  <a:pt x="67" y="153"/>
                </a:cubicBezTo>
                <a:cubicBezTo>
                  <a:pt x="67" y="153"/>
                  <a:pt x="67" y="153"/>
                  <a:pt x="66" y="154"/>
                </a:cubicBezTo>
                <a:cubicBezTo>
                  <a:pt x="66" y="154"/>
                  <a:pt x="66" y="154"/>
                  <a:pt x="65" y="154"/>
                </a:cubicBezTo>
                <a:cubicBezTo>
                  <a:pt x="65" y="154"/>
                  <a:pt x="64" y="154"/>
                  <a:pt x="63" y="154"/>
                </a:cubicBezTo>
                <a:cubicBezTo>
                  <a:pt x="63" y="154"/>
                  <a:pt x="62" y="154"/>
                  <a:pt x="62" y="154"/>
                </a:cubicBezTo>
                <a:cubicBezTo>
                  <a:pt x="62" y="154"/>
                  <a:pt x="62" y="155"/>
                  <a:pt x="61" y="155"/>
                </a:cubicBezTo>
                <a:cubicBezTo>
                  <a:pt x="60" y="155"/>
                  <a:pt x="60" y="155"/>
                  <a:pt x="59" y="155"/>
                </a:cubicBezTo>
                <a:cubicBezTo>
                  <a:pt x="59" y="155"/>
                  <a:pt x="58" y="155"/>
                  <a:pt x="57" y="156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6" y="155"/>
                  <a:pt x="55" y="155"/>
                  <a:pt x="56" y="155"/>
                </a:cubicBezTo>
                <a:cubicBezTo>
                  <a:pt x="55" y="155"/>
                  <a:pt x="55" y="155"/>
                  <a:pt x="55" y="155"/>
                </a:cubicBezTo>
                <a:cubicBezTo>
                  <a:pt x="55" y="156"/>
                  <a:pt x="56" y="155"/>
                  <a:pt x="56" y="155"/>
                </a:cubicBezTo>
                <a:cubicBezTo>
                  <a:pt x="56" y="156"/>
                  <a:pt x="54" y="156"/>
                  <a:pt x="53" y="156"/>
                </a:cubicBezTo>
                <a:cubicBezTo>
                  <a:pt x="53" y="155"/>
                  <a:pt x="53" y="156"/>
                  <a:pt x="53" y="156"/>
                </a:cubicBezTo>
                <a:cubicBezTo>
                  <a:pt x="52" y="155"/>
                  <a:pt x="53" y="155"/>
                  <a:pt x="53" y="155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54" y="155"/>
                  <a:pt x="54" y="155"/>
                  <a:pt x="54" y="155"/>
                </a:cubicBezTo>
                <a:cubicBezTo>
                  <a:pt x="54" y="155"/>
                  <a:pt x="53" y="155"/>
                  <a:pt x="53" y="155"/>
                </a:cubicBezTo>
                <a:cubicBezTo>
                  <a:pt x="54" y="156"/>
                  <a:pt x="54" y="155"/>
                  <a:pt x="55" y="155"/>
                </a:cubicBezTo>
                <a:cubicBezTo>
                  <a:pt x="55" y="154"/>
                  <a:pt x="54" y="155"/>
                  <a:pt x="54" y="154"/>
                </a:cubicBezTo>
                <a:cubicBezTo>
                  <a:pt x="53" y="154"/>
                  <a:pt x="53" y="155"/>
                  <a:pt x="53" y="155"/>
                </a:cubicBezTo>
                <a:cubicBezTo>
                  <a:pt x="52" y="155"/>
                  <a:pt x="52" y="155"/>
                  <a:pt x="51" y="155"/>
                </a:cubicBezTo>
                <a:cubicBezTo>
                  <a:pt x="51" y="155"/>
                  <a:pt x="51" y="156"/>
                  <a:pt x="52" y="156"/>
                </a:cubicBezTo>
                <a:cubicBezTo>
                  <a:pt x="52" y="156"/>
                  <a:pt x="52" y="156"/>
                  <a:pt x="52" y="156"/>
                </a:cubicBezTo>
                <a:cubicBezTo>
                  <a:pt x="51" y="156"/>
                  <a:pt x="50" y="156"/>
                  <a:pt x="50" y="156"/>
                </a:cubicBezTo>
                <a:cubicBezTo>
                  <a:pt x="50" y="155"/>
                  <a:pt x="51" y="155"/>
                  <a:pt x="51" y="155"/>
                </a:cubicBezTo>
                <a:cubicBezTo>
                  <a:pt x="50" y="155"/>
                  <a:pt x="50" y="155"/>
                  <a:pt x="50" y="155"/>
                </a:cubicBezTo>
                <a:cubicBezTo>
                  <a:pt x="50" y="154"/>
                  <a:pt x="49" y="154"/>
                  <a:pt x="48" y="155"/>
                </a:cubicBezTo>
                <a:cubicBezTo>
                  <a:pt x="48" y="155"/>
                  <a:pt x="49" y="155"/>
                  <a:pt x="49" y="155"/>
                </a:cubicBezTo>
                <a:cubicBezTo>
                  <a:pt x="49" y="156"/>
                  <a:pt x="48" y="155"/>
                  <a:pt x="48" y="155"/>
                </a:cubicBezTo>
                <a:cubicBezTo>
                  <a:pt x="48" y="155"/>
                  <a:pt x="48" y="155"/>
                  <a:pt x="47" y="154"/>
                </a:cubicBezTo>
                <a:cubicBezTo>
                  <a:pt x="47" y="155"/>
                  <a:pt x="48" y="155"/>
                  <a:pt x="47" y="155"/>
                </a:cubicBezTo>
                <a:cubicBezTo>
                  <a:pt x="47" y="155"/>
                  <a:pt x="47" y="154"/>
                  <a:pt x="46" y="154"/>
                </a:cubicBezTo>
                <a:cubicBezTo>
                  <a:pt x="46" y="154"/>
                  <a:pt x="46" y="155"/>
                  <a:pt x="46" y="155"/>
                </a:cubicBezTo>
                <a:cubicBezTo>
                  <a:pt x="45" y="155"/>
                  <a:pt x="42" y="154"/>
                  <a:pt x="39" y="153"/>
                </a:cubicBezTo>
                <a:cubicBezTo>
                  <a:pt x="39" y="153"/>
                  <a:pt x="39" y="152"/>
                  <a:pt x="38" y="153"/>
                </a:cubicBezTo>
                <a:cubicBezTo>
                  <a:pt x="37" y="152"/>
                  <a:pt x="35" y="151"/>
                  <a:pt x="34" y="150"/>
                </a:cubicBezTo>
                <a:cubicBezTo>
                  <a:pt x="35" y="150"/>
                  <a:pt x="36" y="151"/>
                  <a:pt x="37" y="151"/>
                </a:cubicBezTo>
                <a:cubicBezTo>
                  <a:pt x="37" y="151"/>
                  <a:pt x="38" y="152"/>
                  <a:pt x="38" y="152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40" y="152"/>
                  <a:pt x="39" y="152"/>
                  <a:pt x="40" y="151"/>
                </a:cubicBezTo>
                <a:cubicBezTo>
                  <a:pt x="39" y="151"/>
                  <a:pt x="39" y="151"/>
                  <a:pt x="39" y="151"/>
                </a:cubicBezTo>
                <a:cubicBezTo>
                  <a:pt x="39" y="151"/>
                  <a:pt x="39" y="151"/>
                  <a:pt x="39" y="151"/>
                </a:cubicBezTo>
                <a:cubicBezTo>
                  <a:pt x="38" y="152"/>
                  <a:pt x="38" y="151"/>
                  <a:pt x="38" y="151"/>
                </a:cubicBezTo>
                <a:cubicBezTo>
                  <a:pt x="37" y="151"/>
                  <a:pt x="38" y="151"/>
                  <a:pt x="38" y="151"/>
                </a:cubicBezTo>
                <a:cubicBezTo>
                  <a:pt x="36" y="150"/>
                  <a:pt x="34" y="149"/>
                  <a:pt x="31" y="147"/>
                </a:cubicBezTo>
                <a:cubicBezTo>
                  <a:pt x="29" y="145"/>
                  <a:pt x="27" y="143"/>
                  <a:pt x="26" y="141"/>
                </a:cubicBezTo>
                <a:cubicBezTo>
                  <a:pt x="26" y="141"/>
                  <a:pt x="26" y="141"/>
                  <a:pt x="25" y="140"/>
                </a:cubicBezTo>
                <a:cubicBezTo>
                  <a:pt x="25" y="140"/>
                  <a:pt x="25" y="140"/>
                  <a:pt x="24" y="140"/>
                </a:cubicBezTo>
                <a:cubicBezTo>
                  <a:pt x="24" y="139"/>
                  <a:pt x="24" y="138"/>
                  <a:pt x="24" y="138"/>
                </a:cubicBezTo>
                <a:cubicBezTo>
                  <a:pt x="24" y="138"/>
                  <a:pt x="23" y="137"/>
                  <a:pt x="23" y="137"/>
                </a:cubicBezTo>
                <a:cubicBezTo>
                  <a:pt x="23" y="137"/>
                  <a:pt x="23" y="137"/>
                  <a:pt x="23" y="137"/>
                </a:cubicBezTo>
                <a:cubicBezTo>
                  <a:pt x="23" y="137"/>
                  <a:pt x="23" y="136"/>
                  <a:pt x="22" y="136"/>
                </a:cubicBezTo>
                <a:cubicBezTo>
                  <a:pt x="22" y="136"/>
                  <a:pt x="22" y="135"/>
                  <a:pt x="22" y="135"/>
                </a:cubicBezTo>
                <a:cubicBezTo>
                  <a:pt x="21" y="134"/>
                  <a:pt x="21" y="133"/>
                  <a:pt x="20" y="132"/>
                </a:cubicBezTo>
                <a:cubicBezTo>
                  <a:pt x="20" y="132"/>
                  <a:pt x="20" y="131"/>
                  <a:pt x="19" y="130"/>
                </a:cubicBezTo>
                <a:cubicBezTo>
                  <a:pt x="19" y="129"/>
                  <a:pt x="19" y="128"/>
                  <a:pt x="18" y="128"/>
                </a:cubicBezTo>
                <a:cubicBezTo>
                  <a:pt x="18" y="127"/>
                  <a:pt x="19" y="128"/>
                  <a:pt x="19" y="128"/>
                </a:cubicBezTo>
                <a:cubicBezTo>
                  <a:pt x="18" y="127"/>
                  <a:pt x="18" y="126"/>
                  <a:pt x="18" y="125"/>
                </a:cubicBezTo>
                <a:cubicBezTo>
                  <a:pt x="18" y="125"/>
                  <a:pt x="18" y="126"/>
                  <a:pt x="19" y="126"/>
                </a:cubicBezTo>
                <a:cubicBezTo>
                  <a:pt x="18" y="125"/>
                  <a:pt x="17" y="125"/>
                  <a:pt x="18" y="124"/>
                </a:cubicBezTo>
                <a:cubicBezTo>
                  <a:pt x="19" y="124"/>
                  <a:pt x="18" y="125"/>
                  <a:pt x="19" y="125"/>
                </a:cubicBezTo>
                <a:cubicBezTo>
                  <a:pt x="19" y="125"/>
                  <a:pt x="19" y="126"/>
                  <a:pt x="19" y="126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20" y="127"/>
                  <a:pt x="20" y="126"/>
                  <a:pt x="20" y="126"/>
                </a:cubicBezTo>
                <a:cubicBezTo>
                  <a:pt x="20" y="127"/>
                  <a:pt x="21" y="126"/>
                  <a:pt x="21" y="126"/>
                </a:cubicBezTo>
                <a:cubicBezTo>
                  <a:pt x="22" y="126"/>
                  <a:pt x="21" y="125"/>
                  <a:pt x="21" y="125"/>
                </a:cubicBezTo>
                <a:cubicBezTo>
                  <a:pt x="22" y="124"/>
                  <a:pt x="22" y="125"/>
                  <a:pt x="22" y="125"/>
                </a:cubicBezTo>
                <a:cubicBezTo>
                  <a:pt x="22" y="126"/>
                  <a:pt x="22" y="125"/>
                  <a:pt x="22" y="125"/>
                </a:cubicBezTo>
                <a:cubicBezTo>
                  <a:pt x="22" y="126"/>
                  <a:pt x="23" y="127"/>
                  <a:pt x="23" y="127"/>
                </a:cubicBezTo>
                <a:cubicBezTo>
                  <a:pt x="23" y="128"/>
                  <a:pt x="22" y="128"/>
                  <a:pt x="21" y="128"/>
                </a:cubicBezTo>
                <a:cubicBezTo>
                  <a:pt x="21" y="128"/>
                  <a:pt x="21" y="129"/>
                  <a:pt x="21" y="129"/>
                </a:cubicBezTo>
                <a:cubicBezTo>
                  <a:pt x="21" y="129"/>
                  <a:pt x="21" y="128"/>
                  <a:pt x="20" y="129"/>
                </a:cubicBezTo>
                <a:cubicBezTo>
                  <a:pt x="20" y="129"/>
                  <a:pt x="21" y="129"/>
                  <a:pt x="21" y="129"/>
                </a:cubicBezTo>
                <a:cubicBezTo>
                  <a:pt x="21" y="130"/>
                  <a:pt x="21" y="130"/>
                  <a:pt x="21" y="130"/>
                </a:cubicBezTo>
                <a:cubicBezTo>
                  <a:pt x="20" y="130"/>
                  <a:pt x="21" y="129"/>
                  <a:pt x="20" y="129"/>
                </a:cubicBezTo>
                <a:cubicBezTo>
                  <a:pt x="20" y="128"/>
                  <a:pt x="20" y="127"/>
                  <a:pt x="19" y="127"/>
                </a:cubicBezTo>
                <a:cubicBezTo>
                  <a:pt x="19" y="127"/>
                  <a:pt x="19" y="127"/>
                  <a:pt x="19" y="127"/>
                </a:cubicBezTo>
                <a:cubicBezTo>
                  <a:pt x="19" y="128"/>
                  <a:pt x="19" y="128"/>
                  <a:pt x="19" y="128"/>
                </a:cubicBezTo>
                <a:cubicBezTo>
                  <a:pt x="20" y="128"/>
                  <a:pt x="20" y="129"/>
                  <a:pt x="20" y="130"/>
                </a:cubicBezTo>
                <a:cubicBezTo>
                  <a:pt x="20" y="130"/>
                  <a:pt x="20" y="130"/>
                  <a:pt x="20" y="130"/>
                </a:cubicBezTo>
                <a:cubicBezTo>
                  <a:pt x="20" y="131"/>
                  <a:pt x="21" y="131"/>
                  <a:pt x="21" y="132"/>
                </a:cubicBezTo>
                <a:cubicBezTo>
                  <a:pt x="21" y="133"/>
                  <a:pt x="21" y="133"/>
                  <a:pt x="22" y="134"/>
                </a:cubicBezTo>
                <a:cubicBezTo>
                  <a:pt x="22" y="135"/>
                  <a:pt x="23" y="135"/>
                  <a:pt x="23" y="136"/>
                </a:cubicBezTo>
                <a:cubicBezTo>
                  <a:pt x="24" y="136"/>
                  <a:pt x="24" y="137"/>
                  <a:pt x="24" y="137"/>
                </a:cubicBezTo>
                <a:cubicBezTo>
                  <a:pt x="24" y="137"/>
                  <a:pt x="24" y="137"/>
                  <a:pt x="24" y="137"/>
                </a:cubicBezTo>
                <a:cubicBezTo>
                  <a:pt x="24" y="138"/>
                  <a:pt x="24" y="138"/>
                  <a:pt x="25" y="138"/>
                </a:cubicBezTo>
                <a:cubicBezTo>
                  <a:pt x="25" y="138"/>
                  <a:pt x="25" y="139"/>
                  <a:pt x="26" y="139"/>
                </a:cubicBezTo>
                <a:cubicBezTo>
                  <a:pt x="26" y="139"/>
                  <a:pt x="26" y="139"/>
                  <a:pt x="26" y="138"/>
                </a:cubicBezTo>
                <a:cubicBezTo>
                  <a:pt x="26" y="139"/>
                  <a:pt x="27" y="139"/>
                  <a:pt x="27" y="139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1"/>
                  <a:pt x="27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9" y="141"/>
                  <a:pt x="28" y="142"/>
                  <a:pt x="29" y="143"/>
                </a:cubicBezTo>
                <a:cubicBezTo>
                  <a:pt x="29" y="143"/>
                  <a:pt x="30" y="142"/>
                  <a:pt x="30" y="143"/>
                </a:cubicBezTo>
                <a:cubicBezTo>
                  <a:pt x="30" y="143"/>
                  <a:pt x="30" y="142"/>
                  <a:pt x="30" y="142"/>
                </a:cubicBezTo>
                <a:cubicBezTo>
                  <a:pt x="31" y="142"/>
                  <a:pt x="31" y="143"/>
                  <a:pt x="31" y="143"/>
                </a:cubicBezTo>
                <a:cubicBezTo>
                  <a:pt x="31" y="144"/>
                  <a:pt x="31" y="143"/>
                  <a:pt x="31" y="143"/>
                </a:cubicBezTo>
                <a:cubicBezTo>
                  <a:pt x="32" y="144"/>
                  <a:pt x="31" y="144"/>
                  <a:pt x="32" y="145"/>
                </a:cubicBezTo>
                <a:cubicBezTo>
                  <a:pt x="32" y="144"/>
                  <a:pt x="31" y="144"/>
                  <a:pt x="32" y="144"/>
                </a:cubicBezTo>
                <a:cubicBezTo>
                  <a:pt x="32" y="145"/>
                  <a:pt x="32" y="144"/>
                  <a:pt x="33" y="145"/>
                </a:cubicBezTo>
                <a:cubicBezTo>
                  <a:pt x="33" y="145"/>
                  <a:pt x="32" y="145"/>
                  <a:pt x="32" y="145"/>
                </a:cubicBezTo>
                <a:cubicBezTo>
                  <a:pt x="32" y="145"/>
                  <a:pt x="33" y="145"/>
                  <a:pt x="33" y="145"/>
                </a:cubicBezTo>
                <a:cubicBezTo>
                  <a:pt x="33" y="144"/>
                  <a:pt x="33" y="146"/>
                  <a:pt x="34" y="145"/>
                </a:cubicBezTo>
                <a:cubicBezTo>
                  <a:pt x="34" y="145"/>
                  <a:pt x="32" y="144"/>
                  <a:pt x="33" y="144"/>
                </a:cubicBezTo>
                <a:cubicBezTo>
                  <a:pt x="33" y="144"/>
                  <a:pt x="33" y="144"/>
                  <a:pt x="32" y="144"/>
                </a:cubicBezTo>
                <a:close/>
                <a:moveTo>
                  <a:pt x="22" y="127"/>
                </a:moveTo>
                <a:cubicBezTo>
                  <a:pt x="22" y="127"/>
                  <a:pt x="21" y="127"/>
                  <a:pt x="22" y="128"/>
                </a:cubicBezTo>
                <a:cubicBezTo>
                  <a:pt x="23" y="127"/>
                  <a:pt x="23" y="127"/>
                  <a:pt x="23" y="127"/>
                </a:cubicBezTo>
                <a:lnTo>
                  <a:pt x="22" y="127"/>
                </a:lnTo>
                <a:close/>
                <a:moveTo>
                  <a:pt x="20" y="128"/>
                </a:moveTo>
                <a:cubicBezTo>
                  <a:pt x="20" y="128"/>
                  <a:pt x="20" y="128"/>
                  <a:pt x="20" y="128"/>
                </a:cubicBezTo>
                <a:cubicBezTo>
                  <a:pt x="21" y="128"/>
                  <a:pt x="22" y="128"/>
                  <a:pt x="21" y="127"/>
                </a:cubicBezTo>
                <a:cubicBezTo>
                  <a:pt x="20" y="127"/>
                  <a:pt x="21" y="128"/>
                  <a:pt x="20" y="128"/>
                </a:cubicBezTo>
                <a:moveTo>
                  <a:pt x="27" y="141"/>
                </a:moveTo>
                <a:cubicBezTo>
                  <a:pt x="27" y="140"/>
                  <a:pt x="28" y="140"/>
                  <a:pt x="27" y="139"/>
                </a:cubicBezTo>
                <a:cubicBezTo>
                  <a:pt x="26" y="140"/>
                  <a:pt x="27" y="140"/>
                  <a:pt x="26" y="140"/>
                </a:cubicBezTo>
                <a:cubicBezTo>
                  <a:pt x="26" y="140"/>
                  <a:pt x="27" y="141"/>
                  <a:pt x="27" y="141"/>
                </a:cubicBezTo>
                <a:moveTo>
                  <a:pt x="20" y="40"/>
                </a:moveTo>
                <a:cubicBezTo>
                  <a:pt x="20" y="40"/>
                  <a:pt x="21" y="39"/>
                  <a:pt x="20" y="39"/>
                </a:cubicBezTo>
                <a:cubicBezTo>
                  <a:pt x="19" y="39"/>
                  <a:pt x="20" y="39"/>
                  <a:pt x="20" y="40"/>
                </a:cubicBezTo>
                <a:cubicBezTo>
                  <a:pt x="20" y="40"/>
                  <a:pt x="19" y="39"/>
                  <a:pt x="19" y="40"/>
                </a:cubicBezTo>
                <a:lnTo>
                  <a:pt x="20" y="40"/>
                </a:lnTo>
                <a:close/>
                <a:moveTo>
                  <a:pt x="15" y="50"/>
                </a:move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5" y="51"/>
                  <a:pt x="16" y="51"/>
                </a:cubicBezTo>
                <a:cubicBezTo>
                  <a:pt x="16" y="51"/>
                  <a:pt x="15" y="51"/>
                  <a:pt x="15" y="50"/>
                </a:cubicBezTo>
                <a:moveTo>
                  <a:pt x="17" y="50"/>
                </a:moveTo>
                <a:cubicBezTo>
                  <a:pt x="17" y="51"/>
                  <a:pt x="18" y="51"/>
                  <a:pt x="18" y="52"/>
                </a:cubicBezTo>
                <a:cubicBezTo>
                  <a:pt x="18" y="51"/>
                  <a:pt x="18" y="50"/>
                  <a:pt x="17" y="50"/>
                </a:cubicBezTo>
                <a:moveTo>
                  <a:pt x="18" y="46"/>
                </a:moveTo>
                <a:cubicBezTo>
                  <a:pt x="18" y="46"/>
                  <a:pt x="18" y="48"/>
                  <a:pt x="19" y="47"/>
                </a:cubicBezTo>
                <a:cubicBezTo>
                  <a:pt x="18" y="46"/>
                  <a:pt x="18" y="46"/>
                  <a:pt x="18" y="45"/>
                </a:cubicBezTo>
                <a:cubicBezTo>
                  <a:pt x="18" y="46"/>
                  <a:pt x="18" y="46"/>
                  <a:pt x="18" y="46"/>
                </a:cubicBezTo>
                <a:moveTo>
                  <a:pt x="17" y="46"/>
                </a:moveTo>
                <a:cubicBezTo>
                  <a:pt x="16" y="46"/>
                  <a:pt x="16" y="45"/>
                  <a:pt x="16" y="45"/>
                </a:cubicBezTo>
                <a:cubicBezTo>
                  <a:pt x="16" y="46"/>
                  <a:pt x="16" y="46"/>
                  <a:pt x="16" y="46"/>
                </a:cubicBezTo>
                <a:cubicBezTo>
                  <a:pt x="16" y="46"/>
                  <a:pt x="16" y="46"/>
                  <a:pt x="17" y="46"/>
                </a:cubicBezTo>
                <a:moveTo>
                  <a:pt x="18" y="48"/>
                </a:moveTo>
                <a:cubicBezTo>
                  <a:pt x="18" y="48"/>
                  <a:pt x="18" y="48"/>
                  <a:pt x="19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7"/>
                  <a:pt x="18" y="47"/>
                  <a:pt x="18" y="48"/>
                </a:cubicBezTo>
                <a:moveTo>
                  <a:pt x="14" y="51"/>
                </a:moveTo>
                <a:cubicBezTo>
                  <a:pt x="15" y="50"/>
                  <a:pt x="14" y="49"/>
                  <a:pt x="15" y="49"/>
                </a:cubicBezTo>
                <a:cubicBezTo>
                  <a:pt x="15" y="49"/>
                  <a:pt x="15" y="48"/>
                  <a:pt x="16" y="48"/>
                </a:cubicBezTo>
                <a:cubicBezTo>
                  <a:pt x="16" y="48"/>
                  <a:pt x="16" y="49"/>
                  <a:pt x="16" y="49"/>
                </a:cubicBezTo>
                <a:cubicBezTo>
                  <a:pt x="16" y="48"/>
                  <a:pt x="17" y="49"/>
                  <a:pt x="17" y="48"/>
                </a:cubicBezTo>
                <a:cubicBezTo>
                  <a:pt x="17" y="48"/>
                  <a:pt x="17" y="47"/>
                  <a:pt x="17" y="47"/>
                </a:cubicBezTo>
                <a:cubicBezTo>
                  <a:pt x="16" y="47"/>
                  <a:pt x="15" y="47"/>
                  <a:pt x="15" y="48"/>
                </a:cubicBezTo>
                <a:cubicBezTo>
                  <a:pt x="15" y="48"/>
                  <a:pt x="15" y="47"/>
                  <a:pt x="15" y="47"/>
                </a:cubicBezTo>
                <a:cubicBezTo>
                  <a:pt x="16" y="47"/>
                  <a:pt x="16" y="47"/>
                  <a:pt x="16" y="48"/>
                </a:cubicBezTo>
                <a:cubicBezTo>
                  <a:pt x="16" y="48"/>
                  <a:pt x="15" y="48"/>
                  <a:pt x="15" y="48"/>
                </a:cubicBezTo>
                <a:cubicBezTo>
                  <a:pt x="14" y="49"/>
                  <a:pt x="14" y="50"/>
                  <a:pt x="14" y="51"/>
                </a:cubicBezTo>
                <a:moveTo>
                  <a:pt x="10" y="50"/>
                </a:move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0" y="49"/>
                  <a:pt x="10" y="50"/>
                </a:cubicBezTo>
                <a:close/>
                <a:moveTo>
                  <a:pt x="6" y="54"/>
                </a:moveTo>
                <a:cubicBezTo>
                  <a:pt x="7" y="54"/>
                  <a:pt x="8" y="52"/>
                  <a:pt x="7" y="52"/>
                </a:cubicBezTo>
                <a:cubicBezTo>
                  <a:pt x="6" y="52"/>
                  <a:pt x="6" y="54"/>
                  <a:pt x="6" y="54"/>
                </a:cubicBezTo>
                <a:moveTo>
                  <a:pt x="8" y="57"/>
                </a:moveTo>
                <a:cubicBezTo>
                  <a:pt x="8" y="56"/>
                  <a:pt x="9" y="55"/>
                  <a:pt x="9" y="54"/>
                </a:cubicBezTo>
                <a:cubicBezTo>
                  <a:pt x="8" y="53"/>
                  <a:pt x="8" y="55"/>
                  <a:pt x="8" y="55"/>
                </a:cubicBezTo>
                <a:cubicBezTo>
                  <a:pt x="8" y="56"/>
                  <a:pt x="7" y="56"/>
                  <a:pt x="8" y="57"/>
                </a:cubicBezTo>
                <a:moveTo>
                  <a:pt x="7" y="60"/>
                </a:moveTo>
                <a:cubicBezTo>
                  <a:pt x="7" y="60"/>
                  <a:pt x="7" y="58"/>
                  <a:pt x="7" y="58"/>
                </a:cubicBezTo>
                <a:cubicBezTo>
                  <a:pt x="6" y="58"/>
                  <a:pt x="7" y="59"/>
                  <a:pt x="7" y="60"/>
                </a:cubicBezTo>
                <a:moveTo>
                  <a:pt x="4" y="61"/>
                </a:moveTo>
                <a:cubicBezTo>
                  <a:pt x="5" y="59"/>
                  <a:pt x="6" y="59"/>
                  <a:pt x="5" y="58"/>
                </a:cubicBezTo>
                <a:cubicBezTo>
                  <a:pt x="5" y="59"/>
                  <a:pt x="4" y="60"/>
                  <a:pt x="4" y="61"/>
                </a:cubicBezTo>
                <a:moveTo>
                  <a:pt x="15" y="55"/>
                </a:moveTo>
                <a:cubicBezTo>
                  <a:pt x="15" y="55"/>
                  <a:pt x="15" y="55"/>
                  <a:pt x="15" y="55"/>
                </a:cubicBezTo>
                <a:cubicBezTo>
                  <a:pt x="16" y="55"/>
                  <a:pt x="16" y="55"/>
                  <a:pt x="16" y="54"/>
                </a:cubicBezTo>
                <a:cubicBezTo>
                  <a:pt x="16" y="54"/>
                  <a:pt x="15" y="54"/>
                  <a:pt x="15" y="55"/>
                </a:cubicBezTo>
                <a:moveTo>
                  <a:pt x="12" y="54"/>
                </a:moveTo>
                <a:cubicBezTo>
                  <a:pt x="13" y="54"/>
                  <a:pt x="13" y="53"/>
                  <a:pt x="13" y="52"/>
                </a:cubicBezTo>
                <a:cubicBezTo>
                  <a:pt x="13" y="53"/>
                  <a:pt x="14" y="52"/>
                  <a:pt x="14" y="51"/>
                </a:cubicBezTo>
                <a:cubicBezTo>
                  <a:pt x="13" y="51"/>
                  <a:pt x="12" y="53"/>
                  <a:pt x="12" y="54"/>
                </a:cubicBezTo>
                <a:moveTo>
                  <a:pt x="13" y="54"/>
                </a:moveTo>
                <a:cubicBezTo>
                  <a:pt x="13" y="53"/>
                  <a:pt x="14" y="54"/>
                  <a:pt x="14" y="53"/>
                </a:cubicBezTo>
                <a:cubicBezTo>
                  <a:pt x="14" y="53"/>
                  <a:pt x="14" y="53"/>
                  <a:pt x="14" y="52"/>
                </a:cubicBezTo>
                <a:cubicBezTo>
                  <a:pt x="14" y="53"/>
                  <a:pt x="13" y="53"/>
                  <a:pt x="13" y="53"/>
                </a:cubicBezTo>
                <a:cubicBezTo>
                  <a:pt x="13" y="53"/>
                  <a:pt x="13" y="54"/>
                  <a:pt x="13" y="54"/>
                </a:cubicBezTo>
                <a:moveTo>
                  <a:pt x="16" y="55"/>
                </a:moveTo>
                <a:cubicBezTo>
                  <a:pt x="15" y="56"/>
                  <a:pt x="15" y="55"/>
                  <a:pt x="14" y="57"/>
                </a:cubicBezTo>
                <a:cubicBezTo>
                  <a:pt x="15" y="57"/>
                  <a:pt x="15" y="56"/>
                  <a:pt x="15" y="56"/>
                </a:cubicBezTo>
                <a:cubicBezTo>
                  <a:pt x="15" y="56"/>
                  <a:pt x="15" y="57"/>
                  <a:pt x="16" y="57"/>
                </a:cubicBezTo>
                <a:cubicBezTo>
                  <a:pt x="16" y="57"/>
                  <a:pt x="16" y="57"/>
                  <a:pt x="16" y="56"/>
                </a:cubicBezTo>
                <a:cubicBezTo>
                  <a:pt x="15" y="56"/>
                  <a:pt x="16" y="56"/>
                  <a:pt x="16" y="55"/>
                </a:cubicBezTo>
                <a:moveTo>
                  <a:pt x="13" y="60"/>
                </a:moveTo>
                <a:cubicBezTo>
                  <a:pt x="12" y="60"/>
                  <a:pt x="14" y="58"/>
                  <a:pt x="12" y="59"/>
                </a:cubicBezTo>
                <a:cubicBezTo>
                  <a:pt x="13" y="58"/>
                  <a:pt x="13" y="58"/>
                  <a:pt x="12" y="57"/>
                </a:cubicBezTo>
                <a:cubicBezTo>
                  <a:pt x="13" y="57"/>
                  <a:pt x="14" y="56"/>
                  <a:pt x="1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3" y="56"/>
                  <a:pt x="13" y="56"/>
                  <a:pt x="12" y="56"/>
                </a:cubicBezTo>
                <a:cubicBezTo>
                  <a:pt x="12" y="57"/>
                  <a:pt x="12" y="58"/>
                  <a:pt x="12" y="59"/>
                </a:cubicBezTo>
                <a:cubicBezTo>
                  <a:pt x="13" y="59"/>
                  <a:pt x="12" y="61"/>
                  <a:pt x="13" y="60"/>
                </a:cubicBezTo>
                <a:moveTo>
                  <a:pt x="15" y="63"/>
                </a:moveTo>
                <a:cubicBezTo>
                  <a:pt x="15" y="62"/>
                  <a:pt x="15" y="62"/>
                  <a:pt x="15" y="61"/>
                </a:cubicBezTo>
                <a:cubicBezTo>
                  <a:pt x="15" y="60"/>
                  <a:pt x="16" y="59"/>
                  <a:pt x="16" y="58"/>
                </a:cubicBezTo>
                <a:cubicBezTo>
                  <a:pt x="16" y="58"/>
                  <a:pt x="15" y="58"/>
                  <a:pt x="15" y="58"/>
                </a:cubicBezTo>
                <a:cubicBezTo>
                  <a:pt x="15" y="58"/>
                  <a:pt x="15" y="59"/>
                  <a:pt x="15" y="59"/>
                </a:cubicBezTo>
                <a:cubicBezTo>
                  <a:pt x="15" y="59"/>
                  <a:pt x="15" y="59"/>
                  <a:pt x="16" y="58"/>
                </a:cubicBezTo>
                <a:cubicBezTo>
                  <a:pt x="16" y="59"/>
                  <a:pt x="15" y="60"/>
                  <a:pt x="15" y="60"/>
                </a:cubicBezTo>
                <a:cubicBezTo>
                  <a:pt x="15" y="59"/>
                  <a:pt x="14" y="59"/>
                  <a:pt x="14" y="59"/>
                </a:cubicBezTo>
                <a:cubicBezTo>
                  <a:pt x="14" y="58"/>
                  <a:pt x="14" y="58"/>
                  <a:pt x="14" y="58"/>
                </a:cubicBezTo>
                <a:cubicBezTo>
                  <a:pt x="14" y="58"/>
                  <a:pt x="14" y="58"/>
                  <a:pt x="13" y="58"/>
                </a:cubicBezTo>
                <a:cubicBezTo>
                  <a:pt x="13" y="58"/>
                  <a:pt x="13" y="57"/>
                  <a:pt x="13" y="58"/>
                </a:cubicBezTo>
                <a:cubicBezTo>
                  <a:pt x="13" y="58"/>
                  <a:pt x="14" y="59"/>
                  <a:pt x="13" y="60"/>
                </a:cubicBezTo>
                <a:cubicBezTo>
                  <a:pt x="14" y="59"/>
                  <a:pt x="14" y="60"/>
                  <a:pt x="14" y="61"/>
                </a:cubicBezTo>
                <a:cubicBezTo>
                  <a:pt x="14" y="60"/>
                  <a:pt x="15" y="61"/>
                  <a:pt x="15" y="61"/>
                </a:cubicBezTo>
                <a:cubicBezTo>
                  <a:pt x="14" y="61"/>
                  <a:pt x="14" y="63"/>
                  <a:pt x="13" y="63"/>
                </a:cubicBezTo>
                <a:cubicBezTo>
                  <a:pt x="14" y="63"/>
                  <a:pt x="14" y="63"/>
                  <a:pt x="14" y="63"/>
                </a:cubicBezTo>
                <a:cubicBezTo>
                  <a:pt x="14" y="62"/>
                  <a:pt x="14" y="62"/>
                  <a:pt x="15" y="62"/>
                </a:cubicBezTo>
                <a:cubicBezTo>
                  <a:pt x="15" y="62"/>
                  <a:pt x="14" y="63"/>
                  <a:pt x="15" y="63"/>
                </a:cubicBezTo>
                <a:moveTo>
                  <a:pt x="11" y="63"/>
                </a:moveTo>
                <a:cubicBezTo>
                  <a:pt x="11" y="64"/>
                  <a:pt x="11" y="64"/>
                  <a:pt x="11" y="64"/>
                </a:cubicBezTo>
                <a:cubicBezTo>
                  <a:pt x="11" y="65"/>
                  <a:pt x="12" y="63"/>
                  <a:pt x="11" y="63"/>
                </a:cubicBezTo>
                <a:moveTo>
                  <a:pt x="13" y="65"/>
                </a:moveTo>
                <a:cubicBezTo>
                  <a:pt x="13" y="64"/>
                  <a:pt x="12" y="65"/>
                  <a:pt x="12" y="64"/>
                </a:cubicBezTo>
                <a:cubicBezTo>
                  <a:pt x="12" y="64"/>
                  <a:pt x="13" y="63"/>
                  <a:pt x="12" y="63"/>
                </a:cubicBezTo>
                <a:cubicBezTo>
                  <a:pt x="12" y="64"/>
                  <a:pt x="12" y="64"/>
                  <a:pt x="12" y="65"/>
                </a:cubicBezTo>
                <a:cubicBezTo>
                  <a:pt x="12" y="65"/>
                  <a:pt x="12" y="65"/>
                  <a:pt x="13" y="65"/>
                </a:cubicBezTo>
                <a:moveTo>
                  <a:pt x="13" y="67"/>
                </a:moveTo>
                <a:cubicBezTo>
                  <a:pt x="13" y="66"/>
                  <a:pt x="14" y="66"/>
                  <a:pt x="14" y="65"/>
                </a:cubicBezTo>
                <a:cubicBezTo>
                  <a:pt x="14" y="66"/>
                  <a:pt x="13" y="66"/>
                  <a:pt x="13" y="66"/>
                </a:cubicBezTo>
                <a:cubicBezTo>
                  <a:pt x="13" y="66"/>
                  <a:pt x="13" y="67"/>
                  <a:pt x="13" y="67"/>
                </a:cubicBezTo>
                <a:moveTo>
                  <a:pt x="13" y="68"/>
                </a:moveTo>
                <a:cubicBezTo>
                  <a:pt x="13" y="69"/>
                  <a:pt x="12" y="68"/>
                  <a:pt x="12" y="69"/>
                </a:cubicBezTo>
                <a:cubicBezTo>
                  <a:pt x="12" y="69"/>
                  <a:pt x="12" y="69"/>
                  <a:pt x="12" y="70"/>
                </a:cubicBezTo>
                <a:cubicBezTo>
                  <a:pt x="13" y="70"/>
                  <a:pt x="12" y="69"/>
                  <a:pt x="13" y="70"/>
                </a:cubicBezTo>
                <a:cubicBezTo>
                  <a:pt x="13" y="70"/>
                  <a:pt x="12" y="71"/>
                  <a:pt x="13" y="71"/>
                </a:cubicBezTo>
                <a:cubicBezTo>
                  <a:pt x="13" y="70"/>
                  <a:pt x="13" y="70"/>
                  <a:pt x="13" y="70"/>
                </a:cubicBezTo>
                <a:cubicBezTo>
                  <a:pt x="13" y="69"/>
                  <a:pt x="13" y="68"/>
                  <a:pt x="13" y="67"/>
                </a:cubicBezTo>
                <a:cubicBezTo>
                  <a:pt x="13" y="67"/>
                  <a:pt x="12" y="67"/>
                  <a:pt x="12" y="67"/>
                </a:cubicBezTo>
                <a:cubicBezTo>
                  <a:pt x="13" y="66"/>
                  <a:pt x="12" y="67"/>
                  <a:pt x="12" y="67"/>
                </a:cubicBezTo>
                <a:cubicBezTo>
                  <a:pt x="12" y="68"/>
                  <a:pt x="12" y="68"/>
                  <a:pt x="12" y="68"/>
                </a:cubicBezTo>
                <a:cubicBezTo>
                  <a:pt x="12" y="68"/>
                  <a:pt x="13" y="68"/>
                  <a:pt x="13" y="68"/>
                </a:cubicBezTo>
                <a:moveTo>
                  <a:pt x="11" y="71"/>
                </a:moveTo>
                <a:cubicBezTo>
                  <a:pt x="11" y="70"/>
                  <a:pt x="11" y="70"/>
                  <a:pt x="11" y="69"/>
                </a:cubicBezTo>
                <a:cubicBezTo>
                  <a:pt x="11" y="69"/>
                  <a:pt x="11" y="70"/>
                  <a:pt x="10" y="70"/>
                </a:cubicBezTo>
                <a:cubicBezTo>
                  <a:pt x="10" y="69"/>
                  <a:pt x="11" y="69"/>
                  <a:pt x="11" y="68"/>
                </a:cubicBezTo>
                <a:cubicBezTo>
                  <a:pt x="10" y="68"/>
                  <a:pt x="10" y="68"/>
                  <a:pt x="10" y="68"/>
                </a:cubicBezTo>
                <a:cubicBezTo>
                  <a:pt x="10" y="69"/>
                  <a:pt x="10" y="70"/>
                  <a:pt x="10" y="70"/>
                </a:cubicBezTo>
                <a:cubicBezTo>
                  <a:pt x="10" y="69"/>
                  <a:pt x="10" y="70"/>
                  <a:pt x="11" y="71"/>
                </a:cubicBezTo>
                <a:moveTo>
                  <a:pt x="12" y="72"/>
                </a:moveTo>
                <a:cubicBezTo>
                  <a:pt x="11" y="72"/>
                  <a:pt x="10" y="72"/>
                  <a:pt x="10" y="73"/>
                </a:cubicBezTo>
                <a:cubicBezTo>
                  <a:pt x="10" y="72"/>
                  <a:pt x="11" y="72"/>
                  <a:pt x="11" y="72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72"/>
                  <a:pt x="12" y="72"/>
                  <a:pt x="12" y="72"/>
                </a:cubicBezTo>
                <a:cubicBezTo>
                  <a:pt x="12" y="71"/>
                  <a:pt x="12" y="70"/>
                  <a:pt x="12" y="71"/>
                </a:cubicBezTo>
                <a:lnTo>
                  <a:pt x="12" y="72"/>
                </a:lnTo>
                <a:close/>
                <a:moveTo>
                  <a:pt x="9" y="70"/>
                </a:moveTo>
                <a:cubicBezTo>
                  <a:pt x="9" y="71"/>
                  <a:pt x="8" y="73"/>
                  <a:pt x="9" y="72"/>
                </a:cubicBezTo>
                <a:cubicBezTo>
                  <a:pt x="9" y="72"/>
                  <a:pt x="10" y="71"/>
                  <a:pt x="9" y="70"/>
                </a:cubicBezTo>
                <a:moveTo>
                  <a:pt x="8" y="72"/>
                </a:moveTo>
                <a:cubicBezTo>
                  <a:pt x="8" y="71"/>
                  <a:pt x="7" y="72"/>
                  <a:pt x="8" y="71"/>
                </a:cubicBezTo>
                <a:cubicBezTo>
                  <a:pt x="8" y="71"/>
                  <a:pt x="8" y="71"/>
                  <a:pt x="8" y="71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71"/>
                  <a:pt x="7" y="71"/>
                  <a:pt x="7" y="72"/>
                </a:cubicBezTo>
                <a:cubicBezTo>
                  <a:pt x="8" y="72"/>
                  <a:pt x="8" y="71"/>
                  <a:pt x="8" y="72"/>
                </a:cubicBezTo>
                <a:moveTo>
                  <a:pt x="10" y="74"/>
                </a:moveTo>
                <a:cubicBezTo>
                  <a:pt x="10" y="75"/>
                  <a:pt x="11" y="73"/>
                  <a:pt x="10" y="73"/>
                </a:cubicBezTo>
                <a:cubicBezTo>
                  <a:pt x="10" y="74"/>
                  <a:pt x="10" y="73"/>
                  <a:pt x="10" y="74"/>
                </a:cubicBezTo>
                <a:moveTo>
                  <a:pt x="8" y="75"/>
                </a:moveTo>
                <a:cubicBezTo>
                  <a:pt x="8" y="74"/>
                  <a:pt x="9" y="74"/>
                  <a:pt x="9" y="73"/>
                </a:cubicBezTo>
                <a:cubicBezTo>
                  <a:pt x="8" y="73"/>
                  <a:pt x="7" y="74"/>
                  <a:pt x="8" y="75"/>
                </a:cubicBezTo>
                <a:moveTo>
                  <a:pt x="8" y="78"/>
                </a:moveTo>
                <a:cubicBezTo>
                  <a:pt x="8" y="77"/>
                  <a:pt x="9" y="76"/>
                  <a:pt x="8" y="76"/>
                </a:cubicBezTo>
                <a:cubicBezTo>
                  <a:pt x="8" y="76"/>
                  <a:pt x="7" y="77"/>
                  <a:pt x="8" y="78"/>
                </a:cubicBezTo>
                <a:moveTo>
                  <a:pt x="10" y="79"/>
                </a:moveTo>
                <a:cubicBezTo>
                  <a:pt x="10" y="78"/>
                  <a:pt x="11" y="78"/>
                  <a:pt x="10" y="78"/>
                </a:cubicBezTo>
                <a:cubicBezTo>
                  <a:pt x="10" y="78"/>
                  <a:pt x="9" y="78"/>
                  <a:pt x="10" y="79"/>
                </a:cubicBezTo>
                <a:moveTo>
                  <a:pt x="11" y="79"/>
                </a:moveTo>
                <a:cubicBezTo>
                  <a:pt x="12" y="79"/>
                  <a:pt x="12" y="77"/>
                  <a:pt x="12" y="76"/>
                </a:cubicBezTo>
                <a:cubicBezTo>
                  <a:pt x="11" y="76"/>
                  <a:pt x="12" y="78"/>
                  <a:pt x="11" y="77"/>
                </a:cubicBezTo>
                <a:cubicBezTo>
                  <a:pt x="11" y="77"/>
                  <a:pt x="11" y="77"/>
                  <a:pt x="11" y="78"/>
                </a:cubicBezTo>
                <a:cubicBezTo>
                  <a:pt x="11" y="78"/>
                  <a:pt x="12" y="77"/>
                  <a:pt x="11" y="78"/>
                </a:cubicBezTo>
                <a:cubicBezTo>
                  <a:pt x="11" y="78"/>
                  <a:pt x="11" y="79"/>
                  <a:pt x="11" y="79"/>
                </a:cubicBezTo>
                <a:moveTo>
                  <a:pt x="10" y="87"/>
                </a:moveTo>
                <a:cubicBezTo>
                  <a:pt x="10" y="88"/>
                  <a:pt x="10" y="88"/>
                  <a:pt x="10" y="89"/>
                </a:cubicBezTo>
                <a:cubicBezTo>
                  <a:pt x="10" y="89"/>
                  <a:pt x="10" y="87"/>
                  <a:pt x="10" y="87"/>
                </a:cubicBezTo>
                <a:moveTo>
                  <a:pt x="7" y="79"/>
                </a:moveTo>
                <a:cubicBezTo>
                  <a:pt x="7" y="79"/>
                  <a:pt x="7" y="80"/>
                  <a:pt x="7" y="80"/>
                </a:cubicBezTo>
                <a:cubicBezTo>
                  <a:pt x="8" y="79"/>
                  <a:pt x="7" y="79"/>
                  <a:pt x="7" y="79"/>
                </a:cubicBezTo>
                <a:cubicBezTo>
                  <a:pt x="6" y="79"/>
                  <a:pt x="6" y="79"/>
                  <a:pt x="6" y="79"/>
                </a:cubicBezTo>
                <a:cubicBezTo>
                  <a:pt x="7" y="80"/>
                  <a:pt x="7" y="79"/>
                  <a:pt x="7" y="79"/>
                </a:cubicBezTo>
                <a:moveTo>
                  <a:pt x="11" y="80"/>
                </a:moveTo>
                <a:cubicBezTo>
                  <a:pt x="11" y="80"/>
                  <a:pt x="11" y="80"/>
                  <a:pt x="12" y="80"/>
                </a:cubicBezTo>
                <a:cubicBezTo>
                  <a:pt x="11" y="80"/>
                  <a:pt x="11" y="79"/>
                  <a:pt x="11" y="79"/>
                </a:cubicBezTo>
                <a:lnTo>
                  <a:pt x="11" y="80"/>
                </a:lnTo>
                <a:close/>
                <a:moveTo>
                  <a:pt x="7" y="83"/>
                </a:moveTo>
                <a:cubicBezTo>
                  <a:pt x="7" y="82"/>
                  <a:pt x="7" y="82"/>
                  <a:pt x="7" y="81"/>
                </a:cubicBezTo>
                <a:cubicBezTo>
                  <a:pt x="7" y="81"/>
                  <a:pt x="7" y="81"/>
                  <a:pt x="7" y="82"/>
                </a:cubicBezTo>
                <a:cubicBezTo>
                  <a:pt x="8" y="81"/>
                  <a:pt x="7" y="80"/>
                  <a:pt x="7" y="80"/>
                </a:cubicBezTo>
                <a:cubicBezTo>
                  <a:pt x="6" y="81"/>
                  <a:pt x="7" y="82"/>
                  <a:pt x="6" y="83"/>
                </a:cubicBezTo>
                <a:cubicBezTo>
                  <a:pt x="6" y="83"/>
                  <a:pt x="6" y="83"/>
                  <a:pt x="7" y="83"/>
                </a:cubicBezTo>
                <a:moveTo>
                  <a:pt x="10" y="83"/>
                </a:moveTo>
                <a:cubicBezTo>
                  <a:pt x="10" y="85"/>
                  <a:pt x="10" y="82"/>
                  <a:pt x="10" y="82"/>
                </a:cubicBezTo>
                <a:cubicBezTo>
                  <a:pt x="9" y="82"/>
                  <a:pt x="10" y="82"/>
                  <a:pt x="10" y="83"/>
                </a:cubicBezTo>
                <a:moveTo>
                  <a:pt x="9" y="86"/>
                </a:moveTo>
                <a:cubicBezTo>
                  <a:pt x="10" y="86"/>
                  <a:pt x="10" y="86"/>
                  <a:pt x="10" y="86"/>
                </a:cubicBezTo>
                <a:cubicBezTo>
                  <a:pt x="10" y="86"/>
                  <a:pt x="10" y="87"/>
                  <a:pt x="10" y="87"/>
                </a:cubicBezTo>
                <a:cubicBezTo>
                  <a:pt x="10" y="86"/>
                  <a:pt x="10" y="85"/>
                  <a:pt x="11" y="84"/>
                </a:cubicBezTo>
                <a:cubicBezTo>
                  <a:pt x="10" y="84"/>
                  <a:pt x="10" y="86"/>
                  <a:pt x="9" y="85"/>
                </a:cubicBezTo>
                <a:cubicBezTo>
                  <a:pt x="10" y="85"/>
                  <a:pt x="9" y="85"/>
                  <a:pt x="9" y="84"/>
                </a:cubicBezTo>
                <a:cubicBezTo>
                  <a:pt x="10" y="85"/>
                  <a:pt x="11" y="82"/>
                  <a:pt x="10" y="82"/>
                </a:cubicBezTo>
                <a:cubicBezTo>
                  <a:pt x="10" y="83"/>
                  <a:pt x="10" y="84"/>
                  <a:pt x="10" y="84"/>
                </a:cubicBezTo>
                <a:cubicBezTo>
                  <a:pt x="9" y="84"/>
                  <a:pt x="9" y="83"/>
                  <a:pt x="9" y="83"/>
                </a:cubicBezTo>
                <a:cubicBezTo>
                  <a:pt x="9" y="84"/>
                  <a:pt x="9" y="84"/>
                  <a:pt x="9" y="86"/>
                </a:cubicBezTo>
                <a:moveTo>
                  <a:pt x="6" y="89"/>
                </a:moveTo>
                <a:cubicBezTo>
                  <a:pt x="6" y="88"/>
                  <a:pt x="6" y="88"/>
                  <a:pt x="7" y="88"/>
                </a:cubicBezTo>
                <a:cubicBezTo>
                  <a:pt x="6" y="87"/>
                  <a:pt x="6" y="88"/>
                  <a:pt x="6" y="88"/>
                </a:cubicBezTo>
                <a:cubicBezTo>
                  <a:pt x="6" y="88"/>
                  <a:pt x="6" y="87"/>
                  <a:pt x="6" y="87"/>
                </a:cubicBezTo>
                <a:cubicBezTo>
                  <a:pt x="7" y="87"/>
                  <a:pt x="7" y="87"/>
                  <a:pt x="7" y="87"/>
                </a:cubicBezTo>
                <a:cubicBezTo>
                  <a:pt x="7" y="87"/>
                  <a:pt x="7" y="86"/>
                  <a:pt x="7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7" y="85"/>
                  <a:pt x="7" y="85"/>
                  <a:pt x="8" y="85"/>
                </a:cubicBezTo>
                <a:cubicBezTo>
                  <a:pt x="7" y="85"/>
                  <a:pt x="7" y="84"/>
                  <a:pt x="6" y="84"/>
                </a:cubicBezTo>
                <a:cubicBezTo>
                  <a:pt x="6" y="85"/>
                  <a:pt x="6" y="85"/>
                  <a:pt x="5" y="86"/>
                </a:cubicBezTo>
                <a:cubicBezTo>
                  <a:pt x="6" y="86"/>
                  <a:pt x="6" y="86"/>
                  <a:pt x="6" y="87"/>
                </a:cubicBezTo>
                <a:cubicBezTo>
                  <a:pt x="6" y="87"/>
                  <a:pt x="5" y="87"/>
                  <a:pt x="5" y="88"/>
                </a:cubicBezTo>
                <a:cubicBezTo>
                  <a:pt x="5" y="88"/>
                  <a:pt x="5" y="89"/>
                  <a:pt x="6" y="89"/>
                </a:cubicBezTo>
                <a:moveTo>
                  <a:pt x="7" y="89"/>
                </a:moveTo>
                <a:cubicBezTo>
                  <a:pt x="8" y="88"/>
                  <a:pt x="8" y="88"/>
                  <a:pt x="8" y="88"/>
                </a:cubicBezTo>
                <a:cubicBezTo>
                  <a:pt x="8" y="88"/>
                  <a:pt x="8" y="87"/>
                  <a:pt x="9" y="87"/>
                </a:cubicBezTo>
                <a:cubicBezTo>
                  <a:pt x="9" y="87"/>
                  <a:pt x="8" y="86"/>
                  <a:pt x="8" y="87"/>
                </a:cubicBezTo>
                <a:cubicBezTo>
                  <a:pt x="8" y="87"/>
                  <a:pt x="8" y="87"/>
                  <a:pt x="8" y="87"/>
                </a:cubicBezTo>
                <a:cubicBezTo>
                  <a:pt x="8" y="87"/>
                  <a:pt x="8" y="87"/>
                  <a:pt x="8" y="87"/>
                </a:cubicBezTo>
                <a:cubicBezTo>
                  <a:pt x="8" y="87"/>
                  <a:pt x="8" y="86"/>
                  <a:pt x="8" y="86"/>
                </a:cubicBezTo>
                <a:cubicBezTo>
                  <a:pt x="7" y="86"/>
                  <a:pt x="8" y="87"/>
                  <a:pt x="8" y="87"/>
                </a:cubicBezTo>
                <a:cubicBezTo>
                  <a:pt x="7" y="88"/>
                  <a:pt x="7" y="88"/>
                  <a:pt x="7" y="89"/>
                </a:cubicBezTo>
                <a:cubicBezTo>
                  <a:pt x="7" y="90"/>
                  <a:pt x="7" y="89"/>
                  <a:pt x="7" y="89"/>
                </a:cubicBezTo>
                <a:moveTo>
                  <a:pt x="9" y="91"/>
                </a:moveTo>
                <a:cubicBezTo>
                  <a:pt x="9" y="91"/>
                  <a:pt x="9" y="90"/>
                  <a:pt x="9" y="90"/>
                </a:cubicBezTo>
                <a:cubicBezTo>
                  <a:pt x="9" y="92"/>
                  <a:pt x="9" y="92"/>
                  <a:pt x="9" y="92"/>
                </a:cubicBezTo>
                <a:cubicBezTo>
                  <a:pt x="9" y="92"/>
                  <a:pt x="9" y="92"/>
                  <a:pt x="10" y="92"/>
                </a:cubicBezTo>
                <a:cubicBezTo>
                  <a:pt x="10" y="91"/>
                  <a:pt x="9" y="91"/>
                  <a:pt x="9" y="90"/>
                </a:cubicBezTo>
                <a:cubicBezTo>
                  <a:pt x="9" y="89"/>
                  <a:pt x="9" y="90"/>
                  <a:pt x="9" y="90"/>
                </a:cubicBezTo>
                <a:cubicBezTo>
                  <a:pt x="9" y="90"/>
                  <a:pt x="9" y="90"/>
                  <a:pt x="9" y="90"/>
                </a:cubicBezTo>
                <a:cubicBezTo>
                  <a:pt x="9" y="90"/>
                  <a:pt x="8" y="90"/>
                  <a:pt x="8" y="90"/>
                </a:cubicBezTo>
                <a:cubicBezTo>
                  <a:pt x="8" y="90"/>
                  <a:pt x="8" y="89"/>
                  <a:pt x="8" y="90"/>
                </a:cubicBezTo>
                <a:cubicBezTo>
                  <a:pt x="9" y="90"/>
                  <a:pt x="8" y="91"/>
                  <a:pt x="9" y="91"/>
                </a:cubicBezTo>
                <a:moveTo>
                  <a:pt x="7" y="93"/>
                </a:moveTo>
                <a:cubicBezTo>
                  <a:pt x="7" y="93"/>
                  <a:pt x="7" y="92"/>
                  <a:pt x="7" y="91"/>
                </a:cubicBezTo>
                <a:cubicBezTo>
                  <a:pt x="6" y="91"/>
                  <a:pt x="7" y="93"/>
                  <a:pt x="7" y="93"/>
                </a:cubicBezTo>
                <a:moveTo>
                  <a:pt x="8" y="94"/>
                </a:moveTo>
                <a:cubicBezTo>
                  <a:pt x="8" y="94"/>
                  <a:pt x="8" y="94"/>
                  <a:pt x="8" y="95"/>
                </a:cubicBezTo>
                <a:cubicBezTo>
                  <a:pt x="8" y="95"/>
                  <a:pt x="7" y="95"/>
                  <a:pt x="7" y="95"/>
                </a:cubicBezTo>
                <a:cubicBezTo>
                  <a:pt x="7" y="95"/>
                  <a:pt x="7" y="96"/>
                  <a:pt x="8" y="96"/>
                </a:cubicBezTo>
                <a:cubicBezTo>
                  <a:pt x="8" y="96"/>
                  <a:pt x="7" y="95"/>
                  <a:pt x="8" y="95"/>
                </a:cubicBezTo>
                <a:cubicBezTo>
                  <a:pt x="8" y="96"/>
                  <a:pt x="8" y="95"/>
                  <a:pt x="8" y="96"/>
                </a:cubicBezTo>
                <a:cubicBezTo>
                  <a:pt x="8" y="96"/>
                  <a:pt x="8" y="97"/>
                  <a:pt x="8" y="97"/>
                </a:cubicBezTo>
                <a:cubicBezTo>
                  <a:pt x="9" y="97"/>
                  <a:pt x="9" y="95"/>
                  <a:pt x="9" y="95"/>
                </a:cubicBezTo>
                <a:cubicBezTo>
                  <a:pt x="9" y="95"/>
                  <a:pt x="9" y="95"/>
                  <a:pt x="9" y="95"/>
                </a:cubicBezTo>
                <a:cubicBezTo>
                  <a:pt x="10" y="94"/>
                  <a:pt x="10" y="94"/>
                  <a:pt x="9" y="94"/>
                </a:cubicBezTo>
                <a:cubicBezTo>
                  <a:pt x="9" y="93"/>
                  <a:pt x="9" y="95"/>
                  <a:pt x="9" y="94"/>
                </a:cubicBezTo>
                <a:cubicBezTo>
                  <a:pt x="9" y="93"/>
                  <a:pt x="9" y="93"/>
                  <a:pt x="9" y="93"/>
                </a:cubicBezTo>
                <a:cubicBezTo>
                  <a:pt x="8" y="93"/>
                  <a:pt x="9" y="94"/>
                  <a:pt x="8" y="94"/>
                </a:cubicBezTo>
                <a:cubicBezTo>
                  <a:pt x="8" y="94"/>
                  <a:pt x="8" y="94"/>
                  <a:pt x="8" y="94"/>
                </a:cubicBezTo>
                <a:cubicBezTo>
                  <a:pt x="8" y="94"/>
                  <a:pt x="8" y="94"/>
                  <a:pt x="8" y="94"/>
                </a:cubicBezTo>
                <a:moveTo>
                  <a:pt x="7" y="98"/>
                </a:moveTo>
                <a:cubicBezTo>
                  <a:pt x="7" y="97"/>
                  <a:pt x="7" y="97"/>
                  <a:pt x="7" y="97"/>
                </a:cubicBezTo>
                <a:cubicBezTo>
                  <a:pt x="6" y="96"/>
                  <a:pt x="7" y="95"/>
                  <a:pt x="7" y="94"/>
                </a:cubicBezTo>
                <a:cubicBezTo>
                  <a:pt x="7" y="94"/>
                  <a:pt x="6" y="94"/>
                  <a:pt x="6" y="94"/>
                </a:cubicBezTo>
                <a:cubicBezTo>
                  <a:pt x="7" y="95"/>
                  <a:pt x="6" y="96"/>
                  <a:pt x="6" y="98"/>
                </a:cubicBezTo>
                <a:lnTo>
                  <a:pt x="7" y="98"/>
                </a:lnTo>
                <a:close/>
                <a:moveTo>
                  <a:pt x="7" y="104"/>
                </a:moveTo>
                <a:cubicBezTo>
                  <a:pt x="7" y="104"/>
                  <a:pt x="7" y="104"/>
                  <a:pt x="7" y="104"/>
                </a:cubicBezTo>
                <a:cubicBezTo>
                  <a:pt x="7" y="103"/>
                  <a:pt x="7" y="103"/>
                  <a:pt x="7" y="103"/>
                </a:cubicBezTo>
                <a:cubicBezTo>
                  <a:pt x="6" y="103"/>
                  <a:pt x="6" y="104"/>
                  <a:pt x="7" y="104"/>
                </a:cubicBezTo>
                <a:moveTo>
                  <a:pt x="9" y="107"/>
                </a:moveTo>
                <a:cubicBezTo>
                  <a:pt x="8" y="106"/>
                  <a:pt x="9" y="105"/>
                  <a:pt x="8" y="105"/>
                </a:cubicBezTo>
                <a:cubicBezTo>
                  <a:pt x="8" y="105"/>
                  <a:pt x="8" y="107"/>
                  <a:pt x="9" y="107"/>
                </a:cubicBezTo>
                <a:moveTo>
                  <a:pt x="10" y="111"/>
                </a:moveTo>
                <a:cubicBezTo>
                  <a:pt x="11" y="111"/>
                  <a:pt x="10" y="111"/>
                  <a:pt x="10" y="110"/>
                </a:cubicBezTo>
                <a:cubicBezTo>
                  <a:pt x="9" y="110"/>
                  <a:pt x="10" y="112"/>
                  <a:pt x="10" y="111"/>
                </a:cubicBezTo>
                <a:moveTo>
                  <a:pt x="8" y="112"/>
                </a:moveTo>
                <a:cubicBezTo>
                  <a:pt x="8" y="111"/>
                  <a:pt x="9" y="110"/>
                  <a:pt x="8" y="110"/>
                </a:cubicBezTo>
                <a:cubicBezTo>
                  <a:pt x="8" y="110"/>
                  <a:pt x="8" y="111"/>
                  <a:pt x="8" y="112"/>
                </a:cubicBezTo>
                <a:moveTo>
                  <a:pt x="6" y="117"/>
                </a:moveTo>
                <a:cubicBezTo>
                  <a:pt x="6" y="116"/>
                  <a:pt x="7" y="116"/>
                  <a:pt x="7" y="116"/>
                </a:cubicBezTo>
                <a:cubicBezTo>
                  <a:pt x="6" y="116"/>
                  <a:pt x="6" y="116"/>
                  <a:pt x="6" y="116"/>
                </a:cubicBezTo>
                <a:cubicBezTo>
                  <a:pt x="6" y="116"/>
                  <a:pt x="6" y="116"/>
                  <a:pt x="6" y="117"/>
                </a:cubicBezTo>
                <a:moveTo>
                  <a:pt x="7" y="118"/>
                </a:moveTo>
                <a:cubicBezTo>
                  <a:pt x="8" y="117"/>
                  <a:pt x="7" y="116"/>
                  <a:pt x="6" y="117"/>
                </a:cubicBezTo>
                <a:cubicBezTo>
                  <a:pt x="6" y="117"/>
                  <a:pt x="6" y="118"/>
                  <a:pt x="7" y="118"/>
                </a:cubicBezTo>
                <a:cubicBezTo>
                  <a:pt x="7" y="118"/>
                  <a:pt x="7" y="117"/>
                  <a:pt x="7" y="117"/>
                </a:cubicBezTo>
                <a:cubicBezTo>
                  <a:pt x="7" y="118"/>
                  <a:pt x="7" y="118"/>
                  <a:pt x="7" y="118"/>
                </a:cubicBezTo>
                <a:moveTo>
                  <a:pt x="7" y="122"/>
                </a:moveTo>
                <a:cubicBezTo>
                  <a:pt x="8" y="122"/>
                  <a:pt x="7" y="121"/>
                  <a:pt x="7" y="120"/>
                </a:cubicBezTo>
                <a:cubicBezTo>
                  <a:pt x="7" y="120"/>
                  <a:pt x="7" y="119"/>
                  <a:pt x="7" y="118"/>
                </a:cubicBezTo>
                <a:cubicBezTo>
                  <a:pt x="7" y="119"/>
                  <a:pt x="7" y="121"/>
                  <a:pt x="7" y="122"/>
                </a:cubicBezTo>
                <a:moveTo>
                  <a:pt x="10" y="123"/>
                </a:moveTo>
                <a:cubicBezTo>
                  <a:pt x="10" y="123"/>
                  <a:pt x="10" y="122"/>
                  <a:pt x="9" y="122"/>
                </a:cubicBezTo>
                <a:cubicBezTo>
                  <a:pt x="10" y="122"/>
                  <a:pt x="9" y="123"/>
                  <a:pt x="10" y="123"/>
                </a:cubicBezTo>
                <a:moveTo>
                  <a:pt x="3" y="111"/>
                </a:moveTo>
                <a:cubicBezTo>
                  <a:pt x="3" y="110"/>
                  <a:pt x="4" y="110"/>
                  <a:pt x="4" y="109"/>
                </a:cubicBezTo>
                <a:cubicBezTo>
                  <a:pt x="3" y="109"/>
                  <a:pt x="3" y="110"/>
                  <a:pt x="3" y="111"/>
                </a:cubicBezTo>
                <a:moveTo>
                  <a:pt x="3" y="114"/>
                </a:moveTo>
                <a:cubicBezTo>
                  <a:pt x="3" y="113"/>
                  <a:pt x="4" y="112"/>
                  <a:pt x="3" y="112"/>
                </a:cubicBezTo>
                <a:cubicBezTo>
                  <a:pt x="3" y="113"/>
                  <a:pt x="3" y="112"/>
                  <a:pt x="3" y="112"/>
                </a:cubicBezTo>
                <a:cubicBezTo>
                  <a:pt x="3" y="113"/>
                  <a:pt x="3" y="113"/>
                  <a:pt x="3" y="114"/>
                </a:cubicBezTo>
                <a:moveTo>
                  <a:pt x="2" y="117"/>
                </a:moveTo>
                <a:cubicBezTo>
                  <a:pt x="3" y="116"/>
                  <a:pt x="3" y="116"/>
                  <a:pt x="3" y="116"/>
                </a:cubicBezTo>
                <a:cubicBezTo>
                  <a:pt x="2" y="115"/>
                  <a:pt x="2" y="116"/>
                  <a:pt x="2" y="117"/>
                </a:cubicBezTo>
                <a:moveTo>
                  <a:pt x="3" y="117"/>
                </a:moveTo>
                <a:cubicBezTo>
                  <a:pt x="3" y="116"/>
                  <a:pt x="4" y="118"/>
                  <a:pt x="4" y="116"/>
                </a:cubicBezTo>
                <a:cubicBezTo>
                  <a:pt x="4" y="116"/>
                  <a:pt x="3" y="117"/>
                  <a:pt x="3" y="117"/>
                </a:cubicBezTo>
                <a:moveTo>
                  <a:pt x="5" y="124"/>
                </a:moveTo>
                <a:cubicBezTo>
                  <a:pt x="5" y="124"/>
                  <a:pt x="5" y="124"/>
                  <a:pt x="5" y="124"/>
                </a:cubicBezTo>
                <a:cubicBezTo>
                  <a:pt x="5" y="124"/>
                  <a:pt x="5" y="125"/>
                  <a:pt x="5" y="125"/>
                </a:cubicBezTo>
                <a:cubicBezTo>
                  <a:pt x="6" y="125"/>
                  <a:pt x="6" y="124"/>
                  <a:pt x="5" y="124"/>
                </a:cubicBezTo>
                <a:moveTo>
                  <a:pt x="3" y="126"/>
                </a:moveTo>
                <a:cubicBezTo>
                  <a:pt x="3" y="126"/>
                  <a:pt x="4" y="126"/>
                  <a:pt x="4" y="126"/>
                </a:cubicBezTo>
                <a:cubicBezTo>
                  <a:pt x="4" y="126"/>
                  <a:pt x="4" y="125"/>
                  <a:pt x="4" y="125"/>
                </a:cubicBezTo>
                <a:cubicBezTo>
                  <a:pt x="4" y="125"/>
                  <a:pt x="4" y="125"/>
                  <a:pt x="5" y="125"/>
                </a:cubicBezTo>
                <a:cubicBezTo>
                  <a:pt x="4" y="125"/>
                  <a:pt x="4" y="124"/>
                  <a:pt x="4" y="123"/>
                </a:cubicBezTo>
                <a:cubicBezTo>
                  <a:pt x="4" y="123"/>
                  <a:pt x="4" y="122"/>
                  <a:pt x="4" y="122"/>
                </a:cubicBezTo>
                <a:cubicBezTo>
                  <a:pt x="4" y="121"/>
                  <a:pt x="4" y="121"/>
                  <a:pt x="4" y="120"/>
                </a:cubicBezTo>
                <a:cubicBezTo>
                  <a:pt x="4" y="121"/>
                  <a:pt x="5" y="122"/>
                  <a:pt x="5" y="122"/>
                </a:cubicBezTo>
                <a:cubicBezTo>
                  <a:pt x="5" y="121"/>
                  <a:pt x="4" y="120"/>
                  <a:pt x="4" y="119"/>
                </a:cubicBezTo>
                <a:cubicBezTo>
                  <a:pt x="4" y="119"/>
                  <a:pt x="4" y="120"/>
                  <a:pt x="3" y="120"/>
                </a:cubicBezTo>
                <a:cubicBezTo>
                  <a:pt x="3" y="119"/>
                  <a:pt x="3" y="119"/>
                  <a:pt x="3" y="119"/>
                </a:cubicBezTo>
                <a:cubicBezTo>
                  <a:pt x="3" y="119"/>
                  <a:pt x="3" y="119"/>
                  <a:pt x="4" y="119"/>
                </a:cubicBezTo>
                <a:cubicBezTo>
                  <a:pt x="4" y="119"/>
                  <a:pt x="4" y="118"/>
                  <a:pt x="4" y="118"/>
                </a:cubicBezTo>
                <a:cubicBezTo>
                  <a:pt x="4" y="118"/>
                  <a:pt x="4" y="118"/>
                  <a:pt x="4" y="118"/>
                </a:cubicBezTo>
                <a:cubicBezTo>
                  <a:pt x="4" y="118"/>
                  <a:pt x="4" y="117"/>
                  <a:pt x="3" y="117"/>
                </a:cubicBezTo>
                <a:cubicBezTo>
                  <a:pt x="4" y="118"/>
                  <a:pt x="4" y="118"/>
                  <a:pt x="3" y="118"/>
                </a:cubicBezTo>
                <a:cubicBezTo>
                  <a:pt x="3" y="118"/>
                  <a:pt x="2" y="118"/>
                  <a:pt x="2" y="118"/>
                </a:cubicBezTo>
                <a:cubicBezTo>
                  <a:pt x="2" y="119"/>
                  <a:pt x="2" y="119"/>
                  <a:pt x="2" y="119"/>
                </a:cubicBezTo>
                <a:cubicBezTo>
                  <a:pt x="2" y="119"/>
                  <a:pt x="2" y="118"/>
                  <a:pt x="2" y="119"/>
                </a:cubicBezTo>
                <a:cubicBezTo>
                  <a:pt x="2" y="119"/>
                  <a:pt x="3" y="120"/>
                  <a:pt x="2" y="120"/>
                </a:cubicBezTo>
                <a:cubicBezTo>
                  <a:pt x="2" y="120"/>
                  <a:pt x="2" y="119"/>
                  <a:pt x="2" y="119"/>
                </a:cubicBezTo>
                <a:cubicBezTo>
                  <a:pt x="2" y="120"/>
                  <a:pt x="2" y="121"/>
                  <a:pt x="3" y="121"/>
                </a:cubicBezTo>
                <a:cubicBezTo>
                  <a:pt x="3" y="122"/>
                  <a:pt x="2" y="123"/>
                  <a:pt x="3" y="123"/>
                </a:cubicBezTo>
                <a:cubicBezTo>
                  <a:pt x="3" y="122"/>
                  <a:pt x="3" y="121"/>
                  <a:pt x="3" y="120"/>
                </a:cubicBezTo>
                <a:cubicBezTo>
                  <a:pt x="4" y="121"/>
                  <a:pt x="3" y="122"/>
                  <a:pt x="3" y="122"/>
                </a:cubicBezTo>
                <a:cubicBezTo>
                  <a:pt x="3" y="123"/>
                  <a:pt x="4" y="124"/>
                  <a:pt x="4" y="124"/>
                </a:cubicBezTo>
                <a:cubicBezTo>
                  <a:pt x="3" y="125"/>
                  <a:pt x="3" y="123"/>
                  <a:pt x="3" y="123"/>
                </a:cubicBezTo>
                <a:cubicBezTo>
                  <a:pt x="3" y="124"/>
                  <a:pt x="3" y="125"/>
                  <a:pt x="3" y="126"/>
                </a:cubicBezTo>
                <a:moveTo>
                  <a:pt x="9" y="129"/>
                </a:moveTo>
                <a:cubicBezTo>
                  <a:pt x="9" y="129"/>
                  <a:pt x="10" y="128"/>
                  <a:pt x="9" y="128"/>
                </a:cubicBezTo>
                <a:cubicBezTo>
                  <a:pt x="9" y="128"/>
                  <a:pt x="9" y="128"/>
                  <a:pt x="9" y="128"/>
                </a:cubicBezTo>
                <a:cubicBezTo>
                  <a:pt x="9" y="128"/>
                  <a:pt x="8" y="127"/>
                  <a:pt x="8" y="127"/>
                </a:cubicBezTo>
                <a:cubicBezTo>
                  <a:pt x="9" y="127"/>
                  <a:pt x="9" y="126"/>
                  <a:pt x="9" y="126"/>
                </a:cubicBezTo>
                <a:cubicBezTo>
                  <a:pt x="9" y="125"/>
                  <a:pt x="8" y="125"/>
                  <a:pt x="8" y="124"/>
                </a:cubicBezTo>
                <a:cubicBezTo>
                  <a:pt x="8" y="125"/>
                  <a:pt x="8" y="125"/>
                  <a:pt x="7" y="125"/>
                </a:cubicBezTo>
                <a:cubicBezTo>
                  <a:pt x="8" y="125"/>
                  <a:pt x="8" y="126"/>
                  <a:pt x="8" y="127"/>
                </a:cubicBezTo>
                <a:cubicBezTo>
                  <a:pt x="8" y="128"/>
                  <a:pt x="9" y="129"/>
                  <a:pt x="9" y="129"/>
                </a:cubicBezTo>
                <a:moveTo>
                  <a:pt x="12" y="135"/>
                </a:moveTo>
                <a:cubicBezTo>
                  <a:pt x="12" y="135"/>
                  <a:pt x="11" y="134"/>
                  <a:pt x="11" y="134"/>
                </a:cubicBezTo>
                <a:cubicBezTo>
                  <a:pt x="11" y="133"/>
                  <a:pt x="11" y="134"/>
                  <a:pt x="12" y="134"/>
                </a:cubicBezTo>
                <a:cubicBezTo>
                  <a:pt x="12" y="134"/>
                  <a:pt x="11" y="134"/>
                  <a:pt x="12" y="134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1" y="133"/>
                  <a:pt x="10" y="132"/>
                  <a:pt x="10" y="131"/>
                </a:cubicBezTo>
                <a:cubicBezTo>
                  <a:pt x="11" y="131"/>
                  <a:pt x="11" y="131"/>
                  <a:pt x="11" y="131"/>
                </a:cubicBezTo>
                <a:cubicBezTo>
                  <a:pt x="10" y="130"/>
                  <a:pt x="10" y="129"/>
                  <a:pt x="10" y="129"/>
                </a:cubicBezTo>
                <a:cubicBezTo>
                  <a:pt x="10" y="130"/>
                  <a:pt x="10" y="131"/>
                  <a:pt x="9" y="130"/>
                </a:cubicBezTo>
                <a:cubicBezTo>
                  <a:pt x="9" y="131"/>
                  <a:pt x="10" y="132"/>
                  <a:pt x="10" y="132"/>
                </a:cubicBezTo>
                <a:cubicBezTo>
                  <a:pt x="11" y="133"/>
                  <a:pt x="10" y="136"/>
                  <a:pt x="12" y="135"/>
                </a:cubicBezTo>
                <a:moveTo>
                  <a:pt x="9" y="143"/>
                </a:moveTo>
                <a:cubicBezTo>
                  <a:pt x="8" y="142"/>
                  <a:pt x="9" y="142"/>
                  <a:pt x="8" y="142"/>
                </a:cubicBezTo>
                <a:cubicBezTo>
                  <a:pt x="8" y="142"/>
                  <a:pt x="8" y="142"/>
                  <a:pt x="9" y="143"/>
                </a:cubicBezTo>
                <a:close/>
                <a:moveTo>
                  <a:pt x="13" y="142"/>
                </a:moveTo>
                <a:cubicBezTo>
                  <a:pt x="13" y="142"/>
                  <a:pt x="13" y="141"/>
                  <a:pt x="13" y="141"/>
                </a:cubicBezTo>
                <a:cubicBezTo>
                  <a:pt x="12" y="141"/>
                  <a:pt x="12" y="141"/>
                  <a:pt x="12" y="142"/>
                </a:cubicBezTo>
                <a:cubicBezTo>
                  <a:pt x="13" y="142"/>
                  <a:pt x="13" y="142"/>
                  <a:pt x="13" y="142"/>
                </a:cubicBezTo>
                <a:moveTo>
                  <a:pt x="15" y="142"/>
                </a:moveTo>
                <a:cubicBezTo>
                  <a:pt x="14" y="140"/>
                  <a:pt x="15" y="142"/>
                  <a:pt x="15" y="141"/>
                </a:cubicBezTo>
                <a:cubicBezTo>
                  <a:pt x="15" y="140"/>
                  <a:pt x="14" y="139"/>
                  <a:pt x="14" y="139"/>
                </a:cubicBezTo>
                <a:cubicBezTo>
                  <a:pt x="13" y="138"/>
                  <a:pt x="14" y="139"/>
                  <a:pt x="13" y="139"/>
                </a:cubicBezTo>
                <a:cubicBezTo>
                  <a:pt x="13" y="138"/>
                  <a:pt x="13" y="137"/>
                  <a:pt x="13" y="137"/>
                </a:cubicBezTo>
                <a:cubicBezTo>
                  <a:pt x="13" y="136"/>
                  <a:pt x="12" y="136"/>
                  <a:pt x="12" y="136"/>
                </a:cubicBezTo>
                <a:cubicBezTo>
                  <a:pt x="12" y="137"/>
                  <a:pt x="13" y="138"/>
                  <a:pt x="13" y="137"/>
                </a:cubicBezTo>
                <a:cubicBezTo>
                  <a:pt x="13" y="138"/>
                  <a:pt x="13" y="138"/>
                  <a:pt x="13" y="139"/>
                </a:cubicBezTo>
                <a:cubicBezTo>
                  <a:pt x="14" y="139"/>
                  <a:pt x="14" y="141"/>
                  <a:pt x="15" y="142"/>
                </a:cubicBezTo>
                <a:moveTo>
                  <a:pt x="16" y="141"/>
                </a:moveTo>
                <a:cubicBezTo>
                  <a:pt x="16" y="142"/>
                  <a:pt x="16" y="142"/>
                  <a:pt x="15" y="142"/>
                </a:cubicBezTo>
                <a:cubicBezTo>
                  <a:pt x="16" y="142"/>
                  <a:pt x="15" y="142"/>
                  <a:pt x="15" y="143"/>
                </a:cubicBezTo>
                <a:cubicBezTo>
                  <a:pt x="16" y="143"/>
                  <a:pt x="16" y="142"/>
                  <a:pt x="16" y="141"/>
                </a:cubicBezTo>
                <a:moveTo>
                  <a:pt x="93" y="118"/>
                </a:moveTo>
                <a:cubicBezTo>
                  <a:pt x="92" y="118"/>
                  <a:pt x="92" y="117"/>
                  <a:pt x="91" y="117"/>
                </a:cubicBezTo>
                <a:cubicBezTo>
                  <a:pt x="93" y="118"/>
                  <a:pt x="90" y="118"/>
                  <a:pt x="92" y="119"/>
                </a:cubicBezTo>
                <a:cubicBezTo>
                  <a:pt x="92" y="119"/>
                  <a:pt x="92" y="118"/>
                  <a:pt x="93" y="118"/>
                </a:cubicBezTo>
                <a:moveTo>
                  <a:pt x="96" y="136"/>
                </a:moveTo>
                <a:cubicBezTo>
                  <a:pt x="96" y="135"/>
                  <a:pt x="96" y="135"/>
                  <a:pt x="96" y="134"/>
                </a:cubicBezTo>
                <a:cubicBezTo>
                  <a:pt x="96" y="134"/>
                  <a:pt x="96" y="133"/>
                  <a:pt x="96" y="133"/>
                </a:cubicBezTo>
                <a:cubicBezTo>
                  <a:pt x="96" y="133"/>
                  <a:pt x="96" y="134"/>
                  <a:pt x="96" y="134"/>
                </a:cubicBezTo>
                <a:cubicBezTo>
                  <a:pt x="96" y="135"/>
                  <a:pt x="96" y="136"/>
                  <a:pt x="96" y="136"/>
                </a:cubicBezTo>
                <a:moveTo>
                  <a:pt x="93" y="152"/>
                </a:moveTo>
                <a:cubicBezTo>
                  <a:pt x="94" y="152"/>
                  <a:pt x="94" y="152"/>
                  <a:pt x="95" y="151"/>
                </a:cubicBezTo>
                <a:cubicBezTo>
                  <a:pt x="94" y="151"/>
                  <a:pt x="93" y="152"/>
                  <a:pt x="93" y="152"/>
                </a:cubicBezTo>
                <a:moveTo>
                  <a:pt x="90" y="155"/>
                </a:moveTo>
                <a:cubicBezTo>
                  <a:pt x="91" y="154"/>
                  <a:pt x="92" y="154"/>
                  <a:pt x="92" y="154"/>
                </a:cubicBezTo>
                <a:cubicBezTo>
                  <a:pt x="92" y="154"/>
                  <a:pt x="90" y="155"/>
                  <a:pt x="90" y="155"/>
                </a:cubicBezTo>
                <a:moveTo>
                  <a:pt x="68" y="168"/>
                </a:moveTo>
                <a:cubicBezTo>
                  <a:pt x="68" y="168"/>
                  <a:pt x="68" y="167"/>
                  <a:pt x="68" y="167"/>
                </a:cubicBezTo>
                <a:cubicBezTo>
                  <a:pt x="67" y="167"/>
                  <a:pt x="67" y="167"/>
                  <a:pt x="67" y="167"/>
                </a:cubicBezTo>
                <a:cubicBezTo>
                  <a:pt x="67" y="168"/>
                  <a:pt x="67" y="168"/>
                  <a:pt x="68" y="168"/>
                </a:cubicBezTo>
                <a:moveTo>
                  <a:pt x="55" y="166"/>
                </a:moveTo>
                <a:cubicBezTo>
                  <a:pt x="56" y="166"/>
                  <a:pt x="55" y="167"/>
                  <a:pt x="57" y="167"/>
                </a:cubicBezTo>
                <a:cubicBezTo>
                  <a:pt x="57" y="166"/>
                  <a:pt x="56" y="166"/>
                  <a:pt x="56" y="166"/>
                </a:cubicBezTo>
                <a:cubicBezTo>
                  <a:pt x="55" y="166"/>
                  <a:pt x="55" y="166"/>
                  <a:pt x="55" y="166"/>
                </a:cubicBezTo>
                <a:moveTo>
                  <a:pt x="50" y="171"/>
                </a:moveTo>
                <a:cubicBezTo>
                  <a:pt x="51" y="171"/>
                  <a:pt x="51" y="171"/>
                  <a:pt x="51" y="171"/>
                </a:cubicBezTo>
                <a:cubicBezTo>
                  <a:pt x="51" y="171"/>
                  <a:pt x="51" y="171"/>
                  <a:pt x="50" y="170"/>
                </a:cubicBezTo>
                <a:cubicBezTo>
                  <a:pt x="51" y="170"/>
                  <a:pt x="51" y="170"/>
                  <a:pt x="51" y="170"/>
                </a:cubicBezTo>
                <a:cubicBezTo>
                  <a:pt x="49" y="170"/>
                  <a:pt x="50" y="170"/>
                  <a:pt x="50" y="171"/>
                </a:cubicBezTo>
                <a:moveTo>
                  <a:pt x="34" y="167"/>
                </a:moveTo>
                <a:cubicBezTo>
                  <a:pt x="35" y="167"/>
                  <a:pt x="36" y="167"/>
                  <a:pt x="36" y="167"/>
                </a:cubicBezTo>
                <a:cubicBezTo>
                  <a:pt x="35" y="167"/>
                  <a:pt x="35" y="166"/>
                  <a:pt x="34" y="167"/>
                </a:cubicBezTo>
                <a:moveTo>
                  <a:pt x="30" y="160"/>
                </a:moveTo>
                <a:cubicBezTo>
                  <a:pt x="30" y="161"/>
                  <a:pt x="30" y="161"/>
                  <a:pt x="31" y="161"/>
                </a:cubicBezTo>
                <a:cubicBezTo>
                  <a:pt x="31" y="160"/>
                  <a:pt x="30" y="160"/>
                  <a:pt x="30" y="160"/>
                </a:cubicBezTo>
                <a:moveTo>
                  <a:pt x="26" y="162"/>
                </a:moveTo>
                <a:cubicBezTo>
                  <a:pt x="27" y="162"/>
                  <a:pt x="27" y="163"/>
                  <a:pt x="28" y="162"/>
                </a:cubicBezTo>
                <a:cubicBezTo>
                  <a:pt x="27" y="162"/>
                  <a:pt x="26" y="161"/>
                  <a:pt x="26" y="162"/>
                </a:cubicBezTo>
                <a:moveTo>
                  <a:pt x="23" y="158"/>
                </a:moveTo>
                <a:cubicBezTo>
                  <a:pt x="24" y="159"/>
                  <a:pt x="25" y="160"/>
                  <a:pt x="25" y="159"/>
                </a:cubicBezTo>
                <a:cubicBezTo>
                  <a:pt x="24" y="159"/>
                  <a:pt x="23" y="157"/>
                  <a:pt x="23" y="158"/>
                </a:cubicBezTo>
                <a:moveTo>
                  <a:pt x="20" y="152"/>
                </a:moveTo>
                <a:cubicBezTo>
                  <a:pt x="20" y="153"/>
                  <a:pt x="20" y="153"/>
                  <a:pt x="21" y="154"/>
                </a:cubicBezTo>
                <a:cubicBezTo>
                  <a:pt x="22" y="154"/>
                  <a:pt x="22" y="154"/>
                  <a:pt x="21" y="153"/>
                </a:cubicBezTo>
                <a:cubicBezTo>
                  <a:pt x="21" y="153"/>
                  <a:pt x="21" y="153"/>
                  <a:pt x="20" y="152"/>
                </a:cubicBezTo>
                <a:moveTo>
                  <a:pt x="14" y="151"/>
                </a:moveTo>
                <a:cubicBezTo>
                  <a:pt x="14" y="152"/>
                  <a:pt x="15" y="152"/>
                  <a:pt x="16" y="154"/>
                </a:cubicBezTo>
                <a:cubicBezTo>
                  <a:pt x="16" y="153"/>
                  <a:pt x="15" y="153"/>
                  <a:pt x="15" y="153"/>
                </a:cubicBezTo>
                <a:cubicBezTo>
                  <a:pt x="15" y="152"/>
                  <a:pt x="15" y="151"/>
                  <a:pt x="14" y="151"/>
                </a:cubicBezTo>
                <a:moveTo>
                  <a:pt x="16" y="144"/>
                </a:moveTo>
                <a:cubicBezTo>
                  <a:pt x="17" y="145"/>
                  <a:pt x="18" y="145"/>
                  <a:pt x="19" y="146"/>
                </a:cubicBezTo>
                <a:cubicBezTo>
                  <a:pt x="18" y="145"/>
                  <a:pt x="18" y="144"/>
                  <a:pt x="17" y="144"/>
                </a:cubicBezTo>
                <a:cubicBezTo>
                  <a:pt x="17" y="144"/>
                  <a:pt x="17" y="145"/>
                  <a:pt x="16" y="144"/>
                </a:cubicBezTo>
                <a:moveTo>
                  <a:pt x="21" y="149"/>
                </a:moveTo>
                <a:cubicBezTo>
                  <a:pt x="21" y="148"/>
                  <a:pt x="20" y="148"/>
                  <a:pt x="20" y="147"/>
                </a:cubicBezTo>
                <a:cubicBezTo>
                  <a:pt x="19" y="147"/>
                  <a:pt x="19" y="147"/>
                  <a:pt x="19" y="146"/>
                </a:cubicBezTo>
                <a:cubicBezTo>
                  <a:pt x="19" y="146"/>
                  <a:pt x="19" y="146"/>
                  <a:pt x="19" y="145"/>
                </a:cubicBezTo>
                <a:cubicBezTo>
                  <a:pt x="18" y="146"/>
                  <a:pt x="19" y="146"/>
                  <a:pt x="18" y="146"/>
                </a:cubicBezTo>
                <a:cubicBezTo>
                  <a:pt x="18" y="146"/>
                  <a:pt x="18" y="146"/>
                  <a:pt x="17" y="146"/>
                </a:cubicBezTo>
                <a:cubicBezTo>
                  <a:pt x="18" y="146"/>
                  <a:pt x="18" y="147"/>
                  <a:pt x="19" y="147"/>
                </a:cubicBezTo>
                <a:cubicBezTo>
                  <a:pt x="20" y="148"/>
                  <a:pt x="20" y="148"/>
                  <a:pt x="21" y="149"/>
                </a:cubicBezTo>
                <a:moveTo>
                  <a:pt x="30" y="157"/>
                </a:moveTo>
                <a:cubicBezTo>
                  <a:pt x="30" y="157"/>
                  <a:pt x="30" y="157"/>
                  <a:pt x="30" y="157"/>
                </a:cubicBezTo>
                <a:cubicBezTo>
                  <a:pt x="30" y="157"/>
                  <a:pt x="30" y="157"/>
                  <a:pt x="29" y="156"/>
                </a:cubicBezTo>
                <a:cubicBezTo>
                  <a:pt x="29" y="156"/>
                  <a:pt x="29" y="157"/>
                  <a:pt x="30" y="157"/>
                </a:cubicBezTo>
                <a:cubicBezTo>
                  <a:pt x="30" y="157"/>
                  <a:pt x="30" y="157"/>
                  <a:pt x="30" y="157"/>
                </a:cubicBezTo>
                <a:moveTo>
                  <a:pt x="35" y="159"/>
                </a:moveTo>
                <a:cubicBezTo>
                  <a:pt x="34" y="159"/>
                  <a:pt x="34" y="159"/>
                  <a:pt x="33" y="159"/>
                </a:cubicBezTo>
                <a:cubicBezTo>
                  <a:pt x="34" y="159"/>
                  <a:pt x="34" y="160"/>
                  <a:pt x="34" y="160"/>
                </a:cubicBezTo>
                <a:lnTo>
                  <a:pt x="35" y="159"/>
                </a:lnTo>
                <a:close/>
                <a:moveTo>
                  <a:pt x="36" y="160"/>
                </a:moveTo>
                <a:cubicBezTo>
                  <a:pt x="36" y="160"/>
                  <a:pt x="36" y="159"/>
                  <a:pt x="35" y="159"/>
                </a:cubicBezTo>
                <a:cubicBezTo>
                  <a:pt x="35" y="159"/>
                  <a:pt x="35" y="159"/>
                  <a:pt x="35" y="159"/>
                </a:cubicBezTo>
                <a:cubicBezTo>
                  <a:pt x="35" y="159"/>
                  <a:pt x="35" y="160"/>
                  <a:pt x="35" y="160"/>
                </a:cubicBezTo>
                <a:lnTo>
                  <a:pt x="36" y="160"/>
                </a:lnTo>
                <a:close/>
                <a:moveTo>
                  <a:pt x="52" y="162"/>
                </a:moveTo>
                <a:cubicBezTo>
                  <a:pt x="51" y="162"/>
                  <a:pt x="51" y="162"/>
                  <a:pt x="51" y="163"/>
                </a:cubicBezTo>
                <a:cubicBezTo>
                  <a:pt x="51" y="163"/>
                  <a:pt x="51" y="163"/>
                  <a:pt x="52" y="163"/>
                </a:cubicBezTo>
                <a:lnTo>
                  <a:pt x="52" y="162"/>
                </a:lnTo>
                <a:close/>
                <a:moveTo>
                  <a:pt x="62" y="131"/>
                </a:moveTo>
                <a:cubicBezTo>
                  <a:pt x="62" y="131"/>
                  <a:pt x="62" y="130"/>
                  <a:pt x="62" y="130"/>
                </a:cubicBezTo>
                <a:cubicBezTo>
                  <a:pt x="62" y="130"/>
                  <a:pt x="62" y="129"/>
                  <a:pt x="61" y="130"/>
                </a:cubicBezTo>
                <a:cubicBezTo>
                  <a:pt x="61" y="130"/>
                  <a:pt x="61" y="131"/>
                  <a:pt x="62" y="131"/>
                </a:cubicBezTo>
                <a:moveTo>
                  <a:pt x="58" y="133"/>
                </a:moveTo>
                <a:cubicBezTo>
                  <a:pt x="58" y="133"/>
                  <a:pt x="58" y="133"/>
                  <a:pt x="59" y="133"/>
                </a:cubicBezTo>
                <a:cubicBezTo>
                  <a:pt x="59" y="133"/>
                  <a:pt x="59" y="133"/>
                  <a:pt x="59" y="133"/>
                </a:cubicBezTo>
                <a:cubicBezTo>
                  <a:pt x="59" y="133"/>
                  <a:pt x="58" y="133"/>
                  <a:pt x="58" y="133"/>
                </a:cubicBezTo>
                <a:moveTo>
                  <a:pt x="43" y="50"/>
                </a:moveTo>
                <a:cubicBezTo>
                  <a:pt x="43" y="50"/>
                  <a:pt x="42" y="50"/>
                  <a:pt x="42" y="51"/>
                </a:cubicBezTo>
                <a:cubicBezTo>
                  <a:pt x="42" y="51"/>
                  <a:pt x="43" y="50"/>
                  <a:pt x="43" y="50"/>
                </a:cubicBezTo>
                <a:moveTo>
                  <a:pt x="46" y="48"/>
                </a:moveTo>
                <a:cubicBezTo>
                  <a:pt x="46" y="48"/>
                  <a:pt x="46" y="48"/>
                  <a:pt x="45" y="48"/>
                </a:cubicBezTo>
                <a:cubicBezTo>
                  <a:pt x="45" y="48"/>
                  <a:pt x="45" y="49"/>
                  <a:pt x="45" y="49"/>
                </a:cubicBezTo>
                <a:cubicBezTo>
                  <a:pt x="45" y="50"/>
                  <a:pt x="46" y="49"/>
                  <a:pt x="46" y="49"/>
                </a:cubicBezTo>
                <a:cubicBezTo>
                  <a:pt x="46" y="49"/>
                  <a:pt x="46" y="48"/>
                  <a:pt x="46" y="48"/>
                </a:cubicBezTo>
                <a:cubicBezTo>
                  <a:pt x="46" y="49"/>
                  <a:pt x="47" y="48"/>
                  <a:pt x="46" y="48"/>
                </a:cubicBezTo>
                <a:moveTo>
                  <a:pt x="48" y="45"/>
                </a:moveTo>
                <a:cubicBezTo>
                  <a:pt x="48" y="44"/>
                  <a:pt x="46" y="45"/>
                  <a:pt x="47" y="45"/>
                </a:cubicBezTo>
                <a:cubicBezTo>
                  <a:pt x="47" y="45"/>
                  <a:pt x="47" y="45"/>
                  <a:pt x="48" y="45"/>
                </a:cubicBezTo>
                <a:moveTo>
                  <a:pt x="78" y="16"/>
                </a:moveTo>
                <a:cubicBezTo>
                  <a:pt x="78" y="15"/>
                  <a:pt x="77" y="17"/>
                  <a:pt x="78" y="17"/>
                </a:cubicBezTo>
                <a:lnTo>
                  <a:pt x="78" y="16"/>
                </a:lnTo>
                <a:close/>
                <a:moveTo>
                  <a:pt x="84" y="20"/>
                </a:moveTo>
                <a:cubicBezTo>
                  <a:pt x="85" y="19"/>
                  <a:pt x="84" y="19"/>
                  <a:pt x="83" y="18"/>
                </a:cubicBezTo>
                <a:cubicBezTo>
                  <a:pt x="83" y="19"/>
                  <a:pt x="84" y="19"/>
                  <a:pt x="84" y="20"/>
                </a:cubicBezTo>
                <a:moveTo>
                  <a:pt x="78" y="31"/>
                </a:moveTo>
                <a:cubicBezTo>
                  <a:pt x="77" y="31"/>
                  <a:pt x="78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1"/>
                  <a:pt x="78" y="31"/>
                </a:cubicBezTo>
                <a:moveTo>
                  <a:pt x="78" y="30"/>
                </a:move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9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moveTo>
                  <a:pt x="93" y="29"/>
                </a:moveTo>
                <a:cubicBezTo>
                  <a:pt x="93" y="29"/>
                  <a:pt x="93" y="28"/>
                  <a:pt x="93" y="27"/>
                </a:cubicBezTo>
                <a:cubicBezTo>
                  <a:pt x="93" y="27"/>
                  <a:pt x="92" y="26"/>
                  <a:pt x="92" y="26"/>
                </a:cubicBezTo>
                <a:cubicBezTo>
                  <a:pt x="92" y="27"/>
                  <a:pt x="93" y="27"/>
                  <a:pt x="93" y="28"/>
                </a:cubicBezTo>
                <a:cubicBezTo>
                  <a:pt x="92" y="28"/>
                  <a:pt x="92" y="28"/>
                  <a:pt x="92" y="28"/>
                </a:cubicBezTo>
                <a:cubicBezTo>
                  <a:pt x="93" y="28"/>
                  <a:pt x="92" y="29"/>
                  <a:pt x="93" y="29"/>
                </a:cubicBezTo>
                <a:moveTo>
                  <a:pt x="77" y="30"/>
                </a:moveTo>
                <a:cubicBezTo>
                  <a:pt x="77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7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moveTo>
                  <a:pt x="77" y="30"/>
                </a:moveTo>
                <a:cubicBezTo>
                  <a:pt x="77" y="30"/>
                  <a:pt x="77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cubicBezTo>
                  <a:pt x="77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moveTo>
                  <a:pt x="77" y="46"/>
                </a:moveTo>
                <a:cubicBezTo>
                  <a:pt x="76" y="46"/>
                  <a:pt x="76" y="46"/>
                  <a:pt x="75" y="46"/>
                </a:cubicBezTo>
                <a:cubicBezTo>
                  <a:pt x="75" y="46"/>
                  <a:pt x="76" y="47"/>
                  <a:pt x="77" y="46"/>
                </a:cubicBezTo>
                <a:moveTo>
                  <a:pt x="61" y="35"/>
                </a:moveTo>
                <a:cubicBezTo>
                  <a:pt x="61" y="34"/>
                  <a:pt x="61" y="34"/>
                  <a:pt x="61" y="34"/>
                </a:cubicBezTo>
                <a:cubicBezTo>
                  <a:pt x="60" y="34"/>
                  <a:pt x="60" y="34"/>
                  <a:pt x="60" y="34"/>
                </a:cubicBezTo>
                <a:cubicBezTo>
                  <a:pt x="60" y="35"/>
                  <a:pt x="60" y="35"/>
                  <a:pt x="61" y="35"/>
                </a:cubicBezTo>
                <a:moveTo>
                  <a:pt x="38" y="52"/>
                </a:moveTo>
                <a:cubicBezTo>
                  <a:pt x="39" y="51"/>
                  <a:pt x="39" y="50"/>
                  <a:pt x="39" y="50"/>
                </a:cubicBezTo>
                <a:cubicBezTo>
                  <a:pt x="39" y="51"/>
                  <a:pt x="38" y="52"/>
                  <a:pt x="38" y="52"/>
                </a:cubicBezTo>
                <a:moveTo>
                  <a:pt x="36" y="54"/>
                </a:moveTo>
                <a:cubicBezTo>
                  <a:pt x="36" y="53"/>
                  <a:pt x="36" y="54"/>
                  <a:pt x="37" y="53"/>
                </a:cubicBezTo>
                <a:cubicBezTo>
                  <a:pt x="36" y="53"/>
                  <a:pt x="35" y="53"/>
                  <a:pt x="36" y="54"/>
                </a:cubicBezTo>
                <a:moveTo>
                  <a:pt x="37" y="57"/>
                </a:moveTo>
                <a:cubicBezTo>
                  <a:pt x="36" y="56"/>
                  <a:pt x="36" y="58"/>
                  <a:pt x="36" y="58"/>
                </a:cubicBezTo>
                <a:cubicBezTo>
                  <a:pt x="36" y="58"/>
                  <a:pt x="37" y="57"/>
                  <a:pt x="37" y="57"/>
                </a:cubicBezTo>
                <a:moveTo>
                  <a:pt x="31" y="64"/>
                </a:moveTo>
                <a:cubicBezTo>
                  <a:pt x="31" y="63"/>
                  <a:pt x="32" y="63"/>
                  <a:pt x="32" y="63"/>
                </a:cubicBezTo>
                <a:cubicBezTo>
                  <a:pt x="32" y="62"/>
                  <a:pt x="33" y="62"/>
                  <a:pt x="33" y="61"/>
                </a:cubicBezTo>
                <a:cubicBezTo>
                  <a:pt x="33" y="61"/>
                  <a:pt x="33" y="61"/>
                  <a:pt x="33" y="61"/>
                </a:cubicBezTo>
                <a:cubicBezTo>
                  <a:pt x="33" y="59"/>
                  <a:pt x="34" y="58"/>
                  <a:pt x="35" y="57"/>
                </a:cubicBezTo>
                <a:cubicBezTo>
                  <a:pt x="35" y="57"/>
                  <a:pt x="36" y="55"/>
                  <a:pt x="35" y="56"/>
                </a:cubicBezTo>
                <a:cubicBezTo>
                  <a:pt x="35" y="56"/>
                  <a:pt x="35" y="57"/>
                  <a:pt x="35" y="57"/>
                </a:cubicBezTo>
                <a:cubicBezTo>
                  <a:pt x="34" y="57"/>
                  <a:pt x="34" y="57"/>
                  <a:pt x="33" y="58"/>
                </a:cubicBezTo>
                <a:cubicBezTo>
                  <a:pt x="33" y="58"/>
                  <a:pt x="33" y="58"/>
                  <a:pt x="33" y="59"/>
                </a:cubicBezTo>
                <a:cubicBezTo>
                  <a:pt x="33" y="59"/>
                  <a:pt x="32" y="60"/>
                  <a:pt x="32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1" y="62"/>
                  <a:pt x="30" y="63"/>
                  <a:pt x="31" y="64"/>
                </a:cubicBezTo>
                <a:moveTo>
                  <a:pt x="25" y="91"/>
                </a:moveTo>
                <a:cubicBezTo>
                  <a:pt x="25" y="91"/>
                  <a:pt x="26" y="90"/>
                  <a:pt x="26" y="90"/>
                </a:cubicBezTo>
                <a:cubicBezTo>
                  <a:pt x="26" y="89"/>
                  <a:pt x="26" y="89"/>
                  <a:pt x="26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87"/>
                  <a:pt x="26" y="86"/>
                  <a:pt x="25" y="86"/>
                </a:cubicBezTo>
                <a:cubicBezTo>
                  <a:pt x="25" y="87"/>
                  <a:pt x="25" y="88"/>
                  <a:pt x="25" y="89"/>
                </a:cubicBezTo>
                <a:cubicBezTo>
                  <a:pt x="25" y="90"/>
                  <a:pt x="24" y="91"/>
                  <a:pt x="25" y="91"/>
                </a:cubicBezTo>
                <a:moveTo>
                  <a:pt x="37" y="120"/>
                </a:moveTo>
                <a:cubicBezTo>
                  <a:pt x="37" y="119"/>
                  <a:pt x="37" y="119"/>
                  <a:pt x="37" y="119"/>
                </a:cubicBezTo>
                <a:cubicBezTo>
                  <a:pt x="36" y="119"/>
                  <a:pt x="37" y="120"/>
                  <a:pt x="37" y="120"/>
                </a:cubicBezTo>
                <a:moveTo>
                  <a:pt x="35" y="117"/>
                </a:moveTo>
                <a:cubicBezTo>
                  <a:pt x="35" y="118"/>
                  <a:pt x="36" y="117"/>
                  <a:pt x="36" y="117"/>
                </a:cubicBezTo>
                <a:cubicBezTo>
                  <a:pt x="35" y="117"/>
                  <a:pt x="35" y="116"/>
                  <a:pt x="35" y="117"/>
                </a:cubicBezTo>
                <a:moveTo>
                  <a:pt x="34" y="118"/>
                </a:moveTo>
                <a:cubicBezTo>
                  <a:pt x="34" y="118"/>
                  <a:pt x="35" y="117"/>
                  <a:pt x="34" y="117"/>
                </a:cubicBezTo>
                <a:cubicBezTo>
                  <a:pt x="34" y="116"/>
                  <a:pt x="33" y="118"/>
                  <a:pt x="34" y="118"/>
                </a:cubicBezTo>
                <a:moveTo>
                  <a:pt x="26" y="92"/>
                </a:moveTo>
                <a:cubicBezTo>
                  <a:pt x="25" y="92"/>
                  <a:pt x="25" y="92"/>
                  <a:pt x="25" y="92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3"/>
                  <a:pt x="26" y="93"/>
                  <a:pt x="26" y="92"/>
                </a:cubicBezTo>
                <a:moveTo>
                  <a:pt x="17" y="106"/>
                </a:moveTo>
                <a:cubicBezTo>
                  <a:pt x="17" y="105"/>
                  <a:pt x="17" y="104"/>
                  <a:pt x="17" y="104"/>
                </a:cubicBezTo>
                <a:cubicBezTo>
                  <a:pt x="17" y="105"/>
                  <a:pt x="16" y="105"/>
                  <a:pt x="17" y="106"/>
                </a:cubicBezTo>
                <a:moveTo>
                  <a:pt x="19" y="113"/>
                </a:moveTo>
                <a:cubicBezTo>
                  <a:pt x="18" y="112"/>
                  <a:pt x="19" y="112"/>
                  <a:pt x="19" y="111"/>
                </a:cubicBezTo>
                <a:cubicBezTo>
                  <a:pt x="18" y="111"/>
                  <a:pt x="18" y="110"/>
                  <a:pt x="18" y="111"/>
                </a:cubicBezTo>
                <a:cubicBezTo>
                  <a:pt x="18" y="111"/>
                  <a:pt x="18" y="113"/>
                  <a:pt x="19" y="113"/>
                </a:cubicBezTo>
                <a:moveTo>
                  <a:pt x="24" y="127"/>
                </a:moveTo>
                <a:cubicBezTo>
                  <a:pt x="24" y="127"/>
                  <a:pt x="24" y="126"/>
                  <a:pt x="23" y="126"/>
                </a:cubicBezTo>
                <a:cubicBezTo>
                  <a:pt x="23" y="126"/>
                  <a:pt x="24" y="127"/>
                  <a:pt x="24" y="127"/>
                </a:cubicBezTo>
                <a:moveTo>
                  <a:pt x="33" y="122"/>
                </a:moveTo>
                <a:cubicBezTo>
                  <a:pt x="33" y="121"/>
                  <a:pt x="32" y="121"/>
                  <a:pt x="32" y="120"/>
                </a:cubicBezTo>
                <a:cubicBezTo>
                  <a:pt x="33" y="120"/>
                  <a:pt x="32" y="119"/>
                  <a:pt x="32" y="119"/>
                </a:cubicBezTo>
                <a:cubicBezTo>
                  <a:pt x="32" y="119"/>
                  <a:pt x="32" y="118"/>
                  <a:pt x="32" y="118"/>
                </a:cubicBezTo>
                <a:cubicBezTo>
                  <a:pt x="31" y="118"/>
                  <a:pt x="31" y="117"/>
                  <a:pt x="31" y="117"/>
                </a:cubicBezTo>
                <a:cubicBezTo>
                  <a:pt x="30" y="116"/>
                  <a:pt x="30" y="116"/>
                  <a:pt x="31" y="116"/>
                </a:cubicBezTo>
                <a:cubicBezTo>
                  <a:pt x="31" y="117"/>
                  <a:pt x="30" y="117"/>
                  <a:pt x="31" y="117"/>
                </a:cubicBezTo>
                <a:cubicBezTo>
                  <a:pt x="31" y="117"/>
                  <a:pt x="31" y="116"/>
                  <a:pt x="31" y="116"/>
                </a:cubicBezTo>
                <a:cubicBezTo>
                  <a:pt x="31" y="115"/>
                  <a:pt x="29" y="114"/>
                  <a:pt x="30" y="114"/>
                </a:cubicBezTo>
                <a:cubicBezTo>
                  <a:pt x="30" y="114"/>
                  <a:pt x="30" y="114"/>
                  <a:pt x="30" y="114"/>
                </a:cubicBezTo>
                <a:cubicBezTo>
                  <a:pt x="30" y="114"/>
                  <a:pt x="31" y="112"/>
                  <a:pt x="30" y="112"/>
                </a:cubicBezTo>
                <a:cubicBezTo>
                  <a:pt x="29" y="113"/>
                  <a:pt x="30" y="113"/>
                  <a:pt x="30" y="113"/>
                </a:cubicBezTo>
                <a:cubicBezTo>
                  <a:pt x="29" y="112"/>
                  <a:pt x="30" y="112"/>
                  <a:pt x="29" y="111"/>
                </a:cubicBezTo>
                <a:cubicBezTo>
                  <a:pt x="29" y="111"/>
                  <a:pt x="29" y="111"/>
                  <a:pt x="29" y="111"/>
                </a:cubicBezTo>
                <a:cubicBezTo>
                  <a:pt x="29" y="110"/>
                  <a:pt x="29" y="109"/>
                  <a:pt x="29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9" y="108"/>
                  <a:pt x="29" y="108"/>
                  <a:pt x="29" y="108"/>
                </a:cubicBezTo>
                <a:cubicBezTo>
                  <a:pt x="29" y="108"/>
                  <a:pt x="29" y="108"/>
                  <a:pt x="29" y="107"/>
                </a:cubicBezTo>
                <a:cubicBezTo>
                  <a:pt x="29" y="107"/>
                  <a:pt x="29" y="107"/>
                  <a:pt x="28" y="108"/>
                </a:cubicBezTo>
                <a:cubicBezTo>
                  <a:pt x="28" y="107"/>
                  <a:pt x="28" y="108"/>
                  <a:pt x="27" y="106"/>
                </a:cubicBezTo>
                <a:cubicBezTo>
                  <a:pt x="27" y="106"/>
                  <a:pt x="28" y="106"/>
                  <a:pt x="28" y="106"/>
                </a:cubicBezTo>
                <a:cubicBezTo>
                  <a:pt x="27" y="105"/>
                  <a:pt x="27" y="105"/>
                  <a:pt x="27" y="105"/>
                </a:cubicBezTo>
                <a:cubicBezTo>
                  <a:pt x="27" y="103"/>
                  <a:pt x="27" y="102"/>
                  <a:pt x="27" y="100"/>
                </a:cubicBezTo>
                <a:cubicBezTo>
                  <a:pt x="26" y="100"/>
                  <a:pt x="26" y="100"/>
                  <a:pt x="26" y="99"/>
                </a:cubicBezTo>
                <a:cubicBezTo>
                  <a:pt x="26" y="99"/>
                  <a:pt x="26" y="98"/>
                  <a:pt x="26" y="98"/>
                </a:cubicBezTo>
                <a:cubicBezTo>
                  <a:pt x="26" y="97"/>
                  <a:pt x="26" y="97"/>
                  <a:pt x="26" y="96"/>
                </a:cubicBezTo>
                <a:cubicBezTo>
                  <a:pt x="26" y="95"/>
                  <a:pt x="26" y="94"/>
                  <a:pt x="26" y="93"/>
                </a:cubicBezTo>
                <a:cubicBezTo>
                  <a:pt x="24" y="93"/>
                  <a:pt x="25" y="95"/>
                  <a:pt x="25" y="96"/>
                </a:cubicBezTo>
                <a:cubicBezTo>
                  <a:pt x="25" y="96"/>
                  <a:pt x="25" y="97"/>
                  <a:pt x="25" y="98"/>
                </a:cubicBezTo>
                <a:cubicBezTo>
                  <a:pt x="25" y="98"/>
                  <a:pt x="25" y="99"/>
                  <a:pt x="25" y="99"/>
                </a:cubicBezTo>
                <a:cubicBezTo>
                  <a:pt x="25" y="99"/>
                  <a:pt x="25" y="100"/>
                  <a:pt x="26" y="100"/>
                </a:cubicBezTo>
                <a:cubicBezTo>
                  <a:pt x="25" y="101"/>
                  <a:pt x="26" y="102"/>
                  <a:pt x="26" y="102"/>
                </a:cubicBezTo>
                <a:cubicBezTo>
                  <a:pt x="26" y="103"/>
                  <a:pt x="26" y="104"/>
                  <a:pt x="26" y="105"/>
                </a:cubicBezTo>
                <a:cubicBezTo>
                  <a:pt x="26" y="105"/>
                  <a:pt x="26" y="104"/>
                  <a:pt x="26" y="105"/>
                </a:cubicBezTo>
                <a:cubicBezTo>
                  <a:pt x="26" y="105"/>
                  <a:pt x="26" y="106"/>
                  <a:pt x="27" y="106"/>
                </a:cubicBezTo>
                <a:cubicBezTo>
                  <a:pt x="27" y="108"/>
                  <a:pt x="27" y="109"/>
                  <a:pt x="27" y="110"/>
                </a:cubicBezTo>
                <a:cubicBezTo>
                  <a:pt x="28" y="111"/>
                  <a:pt x="28" y="112"/>
                  <a:pt x="28" y="113"/>
                </a:cubicBezTo>
                <a:cubicBezTo>
                  <a:pt x="29" y="112"/>
                  <a:pt x="28" y="114"/>
                  <a:pt x="29" y="11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8" y="114"/>
                  <a:pt x="28" y="115"/>
                  <a:pt x="29" y="116"/>
                </a:cubicBezTo>
                <a:cubicBezTo>
                  <a:pt x="29" y="116"/>
                  <a:pt x="28" y="115"/>
                  <a:pt x="29" y="115"/>
                </a:cubicBezTo>
                <a:cubicBezTo>
                  <a:pt x="30" y="115"/>
                  <a:pt x="29" y="116"/>
                  <a:pt x="30" y="116"/>
                </a:cubicBezTo>
                <a:cubicBezTo>
                  <a:pt x="30" y="116"/>
                  <a:pt x="30" y="116"/>
                  <a:pt x="30" y="117"/>
                </a:cubicBezTo>
                <a:cubicBezTo>
                  <a:pt x="29" y="117"/>
                  <a:pt x="30" y="117"/>
                  <a:pt x="30" y="118"/>
                </a:cubicBezTo>
                <a:cubicBezTo>
                  <a:pt x="30" y="118"/>
                  <a:pt x="31" y="119"/>
                  <a:pt x="31" y="119"/>
                </a:cubicBezTo>
                <a:cubicBezTo>
                  <a:pt x="31" y="119"/>
                  <a:pt x="31" y="119"/>
                  <a:pt x="30" y="119"/>
                </a:cubicBezTo>
                <a:cubicBezTo>
                  <a:pt x="31" y="120"/>
                  <a:pt x="31" y="120"/>
                  <a:pt x="31" y="120"/>
                </a:cubicBezTo>
                <a:cubicBezTo>
                  <a:pt x="32" y="121"/>
                  <a:pt x="32" y="122"/>
                  <a:pt x="32" y="122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32" y="123"/>
                  <a:pt x="32" y="123"/>
                  <a:pt x="32" y="124"/>
                </a:cubicBezTo>
                <a:cubicBezTo>
                  <a:pt x="32" y="124"/>
                  <a:pt x="32" y="124"/>
                  <a:pt x="33" y="124"/>
                </a:cubicBezTo>
                <a:cubicBezTo>
                  <a:pt x="33" y="124"/>
                  <a:pt x="33" y="125"/>
                  <a:pt x="33" y="125"/>
                </a:cubicBezTo>
                <a:cubicBezTo>
                  <a:pt x="33" y="124"/>
                  <a:pt x="32" y="123"/>
                  <a:pt x="33" y="123"/>
                </a:cubicBezTo>
                <a:cubicBezTo>
                  <a:pt x="33" y="123"/>
                  <a:pt x="34" y="124"/>
                  <a:pt x="34" y="124"/>
                </a:cubicBezTo>
                <a:cubicBezTo>
                  <a:pt x="35" y="125"/>
                  <a:pt x="34" y="125"/>
                  <a:pt x="34" y="125"/>
                </a:cubicBezTo>
                <a:cubicBezTo>
                  <a:pt x="35" y="125"/>
                  <a:pt x="35" y="124"/>
                  <a:pt x="34" y="123"/>
                </a:cubicBezTo>
                <a:cubicBezTo>
                  <a:pt x="34" y="122"/>
                  <a:pt x="33" y="121"/>
                  <a:pt x="33" y="122"/>
                </a:cubicBezTo>
                <a:moveTo>
                  <a:pt x="39" y="130"/>
                </a:moveTo>
                <a:cubicBezTo>
                  <a:pt x="38" y="130"/>
                  <a:pt x="39" y="131"/>
                  <a:pt x="39" y="131"/>
                </a:cubicBezTo>
                <a:cubicBezTo>
                  <a:pt x="40" y="130"/>
                  <a:pt x="39" y="130"/>
                  <a:pt x="39" y="130"/>
                </a:cubicBezTo>
                <a:moveTo>
                  <a:pt x="46" y="131"/>
                </a:moveTo>
                <a:cubicBezTo>
                  <a:pt x="45" y="130"/>
                  <a:pt x="45" y="130"/>
                  <a:pt x="45" y="130"/>
                </a:cubicBezTo>
                <a:cubicBezTo>
                  <a:pt x="45" y="130"/>
                  <a:pt x="45" y="131"/>
                  <a:pt x="45" y="131"/>
                </a:cubicBezTo>
                <a:cubicBezTo>
                  <a:pt x="45" y="131"/>
                  <a:pt x="45" y="131"/>
                  <a:pt x="45" y="131"/>
                </a:cubicBezTo>
                <a:cubicBezTo>
                  <a:pt x="45" y="131"/>
                  <a:pt x="46" y="131"/>
                  <a:pt x="46" y="131"/>
                </a:cubicBezTo>
                <a:moveTo>
                  <a:pt x="46" y="133"/>
                </a:moveTo>
                <a:cubicBezTo>
                  <a:pt x="46" y="132"/>
                  <a:pt x="45" y="132"/>
                  <a:pt x="45" y="132"/>
                </a:cubicBezTo>
                <a:cubicBezTo>
                  <a:pt x="45" y="133"/>
                  <a:pt x="45" y="133"/>
                  <a:pt x="46" y="133"/>
                </a:cubicBezTo>
                <a:moveTo>
                  <a:pt x="46" y="134"/>
                </a:moveTo>
                <a:cubicBezTo>
                  <a:pt x="46" y="133"/>
                  <a:pt x="46" y="133"/>
                  <a:pt x="45" y="133"/>
                </a:cubicBezTo>
                <a:cubicBezTo>
                  <a:pt x="45" y="133"/>
                  <a:pt x="45" y="134"/>
                  <a:pt x="45" y="134"/>
                </a:cubicBezTo>
                <a:cubicBezTo>
                  <a:pt x="45" y="134"/>
                  <a:pt x="46" y="134"/>
                  <a:pt x="46" y="134"/>
                </a:cubicBezTo>
                <a:moveTo>
                  <a:pt x="42" y="144"/>
                </a:moveTo>
                <a:cubicBezTo>
                  <a:pt x="41" y="143"/>
                  <a:pt x="40" y="144"/>
                  <a:pt x="39" y="144"/>
                </a:cubicBezTo>
                <a:cubicBezTo>
                  <a:pt x="40" y="144"/>
                  <a:pt x="41" y="144"/>
                  <a:pt x="42" y="144"/>
                </a:cubicBezTo>
                <a:moveTo>
                  <a:pt x="42" y="145"/>
                </a:moveTo>
                <a:cubicBezTo>
                  <a:pt x="41" y="146"/>
                  <a:pt x="42" y="146"/>
                  <a:pt x="43" y="147"/>
                </a:cubicBezTo>
                <a:cubicBezTo>
                  <a:pt x="43" y="146"/>
                  <a:pt x="43" y="146"/>
                  <a:pt x="42" y="145"/>
                </a:cubicBezTo>
                <a:moveTo>
                  <a:pt x="46" y="146"/>
                </a:moveTo>
                <a:cubicBezTo>
                  <a:pt x="46" y="146"/>
                  <a:pt x="45" y="145"/>
                  <a:pt x="45" y="146"/>
                </a:cubicBezTo>
                <a:cubicBezTo>
                  <a:pt x="45" y="146"/>
                  <a:pt x="47" y="147"/>
                  <a:pt x="46" y="146"/>
                </a:cubicBezTo>
                <a:moveTo>
                  <a:pt x="51" y="137"/>
                </a:moveTo>
                <a:cubicBezTo>
                  <a:pt x="50" y="137"/>
                  <a:pt x="51" y="138"/>
                  <a:pt x="50" y="137"/>
                </a:cubicBezTo>
                <a:cubicBezTo>
                  <a:pt x="50" y="137"/>
                  <a:pt x="49" y="137"/>
                  <a:pt x="49" y="137"/>
                </a:cubicBezTo>
                <a:cubicBezTo>
                  <a:pt x="48" y="136"/>
                  <a:pt x="48" y="136"/>
                  <a:pt x="48" y="137"/>
                </a:cubicBezTo>
                <a:cubicBezTo>
                  <a:pt x="48" y="137"/>
                  <a:pt x="49" y="137"/>
                  <a:pt x="49" y="137"/>
                </a:cubicBezTo>
                <a:cubicBezTo>
                  <a:pt x="49" y="137"/>
                  <a:pt x="49" y="137"/>
                  <a:pt x="49" y="138"/>
                </a:cubicBezTo>
                <a:cubicBezTo>
                  <a:pt x="49" y="137"/>
                  <a:pt x="50" y="138"/>
                  <a:pt x="50" y="138"/>
                </a:cubicBezTo>
                <a:cubicBezTo>
                  <a:pt x="51" y="138"/>
                  <a:pt x="51" y="138"/>
                  <a:pt x="51" y="137"/>
                </a:cubicBezTo>
                <a:moveTo>
                  <a:pt x="51" y="147"/>
                </a:moveTo>
                <a:cubicBezTo>
                  <a:pt x="50" y="147"/>
                  <a:pt x="50" y="146"/>
                  <a:pt x="49" y="146"/>
                </a:cubicBezTo>
                <a:cubicBezTo>
                  <a:pt x="49" y="147"/>
                  <a:pt x="49" y="147"/>
                  <a:pt x="49" y="147"/>
                </a:cubicBezTo>
                <a:cubicBezTo>
                  <a:pt x="50" y="147"/>
                  <a:pt x="50" y="147"/>
                  <a:pt x="51" y="147"/>
                </a:cubicBezTo>
                <a:moveTo>
                  <a:pt x="57" y="136"/>
                </a:moveTo>
                <a:cubicBezTo>
                  <a:pt x="57" y="136"/>
                  <a:pt x="56" y="136"/>
                  <a:pt x="56" y="136"/>
                </a:cubicBezTo>
                <a:cubicBezTo>
                  <a:pt x="56" y="136"/>
                  <a:pt x="55" y="136"/>
                  <a:pt x="55" y="137"/>
                </a:cubicBezTo>
                <a:cubicBezTo>
                  <a:pt x="56" y="137"/>
                  <a:pt x="56" y="137"/>
                  <a:pt x="57" y="137"/>
                </a:cubicBezTo>
                <a:cubicBezTo>
                  <a:pt x="57" y="137"/>
                  <a:pt x="57" y="137"/>
                  <a:pt x="57" y="136"/>
                </a:cubicBezTo>
                <a:cubicBezTo>
                  <a:pt x="57" y="136"/>
                  <a:pt x="57" y="136"/>
                  <a:pt x="57" y="136"/>
                </a:cubicBezTo>
                <a:moveTo>
                  <a:pt x="60" y="136"/>
                </a:moveTo>
                <a:cubicBezTo>
                  <a:pt x="59" y="137"/>
                  <a:pt x="59" y="137"/>
                  <a:pt x="59" y="137"/>
                </a:cubicBezTo>
                <a:cubicBezTo>
                  <a:pt x="60" y="137"/>
                  <a:pt x="60" y="137"/>
                  <a:pt x="60" y="136"/>
                </a:cubicBezTo>
                <a:moveTo>
                  <a:pt x="70" y="130"/>
                </a:moveTo>
                <a:cubicBezTo>
                  <a:pt x="70" y="130"/>
                  <a:pt x="70" y="130"/>
                  <a:pt x="70" y="130"/>
                </a:cubicBezTo>
                <a:cubicBezTo>
                  <a:pt x="69" y="130"/>
                  <a:pt x="69" y="131"/>
                  <a:pt x="69" y="131"/>
                </a:cubicBezTo>
                <a:cubicBezTo>
                  <a:pt x="68" y="131"/>
                  <a:pt x="69" y="130"/>
                  <a:pt x="69" y="130"/>
                </a:cubicBezTo>
                <a:cubicBezTo>
                  <a:pt x="68" y="130"/>
                  <a:pt x="68" y="130"/>
                  <a:pt x="68" y="131"/>
                </a:cubicBezTo>
                <a:cubicBezTo>
                  <a:pt x="68" y="131"/>
                  <a:pt x="68" y="132"/>
                  <a:pt x="69" y="132"/>
                </a:cubicBezTo>
                <a:cubicBezTo>
                  <a:pt x="69" y="131"/>
                  <a:pt x="70" y="130"/>
                  <a:pt x="70" y="130"/>
                </a:cubicBezTo>
                <a:moveTo>
                  <a:pt x="82" y="122"/>
                </a:moveTo>
                <a:cubicBezTo>
                  <a:pt x="82" y="122"/>
                  <a:pt x="82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2" y="123"/>
                  <a:pt x="82" y="122"/>
                  <a:pt x="82" y="122"/>
                </a:cubicBezTo>
                <a:moveTo>
                  <a:pt x="86" y="123"/>
                </a:moveTo>
                <a:cubicBezTo>
                  <a:pt x="86" y="123"/>
                  <a:pt x="85" y="122"/>
                  <a:pt x="85" y="122"/>
                </a:cubicBezTo>
                <a:cubicBezTo>
                  <a:pt x="85" y="122"/>
                  <a:pt x="85" y="123"/>
                  <a:pt x="85" y="123"/>
                </a:cubicBezTo>
                <a:cubicBezTo>
                  <a:pt x="84" y="123"/>
                  <a:pt x="84" y="123"/>
                  <a:pt x="84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3" y="123"/>
                  <a:pt x="84" y="123"/>
                  <a:pt x="85" y="124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85" y="123"/>
                  <a:pt x="86" y="123"/>
                  <a:pt x="86" y="124"/>
                </a:cubicBezTo>
                <a:cubicBezTo>
                  <a:pt x="87" y="124"/>
                  <a:pt x="87" y="124"/>
                  <a:pt x="87" y="124"/>
                </a:cubicBezTo>
                <a:cubicBezTo>
                  <a:pt x="87" y="124"/>
                  <a:pt x="86" y="124"/>
                  <a:pt x="86" y="123"/>
                </a:cubicBezTo>
                <a:moveTo>
                  <a:pt x="75" y="141"/>
                </a:moveTo>
                <a:cubicBezTo>
                  <a:pt x="75" y="141"/>
                  <a:pt x="76" y="141"/>
                  <a:pt x="7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75" y="141"/>
                  <a:pt x="74" y="140"/>
                  <a:pt x="75" y="141"/>
                </a:cubicBezTo>
                <a:moveTo>
                  <a:pt x="75" y="142"/>
                </a:moveTo>
                <a:cubicBezTo>
                  <a:pt x="75" y="142"/>
                  <a:pt x="75" y="142"/>
                  <a:pt x="75" y="142"/>
                </a:cubicBezTo>
                <a:cubicBezTo>
                  <a:pt x="75" y="142"/>
                  <a:pt x="74" y="141"/>
                  <a:pt x="74" y="142"/>
                </a:cubicBezTo>
                <a:cubicBezTo>
                  <a:pt x="74" y="142"/>
                  <a:pt x="74" y="142"/>
                  <a:pt x="75" y="142"/>
                </a:cubicBezTo>
                <a:moveTo>
                  <a:pt x="72" y="143"/>
                </a:moveTo>
                <a:cubicBezTo>
                  <a:pt x="73" y="143"/>
                  <a:pt x="73" y="143"/>
                  <a:pt x="73" y="142"/>
                </a:cubicBezTo>
                <a:cubicBezTo>
                  <a:pt x="73" y="143"/>
                  <a:pt x="72" y="142"/>
                  <a:pt x="72" y="143"/>
                </a:cubicBezTo>
                <a:moveTo>
                  <a:pt x="73" y="151"/>
                </a:moveTo>
                <a:cubicBezTo>
                  <a:pt x="73" y="150"/>
                  <a:pt x="74" y="150"/>
                  <a:pt x="74" y="150"/>
                </a:cubicBezTo>
                <a:cubicBezTo>
                  <a:pt x="73" y="150"/>
                  <a:pt x="73" y="150"/>
                  <a:pt x="73" y="151"/>
                </a:cubicBezTo>
                <a:moveTo>
                  <a:pt x="69" y="146"/>
                </a:moveTo>
                <a:cubicBezTo>
                  <a:pt x="69" y="145"/>
                  <a:pt x="70" y="145"/>
                  <a:pt x="69" y="145"/>
                </a:cubicBezTo>
                <a:cubicBezTo>
                  <a:pt x="69" y="145"/>
                  <a:pt x="69" y="145"/>
                  <a:pt x="69" y="146"/>
                </a:cubicBezTo>
                <a:moveTo>
                  <a:pt x="58" y="155"/>
                </a:moveTo>
                <a:cubicBezTo>
                  <a:pt x="59" y="155"/>
                  <a:pt x="59" y="155"/>
                  <a:pt x="59" y="155"/>
                </a:cubicBezTo>
                <a:cubicBezTo>
                  <a:pt x="59" y="154"/>
                  <a:pt x="59" y="154"/>
                  <a:pt x="59" y="154"/>
                </a:cubicBezTo>
                <a:cubicBezTo>
                  <a:pt x="59" y="155"/>
                  <a:pt x="58" y="155"/>
                  <a:pt x="58" y="155"/>
                </a:cubicBezTo>
                <a:moveTo>
                  <a:pt x="57" y="155"/>
                </a:moveTo>
                <a:cubicBezTo>
                  <a:pt x="57" y="155"/>
                  <a:pt x="58" y="155"/>
                  <a:pt x="58" y="155"/>
                </a:cubicBezTo>
                <a:cubicBezTo>
                  <a:pt x="57" y="154"/>
                  <a:pt x="58" y="155"/>
                  <a:pt x="59" y="154"/>
                </a:cubicBezTo>
                <a:cubicBezTo>
                  <a:pt x="58" y="153"/>
                  <a:pt x="57" y="154"/>
                  <a:pt x="57" y="155"/>
                </a:cubicBezTo>
                <a:moveTo>
                  <a:pt x="49" y="152"/>
                </a:moveTo>
                <a:cubicBezTo>
                  <a:pt x="49" y="152"/>
                  <a:pt x="49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2"/>
                  <a:pt x="49" y="151"/>
                  <a:pt x="49" y="152"/>
                </a:cubicBezTo>
                <a:moveTo>
                  <a:pt x="42" y="150"/>
                </a:moveTo>
                <a:cubicBezTo>
                  <a:pt x="43" y="150"/>
                  <a:pt x="43" y="150"/>
                  <a:pt x="43" y="150"/>
                </a:cubicBezTo>
                <a:cubicBezTo>
                  <a:pt x="43" y="150"/>
                  <a:pt x="43" y="149"/>
                  <a:pt x="43" y="149"/>
                </a:cubicBezTo>
                <a:cubicBezTo>
                  <a:pt x="43" y="150"/>
                  <a:pt x="43" y="150"/>
                  <a:pt x="42" y="149"/>
                </a:cubicBezTo>
                <a:cubicBezTo>
                  <a:pt x="42" y="150"/>
                  <a:pt x="42" y="150"/>
                  <a:pt x="42" y="150"/>
                </a:cubicBezTo>
                <a:moveTo>
                  <a:pt x="41" y="149"/>
                </a:moveTo>
                <a:cubicBezTo>
                  <a:pt x="41" y="149"/>
                  <a:pt x="41" y="150"/>
                  <a:pt x="41" y="150"/>
                </a:cubicBezTo>
                <a:cubicBezTo>
                  <a:pt x="41" y="150"/>
                  <a:pt x="42" y="149"/>
                  <a:pt x="41" y="149"/>
                </a:cubicBezTo>
                <a:moveTo>
                  <a:pt x="40" y="153"/>
                </a:moveTo>
                <a:cubicBezTo>
                  <a:pt x="41" y="153"/>
                  <a:pt x="42" y="153"/>
                  <a:pt x="42" y="153"/>
                </a:cubicBezTo>
                <a:cubicBezTo>
                  <a:pt x="42" y="152"/>
                  <a:pt x="42" y="153"/>
                  <a:pt x="42" y="153"/>
                </a:cubicBezTo>
                <a:cubicBezTo>
                  <a:pt x="41" y="153"/>
                  <a:pt x="40" y="152"/>
                  <a:pt x="40" y="153"/>
                </a:cubicBezTo>
                <a:moveTo>
                  <a:pt x="35" y="148"/>
                </a:moveTo>
                <a:cubicBezTo>
                  <a:pt x="34" y="148"/>
                  <a:pt x="34" y="148"/>
                  <a:pt x="34" y="148"/>
                </a:cubicBezTo>
                <a:cubicBezTo>
                  <a:pt x="34" y="148"/>
                  <a:pt x="34" y="149"/>
                  <a:pt x="34" y="149"/>
                </a:cubicBezTo>
                <a:lnTo>
                  <a:pt x="35" y="148"/>
                </a:lnTo>
                <a:close/>
                <a:moveTo>
                  <a:pt x="36" y="148"/>
                </a:moveTo>
                <a:cubicBezTo>
                  <a:pt x="37" y="148"/>
                  <a:pt x="37" y="148"/>
                  <a:pt x="37" y="148"/>
                </a:cubicBezTo>
                <a:cubicBezTo>
                  <a:pt x="37" y="148"/>
                  <a:pt x="38" y="147"/>
                  <a:pt x="37" y="147"/>
                </a:cubicBezTo>
                <a:cubicBezTo>
                  <a:pt x="37" y="147"/>
                  <a:pt x="37" y="148"/>
                  <a:pt x="36" y="148"/>
                </a:cubicBezTo>
                <a:moveTo>
                  <a:pt x="34" y="145"/>
                </a:moveTo>
                <a:cubicBezTo>
                  <a:pt x="35" y="146"/>
                  <a:pt x="35" y="147"/>
                  <a:pt x="36" y="146"/>
                </a:cubicBezTo>
                <a:cubicBezTo>
                  <a:pt x="35" y="146"/>
                  <a:pt x="35" y="145"/>
                  <a:pt x="34" y="145"/>
                </a:cubicBezTo>
                <a:moveTo>
                  <a:pt x="34" y="146"/>
                </a:moveTo>
                <a:cubicBezTo>
                  <a:pt x="34" y="146"/>
                  <a:pt x="35" y="147"/>
                  <a:pt x="36" y="147"/>
                </a:cubicBezTo>
                <a:cubicBezTo>
                  <a:pt x="36" y="147"/>
                  <a:pt x="36" y="147"/>
                  <a:pt x="36" y="147"/>
                </a:cubicBezTo>
                <a:cubicBezTo>
                  <a:pt x="36" y="147"/>
                  <a:pt x="36" y="147"/>
                  <a:pt x="35" y="146"/>
                </a:cubicBezTo>
                <a:cubicBezTo>
                  <a:pt x="35" y="146"/>
                  <a:pt x="35" y="146"/>
                  <a:pt x="34" y="146"/>
                </a:cubicBezTo>
                <a:moveTo>
                  <a:pt x="29" y="109"/>
                </a:moveTo>
                <a:cubicBezTo>
                  <a:pt x="28" y="109"/>
                  <a:pt x="28" y="109"/>
                  <a:pt x="28" y="108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9" y="108"/>
                  <a:pt x="29" y="109"/>
                  <a:pt x="29" y="109"/>
                </a:cubicBezTo>
                <a:moveTo>
                  <a:pt x="14" y="47"/>
                </a:moveTo>
                <a:cubicBezTo>
                  <a:pt x="14" y="47"/>
                  <a:pt x="13" y="48"/>
                  <a:pt x="13" y="48"/>
                </a:cubicBezTo>
                <a:cubicBezTo>
                  <a:pt x="13" y="48"/>
                  <a:pt x="13" y="47"/>
                  <a:pt x="14" y="47"/>
                </a:cubicBezTo>
                <a:moveTo>
                  <a:pt x="90" y="126"/>
                </a:moveTo>
                <a:cubicBezTo>
                  <a:pt x="90" y="126"/>
                  <a:pt x="90" y="126"/>
                  <a:pt x="91" y="126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92" y="128"/>
                  <a:pt x="92" y="128"/>
                  <a:pt x="92" y="129"/>
                </a:cubicBezTo>
                <a:cubicBezTo>
                  <a:pt x="92" y="129"/>
                  <a:pt x="92" y="129"/>
                  <a:pt x="92" y="128"/>
                </a:cubicBezTo>
                <a:cubicBezTo>
                  <a:pt x="91" y="128"/>
                  <a:pt x="91" y="126"/>
                  <a:pt x="90" y="126"/>
                </a:cubicBezTo>
                <a:moveTo>
                  <a:pt x="78" y="155"/>
                </a:moveTo>
                <a:cubicBezTo>
                  <a:pt x="77" y="156"/>
                  <a:pt x="76" y="156"/>
                  <a:pt x="75" y="157"/>
                </a:cubicBezTo>
                <a:cubicBezTo>
                  <a:pt x="76" y="156"/>
                  <a:pt x="77" y="155"/>
                  <a:pt x="78" y="155"/>
                </a:cubicBezTo>
                <a:moveTo>
                  <a:pt x="17" y="69"/>
                </a:moveTo>
                <a:cubicBezTo>
                  <a:pt x="18" y="70"/>
                  <a:pt x="17" y="71"/>
                  <a:pt x="17" y="72"/>
                </a:cubicBezTo>
                <a:cubicBezTo>
                  <a:pt x="17" y="73"/>
                  <a:pt x="17" y="74"/>
                  <a:pt x="16" y="74"/>
                </a:cubicBezTo>
                <a:cubicBezTo>
                  <a:pt x="17" y="72"/>
                  <a:pt x="17" y="71"/>
                  <a:pt x="17" y="69"/>
                </a:cubicBezTo>
                <a:moveTo>
                  <a:pt x="21" y="42"/>
                </a:moveTo>
                <a:cubicBezTo>
                  <a:pt x="20" y="43"/>
                  <a:pt x="21" y="43"/>
                  <a:pt x="20" y="43"/>
                </a:cubicBezTo>
                <a:cubicBezTo>
                  <a:pt x="20" y="43"/>
                  <a:pt x="19" y="43"/>
                  <a:pt x="19" y="43"/>
                </a:cubicBezTo>
                <a:cubicBezTo>
                  <a:pt x="19" y="42"/>
                  <a:pt x="20" y="42"/>
                  <a:pt x="21" y="42"/>
                </a:cubicBezTo>
                <a:moveTo>
                  <a:pt x="19" y="65"/>
                </a:moveTo>
                <a:cubicBezTo>
                  <a:pt x="19" y="66"/>
                  <a:pt x="19" y="67"/>
                  <a:pt x="19" y="68"/>
                </a:cubicBezTo>
                <a:cubicBezTo>
                  <a:pt x="18" y="67"/>
                  <a:pt x="19" y="66"/>
                  <a:pt x="19" y="65"/>
                </a:cubicBezTo>
                <a:moveTo>
                  <a:pt x="14" y="84"/>
                </a:moveTo>
                <a:cubicBezTo>
                  <a:pt x="15" y="83"/>
                  <a:pt x="15" y="82"/>
                  <a:pt x="15" y="81"/>
                </a:cubicBezTo>
                <a:cubicBezTo>
                  <a:pt x="16" y="83"/>
                  <a:pt x="14" y="84"/>
                  <a:pt x="14" y="87"/>
                </a:cubicBezTo>
                <a:cubicBezTo>
                  <a:pt x="14" y="88"/>
                  <a:pt x="14" y="85"/>
                  <a:pt x="14" y="84"/>
                </a:cubicBezTo>
                <a:moveTo>
                  <a:pt x="22" y="42"/>
                </a:moveTo>
                <a:cubicBezTo>
                  <a:pt x="21" y="44"/>
                  <a:pt x="21" y="44"/>
                  <a:pt x="21" y="44"/>
                </a:cubicBezTo>
                <a:cubicBezTo>
                  <a:pt x="21" y="43"/>
                  <a:pt x="21" y="41"/>
                  <a:pt x="22" y="42"/>
                </a:cubicBezTo>
                <a:moveTo>
                  <a:pt x="25" y="36"/>
                </a:moveTo>
                <a:cubicBezTo>
                  <a:pt x="25" y="36"/>
                  <a:pt x="25" y="37"/>
                  <a:pt x="24" y="37"/>
                </a:cubicBezTo>
                <a:cubicBezTo>
                  <a:pt x="24" y="37"/>
                  <a:pt x="24" y="36"/>
                  <a:pt x="25" y="36"/>
                </a:cubicBezTo>
                <a:moveTo>
                  <a:pt x="23" y="39"/>
                </a:moveTo>
                <a:cubicBezTo>
                  <a:pt x="23" y="40"/>
                  <a:pt x="23" y="40"/>
                  <a:pt x="22" y="41"/>
                </a:cubicBezTo>
                <a:cubicBezTo>
                  <a:pt x="22" y="41"/>
                  <a:pt x="22" y="40"/>
                  <a:pt x="23" y="39"/>
                </a:cubicBezTo>
                <a:cubicBezTo>
                  <a:pt x="23" y="39"/>
                  <a:pt x="23" y="39"/>
                  <a:pt x="23" y="39"/>
                </a:cubicBezTo>
                <a:moveTo>
                  <a:pt x="11" y="57"/>
                </a:moveTo>
                <a:cubicBezTo>
                  <a:pt x="10" y="58"/>
                  <a:pt x="11" y="58"/>
                  <a:pt x="10" y="59"/>
                </a:cubicBezTo>
                <a:cubicBezTo>
                  <a:pt x="9" y="59"/>
                  <a:pt x="10" y="61"/>
                  <a:pt x="10" y="61"/>
                </a:cubicBezTo>
                <a:cubicBezTo>
                  <a:pt x="10" y="61"/>
                  <a:pt x="9" y="61"/>
                  <a:pt x="9" y="61"/>
                </a:cubicBezTo>
                <a:cubicBezTo>
                  <a:pt x="9" y="60"/>
                  <a:pt x="9" y="59"/>
                  <a:pt x="10" y="59"/>
                </a:cubicBezTo>
                <a:cubicBezTo>
                  <a:pt x="10" y="59"/>
                  <a:pt x="10" y="57"/>
                  <a:pt x="11" y="57"/>
                </a:cubicBezTo>
                <a:moveTo>
                  <a:pt x="36" y="72"/>
                </a:moveTo>
                <a:cubicBezTo>
                  <a:pt x="36" y="73"/>
                  <a:pt x="36" y="74"/>
                  <a:pt x="36" y="74"/>
                </a:cubicBezTo>
                <a:cubicBezTo>
                  <a:pt x="36" y="75"/>
                  <a:pt x="35" y="76"/>
                  <a:pt x="35" y="76"/>
                </a:cubicBezTo>
                <a:cubicBezTo>
                  <a:pt x="35" y="76"/>
                  <a:pt x="35" y="75"/>
                  <a:pt x="35" y="75"/>
                </a:cubicBezTo>
                <a:cubicBezTo>
                  <a:pt x="35" y="74"/>
                  <a:pt x="36" y="73"/>
                  <a:pt x="36" y="72"/>
                </a:cubicBezTo>
                <a:cubicBezTo>
                  <a:pt x="36" y="72"/>
                  <a:pt x="36" y="72"/>
                  <a:pt x="36" y="72"/>
                </a:cubicBezTo>
                <a:moveTo>
                  <a:pt x="72" y="144"/>
                </a:moveTo>
                <a:cubicBezTo>
                  <a:pt x="72" y="144"/>
                  <a:pt x="71" y="145"/>
                  <a:pt x="70" y="145"/>
                </a:cubicBezTo>
                <a:cubicBezTo>
                  <a:pt x="70" y="145"/>
                  <a:pt x="72" y="143"/>
                  <a:pt x="72" y="144"/>
                </a:cubicBezTo>
                <a:moveTo>
                  <a:pt x="49" y="26"/>
                </a:moveTo>
                <a:cubicBezTo>
                  <a:pt x="49" y="25"/>
                  <a:pt x="51" y="25"/>
                  <a:pt x="51" y="24"/>
                </a:cubicBezTo>
                <a:cubicBezTo>
                  <a:pt x="52" y="24"/>
                  <a:pt x="54" y="24"/>
                  <a:pt x="53" y="24"/>
                </a:cubicBezTo>
                <a:cubicBezTo>
                  <a:pt x="52" y="25"/>
                  <a:pt x="51" y="25"/>
                  <a:pt x="49" y="26"/>
                </a:cubicBezTo>
                <a:moveTo>
                  <a:pt x="57" y="150"/>
                </a:moveTo>
                <a:cubicBezTo>
                  <a:pt x="57" y="150"/>
                  <a:pt x="55" y="150"/>
                  <a:pt x="53" y="150"/>
                </a:cubicBezTo>
                <a:cubicBezTo>
                  <a:pt x="52" y="150"/>
                  <a:pt x="50" y="151"/>
                  <a:pt x="50" y="150"/>
                </a:cubicBezTo>
                <a:cubicBezTo>
                  <a:pt x="50" y="150"/>
                  <a:pt x="50" y="150"/>
                  <a:pt x="51" y="150"/>
                </a:cubicBezTo>
                <a:cubicBezTo>
                  <a:pt x="51" y="150"/>
                  <a:pt x="51" y="150"/>
                  <a:pt x="52" y="150"/>
                </a:cubicBezTo>
                <a:cubicBezTo>
                  <a:pt x="53" y="150"/>
                  <a:pt x="53" y="150"/>
                  <a:pt x="54" y="150"/>
                </a:cubicBezTo>
                <a:cubicBezTo>
                  <a:pt x="56" y="150"/>
                  <a:pt x="57" y="150"/>
                  <a:pt x="57" y="150"/>
                </a:cubicBezTo>
                <a:moveTo>
                  <a:pt x="15" y="97"/>
                </a:moveTo>
                <a:cubicBezTo>
                  <a:pt x="14" y="98"/>
                  <a:pt x="15" y="95"/>
                  <a:pt x="15" y="95"/>
                </a:cubicBezTo>
                <a:cubicBezTo>
                  <a:pt x="15" y="95"/>
                  <a:pt x="15" y="94"/>
                  <a:pt x="15" y="94"/>
                </a:cubicBezTo>
                <a:cubicBezTo>
                  <a:pt x="16" y="94"/>
                  <a:pt x="15" y="97"/>
                  <a:pt x="15" y="97"/>
                </a:cubicBezTo>
                <a:moveTo>
                  <a:pt x="36" y="144"/>
                </a:moveTo>
                <a:cubicBezTo>
                  <a:pt x="36" y="143"/>
                  <a:pt x="35" y="143"/>
                  <a:pt x="35" y="142"/>
                </a:cubicBezTo>
                <a:cubicBezTo>
                  <a:pt x="36" y="143"/>
                  <a:pt x="37" y="143"/>
                  <a:pt x="36" y="144"/>
                </a:cubicBezTo>
                <a:moveTo>
                  <a:pt x="59" y="148"/>
                </a:moveTo>
                <a:cubicBezTo>
                  <a:pt x="60" y="148"/>
                  <a:pt x="59" y="148"/>
                  <a:pt x="59" y="148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58" y="149"/>
                  <a:pt x="57" y="149"/>
                  <a:pt x="56" y="149"/>
                </a:cubicBezTo>
                <a:cubicBezTo>
                  <a:pt x="56" y="149"/>
                  <a:pt x="55" y="149"/>
                  <a:pt x="55" y="149"/>
                </a:cubicBezTo>
                <a:cubicBezTo>
                  <a:pt x="56" y="149"/>
                  <a:pt x="57" y="149"/>
                  <a:pt x="57" y="148"/>
                </a:cubicBezTo>
                <a:cubicBezTo>
                  <a:pt x="58" y="148"/>
                  <a:pt x="59" y="148"/>
                  <a:pt x="59" y="148"/>
                </a:cubicBezTo>
                <a:moveTo>
                  <a:pt x="69" y="144"/>
                </a:moveTo>
                <a:cubicBezTo>
                  <a:pt x="68" y="145"/>
                  <a:pt x="67" y="145"/>
                  <a:pt x="66" y="145"/>
                </a:cubicBezTo>
                <a:cubicBezTo>
                  <a:pt x="66" y="145"/>
                  <a:pt x="67" y="145"/>
                  <a:pt x="68" y="144"/>
                </a:cubicBezTo>
                <a:cubicBezTo>
                  <a:pt x="68" y="144"/>
                  <a:pt x="69" y="144"/>
                  <a:pt x="69" y="144"/>
                </a:cubicBezTo>
                <a:moveTo>
                  <a:pt x="58" y="148"/>
                </a:moveTo>
                <a:cubicBezTo>
                  <a:pt x="57" y="148"/>
                  <a:pt x="56" y="148"/>
                  <a:pt x="56" y="147"/>
                </a:cubicBezTo>
                <a:cubicBezTo>
                  <a:pt x="57" y="148"/>
                  <a:pt x="58" y="147"/>
                  <a:pt x="58" y="148"/>
                </a:cubicBezTo>
                <a:moveTo>
                  <a:pt x="54" y="148"/>
                </a:moveTo>
                <a:cubicBezTo>
                  <a:pt x="54" y="148"/>
                  <a:pt x="54" y="148"/>
                  <a:pt x="55" y="148"/>
                </a:cubicBezTo>
                <a:cubicBezTo>
                  <a:pt x="55" y="148"/>
                  <a:pt x="55" y="148"/>
                  <a:pt x="55" y="148"/>
                </a:cubicBezTo>
                <a:cubicBezTo>
                  <a:pt x="54" y="149"/>
                  <a:pt x="54" y="148"/>
                  <a:pt x="53" y="148"/>
                </a:cubicBezTo>
                <a:cubicBezTo>
                  <a:pt x="53" y="148"/>
                  <a:pt x="53" y="148"/>
                  <a:pt x="54" y="148"/>
                </a:cubicBezTo>
                <a:moveTo>
                  <a:pt x="40" y="62"/>
                </a:moveTo>
                <a:cubicBezTo>
                  <a:pt x="40" y="63"/>
                  <a:pt x="40" y="64"/>
                  <a:pt x="39" y="65"/>
                </a:cubicBezTo>
                <a:cubicBezTo>
                  <a:pt x="38" y="66"/>
                  <a:pt x="38" y="68"/>
                  <a:pt x="37" y="69"/>
                </a:cubicBezTo>
                <a:cubicBezTo>
                  <a:pt x="37" y="70"/>
                  <a:pt x="37" y="72"/>
                  <a:pt x="36" y="72"/>
                </a:cubicBezTo>
                <a:cubicBezTo>
                  <a:pt x="37" y="71"/>
                  <a:pt x="37" y="70"/>
                  <a:pt x="37" y="69"/>
                </a:cubicBezTo>
                <a:cubicBezTo>
                  <a:pt x="37" y="68"/>
                  <a:pt x="38" y="67"/>
                  <a:pt x="38" y="67"/>
                </a:cubicBezTo>
                <a:cubicBezTo>
                  <a:pt x="38" y="65"/>
                  <a:pt x="39" y="64"/>
                  <a:pt x="40" y="62"/>
                </a:cubicBezTo>
                <a:moveTo>
                  <a:pt x="34" y="80"/>
                </a:moveTo>
                <a:cubicBezTo>
                  <a:pt x="34" y="80"/>
                  <a:pt x="34" y="81"/>
                  <a:pt x="34" y="82"/>
                </a:cubicBezTo>
                <a:cubicBezTo>
                  <a:pt x="33" y="81"/>
                  <a:pt x="34" y="81"/>
                  <a:pt x="34" y="80"/>
                </a:cubicBezTo>
                <a:moveTo>
                  <a:pt x="32" y="92"/>
                </a:moveTo>
                <a:cubicBezTo>
                  <a:pt x="32" y="92"/>
                  <a:pt x="32" y="93"/>
                  <a:pt x="32" y="94"/>
                </a:cubicBezTo>
                <a:cubicBezTo>
                  <a:pt x="32" y="94"/>
                  <a:pt x="32" y="93"/>
                  <a:pt x="32" y="92"/>
                </a:cubicBezTo>
                <a:moveTo>
                  <a:pt x="33" y="82"/>
                </a:moveTo>
                <a:cubicBezTo>
                  <a:pt x="34" y="82"/>
                  <a:pt x="34" y="83"/>
                  <a:pt x="34" y="84"/>
                </a:cubicBezTo>
                <a:cubicBezTo>
                  <a:pt x="33" y="84"/>
                  <a:pt x="33" y="85"/>
                  <a:pt x="33" y="85"/>
                </a:cubicBezTo>
                <a:cubicBezTo>
                  <a:pt x="33" y="85"/>
                  <a:pt x="33" y="83"/>
                  <a:pt x="33" y="82"/>
                </a:cubicBezTo>
                <a:moveTo>
                  <a:pt x="48" y="49"/>
                </a:moveTo>
                <a:cubicBezTo>
                  <a:pt x="48" y="50"/>
                  <a:pt x="48" y="50"/>
                  <a:pt x="47" y="51"/>
                </a:cubicBezTo>
                <a:cubicBezTo>
                  <a:pt x="47" y="50"/>
                  <a:pt x="48" y="50"/>
                  <a:pt x="48" y="49"/>
                </a:cubicBezTo>
                <a:moveTo>
                  <a:pt x="59" y="41"/>
                </a:moveTo>
                <a:cubicBezTo>
                  <a:pt x="59" y="41"/>
                  <a:pt x="59" y="41"/>
                  <a:pt x="59" y="41"/>
                </a:cubicBezTo>
                <a:cubicBezTo>
                  <a:pt x="59" y="41"/>
                  <a:pt x="59" y="41"/>
                  <a:pt x="59" y="41"/>
                </a:cubicBezTo>
                <a:cubicBezTo>
                  <a:pt x="58" y="41"/>
                  <a:pt x="58" y="42"/>
                  <a:pt x="58" y="42"/>
                </a:cubicBezTo>
                <a:cubicBezTo>
                  <a:pt x="57" y="42"/>
                  <a:pt x="57" y="42"/>
                  <a:pt x="56" y="42"/>
                </a:cubicBezTo>
                <a:cubicBezTo>
                  <a:pt x="56" y="42"/>
                  <a:pt x="56" y="42"/>
                  <a:pt x="55" y="43"/>
                </a:cubicBezTo>
                <a:cubicBezTo>
                  <a:pt x="55" y="43"/>
                  <a:pt x="55" y="43"/>
                  <a:pt x="54" y="43"/>
                </a:cubicBezTo>
                <a:cubicBezTo>
                  <a:pt x="54" y="42"/>
                  <a:pt x="55" y="42"/>
                  <a:pt x="56" y="42"/>
                </a:cubicBezTo>
                <a:cubicBezTo>
                  <a:pt x="56" y="42"/>
                  <a:pt x="57" y="42"/>
                  <a:pt x="57" y="42"/>
                </a:cubicBezTo>
                <a:cubicBezTo>
                  <a:pt x="58" y="41"/>
                  <a:pt x="59" y="41"/>
                  <a:pt x="59" y="41"/>
                </a:cubicBezTo>
                <a:moveTo>
                  <a:pt x="41" y="60"/>
                </a:moveTo>
                <a:cubicBezTo>
                  <a:pt x="42" y="60"/>
                  <a:pt x="40" y="62"/>
                  <a:pt x="40" y="62"/>
                </a:cubicBezTo>
                <a:cubicBezTo>
                  <a:pt x="41" y="62"/>
                  <a:pt x="41" y="61"/>
                  <a:pt x="41" y="60"/>
                </a:cubicBezTo>
                <a:moveTo>
                  <a:pt x="47" y="51"/>
                </a:moveTo>
                <a:cubicBezTo>
                  <a:pt x="47" y="51"/>
                  <a:pt x="46" y="52"/>
                  <a:pt x="46" y="52"/>
                </a:cubicBezTo>
                <a:cubicBezTo>
                  <a:pt x="46" y="52"/>
                  <a:pt x="47" y="51"/>
                  <a:pt x="47" y="51"/>
                </a:cubicBezTo>
                <a:moveTo>
                  <a:pt x="80" y="133"/>
                </a:moveTo>
                <a:cubicBezTo>
                  <a:pt x="80" y="133"/>
                  <a:pt x="80" y="133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3"/>
                  <a:pt x="80" y="133"/>
                </a:cubicBezTo>
                <a:moveTo>
                  <a:pt x="19" y="121"/>
                </a:moveTo>
                <a:cubicBezTo>
                  <a:pt x="19" y="121"/>
                  <a:pt x="20" y="122"/>
                  <a:pt x="20" y="122"/>
                </a:cubicBezTo>
                <a:cubicBezTo>
                  <a:pt x="20" y="122"/>
                  <a:pt x="20" y="122"/>
                  <a:pt x="20" y="121"/>
                </a:cubicBezTo>
                <a:cubicBezTo>
                  <a:pt x="21" y="121"/>
                  <a:pt x="20" y="122"/>
                  <a:pt x="20" y="122"/>
                </a:cubicBezTo>
                <a:cubicBezTo>
                  <a:pt x="20" y="122"/>
                  <a:pt x="19" y="121"/>
                  <a:pt x="19" y="121"/>
                </a:cubicBezTo>
                <a:moveTo>
                  <a:pt x="18" y="116"/>
                </a:moveTo>
                <a:cubicBezTo>
                  <a:pt x="19" y="116"/>
                  <a:pt x="19" y="117"/>
                  <a:pt x="19" y="117"/>
                </a:cubicBezTo>
                <a:cubicBezTo>
                  <a:pt x="18" y="117"/>
                  <a:pt x="19" y="116"/>
                  <a:pt x="18" y="116"/>
                </a:cubicBezTo>
                <a:moveTo>
                  <a:pt x="22" y="122"/>
                </a:moveTo>
                <a:cubicBezTo>
                  <a:pt x="22" y="122"/>
                  <a:pt x="22" y="123"/>
                  <a:pt x="22" y="123"/>
                </a:cubicBezTo>
                <a:cubicBezTo>
                  <a:pt x="22" y="123"/>
                  <a:pt x="21" y="122"/>
                  <a:pt x="22" y="122"/>
                </a:cubicBezTo>
                <a:moveTo>
                  <a:pt x="21" y="118"/>
                </a:moveTo>
                <a:cubicBezTo>
                  <a:pt x="21" y="118"/>
                  <a:pt x="21" y="119"/>
                  <a:pt x="21" y="119"/>
                </a:cubicBezTo>
                <a:cubicBezTo>
                  <a:pt x="21" y="119"/>
                  <a:pt x="21" y="119"/>
                  <a:pt x="21" y="120"/>
                </a:cubicBezTo>
                <a:cubicBezTo>
                  <a:pt x="20" y="119"/>
                  <a:pt x="20" y="118"/>
                  <a:pt x="21" y="118"/>
                </a:cubicBezTo>
                <a:moveTo>
                  <a:pt x="21" y="122"/>
                </a:moveTo>
                <a:cubicBezTo>
                  <a:pt x="21" y="122"/>
                  <a:pt x="21" y="123"/>
                  <a:pt x="21" y="123"/>
                </a:cubicBezTo>
                <a:cubicBezTo>
                  <a:pt x="21" y="123"/>
                  <a:pt x="21" y="123"/>
                  <a:pt x="21" y="123"/>
                </a:cubicBezTo>
                <a:cubicBezTo>
                  <a:pt x="22" y="123"/>
                  <a:pt x="21" y="123"/>
                  <a:pt x="21" y="124"/>
                </a:cubicBezTo>
                <a:cubicBezTo>
                  <a:pt x="21" y="124"/>
                  <a:pt x="22" y="124"/>
                  <a:pt x="22" y="125"/>
                </a:cubicBezTo>
                <a:cubicBezTo>
                  <a:pt x="22" y="125"/>
                  <a:pt x="22" y="124"/>
                  <a:pt x="22" y="124"/>
                </a:cubicBezTo>
                <a:cubicBezTo>
                  <a:pt x="21" y="124"/>
                  <a:pt x="21" y="124"/>
                  <a:pt x="21" y="124"/>
                </a:cubicBezTo>
                <a:cubicBezTo>
                  <a:pt x="20" y="124"/>
                  <a:pt x="21" y="124"/>
                  <a:pt x="21" y="124"/>
                </a:cubicBezTo>
                <a:cubicBezTo>
                  <a:pt x="21" y="124"/>
                  <a:pt x="20" y="124"/>
                  <a:pt x="20" y="124"/>
                </a:cubicBezTo>
                <a:cubicBezTo>
                  <a:pt x="20" y="123"/>
                  <a:pt x="21" y="123"/>
                  <a:pt x="20" y="122"/>
                </a:cubicBezTo>
                <a:cubicBezTo>
                  <a:pt x="20" y="122"/>
                  <a:pt x="21" y="122"/>
                  <a:pt x="21" y="122"/>
                </a:cubicBezTo>
                <a:moveTo>
                  <a:pt x="24" y="132"/>
                </a:moveTo>
                <a:cubicBezTo>
                  <a:pt x="25" y="133"/>
                  <a:pt x="25" y="133"/>
                  <a:pt x="26" y="134"/>
                </a:cubicBezTo>
                <a:cubicBezTo>
                  <a:pt x="25" y="134"/>
                  <a:pt x="25" y="134"/>
                  <a:pt x="26" y="135"/>
                </a:cubicBezTo>
                <a:cubicBezTo>
                  <a:pt x="25" y="135"/>
                  <a:pt x="24" y="134"/>
                  <a:pt x="24" y="133"/>
                </a:cubicBezTo>
                <a:cubicBezTo>
                  <a:pt x="24" y="133"/>
                  <a:pt x="24" y="133"/>
                  <a:pt x="24" y="133"/>
                </a:cubicBezTo>
                <a:cubicBezTo>
                  <a:pt x="24" y="134"/>
                  <a:pt x="24" y="134"/>
                  <a:pt x="24" y="135"/>
                </a:cubicBezTo>
                <a:cubicBezTo>
                  <a:pt x="25" y="135"/>
                  <a:pt x="25" y="136"/>
                  <a:pt x="24" y="136"/>
                </a:cubicBezTo>
                <a:cubicBezTo>
                  <a:pt x="24" y="136"/>
                  <a:pt x="24" y="135"/>
                  <a:pt x="24" y="135"/>
                </a:cubicBezTo>
                <a:cubicBezTo>
                  <a:pt x="24" y="134"/>
                  <a:pt x="23" y="134"/>
                  <a:pt x="23" y="135"/>
                </a:cubicBezTo>
                <a:cubicBezTo>
                  <a:pt x="23" y="134"/>
                  <a:pt x="22" y="133"/>
                  <a:pt x="22" y="133"/>
                </a:cubicBezTo>
                <a:cubicBezTo>
                  <a:pt x="22" y="132"/>
                  <a:pt x="22" y="132"/>
                  <a:pt x="22" y="132"/>
                </a:cubicBezTo>
                <a:cubicBezTo>
                  <a:pt x="21" y="131"/>
                  <a:pt x="21" y="131"/>
                  <a:pt x="21" y="131"/>
                </a:cubicBezTo>
                <a:cubicBezTo>
                  <a:pt x="22" y="131"/>
                  <a:pt x="22" y="131"/>
                  <a:pt x="22" y="131"/>
                </a:cubicBezTo>
                <a:cubicBezTo>
                  <a:pt x="22" y="132"/>
                  <a:pt x="22" y="132"/>
                  <a:pt x="23" y="132"/>
                </a:cubicBezTo>
                <a:cubicBezTo>
                  <a:pt x="23" y="132"/>
                  <a:pt x="23" y="131"/>
                  <a:pt x="23" y="131"/>
                </a:cubicBezTo>
                <a:cubicBezTo>
                  <a:pt x="23" y="130"/>
                  <a:pt x="23" y="132"/>
                  <a:pt x="23" y="132"/>
                </a:cubicBezTo>
                <a:cubicBezTo>
                  <a:pt x="23" y="132"/>
                  <a:pt x="23" y="132"/>
                  <a:pt x="22" y="132"/>
                </a:cubicBezTo>
                <a:cubicBezTo>
                  <a:pt x="23" y="133"/>
                  <a:pt x="23" y="133"/>
                  <a:pt x="23" y="134"/>
                </a:cubicBezTo>
                <a:cubicBezTo>
                  <a:pt x="24" y="134"/>
                  <a:pt x="23" y="133"/>
                  <a:pt x="23" y="133"/>
                </a:cubicBezTo>
                <a:cubicBezTo>
                  <a:pt x="23" y="133"/>
                  <a:pt x="24" y="133"/>
                  <a:pt x="24" y="133"/>
                </a:cubicBezTo>
                <a:cubicBezTo>
                  <a:pt x="24" y="133"/>
                  <a:pt x="23" y="132"/>
                  <a:pt x="24" y="132"/>
                </a:cubicBezTo>
                <a:cubicBezTo>
                  <a:pt x="24" y="132"/>
                  <a:pt x="24" y="132"/>
                  <a:pt x="24" y="132"/>
                </a:cubicBezTo>
                <a:moveTo>
                  <a:pt x="23" y="121"/>
                </a:moveTo>
                <a:cubicBezTo>
                  <a:pt x="24" y="122"/>
                  <a:pt x="24" y="123"/>
                  <a:pt x="25" y="123"/>
                </a:cubicBezTo>
                <a:cubicBezTo>
                  <a:pt x="25" y="123"/>
                  <a:pt x="25" y="123"/>
                  <a:pt x="25" y="124"/>
                </a:cubicBezTo>
                <a:cubicBezTo>
                  <a:pt x="26" y="125"/>
                  <a:pt x="27" y="126"/>
                  <a:pt x="27" y="128"/>
                </a:cubicBezTo>
                <a:cubicBezTo>
                  <a:pt x="27" y="128"/>
                  <a:pt x="27" y="128"/>
                  <a:pt x="27" y="129"/>
                </a:cubicBezTo>
                <a:cubicBezTo>
                  <a:pt x="26" y="129"/>
                  <a:pt x="26" y="128"/>
                  <a:pt x="26" y="129"/>
                </a:cubicBezTo>
                <a:cubicBezTo>
                  <a:pt x="25" y="128"/>
                  <a:pt x="25" y="128"/>
                  <a:pt x="25" y="127"/>
                </a:cubicBezTo>
                <a:cubicBezTo>
                  <a:pt x="24" y="128"/>
                  <a:pt x="25" y="129"/>
                  <a:pt x="25" y="129"/>
                </a:cubicBezTo>
                <a:cubicBezTo>
                  <a:pt x="25" y="129"/>
                  <a:pt x="25" y="129"/>
                  <a:pt x="24" y="129"/>
                </a:cubicBezTo>
                <a:cubicBezTo>
                  <a:pt x="25" y="129"/>
                  <a:pt x="24" y="128"/>
                  <a:pt x="24" y="128"/>
                </a:cubicBezTo>
                <a:cubicBezTo>
                  <a:pt x="24" y="127"/>
                  <a:pt x="23" y="127"/>
                  <a:pt x="23" y="126"/>
                </a:cubicBezTo>
                <a:cubicBezTo>
                  <a:pt x="24" y="126"/>
                  <a:pt x="24" y="126"/>
                  <a:pt x="24" y="126"/>
                </a:cubicBezTo>
                <a:cubicBezTo>
                  <a:pt x="24" y="127"/>
                  <a:pt x="25" y="127"/>
                  <a:pt x="25" y="127"/>
                </a:cubicBezTo>
                <a:cubicBezTo>
                  <a:pt x="25" y="126"/>
                  <a:pt x="25" y="126"/>
                  <a:pt x="24" y="126"/>
                </a:cubicBezTo>
                <a:cubicBezTo>
                  <a:pt x="24" y="125"/>
                  <a:pt x="24" y="123"/>
                  <a:pt x="23" y="122"/>
                </a:cubicBezTo>
                <a:cubicBezTo>
                  <a:pt x="23" y="122"/>
                  <a:pt x="23" y="122"/>
                  <a:pt x="23" y="121"/>
                </a:cubicBezTo>
                <a:moveTo>
                  <a:pt x="25" y="125"/>
                </a:moveTo>
                <a:cubicBezTo>
                  <a:pt x="24" y="125"/>
                  <a:pt x="25" y="125"/>
                  <a:pt x="24" y="125"/>
                </a:cubicBezTo>
                <a:cubicBezTo>
                  <a:pt x="25" y="125"/>
                  <a:pt x="25" y="124"/>
                  <a:pt x="25" y="124"/>
                </a:cubicBezTo>
                <a:cubicBezTo>
                  <a:pt x="24" y="123"/>
                  <a:pt x="24" y="124"/>
                  <a:pt x="25" y="125"/>
                </a:cubicBezTo>
                <a:moveTo>
                  <a:pt x="24" y="131"/>
                </a:moveTo>
                <a:cubicBezTo>
                  <a:pt x="24" y="131"/>
                  <a:pt x="24" y="130"/>
                  <a:pt x="23" y="130"/>
                </a:cubicBezTo>
                <a:cubicBezTo>
                  <a:pt x="23" y="131"/>
                  <a:pt x="24" y="131"/>
                  <a:pt x="24" y="131"/>
                </a:cubicBezTo>
                <a:cubicBezTo>
                  <a:pt x="24" y="131"/>
                  <a:pt x="24" y="131"/>
                  <a:pt x="24" y="131"/>
                </a:cubicBezTo>
                <a:cubicBezTo>
                  <a:pt x="24" y="131"/>
                  <a:pt x="25" y="131"/>
                  <a:pt x="24" y="130"/>
                </a:cubicBezTo>
                <a:cubicBezTo>
                  <a:pt x="25" y="131"/>
                  <a:pt x="25" y="131"/>
                  <a:pt x="25" y="131"/>
                </a:cubicBezTo>
                <a:cubicBezTo>
                  <a:pt x="25" y="131"/>
                  <a:pt x="25" y="131"/>
                  <a:pt x="25" y="131"/>
                </a:cubicBezTo>
                <a:cubicBezTo>
                  <a:pt x="24" y="131"/>
                  <a:pt x="25" y="132"/>
                  <a:pt x="25" y="132"/>
                </a:cubicBezTo>
                <a:cubicBezTo>
                  <a:pt x="25" y="132"/>
                  <a:pt x="25" y="132"/>
                  <a:pt x="25" y="132"/>
                </a:cubicBezTo>
                <a:cubicBezTo>
                  <a:pt x="24" y="132"/>
                  <a:pt x="23" y="131"/>
                  <a:pt x="22" y="130"/>
                </a:cubicBezTo>
                <a:cubicBezTo>
                  <a:pt x="23" y="130"/>
                  <a:pt x="23" y="130"/>
                  <a:pt x="23" y="130"/>
                </a:cubicBezTo>
                <a:cubicBezTo>
                  <a:pt x="23" y="130"/>
                  <a:pt x="22" y="130"/>
                  <a:pt x="22" y="129"/>
                </a:cubicBezTo>
                <a:cubicBezTo>
                  <a:pt x="22" y="129"/>
                  <a:pt x="23" y="129"/>
                  <a:pt x="22" y="128"/>
                </a:cubicBezTo>
                <a:cubicBezTo>
                  <a:pt x="24" y="128"/>
                  <a:pt x="24" y="129"/>
                  <a:pt x="24" y="130"/>
                </a:cubicBezTo>
                <a:cubicBezTo>
                  <a:pt x="24" y="130"/>
                  <a:pt x="24" y="130"/>
                  <a:pt x="23" y="130"/>
                </a:cubicBezTo>
                <a:cubicBezTo>
                  <a:pt x="24" y="130"/>
                  <a:pt x="24" y="130"/>
                  <a:pt x="24" y="131"/>
                </a:cubicBezTo>
                <a:moveTo>
                  <a:pt x="17" y="115"/>
                </a:moveTo>
                <a:cubicBezTo>
                  <a:pt x="17" y="115"/>
                  <a:pt x="17" y="116"/>
                  <a:pt x="17" y="116"/>
                </a:cubicBezTo>
                <a:cubicBezTo>
                  <a:pt x="18" y="117"/>
                  <a:pt x="18" y="117"/>
                  <a:pt x="18" y="118"/>
                </a:cubicBezTo>
                <a:cubicBezTo>
                  <a:pt x="18" y="118"/>
                  <a:pt x="18" y="119"/>
                  <a:pt x="18" y="119"/>
                </a:cubicBezTo>
                <a:cubicBezTo>
                  <a:pt x="17" y="119"/>
                  <a:pt x="18" y="119"/>
                  <a:pt x="18" y="118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16" y="119"/>
                  <a:pt x="17" y="120"/>
                  <a:pt x="17" y="121"/>
                </a:cubicBezTo>
                <a:cubicBezTo>
                  <a:pt x="17" y="121"/>
                  <a:pt x="17" y="120"/>
                  <a:pt x="17" y="120"/>
                </a:cubicBezTo>
                <a:cubicBezTo>
                  <a:pt x="17" y="119"/>
                  <a:pt x="16" y="119"/>
                  <a:pt x="16" y="119"/>
                </a:cubicBezTo>
                <a:cubicBezTo>
                  <a:pt x="16" y="118"/>
                  <a:pt x="16" y="117"/>
                  <a:pt x="15" y="116"/>
                </a:cubicBezTo>
                <a:cubicBezTo>
                  <a:pt x="16" y="115"/>
                  <a:pt x="16" y="116"/>
                  <a:pt x="16" y="116"/>
                </a:cubicBezTo>
                <a:cubicBezTo>
                  <a:pt x="16" y="116"/>
                  <a:pt x="16" y="118"/>
                  <a:pt x="16" y="119"/>
                </a:cubicBezTo>
                <a:cubicBezTo>
                  <a:pt x="17" y="118"/>
                  <a:pt x="17" y="118"/>
                  <a:pt x="17" y="117"/>
                </a:cubicBezTo>
                <a:cubicBezTo>
                  <a:pt x="17" y="117"/>
                  <a:pt x="16" y="117"/>
                  <a:pt x="17" y="118"/>
                </a:cubicBezTo>
                <a:cubicBezTo>
                  <a:pt x="16" y="117"/>
                  <a:pt x="17" y="116"/>
                  <a:pt x="17" y="115"/>
                </a:cubicBezTo>
                <a:moveTo>
                  <a:pt x="26" y="134"/>
                </a:moveTo>
                <a:cubicBezTo>
                  <a:pt x="27" y="135"/>
                  <a:pt x="26" y="135"/>
                  <a:pt x="27" y="136"/>
                </a:cubicBezTo>
                <a:cubicBezTo>
                  <a:pt x="27" y="135"/>
                  <a:pt x="27" y="136"/>
                  <a:pt x="28" y="136"/>
                </a:cubicBezTo>
                <a:cubicBezTo>
                  <a:pt x="27" y="136"/>
                  <a:pt x="28" y="137"/>
                  <a:pt x="27" y="137"/>
                </a:cubicBezTo>
                <a:cubicBezTo>
                  <a:pt x="27" y="137"/>
                  <a:pt x="26" y="137"/>
                  <a:pt x="27" y="138"/>
                </a:cubicBezTo>
                <a:cubicBezTo>
                  <a:pt x="26" y="138"/>
                  <a:pt x="26" y="137"/>
                  <a:pt x="26" y="137"/>
                </a:cubicBezTo>
                <a:cubicBezTo>
                  <a:pt x="26" y="137"/>
                  <a:pt x="27" y="137"/>
                  <a:pt x="27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7" y="136"/>
                  <a:pt x="26" y="136"/>
                  <a:pt x="26" y="136"/>
                </a:cubicBezTo>
                <a:cubicBezTo>
                  <a:pt x="26" y="136"/>
                  <a:pt x="25" y="137"/>
                  <a:pt x="25" y="136"/>
                </a:cubicBezTo>
                <a:cubicBezTo>
                  <a:pt x="25" y="135"/>
                  <a:pt x="27" y="136"/>
                  <a:pt x="26" y="134"/>
                </a:cubicBezTo>
                <a:moveTo>
                  <a:pt x="18" y="109"/>
                </a:moveTo>
                <a:cubicBezTo>
                  <a:pt x="18" y="108"/>
                  <a:pt x="18" y="108"/>
                  <a:pt x="18" y="108"/>
                </a:cubicBezTo>
                <a:cubicBezTo>
                  <a:pt x="19" y="107"/>
                  <a:pt x="18" y="109"/>
                  <a:pt x="18" y="109"/>
                </a:cubicBezTo>
                <a:moveTo>
                  <a:pt x="75" y="17"/>
                </a:moveTo>
                <a:cubicBezTo>
                  <a:pt x="76" y="17"/>
                  <a:pt x="77" y="18"/>
                  <a:pt x="78" y="18"/>
                </a:cubicBezTo>
                <a:cubicBezTo>
                  <a:pt x="77" y="18"/>
                  <a:pt x="76" y="17"/>
                  <a:pt x="75" y="17"/>
                </a:cubicBezTo>
                <a:moveTo>
                  <a:pt x="18" y="109"/>
                </a:moveTo>
                <a:cubicBezTo>
                  <a:pt x="18" y="109"/>
                  <a:pt x="18" y="110"/>
                  <a:pt x="19" y="110"/>
                </a:cubicBezTo>
                <a:cubicBezTo>
                  <a:pt x="19" y="110"/>
                  <a:pt x="19" y="111"/>
                  <a:pt x="18" y="111"/>
                </a:cubicBezTo>
                <a:cubicBezTo>
                  <a:pt x="19" y="111"/>
                  <a:pt x="18" y="110"/>
                  <a:pt x="18" y="110"/>
                </a:cubicBezTo>
                <a:cubicBezTo>
                  <a:pt x="18" y="110"/>
                  <a:pt x="18" y="110"/>
                  <a:pt x="18" y="110"/>
                </a:cubicBezTo>
                <a:cubicBezTo>
                  <a:pt x="17" y="110"/>
                  <a:pt x="17" y="109"/>
                  <a:pt x="18" y="109"/>
                </a:cubicBezTo>
                <a:moveTo>
                  <a:pt x="74" y="27"/>
                </a:moveTo>
                <a:cubicBezTo>
                  <a:pt x="74" y="28"/>
                  <a:pt x="73" y="28"/>
                  <a:pt x="73" y="27"/>
                </a:cubicBezTo>
                <a:cubicBezTo>
                  <a:pt x="73" y="28"/>
                  <a:pt x="73" y="28"/>
                  <a:pt x="73" y="28"/>
                </a:cubicBezTo>
                <a:cubicBezTo>
                  <a:pt x="72" y="28"/>
                  <a:pt x="71" y="27"/>
                  <a:pt x="70" y="27"/>
                </a:cubicBezTo>
                <a:cubicBezTo>
                  <a:pt x="70" y="27"/>
                  <a:pt x="69" y="27"/>
                  <a:pt x="69" y="27"/>
                </a:cubicBezTo>
                <a:cubicBezTo>
                  <a:pt x="68" y="27"/>
                  <a:pt x="67" y="27"/>
                  <a:pt x="67" y="26"/>
                </a:cubicBezTo>
                <a:cubicBezTo>
                  <a:pt x="67" y="26"/>
                  <a:pt x="67" y="26"/>
                  <a:pt x="66" y="26"/>
                </a:cubicBezTo>
                <a:cubicBezTo>
                  <a:pt x="66" y="26"/>
                  <a:pt x="66" y="26"/>
                  <a:pt x="65" y="26"/>
                </a:cubicBezTo>
                <a:cubicBezTo>
                  <a:pt x="65" y="26"/>
                  <a:pt x="64" y="26"/>
                  <a:pt x="64" y="26"/>
                </a:cubicBezTo>
                <a:cubicBezTo>
                  <a:pt x="63" y="25"/>
                  <a:pt x="63" y="25"/>
                  <a:pt x="63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2" y="25"/>
                  <a:pt x="62" y="25"/>
                  <a:pt x="61" y="25"/>
                </a:cubicBezTo>
                <a:cubicBezTo>
                  <a:pt x="61" y="25"/>
                  <a:pt x="61" y="25"/>
                  <a:pt x="61" y="25"/>
                </a:cubicBezTo>
                <a:cubicBezTo>
                  <a:pt x="60" y="25"/>
                  <a:pt x="60" y="25"/>
                  <a:pt x="60" y="25"/>
                </a:cubicBezTo>
                <a:cubicBezTo>
                  <a:pt x="60" y="25"/>
                  <a:pt x="59" y="25"/>
                  <a:pt x="59" y="25"/>
                </a:cubicBezTo>
                <a:cubicBezTo>
                  <a:pt x="58" y="25"/>
                  <a:pt x="57" y="25"/>
                  <a:pt x="56" y="25"/>
                </a:cubicBezTo>
                <a:cubicBezTo>
                  <a:pt x="56" y="25"/>
                  <a:pt x="56" y="25"/>
                  <a:pt x="56" y="24"/>
                </a:cubicBezTo>
                <a:cubicBezTo>
                  <a:pt x="55" y="25"/>
                  <a:pt x="56" y="25"/>
                  <a:pt x="56" y="25"/>
                </a:cubicBezTo>
                <a:cubicBezTo>
                  <a:pt x="55" y="26"/>
                  <a:pt x="54" y="25"/>
                  <a:pt x="54" y="26"/>
                </a:cubicBezTo>
                <a:cubicBezTo>
                  <a:pt x="53" y="27"/>
                  <a:pt x="53" y="26"/>
                  <a:pt x="53" y="26"/>
                </a:cubicBezTo>
                <a:cubicBezTo>
                  <a:pt x="53" y="26"/>
                  <a:pt x="53" y="27"/>
                  <a:pt x="52" y="26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8"/>
                  <a:pt x="52" y="28"/>
                </a:cubicBezTo>
                <a:cubicBezTo>
                  <a:pt x="53" y="28"/>
                  <a:pt x="52" y="27"/>
                  <a:pt x="52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4" y="27"/>
                  <a:pt x="53" y="26"/>
                  <a:pt x="54" y="26"/>
                </a:cubicBezTo>
                <a:cubicBezTo>
                  <a:pt x="54" y="27"/>
                  <a:pt x="54" y="27"/>
                  <a:pt x="54" y="27"/>
                </a:cubicBezTo>
                <a:cubicBezTo>
                  <a:pt x="55" y="27"/>
                  <a:pt x="55" y="26"/>
                  <a:pt x="55" y="27"/>
                </a:cubicBezTo>
                <a:cubicBezTo>
                  <a:pt x="55" y="26"/>
                  <a:pt x="56" y="26"/>
                  <a:pt x="57" y="26"/>
                </a:cubicBezTo>
                <a:cubicBezTo>
                  <a:pt x="56" y="26"/>
                  <a:pt x="56" y="26"/>
                  <a:pt x="56" y="26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6" y="27"/>
                  <a:pt x="56" y="27"/>
                </a:cubicBezTo>
                <a:cubicBezTo>
                  <a:pt x="56" y="26"/>
                  <a:pt x="56" y="27"/>
                  <a:pt x="57" y="26"/>
                </a:cubicBezTo>
                <a:cubicBezTo>
                  <a:pt x="57" y="26"/>
                  <a:pt x="57" y="25"/>
                  <a:pt x="57" y="26"/>
                </a:cubicBezTo>
                <a:cubicBezTo>
                  <a:pt x="57" y="27"/>
                  <a:pt x="57" y="26"/>
                  <a:pt x="57" y="26"/>
                </a:cubicBezTo>
                <a:cubicBezTo>
                  <a:pt x="57" y="27"/>
                  <a:pt x="57" y="27"/>
                  <a:pt x="57" y="27"/>
                </a:cubicBezTo>
                <a:cubicBezTo>
                  <a:pt x="57" y="28"/>
                  <a:pt x="57" y="27"/>
                  <a:pt x="58" y="28"/>
                </a:cubicBezTo>
                <a:cubicBezTo>
                  <a:pt x="58" y="27"/>
                  <a:pt x="57" y="27"/>
                  <a:pt x="57" y="27"/>
                </a:cubicBezTo>
                <a:cubicBezTo>
                  <a:pt x="57" y="26"/>
                  <a:pt x="58" y="26"/>
                  <a:pt x="58" y="26"/>
                </a:cubicBezTo>
                <a:cubicBezTo>
                  <a:pt x="58" y="26"/>
                  <a:pt x="58" y="26"/>
                  <a:pt x="58" y="27"/>
                </a:cubicBezTo>
                <a:cubicBezTo>
                  <a:pt x="58" y="27"/>
                  <a:pt x="58" y="28"/>
                  <a:pt x="59" y="28"/>
                </a:cubicBezTo>
                <a:cubicBezTo>
                  <a:pt x="59" y="28"/>
                  <a:pt x="58" y="29"/>
                  <a:pt x="58" y="28"/>
                </a:cubicBezTo>
                <a:cubicBezTo>
                  <a:pt x="58" y="28"/>
                  <a:pt x="58" y="29"/>
                  <a:pt x="58" y="29"/>
                </a:cubicBezTo>
                <a:cubicBezTo>
                  <a:pt x="58" y="30"/>
                  <a:pt x="58" y="29"/>
                  <a:pt x="57" y="29"/>
                </a:cubicBezTo>
                <a:cubicBezTo>
                  <a:pt x="57" y="29"/>
                  <a:pt x="57" y="29"/>
                  <a:pt x="57" y="29"/>
                </a:cubicBezTo>
                <a:cubicBezTo>
                  <a:pt x="57" y="29"/>
                  <a:pt x="56" y="29"/>
                  <a:pt x="56" y="29"/>
                </a:cubicBezTo>
                <a:cubicBezTo>
                  <a:pt x="56" y="29"/>
                  <a:pt x="55" y="29"/>
                  <a:pt x="55" y="29"/>
                </a:cubicBezTo>
                <a:cubicBezTo>
                  <a:pt x="55" y="29"/>
                  <a:pt x="55" y="29"/>
                  <a:pt x="55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30"/>
                  <a:pt x="54" y="30"/>
                  <a:pt x="53" y="30"/>
                </a:cubicBezTo>
                <a:cubicBezTo>
                  <a:pt x="53" y="30"/>
                  <a:pt x="52" y="30"/>
                  <a:pt x="52" y="30"/>
                </a:cubicBezTo>
                <a:cubicBezTo>
                  <a:pt x="52" y="30"/>
                  <a:pt x="51" y="30"/>
                  <a:pt x="51" y="30"/>
                </a:cubicBezTo>
                <a:cubicBezTo>
                  <a:pt x="49" y="31"/>
                  <a:pt x="47" y="32"/>
                  <a:pt x="44" y="33"/>
                </a:cubicBezTo>
                <a:cubicBezTo>
                  <a:pt x="44" y="33"/>
                  <a:pt x="44" y="33"/>
                  <a:pt x="44" y="33"/>
                </a:cubicBezTo>
                <a:cubicBezTo>
                  <a:pt x="43" y="33"/>
                  <a:pt x="43" y="34"/>
                  <a:pt x="42" y="34"/>
                </a:cubicBezTo>
                <a:cubicBezTo>
                  <a:pt x="42" y="35"/>
                  <a:pt x="41" y="34"/>
                  <a:pt x="41" y="35"/>
                </a:cubicBezTo>
                <a:cubicBezTo>
                  <a:pt x="41" y="36"/>
                  <a:pt x="41" y="35"/>
                  <a:pt x="40" y="35"/>
                </a:cubicBezTo>
                <a:cubicBezTo>
                  <a:pt x="40" y="36"/>
                  <a:pt x="39" y="37"/>
                  <a:pt x="39" y="38"/>
                </a:cubicBezTo>
                <a:cubicBezTo>
                  <a:pt x="38" y="38"/>
                  <a:pt x="38" y="37"/>
                  <a:pt x="38" y="37"/>
                </a:cubicBezTo>
                <a:cubicBezTo>
                  <a:pt x="37" y="37"/>
                  <a:pt x="38" y="38"/>
                  <a:pt x="38" y="38"/>
                </a:cubicBezTo>
                <a:cubicBezTo>
                  <a:pt x="37" y="39"/>
                  <a:pt x="37" y="40"/>
                  <a:pt x="36" y="39"/>
                </a:cubicBezTo>
                <a:cubicBezTo>
                  <a:pt x="36" y="40"/>
                  <a:pt x="36" y="40"/>
                  <a:pt x="35" y="41"/>
                </a:cubicBezTo>
                <a:cubicBezTo>
                  <a:pt x="35" y="41"/>
                  <a:pt x="34" y="41"/>
                  <a:pt x="35" y="42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2"/>
                  <a:pt x="34" y="43"/>
                  <a:pt x="34" y="43"/>
                </a:cubicBezTo>
                <a:cubicBezTo>
                  <a:pt x="33" y="43"/>
                  <a:pt x="33" y="44"/>
                  <a:pt x="33" y="44"/>
                </a:cubicBezTo>
                <a:cubicBezTo>
                  <a:pt x="32" y="45"/>
                  <a:pt x="32" y="45"/>
                  <a:pt x="31" y="46"/>
                </a:cubicBezTo>
                <a:cubicBezTo>
                  <a:pt x="31" y="46"/>
                  <a:pt x="31" y="46"/>
                  <a:pt x="31" y="47"/>
                </a:cubicBezTo>
                <a:cubicBezTo>
                  <a:pt x="31" y="47"/>
                  <a:pt x="31" y="47"/>
                  <a:pt x="31" y="47"/>
                </a:cubicBezTo>
                <a:cubicBezTo>
                  <a:pt x="30" y="48"/>
                  <a:pt x="30" y="48"/>
                  <a:pt x="29" y="49"/>
                </a:cubicBezTo>
                <a:cubicBezTo>
                  <a:pt x="29" y="49"/>
                  <a:pt x="30" y="49"/>
                  <a:pt x="30" y="49"/>
                </a:cubicBezTo>
                <a:cubicBezTo>
                  <a:pt x="29" y="50"/>
                  <a:pt x="29" y="50"/>
                  <a:pt x="29" y="51"/>
                </a:cubicBezTo>
                <a:cubicBezTo>
                  <a:pt x="28" y="51"/>
                  <a:pt x="29" y="51"/>
                  <a:pt x="29" y="51"/>
                </a:cubicBezTo>
                <a:cubicBezTo>
                  <a:pt x="28" y="52"/>
                  <a:pt x="28" y="52"/>
                  <a:pt x="27" y="53"/>
                </a:cubicBezTo>
                <a:cubicBezTo>
                  <a:pt x="27" y="54"/>
                  <a:pt x="27" y="55"/>
                  <a:pt x="27" y="55"/>
                </a:cubicBezTo>
                <a:cubicBezTo>
                  <a:pt x="27" y="55"/>
                  <a:pt x="27" y="56"/>
                  <a:pt x="27" y="56"/>
                </a:cubicBezTo>
                <a:cubicBezTo>
                  <a:pt x="27" y="57"/>
                  <a:pt x="26" y="58"/>
                  <a:pt x="26" y="58"/>
                </a:cubicBezTo>
                <a:cubicBezTo>
                  <a:pt x="26" y="59"/>
                  <a:pt x="26" y="60"/>
                  <a:pt x="25" y="60"/>
                </a:cubicBezTo>
                <a:cubicBezTo>
                  <a:pt x="25" y="62"/>
                  <a:pt x="25" y="63"/>
                  <a:pt x="24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4" y="65"/>
                  <a:pt x="24" y="65"/>
                  <a:pt x="24" y="65"/>
                </a:cubicBezTo>
                <a:cubicBezTo>
                  <a:pt x="24" y="65"/>
                  <a:pt x="24" y="66"/>
                  <a:pt x="24" y="67"/>
                </a:cubicBezTo>
                <a:cubicBezTo>
                  <a:pt x="24" y="68"/>
                  <a:pt x="23" y="69"/>
                  <a:pt x="23" y="70"/>
                </a:cubicBezTo>
                <a:cubicBezTo>
                  <a:pt x="23" y="70"/>
                  <a:pt x="23" y="71"/>
                  <a:pt x="23" y="71"/>
                </a:cubicBezTo>
                <a:cubicBezTo>
                  <a:pt x="23" y="71"/>
                  <a:pt x="22" y="71"/>
                  <a:pt x="22" y="72"/>
                </a:cubicBezTo>
                <a:cubicBezTo>
                  <a:pt x="22" y="72"/>
                  <a:pt x="23" y="72"/>
                  <a:pt x="23" y="73"/>
                </a:cubicBezTo>
                <a:cubicBezTo>
                  <a:pt x="23" y="73"/>
                  <a:pt x="22" y="73"/>
                  <a:pt x="22" y="73"/>
                </a:cubicBezTo>
                <a:cubicBezTo>
                  <a:pt x="22" y="74"/>
                  <a:pt x="22" y="74"/>
                  <a:pt x="22" y="74"/>
                </a:cubicBezTo>
                <a:cubicBezTo>
                  <a:pt x="22" y="75"/>
                  <a:pt x="22" y="76"/>
                  <a:pt x="22" y="76"/>
                </a:cubicBezTo>
                <a:cubicBezTo>
                  <a:pt x="22" y="77"/>
                  <a:pt x="21" y="78"/>
                  <a:pt x="21" y="79"/>
                </a:cubicBezTo>
                <a:cubicBezTo>
                  <a:pt x="21" y="79"/>
                  <a:pt x="21" y="79"/>
                  <a:pt x="21" y="79"/>
                </a:cubicBezTo>
                <a:cubicBezTo>
                  <a:pt x="21" y="80"/>
                  <a:pt x="22" y="81"/>
                  <a:pt x="21" y="82"/>
                </a:cubicBezTo>
                <a:cubicBezTo>
                  <a:pt x="21" y="83"/>
                  <a:pt x="21" y="84"/>
                  <a:pt x="21" y="86"/>
                </a:cubicBezTo>
                <a:cubicBezTo>
                  <a:pt x="20" y="86"/>
                  <a:pt x="20" y="85"/>
                  <a:pt x="20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0" y="86"/>
                  <a:pt x="20" y="87"/>
                  <a:pt x="20" y="88"/>
                </a:cubicBezTo>
                <a:cubicBezTo>
                  <a:pt x="20" y="89"/>
                  <a:pt x="21" y="88"/>
                  <a:pt x="21" y="89"/>
                </a:cubicBezTo>
                <a:cubicBezTo>
                  <a:pt x="21" y="91"/>
                  <a:pt x="20" y="93"/>
                  <a:pt x="20" y="95"/>
                </a:cubicBezTo>
                <a:cubicBezTo>
                  <a:pt x="20" y="95"/>
                  <a:pt x="21" y="95"/>
                  <a:pt x="21" y="96"/>
                </a:cubicBezTo>
                <a:cubicBezTo>
                  <a:pt x="21" y="97"/>
                  <a:pt x="20" y="99"/>
                  <a:pt x="20" y="100"/>
                </a:cubicBezTo>
                <a:cubicBezTo>
                  <a:pt x="20" y="100"/>
                  <a:pt x="21" y="101"/>
                  <a:pt x="20" y="101"/>
                </a:cubicBezTo>
                <a:cubicBezTo>
                  <a:pt x="20" y="102"/>
                  <a:pt x="20" y="102"/>
                  <a:pt x="20" y="102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5"/>
                  <a:pt x="20" y="106"/>
                  <a:pt x="20" y="108"/>
                </a:cubicBezTo>
                <a:cubicBezTo>
                  <a:pt x="20" y="108"/>
                  <a:pt x="20" y="107"/>
                  <a:pt x="20" y="107"/>
                </a:cubicBezTo>
                <a:cubicBezTo>
                  <a:pt x="20" y="106"/>
                  <a:pt x="19" y="105"/>
                  <a:pt x="20" y="105"/>
                </a:cubicBezTo>
                <a:cubicBezTo>
                  <a:pt x="20" y="105"/>
                  <a:pt x="19" y="105"/>
                  <a:pt x="19" y="104"/>
                </a:cubicBezTo>
                <a:cubicBezTo>
                  <a:pt x="20" y="104"/>
                  <a:pt x="20" y="104"/>
                  <a:pt x="20" y="104"/>
                </a:cubicBezTo>
                <a:cubicBezTo>
                  <a:pt x="19" y="104"/>
                  <a:pt x="19" y="103"/>
                  <a:pt x="20" y="102"/>
                </a:cubicBezTo>
                <a:cubicBezTo>
                  <a:pt x="19" y="102"/>
                  <a:pt x="19" y="103"/>
                  <a:pt x="19" y="103"/>
                </a:cubicBezTo>
                <a:cubicBezTo>
                  <a:pt x="18" y="102"/>
                  <a:pt x="18" y="101"/>
                  <a:pt x="18" y="100"/>
                </a:cubicBezTo>
                <a:cubicBezTo>
                  <a:pt x="18" y="100"/>
                  <a:pt x="18" y="101"/>
                  <a:pt x="17" y="101"/>
                </a:cubicBezTo>
                <a:cubicBezTo>
                  <a:pt x="18" y="99"/>
                  <a:pt x="16" y="98"/>
                  <a:pt x="17" y="97"/>
                </a:cubicBezTo>
                <a:cubicBezTo>
                  <a:pt x="17" y="96"/>
                  <a:pt x="17" y="96"/>
                  <a:pt x="17" y="97"/>
                </a:cubicBezTo>
                <a:cubicBezTo>
                  <a:pt x="17" y="96"/>
                  <a:pt x="17" y="96"/>
                  <a:pt x="17" y="96"/>
                </a:cubicBezTo>
                <a:cubicBezTo>
                  <a:pt x="17" y="95"/>
                  <a:pt x="17" y="96"/>
                  <a:pt x="18" y="96"/>
                </a:cubicBezTo>
                <a:cubicBezTo>
                  <a:pt x="17" y="95"/>
                  <a:pt x="17" y="94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0"/>
                  <a:pt x="18" y="89"/>
                </a:cubicBezTo>
                <a:cubicBezTo>
                  <a:pt x="18" y="88"/>
                  <a:pt x="17" y="88"/>
                  <a:pt x="17" y="87"/>
                </a:cubicBezTo>
                <a:cubicBezTo>
                  <a:pt x="17" y="87"/>
                  <a:pt x="17" y="87"/>
                  <a:pt x="18" y="86"/>
                </a:cubicBezTo>
                <a:cubicBezTo>
                  <a:pt x="18" y="86"/>
                  <a:pt x="17" y="86"/>
                  <a:pt x="17" y="86"/>
                </a:cubicBezTo>
                <a:cubicBezTo>
                  <a:pt x="17" y="85"/>
                  <a:pt x="18" y="84"/>
                  <a:pt x="17" y="84"/>
                </a:cubicBezTo>
                <a:cubicBezTo>
                  <a:pt x="17" y="84"/>
                  <a:pt x="17" y="85"/>
                  <a:pt x="17" y="86"/>
                </a:cubicBezTo>
                <a:cubicBezTo>
                  <a:pt x="16" y="86"/>
                  <a:pt x="16" y="86"/>
                  <a:pt x="16" y="86"/>
                </a:cubicBezTo>
                <a:cubicBezTo>
                  <a:pt x="16" y="87"/>
                  <a:pt x="16" y="87"/>
                  <a:pt x="16" y="87"/>
                </a:cubicBezTo>
                <a:cubicBezTo>
                  <a:pt x="16" y="87"/>
                  <a:pt x="16" y="86"/>
                  <a:pt x="17" y="87"/>
                </a:cubicBezTo>
                <a:cubicBezTo>
                  <a:pt x="16" y="89"/>
                  <a:pt x="16" y="91"/>
                  <a:pt x="16" y="93"/>
                </a:cubicBezTo>
                <a:cubicBezTo>
                  <a:pt x="16" y="95"/>
                  <a:pt x="16" y="97"/>
                  <a:pt x="16" y="99"/>
                </a:cubicBezTo>
                <a:cubicBezTo>
                  <a:pt x="16" y="99"/>
                  <a:pt x="16" y="99"/>
                  <a:pt x="15" y="99"/>
                </a:cubicBezTo>
                <a:cubicBezTo>
                  <a:pt x="15" y="101"/>
                  <a:pt x="15" y="102"/>
                  <a:pt x="15" y="103"/>
                </a:cubicBezTo>
                <a:cubicBezTo>
                  <a:pt x="15" y="103"/>
                  <a:pt x="16" y="103"/>
                  <a:pt x="16" y="103"/>
                </a:cubicBezTo>
                <a:cubicBezTo>
                  <a:pt x="16" y="104"/>
                  <a:pt x="16" y="105"/>
                  <a:pt x="15" y="104"/>
                </a:cubicBezTo>
                <a:cubicBezTo>
                  <a:pt x="15" y="105"/>
                  <a:pt x="15" y="105"/>
                  <a:pt x="16" y="105"/>
                </a:cubicBezTo>
                <a:cubicBezTo>
                  <a:pt x="15" y="105"/>
                  <a:pt x="15" y="105"/>
                  <a:pt x="15" y="105"/>
                </a:cubicBezTo>
                <a:cubicBezTo>
                  <a:pt x="15" y="105"/>
                  <a:pt x="14" y="105"/>
                  <a:pt x="14" y="104"/>
                </a:cubicBezTo>
                <a:cubicBezTo>
                  <a:pt x="14" y="103"/>
                  <a:pt x="14" y="103"/>
                  <a:pt x="14" y="102"/>
                </a:cubicBezTo>
                <a:cubicBezTo>
                  <a:pt x="15" y="102"/>
                  <a:pt x="14" y="103"/>
                  <a:pt x="15" y="103"/>
                </a:cubicBezTo>
                <a:cubicBezTo>
                  <a:pt x="15" y="102"/>
                  <a:pt x="15" y="101"/>
                  <a:pt x="14" y="102"/>
                </a:cubicBezTo>
                <a:cubicBezTo>
                  <a:pt x="14" y="101"/>
                  <a:pt x="14" y="101"/>
                  <a:pt x="14" y="100"/>
                </a:cubicBezTo>
                <a:cubicBezTo>
                  <a:pt x="15" y="100"/>
                  <a:pt x="14" y="100"/>
                  <a:pt x="14" y="101"/>
                </a:cubicBezTo>
                <a:cubicBezTo>
                  <a:pt x="15" y="100"/>
                  <a:pt x="15" y="99"/>
                  <a:pt x="14" y="99"/>
                </a:cubicBezTo>
                <a:cubicBezTo>
                  <a:pt x="14" y="98"/>
                  <a:pt x="14" y="97"/>
                  <a:pt x="14" y="96"/>
                </a:cubicBezTo>
                <a:cubicBezTo>
                  <a:pt x="14" y="95"/>
                  <a:pt x="15" y="95"/>
                  <a:pt x="15" y="94"/>
                </a:cubicBezTo>
                <a:cubicBezTo>
                  <a:pt x="15" y="94"/>
                  <a:pt x="14" y="94"/>
                  <a:pt x="14" y="94"/>
                </a:cubicBezTo>
                <a:cubicBezTo>
                  <a:pt x="15" y="93"/>
                  <a:pt x="15" y="92"/>
                  <a:pt x="15" y="90"/>
                </a:cubicBezTo>
                <a:cubicBezTo>
                  <a:pt x="15" y="89"/>
                  <a:pt x="15" y="88"/>
                  <a:pt x="15" y="87"/>
                </a:cubicBezTo>
                <a:cubicBezTo>
                  <a:pt x="16" y="87"/>
                  <a:pt x="15" y="88"/>
                  <a:pt x="15" y="89"/>
                </a:cubicBezTo>
                <a:cubicBezTo>
                  <a:pt x="16" y="88"/>
                  <a:pt x="15" y="87"/>
                  <a:pt x="15" y="87"/>
                </a:cubicBezTo>
                <a:cubicBezTo>
                  <a:pt x="16" y="84"/>
                  <a:pt x="16" y="82"/>
                  <a:pt x="16" y="79"/>
                </a:cubicBezTo>
                <a:cubicBezTo>
                  <a:pt x="17" y="79"/>
                  <a:pt x="16" y="79"/>
                  <a:pt x="17" y="79"/>
                </a:cubicBezTo>
                <a:cubicBezTo>
                  <a:pt x="17" y="78"/>
                  <a:pt x="17" y="79"/>
                  <a:pt x="17" y="78"/>
                </a:cubicBezTo>
                <a:cubicBezTo>
                  <a:pt x="17" y="77"/>
                  <a:pt x="17" y="76"/>
                  <a:pt x="17" y="76"/>
                </a:cubicBezTo>
                <a:cubicBezTo>
                  <a:pt x="17" y="75"/>
                  <a:pt x="18" y="74"/>
                  <a:pt x="18" y="73"/>
                </a:cubicBezTo>
                <a:cubicBezTo>
                  <a:pt x="18" y="72"/>
                  <a:pt x="18" y="71"/>
                  <a:pt x="18" y="71"/>
                </a:cubicBezTo>
                <a:cubicBezTo>
                  <a:pt x="18" y="70"/>
                  <a:pt x="19" y="69"/>
                  <a:pt x="19" y="69"/>
                </a:cubicBezTo>
                <a:cubicBezTo>
                  <a:pt x="19" y="69"/>
                  <a:pt x="19" y="68"/>
                  <a:pt x="19" y="68"/>
                </a:cubicBezTo>
                <a:cubicBezTo>
                  <a:pt x="19" y="67"/>
                  <a:pt x="19" y="67"/>
                  <a:pt x="19" y="67"/>
                </a:cubicBezTo>
                <a:cubicBezTo>
                  <a:pt x="19" y="67"/>
                  <a:pt x="20" y="65"/>
                  <a:pt x="20" y="64"/>
                </a:cubicBezTo>
                <a:cubicBezTo>
                  <a:pt x="20" y="64"/>
                  <a:pt x="19" y="64"/>
                  <a:pt x="19" y="64"/>
                </a:cubicBezTo>
                <a:cubicBezTo>
                  <a:pt x="20" y="63"/>
                  <a:pt x="20" y="63"/>
                  <a:pt x="20" y="62"/>
                </a:cubicBezTo>
                <a:cubicBezTo>
                  <a:pt x="20" y="62"/>
                  <a:pt x="21" y="62"/>
                  <a:pt x="20" y="61"/>
                </a:cubicBezTo>
                <a:cubicBezTo>
                  <a:pt x="20" y="61"/>
                  <a:pt x="21" y="61"/>
                  <a:pt x="21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0" y="60"/>
                  <a:pt x="21" y="60"/>
                  <a:pt x="21" y="59"/>
                </a:cubicBezTo>
                <a:cubicBezTo>
                  <a:pt x="22" y="57"/>
                  <a:pt x="23" y="54"/>
                  <a:pt x="24" y="51"/>
                </a:cubicBezTo>
                <a:cubicBezTo>
                  <a:pt x="25" y="50"/>
                  <a:pt x="25" y="49"/>
                  <a:pt x="26" y="47"/>
                </a:cubicBezTo>
                <a:cubicBezTo>
                  <a:pt x="26" y="47"/>
                  <a:pt x="26" y="47"/>
                  <a:pt x="26" y="47"/>
                </a:cubicBezTo>
                <a:cubicBezTo>
                  <a:pt x="27" y="46"/>
                  <a:pt x="27" y="45"/>
                  <a:pt x="28" y="45"/>
                </a:cubicBezTo>
                <a:cubicBezTo>
                  <a:pt x="27" y="44"/>
                  <a:pt x="28" y="43"/>
                  <a:pt x="29" y="42"/>
                </a:cubicBezTo>
                <a:cubicBezTo>
                  <a:pt x="29" y="42"/>
                  <a:pt x="29" y="43"/>
                  <a:pt x="28" y="43"/>
                </a:cubicBezTo>
                <a:cubicBezTo>
                  <a:pt x="29" y="43"/>
                  <a:pt x="29" y="42"/>
                  <a:pt x="29" y="42"/>
                </a:cubicBezTo>
                <a:cubicBezTo>
                  <a:pt x="29" y="42"/>
                  <a:pt x="30" y="42"/>
                  <a:pt x="30" y="41"/>
                </a:cubicBezTo>
                <a:cubicBezTo>
                  <a:pt x="30" y="41"/>
                  <a:pt x="30" y="41"/>
                  <a:pt x="29" y="41"/>
                </a:cubicBezTo>
                <a:cubicBezTo>
                  <a:pt x="29" y="41"/>
                  <a:pt x="30" y="40"/>
                  <a:pt x="30" y="40"/>
                </a:cubicBezTo>
                <a:cubicBezTo>
                  <a:pt x="31" y="39"/>
                  <a:pt x="31" y="39"/>
                  <a:pt x="31" y="38"/>
                </a:cubicBezTo>
                <a:cubicBezTo>
                  <a:pt x="32" y="38"/>
                  <a:pt x="33" y="37"/>
                  <a:pt x="34" y="36"/>
                </a:cubicBezTo>
                <a:cubicBezTo>
                  <a:pt x="33" y="36"/>
                  <a:pt x="33" y="37"/>
                  <a:pt x="33" y="36"/>
                </a:cubicBezTo>
                <a:cubicBezTo>
                  <a:pt x="33" y="35"/>
                  <a:pt x="33" y="35"/>
                  <a:pt x="34" y="34"/>
                </a:cubicBezTo>
                <a:cubicBezTo>
                  <a:pt x="35" y="33"/>
                  <a:pt x="35" y="33"/>
                  <a:pt x="36" y="32"/>
                </a:cubicBezTo>
                <a:cubicBezTo>
                  <a:pt x="36" y="33"/>
                  <a:pt x="36" y="33"/>
                  <a:pt x="36" y="33"/>
                </a:cubicBezTo>
                <a:cubicBezTo>
                  <a:pt x="36" y="33"/>
                  <a:pt x="36" y="32"/>
                  <a:pt x="36" y="32"/>
                </a:cubicBezTo>
                <a:cubicBezTo>
                  <a:pt x="36" y="32"/>
                  <a:pt x="36" y="32"/>
                  <a:pt x="37" y="32"/>
                </a:cubicBezTo>
                <a:cubicBezTo>
                  <a:pt x="37" y="31"/>
                  <a:pt x="39" y="29"/>
                  <a:pt x="39" y="28"/>
                </a:cubicBezTo>
                <a:cubicBezTo>
                  <a:pt x="39" y="29"/>
                  <a:pt x="41" y="28"/>
                  <a:pt x="41" y="28"/>
                </a:cubicBezTo>
                <a:cubicBezTo>
                  <a:pt x="40" y="27"/>
                  <a:pt x="40" y="29"/>
                  <a:pt x="40" y="28"/>
                </a:cubicBezTo>
                <a:cubicBezTo>
                  <a:pt x="40" y="28"/>
                  <a:pt x="41" y="27"/>
                  <a:pt x="42" y="26"/>
                </a:cubicBezTo>
                <a:cubicBezTo>
                  <a:pt x="43" y="26"/>
                  <a:pt x="44" y="25"/>
                  <a:pt x="44" y="25"/>
                </a:cubicBezTo>
                <a:cubicBezTo>
                  <a:pt x="44" y="25"/>
                  <a:pt x="44" y="25"/>
                  <a:pt x="44" y="26"/>
                </a:cubicBezTo>
                <a:cubicBezTo>
                  <a:pt x="45" y="25"/>
                  <a:pt x="45" y="25"/>
                  <a:pt x="45" y="25"/>
                </a:cubicBezTo>
                <a:cubicBezTo>
                  <a:pt x="45" y="24"/>
                  <a:pt x="46" y="24"/>
                  <a:pt x="47" y="24"/>
                </a:cubicBezTo>
                <a:cubicBezTo>
                  <a:pt x="47" y="23"/>
                  <a:pt x="48" y="23"/>
                  <a:pt x="49" y="23"/>
                </a:cubicBezTo>
                <a:cubicBezTo>
                  <a:pt x="49" y="23"/>
                  <a:pt x="50" y="23"/>
                  <a:pt x="51" y="22"/>
                </a:cubicBezTo>
                <a:cubicBezTo>
                  <a:pt x="51" y="22"/>
                  <a:pt x="51" y="22"/>
                  <a:pt x="52" y="22"/>
                </a:cubicBezTo>
                <a:cubicBezTo>
                  <a:pt x="52" y="22"/>
                  <a:pt x="53" y="22"/>
                  <a:pt x="54" y="22"/>
                </a:cubicBezTo>
                <a:cubicBezTo>
                  <a:pt x="55" y="22"/>
                  <a:pt x="55" y="21"/>
                  <a:pt x="56" y="21"/>
                </a:cubicBezTo>
                <a:cubicBezTo>
                  <a:pt x="56" y="21"/>
                  <a:pt x="57" y="21"/>
                  <a:pt x="57" y="21"/>
                </a:cubicBezTo>
                <a:cubicBezTo>
                  <a:pt x="58" y="21"/>
                  <a:pt x="58" y="21"/>
                  <a:pt x="59" y="21"/>
                </a:cubicBezTo>
                <a:cubicBezTo>
                  <a:pt x="59" y="21"/>
                  <a:pt x="60" y="21"/>
                  <a:pt x="60" y="21"/>
                </a:cubicBezTo>
                <a:cubicBezTo>
                  <a:pt x="60" y="21"/>
                  <a:pt x="60" y="21"/>
                  <a:pt x="61" y="21"/>
                </a:cubicBezTo>
                <a:cubicBezTo>
                  <a:pt x="61" y="21"/>
                  <a:pt x="62" y="21"/>
                  <a:pt x="62" y="21"/>
                </a:cubicBezTo>
                <a:cubicBezTo>
                  <a:pt x="63" y="22"/>
                  <a:pt x="64" y="22"/>
                  <a:pt x="65" y="22"/>
                </a:cubicBezTo>
                <a:cubicBezTo>
                  <a:pt x="65" y="22"/>
                  <a:pt x="66" y="22"/>
                  <a:pt x="67" y="22"/>
                </a:cubicBezTo>
                <a:cubicBezTo>
                  <a:pt x="67" y="22"/>
                  <a:pt x="67" y="22"/>
                  <a:pt x="67" y="23"/>
                </a:cubicBezTo>
                <a:cubicBezTo>
                  <a:pt x="68" y="23"/>
                  <a:pt x="68" y="23"/>
                  <a:pt x="68" y="23"/>
                </a:cubicBezTo>
                <a:cubicBezTo>
                  <a:pt x="69" y="23"/>
                  <a:pt x="69" y="23"/>
                  <a:pt x="70" y="23"/>
                </a:cubicBezTo>
                <a:cubicBezTo>
                  <a:pt x="71" y="24"/>
                  <a:pt x="71" y="24"/>
                  <a:pt x="72" y="24"/>
                </a:cubicBezTo>
                <a:cubicBezTo>
                  <a:pt x="73" y="24"/>
                  <a:pt x="73" y="25"/>
                  <a:pt x="74" y="25"/>
                </a:cubicBezTo>
                <a:cubicBezTo>
                  <a:pt x="74" y="26"/>
                  <a:pt x="74" y="26"/>
                  <a:pt x="74" y="26"/>
                </a:cubicBezTo>
                <a:cubicBezTo>
                  <a:pt x="73" y="26"/>
                  <a:pt x="73" y="25"/>
                  <a:pt x="72" y="25"/>
                </a:cubicBezTo>
                <a:cubicBezTo>
                  <a:pt x="72" y="25"/>
                  <a:pt x="72" y="26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3" y="26"/>
                  <a:pt x="72" y="26"/>
                  <a:pt x="73" y="26"/>
                </a:cubicBezTo>
                <a:cubicBezTo>
                  <a:pt x="73" y="27"/>
                  <a:pt x="73" y="26"/>
                  <a:pt x="73" y="26"/>
                </a:cubicBezTo>
                <a:cubicBezTo>
                  <a:pt x="74" y="27"/>
                  <a:pt x="73" y="27"/>
                  <a:pt x="74" y="27"/>
                </a:cubicBezTo>
                <a:moveTo>
                  <a:pt x="16" y="89"/>
                </a:moveTo>
                <a:cubicBezTo>
                  <a:pt x="16" y="89"/>
                  <a:pt x="15" y="90"/>
                  <a:pt x="15" y="90"/>
                </a:cubicBezTo>
                <a:cubicBezTo>
                  <a:pt x="15" y="90"/>
                  <a:pt x="16" y="90"/>
                  <a:pt x="16" y="89"/>
                </a:cubicBezTo>
                <a:moveTo>
                  <a:pt x="18" y="98"/>
                </a:moveTo>
                <a:cubicBezTo>
                  <a:pt x="18" y="99"/>
                  <a:pt x="18" y="99"/>
                  <a:pt x="18" y="100"/>
                </a:cubicBezTo>
                <a:cubicBezTo>
                  <a:pt x="18" y="100"/>
                  <a:pt x="19" y="99"/>
                  <a:pt x="19" y="98"/>
                </a:cubicBezTo>
                <a:cubicBezTo>
                  <a:pt x="18" y="99"/>
                  <a:pt x="18" y="98"/>
                  <a:pt x="18" y="98"/>
                </a:cubicBezTo>
                <a:moveTo>
                  <a:pt x="20" y="96"/>
                </a:moveTo>
                <a:cubicBezTo>
                  <a:pt x="20" y="96"/>
                  <a:pt x="19" y="98"/>
                  <a:pt x="20" y="98"/>
                </a:cubicBezTo>
                <a:cubicBezTo>
                  <a:pt x="20" y="97"/>
                  <a:pt x="20" y="97"/>
                  <a:pt x="20" y="96"/>
                </a:cubicBezTo>
                <a:moveTo>
                  <a:pt x="20" y="89"/>
                </a:moveTo>
                <a:cubicBezTo>
                  <a:pt x="20" y="89"/>
                  <a:pt x="19" y="91"/>
                  <a:pt x="20" y="91"/>
                </a:cubicBezTo>
                <a:cubicBezTo>
                  <a:pt x="20" y="90"/>
                  <a:pt x="20" y="90"/>
                  <a:pt x="20" y="89"/>
                </a:cubicBezTo>
                <a:moveTo>
                  <a:pt x="16" y="83"/>
                </a:moveTo>
                <a:cubicBezTo>
                  <a:pt x="16" y="83"/>
                  <a:pt x="16" y="85"/>
                  <a:pt x="17" y="85"/>
                </a:cubicBezTo>
                <a:cubicBezTo>
                  <a:pt x="16" y="85"/>
                  <a:pt x="17" y="83"/>
                  <a:pt x="16" y="83"/>
                </a:cubicBezTo>
                <a:moveTo>
                  <a:pt x="22" y="70"/>
                </a:moveTo>
                <a:cubicBezTo>
                  <a:pt x="22" y="70"/>
                  <a:pt x="22" y="71"/>
                  <a:pt x="22" y="71"/>
                </a:cubicBezTo>
                <a:cubicBezTo>
                  <a:pt x="22" y="71"/>
                  <a:pt x="23" y="70"/>
                  <a:pt x="22" y="70"/>
                </a:cubicBezTo>
                <a:moveTo>
                  <a:pt x="24" y="63"/>
                </a:moveTo>
                <a:cubicBezTo>
                  <a:pt x="23" y="63"/>
                  <a:pt x="24" y="64"/>
                  <a:pt x="24" y="64"/>
                </a:cubicBezTo>
                <a:cubicBezTo>
                  <a:pt x="24" y="63"/>
                  <a:pt x="24" y="63"/>
                  <a:pt x="24" y="62"/>
                </a:cubicBezTo>
                <a:cubicBezTo>
                  <a:pt x="24" y="62"/>
                  <a:pt x="24" y="63"/>
                  <a:pt x="24" y="63"/>
                </a:cubicBezTo>
                <a:moveTo>
                  <a:pt x="33" y="40"/>
                </a:moveTo>
                <a:cubicBezTo>
                  <a:pt x="32" y="41"/>
                  <a:pt x="32" y="41"/>
                  <a:pt x="32" y="41"/>
                </a:cubicBezTo>
                <a:cubicBezTo>
                  <a:pt x="33" y="41"/>
                  <a:pt x="33" y="40"/>
                  <a:pt x="33" y="40"/>
                </a:cubicBezTo>
                <a:moveTo>
                  <a:pt x="32" y="38"/>
                </a:moveTo>
                <a:cubicBezTo>
                  <a:pt x="31" y="39"/>
                  <a:pt x="30" y="40"/>
                  <a:pt x="30" y="41"/>
                </a:cubicBezTo>
                <a:cubicBezTo>
                  <a:pt x="31" y="40"/>
                  <a:pt x="31" y="40"/>
                  <a:pt x="30" y="40"/>
                </a:cubicBezTo>
                <a:cubicBezTo>
                  <a:pt x="30" y="39"/>
                  <a:pt x="33" y="39"/>
                  <a:pt x="32" y="38"/>
                </a:cubicBezTo>
                <a:moveTo>
                  <a:pt x="34" y="35"/>
                </a:moveTo>
                <a:cubicBezTo>
                  <a:pt x="34" y="35"/>
                  <a:pt x="33" y="36"/>
                  <a:pt x="34" y="36"/>
                </a:cubicBezTo>
                <a:cubicBezTo>
                  <a:pt x="34" y="35"/>
                  <a:pt x="34" y="35"/>
                  <a:pt x="34" y="35"/>
                </a:cubicBezTo>
                <a:moveTo>
                  <a:pt x="35" y="35"/>
                </a:moveTo>
                <a:cubicBezTo>
                  <a:pt x="35" y="34"/>
                  <a:pt x="35" y="34"/>
                  <a:pt x="36" y="34"/>
                </a:cubicBezTo>
                <a:cubicBezTo>
                  <a:pt x="35" y="33"/>
                  <a:pt x="34" y="34"/>
                  <a:pt x="35" y="35"/>
                </a:cubicBezTo>
                <a:moveTo>
                  <a:pt x="43" y="32"/>
                </a:moveTo>
                <a:cubicBezTo>
                  <a:pt x="43" y="32"/>
                  <a:pt x="43" y="32"/>
                  <a:pt x="43" y="32"/>
                </a:cubicBezTo>
                <a:cubicBezTo>
                  <a:pt x="43" y="33"/>
                  <a:pt x="44" y="32"/>
                  <a:pt x="43" y="32"/>
                </a:cubicBezTo>
                <a:moveTo>
                  <a:pt x="45" y="30"/>
                </a:moveTo>
                <a:cubicBezTo>
                  <a:pt x="45" y="31"/>
                  <a:pt x="44" y="30"/>
                  <a:pt x="44" y="31"/>
                </a:cubicBezTo>
                <a:cubicBezTo>
                  <a:pt x="44" y="31"/>
                  <a:pt x="44" y="31"/>
                  <a:pt x="45" y="31"/>
                </a:cubicBezTo>
                <a:cubicBezTo>
                  <a:pt x="45" y="31"/>
                  <a:pt x="44" y="31"/>
                  <a:pt x="45" y="32"/>
                </a:cubicBezTo>
                <a:cubicBezTo>
                  <a:pt x="45" y="31"/>
                  <a:pt x="45" y="31"/>
                  <a:pt x="45" y="30"/>
                </a:cubicBezTo>
                <a:moveTo>
                  <a:pt x="50" y="30"/>
                </a:moveTo>
                <a:cubicBezTo>
                  <a:pt x="50" y="30"/>
                  <a:pt x="50" y="30"/>
                  <a:pt x="51" y="30"/>
                </a:cubicBezTo>
                <a:cubicBezTo>
                  <a:pt x="50" y="29"/>
                  <a:pt x="50" y="29"/>
                  <a:pt x="50" y="30"/>
                </a:cubicBezTo>
                <a:moveTo>
                  <a:pt x="50" y="28"/>
                </a:moveTo>
                <a:cubicBezTo>
                  <a:pt x="50" y="28"/>
                  <a:pt x="49" y="28"/>
                  <a:pt x="49" y="28"/>
                </a:cubicBezTo>
                <a:cubicBezTo>
                  <a:pt x="50" y="28"/>
                  <a:pt x="50" y="28"/>
                  <a:pt x="50" y="29"/>
                </a:cubicBezTo>
                <a:cubicBezTo>
                  <a:pt x="50" y="28"/>
                  <a:pt x="50" y="28"/>
                  <a:pt x="50" y="28"/>
                </a:cubicBezTo>
                <a:moveTo>
                  <a:pt x="57" y="28"/>
                </a:moveTo>
                <a:cubicBezTo>
                  <a:pt x="57" y="28"/>
                  <a:pt x="58" y="29"/>
                  <a:pt x="58" y="29"/>
                </a:cubicBezTo>
                <a:cubicBezTo>
                  <a:pt x="58" y="28"/>
                  <a:pt x="58" y="28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56" y="28"/>
                  <a:pt x="57" y="28"/>
                  <a:pt x="57" y="28"/>
                </a:cubicBezTo>
                <a:moveTo>
                  <a:pt x="56" y="29"/>
                </a:moveTo>
                <a:cubicBezTo>
                  <a:pt x="56" y="29"/>
                  <a:pt x="56" y="29"/>
                  <a:pt x="56" y="29"/>
                </a:cubicBezTo>
                <a:cubicBezTo>
                  <a:pt x="56" y="29"/>
                  <a:pt x="56" y="29"/>
                  <a:pt x="56" y="29"/>
                </a:cubicBezTo>
                <a:moveTo>
                  <a:pt x="55" y="27"/>
                </a:moveTo>
                <a:cubicBezTo>
                  <a:pt x="55" y="28"/>
                  <a:pt x="56" y="27"/>
                  <a:pt x="56" y="28"/>
                </a:cubicBezTo>
                <a:cubicBezTo>
                  <a:pt x="56" y="28"/>
                  <a:pt x="56" y="28"/>
                  <a:pt x="56" y="27"/>
                </a:cubicBezTo>
                <a:cubicBezTo>
                  <a:pt x="56" y="27"/>
                  <a:pt x="56" y="27"/>
                  <a:pt x="55" y="27"/>
                </a:cubicBezTo>
                <a:moveTo>
                  <a:pt x="54" y="29"/>
                </a:moveTo>
                <a:cubicBezTo>
                  <a:pt x="55" y="29"/>
                  <a:pt x="55" y="29"/>
                  <a:pt x="55" y="29"/>
                </a:cubicBezTo>
                <a:cubicBezTo>
                  <a:pt x="55" y="29"/>
                  <a:pt x="55" y="29"/>
                  <a:pt x="55" y="29"/>
                </a:cubicBezTo>
                <a:cubicBezTo>
                  <a:pt x="55" y="29"/>
                  <a:pt x="55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moveTo>
                  <a:pt x="52" y="29"/>
                </a:moveTo>
                <a:cubicBezTo>
                  <a:pt x="53" y="29"/>
                  <a:pt x="53" y="29"/>
                  <a:pt x="53" y="28"/>
                </a:cubicBezTo>
                <a:cubicBezTo>
                  <a:pt x="52" y="28"/>
                  <a:pt x="52" y="29"/>
                  <a:pt x="52" y="29"/>
                </a:cubicBezTo>
                <a:moveTo>
                  <a:pt x="68" y="25"/>
                </a:move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5"/>
                </a:cubicBezTo>
                <a:cubicBezTo>
                  <a:pt x="67" y="25"/>
                  <a:pt x="67" y="24"/>
                  <a:pt x="68" y="25"/>
                </a:cubicBezTo>
                <a:moveTo>
                  <a:pt x="70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4"/>
                  <a:pt x="71" y="24"/>
                  <a:pt x="71" y="24"/>
                </a:cubicBezTo>
                <a:cubicBezTo>
                  <a:pt x="70" y="24"/>
                  <a:pt x="70" y="23"/>
                  <a:pt x="69" y="23"/>
                </a:cubicBezTo>
                <a:cubicBezTo>
                  <a:pt x="69" y="24"/>
                  <a:pt x="70" y="24"/>
                  <a:pt x="70" y="24"/>
                </a:cubicBezTo>
                <a:cubicBezTo>
                  <a:pt x="70" y="24"/>
                  <a:pt x="70" y="25"/>
                  <a:pt x="70" y="24"/>
                </a:cubicBezTo>
                <a:moveTo>
                  <a:pt x="16" y="112"/>
                </a:moveTo>
                <a:cubicBezTo>
                  <a:pt x="17" y="113"/>
                  <a:pt x="17" y="113"/>
                  <a:pt x="17" y="114"/>
                </a:cubicBezTo>
                <a:cubicBezTo>
                  <a:pt x="17" y="115"/>
                  <a:pt x="17" y="115"/>
                  <a:pt x="16" y="116"/>
                </a:cubicBezTo>
                <a:cubicBezTo>
                  <a:pt x="16" y="115"/>
                  <a:pt x="15" y="114"/>
                  <a:pt x="15" y="114"/>
                </a:cubicBezTo>
                <a:cubicBezTo>
                  <a:pt x="15" y="114"/>
                  <a:pt x="16" y="114"/>
                  <a:pt x="16" y="115"/>
                </a:cubicBezTo>
                <a:cubicBezTo>
                  <a:pt x="16" y="115"/>
                  <a:pt x="17" y="115"/>
                  <a:pt x="16" y="114"/>
                </a:cubicBezTo>
                <a:cubicBezTo>
                  <a:pt x="16" y="114"/>
                  <a:pt x="15" y="113"/>
                  <a:pt x="15" y="113"/>
                </a:cubicBezTo>
                <a:cubicBezTo>
                  <a:pt x="15" y="112"/>
                  <a:pt x="15" y="111"/>
                  <a:pt x="15" y="111"/>
                </a:cubicBezTo>
                <a:cubicBezTo>
                  <a:pt x="16" y="112"/>
                  <a:pt x="15" y="112"/>
                  <a:pt x="16" y="112"/>
                </a:cubicBezTo>
                <a:cubicBezTo>
                  <a:pt x="16" y="111"/>
                  <a:pt x="15" y="110"/>
                  <a:pt x="16" y="109"/>
                </a:cubicBezTo>
                <a:cubicBezTo>
                  <a:pt x="15" y="109"/>
                  <a:pt x="15" y="109"/>
                  <a:pt x="15" y="109"/>
                </a:cubicBezTo>
                <a:cubicBezTo>
                  <a:pt x="15" y="110"/>
                  <a:pt x="15" y="110"/>
                  <a:pt x="15" y="111"/>
                </a:cubicBezTo>
                <a:cubicBezTo>
                  <a:pt x="15" y="111"/>
                  <a:pt x="14" y="110"/>
                  <a:pt x="14" y="110"/>
                </a:cubicBezTo>
                <a:cubicBezTo>
                  <a:pt x="14" y="109"/>
                  <a:pt x="14" y="109"/>
                  <a:pt x="15" y="109"/>
                </a:cubicBezTo>
                <a:cubicBezTo>
                  <a:pt x="14" y="108"/>
                  <a:pt x="14" y="107"/>
                  <a:pt x="15" y="107"/>
                </a:cubicBezTo>
                <a:cubicBezTo>
                  <a:pt x="15" y="107"/>
                  <a:pt x="15" y="108"/>
                  <a:pt x="15" y="108"/>
                </a:cubicBezTo>
                <a:cubicBezTo>
                  <a:pt x="15" y="108"/>
                  <a:pt x="15" y="108"/>
                  <a:pt x="15" y="108"/>
                </a:cubicBezTo>
                <a:cubicBezTo>
                  <a:pt x="15" y="109"/>
                  <a:pt x="15" y="108"/>
                  <a:pt x="15" y="109"/>
                </a:cubicBezTo>
                <a:cubicBezTo>
                  <a:pt x="16" y="109"/>
                  <a:pt x="16" y="108"/>
                  <a:pt x="16" y="108"/>
                </a:cubicBezTo>
                <a:cubicBezTo>
                  <a:pt x="16" y="108"/>
                  <a:pt x="17" y="109"/>
                  <a:pt x="17" y="110"/>
                </a:cubicBezTo>
                <a:cubicBezTo>
                  <a:pt x="17" y="110"/>
                  <a:pt x="16" y="111"/>
                  <a:pt x="16" y="112"/>
                </a:cubicBezTo>
                <a:moveTo>
                  <a:pt x="19" y="112"/>
                </a:moveTo>
                <a:cubicBezTo>
                  <a:pt x="19" y="112"/>
                  <a:pt x="19" y="112"/>
                  <a:pt x="19" y="112"/>
                </a:cubicBezTo>
                <a:cubicBezTo>
                  <a:pt x="18" y="112"/>
                  <a:pt x="19" y="113"/>
                  <a:pt x="18" y="113"/>
                </a:cubicBezTo>
                <a:cubicBezTo>
                  <a:pt x="18" y="112"/>
                  <a:pt x="18" y="112"/>
                  <a:pt x="19" y="112"/>
                </a:cubicBezTo>
                <a:moveTo>
                  <a:pt x="17" y="108"/>
                </a:moveTo>
                <a:cubicBezTo>
                  <a:pt x="17" y="107"/>
                  <a:pt x="17" y="107"/>
                  <a:pt x="17" y="107"/>
                </a:cubicBezTo>
                <a:cubicBezTo>
                  <a:pt x="18" y="107"/>
                  <a:pt x="18" y="108"/>
                  <a:pt x="17" y="108"/>
                </a:cubicBezTo>
              </a:path>
            </a:pathLst>
          </a:custGeom>
          <a:solidFill>
            <a:srgbClr val="5CC3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矩形 23"/>
          <p:cNvSpPr/>
          <p:nvPr/>
        </p:nvSpPr>
        <p:spPr>
          <a:xfrm>
            <a:off x="4854085" y="4117171"/>
            <a:ext cx="226215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blipFill>
                  <a:blip r:embed="rId6"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关键技术与实践难点</a:t>
            </a:r>
            <a:endParaRPr lang="en-US" altLang="zh-CN" dirty="0">
              <a:blipFill>
                <a:blip r:embed="rId6"/>
                <a:stretch>
                  <a:fillRect/>
                </a:stretch>
              </a:blip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8243753" y="4131025"/>
            <a:ext cx="180049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blipFill>
                  <a:blip r:embed="rId7"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研究成果与应用</a:t>
            </a:r>
            <a:endParaRPr lang="en-US" altLang="zh-CN" dirty="0">
              <a:blipFill>
                <a:blip r:embed="rId7"/>
                <a:stretch>
                  <a:fillRect/>
                </a:stretch>
              </a:blip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grpSp>
        <p:nvGrpSpPr>
          <p:cNvPr id="36" name="组合 35"/>
          <p:cNvGrpSpPr/>
          <p:nvPr/>
        </p:nvGrpSpPr>
        <p:grpSpPr>
          <a:xfrm>
            <a:off x="7589839" y="3979177"/>
            <a:ext cx="431944" cy="573196"/>
            <a:chOff x="5761038" y="2984500"/>
            <a:chExt cx="669925" cy="889000"/>
          </a:xfrm>
        </p:grpSpPr>
        <p:sp>
          <p:nvSpPr>
            <p:cNvPr id="34" name="Freeform 21"/>
            <p:cNvSpPr>
              <a:spLocks noEditPoints="1"/>
            </p:cNvSpPr>
            <p:nvPr/>
          </p:nvSpPr>
          <p:spPr bwMode="auto">
            <a:xfrm>
              <a:off x="5903913" y="3079750"/>
              <a:ext cx="409575" cy="685800"/>
            </a:xfrm>
            <a:custGeom>
              <a:avLst/>
              <a:gdLst>
                <a:gd name="T0" fmla="*/ 70 w 95"/>
                <a:gd name="T1" fmla="*/ 100 h 160"/>
                <a:gd name="T2" fmla="*/ 32 w 95"/>
                <a:gd name="T3" fmla="*/ 35 h 160"/>
                <a:gd name="T4" fmla="*/ 25 w 95"/>
                <a:gd name="T5" fmla="*/ 66 h 160"/>
                <a:gd name="T6" fmla="*/ 25 w 95"/>
                <a:gd name="T7" fmla="*/ 62 h 160"/>
                <a:gd name="T8" fmla="*/ 19 w 95"/>
                <a:gd name="T9" fmla="*/ 88 h 160"/>
                <a:gd name="T10" fmla="*/ 17 w 95"/>
                <a:gd name="T11" fmla="*/ 88 h 160"/>
                <a:gd name="T12" fmla="*/ 23 w 95"/>
                <a:gd name="T13" fmla="*/ 79 h 160"/>
                <a:gd name="T14" fmla="*/ 43 w 95"/>
                <a:gd name="T15" fmla="*/ 105 h 160"/>
                <a:gd name="T16" fmla="*/ 30 w 95"/>
                <a:gd name="T17" fmla="*/ 41 h 160"/>
                <a:gd name="T18" fmla="*/ 34 w 95"/>
                <a:gd name="T19" fmla="*/ 47 h 160"/>
                <a:gd name="T20" fmla="*/ 26 w 95"/>
                <a:gd name="T21" fmla="*/ 70 h 160"/>
                <a:gd name="T22" fmla="*/ 24 w 95"/>
                <a:gd name="T23" fmla="*/ 7 h 160"/>
                <a:gd name="T24" fmla="*/ 61 w 95"/>
                <a:gd name="T25" fmla="*/ 34 h 160"/>
                <a:gd name="T26" fmla="*/ 86 w 95"/>
                <a:gd name="T27" fmla="*/ 58 h 160"/>
                <a:gd name="T28" fmla="*/ 82 w 95"/>
                <a:gd name="T29" fmla="*/ 124 h 160"/>
                <a:gd name="T30" fmla="*/ 66 w 95"/>
                <a:gd name="T31" fmla="*/ 145 h 160"/>
                <a:gd name="T32" fmla="*/ 23 w 95"/>
                <a:gd name="T33" fmla="*/ 159 h 160"/>
                <a:gd name="T34" fmla="*/ 5 w 95"/>
                <a:gd name="T35" fmla="*/ 107 h 160"/>
                <a:gd name="T36" fmla="*/ 26 w 95"/>
                <a:gd name="T37" fmla="*/ 99 h 160"/>
                <a:gd name="T38" fmla="*/ 20 w 95"/>
                <a:gd name="T39" fmla="*/ 136 h 160"/>
                <a:gd name="T40" fmla="*/ 42 w 95"/>
                <a:gd name="T41" fmla="*/ 136 h 160"/>
                <a:gd name="T42" fmla="*/ 67 w 95"/>
                <a:gd name="T43" fmla="*/ 108 h 160"/>
                <a:gd name="T44" fmla="*/ 75 w 95"/>
                <a:gd name="T45" fmla="*/ 97 h 160"/>
                <a:gd name="T46" fmla="*/ 73 w 95"/>
                <a:gd name="T47" fmla="*/ 68 h 160"/>
                <a:gd name="T48" fmla="*/ 52 w 95"/>
                <a:gd name="T49" fmla="*/ 41 h 160"/>
                <a:gd name="T50" fmla="*/ 69 w 95"/>
                <a:gd name="T51" fmla="*/ 72 h 160"/>
                <a:gd name="T52" fmla="*/ 65 w 95"/>
                <a:gd name="T53" fmla="*/ 79 h 160"/>
                <a:gd name="T54" fmla="*/ 54 w 95"/>
                <a:gd name="T55" fmla="*/ 55 h 160"/>
                <a:gd name="T56" fmla="*/ 39 w 95"/>
                <a:gd name="T57" fmla="*/ 32 h 160"/>
                <a:gd name="T58" fmla="*/ 27 w 95"/>
                <a:gd name="T59" fmla="*/ 28 h 160"/>
                <a:gd name="T60" fmla="*/ 34 w 95"/>
                <a:gd name="T61" fmla="*/ 51 h 160"/>
                <a:gd name="T62" fmla="*/ 35 w 95"/>
                <a:gd name="T63" fmla="*/ 58 h 160"/>
                <a:gd name="T64" fmla="*/ 27 w 95"/>
                <a:gd name="T65" fmla="*/ 47 h 160"/>
                <a:gd name="T66" fmla="*/ 27 w 95"/>
                <a:gd name="T67" fmla="*/ 54 h 160"/>
                <a:gd name="T68" fmla="*/ 45 w 95"/>
                <a:gd name="T69" fmla="*/ 26 h 160"/>
                <a:gd name="T70" fmla="*/ 79 w 95"/>
                <a:gd name="T71" fmla="*/ 58 h 160"/>
                <a:gd name="T72" fmla="*/ 45 w 95"/>
                <a:gd name="T73" fmla="*/ 21 h 160"/>
                <a:gd name="T74" fmla="*/ 47 w 95"/>
                <a:gd name="T75" fmla="*/ 18 h 160"/>
                <a:gd name="T76" fmla="*/ 32 w 95"/>
                <a:gd name="T77" fmla="*/ 48 h 160"/>
                <a:gd name="T78" fmla="*/ 25 w 95"/>
                <a:gd name="T79" fmla="*/ 41 h 160"/>
                <a:gd name="T80" fmla="*/ 26 w 95"/>
                <a:gd name="T81" fmla="*/ 34 h 160"/>
                <a:gd name="T82" fmla="*/ 27 w 95"/>
                <a:gd name="T83" fmla="*/ 31 h 160"/>
                <a:gd name="T84" fmla="*/ 24 w 95"/>
                <a:gd name="T85" fmla="*/ 20 h 160"/>
                <a:gd name="T86" fmla="*/ 43 w 95"/>
                <a:gd name="T87" fmla="*/ 38 h 160"/>
                <a:gd name="T88" fmla="*/ 48 w 95"/>
                <a:gd name="T89" fmla="*/ 47 h 160"/>
                <a:gd name="T90" fmla="*/ 55 w 95"/>
                <a:gd name="T91" fmla="*/ 53 h 160"/>
                <a:gd name="T92" fmla="*/ 23 w 95"/>
                <a:gd name="T93" fmla="*/ 134 h 160"/>
                <a:gd name="T94" fmla="*/ 26 w 95"/>
                <a:gd name="T95" fmla="*/ 146 h 160"/>
                <a:gd name="T96" fmla="*/ 55 w 95"/>
                <a:gd name="T97" fmla="*/ 135 h 160"/>
                <a:gd name="T98" fmla="*/ 65 w 95"/>
                <a:gd name="T99" fmla="*/ 120 h 160"/>
                <a:gd name="T100" fmla="*/ 93 w 95"/>
                <a:gd name="T101" fmla="*/ 74 h 160"/>
                <a:gd name="T102" fmla="*/ 71 w 95"/>
                <a:gd name="T103" fmla="*/ 37 h 160"/>
                <a:gd name="T104" fmla="*/ 35 w 95"/>
                <a:gd name="T105" fmla="*/ 135 h 160"/>
                <a:gd name="T106" fmla="*/ 27 w 95"/>
                <a:gd name="T107" fmla="*/ 131 h 160"/>
                <a:gd name="T108" fmla="*/ 52 w 95"/>
                <a:gd name="T109" fmla="*/ 22 h 160"/>
                <a:gd name="T110" fmla="*/ 40 w 95"/>
                <a:gd name="T111" fmla="*/ 18 h 160"/>
                <a:gd name="T112" fmla="*/ 4 w 95"/>
                <a:gd name="T113" fmla="*/ 82 h 160"/>
                <a:gd name="T114" fmla="*/ 8 w 95"/>
                <a:gd name="T115" fmla="*/ 22 h 160"/>
                <a:gd name="T116" fmla="*/ 13 w 95"/>
                <a:gd name="T117" fmla="*/ 9 h 160"/>
                <a:gd name="T118" fmla="*/ 13 w 95"/>
                <a:gd name="T119" fmla="*/ 57 h 160"/>
                <a:gd name="T120" fmla="*/ 13 w 95"/>
                <a:gd name="T121" fmla="*/ 12 h 160"/>
                <a:gd name="T122" fmla="*/ 2 w 95"/>
                <a:gd name="T123" fmla="*/ 8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5" h="160">
                  <a:moveTo>
                    <a:pt x="68" y="98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8" y="97"/>
                    <a:pt x="68" y="97"/>
                    <a:pt x="68" y="98"/>
                  </a:cubicBezTo>
                  <a:moveTo>
                    <a:pt x="69" y="99"/>
                  </a:moveTo>
                  <a:cubicBezTo>
                    <a:pt x="69" y="99"/>
                    <a:pt x="69" y="99"/>
                    <a:pt x="68" y="99"/>
                  </a:cubicBezTo>
                  <a:cubicBezTo>
                    <a:pt x="68" y="99"/>
                    <a:pt x="69" y="99"/>
                    <a:pt x="69" y="99"/>
                  </a:cubicBezTo>
                  <a:cubicBezTo>
                    <a:pt x="69" y="99"/>
                    <a:pt x="69" y="98"/>
                    <a:pt x="70" y="98"/>
                  </a:cubicBezTo>
                  <a:cubicBezTo>
                    <a:pt x="70" y="99"/>
                    <a:pt x="69" y="99"/>
                    <a:pt x="69" y="99"/>
                  </a:cubicBezTo>
                  <a:moveTo>
                    <a:pt x="67" y="97"/>
                  </a:moveTo>
                  <a:cubicBezTo>
                    <a:pt x="67" y="98"/>
                    <a:pt x="67" y="98"/>
                    <a:pt x="67" y="98"/>
                  </a:cubicBezTo>
                  <a:cubicBezTo>
                    <a:pt x="66" y="98"/>
                    <a:pt x="66" y="97"/>
                    <a:pt x="67" y="97"/>
                  </a:cubicBezTo>
                  <a:moveTo>
                    <a:pt x="69" y="105"/>
                  </a:moveTo>
                  <a:cubicBezTo>
                    <a:pt x="69" y="105"/>
                    <a:pt x="68" y="105"/>
                    <a:pt x="69" y="104"/>
                  </a:cubicBezTo>
                  <a:cubicBezTo>
                    <a:pt x="69" y="104"/>
                    <a:pt x="68" y="104"/>
                    <a:pt x="68" y="104"/>
                  </a:cubicBezTo>
                  <a:cubicBezTo>
                    <a:pt x="68" y="103"/>
                    <a:pt x="68" y="103"/>
                    <a:pt x="68" y="103"/>
                  </a:cubicBezTo>
                  <a:cubicBezTo>
                    <a:pt x="69" y="102"/>
                    <a:pt x="69" y="103"/>
                    <a:pt x="68" y="103"/>
                  </a:cubicBezTo>
                  <a:cubicBezTo>
                    <a:pt x="69" y="103"/>
                    <a:pt x="69" y="103"/>
                    <a:pt x="70" y="103"/>
                  </a:cubicBezTo>
                  <a:cubicBezTo>
                    <a:pt x="70" y="103"/>
                    <a:pt x="69" y="103"/>
                    <a:pt x="69" y="103"/>
                  </a:cubicBezTo>
                  <a:cubicBezTo>
                    <a:pt x="69" y="102"/>
                    <a:pt x="70" y="102"/>
                    <a:pt x="71" y="102"/>
                  </a:cubicBezTo>
                  <a:cubicBezTo>
                    <a:pt x="70" y="101"/>
                    <a:pt x="71" y="101"/>
                    <a:pt x="71" y="101"/>
                  </a:cubicBezTo>
                  <a:cubicBezTo>
                    <a:pt x="72" y="102"/>
                    <a:pt x="70" y="102"/>
                    <a:pt x="70" y="103"/>
                  </a:cubicBezTo>
                  <a:cubicBezTo>
                    <a:pt x="70" y="103"/>
                    <a:pt x="70" y="102"/>
                    <a:pt x="71" y="103"/>
                  </a:cubicBezTo>
                  <a:cubicBezTo>
                    <a:pt x="70" y="103"/>
                    <a:pt x="70" y="104"/>
                    <a:pt x="69" y="103"/>
                  </a:cubicBezTo>
                  <a:cubicBezTo>
                    <a:pt x="69" y="104"/>
                    <a:pt x="70" y="105"/>
                    <a:pt x="70" y="105"/>
                  </a:cubicBezTo>
                  <a:cubicBezTo>
                    <a:pt x="70" y="105"/>
                    <a:pt x="69" y="105"/>
                    <a:pt x="69" y="105"/>
                  </a:cubicBezTo>
                  <a:cubicBezTo>
                    <a:pt x="70" y="106"/>
                    <a:pt x="70" y="105"/>
                    <a:pt x="71" y="106"/>
                  </a:cubicBezTo>
                  <a:cubicBezTo>
                    <a:pt x="70" y="106"/>
                    <a:pt x="71" y="106"/>
                    <a:pt x="70" y="107"/>
                  </a:cubicBezTo>
                  <a:cubicBezTo>
                    <a:pt x="70" y="107"/>
                    <a:pt x="70" y="107"/>
                    <a:pt x="70" y="107"/>
                  </a:cubicBezTo>
                  <a:cubicBezTo>
                    <a:pt x="70" y="107"/>
                    <a:pt x="70" y="107"/>
                    <a:pt x="70" y="107"/>
                  </a:cubicBezTo>
                  <a:cubicBezTo>
                    <a:pt x="69" y="106"/>
                    <a:pt x="68" y="106"/>
                    <a:pt x="68" y="105"/>
                  </a:cubicBezTo>
                  <a:cubicBezTo>
                    <a:pt x="68" y="106"/>
                    <a:pt x="69" y="106"/>
                    <a:pt x="69" y="106"/>
                  </a:cubicBezTo>
                  <a:cubicBezTo>
                    <a:pt x="70" y="106"/>
                    <a:pt x="70" y="106"/>
                    <a:pt x="70" y="106"/>
                  </a:cubicBezTo>
                  <a:cubicBezTo>
                    <a:pt x="69" y="106"/>
                    <a:pt x="69" y="106"/>
                    <a:pt x="68" y="105"/>
                  </a:cubicBezTo>
                  <a:cubicBezTo>
                    <a:pt x="68" y="105"/>
                    <a:pt x="68" y="105"/>
                    <a:pt x="69" y="105"/>
                  </a:cubicBezTo>
                  <a:moveTo>
                    <a:pt x="67" y="100"/>
                  </a:moveTo>
                  <a:cubicBezTo>
                    <a:pt x="66" y="100"/>
                    <a:pt x="66" y="99"/>
                    <a:pt x="66" y="99"/>
                  </a:cubicBezTo>
                  <a:cubicBezTo>
                    <a:pt x="67" y="99"/>
                    <a:pt x="67" y="100"/>
                    <a:pt x="67" y="100"/>
                  </a:cubicBezTo>
                  <a:moveTo>
                    <a:pt x="66" y="102"/>
                  </a:moveTo>
                  <a:cubicBezTo>
                    <a:pt x="66" y="102"/>
                    <a:pt x="66" y="102"/>
                    <a:pt x="66" y="102"/>
                  </a:cubicBezTo>
                  <a:cubicBezTo>
                    <a:pt x="66" y="102"/>
                    <a:pt x="67" y="102"/>
                    <a:pt x="67" y="102"/>
                  </a:cubicBezTo>
                  <a:cubicBezTo>
                    <a:pt x="67" y="101"/>
                    <a:pt x="67" y="102"/>
                    <a:pt x="67" y="102"/>
                  </a:cubicBezTo>
                  <a:cubicBezTo>
                    <a:pt x="67" y="102"/>
                    <a:pt x="67" y="103"/>
                    <a:pt x="66" y="102"/>
                  </a:cubicBezTo>
                  <a:moveTo>
                    <a:pt x="66" y="101"/>
                  </a:moveTo>
                  <a:cubicBezTo>
                    <a:pt x="66" y="100"/>
                    <a:pt x="66" y="100"/>
                    <a:pt x="66" y="100"/>
                  </a:cubicBezTo>
                  <a:cubicBezTo>
                    <a:pt x="67" y="100"/>
                    <a:pt x="66" y="101"/>
                    <a:pt x="67" y="101"/>
                  </a:cubicBezTo>
                  <a:cubicBezTo>
                    <a:pt x="67" y="101"/>
                    <a:pt x="66" y="101"/>
                    <a:pt x="66" y="101"/>
                  </a:cubicBezTo>
                  <a:moveTo>
                    <a:pt x="69" y="100"/>
                  </a:moveTo>
                  <a:cubicBezTo>
                    <a:pt x="69" y="99"/>
                    <a:pt x="70" y="100"/>
                    <a:pt x="69" y="100"/>
                  </a:cubicBezTo>
                  <a:cubicBezTo>
                    <a:pt x="70" y="100"/>
                    <a:pt x="69" y="99"/>
                    <a:pt x="70" y="99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9" y="100"/>
                    <a:pt x="70" y="100"/>
                    <a:pt x="69" y="100"/>
                  </a:cubicBezTo>
                  <a:cubicBezTo>
                    <a:pt x="69" y="100"/>
                    <a:pt x="70" y="100"/>
                    <a:pt x="69" y="100"/>
                  </a:cubicBezTo>
                  <a:moveTo>
                    <a:pt x="69" y="97"/>
                  </a:moveTo>
                  <a:cubicBezTo>
                    <a:pt x="70" y="97"/>
                    <a:pt x="70" y="98"/>
                    <a:pt x="69" y="98"/>
                  </a:cubicBezTo>
                  <a:cubicBezTo>
                    <a:pt x="69" y="98"/>
                    <a:pt x="69" y="97"/>
                    <a:pt x="69" y="97"/>
                  </a:cubicBezTo>
                  <a:moveTo>
                    <a:pt x="35" y="29"/>
                  </a:moveTo>
                  <a:cubicBezTo>
                    <a:pt x="34" y="28"/>
                    <a:pt x="34" y="29"/>
                    <a:pt x="34" y="28"/>
                  </a:cubicBezTo>
                  <a:cubicBezTo>
                    <a:pt x="34" y="28"/>
                    <a:pt x="34" y="27"/>
                    <a:pt x="34" y="29"/>
                  </a:cubicBezTo>
                  <a:cubicBezTo>
                    <a:pt x="35" y="29"/>
                    <a:pt x="34" y="27"/>
                    <a:pt x="34" y="27"/>
                  </a:cubicBezTo>
                  <a:cubicBezTo>
                    <a:pt x="35" y="28"/>
                    <a:pt x="35" y="27"/>
                    <a:pt x="35" y="28"/>
                  </a:cubicBezTo>
                  <a:cubicBezTo>
                    <a:pt x="35" y="28"/>
                    <a:pt x="35" y="29"/>
                    <a:pt x="36" y="29"/>
                  </a:cubicBezTo>
                  <a:cubicBezTo>
                    <a:pt x="36" y="30"/>
                    <a:pt x="36" y="29"/>
                    <a:pt x="36" y="30"/>
                  </a:cubicBezTo>
                  <a:cubicBezTo>
                    <a:pt x="36" y="30"/>
                    <a:pt x="36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31"/>
                    <a:pt x="35" y="29"/>
                    <a:pt x="35" y="29"/>
                  </a:cubicBezTo>
                  <a:cubicBezTo>
                    <a:pt x="36" y="31"/>
                    <a:pt x="37" y="31"/>
                    <a:pt x="37" y="31"/>
                  </a:cubicBezTo>
                  <a:cubicBezTo>
                    <a:pt x="38" y="31"/>
                    <a:pt x="38" y="31"/>
                    <a:pt x="39" y="32"/>
                  </a:cubicBezTo>
                  <a:cubicBezTo>
                    <a:pt x="37" y="32"/>
                    <a:pt x="35" y="31"/>
                    <a:pt x="33" y="30"/>
                  </a:cubicBezTo>
                  <a:cubicBezTo>
                    <a:pt x="33" y="28"/>
                    <a:pt x="35" y="31"/>
                    <a:pt x="35" y="29"/>
                  </a:cubicBezTo>
                  <a:moveTo>
                    <a:pt x="33" y="33"/>
                  </a:moveTo>
                  <a:cubicBezTo>
                    <a:pt x="34" y="35"/>
                    <a:pt x="33" y="34"/>
                    <a:pt x="33" y="34"/>
                  </a:cubicBezTo>
                  <a:cubicBezTo>
                    <a:pt x="33" y="35"/>
                    <a:pt x="33" y="34"/>
                    <a:pt x="33" y="34"/>
                  </a:cubicBezTo>
                  <a:cubicBezTo>
                    <a:pt x="31" y="31"/>
                    <a:pt x="33" y="33"/>
                    <a:pt x="33" y="33"/>
                  </a:cubicBezTo>
                  <a:moveTo>
                    <a:pt x="35" y="35"/>
                  </a:moveTo>
                  <a:cubicBezTo>
                    <a:pt x="35" y="35"/>
                    <a:pt x="34" y="34"/>
                    <a:pt x="34" y="34"/>
                  </a:cubicBezTo>
                  <a:cubicBezTo>
                    <a:pt x="34" y="33"/>
                    <a:pt x="34" y="34"/>
                    <a:pt x="34" y="34"/>
                  </a:cubicBezTo>
                  <a:cubicBezTo>
                    <a:pt x="35" y="36"/>
                    <a:pt x="34" y="34"/>
                    <a:pt x="34" y="34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4" y="33"/>
                    <a:pt x="34" y="32"/>
                    <a:pt x="35" y="33"/>
                  </a:cubicBezTo>
                  <a:cubicBezTo>
                    <a:pt x="35" y="33"/>
                    <a:pt x="36" y="34"/>
                    <a:pt x="36" y="33"/>
                  </a:cubicBezTo>
                  <a:cubicBezTo>
                    <a:pt x="36" y="34"/>
                    <a:pt x="36" y="34"/>
                    <a:pt x="36" y="35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8" y="38"/>
                    <a:pt x="36" y="35"/>
                    <a:pt x="37" y="37"/>
                  </a:cubicBezTo>
                  <a:cubicBezTo>
                    <a:pt x="37" y="38"/>
                    <a:pt x="36" y="35"/>
                    <a:pt x="36" y="35"/>
                  </a:cubicBezTo>
                  <a:cubicBezTo>
                    <a:pt x="36" y="35"/>
                    <a:pt x="36" y="34"/>
                    <a:pt x="36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2"/>
                    <a:pt x="35" y="33"/>
                  </a:cubicBezTo>
                  <a:cubicBezTo>
                    <a:pt x="34" y="33"/>
                    <a:pt x="35" y="33"/>
                    <a:pt x="35" y="34"/>
                  </a:cubicBezTo>
                  <a:cubicBezTo>
                    <a:pt x="35" y="35"/>
                    <a:pt x="35" y="34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6"/>
                    <a:pt x="36" y="35"/>
                    <a:pt x="37" y="36"/>
                  </a:cubicBezTo>
                  <a:cubicBezTo>
                    <a:pt x="36" y="36"/>
                    <a:pt x="35" y="35"/>
                    <a:pt x="35" y="35"/>
                  </a:cubicBezTo>
                  <a:moveTo>
                    <a:pt x="34" y="34"/>
                  </a:moveTo>
                  <a:cubicBezTo>
                    <a:pt x="35" y="34"/>
                    <a:pt x="35" y="35"/>
                    <a:pt x="35" y="35"/>
                  </a:cubicBezTo>
                  <a:cubicBezTo>
                    <a:pt x="35" y="34"/>
                    <a:pt x="34" y="33"/>
                    <a:pt x="34" y="34"/>
                  </a:cubicBezTo>
                  <a:moveTo>
                    <a:pt x="70" y="99"/>
                  </a:moveTo>
                  <a:cubicBezTo>
                    <a:pt x="70" y="98"/>
                    <a:pt x="71" y="99"/>
                    <a:pt x="71" y="98"/>
                  </a:cubicBezTo>
                  <a:cubicBezTo>
                    <a:pt x="72" y="98"/>
                    <a:pt x="72" y="99"/>
                    <a:pt x="71" y="99"/>
                  </a:cubicBezTo>
                  <a:cubicBezTo>
                    <a:pt x="71" y="99"/>
                    <a:pt x="72" y="100"/>
                    <a:pt x="71" y="100"/>
                  </a:cubicBezTo>
                  <a:cubicBezTo>
                    <a:pt x="70" y="100"/>
                    <a:pt x="71" y="100"/>
                    <a:pt x="71" y="99"/>
                  </a:cubicBezTo>
                  <a:cubicBezTo>
                    <a:pt x="71" y="99"/>
                    <a:pt x="70" y="99"/>
                    <a:pt x="70" y="99"/>
                  </a:cubicBezTo>
                  <a:moveTo>
                    <a:pt x="32" y="35"/>
                  </a:moveTo>
                  <a:cubicBezTo>
                    <a:pt x="32" y="35"/>
                    <a:pt x="30" y="33"/>
                    <a:pt x="31" y="33"/>
                  </a:cubicBezTo>
                  <a:cubicBezTo>
                    <a:pt x="31" y="34"/>
                    <a:pt x="32" y="34"/>
                    <a:pt x="32" y="35"/>
                  </a:cubicBezTo>
                  <a:moveTo>
                    <a:pt x="32" y="32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0" y="31"/>
                    <a:pt x="31" y="31"/>
                    <a:pt x="32" y="32"/>
                  </a:cubicBezTo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6"/>
                    <a:pt x="68" y="96"/>
                  </a:cubicBezTo>
                  <a:moveTo>
                    <a:pt x="38" y="37"/>
                  </a:moveTo>
                  <a:cubicBezTo>
                    <a:pt x="38" y="38"/>
                    <a:pt x="38" y="38"/>
                    <a:pt x="38" y="39"/>
                  </a:cubicBezTo>
                  <a:cubicBezTo>
                    <a:pt x="38" y="39"/>
                    <a:pt x="37" y="39"/>
                    <a:pt x="36" y="38"/>
                  </a:cubicBezTo>
                  <a:cubicBezTo>
                    <a:pt x="37" y="37"/>
                    <a:pt x="38" y="39"/>
                    <a:pt x="38" y="38"/>
                  </a:cubicBezTo>
                  <a:cubicBezTo>
                    <a:pt x="38" y="38"/>
                    <a:pt x="38" y="37"/>
                    <a:pt x="38" y="37"/>
                  </a:cubicBezTo>
                  <a:moveTo>
                    <a:pt x="58" y="63"/>
                  </a:moveTo>
                  <a:cubicBezTo>
                    <a:pt x="57" y="63"/>
                    <a:pt x="57" y="63"/>
                    <a:pt x="56" y="62"/>
                  </a:cubicBezTo>
                  <a:cubicBezTo>
                    <a:pt x="57" y="61"/>
                    <a:pt x="57" y="62"/>
                    <a:pt x="57" y="62"/>
                  </a:cubicBezTo>
                  <a:cubicBezTo>
                    <a:pt x="57" y="63"/>
                    <a:pt x="58" y="63"/>
                    <a:pt x="58" y="63"/>
                  </a:cubicBezTo>
                  <a:moveTo>
                    <a:pt x="67" y="106"/>
                  </a:moveTo>
                  <a:cubicBezTo>
                    <a:pt x="67" y="105"/>
                    <a:pt x="66" y="106"/>
                    <a:pt x="66" y="105"/>
                  </a:cubicBezTo>
                  <a:cubicBezTo>
                    <a:pt x="66" y="105"/>
                    <a:pt x="66" y="105"/>
                    <a:pt x="65" y="105"/>
                  </a:cubicBezTo>
                  <a:cubicBezTo>
                    <a:pt x="65" y="105"/>
                    <a:pt x="66" y="105"/>
                    <a:pt x="66" y="105"/>
                  </a:cubicBezTo>
                  <a:cubicBezTo>
                    <a:pt x="66" y="105"/>
                    <a:pt x="66" y="104"/>
                    <a:pt x="67" y="104"/>
                  </a:cubicBezTo>
                  <a:cubicBezTo>
                    <a:pt x="67" y="105"/>
                    <a:pt x="66" y="105"/>
                    <a:pt x="66" y="105"/>
                  </a:cubicBezTo>
                  <a:cubicBezTo>
                    <a:pt x="66" y="105"/>
                    <a:pt x="67" y="105"/>
                    <a:pt x="67" y="105"/>
                  </a:cubicBezTo>
                  <a:cubicBezTo>
                    <a:pt x="67" y="105"/>
                    <a:pt x="67" y="106"/>
                    <a:pt x="68" y="106"/>
                  </a:cubicBezTo>
                  <a:cubicBezTo>
                    <a:pt x="67" y="106"/>
                    <a:pt x="68" y="107"/>
                    <a:pt x="67" y="107"/>
                  </a:cubicBezTo>
                  <a:cubicBezTo>
                    <a:pt x="67" y="107"/>
                    <a:pt x="67" y="107"/>
                    <a:pt x="67" y="107"/>
                  </a:cubicBezTo>
                  <a:cubicBezTo>
                    <a:pt x="67" y="106"/>
                    <a:pt x="67" y="106"/>
                    <a:pt x="67" y="106"/>
                  </a:cubicBezTo>
                  <a:moveTo>
                    <a:pt x="40" y="40"/>
                  </a:moveTo>
                  <a:cubicBezTo>
                    <a:pt x="40" y="41"/>
                    <a:pt x="40" y="40"/>
                    <a:pt x="40" y="39"/>
                  </a:cubicBezTo>
                  <a:cubicBezTo>
                    <a:pt x="40" y="39"/>
                    <a:pt x="40" y="40"/>
                    <a:pt x="40" y="40"/>
                  </a:cubicBezTo>
                  <a:cubicBezTo>
                    <a:pt x="40" y="39"/>
                    <a:pt x="40" y="40"/>
                    <a:pt x="39" y="40"/>
                  </a:cubicBezTo>
                  <a:cubicBezTo>
                    <a:pt x="39" y="40"/>
                    <a:pt x="39" y="41"/>
                    <a:pt x="39" y="39"/>
                  </a:cubicBezTo>
                  <a:cubicBezTo>
                    <a:pt x="39" y="40"/>
                    <a:pt x="39" y="39"/>
                    <a:pt x="39" y="39"/>
                  </a:cubicBezTo>
                  <a:cubicBezTo>
                    <a:pt x="40" y="39"/>
                    <a:pt x="40" y="40"/>
                    <a:pt x="40" y="40"/>
                  </a:cubicBezTo>
                  <a:moveTo>
                    <a:pt x="24" y="78"/>
                  </a:moveTo>
                  <a:cubicBezTo>
                    <a:pt x="23" y="78"/>
                    <a:pt x="22" y="76"/>
                    <a:pt x="23" y="76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3" y="77"/>
                    <a:pt x="24" y="77"/>
                    <a:pt x="24" y="77"/>
                  </a:cubicBezTo>
                  <a:cubicBezTo>
                    <a:pt x="24" y="76"/>
                    <a:pt x="22" y="76"/>
                    <a:pt x="23" y="76"/>
                  </a:cubicBezTo>
                  <a:cubicBezTo>
                    <a:pt x="23" y="76"/>
                    <a:pt x="24" y="76"/>
                    <a:pt x="24" y="77"/>
                  </a:cubicBezTo>
                  <a:cubicBezTo>
                    <a:pt x="24" y="77"/>
                    <a:pt x="24" y="77"/>
                    <a:pt x="24" y="78"/>
                  </a:cubicBezTo>
                  <a:moveTo>
                    <a:pt x="26" y="65"/>
                  </a:moveTo>
                  <a:cubicBezTo>
                    <a:pt x="25" y="65"/>
                    <a:pt x="25" y="64"/>
                    <a:pt x="26" y="65"/>
                  </a:cubicBezTo>
                  <a:cubicBezTo>
                    <a:pt x="26" y="65"/>
                    <a:pt x="25" y="65"/>
                    <a:pt x="26" y="65"/>
                  </a:cubicBezTo>
                  <a:cubicBezTo>
                    <a:pt x="26" y="65"/>
                    <a:pt x="26" y="65"/>
                    <a:pt x="27" y="65"/>
                  </a:cubicBezTo>
                  <a:cubicBezTo>
                    <a:pt x="27" y="65"/>
                    <a:pt x="26" y="66"/>
                    <a:pt x="27" y="66"/>
                  </a:cubicBezTo>
                  <a:cubicBezTo>
                    <a:pt x="27" y="66"/>
                    <a:pt x="27" y="67"/>
                    <a:pt x="26" y="67"/>
                  </a:cubicBezTo>
                  <a:cubicBezTo>
                    <a:pt x="26" y="67"/>
                    <a:pt x="26" y="66"/>
                    <a:pt x="26" y="66"/>
                  </a:cubicBezTo>
                  <a:cubicBezTo>
                    <a:pt x="26" y="66"/>
                    <a:pt x="25" y="66"/>
                    <a:pt x="25" y="66"/>
                  </a:cubicBezTo>
                  <a:cubicBezTo>
                    <a:pt x="25" y="66"/>
                    <a:pt x="26" y="66"/>
                    <a:pt x="26" y="65"/>
                  </a:cubicBezTo>
                  <a:moveTo>
                    <a:pt x="22" y="67"/>
                  </a:moveTo>
                  <a:cubicBezTo>
                    <a:pt x="21" y="67"/>
                    <a:pt x="22" y="66"/>
                    <a:pt x="22" y="65"/>
                  </a:cubicBezTo>
                  <a:cubicBezTo>
                    <a:pt x="22" y="65"/>
                    <a:pt x="23" y="66"/>
                    <a:pt x="24" y="66"/>
                  </a:cubicBezTo>
                  <a:cubicBezTo>
                    <a:pt x="24" y="66"/>
                    <a:pt x="23" y="66"/>
                    <a:pt x="22" y="66"/>
                  </a:cubicBezTo>
                  <a:cubicBezTo>
                    <a:pt x="22" y="66"/>
                    <a:pt x="23" y="66"/>
                    <a:pt x="23" y="66"/>
                  </a:cubicBezTo>
                  <a:cubicBezTo>
                    <a:pt x="23" y="66"/>
                    <a:pt x="23" y="67"/>
                    <a:pt x="23" y="66"/>
                  </a:cubicBezTo>
                  <a:cubicBezTo>
                    <a:pt x="24" y="67"/>
                    <a:pt x="24" y="67"/>
                    <a:pt x="24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6"/>
                    <a:pt x="25" y="66"/>
                    <a:pt x="25" y="65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7"/>
                    <a:pt x="25" y="67"/>
                    <a:pt x="25" y="68"/>
                  </a:cubicBezTo>
                  <a:cubicBezTo>
                    <a:pt x="24" y="68"/>
                    <a:pt x="24" y="67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4" y="67"/>
                    <a:pt x="24" y="68"/>
                  </a:cubicBezTo>
                  <a:cubicBezTo>
                    <a:pt x="24" y="68"/>
                    <a:pt x="24" y="68"/>
                    <a:pt x="25" y="68"/>
                  </a:cubicBezTo>
                  <a:cubicBezTo>
                    <a:pt x="25" y="69"/>
                    <a:pt x="24" y="68"/>
                    <a:pt x="24" y="69"/>
                  </a:cubicBezTo>
                  <a:cubicBezTo>
                    <a:pt x="24" y="69"/>
                    <a:pt x="25" y="69"/>
                    <a:pt x="24" y="70"/>
                  </a:cubicBezTo>
                  <a:cubicBezTo>
                    <a:pt x="24" y="70"/>
                    <a:pt x="23" y="69"/>
                    <a:pt x="23" y="69"/>
                  </a:cubicBezTo>
                  <a:cubicBezTo>
                    <a:pt x="23" y="68"/>
                    <a:pt x="23" y="68"/>
                    <a:pt x="22" y="68"/>
                  </a:cubicBezTo>
                  <a:cubicBezTo>
                    <a:pt x="21" y="67"/>
                    <a:pt x="23" y="68"/>
                    <a:pt x="23" y="67"/>
                  </a:cubicBezTo>
                  <a:cubicBezTo>
                    <a:pt x="22" y="67"/>
                    <a:pt x="22" y="67"/>
                    <a:pt x="22" y="67"/>
                  </a:cubicBezTo>
                  <a:moveTo>
                    <a:pt x="27" y="76"/>
                  </a:moveTo>
                  <a:cubicBezTo>
                    <a:pt x="27" y="76"/>
                    <a:pt x="26" y="76"/>
                    <a:pt x="26" y="77"/>
                  </a:cubicBezTo>
                  <a:cubicBezTo>
                    <a:pt x="26" y="77"/>
                    <a:pt x="27" y="77"/>
                    <a:pt x="26" y="77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4" y="78"/>
                    <a:pt x="26" y="77"/>
                    <a:pt x="26" y="76"/>
                  </a:cubicBezTo>
                  <a:cubicBezTo>
                    <a:pt x="26" y="76"/>
                    <a:pt x="26" y="76"/>
                    <a:pt x="27" y="76"/>
                  </a:cubicBezTo>
                  <a:moveTo>
                    <a:pt x="26" y="74"/>
                  </a:moveTo>
                  <a:cubicBezTo>
                    <a:pt x="27" y="74"/>
                    <a:pt x="27" y="75"/>
                    <a:pt x="26" y="75"/>
                  </a:cubicBezTo>
                  <a:cubicBezTo>
                    <a:pt x="27" y="75"/>
                    <a:pt x="27" y="75"/>
                    <a:pt x="27" y="76"/>
                  </a:cubicBezTo>
                  <a:cubicBezTo>
                    <a:pt x="27" y="75"/>
                    <a:pt x="26" y="75"/>
                    <a:pt x="26" y="76"/>
                  </a:cubicBezTo>
                  <a:cubicBezTo>
                    <a:pt x="24" y="75"/>
                    <a:pt x="26" y="75"/>
                    <a:pt x="26" y="74"/>
                  </a:cubicBezTo>
                  <a:cubicBezTo>
                    <a:pt x="26" y="74"/>
                    <a:pt x="26" y="74"/>
                    <a:pt x="26" y="74"/>
                  </a:cubicBezTo>
                  <a:moveTo>
                    <a:pt x="26" y="61"/>
                  </a:moveTo>
                  <a:cubicBezTo>
                    <a:pt x="26" y="61"/>
                    <a:pt x="26" y="61"/>
                    <a:pt x="26" y="61"/>
                  </a:cubicBezTo>
                  <a:cubicBezTo>
                    <a:pt x="25" y="61"/>
                    <a:pt x="25" y="61"/>
                    <a:pt x="25" y="60"/>
                  </a:cubicBezTo>
                  <a:cubicBezTo>
                    <a:pt x="25" y="60"/>
                    <a:pt x="25" y="61"/>
                    <a:pt x="26" y="61"/>
                  </a:cubicBezTo>
                  <a:moveTo>
                    <a:pt x="23" y="60"/>
                  </a:moveTo>
                  <a:cubicBezTo>
                    <a:pt x="22" y="61"/>
                    <a:pt x="22" y="61"/>
                    <a:pt x="22" y="61"/>
                  </a:cubicBezTo>
                  <a:cubicBezTo>
                    <a:pt x="22" y="61"/>
                    <a:pt x="23" y="61"/>
                    <a:pt x="23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1" y="61"/>
                    <a:pt x="21" y="60"/>
                    <a:pt x="23" y="60"/>
                  </a:cubicBezTo>
                  <a:moveTo>
                    <a:pt x="22" y="62"/>
                  </a:moveTo>
                  <a:cubicBezTo>
                    <a:pt x="23" y="62"/>
                    <a:pt x="22" y="63"/>
                    <a:pt x="22" y="63"/>
                  </a:cubicBezTo>
                  <a:cubicBezTo>
                    <a:pt x="23" y="63"/>
                    <a:pt x="22" y="64"/>
                    <a:pt x="23" y="65"/>
                  </a:cubicBezTo>
                  <a:cubicBezTo>
                    <a:pt x="21" y="65"/>
                    <a:pt x="22" y="64"/>
                    <a:pt x="22" y="64"/>
                  </a:cubicBezTo>
                  <a:cubicBezTo>
                    <a:pt x="22" y="63"/>
                    <a:pt x="21" y="62"/>
                    <a:pt x="22" y="62"/>
                  </a:cubicBezTo>
                  <a:moveTo>
                    <a:pt x="23" y="62"/>
                  </a:moveTo>
                  <a:cubicBezTo>
                    <a:pt x="24" y="62"/>
                    <a:pt x="23" y="62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3"/>
                    <a:pt x="25" y="62"/>
                  </a:cubicBezTo>
                  <a:cubicBezTo>
                    <a:pt x="26" y="62"/>
                    <a:pt x="25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4" y="65"/>
                    <a:pt x="23" y="64"/>
                  </a:cubicBezTo>
                  <a:cubicBezTo>
                    <a:pt x="23" y="64"/>
                    <a:pt x="23" y="63"/>
                    <a:pt x="24" y="63"/>
                  </a:cubicBezTo>
                  <a:cubicBezTo>
                    <a:pt x="24" y="63"/>
                    <a:pt x="25" y="63"/>
                    <a:pt x="24" y="62"/>
                  </a:cubicBezTo>
                  <a:cubicBezTo>
                    <a:pt x="24" y="62"/>
                    <a:pt x="24" y="63"/>
                    <a:pt x="23" y="63"/>
                  </a:cubicBezTo>
                  <a:cubicBezTo>
                    <a:pt x="23" y="62"/>
                    <a:pt x="24" y="62"/>
                    <a:pt x="23" y="62"/>
                  </a:cubicBezTo>
                  <a:moveTo>
                    <a:pt x="26" y="78"/>
                  </a:moveTo>
                  <a:cubicBezTo>
                    <a:pt x="26" y="78"/>
                    <a:pt x="26" y="78"/>
                    <a:pt x="26" y="78"/>
                  </a:cubicBezTo>
                  <a:cubicBezTo>
                    <a:pt x="27" y="79"/>
                    <a:pt x="26" y="80"/>
                    <a:pt x="26" y="81"/>
                  </a:cubicBezTo>
                  <a:cubicBezTo>
                    <a:pt x="26" y="82"/>
                    <a:pt x="26" y="81"/>
                    <a:pt x="26" y="81"/>
                  </a:cubicBezTo>
                  <a:cubicBezTo>
                    <a:pt x="26" y="80"/>
                    <a:pt x="25" y="79"/>
                    <a:pt x="26" y="78"/>
                  </a:cubicBezTo>
                  <a:moveTo>
                    <a:pt x="27" y="63"/>
                  </a:moveTo>
                  <a:cubicBezTo>
                    <a:pt x="27" y="63"/>
                    <a:pt x="28" y="63"/>
                    <a:pt x="28" y="64"/>
                  </a:cubicBezTo>
                  <a:cubicBezTo>
                    <a:pt x="27" y="63"/>
                    <a:pt x="26" y="64"/>
                    <a:pt x="26" y="63"/>
                  </a:cubicBezTo>
                  <a:cubicBezTo>
                    <a:pt x="26" y="63"/>
                    <a:pt x="26" y="64"/>
                    <a:pt x="25" y="64"/>
                  </a:cubicBezTo>
                  <a:cubicBezTo>
                    <a:pt x="26" y="63"/>
                    <a:pt x="26" y="63"/>
                    <a:pt x="26" y="62"/>
                  </a:cubicBezTo>
                  <a:cubicBezTo>
                    <a:pt x="27" y="62"/>
                    <a:pt x="26" y="62"/>
                    <a:pt x="27" y="62"/>
                  </a:cubicBezTo>
                  <a:cubicBezTo>
                    <a:pt x="27" y="62"/>
                    <a:pt x="26" y="62"/>
                    <a:pt x="27" y="63"/>
                  </a:cubicBezTo>
                  <a:moveTo>
                    <a:pt x="29" y="63"/>
                  </a:moveTo>
                  <a:cubicBezTo>
                    <a:pt x="30" y="63"/>
                    <a:pt x="29" y="64"/>
                    <a:pt x="29" y="64"/>
                  </a:cubicBezTo>
                  <a:cubicBezTo>
                    <a:pt x="29" y="65"/>
                    <a:pt x="30" y="65"/>
                    <a:pt x="29" y="65"/>
                  </a:cubicBezTo>
                  <a:cubicBezTo>
                    <a:pt x="29" y="65"/>
                    <a:pt x="28" y="64"/>
                    <a:pt x="28" y="64"/>
                  </a:cubicBezTo>
                  <a:cubicBezTo>
                    <a:pt x="29" y="64"/>
                    <a:pt x="29" y="64"/>
                    <a:pt x="29" y="63"/>
                  </a:cubicBezTo>
                  <a:moveTo>
                    <a:pt x="24" y="73"/>
                  </a:moveTo>
                  <a:cubicBezTo>
                    <a:pt x="24" y="74"/>
                    <a:pt x="25" y="74"/>
                    <a:pt x="25" y="74"/>
                  </a:cubicBezTo>
                  <a:cubicBezTo>
                    <a:pt x="25" y="74"/>
                    <a:pt x="24" y="74"/>
                    <a:pt x="24" y="74"/>
                  </a:cubicBezTo>
                  <a:cubicBezTo>
                    <a:pt x="23" y="74"/>
                    <a:pt x="22" y="74"/>
                    <a:pt x="22" y="74"/>
                  </a:cubicBezTo>
                  <a:cubicBezTo>
                    <a:pt x="23" y="74"/>
                    <a:pt x="23" y="74"/>
                    <a:pt x="24" y="74"/>
                  </a:cubicBezTo>
                  <a:cubicBezTo>
                    <a:pt x="24" y="74"/>
                    <a:pt x="23" y="73"/>
                    <a:pt x="22" y="73"/>
                  </a:cubicBezTo>
                  <a:cubicBezTo>
                    <a:pt x="22" y="73"/>
                    <a:pt x="22" y="73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3"/>
                    <a:pt x="23" y="73"/>
                    <a:pt x="24" y="73"/>
                  </a:cubicBezTo>
                  <a:cubicBezTo>
                    <a:pt x="24" y="73"/>
                    <a:pt x="23" y="73"/>
                    <a:pt x="24" y="72"/>
                  </a:cubicBezTo>
                  <a:cubicBezTo>
                    <a:pt x="24" y="72"/>
                    <a:pt x="25" y="72"/>
                    <a:pt x="25" y="73"/>
                  </a:cubicBezTo>
                  <a:cubicBezTo>
                    <a:pt x="25" y="73"/>
                    <a:pt x="24" y="73"/>
                    <a:pt x="24" y="73"/>
                  </a:cubicBezTo>
                  <a:moveTo>
                    <a:pt x="25" y="91"/>
                  </a:moveTo>
                  <a:cubicBezTo>
                    <a:pt x="25" y="91"/>
                    <a:pt x="25" y="92"/>
                    <a:pt x="25" y="93"/>
                  </a:cubicBezTo>
                  <a:cubicBezTo>
                    <a:pt x="24" y="92"/>
                    <a:pt x="25" y="92"/>
                    <a:pt x="25" y="91"/>
                  </a:cubicBezTo>
                  <a:moveTo>
                    <a:pt x="20" y="85"/>
                  </a:moveTo>
                  <a:cubicBezTo>
                    <a:pt x="20" y="85"/>
                    <a:pt x="20" y="86"/>
                    <a:pt x="20" y="86"/>
                  </a:cubicBezTo>
                  <a:cubicBezTo>
                    <a:pt x="19" y="86"/>
                    <a:pt x="19" y="85"/>
                    <a:pt x="20" y="85"/>
                  </a:cubicBezTo>
                  <a:cubicBezTo>
                    <a:pt x="19" y="85"/>
                    <a:pt x="19" y="84"/>
                    <a:pt x="19" y="84"/>
                  </a:cubicBezTo>
                  <a:cubicBezTo>
                    <a:pt x="18" y="85"/>
                    <a:pt x="19" y="86"/>
                    <a:pt x="19" y="86"/>
                  </a:cubicBezTo>
                  <a:cubicBezTo>
                    <a:pt x="19" y="86"/>
                    <a:pt x="18" y="86"/>
                    <a:pt x="18" y="86"/>
                  </a:cubicBezTo>
                  <a:cubicBezTo>
                    <a:pt x="19" y="86"/>
                    <a:pt x="19" y="86"/>
                    <a:pt x="19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19" y="88"/>
                    <a:pt x="19" y="88"/>
                  </a:cubicBezTo>
                  <a:cubicBezTo>
                    <a:pt x="19" y="89"/>
                    <a:pt x="18" y="88"/>
                    <a:pt x="18" y="89"/>
                  </a:cubicBezTo>
                  <a:cubicBezTo>
                    <a:pt x="18" y="89"/>
                    <a:pt x="19" y="89"/>
                    <a:pt x="19" y="88"/>
                  </a:cubicBezTo>
                  <a:cubicBezTo>
                    <a:pt x="19" y="89"/>
                    <a:pt x="19" y="89"/>
                    <a:pt x="19" y="90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9"/>
                    <a:pt x="18" y="89"/>
                    <a:pt x="18" y="90"/>
                  </a:cubicBezTo>
                  <a:cubicBezTo>
                    <a:pt x="17" y="90"/>
                    <a:pt x="18" y="91"/>
                    <a:pt x="17" y="91"/>
                  </a:cubicBezTo>
                  <a:cubicBezTo>
                    <a:pt x="17" y="91"/>
                    <a:pt x="17" y="91"/>
                    <a:pt x="17" y="90"/>
                  </a:cubicBezTo>
                  <a:cubicBezTo>
                    <a:pt x="16" y="90"/>
                    <a:pt x="16" y="91"/>
                    <a:pt x="16" y="91"/>
                  </a:cubicBezTo>
                  <a:cubicBezTo>
                    <a:pt x="16" y="90"/>
                    <a:pt x="16" y="89"/>
                    <a:pt x="16" y="88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6" y="86"/>
                    <a:pt x="16" y="86"/>
                  </a:cubicBezTo>
                  <a:cubicBezTo>
                    <a:pt x="16" y="86"/>
                    <a:pt x="16" y="86"/>
                    <a:pt x="16" y="85"/>
                  </a:cubicBezTo>
                  <a:cubicBezTo>
                    <a:pt x="17" y="84"/>
                    <a:pt x="16" y="84"/>
                    <a:pt x="16" y="83"/>
                  </a:cubicBezTo>
                  <a:cubicBezTo>
                    <a:pt x="17" y="83"/>
                    <a:pt x="17" y="82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7" y="80"/>
                    <a:pt x="18" y="79"/>
                    <a:pt x="17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8"/>
                    <a:pt x="18" y="79"/>
                    <a:pt x="19" y="79"/>
                  </a:cubicBezTo>
                  <a:cubicBezTo>
                    <a:pt x="19" y="78"/>
                    <a:pt x="18" y="78"/>
                    <a:pt x="18" y="77"/>
                  </a:cubicBezTo>
                  <a:cubicBezTo>
                    <a:pt x="19" y="77"/>
                    <a:pt x="18" y="75"/>
                    <a:pt x="19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0" y="74"/>
                    <a:pt x="20" y="73"/>
                    <a:pt x="20" y="73"/>
                  </a:cubicBezTo>
                  <a:cubicBezTo>
                    <a:pt x="21" y="73"/>
                    <a:pt x="20" y="74"/>
                    <a:pt x="20" y="74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7"/>
                    <a:pt x="20" y="77"/>
                  </a:cubicBezTo>
                  <a:cubicBezTo>
                    <a:pt x="20" y="77"/>
                    <a:pt x="20" y="78"/>
                    <a:pt x="20" y="78"/>
                  </a:cubicBezTo>
                  <a:cubicBezTo>
                    <a:pt x="19" y="78"/>
                    <a:pt x="19" y="77"/>
                    <a:pt x="19" y="78"/>
                  </a:cubicBezTo>
                  <a:cubicBezTo>
                    <a:pt x="19" y="78"/>
                    <a:pt x="19" y="78"/>
                    <a:pt x="20" y="78"/>
                  </a:cubicBezTo>
                  <a:cubicBezTo>
                    <a:pt x="20" y="78"/>
                    <a:pt x="20" y="79"/>
                    <a:pt x="21" y="79"/>
                  </a:cubicBezTo>
                  <a:cubicBezTo>
                    <a:pt x="20" y="80"/>
                    <a:pt x="20" y="81"/>
                    <a:pt x="20" y="82"/>
                  </a:cubicBezTo>
                  <a:cubicBezTo>
                    <a:pt x="20" y="82"/>
                    <a:pt x="20" y="83"/>
                    <a:pt x="21" y="83"/>
                  </a:cubicBezTo>
                  <a:cubicBezTo>
                    <a:pt x="21" y="83"/>
                    <a:pt x="21" y="84"/>
                    <a:pt x="21" y="84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20" y="85"/>
                    <a:pt x="20" y="85"/>
                    <a:pt x="20" y="85"/>
                  </a:cubicBezTo>
                  <a:moveTo>
                    <a:pt x="20" y="80"/>
                  </a:moveTo>
                  <a:cubicBezTo>
                    <a:pt x="20" y="80"/>
                    <a:pt x="20" y="80"/>
                    <a:pt x="20" y="80"/>
                  </a:cubicBezTo>
                  <a:cubicBezTo>
                    <a:pt x="21" y="80"/>
                    <a:pt x="20" y="79"/>
                    <a:pt x="20" y="79"/>
                  </a:cubicBezTo>
                  <a:cubicBezTo>
                    <a:pt x="20" y="79"/>
                    <a:pt x="19" y="79"/>
                    <a:pt x="19" y="79"/>
                  </a:cubicBezTo>
                  <a:cubicBezTo>
                    <a:pt x="19" y="80"/>
                    <a:pt x="20" y="79"/>
                    <a:pt x="20" y="80"/>
                  </a:cubicBezTo>
                  <a:moveTo>
                    <a:pt x="19" y="81"/>
                  </a:moveTo>
                  <a:cubicBezTo>
                    <a:pt x="20" y="80"/>
                    <a:pt x="19" y="80"/>
                    <a:pt x="19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9" y="80"/>
                    <a:pt x="18" y="80"/>
                    <a:pt x="18" y="80"/>
                  </a:cubicBezTo>
                  <a:cubicBezTo>
                    <a:pt x="19" y="80"/>
                    <a:pt x="19" y="81"/>
                    <a:pt x="19" y="81"/>
                  </a:cubicBezTo>
                  <a:moveTo>
                    <a:pt x="19" y="82"/>
                  </a:moveTo>
                  <a:cubicBezTo>
                    <a:pt x="20" y="82"/>
                    <a:pt x="20" y="81"/>
                    <a:pt x="20" y="81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9" y="81"/>
                    <a:pt x="19" y="81"/>
                    <a:pt x="19" y="82"/>
                  </a:cubicBezTo>
                  <a:moveTo>
                    <a:pt x="17" y="88"/>
                  </a:moveTo>
                  <a:cubicBezTo>
                    <a:pt x="17" y="88"/>
                    <a:pt x="16" y="88"/>
                    <a:pt x="16" y="88"/>
                  </a:cubicBezTo>
                  <a:cubicBezTo>
                    <a:pt x="16" y="88"/>
                    <a:pt x="16" y="89"/>
                    <a:pt x="17" y="89"/>
                  </a:cubicBezTo>
                  <a:cubicBezTo>
                    <a:pt x="17" y="88"/>
                    <a:pt x="17" y="88"/>
                    <a:pt x="17" y="88"/>
                  </a:cubicBezTo>
                  <a:moveTo>
                    <a:pt x="18" y="83"/>
                  </a:moveTo>
                  <a:cubicBezTo>
                    <a:pt x="18" y="83"/>
                    <a:pt x="19" y="82"/>
                    <a:pt x="18" y="82"/>
                  </a:cubicBezTo>
                  <a:cubicBezTo>
                    <a:pt x="18" y="82"/>
                    <a:pt x="17" y="84"/>
                    <a:pt x="18" y="83"/>
                  </a:cubicBezTo>
                  <a:moveTo>
                    <a:pt x="20" y="84"/>
                  </a:moveTo>
                  <a:cubicBezTo>
                    <a:pt x="21" y="84"/>
                    <a:pt x="20" y="83"/>
                    <a:pt x="19" y="82"/>
                  </a:cubicBezTo>
                  <a:cubicBezTo>
                    <a:pt x="19" y="83"/>
                    <a:pt x="20" y="83"/>
                    <a:pt x="20" y="84"/>
                  </a:cubicBezTo>
                  <a:moveTo>
                    <a:pt x="31" y="34"/>
                  </a:moveTo>
                  <a:cubicBezTo>
                    <a:pt x="31" y="34"/>
                    <a:pt x="31" y="34"/>
                    <a:pt x="31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1" y="35"/>
                    <a:pt x="31" y="34"/>
                    <a:pt x="31" y="34"/>
                  </a:cubicBezTo>
                  <a:cubicBezTo>
                    <a:pt x="31" y="34"/>
                    <a:pt x="31" y="33"/>
                    <a:pt x="30" y="32"/>
                  </a:cubicBezTo>
                  <a:cubicBezTo>
                    <a:pt x="30" y="32"/>
                    <a:pt x="31" y="33"/>
                    <a:pt x="31" y="34"/>
                  </a:cubicBezTo>
                  <a:moveTo>
                    <a:pt x="21" y="105"/>
                  </a:moveTo>
                  <a:cubicBezTo>
                    <a:pt x="20" y="105"/>
                    <a:pt x="21" y="104"/>
                    <a:pt x="21" y="104"/>
                  </a:cubicBezTo>
                  <a:cubicBezTo>
                    <a:pt x="21" y="103"/>
                    <a:pt x="21" y="105"/>
                    <a:pt x="21" y="105"/>
                  </a:cubicBezTo>
                  <a:moveTo>
                    <a:pt x="23" y="78"/>
                  </a:moveTo>
                  <a:cubicBezTo>
                    <a:pt x="24" y="79"/>
                    <a:pt x="23" y="78"/>
                    <a:pt x="23" y="79"/>
                  </a:cubicBezTo>
                  <a:cubicBezTo>
                    <a:pt x="22" y="78"/>
                    <a:pt x="23" y="78"/>
                    <a:pt x="23" y="78"/>
                  </a:cubicBezTo>
                  <a:cubicBezTo>
                    <a:pt x="23" y="77"/>
                    <a:pt x="23" y="78"/>
                    <a:pt x="23" y="78"/>
                  </a:cubicBezTo>
                  <a:moveTo>
                    <a:pt x="21" y="79"/>
                  </a:moveTo>
                  <a:cubicBezTo>
                    <a:pt x="20" y="79"/>
                    <a:pt x="21" y="78"/>
                    <a:pt x="20" y="78"/>
                  </a:cubicBezTo>
                  <a:cubicBezTo>
                    <a:pt x="21" y="78"/>
                    <a:pt x="21" y="78"/>
                    <a:pt x="20" y="77"/>
                  </a:cubicBezTo>
                  <a:cubicBezTo>
                    <a:pt x="21" y="78"/>
                    <a:pt x="21" y="78"/>
                    <a:pt x="21" y="79"/>
                  </a:cubicBezTo>
                  <a:moveTo>
                    <a:pt x="26" y="82"/>
                  </a:move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5" y="83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6" y="83"/>
                    <a:pt x="26" y="83"/>
                  </a:cubicBezTo>
                  <a:cubicBezTo>
                    <a:pt x="26" y="83"/>
                    <a:pt x="25" y="84"/>
                    <a:pt x="25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5" y="84"/>
                    <a:pt x="26" y="85"/>
                    <a:pt x="26" y="85"/>
                  </a:cubicBezTo>
                  <a:cubicBezTo>
                    <a:pt x="25" y="85"/>
                    <a:pt x="26" y="85"/>
                    <a:pt x="25" y="85"/>
                  </a:cubicBezTo>
                  <a:cubicBezTo>
                    <a:pt x="25" y="85"/>
                    <a:pt x="25" y="84"/>
                    <a:pt x="25" y="84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5" y="84"/>
                    <a:pt x="25" y="83"/>
                    <a:pt x="25" y="83"/>
                  </a:cubicBezTo>
                  <a:cubicBezTo>
                    <a:pt x="25" y="83"/>
                    <a:pt x="25" y="82"/>
                    <a:pt x="26" y="82"/>
                  </a:cubicBezTo>
                  <a:moveTo>
                    <a:pt x="66" y="108"/>
                  </a:moveTo>
                  <a:cubicBezTo>
                    <a:pt x="65" y="108"/>
                    <a:pt x="65" y="107"/>
                    <a:pt x="65" y="107"/>
                  </a:cubicBezTo>
                  <a:cubicBezTo>
                    <a:pt x="66" y="107"/>
                    <a:pt x="66" y="108"/>
                    <a:pt x="66" y="108"/>
                  </a:cubicBezTo>
                  <a:moveTo>
                    <a:pt x="24" y="81"/>
                  </a:moveTo>
                  <a:cubicBezTo>
                    <a:pt x="24" y="82"/>
                    <a:pt x="23" y="82"/>
                    <a:pt x="24" y="83"/>
                  </a:cubicBezTo>
                  <a:cubicBezTo>
                    <a:pt x="24" y="83"/>
                    <a:pt x="23" y="83"/>
                    <a:pt x="23" y="83"/>
                  </a:cubicBezTo>
                  <a:cubicBezTo>
                    <a:pt x="23" y="84"/>
                    <a:pt x="24" y="84"/>
                    <a:pt x="23" y="85"/>
                  </a:cubicBezTo>
                  <a:cubicBezTo>
                    <a:pt x="23" y="84"/>
                    <a:pt x="23" y="84"/>
                    <a:pt x="23" y="83"/>
                  </a:cubicBezTo>
                  <a:cubicBezTo>
                    <a:pt x="23" y="83"/>
                    <a:pt x="23" y="81"/>
                    <a:pt x="24" y="81"/>
                  </a:cubicBezTo>
                  <a:moveTo>
                    <a:pt x="24" y="81"/>
                  </a:moveTo>
                  <a:cubicBezTo>
                    <a:pt x="22" y="81"/>
                    <a:pt x="24" y="80"/>
                    <a:pt x="23" y="79"/>
                  </a:cubicBezTo>
                  <a:cubicBezTo>
                    <a:pt x="24" y="79"/>
                    <a:pt x="23" y="79"/>
                    <a:pt x="24" y="79"/>
                  </a:cubicBezTo>
                  <a:cubicBezTo>
                    <a:pt x="25" y="79"/>
                    <a:pt x="23" y="80"/>
                    <a:pt x="24" y="81"/>
                  </a:cubicBezTo>
                  <a:moveTo>
                    <a:pt x="21" y="82"/>
                  </a:moveTo>
                  <a:cubicBezTo>
                    <a:pt x="21" y="82"/>
                    <a:pt x="21" y="82"/>
                    <a:pt x="21" y="83"/>
                  </a:cubicBezTo>
                  <a:cubicBezTo>
                    <a:pt x="20" y="83"/>
                    <a:pt x="21" y="82"/>
                    <a:pt x="21" y="82"/>
                  </a:cubicBezTo>
                  <a:cubicBezTo>
                    <a:pt x="21" y="81"/>
                    <a:pt x="21" y="81"/>
                    <a:pt x="21" y="80"/>
                  </a:cubicBezTo>
                  <a:cubicBezTo>
                    <a:pt x="22" y="80"/>
                    <a:pt x="21" y="82"/>
                    <a:pt x="21" y="82"/>
                  </a:cubicBezTo>
                  <a:moveTo>
                    <a:pt x="40" y="106"/>
                  </a:moveTo>
                  <a:cubicBezTo>
                    <a:pt x="39" y="105"/>
                    <a:pt x="37" y="105"/>
                    <a:pt x="37" y="104"/>
                  </a:cubicBezTo>
                  <a:cubicBezTo>
                    <a:pt x="37" y="104"/>
                    <a:pt x="37" y="104"/>
                    <a:pt x="36" y="103"/>
                  </a:cubicBezTo>
                  <a:cubicBezTo>
                    <a:pt x="36" y="103"/>
                    <a:pt x="36" y="103"/>
                    <a:pt x="36" y="102"/>
                  </a:cubicBezTo>
                  <a:cubicBezTo>
                    <a:pt x="36" y="102"/>
                    <a:pt x="36" y="102"/>
                    <a:pt x="35" y="101"/>
                  </a:cubicBezTo>
                  <a:cubicBezTo>
                    <a:pt x="36" y="99"/>
                    <a:pt x="35" y="98"/>
                    <a:pt x="36" y="97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7" y="97"/>
                    <a:pt x="37" y="97"/>
                    <a:pt x="37" y="96"/>
                  </a:cubicBezTo>
                  <a:cubicBezTo>
                    <a:pt x="37" y="96"/>
                    <a:pt x="38" y="96"/>
                    <a:pt x="38" y="95"/>
                  </a:cubicBezTo>
                  <a:cubicBezTo>
                    <a:pt x="37" y="96"/>
                    <a:pt x="36" y="96"/>
                    <a:pt x="36" y="96"/>
                  </a:cubicBezTo>
                  <a:cubicBezTo>
                    <a:pt x="36" y="96"/>
                    <a:pt x="36" y="95"/>
                    <a:pt x="36" y="95"/>
                  </a:cubicBezTo>
                  <a:cubicBezTo>
                    <a:pt x="37" y="95"/>
                    <a:pt x="37" y="94"/>
                    <a:pt x="37" y="95"/>
                  </a:cubicBezTo>
                  <a:cubicBezTo>
                    <a:pt x="37" y="95"/>
                    <a:pt x="38" y="94"/>
                    <a:pt x="37" y="94"/>
                  </a:cubicBezTo>
                  <a:cubicBezTo>
                    <a:pt x="37" y="94"/>
                    <a:pt x="37" y="95"/>
                    <a:pt x="36" y="94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6" y="95"/>
                    <a:pt x="37" y="94"/>
                    <a:pt x="37" y="93"/>
                  </a:cubicBezTo>
                  <a:cubicBezTo>
                    <a:pt x="36" y="93"/>
                    <a:pt x="37" y="93"/>
                    <a:pt x="36" y="94"/>
                  </a:cubicBezTo>
                  <a:cubicBezTo>
                    <a:pt x="36" y="94"/>
                    <a:pt x="36" y="93"/>
                    <a:pt x="36" y="92"/>
                  </a:cubicBezTo>
                  <a:cubicBezTo>
                    <a:pt x="36" y="92"/>
                    <a:pt x="36" y="92"/>
                    <a:pt x="37" y="92"/>
                  </a:cubicBezTo>
                  <a:cubicBezTo>
                    <a:pt x="36" y="92"/>
                    <a:pt x="37" y="91"/>
                    <a:pt x="38" y="91"/>
                  </a:cubicBezTo>
                  <a:cubicBezTo>
                    <a:pt x="38" y="91"/>
                    <a:pt x="38" y="92"/>
                    <a:pt x="40" y="9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9" y="93"/>
                    <a:pt x="40" y="93"/>
                    <a:pt x="40" y="93"/>
                  </a:cubicBezTo>
                  <a:cubicBezTo>
                    <a:pt x="40" y="93"/>
                    <a:pt x="40" y="94"/>
                    <a:pt x="40" y="94"/>
                  </a:cubicBezTo>
                  <a:cubicBezTo>
                    <a:pt x="39" y="94"/>
                    <a:pt x="40" y="94"/>
                    <a:pt x="40" y="93"/>
                  </a:cubicBezTo>
                  <a:cubicBezTo>
                    <a:pt x="39" y="93"/>
                    <a:pt x="39" y="94"/>
                    <a:pt x="40" y="95"/>
                  </a:cubicBezTo>
                  <a:cubicBezTo>
                    <a:pt x="40" y="95"/>
                    <a:pt x="39" y="95"/>
                    <a:pt x="39" y="95"/>
                  </a:cubicBezTo>
                  <a:cubicBezTo>
                    <a:pt x="39" y="96"/>
                    <a:pt x="39" y="96"/>
                    <a:pt x="40" y="96"/>
                  </a:cubicBezTo>
                  <a:cubicBezTo>
                    <a:pt x="40" y="96"/>
                    <a:pt x="40" y="95"/>
                    <a:pt x="40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0" y="95"/>
                    <a:pt x="40" y="94"/>
                    <a:pt x="40" y="94"/>
                  </a:cubicBezTo>
                  <a:cubicBezTo>
                    <a:pt x="41" y="95"/>
                    <a:pt x="41" y="97"/>
                    <a:pt x="41" y="98"/>
                  </a:cubicBezTo>
                  <a:cubicBezTo>
                    <a:pt x="40" y="98"/>
                    <a:pt x="39" y="98"/>
                    <a:pt x="38" y="98"/>
                  </a:cubicBezTo>
                  <a:cubicBezTo>
                    <a:pt x="38" y="98"/>
                    <a:pt x="39" y="98"/>
                    <a:pt x="38" y="99"/>
                  </a:cubicBezTo>
                  <a:cubicBezTo>
                    <a:pt x="39" y="99"/>
                    <a:pt x="39" y="98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1" y="99"/>
                    <a:pt x="41" y="99"/>
                    <a:pt x="41" y="98"/>
                  </a:cubicBezTo>
                  <a:cubicBezTo>
                    <a:pt x="41" y="99"/>
                    <a:pt x="41" y="100"/>
                    <a:pt x="41" y="101"/>
                  </a:cubicBezTo>
                  <a:cubicBezTo>
                    <a:pt x="41" y="101"/>
                    <a:pt x="41" y="100"/>
                    <a:pt x="41" y="100"/>
                  </a:cubicBezTo>
                  <a:cubicBezTo>
                    <a:pt x="40" y="101"/>
                    <a:pt x="41" y="101"/>
                    <a:pt x="41" y="101"/>
                  </a:cubicBezTo>
                  <a:cubicBezTo>
                    <a:pt x="41" y="101"/>
                    <a:pt x="41" y="101"/>
                    <a:pt x="42" y="101"/>
                  </a:cubicBezTo>
                  <a:cubicBezTo>
                    <a:pt x="42" y="102"/>
                    <a:pt x="42" y="103"/>
                    <a:pt x="42" y="104"/>
                  </a:cubicBezTo>
                  <a:cubicBezTo>
                    <a:pt x="42" y="103"/>
                    <a:pt x="42" y="103"/>
                    <a:pt x="42" y="104"/>
                  </a:cubicBezTo>
                  <a:cubicBezTo>
                    <a:pt x="41" y="104"/>
                    <a:pt x="42" y="104"/>
                    <a:pt x="43" y="104"/>
                  </a:cubicBezTo>
                  <a:cubicBezTo>
                    <a:pt x="43" y="104"/>
                    <a:pt x="43" y="105"/>
                    <a:pt x="43" y="105"/>
                  </a:cubicBezTo>
                  <a:cubicBezTo>
                    <a:pt x="42" y="105"/>
                    <a:pt x="41" y="105"/>
                    <a:pt x="40" y="106"/>
                  </a:cubicBezTo>
                  <a:moveTo>
                    <a:pt x="38" y="95"/>
                  </a:moveTo>
                  <a:cubicBezTo>
                    <a:pt x="39" y="95"/>
                    <a:pt x="39" y="94"/>
                    <a:pt x="38" y="94"/>
                  </a:cubicBezTo>
                  <a:cubicBezTo>
                    <a:pt x="38" y="94"/>
                    <a:pt x="38" y="95"/>
                    <a:pt x="38" y="95"/>
                  </a:cubicBezTo>
                  <a:moveTo>
                    <a:pt x="38" y="98"/>
                  </a:moveTo>
                  <a:cubicBezTo>
                    <a:pt x="39" y="97"/>
                    <a:pt x="39" y="97"/>
                    <a:pt x="40" y="97"/>
                  </a:cubicBezTo>
                  <a:cubicBezTo>
                    <a:pt x="40" y="97"/>
                    <a:pt x="39" y="97"/>
                    <a:pt x="39" y="97"/>
                  </a:cubicBezTo>
                  <a:cubicBezTo>
                    <a:pt x="39" y="97"/>
                    <a:pt x="40" y="96"/>
                    <a:pt x="38" y="96"/>
                  </a:cubicBezTo>
                  <a:cubicBezTo>
                    <a:pt x="38" y="96"/>
                    <a:pt x="39" y="96"/>
                    <a:pt x="39" y="96"/>
                  </a:cubicBezTo>
                  <a:cubicBezTo>
                    <a:pt x="38" y="97"/>
                    <a:pt x="37" y="97"/>
                    <a:pt x="38" y="98"/>
                  </a:cubicBezTo>
                  <a:moveTo>
                    <a:pt x="39" y="101"/>
                  </a:moveTo>
                  <a:cubicBezTo>
                    <a:pt x="40" y="100"/>
                    <a:pt x="39" y="100"/>
                    <a:pt x="39" y="100"/>
                  </a:cubicBezTo>
                  <a:cubicBezTo>
                    <a:pt x="39" y="100"/>
                    <a:pt x="39" y="99"/>
                    <a:pt x="39" y="99"/>
                  </a:cubicBezTo>
                  <a:cubicBezTo>
                    <a:pt x="38" y="99"/>
                    <a:pt x="39" y="100"/>
                    <a:pt x="38" y="100"/>
                  </a:cubicBezTo>
                  <a:cubicBezTo>
                    <a:pt x="39" y="100"/>
                    <a:pt x="39" y="100"/>
                    <a:pt x="39" y="101"/>
                  </a:cubicBezTo>
                  <a:moveTo>
                    <a:pt x="38" y="100"/>
                  </a:moveTo>
                  <a:cubicBezTo>
                    <a:pt x="37" y="100"/>
                    <a:pt x="37" y="101"/>
                    <a:pt x="37" y="101"/>
                  </a:cubicBezTo>
                  <a:cubicBezTo>
                    <a:pt x="38" y="101"/>
                    <a:pt x="38" y="101"/>
                    <a:pt x="38" y="100"/>
                  </a:cubicBezTo>
                  <a:moveTo>
                    <a:pt x="40" y="102"/>
                  </a:moveTo>
                  <a:cubicBezTo>
                    <a:pt x="40" y="101"/>
                    <a:pt x="39" y="101"/>
                    <a:pt x="39" y="101"/>
                  </a:cubicBezTo>
                  <a:cubicBezTo>
                    <a:pt x="39" y="101"/>
                    <a:pt x="39" y="101"/>
                    <a:pt x="39" y="102"/>
                  </a:cubicBezTo>
                  <a:lnTo>
                    <a:pt x="40" y="102"/>
                  </a:lnTo>
                  <a:close/>
                  <a:moveTo>
                    <a:pt x="40" y="102"/>
                  </a:moveTo>
                  <a:cubicBezTo>
                    <a:pt x="40" y="102"/>
                    <a:pt x="39" y="102"/>
                    <a:pt x="39" y="102"/>
                  </a:cubicBezTo>
                  <a:cubicBezTo>
                    <a:pt x="39" y="102"/>
                    <a:pt x="41" y="103"/>
                    <a:pt x="40" y="102"/>
                  </a:cubicBezTo>
                  <a:moveTo>
                    <a:pt x="41" y="104"/>
                  </a:moveTo>
                  <a:cubicBezTo>
                    <a:pt x="41" y="104"/>
                    <a:pt x="42" y="104"/>
                    <a:pt x="41" y="104"/>
                  </a:cubicBezTo>
                  <a:cubicBezTo>
                    <a:pt x="41" y="104"/>
                    <a:pt x="40" y="104"/>
                    <a:pt x="40" y="105"/>
                  </a:cubicBezTo>
                  <a:cubicBezTo>
                    <a:pt x="41" y="105"/>
                    <a:pt x="41" y="104"/>
                    <a:pt x="41" y="104"/>
                  </a:cubicBezTo>
                  <a:moveTo>
                    <a:pt x="31" y="41"/>
                  </a:moveTo>
                  <a:cubicBezTo>
                    <a:pt x="31" y="41"/>
                    <a:pt x="31" y="40"/>
                    <a:pt x="32" y="41"/>
                  </a:cubicBezTo>
                  <a:cubicBezTo>
                    <a:pt x="32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moveTo>
                    <a:pt x="32" y="42"/>
                  </a:moveTo>
                  <a:cubicBezTo>
                    <a:pt x="32" y="42"/>
                    <a:pt x="33" y="43"/>
                    <a:pt x="32" y="43"/>
                  </a:cubicBezTo>
                  <a:cubicBezTo>
                    <a:pt x="32" y="42"/>
                    <a:pt x="33" y="43"/>
                    <a:pt x="32" y="42"/>
                  </a:cubicBezTo>
                  <a:moveTo>
                    <a:pt x="32" y="45"/>
                  </a:moveTo>
                  <a:cubicBezTo>
                    <a:pt x="32" y="45"/>
                    <a:pt x="30" y="42"/>
                    <a:pt x="32" y="44"/>
                  </a:cubicBezTo>
                  <a:cubicBezTo>
                    <a:pt x="32" y="43"/>
                    <a:pt x="31" y="43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1" y="44"/>
                    <a:pt x="32" y="45"/>
                  </a:cubicBezTo>
                  <a:cubicBezTo>
                    <a:pt x="33" y="45"/>
                    <a:pt x="32" y="45"/>
                    <a:pt x="32" y="45"/>
                  </a:cubicBezTo>
                  <a:moveTo>
                    <a:pt x="31" y="40"/>
                  </a:moveTo>
                  <a:cubicBezTo>
                    <a:pt x="32" y="40"/>
                    <a:pt x="31" y="39"/>
                    <a:pt x="31" y="39"/>
                  </a:cubicBezTo>
                  <a:cubicBezTo>
                    <a:pt x="32" y="40"/>
                    <a:pt x="31" y="40"/>
                    <a:pt x="32" y="41"/>
                  </a:cubicBezTo>
                  <a:cubicBezTo>
                    <a:pt x="32" y="41"/>
                    <a:pt x="31" y="40"/>
                    <a:pt x="31" y="39"/>
                  </a:cubicBezTo>
                  <a:cubicBezTo>
                    <a:pt x="30" y="38"/>
                    <a:pt x="31" y="41"/>
                    <a:pt x="31" y="40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9"/>
                    <a:pt x="31" y="40"/>
                    <a:pt x="31" y="40"/>
                  </a:cubicBezTo>
                  <a:moveTo>
                    <a:pt x="30" y="41"/>
                  </a:moveTo>
                  <a:cubicBezTo>
                    <a:pt x="30" y="41"/>
                    <a:pt x="30" y="40"/>
                    <a:pt x="30" y="40"/>
                  </a:cubicBezTo>
                  <a:cubicBezTo>
                    <a:pt x="31" y="41"/>
                    <a:pt x="31" y="42"/>
                    <a:pt x="31" y="43"/>
                  </a:cubicBezTo>
                  <a:cubicBezTo>
                    <a:pt x="30" y="42"/>
                    <a:pt x="31" y="42"/>
                    <a:pt x="31" y="41"/>
                  </a:cubicBezTo>
                  <a:cubicBezTo>
                    <a:pt x="30" y="41"/>
                    <a:pt x="31" y="42"/>
                    <a:pt x="30" y="41"/>
                  </a:cubicBezTo>
                  <a:moveTo>
                    <a:pt x="28" y="67"/>
                  </a:moveTo>
                  <a:cubicBezTo>
                    <a:pt x="29" y="67"/>
                    <a:pt x="29" y="67"/>
                    <a:pt x="29" y="67"/>
                  </a:cubicBezTo>
                  <a:cubicBezTo>
                    <a:pt x="30" y="67"/>
                    <a:pt x="29" y="68"/>
                    <a:pt x="28" y="68"/>
                  </a:cubicBezTo>
                  <a:lnTo>
                    <a:pt x="28" y="67"/>
                  </a:lnTo>
                  <a:close/>
                  <a:moveTo>
                    <a:pt x="30" y="37"/>
                  </a:moveTo>
                  <a:cubicBezTo>
                    <a:pt x="31" y="38"/>
                    <a:pt x="30" y="37"/>
                    <a:pt x="30" y="38"/>
                  </a:cubicBezTo>
                  <a:cubicBezTo>
                    <a:pt x="30" y="37"/>
                    <a:pt x="30" y="38"/>
                    <a:pt x="29" y="36"/>
                  </a:cubicBezTo>
                  <a:cubicBezTo>
                    <a:pt x="30" y="37"/>
                    <a:pt x="29" y="36"/>
                    <a:pt x="30" y="37"/>
                  </a:cubicBezTo>
                  <a:moveTo>
                    <a:pt x="33" y="38"/>
                  </a:moveTo>
                  <a:cubicBezTo>
                    <a:pt x="34" y="39"/>
                    <a:pt x="34" y="40"/>
                    <a:pt x="33" y="39"/>
                  </a:cubicBezTo>
                  <a:cubicBezTo>
                    <a:pt x="32" y="38"/>
                    <a:pt x="33" y="39"/>
                    <a:pt x="33" y="39"/>
                  </a:cubicBezTo>
                  <a:cubicBezTo>
                    <a:pt x="33" y="39"/>
                    <a:pt x="33" y="38"/>
                    <a:pt x="33" y="38"/>
                  </a:cubicBezTo>
                  <a:moveTo>
                    <a:pt x="30" y="43"/>
                  </a:moveTo>
                  <a:cubicBezTo>
                    <a:pt x="30" y="43"/>
                    <a:pt x="32" y="44"/>
                    <a:pt x="31" y="45"/>
                  </a:cubicBezTo>
                  <a:cubicBezTo>
                    <a:pt x="31" y="44"/>
                    <a:pt x="31" y="44"/>
                    <a:pt x="30" y="43"/>
                  </a:cubicBezTo>
                  <a:cubicBezTo>
                    <a:pt x="30" y="42"/>
                    <a:pt x="29" y="41"/>
                    <a:pt x="30" y="42"/>
                  </a:cubicBezTo>
                  <a:cubicBezTo>
                    <a:pt x="30" y="42"/>
                    <a:pt x="31" y="44"/>
                    <a:pt x="30" y="43"/>
                  </a:cubicBezTo>
                  <a:moveTo>
                    <a:pt x="34" y="40"/>
                  </a:moveTo>
                  <a:cubicBezTo>
                    <a:pt x="34" y="41"/>
                    <a:pt x="34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1"/>
                    <a:pt x="34" y="41"/>
                  </a:cubicBezTo>
                  <a:cubicBezTo>
                    <a:pt x="33" y="40"/>
                    <a:pt x="33" y="40"/>
                    <a:pt x="34" y="40"/>
                  </a:cubicBezTo>
                  <a:moveTo>
                    <a:pt x="31" y="38"/>
                  </a:moveTo>
                  <a:cubicBezTo>
                    <a:pt x="31" y="38"/>
                    <a:pt x="31" y="38"/>
                    <a:pt x="31" y="38"/>
                  </a:cubicBezTo>
                  <a:cubicBezTo>
                    <a:pt x="31" y="37"/>
                    <a:pt x="31" y="38"/>
                    <a:pt x="31" y="38"/>
                  </a:cubicBezTo>
                  <a:cubicBezTo>
                    <a:pt x="31" y="37"/>
                    <a:pt x="31" y="37"/>
                    <a:pt x="30" y="36"/>
                  </a:cubicBezTo>
                  <a:cubicBezTo>
                    <a:pt x="30" y="36"/>
                    <a:pt x="31" y="37"/>
                    <a:pt x="31" y="37"/>
                  </a:cubicBezTo>
                  <a:cubicBezTo>
                    <a:pt x="31" y="37"/>
                    <a:pt x="31" y="37"/>
                    <a:pt x="31" y="38"/>
                  </a:cubicBezTo>
                  <a:moveTo>
                    <a:pt x="31" y="34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33" y="37"/>
                    <a:pt x="31" y="36"/>
                    <a:pt x="32" y="37"/>
                  </a:cubicBezTo>
                  <a:cubicBezTo>
                    <a:pt x="32" y="36"/>
                    <a:pt x="31" y="35"/>
                    <a:pt x="31" y="36"/>
                  </a:cubicBezTo>
                  <a:cubicBezTo>
                    <a:pt x="31" y="36"/>
                    <a:pt x="31" y="36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5"/>
                    <a:pt x="30" y="34"/>
                    <a:pt x="30" y="35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5"/>
                    <a:pt x="31" y="35"/>
                    <a:pt x="31" y="36"/>
                  </a:cubicBezTo>
                  <a:cubicBezTo>
                    <a:pt x="31" y="35"/>
                    <a:pt x="30" y="33"/>
                    <a:pt x="30" y="32"/>
                  </a:cubicBezTo>
                  <a:cubicBezTo>
                    <a:pt x="31" y="34"/>
                    <a:pt x="30" y="33"/>
                    <a:pt x="30" y="32"/>
                  </a:cubicBezTo>
                  <a:cubicBezTo>
                    <a:pt x="30" y="33"/>
                    <a:pt x="30" y="33"/>
                    <a:pt x="31" y="34"/>
                  </a:cubicBezTo>
                  <a:cubicBezTo>
                    <a:pt x="31" y="35"/>
                    <a:pt x="30" y="34"/>
                    <a:pt x="31" y="34"/>
                  </a:cubicBezTo>
                  <a:moveTo>
                    <a:pt x="34" y="43"/>
                  </a:move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5"/>
                    <a:pt x="34" y="46"/>
                    <a:pt x="34" y="47"/>
                  </a:cubicBezTo>
                  <a:cubicBezTo>
                    <a:pt x="33" y="45"/>
                    <a:pt x="34" y="45"/>
                    <a:pt x="34" y="45"/>
                  </a:cubicBezTo>
                  <a:cubicBezTo>
                    <a:pt x="34" y="45"/>
                    <a:pt x="33" y="44"/>
                    <a:pt x="34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2" y="43"/>
                    <a:pt x="33" y="44"/>
                    <a:pt x="34" y="44"/>
                  </a:cubicBezTo>
                  <a:cubicBezTo>
                    <a:pt x="33" y="43"/>
                    <a:pt x="34" y="43"/>
                    <a:pt x="33" y="42"/>
                  </a:cubicBezTo>
                  <a:cubicBezTo>
                    <a:pt x="34" y="42"/>
                    <a:pt x="34" y="42"/>
                    <a:pt x="34" y="43"/>
                  </a:cubicBezTo>
                  <a:moveTo>
                    <a:pt x="29" y="68"/>
                  </a:moveTo>
                  <a:cubicBezTo>
                    <a:pt x="30" y="68"/>
                    <a:pt x="30" y="69"/>
                    <a:pt x="29" y="70"/>
                  </a:cubicBezTo>
                  <a:cubicBezTo>
                    <a:pt x="29" y="70"/>
                    <a:pt x="30" y="69"/>
                    <a:pt x="29" y="68"/>
                  </a:cubicBezTo>
                  <a:moveTo>
                    <a:pt x="22" y="70"/>
                  </a:moveTo>
                  <a:cubicBezTo>
                    <a:pt x="22" y="70"/>
                    <a:pt x="23" y="69"/>
                    <a:pt x="23" y="69"/>
                  </a:cubicBezTo>
                  <a:cubicBezTo>
                    <a:pt x="24" y="69"/>
                    <a:pt x="23" y="70"/>
                    <a:pt x="23" y="70"/>
                  </a:cubicBezTo>
                  <a:cubicBezTo>
                    <a:pt x="23" y="70"/>
                    <a:pt x="23" y="71"/>
                    <a:pt x="23" y="71"/>
                  </a:cubicBezTo>
                  <a:cubicBezTo>
                    <a:pt x="23" y="71"/>
                    <a:pt x="22" y="72"/>
                    <a:pt x="23" y="72"/>
                  </a:cubicBezTo>
                  <a:cubicBezTo>
                    <a:pt x="22" y="72"/>
                    <a:pt x="22" y="72"/>
                    <a:pt x="22" y="73"/>
                  </a:cubicBezTo>
                  <a:cubicBezTo>
                    <a:pt x="21" y="72"/>
                    <a:pt x="22" y="72"/>
                    <a:pt x="22" y="71"/>
                  </a:cubicBezTo>
                  <a:cubicBezTo>
                    <a:pt x="23" y="71"/>
                    <a:pt x="22" y="70"/>
                    <a:pt x="22" y="70"/>
                  </a:cubicBezTo>
                  <a:moveTo>
                    <a:pt x="27" y="69"/>
                  </a:moveTo>
                  <a:cubicBezTo>
                    <a:pt x="26" y="69"/>
                    <a:pt x="27" y="68"/>
                    <a:pt x="26" y="68"/>
                  </a:cubicBezTo>
                  <a:cubicBezTo>
                    <a:pt x="26" y="68"/>
                    <a:pt x="26" y="68"/>
                    <a:pt x="27" y="68"/>
                  </a:cubicBezTo>
                  <a:cubicBezTo>
                    <a:pt x="27" y="68"/>
                    <a:pt x="28" y="68"/>
                    <a:pt x="27" y="69"/>
                  </a:cubicBezTo>
                  <a:moveTo>
                    <a:pt x="27" y="68"/>
                  </a:moveTo>
                  <a:cubicBezTo>
                    <a:pt x="27" y="68"/>
                    <a:pt x="25" y="68"/>
                    <a:pt x="25" y="68"/>
                  </a:cubicBezTo>
                  <a:cubicBezTo>
                    <a:pt x="26" y="67"/>
                    <a:pt x="26" y="68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moveTo>
                    <a:pt x="22" y="68"/>
                  </a:moveTo>
                  <a:cubicBezTo>
                    <a:pt x="22" y="69"/>
                    <a:pt x="22" y="69"/>
                    <a:pt x="22" y="69"/>
                  </a:cubicBezTo>
                  <a:cubicBezTo>
                    <a:pt x="22" y="70"/>
                    <a:pt x="21" y="68"/>
                    <a:pt x="22" y="68"/>
                  </a:cubicBezTo>
                  <a:moveTo>
                    <a:pt x="36" y="52"/>
                  </a:moveTo>
                  <a:cubicBezTo>
                    <a:pt x="36" y="53"/>
                    <a:pt x="36" y="52"/>
                    <a:pt x="36" y="53"/>
                  </a:cubicBezTo>
                  <a:cubicBezTo>
                    <a:pt x="34" y="52"/>
                    <a:pt x="36" y="53"/>
                    <a:pt x="35" y="52"/>
                  </a:cubicBezTo>
                  <a:cubicBezTo>
                    <a:pt x="34" y="51"/>
                    <a:pt x="35" y="52"/>
                    <a:pt x="36" y="52"/>
                  </a:cubicBezTo>
                  <a:moveTo>
                    <a:pt x="36" y="61"/>
                  </a:moveTo>
                  <a:cubicBezTo>
                    <a:pt x="36" y="62"/>
                    <a:pt x="35" y="63"/>
                    <a:pt x="35" y="64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4"/>
                    <a:pt x="35" y="64"/>
                    <a:pt x="35" y="63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5" y="62"/>
                    <a:pt x="35" y="62"/>
                    <a:pt x="36" y="61"/>
                  </a:cubicBezTo>
                  <a:moveTo>
                    <a:pt x="24" y="71"/>
                  </a:moveTo>
                  <a:cubicBezTo>
                    <a:pt x="23" y="71"/>
                    <a:pt x="23" y="70"/>
                    <a:pt x="23" y="70"/>
                  </a:cubicBezTo>
                  <a:cubicBezTo>
                    <a:pt x="24" y="70"/>
                    <a:pt x="24" y="70"/>
                    <a:pt x="24" y="71"/>
                  </a:cubicBezTo>
                  <a:moveTo>
                    <a:pt x="27" y="72"/>
                  </a:moveTo>
                  <a:cubicBezTo>
                    <a:pt x="27" y="73"/>
                    <a:pt x="27" y="73"/>
                    <a:pt x="26" y="73"/>
                  </a:cubicBezTo>
                  <a:cubicBezTo>
                    <a:pt x="24" y="73"/>
                    <a:pt x="26" y="71"/>
                    <a:pt x="26" y="70"/>
                  </a:cubicBezTo>
                  <a:cubicBezTo>
                    <a:pt x="26" y="70"/>
                    <a:pt x="25" y="70"/>
                    <a:pt x="25" y="70"/>
                  </a:cubicBezTo>
                  <a:cubicBezTo>
                    <a:pt x="26" y="70"/>
                    <a:pt x="25" y="69"/>
                    <a:pt x="25" y="69"/>
                  </a:cubicBezTo>
                  <a:cubicBezTo>
                    <a:pt x="25" y="68"/>
                    <a:pt x="25" y="68"/>
                    <a:pt x="26" y="68"/>
                  </a:cubicBezTo>
                  <a:cubicBezTo>
                    <a:pt x="26" y="69"/>
                    <a:pt x="25" y="69"/>
                    <a:pt x="26" y="70"/>
                  </a:cubicBezTo>
                  <a:cubicBezTo>
                    <a:pt x="26" y="70"/>
                    <a:pt x="27" y="70"/>
                    <a:pt x="27" y="71"/>
                  </a:cubicBezTo>
                  <a:cubicBezTo>
                    <a:pt x="26" y="71"/>
                    <a:pt x="26" y="70"/>
                    <a:pt x="26" y="70"/>
                  </a:cubicBezTo>
                  <a:cubicBezTo>
                    <a:pt x="26" y="71"/>
                    <a:pt x="25" y="72"/>
                    <a:pt x="27" y="72"/>
                  </a:cubicBezTo>
                  <a:moveTo>
                    <a:pt x="33" y="70"/>
                  </a:moveTo>
                  <a:cubicBezTo>
                    <a:pt x="34" y="70"/>
                    <a:pt x="34" y="71"/>
                    <a:pt x="34" y="72"/>
                  </a:cubicBezTo>
                  <a:cubicBezTo>
                    <a:pt x="34" y="72"/>
                    <a:pt x="35" y="73"/>
                    <a:pt x="33" y="73"/>
                  </a:cubicBezTo>
                  <a:cubicBezTo>
                    <a:pt x="33" y="72"/>
                    <a:pt x="33" y="71"/>
                    <a:pt x="33" y="70"/>
                  </a:cubicBezTo>
                  <a:moveTo>
                    <a:pt x="28" y="133"/>
                  </a:moveTo>
                  <a:cubicBezTo>
                    <a:pt x="29" y="133"/>
                    <a:pt x="29" y="134"/>
                    <a:pt x="29" y="134"/>
                  </a:cubicBezTo>
                  <a:cubicBezTo>
                    <a:pt x="29" y="135"/>
                    <a:pt x="28" y="134"/>
                    <a:pt x="28" y="133"/>
                  </a:cubicBezTo>
                  <a:moveTo>
                    <a:pt x="29" y="14"/>
                  </a:moveTo>
                  <a:cubicBezTo>
                    <a:pt x="30" y="15"/>
                    <a:pt x="29" y="14"/>
                    <a:pt x="28" y="14"/>
                  </a:cubicBezTo>
                  <a:cubicBezTo>
                    <a:pt x="28" y="13"/>
                    <a:pt x="29" y="14"/>
                    <a:pt x="29" y="14"/>
                  </a:cubicBezTo>
                  <a:moveTo>
                    <a:pt x="29" y="15"/>
                  </a:moveTo>
                  <a:cubicBezTo>
                    <a:pt x="30" y="16"/>
                    <a:pt x="30" y="16"/>
                    <a:pt x="30" y="16"/>
                  </a:cubicBezTo>
                  <a:cubicBezTo>
                    <a:pt x="31" y="17"/>
                    <a:pt x="29" y="16"/>
                    <a:pt x="29" y="15"/>
                  </a:cubicBezTo>
                  <a:moveTo>
                    <a:pt x="28" y="12"/>
                  </a:moveTo>
                  <a:cubicBezTo>
                    <a:pt x="27" y="11"/>
                    <a:pt x="28" y="12"/>
                    <a:pt x="29" y="12"/>
                  </a:cubicBezTo>
                  <a:cubicBezTo>
                    <a:pt x="29" y="13"/>
                    <a:pt x="28" y="13"/>
                    <a:pt x="28" y="12"/>
                  </a:cubicBezTo>
                  <a:moveTo>
                    <a:pt x="39" y="20"/>
                  </a:moveTo>
                  <a:cubicBezTo>
                    <a:pt x="39" y="19"/>
                    <a:pt x="40" y="20"/>
                    <a:pt x="41" y="20"/>
                  </a:cubicBezTo>
                  <a:cubicBezTo>
                    <a:pt x="41" y="21"/>
                    <a:pt x="40" y="20"/>
                    <a:pt x="39" y="20"/>
                  </a:cubicBezTo>
                  <a:moveTo>
                    <a:pt x="26" y="9"/>
                  </a:moveTo>
                  <a:cubicBezTo>
                    <a:pt x="25" y="9"/>
                    <a:pt x="24" y="9"/>
                    <a:pt x="23" y="8"/>
                  </a:cubicBezTo>
                  <a:cubicBezTo>
                    <a:pt x="23" y="7"/>
                    <a:pt x="22" y="8"/>
                    <a:pt x="22" y="7"/>
                  </a:cubicBezTo>
                  <a:cubicBezTo>
                    <a:pt x="23" y="8"/>
                    <a:pt x="23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9"/>
                    <a:pt x="25" y="9"/>
                    <a:pt x="25" y="9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6" y="9"/>
                    <a:pt x="26" y="8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8" y="9"/>
                    <a:pt x="28" y="9"/>
                  </a:cubicBezTo>
                  <a:cubicBezTo>
                    <a:pt x="28" y="10"/>
                    <a:pt x="27" y="9"/>
                    <a:pt x="28" y="10"/>
                  </a:cubicBezTo>
                  <a:cubicBezTo>
                    <a:pt x="27" y="11"/>
                    <a:pt x="26" y="9"/>
                    <a:pt x="27" y="9"/>
                  </a:cubicBezTo>
                  <a:cubicBezTo>
                    <a:pt x="27" y="9"/>
                    <a:pt x="26" y="9"/>
                    <a:pt x="26" y="9"/>
                  </a:cubicBezTo>
                  <a:moveTo>
                    <a:pt x="25" y="14"/>
                  </a:moveTo>
                  <a:cubicBezTo>
                    <a:pt x="25" y="13"/>
                    <a:pt x="26" y="15"/>
                    <a:pt x="27" y="15"/>
                  </a:cubicBezTo>
                  <a:cubicBezTo>
                    <a:pt x="27" y="16"/>
                    <a:pt x="26" y="14"/>
                    <a:pt x="25" y="14"/>
                  </a:cubicBezTo>
                  <a:moveTo>
                    <a:pt x="42" y="17"/>
                  </a:moveTo>
                  <a:cubicBezTo>
                    <a:pt x="42" y="18"/>
                    <a:pt x="42" y="18"/>
                    <a:pt x="42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8"/>
                    <a:pt x="43" y="18"/>
                    <a:pt x="44" y="19"/>
                  </a:cubicBezTo>
                  <a:cubicBezTo>
                    <a:pt x="44" y="19"/>
                    <a:pt x="44" y="19"/>
                    <a:pt x="43" y="20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8"/>
                    <a:pt x="43" y="20"/>
                    <a:pt x="42" y="19"/>
                  </a:cubicBezTo>
                  <a:cubicBezTo>
                    <a:pt x="42" y="17"/>
                    <a:pt x="41" y="18"/>
                    <a:pt x="41" y="17"/>
                  </a:cubicBezTo>
                  <a:cubicBezTo>
                    <a:pt x="41" y="16"/>
                    <a:pt x="41" y="16"/>
                    <a:pt x="42" y="16"/>
                  </a:cubicBezTo>
                  <a:cubicBezTo>
                    <a:pt x="42" y="17"/>
                    <a:pt x="42" y="17"/>
                    <a:pt x="42" y="17"/>
                  </a:cubicBezTo>
                  <a:moveTo>
                    <a:pt x="24" y="10"/>
                  </a:moveTo>
                  <a:cubicBezTo>
                    <a:pt x="24" y="11"/>
                    <a:pt x="23" y="9"/>
                    <a:pt x="22" y="10"/>
                  </a:cubicBezTo>
                  <a:cubicBezTo>
                    <a:pt x="22" y="9"/>
                    <a:pt x="23" y="10"/>
                    <a:pt x="24" y="10"/>
                  </a:cubicBezTo>
                  <a:moveTo>
                    <a:pt x="24" y="7"/>
                  </a:moveTo>
                  <a:cubicBezTo>
                    <a:pt x="24" y="6"/>
                    <a:pt x="25" y="7"/>
                    <a:pt x="25" y="7"/>
                  </a:cubicBezTo>
                  <a:cubicBezTo>
                    <a:pt x="25" y="8"/>
                    <a:pt x="25" y="7"/>
                    <a:pt x="24" y="7"/>
                  </a:cubicBezTo>
                  <a:moveTo>
                    <a:pt x="45" y="18"/>
                  </a:moveTo>
                  <a:cubicBezTo>
                    <a:pt x="46" y="18"/>
                    <a:pt x="46" y="17"/>
                    <a:pt x="46" y="18"/>
                  </a:cubicBezTo>
                  <a:cubicBezTo>
                    <a:pt x="46" y="19"/>
                    <a:pt x="46" y="18"/>
                    <a:pt x="45" y="18"/>
                  </a:cubicBezTo>
                  <a:moveTo>
                    <a:pt x="50" y="21"/>
                  </a:moveTo>
                  <a:cubicBezTo>
                    <a:pt x="50" y="21"/>
                    <a:pt x="50" y="21"/>
                    <a:pt x="50" y="21"/>
                  </a:cubicBezTo>
                  <a:cubicBezTo>
                    <a:pt x="50" y="20"/>
                    <a:pt x="50" y="20"/>
                    <a:pt x="51" y="20"/>
                  </a:cubicBezTo>
                  <a:cubicBezTo>
                    <a:pt x="51" y="21"/>
                    <a:pt x="50" y="21"/>
                    <a:pt x="50" y="21"/>
                  </a:cubicBezTo>
                  <a:moveTo>
                    <a:pt x="24" y="14"/>
                  </a:moveTo>
                  <a:cubicBezTo>
                    <a:pt x="22" y="13"/>
                    <a:pt x="21" y="13"/>
                    <a:pt x="19" y="12"/>
                  </a:cubicBezTo>
                  <a:cubicBezTo>
                    <a:pt x="18" y="12"/>
                    <a:pt x="19" y="12"/>
                    <a:pt x="20" y="12"/>
                  </a:cubicBezTo>
                  <a:cubicBezTo>
                    <a:pt x="21" y="13"/>
                    <a:pt x="23" y="13"/>
                    <a:pt x="25" y="14"/>
                  </a:cubicBezTo>
                  <a:cubicBezTo>
                    <a:pt x="25" y="14"/>
                    <a:pt x="25" y="14"/>
                    <a:pt x="24" y="14"/>
                  </a:cubicBezTo>
                  <a:moveTo>
                    <a:pt x="58" y="26"/>
                  </a:moveTo>
                  <a:cubicBezTo>
                    <a:pt x="59" y="26"/>
                    <a:pt x="58" y="27"/>
                    <a:pt x="58" y="27"/>
                  </a:cubicBezTo>
                  <a:cubicBezTo>
                    <a:pt x="57" y="27"/>
                    <a:pt x="58" y="26"/>
                    <a:pt x="58" y="26"/>
                  </a:cubicBezTo>
                  <a:moveTo>
                    <a:pt x="67" y="30"/>
                  </a:moveTo>
                  <a:cubicBezTo>
                    <a:pt x="68" y="30"/>
                    <a:pt x="68" y="30"/>
                    <a:pt x="68" y="31"/>
                  </a:cubicBezTo>
                  <a:cubicBezTo>
                    <a:pt x="67" y="31"/>
                    <a:pt x="67" y="30"/>
                    <a:pt x="67" y="30"/>
                  </a:cubicBezTo>
                  <a:moveTo>
                    <a:pt x="60" y="24"/>
                  </a:moveTo>
                  <a:cubicBezTo>
                    <a:pt x="61" y="24"/>
                    <a:pt x="63" y="25"/>
                    <a:pt x="64" y="27"/>
                  </a:cubicBezTo>
                  <a:cubicBezTo>
                    <a:pt x="64" y="28"/>
                    <a:pt x="65" y="27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6" y="29"/>
                    <a:pt x="67" y="29"/>
                  </a:cubicBezTo>
                  <a:cubicBezTo>
                    <a:pt x="66" y="30"/>
                    <a:pt x="67" y="31"/>
                    <a:pt x="67" y="31"/>
                  </a:cubicBezTo>
                  <a:cubicBezTo>
                    <a:pt x="66" y="32"/>
                    <a:pt x="65" y="30"/>
                    <a:pt x="65" y="29"/>
                  </a:cubicBezTo>
                  <a:cubicBezTo>
                    <a:pt x="65" y="30"/>
                    <a:pt x="63" y="30"/>
                    <a:pt x="63" y="29"/>
                  </a:cubicBezTo>
                  <a:cubicBezTo>
                    <a:pt x="63" y="28"/>
                    <a:pt x="64" y="29"/>
                    <a:pt x="64" y="29"/>
                  </a:cubicBezTo>
                  <a:cubicBezTo>
                    <a:pt x="64" y="28"/>
                    <a:pt x="63" y="29"/>
                    <a:pt x="63" y="29"/>
                  </a:cubicBezTo>
                  <a:cubicBezTo>
                    <a:pt x="63" y="28"/>
                    <a:pt x="62" y="28"/>
                    <a:pt x="62" y="28"/>
                  </a:cubicBezTo>
                  <a:cubicBezTo>
                    <a:pt x="62" y="28"/>
                    <a:pt x="63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6"/>
                    <a:pt x="61" y="27"/>
                    <a:pt x="60" y="26"/>
                  </a:cubicBezTo>
                  <a:cubicBezTo>
                    <a:pt x="60" y="26"/>
                    <a:pt x="60" y="25"/>
                    <a:pt x="60" y="25"/>
                  </a:cubicBezTo>
                  <a:cubicBezTo>
                    <a:pt x="60" y="25"/>
                    <a:pt x="61" y="24"/>
                    <a:pt x="60" y="24"/>
                  </a:cubicBezTo>
                  <a:moveTo>
                    <a:pt x="61" y="25"/>
                  </a:moveTo>
                  <a:cubicBezTo>
                    <a:pt x="62" y="25"/>
                    <a:pt x="61" y="27"/>
                    <a:pt x="62" y="26"/>
                  </a:cubicBezTo>
                  <a:cubicBezTo>
                    <a:pt x="62" y="25"/>
                    <a:pt x="62" y="25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moveTo>
                    <a:pt x="45" y="22"/>
                  </a:moveTo>
                  <a:cubicBezTo>
                    <a:pt x="44" y="23"/>
                    <a:pt x="44" y="22"/>
                    <a:pt x="43" y="22"/>
                  </a:cubicBezTo>
                  <a:cubicBezTo>
                    <a:pt x="43" y="21"/>
                    <a:pt x="44" y="22"/>
                    <a:pt x="45" y="22"/>
                  </a:cubicBezTo>
                  <a:moveTo>
                    <a:pt x="45" y="21"/>
                  </a:moveTo>
                  <a:cubicBezTo>
                    <a:pt x="45" y="21"/>
                    <a:pt x="43" y="20"/>
                    <a:pt x="43" y="20"/>
                  </a:cubicBezTo>
                  <a:cubicBezTo>
                    <a:pt x="43" y="19"/>
                    <a:pt x="44" y="21"/>
                    <a:pt x="45" y="21"/>
                  </a:cubicBezTo>
                  <a:moveTo>
                    <a:pt x="66" y="38"/>
                  </a:moveTo>
                  <a:cubicBezTo>
                    <a:pt x="67" y="38"/>
                    <a:pt x="66" y="39"/>
                    <a:pt x="67" y="39"/>
                  </a:cubicBezTo>
                  <a:cubicBezTo>
                    <a:pt x="67" y="40"/>
                    <a:pt x="66" y="39"/>
                    <a:pt x="66" y="38"/>
                  </a:cubicBezTo>
                  <a:moveTo>
                    <a:pt x="61" y="34"/>
                  </a:moveTo>
                  <a:cubicBezTo>
                    <a:pt x="62" y="34"/>
                    <a:pt x="62" y="35"/>
                    <a:pt x="63" y="35"/>
                  </a:cubicBezTo>
                  <a:cubicBezTo>
                    <a:pt x="64" y="36"/>
                    <a:pt x="66" y="38"/>
                    <a:pt x="65" y="37"/>
                  </a:cubicBezTo>
                  <a:cubicBezTo>
                    <a:pt x="64" y="36"/>
                    <a:pt x="62" y="34"/>
                    <a:pt x="61" y="34"/>
                  </a:cubicBezTo>
                  <a:moveTo>
                    <a:pt x="76" y="82"/>
                  </a:moveTo>
                  <a:cubicBezTo>
                    <a:pt x="75" y="83"/>
                    <a:pt x="76" y="81"/>
                    <a:pt x="76" y="81"/>
                  </a:cubicBezTo>
                  <a:cubicBezTo>
                    <a:pt x="76" y="81"/>
                    <a:pt x="77" y="82"/>
                    <a:pt x="76" y="82"/>
                  </a:cubicBezTo>
                  <a:cubicBezTo>
                    <a:pt x="76" y="82"/>
                    <a:pt x="76" y="82"/>
                    <a:pt x="76" y="82"/>
                  </a:cubicBezTo>
                  <a:moveTo>
                    <a:pt x="76" y="85"/>
                  </a:moveTo>
                  <a:cubicBezTo>
                    <a:pt x="76" y="84"/>
                    <a:pt x="76" y="84"/>
                    <a:pt x="76" y="83"/>
                  </a:cubicBezTo>
                  <a:cubicBezTo>
                    <a:pt x="77" y="83"/>
                    <a:pt x="77" y="85"/>
                    <a:pt x="76" y="85"/>
                  </a:cubicBezTo>
                  <a:moveTo>
                    <a:pt x="74" y="86"/>
                  </a:moveTo>
                  <a:cubicBezTo>
                    <a:pt x="74" y="86"/>
                    <a:pt x="73" y="86"/>
                    <a:pt x="73" y="86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4" y="85"/>
                    <a:pt x="73" y="86"/>
                    <a:pt x="74" y="86"/>
                  </a:cubicBezTo>
                  <a:moveTo>
                    <a:pt x="18" y="12"/>
                  </a:moveTo>
                  <a:cubicBezTo>
                    <a:pt x="18" y="13"/>
                    <a:pt x="17" y="13"/>
                    <a:pt x="16" y="13"/>
                  </a:cubicBezTo>
                  <a:cubicBezTo>
                    <a:pt x="16" y="12"/>
                    <a:pt x="17" y="12"/>
                    <a:pt x="18" y="12"/>
                  </a:cubicBezTo>
                  <a:moveTo>
                    <a:pt x="67" y="32"/>
                  </a:moveTo>
                  <a:cubicBezTo>
                    <a:pt x="68" y="30"/>
                    <a:pt x="69" y="32"/>
                    <a:pt x="70" y="33"/>
                  </a:cubicBezTo>
                  <a:cubicBezTo>
                    <a:pt x="70" y="34"/>
                    <a:pt x="70" y="33"/>
                    <a:pt x="70" y="33"/>
                  </a:cubicBezTo>
                  <a:cubicBezTo>
                    <a:pt x="71" y="33"/>
                    <a:pt x="71" y="34"/>
                    <a:pt x="71" y="35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2" y="35"/>
                    <a:pt x="73" y="36"/>
                    <a:pt x="73" y="36"/>
                  </a:cubicBezTo>
                  <a:cubicBezTo>
                    <a:pt x="73" y="36"/>
                    <a:pt x="73" y="37"/>
                    <a:pt x="74" y="36"/>
                  </a:cubicBezTo>
                  <a:cubicBezTo>
                    <a:pt x="74" y="37"/>
                    <a:pt x="75" y="38"/>
                    <a:pt x="75" y="39"/>
                  </a:cubicBezTo>
                  <a:cubicBezTo>
                    <a:pt x="75" y="39"/>
                    <a:pt x="74" y="40"/>
                    <a:pt x="75" y="40"/>
                  </a:cubicBezTo>
                  <a:cubicBezTo>
                    <a:pt x="76" y="40"/>
                    <a:pt x="75" y="39"/>
                    <a:pt x="76" y="39"/>
                  </a:cubicBezTo>
                  <a:cubicBezTo>
                    <a:pt x="76" y="39"/>
                    <a:pt x="76" y="39"/>
                    <a:pt x="76" y="40"/>
                  </a:cubicBezTo>
                  <a:cubicBezTo>
                    <a:pt x="77" y="41"/>
                    <a:pt x="77" y="42"/>
                    <a:pt x="78" y="43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9" y="43"/>
                    <a:pt x="79" y="44"/>
                    <a:pt x="79" y="45"/>
                  </a:cubicBezTo>
                  <a:cubicBezTo>
                    <a:pt x="80" y="45"/>
                    <a:pt x="80" y="45"/>
                    <a:pt x="81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46"/>
                    <a:pt x="81" y="4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2" y="47"/>
                    <a:pt x="81" y="47"/>
                    <a:pt x="81" y="47"/>
                  </a:cubicBezTo>
                  <a:cubicBezTo>
                    <a:pt x="81" y="47"/>
                    <a:pt x="81" y="48"/>
                    <a:pt x="82" y="48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2" y="49"/>
                    <a:pt x="82" y="50"/>
                    <a:pt x="82" y="50"/>
                  </a:cubicBezTo>
                  <a:cubicBezTo>
                    <a:pt x="82" y="50"/>
                    <a:pt x="83" y="50"/>
                    <a:pt x="83" y="50"/>
                  </a:cubicBezTo>
                  <a:cubicBezTo>
                    <a:pt x="83" y="50"/>
                    <a:pt x="83" y="50"/>
                    <a:pt x="83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1"/>
                    <a:pt x="83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3"/>
                    <a:pt x="85" y="54"/>
                  </a:cubicBezTo>
                  <a:cubicBezTo>
                    <a:pt x="85" y="54"/>
                    <a:pt x="85" y="54"/>
                    <a:pt x="85" y="55"/>
                  </a:cubicBezTo>
                  <a:cubicBezTo>
                    <a:pt x="85" y="55"/>
                    <a:pt x="85" y="55"/>
                    <a:pt x="85" y="56"/>
                  </a:cubicBezTo>
                  <a:cubicBezTo>
                    <a:pt x="85" y="56"/>
                    <a:pt x="86" y="55"/>
                    <a:pt x="86" y="55"/>
                  </a:cubicBezTo>
                  <a:cubicBezTo>
                    <a:pt x="86" y="56"/>
                    <a:pt x="86" y="56"/>
                    <a:pt x="86" y="57"/>
                  </a:cubicBezTo>
                  <a:cubicBezTo>
                    <a:pt x="86" y="57"/>
                    <a:pt x="86" y="57"/>
                    <a:pt x="86" y="56"/>
                  </a:cubicBezTo>
                  <a:cubicBezTo>
                    <a:pt x="85" y="57"/>
                    <a:pt x="85" y="56"/>
                    <a:pt x="84" y="57"/>
                  </a:cubicBezTo>
                  <a:cubicBezTo>
                    <a:pt x="84" y="57"/>
                    <a:pt x="85" y="57"/>
                    <a:pt x="85" y="57"/>
                  </a:cubicBezTo>
                  <a:cubicBezTo>
                    <a:pt x="85" y="58"/>
                    <a:pt x="85" y="57"/>
                    <a:pt x="86" y="57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6" y="57"/>
                    <a:pt x="86" y="58"/>
                    <a:pt x="86" y="58"/>
                  </a:cubicBezTo>
                  <a:cubicBezTo>
                    <a:pt x="87" y="58"/>
                    <a:pt x="86" y="59"/>
                    <a:pt x="87" y="58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61"/>
                    <a:pt x="88" y="61"/>
                  </a:cubicBezTo>
                  <a:cubicBezTo>
                    <a:pt x="88" y="62"/>
                    <a:pt x="88" y="62"/>
                    <a:pt x="88" y="63"/>
                  </a:cubicBezTo>
                  <a:cubicBezTo>
                    <a:pt x="88" y="63"/>
                    <a:pt x="88" y="62"/>
                    <a:pt x="88" y="62"/>
                  </a:cubicBezTo>
                  <a:cubicBezTo>
                    <a:pt x="89" y="62"/>
                    <a:pt x="88" y="63"/>
                    <a:pt x="89" y="63"/>
                  </a:cubicBezTo>
                  <a:cubicBezTo>
                    <a:pt x="89" y="64"/>
                    <a:pt x="90" y="63"/>
                    <a:pt x="90" y="63"/>
                  </a:cubicBezTo>
                  <a:cubicBezTo>
                    <a:pt x="90" y="64"/>
                    <a:pt x="91" y="64"/>
                    <a:pt x="91" y="64"/>
                  </a:cubicBezTo>
                  <a:cubicBezTo>
                    <a:pt x="91" y="64"/>
                    <a:pt x="91" y="65"/>
                    <a:pt x="91" y="65"/>
                  </a:cubicBezTo>
                  <a:cubicBezTo>
                    <a:pt x="92" y="66"/>
                    <a:pt x="92" y="69"/>
                    <a:pt x="93" y="71"/>
                  </a:cubicBezTo>
                  <a:cubicBezTo>
                    <a:pt x="93" y="71"/>
                    <a:pt x="94" y="72"/>
                    <a:pt x="93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4" y="75"/>
                    <a:pt x="94" y="76"/>
                    <a:pt x="94" y="78"/>
                  </a:cubicBezTo>
                  <a:cubicBezTo>
                    <a:pt x="93" y="77"/>
                    <a:pt x="94" y="76"/>
                    <a:pt x="93" y="76"/>
                  </a:cubicBezTo>
                  <a:cubicBezTo>
                    <a:pt x="92" y="75"/>
                    <a:pt x="93" y="76"/>
                    <a:pt x="93" y="77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93" y="78"/>
                    <a:pt x="93" y="78"/>
                    <a:pt x="93" y="78"/>
                  </a:cubicBezTo>
                  <a:cubicBezTo>
                    <a:pt x="93" y="79"/>
                    <a:pt x="93" y="80"/>
                    <a:pt x="94" y="81"/>
                  </a:cubicBezTo>
                  <a:cubicBezTo>
                    <a:pt x="94" y="82"/>
                    <a:pt x="94" y="84"/>
                    <a:pt x="93" y="85"/>
                  </a:cubicBezTo>
                  <a:cubicBezTo>
                    <a:pt x="94" y="85"/>
                    <a:pt x="94" y="86"/>
                    <a:pt x="94" y="87"/>
                  </a:cubicBezTo>
                  <a:cubicBezTo>
                    <a:pt x="94" y="88"/>
                    <a:pt x="94" y="89"/>
                    <a:pt x="93" y="89"/>
                  </a:cubicBezTo>
                  <a:cubicBezTo>
                    <a:pt x="94" y="90"/>
                    <a:pt x="94" y="91"/>
                    <a:pt x="93" y="92"/>
                  </a:cubicBezTo>
                  <a:cubicBezTo>
                    <a:pt x="93" y="93"/>
                    <a:pt x="94" y="94"/>
                    <a:pt x="94" y="95"/>
                  </a:cubicBezTo>
                  <a:cubicBezTo>
                    <a:pt x="94" y="96"/>
                    <a:pt x="93" y="97"/>
                    <a:pt x="93" y="98"/>
                  </a:cubicBezTo>
                  <a:cubicBezTo>
                    <a:pt x="93" y="99"/>
                    <a:pt x="92" y="100"/>
                    <a:pt x="93" y="101"/>
                  </a:cubicBezTo>
                  <a:cubicBezTo>
                    <a:pt x="92" y="101"/>
                    <a:pt x="93" y="102"/>
                    <a:pt x="93" y="102"/>
                  </a:cubicBezTo>
                  <a:cubicBezTo>
                    <a:pt x="93" y="103"/>
                    <a:pt x="93" y="103"/>
                    <a:pt x="92" y="103"/>
                  </a:cubicBezTo>
                  <a:cubicBezTo>
                    <a:pt x="92" y="104"/>
                    <a:pt x="92" y="105"/>
                    <a:pt x="92" y="106"/>
                  </a:cubicBezTo>
                  <a:cubicBezTo>
                    <a:pt x="92" y="107"/>
                    <a:pt x="92" y="108"/>
                    <a:pt x="91" y="108"/>
                  </a:cubicBezTo>
                  <a:cubicBezTo>
                    <a:pt x="91" y="109"/>
                    <a:pt x="92" y="109"/>
                    <a:pt x="92" y="109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1" y="111"/>
                    <a:pt x="91" y="112"/>
                    <a:pt x="91" y="112"/>
                  </a:cubicBezTo>
                  <a:cubicBezTo>
                    <a:pt x="91" y="112"/>
                    <a:pt x="91" y="113"/>
                    <a:pt x="91" y="113"/>
                  </a:cubicBezTo>
                  <a:cubicBezTo>
                    <a:pt x="91" y="113"/>
                    <a:pt x="90" y="113"/>
                    <a:pt x="90" y="114"/>
                  </a:cubicBezTo>
                  <a:cubicBezTo>
                    <a:pt x="90" y="114"/>
                    <a:pt x="89" y="114"/>
                    <a:pt x="88" y="115"/>
                  </a:cubicBezTo>
                  <a:cubicBezTo>
                    <a:pt x="88" y="115"/>
                    <a:pt x="88" y="114"/>
                    <a:pt x="86" y="114"/>
                  </a:cubicBezTo>
                  <a:cubicBezTo>
                    <a:pt x="86" y="114"/>
                    <a:pt x="86" y="115"/>
                    <a:pt x="86" y="115"/>
                  </a:cubicBezTo>
                  <a:cubicBezTo>
                    <a:pt x="86" y="115"/>
                    <a:pt x="86" y="115"/>
                    <a:pt x="87" y="116"/>
                  </a:cubicBezTo>
                  <a:cubicBezTo>
                    <a:pt x="87" y="116"/>
                    <a:pt x="86" y="116"/>
                    <a:pt x="85" y="116"/>
                  </a:cubicBezTo>
                  <a:cubicBezTo>
                    <a:pt x="85" y="116"/>
                    <a:pt x="86" y="117"/>
                    <a:pt x="85" y="117"/>
                  </a:cubicBezTo>
                  <a:cubicBezTo>
                    <a:pt x="85" y="117"/>
                    <a:pt x="85" y="117"/>
                    <a:pt x="84" y="117"/>
                  </a:cubicBezTo>
                  <a:cubicBezTo>
                    <a:pt x="84" y="117"/>
                    <a:pt x="85" y="118"/>
                    <a:pt x="84" y="118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3" y="118"/>
                    <a:pt x="83" y="119"/>
                    <a:pt x="83" y="119"/>
                  </a:cubicBezTo>
                  <a:cubicBezTo>
                    <a:pt x="83" y="119"/>
                    <a:pt x="83" y="119"/>
                    <a:pt x="83" y="119"/>
                  </a:cubicBezTo>
                  <a:cubicBezTo>
                    <a:pt x="83" y="120"/>
                    <a:pt x="82" y="121"/>
                    <a:pt x="82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2"/>
                    <a:pt x="82" y="122"/>
                    <a:pt x="82" y="123"/>
                  </a:cubicBezTo>
                  <a:cubicBezTo>
                    <a:pt x="82" y="123"/>
                    <a:pt x="81" y="122"/>
                    <a:pt x="81" y="123"/>
                  </a:cubicBezTo>
                  <a:cubicBezTo>
                    <a:pt x="81" y="123"/>
                    <a:pt x="81" y="123"/>
                    <a:pt x="81" y="123"/>
                  </a:cubicBezTo>
                  <a:cubicBezTo>
                    <a:pt x="82" y="123"/>
                    <a:pt x="82" y="123"/>
                    <a:pt x="82" y="124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1" y="124"/>
                    <a:pt x="82" y="124"/>
                    <a:pt x="82" y="125"/>
                  </a:cubicBezTo>
                  <a:cubicBezTo>
                    <a:pt x="81" y="125"/>
                    <a:pt x="79" y="124"/>
                    <a:pt x="81" y="125"/>
                  </a:cubicBezTo>
                  <a:cubicBezTo>
                    <a:pt x="81" y="125"/>
                    <a:pt x="81" y="125"/>
                    <a:pt x="81" y="125"/>
                  </a:cubicBezTo>
                  <a:cubicBezTo>
                    <a:pt x="81" y="125"/>
                    <a:pt x="82" y="125"/>
                    <a:pt x="82" y="125"/>
                  </a:cubicBezTo>
                  <a:cubicBezTo>
                    <a:pt x="82" y="126"/>
                    <a:pt x="82" y="126"/>
                    <a:pt x="82" y="127"/>
                  </a:cubicBezTo>
                  <a:cubicBezTo>
                    <a:pt x="81" y="126"/>
                    <a:pt x="82" y="126"/>
                    <a:pt x="82" y="126"/>
                  </a:cubicBezTo>
                  <a:cubicBezTo>
                    <a:pt x="81" y="126"/>
                    <a:pt x="81" y="127"/>
                    <a:pt x="81" y="128"/>
                  </a:cubicBezTo>
                  <a:cubicBezTo>
                    <a:pt x="81" y="128"/>
                    <a:pt x="81" y="129"/>
                    <a:pt x="80" y="129"/>
                  </a:cubicBezTo>
                  <a:cubicBezTo>
                    <a:pt x="80" y="129"/>
                    <a:pt x="80" y="129"/>
                    <a:pt x="79" y="129"/>
                  </a:cubicBezTo>
                  <a:cubicBezTo>
                    <a:pt x="79" y="129"/>
                    <a:pt x="80" y="130"/>
                    <a:pt x="79" y="130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8" y="129"/>
                    <a:pt x="78" y="130"/>
                    <a:pt x="77" y="129"/>
                  </a:cubicBezTo>
                  <a:cubicBezTo>
                    <a:pt x="77" y="129"/>
                    <a:pt x="76" y="129"/>
                    <a:pt x="76" y="130"/>
                  </a:cubicBezTo>
                  <a:cubicBezTo>
                    <a:pt x="77" y="130"/>
                    <a:pt x="77" y="130"/>
                    <a:pt x="77" y="129"/>
                  </a:cubicBezTo>
                  <a:cubicBezTo>
                    <a:pt x="77" y="130"/>
                    <a:pt x="79" y="130"/>
                    <a:pt x="78" y="131"/>
                  </a:cubicBezTo>
                  <a:cubicBezTo>
                    <a:pt x="78" y="131"/>
                    <a:pt x="78" y="130"/>
                    <a:pt x="77" y="130"/>
                  </a:cubicBezTo>
                  <a:cubicBezTo>
                    <a:pt x="77" y="131"/>
                    <a:pt x="78" y="131"/>
                    <a:pt x="77" y="131"/>
                  </a:cubicBezTo>
                  <a:cubicBezTo>
                    <a:pt x="77" y="131"/>
                    <a:pt x="77" y="131"/>
                    <a:pt x="78" y="132"/>
                  </a:cubicBezTo>
                  <a:cubicBezTo>
                    <a:pt x="77" y="132"/>
                    <a:pt x="77" y="132"/>
                    <a:pt x="76" y="133"/>
                  </a:cubicBezTo>
                  <a:cubicBezTo>
                    <a:pt x="76" y="133"/>
                    <a:pt x="76" y="132"/>
                    <a:pt x="75" y="132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6" y="133"/>
                    <a:pt x="76" y="133"/>
                    <a:pt x="76" y="133"/>
                  </a:cubicBezTo>
                  <a:cubicBezTo>
                    <a:pt x="77" y="133"/>
                    <a:pt x="76" y="134"/>
                    <a:pt x="76" y="134"/>
                  </a:cubicBezTo>
                  <a:cubicBezTo>
                    <a:pt x="77" y="134"/>
                    <a:pt x="76" y="134"/>
                    <a:pt x="77" y="133"/>
                  </a:cubicBezTo>
                  <a:cubicBezTo>
                    <a:pt x="78" y="134"/>
                    <a:pt x="76" y="134"/>
                    <a:pt x="76" y="135"/>
                  </a:cubicBezTo>
                  <a:cubicBezTo>
                    <a:pt x="76" y="135"/>
                    <a:pt x="76" y="135"/>
                    <a:pt x="75" y="134"/>
                  </a:cubicBezTo>
                  <a:cubicBezTo>
                    <a:pt x="75" y="136"/>
                    <a:pt x="74" y="135"/>
                    <a:pt x="73" y="135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4" y="136"/>
                    <a:pt x="75" y="135"/>
                    <a:pt x="76" y="136"/>
                  </a:cubicBezTo>
                  <a:cubicBezTo>
                    <a:pt x="75" y="136"/>
                    <a:pt x="75" y="136"/>
                    <a:pt x="74" y="136"/>
                  </a:cubicBezTo>
                  <a:cubicBezTo>
                    <a:pt x="74" y="136"/>
                    <a:pt x="74" y="137"/>
                    <a:pt x="74" y="137"/>
                  </a:cubicBezTo>
                  <a:cubicBezTo>
                    <a:pt x="74" y="137"/>
                    <a:pt x="74" y="137"/>
                    <a:pt x="73" y="137"/>
                  </a:cubicBezTo>
                  <a:cubicBezTo>
                    <a:pt x="73" y="137"/>
                    <a:pt x="73" y="137"/>
                    <a:pt x="73" y="138"/>
                  </a:cubicBezTo>
                  <a:cubicBezTo>
                    <a:pt x="72" y="138"/>
                    <a:pt x="72" y="138"/>
                    <a:pt x="72" y="138"/>
                  </a:cubicBezTo>
                  <a:cubicBezTo>
                    <a:pt x="71" y="138"/>
                    <a:pt x="72" y="138"/>
                    <a:pt x="72" y="139"/>
                  </a:cubicBezTo>
                  <a:cubicBezTo>
                    <a:pt x="73" y="139"/>
                    <a:pt x="73" y="139"/>
                    <a:pt x="73" y="138"/>
                  </a:cubicBezTo>
                  <a:cubicBezTo>
                    <a:pt x="73" y="139"/>
                    <a:pt x="72" y="139"/>
                    <a:pt x="71" y="139"/>
                  </a:cubicBezTo>
                  <a:cubicBezTo>
                    <a:pt x="71" y="139"/>
                    <a:pt x="70" y="139"/>
                    <a:pt x="70" y="140"/>
                  </a:cubicBezTo>
                  <a:cubicBezTo>
                    <a:pt x="71" y="140"/>
                    <a:pt x="72" y="139"/>
                    <a:pt x="72" y="140"/>
                  </a:cubicBezTo>
                  <a:cubicBezTo>
                    <a:pt x="72" y="140"/>
                    <a:pt x="71" y="140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1"/>
                    <a:pt x="71" y="141"/>
                    <a:pt x="72" y="141"/>
                  </a:cubicBezTo>
                  <a:cubicBezTo>
                    <a:pt x="72" y="141"/>
                    <a:pt x="72" y="140"/>
                    <a:pt x="72" y="140"/>
                  </a:cubicBezTo>
                  <a:cubicBezTo>
                    <a:pt x="73" y="140"/>
                    <a:pt x="72" y="141"/>
                    <a:pt x="71" y="141"/>
                  </a:cubicBezTo>
                  <a:cubicBezTo>
                    <a:pt x="71" y="141"/>
                    <a:pt x="71" y="141"/>
                    <a:pt x="70" y="140"/>
                  </a:cubicBezTo>
                  <a:cubicBezTo>
                    <a:pt x="70" y="141"/>
                    <a:pt x="69" y="142"/>
                    <a:pt x="68" y="142"/>
                  </a:cubicBezTo>
                  <a:cubicBezTo>
                    <a:pt x="68" y="142"/>
                    <a:pt x="69" y="142"/>
                    <a:pt x="70" y="142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7" y="143"/>
                    <a:pt x="67" y="144"/>
                  </a:cubicBezTo>
                  <a:cubicBezTo>
                    <a:pt x="66" y="144"/>
                    <a:pt x="66" y="143"/>
                    <a:pt x="66" y="144"/>
                  </a:cubicBezTo>
                  <a:cubicBezTo>
                    <a:pt x="65" y="144"/>
                    <a:pt x="66" y="145"/>
                    <a:pt x="66" y="145"/>
                  </a:cubicBezTo>
                  <a:cubicBezTo>
                    <a:pt x="65" y="145"/>
                    <a:pt x="64" y="146"/>
                    <a:pt x="63" y="146"/>
                  </a:cubicBezTo>
                  <a:cubicBezTo>
                    <a:pt x="63" y="146"/>
                    <a:pt x="64" y="146"/>
                    <a:pt x="63" y="146"/>
                  </a:cubicBezTo>
                  <a:cubicBezTo>
                    <a:pt x="63" y="147"/>
                    <a:pt x="64" y="147"/>
                    <a:pt x="63" y="147"/>
                  </a:cubicBezTo>
                  <a:cubicBezTo>
                    <a:pt x="64" y="148"/>
                    <a:pt x="64" y="148"/>
                    <a:pt x="64" y="148"/>
                  </a:cubicBezTo>
                  <a:cubicBezTo>
                    <a:pt x="63" y="147"/>
                    <a:pt x="63" y="146"/>
                    <a:pt x="62" y="147"/>
                  </a:cubicBezTo>
                  <a:cubicBezTo>
                    <a:pt x="62" y="147"/>
                    <a:pt x="63" y="147"/>
                    <a:pt x="63" y="147"/>
                  </a:cubicBezTo>
                  <a:cubicBezTo>
                    <a:pt x="62" y="148"/>
                    <a:pt x="62" y="149"/>
                    <a:pt x="62" y="149"/>
                  </a:cubicBezTo>
                  <a:cubicBezTo>
                    <a:pt x="61" y="149"/>
                    <a:pt x="60" y="149"/>
                    <a:pt x="60" y="149"/>
                  </a:cubicBezTo>
                  <a:cubicBezTo>
                    <a:pt x="59" y="149"/>
                    <a:pt x="60" y="150"/>
                    <a:pt x="60" y="150"/>
                  </a:cubicBezTo>
                  <a:cubicBezTo>
                    <a:pt x="59" y="151"/>
                    <a:pt x="59" y="150"/>
                    <a:pt x="59" y="150"/>
                  </a:cubicBezTo>
                  <a:cubicBezTo>
                    <a:pt x="59" y="150"/>
                    <a:pt x="59" y="150"/>
                    <a:pt x="58" y="149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8" y="150"/>
                    <a:pt x="58" y="151"/>
                    <a:pt x="58" y="151"/>
                  </a:cubicBezTo>
                  <a:cubicBezTo>
                    <a:pt x="58" y="151"/>
                    <a:pt x="57" y="151"/>
                    <a:pt x="56" y="152"/>
                  </a:cubicBezTo>
                  <a:cubicBezTo>
                    <a:pt x="56" y="152"/>
                    <a:pt x="56" y="151"/>
                    <a:pt x="56" y="151"/>
                  </a:cubicBezTo>
                  <a:cubicBezTo>
                    <a:pt x="55" y="150"/>
                    <a:pt x="55" y="151"/>
                    <a:pt x="54" y="152"/>
                  </a:cubicBezTo>
                  <a:cubicBezTo>
                    <a:pt x="54" y="151"/>
                    <a:pt x="53" y="151"/>
                    <a:pt x="54" y="150"/>
                  </a:cubicBezTo>
                  <a:cubicBezTo>
                    <a:pt x="54" y="150"/>
                    <a:pt x="53" y="150"/>
                    <a:pt x="53" y="150"/>
                  </a:cubicBezTo>
                  <a:cubicBezTo>
                    <a:pt x="53" y="151"/>
                    <a:pt x="53" y="151"/>
                    <a:pt x="54" y="152"/>
                  </a:cubicBezTo>
                  <a:cubicBezTo>
                    <a:pt x="53" y="152"/>
                    <a:pt x="53" y="153"/>
                    <a:pt x="53" y="153"/>
                  </a:cubicBezTo>
                  <a:cubicBezTo>
                    <a:pt x="52" y="153"/>
                    <a:pt x="53" y="154"/>
                    <a:pt x="53" y="154"/>
                  </a:cubicBezTo>
                  <a:cubicBezTo>
                    <a:pt x="52" y="154"/>
                    <a:pt x="51" y="154"/>
                    <a:pt x="51" y="154"/>
                  </a:cubicBezTo>
                  <a:cubicBezTo>
                    <a:pt x="50" y="155"/>
                    <a:pt x="49" y="155"/>
                    <a:pt x="49" y="155"/>
                  </a:cubicBezTo>
                  <a:cubicBezTo>
                    <a:pt x="48" y="155"/>
                    <a:pt x="48" y="155"/>
                    <a:pt x="48" y="156"/>
                  </a:cubicBezTo>
                  <a:cubicBezTo>
                    <a:pt x="47" y="156"/>
                    <a:pt x="47" y="156"/>
                    <a:pt x="46" y="156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46" y="156"/>
                    <a:pt x="45" y="156"/>
                    <a:pt x="45" y="156"/>
                  </a:cubicBezTo>
                  <a:cubicBezTo>
                    <a:pt x="45" y="156"/>
                    <a:pt x="45" y="157"/>
                    <a:pt x="45" y="157"/>
                  </a:cubicBezTo>
                  <a:cubicBezTo>
                    <a:pt x="44" y="158"/>
                    <a:pt x="45" y="157"/>
                    <a:pt x="45" y="158"/>
                  </a:cubicBezTo>
                  <a:cubicBezTo>
                    <a:pt x="44" y="159"/>
                    <a:pt x="44" y="156"/>
                    <a:pt x="43" y="158"/>
                  </a:cubicBezTo>
                  <a:cubicBezTo>
                    <a:pt x="43" y="157"/>
                    <a:pt x="43" y="157"/>
                    <a:pt x="43" y="157"/>
                  </a:cubicBezTo>
                  <a:cubicBezTo>
                    <a:pt x="43" y="157"/>
                    <a:pt x="42" y="158"/>
                    <a:pt x="42" y="157"/>
                  </a:cubicBezTo>
                  <a:cubicBezTo>
                    <a:pt x="42" y="157"/>
                    <a:pt x="42" y="158"/>
                    <a:pt x="42" y="158"/>
                  </a:cubicBezTo>
                  <a:cubicBezTo>
                    <a:pt x="40" y="158"/>
                    <a:pt x="39" y="158"/>
                    <a:pt x="38" y="159"/>
                  </a:cubicBezTo>
                  <a:cubicBezTo>
                    <a:pt x="38" y="158"/>
                    <a:pt x="39" y="159"/>
                    <a:pt x="39" y="158"/>
                  </a:cubicBezTo>
                  <a:cubicBezTo>
                    <a:pt x="39" y="157"/>
                    <a:pt x="36" y="160"/>
                    <a:pt x="38" y="159"/>
                  </a:cubicBezTo>
                  <a:cubicBezTo>
                    <a:pt x="38" y="160"/>
                    <a:pt x="37" y="159"/>
                    <a:pt x="36" y="160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36" y="159"/>
                    <a:pt x="35" y="159"/>
                    <a:pt x="35" y="159"/>
                  </a:cubicBezTo>
                  <a:cubicBezTo>
                    <a:pt x="34" y="159"/>
                    <a:pt x="34" y="159"/>
                    <a:pt x="34" y="160"/>
                  </a:cubicBezTo>
                  <a:cubicBezTo>
                    <a:pt x="33" y="160"/>
                    <a:pt x="33" y="159"/>
                    <a:pt x="32" y="159"/>
                  </a:cubicBezTo>
                  <a:cubicBezTo>
                    <a:pt x="32" y="160"/>
                    <a:pt x="33" y="160"/>
                    <a:pt x="33" y="160"/>
                  </a:cubicBezTo>
                  <a:cubicBezTo>
                    <a:pt x="33" y="160"/>
                    <a:pt x="32" y="160"/>
                    <a:pt x="31" y="159"/>
                  </a:cubicBezTo>
                  <a:cubicBezTo>
                    <a:pt x="31" y="160"/>
                    <a:pt x="31" y="160"/>
                    <a:pt x="30" y="160"/>
                  </a:cubicBezTo>
                  <a:cubicBezTo>
                    <a:pt x="30" y="160"/>
                    <a:pt x="30" y="160"/>
                    <a:pt x="30" y="159"/>
                  </a:cubicBezTo>
                  <a:cubicBezTo>
                    <a:pt x="30" y="159"/>
                    <a:pt x="29" y="160"/>
                    <a:pt x="28" y="160"/>
                  </a:cubicBezTo>
                  <a:cubicBezTo>
                    <a:pt x="28" y="160"/>
                    <a:pt x="28" y="160"/>
                    <a:pt x="27" y="160"/>
                  </a:cubicBezTo>
                  <a:cubicBezTo>
                    <a:pt x="27" y="160"/>
                    <a:pt x="27" y="160"/>
                    <a:pt x="27" y="160"/>
                  </a:cubicBezTo>
                  <a:cubicBezTo>
                    <a:pt x="26" y="160"/>
                    <a:pt x="26" y="160"/>
                    <a:pt x="25" y="160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24" y="159"/>
                    <a:pt x="23" y="159"/>
                    <a:pt x="23" y="159"/>
                  </a:cubicBezTo>
                  <a:cubicBezTo>
                    <a:pt x="23" y="159"/>
                    <a:pt x="22" y="160"/>
                    <a:pt x="22" y="159"/>
                  </a:cubicBezTo>
                  <a:cubicBezTo>
                    <a:pt x="22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7"/>
                    <a:pt x="19" y="159"/>
                  </a:cubicBezTo>
                  <a:cubicBezTo>
                    <a:pt x="18" y="158"/>
                    <a:pt x="17" y="158"/>
                    <a:pt x="16" y="158"/>
                  </a:cubicBezTo>
                  <a:cubicBezTo>
                    <a:pt x="16" y="158"/>
                    <a:pt x="15" y="157"/>
                    <a:pt x="15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5" y="156"/>
                    <a:pt x="14" y="157"/>
                    <a:pt x="14" y="156"/>
                  </a:cubicBezTo>
                  <a:cubicBezTo>
                    <a:pt x="14" y="156"/>
                    <a:pt x="14" y="156"/>
                    <a:pt x="13" y="156"/>
                  </a:cubicBezTo>
                  <a:cubicBezTo>
                    <a:pt x="12" y="155"/>
                    <a:pt x="11" y="154"/>
                    <a:pt x="9" y="153"/>
                  </a:cubicBezTo>
                  <a:cubicBezTo>
                    <a:pt x="8" y="152"/>
                    <a:pt x="7" y="151"/>
                    <a:pt x="6" y="150"/>
                  </a:cubicBezTo>
                  <a:cubicBezTo>
                    <a:pt x="6" y="150"/>
                    <a:pt x="6" y="149"/>
                    <a:pt x="7" y="149"/>
                  </a:cubicBezTo>
                  <a:cubicBezTo>
                    <a:pt x="6" y="149"/>
                    <a:pt x="5" y="148"/>
                    <a:pt x="4" y="147"/>
                  </a:cubicBezTo>
                  <a:cubicBezTo>
                    <a:pt x="4" y="146"/>
                    <a:pt x="3" y="145"/>
                    <a:pt x="3" y="144"/>
                  </a:cubicBezTo>
                  <a:cubicBezTo>
                    <a:pt x="3" y="143"/>
                    <a:pt x="2" y="144"/>
                    <a:pt x="2" y="144"/>
                  </a:cubicBezTo>
                  <a:cubicBezTo>
                    <a:pt x="3" y="143"/>
                    <a:pt x="3" y="143"/>
                    <a:pt x="3" y="142"/>
                  </a:cubicBezTo>
                  <a:cubicBezTo>
                    <a:pt x="2" y="143"/>
                    <a:pt x="3" y="143"/>
                    <a:pt x="2" y="143"/>
                  </a:cubicBezTo>
                  <a:cubicBezTo>
                    <a:pt x="2" y="143"/>
                    <a:pt x="2" y="142"/>
                    <a:pt x="2" y="142"/>
                  </a:cubicBezTo>
                  <a:cubicBezTo>
                    <a:pt x="2" y="142"/>
                    <a:pt x="2" y="142"/>
                    <a:pt x="1" y="142"/>
                  </a:cubicBezTo>
                  <a:cubicBezTo>
                    <a:pt x="1" y="141"/>
                    <a:pt x="1" y="140"/>
                    <a:pt x="0" y="138"/>
                  </a:cubicBezTo>
                  <a:cubicBezTo>
                    <a:pt x="2" y="138"/>
                    <a:pt x="2" y="138"/>
                    <a:pt x="3" y="138"/>
                  </a:cubicBezTo>
                  <a:cubicBezTo>
                    <a:pt x="3" y="137"/>
                    <a:pt x="3" y="137"/>
                    <a:pt x="2" y="137"/>
                  </a:cubicBezTo>
                  <a:cubicBezTo>
                    <a:pt x="2" y="137"/>
                    <a:pt x="3" y="136"/>
                    <a:pt x="4" y="136"/>
                  </a:cubicBezTo>
                  <a:cubicBezTo>
                    <a:pt x="3" y="135"/>
                    <a:pt x="4" y="134"/>
                    <a:pt x="3" y="133"/>
                  </a:cubicBezTo>
                  <a:cubicBezTo>
                    <a:pt x="3" y="133"/>
                    <a:pt x="4" y="133"/>
                    <a:pt x="4" y="132"/>
                  </a:cubicBezTo>
                  <a:cubicBezTo>
                    <a:pt x="4" y="132"/>
                    <a:pt x="3" y="132"/>
                    <a:pt x="3" y="132"/>
                  </a:cubicBezTo>
                  <a:cubicBezTo>
                    <a:pt x="3" y="131"/>
                    <a:pt x="4" y="131"/>
                    <a:pt x="4" y="130"/>
                  </a:cubicBezTo>
                  <a:cubicBezTo>
                    <a:pt x="4" y="130"/>
                    <a:pt x="5" y="130"/>
                    <a:pt x="4" y="129"/>
                  </a:cubicBezTo>
                  <a:cubicBezTo>
                    <a:pt x="4" y="129"/>
                    <a:pt x="4" y="131"/>
                    <a:pt x="4" y="130"/>
                  </a:cubicBezTo>
                  <a:cubicBezTo>
                    <a:pt x="3" y="129"/>
                    <a:pt x="4" y="129"/>
                    <a:pt x="4" y="129"/>
                  </a:cubicBezTo>
                  <a:cubicBezTo>
                    <a:pt x="4" y="128"/>
                    <a:pt x="3" y="128"/>
                    <a:pt x="3" y="128"/>
                  </a:cubicBezTo>
                  <a:cubicBezTo>
                    <a:pt x="3" y="127"/>
                    <a:pt x="4" y="127"/>
                    <a:pt x="4" y="127"/>
                  </a:cubicBezTo>
                  <a:cubicBezTo>
                    <a:pt x="4" y="126"/>
                    <a:pt x="4" y="125"/>
                    <a:pt x="4" y="124"/>
                  </a:cubicBezTo>
                  <a:cubicBezTo>
                    <a:pt x="4" y="123"/>
                    <a:pt x="4" y="122"/>
                    <a:pt x="4" y="121"/>
                  </a:cubicBezTo>
                  <a:cubicBezTo>
                    <a:pt x="4" y="121"/>
                    <a:pt x="4" y="121"/>
                    <a:pt x="3" y="121"/>
                  </a:cubicBezTo>
                  <a:cubicBezTo>
                    <a:pt x="4" y="120"/>
                    <a:pt x="4" y="118"/>
                    <a:pt x="3" y="116"/>
                  </a:cubicBezTo>
                  <a:cubicBezTo>
                    <a:pt x="3" y="116"/>
                    <a:pt x="3" y="116"/>
                    <a:pt x="4" y="116"/>
                  </a:cubicBezTo>
                  <a:cubicBezTo>
                    <a:pt x="4" y="115"/>
                    <a:pt x="3" y="115"/>
                    <a:pt x="3" y="115"/>
                  </a:cubicBezTo>
                  <a:cubicBezTo>
                    <a:pt x="3" y="115"/>
                    <a:pt x="4" y="115"/>
                    <a:pt x="4" y="115"/>
                  </a:cubicBezTo>
                  <a:cubicBezTo>
                    <a:pt x="4" y="115"/>
                    <a:pt x="4" y="114"/>
                    <a:pt x="4" y="114"/>
                  </a:cubicBezTo>
                  <a:cubicBezTo>
                    <a:pt x="4" y="114"/>
                    <a:pt x="3" y="113"/>
                    <a:pt x="3" y="113"/>
                  </a:cubicBezTo>
                  <a:cubicBezTo>
                    <a:pt x="3" y="113"/>
                    <a:pt x="3" y="113"/>
                    <a:pt x="3" y="114"/>
                  </a:cubicBezTo>
                  <a:cubicBezTo>
                    <a:pt x="3" y="114"/>
                    <a:pt x="3" y="113"/>
                    <a:pt x="3" y="112"/>
                  </a:cubicBezTo>
                  <a:cubicBezTo>
                    <a:pt x="4" y="113"/>
                    <a:pt x="4" y="112"/>
                    <a:pt x="4" y="113"/>
                  </a:cubicBezTo>
                  <a:cubicBezTo>
                    <a:pt x="5" y="112"/>
                    <a:pt x="4" y="112"/>
                    <a:pt x="4" y="112"/>
                  </a:cubicBezTo>
                  <a:cubicBezTo>
                    <a:pt x="4" y="112"/>
                    <a:pt x="3" y="112"/>
                    <a:pt x="3" y="112"/>
                  </a:cubicBezTo>
                  <a:cubicBezTo>
                    <a:pt x="3" y="111"/>
                    <a:pt x="4" y="112"/>
                    <a:pt x="4" y="111"/>
                  </a:cubicBezTo>
                  <a:cubicBezTo>
                    <a:pt x="4" y="111"/>
                    <a:pt x="3" y="111"/>
                    <a:pt x="3" y="111"/>
                  </a:cubicBezTo>
                  <a:cubicBezTo>
                    <a:pt x="3" y="111"/>
                    <a:pt x="4" y="110"/>
                    <a:pt x="3" y="110"/>
                  </a:cubicBezTo>
                  <a:cubicBezTo>
                    <a:pt x="3" y="110"/>
                    <a:pt x="3" y="109"/>
                    <a:pt x="3" y="109"/>
                  </a:cubicBezTo>
                  <a:cubicBezTo>
                    <a:pt x="4" y="109"/>
                    <a:pt x="4" y="109"/>
                    <a:pt x="5" y="109"/>
                  </a:cubicBezTo>
                  <a:cubicBezTo>
                    <a:pt x="5" y="108"/>
                    <a:pt x="5" y="107"/>
                    <a:pt x="5" y="107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06"/>
                    <a:pt x="5" y="105"/>
                    <a:pt x="5" y="105"/>
                  </a:cubicBezTo>
                  <a:cubicBezTo>
                    <a:pt x="5" y="105"/>
                    <a:pt x="5" y="104"/>
                    <a:pt x="5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5" y="104"/>
                    <a:pt x="5" y="103"/>
                    <a:pt x="4" y="104"/>
                  </a:cubicBezTo>
                  <a:cubicBezTo>
                    <a:pt x="5" y="103"/>
                    <a:pt x="4" y="103"/>
                    <a:pt x="4" y="103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4" y="103"/>
                    <a:pt x="4" y="102"/>
                    <a:pt x="4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3" y="103"/>
                    <a:pt x="4" y="103"/>
                    <a:pt x="4" y="102"/>
                  </a:cubicBezTo>
                  <a:cubicBezTo>
                    <a:pt x="4" y="102"/>
                    <a:pt x="5" y="102"/>
                    <a:pt x="5" y="102"/>
                  </a:cubicBezTo>
                  <a:cubicBezTo>
                    <a:pt x="6" y="102"/>
                    <a:pt x="5" y="102"/>
                    <a:pt x="5" y="102"/>
                  </a:cubicBezTo>
                  <a:cubicBezTo>
                    <a:pt x="6" y="102"/>
                    <a:pt x="8" y="101"/>
                    <a:pt x="8" y="101"/>
                  </a:cubicBezTo>
                  <a:cubicBezTo>
                    <a:pt x="8" y="101"/>
                    <a:pt x="8" y="102"/>
                    <a:pt x="8" y="102"/>
                  </a:cubicBezTo>
                  <a:cubicBezTo>
                    <a:pt x="7" y="102"/>
                    <a:pt x="8" y="102"/>
                    <a:pt x="8" y="102"/>
                  </a:cubicBezTo>
                  <a:cubicBezTo>
                    <a:pt x="7" y="102"/>
                    <a:pt x="7" y="103"/>
                    <a:pt x="7" y="103"/>
                  </a:cubicBezTo>
                  <a:cubicBezTo>
                    <a:pt x="6" y="103"/>
                    <a:pt x="7" y="103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5" y="104"/>
                    <a:pt x="6" y="105"/>
                    <a:pt x="6" y="105"/>
                  </a:cubicBezTo>
                  <a:cubicBezTo>
                    <a:pt x="7" y="105"/>
                    <a:pt x="7" y="105"/>
                    <a:pt x="8" y="105"/>
                  </a:cubicBezTo>
                  <a:cubicBezTo>
                    <a:pt x="8" y="105"/>
                    <a:pt x="10" y="105"/>
                    <a:pt x="10" y="105"/>
                  </a:cubicBezTo>
                  <a:cubicBezTo>
                    <a:pt x="11" y="105"/>
                    <a:pt x="11" y="105"/>
                    <a:pt x="12" y="105"/>
                  </a:cubicBezTo>
                  <a:cubicBezTo>
                    <a:pt x="13" y="105"/>
                    <a:pt x="13" y="105"/>
                    <a:pt x="14" y="105"/>
                  </a:cubicBezTo>
                  <a:cubicBezTo>
                    <a:pt x="14" y="105"/>
                    <a:pt x="15" y="105"/>
                    <a:pt x="15" y="105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5" y="105"/>
                    <a:pt x="16" y="105"/>
                    <a:pt x="16" y="105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7" y="105"/>
                    <a:pt x="17" y="105"/>
                    <a:pt x="18" y="105"/>
                  </a:cubicBezTo>
                  <a:cubicBezTo>
                    <a:pt x="18" y="105"/>
                    <a:pt x="18" y="106"/>
                    <a:pt x="18" y="106"/>
                  </a:cubicBezTo>
                  <a:cubicBezTo>
                    <a:pt x="18" y="106"/>
                    <a:pt x="19" y="106"/>
                    <a:pt x="19" y="106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9" y="106"/>
                    <a:pt x="19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8"/>
                    <a:pt x="20" y="108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1" y="107"/>
                  </a:cubicBezTo>
                  <a:cubicBezTo>
                    <a:pt x="20" y="106"/>
                    <a:pt x="20" y="105"/>
                    <a:pt x="19" y="104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20" y="103"/>
                    <a:pt x="21" y="104"/>
                    <a:pt x="22" y="104"/>
                  </a:cubicBezTo>
                  <a:cubicBezTo>
                    <a:pt x="22" y="103"/>
                    <a:pt x="24" y="104"/>
                    <a:pt x="24" y="104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5" y="103"/>
                    <a:pt x="25" y="103"/>
                    <a:pt x="26" y="103"/>
                  </a:cubicBezTo>
                  <a:cubicBezTo>
                    <a:pt x="26" y="102"/>
                    <a:pt x="26" y="102"/>
                    <a:pt x="26" y="101"/>
                  </a:cubicBezTo>
                  <a:cubicBezTo>
                    <a:pt x="25" y="101"/>
                    <a:pt x="25" y="101"/>
                    <a:pt x="25" y="100"/>
                  </a:cubicBezTo>
                  <a:cubicBezTo>
                    <a:pt x="25" y="100"/>
                    <a:pt x="26" y="100"/>
                    <a:pt x="26" y="100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25" y="100"/>
                    <a:pt x="25" y="100"/>
                    <a:pt x="25" y="100"/>
                  </a:cubicBezTo>
                  <a:cubicBezTo>
                    <a:pt x="25" y="99"/>
                    <a:pt x="24" y="99"/>
                    <a:pt x="25" y="98"/>
                  </a:cubicBezTo>
                  <a:cubicBezTo>
                    <a:pt x="25" y="98"/>
                    <a:pt x="24" y="99"/>
                    <a:pt x="26" y="99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7" y="94"/>
                    <a:pt x="27" y="94"/>
                    <a:pt x="28" y="94"/>
                  </a:cubicBezTo>
                  <a:cubicBezTo>
                    <a:pt x="28" y="94"/>
                    <a:pt x="29" y="94"/>
                    <a:pt x="28" y="95"/>
                  </a:cubicBezTo>
                  <a:cubicBezTo>
                    <a:pt x="29" y="95"/>
                    <a:pt x="29" y="95"/>
                    <a:pt x="29" y="94"/>
                  </a:cubicBezTo>
                  <a:cubicBezTo>
                    <a:pt x="29" y="94"/>
                    <a:pt x="29" y="95"/>
                    <a:pt x="29" y="95"/>
                  </a:cubicBezTo>
                  <a:cubicBezTo>
                    <a:pt x="29" y="96"/>
                    <a:pt x="29" y="99"/>
                    <a:pt x="28" y="99"/>
                  </a:cubicBezTo>
                  <a:cubicBezTo>
                    <a:pt x="28" y="100"/>
                    <a:pt x="29" y="100"/>
                    <a:pt x="29" y="101"/>
                  </a:cubicBezTo>
                  <a:cubicBezTo>
                    <a:pt x="28" y="101"/>
                    <a:pt x="29" y="100"/>
                    <a:pt x="28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9" y="103"/>
                    <a:pt x="28" y="104"/>
                    <a:pt x="28" y="105"/>
                  </a:cubicBezTo>
                  <a:cubicBezTo>
                    <a:pt x="28" y="104"/>
                    <a:pt x="28" y="106"/>
                    <a:pt x="28" y="106"/>
                  </a:cubicBezTo>
                  <a:cubicBezTo>
                    <a:pt x="28" y="107"/>
                    <a:pt x="28" y="108"/>
                    <a:pt x="28" y="109"/>
                  </a:cubicBezTo>
                  <a:cubicBezTo>
                    <a:pt x="28" y="111"/>
                    <a:pt x="26" y="114"/>
                    <a:pt x="27" y="116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7" y="116"/>
                    <a:pt x="26" y="116"/>
                    <a:pt x="26" y="116"/>
                  </a:cubicBezTo>
                  <a:cubicBezTo>
                    <a:pt x="26" y="116"/>
                    <a:pt x="27" y="116"/>
                    <a:pt x="27" y="117"/>
                  </a:cubicBezTo>
                  <a:cubicBezTo>
                    <a:pt x="27" y="117"/>
                    <a:pt x="26" y="117"/>
                    <a:pt x="26" y="117"/>
                  </a:cubicBezTo>
                  <a:cubicBezTo>
                    <a:pt x="26" y="118"/>
                    <a:pt x="27" y="118"/>
                    <a:pt x="26" y="118"/>
                  </a:cubicBezTo>
                  <a:cubicBezTo>
                    <a:pt x="26" y="118"/>
                    <a:pt x="26" y="119"/>
                    <a:pt x="26" y="118"/>
                  </a:cubicBezTo>
                  <a:cubicBezTo>
                    <a:pt x="26" y="119"/>
                    <a:pt x="27" y="119"/>
                    <a:pt x="26" y="119"/>
                  </a:cubicBezTo>
                  <a:cubicBezTo>
                    <a:pt x="26" y="119"/>
                    <a:pt x="26" y="119"/>
                    <a:pt x="26" y="119"/>
                  </a:cubicBezTo>
                  <a:cubicBezTo>
                    <a:pt x="25" y="119"/>
                    <a:pt x="26" y="120"/>
                    <a:pt x="25" y="120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24" y="121"/>
                    <a:pt x="25" y="122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4" y="123"/>
                    <a:pt x="25" y="124"/>
                    <a:pt x="25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5"/>
                    <a:pt x="25" y="125"/>
                  </a:cubicBezTo>
                  <a:cubicBezTo>
                    <a:pt x="25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25" y="125"/>
                  </a:cubicBezTo>
                  <a:cubicBezTo>
                    <a:pt x="24" y="126"/>
                    <a:pt x="24" y="127"/>
                    <a:pt x="25" y="127"/>
                  </a:cubicBezTo>
                  <a:cubicBezTo>
                    <a:pt x="25" y="127"/>
                    <a:pt x="25" y="127"/>
                    <a:pt x="24" y="127"/>
                  </a:cubicBezTo>
                  <a:cubicBezTo>
                    <a:pt x="25" y="128"/>
                    <a:pt x="26" y="130"/>
                    <a:pt x="25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6" y="132"/>
                    <a:pt x="26" y="133"/>
                    <a:pt x="26" y="134"/>
                  </a:cubicBezTo>
                  <a:cubicBezTo>
                    <a:pt x="25" y="134"/>
                    <a:pt x="25" y="134"/>
                    <a:pt x="25" y="134"/>
                  </a:cubicBezTo>
                  <a:cubicBezTo>
                    <a:pt x="26" y="134"/>
                    <a:pt x="27" y="134"/>
                    <a:pt x="26" y="135"/>
                  </a:cubicBezTo>
                  <a:cubicBezTo>
                    <a:pt x="25" y="136"/>
                    <a:pt x="26" y="135"/>
                    <a:pt x="26" y="135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24" y="135"/>
                    <a:pt x="24" y="136"/>
                    <a:pt x="24" y="136"/>
                  </a:cubicBezTo>
                  <a:cubicBezTo>
                    <a:pt x="24" y="136"/>
                    <a:pt x="22" y="137"/>
                    <a:pt x="22" y="137"/>
                  </a:cubicBezTo>
                  <a:cubicBezTo>
                    <a:pt x="21" y="138"/>
                    <a:pt x="21" y="136"/>
                    <a:pt x="20" y="136"/>
                  </a:cubicBezTo>
                  <a:cubicBezTo>
                    <a:pt x="21" y="136"/>
                    <a:pt x="20" y="136"/>
                    <a:pt x="21" y="135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20" y="135"/>
                    <a:pt x="20" y="136"/>
                    <a:pt x="20" y="136"/>
                  </a:cubicBezTo>
                  <a:cubicBezTo>
                    <a:pt x="19" y="136"/>
                    <a:pt x="20" y="135"/>
                    <a:pt x="20" y="134"/>
                  </a:cubicBezTo>
                  <a:cubicBezTo>
                    <a:pt x="21" y="134"/>
                    <a:pt x="21" y="134"/>
                    <a:pt x="21" y="133"/>
                  </a:cubicBezTo>
                  <a:cubicBezTo>
                    <a:pt x="21" y="133"/>
                    <a:pt x="20" y="133"/>
                    <a:pt x="21" y="133"/>
                  </a:cubicBezTo>
                  <a:cubicBezTo>
                    <a:pt x="21" y="133"/>
                    <a:pt x="21" y="133"/>
                    <a:pt x="20" y="133"/>
                  </a:cubicBezTo>
                  <a:cubicBezTo>
                    <a:pt x="20" y="133"/>
                    <a:pt x="21" y="134"/>
                    <a:pt x="20" y="134"/>
                  </a:cubicBezTo>
                  <a:cubicBezTo>
                    <a:pt x="20" y="134"/>
                    <a:pt x="20" y="133"/>
                    <a:pt x="20" y="132"/>
                  </a:cubicBezTo>
                  <a:cubicBezTo>
                    <a:pt x="20" y="132"/>
                    <a:pt x="19" y="133"/>
                    <a:pt x="19" y="133"/>
                  </a:cubicBezTo>
                  <a:cubicBezTo>
                    <a:pt x="19" y="133"/>
                    <a:pt x="19" y="133"/>
                    <a:pt x="19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7" y="135"/>
                    <a:pt x="17" y="135"/>
                    <a:pt x="17" y="135"/>
                  </a:cubicBezTo>
                  <a:cubicBezTo>
                    <a:pt x="17" y="135"/>
                    <a:pt x="18" y="134"/>
                    <a:pt x="18" y="134"/>
                  </a:cubicBezTo>
                  <a:cubicBezTo>
                    <a:pt x="18" y="135"/>
                    <a:pt x="18" y="134"/>
                    <a:pt x="19" y="134"/>
                  </a:cubicBezTo>
                  <a:cubicBezTo>
                    <a:pt x="19" y="134"/>
                    <a:pt x="19" y="135"/>
                    <a:pt x="19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7" y="136"/>
                    <a:pt x="18" y="135"/>
                    <a:pt x="19" y="135"/>
                  </a:cubicBezTo>
                  <a:cubicBezTo>
                    <a:pt x="19" y="136"/>
                    <a:pt x="18" y="137"/>
                    <a:pt x="18" y="137"/>
                  </a:cubicBezTo>
                  <a:cubicBezTo>
                    <a:pt x="18" y="137"/>
                    <a:pt x="19" y="136"/>
                    <a:pt x="19" y="137"/>
                  </a:cubicBezTo>
                  <a:cubicBezTo>
                    <a:pt x="19" y="137"/>
                    <a:pt x="19" y="137"/>
                    <a:pt x="19" y="138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8"/>
                    <a:pt x="19" y="138"/>
                    <a:pt x="19" y="138"/>
                  </a:cubicBezTo>
                  <a:cubicBezTo>
                    <a:pt x="20" y="139"/>
                    <a:pt x="20" y="141"/>
                    <a:pt x="21" y="143"/>
                  </a:cubicBezTo>
                  <a:cubicBezTo>
                    <a:pt x="21" y="143"/>
                    <a:pt x="22" y="142"/>
                    <a:pt x="22" y="142"/>
                  </a:cubicBezTo>
                  <a:cubicBezTo>
                    <a:pt x="22" y="142"/>
                    <a:pt x="22" y="141"/>
                    <a:pt x="22" y="141"/>
                  </a:cubicBezTo>
                  <a:cubicBezTo>
                    <a:pt x="23" y="141"/>
                    <a:pt x="24" y="139"/>
                    <a:pt x="24" y="139"/>
                  </a:cubicBezTo>
                  <a:cubicBezTo>
                    <a:pt x="24" y="139"/>
                    <a:pt x="24" y="139"/>
                    <a:pt x="24" y="139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24" y="140"/>
                    <a:pt x="23" y="141"/>
                    <a:pt x="23" y="141"/>
                  </a:cubicBezTo>
                  <a:cubicBezTo>
                    <a:pt x="24" y="140"/>
                    <a:pt x="23" y="140"/>
                    <a:pt x="24" y="139"/>
                  </a:cubicBezTo>
                  <a:cubicBezTo>
                    <a:pt x="24" y="141"/>
                    <a:pt x="25" y="140"/>
                    <a:pt x="26" y="140"/>
                  </a:cubicBezTo>
                  <a:cubicBezTo>
                    <a:pt x="26" y="139"/>
                    <a:pt x="25" y="140"/>
                    <a:pt x="25" y="140"/>
                  </a:cubicBezTo>
                  <a:cubicBezTo>
                    <a:pt x="25" y="139"/>
                    <a:pt x="25" y="138"/>
                    <a:pt x="25" y="138"/>
                  </a:cubicBezTo>
                  <a:cubicBezTo>
                    <a:pt x="26" y="138"/>
                    <a:pt x="27" y="137"/>
                    <a:pt x="27" y="136"/>
                  </a:cubicBezTo>
                  <a:cubicBezTo>
                    <a:pt x="27" y="136"/>
                    <a:pt x="27" y="136"/>
                    <a:pt x="27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9" y="136"/>
                    <a:pt x="28" y="136"/>
                    <a:pt x="28" y="136"/>
                  </a:cubicBezTo>
                  <a:cubicBezTo>
                    <a:pt x="28" y="137"/>
                    <a:pt x="29" y="136"/>
                    <a:pt x="29" y="137"/>
                  </a:cubicBezTo>
                  <a:cubicBezTo>
                    <a:pt x="29" y="137"/>
                    <a:pt x="29" y="137"/>
                    <a:pt x="29" y="137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0" y="137"/>
                    <a:pt x="31" y="137"/>
                    <a:pt x="31" y="138"/>
                  </a:cubicBezTo>
                  <a:cubicBezTo>
                    <a:pt x="32" y="138"/>
                    <a:pt x="32" y="138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4" y="137"/>
                    <a:pt x="33" y="138"/>
                    <a:pt x="33" y="138"/>
                  </a:cubicBezTo>
                  <a:cubicBezTo>
                    <a:pt x="34" y="138"/>
                    <a:pt x="34" y="138"/>
                    <a:pt x="34" y="137"/>
                  </a:cubicBezTo>
                  <a:cubicBezTo>
                    <a:pt x="34" y="137"/>
                    <a:pt x="34" y="138"/>
                    <a:pt x="34" y="138"/>
                  </a:cubicBezTo>
                  <a:cubicBezTo>
                    <a:pt x="34" y="139"/>
                    <a:pt x="35" y="138"/>
                    <a:pt x="35" y="138"/>
                  </a:cubicBezTo>
                  <a:cubicBezTo>
                    <a:pt x="35" y="138"/>
                    <a:pt x="35" y="138"/>
                    <a:pt x="35" y="137"/>
                  </a:cubicBezTo>
                  <a:cubicBezTo>
                    <a:pt x="35" y="138"/>
                    <a:pt x="36" y="138"/>
                    <a:pt x="36" y="138"/>
                  </a:cubicBezTo>
                  <a:cubicBezTo>
                    <a:pt x="36" y="138"/>
                    <a:pt x="37" y="137"/>
                    <a:pt x="37" y="137"/>
                  </a:cubicBezTo>
                  <a:cubicBezTo>
                    <a:pt x="38" y="137"/>
                    <a:pt x="40" y="137"/>
                    <a:pt x="42" y="136"/>
                  </a:cubicBezTo>
                  <a:cubicBezTo>
                    <a:pt x="42" y="136"/>
                    <a:pt x="43" y="135"/>
                    <a:pt x="43" y="135"/>
                  </a:cubicBezTo>
                  <a:cubicBezTo>
                    <a:pt x="43" y="135"/>
                    <a:pt x="44" y="135"/>
                    <a:pt x="44" y="134"/>
                  </a:cubicBezTo>
                  <a:cubicBezTo>
                    <a:pt x="44" y="134"/>
                    <a:pt x="44" y="134"/>
                    <a:pt x="44" y="133"/>
                  </a:cubicBezTo>
                  <a:cubicBezTo>
                    <a:pt x="44" y="134"/>
                    <a:pt x="45" y="133"/>
                    <a:pt x="45" y="133"/>
                  </a:cubicBezTo>
                  <a:cubicBezTo>
                    <a:pt x="46" y="133"/>
                    <a:pt x="47" y="133"/>
                    <a:pt x="47" y="132"/>
                  </a:cubicBezTo>
                  <a:cubicBezTo>
                    <a:pt x="47" y="132"/>
                    <a:pt x="47" y="133"/>
                    <a:pt x="47" y="133"/>
                  </a:cubicBezTo>
                  <a:cubicBezTo>
                    <a:pt x="47" y="133"/>
                    <a:pt x="48" y="132"/>
                    <a:pt x="48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9" y="132"/>
                    <a:pt x="48" y="131"/>
                    <a:pt x="49" y="131"/>
                  </a:cubicBezTo>
                  <a:cubicBezTo>
                    <a:pt x="49" y="131"/>
                    <a:pt x="50" y="131"/>
                    <a:pt x="50" y="131"/>
                  </a:cubicBezTo>
                  <a:cubicBezTo>
                    <a:pt x="50" y="131"/>
                    <a:pt x="50" y="131"/>
                    <a:pt x="50" y="130"/>
                  </a:cubicBezTo>
                  <a:cubicBezTo>
                    <a:pt x="50" y="130"/>
                    <a:pt x="50" y="131"/>
                    <a:pt x="50" y="130"/>
                  </a:cubicBezTo>
                  <a:cubicBezTo>
                    <a:pt x="50" y="130"/>
                    <a:pt x="50" y="130"/>
                    <a:pt x="51" y="130"/>
                  </a:cubicBezTo>
                  <a:cubicBezTo>
                    <a:pt x="51" y="129"/>
                    <a:pt x="52" y="129"/>
                    <a:pt x="52" y="128"/>
                  </a:cubicBezTo>
                  <a:cubicBezTo>
                    <a:pt x="53" y="128"/>
                    <a:pt x="52" y="128"/>
                    <a:pt x="52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2" y="127"/>
                    <a:pt x="53" y="127"/>
                    <a:pt x="53" y="128"/>
                  </a:cubicBezTo>
                  <a:cubicBezTo>
                    <a:pt x="53" y="127"/>
                    <a:pt x="53" y="127"/>
                    <a:pt x="54" y="127"/>
                  </a:cubicBezTo>
                  <a:cubicBezTo>
                    <a:pt x="54" y="127"/>
                    <a:pt x="54" y="126"/>
                    <a:pt x="54" y="126"/>
                  </a:cubicBezTo>
                  <a:cubicBezTo>
                    <a:pt x="54" y="126"/>
                    <a:pt x="54" y="126"/>
                    <a:pt x="55" y="126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6" y="124"/>
                    <a:pt x="56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2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58" y="122"/>
                    <a:pt x="59" y="122"/>
                    <a:pt x="59" y="122"/>
                  </a:cubicBezTo>
                  <a:cubicBezTo>
                    <a:pt x="59" y="122"/>
                    <a:pt x="59" y="121"/>
                    <a:pt x="59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60" y="121"/>
                    <a:pt x="60" y="120"/>
                  </a:cubicBezTo>
                  <a:cubicBezTo>
                    <a:pt x="60" y="120"/>
                    <a:pt x="60" y="119"/>
                    <a:pt x="61" y="119"/>
                  </a:cubicBezTo>
                  <a:cubicBezTo>
                    <a:pt x="61" y="118"/>
                    <a:pt x="61" y="117"/>
                    <a:pt x="61" y="117"/>
                  </a:cubicBezTo>
                  <a:cubicBezTo>
                    <a:pt x="61" y="117"/>
                    <a:pt x="62" y="117"/>
                    <a:pt x="62" y="117"/>
                  </a:cubicBezTo>
                  <a:cubicBezTo>
                    <a:pt x="62" y="115"/>
                    <a:pt x="62" y="114"/>
                    <a:pt x="63" y="113"/>
                  </a:cubicBezTo>
                  <a:cubicBezTo>
                    <a:pt x="63" y="113"/>
                    <a:pt x="64" y="113"/>
                    <a:pt x="64" y="112"/>
                  </a:cubicBezTo>
                  <a:cubicBezTo>
                    <a:pt x="64" y="112"/>
                    <a:pt x="64" y="113"/>
                    <a:pt x="63" y="113"/>
                  </a:cubicBezTo>
                  <a:cubicBezTo>
                    <a:pt x="63" y="112"/>
                    <a:pt x="64" y="111"/>
                    <a:pt x="65" y="112"/>
                  </a:cubicBez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0"/>
                    <a:pt x="65" y="110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5" y="110"/>
                    <a:pt x="66" y="110"/>
                    <a:pt x="65" y="111"/>
                  </a:cubicBezTo>
                  <a:cubicBezTo>
                    <a:pt x="66" y="111"/>
                    <a:pt x="65" y="110"/>
                    <a:pt x="66" y="110"/>
                  </a:cubicBezTo>
                  <a:cubicBezTo>
                    <a:pt x="66" y="110"/>
                    <a:pt x="66" y="110"/>
                    <a:pt x="67" y="111"/>
                  </a:cubicBezTo>
                  <a:cubicBezTo>
                    <a:pt x="67" y="110"/>
                    <a:pt x="66" y="110"/>
                    <a:pt x="67" y="110"/>
                  </a:cubicBezTo>
                  <a:cubicBezTo>
                    <a:pt x="67" y="110"/>
                    <a:pt x="68" y="110"/>
                    <a:pt x="68" y="110"/>
                  </a:cubicBezTo>
                  <a:cubicBezTo>
                    <a:pt x="67" y="109"/>
                    <a:pt x="66" y="110"/>
                    <a:pt x="65" y="110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6" y="109"/>
                    <a:pt x="66" y="109"/>
                  </a:cubicBezTo>
                  <a:cubicBezTo>
                    <a:pt x="66" y="108"/>
                    <a:pt x="65" y="108"/>
                    <a:pt x="65" y="108"/>
                  </a:cubicBezTo>
                  <a:cubicBezTo>
                    <a:pt x="64" y="108"/>
                    <a:pt x="66" y="108"/>
                    <a:pt x="67" y="108"/>
                  </a:cubicBezTo>
                  <a:cubicBezTo>
                    <a:pt x="66" y="108"/>
                    <a:pt x="66" y="107"/>
                    <a:pt x="65" y="107"/>
                  </a:cubicBezTo>
                  <a:cubicBezTo>
                    <a:pt x="65" y="107"/>
                    <a:pt x="65" y="107"/>
                    <a:pt x="65" y="106"/>
                  </a:cubicBezTo>
                  <a:cubicBezTo>
                    <a:pt x="66" y="106"/>
                    <a:pt x="66" y="106"/>
                    <a:pt x="67" y="106"/>
                  </a:cubicBezTo>
                  <a:cubicBezTo>
                    <a:pt x="67" y="106"/>
                    <a:pt x="66" y="107"/>
                    <a:pt x="66" y="106"/>
                  </a:cubicBezTo>
                  <a:cubicBezTo>
                    <a:pt x="66" y="106"/>
                    <a:pt x="66" y="107"/>
                    <a:pt x="65" y="107"/>
                  </a:cubicBezTo>
                  <a:cubicBezTo>
                    <a:pt x="66" y="107"/>
                    <a:pt x="66" y="106"/>
                    <a:pt x="67" y="107"/>
                  </a:cubicBezTo>
                  <a:cubicBezTo>
                    <a:pt x="67" y="107"/>
                    <a:pt x="67" y="107"/>
                    <a:pt x="66" y="107"/>
                  </a:cubicBezTo>
                  <a:cubicBezTo>
                    <a:pt x="67" y="108"/>
                    <a:pt x="67" y="107"/>
                    <a:pt x="68" y="107"/>
                  </a:cubicBezTo>
                  <a:cubicBezTo>
                    <a:pt x="68" y="107"/>
                    <a:pt x="67" y="106"/>
                    <a:pt x="68" y="106"/>
                  </a:cubicBezTo>
                  <a:cubicBezTo>
                    <a:pt x="69" y="107"/>
                    <a:pt x="70" y="108"/>
                    <a:pt x="70" y="108"/>
                  </a:cubicBezTo>
                  <a:cubicBezTo>
                    <a:pt x="71" y="108"/>
                    <a:pt x="70" y="109"/>
                    <a:pt x="70" y="109"/>
                  </a:cubicBezTo>
                  <a:cubicBezTo>
                    <a:pt x="70" y="109"/>
                    <a:pt x="70" y="109"/>
                    <a:pt x="69" y="109"/>
                  </a:cubicBezTo>
                  <a:cubicBezTo>
                    <a:pt x="69" y="109"/>
                    <a:pt x="71" y="110"/>
                    <a:pt x="70" y="110"/>
                  </a:cubicBezTo>
                  <a:cubicBezTo>
                    <a:pt x="70" y="111"/>
                    <a:pt x="70" y="110"/>
                    <a:pt x="70" y="110"/>
                  </a:cubicBezTo>
                  <a:cubicBezTo>
                    <a:pt x="69" y="110"/>
                    <a:pt x="70" y="111"/>
                    <a:pt x="70" y="111"/>
                  </a:cubicBezTo>
                  <a:cubicBezTo>
                    <a:pt x="70" y="111"/>
                    <a:pt x="69" y="111"/>
                    <a:pt x="69" y="112"/>
                  </a:cubicBezTo>
                  <a:cubicBezTo>
                    <a:pt x="69" y="112"/>
                    <a:pt x="70" y="112"/>
                    <a:pt x="70" y="112"/>
                  </a:cubicBezTo>
                  <a:cubicBezTo>
                    <a:pt x="70" y="112"/>
                    <a:pt x="70" y="113"/>
                    <a:pt x="69" y="112"/>
                  </a:cubicBezTo>
                  <a:cubicBezTo>
                    <a:pt x="69" y="113"/>
                    <a:pt x="70" y="112"/>
                    <a:pt x="70" y="112"/>
                  </a:cubicBezTo>
                  <a:cubicBezTo>
                    <a:pt x="70" y="113"/>
                    <a:pt x="70" y="113"/>
                    <a:pt x="70" y="114"/>
                  </a:cubicBezTo>
                  <a:cubicBezTo>
                    <a:pt x="71" y="114"/>
                    <a:pt x="70" y="113"/>
                    <a:pt x="70" y="113"/>
                  </a:cubicBezTo>
                  <a:cubicBezTo>
                    <a:pt x="71" y="113"/>
                    <a:pt x="71" y="113"/>
                    <a:pt x="72" y="113"/>
                  </a:cubicBezTo>
                  <a:cubicBezTo>
                    <a:pt x="72" y="113"/>
                    <a:pt x="71" y="112"/>
                    <a:pt x="72" y="112"/>
                  </a:cubicBezTo>
                  <a:cubicBezTo>
                    <a:pt x="72" y="112"/>
                    <a:pt x="72" y="112"/>
                    <a:pt x="72" y="111"/>
                  </a:cubicBezTo>
                  <a:cubicBezTo>
                    <a:pt x="72" y="111"/>
                    <a:pt x="72" y="111"/>
                    <a:pt x="72" y="111"/>
                  </a:cubicBezTo>
                  <a:cubicBezTo>
                    <a:pt x="72" y="111"/>
                    <a:pt x="73" y="110"/>
                    <a:pt x="73" y="110"/>
                  </a:cubicBezTo>
                  <a:cubicBezTo>
                    <a:pt x="73" y="109"/>
                    <a:pt x="73" y="110"/>
                    <a:pt x="72" y="110"/>
                  </a:cubicBezTo>
                  <a:cubicBezTo>
                    <a:pt x="72" y="109"/>
                    <a:pt x="73" y="108"/>
                    <a:pt x="72" y="108"/>
                  </a:cubicBezTo>
                  <a:cubicBezTo>
                    <a:pt x="73" y="108"/>
                    <a:pt x="73" y="108"/>
                    <a:pt x="73" y="107"/>
                  </a:cubicBezTo>
                  <a:cubicBezTo>
                    <a:pt x="74" y="108"/>
                    <a:pt x="72" y="108"/>
                    <a:pt x="73" y="108"/>
                  </a:cubicBezTo>
                  <a:cubicBezTo>
                    <a:pt x="74" y="108"/>
                    <a:pt x="75" y="108"/>
                    <a:pt x="76" y="107"/>
                  </a:cubicBezTo>
                  <a:cubicBezTo>
                    <a:pt x="75" y="107"/>
                    <a:pt x="75" y="107"/>
                    <a:pt x="74" y="108"/>
                  </a:cubicBezTo>
                  <a:cubicBezTo>
                    <a:pt x="74" y="107"/>
                    <a:pt x="75" y="107"/>
                    <a:pt x="73" y="106"/>
                  </a:cubicBezTo>
                  <a:cubicBezTo>
                    <a:pt x="73" y="106"/>
                    <a:pt x="74" y="106"/>
                    <a:pt x="74" y="106"/>
                  </a:cubicBezTo>
                  <a:cubicBezTo>
                    <a:pt x="73" y="106"/>
                    <a:pt x="74" y="105"/>
                    <a:pt x="74" y="105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6" y="104"/>
                    <a:pt x="75" y="104"/>
                    <a:pt x="74" y="104"/>
                  </a:cubicBezTo>
                  <a:cubicBezTo>
                    <a:pt x="74" y="104"/>
                    <a:pt x="74" y="103"/>
                    <a:pt x="75" y="103"/>
                  </a:cubicBezTo>
                  <a:cubicBezTo>
                    <a:pt x="76" y="103"/>
                    <a:pt x="74" y="103"/>
                    <a:pt x="75" y="104"/>
                  </a:cubicBezTo>
                  <a:cubicBezTo>
                    <a:pt x="76" y="104"/>
                    <a:pt x="75" y="103"/>
                    <a:pt x="75" y="103"/>
                  </a:cubicBezTo>
                  <a:cubicBezTo>
                    <a:pt x="75" y="102"/>
                    <a:pt x="75" y="103"/>
                    <a:pt x="74" y="103"/>
                  </a:cubicBezTo>
                  <a:cubicBezTo>
                    <a:pt x="75" y="102"/>
                    <a:pt x="75" y="102"/>
                    <a:pt x="75" y="101"/>
                  </a:cubicBezTo>
                  <a:cubicBezTo>
                    <a:pt x="75" y="101"/>
                    <a:pt x="74" y="102"/>
                    <a:pt x="75" y="102"/>
                  </a:cubicBezTo>
                  <a:cubicBezTo>
                    <a:pt x="76" y="102"/>
                    <a:pt x="75" y="101"/>
                    <a:pt x="75" y="101"/>
                  </a:cubicBezTo>
                  <a:cubicBezTo>
                    <a:pt x="74" y="101"/>
                    <a:pt x="75" y="100"/>
                    <a:pt x="75" y="99"/>
                  </a:cubicBezTo>
                  <a:cubicBezTo>
                    <a:pt x="76" y="99"/>
                    <a:pt x="75" y="100"/>
                    <a:pt x="75" y="100"/>
                  </a:cubicBezTo>
                  <a:cubicBezTo>
                    <a:pt x="76" y="100"/>
                    <a:pt x="76" y="99"/>
                    <a:pt x="76" y="99"/>
                  </a:cubicBezTo>
                  <a:cubicBezTo>
                    <a:pt x="76" y="99"/>
                    <a:pt x="77" y="98"/>
                    <a:pt x="76" y="97"/>
                  </a:cubicBezTo>
                  <a:cubicBezTo>
                    <a:pt x="76" y="97"/>
                    <a:pt x="76" y="98"/>
                    <a:pt x="76" y="99"/>
                  </a:cubicBezTo>
                  <a:cubicBezTo>
                    <a:pt x="75" y="99"/>
                    <a:pt x="76" y="98"/>
                    <a:pt x="76" y="98"/>
                  </a:cubicBezTo>
                  <a:cubicBezTo>
                    <a:pt x="76" y="97"/>
                    <a:pt x="76" y="97"/>
                    <a:pt x="75" y="97"/>
                  </a:cubicBezTo>
                  <a:cubicBezTo>
                    <a:pt x="76" y="96"/>
                    <a:pt x="76" y="95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6" y="93"/>
                    <a:pt x="77" y="92"/>
                    <a:pt x="77" y="91"/>
                  </a:cubicBezTo>
                  <a:cubicBezTo>
                    <a:pt x="77" y="91"/>
                    <a:pt x="77" y="91"/>
                    <a:pt x="78" y="91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78" y="91"/>
                    <a:pt x="77" y="91"/>
                    <a:pt x="77" y="91"/>
                  </a:cubicBezTo>
                  <a:cubicBezTo>
                    <a:pt x="77" y="91"/>
                    <a:pt x="77" y="90"/>
                    <a:pt x="77" y="89"/>
                  </a:cubicBezTo>
                  <a:cubicBezTo>
                    <a:pt x="76" y="89"/>
                    <a:pt x="76" y="89"/>
                    <a:pt x="76" y="90"/>
                  </a:cubicBezTo>
                  <a:cubicBezTo>
                    <a:pt x="76" y="89"/>
                    <a:pt x="76" y="89"/>
                    <a:pt x="76" y="88"/>
                  </a:cubicBezTo>
                  <a:cubicBezTo>
                    <a:pt x="76" y="89"/>
                    <a:pt x="77" y="88"/>
                    <a:pt x="77" y="88"/>
                  </a:cubicBezTo>
                  <a:cubicBezTo>
                    <a:pt x="78" y="88"/>
                    <a:pt x="77" y="88"/>
                    <a:pt x="77" y="89"/>
                  </a:cubicBezTo>
                  <a:cubicBezTo>
                    <a:pt x="78" y="89"/>
                    <a:pt x="78" y="88"/>
                    <a:pt x="78" y="88"/>
                  </a:cubicBezTo>
                  <a:cubicBezTo>
                    <a:pt x="78" y="87"/>
                    <a:pt x="77" y="88"/>
                    <a:pt x="76" y="88"/>
                  </a:cubicBezTo>
                  <a:cubicBezTo>
                    <a:pt x="77" y="87"/>
                    <a:pt x="77" y="87"/>
                    <a:pt x="77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6"/>
                    <a:pt x="77" y="85"/>
                    <a:pt x="77" y="85"/>
                  </a:cubicBezTo>
                  <a:cubicBezTo>
                    <a:pt x="77" y="85"/>
                    <a:pt x="77" y="84"/>
                    <a:pt x="78" y="84"/>
                  </a:cubicBezTo>
                  <a:cubicBezTo>
                    <a:pt x="78" y="84"/>
                    <a:pt x="79" y="84"/>
                    <a:pt x="79" y="84"/>
                  </a:cubicBezTo>
                  <a:cubicBezTo>
                    <a:pt x="78" y="83"/>
                    <a:pt x="78" y="84"/>
                    <a:pt x="77" y="84"/>
                  </a:cubicBezTo>
                  <a:cubicBezTo>
                    <a:pt x="77" y="84"/>
                    <a:pt x="78" y="84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6" y="83"/>
                    <a:pt x="77" y="83"/>
                    <a:pt x="77" y="82"/>
                  </a:cubicBezTo>
                  <a:cubicBezTo>
                    <a:pt x="77" y="82"/>
                    <a:pt x="77" y="82"/>
                    <a:pt x="77" y="81"/>
                  </a:cubicBezTo>
                  <a:cubicBezTo>
                    <a:pt x="76" y="81"/>
                    <a:pt x="77" y="81"/>
                    <a:pt x="76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7" y="80"/>
                    <a:pt x="76" y="80"/>
                    <a:pt x="77" y="80"/>
                  </a:cubicBezTo>
                  <a:cubicBezTo>
                    <a:pt x="77" y="79"/>
                    <a:pt x="77" y="80"/>
                    <a:pt x="78" y="80"/>
                  </a:cubicBezTo>
                  <a:cubicBezTo>
                    <a:pt x="78" y="79"/>
                    <a:pt x="77" y="80"/>
                    <a:pt x="77" y="79"/>
                  </a:cubicBezTo>
                  <a:cubicBezTo>
                    <a:pt x="76" y="79"/>
                    <a:pt x="77" y="80"/>
                    <a:pt x="76" y="80"/>
                  </a:cubicBezTo>
                  <a:cubicBezTo>
                    <a:pt x="76" y="80"/>
                    <a:pt x="75" y="79"/>
                    <a:pt x="76" y="79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7" y="79"/>
                    <a:pt x="77" y="79"/>
                    <a:pt x="77" y="78"/>
                  </a:cubicBezTo>
                  <a:cubicBezTo>
                    <a:pt x="77" y="77"/>
                    <a:pt x="77" y="78"/>
                    <a:pt x="76" y="78"/>
                  </a:cubicBezTo>
                  <a:cubicBezTo>
                    <a:pt x="76" y="78"/>
                    <a:pt x="76" y="77"/>
                    <a:pt x="76" y="77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77" y="75"/>
                    <a:pt x="78" y="75"/>
                    <a:pt x="77" y="75"/>
                  </a:cubicBezTo>
                  <a:cubicBezTo>
                    <a:pt x="77" y="76"/>
                    <a:pt x="76" y="76"/>
                    <a:pt x="76" y="76"/>
                  </a:cubicBezTo>
                  <a:cubicBezTo>
                    <a:pt x="75" y="76"/>
                    <a:pt x="76" y="77"/>
                    <a:pt x="76" y="77"/>
                  </a:cubicBezTo>
                  <a:cubicBezTo>
                    <a:pt x="75" y="77"/>
                    <a:pt x="75" y="77"/>
                    <a:pt x="75" y="76"/>
                  </a:cubicBezTo>
                  <a:cubicBezTo>
                    <a:pt x="75" y="76"/>
                    <a:pt x="75" y="75"/>
                    <a:pt x="75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5" y="73"/>
                    <a:pt x="76" y="73"/>
                    <a:pt x="75" y="72"/>
                  </a:cubicBezTo>
                  <a:cubicBezTo>
                    <a:pt x="75" y="72"/>
                    <a:pt x="75" y="72"/>
                    <a:pt x="76" y="72"/>
                  </a:cubicBezTo>
                  <a:cubicBezTo>
                    <a:pt x="76" y="71"/>
                    <a:pt x="75" y="70"/>
                    <a:pt x="75" y="69"/>
                  </a:cubicBezTo>
                  <a:cubicBezTo>
                    <a:pt x="74" y="70"/>
                    <a:pt x="74" y="69"/>
                    <a:pt x="74" y="68"/>
                  </a:cubicBezTo>
                  <a:cubicBezTo>
                    <a:pt x="73" y="69"/>
                    <a:pt x="74" y="69"/>
                    <a:pt x="74" y="70"/>
                  </a:cubicBezTo>
                  <a:cubicBezTo>
                    <a:pt x="73" y="70"/>
                    <a:pt x="73" y="69"/>
                    <a:pt x="73" y="68"/>
                  </a:cubicBezTo>
                  <a:cubicBezTo>
                    <a:pt x="73" y="68"/>
                    <a:pt x="74" y="68"/>
                    <a:pt x="74" y="68"/>
                  </a:cubicBezTo>
                  <a:cubicBezTo>
                    <a:pt x="74" y="68"/>
                    <a:pt x="74" y="68"/>
                    <a:pt x="75" y="68"/>
                  </a:cubicBezTo>
                  <a:cubicBezTo>
                    <a:pt x="75" y="67"/>
                    <a:pt x="74" y="68"/>
                    <a:pt x="74" y="68"/>
                  </a:cubicBezTo>
                  <a:cubicBezTo>
                    <a:pt x="73" y="67"/>
                    <a:pt x="75" y="67"/>
                    <a:pt x="74" y="67"/>
                  </a:cubicBezTo>
                  <a:cubicBezTo>
                    <a:pt x="74" y="66"/>
                    <a:pt x="73" y="67"/>
                    <a:pt x="73" y="67"/>
                  </a:cubicBezTo>
                  <a:cubicBezTo>
                    <a:pt x="74" y="66"/>
                    <a:pt x="72" y="66"/>
                    <a:pt x="73" y="66"/>
                  </a:cubicBezTo>
                  <a:cubicBezTo>
                    <a:pt x="73" y="65"/>
                    <a:pt x="72" y="65"/>
                    <a:pt x="72" y="64"/>
                  </a:cubicBezTo>
                  <a:cubicBezTo>
                    <a:pt x="71" y="64"/>
                    <a:pt x="72" y="65"/>
                    <a:pt x="72" y="65"/>
                  </a:cubicBezTo>
                  <a:cubicBezTo>
                    <a:pt x="71" y="66"/>
                    <a:pt x="72" y="65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1" y="63"/>
                    <a:pt x="71" y="64"/>
                    <a:pt x="71" y="64"/>
                  </a:cubicBezTo>
                  <a:cubicBezTo>
                    <a:pt x="72" y="64"/>
                    <a:pt x="72" y="64"/>
                    <a:pt x="72" y="63"/>
                  </a:cubicBezTo>
                  <a:cubicBezTo>
                    <a:pt x="72" y="63"/>
                    <a:pt x="73" y="63"/>
                    <a:pt x="73" y="63"/>
                  </a:cubicBezTo>
                  <a:cubicBezTo>
                    <a:pt x="73" y="62"/>
                    <a:pt x="72" y="63"/>
                    <a:pt x="71" y="63"/>
                  </a:cubicBezTo>
                  <a:cubicBezTo>
                    <a:pt x="71" y="63"/>
                    <a:pt x="71" y="64"/>
                    <a:pt x="70" y="63"/>
                  </a:cubicBezTo>
                  <a:cubicBezTo>
                    <a:pt x="70" y="63"/>
                    <a:pt x="70" y="63"/>
                    <a:pt x="71" y="63"/>
                  </a:cubicBezTo>
                  <a:cubicBezTo>
                    <a:pt x="70" y="63"/>
                    <a:pt x="70" y="62"/>
                    <a:pt x="70" y="62"/>
                  </a:cubicBezTo>
                  <a:cubicBezTo>
                    <a:pt x="71" y="61"/>
                    <a:pt x="70" y="62"/>
                    <a:pt x="71" y="62"/>
                  </a:cubicBezTo>
                  <a:cubicBezTo>
                    <a:pt x="72" y="61"/>
                    <a:pt x="71" y="61"/>
                    <a:pt x="71" y="61"/>
                  </a:cubicBezTo>
                  <a:cubicBezTo>
                    <a:pt x="71" y="61"/>
                    <a:pt x="70" y="61"/>
                    <a:pt x="70" y="61"/>
                  </a:cubicBezTo>
                  <a:cubicBezTo>
                    <a:pt x="70" y="62"/>
                    <a:pt x="70" y="61"/>
                    <a:pt x="69" y="61"/>
                  </a:cubicBezTo>
                  <a:cubicBezTo>
                    <a:pt x="69" y="61"/>
                    <a:pt x="68" y="61"/>
                    <a:pt x="69" y="60"/>
                  </a:cubicBezTo>
                  <a:cubicBezTo>
                    <a:pt x="68" y="60"/>
                    <a:pt x="68" y="59"/>
                    <a:pt x="67" y="58"/>
                  </a:cubicBezTo>
                  <a:cubicBezTo>
                    <a:pt x="67" y="58"/>
                    <a:pt x="67" y="58"/>
                    <a:pt x="67" y="57"/>
                  </a:cubicBezTo>
                  <a:cubicBezTo>
                    <a:pt x="67" y="57"/>
                    <a:pt x="66" y="57"/>
                    <a:pt x="66" y="57"/>
                  </a:cubicBezTo>
                  <a:cubicBezTo>
                    <a:pt x="65" y="55"/>
                    <a:pt x="64" y="55"/>
                    <a:pt x="64" y="53"/>
                  </a:cubicBezTo>
                  <a:cubicBezTo>
                    <a:pt x="64" y="53"/>
                    <a:pt x="63" y="54"/>
                    <a:pt x="63" y="53"/>
                  </a:cubicBezTo>
                  <a:cubicBezTo>
                    <a:pt x="63" y="53"/>
                    <a:pt x="64" y="53"/>
                    <a:pt x="63" y="53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3"/>
                    <a:pt x="64" y="54"/>
                    <a:pt x="65" y="54"/>
                  </a:cubicBezTo>
                  <a:cubicBezTo>
                    <a:pt x="65" y="53"/>
                    <a:pt x="64" y="53"/>
                    <a:pt x="65" y="53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5" y="52"/>
                    <a:pt x="65" y="52"/>
                    <a:pt x="65" y="51"/>
                  </a:cubicBezTo>
                  <a:cubicBezTo>
                    <a:pt x="64" y="52"/>
                    <a:pt x="65" y="52"/>
                    <a:pt x="64" y="52"/>
                  </a:cubicBezTo>
                  <a:cubicBezTo>
                    <a:pt x="64" y="52"/>
                    <a:pt x="63" y="52"/>
                    <a:pt x="63" y="52"/>
                  </a:cubicBezTo>
                  <a:cubicBezTo>
                    <a:pt x="63" y="53"/>
                    <a:pt x="62" y="52"/>
                    <a:pt x="63" y="51"/>
                  </a:cubicBezTo>
                  <a:cubicBezTo>
                    <a:pt x="61" y="51"/>
                    <a:pt x="61" y="50"/>
                    <a:pt x="61" y="49"/>
                  </a:cubicBezTo>
                  <a:cubicBezTo>
                    <a:pt x="60" y="48"/>
                    <a:pt x="58" y="47"/>
                    <a:pt x="58" y="47"/>
                  </a:cubicBezTo>
                  <a:cubicBezTo>
                    <a:pt x="57" y="47"/>
                    <a:pt x="58" y="46"/>
                    <a:pt x="58" y="46"/>
                  </a:cubicBezTo>
                  <a:cubicBezTo>
                    <a:pt x="57" y="46"/>
                    <a:pt x="57" y="45"/>
                    <a:pt x="57" y="45"/>
                  </a:cubicBezTo>
                  <a:cubicBezTo>
                    <a:pt x="57" y="45"/>
                    <a:pt x="57" y="46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8" y="45"/>
                    <a:pt x="58" y="46"/>
                    <a:pt x="59" y="45"/>
                  </a:cubicBezTo>
                  <a:cubicBezTo>
                    <a:pt x="59" y="45"/>
                    <a:pt x="58" y="45"/>
                    <a:pt x="58" y="45"/>
                  </a:cubicBezTo>
                  <a:cubicBezTo>
                    <a:pt x="58" y="45"/>
                    <a:pt x="59" y="44"/>
                    <a:pt x="59" y="44"/>
                  </a:cubicBezTo>
                  <a:cubicBezTo>
                    <a:pt x="58" y="44"/>
                    <a:pt x="59" y="44"/>
                    <a:pt x="58" y="45"/>
                  </a:cubicBezTo>
                  <a:cubicBezTo>
                    <a:pt x="58" y="44"/>
                    <a:pt x="58" y="43"/>
                    <a:pt x="57" y="43"/>
                  </a:cubicBezTo>
                  <a:cubicBezTo>
                    <a:pt x="57" y="43"/>
                    <a:pt x="58" y="44"/>
                    <a:pt x="58" y="44"/>
                  </a:cubicBezTo>
                  <a:cubicBezTo>
                    <a:pt x="57" y="45"/>
                    <a:pt x="57" y="45"/>
                    <a:pt x="56" y="45"/>
                  </a:cubicBezTo>
                  <a:cubicBezTo>
                    <a:pt x="55" y="45"/>
                    <a:pt x="55" y="44"/>
                    <a:pt x="54" y="42"/>
                  </a:cubicBezTo>
                  <a:cubicBezTo>
                    <a:pt x="54" y="43"/>
                    <a:pt x="53" y="42"/>
                    <a:pt x="52" y="41"/>
                  </a:cubicBezTo>
                  <a:cubicBezTo>
                    <a:pt x="52" y="42"/>
                    <a:pt x="52" y="43"/>
                    <a:pt x="52" y="43"/>
                  </a:cubicBezTo>
                  <a:cubicBezTo>
                    <a:pt x="52" y="44"/>
                    <a:pt x="52" y="43"/>
                    <a:pt x="52" y="43"/>
                  </a:cubicBezTo>
                  <a:cubicBezTo>
                    <a:pt x="51" y="44"/>
                    <a:pt x="52" y="44"/>
                    <a:pt x="52" y="44"/>
                  </a:cubicBezTo>
                  <a:cubicBezTo>
                    <a:pt x="52" y="44"/>
                    <a:pt x="52" y="44"/>
                    <a:pt x="53" y="45"/>
                  </a:cubicBezTo>
                  <a:cubicBezTo>
                    <a:pt x="53" y="45"/>
                    <a:pt x="53" y="44"/>
                    <a:pt x="53" y="44"/>
                  </a:cubicBezTo>
                  <a:cubicBezTo>
                    <a:pt x="53" y="44"/>
                    <a:pt x="53" y="45"/>
                    <a:pt x="53" y="45"/>
                  </a:cubicBezTo>
                  <a:cubicBezTo>
                    <a:pt x="54" y="45"/>
                    <a:pt x="53" y="45"/>
                    <a:pt x="54" y="45"/>
                  </a:cubicBezTo>
                  <a:cubicBezTo>
                    <a:pt x="54" y="46"/>
                    <a:pt x="55" y="45"/>
                    <a:pt x="55" y="47"/>
                  </a:cubicBezTo>
                  <a:cubicBezTo>
                    <a:pt x="55" y="47"/>
                    <a:pt x="55" y="48"/>
                    <a:pt x="55" y="48"/>
                  </a:cubicBezTo>
                  <a:cubicBezTo>
                    <a:pt x="55" y="48"/>
                    <a:pt x="56" y="47"/>
                    <a:pt x="56" y="48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5" y="47"/>
                    <a:pt x="56" y="47"/>
                    <a:pt x="56" y="47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7" y="48"/>
                    <a:pt x="56" y="48"/>
                    <a:pt x="56" y="48"/>
                  </a:cubicBezTo>
                  <a:cubicBezTo>
                    <a:pt x="57" y="47"/>
                    <a:pt x="56" y="48"/>
                    <a:pt x="57" y="48"/>
                  </a:cubicBezTo>
                  <a:cubicBezTo>
                    <a:pt x="57" y="48"/>
                    <a:pt x="58" y="48"/>
                    <a:pt x="58" y="49"/>
                  </a:cubicBezTo>
                  <a:cubicBezTo>
                    <a:pt x="58" y="50"/>
                    <a:pt x="57" y="49"/>
                    <a:pt x="57" y="49"/>
                  </a:cubicBezTo>
                  <a:cubicBezTo>
                    <a:pt x="57" y="50"/>
                    <a:pt x="58" y="50"/>
                    <a:pt x="58" y="50"/>
                  </a:cubicBezTo>
                  <a:cubicBezTo>
                    <a:pt x="59" y="51"/>
                    <a:pt x="58" y="51"/>
                    <a:pt x="59" y="52"/>
                  </a:cubicBezTo>
                  <a:cubicBezTo>
                    <a:pt x="60" y="51"/>
                    <a:pt x="59" y="51"/>
                    <a:pt x="59" y="51"/>
                  </a:cubicBezTo>
                  <a:cubicBezTo>
                    <a:pt x="60" y="51"/>
                    <a:pt x="60" y="53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2" y="53"/>
                    <a:pt x="61" y="54"/>
                    <a:pt x="61" y="54"/>
                  </a:cubicBezTo>
                  <a:cubicBezTo>
                    <a:pt x="61" y="54"/>
                    <a:pt x="62" y="54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3" y="55"/>
                  </a:cubicBezTo>
                  <a:cubicBezTo>
                    <a:pt x="63" y="56"/>
                    <a:pt x="64" y="57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5" y="59"/>
                    <a:pt x="65" y="59"/>
                    <a:pt x="65" y="60"/>
                  </a:cubicBezTo>
                  <a:cubicBezTo>
                    <a:pt x="65" y="60"/>
                    <a:pt x="66" y="60"/>
                    <a:pt x="66" y="60"/>
                  </a:cubicBezTo>
                  <a:cubicBezTo>
                    <a:pt x="66" y="60"/>
                    <a:pt x="66" y="61"/>
                    <a:pt x="67" y="62"/>
                  </a:cubicBezTo>
                  <a:cubicBezTo>
                    <a:pt x="67" y="62"/>
                    <a:pt x="67" y="63"/>
                    <a:pt x="67" y="64"/>
                  </a:cubicBezTo>
                  <a:cubicBezTo>
                    <a:pt x="66" y="65"/>
                    <a:pt x="65" y="65"/>
                    <a:pt x="65" y="65"/>
                  </a:cubicBezTo>
                  <a:cubicBezTo>
                    <a:pt x="65" y="66"/>
                    <a:pt x="65" y="67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7" y="68"/>
                    <a:pt x="67" y="68"/>
                    <a:pt x="66" y="69"/>
                  </a:cubicBezTo>
                  <a:cubicBezTo>
                    <a:pt x="67" y="69"/>
                    <a:pt x="67" y="68"/>
                    <a:pt x="67" y="68"/>
                  </a:cubicBezTo>
                  <a:cubicBezTo>
                    <a:pt x="67" y="67"/>
                    <a:pt x="66" y="68"/>
                    <a:pt x="66" y="67"/>
                  </a:cubicBezTo>
                  <a:cubicBezTo>
                    <a:pt x="67" y="67"/>
                    <a:pt x="67" y="67"/>
                    <a:pt x="67" y="68"/>
                  </a:cubicBezTo>
                  <a:cubicBezTo>
                    <a:pt x="68" y="68"/>
                    <a:pt x="68" y="68"/>
                    <a:pt x="68" y="67"/>
                  </a:cubicBezTo>
                  <a:cubicBezTo>
                    <a:pt x="68" y="67"/>
                    <a:pt x="68" y="68"/>
                    <a:pt x="68" y="68"/>
                  </a:cubicBezTo>
                  <a:cubicBezTo>
                    <a:pt x="68" y="68"/>
                    <a:pt x="68" y="68"/>
                    <a:pt x="67" y="68"/>
                  </a:cubicBezTo>
                  <a:cubicBezTo>
                    <a:pt x="67" y="68"/>
                    <a:pt x="67" y="69"/>
                    <a:pt x="67" y="69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7" y="70"/>
                    <a:pt x="68" y="69"/>
                    <a:pt x="68" y="70"/>
                  </a:cubicBezTo>
                  <a:cubicBezTo>
                    <a:pt x="67" y="70"/>
                    <a:pt x="67" y="71"/>
                    <a:pt x="66" y="71"/>
                  </a:cubicBezTo>
                  <a:cubicBezTo>
                    <a:pt x="67" y="71"/>
                    <a:pt x="67" y="70"/>
                    <a:pt x="68" y="71"/>
                  </a:cubicBezTo>
                  <a:cubicBezTo>
                    <a:pt x="68" y="71"/>
                    <a:pt x="68" y="71"/>
                    <a:pt x="67" y="71"/>
                  </a:cubicBezTo>
                  <a:cubicBezTo>
                    <a:pt x="68" y="71"/>
                    <a:pt x="67" y="72"/>
                    <a:pt x="68" y="72"/>
                  </a:cubicBezTo>
                  <a:cubicBezTo>
                    <a:pt x="69" y="72"/>
                    <a:pt x="67" y="72"/>
                    <a:pt x="68" y="71"/>
                  </a:cubicBezTo>
                  <a:cubicBezTo>
                    <a:pt x="69" y="71"/>
                    <a:pt x="68" y="72"/>
                    <a:pt x="69" y="72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3"/>
                    <a:pt x="70" y="74"/>
                    <a:pt x="69" y="74"/>
                  </a:cubicBezTo>
                  <a:cubicBezTo>
                    <a:pt x="70" y="74"/>
                    <a:pt x="69" y="75"/>
                    <a:pt x="69" y="76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71" y="75"/>
                    <a:pt x="70" y="75"/>
                    <a:pt x="70" y="75"/>
                  </a:cubicBezTo>
                  <a:cubicBezTo>
                    <a:pt x="71" y="75"/>
                    <a:pt x="71" y="75"/>
                    <a:pt x="71" y="76"/>
                  </a:cubicBezTo>
                  <a:cubicBezTo>
                    <a:pt x="71" y="76"/>
                    <a:pt x="71" y="77"/>
                    <a:pt x="71" y="77"/>
                  </a:cubicBezTo>
                  <a:cubicBezTo>
                    <a:pt x="70" y="78"/>
                    <a:pt x="71" y="77"/>
                    <a:pt x="70" y="77"/>
                  </a:cubicBezTo>
                  <a:cubicBezTo>
                    <a:pt x="70" y="77"/>
                    <a:pt x="71" y="78"/>
                    <a:pt x="71" y="78"/>
                  </a:cubicBezTo>
                  <a:cubicBezTo>
                    <a:pt x="71" y="78"/>
                    <a:pt x="71" y="78"/>
                    <a:pt x="71" y="79"/>
                  </a:cubicBezTo>
                  <a:cubicBezTo>
                    <a:pt x="72" y="79"/>
                    <a:pt x="71" y="78"/>
                    <a:pt x="72" y="78"/>
                  </a:cubicBezTo>
                  <a:cubicBezTo>
                    <a:pt x="72" y="79"/>
                    <a:pt x="71" y="80"/>
                    <a:pt x="72" y="79"/>
                  </a:cubicBezTo>
                  <a:cubicBezTo>
                    <a:pt x="72" y="80"/>
                    <a:pt x="72" y="80"/>
                    <a:pt x="71" y="81"/>
                  </a:cubicBezTo>
                  <a:cubicBezTo>
                    <a:pt x="71" y="81"/>
                    <a:pt x="71" y="81"/>
                    <a:pt x="72" y="81"/>
                  </a:cubicBezTo>
                  <a:cubicBezTo>
                    <a:pt x="72" y="81"/>
                    <a:pt x="71" y="81"/>
                    <a:pt x="72" y="81"/>
                  </a:cubicBezTo>
                  <a:cubicBezTo>
                    <a:pt x="73" y="82"/>
                    <a:pt x="72" y="82"/>
                    <a:pt x="71" y="82"/>
                  </a:cubicBezTo>
                  <a:cubicBezTo>
                    <a:pt x="72" y="83"/>
                    <a:pt x="72" y="82"/>
                    <a:pt x="73" y="82"/>
                  </a:cubicBezTo>
                  <a:cubicBezTo>
                    <a:pt x="72" y="83"/>
                    <a:pt x="73" y="84"/>
                    <a:pt x="72" y="84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2" y="85"/>
                    <a:pt x="73" y="85"/>
                    <a:pt x="72" y="85"/>
                  </a:cubicBezTo>
                  <a:cubicBezTo>
                    <a:pt x="72" y="85"/>
                    <a:pt x="73" y="86"/>
                    <a:pt x="73" y="86"/>
                  </a:cubicBezTo>
                  <a:cubicBezTo>
                    <a:pt x="74" y="86"/>
                    <a:pt x="73" y="86"/>
                    <a:pt x="73" y="86"/>
                  </a:cubicBezTo>
                  <a:cubicBezTo>
                    <a:pt x="73" y="87"/>
                    <a:pt x="73" y="86"/>
                    <a:pt x="74" y="86"/>
                  </a:cubicBezTo>
                  <a:cubicBezTo>
                    <a:pt x="74" y="88"/>
                    <a:pt x="74" y="89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4"/>
                  </a:cubicBezTo>
                  <a:cubicBezTo>
                    <a:pt x="74" y="95"/>
                    <a:pt x="73" y="96"/>
                    <a:pt x="71" y="97"/>
                  </a:cubicBezTo>
                  <a:cubicBezTo>
                    <a:pt x="70" y="96"/>
                    <a:pt x="70" y="96"/>
                    <a:pt x="69" y="97"/>
                  </a:cubicBezTo>
                  <a:cubicBezTo>
                    <a:pt x="69" y="97"/>
                    <a:pt x="69" y="96"/>
                    <a:pt x="69" y="96"/>
                  </a:cubicBezTo>
                  <a:cubicBezTo>
                    <a:pt x="68" y="96"/>
                    <a:pt x="67" y="96"/>
                    <a:pt x="67" y="96"/>
                  </a:cubicBezTo>
                  <a:cubicBezTo>
                    <a:pt x="67" y="96"/>
                    <a:pt x="66" y="96"/>
                    <a:pt x="65" y="95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5" y="94"/>
                    <a:pt x="65" y="94"/>
                    <a:pt x="65" y="93"/>
                  </a:cubicBezTo>
                  <a:cubicBezTo>
                    <a:pt x="66" y="93"/>
                    <a:pt x="66" y="92"/>
                    <a:pt x="66" y="91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7" y="91"/>
                    <a:pt x="66" y="90"/>
                    <a:pt x="66" y="90"/>
                  </a:cubicBezTo>
                  <a:cubicBezTo>
                    <a:pt x="66" y="90"/>
                    <a:pt x="67" y="90"/>
                    <a:pt x="67" y="89"/>
                  </a:cubicBezTo>
                  <a:cubicBezTo>
                    <a:pt x="67" y="89"/>
                    <a:pt x="66" y="89"/>
                    <a:pt x="67" y="88"/>
                  </a:cubicBezTo>
                  <a:cubicBezTo>
                    <a:pt x="67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7"/>
                  </a:cubicBezTo>
                  <a:cubicBezTo>
                    <a:pt x="66" y="87"/>
                    <a:pt x="67" y="87"/>
                    <a:pt x="67" y="87"/>
                  </a:cubicBezTo>
                  <a:cubicBezTo>
                    <a:pt x="67" y="87"/>
                    <a:pt x="66" y="87"/>
                    <a:pt x="66" y="87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5"/>
                  </a:cubicBezTo>
                  <a:cubicBezTo>
                    <a:pt x="66" y="85"/>
                    <a:pt x="66" y="85"/>
                    <a:pt x="66" y="84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83"/>
                    <a:pt x="66" y="82"/>
                    <a:pt x="65" y="81"/>
                  </a:cubicBezTo>
                  <a:cubicBezTo>
                    <a:pt x="66" y="81"/>
                    <a:pt x="66" y="81"/>
                    <a:pt x="67" y="81"/>
                  </a:cubicBezTo>
                  <a:cubicBezTo>
                    <a:pt x="66" y="81"/>
                    <a:pt x="66" y="81"/>
                    <a:pt x="65" y="81"/>
                  </a:cubicBezTo>
                  <a:cubicBezTo>
                    <a:pt x="65" y="80"/>
                    <a:pt x="65" y="80"/>
                    <a:pt x="65" y="79"/>
                  </a:cubicBezTo>
                  <a:cubicBezTo>
                    <a:pt x="65" y="79"/>
                    <a:pt x="65" y="79"/>
                    <a:pt x="66" y="79"/>
                  </a:cubicBezTo>
                  <a:cubicBezTo>
                    <a:pt x="66" y="79"/>
                    <a:pt x="65" y="79"/>
                    <a:pt x="65" y="79"/>
                  </a:cubicBezTo>
                  <a:cubicBezTo>
                    <a:pt x="64" y="78"/>
                    <a:pt x="65" y="79"/>
                    <a:pt x="65" y="78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5" y="77"/>
                    <a:pt x="65" y="78"/>
                    <a:pt x="65" y="77"/>
                  </a:cubicBezTo>
                  <a:cubicBezTo>
                    <a:pt x="65" y="77"/>
                    <a:pt x="65" y="77"/>
                    <a:pt x="65" y="77"/>
                  </a:cubicBezTo>
                  <a:cubicBezTo>
                    <a:pt x="65" y="77"/>
                    <a:pt x="64" y="78"/>
                    <a:pt x="64" y="77"/>
                  </a:cubicBezTo>
                  <a:cubicBezTo>
                    <a:pt x="64" y="77"/>
                    <a:pt x="65" y="77"/>
                    <a:pt x="65" y="77"/>
                  </a:cubicBezTo>
                  <a:cubicBezTo>
                    <a:pt x="65" y="76"/>
                    <a:pt x="66" y="76"/>
                    <a:pt x="65" y="76"/>
                  </a:cubicBezTo>
                  <a:cubicBezTo>
                    <a:pt x="65" y="76"/>
                    <a:pt x="64" y="76"/>
                    <a:pt x="64" y="76"/>
                  </a:cubicBezTo>
                  <a:cubicBezTo>
                    <a:pt x="64" y="76"/>
                    <a:pt x="64" y="76"/>
                    <a:pt x="63" y="76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64" y="75"/>
                    <a:pt x="64" y="75"/>
                    <a:pt x="63" y="75"/>
                  </a:cubicBezTo>
                  <a:cubicBezTo>
                    <a:pt x="63" y="75"/>
                    <a:pt x="63" y="74"/>
                    <a:pt x="64" y="74"/>
                  </a:cubicBezTo>
                  <a:cubicBezTo>
                    <a:pt x="64" y="74"/>
                    <a:pt x="63" y="74"/>
                    <a:pt x="64" y="73"/>
                  </a:cubicBezTo>
                  <a:cubicBezTo>
                    <a:pt x="64" y="73"/>
                    <a:pt x="63" y="74"/>
                    <a:pt x="63" y="73"/>
                  </a:cubicBezTo>
                  <a:cubicBezTo>
                    <a:pt x="63" y="73"/>
                    <a:pt x="63" y="73"/>
                    <a:pt x="63" y="74"/>
                  </a:cubicBezTo>
                  <a:cubicBezTo>
                    <a:pt x="63" y="74"/>
                    <a:pt x="62" y="73"/>
                    <a:pt x="63" y="73"/>
                  </a:cubicBezTo>
                  <a:cubicBezTo>
                    <a:pt x="63" y="72"/>
                    <a:pt x="62" y="73"/>
                    <a:pt x="62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2" y="72"/>
                    <a:pt x="62" y="71"/>
                    <a:pt x="63" y="71"/>
                  </a:cubicBezTo>
                  <a:cubicBezTo>
                    <a:pt x="62" y="71"/>
                    <a:pt x="62" y="70"/>
                    <a:pt x="62" y="70"/>
                  </a:cubicBezTo>
                  <a:cubicBezTo>
                    <a:pt x="62" y="70"/>
                    <a:pt x="61" y="71"/>
                    <a:pt x="61" y="71"/>
                  </a:cubicBezTo>
                  <a:cubicBezTo>
                    <a:pt x="60" y="70"/>
                    <a:pt x="61" y="69"/>
                    <a:pt x="61" y="69"/>
                  </a:cubicBezTo>
                  <a:cubicBezTo>
                    <a:pt x="61" y="68"/>
                    <a:pt x="62" y="68"/>
                    <a:pt x="62" y="67"/>
                  </a:cubicBezTo>
                  <a:cubicBezTo>
                    <a:pt x="62" y="66"/>
                    <a:pt x="62" y="67"/>
                    <a:pt x="62" y="67"/>
                  </a:cubicBezTo>
                  <a:cubicBezTo>
                    <a:pt x="61" y="67"/>
                    <a:pt x="61" y="67"/>
                    <a:pt x="60" y="67"/>
                  </a:cubicBezTo>
                  <a:cubicBezTo>
                    <a:pt x="60" y="67"/>
                    <a:pt x="60" y="67"/>
                    <a:pt x="59" y="67"/>
                  </a:cubicBezTo>
                  <a:cubicBezTo>
                    <a:pt x="58" y="66"/>
                    <a:pt x="58" y="65"/>
                    <a:pt x="57" y="64"/>
                  </a:cubicBezTo>
                  <a:cubicBezTo>
                    <a:pt x="58" y="63"/>
                    <a:pt x="58" y="64"/>
                    <a:pt x="58" y="64"/>
                  </a:cubicBezTo>
                  <a:cubicBezTo>
                    <a:pt x="58" y="65"/>
                    <a:pt x="58" y="65"/>
                    <a:pt x="59" y="65"/>
                  </a:cubicBezTo>
                  <a:cubicBezTo>
                    <a:pt x="59" y="65"/>
                    <a:pt x="59" y="65"/>
                    <a:pt x="59" y="64"/>
                  </a:cubicBezTo>
                  <a:cubicBezTo>
                    <a:pt x="59" y="64"/>
                    <a:pt x="58" y="64"/>
                    <a:pt x="58" y="6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8" y="63"/>
                    <a:pt x="58" y="63"/>
                    <a:pt x="58" y="62"/>
                  </a:cubicBezTo>
                  <a:cubicBezTo>
                    <a:pt x="58" y="62"/>
                    <a:pt x="58" y="63"/>
                    <a:pt x="58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7" y="61"/>
                  </a:cubicBezTo>
                  <a:cubicBezTo>
                    <a:pt x="57" y="61"/>
                    <a:pt x="57" y="61"/>
                    <a:pt x="56" y="61"/>
                  </a:cubicBezTo>
                  <a:cubicBezTo>
                    <a:pt x="56" y="60"/>
                    <a:pt x="55" y="60"/>
                    <a:pt x="55" y="59"/>
                  </a:cubicBezTo>
                  <a:cubicBezTo>
                    <a:pt x="56" y="59"/>
                    <a:pt x="56" y="60"/>
                    <a:pt x="56" y="61"/>
                  </a:cubicBezTo>
                  <a:cubicBezTo>
                    <a:pt x="57" y="60"/>
                    <a:pt x="57" y="60"/>
                    <a:pt x="58" y="60"/>
                  </a:cubicBezTo>
                  <a:cubicBezTo>
                    <a:pt x="58" y="60"/>
                    <a:pt x="57" y="60"/>
                    <a:pt x="57" y="60"/>
                  </a:cubicBezTo>
                  <a:cubicBezTo>
                    <a:pt x="57" y="59"/>
                    <a:pt x="56" y="60"/>
                    <a:pt x="56" y="59"/>
                  </a:cubicBezTo>
                  <a:cubicBezTo>
                    <a:pt x="56" y="59"/>
                    <a:pt x="56" y="59"/>
                    <a:pt x="57" y="58"/>
                  </a:cubicBezTo>
                  <a:cubicBezTo>
                    <a:pt x="56" y="58"/>
                    <a:pt x="56" y="58"/>
                    <a:pt x="55" y="57"/>
                  </a:cubicBezTo>
                  <a:cubicBezTo>
                    <a:pt x="55" y="57"/>
                    <a:pt x="55" y="57"/>
                    <a:pt x="54" y="56"/>
                  </a:cubicBezTo>
                  <a:cubicBezTo>
                    <a:pt x="54" y="56"/>
                    <a:pt x="55" y="56"/>
                    <a:pt x="55" y="55"/>
                  </a:cubicBezTo>
                  <a:cubicBezTo>
                    <a:pt x="55" y="55"/>
                    <a:pt x="54" y="56"/>
                    <a:pt x="54" y="55"/>
                  </a:cubicBezTo>
                  <a:cubicBezTo>
                    <a:pt x="54" y="55"/>
                    <a:pt x="55" y="55"/>
                    <a:pt x="55" y="55"/>
                  </a:cubicBezTo>
                  <a:cubicBezTo>
                    <a:pt x="56" y="54"/>
                    <a:pt x="55" y="54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4"/>
                    <a:pt x="53" y="54"/>
                    <a:pt x="53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2"/>
                    <a:pt x="52" y="52"/>
                  </a:cubicBezTo>
                  <a:cubicBezTo>
                    <a:pt x="51" y="52"/>
                    <a:pt x="51" y="51"/>
                    <a:pt x="50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0"/>
                    <a:pt x="50" y="51"/>
                    <a:pt x="50" y="50"/>
                  </a:cubicBezTo>
                  <a:cubicBezTo>
                    <a:pt x="50" y="49"/>
                    <a:pt x="50" y="50"/>
                    <a:pt x="50" y="49"/>
                  </a:cubicBezTo>
                  <a:cubicBezTo>
                    <a:pt x="50" y="49"/>
                    <a:pt x="50" y="50"/>
                    <a:pt x="50" y="49"/>
                  </a:cubicBezTo>
                  <a:cubicBezTo>
                    <a:pt x="50" y="49"/>
                    <a:pt x="50" y="48"/>
                    <a:pt x="50" y="48"/>
                  </a:cubicBezTo>
                  <a:cubicBezTo>
                    <a:pt x="50" y="49"/>
                    <a:pt x="49" y="49"/>
                    <a:pt x="49" y="50"/>
                  </a:cubicBezTo>
                  <a:cubicBezTo>
                    <a:pt x="49" y="49"/>
                    <a:pt x="49" y="49"/>
                    <a:pt x="49" y="48"/>
                  </a:cubicBezTo>
                  <a:cubicBezTo>
                    <a:pt x="49" y="49"/>
                    <a:pt x="48" y="48"/>
                    <a:pt x="48" y="48"/>
                  </a:cubicBezTo>
                  <a:cubicBezTo>
                    <a:pt x="48" y="47"/>
                    <a:pt x="48" y="47"/>
                    <a:pt x="48" y="46"/>
                  </a:cubicBezTo>
                  <a:cubicBezTo>
                    <a:pt x="48" y="46"/>
                    <a:pt x="48" y="47"/>
                    <a:pt x="48" y="47"/>
                  </a:cubicBezTo>
                  <a:cubicBezTo>
                    <a:pt x="48" y="47"/>
                    <a:pt x="47" y="47"/>
                    <a:pt x="47" y="46"/>
                  </a:cubicBezTo>
                  <a:cubicBezTo>
                    <a:pt x="46" y="46"/>
                    <a:pt x="46" y="45"/>
                    <a:pt x="45" y="44"/>
                  </a:cubicBezTo>
                  <a:cubicBezTo>
                    <a:pt x="45" y="44"/>
                    <a:pt x="45" y="45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4" y="43"/>
                    <a:pt x="44" y="43"/>
                  </a:cubicBezTo>
                  <a:cubicBezTo>
                    <a:pt x="44" y="44"/>
                    <a:pt x="43" y="42"/>
                    <a:pt x="42" y="42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1" y="40"/>
                    <a:pt x="42" y="42"/>
                    <a:pt x="41" y="42"/>
                  </a:cubicBezTo>
                  <a:cubicBezTo>
                    <a:pt x="41" y="41"/>
                    <a:pt x="41" y="41"/>
                    <a:pt x="41" y="39"/>
                  </a:cubicBezTo>
                  <a:cubicBezTo>
                    <a:pt x="40" y="39"/>
                    <a:pt x="41" y="41"/>
                    <a:pt x="40" y="39"/>
                  </a:cubicBezTo>
                  <a:cubicBezTo>
                    <a:pt x="40" y="39"/>
                    <a:pt x="41" y="39"/>
                    <a:pt x="40" y="39"/>
                  </a:cubicBezTo>
                  <a:cubicBezTo>
                    <a:pt x="40" y="38"/>
                    <a:pt x="40" y="40"/>
                    <a:pt x="40" y="39"/>
                  </a:cubicBezTo>
                  <a:cubicBezTo>
                    <a:pt x="39" y="38"/>
                    <a:pt x="40" y="38"/>
                    <a:pt x="40" y="38"/>
                  </a:cubicBezTo>
                  <a:cubicBezTo>
                    <a:pt x="39" y="36"/>
                    <a:pt x="40" y="38"/>
                    <a:pt x="39" y="38"/>
                  </a:cubicBezTo>
                  <a:cubicBezTo>
                    <a:pt x="39" y="37"/>
                    <a:pt x="39" y="38"/>
                    <a:pt x="39" y="37"/>
                  </a:cubicBezTo>
                  <a:cubicBezTo>
                    <a:pt x="39" y="38"/>
                    <a:pt x="39" y="39"/>
                    <a:pt x="39" y="39"/>
                  </a:cubicBezTo>
                  <a:cubicBezTo>
                    <a:pt x="38" y="38"/>
                    <a:pt x="38" y="37"/>
                    <a:pt x="38" y="37"/>
                  </a:cubicBezTo>
                  <a:cubicBezTo>
                    <a:pt x="38" y="37"/>
                    <a:pt x="38" y="37"/>
                    <a:pt x="39" y="37"/>
                  </a:cubicBezTo>
                  <a:cubicBezTo>
                    <a:pt x="38" y="35"/>
                    <a:pt x="38" y="36"/>
                    <a:pt x="38" y="36"/>
                  </a:cubicBezTo>
                  <a:cubicBezTo>
                    <a:pt x="37" y="35"/>
                    <a:pt x="37" y="35"/>
                    <a:pt x="37" y="34"/>
                  </a:cubicBezTo>
                  <a:cubicBezTo>
                    <a:pt x="37" y="34"/>
                    <a:pt x="37" y="35"/>
                    <a:pt x="37" y="35"/>
                  </a:cubicBezTo>
                  <a:cubicBezTo>
                    <a:pt x="37" y="35"/>
                    <a:pt x="36" y="34"/>
                    <a:pt x="36" y="33"/>
                  </a:cubicBezTo>
                  <a:cubicBezTo>
                    <a:pt x="36" y="33"/>
                    <a:pt x="37" y="33"/>
                    <a:pt x="38" y="35"/>
                  </a:cubicBezTo>
                  <a:cubicBezTo>
                    <a:pt x="38" y="35"/>
                    <a:pt x="38" y="34"/>
                    <a:pt x="38" y="34"/>
                  </a:cubicBezTo>
                  <a:cubicBezTo>
                    <a:pt x="38" y="34"/>
                    <a:pt x="39" y="34"/>
                    <a:pt x="39" y="35"/>
                  </a:cubicBezTo>
                  <a:cubicBezTo>
                    <a:pt x="40" y="35"/>
                    <a:pt x="39" y="34"/>
                    <a:pt x="39" y="34"/>
                  </a:cubicBezTo>
                  <a:cubicBezTo>
                    <a:pt x="40" y="34"/>
                    <a:pt x="41" y="36"/>
                    <a:pt x="41" y="34"/>
                  </a:cubicBezTo>
                  <a:cubicBezTo>
                    <a:pt x="41" y="36"/>
                    <a:pt x="42" y="36"/>
                    <a:pt x="43" y="35"/>
                  </a:cubicBezTo>
                  <a:cubicBezTo>
                    <a:pt x="43" y="36"/>
                    <a:pt x="43" y="36"/>
                    <a:pt x="44" y="37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3"/>
                    <a:pt x="43" y="35"/>
                    <a:pt x="43" y="35"/>
                  </a:cubicBezTo>
                  <a:cubicBezTo>
                    <a:pt x="44" y="35"/>
                    <a:pt x="43" y="34"/>
                    <a:pt x="43" y="33"/>
                  </a:cubicBezTo>
                  <a:cubicBezTo>
                    <a:pt x="43" y="33"/>
                    <a:pt x="42" y="34"/>
                    <a:pt x="42" y="34"/>
                  </a:cubicBezTo>
                  <a:cubicBezTo>
                    <a:pt x="41" y="33"/>
                    <a:pt x="40" y="33"/>
                    <a:pt x="39" y="32"/>
                  </a:cubicBezTo>
                  <a:cubicBezTo>
                    <a:pt x="39" y="32"/>
                    <a:pt x="39" y="30"/>
                    <a:pt x="39" y="30"/>
                  </a:cubicBezTo>
                  <a:cubicBezTo>
                    <a:pt x="39" y="29"/>
                    <a:pt x="38" y="30"/>
                    <a:pt x="38" y="29"/>
                  </a:cubicBezTo>
                  <a:cubicBezTo>
                    <a:pt x="38" y="30"/>
                    <a:pt x="38" y="30"/>
                    <a:pt x="39" y="30"/>
                  </a:cubicBezTo>
                  <a:cubicBezTo>
                    <a:pt x="39" y="31"/>
                    <a:pt x="38" y="31"/>
                    <a:pt x="38" y="31"/>
                  </a:cubicBezTo>
                  <a:cubicBezTo>
                    <a:pt x="38" y="30"/>
                    <a:pt x="37" y="29"/>
                    <a:pt x="37" y="29"/>
                  </a:cubicBezTo>
                  <a:cubicBezTo>
                    <a:pt x="37" y="28"/>
                    <a:pt x="38" y="31"/>
                    <a:pt x="37" y="30"/>
                  </a:cubicBezTo>
                  <a:cubicBezTo>
                    <a:pt x="37" y="29"/>
                    <a:pt x="37" y="29"/>
                    <a:pt x="36" y="28"/>
                  </a:cubicBezTo>
                  <a:cubicBezTo>
                    <a:pt x="36" y="28"/>
                    <a:pt x="36" y="29"/>
                    <a:pt x="37" y="29"/>
                  </a:cubicBezTo>
                  <a:cubicBezTo>
                    <a:pt x="37" y="29"/>
                    <a:pt x="36" y="29"/>
                    <a:pt x="36" y="29"/>
                  </a:cubicBezTo>
                  <a:cubicBezTo>
                    <a:pt x="36" y="28"/>
                    <a:pt x="36" y="28"/>
                    <a:pt x="35" y="27"/>
                  </a:cubicBezTo>
                  <a:cubicBezTo>
                    <a:pt x="35" y="26"/>
                    <a:pt x="35" y="28"/>
                    <a:pt x="34" y="27"/>
                  </a:cubicBezTo>
                  <a:cubicBezTo>
                    <a:pt x="34" y="27"/>
                    <a:pt x="33" y="25"/>
                    <a:pt x="33" y="25"/>
                  </a:cubicBezTo>
                  <a:cubicBezTo>
                    <a:pt x="33" y="25"/>
                    <a:pt x="32" y="26"/>
                    <a:pt x="33" y="27"/>
                  </a:cubicBezTo>
                  <a:cubicBezTo>
                    <a:pt x="32" y="27"/>
                    <a:pt x="32" y="27"/>
                    <a:pt x="33" y="29"/>
                  </a:cubicBezTo>
                  <a:cubicBezTo>
                    <a:pt x="33" y="29"/>
                    <a:pt x="32" y="28"/>
                    <a:pt x="32" y="28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6"/>
                    <a:pt x="31" y="26"/>
                    <a:pt x="31" y="25"/>
                  </a:cubicBezTo>
                  <a:cubicBezTo>
                    <a:pt x="31" y="26"/>
                    <a:pt x="31" y="26"/>
                    <a:pt x="30" y="25"/>
                  </a:cubicBezTo>
                  <a:cubicBezTo>
                    <a:pt x="29" y="24"/>
                    <a:pt x="30" y="24"/>
                    <a:pt x="30" y="24"/>
                  </a:cubicBezTo>
                  <a:cubicBezTo>
                    <a:pt x="30" y="24"/>
                    <a:pt x="30" y="24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8" y="24"/>
                  </a:cubicBezTo>
                  <a:cubicBezTo>
                    <a:pt x="29" y="25"/>
                    <a:pt x="29" y="26"/>
                    <a:pt x="30" y="26"/>
                  </a:cubicBezTo>
                  <a:cubicBezTo>
                    <a:pt x="29" y="26"/>
                    <a:pt x="30" y="26"/>
                    <a:pt x="30" y="26"/>
                  </a:cubicBezTo>
                  <a:cubicBezTo>
                    <a:pt x="31" y="28"/>
                    <a:pt x="32" y="28"/>
                    <a:pt x="32" y="30"/>
                  </a:cubicBezTo>
                  <a:cubicBezTo>
                    <a:pt x="32" y="29"/>
                    <a:pt x="31" y="29"/>
                    <a:pt x="30" y="29"/>
                  </a:cubicBezTo>
                  <a:cubicBezTo>
                    <a:pt x="29" y="28"/>
                    <a:pt x="29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7" y="28"/>
                    <a:pt x="27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6"/>
                    <a:pt x="26" y="26"/>
                    <a:pt x="26" y="26"/>
                  </a:cubicBezTo>
                  <a:cubicBezTo>
                    <a:pt x="26" y="26"/>
                    <a:pt x="27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30" y="28"/>
                    <a:pt x="31" y="28"/>
                  </a:cubicBezTo>
                  <a:cubicBezTo>
                    <a:pt x="30" y="27"/>
                    <a:pt x="30" y="27"/>
                    <a:pt x="29" y="26"/>
                  </a:cubicBezTo>
                  <a:cubicBezTo>
                    <a:pt x="28" y="25"/>
                    <a:pt x="30" y="27"/>
                    <a:pt x="29" y="27"/>
                  </a:cubicBezTo>
                  <a:cubicBezTo>
                    <a:pt x="29" y="27"/>
                    <a:pt x="28" y="26"/>
                    <a:pt x="28" y="26"/>
                  </a:cubicBezTo>
                  <a:cubicBezTo>
                    <a:pt x="27" y="25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7" y="26"/>
                    <a:pt x="28" y="26"/>
                    <a:pt x="28" y="26"/>
                  </a:cubicBezTo>
                  <a:cubicBezTo>
                    <a:pt x="27" y="26"/>
                    <a:pt x="27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7"/>
                  </a:cubicBezTo>
                  <a:cubicBezTo>
                    <a:pt x="26" y="27"/>
                    <a:pt x="26" y="26"/>
                    <a:pt x="26" y="26"/>
                  </a:cubicBezTo>
                  <a:cubicBezTo>
                    <a:pt x="26" y="27"/>
                    <a:pt x="26" y="27"/>
                    <a:pt x="27" y="28"/>
                  </a:cubicBezTo>
                  <a:cubicBezTo>
                    <a:pt x="27" y="28"/>
                    <a:pt x="26" y="27"/>
                    <a:pt x="26" y="27"/>
                  </a:cubicBezTo>
                  <a:cubicBezTo>
                    <a:pt x="26" y="27"/>
                    <a:pt x="27" y="28"/>
                    <a:pt x="27" y="29"/>
                  </a:cubicBezTo>
                  <a:cubicBezTo>
                    <a:pt x="27" y="30"/>
                    <a:pt x="28" y="32"/>
                    <a:pt x="28" y="32"/>
                  </a:cubicBezTo>
                  <a:cubicBezTo>
                    <a:pt x="28" y="33"/>
                    <a:pt x="28" y="32"/>
                    <a:pt x="28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7" y="32"/>
                    <a:pt x="28" y="33"/>
                    <a:pt x="28" y="33"/>
                  </a:cubicBezTo>
                  <a:cubicBezTo>
                    <a:pt x="28" y="33"/>
                    <a:pt x="27" y="33"/>
                    <a:pt x="28" y="34"/>
                  </a:cubicBezTo>
                  <a:cubicBezTo>
                    <a:pt x="28" y="34"/>
                    <a:pt x="28" y="34"/>
                    <a:pt x="27" y="34"/>
                  </a:cubicBezTo>
                  <a:cubicBezTo>
                    <a:pt x="28" y="35"/>
                    <a:pt x="27" y="36"/>
                    <a:pt x="28" y="37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5"/>
                    <a:pt x="27" y="35"/>
                    <a:pt x="27" y="34"/>
                  </a:cubicBezTo>
                  <a:cubicBezTo>
                    <a:pt x="27" y="34"/>
                    <a:pt x="26" y="33"/>
                    <a:pt x="26" y="33"/>
                  </a:cubicBezTo>
                  <a:cubicBezTo>
                    <a:pt x="25" y="32"/>
                    <a:pt x="27" y="34"/>
                    <a:pt x="27" y="35"/>
                  </a:cubicBezTo>
                  <a:cubicBezTo>
                    <a:pt x="26" y="34"/>
                    <a:pt x="27" y="36"/>
                    <a:pt x="26" y="34"/>
                  </a:cubicBezTo>
                  <a:cubicBezTo>
                    <a:pt x="26" y="35"/>
                    <a:pt x="27" y="35"/>
                    <a:pt x="27" y="36"/>
                  </a:cubicBezTo>
                  <a:cubicBezTo>
                    <a:pt x="27" y="37"/>
                    <a:pt x="27" y="36"/>
                    <a:pt x="27" y="37"/>
                  </a:cubicBezTo>
                  <a:cubicBezTo>
                    <a:pt x="27" y="38"/>
                    <a:pt x="27" y="37"/>
                    <a:pt x="27" y="37"/>
                  </a:cubicBezTo>
                  <a:cubicBezTo>
                    <a:pt x="28" y="38"/>
                    <a:pt x="28" y="38"/>
                    <a:pt x="28" y="39"/>
                  </a:cubicBezTo>
                  <a:cubicBezTo>
                    <a:pt x="28" y="39"/>
                    <a:pt x="28" y="40"/>
                    <a:pt x="28" y="40"/>
                  </a:cubicBezTo>
                  <a:cubicBezTo>
                    <a:pt x="28" y="40"/>
                    <a:pt x="27" y="40"/>
                    <a:pt x="27" y="40"/>
                  </a:cubicBezTo>
                  <a:cubicBezTo>
                    <a:pt x="27" y="40"/>
                    <a:pt x="28" y="40"/>
                    <a:pt x="28" y="40"/>
                  </a:cubicBezTo>
                  <a:cubicBezTo>
                    <a:pt x="28" y="41"/>
                    <a:pt x="27" y="40"/>
                    <a:pt x="28" y="41"/>
                  </a:cubicBezTo>
                  <a:cubicBezTo>
                    <a:pt x="28" y="42"/>
                    <a:pt x="28" y="41"/>
                    <a:pt x="28" y="41"/>
                  </a:cubicBezTo>
                  <a:cubicBezTo>
                    <a:pt x="28" y="41"/>
                    <a:pt x="28" y="42"/>
                    <a:pt x="28" y="42"/>
                  </a:cubicBezTo>
                  <a:cubicBezTo>
                    <a:pt x="28" y="42"/>
                    <a:pt x="28" y="42"/>
                    <a:pt x="28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2"/>
                    <a:pt x="28" y="42"/>
                  </a:cubicBezTo>
                  <a:cubicBezTo>
                    <a:pt x="27" y="42"/>
                    <a:pt x="27" y="42"/>
                    <a:pt x="28" y="43"/>
                  </a:cubicBezTo>
                  <a:cubicBezTo>
                    <a:pt x="28" y="44"/>
                    <a:pt x="27" y="42"/>
                    <a:pt x="28" y="42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9" y="44"/>
                    <a:pt x="29" y="43"/>
                    <a:pt x="30" y="44"/>
                  </a:cubicBezTo>
                  <a:cubicBezTo>
                    <a:pt x="29" y="43"/>
                    <a:pt x="30" y="43"/>
                    <a:pt x="30" y="44"/>
                  </a:cubicBezTo>
                  <a:cubicBezTo>
                    <a:pt x="31" y="44"/>
                    <a:pt x="29" y="43"/>
                    <a:pt x="30" y="44"/>
                  </a:cubicBezTo>
                  <a:cubicBezTo>
                    <a:pt x="31" y="45"/>
                    <a:pt x="31" y="44"/>
                    <a:pt x="30" y="44"/>
                  </a:cubicBezTo>
                  <a:cubicBezTo>
                    <a:pt x="31" y="44"/>
                    <a:pt x="32" y="46"/>
                    <a:pt x="32" y="45"/>
                  </a:cubicBezTo>
                  <a:cubicBezTo>
                    <a:pt x="33" y="47"/>
                    <a:pt x="31" y="46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6"/>
                    <a:pt x="33" y="46"/>
                    <a:pt x="32" y="45"/>
                  </a:cubicBezTo>
                  <a:cubicBezTo>
                    <a:pt x="32" y="45"/>
                    <a:pt x="33" y="46"/>
                    <a:pt x="34" y="47"/>
                  </a:cubicBezTo>
                  <a:cubicBezTo>
                    <a:pt x="34" y="46"/>
                    <a:pt x="33" y="46"/>
                    <a:pt x="34" y="46"/>
                  </a:cubicBezTo>
                  <a:cubicBezTo>
                    <a:pt x="35" y="48"/>
                    <a:pt x="34" y="47"/>
                    <a:pt x="34" y="48"/>
                  </a:cubicBezTo>
                  <a:cubicBezTo>
                    <a:pt x="34" y="48"/>
                    <a:pt x="34" y="48"/>
                    <a:pt x="33" y="47"/>
                  </a:cubicBezTo>
                  <a:cubicBezTo>
                    <a:pt x="33" y="47"/>
                    <a:pt x="34" y="48"/>
                    <a:pt x="34" y="48"/>
                  </a:cubicBezTo>
                  <a:cubicBezTo>
                    <a:pt x="34" y="49"/>
                    <a:pt x="35" y="49"/>
                    <a:pt x="35" y="49"/>
                  </a:cubicBezTo>
                  <a:cubicBezTo>
                    <a:pt x="35" y="49"/>
                    <a:pt x="35" y="50"/>
                    <a:pt x="37" y="51"/>
                  </a:cubicBezTo>
                  <a:cubicBezTo>
                    <a:pt x="37" y="51"/>
                    <a:pt x="36" y="51"/>
                    <a:pt x="36" y="51"/>
                  </a:cubicBezTo>
                  <a:cubicBezTo>
                    <a:pt x="36" y="51"/>
                    <a:pt x="36" y="52"/>
                    <a:pt x="36" y="52"/>
                  </a:cubicBezTo>
                  <a:cubicBezTo>
                    <a:pt x="36" y="51"/>
                    <a:pt x="35" y="51"/>
                    <a:pt x="35" y="51"/>
                  </a:cubicBezTo>
                  <a:cubicBezTo>
                    <a:pt x="34" y="50"/>
                    <a:pt x="36" y="52"/>
                    <a:pt x="34" y="51"/>
                  </a:cubicBezTo>
                  <a:cubicBezTo>
                    <a:pt x="34" y="51"/>
                    <a:pt x="35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5" y="51"/>
                    <a:pt x="35" y="52"/>
                    <a:pt x="34" y="51"/>
                  </a:cubicBezTo>
                  <a:cubicBezTo>
                    <a:pt x="35" y="52"/>
                    <a:pt x="36" y="53"/>
                    <a:pt x="36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6" y="53"/>
                    <a:pt x="36" y="54"/>
                  </a:cubicBezTo>
                  <a:cubicBezTo>
                    <a:pt x="36" y="54"/>
                    <a:pt x="36" y="54"/>
                    <a:pt x="35" y="54"/>
                  </a:cubicBezTo>
                  <a:cubicBezTo>
                    <a:pt x="36" y="54"/>
                    <a:pt x="36" y="54"/>
                    <a:pt x="36" y="55"/>
                  </a:cubicBezTo>
                  <a:cubicBezTo>
                    <a:pt x="36" y="55"/>
                    <a:pt x="35" y="54"/>
                    <a:pt x="35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5" y="56"/>
                    <a:pt x="36" y="56"/>
                  </a:cubicBezTo>
                  <a:cubicBezTo>
                    <a:pt x="36" y="56"/>
                    <a:pt x="35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5" y="57"/>
                    <a:pt x="35" y="57"/>
                    <a:pt x="36" y="58"/>
                  </a:cubicBezTo>
                  <a:cubicBezTo>
                    <a:pt x="35" y="57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8"/>
                    <a:pt x="35" y="58"/>
                    <a:pt x="35" y="58"/>
                  </a:cubicBezTo>
                  <a:cubicBezTo>
                    <a:pt x="35" y="58"/>
                    <a:pt x="36" y="58"/>
                    <a:pt x="35" y="58"/>
                  </a:cubicBezTo>
                  <a:cubicBezTo>
                    <a:pt x="34" y="58"/>
                    <a:pt x="35" y="58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5" y="57"/>
                    <a:pt x="34" y="56"/>
                    <a:pt x="35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5" y="56"/>
                    <a:pt x="35" y="56"/>
                  </a:cubicBezTo>
                  <a:cubicBezTo>
                    <a:pt x="35" y="56"/>
                    <a:pt x="36" y="56"/>
                    <a:pt x="36" y="55"/>
                  </a:cubicBezTo>
                  <a:cubicBezTo>
                    <a:pt x="34" y="55"/>
                    <a:pt x="35" y="56"/>
                    <a:pt x="33" y="55"/>
                  </a:cubicBezTo>
                  <a:cubicBezTo>
                    <a:pt x="34" y="55"/>
                    <a:pt x="34" y="55"/>
                    <a:pt x="35" y="55"/>
                  </a:cubicBezTo>
                  <a:cubicBezTo>
                    <a:pt x="36" y="55"/>
                    <a:pt x="35" y="55"/>
                    <a:pt x="34" y="55"/>
                  </a:cubicBezTo>
                  <a:cubicBezTo>
                    <a:pt x="34" y="54"/>
                    <a:pt x="34" y="54"/>
                    <a:pt x="35" y="55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4"/>
                    <a:pt x="34" y="54"/>
                    <a:pt x="34" y="54"/>
                  </a:cubicBezTo>
                  <a:cubicBezTo>
                    <a:pt x="34" y="54"/>
                    <a:pt x="35" y="54"/>
                    <a:pt x="34" y="54"/>
                  </a:cubicBezTo>
                  <a:cubicBezTo>
                    <a:pt x="34" y="53"/>
                    <a:pt x="34" y="53"/>
                    <a:pt x="33" y="53"/>
                  </a:cubicBezTo>
                  <a:cubicBezTo>
                    <a:pt x="34" y="54"/>
                    <a:pt x="33" y="54"/>
                    <a:pt x="34" y="54"/>
                  </a:cubicBezTo>
                  <a:cubicBezTo>
                    <a:pt x="34" y="54"/>
                    <a:pt x="33" y="54"/>
                    <a:pt x="34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2" y="54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33" y="55"/>
                    <a:pt x="33" y="55"/>
                  </a:cubicBezTo>
                  <a:cubicBezTo>
                    <a:pt x="33" y="55"/>
                    <a:pt x="34" y="55"/>
                    <a:pt x="34" y="55"/>
                  </a:cubicBezTo>
                  <a:cubicBezTo>
                    <a:pt x="34" y="56"/>
                    <a:pt x="33" y="55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3" y="56"/>
                    <a:pt x="32" y="56"/>
                  </a:cubicBezTo>
                  <a:cubicBezTo>
                    <a:pt x="33" y="57"/>
                    <a:pt x="33" y="57"/>
                    <a:pt x="34" y="58"/>
                  </a:cubicBezTo>
                  <a:cubicBezTo>
                    <a:pt x="33" y="57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4" y="59"/>
                    <a:pt x="34" y="58"/>
                    <a:pt x="34" y="58"/>
                  </a:cubicBezTo>
                  <a:cubicBezTo>
                    <a:pt x="33" y="58"/>
                    <a:pt x="33" y="58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58"/>
                    <a:pt x="35" y="58"/>
                  </a:cubicBezTo>
                  <a:cubicBezTo>
                    <a:pt x="35" y="58"/>
                    <a:pt x="35" y="58"/>
                    <a:pt x="35" y="59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8"/>
                    <a:pt x="35" y="58"/>
                    <a:pt x="36" y="59"/>
                  </a:cubicBezTo>
                  <a:cubicBezTo>
                    <a:pt x="36" y="59"/>
                    <a:pt x="36" y="60"/>
                    <a:pt x="35" y="61"/>
                  </a:cubicBezTo>
                  <a:cubicBezTo>
                    <a:pt x="35" y="61"/>
                    <a:pt x="34" y="61"/>
                    <a:pt x="34" y="61"/>
                  </a:cubicBezTo>
                  <a:cubicBezTo>
                    <a:pt x="33" y="62"/>
                    <a:pt x="34" y="62"/>
                    <a:pt x="33" y="63"/>
                  </a:cubicBezTo>
                  <a:cubicBezTo>
                    <a:pt x="33" y="63"/>
                    <a:pt x="33" y="63"/>
                    <a:pt x="32" y="62"/>
                  </a:cubicBezTo>
                  <a:cubicBezTo>
                    <a:pt x="32" y="63"/>
                    <a:pt x="33" y="63"/>
                    <a:pt x="33" y="63"/>
                  </a:cubicBezTo>
                  <a:cubicBezTo>
                    <a:pt x="33" y="64"/>
                    <a:pt x="32" y="64"/>
                    <a:pt x="33" y="64"/>
                  </a:cubicBezTo>
                  <a:cubicBezTo>
                    <a:pt x="33" y="65"/>
                    <a:pt x="34" y="64"/>
                    <a:pt x="33" y="64"/>
                  </a:cubicBezTo>
                  <a:cubicBezTo>
                    <a:pt x="35" y="64"/>
                    <a:pt x="33" y="64"/>
                    <a:pt x="33" y="65"/>
                  </a:cubicBezTo>
                  <a:cubicBezTo>
                    <a:pt x="33" y="65"/>
                    <a:pt x="34" y="65"/>
                    <a:pt x="34" y="65"/>
                  </a:cubicBezTo>
                  <a:cubicBezTo>
                    <a:pt x="34" y="66"/>
                    <a:pt x="33" y="65"/>
                    <a:pt x="33" y="66"/>
                  </a:cubicBezTo>
                  <a:cubicBezTo>
                    <a:pt x="34" y="66"/>
                    <a:pt x="33" y="66"/>
                    <a:pt x="34" y="66"/>
                  </a:cubicBezTo>
                  <a:cubicBezTo>
                    <a:pt x="34" y="67"/>
                    <a:pt x="34" y="68"/>
                    <a:pt x="34" y="67"/>
                  </a:cubicBezTo>
                  <a:cubicBezTo>
                    <a:pt x="34" y="68"/>
                    <a:pt x="33" y="68"/>
                    <a:pt x="34" y="69"/>
                  </a:cubicBezTo>
                  <a:cubicBezTo>
                    <a:pt x="33" y="69"/>
                    <a:pt x="33" y="69"/>
                    <a:pt x="33" y="68"/>
                  </a:cubicBezTo>
                  <a:cubicBezTo>
                    <a:pt x="33" y="69"/>
                    <a:pt x="34" y="69"/>
                    <a:pt x="34" y="69"/>
                  </a:cubicBezTo>
                  <a:cubicBezTo>
                    <a:pt x="33" y="69"/>
                    <a:pt x="34" y="69"/>
                    <a:pt x="34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67"/>
                    <a:pt x="32" y="66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1" y="63"/>
                    <a:pt x="31" y="62"/>
                    <a:pt x="31" y="62"/>
                  </a:cubicBezTo>
                  <a:cubicBezTo>
                    <a:pt x="31" y="62"/>
                    <a:pt x="32" y="62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4" y="61"/>
                    <a:pt x="32" y="62"/>
                    <a:pt x="33" y="62"/>
                  </a:cubicBezTo>
                  <a:cubicBezTo>
                    <a:pt x="34" y="61"/>
                    <a:pt x="34" y="60"/>
                    <a:pt x="34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59"/>
                    <a:pt x="34" y="59"/>
                    <a:pt x="33" y="59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3" y="60"/>
                    <a:pt x="32" y="60"/>
                    <a:pt x="31" y="61"/>
                  </a:cubicBezTo>
                  <a:cubicBezTo>
                    <a:pt x="31" y="60"/>
                    <a:pt x="31" y="59"/>
                    <a:pt x="31" y="58"/>
                  </a:cubicBezTo>
                  <a:cubicBezTo>
                    <a:pt x="31" y="58"/>
                    <a:pt x="31" y="57"/>
                    <a:pt x="31" y="57"/>
                  </a:cubicBezTo>
                  <a:cubicBezTo>
                    <a:pt x="31" y="57"/>
                    <a:pt x="31" y="56"/>
                    <a:pt x="31" y="55"/>
                  </a:cubicBezTo>
                  <a:cubicBezTo>
                    <a:pt x="31" y="55"/>
                    <a:pt x="30" y="55"/>
                    <a:pt x="30" y="55"/>
                  </a:cubicBezTo>
                  <a:cubicBezTo>
                    <a:pt x="31" y="55"/>
                    <a:pt x="31" y="55"/>
                    <a:pt x="32" y="55"/>
                  </a:cubicBezTo>
                  <a:cubicBezTo>
                    <a:pt x="32" y="54"/>
                    <a:pt x="32" y="55"/>
                    <a:pt x="32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4"/>
                    <a:pt x="31" y="54"/>
                    <a:pt x="32" y="55"/>
                  </a:cubicBezTo>
                  <a:cubicBezTo>
                    <a:pt x="30" y="55"/>
                    <a:pt x="30" y="54"/>
                    <a:pt x="30" y="53"/>
                  </a:cubicBezTo>
                  <a:cubicBezTo>
                    <a:pt x="30" y="53"/>
                    <a:pt x="31" y="53"/>
                    <a:pt x="31" y="53"/>
                  </a:cubicBezTo>
                  <a:cubicBezTo>
                    <a:pt x="31" y="53"/>
                    <a:pt x="31" y="53"/>
                    <a:pt x="30" y="53"/>
                  </a:cubicBezTo>
                  <a:cubicBezTo>
                    <a:pt x="30" y="52"/>
                    <a:pt x="30" y="51"/>
                    <a:pt x="30" y="50"/>
                  </a:cubicBezTo>
                  <a:cubicBezTo>
                    <a:pt x="30" y="49"/>
                    <a:pt x="30" y="48"/>
                    <a:pt x="30" y="48"/>
                  </a:cubicBezTo>
                  <a:cubicBezTo>
                    <a:pt x="30" y="47"/>
                    <a:pt x="29" y="47"/>
                    <a:pt x="29" y="46"/>
                  </a:cubicBezTo>
                  <a:cubicBezTo>
                    <a:pt x="29" y="46"/>
                    <a:pt x="29" y="45"/>
                    <a:pt x="29" y="44"/>
                  </a:cubicBezTo>
                  <a:cubicBezTo>
                    <a:pt x="28" y="44"/>
                    <a:pt x="28" y="45"/>
                    <a:pt x="27" y="44"/>
                  </a:cubicBezTo>
                  <a:cubicBezTo>
                    <a:pt x="27" y="45"/>
                    <a:pt x="27" y="45"/>
                    <a:pt x="26" y="45"/>
                  </a:cubicBezTo>
                  <a:cubicBezTo>
                    <a:pt x="27" y="46"/>
                    <a:pt x="27" y="46"/>
                    <a:pt x="28" y="47"/>
                  </a:cubicBezTo>
                  <a:cubicBezTo>
                    <a:pt x="28" y="48"/>
                    <a:pt x="28" y="47"/>
                    <a:pt x="29" y="48"/>
                  </a:cubicBezTo>
                  <a:cubicBezTo>
                    <a:pt x="29" y="49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8"/>
                    <a:pt x="28" y="48"/>
                    <a:pt x="28" y="48"/>
                  </a:cubicBezTo>
                  <a:cubicBezTo>
                    <a:pt x="28" y="49"/>
                    <a:pt x="27" y="47"/>
                    <a:pt x="28" y="47"/>
                  </a:cubicBezTo>
                  <a:cubicBezTo>
                    <a:pt x="28" y="48"/>
                    <a:pt x="28" y="48"/>
                    <a:pt x="29" y="48"/>
                  </a:cubicBezTo>
                  <a:cubicBezTo>
                    <a:pt x="28" y="49"/>
                    <a:pt x="29" y="50"/>
                    <a:pt x="29" y="52"/>
                  </a:cubicBezTo>
                  <a:cubicBezTo>
                    <a:pt x="28" y="52"/>
                    <a:pt x="29" y="51"/>
                    <a:pt x="28" y="51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7" y="51"/>
                    <a:pt x="28" y="52"/>
                    <a:pt x="28" y="52"/>
                  </a:cubicBezTo>
                  <a:cubicBezTo>
                    <a:pt x="27" y="51"/>
                    <a:pt x="27" y="52"/>
                    <a:pt x="27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8" y="53"/>
                    <a:pt x="27" y="53"/>
                    <a:pt x="28" y="53"/>
                  </a:cubicBezTo>
                  <a:cubicBezTo>
                    <a:pt x="28" y="53"/>
                    <a:pt x="28" y="53"/>
                    <a:pt x="27" y="53"/>
                  </a:cubicBezTo>
                  <a:cubicBezTo>
                    <a:pt x="28" y="53"/>
                    <a:pt x="28" y="54"/>
                    <a:pt x="28" y="54"/>
                  </a:cubicBezTo>
                  <a:cubicBezTo>
                    <a:pt x="28" y="54"/>
                    <a:pt x="28" y="54"/>
                    <a:pt x="29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4"/>
                    <a:pt x="29" y="54"/>
                    <a:pt x="29" y="55"/>
                  </a:cubicBezTo>
                  <a:cubicBezTo>
                    <a:pt x="29" y="55"/>
                    <a:pt x="29" y="56"/>
                    <a:pt x="29" y="56"/>
                  </a:cubicBezTo>
                  <a:cubicBezTo>
                    <a:pt x="28" y="56"/>
                    <a:pt x="29" y="56"/>
                    <a:pt x="29" y="55"/>
                  </a:cubicBezTo>
                  <a:cubicBezTo>
                    <a:pt x="28" y="55"/>
                    <a:pt x="28" y="56"/>
                    <a:pt x="28" y="56"/>
                  </a:cubicBezTo>
                  <a:cubicBezTo>
                    <a:pt x="28" y="56"/>
                    <a:pt x="27" y="56"/>
                    <a:pt x="27" y="56"/>
                  </a:cubicBezTo>
                  <a:cubicBezTo>
                    <a:pt x="27" y="57"/>
                    <a:pt x="28" y="56"/>
                    <a:pt x="29" y="56"/>
                  </a:cubicBezTo>
                  <a:cubicBezTo>
                    <a:pt x="29" y="57"/>
                    <a:pt x="27" y="57"/>
                    <a:pt x="26" y="57"/>
                  </a:cubicBezTo>
                  <a:cubicBezTo>
                    <a:pt x="26" y="57"/>
                    <a:pt x="26" y="58"/>
                    <a:pt x="26" y="58"/>
                  </a:cubicBezTo>
                  <a:cubicBezTo>
                    <a:pt x="26" y="58"/>
                    <a:pt x="27" y="58"/>
                    <a:pt x="27" y="58"/>
                  </a:cubicBezTo>
                  <a:cubicBezTo>
                    <a:pt x="27" y="59"/>
                    <a:pt x="26" y="59"/>
                    <a:pt x="26" y="60"/>
                  </a:cubicBezTo>
                  <a:cubicBezTo>
                    <a:pt x="25" y="60"/>
                    <a:pt x="25" y="60"/>
                    <a:pt x="24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3" y="59"/>
                    <a:pt x="22" y="58"/>
                    <a:pt x="22" y="58"/>
                  </a:cubicBezTo>
                  <a:cubicBezTo>
                    <a:pt x="23" y="58"/>
                    <a:pt x="23" y="58"/>
                    <a:pt x="23" y="59"/>
                  </a:cubicBezTo>
                  <a:cubicBezTo>
                    <a:pt x="23" y="58"/>
                    <a:pt x="24" y="59"/>
                    <a:pt x="24" y="59"/>
                  </a:cubicBezTo>
                  <a:cubicBezTo>
                    <a:pt x="25" y="59"/>
                    <a:pt x="24" y="58"/>
                    <a:pt x="24" y="58"/>
                  </a:cubicBezTo>
                  <a:cubicBezTo>
                    <a:pt x="25" y="58"/>
                    <a:pt x="25" y="58"/>
                    <a:pt x="26" y="58"/>
                  </a:cubicBezTo>
                  <a:cubicBezTo>
                    <a:pt x="26" y="58"/>
                    <a:pt x="25" y="58"/>
                    <a:pt x="25" y="57"/>
                  </a:cubicBezTo>
                  <a:cubicBezTo>
                    <a:pt x="24" y="57"/>
                    <a:pt x="24" y="58"/>
                    <a:pt x="24" y="58"/>
                  </a:cubicBezTo>
                  <a:cubicBezTo>
                    <a:pt x="24" y="58"/>
                    <a:pt x="23" y="57"/>
                    <a:pt x="24" y="57"/>
                  </a:cubicBezTo>
                  <a:cubicBezTo>
                    <a:pt x="24" y="57"/>
                    <a:pt x="23" y="57"/>
                    <a:pt x="23" y="56"/>
                  </a:cubicBezTo>
                  <a:cubicBezTo>
                    <a:pt x="24" y="56"/>
                    <a:pt x="25" y="56"/>
                    <a:pt x="25" y="56"/>
                  </a:cubicBezTo>
                  <a:cubicBezTo>
                    <a:pt x="25" y="55"/>
                    <a:pt x="25" y="56"/>
                    <a:pt x="26" y="56"/>
                  </a:cubicBezTo>
                  <a:cubicBezTo>
                    <a:pt x="26" y="56"/>
                    <a:pt x="25" y="55"/>
                    <a:pt x="25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7" y="55"/>
                    <a:pt x="28" y="55"/>
                  </a:cubicBezTo>
                  <a:cubicBezTo>
                    <a:pt x="28" y="55"/>
                    <a:pt x="27" y="55"/>
                    <a:pt x="27" y="55"/>
                  </a:cubicBezTo>
                  <a:cubicBezTo>
                    <a:pt x="28" y="55"/>
                    <a:pt x="28" y="55"/>
                    <a:pt x="29" y="55"/>
                  </a:cubicBezTo>
                  <a:cubicBezTo>
                    <a:pt x="29" y="55"/>
                    <a:pt x="28" y="55"/>
                    <a:pt x="28" y="54"/>
                  </a:cubicBezTo>
                  <a:cubicBezTo>
                    <a:pt x="28" y="54"/>
                    <a:pt x="29" y="55"/>
                    <a:pt x="28" y="54"/>
                  </a:cubicBezTo>
                  <a:cubicBezTo>
                    <a:pt x="28" y="54"/>
                    <a:pt x="28" y="54"/>
                    <a:pt x="27" y="53"/>
                  </a:cubicBezTo>
                  <a:cubicBezTo>
                    <a:pt x="27" y="53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6" y="54"/>
                  </a:cubicBezTo>
                  <a:cubicBezTo>
                    <a:pt x="26" y="54"/>
                    <a:pt x="26" y="53"/>
                    <a:pt x="25" y="53"/>
                  </a:cubicBezTo>
                  <a:cubicBezTo>
                    <a:pt x="24" y="53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3" y="54"/>
                    <a:pt x="23" y="54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1" y="54"/>
                    <a:pt x="21" y="53"/>
                    <a:pt x="21" y="52"/>
                  </a:cubicBezTo>
                  <a:cubicBezTo>
                    <a:pt x="21" y="51"/>
                    <a:pt x="21" y="50"/>
                    <a:pt x="21" y="50"/>
                  </a:cubicBezTo>
                  <a:cubicBezTo>
                    <a:pt x="21" y="50"/>
                    <a:pt x="21" y="51"/>
                    <a:pt x="21" y="51"/>
                  </a:cubicBezTo>
                  <a:cubicBezTo>
                    <a:pt x="22" y="50"/>
                    <a:pt x="21" y="50"/>
                    <a:pt x="21" y="50"/>
                  </a:cubicBezTo>
                  <a:cubicBezTo>
                    <a:pt x="21" y="49"/>
                    <a:pt x="22" y="49"/>
                    <a:pt x="22" y="49"/>
                  </a:cubicBezTo>
                  <a:cubicBezTo>
                    <a:pt x="21" y="49"/>
                    <a:pt x="21" y="49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7"/>
                    <a:pt x="20" y="46"/>
                    <a:pt x="21" y="46"/>
                  </a:cubicBezTo>
                  <a:cubicBezTo>
                    <a:pt x="22" y="47"/>
                    <a:pt x="23" y="48"/>
                    <a:pt x="22" y="48"/>
                  </a:cubicBezTo>
                  <a:cubicBezTo>
                    <a:pt x="23" y="49"/>
                    <a:pt x="23" y="48"/>
                    <a:pt x="23" y="47"/>
                  </a:cubicBezTo>
                  <a:cubicBezTo>
                    <a:pt x="23" y="47"/>
                    <a:pt x="23" y="47"/>
                    <a:pt x="22" y="47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2" y="45"/>
                    <a:pt x="21" y="45"/>
                  </a:cubicBezTo>
                  <a:cubicBezTo>
                    <a:pt x="21" y="45"/>
                    <a:pt x="22" y="46"/>
                    <a:pt x="21" y="46"/>
                  </a:cubicBezTo>
                  <a:cubicBezTo>
                    <a:pt x="20" y="44"/>
                    <a:pt x="21" y="44"/>
                    <a:pt x="21" y="43"/>
                  </a:cubicBezTo>
                  <a:cubicBezTo>
                    <a:pt x="21" y="42"/>
                    <a:pt x="20" y="42"/>
                    <a:pt x="20" y="42"/>
                  </a:cubicBezTo>
                  <a:cubicBezTo>
                    <a:pt x="20" y="41"/>
                    <a:pt x="20" y="40"/>
                    <a:pt x="20" y="39"/>
                  </a:cubicBezTo>
                  <a:cubicBezTo>
                    <a:pt x="20" y="37"/>
                    <a:pt x="20" y="36"/>
                    <a:pt x="20" y="35"/>
                  </a:cubicBezTo>
                  <a:cubicBezTo>
                    <a:pt x="20" y="35"/>
                    <a:pt x="21" y="36"/>
                    <a:pt x="21" y="36"/>
                  </a:cubicBezTo>
                  <a:cubicBezTo>
                    <a:pt x="21" y="36"/>
                    <a:pt x="20" y="35"/>
                    <a:pt x="20" y="35"/>
                  </a:cubicBezTo>
                  <a:cubicBezTo>
                    <a:pt x="22" y="37"/>
                    <a:pt x="20" y="34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19" y="31"/>
                    <a:pt x="20" y="31"/>
                  </a:cubicBezTo>
                  <a:cubicBezTo>
                    <a:pt x="20" y="31"/>
                    <a:pt x="19" y="30"/>
                    <a:pt x="20" y="30"/>
                  </a:cubicBezTo>
                  <a:cubicBezTo>
                    <a:pt x="21" y="30"/>
                    <a:pt x="21" y="31"/>
                    <a:pt x="21" y="31"/>
                  </a:cubicBezTo>
                  <a:cubicBezTo>
                    <a:pt x="22" y="32"/>
                    <a:pt x="22" y="32"/>
                    <a:pt x="22" y="31"/>
                  </a:cubicBezTo>
                  <a:cubicBezTo>
                    <a:pt x="21" y="30"/>
                    <a:pt x="21" y="30"/>
                    <a:pt x="20" y="30"/>
                  </a:cubicBezTo>
                  <a:cubicBezTo>
                    <a:pt x="20" y="26"/>
                    <a:pt x="19" y="23"/>
                    <a:pt x="19" y="20"/>
                  </a:cubicBezTo>
                  <a:cubicBezTo>
                    <a:pt x="20" y="19"/>
                    <a:pt x="20" y="18"/>
                    <a:pt x="20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5" y="18"/>
                    <a:pt x="28" y="19"/>
                    <a:pt x="30" y="20"/>
                  </a:cubicBezTo>
                  <a:cubicBezTo>
                    <a:pt x="32" y="20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7" y="23"/>
                    <a:pt x="38" y="23"/>
                    <a:pt x="38" y="23"/>
                  </a:cubicBezTo>
                  <a:cubicBezTo>
                    <a:pt x="39" y="23"/>
                    <a:pt x="41" y="25"/>
                    <a:pt x="42" y="25"/>
                  </a:cubicBezTo>
                  <a:cubicBezTo>
                    <a:pt x="43" y="25"/>
                    <a:pt x="44" y="25"/>
                    <a:pt x="45" y="26"/>
                  </a:cubicBezTo>
                  <a:cubicBezTo>
                    <a:pt x="46" y="26"/>
                    <a:pt x="46" y="27"/>
                    <a:pt x="47" y="28"/>
                  </a:cubicBezTo>
                  <a:cubicBezTo>
                    <a:pt x="47" y="27"/>
                    <a:pt x="46" y="27"/>
                    <a:pt x="46" y="27"/>
                  </a:cubicBezTo>
                  <a:cubicBezTo>
                    <a:pt x="47" y="28"/>
                    <a:pt x="48" y="28"/>
                    <a:pt x="50" y="29"/>
                  </a:cubicBezTo>
                  <a:cubicBezTo>
                    <a:pt x="50" y="29"/>
                    <a:pt x="49" y="29"/>
                    <a:pt x="49" y="29"/>
                  </a:cubicBezTo>
                  <a:cubicBezTo>
                    <a:pt x="50" y="30"/>
                    <a:pt x="50" y="28"/>
                    <a:pt x="50" y="29"/>
                  </a:cubicBezTo>
                  <a:cubicBezTo>
                    <a:pt x="50" y="29"/>
                    <a:pt x="50" y="30"/>
                    <a:pt x="50" y="30"/>
                  </a:cubicBezTo>
                  <a:cubicBezTo>
                    <a:pt x="50" y="30"/>
                    <a:pt x="51" y="30"/>
                    <a:pt x="51" y="30"/>
                  </a:cubicBezTo>
                  <a:cubicBezTo>
                    <a:pt x="51" y="31"/>
                    <a:pt x="52" y="30"/>
                    <a:pt x="52" y="31"/>
                  </a:cubicBezTo>
                  <a:cubicBezTo>
                    <a:pt x="53" y="31"/>
                    <a:pt x="53" y="31"/>
                    <a:pt x="53" y="32"/>
                  </a:cubicBezTo>
                  <a:cubicBezTo>
                    <a:pt x="53" y="32"/>
                    <a:pt x="54" y="31"/>
                    <a:pt x="55" y="32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33"/>
                    <a:pt x="56" y="33"/>
                    <a:pt x="56" y="34"/>
                  </a:cubicBezTo>
                  <a:cubicBezTo>
                    <a:pt x="56" y="34"/>
                    <a:pt x="58" y="34"/>
                    <a:pt x="58" y="35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6"/>
                    <a:pt x="59" y="35"/>
                    <a:pt x="59" y="36"/>
                  </a:cubicBezTo>
                  <a:cubicBezTo>
                    <a:pt x="60" y="36"/>
                    <a:pt x="59" y="36"/>
                    <a:pt x="59" y="36"/>
                  </a:cubicBezTo>
                  <a:cubicBezTo>
                    <a:pt x="60" y="36"/>
                    <a:pt x="60" y="36"/>
                    <a:pt x="60" y="37"/>
                  </a:cubicBezTo>
                  <a:cubicBezTo>
                    <a:pt x="61" y="37"/>
                    <a:pt x="61" y="38"/>
                    <a:pt x="62" y="39"/>
                  </a:cubicBezTo>
                  <a:cubicBezTo>
                    <a:pt x="62" y="39"/>
                    <a:pt x="62" y="39"/>
                    <a:pt x="63" y="39"/>
                  </a:cubicBezTo>
                  <a:cubicBezTo>
                    <a:pt x="63" y="39"/>
                    <a:pt x="63" y="39"/>
                    <a:pt x="63" y="40"/>
                  </a:cubicBezTo>
                  <a:cubicBezTo>
                    <a:pt x="63" y="40"/>
                    <a:pt x="64" y="40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2"/>
                    <a:pt x="65" y="42"/>
                  </a:cubicBezTo>
                  <a:cubicBezTo>
                    <a:pt x="66" y="43"/>
                    <a:pt x="67" y="43"/>
                    <a:pt x="68" y="44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9" y="46"/>
                    <a:pt x="70" y="46"/>
                    <a:pt x="70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71" y="48"/>
                    <a:pt x="71" y="48"/>
                    <a:pt x="72" y="49"/>
                  </a:cubicBezTo>
                  <a:cubicBezTo>
                    <a:pt x="72" y="49"/>
                    <a:pt x="72" y="50"/>
                    <a:pt x="71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3" y="51"/>
                    <a:pt x="74" y="50"/>
                    <a:pt x="74" y="52"/>
                  </a:cubicBezTo>
                  <a:cubicBezTo>
                    <a:pt x="74" y="52"/>
                    <a:pt x="74" y="52"/>
                    <a:pt x="74" y="53"/>
                  </a:cubicBezTo>
                  <a:cubicBezTo>
                    <a:pt x="74" y="53"/>
                    <a:pt x="74" y="53"/>
                    <a:pt x="73" y="54"/>
                  </a:cubicBezTo>
                  <a:cubicBezTo>
                    <a:pt x="74" y="54"/>
                    <a:pt x="74" y="54"/>
                    <a:pt x="75" y="54"/>
                  </a:cubicBezTo>
                  <a:cubicBezTo>
                    <a:pt x="75" y="54"/>
                    <a:pt x="74" y="55"/>
                    <a:pt x="75" y="55"/>
                  </a:cubicBezTo>
                  <a:cubicBezTo>
                    <a:pt x="75" y="55"/>
                    <a:pt x="76" y="55"/>
                    <a:pt x="76" y="55"/>
                  </a:cubicBezTo>
                  <a:cubicBezTo>
                    <a:pt x="76" y="55"/>
                    <a:pt x="76" y="56"/>
                    <a:pt x="76" y="56"/>
                  </a:cubicBezTo>
                  <a:cubicBezTo>
                    <a:pt x="77" y="57"/>
                    <a:pt x="77" y="57"/>
                    <a:pt x="77" y="58"/>
                  </a:cubicBezTo>
                  <a:cubicBezTo>
                    <a:pt x="77" y="58"/>
                    <a:pt x="77" y="58"/>
                    <a:pt x="77" y="59"/>
                  </a:cubicBezTo>
                  <a:cubicBezTo>
                    <a:pt x="78" y="60"/>
                    <a:pt x="79" y="61"/>
                    <a:pt x="78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9" y="63"/>
                    <a:pt x="80" y="63"/>
                    <a:pt x="80" y="65"/>
                  </a:cubicBezTo>
                  <a:cubicBezTo>
                    <a:pt x="81" y="64"/>
                    <a:pt x="81" y="65"/>
                    <a:pt x="81" y="66"/>
                  </a:cubicBezTo>
                  <a:cubicBezTo>
                    <a:pt x="82" y="66"/>
                    <a:pt x="82" y="65"/>
                    <a:pt x="82" y="65"/>
                  </a:cubicBezTo>
                  <a:cubicBezTo>
                    <a:pt x="82" y="65"/>
                    <a:pt x="81" y="65"/>
                    <a:pt x="81" y="65"/>
                  </a:cubicBezTo>
                  <a:cubicBezTo>
                    <a:pt x="81" y="65"/>
                    <a:pt x="81" y="64"/>
                    <a:pt x="81" y="64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0" y="63"/>
                    <a:pt x="81" y="63"/>
                    <a:pt x="81" y="63"/>
                  </a:cubicBezTo>
                  <a:cubicBezTo>
                    <a:pt x="80" y="62"/>
                    <a:pt x="80" y="62"/>
                    <a:pt x="80" y="61"/>
                  </a:cubicBezTo>
                  <a:cubicBezTo>
                    <a:pt x="80" y="61"/>
                    <a:pt x="80" y="61"/>
                    <a:pt x="80" y="61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79" y="59"/>
                    <a:pt x="79" y="59"/>
                    <a:pt x="79" y="58"/>
                  </a:cubicBezTo>
                  <a:cubicBezTo>
                    <a:pt x="79" y="58"/>
                    <a:pt x="79" y="57"/>
                    <a:pt x="78" y="56"/>
                  </a:cubicBezTo>
                  <a:cubicBezTo>
                    <a:pt x="78" y="56"/>
                    <a:pt x="78" y="56"/>
                    <a:pt x="79" y="56"/>
                  </a:cubicBezTo>
                  <a:cubicBezTo>
                    <a:pt x="79" y="56"/>
                    <a:pt x="78" y="55"/>
                    <a:pt x="79" y="55"/>
                  </a:cubicBezTo>
                  <a:cubicBezTo>
                    <a:pt x="79" y="55"/>
                    <a:pt x="79" y="55"/>
                    <a:pt x="78" y="55"/>
                  </a:cubicBezTo>
                  <a:cubicBezTo>
                    <a:pt x="78" y="55"/>
                    <a:pt x="78" y="56"/>
                    <a:pt x="78" y="56"/>
                  </a:cubicBezTo>
                  <a:cubicBezTo>
                    <a:pt x="77" y="56"/>
                    <a:pt x="77" y="55"/>
                    <a:pt x="77" y="54"/>
                  </a:cubicBezTo>
                  <a:cubicBezTo>
                    <a:pt x="77" y="53"/>
                    <a:pt x="76" y="54"/>
                    <a:pt x="77" y="53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54"/>
                    <a:pt x="78" y="54"/>
                    <a:pt x="77" y="54"/>
                  </a:cubicBezTo>
                  <a:cubicBezTo>
                    <a:pt x="77" y="54"/>
                    <a:pt x="78" y="54"/>
                    <a:pt x="78" y="55"/>
                  </a:cubicBezTo>
                  <a:cubicBezTo>
                    <a:pt x="79" y="55"/>
                    <a:pt x="77" y="54"/>
                    <a:pt x="79" y="54"/>
                  </a:cubicBezTo>
                  <a:cubicBezTo>
                    <a:pt x="78" y="53"/>
                    <a:pt x="77" y="53"/>
                    <a:pt x="77" y="52"/>
                  </a:cubicBezTo>
                  <a:cubicBezTo>
                    <a:pt x="76" y="52"/>
                    <a:pt x="77" y="53"/>
                    <a:pt x="76" y="53"/>
                  </a:cubicBezTo>
                  <a:cubicBezTo>
                    <a:pt x="76" y="53"/>
                    <a:pt x="75" y="52"/>
                    <a:pt x="76" y="51"/>
                  </a:cubicBezTo>
                  <a:cubicBezTo>
                    <a:pt x="76" y="51"/>
                    <a:pt x="77" y="52"/>
                    <a:pt x="77" y="51"/>
                  </a:cubicBezTo>
                  <a:cubicBezTo>
                    <a:pt x="77" y="51"/>
                    <a:pt x="76" y="52"/>
                    <a:pt x="76" y="51"/>
                  </a:cubicBezTo>
                  <a:cubicBezTo>
                    <a:pt x="77" y="50"/>
                    <a:pt x="76" y="50"/>
                    <a:pt x="76" y="50"/>
                  </a:cubicBezTo>
                  <a:cubicBezTo>
                    <a:pt x="75" y="50"/>
                    <a:pt x="75" y="51"/>
                    <a:pt x="76" y="51"/>
                  </a:cubicBezTo>
                  <a:cubicBezTo>
                    <a:pt x="75" y="51"/>
                    <a:pt x="75" y="50"/>
                    <a:pt x="75" y="50"/>
                  </a:cubicBezTo>
                  <a:cubicBezTo>
                    <a:pt x="76" y="50"/>
                    <a:pt x="75" y="49"/>
                    <a:pt x="76" y="49"/>
                  </a:cubicBezTo>
                  <a:cubicBezTo>
                    <a:pt x="75" y="49"/>
                    <a:pt x="75" y="50"/>
                    <a:pt x="75" y="50"/>
                  </a:cubicBezTo>
                  <a:cubicBezTo>
                    <a:pt x="74" y="49"/>
                    <a:pt x="75" y="49"/>
                    <a:pt x="75" y="48"/>
                  </a:cubicBezTo>
                  <a:cubicBezTo>
                    <a:pt x="75" y="48"/>
                    <a:pt x="75" y="49"/>
                    <a:pt x="75" y="49"/>
                  </a:cubicBezTo>
                  <a:cubicBezTo>
                    <a:pt x="74" y="48"/>
                    <a:pt x="73" y="47"/>
                    <a:pt x="73" y="47"/>
                  </a:cubicBezTo>
                  <a:cubicBezTo>
                    <a:pt x="72" y="46"/>
                    <a:pt x="71" y="45"/>
                    <a:pt x="71" y="44"/>
                  </a:cubicBezTo>
                  <a:cubicBezTo>
                    <a:pt x="71" y="44"/>
                    <a:pt x="71" y="43"/>
                    <a:pt x="70" y="43"/>
                  </a:cubicBezTo>
                  <a:cubicBezTo>
                    <a:pt x="70" y="43"/>
                    <a:pt x="69" y="42"/>
                    <a:pt x="69" y="42"/>
                  </a:cubicBezTo>
                  <a:cubicBezTo>
                    <a:pt x="69" y="41"/>
                    <a:pt x="68" y="41"/>
                    <a:pt x="68" y="40"/>
                  </a:cubicBezTo>
                  <a:cubicBezTo>
                    <a:pt x="69" y="40"/>
                    <a:pt x="69" y="41"/>
                    <a:pt x="69" y="42"/>
                  </a:cubicBezTo>
                  <a:cubicBezTo>
                    <a:pt x="70" y="42"/>
                    <a:pt x="71" y="43"/>
                    <a:pt x="71" y="43"/>
                  </a:cubicBezTo>
                  <a:cubicBezTo>
                    <a:pt x="72" y="43"/>
                    <a:pt x="71" y="43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1" y="43"/>
                    <a:pt x="71" y="42"/>
                    <a:pt x="71" y="41"/>
                  </a:cubicBezTo>
                  <a:cubicBezTo>
                    <a:pt x="70" y="41"/>
                    <a:pt x="71" y="42"/>
                    <a:pt x="70" y="42"/>
                  </a:cubicBezTo>
                  <a:cubicBezTo>
                    <a:pt x="70" y="41"/>
                    <a:pt x="69" y="40"/>
                    <a:pt x="69" y="40"/>
                  </a:cubicBezTo>
                  <a:cubicBezTo>
                    <a:pt x="68" y="39"/>
                    <a:pt x="68" y="39"/>
                    <a:pt x="67" y="38"/>
                  </a:cubicBezTo>
                  <a:cubicBezTo>
                    <a:pt x="67" y="38"/>
                    <a:pt x="66" y="37"/>
                    <a:pt x="66" y="37"/>
                  </a:cubicBezTo>
                  <a:cubicBezTo>
                    <a:pt x="65" y="36"/>
                    <a:pt x="64" y="34"/>
                    <a:pt x="63" y="34"/>
                  </a:cubicBezTo>
                  <a:cubicBezTo>
                    <a:pt x="62" y="33"/>
                    <a:pt x="61" y="32"/>
                    <a:pt x="60" y="31"/>
                  </a:cubicBezTo>
                  <a:cubicBezTo>
                    <a:pt x="60" y="31"/>
                    <a:pt x="59" y="30"/>
                    <a:pt x="59" y="30"/>
                  </a:cubicBezTo>
                  <a:cubicBezTo>
                    <a:pt x="59" y="30"/>
                    <a:pt x="58" y="30"/>
                    <a:pt x="58" y="29"/>
                  </a:cubicBezTo>
                  <a:cubicBezTo>
                    <a:pt x="58" y="29"/>
                    <a:pt x="57" y="27"/>
                    <a:pt x="57" y="28"/>
                  </a:cubicBezTo>
                  <a:cubicBezTo>
                    <a:pt x="57" y="27"/>
                    <a:pt x="56" y="27"/>
                    <a:pt x="56" y="27"/>
                  </a:cubicBezTo>
                  <a:cubicBezTo>
                    <a:pt x="56" y="26"/>
                    <a:pt x="56" y="27"/>
                    <a:pt x="56" y="27"/>
                  </a:cubicBezTo>
                  <a:cubicBezTo>
                    <a:pt x="55" y="27"/>
                    <a:pt x="54" y="26"/>
                    <a:pt x="53" y="26"/>
                  </a:cubicBezTo>
                  <a:cubicBezTo>
                    <a:pt x="53" y="26"/>
                    <a:pt x="52" y="25"/>
                    <a:pt x="51" y="24"/>
                  </a:cubicBezTo>
                  <a:cubicBezTo>
                    <a:pt x="50" y="23"/>
                    <a:pt x="48" y="22"/>
                    <a:pt x="47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6" y="22"/>
                    <a:pt x="46" y="22"/>
                    <a:pt x="45" y="21"/>
                  </a:cubicBezTo>
                  <a:cubicBezTo>
                    <a:pt x="45" y="20"/>
                    <a:pt x="46" y="21"/>
                    <a:pt x="46" y="20"/>
                  </a:cubicBezTo>
                  <a:cubicBezTo>
                    <a:pt x="45" y="20"/>
                    <a:pt x="44" y="21"/>
                    <a:pt x="44" y="20"/>
                  </a:cubicBezTo>
                  <a:cubicBezTo>
                    <a:pt x="44" y="18"/>
                    <a:pt x="45" y="20"/>
                    <a:pt x="45" y="19"/>
                  </a:cubicBezTo>
                  <a:cubicBezTo>
                    <a:pt x="45" y="19"/>
                    <a:pt x="45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7" y="20"/>
                    <a:pt x="46" y="19"/>
                    <a:pt x="46" y="19"/>
                  </a:cubicBezTo>
                  <a:cubicBezTo>
                    <a:pt x="47" y="19"/>
                    <a:pt x="47" y="18"/>
                    <a:pt x="47" y="17"/>
                  </a:cubicBezTo>
                  <a:cubicBezTo>
                    <a:pt x="47" y="16"/>
                    <a:pt x="46" y="17"/>
                    <a:pt x="45" y="16"/>
                  </a:cubicBezTo>
                  <a:cubicBezTo>
                    <a:pt x="45" y="15"/>
                    <a:pt x="46" y="16"/>
                    <a:pt x="46" y="16"/>
                  </a:cubicBezTo>
                  <a:cubicBezTo>
                    <a:pt x="46" y="16"/>
                    <a:pt x="46" y="15"/>
                    <a:pt x="46" y="16"/>
                  </a:cubicBezTo>
                  <a:cubicBezTo>
                    <a:pt x="47" y="16"/>
                    <a:pt x="48" y="16"/>
                    <a:pt x="49" y="16"/>
                  </a:cubicBezTo>
                  <a:cubicBezTo>
                    <a:pt x="49" y="17"/>
                    <a:pt x="49" y="19"/>
                    <a:pt x="48" y="19"/>
                  </a:cubicBezTo>
                  <a:cubicBezTo>
                    <a:pt x="48" y="19"/>
                    <a:pt x="49" y="20"/>
                    <a:pt x="49" y="20"/>
                  </a:cubicBezTo>
                  <a:cubicBezTo>
                    <a:pt x="49" y="20"/>
                    <a:pt x="48" y="20"/>
                    <a:pt x="48" y="21"/>
                  </a:cubicBezTo>
                  <a:cubicBezTo>
                    <a:pt x="49" y="21"/>
                    <a:pt x="49" y="21"/>
                    <a:pt x="49" y="20"/>
                  </a:cubicBezTo>
                  <a:cubicBezTo>
                    <a:pt x="50" y="20"/>
                    <a:pt x="49" y="21"/>
                    <a:pt x="50" y="21"/>
                  </a:cubicBezTo>
                  <a:cubicBezTo>
                    <a:pt x="50" y="22"/>
                    <a:pt x="49" y="20"/>
                    <a:pt x="49" y="21"/>
                  </a:cubicBezTo>
                  <a:cubicBezTo>
                    <a:pt x="48" y="21"/>
                    <a:pt x="47" y="19"/>
                    <a:pt x="47" y="20"/>
                  </a:cubicBezTo>
                  <a:cubicBezTo>
                    <a:pt x="46" y="21"/>
                    <a:pt x="48" y="21"/>
                    <a:pt x="47" y="22"/>
                  </a:cubicBezTo>
                  <a:cubicBezTo>
                    <a:pt x="48" y="21"/>
                    <a:pt x="49" y="22"/>
                    <a:pt x="49" y="22"/>
                  </a:cubicBezTo>
                  <a:cubicBezTo>
                    <a:pt x="49" y="22"/>
                    <a:pt x="50" y="22"/>
                    <a:pt x="50" y="23"/>
                  </a:cubicBezTo>
                  <a:cubicBezTo>
                    <a:pt x="51" y="23"/>
                    <a:pt x="52" y="24"/>
                    <a:pt x="53" y="25"/>
                  </a:cubicBezTo>
                  <a:cubicBezTo>
                    <a:pt x="54" y="25"/>
                    <a:pt x="55" y="25"/>
                    <a:pt x="55" y="26"/>
                  </a:cubicBezTo>
                  <a:cubicBezTo>
                    <a:pt x="56" y="26"/>
                    <a:pt x="56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8"/>
                    <a:pt x="57" y="27"/>
                    <a:pt x="58" y="27"/>
                  </a:cubicBezTo>
                  <a:cubicBezTo>
                    <a:pt x="58" y="27"/>
                    <a:pt x="59" y="28"/>
                    <a:pt x="59" y="28"/>
                  </a:cubicBezTo>
                  <a:cubicBezTo>
                    <a:pt x="59" y="28"/>
                    <a:pt x="59" y="27"/>
                    <a:pt x="59" y="27"/>
                  </a:cubicBezTo>
                  <a:cubicBezTo>
                    <a:pt x="59" y="27"/>
                    <a:pt x="60" y="28"/>
                    <a:pt x="61" y="28"/>
                  </a:cubicBezTo>
                  <a:cubicBezTo>
                    <a:pt x="61" y="28"/>
                    <a:pt x="61" y="29"/>
                    <a:pt x="62" y="30"/>
                  </a:cubicBezTo>
                  <a:cubicBezTo>
                    <a:pt x="62" y="30"/>
                    <a:pt x="62" y="30"/>
                    <a:pt x="62" y="29"/>
                  </a:cubicBezTo>
                  <a:cubicBezTo>
                    <a:pt x="63" y="30"/>
                    <a:pt x="63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4" y="31"/>
                    <a:pt x="64" y="30"/>
                  </a:cubicBezTo>
                  <a:cubicBezTo>
                    <a:pt x="65" y="31"/>
                    <a:pt x="65" y="31"/>
                    <a:pt x="65" y="32"/>
                  </a:cubicBezTo>
                  <a:cubicBezTo>
                    <a:pt x="66" y="32"/>
                    <a:pt x="65" y="31"/>
                    <a:pt x="66" y="31"/>
                  </a:cubicBezTo>
                  <a:cubicBezTo>
                    <a:pt x="66" y="32"/>
                    <a:pt x="65" y="33"/>
                    <a:pt x="66" y="34"/>
                  </a:cubicBezTo>
                  <a:cubicBezTo>
                    <a:pt x="66" y="33"/>
                    <a:pt x="66" y="33"/>
                    <a:pt x="67" y="33"/>
                  </a:cubicBezTo>
                  <a:cubicBezTo>
                    <a:pt x="67" y="34"/>
                    <a:pt x="68" y="33"/>
                    <a:pt x="68" y="33"/>
                  </a:cubicBezTo>
                  <a:cubicBezTo>
                    <a:pt x="68" y="33"/>
                    <a:pt x="67" y="34"/>
                    <a:pt x="67" y="34"/>
                  </a:cubicBezTo>
                  <a:cubicBezTo>
                    <a:pt x="67" y="34"/>
                    <a:pt x="68" y="34"/>
                    <a:pt x="68" y="34"/>
                  </a:cubicBezTo>
                  <a:cubicBezTo>
                    <a:pt x="68" y="33"/>
                    <a:pt x="68" y="35"/>
                    <a:pt x="69" y="34"/>
                  </a:cubicBezTo>
                  <a:cubicBezTo>
                    <a:pt x="69" y="34"/>
                    <a:pt x="67" y="33"/>
                    <a:pt x="68" y="32"/>
                  </a:cubicBezTo>
                  <a:cubicBezTo>
                    <a:pt x="68" y="32"/>
                    <a:pt x="68" y="33"/>
                    <a:pt x="67" y="33"/>
                  </a:cubicBezTo>
                  <a:lnTo>
                    <a:pt x="67" y="32"/>
                  </a:lnTo>
                  <a:close/>
                  <a:moveTo>
                    <a:pt x="48" y="16"/>
                  </a:moveTo>
                  <a:cubicBezTo>
                    <a:pt x="48" y="17"/>
                    <a:pt x="48" y="18"/>
                    <a:pt x="48" y="18"/>
                  </a:cubicBezTo>
                  <a:cubicBezTo>
                    <a:pt x="48" y="17"/>
                    <a:pt x="48" y="17"/>
                    <a:pt x="48" y="17"/>
                  </a:cubicBezTo>
                  <a:lnTo>
                    <a:pt x="48" y="16"/>
                  </a:lnTo>
                  <a:close/>
                  <a:moveTo>
                    <a:pt x="48" y="20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8" y="19"/>
                    <a:pt x="48" y="18"/>
                    <a:pt x="47" y="18"/>
                  </a:cubicBezTo>
                  <a:cubicBezTo>
                    <a:pt x="47" y="19"/>
                    <a:pt x="48" y="19"/>
                    <a:pt x="48" y="20"/>
                  </a:cubicBezTo>
                  <a:moveTo>
                    <a:pt x="61" y="30"/>
                  </a:moveTo>
                  <a:cubicBezTo>
                    <a:pt x="60" y="29"/>
                    <a:pt x="61" y="28"/>
                    <a:pt x="60" y="28"/>
                  </a:cubicBezTo>
                  <a:cubicBezTo>
                    <a:pt x="60" y="28"/>
                    <a:pt x="60" y="29"/>
                    <a:pt x="60" y="29"/>
                  </a:cubicBezTo>
                  <a:cubicBezTo>
                    <a:pt x="60" y="29"/>
                    <a:pt x="61" y="30"/>
                    <a:pt x="61" y="30"/>
                  </a:cubicBezTo>
                  <a:moveTo>
                    <a:pt x="24" y="56"/>
                  </a:moveTo>
                  <a:cubicBezTo>
                    <a:pt x="25" y="57"/>
                    <a:pt x="25" y="57"/>
                    <a:pt x="26" y="57"/>
                  </a:cubicBezTo>
                  <a:cubicBezTo>
                    <a:pt x="26" y="57"/>
                    <a:pt x="25" y="57"/>
                    <a:pt x="25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5" y="57"/>
                    <a:pt x="24" y="56"/>
                  </a:cubicBezTo>
                  <a:moveTo>
                    <a:pt x="25" y="50"/>
                  </a:moveTo>
                  <a:cubicBezTo>
                    <a:pt x="25" y="50"/>
                    <a:pt x="25" y="50"/>
                    <a:pt x="25" y="50"/>
                  </a:cubicBezTo>
                  <a:cubicBezTo>
                    <a:pt x="25" y="49"/>
                    <a:pt x="25" y="49"/>
                    <a:pt x="24" y="49"/>
                  </a:cubicBezTo>
                  <a:cubicBezTo>
                    <a:pt x="24" y="49"/>
                    <a:pt x="25" y="50"/>
                    <a:pt x="25" y="50"/>
                  </a:cubicBezTo>
                  <a:moveTo>
                    <a:pt x="23" y="49"/>
                  </a:moveTo>
                  <a:cubicBezTo>
                    <a:pt x="22" y="49"/>
                    <a:pt x="22" y="49"/>
                    <a:pt x="21" y="48"/>
                  </a:cubicBezTo>
                  <a:cubicBezTo>
                    <a:pt x="21" y="48"/>
                    <a:pt x="23" y="50"/>
                    <a:pt x="23" y="49"/>
                  </a:cubicBezTo>
                  <a:moveTo>
                    <a:pt x="24" y="52"/>
                  </a:moveTo>
                  <a:cubicBezTo>
                    <a:pt x="23" y="52"/>
                    <a:pt x="23" y="51"/>
                    <a:pt x="23" y="52"/>
                  </a:cubicBezTo>
                  <a:cubicBezTo>
                    <a:pt x="24" y="52"/>
                    <a:pt x="23" y="53"/>
                    <a:pt x="24" y="53"/>
                  </a:cubicBezTo>
                  <a:cubicBezTo>
                    <a:pt x="24" y="53"/>
                    <a:pt x="24" y="53"/>
                    <a:pt x="24" y="52"/>
                  </a:cubicBezTo>
                  <a:moveTo>
                    <a:pt x="26" y="53"/>
                  </a:move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moveTo>
                    <a:pt x="23" y="51"/>
                  </a:moveTo>
                  <a:cubicBezTo>
                    <a:pt x="23" y="51"/>
                    <a:pt x="23" y="51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3" y="52"/>
                    <a:pt x="23" y="51"/>
                  </a:cubicBezTo>
                  <a:moveTo>
                    <a:pt x="26" y="50"/>
                  </a:moveTo>
                  <a:cubicBezTo>
                    <a:pt x="26" y="50"/>
                    <a:pt x="27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5" y="52"/>
                    <a:pt x="25" y="52"/>
                  </a:cubicBezTo>
                  <a:cubicBezTo>
                    <a:pt x="26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6" y="52"/>
                    <a:pt x="25" y="52"/>
                    <a:pt x="25" y="52"/>
                  </a:cubicBezTo>
                  <a:cubicBezTo>
                    <a:pt x="26" y="51"/>
                    <a:pt x="26" y="51"/>
                    <a:pt x="27" y="52"/>
                  </a:cubicBezTo>
                  <a:cubicBezTo>
                    <a:pt x="27" y="51"/>
                    <a:pt x="27" y="50"/>
                    <a:pt x="26" y="50"/>
                  </a:cubicBezTo>
                  <a:moveTo>
                    <a:pt x="31" y="52"/>
                  </a:moveTo>
                  <a:cubicBezTo>
                    <a:pt x="31" y="52"/>
                    <a:pt x="31" y="52"/>
                    <a:pt x="32" y="53"/>
                  </a:cubicBezTo>
                  <a:cubicBezTo>
                    <a:pt x="31" y="52"/>
                    <a:pt x="32" y="52"/>
                    <a:pt x="32" y="52"/>
                  </a:cubicBezTo>
                  <a:lnTo>
                    <a:pt x="31" y="52"/>
                  </a:lnTo>
                  <a:close/>
                  <a:moveTo>
                    <a:pt x="34" y="52"/>
                  </a:moveTo>
                  <a:cubicBezTo>
                    <a:pt x="34" y="52"/>
                    <a:pt x="34" y="52"/>
                    <a:pt x="35" y="53"/>
                  </a:cubicBezTo>
                  <a:cubicBezTo>
                    <a:pt x="35" y="53"/>
                    <a:pt x="35" y="52"/>
                    <a:pt x="34" y="52"/>
                  </a:cubicBezTo>
                  <a:moveTo>
                    <a:pt x="32" y="49"/>
                  </a:moveTo>
                  <a:cubicBezTo>
                    <a:pt x="32" y="50"/>
                    <a:pt x="31" y="49"/>
                    <a:pt x="31" y="50"/>
                  </a:cubicBezTo>
                  <a:cubicBezTo>
                    <a:pt x="33" y="51"/>
                    <a:pt x="32" y="50"/>
                    <a:pt x="32" y="50"/>
                  </a:cubicBezTo>
                  <a:cubicBezTo>
                    <a:pt x="32" y="49"/>
                    <a:pt x="32" y="50"/>
                    <a:pt x="32" y="49"/>
                  </a:cubicBezTo>
                  <a:moveTo>
                    <a:pt x="32" y="48"/>
                  </a:moveTo>
                  <a:cubicBezTo>
                    <a:pt x="31" y="47"/>
                    <a:pt x="33" y="49"/>
                    <a:pt x="32" y="49"/>
                  </a:cubicBezTo>
                  <a:cubicBezTo>
                    <a:pt x="33" y="50"/>
                    <a:pt x="32" y="48"/>
                    <a:pt x="32" y="48"/>
                  </a:cubicBezTo>
                  <a:moveTo>
                    <a:pt x="35" y="50"/>
                  </a:moveTo>
                  <a:cubicBezTo>
                    <a:pt x="34" y="50"/>
                    <a:pt x="33" y="50"/>
                    <a:pt x="34" y="51"/>
                  </a:cubicBezTo>
                  <a:cubicBezTo>
                    <a:pt x="34" y="50"/>
                    <a:pt x="35" y="51"/>
                    <a:pt x="35" y="50"/>
                  </a:cubicBezTo>
                  <a:moveTo>
                    <a:pt x="23" y="46"/>
                  </a:moveTo>
                  <a:cubicBezTo>
                    <a:pt x="23" y="46"/>
                    <a:pt x="23" y="46"/>
                    <a:pt x="23" y="46"/>
                  </a:cubicBezTo>
                  <a:cubicBezTo>
                    <a:pt x="22" y="45"/>
                    <a:pt x="22" y="46"/>
                    <a:pt x="22" y="46"/>
                  </a:cubicBezTo>
                  <a:cubicBezTo>
                    <a:pt x="23" y="46"/>
                    <a:pt x="23" y="47"/>
                    <a:pt x="23" y="46"/>
                  </a:cubicBezTo>
                  <a:moveTo>
                    <a:pt x="28" y="49"/>
                  </a:moveTo>
                  <a:cubicBezTo>
                    <a:pt x="27" y="48"/>
                    <a:pt x="27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8" y="50"/>
                    <a:pt x="28" y="49"/>
                    <a:pt x="28" y="49"/>
                  </a:cubicBezTo>
                  <a:moveTo>
                    <a:pt x="26" y="48"/>
                  </a:moveTo>
                  <a:cubicBezTo>
                    <a:pt x="26" y="48"/>
                    <a:pt x="26" y="48"/>
                    <a:pt x="25" y="48"/>
                  </a:cubicBezTo>
                  <a:cubicBezTo>
                    <a:pt x="25" y="48"/>
                    <a:pt x="25" y="48"/>
                    <a:pt x="26" y="49"/>
                  </a:cubicBezTo>
                  <a:cubicBezTo>
                    <a:pt x="26" y="48"/>
                    <a:pt x="26" y="48"/>
                    <a:pt x="27" y="49"/>
                  </a:cubicBezTo>
                  <a:cubicBezTo>
                    <a:pt x="27" y="49"/>
                    <a:pt x="26" y="48"/>
                    <a:pt x="26" y="48"/>
                  </a:cubicBezTo>
                  <a:moveTo>
                    <a:pt x="22" y="45"/>
                  </a:moveTo>
                  <a:cubicBezTo>
                    <a:pt x="23" y="45"/>
                    <a:pt x="24" y="46"/>
                    <a:pt x="24" y="45"/>
                  </a:cubicBezTo>
                  <a:cubicBezTo>
                    <a:pt x="23" y="44"/>
                    <a:pt x="23" y="45"/>
                    <a:pt x="23" y="45"/>
                  </a:cubicBezTo>
                  <a:cubicBezTo>
                    <a:pt x="22" y="45"/>
                    <a:pt x="22" y="44"/>
                    <a:pt x="22" y="44"/>
                  </a:cubicBezTo>
                  <a:cubicBezTo>
                    <a:pt x="22" y="44"/>
                    <a:pt x="21" y="43"/>
                    <a:pt x="21" y="44"/>
                  </a:cubicBezTo>
                  <a:cubicBezTo>
                    <a:pt x="23" y="45"/>
                    <a:pt x="22" y="45"/>
                    <a:pt x="22" y="45"/>
                  </a:cubicBezTo>
                  <a:moveTo>
                    <a:pt x="24" y="43"/>
                  </a:moveTo>
                  <a:cubicBezTo>
                    <a:pt x="26" y="44"/>
                    <a:pt x="24" y="44"/>
                    <a:pt x="25" y="44"/>
                  </a:cubicBezTo>
                  <a:cubicBezTo>
                    <a:pt x="25" y="45"/>
                    <a:pt x="25" y="45"/>
                    <a:pt x="26" y="46"/>
                  </a:cubicBezTo>
                  <a:cubicBezTo>
                    <a:pt x="25" y="46"/>
                    <a:pt x="25" y="46"/>
                    <a:pt x="24" y="46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6"/>
                    <a:pt x="25" y="46"/>
                    <a:pt x="26" y="47"/>
                  </a:cubicBezTo>
                  <a:cubicBezTo>
                    <a:pt x="26" y="46"/>
                    <a:pt x="26" y="45"/>
                    <a:pt x="26" y="44"/>
                  </a:cubicBezTo>
                  <a:cubicBezTo>
                    <a:pt x="25" y="44"/>
                    <a:pt x="25" y="43"/>
                    <a:pt x="24" y="43"/>
                  </a:cubicBezTo>
                  <a:moveTo>
                    <a:pt x="20" y="38"/>
                  </a:moveTo>
                  <a:cubicBezTo>
                    <a:pt x="21" y="39"/>
                    <a:pt x="21" y="40"/>
                    <a:pt x="21" y="41"/>
                  </a:cubicBezTo>
                  <a:cubicBezTo>
                    <a:pt x="21" y="41"/>
                    <a:pt x="21" y="42"/>
                    <a:pt x="21" y="43"/>
                  </a:cubicBezTo>
                  <a:cubicBezTo>
                    <a:pt x="21" y="43"/>
                    <a:pt x="22" y="43"/>
                    <a:pt x="22" y="43"/>
                  </a:cubicBezTo>
                  <a:cubicBezTo>
                    <a:pt x="22" y="43"/>
                    <a:pt x="22" y="42"/>
                    <a:pt x="22" y="42"/>
                  </a:cubicBezTo>
                  <a:cubicBezTo>
                    <a:pt x="21" y="42"/>
                    <a:pt x="22" y="43"/>
                    <a:pt x="21" y="42"/>
                  </a:cubicBezTo>
                  <a:cubicBezTo>
                    <a:pt x="21" y="42"/>
                    <a:pt x="21" y="41"/>
                    <a:pt x="22" y="41"/>
                  </a:cubicBezTo>
                  <a:cubicBezTo>
                    <a:pt x="22" y="43"/>
                    <a:pt x="23" y="42"/>
                    <a:pt x="23" y="43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5" y="44"/>
                    <a:pt x="25" y="45"/>
                    <a:pt x="25" y="45"/>
                  </a:cubicBezTo>
                  <a:cubicBezTo>
                    <a:pt x="25" y="44"/>
                    <a:pt x="24" y="43"/>
                    <a:pt x="24" y="43"/>
                  </a:cubicBezTo>
                  <a:cubicBezTo>
                    <a:pt x="23" y="42"/>
                    <a:pt x="22" y="42"/>
                    <a:pt x="22" y="41"/>
                  </a:cubicBezTo>
                  <a:cubicBezTo>
                    <a:pt x="22" y="42"/>
                    <a:pt x="21" y="41"/>
                    <a:pt x="21" y="40"/>
                  </a:cubicBezTo>
                  <a:cubicBezTo>
                    <a:pt x="23" y="41"/>
                    <a:pt x="22" y="40"/>
                    <a:pt x="23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0"/>
                    <a:pt x="22" y="40"/>
                    <a:pt x="21" y="40"/>
                  </a:cubicBezTo>
                  <a:cubicBezTo>
                    <a:pt x="21" y="39"/>
                    <a:pt x="22" y="39"/>
                    <a:pt x="20" y="38"/>
                  </a:cubicBezTo>
                  <a:moveTo>
                    <a:pt x="25" y="41"/>
                  </a:moveTo>
                  <a:cubicBezTo>
                    <a:pt x="25" y="41"/>
                    <a:pt x="25" y="41"/>
                    <a:pt x="25" y="41"/>
                  </a:cubicBezTo>
                  <a:cubicBezTo>
                    <a:pt x="24" y="40"/>
                    <a:pt x="24" y="41"/>
                    <a:pt x="25" y="41"/>
                  </a:cubicBezTo>
                  <a:moveTo>
                    <a:pt x="23" y="38"/>
                  </a:moveTo>
                  <a:cubicBezTo>
                    <a:pt x="22" y="39"/>
                    <a:pt x="23" y="39"/>
                    <a:pt x="23" y="39"/>
                  </a:cubicBezTo>
                  <a:cubicBezTo>
                    <a:pt x="23" y="40"/>
                    <a:pt x="23" y="40"/>
                    <a:pt x="24" y="41"/>
                  </a:cubicBezTo>
                  <a:cubicBezTo>
                    <a:pt x="24" y="40"/>
                    <a:pt x="23" y="39"/>
                    <a:pt x="24" y="39"/>
                  </a:cubicBezTo>
                  <a:cubicBezTo>
                    <a:pt x="23" y="39"/>
                    <a:pt x="23" y="39"/>
                    <a:pt x="23" y="38"/>
                  </a:cubicBezTo>
                  <a:moveTo>
                    <a:pt x="21" y="36"/>
                  </a:moveTo>
                  <a:cubicBezTo>
                    <a:pt x="21" y="36"/>
                    <a:pt x="20" y="36"/>
                    <a:pt x="21" y="37"/>
                  </a:cubicBezTo>
                  <a:cubicBezTo>
                    <a:pt x="21" y="37"/>
                    <a:pt x="21" y="37"/>
                    <a:pt x="22" y="37"/>
                  </a:cubicBezTo>
                  <a:cubicBezTo>
                    <a:pt x="22" y="37"/>
                    <a:pt x="22" y="36"/>
                    <a:pt x="21" y="36"/>
                  </a:cubicBezTo>
                  <a:moveTo>
                    <a:pt x="22" y="35"/>
                  </a:moveTo>
                  <a:cubicBezTo>
                    <a:pt x="21" y="34"/>
                    <a:pt x="23" y="36"/>
                    <a:pt x="22" y="35"/>
                  </a:cubicBezTo>
                  <a:cubicBezTo>
                    <a:pt x="22" y="35"/>
                    <a:pt x="21" y="34"/>
                    <a:pt x="22" y="34"/>
                  </a:cubicBezTo>
                  <a:cubicBezTo>
                    <a:pt x="21" y="33"/>
                    <a:pt x="22" y="34"/>
                    <a:pt x="21" y="33"/>
                  </a:cubicBezTo>
                  <a:cubicBezTo>
                    <a:pt x="21" y="33"/>
                    <a:pt x="22" y="33"/>
                    <a:pt x="21" y="32"/>
                  </a:cubicBezTo>
                  <a:cubicBezTo>
                    <a:pt x="21" y="33"/>
                    <a:pt x="20" y="32"/>
                    <a:pt x="20" y="33"/>
                  </a:cubicBezTo>
                  <a:cubicBezTo>
                    <a:pt x="21" y="34"/>
                    <a:pt x="21" y="35"/>
                    <a:pt x="21" y="36"/>
                  </a:cubicBezTo>
                  <a:cubicBezTo>
                    <a:pt x="22" y="36"/>
                    <a:pt x="22" y="36"/>
                    <a:pt x="22" y="37"/>
                  </a:cubicBezTo>
                  <a:cubicBezTo>
                    <a:pt x="23" y="38"/>
                    <a:pt x="23" y="37"/>
                    <a:pt x="22" y="36"/>
                  </a:cubicBezTo>
                  <a:cubicBezTo>
                    <a:pt x="22" y="36"/>
                    <a:pt x="23" y="37"/>
                    <a:pt x="22" y="36"/>
                  </a:cubicBezTo>
                  <a:cubicBezTo>
                    <a:pt x="22" y="36"/>
                    <a:pt x="22" y="36"/>
                    <a:pt x="22" y="35"/>
                  </a:cubicBezTo>
                  <a:moveTo>
                    <a:pt x="24" y="35"/>
                  </a:moveTo>
                  <a:cubicBezTo>
                    <a:pt x="23" y="35"/>
                    <a:pt x="23" y="35"/>
                    <a:pt x="23" y="36"/>
                  </a:cubicBezTo>
                  <a:cubicBezTo>
                    <a:pt x="24" y="37"/>
                    <a:pt x="24" y="36"/>
                    <a:pt x="24" y="37"/>
                  </a:cubicBezTo>
                  <a:cubicBezTo>
                    <a:pt x="25" y="37"/>
                    <a:pt x="24" y="37"/>
                    <a:pt x="24" y="37"/>
                  </a:cubicBezTo>
                  <a:cubicBezTo>
                    <a:pt x="25" y="38"/>
                    <a:pt x="24" y="38"/>
                    <a:pt x="25" y="38"/>
                  </a:cubicBezTo>
                  <a:cubicBezTo>
                    <a:pt x="25" y="38"/>
                    <a:pt x="25" y="37"/>
                    <a:pt x="24" y="36"/>
                  </a:cubicBezTo>
                  <a:cubicBezTo>
                    <a:pt x="24" y="37"/>
                    <a:pt x="24" y="36"/>
                    <a:pt x="24" y="35"/>
                  </a:cubicBezTo>
                  <a:moveTo>
                    <a:pt x="22" y="33"/>
                  </a:moveTo>
                  <a:cubicBezTo>
                    <a:pt x="23" y="33"/>
                    <a:pt x="25" y="35"/>
                    <a:pt x="24" y="34"/>
                  </a:cubicBezTo>
                  <a:cubicBezTo>
                    <a:pt x="24" y="34"/>
                    <a:pt x="23" y="34"/>
                    <a:pt x="23" y="33"/>
                  </a:cubicBezTo>
                  <a:cubicBezTo>
                    <a:pt x="23" y="33"/>
                    <a:pt x="23" y="33"/>
                    <a:pt x="22" y="32"/>
                  </a:cubicBezTo>
                  <a:cubicBezTo>
                    <a:pt x="22" y="32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lnTo>
                    <a:pt x="22" y="33"/>
                  </a:lnTo>
                  <a:close/>
                  <a:moveTo>
                    <a:pt x="25" y="37"/>
                  </a:moveTo>
                  <a:cubicBezTo>
                    <a:pt x="26" y="37"/>
                    <a:pt x="26" y="37"/>
                    <a:pt x="26" y="36"/>
                  </a:cubicBezTo>
                  <a:cubicBezTo>
                    <a:pt x="25" y="36"/>
                    <a:pt x="25" y="36"/>
                    <a:pt x="25" y="37"/>
                  </a:cubicBezTo>
                  <a:moveTo>
                    <a:pt x="26" y="37"/>
                  </a:moveTo>
                  <a:cubicBezTo>
                    <a:pt x="26" y="37"/>
                    <a:pt x="27" y="38"/>
                    <a:pt x="27" y="38"/>
                  </a:cubicBezTo>
                  <a:cubicBezTo>
                    <a:pt x="27" y="38"/>
                    <a:pt x="26" y="38"/>
                    <a:pt x="26" y="38"/>
                  </a:cubicBezTo>
                  <a:cubicBezTo>
                    <a:pt x="27" y="38"/>
                    <a:pt x="27" y="39"/>
                    <a:pt x="27" y="39"/>
                  </a:cubicBezTo>
                  <a:cubicBezTo>
                    <a:pt x="27" y="38"/>
                    <a:pt x="28" y="39"/>
                    <a:pt x="28" y="38"/>
                  </a:cubicBezTo>
                  <a:cubicBezTo>
                    <a:pt x="27" y="38"/>
                    <a:pt x="27" y="38"/>
                    <a:pt x="26" y="37"/>
                  </a:cubicBezTo>
                  <a:moveTo>
                    <a:pt x="24" y="33"/>
                  </a:move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4" y="34"/>
                    <a:pt x="24" y="33"/>
                  </a:cubicBezTo>
                  <a:moveTo>
                    <a:pt x="26" y="35"/>
                  </a:moveTo>
                  <a:cubicBezTo>
                    <a:pt x="26" y="35"/>
                    <a:pt x="25" y="35"/>
                    <a:pt x="26" y="35"/>
                  </a:cubicBezTo>
                  <a:cubicBezTo>
                    <a:pt x="26" y="37"/>
                    <a:pt x="27" y="36"/>
                    <a:pt x="26" y="35"/>
                  </a:cubicBezTo>
                  <a:moveTo>
                    <a:pt x="26" y="33"/>
                  </a:moveTo>
                  <a:cubicBezTo>
                    <a:pt x="25" y="33"/>
                    <a:pt x="25" y="33"/>
                    <a:pt x="26" y="34"/>
                  </a:cubicBezTo>
                  <a:cubicBezTo>
                    <a:pt x="26" y="34"/>
                    <a:pt x="26" y="34"/>
                    <a:pt x="26" y="33"/>
                  </a:cubicBezTo>
                  <a:moveTo>
                    <a:pt x="23" y="29"/>
                  </a:moveTo>
                  <a:cubicBezTo>
                    <a:pt x="23" y="29"/>
                    <a:pt x="22" y="28"/>
                    <a:pt x="22" y="29"/>
                  </a:cubicBezTo>
                  <a:cubicBezTo>
                    <a:pt x="23" y="29"/>
                    <a:pt x="24" y="31"/>
                    <a:pt x="23" y="29"/>
                  </a:cubicBezTo>
                  <a:moveTo>
                    <a:pt x="21" y="26"/>
                  </a:moveTo>
                  <a:cubicBezTo>
                    <a:pt x="20" y="25"/>
                    <a:pt x="20" y="27"/>
                    <a:pt x="20" y="27"/>
                  </a:cubicBezTo>
                  <a:cubicBezTo>
                    <a:pt x="21" y="29"/>
                    <a:pt x="20" y="27"/>
                    <a:pt x="21" y="28"/>
                  </a:cubicBezTo>
                  <a:cubicBezTo>
                    <a:pt x="21" y="28"/>
                    <a:pt x="22" y="29"/>
                    <a:pt x="22" y="28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moveTo>
                    <a:pt x="21" y="21"/>
                  </a:moveTo>
                  <a:cubicBezTo>
                    <a:pt x="21" y="20"/>
                    <a:pt x="22" y="21"/>
                    <a:pt x="22" y="20"/>
                  </a:cubicBezTo>
                  <a:cubicBezTo>
                    <a:pt x="21" y="19"/>
                    <a:pt x="21" y="20"/>
                    <a:pt x="21" y="21"/>
                  </a:cubicBezTo>
                  <a:moveTo>
                    <a:pt x="26" y="33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3"/>
                    <a:pt x="27" y="33"/>
                    <a:pt x="26" y="33"/>
                  </a:cubicBezTo>
                  <a:moveTo>
                    <a:pt x="21" y="25"/>
                  </a:moveTo>
                  <a:cubicBezTo>
                    <a:pt x="20" y="24"/>
                    <a:pt x="20" y="25"/>
                    <a:pt x="20" y="24"/>
                  </a:cubicBezTo>
                  <a:cubicBezTo>
                    <a:pt x="20" y="25"/>
                    <a:pt x="21" y="25"/>
                    <a:pt x="21" y="26"/>
                  </a:cubicBezTo>
                  <a:lnTo>
                    <a:pt x="21" y="25"/>
                  </a:lnTo>
                  <a:close/>
                  <a:moveTo>
                    <a:pt x="26" y="30"/>
                  </a:moveTo>
                  <a:cubicBezTo>
                    <a:pt x="26" y="31"/>
                    <a:pt x="26" y="32"/>
                    <a:pt x="27" y="32"/>
                  </a:cubicBezTo>
                  <a:cubicBezTo>
                    <a:pt x="26" y="32"/>
                    <a:pt x="26" y="31"/>
                    <a:pt x="26" y="31"/>
                  </a:cubicBezTo>
                  <a:cubicBezTo>
                    <a:pt x="25" y="30"/>
                    <a:pt x="26" y="32"/>
                    <a:pt x="27" y="33"/>
                  </a:cubicBezTo>
                  <a:cubicBezTo>
                    <a:pt x="27" y="33"/>
                    <a:pt x="26" y="31"/>
                    <a:pt x="27" y="32"/>
                  </a:cubicBezTo>
                  <a:cubicBezTo>
                    <a:pt x="27" y="31"/>
                    <a:pt x="27" y="31"/>
                    <a:pt x="26" y="30"/>
                  </a:cubicBezTo>
                  <a:moveTo>
                    <a:pt x="22" y="25"/>
                  </a:moveTo>
                  <a:cubicBezTo>
                    <a:pt x="22" y="23"/>
                    <a:pt x="21" y="25"/>
                    <a:pt x="22" y="26"/>
                  </a:cubicBezTo>
                  <a:cubicBezTo>
                    <a:pt x="22" y="26"/>
                    <a:pt x="22" y="26"/>
                    <a:pt x="22" y="25"/>
                  </a:cubicBezTo>
                  <a:moveTo>
                    <a:pt x="23" y="24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0" y="21"/>
                  </a:cubicBezTo>
                  <a:cubicBezTo>
                    <a:pt x="22" y="23"/>
                    <a:pt x="21" y="21"/>
                    <a:pt x="22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1" y="22"/>
                    <a:pt x="20" y="23"/>
                    <a:pt x="21" y="25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2" y="25"/>
                    <a:pt x="23" y="26"/>
                  </a:cubicBezTo>
                  <a:cubicBezTo>
                    <a:pt x="23" y="26"/>
                    <a:pt x="23" y="26"/>
                    <a:pt x="23" y="25"/>
                  </a:cubicBezTo>
                  <a:cubicBezTo>
                    <a:pt x="23" y="25"/>
                    <a:pt x="22" y="24"/>
                    <a:pt x="23" y="24"/>
                  </a:cubicBezTo>
                  <a:moveTo>
                    <a:pt x="26" y="27"/>
                  </a:moveTo>
                  <a:cubicBezTo>
                    <a:pt x="26" y="28"/>
                    <a:pt x="26" y="27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9"/>
                    <a:pt x="26" y="29"/>
                  </a:cubicBezTo>
                  <a:cubicBezTo>
                    <a:pt x="26" y="27"/>
                    <a:pt x="26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6" y="28"/>
                    <a:pt x="26" y="28"/>
                  </a:cubicBezTo>
                  <a:cubicBezTo>
                    <a:pt x="26" y="29"/>
                    <a:pt x="25" y="27"/>
                    <a:pt x="25" y="27"/>
                  </a:cubicBezTo>
                  <a:cubicBezTo>
                    <a:pt x="26" y="29"/>
                    <a:pt x="26" y="30"/>
                    <a:pt x="27" y="31"/>
                  </a:cubicBezTo>
                  <a:cubicBezTo>
                    <a:pt x="27" y="30"/>
                    <a:pt x="27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29"/>
                    <a:pt x="28" y="31"/>
                    <a:pt x="27" y="30"/>
                  </a:cubicBezTo>
                  <a:cubicBezTo>
                    <a:pt x="27" y="29"/>
                    <a:pt x="27" y="28"/>
                    <a:pt x="26" y="27"/>
                  </a:cubicBezTo>
                  <a:moveTo>
                    <a:pt x="25" y="25"/>
                  </a:moveTo>
                  <a:cubicBezTo>
                    <a:pt x="24" y="25"/>
                    <a:pt x="24" y="24"/>
                    <a:pt x="24" y="24"/>
                  </a:cubicBezTo>
                  <a:cubicBezTo>
                    <a:pt x="24" y="24"/>
                    <a:pt x="24" y="24"/>
                    <a:pt x="24" y="25"/>
                  </a:cubicBezTo>
                  <a:cubicBezTo>
                    <a:pt x="23" y="24"/>
                    <a:pt x="24" y="24"/>
                    <a:pt x="23" y="23"/>
                  </a:cubicBezTo>
                  <a:cubicBezTo>
                    <a:pt x="23" y="23"/>
                    <a:pt x="24" y="25"/>
                    <a:pt x="24" y="25"/>
                  </a:cubicBezTo>
                  <a:cubicBezTo>
                    <a:pt x="23" y="24"/>
                    <a:pt x="23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7"/>
                    <a:pt x="24" y="26"/>
                    <a:pt x="24" y="25"/>
                  </a:cubicBezTo>
                  <a:cubicBezTo>
                    <a:pt x="25" y="27"/>
                    <a:pt x="25" y="25"/>
                    <a:pt x="25" y="25"/>
                  </a:cubicBezTo>
                  <a:cubicBezTo>
                    <a:pt x="24" y="24"/>
                    <a:pt x="25" y="25"/>
                    <a:pt x="25" y="25"/>
                  </a:cubicBezTo>
                  <a:moveTo>
                    <a:pt x="23" y="21"/>
                  </a:moveTo>
                  <a:cubicBezTo>
                    <a:pt x="23" y="21"/>
                    <a:pt x="23" y="21"/>
                    <a:pt x="22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20"/>
                    <a:pt x="22" y="20"/>
                  </a:cubicBezTo>
                  <a:cubicBezTo>
                    <a:pt x="22" y="21"/>
                    <a:pt x="22" y="21"/>
                    <a:pt x="23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4" y="23"/>
                    <a:pt x="24" y="23"/>
                  </a:cubicBezTo>
                  <a:cubicBezTo>
                    <a:pt x="23" y="21"/>
                    <a:pt x="23" y="21"/>
                    <a:pt x="23" y="21"/>
                  </a:cubicBezTo>
                  <a:moveTo>
                    <a:pt x="25" y="23"/>
                  </a:moveTo>
                  <a:cubicBezTo>
                    <a:pt x="25" y="23"/>
                    <a:pt x="25" y="23"/>
                    <a:pt x="25" y="23"/>
                  </a:cubicBezTo>
                  <a:cubicBezTo>
                    <a:pt x="24" y="22"/>
                    <a:pt x="24" y="23"/>
                    <a:pt x="24" y="2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6" y="24"/>
                    <a:pt x="25" y="23"/>
                  </a:cubicBezTo>
                  <a:moveTo>
                    <a:pt x="25" y="22"/>
                  </a:moveTo>
                  <a:cubicBezTo>
                    <a:pt x="25" y="22"/>
                    <a:pt x="25" y="22"/>
                    <a:pt x="25" y="22"/>
                  </a:cubicBezTo>
                  <a:cubicBezTo>
                    <a:pt x="26" y="22"/>
                    <a:pt x="26" y="23"/>
                    <a:pt x="26" y="23"/>
                  </a:cubicBezTo>
                  <a:cubicBezTo>
                    <a:pt x="26" y="23"/>
                    <a:pt x="27" y="23"/>
                    <a:pt x="26" y="22"/>
                  </a:cubicBezTo>
                  <a:cubicBezTo>
                    <a:pt x="26" y="22"/>
                    <a:pt x="26" y="22"/>
                    <a:pt x="25" y="22"/>
                  </a:cubicBezTo>
                  <a:cubicBezTo>
                    <a:pt x="26" y="22"/>
                    <a:pt x="25" y="21"/>
                    <a:pt x="25" y="21"/>
                  </a:cubicBezTo>
                  <a:cubicBezTo>
                    <a:pt x="26" y="21"/>
                    <a:pt x="26" y="22"/>
                    <a:pt x="27" y="22"/>
                  </a:cubicBezTo>
                  <a:cubicBezTo>
                    <a:pt x="26" y="20"/>
                    <a:pt x="25" y="21"/>
                    <a:pt x="24" y="20"/>
                  </a:cubicBezTo>
                  <a:cubicBezTo>
                    <a:pt x="24" y="20"/>
                    <a:pt x="24" y="20"/>
                    <a:pt x="24" y="19"/>
                  </a:cubicBezTo>
                  <a:cubicBezTo>
                    <a:pt x="23" y="19"/>
                    <a:pt x="24" y="19"/>
                    <a:pt x="23" y="19"/>
                  </a:cubicBezTo>
                  <a:cubicBezTo>
                    <a:pt x="24" y="20"/>
                    <a:pt x="24" y="19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4" y="21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moveTo>
                    <a:pt x="28" y="24"/>
                  </a:moveTo>
                  <a:cubicBezTo>
                    <a:pt x="27" y="23"/>
                    <a:pt x="28" y="24"/>
                    <a:pt x="28" y="24"/>
                  </a:cubicBezTo>
                  <a:cubicBezTo>
                    <a:pt x="27" y="25"/>
                    <a:pt x="26" y="23"/>
                    <a:pt x="26" y="23"/>
                  </a:cubicBezTo>
                  <a:cubicBezTo>
                    <a:pt x="26" y="24"/>
                    <a:pt x="27" y="25"/>
                    <a:pt x="27" y="25"/>
                  </a:cubicBezTo>
                  <a:cubicBezTo>
                    <a:pt x="27" y="24"/>
                    <a:pt x="28" y="25"/>
                    <a:pt x="29" y="25"/>
                  </a:cubicBezTo>
                  <a:lnTo>
                    <a:pt x="28" y="24"/>
                  </a:lnTo>
                  <a:close/>
                  <a:moveTo>
                    <a:pt x="32" y="26"/>
                  </a:moveTo>
                  <a:cubicBezTo>
                    <a:pt x="32" y="25"/>
                    <a:pt x="32" y="25"/>
                    <a:pt x="31" y="25"/>
                  </a:cubicBezTo>
                  <a:cubicBezTo>
                    <a:pt x="31" y="25"/>
                    <a:pt x="31" y="25"/>
                    <a:pt x="31" y="26"/>
                  </a:cubicBezTo>
                  <a:cubicBezTo>
                    <a:pt x="32" y="26"/>
                    <a:pt x="32" y="26"/>
                    <a:pt x="32" y="26"/>
                  </a:cubicBezTo>
                  <a:moveTo>
                    <a:pt x="32" y="24"/>
                  </a:moveTo>
                  <a:cubicBezTo>
                    <a:pt x="32" y="24"/>
                    <a:pt x="31" y="23"/>
                    <a:pt x="32" y="23"/>
                  </a:cubicBezTo>
                  <a:cubicBezTo>
                    <a:pt x="32" y="24"/>
                    <a:pt x="33" y="24"/>
                    <a:pt x="32" y="24"/>
                  </a:cubicBezTo>
                  <a:moveTo>
                    <a:pt x="35" y="23"/>
                  </a:moveTo>
                  <a:cubicBezTo>
                    <a:pt x="35" y="22"/>
                    <a:pt x="35" y="23"/>
                    <a:pt x="34" y="23"/>
                  </a:cubicBezTo>
                  <a:cubicBezTo>
                    <a:pt x="35" y="24"/>
                    <a:pt x="35" y="24"/>
                    <a:pt x="35" y="23"/>
                  </a:cubicBezTo>
                  <a:moveTo>
                    <a:pt x="36" y="26"/>
                  </a:moveTo>
                  <a:cubicBezTo>
                    <a:pt x="36" y="25"/>
                    <a:pt x="35" y="24"/>
                    <a:pt x="35" y="25"/>
                  </a:cubicBezTo>
                  <a:cubicBezTo>
                    <a:pt x="35" y="25"/>
                    <a:pt x="36" y="26"/>
                    <a:pt x="36" y="26"/>
                  </a:cubicBezTo>
                  <a:moveTo>
                    <a:pt x="40" y="32"/>
                  </a:moveTo>
                  <a:cubicBezTo>
                    <a:pt x="39" y="32"/>
                    <a:pt x="39" y="31"/>
                    <a:pt x="39" y="31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40" y="32"/>
                    <a:pt x="40" y="32"/>
                  </a:cubicBezTo>
                  <a:moveTo>
                    <a:pt x="40" y="31"/>
                  </a:moveTo>
                  <a:cubicBezTo>
                    <a:pt x="40" y="30"/>
                    <a:pt x="39" y="30"/>
                    <a:pt x="40" y="32"/>
                  </a:cubicBezTo>
                  <a:cubicBezTo>
                    <a:pt x="40" y="32"/>
                    <a:pt x="40" y="33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1"/>
                    <a:pt x="40" y="31"/>
                  </a:cubicBezTo>
                  <a:moveTo>
                    <a:pt x="42" y="33"/>
                  </a:moveTo>
                  <a:cubicBezTo>
                    <a:pt x="42" y="32"/>
                    <a:pt x="42" y="33"/>
                    <a:pt x="41" y="33"/>
                  </a:cubicBezTo>
                  <a:cubicBezTo>
                    <a:pt x="41" y="33"/>
                    <a:pt x="41" y="31"/>
                    <a:pt x="41" y="33"/>
                  </a:cubicBezTo>
                  <a:cubicBezTo>
                    <a:pt x="41" y="33"/>
                    <a:pt x="42" y="34"/>
                    <a:pt x="42" y="33"/>
                  </a:cubicBezTo>
                  <a:moveTo>
                    <a:pt x="43" y="30"/>
                  </a:moveTo>
                  <a:cubicBezTo>
                    <a:pt x="43" y="29"/>
                    <a:pt x="42" y="29"/>
                    <a:pt x="42" y="30"/>
                  </a:cubicBezTo>
                  <a:cubicBezTo>
                    <a:pt x="42" y="30"/>
                    <a:pt x="43" y="31"/>
                    <a:pt x="43" y="30"/>
                  </a:cubicBezTo>
                  <a:moveTo>
                    <a:pt x="38" y="35"/>
                  </a:moveTo>
                  <a:cubicBezTo>
                    <a:pt x="38" y="35"/>
                    <a:pt x="37" y="34"/>
                    <a:pt x="37" y="34"/>
                  </a:cubicBezTo>
                  <a:cubicBezTo>
                    <a:pt x="38" y="36"/>
                    <a:pt x="38" y="36"/>
                    <a:pt x="38" y="35"/>
                  </a:cubicBezTo>
                  <a:moveTo>
                    <a:pt x="39" y="36"/>
                  </a:moveTo>
                  <a:cubicBezTo>
                    <a:pt x="39" y="36"/>
                    <a:pt x="38" y="34"/>
                    <a:pt x="39" y="35"/>
                  </a:cubicBezTo>
                  <a:cubicBezTo>
                    <a:pt x="39" y="36"/>
                    <a:pt x="39" y="36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moveTo>
                    <a:pt x="41" y="40"/>
                  </a:moveTo>
                  <a:cubicBezTo>
                    <a:pt x="41" y="39"/>
                    <a:pt x="41" y="38"/>
                    <a:pt x="40" y="38"/>
                  </a:cubicBezTo>
                  <a:cubicBezTo>
                    <a:pt x="41" y="39"/>
                    <a:pt x="41" y="39"/>
                    <a:pt x="41" y="40"/>
                  </a:cubicBezTo>
                  <a:moveTo>
                    <a:pt x="41" y="38"/>
                  </a:moveTo>
                  <a:cubicBezTo>
                    <a:pt x="40" y="37"/>
                    <a:pt x="41" y="36"/>
                    <a:pt x="40" y="36"/>
                  </a:cubicBezTo>
                  <a:cubicBezTo>
                    <a:pt x="40" y="37"/>
                    <a:pt x="41" y="39"/>
                    <a:pt x="41" y="38"/>
                  </a:cubicBezTo>
                  <a:moveTo>
                    <a:pt x="43" y="38"/>
                  </a:moveTo>
                  <a:cubicBezTo>
                    <a:pt x="43" y="38"/>
                    <a:pt x="43" y="39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7"/>
                    <a:pt x="43" y="38"/>
                  </a:cubicBezTo>
                  <a:moveTo>
                    <a:pt x="44" y="43"/>
                  </a:move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1"/>
                    <a:pt x="44" y="41"/>
                  </a:cubicBezTo>
                  <a:cubicBezTo>
                    <a:pt x="44" y="41"/>
                    <a:pt x="44" y="41"/>
                    <a:pt x="44" y="40"/>
                  </a:cubicBezTo>
                  <a:cubicBezTo>
                    <a:pt x="44" y="40"/>
                    <a:pt x="43" y="40"/>
                    <a:pt x="43" y="40"/>
                  </a:cubicBezTo>
                  <a:cubicBezTo>
                    <a:pt x="43" y="40"/>
                    <a:pt x="42" y="38"/>
                    <a:pt x="42" y="38"/>
                  </a:cubicBezTo>
                  <a:cubicBezTo>
                    <a:pt x="42" y="38"/>
                    <a:pt x="43" y="37"/>
                    <a:pt x="42" y="37"/>
                  </a:cubicBezTo>
                  <a:cubicBezTo>
                    <a:pt x="42" y="38"/>
                    <a:pt x="42" y="37"/>
                    <a:pt x="42" y="38"/>
                  </a:cubicBezTo>
                  <a:cubicBezTo>
                    <a:pt x="42" y="38"/>
                    <a:pt x="42" y="39"/>
                    <a:pt x="42" y="39"/>
                  </a:cubicBezTo>
                  <a:cubicBezTo>
                    <a:pt x="42" y="39"/>
                    <a:pt x="42" y="40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8"/>
                    <a:pt x="41" y="38"/>
                    <a:pt x="41" y="37"/>
                  </a:cubicBezTo>
                  <a:cubicBezTo>
                    <a:pt x="41" y="37"/>
                    <a:pt x="41" y="36"/>
                    <a:pt x="41" y="36"/>
                  </a:cubicBezTo>
                  <a:cubicBezTo>
                    <a:pt x="41" y="37"/>
                    <a:pt x="41" y="36"/>
                    <a:pt x="41" y="38"/>
                  </a:cubicBezTo>
                  <a:cubicBezTo>
                    <a:pt x="41" y="38"/>
                    <a:pt x="41" y="37"/>
                    <a:pt x="42" y="38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1"/>
                    <a:pt x="42" y="40"/>
                    <a:pt x="42" y="40"/>
                  </a:cubicBezTo>
                  <a:cubicBezTo>
                    <a:pt x="42" y="40"/>
                    <a:pt x="42" y="40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3" y="42"/>
                    <a:pt x="43" y="41"/>
                    <a:pt x="43" y="42"/>
                  </a:cubicBezTo>
                  <a:cubicBezTo>
                    <a:pt x="43" y="42"/>
                    <a:pt x="43" y="43"/>
                    <a:pt x="43" y="41"/>
                  </a:cubicBezTo>
                  <a:cubicBezTo>
                    <a:pt x="43" y="41"/>
                    <a:pt x="43" y="40"/>
                    <a:pt x="42" y="40"/>
                  </a:cubicBezTo>
                  <a:cubicBezTo>
                    <a:pt x="42" y="39"/>
                    <a:pt x="43" y="41"/>
                    <a:pt x="43" y="41"/>
                  </a:cubicBezTo>
                  <a:cubicBezTo>
                    <a:pt x="43" y="41"/>
                    <a:pt x="44" y="41"/>
                    <a:pt x="44" y="41"/>
                  </a:cubicBezTo>
                  <a:cubicBezTo>
                    <a:pt x="44" y="42"/>
                    <a:pt x="43" y="41"/>
                    <a:pt x="44" y="42"/>
                  </a:cubicBezTo>
                  <a:cubicBezTo>
                    <a:pt x="44" y="42"/>
                    <a:pt x="44" y="43"/>
                    <a:pt x="44" y="43"/>
                  </a:cubicBezTo>
                  <a:moveTo>
                    <a:pt x="46" y="37"/>
                  </a:moveTo>
                  <a:cubicBezTo>
                    <a:pt x="46" y="36"/>
                    <a:pt x="45" y="34"/>
                    <a:pt x="45" y="34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4"/>
                    <a:pt x="44" y="34"/>
                    <a:pt x="44" y="34"/>
                  </a:cubicBezTo>
                  <a:cubicBezTo>
                    <a:pt x="44" y="33"/>
                    <a:pt x="44" y="34"/>
                    <a:pt x="43" y="33"/>
                  </a:cubicBezTo>
                  <a:cubicBezTo>
                    <a:pt x="44" y="35"/>
                    <a:pt x="44" y="34"/>
                    <a:pt x="44" y="35"/>
                  </a:cubicBezTo>
                  <a:lnTo>
                    <a:pt x="46" y="37"/>
                  </a:lnTo>
                  <a:close/>
                  <a:moveTo>
                    <a:pt x="49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6"/>
                    <a:pt x="48" y="37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7"/>
                    <a:pt x="48" y="37"/>
                  </a:cubicBezTo>
                  <a:cubicBezTo>
                    <a:pt x="48" y="35"/>
                    <a:pt x="47" y="36"/>
                    <a:pt x="47" y="36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6" y="36"/>
                    <a:pt x="46" y="33"/>
                    <a:pt x="46" y="35"/>
                  </a:cubicBezTo>
                  <a:cubicBezTo>
                    <a:pt x="46" y="35"/>
                    <a:pt x="46" y="36"/>
                    <a:pt x="46" y="37"/>
                  </a:cubicBezTo>
                  <a:cubicBezTo>
                    <a:pt x="46" y="37"/>
                    <a:pt x="47" y="37"/>
                    <a:pt x="47" y="36"/>
                  </a:cubicBezTo>
                  <a:cubicBezTo>
                    <a:pt x="48" y="37"/>
                    <a:pt x="48" y="39"/>
                    <a:pt x="49" y="37"/>
                  </a:cubicBezTo>
                  <a:moveTo>
                    <a:pt x="49" y="47"/>
                  </a:moveTo>
                  <a:cubicBezTo>
                    <a:pt x="48" y="47"/>
                    <a:pt x="49" y="47"/>
                    <a:pt x="48" y="47"/>
                  </a:cubicBezTo>
                  <a:cubicBezTo>
                    <a:pt x="48" y="48"/>
                    <a:pt x="48" y="47"/>
                    <a:pt x="49" y="48"/>
                  </a:cubicBezTo>
                  <a:lnTo>
                    <a:pt x="49" y="47"/>
                  </a:lnTo>
                  <a:close/>
                  <a:moveTo>
                    <a:pt x="51" y="42"/>
                  </a:moveTo>
                  <a:cubicBezTo>
                    <a:pt x="51" y="42"/>
                    <a:pt x="50" y="42"/>
                    <a:pt x="50" y="42"/>
                  </a:cubicBezTo>
                  <a:cubicBezTo>
                    <a:pt x="50" y="42"/>
                    <a:pt x="51" y="43"/>
                    <a:pt x="51" y="42"/>
                  </a:cubicBezTo>
                  <a:moveTo>
                    <a:pt x="52" y="40"/>
                  </a:moveTo>
                  <a:cubicBezTo>
                    <a:pt x="51" y="39"/>
                    <a:pt x="52" y="39"/>
                    <a:pt x="52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0" y="38"/>
                    <a:pt x="50" y="39"/>
                    <a:pt x="50" y="39"/>
                  </a:cubicBezTo>
                  <a:cubicBezTo>
                    <a:pt x="50" y="38"/>
                    <a:pt x="50" y="37"/>
                    <a:pt x="50" y="37"/>
                  </a:cubicBezTo>
                  <a:cubicBezTo>
                    <a:pt x="49" y="37"/>
                    <a:pt x="49" y="37"/>
                    <a:pt x="49" y="38"/>
                  </a:cubicBezTo>
                  <a:cubicBezTo>
                    <a:pt x="49" y="38"/>
                    <a:pt x="50" y="39"/>
                    <a:pt x="50" y="38"/>
                  </a:cubicBezTo>
                  <a:cubicBezTo>
                    <a:pt x="50" y="38"/>
                    <a:pt x="50" y="39"/>
                    <a:pt x="50" y="39"/>
                  </a:cubicBezTo>
                  <a:cubicBezTo>
                    <a:pt x="51" y="38"/>
                    <a:pt x="51" y="40"/>
                    <a:pt x="52" y="40"/>
                  </a:cubicBezTo>
                  <a:moveTo>
                    <a:pt x="52" y="39"/>
                  </a:move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40"/>
                    <a:pt x="52" y="40"/>
                  </a:cubicBezTo>
                  <a:cubicBezTo>
                    <a:pt x="52" y="40"/>
                    <a:pt x="53" y="38"/>
                    <a:pt x="52" y="39"/>
                  </a:cubicBezTo>
                  <a:moveTo>
                    <a:pt x="66" y="93"/>
                  </a:moveTo>
                  <a:cubicBezTo>
                    <a:pt x="66" y="93"/>
                    <a:pt x="66" y="93"/>
                    <a:pt x="66" y="93"/>
                  </a:cubicBezTo>
                  <a:cubicBezTo>
                    <a:pt x="67" y="93"/>
                    <a:pt x="68" y="94"/>
                    <a:pt x="68" y="93"/>
                  </a:cubicBezTo>
                  <a:cubicBezTo>
                    <a:pt x="67" y="93"/>
                    <a:pt x="67" y="93"/>
                    <a:pt x="66" y="93"/>
                  </a:cubicBezTo>
                  <a:moveTo>
                    <a:pt x="73" y="87"/>
                  </a:moveTo>
                  <a:cubicBezTo>
                    <a:pt x="73" y="87"/>
                    <a:pt x="73" y="88"/>
                    <a:pt x="73" y="88"/>
                  </a:cubicBezTo>
                  <a:cubicBezTo>
                    <a:pt x="73" y="88"/>
                    <a:pt x="73" y="87"/>
                    <a:pt x="73" y="87"/>
                  </a:cubicBezTo>
                  <a:moveTo>
                    <a:pt x="66" y="82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7" y="82"/>
                    <a:pt x="67" y="81"/>
                    <a:pt x="66" y="82"/>
                  </a:cubicBezTo>
                  <a:moveTo>
                    <a:pt x="66" y="80"/>
                  </a:moveTo>
                  <a:cubicBezTo>
                    <a:pt x="66" y="80"/>
                    <a:pt x="65" y="81"/>
                    <a:pt x="66" y="81"/>
                  </a:cubicBezTo>
                  <a:cubicBezTo>
                    <a:pt x="66" y="81"/>
                    <a:pt x="67" y="80"/>
                    <a:pt x="66" y="80"/>
                  </a:cubicBezTo>
                  <a:moveTo>
                    <a:pt x="63" y="69"/>
                  </a:moveTo>
                  <a:cubicBezTo>
                    <a:pt x="63" y="69"/>
                    <a:pt x="64" y="69"/>
                    <a:pt x="64" y="69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3" y="68"/>
                    <a:pt x="63" y="69"/>
                    <a:pt x="63" y="69"/>
                  </a:cubicBezTo>
                  <a:moveTo>
                    <a:pt x="65" y="61"/>
                  </a:moveTo>
                  <a:cubicBezTo>
                    <a:pt x="65" y="62"/>
                    <a:pt x="64" y="62"/>
                    <a:pt x="65" y="62"/>
                  </a:cubicBezTo>
                  <a:cubicBezTo>
                    <a:pt x="66" y="62"/>
                    <a:pt x="65" y="62"/>
                    <a:pt x="66" y="62"/>
                  </a:cubicBezTo>
                  <a:cubicBezTo>
                    <a:pt x="66" y="61"/>
                    <a:pt x="66" y="61"/>
                    <a:pt x="65" y="61"/>
                  </a:cubicBezTo>
                  <a:moveTo>
                    <a:pt x="59" y="63"/>
                  </a:moveTo>
                  <a:cubicBezTo>
                    <a:pt x="59" y="63"/>
                    <a:pt x="58" y="63"/>
                    <a:pt x="58" y="63"/>
                  </a:cubicBezTo>
                  <a:cubicBezTo>
                    <a:pt x="59" y="63"/>
                    <a:pt x="59" y="63"/>
                    <a:pt x="59" y="62"/>
                  </a:cubicBezTo>
                  <a:cubicBezTo>
                    <a:pt x="60" y="62"/>
                    <a:pt x="60" y="63"/>
                    <a:pt x="60" y="62"/>
                  </a:cubicBezTo>
                  <a:cubicBezTo>
                    <a:pt x="60" y="61"/>
                    <a:pt x="60" y="62"/>
                    <a:pt x="59" y="63"/>
                  </a:cubicBezTo>
                  <a:moveTo>
                    <a:pt x="56" y="56"/>
                  </a:moveTo>
                  <a:cubicBezTo>
                    <a:pt x="56" y="57"/>
                    <a:pt x="56" y="57"/>
                    <a:pt x="56" y="57"/>
                  </a:cubicBezTo>
                  <a:cubicBezTo>
                    <a:pt x="56" y="56"/>
                    <a:pt x="56" y="56"/>
                    <a:pt x="56" y="56"/>
                  </a:cubicBezTo>
                  <a:moveTo>
                    <a:pt x="57" y="51"/>
                  </a:move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58" y="50"/>
                    <a:pt x="57" y="51"/>
                  </a:cubicBezTo>
                  <a:moveTo>
                    <a:pt x="54" y="52"/>
                  </a:moveTo>
                  <a:cubicBezTo>
                    <a:pt x="54" y="53"/>
                    <a:pt x="54" y="53"/>
                    <a:pt x="55" y="53"/>
                  </a:cubicBezTo>
                  <a:cubicBezTo>
                    <a:pt x="54" y="52"/>
                    <a:pt x="54" y="52"/>
                    <a:pt x="54" y="52"/>
                  </a:cubicBezTo>
                  <a:moveTo>
                    <a:pt x="53" y="51"/>
                  </a:moveTo>
                  <a:cubicBezTo>
                    <a:pt x="54" y="51"/>
                    <a:pt x="54" y="51"/>
                    <a:pt x="55" y="50"/>
                  </a:cubicBezTo>
                  <a:cubicBezTo>
                    <a:pt x="54" y="50"/>
                    <a:pt x="54" y="49"/>
                    <a:pt x="53" y="51"/>
                  </a:cubicBezTo>
                  <a:moveTo>
                    <a:pt x="54" y="46"/>
                  </a:moveTo>
                  <a:cubicBezTo>
                    <a:pt x="54" y="47"/>
                    <a:pt x="54" y="47"/>
                    <a:pt x="54" y="47"/>
                  </a:cubicBezTo>
                  <a:cubicBezTo>
                    <a:pt x="55" y="46"/>
                    <a:pt x="55" y="46"/>
                    <a:pt x="54" y="46"/>
                  </a:cubicBezTo>
                  <a:moveTo>
                    <a:pt x="51" y="49"/>
                  </a:moveTo>
                  <a:cubicBezTo>
                    <a:pt x="50" y="50"/>
                    <a:pt x="51" y="50"/>
                    <a:pt x="51" y="51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0"/>
                    <a:pt x="51" y="48"/>
                    <a:pt x="51" y="49"/>
                  </a:cubicBezTo>
                  <a:moveTo>
                    <a:pt x="53" y="41"/>
                  </a:moveTo>
                  <a:cubicBezTo>
                    <a:pt x="53" y="41"/>
                    <a:pt x="54" y="41"/>
                    <a:pt x="54" y="40"/>
                  </a:cubicBezTo>
                  <a:cubicBezTo>
                    <a:pt x="54" y="40"/>
                    <a:pt x="54" y="39"/>
                    <a:pt x="53" y="40"/>
                  </a:cubicBezTo>
                  <a:cubicBezTo>
                    <a:pt x="53" y="40"/>
                    <a:pt x="53" y="41"/>
                    <a:pt x="53" y="41"/>
                  </a:cubicBezTo>
                  <a:moveTo>
                    <a:pt x="55" y="42"/>
                  </a:moveTo>
                  <a:cubicBezTo>
                    <a:pt x="56" y="42"/>
                    <a:pt x="55" y="42"/>
                    <a:pt x="55" y="41"/>
                  </a:cubicBezTo>
                  <a:cubicBezTo>
                    <a:pt x="55" y="41"/>
                    <a:pt x="55" y="41"/>
                    <a:pt x="54" y="41"/>
                  </a:cubicBezTo>
                  <a:cubicBezTo>
                    <a:pt x="55" y="41"/>
                    <a:pt x="55" y="40"/>
                    <a:pt x="55" y="40"/>
                  </a:cubicBezTo>
                  <a:cubicBezTo>
                    <a:pt x="54" y="41"/>
                    <a:pt x="55" y="41"/>
                    <a:pt x="54" y="41"/>
                  </a:cubicBezTo>
                  <a:cubicBezTo>
                    <a:pt x="54" y="41"/>
                    <a:pt x="54" y="41"/>
                    <a:pt x="53" y="42"/>
                  </a:cubicBezTo>
                  <a:cubicBezTo>
                    <a:pt x="54" y="42"/>
                    <a:pt x="55" y="42"/>
                    <a:pt x="55" y="42"/>
                  </a:cubicBezTo>
                  <a:moveTo>
                    <a:pt x="60" y="48"/>
                  </a:moveTo>
                  <a:cubicBezTo>
                    <a:pt x="60" y="48"/>
                    <a:pt x="60" y="47"/>
                    <a:pt x="60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59" y="47"/>
                    <a:pt x="60" y="48"/>
                    <a:pt x="60" y="48"/>
                  </a:cubicBezTo>
                  <a:moveTo>
                    <a:pt x="62" y="49"/>
                  </a:moveTo>
                  <a:cubicBezTo>
                    <a:pt x="62" y="49"/>
                    <a:pt x="62" y="49"/>
                    <a:pt x="61" y="49"/>
                  </a:cubicBezTo>
                  <a:cubicBezTo>
                    <a:pt x="61" y="49"/>
                    <a:pt x="61" y="50"/>
                    <a:pt x="61" y="50"/>
                  </a:cubicBezTo>
                  <a:lnTo>
                    <a:pt x="62" y="49"/>
                  </a:lnTo>
                  <a:close/>
                  <a:moveTo>
                    <a:pt x="62" y="50"/>
                  </a:moveTo>
                  <a:cubicBezTo>
                    <a:pt x="63" y="50"/>
                    <a:pt x="64" y="49"/>
                    <a:pt x="63" y="49"/>
                  </a:cubicBezTo>
                  <a:cubicBezTo>
                    <a:pt x="62" y="49"/>
                    <a:pt x="63" y="49"/>
                    <a:pt x="62" y="50"/>
                  </a:cubicBezTo>
                  <a:cubicBezTo>
                    <a:pt x="63" y="50"/>
                    <a:pt x="62" y="50"/>
                    <a:pt x="62" y="50"/>
                  </a:cubicBezTo>
                  <a:close/>
                  <a:moveTo>
                    <a:pt x="69" y="58"/>
                  </a:moveTo>
                  <a:cubicBezTo>
                    <a:pt x="69" y="57"/>
                    <a:pt x="68" y="57"/>
                    <a:pt x="68" y="57"/>
                  </a:cubicBezTo>
                  <a:cubicBezTo>
                    <a:pt x="68" y="57"/>
                    <a:pt x="68" y="58"/>
                    <a:pt x="68" y="58"/>
                  </a:cubicBezTo>
                  <a:lnTo>
                    <a:pt x="69" y="58"/>
                  </a:lnTo>
                  <a:close/>
                  <a:moveTo>
                    <a:pt x="70" y="108"/>
                  </a:moveTo>
                  <a:cubicBezTo>
                    <a:pt x="69" y="108"/>
                    <a:pt x="69" y="108"/>
                    <a:pt x="69" y="107"/>
                  </a:cubicBezTo>
                  <a:cubicBezTo>
                    <a:pt x="69" y="107"/>
                    <a:pt x="68" y="107"/>
                    <a:pt x="68" y="107"/>
                  </a:cubicBezTo>
                  <a:cubicBezTo>
                    <a:pt x="68" y="108"/>
                    <a:pt x="69" y="109"/>
                    <a:pt x="70" y="108"/>
                  </a:cubicBezTo>
                  <a:moveTo>
                    <a:pt x="69" y="111"/>
                  </a:moveTo>
                  <a:cubicBezTo>
                    <a:pt x="69" y="111"/>
                    <a:pt x="69" y="111"/>
                    <a:pt x="69" y="111"/>
                  </a:cubicBezTo>
                  <a:cubicBezTo>
                    <a:pt x="70" y="111"/>
                    <a:pt x="69" y="111"/>
                    <a:pt x="69" y="110"/>
                  </a:cubicBezTo>
                  <a:cubicBezTo>
                    <a:pt x="69" y="110"/>
                    <a:pt x="68" y="111"/>
                    <a:pt x="69" y="111"/>
                  </a:cubicBezTo>
                  <a:moveTo>
                    <a:pt x="22" y="135"/>
                  </a:moveTo>
                  <a:cubicBezTo>
                    <a:pt x="22" y="136"/>
                    <a:pt x="21" y="137"/>
                    <a:pt x="22" y="136"/>
                  </a:cubicBezTo>
                  <a:cubicBezTo>
                    <a:pt x="22" y="136"/>
                    <a:pt x="23" y="135"/>
                    <a:pt x="22" y="135"/>
                  </a:cubicBezTo>
                  <a:moveTo>
                    <a:pt x="23" y="132"/>
                  </a:moveTo>
                  <a:cubicBezTo>
                    <a:pt x="24" y="133"/>
                    <a:pt x="23" y="133"/>
                    <a:pt x="23" y="133"/>
                  </a:cubicBezTo>
                  <a:cubicBezTo>
                    <a:pt x="23" y="134"/>
                    <a:pt x="23" y="133"/>
                    <a:pt x="23" y="134"/>
                  </a:cubicBezTo>
                  <a:cubicBezTo>
                    <a:pt x="24" y="133"/>
                    <a:pt x="24" y="132"/>
                    <a:pt x="24" y="132"/>
                  </a:cubicBezTo>
                  <a:cubicBezTo>
                    <a:pt x="24" y="132"/>
                    <a:pt x="23" y="133"/>
                    <a:pt x="24" y="133"/>
                  </a:cubicBezTo>
                  <a:cubicBezTo>
                    <a:pt x="24" y="132"/>
                    <a:pt x="24" y="132"/>
                    <a:pt x="23" y="132"/>
                  </a:cubicBezTo>
                  <a:moveTo>
                    <a:pt x="22" y="131"/>
                  </a:moveTo>
                  <a:cubicBezTo>
                    <a:pt x="21" y="132"/>
                    <a:pt x="21" y="132"/>
                    <a:pt x="21" y="132"/>
                  </a:cubicBezTo>
                  <a:cubicBezTo>
                    <a:pt x="21" y="132"/>
                    <a:pt x="22" y="132"/>
                    <a:pt x="22" y="131"/>
                  </a:cubicBezTo>
                  <a:moveTo>
                    <a:pt x="24" y="101"/>
                  </a:moveTo>
                  <a:cubicBezTo>
                    <a:pt x="24" y="101"/>
                    <a:pt x="23" y="101"/>
                    <a:pt x="23" y="101"/>
                  </a:cubicBezTo>
                  <a:lnTo>
                    <a:pt x="24" y="101"/>
                  </a:lnTo>
                  <a:close/>
                  <a:moveTo>
                    <a:pt x="24" y="96"/>
                  </a:moveTo>
                  <a:cubicBezTo>
                    <a:pt x="25" y="96"/>
                    <a:pt x="25" y="96"/>
                    <a:pt x="25" y="97"/>
                  </a:cubicBezTo>
                  <a:cubicBezTo>
                    <a:pt x="24" y="97"/>
                    <a:pt x="24" y="97"/>
                    <a:pt x="24" y="96"/>
                  </a:cubicBezTo>
                  <a:moveTo>
                    <a:pt x="5" y="102"/>
                  </a:moveTo>
                  <a:cubicBezTo>
                    <a:pt x="5" y="102"/>
                    <a:pt x="6" y="101"/>
                    <a:pt x="6" y="101"/>
                  </a:cubicBezTo>
                  <a:cubicBezTo>
                    <a:pt x="6" y="101"/>
                    <a:pt x="6" y="102"/>
                    <a:pt x="5" y="102"/>
                  </a:cubicBezTo>
                  <a:cubicBezTo>
                    <a:pt x="5" y="102"/>
                    <a:pt x="5" y="102"/>
                    <a:pt x="5" y="102"/>
                  </a:cubicBezTo>
                  <a:moveTo>
                    <a:pt x="4" y="103"/>
                  </a:moveTo>
                  <a:cubicBezTo>
                    <a:pt x="4" y="103"/>
                    <a:pt x="4" y="103"/>
                    <a:pt x="5" y="102"/>
                  </a:cubicBezTo>
                  <a:cubicBezTo>
                    <a:pt x="5" y="102"/>
                    <a:pt x="6" y="102"/>
                    <a:pt x="6" y="102"/>
                  </a:cubicBezTo>
                  <a:cubicBezTo>
                    <a:pt x="6" y="102"/>
                    <a:pt x="5" y="102"/>
                    <a:pt x="5" y="102"/>
                  </a:cubicBezTo>
                  <a:cubicBezTo>
                    <a:pt x="5" y="102"/>
                    <a:pt x="5" y="102"/>
                    <a:pt x="4" y="102"/>
                  </a:cubicBezTo>
                  <a:cubicBezTo>
                    <a:pt x="5" y="102"/>
                    <a:pt x="4" y="103"/>
                    <a:pt x="4" y="103"/>
                  </a:cubicBezTo>
                  <a:moveTo>
                    <a:pt x="28" y="99"/>
                  </a:moveTo>
                  <a:cubicBezTo>
                    <a:pt x="28" y="98"/>
                    <a:pt x="29" y="97"/>
                    <a:pt x="28" y="97"/>
                  </a:cubicBezTo>
                  <a:cubicBezTo>
                    <a:pt x="27" y="97"/>
                    <a:pt x="28" y="97"/>
                    <a:pt x="28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8" y="98"/>
                    <a:pt x="27" y="99"/>
                    <a:pt x="28" y="99"/>
                  </a:cubicBezTo>
                  <a:moveTo>
                    <a:pt x="6" y="103"/>
                  </a:moveTo>
                  <a:cubicBezTo>
                    <a:pt x="6" y="103"/>
                    <a:pt x="5" y="103"/>
                    <a:pt x="5" y="103"/>
                  </a:cubicBezTo>
                  <a:cubicBezTo>
                    <a:pt x="5" y="103"/>
                    <a:pt x="6" y="103"/>
                    <a:pt x="5" y="103"/>
                  </a:cubicBezTo>
                  <a:cubicBezTo>
                    <a:pt x="6" y="103"/>
                    <a:pt x="6" y="103"/>
                    <a:pt x="6" y="103"/>
                  </a:cubicBezTo>
                  <a:moveTo>
                    <a:pt x="7" y="103"/>
                  </a:moveTo>
                  <a:cubicBezTo>
                    <a:pt x="7" y="103"/>
                    <a:pt x="7" y="103"/>
                    <a:pt x="6" y="103"/>
                  </a:cubicBezTo>
                  <a:cubicBezTo>
                    <a:pt x="5" y="103"/>
                    <a:pt x="7" y="103"/>
                    <a:pt x="7" y="103"/>
                  </a:cubicBezTo>
                  <a:moveTo>
                    <a:pt x="27" y="112"/>
                  </a:moveTo>
                  <a:cubicBezTo>
                    <a:pt x="26" y="112"/>
                    <a:pt x="26" y="112"/>
                    <a:pt x="26" y="113"/>
                  </a:cubicBezTo>
                  <a:cubicBezTo>
                    <a:pt x="26" y="113"/>
                    <a:pt x="27" y="112"/>
                    <a:pt x="27" y="112"/>
                  </a:cubicBezTo>
                  <a:moveTo>
                    <a:pt x="18" y="122"/>
                  </a:moveTo>
                  <a:cubicBezTo>
                    <a:pt x="17" y="122"/>
                    <a:pt x="17" y="122"/>
                    <a:pt x="17" y="122"/>
                  </a:cubicBezTo>
                  <a:cubicBezTo>
                    <a:pt x="17" y="123"/>
                    <a:pt x="17" y="123"/>
                    <a:pt x="17" y="123"/>
                  </a:cubicBezTo>
                  <a:cubicBezTo>
                    <a:pt x="17" y="123"/>
                    <a:pt x="18" y="123"/>
                    <a:pt x="18" y="122"/>
                  </a:cubicBezTo>
                  <a:moveTo>
                    <a:pt x="19" y="141"/>
                  </a:moveTo>
                  <a:cubicBezTo>
                    <a:pt x="19" y="140"/>
                    <a:pt x="19" y="140"/>
                    <a:pt x="19" y="140"/>
                  </a:cubicBezTo>
                  <a:cubicBezTo>
                    <a:pt x="19" y="140"/>
                    <a:pt x="19" y="141"/>
                    <a:pt x="19" y="141"/>
                  </a:cubicBezTo>
                  <a:moveTo>
                    <a:pt x="19" y="144"/>
                  </a:moveTo>
                  <a:cubicBezTo>
                    <a:pt x="19" y="143"/>
                    <a:pt x="20" y="143"/>
                    <a:pt x="19" y="143"/>
                  </a:cubicBezTo>
                  <a:cubicBezTo>
                    <a:pt x="19" y="143"/>
                    <a:pt x="19" y="144"/>
                    <a:pt x="19" y="144"/>
                  </a:cubicBezTo>
                  <a:moveTo>
                    <a:pt x="23" y="142"/>
                  </a:moveTo>
                  <a:cubicBezTo>
                    <a:pt x="22" y="143"/>
                    <a:pt x="23" y="143"/>
                    <a:pt x="24" y="142"/>
                  </a:cubicBezTo>
                  <a:cubicBezTo>
                    <a:pt x="23" y="142"/>
                    <a:pt x="23" y="141"/>
                    <a:pt x="23" y="142"/>
                  </a:cubicBezTo>
                  <a:moveTo>
                    <a:pt x="26" y="147"/>
                  </a:moveTo>
                  <a:cubicBezTo>
                    <a:pt x="25" y="147"/>
                    <a:pt x="26" y="146"/>
                    <a:pt x="26" y="146"/>
                  </a:cubicBezTo>
                  <a:cubicBezTo>
                    <a:pt x="25" y="146"/>
                    <a:pt x="25" y="146"/>
                    <a:pt x="24" y="146"/>
                  </a:cubicBezTo>
                  <a:cubicBezTo>
                    <a:pt x="24" y="146"/>
                    <a:pt x="24" y="146"/>
                    <a:pt x="24" y="145"/>
                  </a:cubicBezTo>
                  <a:cubicBezTo>
                    <a:pt x="23" y="146"/>
                    <a:pt x="22" y="145"/>
                    <a:pt x="21" y="144"/>
                  </a:cubicBezTo>
                  <a:cubicBezTo>
                    <a:pt x="21" y="145"/>
                    <a:pt x="21" y="144"/>
                    <a:pt x="21" y="144"/>
                  </a:cubicBezTo>
                  <a:cubicBezTo>
                    <a:pt x="21" y="144"/>
                    <a:pt x="21" y="144"/>
                    <a:pt x="22" y="144"/>
                  </a:cubicBezTo>
                  <a:cubicBezTo>
                    <a:pt x="21" y="145"/>
                    <a:pt x="21" y="145"/>
                    <a:pt x="22" y="146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3" y="146"/>
                    <a:pt x="23" y="147"/>
                    <a:pt x="23" y="147"/>
                  </a:cubicBezTo>
                  <a:cubicBezTo>
                    <a:pt x="23" y="147"/>
                    <a:pt x="24" y="147"/>
                    <a:pt x="24" y="147"/>
                  </a:cubicBezTo>
                  <a:cubicBezTo>
                    <a:pt x="24" y="147"/>
                    <a:pt x="25" y="148"/>
                    <a:pt x="26" y="147"/>
                  </a:cubicBezTo>
                  <a:moveTo>
                    <a:pt x="44" y="144"/>
                  </a:moveTo>
                  <a:cubicBezTo>
                    <a:pt x="44" y="144"/>
                    <a:pt x="43" y="143"/>
                    <a:pt x="43" y="143"/>
                  </a:cubicBezTo>
                  <a:cubicBezTo>
                    <a:pt x="43" y="143"/>
                    <a:pt x="43" y="144"/>
                    <a:pt x="42" y="144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1" y="144"/>
                    <a:pt x="41" y="145"/>
                    <a:pt x="41" y="146"/>
                  </a:cubicBezTo>
                  <a:cubicBezTo>
                    <a:pt x="41" y="146"/>
                    <a:pt x="42" y="145"/>
                    <a:pt x="43" y="144"/>
                  </a:cubicBezTo>
                  <a:cubicBezTo>
                    <a:pt x="43" y="144"/>
                    <a:pt x="44" y="145"/>
                    <a:pt x="44" y="144"/>
                  </a:cubicBezTo>
                  <a:moveTo>
                    <a:pt x="56" y="126"/>
                  </a:moveTo>
                  <a:cubicBezTo>
                    <a:pt x="55" y="126"/>
                    <a:pt x="55" y="126"/>
                    <a:pt x="55" y="126"/>
                  </a:cubicBezTo>
                  <a:cubicBezTo>
                    <a:pt x="56" y="127"/>
                    <a:pt x="56" y="126"/>
                    <a:pt x="56" y="126"/>
                  </a:cubicBezTo>
                  <a:moveTo>
                    <a:pt x="55" y="129"/>
                  </a:moveTo>
                  <a:cubicBezTo>
                    <a:pt x="56" y="129"/>
                    <a:pt x="55" y="128"/>
                    <a:pt x="54" y="128"/>
                  </a:cubicBezTo>
                  <a:cubicBezTo>
                    <a:pt x="55" y="128"/>
                    <a:pt x="54" y="128"/>
                    <a:pt x="55" y="129"/>
                  </a:cubicBezTo>
                  <a:moveTo>
                    <a:pt x="56" y="129"/>
                  </a:moveTo>
                  <a:cubicBezTo>
                    <a:pt x="56" y="129"/>
                    <a:pt x="56" y="129"/>
                    <a:pt x="55" y="129"/>
                  </a:cubicBezTo>
                  <a:cubicBezTo>
                    <a:pt x="55" y="130"/>
                    <a:pt x="57" y="130"/>
                    <a:pt x="56" y="129"/>
                  </a:cubicBezTo>
                  <a:moveTo>
                    <a:pt x="44" y="143"/>
                  </a:moveTo>
                  <a:cubicBezTo>
                    <a:pt x="44" y="143"/>
                    <a:pt x="45" y="143"/>
                    <a:pt x="45" y="144"/>
                  </a:cubicBezTo>
                  <a:cubicBezTo>
                    <a:pt x="45" y="144"/>
                    <a:pt x="45" y="144"/>
                    <a:pt x="45" y="145"/>
                  </a:cubicBezTo>
                  <a:cubicBezTo>
                    <a:pt x="45" y="144"/>
                    <a:pt x="45" y="143"/>
                    <a:pt x="44" y="143"/>
                  </a:cubicBezTo>
                  <a:moveTo>
                    <a:pt x="58" y="150"/>
                  </a:moveTo>
                  <a:cubicBezTo>
                    <a:pt x="57" y="150"/>
                    <a:pt x="57" y="151"/>
                    <a:pt x="56" y="151"/>
                  </a:cubicBezTo>
                  <a:cubicBezTo>
                    <a:pt x="57" y="151"/>
                    <a:pt x="58" y="151"/>
                    <a:pt x="58" y="150"/>
                  </a:cubicBezTo>
                  <a:moveTo>
                    <a:pt x="62" y="147"/>
                  </a:moveTo>
                  <a:cubicBezTo>
                    <a:pt x="62" y="148"/>
                    <a:pt x="61" y="147"/>
                    <a:pt x="61" y="147"/>
                  </a:cubicBezTo>
                  <a:cubicBezTo>
                    <a:pt x="61" y="148"/>
                    <a:pt x="61" y="148"/>
                    <a:pt x="61" y="149"/>
                  </a:cubicBezTo>
                  <a:cubicBezTo>
                    <a:pt x="61" y="148"/>
                    <a:pt x="62" y="148"/>
                    <a:pt x="62" y="147"/>
                  </a:cubicBezTo>
                  <a:moveTo>
                    <a:pt x="70" y="140"/>
                  </a:moveTo>
                  <a:cubicBezTo>
                    <a:pt x="69" y="140"/>
                    <a:pt x="69" y="141"/>
                    <a:pt x="69" y="141"/>
                  </a:cubicBezTo>
                  <a:cubicBezTo>
                    <a:pt x="70" y="141"/>
                    <a:pt x="70" y="141"/>
                    <a:pt x="70" y="140"/>
                  </a:cubicBezTo>
                  <a:moveTo>
                    <a:pt x="60" y="131"/>
                  </a:moveTo>
                  <a:cubicBezTo>
                    <a:pt x="59" y="131"/>
                    <a:pt x="60" y="131"/>
                    <a:pt x="59" y="132"/>
                  </a:cubicBezTo>
                  <a:cubicBezTo>
                    <a:pt x="59" y="131"/>
                    <a:pt x="59" y="132"/>
                    <a:pt x="59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58" y="133"/>
                    <a:pt x="57" y="133"/>
                    <a:pt x="58" y="133"/>
                  </a:cubicBezTo>
                  <a:cubicBezTo>
                    <a:pt x="58" y="133"/>
                    <a:pt x="57" y="134"/>
                    <a:pt x="57" y="133"/>
                  </a:cubicBezTo>
                  <a:cubicBezTo>
                    <a:pt x="57" y="133"/>
                    <a:pt x="58" y="133"/>
                    <a:pt x="57" y="133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57" y="133"/>
                    <a:pt x="57" y="135"/>
                    <a:pt x="56" y="134"/>
                  </a:cubicBezTo>
                  <a:cubicBezTo>
                    <a:pt x="56" y="134"/>
                    <a:pt x="56" y="134"/>
                    <a:pt x="56" y="134"/>
                  </a:cubicBezTo>
                  <a:cubicBezTo>
                    <a:pt x="56" y="135"/>
                    <a:pt x="55" y="133"/>
                    <a:pt x="55" y="135"/>
                  </a:cubicBezTo>
                  <a:cubicBezTo>
                    <a:pt x="55" y="135"/>
                    <a:pt x="56" y="134"/>
                    <a:pt x="56" y="135"/>
                  </a:cubicBezTo>
                  <a:cubicBezTo>
                    <a:pt x="55" y="135"/>
                    <a:pt x="55" y="135"/>
                    <a:pt x="55" y="136"/>
                  </a:cubicBezTo>
                  <a:cubicBezTo>
                    <a:pt x="55" y="136"/>
                    <a:pt x="54" y="135"/>
                    <a:pt x="54" y="135"/>
                  </a:cubicBezTo>
                  <a:cubicBezTo>
                    <a:pt x="54" y="135"/>
                    <a:pt x="53" y="136"/>
                    <a:pt x="53" y="136"/>
                  </a:cubicBezTo>
                  <a:cubicBezTo>
                    <a:pt x="53" y="136"/>
                    <a:pt x="53" y="135"/>
                    <a:pt x="53" y="135"/>
                  </a:cubicBezTo>
                  <a:cubicBezTo>
                    <a:pt x="53" y="135"/>
                    <a:pt x="53" y="136"/>
                    <a:pt x="52" y="136"/>
                  </a:cubicBezTo>
                  <a:cubicBezTo>
                    <a:pt x="52" y="136"/>
                    <a:pt x="52" y="135"/>
                    <a:pt x="52" y="135"/>
                  </a:cubicBezTo>
                  <a:cubicBezTo>
                    <a:pt x="52" y="136"/>
                    <a:pt x="52" y="136"/>
                    <a:pt x="53" y="136"/>
                  </a:cubicBezTo>
                  <a:cubicBezTo>
                    <a:pt x="52" y="137"/>
                    <a:pt x="53" y="137"/>
                    <a:pt x="53" y="138"/>
                  </a:cubicBezTo>
                  <a:cubicBezTo>
                    <a:pt x="52" y="138"/>
                    <a:pt x="52" y="137"/>
                    <a:pt x="52" y="138"/>
                  </a:cubicBezTo>
                  <a:cubicBezTo>
                    <a:pt x="52" y="138"/>
                    <a:pt x="52" y="138"/>
                    <a:pt x="52" y="139"/>
                  </a:cubicBezTo>
                  <a:cubicBezTo>
                    <a:pt x="51" y="139"/>
                    <a:pt x="50" y="140"/>
                    <a:pt x="49" y="140"/>
                  </a:cubicBezTo>
                  <a:cubicBezTo>
                    <a:pt x="49" y="140"/>
                    <a:pt x="49" y="140"/>
                    <a:pt x="49" y="141"/>
                  </a:cubicBezTo>
                  <a:cubicBezTo>
                    <a:pt x="47" y="142"/>
                    <a:pt x="47" y="142"/>
                    <a:pt x="45" y="142"/>
                  </a:cubicBezTo>
                  <a:cubicBezTo>
                    <a:pt x="45" y="144"/>
                    <a:pt x="46" y="143"/>
                    <a:pt x="47" y="142"/>
                  </a:cubicBezTo>
                  <a:cubicBezTo>
                    <a:pt x="47" y="142"/>
                    <a:pt x="48" y="142"/>
                    <a:pt x="48" y="142"/>
                  </a:cubicBezTo>
                  <a:cubicBezTo>
                    <a:pt x="49" y="142"/>
                    <a:pt x="49" y="142"/>
                    <a:pt x="49" y="142"/>
                  </a:cubicBezTo>
                  <a:cubicBezTo>
                    <a:pt x="49" y="142"/>
                    <a:pt x="49" y="141"/>
                    <a:pt x="49" y="141"/>
                  </a:cubicBezTo>
                  <a:cubicBezTo>
                    <a:pt x="51" y="141"/>
                    <a:pt x="51" y="140"/>
                    <a:pt x="52" y="139"/>
                  </a:cubicBezTo>
                  <a:cubicBezTo>
                    <a:pt x="52" y="140"/>
                    <a:pt x="52" y="140"/>
                    <a:pt x="53" y="140"/>
                  </a:cubicBezTo>
                  <a:cubicBezTo>
                    <a:pt x="52" y="140"/>
                    <a:pt x="53" y="139"/>
                    <a:pt x="53" y="139"/>
                  </a:cubicBezTo>
                  <a:cubicBezTo>
                    <a:pt x="54" y="138"/>
                    <a:pt x="54" y="137"/>
                    <a:pt x="55" y="138"/>
                  </a:cubicBezTo>
                  <a:cubicBezTo>
                    <a:pt x="55" y="137"/>
                    <a:pt x="56" y="137"/>
                    <a:pt x="57" y="137"/>
                  </a:cubicBezTo>
                  <a:cubicBezTo>
                    <a:pt x="56" y="136"/>
                    <a:pt x="57" y="136"/>
                    <a:pt x="57" y="135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7" y="136"/>
                    <a:pt x="58" y="136"/>
                    <a:pt x="58" y="136"/>
                  </a:cubicBezTo>
                  <a:cubicBezTo>
                    <a:pt x="58" y="135"/>
                    <a:pt x="58" y="136"/>
                    <a:pt x="57" y="135"/>
                  </a:cubicBezTo>
                  <a:cubicBezTo>
                    <a:pt x="57" y="135"/>
                    <a:pt x="58" y="135"/>
                    <a:pt x="58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8" y="135"/>
                    <a:pt x="58" y="134"/>
                    <a:pt x="58" y="134"/>
                  </a:cubicBezTo>
                  <a:cubicBezTo>
                    <a:pt x="59" y="133"/>
                    <a:pt x="59" y="133"/>
                    <a:pt x="59" y="133"/>
                  </a:cubicBezTo>
                  <a:cubicBezTo>
                    <a:pt x="59" y="133"/>
                    <a:pt x="60" y="133"/>
                    <a:pt x="60" y="133"/>
                  </a:cubicBezTo>
                  <a:cubicBezTo>
                    <a:pt x="60" y="133"/>
                    <a:pt x="60" y="133"/>
                    <a:pt x="60" y="132"/>
                  </a:cubicBezTo>
                  <a:cubicBezTo>
                    <a:pt x="61" y="132"/>
                    <a:pt x="61" y="131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2" y="132"/>
                    <a:pt x="62" y="131"/>
                    <a:pt x="62" y="131"/>
                  </a:cubicBezTo>
                  <a:cubicBezTo>
                    <a:pt x="62" y="131"/>
                    <a:pt x="63" y="131"/>
                    <a:pt x="62" y="130"/>
                  </a:cubicBezTo>
                  <a:cubicBezTo>
                    <a:pt x="62" y="131"/>
                    <a:pt x="62" y="131"/>
                    <a:pt x="61" y="131"/>
                  </a:cubicBezTo>
                  <a:cubicBezTo>
                    <a:pt x="61" y="131"/>
                    <a:pt x="61" y="130"/>
                    <a:pt x="62" y="130"/>
                  </a:cubicBezTo>
                  <a:cubicBezTo>
                    <a:pt x="62" y="129"/>
                    <a:pt x="62" y="130"/>
                    <a:pt x="62" y="130"/>
                  </a:cubicBezTo>
                  <a:cubicBezTo>
                    <a:pt x="62" y="128"/>
                    <a:pt x="59" y="130"/>
                    <a:pt x="60" y="131"/>
                  </a:cubicBezTo>
                  <a:moveTo>
                    <a:pt x="64" y="125"/>
                  </a:moveTo>
                  <a:cubicBezTo>
                    <a:pt x="64" y="126"/>
                    <a:pt x="65" y="126"/>
                    <a:pt x="65" y="125"/>
                  </a:cubicBezTo>
                  <a:cubicBezTo>
                    <a:pt x="64" y="125"/>
                    <a:pt x="64" y="125"/>
                    <a:pt x="64" y="125"/>
                  </a:cubicBezTo>
                  <a:moveTo>
                    <a:pt x="62" y="119"/>
                  </a:moveTo>
                  <a:cubicBezTo>
                    <a:pt x="62" y="119"/>
                    <a:pt x="61" y="120"/>
                    <a:pt x="61" y="120"/>
                  </a:cubicBezTo>
                  <a:cubicBezTo>
                    <a:pt x="61" y="120"/>
                    <a:pt x="63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19"/>
                    <a:pt x="62" y="119"/>
                  </a:cubicBezTo>
                  <a:moveTo>
                    <a:pt x="65" y="120"/>
                  </a:moveTo>
                  <a:cubicBezTo>
                    <a:pt x="64" y="120"/>
                    <a:pt x="64" y="120"/>
                    <a:pt x="64" y="121"/>
                  </a:cubicBezTo>
                  <a:cubicBezTo>
                    <a:pt x="65" y="121"/>
                    <a:pt x="65" y="120"/>
                    <a:pt x="65" y="120"/>
                  </a:cubicBezTo>
                  <a:moveTo>
                    <a:pt x="66" y="120"/>
                  </a:moveTo>
                  <a:cubicBezTo>
                    <a:pt x="65" y="120"/>
                    <a:pt x="65" y="120"/>
                    <a:pt x="65" y="120"/>
                  </a:cubicBezTo>
                  <a:cubicBezTo>
                    <a:pt x="66" y="121"/>
                    <a:pt x="66" y="120"/>
                    <a:pt x="66" y="120"/>
                  </a:cubicBezTo>
                  <a:moveTo>
                    <a:pt x="78" y="128"/>
                  </a:moveTo>
                  <a:cubicBezTo>
                    <a:pt x="77" y="128"/>
                    <a:pt x="78" y="129"/>
                    <a:pt x="78" y="129"/>
                  </a:cubicBezTo>
                  <a:cubicBezTo>
                    <a:pt x="79" y="129"/>
                    <a:pt x="79" y="128"/>
                    <a:pt x="78" y="128"/>
                  </a:cubicBezTo>
                  <a:moveTo>
                    <a:pt x="80" y="128"/>
                  </a:moveTo>
                  <a:cubicBezTo>
                    <a:pt x="80" y="129"/>
                    <a:pt x="81" y="128"/>
                    <a:pt x="81" y="128"/>
                  </a:cubicBezTo>
                  <a:cubicBezTo>
                    <a:pt x="80" y="127"/>
                    <a:pt x="80" y="128"/>
                    <a:pt x="80" y="128"/>
                  </a:cubicBezTo>
                  <a:moveTo>
                    <a:pt x="80" y="125"/>
                  </a:moveTo>
                  <a:cubicBezTo>
                    <a:pt x="79" y="126"/>
                    <a:pt x="79" y="126"/>
                    <a:pt x="80" y="126"/>
                  </a:cubicBezTo>
                  <a:cubicBezTo>
                    <a:pt x="80" y="126"/>
                    <a:pt x="81" y="126"/>
                    <a:pt x="80" y="125"/>
                  </a:cubicBezTo>
                  <a:moveTo>
                    <a:pt x="70" y="118"/>
                  </a:moveTo>
                  <a:cubicBezTo>
                    <a:pt x="69" y="118"/>
                    <a:pt x="70" y="118"/>
                    <a:pt x="70" y="118"/>
                  </a:cubicBezTo>
                  <a:cubicBezTo>
                    <a:pt x="69" y="119"/>
                    <a:pt x="68" y="119"/>
                    <a:pt x="69" y="120"/>
                  </a:cubicBezTo>
                  <a:cubicBezTo>
                    <a:pt x="69" y="120"/>
                    <a:pt x="69" y="119"/>
                    <a:pt x="70" y="119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70" y="119"/>
                    <a:pt x="71" y="118"/>
                    <a:pt x="70" y="118"/>
                  </a:cubicBezTo>
                  <a:moveTo>
                    <a:pt x="81" y="123"/>
                  </a:moveTo>
                  <a:cubicBezTo>
                    <a:pt x="81" y="124"/>
                    <a:pt x="80" y="124"/>
                    <a:pt x="80" y="124"/>
                  </a:cubicBezTo>
                  <a:cubicBezTo>
                    <a:pt x="81" y="124"/>
                    <a:pt x="81" y="124"/>
                    <a:pt x="81" y="124"/>
                  </a:cubicBezTo>
                  <a:cubicBezTo>
                    <a:pt x="81" y="124"/>
                    <a:pt x="81" y="124"/>
                    <a:pt x="81" y="123"/>
                  </a:cubicBezTo>
                  <a:moveTo>
                    <a:pt x="71" y="113"/>
                  </a:moveTo>
                  <a:cubicBezTo>
                    <a:pt x="71" y="114"/>
                    <a:pt x="70" y="114"/>
                    <a:pt x="71" y="115"/>
                  </a:cubicBezTo>
                  <a:cubicBezTo>
                    <a:pt x="71" y="115"/>
                    <a:pt x="72" y="115"/>
                    <a:pt x="72" y="114"/>
                  </a:cubicBezTo>
                  <a:cubicBezTo>
                    <a:pt x="72" y="114"/>
                    <a:pt x="72" y="114"/>
                    <a:pt x="71" y="114"/>
                  </a:cubicBezTo>
                  <a:cubicBezTo>
                    <a:pt x="72" y="114"/>
                    <a:pt x="71" y="114"/>
                    <a:pt x="71" y="113"/>
                  </a:cubicBezTo>
                  <a:moveTo>
                    <a:pt x="73" y="113"/>
                  </a:moveTo>
                  <a:cubicBezTo>
                    <a:pt x="73" y="113"/>
                    <a:pt x="74" y="113"/>
                    <a:pt x="74" y="114"/>
                  </a:cubicBezTo>
                  <a:cubicBezTo>
                    <a:pt x="74" y="113"/>
                    <a:pt x="74" y="113"/>
                    <a:pt x="73" y="113"/>
                  </a:cubicBezTo>
                  <a:moveTo>
                    <a:pt x="77" y="105"/>
                  </a:moveTo>
                  <a:cubicBezTo>
                    <a:pt x="76" y="106"/>
                    <a:pt x="76" y="106"/>
                    <a:pt x="76" y="105"/>
                  </a:cubicBezTo>
                  <a:cubicBezTo>
                    <a:pt x="76" y="106"/>
                    <a:pt x="76" y="107"/>
                    <a:pt x="76" y="106"/>
                  </a:cubicBezTo>
                  <a:cubicBezTo>
                    <a:pt x="75" y="106"/>
                    <a:pt x="76" y="106"/>
                    <a:pt x="75" y="106"/>
                  </a:cubicBezTo>
                  <a:cubicBezTo>
                    <a:pt x="74" y="106"/>
                    <a:pt x="75" y="106"/>
                    <a:pt x="75" y="107"/>
                  </a:cubicBezTo>
                  <a:cubicBezTo>
                    <a:pt x="76" y="107"/>
                    <a:pt x="76" y="107"/>
                    <a:pt x="77" y="107"/>
                  </a:cubicBezTo>
                  <a:cubicBezTo>
                    <a:pt x="76" y="106"/>
                    <a:pt x="77" y="106"/>
                    <a:pt x="77" y="105"/>
                  </a:cubicBezTo>
                  <a:moveTo>
                    <a:pt x="77" y="97"/>
                  </a:moveTo>
                  <a:cubicBezTo>
                    <a:pt x="77" y="97"/>
                    <a:pt x="76" y="97"/>
                    <a:pt x="76" y="97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7" y="97"/>
                    <a:pt x="77" y="97"/>
                    <a:pt x="77" y="97"/>
                  </a:cubicBezTo>
                  <a:moveTo>
                    <a:pt x="77" y="95"/>
                  </a:moveTo>
                  <a:cubicBezTo>
                    <a:pt x="77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8" y="96"/>
                    <a:pt x="76" y="96"/>
                    <a:pt x="77" y="96"/>
                  </a:cubicBezTo>
                  <a:cubicBezTo>
                    <a:pt x="78" y="96"/>
                    <a:pt x="77" y="96"/>
                    <a:pt x="78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4"/>
                    <a:pt x="77" y="94"/>
                    <a:pt x="77" y="95"/>
                  </a:cubicBezTo>
                  <a:moveTo>
                    <a:pt x="92" y="73"/>
                  </a:moveTo>
                  <a:cubicBezTo>
                    <a:pt x="92" y="73"/>
                    <a:pt x="92" y="74"/>
                    <a:pt x="93" y="74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3" y="73"/>
                    <a:pt x="94" y="72"/>
                    <a:pt x="92" y="73"/>
                  </a:cubicBezTo>
                  <a:moveTo>
                    <a:pt x="91" y="72"/>
                  </a:moveTo>
                  <a:cubicBezTo>
                    <a:pt x="91" y="72"/>
                    <a:pt x="91" y="73"/>
                    <a:pt x="92" y="73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2" y="72"/>
                    <a:pt x="92" y="72"/>
                    <a:pt x="91" y="72"/>
                  </a:cubicBezTo>
                  <a:moveTo>
                    <a:pt x="91" y="70"/>
                  </a:moveTo>
                  <a:cubicBezTo>
                    <a:pt x="91" y="70"/>
                    <a:pt x="91" y="71"/>
                    <a:pt x="92" y="71"/>
                  </a:cubicBezTo>
                  <a:cubicBezTo>
                    <a:pt x="92" y="70"/>
                    <a:pt x="92" y="70"/>
                    <a:pt x="91" y="70"/>
                  </a:cubicBezTo>
                  <a:moveTo>
                    <a:pt x="82" y="69"/>
                  </a:moveTo>
                  <a:cubicBezTo>
                    <a:pt x="82" y="69"/>
                    <a:pt x="82" y="70"/>
                    <a:pt x="83" y="70"/>
                  </a:cubicBezTo>
                  <a:cubicBezTo>
                    <a:pt x="83" y="69"/>
                    <a:pt x="83" y="69"/>
                    <a:pt x="82" y="69"/>
                  </a:cubicBezTo>
                  <a:moveTo>
                    <a:pt x="90" y="66"/>
                  </a:moveTo>
                  <a:cubicBezTo>
                    <a:pt x="90" y="66"/>
                    <a:pt x="90" y="66"/>
                    <a:pt x="91" y="66"/>
                  </a:cubicBezTo>
                  <a:cubicBezTo>
                    <a:pt x="91" y="66"/>
                    <a:pt x="91" y="65"/>
                    <a:pt x="90" y="66"/>
                  </a:cubicBezTo>
                  <a:moveTo>
                    <a:pt x="79" y="57"/>
                  </a:moveTo>
                  <a:cubicBezTo>
                    <a:pt x="79" y="58"/>
                    <a:pt x="79" y="58"/>
                    <a:pt x="80" y="58"/>
                  </a:cubicBezTo>
                  <a:cubicBezTo>
                    <a:pt x="80" y="58"/>
                    <a:pt x="80" y="58"/>
                    <a:pt x="80" y="57"/>
                  </a:cubicBezTo>
                  <a:cubicBezTo>
                    <a:pt x="80" y="58"/>
                    <a:pt x="80" y="57"/>
                    <a:pt x="79" y="57"/>
                  </a:cubicBezTo>
                  <a:moveTo>
                    <a:pt x="79" y="56"/>
                  </a:moveTo>
                  <a:cubicBezTo>
                    <a:pt x="79" y="56"/>
                    <a:pt x="78" y="57"/>
                    <a:pt x="79" y="57"/>
                  </a:cubicBezTo>
                  <a:cubicBezTo>
                    <a:pt x="80" y="56"/>
                    <a:pt x="79" y="57"/>
                    <a:pt x="80" y="57"/>
                  </a:cubicBezTo>
                  <a:cubicBezTo>
                    <a:pt x="81" y="57"/>
                    <a:pt x="80" y="56"/>
                    <a:pt x="79" y="56"/>
                  </a:cubicBezTo>
                  <a:moveTo>
                    <a:pt x="79" y="48"/>
                  </a:moveTo>
                  <a:cubicBezTo>
                    <a:pt x="79" y="48"/>
                    <a:pt x="79" y="49"/>
                    <a:pt x="80" y="49"/>
                  </a:cubicBezTo>
                  <a:cubicBezTo>
                    <a:pt x="79" y="49"/>
                    <a:pt x="80" y="48"/>
                    <a:pt x="79" y="48"/>
                  </a:cubicBezTo>
                  <a:moveTo>
                    <a:pt x="75" y="43"/>
                  </a:moveTo>
                  <a:cubicBezTo>
                    <a:pt x="76" y="42"/>
                    <a:pt x="76" y="42"/>
                    <a:pt x="76" y="43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6" y="42"/>
                    <a:pt x="76" y="41"/>
                  </a:cubicBezTo>
                  <a:cubicBezTo>
                    <a:pt x="75" y="42"/>
                    <a:pt x="75" y="42"/>
                    <a:pt x="75" y="43"/>
                  </a:cubicBezTo>
                  <a:moveTo>
                    <a:pt x="76" y="41"/>
                  </a:moveTo>
                  <a:cubicBezTo>
                    <a:pt x="75" y="41"/>
                    <a:pt x="75" y="41"/>
                    <a:pt x="75" y="42"/>
                  </a:cubicBezTo>
                  <a:cubicBezTo>
                    <a:pt x="75" y="41"/>
                    <a:pt x="76" y="41"/>
                    <a:pt x="76" y="41"/>
                  </a:cubicBezTo>
                  <a:moveTo>
                    <a:pt x="71" y="44"/>
                  </a:moveTo>
                  <a:cubicBezTo>
                    <a:pt x="72" y="44"/>
                    <a:pt x="72" y="45"/>
                    <a:pt x="73" y="45"/>
                  </a:cubicBezTo>
                  <a:cubicBezTo>
                    <a:pt x="74" y="44"/>
                    <a:pt x="73" y="45"/>
                    <a:pt x="73" y="44"/>
                  </a:cubicBezTo>
                  <a:cubicBezTo>
                    <a:pt x="73" y="44"/>
                    <a:pt x="72" y="43"/>
                    <a:pt x="71" y="44"/>
                  </a:cubicBezTo>
                  <a:moveTo>
                    <a:pt x="69" y="38"/>
                  </a:moveTo>
                  <a:cubicBezTo>
                    <a:pt x="69" y="38"/>
                    <a:pt x="69" y="38"/>
                    <a:pt x="68" y="38"/>
                  </a:cubicBezTo>
                  <a:cubicBezTo>
                    <a:pt x="69" y="38"/>
                    <a:pt x="68" y="39"/>
                    <a:pt x="69" y="39"/>
                  </a:cubicBezTo>
                  <a:lnTo>
                    <a:pt x="69" y="38"/>
                  </a:lnTo>
                  <a:close/>
                  <a:moveTo>
                    <a:pt x="71" y="38"/>
                  </a:moveTo>
                  <a:cubicBezTo>
                    <a:pt x="71" y="38"/>
                    <a:pt x="72" y="38"/>
                    <a:pt x="72" y="38"/>
                  </a:cubicBezTo>
                  <a:cubicBezTo>
                    <a:pt x="72" y="38"/>
                    <a:pt x="73" y="37"/>
                    <a:pt x="73" y="37"/>
                  </a:cubicBezTo>
                  <a:cubicBezTo>
                    <a:pt x="73" y="38"/>
                    <a:pt x="72" y="38"/>
                    <a:pt x="71" y="38"/>
                  </a:cubicBezTo>
                  <a:moveTo>
                    <a:pt x="70" y="35"/>
                  </a:moveTo>
                  <a:cubicBezTo>
                    <a:pt x="70" y="35"/>
                    <a:pt x="71" y="36"/>
                    <a:pt x="71" y="36"/>
                  </a:cubicBezTo>
                  <a:cubicBezTo>
                    <a:pt x="71" y="35"/>
                    <a:pt x="70" y="34"/>
                    <a:pt x="70" y="35"/>
                  </a:cubicBezTo>
                  <a:moveTo>
                    <a:pt x="69" y="35"/>
                  </a:moveTo>
                  <a:cubicBezTo>
                    <a:pt x="69" y="35"/>
                    <a:pt x="69" y="36"/>
                    <a:pt x="70" y="36"/>
                  </a:cubicBezTo>
                  <a:cubicBezTo>
                    <a:pt x="70" y="36"/>
                    <a:pt x="70" y="36"/>
                    <a:pt x="70" y="37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7"/>
                    <a:pt x="71" y="37"/>
                    <a:pt x="72" y="37"/>
                  </a:cubicBezTo>
                  <a:cubicBezTo>
                    <a:pt x="71" y="37"/>
                    <a:pt x="71" y="36"/>
                    <a:pt x="71" y="36"/>
                  </a:cubicBezTo>
                  <a:cubicBezTo>
                    <a:pt x="70" y="36"/>
                    <a:pt x="70" y="36"/>
                    <a:pt x="69" y="35"/>
                  </a:cubicBezTo>
                  <a:moveTo>
                    <a:pt x="53" y="136"/>
                  </a:moveTo>
                  <a:cubicBezTo>
                    <a:pt x="54" y="137"/>
                    <a:pt x="54" y="137"/>
                    <a:pt x="53" y="137"/>
                  </a:cubicBezTo>
                  <a:cubicBezTo>
                    <a:pt x="53" y="137"/>
                    <a:pt x="53" y="137"/>
                    <a:pt x="53" y="137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3" y="136"/>
                    <a:pt x="53" y="136"/>
                    <a:pt x="53" y="136"/>
                  </a:cubicBezTo>
                  <a:moveTo>
                    <a:pt x="29" y="53"/>
                  </a:moveTo>
                  <a:cubicBezTo>
                    <a:pt x="28" y="52"/>
                    <a:pt x="28" y="52"/>
                    <a:pt x="29" y="52"/>
                  </a:cubicBezTo>
                  <a:cubicBezTo>
                    <a:pt x="29" y="52"/>
                    <a:pt x="29" y="53"/>
                    <a:pt x="29" y="53"/>
                  </a:cubicBezTo>
                  <a:moveTo>
                    <a:pt x="76" y="92"/>
                  </a:moveTo>
                  <a:cubicBezTo>
                    <a:pt x="76" y="92"/>
                    <a:pt x="75" y="91"/>
                    <a:pt x="76" y="90"/>
                  </a:cubicBezTo>
                  <a:cubicBezTo>
                    <a:pt x="77" y="90"/>
                    <a:pt x="76" y="90"/>
                    <a:pt x="76" y="91"/>
                  </a:cubicBezTo>
                  <a:cubicBezTo>
                    <a:pt x="77" y="91"/>
                    <a:pt x="76" y="92"/>
                    <a:pt x="76" y="92"/>
                  </a:cubicBezTo>
                  <a:moveTo>
                    <a:pt x="75" y="72"/>
                  </a:moveTo>
                  <a:cubicBezTo>
                    <a:pt x="74" y="72"/>
                    <a:pt x="74" y="72"/>
                    <a:pt x="74" y="71"/>
                  </a:cubicBezTo>
                  <a:cubicBezTo>
                    <a:pt x="74" y="71"/>
                    <a:pt x="75" y="72"/>
                    <a:pt x="75" y="72"/>
                  </a:cubicBezTo>
                  <a:moveTo>
                    <a:pt x="15" y="28"/>
                  </a:moveTo>
                  <a:cubicBezTo>
                    <a:pt x="14" y="26"/>
                    <a:pt x="14" y="26"/>
                    <a:pt x="14" y="25"/>
                  </a:cubicBezTo>
                  <a:cubicBezTo>
                    <a:pt x="15" y="24"/>
                    <a:pt x="14" y="23"/>
                    <a:pt x="15" y="24"/>
                  </a:cubicBezTo>
                  <a:cubicBezTo>
                    <a:pt x="14" y="25"/>
                    <a:pt x="15" y="27"/>
                    <a:pt x="15" y="28"/>
                  </a:cubicBezTo>
                  <a:moveTo>
                    <a:pt x="23" y="55"/>
                  </a:moveTo>
                  <a:cubicBezTo>
                    <a:pt x="23" y="55"/>
                    <a:pt x="22" y="55"/>
                    <a:pt x="23" y="55"/>
                  </a:cubicBezTo>
                  <a:cubicBezTo>
                    <a:pt x="23" y="55"/>
                    <a:pt x="24" y="55"/>
                    <a:pt x="25" y="55"/>
                  </a:cubicBezTo>
                  <a:cubicBezTo>
                    <a:pt x="24" y="55"/>
                    <a:pt x="24" y="55"/>
                    <a:pt x="23" y="55"/>
                  </a:cubicBezTo>
                  <a:moveTo>
                    <a:pt x="14" y="32"/>
                  </a:moveTo>
                  <a:cubicBezTo>
                    <a:pt x="14" y="31"/>
                    <a:pt x="14" y="30"/>
                    <a:pt x="14" y="29"/>
                  </a:cubicBezTo>
                  <a:cubicBezTo>
                    <a:pt x="15" y="30"/>
                    <a:pt x="14" y="31"/>
                    <a:pt x="14" y="32"/>
                  </a:cubicBezTo>
                  <a:moveTo>
                    <a:pt x="15" y="14"/>
                  </a:moveTo>
                  <a:cubicBezTo>
                    <a:pt x="15" y="15"/>
                    <a:pt x="15" y="17"/>
                    <a:pt x="15" y="18"/>
                  </a:cubicBezTo>
                  <a:cubicBezTo>
                    <a:pt x="14" y="15"/>
                    <a:pt x="15" y="15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6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moveTo>
                    <a:pt x="21" y="56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3" y="56"/>
                    <a:pt x="21" y="56"/>
                  </a:cubicBezTo>
                  <a:moveTo>
                    <a:pt x="22" y="60"/>
                  </a:moveTo>
                  <a:cubicBezTo>
                    <a:pt x="21" y="60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moveTo>
                    <a:pt x="22" y="58"/>
                  </a:moveTo>
                  <a:cubicBezTo>
                    <a:pt x="21" y="57"/>
                    <a:pt x="22" y="57"/>
                    <a:pt x="22" y="56"/>
                  </a:cubicBezTo>
                  <a:cubicBezTo>
                    <a:pt x="22" y="57"/>
                    <a:pt x="22" y="57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moveTo>
                    <a:pt x="28" y="47"/>
                  </a:moveTo>
                  <a:cubicBezTo>
                    <a:pt x="28" y="46"/>
                    <a:pt x="27" y="46"/>
                    <a:pt x="27" y="45"/>
                  </a:cubicBezTo>
                  <a:cubicBezTo>
                    <a:pt x="29" y="46"/>
                    <a:pt x="27" y="45"/>
                    <a:pt x="28" y="45"/>
                  </a:cubicBezTo>
                  <a:cubicBezTo>
                    <a:pt x="28" y="45"/>
                    <a:pt x="28" y="45"/>
                    <a:pt x="29" y="45"/>
                  </a:cubicBezTo>
                  <a:cubicBezTo>
                    <a:pt x="28" y="45"/>
                    <a:pt x="29" y="46"/>
                    <a:pt x="28" y="46"/>
                  </a:cubicBezTo>
                  <a:cubicBezTo>
                    <a:pt x="28" y="46"/>
                    <a:pt x="29" y="48"/>
                    <a:pt x="28" y="47"/>
                  </a:cubicBezTo>
                  <a:moveTo>
                    <a:pt x="35" y="135"/>
                  </a:moveTo>
                  <a:cubicBezTo>
                    <a:pt x="36" y="135"/>
                    <a:pt x="36" y="135"/>
                    <a:pt x="37" y="135"/>
                  </a:cubicBezTo>
                  <a:cubicBezTo>
                    <a:pt x="36" y="136"/>
                    <a:pt x="35" y="136"/>
                    <a:pt x="35" y="136"/>
                  </a:cubicBezTo>
                  <a:cubicBezTo>
                    <a:pt x="35" y="136"/>
                    <a:pt x="35" y="136"/>
                    <a:pt x="35" y="135"/>
                  </a:cubicBezTo>
                  <a:moveTo>
                    <a:pt x="91" y="115"/>
                  </a:moveTo>
                  <a:cubicBezTo>
                    <a:pt x="90" y="115"/>
                    <a:pt x="90" y="115"/>
                    <a:pt x="90" y="116"/>
                  </a:cubicBezTo>
                  <a:cubicBezTo>
                    <a:pt x="90" y="116"/>
                    <a:pt x="90" y="114"/>
                    <a:pt x="91" y="115"/>
                  </a:cubicBezTo>
                  <a:moveTo>
                    <a:pt x="2" y="131"/>
                  </a:moveTo>
                  <a:cubicBezTo>
                    <a:pt x="2" y="131"/>
                    <a:pt x="1" y="130"/>
                    <a:pt x="2" y="130"/>
                  </a:cubicBezTo>
                  <a:cubicBezTo>
                    <a:pt x="2" y="130"/>
                    <a:pt x="2" y="129"/>
                    <a:pt x="2" y="129"/>
                  </a:cubicBezTo>
                  <a:cubicBezTo>
                    <a:pt x="2" y="130"/>
                    <a:pt x="2" y="130"/>
                    <a:pt x="2" y="131"/>
                  </a:cubicBezTo>
                  <a:moveTo>
                    <a:pt x="87" y="123"/>
                  </a:moveTo>
                  <a:cubicBezTo>
                    <a:pt x="87" y="123"/>
                    <a:pt x="87" y="124"/>
                    <a:pt x="86" y="124"/>
                  </a:cubicBezTo>
                  <a:cubicBezTo>
                    <a:pt x="86" y="125"/>
                    <a:pt x="86" y="126"/>
                    <a:pt x="85" y="126"/>
                  </a:cubicBezTo>
                  <a:cubicBezTo>
                    <a:pt x="86" y="125"/>
                    <a:pt x="86" y="122"/>
                    <a:pt x="87" y="123"/>
                  </a:cubicBezTo>
                  <a:moveTo>
                    <a:pt x="52" y="155"/>
                  </a:moveTo>
                  <a:cubicBezTo>
                    <a:pt x="53" y="156"/>
                    <a:pt x="50" y="156"/>
                    <a:pt x="50" y="156"/>
                  </a:cubicBezTo>
                  <a:cubicBezTo>
                    <a:pt x="50" y="156"/>
                    <a:pt x="49" y="156"/>
                    <a:pt x="49" y="156"/>
                  </a:cubicBezTo>
                  <a:cubicBezTo>
                    <a:pt x="49" y="155"/>
                    <a:pt x="52" y="156"/>
                    <a:pt x="52" y="155"/>
                  </a:cubicBezTo>
                  <a:moveTo>
                    <a:pt x="79" y="131"/>
                  </a:moveTo>
                  <a:cubicBezTo>
                    <a:pt x="79" y="132"/>
                    <a:pt x="79" y="132"/>
                    <a:pt x="78" y="132"/>
                  </a:cubicBezTo>
                  <a:cubicBezTo>
                    <a:pt x="78" y="131"/>
                    <a:pt x="79" y="131"/>
                    <a:pt x="79" y="131"/>
                  </a:cubicBezTo>
                  <a:moveTo>
                    <a:pt x="86" y="121"/>
                  </a:moveTo>
                  <a:cubicBezTo>
                    <a:pt x="86" y="121"/>
                    <a:pt x="85" y="121"/>
                    <a:pt x="86" y="122"/>
                  </a:cubicBezTo>
                  <a:cubicBezTo>
                    <a:pt x="85" y="122"/>
                    <a:pt x="85" y="123"/>
                    <a:pt x="85" y="122"/>
                  </a:cubicBezTo>
                  <a:cubicBezTo>
                    <a:pt x="85" y="122"/>
                    <a:pt x="86" y="122"/>
                    <a:pt x="86" y="121"/>
                  </a:cubicBezTo>
                  <a:moveTo>
                    <a:pt x="88" y="116"/>
                  </a:moveTo>
                  <a:cubicBezTo>
                    <a:pt x="88" y="116"/>
                    <a:pt x="87" y="116"/>
                    <a:pt x="87" y="117"/>
                  </a:cubicBezTo>
                  <a:cubicBezTo>
                    <a:pt x="87" y="117"/>
                    <a:pt x="87" y="115"/>
                    <a:pt x="88" y="116"/>
                  </a:cubicBezTo>
                  <a:moveTo>
                    <a:pt x="85" y="121"/>
                  </a:moveTo>
                  <a:cubicBezTo>
                    <a:pt x="84" y="121"/>
                    <a:pt x="84" y="122"/>
                    <a:pt x="83" y="121"/>
                  </a:cubicBezTo>
                  <a:cubicBezTo>
                    <a:pt x="84" y="121"/>
                    <a:pt x="84" y="120"/>
                    <a:pt x="85" y="121"/>
                  </a:cubicBezTo>
                  <a:moveTo>
                    <a:pt x="83" y="122"/>
                  </a:moveTo>
                  <a:cubicBezTo>
                    <a:pt x="84" y="123"/>
                    <a:pt x="83" y="122"/>
                    <a:pt x="84" y="123"/>
                  </a:cubicBezTo>
                  <a:cubicBezTo>
                    <a:pt x="84" y="123"/>
                    <a:pt x="83" y="123"/>
                    <a:pt x="83" y="123"/>
                  </a:cubicBezTo>
                  <a:cubicBezTo>
                    <a:pt x="83" y="123"/>
                    <a:pt x="83" y="123"/>
                    <a:pt x="83" y="122"/>
                  </a:cubicBezTo>
                  <a:moveTo>
                    <a:pt x="30" y="135"/>
                  </a:moveTo>
                  <a:cubicBezTo>
                    <a:pt x="31" y="134"/>
                    <a:pt x="31" y="135"/>
                    <a:pt x="32" y="135"/>
                  </a:cubicBezTo>
                  <a:cubicBezTo>
                    <a:pt x="32" y="135"/>
                    <a:pt x="33" y="135"/>
                    <a:pt x="34" y="136"/>
                  </a:cubicBezTo>
                  <a:cubicBezTo>
                    <a:pt x="34" y="136"/>
                    <a:pt x="35" y="135"/>
                    <a:pt x="34" y="136"/>
                  </a:cubicBezTo>
                  <a:cubicBezTo>
                    <a:pt x="34" y="135"/>
                    <a:pt x="33" y="136"/>
                    <a:pt x="32" y="136"/>
                  </a:cubicBezTo>
                  <a:cubicBezTo>
                    <a:pt x="32" y="136"/>
                    <a:pt x="31" y="135"/>
                    <a:pt x="30" y="135"/>
                  </a:cubicBezTo>
                  <a:moveTo>
                    <a:pt x="38" y="135"/>
                  </a:moveTo>
                  <a:cubicBezTo>
                    <a:pt x="38" y="135"/>
                    <a:pt x="39" y="135"/>
                    <a:pt x="39" y="135"/>
                  </a:cubicBezTo>
                  <a:cubicBezTo>
                    <a:pt x="39" y="136"/>
                    <a:pt x="38" y="136"/>
                    <a:pt x="38" y="135"/>
                  </a:cubicBezTo>
                  <a:moveTo>
                    <a:pt x="43" y="134"/>
                  </a:moveTo>
                  <a:cubicBezTo>
                    <a:pt x="43" y="134"/>
                    <a:pt x="43" y="134"/>
                    <a:pt x="44" y="134"/>
                  </a:cubicBezTo>
                  <a:cubicBezTo>
                    <a:pt x="44" y="135"/>
                    <a:pt x="43" y="134"/>
                    <a:pt x="43" y="134"/>
                  </a:cubicBezTo>
                  <a:moveTo>
                    <a:pt x="39" y="135"/>
                  </a:moveTo>
                  <a:cubicBezTo>
                    <a:pt x="39" y="134"/>
                    <a:pt x="40" y="135"/>
                    <a:pt x="40" y="135"/>
                  </a:cubicBezTo>
                  <a:cubicBezTo>
                    <a:pt x="40" y="136"/>
                    <a:pt x="40" y="135"/>
                    <a:pt x="39" y="135"/>
                  </a:cubicBezTo>
                  <a:moveTo>
                    <a:pt x="27" y="130"/>
                  </a:moveTo>
                  <a:cubicBezTo>
                    <a:pt x="27" y="130"/>
                    <a:pt x="27" y="130"/>
                    <a:pt x="27" y="131"/>
                  </a:cubicBezTo>
                  <a:cubicBezTo>
                    <a:pt x="26" y="131"/>
                    <a:pt x="27" y="130"/>
                    <a:pt x="27" y="130"/>
                  </a:cubicBezTo>
                  <a:moveTo>
                    <a:pt x="26" y="123"/>
                  </a:moveTo>
                  <a:cubicBezTo>
                    <a:pt x="27" y="123"/>
                    <a:pt x="26" y="123"/>
                    <a:pt x="26" y="123"/>
                  </a:cubicBezTo>
                  <a:cubicBezTo>
                    <a:pt x="26" y="124"/>
                    <a:pt x="26" y="125"/>
                    <a:pt x="26" y="126"/>
                  </a:cubicBezTo>
                  <a:cubicBezTo>
                    <a:pt x="25" y="126"/>
                    <a:pt x="26" y="125"/>
                    <a:pt x="26" y="125"/>
                  </a:cubicBezTo>
                  <a:cubicBezTo>
                    <a:pt x="26" y="124"/>
                    <a:pt x="26" y="124"/>
                    <a:pt x="26" y="123"/>
                  </a:cubicBezTo>
                  <a:moveTo>
                    <a:pt x="29" y="135"/>
                  </a:moveTo>
                  <a:cubicBezTo>
                    <a:pt x="30" y="134"/>
                    <a:pt x="31" y="135"/>
                    <a:pt x="30" y="135"/>
                  </a:cubicBezTo>
                  <a:cubicBezTo>
                    <a:pt x="30" y="135"/>
                    <a:pt x="30" y="135"/>
                    <a:pt x="29" y="135"/>
                  </a:cubicBezTo>
                  <a:moveTo>
                    <a:pt x="27" y="131"/>
                  </a:moveTo>
                  <a:cubicBezTo>
                    <a:pt x="27" y="131"/>
                    <a:pt x="27" y="131"/>
                    <a:pt x="27" y="131"/>
                  </a:cubicBezTo>
                  <a:cubicBezTo>
                    <a:pt x="27" y="132"/>
                    <a:pt x="27" y="131"/>
                    <a:pt x="27" y="131"/>
                  </a:cubicBezTo>
                  <a:moveTo>
                    <a:pt x="94" y="98"/>
                  </a:moveTo>
                  <a:cubicBezTo>
                    <a:pt x="95" y="99"/>
                    <a:pt x="94" y="100"/>
                    <a:pt x="94" y="100"/>
                  </a:cubicBezTo>
                  <a:cubicBezTo>
                    <a:pt x="93" y="100"/>
                    <a:pt x="94" y="99"/>
                    <a:pt x="94" y="98"/>
                  </a:cubicBezTo>
                  <a:moveTo>
                    <a:pt x="41" y="16"/>
                  </a:moveTo>
                  <a:cubicBezTo>
                    <a:pt x="41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4"/>
                  </a:cubicBezTo>
                  <a:cubicBezTo>
                    <a:pt x="42" y="14"/>
                    <a:pt x="42" y="15"/>
                    <a:pt x="43" y="15"/>
                  </a:cubicBezTo>
                  <a:cubicBezTo>
                    <a:pt x="42" y="16"/>
                    <a:pt x="42" y="16"/>
                    <a:pt x="41" y="16"/>
                  </a:cubicBezTo>
                  <a:moveTo>
                    <a:pt x="37" y="13"/>
                  </a:moveTo>
                  <a:cubicBezTo>
                    <a:pt x="36" y="12"/>
                    <a:pt x="37" y="13"/>
                    <a:pt x="38" y="13"/>
                  </a:cubicBezTo>
                  <a:cubicBezTo>
                    <a:pt x="38" y="14"/>
                    <a:pt x="37" y="13"/>
                    <a:pt x="37" y="13"/>
                  </a:cubicBezTo>
                  <a:moveTo>
                    <a:pt x="43" y="12"/>
                  </a:moveTo>
                  <a:cubicBezTo>
                    <a:pt x="43" y="13"/>
                    <a:pt x="44" y="13"/>
                    <a:pt x="44" y="14"/>
                  </a:cubicBezTo>
                  <a:cubicBezTo>
                    <a:pt x="44" y="13"/>
                    <a:pt x="43" y="13"/>
                    <a:pt x="43" y="12"/>
                  </a:cubicBezTo>
                  <a:moveTo>
                    <a:pt x="38" y="11"/>
                  </a:moveTo>
                  <a:cubicBezTo>
                    <a:pt x="38" y="10"/>
                    <a:pt x="39" y="12"/>
                    <a:pt x="40" y="12"/>
                  </a:cubicBezTo>
                  <a:cubicBezTo>
                    <a:pt x="40" y="12"/>
                    <a:pt x="40" y="12"/>
                    <a:pt x="41" y="12"/>
                  </a:cubicBezTo>
                  <a:cubicBezTo>
                    <a:pt x="40" y="13"/>
                    <a:pt x="39" y="12"/>
                    <a:pt x="38" y="11"/>
                  </a:cubicBezTo>
                  <a:moveTo>
                    <a:pt x="43" y="15"/>
                  </a:moveTo>
                  <a:cubicBezTo>
                    <a:pt x="43" y="14"/>
                    <a:pt x="43" y="15"/>
                    <a:pt x="44" y="15"/>
                  </a:cubicBezTo>
                  <a:cubicBezTo>
                    <a:pt x="44" y="15"/>
                    <a:pt x="44" y="14"/>
                    <a:pt x="44" y="14"/>
                  </a:cubicBezTo>
                  <a:cubicBezTo>
                    <a:pt x="44" y="14"/>
                    <a:pt x="44" y="15"/>
                    <a:pt x="44" y="15"/>
                  </a:cubicBezTo>
                  <a:cubicBezTo>
                    <a:pt x="45" y="15"/>
                    <a:pt x="45" y="14"/>
                    <a:pt x="46" y="15"/>
                  </a:cubicBezTo>
                  <a:cubicBezTo>
                    <a:pt x="46" y="15"/>
                    <a:pt x="45" y="15"/>
                    <a:pt x="45" y="15"/>
                  </a:cubicBezTo>
                  <a:cubicBezTo>
                    <a:pt x="45" y="16"/>
                    <a:pt x="44" y="16"/>
                    <a:pt x="45" y="16"/>
                  </a:cubicBezTo>
                  <a:cubicBezTo>
                    <a:pt x="45" y="17"/>
                    <a:pt x="45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moveTo>
                    <a:pt x="54" y="20"/>
                  </a:moveTo>
                  <a:cubicBezTo>
                    <a:pt x="55" y="21"/>
                    <a:pt x="55" y="20"/>
                    <a:pt x="56" y="21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6" y="23"/>
                    <a:pt x="55" y="22"/>
                    <a:pt x="54" y="21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5" y="23"/>
                    <a:pt x="56" y="23"/>
                  </a:cubicBezTo>
                  <a:cubicBezTo>
                    <a:pt x="56" y="24"/>
                    <a:pt x="57" y="25"/>
                    <a:pt x="56" y="26"/>
                  </a:cubicBezTo>
                  <a:cubicBezTo>
                    <a:pt x="56" y="25"/>
                    <a:pt x="56" y="24"/>
                    <a:pt x="55" y="24"/>
                  </a:cubicBezTo>
                  <a:cubicBezTo>
                    <a:pt x="55" y="23"/>
                    <a:pt x="54" y="24"/>
                    <a:pt x="55" y="24"/>
                  </a:cubicBezTo>
                  <a:cubicBezTo>
                    <a:pt x="53" y="24"/>
                    <a:pt x="52" y="22"/>
                    <a:pt x="50" y="22"/>
                  </a:cubicBezTo>
                  <a:cubicBezTo>
                    <a:pt x="51" y="21"/>
                    <a:pt x="52" y="22"/>
                    <a:pt x="52" y="22"/>
                  </a:cubicBezTo>
                  <a:cubicBezTo>
                    <a:pt x="52" y="21"/>
                    <a:pt x="52" y="20"/>
                    <a:pt x="52" y="21"/>
                  </a:cubicBezTo>
                  <a:cubicBezTo>
                    <a:pt x="51" y="20"/>
                    <a:pt x="52" y="21"/>
                    <a:pt x="53" y="21"/>
                  </a:cubicBezTo>
                  <a:cubicBezTo>
                    <a:pt x="53" y="22"/>
                    <a:pt x="53" y="22"/>
                    <a:pt x="52" y="22"/>
                  </a:cubicBezTo>
                  <a:cubicBezTo>
                    <a:pt x="53" y="23"/>
                    <a:pt x="53" y="23"/>
                    <a:pt x="54" y="24"/>
                  </a:cubicBezTo>
                  <a:cubicBezTo>
                    <a:pt x="54" y="23"/>
                    <a:pt x="53" y="23"/>
                    <a:pt x="53" y="22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3" y="22"/>
                    <a:pt x="53" y="21"/>
                  </a:cubicBezTo>
                  <a:cubicBezTo>
                    <a:pt x="53" y="21"/>
                    <a:pt x="54" y="21"/>
                    <a:pt x="54" y="20"/>
                  </a:cubicBezTo>
                  <a:moveTo>
                    <a:pt x="42" y="10"/>
                  </a:moveTo>
                  <a:cubicBezTo>
                    <a:pt x="43" y="10"/>
                    <a:pt x="44" y="10"/>
                    <a:pt x="45" y="10"/>
                  </a:cubicBezTo>
                  <a:cubicBezTo>
                    <a:pt x="45" y="10"/>
                    <a:pt x="45" y="10"/>
                    <a:pt x="46" y="10"/>
                  </a:cubicBezTo>
                  <a:cubicBezTo>
                    <a:pt x="47" y="10"/>
                    <a:pt x="49" y="11"/>
                    <a:pt x="51" y="12"/>
                  </a:cubicBezTo>
                  <a:cubicBezTo>
                    <a:pt x="52" y="12"/>
                    <a:pt x="52" y="13"/>
                    <a:pt x="52" y="13"/>
                  </a:cubicBezTo>
                  <a:cubicBezTo>
                    <a:pt x="52" y="14"/>
                    <a:pt x="51" y="13"/>
                    <a:pt x="51" y="15"/>
                  </a:cubicBezTo>
                  <a:cubicBezTo>
                    <a:pt x="50" y="15"/>
                    <a:pt x="50" y="14"/>
                    <a:pt x="50" y="14"/>
                  </a:cubicBezTo>
                  <a:cubicBezTo>
                    <a:pt x="49" y="15"/>
                    <a:pt x="51" y="15"/>
                    <a:pt x="52" y="16"/>
                  </a:cubicBezTo>
                  <a:cubicBezTo>
                    <a:pt x="51" y="16"/>
                    <a:pt x="51" y="16"/>
                    <a:pt x="51" y="17"/>
                  </a:cubicBezTo>
                  <a:cubicBezTo>
                    <a:pt x="50" y="15"/>
                    <a:pt x="49" y="15"/>
                    <a:pt x="47" y="15"/>
                  </a:cubicBezTo>
                  <a:cubicBezTo>
                    <a:pt x="47" y="14"/>
                    <a:pt x="48" y="14"/>
                    <a:pt x="48" y="14"/>
                  </a:cubicBezTo>
                  <a:cubicBezTo>
                    <a:pt x="48" y="14"/>
                    <a:pt x="49" y="14"/>
                    <a:pt x="49" y="13"/>
                  </a:cubicBezTo>
                  <a:cubicBezTo>
                    <a:pt x="48" y="12"/>
                    <a:pt x="48" y="13"/>
                    <a:pt x="48" y="13"/>
                  </a:cubicBezTo>
                  <a:cubicBezTo>
                    <a:pt x="46" y="12"/>
                    <a:pt x="45" y="11"/>
                    <a:pt x="43" y="11"/>
                  </a:cubicBezTo>
                  <a:cubicBezTo>
                    <a:pt x="43" y="11"/>
                    <a:pt x="43" y="10"/>
                    <a:pt x="42" y="10"/>
                  </a:cubicBezTo>
                  <a:moveTo>
                    <a:pt x="47" y="12"/>
                  </a:move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6" y="11"/>
                    <a:pt x="46" y="11"/>
                  </a:cubicBezTo>
                  <a:cubicBezTo>
                    <a:pt x="44" y="10"/>
                    <a:pt x="46" y="11"/>
                    <a:pt x="47" y="12"/>
                  </a:cubicBezTo>
                  <a:moveTo>
                    <a:pt x="52" y="19"/>
                  </a:moveTo>
                  <a:cubicBezTo>
                    <a:pt x="52" y="19"/>
                    <a:pt x="52" y="19"/>
                    <a:pt x="51" y="19"/>
                  </a:cubicBezTo>
                  <a:cubicBezTo>
                    <a:pt x="51" y="20"/>
                    <a:pt x="52" y="20"/>
                    <a:pt x="53" y="20"/>
                  </a:cubicBezTo>
                  <a:cubicBezTo>
                    <a:pt x="53" y="20"/>
                    <a:pt x="52" y="20"/>
                    <a:pt x="52" y="19"/>
                  </a:cubicBezTo>
                  <a:cubicBezTo>
                    <a:pt x="52" y="19"/>
                    <a:pt x="53" y="19"/>
                    <a:pt x="52" y="18"/>
                  </a:cubicBezTo>
                  <a:cubicBezTo>
                    <a:pt x="53" y="18"/>
                    <a:pt x="53" y="18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4" y="19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3" y="20"/>
                    <a:pt x="52" y="20"/>
                    <a:pt x="51" y="20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0" y="19"/>
                    <a:pt x="50" y="20"/>
                    <a:pt x="50" y="19"/>
                  </a:cubicBezTo>
                  <a:cubicBezTo>
                    <a:pt x="50" y="19"/>
                    <a:pt x="50" y="18"/>
                    <a:pt x="49" y="18"/>
                  </a:cubicBezTo>
                  <a:cubicBezTo>
                    <a:pt x="49" y="16"/>
                    <a:pt x="50" y="18"/>
                    <a:pt x="51" y="18"/>
                  </a:cubicBezTo>
                  <a:cubicBezTo>
                    <a:pt x="51" y="18"/>
                    <a:pt x="51" y="18"/>
                    <a:pt x="51" y="19"/>
                  </a:cubicBezTo>
                  <a:cubicBezTo>
                    <a:pt x="51" y="19"/>
                    <a:pt x="51" y="18"/>
                    <a:pt x="52" y="19"/>
                  </a:cubicBezTo>
                  <a:moveTo>
                    <a:pt x="36" y="15"/>
                  </a:moveTo>
                  <a:cubicBezTo>
                    <a:pt x="36" y="14"/>
                    <a:pt x="37" y="15"/>
                    <a:pt x="37" y="14"/>
                  </a:cubicBezTo>
                  <a:cubicBezTo>
                    <a:pt x="37" y="15"/>
                    <a:pt x="38" y="15"/>
                    <a:pt x="38" y="15"/>
                  </a:cubicBezTo>
                  <a:cubicBezTo>
                    <a:pt x="39" y="15"/>
                    <a:pt x="40" y="16"/>
                    <a:pt x="40" y="17"/>
                  </a:cubicBezTo>
                  <a:cubicBezTo>
                    <a:pt x="40" y="17"/>
                    <a:pt x="39" y="16"/>
                    <a:pt x="39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8"/>
                    <a:pt x="40" y="17"/>
                    <a:pt x="41" y="18"/>
                  </a:cubicBezTo>
                  <a:cubicBezTo>
                    <a:pt x="41" y="19"/>
                    <a:pt x="41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8"/>
                    <a:pt x="38" y="18"/>
                    <a:pt x="37" y="18"/>
                  </a:cubicBezTo>
                  <a:cubicBezTo>
                    <a:pt x="37" y="17"/>
                    <a:pt x="37" y="17"/>
                    <a:pt x="37" y="16"/>
                  </a:cubicBezTo>
                  <a:cubicBezTo>
                    <a:pt x="37" y="17"/>
                    <a:pt x="39" y="18"/>
                    <a:pt x="39" y="18"/>
                  </a:cubicBezTo>
                  <a:cubicBezTo>
                    <a:pt x="39" y="17"/>
                    <a:pt x="39" y="16"/>
                    <a:pt x="38" y="16"/>
                  </a:cubicBezTo>
                  <a:cubicBezTo>
                    <a:pt x="38" y="16"/>
                    <a:pt x="38" y="17"/>
                    <a:pt x="39" y="17"/>
                  </a:cubicBezTo>
                  <a:cubicBezTo>
                    <a:pt x="38" y="17"/>
                    <a:pt x="37" y="15"/>
                    <a:pt x="36" y="15"/>
                  </a:cubicBezTo>
                  <a:moveTo>
                    <a:pt x="57" y="22"/>
                  </a:moveTo>
                  <a:cubicBezTo>
                    <a:pt x="58" y="21"/>
                    <a:pt x="57" y="23"/>
                    <a:pt x="59" y="24"/>
                  </a:cubicBezTo>
                  <a:cubicBezTo>
                    <a:pt x="58" y="23"/>
                    <a:pt x="59" y="22"/>
                    <a:pt x="59" y="23"/>
                  </a:cubicBezTo>
                  <a:cubicBezTo>
                    <a:pt x="59" y="24"/>
                    <a:pt x="60" y="24"/>
                    <a:pt x="60" y="25"/>
                  </a:cubicBezTo>
                  <a:cubicBezTo>
                    <a:pt x="60" y="25"/>
                    <a:pt x="59" y="25"/>
                    <a:pt x="60" y="26"/>
                  </a:cubicBezTo>
                  <a:cubicBezTo>
                    <a:pt x="59" y="26"/>
                    <a:pt x="59" y="25"/>
                    <a:pt x="58" y="25"/>
                  </a:cubicBezTo>
                  <a:cubicBezTo>
                    <a:pt x="59" y="24"/>
                    <a:pt x="59" y="25"/>
                    <a:pt x="59" y="24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7" y="23"/>
                    <a:pt x="58" y="25"/>
                    <a:pt x="57" y="24"/>
                  </a:cubicBezTo>
                  <a:cubicBezTo>
                    <a:pt x="57" y="23"/>
                    <a:pt x="58" y="23"/>
                    <a:pt x="57" y="22"/>
                  </a:cubicBezTo>
                  <a:moveTo>
                    <a:pt x="30" y="10"/>
                  </a:moveTo>
                  <a:cubicBezTo>
                    <a:pt x="29" y="10"/>
                    <a:pt x="29" y="9"/>
                    <a:pt x="29" y="9"/>
                  </a:cubicBezTo>
                  <a:cubicBezTo>
                    <a:pt x="28" y="8"/>
                    <a:pt x="30" y="9"/>
                    <a:pt x="30" y="10"/>
                  </a:cubicBezTo>
                  <a:moveTo>
                    <a:pt x="21" y="99"/>
                  </a:moveTo>
                  <a:cubicBezTo>
                    <a:pt x="22" y="100"/>
                    <a:pt x="21" y="101"/>
                    <a:pt x="22" y="101"/>
                  </a:cubicBezTo>
                  <a:cubicBezTo>
                    <a:pt x="21" y="101"/>
                    <a:pt x="22" y="100"/>
                    <a:pt x="21" y="99"/>
                  </a:cubicBezTo>
                  <a:moveTo>
                    <a:pt x="30" y="11"/>
                  </a:moveTo>
                  <a:cubicBezTo>
                    <a:pt x="30" y="10"/>
                    <a:pt x="31" y="10"/>
                    <a:pt x="31" y="9"/>
                  </a:cubicBezTo>
                  <a:cubicBezTo>
                    <a:pt x="31" y="10"/>
                    <a:pt x="32" y="10"/>
                    <a:pt x="32" y="11"/>
                  </a:cubicBezTo>
                  <a:cubicBezTo>
                    <a:pt x="32" y="10"/>
                    <a:pt x="31" y="10"/>
                    <a:pt x="31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0" y="11"/>
                  </a:cubicBezTo>
                  <a:moveTo>
                    <a:pt x="8" y="101"/>
                  </a:moveTo>
                  <a:cubicBezTo>
                    <a:pt x="8" y="101"/>
                    <a:pt x="8" y="100"/>
                    <a:pt x="8" y="100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7" y="99"/>
                    <a:pt x="7" y="99"/>
                    <a:pt x="7" y="98"/>
                  </a:cubicBezTo>
                  <a:cubicBezTo>
                    <a:pt x="7" y="97"/>
                    <a:pt x="6" y="96"/>
                    <a:pt x="6" y="95"/>
                  </a:cubicBezTo>
                  <a:cubicBezTo>
                    <a:pt x="6" y="95"/>
                    <a:pt x="7" y="95"/>
                    <a:pt x="7" y="95"/>
                  </a:cubicBezTo>
                  <a:cubicBezTo>
                    <a:pt x="7" y="93"/>
                    <a:pt x="6" y="92"/>
                    <a:pt x="6" y="90"/>
                  </a:cubicBezTo>
                  <a:cubicBezTo>
                    <a:pt x="6" y="90"/>
                    <a:pt x="6" y="90"/>
                    <a:pt x="6" y="89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7"/>
                    <a:pt x="6" y="86"/>
                    <a:pt x="6" y="85"/>
                  </a:cubicBezTo>
                  <a:cubicBezTo>
                    <a:pt x="7" y="85"/>
                    <a:pt x="7" y="84"/>
                    <a:pt x="8" y="85"/>
                  </a:cubicBezTo>
                  <a:cubicBezTo>
                    <a:pt x="7" y="84"/>
                    <a:pt x="7" y="85"/>
                    <a:pt x="6" y="84"/>
                  </a:cubicBezTo>
                  <a:cubicBezTo>
                    <a:pt x="6" y="83"/>
                    <a:pt x="6" y="83"/>
                    <a:pt x="6" y="82"/>
                  </a:cubicBezTo>
                  <a:cubicBezTo>
                    <a:pt x="5" y="82"/>
                    <a:pt x="6" y="82"/>
                    <a:pt x="6" y="82"/>
                  </a:cubicBezTo>
                  <a:cubicBezTo>
                    <a:pt x="6" y="81"/>
                    <a:pt x="5" y="81"/>
                    <a:pt x="6" y="81"/>
                  </a:cubicBezTo>
                  <a:cubicBezTo>
                    <a:pt x="4" y="81"/>
                    <a:pt x="6" y="80"/>
                    <a:pt x="5" y="80"/>
                  </a:cubicBezTo>
                  <a:cubicBezTo>
                    <a:pt x="5" y="80"/>
                    <a:pt x="4" y="80"/>
                    <a:pt x="4" y="80"/>
                  </a:cubicBezTo>
                  <a:cubicBezTo>
                    <a:pt x="4" y="81"/>
                    <a:pt x="5" y="80"/>
                    <a:pt x="5" y="81"/>
                  </a:cubicBezTo>
                  <a:cubicBezTo>
                    <a:pt x="5" y="81"/>
                    <a:pt x="5" y="81"/>
                    <a:pt x="5" y="82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2"/>
                    <a:pt x="5" y="82"/>
                    <a:pt x="5" y="83"/>
                  </a:cubicBezTo>
                  <a:cubicBezTo>
                    <a:pt x="5" y="83"/>
                    <a:pt x="5" y="82"/>
                    <a:pt x="4" y="82"/>
                  </a:cubicBezTo>
                  <a:cubicBezTo>
                    <a:pt x="4" y="83"/>
                    <a:pt x="5" y="83"/>
                    <a:pt x="5" y="84"/>
                  </a:cubicBezTo>
                  <a:cubicBezTo>
                    <a:pt x="5" y="84"/>
                    <a:pt x="6" y="84"/>
                    <a:pt x="5" y="85"/>
                  </a:cubicBezTo>
                  <a:cubicBezTo>
                    <a:pt x="5" y="85"/>
                    <a:pt x="5" y="85"/>
                    <a:pt x="5" y="84"/>
                  </a:cubicBezTo>
                  <a:cubicBezTo>
                    <a:pt x="4" y="84"/>
                    <a:pt x="4" y="85"/>
                    <a:pt x="4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5" y="85"/>
                    <a:pt x="4" y="85"/>
                    <a:pt x="5" y="85"/>
                  </a:cubicBezTo>
                  <a:cubicBezTo>
                    <a:pt x="5" y="85"/>
                    <a:pt x="6" y="86"/>
                    <a:pt x="5" y="86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3" y="86"/>
                    <a:pt x="3" y="86"/>
                    <a:pt x="3" y="87"/>
                  </a:cubicBezTo>
                  <a:cubicBezTo>
                    <a:pt x="4" y="87"/>
                    <a:pt x="3" y="86"/>
                    <a:pt x="4" y="86"/>
                  </a:cubicBezTo>
                  <a:cubicBezTo>
                    <a:pt x="5" y="86"/>
                    <a:pt x="4" y="86"/>
                    <a:pt x="5" y="87"/>
                  </a:cubicBezTo>
                  <a:cubicBezTo>
                    <a:pt x="5" y="87"/>
                    <a:pt x="5" y="87"/>
                    <a:pt x="4" y="87"/>
                  </a:cubicBezTo>
                  <a:cubicBezTo>
                    <a:pt x="3" y="87"/>
                    <a:pt x="3" y="87"/>
                    <a:pt x="3" y="88"/>
                  </a:cubicBezTo>
                  <a:cubicBezTo>
                    <a:pt x="2" y="88"/>
                    <a:pt x="1" y="87"/>
                    <a:pt x="2" y="87"/>
                  </a:cubicBezTo>
                  <a:cubicBezTo>
                    <a:pt x="2" y="86"/>
                    <a:pt x="1" y="87"/>
                    <a:pt x="1" y="87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1" y="86"/>
                    <a:pt x="1" y="85"/>
                    <a:pt x="1" y="85"/>
                  </a:cubicBezTo>
                  <a:cubicBezTo>
                    <a:pt x="1" y="85"/>
                    <a:pt x="1" y="84"/>
                    <a:pt x="1" y="83"/>
                  </a:cubicBezTo>
                  <a:cubicBezTo>
                    <a:pt x="1" y="83"/>
                    <a:pt x="1" y="83"/>
                    <a:pt x="1" y="82"/>
                  </a:cubicBezTo>
                  <a:cubicBezTo>
                    <a:pt x="1" y="81"/>
                    <a:pt x="2" y="80"/>
                    <a:pt x="2" y="79"/>
                  </a:cubicBezTo>
                  <a:cubicBezTo>
                    <a:pt x="2" y="79"/>
                    <a:pt x="2" y="78"/>
                    <a:pt x="2" y="78"/>
                  </a:cubicBezTo>
                  <a:cubicBezTo>
                    <a:pt x="3" y="75"/>
                    <a:pt x="3" y="73"/>
                    <a:pt x="4" y="71"/>
                  </a:cubicBezTo>
                  <a:cubicBezTo>
                    <a:pt x="4" y="70"/>
                    <a:pt x="4" y="70"/>
                    <a:pt x="5" y="70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5" y="68"/>
                    <a:pt x="5" y="68"/>
                    <a:pt x="5" y="67"/>
                  </a:cubicBezTo>
                  <a:cubicBezTo>
                    <a:pt x="5" y="67"/>
                    <a:pt x="6" y="67"/>
                    <a:pt x="6" y="67"/>
                  </a:cubicBez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7" y="64"/>
                    <a:pt x="6" y="65"/>
                  </a:cubicBezTo>
                  <a:cubicBezTo>
                    <a:pt x="7" y="64"/>
                    <a:pt x="6" y="63"/>
                    <a:pt x="6" y="63"/>
                  </a:cubicBezTo>
                  <a:cubicBezTo>
                    <a:pt x="6" y="63"/>
                    <a:pt x="6" y="62"/>
                    <a:pt x="7" y="62"/>
                  </a:cubicBezTo>
                  <a:cubicBezTo>
                    <a:pt x="6" y="61"/>
                    <a:pt x="8" y="60"/>
                    <a:pt x="7" y="60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7" y="58"/>
                    <a:pt x="8" y="58"/>
                  </a:cubicBezTo>
                  <a:cubicBezTo>
                    <a:pt x="8" y="58"/>
                    <a:pt x="8" y="57"/>
                    <a:pt x="8" y="57"/>
                  </a:cubicBezTo>
                  <a:cubicBezTo>
                    <a:pt x="8" y="56"/>
                    <a:pt x="8" y="56"/>
                    <a:pt x="8" y="55"/>
                  </a:cubicBezTo>
                  <a:cubicBezTo>
                    <a:pt x="8" y="55"/>
                    <a:pt x="8" y="54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2"/>
                    <a:pt x="8" y="51"/>
                    <a:pt x="9" y="50"/>
                  </a:cubicBezTo>
                  <a:cubicBezTo>
                    <a:pt x="9" y="50"/>
                    <a:pt x="8" y="50"/>
                    <a:pt x="8" y="50"/>
                  </a:cubicBezTo>
                  <a:cubicBezTo>
                    <a:pt x="9" y="49"/>
                    <a:pt x="8" y="48"/>
                    <a:pt x="9" y="48"/>
                  </a:cubicBezTo>
                  <a:cubicBezTo>
                    <a:pt x="9" y="48"/>
                    <a:pt x="8" y="48"/>
                    <a:pt x="8" y="47"/>
                  </a:cubicBezTo>
                  <a:cubicBezTo>
                    <a:pt x="9" y="47"/>
                    <a:pt x="9" y="46"/>
                    <a:pt x="9" y="44"/>
                  </a:cubicBezTo>
                  <a:cubicBezTo>
                    <a:pt x="9" y="44"/>
                    <a:pt x="9" y="42"/>
                    <a:pt x="9" y="42"/>
                  </a:cubicBezTo>
                  <a:cubicBezTo>
                    <a:pt x="8" y="41"/>
                    <a:pt x="8" y="41"/>
                    <a:pt x="8" y="40"/>
                  </a:cubicBezTo>
                  <a:cubicBezTo>
                    <a:pt x="8" y="38"/>
                    <a:pt x="8" y="36"/>
                    <a:pt x="8" y="35"/>
                  </a:cubicBezTo>
                  <a:cubicBezTo>
                    <a:pt x="8" y="33"/>
                    <a:pt x="7" y="31"/>
                    <a:pt x="8" y="31"/>
                  </a:cubicBezTo>
                  <a:cubicBezTo>
                    <a:pt x="8" y="30"/>
                    <a:pt x="8" y="30"/>
                    <a:pt x="8" y="29"/>
                  </a:cubicBezTo>
                  <a:cubicBezTo>
                    <a:pt x="8" y="29"/>
                    <a:pt x="8" y="29"/>
                    <a:pt x="8" y="28"/>
                  </a:cubicBezTo>
                  <a:cubicBezTo>
                    <a:pt x="8" y="28"/>
                    <a:pt x="7" y="27"/>
                    <a:pt x="7" y="26"/>
                  </a:cubicBezTo>
                  <a:cubicBezTo>
                    <a:pt x="7" y="24"/>
                    <a:pt x="8" y="23"/>
                    <a:pt x="8" y="22"/>
                  </a:cubicBezTo>
                  <a:cubicBezTo>
                    <a:pt x="8" y="21"/>
                    <a:pt x="7" y="21"/>
                    <a:pt x="7" y="20"/>
                  </a:cubicBezTo>
                  <a:cubicBezTo>
                    <a:pt x="7" y="20"/>
                    <a:pt x="8" y="20"/>
                    <a:pt x="8" y="19"/>
                  </a:cubicBezTo>
                  <a:cubicBezTo>
                    <a:pt x="8" y="19"/>
                    <a:pt x="7" y="18"/>
                    <a:pt x="7" y="18"/>
                  </a:cubicBezTo>
                  <a:cubicBezTo>
                    <a:pt x="7" y="18"/>
                    <a:pt x="7" y="18"/>
                    <a:pt x="7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7" y="14"/>
                    <a:pt x="7" y="12"/>
                    <a:pt x="7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8"/>
                    <a:pt x="6" y="6"/>
                    <a:pt x="7" y="5"/>
                  </a:cubicBezTo>
                  <a:cubicBezTo>
                    <a:pt x="6" y="3"/>
                    <a:pt x="7" y="3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7" y="2"/>
                    <a:pt x="7" y="1"/>
                  </a:cubicBezTo>
                  <a:cubicBezTo>
                    <a:pt x="8" y="2"/>
                    <a:pt x="8" y="1"/>
                    <a:pt x="9" y="2"/>
                  </a:cubicBezTo>
                  <a:cubicBezTo>
                    <a:pt x="9" y="2"/>
                    <a:pt x="8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4" y="2"/>
                    <a:pt x="15" y="1"/>
                    <a:pt x="15" y="1"/>
                  </a:cubicBezTo>
                  <a:cubicBezTo>
                    <a:pt x="16" y="2"/>
                    <a:pt x="18" y="3"/>
                    <a:pt x="19" y="3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1" y="3"/>
                    <a:pt x="22" y="4"/>
                    <a:pt x="22" y="4"/>
                  </a:cubicBezTo>
                  <a:cubicBezTo>
                    <a:pt x="22" y="4"/>
                    <a:pt x="23" y="4"/>
                    <a:pt x="23" y="4"/>
                  </a:cubicBezTo>
                  <a:cubicBezTo>
                    <a:pt x="25" y="5"/>
                    <a:pt x="27" y="6"/>
                    <a:pt x="28" y="6"/>
                  </a:cubicBezTo>
                  <a:cubicBezTo>
                    <a:pt x="29" y="7"/>
                    <a:pt x="28" y="6"/>
                    <a:pt x="27" y="6"/>
                  </a:cubicBezTo>
                  <a:cubicBezTo>
                    <a:pt x="27" y="6"/>
                    <a:pt x="26" y="7"/>
                    <a:pt x="25" y="6"/>
                  </a:cubicBezTo>
                  <a:cubicBezTo>
                    <a:pt x="25" y="5"/>
                    <a:pt x="25" y="7"/>
                    <a:pt x="25" y="6"/>
                  </a:cubicBezTo>
                  <a:cubicBezTo>
                    <a:pt x="24" y="6"/>
                    <a:pt x="24" y="5"/>
                    <a:pt x="24" y="5"/>
                  </a:cubicBezTo>
                  <a:cubicBezTo>
                    <a:pt x="24" y="6"/>
                    <a:pt x="24" y="6"/>
                    <a:pt x="23" y="5"/>
                  </a:cubicBezTo>
                  <a:cubicBezTo>
                    <a:pt x="23" y="6"/>
                    <a:pt x="24" y="6"/>
                    <a:pt x="24" y="7"/>
                  </a:cubicBezTo>
                  <a:cubicBezTo>
                    <a:pt x="23" y="7"/>
                    <a:pt x="22" y="6"/>
                    <a:pt x="21" y="6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1" y="7"/>
                    <a:pt x="21" y="9"/>
                    <a:pt x="19" y="7"/>
                  </a:cubicBezTo>
                  <a:cubicBezTo>
                    <a:pt x="18" y="7"/>
                    <a:pt x="18" y="7"/>
                    <a:pt x="19" y="8"/>
                  </a:cubicBezTo>
                  <a:cubicBezTo>
                    <a:pt x="19" y="8"/>
                    <a:pt x="18" y="7"/>
                    <a:pt x="18" y="7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4" y="6"/>
                    <a:pt x="14" y="7"/>
                    <a:pt x="12" y="6"/>
                  </a:cubicBezTo>
                  <a:cubicBezTo>
                    <a:pt x="12" y="6"/>
                    <a:pt x="13" y="8"/>
                    <a:pt x="12" y="8"/>
                  </a:cubicBezTo>
                  <a:cubicBezTo>
                    <a:pt x="12" y="7"/>
                    <a:pt x="11" y="7"/>
                    <a:pt x="11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4" y="10"/>
                    <a:pt x="13" y="9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4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8" y="8"/>
                    <a:pt x="20" y="9"/>
                    <a:pt x="22" y="10"/>
                  </a:cubicBezTo>
                  <a:cubicBezTo>
                    <a:pt x="23" y="10"/>
                    <a:pt x="22" y="10"/>
                    <a:pt x="23" y="11"/>
                  </a:cubicBezTo>
                  <a:cubicBezTo>
                    <a:pt x="24" y="11"/>
                    <a:pt x="25" y="11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7" y="12"/>
                    <a:pt x="27" y="12"/>
                    <a:pt x="27" y="13"/>
                  </a:cubicBezTo>
                  <a:cubicBezTo>
                    <a:pt x="28" y="13"/>
                    <a:pt x="28" y="13"/>
                    <a:pt x="27" y="12"/>
                  </a:cubicBezTo>
                  <a:cubicBezTo>
                    <a:pt x="28" y="12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4"/>
                    <a:pt x="27" y="14"/>
                    <a:pt x="26" y="13"/>
                  </a:cubicBezTo>
                  <a:cubicBezTo>
                    <a:pt x="25" y="12"/>
                    <a:pt x="27" y="13"/>
                    <a:pt x="26" y="13"/>
                  </a:cubicBezTo>
                  <a:cubicBezTo>
                    <a:pt x="25" y="12"/>
                    <a:pt x="25" y="12"/>
                    <a:pt x="26" y="13"/>
                  </a:cubicBezTo>
                  <a:cubicBezTo>
                    <a:pt x="25" y="13"/>
                    <a:pt x="25" y="14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3" y="12"/>
                    <a:pt x="24" y="13"/>
                  </a:cubicBezTo>
                  <a:cubicBezTo>
                    <a:pt x="23" y="12"/>
                    <a:pt x="21" y="12"/>
                    <a:pt x="20" y="12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18" y="10"/>
                    <a:pt x="19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4" y="9"/>
                    <a:pt x="15" y="11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4" y="15"/>
                    <a:pt x="14" y="17"/>
                  </a:cubicBezTo>
                  <a:cubicBezTo>
                    <a:pt x="13" y="17"/>
                    <a:pt x="14" y="18"/>
                    <a:pt x="13" y="16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9"/>
                    <a:pt x="13" y="21"/>
                    <a:pt x="13" y="23"/>
                  </a:cubicBezTo>
                  <a:cubicBezTo>
                    <a:pt x="14" y="24"/>
                    <a:pt x="14" y="25"/>
                    <a:pt x="14" y="26"/>
                  </a:cubicBezTo>
                  <a:cubicBezTo>
                    <a:pt x="14" y="27"/>
                    <a:pt x="13" y="27"/>
                    <a:pt x="13" y="28"/>
                  </a:cubicBezTo>
                  <a:cubicBezTo>
                    <a:pt x="13" y="28"/>
                    <a:pt x="14" y="29"/>
                    <a:pt x="14" y="29"/>
                  </a:cubicBezTo>
                  <a:cubicBezTo>
                    <a:pt x="14" y="29"/>
                    <a:pt x="13" y="29"/>
                    <a:pt x="13" y="29"/>
                  </a:cubicBezTo>
                  <a:cubicBezTo>
                    <a:pt x="13" y="30"/>
                    <a:pt x="13" y="32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4"/>
                    <a:pt x="14" y="34"/>
                    <a:pt x="14" y="35"/>
                  </a:cubicBezTo>
                  <a:cubicBezTo>
                    <a:pt x="14" y="36"/>
                    <a:pt x="13" y="35"/>
                    <a:pt x="14" y="36"/>
                  </a:cubicBezTo>
                  <a:cubicBezTo>
                    <a:pt x="14" y="37"/>
                    <a:pt x="13" y="37"/>
                    <a:pt x="14" y="37"/>
                  </a:cubicBezTo>
                  <a:cubicBezTo>
                    <a:pt x="14" y="38"/>
                    <a:pt x="14" y="37"/>
                    <a:pt x="14" y="37"/>
                  </a:cubicBezTo>
                  <a:cubicBezTo>
                    <a:pt x="15" y="38"/>
                    <a:pt x="14" y="38"/>
                    <a:pt x="14" y="38"/>
                  </a:cubicBezTo>
                  <a:cubicBezTo>
                    <a:pt x="14" y="41"/>
                    <a:pt x="14" y="44"/>
                    <a:pt x="14" y="47"/>
                  </a:cubicBezTo>
                  <a:cubicBezTo>
                    <a:pt x="14" y="48"/>
                    <a:pt x="14" y="50"/>
                    <a:pt x="14" y="51"/>
                  </a:cubicBezTo>
                  <a:cubicBezTo>
                    <a:pt x="14" y="52"/>
                    <a:pt x="13" y="52"/>
                    <a:pt x="13" y="52"/>
                  </a:cubicBezTo>
                  <a:cubicBezTo>
                    <a:pt x="13" y="53"/>
                    <a:pt x="14" y="54"/>
                    <a:pt x="13" y="55"/>
                  </a:cubicBezTo>
                  <a:cubicBezTo>
                    <a:pt x="14" y="55"/>
                    <a:pt x="14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8"/>
                    <a:pt x="13" y="58"/>
                  </a:cubicBezTo>
                  <a:cubicBezTo>
                    <a:pt x="13" y="58"/>
                    <a:pt x="13" y="58"/>
                    <a:pt x="13" y="59"/>
                  </a:cubicBezTo>
                  <a:cubicBezTo>
                    <a:pt x="13" y="59"/>
                    <a:pt x="13" y="59"/>
                    <a:pt x="13" y="58"/>
                  </a:cubicBezTo>
                  <a:cubicBezTo>
                    <a:pt x="14" y="59"/>
                    <a:pt x="13" y="60"/>
                    <a:pt x="13" y="61"/>
                  </a:cubicBezTo>
                  <a:cubicBezTo>
                    <a:pt x="12" y="62"/>
                    <a:pt x="12" y="62"/>
                    <a:pt x="12" y="63"/>
                  </a:cubicBezTo>
                  <a:cubicBezTo>
                    <a:pt x="12" y="63"/>
                    <a:pt x="12" y="62"/>
                    <a:pt x="13" y="63"/>
                  </a:cubicBezTo>
                  <a:cubicBezTo>
                    <a:pt x="13" y="64"/>
                    <a:pt x="14" y="64"/>
                    <a:pt x="13" y="65"/>
                  </a:cubicBezTo>
                  <a:cubicBezTo>
                    <a:pt x="13" y="65"/>
                    <a:pt x="13" y="66"/>
                    <a:pt x="13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6"/>
                    <a:pt x="12" y="67"/>
                    <a:pt x="13" y="67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3" y="68"/>
                    <a:pt x="13" y="69"/>
                    <a:pt x="13" y="70"/>
                  </a:cubicBezTo>
                  <a:cubicBezTo>
                    <a:pt x="12" y="70"/>
                    <a:pt x="12" y="71"/>
                    <a:pt x="12" y="71"/>
                  </a:cubicBezTo>
                  <a:cubicBezTo>
                    <a:pt x="13" y="71"/>
                    <a:pt x="12" y="71"/>
                    <a:pt x="13" y="71"/>
                  </a:cubicBezTo>
                  <a:cubicBezTo>
                    <a:pt x="13" y="72"/>
                    <a:pt x="12" y="74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7"/>
                    <a:pt x="12" y="77"/>
                  </a:cubicBezTo>
                  <a:cubicBezTo>
                    <a:pt x="12" y="78"/>
                    <a:pt x="12" y="80"/>
                    <a:pt x="12" y="81"/>
                  </a:cubicBezTo>
                  <a:cubicBezTo>
                    <a:pt x="11" y="81"/>
                    <a:pt x="12" y="81"/>
                    <a:pt x="12" y="82"/>
                  </a:cubicBezTo>
                  <a:cubicBezTo>
                    <a:pt x="12" y="83"/>
                    <a:pt x="11" y="85"/>
                    <a:pt x="11" y="87"/>
                  </a:cubicBezTo>
                  <a:cubicBezTo>
                    <a:pt x="11" y="87"/>
                    <a:pt x="12" y="88"/>
                    <a:pt x="12" y="88"/>
                  </a:cubicBezTo>
                  <a:cubicBezTo>
                    <a:pt x="12" y="89"/>
                    <a:pt x="11" y="90"/>
                    <a:pt x="11" y="91"/>
                  </a:cubicBezTo>
                  <a:cubicBezTo>
                    <a:pt x="11" y="92"/>
                    <a:pt x="11" y="93"/>
                    <a:pt x="11" y="94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1" y="96"/>
                    <a:pt x="11" y="96"/>
                    <a:pt x="11" y="97"/>
                  </a:cubicBezTo>
                  <a:cubicBezTo>
                    <a:pt x="11" y="98"/>
                    <a:pt x="11" y="99"/>
                    <a:pt x="11" y="100"/>
                  </a:cubicBezTo>
                  <a:cubicBezTo>
                    <a:pt x="11" y="100"/>
                    <a:pt x="11" y="100"/>
                    <a:pt x="10" y="100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0" y="99"/>
                    <a:pt x="9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100"/>
                    <a:pt x="9" y="99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8" y="100"/>
                    <a:pt x="8" y="101"/>
                  </a:cubicBezTo>
                  <a:moveTo>
                    <a:pt x="15" y="10"/>
                  </a:moveTo>
                  <a:cubicBezTo>
                    <a:pt x="15" y="10"/>
                    <a:pt x="16" y="11"/>
                    <a:pt x="16" y="10"/>
                  </a:cubicBezTo>
                  <a:cubicBezTo>
                    <a:pt x="16" y="10"/>
                    <a:pt x="14" y="8"/>
                    <a:pt x="15" y="10"/>
                  </a:cubicBezTo>
                  <a:moveTo>
                    <a:pt x="20" y="6"/>
                  </a:moveTo>
                  <a:cubicBezTo>
                    <a:pt x="20" y="7"/>
                    <a:pt x="21" y="7"/>
                    <a:pt x="21" y="7"/>
                  </a:cubicBezTo>
                  <a:cubicBezTo>
                    <a:pt x="21" y="6"/>
                    <a:pt x="19" y="5"/>
                    <a:pt x="19" y="5"/>
                  </a:cubicBezTo>
                  <a:cubicBezTo>
                    <a:pt x="20" y="6"/>
                    <a:pt x="19" y="6"/>
                    <a:pt x="20" y="6"/>
                  </a:cubicBezTo>
                  <a:moveTo>
                    <a:pt x="16" y="2"/>
                  </a:moveTo>
                  <a:cubicBezTo>
                    <a:pt x="16" y="3"/>
                    <a:pt x="18" y="4"/>
                    <a:pt x="18" y="3"/>
                  </a:cubicBezTo>
                  <a:cubicBezTo>
                    <a:pt x="17" y="3"/>
                    <a:pt x="16" y="2"/>
                    <a:pt x="16" y="2"/>
                  </a:cubicBezTo>
                  <a:moveTo>
                    <a:pt x="10" y="2"/>
                  </a:moveTo>
                  <a:cubicBezTo>
                    <a:pt x="10" y="2"/>
                    <a:pt x="11" y="3"/>
                    <a:pt x="11" y="1"/>
                  </a:cubicBezTo>
                  <a:cubicBezTo>
                    <a:pt x="11" y="2"/>
                    <a:pt x="10" y="1"/>
                    <a:pt x="10" y="2"/>
                  </a:cubicBezTo>
                  <a:moveTo>
                    <a:pt x="13" y="12"/>
                  </a:moveTo>
                  <a:cubicBezTo>
                    <a:pt x="13" y="12"/>
                    <a:pt x="12" y="10"/>
                    <a:pt x="12" y="10"/>
                  </a:cubicBezTo>
                  <a:cubicBezTo>
                    <a:pt x="13" y="11"/>
                    <a:pt x="12" y="11"/>
                    <a:pt x="13" y="12"/>
                  </a:cubicBezTo>
                  <a:moveTo>
                    <a:pt x="8" y="23"/>
                  </a:moveTo>
                  <a:cubicBezTo>
                    <a:pt x="9" y="22"/>
                    <a:pt x="9" y="22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moveTo>
                    <a:pt x="9" y="31"/>
                  </a:moveTo>
                  <a:cubicBezTo>
                    <a:pt x="10" y="32"/>
                    <a:pt x="9" y="30"/>
                    <a:pt x="9" y="30"/>
                  </a:cubicBezTo>
                  <a:cubicBezTo>
                    <a:pt x="9" y="31"/>
                    <a:pt x="8" y="32"/>
                    <a:pt x="8" y="32"/>
                  </a:cubicBezTo>
                  <a:cubicBezTo>
                    <a:pt x="9" y="33"/>
                    <a:pt x="9" y="32"/>
                    <a:pt x="9" y="31"/>
                  </a:cubicBezTo>
                  <a:moveTo>
                    <a:pt x="10" y="60"/>
                  </a:moveTo>
                  <a:cubicBezTo>
                    <a:pt x="10" y="60"/>
                    <a:pt x="10" y="60"/>
                    <a:pt x="10" y="59"/>
                  </a:cubicBezTo>
                  <a:cubicBezTo>
                    <a:pt x="10" y="60"/>
                    <a:pt x="10" y="60"/>
                    <a:pt x="10" y="60"/>
                  </a:cubicBezTo>
                  <a:moveTo>
                    <a:pt x="13" y="61"/>
                  </a:moveTo>
                  <a:cubicBezTo>
                    <a:pt x="12" y="61"/>
                    <a:pt x="14" y="59"/>
                    <a:pt x="12" y="59"/>
                  </a:cubicBezTo>
                  <a:cubicBezTo>
                    <a:pt x="12" y="60"/>
                    <a:pt x="12" y="59"/>
                    <a:pt x="13" y="60"/>
                  </a:cubicBezTo>
                  <a:cubicBezTo>
                    <a:pt x="13" y="60"/>
                    <a:pt x="11" y="61"/>
                    <a:pt x="13" y="61"/>
                  </a:cubicBezTo>
                  <a:moveTo>
                    <a:pt x="13" y="64"/>
                  </a:moveTo>
                  <a:cubicBezTo>
                    <a:pt x="13" y="64"/>
                    <a:pt x="13" y="63"/>
                    <a:pt x="12" y="63"/>
                  </a:cubicBezTo>
                  <a:cubicBezTo>
                    <a:pt x="12" y="64"/>
                    <a:pt x="12" y="64"/>
                    <a:pt x="13" y="64"/>
                  </a:cubicBezTo>
                  <a:moveTo>
                    <a:pt x="12" y="65"/>
                  </a:moveTo>
                  <a:cubicBezTo>
                    <a:pt x="12" y="65"/>
                    <a:pt x="12" y="65"/>
                    <a:pt x="12" y="65"/>
                  </a:cubicBezTo>
                  <a:cubicBezTo>
                    <a:pt x="13" y="66"/>
                    <a:pt x="13" y="65"/>
                    <a:pt x="12" y="65"/>
                  </a:cubicBezTo>
                  <a:moveTo>
                    <a:pt x="6" y="70"/>
                  </a:moveTo>
                  <a:cubicBezTo>
                    <a:pt x="6" y="70"/>
                    <a:pt x="6" y="70"/>
                    <a:pt x="6" y="70"/>
                  </a:cubicBezTo>
                  <a:cubicBezTo>
                    <a:pt x="5" y="70"/>
                    <a:pt x="5" y="71"/>
                    <a:pt x="6" y="70"/>
                  </a:cubicBezTo>
                  <a:moveTo>
                    <a:pt x="6" y="73"/>
                  </a:moveTo>
                  <a:cubicBezTo>
                    <a:pt x="6" y="72"/>
                    <a:pt x="7" y="72"/>
                    <a:pt x="7" y="72"/>
                  </a:cubicBezTo>
                  <a:cubicBezTo>
                    <a:pt x="6" y="71"/>
                    <a:pt x="6" y="72"/>
                    <a:pt x="6" y="72"/>
                  </a:cubicBezTo>
                  <a:cubicBezTo>
                    <a:pt x="5" y="72"/>
                    <a:pt x="6" y="72"/>
                    <a:pt x="5" y="72"/>
                  </a:cubicBezTo>
                  <a:cubicBezTo>
                    <a:pt x="5" y="72"/>
                    <a:pt x="5" y="72"/>
                    <a:pt x="6" y="73"/>
                  </a:cubicBezTo>
                  <a:moveTo>
                    <a:pt x="3" y="77"/>
                  </a:moveTo>
                  <a:cubicBezTo>
                    <a:pt x="3" y="78"/>
                    <a:pt x="3" y="78"/>
                    <a:pt x="3" y="78"/>
                  </a:cubicBezTo>
                  <a:cubicBezTo>
                    <a:pt x="4" y="78"/>
                    <a:pt x="4" y="77"/>
                    <a:pt x="3" y="77"/>
                  </a:cubicBezTo>
                  <a:moveTo>
                    <a:pt x="5" y="78"/>
                  </a:moveTo>
                  <a:cubicBezTo>
                    <a:pt x="5" y="78"/>
                    <a:pt x="5" y="77"/>
                    <a:pt x="5" y="77"/>
                  </a:cubicBezTo>
                  <a:cubicBezTo>
                    <a:pt x="5" y="77"/>
                    <a:pt x="5" y="77"/>
                    <a:pt x="4" y="78"/>
                  </a:cubicBezTo>
                  <a:cubicBezTo>
                    <a:pt x="4" y="78"/>
                    <a:pt x="5" y="78"/>
                    <a:pt x="5" y="78"/>
                  </a:cubicBezTo>
                  <a:moveTo>
                    <a:pt x="3" y="86"/>
                  </a:moveTo>
                  <a:cubicBezTo>
                    <a:pt x="2" y="86"/>
                    <a:pt x="1" y="86"/>
                    <a:pt x="1" y="86"/>
                  </a:cubicBezTo>
                  <a:cubicBezTo>
                    <a:pt x="2" y="87"/>
                    <a:pt x="2" y="86"/>
                    <a:pt x="2" y="86"/>
                  </a:cubicBezTo>
                  <a:cubicBezTo>
                    <a:pt x="2" y="86"/>
                    <a:pt x="2" y="86"/>
                    <a:pt x="3" y="86"/>
                  </a:cubicBezTo>
                  <a:cubicBezTo>
                    <a:pt x="2" y="86"/>
                    <a:pt x="3" y="86"/>
                    <a:pt x="3" y="86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2" y="85"/>
                    <a:pt x="3" y="85"/>
                    <a:pt x="3" y="86"/>
                  </a:cubicBezTo>
                  <a:moveTo>
                    <a:pt x="2" y="85"/>
                  </a:move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1" y="85"/>
                    <a:pt x="2" y="85"/>
                  </a:cubicBezTo>
                  <a:moveTo>
                    <a:pt x="4" y="83"/>
                  </a:moveTo>
                  <a:cubicBezTo>
                    <a:pt x="3" y="83"/>
                    <a:pt x="4" y="84"/>
                    <a:pt x="3" y="84"/>
                  </a:cubicBezTo>
                  <a:cubicBezTo>
                    <a:pt x="3" y="84"/>
                    <a:pt x="3" y="85"/>
                    <a:pt x="3" y="85"/>
                  </a:cubicBezTo>
                  <a:cubicBezTo>
                    <a:pt x="4" y="84"/>
                    <a:pt x="3" y="84"/>
                    <a:pt x="4" y="83"/>
                  </a:cubicBezTo>
                  <a:moveTo>
                    <a:pt x="2" y="82"/>
                  </a:moveTo>
                  <a:cubicBezTo>
                    <a:pt x="1" y="82"/>
                    <a:pt x="2" y="82"/>
                    <a:pt x="2" y="83"/>
                  </a:cubicBezTo>
                  <a:cubicBezTo>
                    <a:pt x="2" y="83"/>
                    <a:pt x="1" y="83"/>
                    <a:pt x="2" y="84"/>
                  </a:cubicBezTo>
                  <a:cubicBezTo>
                    <a:pt x="3" y="83"/>
                    <a:pt x="3" y="82"/>
                    <a:pt x="2" y="82"/>
                  </a:cubicBezTo>
                  <a:moveTo>
                    <a:pt x="2" y="80"/>
                  </a:moveTo>
                  <a:cubicBezTo>
                    <a:pt x="3" y="80"/>
                    <a:pt x="3" y="80"/>
                    <a:pt x="3" y="81"/>
                  </a:cubicBezTo>
                  <a:cubicBezTo>
                    <a:pt x="3" y="80"/>
                    <a:pt x="3" y="80"/>
                    <a:pt x="2" y="80"/>
                  </a:cubicBezTo>
                  <a:moveTo>
                    <a:pt x="9" y="95"/>
                  </a:moveTo>
                  <a:cubicBezTo>
                    <a:pt x="9" y="95"/>
                    <a:pt x="10" y="95"/>
                    <a:pt x="10" y="95"/>
                  </a:cubicBezTo>
                  <a:cubicBezTo>
                    <a:pt x="9" y="95"/>
                    <a:pt x="9" y="95"/>
                    <a:pt x="8" y="95"/>
                  </a:cubicBezTo>
                  <a:cubicBezTo>
                    <a:pt x="8" y="95"/>
                    <a:pt x="9" y="95"/>
                    <a:pt x="9" y="95"/>
                  </a:cubicBezTo>
                  <a:moveTo>
                    <a:pt x="10" y="98"/>
                  </a:moveTo>
                  <a:cubicBezTo>
                    <a:pt x="10" y="97"/>
                    <a:pt x="10" y="97"/>
                    <a:pt x="11" y="97"/>
                  </a:cubicBezTo>
                  <a:cubicBezTo>
                    <a:pt x="11" y="97"/>
                    <a:pt x="11" y="98"/>
                    <a:pt x="11" y="97"/>
                  </a:cubicBezTo>
                  <a:cubicBezTo>
                    <a:pt x="10" y="97"/>
                    <a:pt x="11" y="97"/>
                    <a:pt x="11" y="96"/>
                  </a:cubicBezTo>
                  <a:cubicBezTo>
                    <a:pt x="10" y="96"/>
                    <a:pt x="10" y="97"/>
                    <a:pt x="10" y="97"/>
                  </a:cubicBezTo>
                  <a:cubicBezTo>
                    <a:pt x="10" y="97"/>
                    <a:pt x="10" y="97"/>
                    <a:pt x="10" y="98"/>
                  </a:cubicBezTo>
                  <a:moveTo>
                    <a:pt x="34" y="14"/>
                  </a:moveTo>
                  <a:cubicBezTo>
                    <a:pt x="34" y="14"/>
                    <a:pt x="34" y="14"/>
                    <a:pt x="35" y="14"/>
                  </a:cubicBezTo>
                  <a:cubicBezTo>
                    <a:pt x="36" y="14"/>
                    <a:pt x="36" y="15"/>
                    <a:pt x="37" y="16"/>
                  </a:cubicBezTo>
                  <a:cubicBezTo>
                    <a:pt x="37" y="17"/>
                    <a:pt x="36" y="17"/>
                    <a:pt x="35" y="17"/>
                  </a:cubicBezTo>
                  <a:cubicBezTo>
                    <a:pt x="35" y="16"/>
                    <a:pt x="36" y="16"/>
                    <a:pt x="36" y="16"/>
                  </a:cubicBezTo>
                  <a:cubicBezTo>
                    <a:pt x="36" y="15"/>
                    <a:pt x="36" y="15"/>
                    <a:pt x="35" y="15"/>
                  </a:cubicBezTo>
                  <a:cubicBezTo>
                    <a:pt x="35" y="16"/>
                    <a:pt x="34" y="17"/>
                    <a:pt x="33" y="15"/>
                  </a:cubicBezTo>
                  <a:cubicBezTo>
                    <a:pt x="33" y="15"/>
                    <a:pt x="34" y="16"/>
                    <a:pt x="34" y="15"/>
                  </a:cubicBezTo>
                  <a:cubicBezTo>
                    <a:pt x="33" y="14"/>
                    <a:pt x="32" y="15"/>
                    <a:pt x="31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2" y="15"/>
                    <a:pt x="32" y="15"/>
                    <a:pt x="33" y="15"/>
                  </a:cubicBezTo>
                  <a:cubicBezTo>
                    <a:pt x="34" y="17"/>
                    <a:pt x="31" y="16"/>
                    <a:pt x="31" y="15"/>
                  </a:cubicBezTo>
                  <a:cubicBezTo>
                    <a:pt x="31" y="15"/>
                    <a:pt x="30" y="15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30" y="12"/>
                    <a:pt x="31" y="12"/>
                    <a:pt x="31" y="12"/>
                  </a:cubicBezTo>
                  <a:cubicBezTo>
                    <a:pt x="32" y="13"/>
                    <a:pt x="33" y="14"/>
                    <a:pt x="34" y="14"/>
                  </a:cubicBezTo>
                  <a:moveTo>
                    <a:pt x="32" y="10"/>
                  </a:move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33" y="11"/>
                    <a:pt x="34" y="12"/>
                  </a:cubicBezTo>
                  <a:cubicBezTo>
                    <a:pt x="33" y="12"/>
                    <a:pt x="33" y="11"/>
                    <a:pt x="32" y="10"/>
                  </a:cubicBezTo>
                  <a:moveTo>
                    <a:pt x="30" y="11"/>
                  </a:moveTo>
                  <a:cubicBezTo>
                    <a:pt x="29" y="10"/>
                    <a:pt x="29" y="11"/>
                    <a:pt x="28" y="10"/>
                  </a:cubicBezTo>
                  <a:cubicBezTo>
                    <a:pt x="28" y="10"/>
                    <a:pt x="30" y="10"/>
                    <a:pt x="30" y="11"/>
                  </a:cubicBezTo>
                </a:path>
              </a:pathLst>
            </a:custGeom>
            <a:solidFill>
              <a:srgbClr val="C84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2"/>
            <p:cNvSpPr>
              <a:spLocks noEditPoints="1"/>
            </p:cNvSpPr>
            <p:nvPr/>
          </p:nvSpPr>
          <p:spPr bwMode="auto">
            <a:xfrm>
              <a:off x="5761038" y="2984500"/>
              <a:ext cx="669925" cy="889000"/>
            </a:xfrm>
            <a:custGeom>
              <a:avLst/>
              <a:gdLst>
                <a:gd name="T0" fmla="*/ 104 w 155"/>
                <a:gd name="T1" fmla="*/ 25 h 207"/>
                <a:gd name="T2" fmla="*/ 106 w 155"/>
                <a:gd name="T3" fmla="*/ 26 h 207"/>
                <a:gd name="T4" fmla="*/ 55 w 155"/>
                <a:gd name="T5" fmla="*/ 198 h 207"/>
                <a:gd name="T6" fmla="*/ 61 w 155"/>
                <a:gd name="T7" fmla="*/ 193 h 207"/>
                <a:gd name="T8" fmla="*/ 29 w 155"/>
                <a:gd name="T9" fmla="*/ 184 h 207"/>
                <a:gd name="T10" fmla="*/ 36 w 155"/>
                <a:gd name="T11" fmla="*/ 188 h 207"/>
                <a:gd name="T12" fmla="*/ 29 w 155"/>
                <a:gd name="T13" fmla="*/ 190 h 207"/>
                <a:gd name="T14" fmla="*/ 3 w 155"/>
                <a:gd name="T15" fmla="*/ 178 h 207"/>
                <a:gd name="T16" fmla="*/ 2 w 155"/>
                <a:gd name="T17" fmla="*/ 160 h 207"/>
                <a:gd name="T18" fmla="*/ 119 w 155"/>
                <a:gd name="T19" fmla="*/ 180 h 207"/>
                <a:gd name="T20" fmla="*/ 91 w 155"/>
                <a:gd name="T21" fmla="*/ 203 h 207"/>
                <a:gd name="T22" fmla="*/ 113 w 155"/>
                <a:gd name="T23" fmla="*/ 155 h 207"/>
                <a:gd name="T24" fmla="*/ 127 w 155"/>
                <a:gd name="T25" fmla="*/ 121 h 207"/>
                <a:gd name="T26" fmla="*/ 127 w 155"/>
                <a:gd name="T27" fmla="*/ 105 h 207"/>
                <a:gd name="T28" fmla="*/ 95 w 155"/>
                <a:gd name="T29" fmla="*/ 48 h 207"/>
                <a:gd name="T30" fmla="*/ 58 w 155"/>
                <a:gd name="T31" fmla="*/ 23 h 207"/>
                <a:gd name="T32" fmla="*/ 42 w 155"/>
                <a:gd name="T33" fmla="*/ 28 h 207"/>
                <a:gd name="T34" fmla="*/ 38 w 155"/>
                <a:gd name="T35" fmla="*/ 87 h 207"/>
                <a:gd name="T36" fmla="*/ 27 w 155"/>
                <a:gd name="T37" fmla="*/ 159 h 207"/>
                <a:gd name="T38" fmla="*/ 18 w 155"/>
                <a:gd name="T39" fmla="*/ 89 h 207"/>
                <a:gd name="T40" fmla="*/ 17 w 155"/>
                <a:gd name="T41" fmla="*/ 55 h 207"/>
                <a:gd name="T42" fmla="*/ 75 w 155"/>
                <a:gd name="T43" fmla="*/ 5 h 207"/>
                <a:gd name="T44" fmla="*/ 94 w 155"/>
                <a:gd name="T45" fmla="*/ 24 h 207"/>
                <a:gd name="T46" fmla="*/ 127 w 155"/>
                <a:gd name="T47" fmla="*/ 57 h 207"/>
                <a:gd name="T48" fmla="*/ 143 w 155"/>
                <a:gd name="T49" fmla="*/ 101 h 207"/>
                <a:gd name="T50" fmla="*/ 145 w 155"/>
                <a:gd name="T51" fmla="*/ 89 h 207"/>
                <a:gd name="T52" fmla="*/ 111 w 155"/>
                <a:gd name="T53" fmla="*/ 28 h 207"/>
                <a:gd name="T54" fmla="*/ 152 w 155"/>
                <a:gd name="T55" fmla="*/ 79 h 207"/>
                <a:gd name="T56" fmla="*/ 135 w 155"/>
                <a:gd name="T57" fmla="*/ 162 h 207"/>
                <a:gd name="T58" fmla="*/ 118 w 155"/>
                <a:gd name="T59" fmla="*/ 175 h 207"/>
                <a:gd name="T60" fmla="*/ 104 w 155"/>
                <a:gd name="T61" fmla="*/ 195 h 207"/>
                <a:gd name="T62" fmla="*/ 78 w 155"/>
                <a:gd name="T63" fmla="*/ 204 h 207"/>
                <a:gd name="T64" fmla="*/ 79 w 155"/>
                <a:gd name="T65" fmla="*/ 201 h 207"/>
                <a:gd name="T66" fmla="*/ 68 w 155"/>
                <a:gd name="T67" fmla="*/ 195 h 207"/>
                <a:gd name="T68" fmla="*/ 99 w 155"/>
                <a:gd name="T69" fmla="*/ 182 h 207"/>
                <a:gd name="T70" fmla="*/ 131 w 155"/>
                <a:gd name="T71" fmla="*/ 79 h 207"/>
                <a:gd name="T72" fmla="*/ 131 w 155"/>
                <a:gd name="T73" fmla="*/ 123 h 207"/>
                <a:gd name="T74" fmla="*/ 128 w 155"/>
                <a:gd name="T75" fmla="*/ 114 h 207"/>
                <a:gd name="T76" fmla="*/ 82 w 155"/>
                <a:gd name="T77" fmla="*/ 201 h 207"/>
                <a:gd name="T78" fmla="*/ 88 w 155"/>
                <a:gd name="T79" fmla="*/ 191 h 207"/>
                <a:gd name="T80" fmla="*/ 101 w 155"/>
                <a:gd name="T81" fmla="*/ 188 h 207"/>
                <a:gd name="T82" fmla="*/ 108 w 155"/>
                <a:gd name="T83" fmla="*/ 177 h 207"/>
                <a:gd name="T84" fmla="*/ 117 w 155"/>
                <a:gd name="T85" fmla="*/ 172 h 207"/>
                <a:gd name="T86" fmla="*/ 139 w 155"/>
                <a:gd name="T87" fmla="*/ 150 h 207"/>
                <a:gd name="T88" fmla="*/ 148 w 155"/>
                <a:gd name="T89" fmla="*/ 135 h 207"/>
                <a:gd name="T90" fmla="*/ 150 w 155"/>
                <a:gd name="T91" fmla="*/ 116 h 207"/>
                <a:gd name="T92" fmla="*/ 18 w 155"/>
                <a:gd name="T93" fmla="*/ 73 h 207"/>
                <a:gd name="T94" fmla="*/ 26 w 155"/>
                <a:gd name="T95" fmla="*/ 56 h 207"/>
                <a:gd name="T96" fmla="*/ 44 w 155"/>
                <a:gd name="T97" fmla="*/ 7 h 207"/>
                <a:gd name="T98" fmla="*/ 62 w 155"/>
                <a:gd name="T99" fmla="*/ 8 h 207"/>
                <a:gd name="T100" fmla="*/ 109 w 155"/>
                <a:gd name="T101" fmla="*/ 37 h 207"/>
                <a:gd name="T102" fmla="*/ 129 w 155"/>
                <a:gd name="T103" fmla="*/ 110 h 207"/>
                <a:gd name="T104" fmla="*/ 89 w 155"/>
                <a:gd name="T105" fmla="*/ 195 h 207"/>
                <a:gd name="T106" fmla="*/ 20 w 155"/>
                <a:gd name="T107" fmla="*/ 21 h 207"/>
                <a:gd name="T108" fmla="*/ 125 w 155"/>
                <a:gd name="T109" fmla="*/ 131 h 207"/>
                <a:gd name="T110" fmla="*/ 120 w 155"/>
                <a:gd name="T111" fmla="*/ 147 h 207"/>
                <a:gd name="T112" fmla="*/ 40 w 155"/>
                <a:gd name="T113" fmla="*/ 176 h 207"/>
                <a:gd name="T114" fmla="*/ 77 w 155"/>
                <a:gd name="T115" fmla="*/ 178 h 207"/>
                <a:gd name="T116" fmla="*/ 103 w 155"/>
                <a:gd name="T117" fmla="*/ 169 h 207"/>
                <a:gd name="T118" fmla="*/ 72 w 155"/>
                <a:gd name="T119" fmla="*/ 184 h 207"/>
                <a:gd name="T120" fmla="*/ 102 w 155"/>
                <a:gd name="T121" fmla="*/ 165 h 207"/>
                <a:gd name="T122" fmla="*/ 42 w 155"/>
                <a:gd name="T123" fmla="*/ 173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5" h="207">
                  <a:moveTo>
                    <a:pt x="109" y="25"/>
                  </a:moveTo>
                  <a:cubicBezTo>
                    <a:pt x="109" y="25"/>
                    <a:pt x="110" y="26"/>
                    <a:pt x="110" y="25"/>
                  </a:cubicBezTo>
                  <a:cubicBezTo>
                    <a:pt x="111" y="25"/>
                    <a:pt x="111" y="25"/>
                    <a:pt x="111" y="25"/>
                  </a:cubicBezTo>
                  <a:cubicBezTo>
                    <a:pt x="110" y="26"/>
                    <a:pt x="109" y="25"/>
                    <a:pt x="110" y="26"/>
                  </a:cubicBezTo>
                  <a:cubicBezTo>
                    <a:pt x="110" y="26"/>
                    <a:pt x="109" y="26"/>
                    <a:pt x="109" y="25"/>
                  </a:cubicBezTo>
                  <a:moveTo>
                    <a:pt x="105" y="25"/>
                  </a:moveTo>
                  <a:cubicBezTo>
                    <a:pt x="106" y="24"/>
                    <a:pt x="106" y="25"/>
                    <a:pt x="106" y="25"/>
                  </a:cubicBezTo>
                  <a:cubicBezTo>
                    <a:pt x="107" y="25"/>
                    <a:pt x="106" y="25"/>
                    <a:pt x="106" y="25"/>
                  </a:cubicBezTo>
                  <a:cubicBezTo>
                    <a:pt x="106" y="26"/>
                    <a:pt x="108" y="26"/>
                    <a:pt x="107" y="26"/>
                  </a:cubicBezTo>
                  <a:cubicBezTo>
                    <a:pt x="106" y="26"/>
                    <a:pt x="106" y="25"/>
                    <a:pt x="105" y="25"/>
                  </a:cubicBezTo>
                  <a:moveTo>
                    <a:pt x="109" y="25"/>
                  </a:moveTo>
                  <a:cubicBezTo>
                    <a:pt x="108" y="24"/>
                    <a:pt x="108" y="24"/>
                    <a:pt x="108" y="24"/>
                  </a:cubicBezTo>
                  <a:cubicBezTo>
                    <a:pt x="109" y="24"/>
                    <a:pt x="110" y="24"/>
                    <a:pt x="109" y="25"/>
                  </a:cubicBezTo>
                  <a:moveTo>
                    <a:pt x="96" y="19"/>
                  </a:moveTo>
                  <a:cubicBezTo>
                    <a:pt x="97" y="19"/>
                    <a:pt x="97" y="19"/>
                    <a:pt x="98" y="20"/>
                  </a:cubicBezTo>
                  <a:cubicBezTo>
                    <a:pt x="98" y="20"/>
                    <a:pt x="98" y="19"/>
                    <a:pt x="99" y="19"/>
                  </a:cubicBezTo>
                  <a:cubicBezTo>
                    <a:pt x="99" y="20"/>
                    <a:pt x="100" y="20"/>
                    <a:pt x="100" y="21"/>
                  </a:cubicBezTo>
                  <a:cubicBezTo>
                    <a:pt x="101" y="21"/>
                    <a:pt x="100" y="21"/>
                    <a:pt x="100" y="21"/>
                  </a:cubicBezTo>
                  <a:cubicBezTo>
                    <a:pt x="99" y="21"/>
                    <a:pt x="100" y="21"/>
                    <a:pt x="100" y="22"/>
                  </a:cubicBezTo>
                  <a:cubicBezTo>
                    <a:pt x="100" y="22"/>
                    <a:pt x="100" y="21"/>
                    <a:pt x="101" y="22"/>
                  </a:cubicBezTo>
                  <a:cubicBezTo>
                    <a:pt x="102" y="22"/>
                    <a:pt x="101" y="23"/>
                    <a:pt x="101" y="24"/>
                  </a:cubicBezTo>
                  <a:cubicBezTo>
                    <a:pt x="102" y="24"/>
                    <a:pt x="103" y="25"/>
                    <a:pt x="103" y="25"/>
                  </a:cubicBezTo>
                  <a:cubicBezTo>
                    <a:pt x="101" y="25"/>
                    <a:pt x="101" y="23"/>
                    <a:pt x="100" y="22"/>
                  </a:cubicBezTo>
                  <a:cubicBezTo>
                    <a:pt x="100" y="23"/>
                    <a:pt x="100" y="23"/>
                    <a:pt x="100" y="23"/>
                  </a:cubicBezTo>
                  <a:cubicBezTo>
                    <a:pt x="99" y="23"/>
                    <a:pt x="99" y="22"/>
                    <a:pt x="99" y="21"/>
                  </a:cubicBezTo>
                  <a:cubicBezTo>
                    <a:pt x="98" y="20"/>
                    <a:pt x="97" y="21"/>
                    <a:pt x="96" y="20"/>
                  </a:cubicBezTo>
                  <a:cubicBezTo>
                    <a:pt x="96" y="20"/>
                    <a:pt x="96" y="19"/>
                    <a:pt x="96" y="19"/>
                  </a:cubicBezTo>
                  <a:cubicBezTo>
                    <a:pt x="95" y="20"/>
                    <a:pt x="96" y="20"/>
                    <a:pt x="95" y="21"/>
                  </a:cubicBezTo>
                  <a:cubicBezTo>
                    <a:pt x="95" y="20"/>
                    <a:pt x="94" y="20"/>
                    <a:pt x="94" y="20"/>
                  </a:cubicBezTo>
                  <a:cubicBezTo>
                    <a:pt x="94" y="20"/>
                    <a:pt x="94" y="19"/>
                    <a:pt x="93" y="19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4" y="19"/>
                    <a:pt x="95" y="17"/>
                    <a:pt x="96" y="18"/>
                  </a:cubicBezTo>
                  <a:cubicBezTo>
                    <a:pt x="96" y="18"/>
                    <a:pt x="95" y="19"/>
                    <a:pt x="95" y="19"/>
                  </a:cubicBezTo>
                  <a:cubicBezTo>
                    <a:pt x="94" y="19"/>
                    <a:pt x="95" y="19"/>
                    <a:pt x="95" y="20"/>
                  </a:cubicBezTo>
                  <a:cubicBezTo>
                    <a:pt x="96" y="19"/>
                    <a:pt x="96" y="19"/>
                    <a:pt x="96" y="18"/>
                  </a:cubicBezTo>
                  <a:cubicBezTo>
                    <a:pt x="97" y="19"/>
                    <a:pt x="97" y="19"/>
                    <a:pt x="96" y="19"/>
                  </a:cubicBezTo>
                  <a:moveTo>
                    <a:pt x="105" y="22"/>
                  </a:moveTo>
                  <a:cubicBezTo>
                    <a:pt x="106" y="21"/>
                    <a:pt x="107" y="22"/>
                    <a:pt x="107" y="22"/>
                  </a:cubicBezTo>
                  <a:cubicBezTo>
                    <a:pt x="106" y="23"/>
                    <a:pt x="106" y="22"/>
                    <a:pt x="105" y="22"/>
                  </a:cubicBezTo>
                  <a:moveTo>
                    <a:pt x="101" y="19"/>
                  </a:moveTo>
                  <a:cubicBezTo>
                    <a:pt x="102" y="19"/>
                    <a:pt x="102" y="19"/>
                    <a:pt x="102" y="19"/>
                  </a:cubicBezTo>
                  <a:cubicBezTo>
                    <a:pt x="102" y="19"/>
                    <a:pt x="102" y="20"/>
                    <a:pt x="102" y="20"/>
                  </a:cubicBezTo>
                  <a:cubicBezTo>
                    <a:pt x="104" y="22"/>
                    <a:pt x="102" y="20"/>
                    <a:pt x="101" y="20"/>
                  </a:cubicBezTo>
                  <a:cubicBezTo>
                    <a:pt x="101" y="20"/>
                    <a:pt x="101" y="19"/>
                    <a:pt x="101" y="19"/>
                  </a:cubicBezTo>
                  <a:moveTo>
                    <a:pt x="104" y="20"/>
                  </a:moveTo>
                  <a:cubicBezTo>
                    <a:pt x="105" y="21"/>
                    <a:pt x="105" y="21"/>
                    <a:pt x="105" y="21"/>
                  </a:cubicBezTo>
                  <a:cubicBezTo>
                    <a:pt x="105" y="21"/>
                    <a:pt x="104" y="21"/>
                    <a:pt x="104" y="22"/>
                  </a:cubicBezTo>
                  <a:cubicBezTo>
                    <a:pt x="103" y="21"/>
                    <a:pt x="104" y="20"/>
                    <a:pt x="104" y="20"/>
                  </a:cubicBezTo>
                  <a:moveTo>
                    <a:pt x="105" y="24"/>
                  </a:moveTo>
                  <a:cubicBezTo>
                    <a:pt x="106" y="25"/>
                    <a:pt x="105" y="25"/>
                    <a:pt x="104" y="24"/>
                  </a:cubicBezTo>
                  <a:cubicBezTo>
                    <a:pt x="104" y="25"/>
                    <a:pt x="106" y="25"/>
                    <a:pt x="106" y="26"/>
                  </a:cubicBezTo>
                  <a:cubicBezTo>
                    <a:pt x="105" y="26"/>
                    <a:pt x="105" y="25"/>
                    <a:pt x="104" y="25"/>
                  </a:cubicBezTo>
                  <a:cubicBezTo>
                    <a:pt x="104" y="25"/>
                    <a:pt x="104" y="24"/>
                    <a:pt x="104" y="24"/>
                  </a:cubicBezTo>
                  <a:cubicBezTo>
                    <a:pt x="105" y="24"/>
                    <a:pt x="104" y="25"/>
                    <a:pt x="105" y="24"/>
                  </a:cubicBezTo>
                  <a:moveTo>
                    <a:pt x="109" y="27"/>
                  </a:moveTo>
                  <a:cubicBezTo>
                    <a:pt x="109" y="28"/>
                    <a:pt x="107" y="27"/>
                    <a:pt x="108" y="26"/>
                  </a:cubicBezTo>
                  <a:cubicBezTo>
                    <a:pt x="108" y="27"/>
                    <a:pt x="109" y="27"/>
                    <a:pt x="109" y="27"/>
                  </a:cubicBezTo>
                  <a:moveTo>
                    <a:pt x="127" y="164"/>
                  </a:moveTo>
                  <a:cubicBezTo>
                    <a:pt x="126" y="163"/>
                    <a:pt x="126" y="165"/>
                    <a:pt x="126" y="165"/>
                  </a:cubicBezTo>
                  <a:cubicBezTo>
                    <a:pt x="126" y="164"/>
                    <a:pt x="126" y="164"/>
                    <a:pt x="127" y="164"/>
                  </a:cubicBezTo>
                  <a:cubicBezTo>
                    <a:pt x="127" y="164"/>
                    <a:pt x="126" y="163"/>
                    <a:pt x="126" y="163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1"/>
                    <a:pt x="128" y="162"/>
                    <a:pt x="128" y="162"/>
                  </a:cubicBezTo>
                  <a:cubicBezTo>
                    <a:pt x="128" y="162"/>
                    <a:pt x="129" y="160"/>
                    <a:pt x="129" y="161"/>
                  </a:cubicBezTo>
                  <a:cubicBezTo>
                    <a:pt x="129" y="162"/>
                    <a:pt x="128" y="162"/>
                    <a:pt x="127" y="162"/>
                  </a:cubicBezTo>
                  <a:cubicBezTo>
                    <a:pt x="127" y="163"/>
                    <a:pt x="127" y="163"/>
                    <a:pt x="127" y="164"/>
                  </a:cubicBezTo>
                  <a:cubicBezTo>
                    <a:pt x="128" y="164"/>
                    <a:pt x="127" y="163"/>
                    <a:pt x="128" y="162"/>
                  </a:cubicBezTo>
                  <a:cubicBezTo>
                    <a:pt x="129" y="163"/>
                    <a:pt x="130" y="159"/>
                    <a:pt x="132" y="158"/>
                  </a:cubicBezTo>
                  <a:cubicBezTo>
                    <a:pt x="131" y="159"/>
                    <a:pt x="130" y="161"/>
                    <a:pt x="129" y="163"/>
                  </a:cubicBezTo>
                  <a:cubicBezTo>
                    <a:pt x="128" y="164"/>
                    <a:pt x="128" y="164"/>
                    <a:pt x="127" y="165"/>
                  </a:cubicBezTo>
                  <a:cubicBezTo>
                    <a:pt x="127" y="166"/>
                    <a:pt x="126" y="167"/>
                    <a:pt x="126" y="167"/>
                  </a:cubicBezTo>
                  <a:cubicBezTo>
                    <a:pt x="125" y="166"/>
                    <a:pt x="127" y="165"/>
                    <a:pt x="127" y="164"/>
                  </a:cubicBezTo>
                  <a:moveTo>
                    <a:pt x="125" y="172"/>
                  </a:moveTo>
                  <a:cubicBezTo>
                    <a:pt x="126" y="173"/>
                    <a:pt x="124" y="173"/>
                    <a:pt x="124" y="174"/>
                  </a:cubicBezTo>
                  <a:cubicBezTo>
                    <a:pt x="124" y="175"/>
                    <a:pt x="124" y="175"/>
                    <a:pt x="124" y="175"/>
                  </a:cubicBezTo>
                  <a:cubicBezTo>
                    <a:pt x="122" y="174"/>
                    <a:pt x="125" y="172"/>
                    <a:pt x="125" y="172"/>
                  </a:cubicBezTo>
                  <a:moveTo>
                    <a:pt x="127" y="171"/>
                  </a:moveTo>
                  <a:cubicBezTo>
                    <a:pt x="127" y="171"/>
                    <a:pt x="127" y="170"/>
                    <a:pt x="126" y="171"/>
                  </a:cubicBezTo>
                  <a:cubicBezTo>
                    <a:pt x="126" y="171"/>
                    <a:pt x="126" y="171"/>
                    <a:pt x="127" y="171"/>
                  </a:cubicBezTo>
                  <a:cubicBezTo>
                    <a:pt x="127" y="172"/>
                    <a:pt x="126" y="172"/>
                    <a:pt x="125" y="173"/>
                  </a:cubicBezTo>
                  <a:cubicBezTo>
                    <a:pt x="125" y="172"/>
                    <a:pt x="125" y="172"/>
                    <a:pt x="125" y="172"/>
                  </a:cubicBezTo>
                  <a:cubicBezTo>
                    <a:pt x="126" y="171"/>
                    <a:pt x="126" y="169"/>
                    <a:pt x="127" y="168"/>
                  </a:cubicBezTo>
                  <a:cubicBezTo>
                    <a:pt x="128" y="167"/>
                    <a:pt x="129" y="167"/>
                    <a:pt x="129" y="166"/>
                  </a:cubicBezTo>
                  <a:cubicBezTo>
                    <a:pt x="129" y="166"/>
                    <a:pt x="129" y="166"/>
                    <a:pt x="129" y="167"/>
                  </a:cubicBezTo>
                  <a:cubicBezTo>
                    <a:pt x="130" y="167"/>
                    <a:pt x="130" y="166"/>
                    <a:pt x="131" y="165"/>
                  </a:cubicBezTo>
                  <a:cubicBezTo>
                    <a:pt x="132" y="166"/>
                    <a:pt x="130" y="167"/>
                    <a:pt x="131" y="167"/>
                  </a:cubicBezTo>
                  <a:cubicBezTo>
                    <a:pt x="131" y="168"/>
                    <a:pt x="130" y="167"/>
                    <a:pt x="129" y="167"/>
                  </a:cubicBezTo>
                  <a:cubicBezTo>
                    <a:pt x="129" y="168"/>
                    <a:pt x="129" y="167"/>
                    <a:pt x="128" y="167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7" y="168"/>
                    <a:pt x="127" y="168"/>
                  </a:cubicBezTo>
                  <a:cubicBezTo>
                    <a:pt x="127" y="169"/>
                    <a:pt x="127" y="169"/>
                    <a:pt x="128" y="169"/>
                  </a:cubicBezTo>
                  <a:cubicBezTo>
                    <a:pt x="128" y="169"/>
                    <a:pt x="128" y="168"/>
                    <a:pt x="129" y="168"/>
                  </a:cubicBezTo>
                  <a:cubicBezTo>
                    <a:pt x="129" y="168"/>
                    <a:pt x="129" y="169"/>
                    <a:pt x="129" y="168"/>
                  </a:cubicBezTo>
                  <a:cubicBezTo>
                    <a:pt x="129" y="168"/>
                    <a:pt x="129" y="167"/>
                    <a:pt x="130" y="168"/>
                  </a:cubicBezTo>
                  <a:cubicBezTo>
                    <a:pt x="129" y="169"/>
                    <a:pt x="128" y="170"/>
                    <a:pt x="127" y="171"/>
                  </a:cubicBezTo>
                  <a:moveTo>
                    <a:pt x="127" y="170"/>
                  </a:moveTo>
                  <a:cubicBezTo>
                    <a:pt x="127" y="170"/>
                    <a:pt x="128" y="170"/>
                    <a:pt x="128" y="169"/>
                  </a:cubicBezTo>
                  <a:cubicBezTo>
                    <a:pt x="127" y="169"/>
                    <a:pt x="126" y="170"/>
                    <a:pt x="127" y="170"/>
                  </a:cubicBezTo>
                  <a:moveTo>
                    <a:pt x="106" y="26"/>
                  </a:moveTo>
                  <a:cubicBezTo>
                    <a:pt x="107" y="27"/>
                    <a:pt x="106" y="28"/>
                    <a:pt x="107" y="28"/>
                  </a:cubicBezTo>
                  <a:cubicBezTo>
                    <a:pt x="106" y="28"/>
                    <a:pt x="106" y="28"/>
                    <a:pt x="106" y="27"/>
                  </a:cubicBezTo>
                  <a:cubicBezTo>
                    <a:pt x="105" y="27"/>
                    <a:pt x="104" y="27"/>
                    <a:pt x="104" y="26"/>
                  </a:cubicBezTo>
                  <a:cubicBezTo>
                    <a:pt x="104" y="25"/>
                    <a:pt x="104" y="26"/>
                    <a:pt x="105" y="27"/>
                  </a:cubicBezTo>
                  <a:cubicBezTo>
                    <a:pt x="105" y="27"/>
                    <a:pt x="105" y="26"/>
                    <a:pt x="106" y="26"/>
                  </a:cubicBezTo>
                  <a:moveTo>
                    <a:pt x="123" y="177"/>
                  </a:moveTo>
                  <a:cubicBezTo>
                    <a:pt x="122" y="178"/>
                    <a:pt x="121" y="178"/>
                    <a:pt x="122" y="177"/>
                  </a:cubicBezTo>
                  <a:cubicBezTo>
                    <a:pt x="122" y="178"/>
                    <a:pt x="122" y="176"/>
                    <a:pt x="123" y="177"/>
                  </a:cubicBezTo>
                  <a:moveTo>
                    <a:pt x="123" y="174"/>
                  </a:moveTo>
                  <a:cubicBezTo>
                    <a:pt x="122" y="175"/>
                    <a:pt x="122" y="175"/>
                    <a:pt x="122" y="175"/>
                  </a:cubicBezTo>
                  <a:cubicBezTo>
                    <a:pt x="121" y="175"/>
                    <a:pt x="123" y="173"/>
                    <a:pt x="123" y="174"/>
                  </a:cubicBezTo>
                  <a:moveTo>
                    <a:pt x="111" y="27"/>
                  </a:moveTo>
                  <a:cubicBezTo>
                    <a:pt x="110" y="26"/>
                    <a:pt x="110" y="26"/>
                    <a:pt x="110" y="26"/>
                  </a:cubicBezTo>
                  <a:cubicBezTo>
                    <a:pt x="111" y="25"/>
                    <a:pt x="111" y="25"/>
                    <a:pt x="111" y="25"/>
                  </a:cubicBezTo>
                  <a:cubicBezTo>
                    <a:pt x="111" y="26"/>
                    <a:pt x="111" y="26"/>
                    <a:pt x="111" y="26"/>
                  </a:cubicBezTo>
                  <a:cubicBezTo>
                    <a:pt x="111" y="26"/>
                    <a:pt x="111" y="26"/>
                    <a:pt x="111" y="27"/>
                  </a:cubicBezTo>
                  <a:moveTo>
                    <a:pt x="132" y="165"/>
                  </a:moveTo>
                  <a:cubicBezTo>
                    <a:pt x="133" y="166"/>
                    <a:pt x="132" y="167"/>
                    <a:pt x="132" y="167"/>
                  </a:cubicBezTo>
                  <a:cubicBezTo>
                    <a:pt x="132" y="168"/>
                    <a:pt x="131" y="169"/>
                    <a:pt x="131" y="169"/>
                  </a:cubicBezTo>
                  <a:cubicBezTo>
                    <a:pt x="130" y="170"/>
                    <a:pt x="130" y="171"/>
                    <a:pt x="129" y="171"/>
                  </a:cubicBezTo>
                  <a:cubicBezTo>
                    <a:pt x="129" y="170"/>
                    <a:pt x="130" y="170"/>
                    <a:pt x="130" y="169"/>
                  </a:cubicBezTo>
                  <a:cubicBezTo>
                    <a:pt x="131" y="168"/>
                    <a:pt x="131" y="168"/>
                    <a:pt x="132" y="167"/>
                  </a:cubicBezTo>
                  <a:cubicBezTo>
                    <a:pt x="132" y="166"/>
                    <a:pt x="132" y="166"/>
                    <a:pt x="132" y="165"/>
                  </a:cubicBezTo>
                  <a:moveTo>
                    <a:pt x="153" y="89"/>
                  </a:moveTo>
                  <a:cubicBezTo>
                    <a:pt x="154" y="89"/>
                    <a:pt x="154" y="91"/>
                    <a:pt x="154" y="93"/>
                  </a:cubicBezTo>
                  <a:cubicBezTo>
                    <a:pt x="153" y="93"/>
                    <a:pt x="154" y="92"/>
                    <a:pt x="154" y="91"/>
                  </a:cubicBezTo>
                  <a:cubicBezTo>
                    <a:pt x="154" y="90"/>
                    <a:pt x="153" y="90"/>
                    <a:pt x="153" y="89"/>
                  </a:cubicBezTo>
                  <a:moveTo>
                    <a:pt x="95" y="17"/>
                  </a:moveTo>
                  <a:cubicBezTo>
                    <a:pt x="96" y="17"/>
                    <a:pt x="95" y="16"/>
                    <a:pt x="96" y="16"/>
                  </a:cubicBezTo>
                  <a:cubicBezTo>
                    <a:pt x="96" y="16"/>
                    <a:pt x="96" y="16"/>
                    <a:pt x="96" y="15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7"/>
                    <a:pt x="98" y="17"/>
                    <a:pt x="98" y="18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7" y="16"/>
                    <a:pt x="96" y="17"/>
                    <a:pt x="97" y="17"/>
                  </a:cubicBezTo>
                  <a:cubicBezTo>
                    <a:pt x="96" y="18"/>
                    <a:pt x="96" y="17"/>
                    <a:pt x="95" y="18"/>
                  </a:cubicBezTo>
                  <a:cubicBezTo>
                    <a:pt x="95" y="16"/>
                    <a:pt x="94" y="17"/>
                    <a:pt x="94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5" y="16"/>
                    <a:pt x="95" y="17"/>
                  </a:cubicBezTo>
                  <a:moveTo>
                    <a:pt x="135" y="162"/>
                  </a:moveTo>
                  <a:cubicBezTo>
                    <a:pt x="136" y="163"/>
                    <a:pt x="135" y="163"/>
                    <a:pt x="135" y="163"/>
                  </a:cubicBezTo>
                  <a:cubicBezTo>
                    <a:pt x="135" y="163"/>
                    <a:pt x="135" y="163"/>
                    <a:pt x="135" y="164"/>
                  </a:cubicBezTo>
                  <a:cubicBezTo>
                    <a:pt x="134" y="164"/>
                    <a:pt x="135" y="165"/>
                    <a:pt x="134" y="165"/>
                  </a:cubicBezTo>
                  <a:cubicBezTo>
                    <a:pt x="134" y="165"/>
                    <a:pt x="134" y="166"/>
                    <a:pt x="133" y="166"/>
                  </a:cubicBezTo>
                  <a:cubicBezTo>
                    <a:pt x="134" y="165"/>
                    <a:pt x="134" y="164"/>
                    <a:pt x="134" y="163"/>
                  </a:cubicBezTo>
                  <a:cubicBezTo>
                    <a:pt x="134" y="163"/>
                    <a:pt x="135" y="163"/>
                    <a:pt x="135" y="162"/>
                  </a:cubicBezTo>
                  <a:moveTo>
                    <a:pt x="37" y="193"/>
                  </a:moveTo>
                  <a:cubicBezTo>
                    <a:pt x="37" y="192"/>
                    <a:pt x="40" y="192"/>
                    <a:pt x="39" y="193"/>
                  </a:cubicBezTo>
                  <a:cubicBezTo>
                    <a:pt x="39" y="193"/>
                    <a:pt x="39" y="193"/>
                    <a:pt x="38" y="193"/>
                  </a:cubicBezTo>
                  <a:cubicBezTo>
                    <a:pt x="38" y="193"/>
                    <a:pt x="38" y="193"/>
                    <a:pt x="39" y="193"/>
                  </a:cubicBezTo>
                  <a:cubicBezTo>
                    <a:pt x="40" y="194"/>
                    <a:pt x="39" y="192"/>
                    <a:pt x="40" y="192"/>
                  </a:cubicBezTo>
                  <a:cubicBezTo>
                    <a:pt x="40" y="193"/>
                    <a:pt x="39" y="194"/>
                    <a:pt x="38" y="194"/>
                  </a:cubicBezTo>
                  <a:cubicBezTo>
                    <a:pt x="38" y="194"/>
                    <a:pt x="38" y="193"/>
                    <a:pt x="37" y="193"/>
                  </a:cubicBezTo>
                  <a:moveTo>
                    <a:pt x="56" y="196"/>
                  </a:moveTo>
                  <a:cubicBezTo>
                    <a:pt x="56" y="196"/>
                    <a:pt x="57" y="196"/>
                    <a:pt x="57" y="197"/>
                  </a:cubicBezTo>
                  <a:cubicBezTo>
                    <a:pt x="57" y="197"/>
                    <a:pt x="57" y="196"/>
                    <a:pt x="56" y="196"/>
                  </a:cubicBezTo>
                  <a:cubicBezTo>
                    <a:pt x="56" y="197"/>
                    <a:pt x="57" y="197"/>
                    <a:pt x="57" y="198"/>
                  </a:cubicBezTo>
                  <a:cubicBezTo>
                    <a:pt x="56" y="198"/>
                    <a:pt x="55" y="197"/>
                    <a:pt x="55" y="198"/>
                  </a:cubicBezTo>
                  <a:cubicBezTo>
                    <a:pt x="55" y="198"/>
                    <a:pt x="54" y="197"/>
                    <a:pt x="54" y="197"/>
                  </a:cubicBezTo>
                  <a:cubicBezTo>
                    <a:pt x="54" y="197"/>
                    <a:pt x="55" y="197"/>
                    <a:pt x="55" y="197"/>
                  </a:cubicBezTo>
                  <a:cubicBezTo>
                    <a:pt x="55" y="197"/>
                    <a:pt x="55" y="196"/>
                    <a:pt x="55" y="196"/>
                  </a:cubicBezTo>
                  <a:cubicBezTo>
                    <a:pt x="55" y="196"/>
                    <a:pt x="56" y="196"/>
                    <a:pt x="56" y="196"/>
                  </a:cubicBezTo>
                  <a:moveTo>
                    <a:pt x="53" y="193"/>
                  </a:moveTo>
                  <a:cubicBezTo>
                    <a:pt x="54" y="192"/>
                    <a:pt x="55" y="193"/>
                    <a:pt x="56" y="193"/>
                  </a:cubicBezTo>
                  <a:cubicBezTo>
                    <a:pt x="56" y="193"/>
                    <a:pt x="56" y="194"/>
                    <a:pt x="56" y="195"/>
                  </a:cubicBezTo>
                  <a:cubicBezTo>
                    <a:pt x="55" y="195"/>
                    <a:pt x="55" y="194"/>
                    <a:pt x="55" y="193"/>
                  </a:cubicBezTo>
                  <a:cubicBezTo>
                    <a:pt x="55" y="193"/>
                    <a:pt x="55" y="194"/>
                    <a:pt x="55" y="194"/>
                  </a:cubicBezTo>
                  <a:cubicBezTo>
                    <a:pt x="55" y="194"/>
                    <a:pt x="54" y="194"/>
                    <a:pt x="54" y="194"/>
                  </a:cubicBezTo>
                  <a:cubicBezTo>
                    <a:pt x="54" y="194"/>
                    <a:pt x="54" y="195"/>
                    <a:pt x="54" y="195"/>
                  </a:cubicBezTo>
                  <a:cubicBezTo>
                    <a:pt x="55" y="195"/>
                    <a:pt x="55" y="195"/>
                    <a:pt x="55" y="195"/>
                  </a:cubicBezTo>
                  <a:cubicBezTo>
                    <a:pt x="55" y="195"/>
                    <a:pt x="56" y="196"/>
                    <a:pt x="56" y="196"/>
                  </a:cubicBezTo>
                  <a:cubicBezTo>
                    <a:pt x="56" y="196"/>
                    <a:pt x="55" y="196"/>
                    <a:pt x="55" y="195"/>
                  </a:cubicBezTo>
                  <a:cubicBezTo>
                    <a:pt x="53" y="195"/>
                    <a:pt x="53" y="196"/>
                    <a:pt x="52" y="196"/>
                  </a:cubicBezTo>
                  <a:cubicBezTo>
                    <a:pt x="52" y="195"/>
                    <a:pt x="53" y="195"/>
                    <a:pt x="54" y="195"/>
                  </a:cubicBezTo>
                  <a:cubicBezTo>
                    <a:pt x="54" y="194"/>
                    <a:pt x="54" y="194"/>
                    <a:pt x="54" y="194"/>
                  </a:cubicBezTo>
                  <a:cubicBezTo>
                    <a:pt x="53" y="194"/>
                    <a:pt x="53" y="195"/>
                    <a:pt x="52" y="194"/>
                  </a:cubicBezTo>
                  <a:cubicBezTo>
                    <a:pt x="52" y="194"/>
                    <a:pt x="52" y="195"/>
                    <a:pt x="52" y="195"/>
                  </a:cubicBezTo>
                  <a:cubicBezTo>
                    <a:pt x="51" y="195"/>
                    <a:pt x="51" y="195"/>
                    <a:pt x="51" y="195"/>
                  </a:cubicBezTo>
                  <a:cubicBezTo>
                    <a:pt x="50" y="195"/>
                    <a:pt x="50" y="195"/>
                    <a:pt x="49" y="195"/>
                  </a:cubicBezTo>
                  <a:cubicBezTo>
                    <a:pt x="50" y="194"/>
                    <a:pt x="50" y="194"/>
                    <a:pt x="51" y="194"/>
                  </a:cubicBezTo>
                  <a:cubicBezTo>
                    <a:pt x="52" y="194"/>
                    <a:pt x="52" y="193"/>
                    <a:pt x="52" y="192"/>
                  </a:cubicBezTo>
                  <a:cubicBezTo>
                    <a:pt x="53" y="192"/>
                    <a:pt x="52" y="194"/>
                    <a:pt x="53" y="193"/>
                  </a:cubicBezTo>
                  <a:cubicBezTo>
                    <a:pt x="53" y="193"/>
                    <a:pt x="53" y="193"/>
                    <a:pt x="53" y="193"/>
                  </a:cubicBezTo>
                  <a:moveTo>
                    <a:pt x="40" y="197"/>
                  </a:moveTo>
                  <a:cubicBezTo>
                    <a:pt x="39" y="197"/>
                    <a:pt x="39" y="196"/>
                    <a:pt x="39" y="196"/>
                  </a:cubicBezTo>
                  <a:cubicBezTo>
                    <a:pt x="38" y="196"/>
                    <a:pt x="38" y="196"/>
                    <a:pt x="38" y="196"/>
                  </a:cubicBezTo>
                  <a:cubicBezTo>
                    <a:pt x="37" y="196"/>
                    <a:pt x="37" y="195"/>
                    <a:pt x="36" y="195"/>
                  </a:cubicBezTo>
                  <a:cubicBezTo>
                    <a:pt x="37" y="194"/>
                    <a:pt x="37" y="195"/>
                    <a:pt x="38" y="195"/>
                  </a:cubicBezTo>
                  <a:cubicBezTo>
                    <a:pt x="38" y="195"/>
                    <a:pt x="38" y="196"/>
                    <a:pt x="39" y="195"/>
                  </a:cubicBezTo>
                  <a:cubicBezTo>
                    <a:pt x="39" y="196"/>
                    <a:pt x="39" y="196"/>
                    <a:pt x="40" y="197"/>
                  </a:cubicBezTo>
                  <a:moveTo>
                    <a:pt x="43" y="196"/>
                  </a:moveTo>
                  <a:cubicBezTo>
                    <a:pt x="43" y="197"/>
                    <a:pt x="42" y="197"/>
                    <a:pt x="42" y="196"/>
                  </a:cubicBezTo>
                  <a:cubicBezTo>
                    <a:pt x="41" y="197"/>
                    <a:pt x="41" y="197"/>
                    <a:pt x="40" y="197"/>
                  </a:cubicBezTo>
                  <a:cubicBezTo>
                    <a:pt x="41" y="197"/>
                    <a:pt x="41" y="196"/>
                    <a:pt x="40" y="195"/>
                  </a:cubicBezTo>
                  <a:cubicBezTo>
                    <a:pt x="41" y="194"/>
                    <a:pt x="42" y="196"/>
                    <a:pt x="43" y="196"/>
                  </a:cubicBezTo>
                  <a:cubicBezTo>
                    <a:pt x="43" y="196"/>
                    <a:pt x="43" y="196"/>
                    <a:pt x="43" y="196"/>
                  </a:cubicBezTo>
                  <a:moveTo>
                    <a:pt x="63" y="197"/>
                  </a:moveTo>
                  <a:cubicBezTo>
                    <a:pt x="63" y="197"/>
                    <a:pt x="63" y="197"/>
                    <a:pt x="63" y="197"/>
                  </a:cubicBezTo>
                  <a:cubicBezTo>
                    <a:pt x="63" y="196"/>
                    <a:pt x="63" y="196"/>
                    <a:pt x="64" y="196"/>
                  </a:cubicBezTo>
                  <a:cubicBezTo>
                    <a:pt x="64" y="196"/>
                    <a:pt x="63" y="196"/>
                    <a:pt x="63" y="197"/>
                  </a:cubicBezTo>
                  <a:moveTo>
                    <a:pt x="63" y="194"/>
                  </a:moveTo>
                  <a:cubicBezTo>
                    <a:pt x="63" y="194"/>
                    <a:pt x="63" y="193"/>
                    <a:pt x="62" y="193"/>
                  </a:cubicBezTo>
                  <a:cubicBezTo>
                    <a:pt x="62" y="193"/>
                    <a:pt x="62" y="194"/>
                    <a:pt x="62" y="194"/>
                  </a:cubicBezTo>
                  <a:cubicBezTo>
                    <a:pt x="62" y="193"/>
                    <a:pt x="62" y="193"/>
                    <a:pt x="61" y="193"/>
                  </a:cubicBezTo>
                  <a:cubicBezTo>
                    <a:pt x="62" y="193"/>
                    <a:pt x="63" y="192"/>
                    <a:pt x="63" y="194"/>
                  </a:cubicBezTo>
                  <a:moveTo>
                    <a:pt x="61" y="193"/>
                  </a:moveTo>
                  <a:cubicBezTo>
                    <a:pt x="61" y="194"/>
                    <a:pt x="60" y="193"/>
                    <a:pt x="59" y="193"/>
                  </a:cubicBezTo>
                  <a:cubicBezTo>
                    <a:pt x="60" y="194"/>
                    <a:pt x="58" y="193"/>
                    <a:pt x="57" y="193"/>
                  </a:cubicBezTo>
                  <a:cubicBezTo>
                    <a:pt x="57" y="192"/>
                    <a:pt x="58" y="193"/>
                    <a:pt x="59" y="193"/>
                  </a:cubicBezTo>
                  <a:cubicBezTo>
                    <a:pt x="60" y="193"/>
                    <a:pt x="61" y="192"/>
                    <a:pt x="61" y="193"/>
                  </a:cubicBezTo>
                  <a:moveTo>
                    <a:pt x="62" y="194"/>
                  </a:moveTo>
                  <a:cubicBezTo>
                    <a:pt x="62" y="195"/>
                    <a:pt x="61" y="194"/>
                    <a:pt x="61" y="195"/>
                  </a:cubicBezTo>
                  <a:cubicBezTo>
                    <a:pt x="61" y="195"/>
                    <a:pt x="61" y="195"/>
                    <a:pt x="61" y="195"/>
                  </a:cubicBezTo>
                  <a:cubicBezTo>
                    <a:pt x="61" y="196"/>
                    <a:pt x="60" y="196"/>
                    <a:pt x="61" y="196"/>
                  </a:cubicBezTo>
                  <a:cubicBezTo>
                    <a:pt x="61" y="197"/>
                    <a:pt x="60" y="196"/>
                    <a:pt x="60" y="196"/>
                  </a:cubicBezTo>
                  <a:cubicBezTo>
                    <a:pt x="60" y="196"/>
                    <a:pt x="59" y="196"/>
                    <a:pt x="59" y="196"/>
                  </a:cubicBezTo>
                  <a:cubicBezTo>
                    <a:pt x="59" y="196"/>
                    <a:pt x="59" y="195"/>
                    <a:pt x="59" y="195"/>
                  </a:cubicBezTo>
                  <a:cubicBezTo>
                    <a:pt x="59" y="195"/>
                    <a:pt x="58" y="195"/>
                    <a:pt x="58" y="195"/>
                  </a:cubicBezTo>
                  <a:cubicBezTo>
                    <a:pt x="58" y="194"/>
                    <a:pt x="57" y="195"/>
                    <a:pt x="58" y="194"/>
                  </a:cubicBezTo>
                  <a:cubicBezTo>
                    <a:pt x="58" y="194"/>
                    <a:pt x="59" y="194"/>
                    <a:pt x="59" y="195"/>
                  </a:cubicBezTo>
                  <a:cubicBezTo>
                    <a:pt x="60" y="195"/>
                    <a:pt x="60" y="196"/>
                    <a:pt x="61" y="195"/>
                  </a:cubicBezTo>
                  <a:cubicBezTo>
                    <a:pt x="60" y="195"/>
                    <a:pt x="59" y="195"/>
                    <a:pt x="60" y="194"/>
                  </a:cubicBezTo>
                  <a:cubicBezTo>
                    <a:pt x="61" y="194"/>
                    <a:pt x="61" y="195"/>
                    <a:pt x="62" y="194"/>
                  </a:cubicBezTo>
                  <a:moveTo>
                    <a:pt x="37" y="195"/>
                  </a:moveTo>
                  <a:cubicBezTo>
                    <a:pt x="37" y="196"/>
                    <a:pt x="37" y="196"/>
                    <a:pt x="36" y="196"/>
                  </a:cubicBezTo>
                  <a:cubicBezTo>
                    <a:pt x="35" y="196"/>
                    <a:pt x="33" y="195"/>
                    <a:pt x="31" y="194"/>
                  </a:cubicBezTo>
                  <a:cubicBezTo>
                    <a:pt x="30" y="194"/>
                    <a:pt x="31" y="194"/>
                    <a:pt x="31" y="194"/>
                  </a:cubicBezTo>
                  <a:cubicBezTo>
                    <a:pt x="33" y="195"/>
                    <a:pt x="35" y="195"/>
                    <a:pt x="37" y="195"/>
                  </a:cubicBezTo>
                  <a:moveTo>
                    <a:pt x="60" y="198"/>
                  </a:moveTo>
                  <a:cubicBezTo>
                    <a:pt x="59" y="198"/>
                    <a:pt x="60" y="199"/>
                    <a:pt x="59" y="199"/>
                  </a:cubicBezTo>
                  <a:cubicBezTo>
                    <a:pt x="59" y="198"/>
                    <a:pt x="58" y="197"/>
                    <a:pt x="59" y="197"/>
                  </a:cubicBezTo>
                  <a:cubicBezTo>
                    <a:pt x="59" y="197"/>
                    <a:pt x="58" y="197"/>
                    <a:pt x="58" y="196"/>
                  </a:cubicBezTo>
                  <a:cubicBezTo>
                    <a:pt x="59" y="197"/>
                    <a:pt x="60" y="196"/>
                    <a:pt x="62" y="197"/>
                  </a:cubicBezTo>
                  <a:cubicBezTo>
                    <a:pt x="61" y="198"/>
                    <a:pt x="62" y="197"/>
                    <a:pt x="62" y="198"/>
                  </a:cubicBezTo>
                  <a:cubicBezTo>
                    <a:pt x="61" y="198"/>
                    <a:pt x="61" y="197"/>
                    <a:pt x="60" y="198"/>
                  </a:cubicBezTo>
                  <a:moveTo>
                    <a:pt x="59" y="200"/>
                  </a:moveTo>
                  <a:cubicBezTo>
                    <a:pt x="60" y="201"/>
                    <a:pt x="58" y="200"/>
                    <a:pt x="58" y="200"/>
                  </a:cubicBezTo>
                  <a:cubicBezTo>
                    <a:pt x="57" y="200"/>
                    <a:pt x="57" y="201"/>
                    <a:pt x="56" y="200"/>
                  </a:cubicBezTo>
                  <a:cubicBezTo>
                    <a:pt x="57" y="200"/>
                    <a:pt x="58" y="199"/>
                    <a:pt x="59" y="199"/>
                  </a:cubicBezTo>
                  <a:cubicBezTo>
                    <a:pt x="58" y="200"/>
                    <a:pt x="58" y="200"/>
                    <a:pt x="59" y="200"/>
                  </a:cubicBezTo>
                  <a:moveTo>
                    <a:pt x="44" y="194"/>
                  </a:moveTo>
                  <a:cubicBezTo>
                    <a:pt x="43" y="194"/>
                    <a:pt x="43" y="195"/>
                    <a:pt x="43" y="195"/>
                  </a:cubicBezTo>
                  <a:cubicBezTo>
                    <a:pt x="42" y="195"/>
                    <a:pt x="43" y="194"/>
                    <a:pt x="42" y="194"/>
                  </a:cubicBezTo>
                  <a:cubicBezTo>
                    <a:pt x="43" y="193"/>
                    <a:pt x="42" y="192"/>
                    <a:pt x="43" y="192"/>
                  </a:cubicBezTo>
                  <a:cubicBezTo>
                    <a:pt x="43" y="193"/>
                    <a:pt x="43" y="193"/>
                    <a:pt x="43" y="194"/>
                  </a:cubicBezTo>
                  <a:cubicBezTo>
                    <a:pt x="44" y="194"/>
                    <a:pt x="44" y="193"/>
                    <a:pt x="44" y="193"/>
                  </a:cubicBezTo>
                  <a:cubicBezTo>
                    <a:pt x="44" y="192"/>
                    <a:pt x="44" y="193"/>
                    <a:pt x="44" y="193"/>
                  </a:cubicBezTo>
                  <a:cubicBezTo>
                    <a:pt x="44" y="193"/>
                    <a:pt x="44" y="193"/>
                    <a:pt x="44" y="193"/>
                  </a:cubicBezTo>
                  <a:cubicBezTo>
                    <a:pt x="45" y="194"/>
                    <a:pt x="44" y="193"/>
                    <a:pt x="44" y="194"/>
                  </a:cubicBezTo>
                  <a:cubicBezTo>
                    <a:pt x="45" y="194"/>
                    <a:pt x="45" y="193"/>
                    <a:pt x="46" y="194"/>
                  </a:cubicBezTo>
                  <a:cubicBezTo>
                    <a:pt x="46" y="195"/>
                    <a:pt x="45" y="195"/>
                    <a:pt x="45" y="195"/>
                  </a:cubicBezTo>
                  <a:cubicBezTo>
                    <a:pt x="44" y="195"/>
                    <a:pt x="44" y="195"/>
                    <a:pt x="44" y="194"/>
                  </a:cubicBezTo>
                  <a:moveTo>
                    <a:pt x="20" y="182"/>
                  </a:moveTo>
                  <a:cubicBezTo>
                    <a:pt x="19" y="182"/>
                    <a:pt x="19" y="180"/>
                    <a:pt x="19" y="179"/>
                  </a:cubicBezTo>
                  <a:cubicBezTo>
                    <a:pt x="20" y="179"/>
                    <a:pt x="19" y="181"/>
                    <a:pt x="20" y="182"/>
                  </a:cubicBezTo>
                  <a:moveTo>
                    <a:pt x="28" y="186"/>
                  </a:moveTo>
                  <a:cubicBezTo>
                    <a:pt x="29" y="186"/>
                    <a:pt x="28" y="185"/>
                    <a:pt x="28" y="185"/>
                  </a:cubicBezTo>
                  <a:cubicBezTo>
                    <a:pt x="28" y="184"/>
                    <a:pt x="29" y="185"/>
                    <a:pt x="29" y="186"/>
                  </a:cubicBezTo>
                  <a:cubicBezTo>
                    <a:pt x="29" y="185"/>
                    <a:pt x="30" y="186"/>
                    <a:pt x="30" y="186"/>
                  </a:cubicBezTo>
                  <a:cubicBezTo>
                    <a:pt x="30" y="185"/>
                    <a:pt x="30" y="185"/>
                    <a:pt x="29" y="185"/>
                  </a:cubicBezTo>
                  <a:cubicBezTo>
                    <a:pt x="29" y="185"/>
                    <a:pt x="29" y="185"/>
                    <a:pt x="28" y="185"/>
                  </a:cubicBezTo>
                  <a:cubicBezTo>
                    <a:pt x="29" y="185"/>
                    <a:pt x="29" y="184"/>
                    <a:pt x="29" y="184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7" y="184"/>
                    <a:pt x="27" y="184"/>
                    <a:pt x="28" y="183"/>
                  </a:cubicBezTo>
                  <a:cubicBezTo>
                    <a:pt x="27" y="183"/>
                    <a:pt x="27" y="183"/>
                    <a:pt x="27" y="182"/>
                  </a:cubicBezTo>
                  <a:cubicBezTo>
                    <a:pt x="26" y="182"/>
                    <a:pt x="28" y="182"/>
                    <a:pt x="27" y="181"/>
                  </a:cubicBezTo>
                  <a:cubicBezTo>
                    <a:pt x="27" y="181"/>
                    <a:pt x="27" y="182"/>
                    <a:pt x="27" y="182"/>
                  </a:cubicBezTo>
                  <a:cubicBezTo>
                    <a:pt x="26" y="182"/>
                    <a:pt x="26" y="181"/>
                    <a:pt x="26" y="181"/>
                  </a:cubicBezTo>
                  <a:cubicBezTo>
                    <a:pt x="26" y="181"/>
                    <a:pt x="27" y="181"/>
                    <a:pt x="27" y="181"/>
                  </a:cubicBezTo>
                  <a:cubicBezTo>
                    <a:pt x="27" y="181"/>
                    <a:pt x="27" y="181"/>
                    <a:pt x="27" y="181"/>
                  </a:cubicBezTo>
                  <a:cubicBezTo>
                    <a:pt x="27" y="180"/>
                    <a:pt x="27" y="180"/>
                    <a:pt x="26" y="180"/>
                  </a:cubicBezTo>
                  <a:cubicBezTo>
                    <a:pt x="27" y="180"/>
                    <a:pt x="27" y="178"/>
                    <a:pt x="27" y="178"/>
                  </a:cubicBezTo>
                  <a:cubicBezTo>
                    <a:pt x="27" y="178"/>
                    <a:pt x="27" y="178"/>
                    <a:pt x="28" y="179"/>
                  </a:cubicBezTo>
                  <a:cubicBezTo>
                    <a:pt x="28" y="179"/>
                    <a:pt x="28" y="178"/>
                    <a:pt x="28" y="178"/>
                  </a:cubicBezTo>
                  <a:cubicBezTo>
                    <a:pt x="28" y="178"/>
                    <a:pt x="28" y="179"/>
                    <a:pt x="29" y="179"/>
                  </a:cubicBezTo>
                  <a:cubicBezTo>
                    <a:pt x="29" y="180"/>
                    <a:pt x="30" y="180"/>
                    <a:pt x="30" y="181"/>
                  </a:cubicBezTo>
                  <a:cubicBezTo>
                    <a:pt x="30" y="181"/>
                    <a:pt x="30" y="181"/>
                    <a:pt x="29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30" y="181"/>
                    <a:pt x="30" y="182"/>
                    <a:pt x="30" y="182"/>
                  </a:cubicBezTo>
                  <a:cubicBezTo>
                    <a:pt x="30" y="182"/>
                    <a:pt x="30" y="182"/>
                    <a:pt x="31" y="182"/>
                  </a:cubicBezTo>
                  <a:cubicBezTo>
                    <a:pt x="31" y="182"/>
                    <a:pt x="31" y="183"/>
                    <a:pt x="31" y="183"/>
                  </a:cubicBezTo>
                  <a:cubicBezTo>
                    <a:pt x="32" y="184"/>
                    <a:pt x="32" y="184"/>
                    <a:pt x="33" y="184"/>
                  </a:cubicBezTo>
                  <a:cubicBezTo>
                    <a:pt x="33" y="185"/>
                    <a:pt x="34" y="186"/>
                    <a:pt x="34" y="186"/>
                  </a:cubicBezTo>
                  <a:cubicBezTo>
                    <a:pt x="34" y="186"/>
                    <a:pt x="35" y="186"/>
                    <a:pt x="35" y="186"/>
                  </a:cubicBezTo>
                  <a:cubicBezTo>
                    <a:pt x="36" y="186"/>
                    <a:pt x="36" y="188"/>
                    <a:pt x="38" y="187"/>
                  </a:cubicBezTo>
                  <a:cubicBezTo>
                    <a:pt x="38" y="187"/>
                    <a:pt x="38" y="187"/>
                    <a:pt x="38" y="188"/>
                  </a:cubicBezTo>
                  <a:cubicBezTo>
                    <a:pt x="38" y="188"/>
                    <a:pt x="37" y="187"/>
                    <a:pt x="37" y="188"/>
                  </a:cubicBezTo>
                  <a:cubicBezTo>
                    <a:pt x="38" y="188"/>
                    <a:pt x="38" y="188"/>
                    <a:pt x="39" y="187"/>
                  </a:cubicBezTo>
                  <a:cubicBezTo>
                    <a:pt x="39" y="188"/>
                    <a:pt x="40" y="188"/>
                    <a:pt x="40" y="188"/>
                  </a:cubicBezTo>
                  <a:cubicBezTo>
                    <a:pt x="41" y="188"/>
                    <a:pt x="42" y="188"/>
                    <a:pt x="42" y="189"/>
                  </a:cubicBezTo>
                  <a:cubicBezTo>
                    <a:pt x="43" y="189"/>
                    <a:pt x="43" y="189"/>
                    <a:pt x="43" y="190"/>
                  </a:cubicBezTo>
                  <a:cubicBezTo>
                    <a:pt x="44" y="190"/>
                    <a:pt x="44" y="190"/>
                    <a:pt x="45" y="191"/>
                  </a:cubicBezTo>
                  <a:cubicBezTo>
                    <a:pt x="44" y="192"/>
                    <a:pt x="43" y="191"/>
                    <a:pt x="43" y="191"/>
                  </a:cubicBezTo>
                  <a:cubicBezTo>
                    <a:pt x="42" y="190"/>
                    <a:pt x="41" y="190"/>
                    <a:pt x="41" y="190"/>
                  </a:cubicBezTo>
                  <a:cubicBezTo>
                    <a:pt x="41" y="190"/>
                    <a:pt x="40" y="190"/>
                    <a:pt x="40" y="190"/>
                  </a:cubicBezTo>
                  <a:cubicBezTo>
                    <a:pt x="40" y="190"/>
                    <a:pt x="40" y="190"/>
                    <a:pt x="40" y="190"/>
                  </a:cubicBezTo>
                  <a:cubicBezTo>
                    <a:pt x="40" y="190"/>
                    <a:pt x="39" y="190"/>
                    <a:pt x="39" y="190"/>
                  </a:cubicBezTo>
                  <a:cubicBezTo>
                    <a:pt x="38" y="190"/>
                    <a:pt x="38" y="189"/>
                    <a:pt x="37" y="190"/>
                  </a:cubicBezTo>
                  <a:cubicBezTo>
                    <a:pt x="37" y="189"/>
                    <a:pt x="38" y="189"/>
                    <a:pt x="38" y="189"/>
                  </a:cubicBezTo>
                  <a:cubicBezTo>
                    <a:pt x="37" y="189"/>
                    <a:pt x="38" y="189"/>
                    <a:pt x="37" y="189"/>
                  </a:cubicBezTo>
                  <a:cubicBezTo>
                    <a:pt x="37" y="189"/>
                    <a:pt x="36" y="189"/>
                    <a:pt x="36" y="190"/>
                  </a:cubicBezTo>
                  <a:cubicBezTo>
                    <a:pt x="35" y="189"/>
                    <a:pt x="33" y="189"/>
                    <a:pt x="33" y="188"/>
                  </a:cubicBezTo>
                  <a:cubicBezTo>
                    <a:pt x="32" y="188"/>
                    <a:pt x="31" y="188"/>
                    <a:pt x="30" y="188"/>
                  </a:cubicBezTo>
                  <a:cubicBezTo>
                    <a:pt x="30" y="188"/>
                    <a:pt x="30" y="188"/>
                    <a:pt x="29" y="187"/>
                  </a:cubicBezTo>
                  <a:cubicBezTo>
                    <a:pt x="30" y="186"/>
                    <a:pt x="30" y="186"/>
                    <a:pt x="30" y="186"/>
                  </a:cubicBezTo>
                  <a:cubicBezTo>
                    <a:pt x="29" y="186"/>
                    <a:pt x="29" y="186"/>
                    <a:pt x="28" y="186"/>
                  </a:cubicBezTo>
                  <a:moveTo>
                    <a:pt x="35" y="189"/>
                  </a:moveTo>
                  <a:cubicBezTo>
                    <a:pt x="35" y="189"/>
                    <a:pt x="35" y="189"/>
                    <a:pt x="35" y="189"/>
                  </a:cubicBezTo>
                  <a:cubicBezTo>
                    <a:pt x="35" y="190"/>
                    <a:pt x="35" y="189"/>
                    <a:pt x="36" y="189"/>
                  </a:cubicBezTo>
                  <a:cubicBezTo>
                    <a:pt x="36" y="189"/>
                    <a:pt x="36" y="188"/>
                    <a:pt x="36" y="188"/>
                  </a:cubicBezTo>
                  <a:cubicBezTo>
                    <a:pt x="36" y="188"/>
                    <a:pt x="36" y="189"/>
                    <a:pt x="35" y="189"/>
                  </a:cubicBezTo>
                  <a:moveTo>
                    <a:pt x="34" y="188"/>
                  </a:moveTo>
                  <a:cubicBezTo>
                    <a:pt x="35" y="189"/>
                    <a:pt x="35" y="188"/>
                    <a:pt x="35" y="188"/>
                  </a:cubicBezTo>
                  <a:cubicBezTo>
                    <a:pt x="35" y="188"/>
                    <a:pt x="36" y="188"/>
                    <a:pt x="36" y="188"/>
                  </a:cubicBezTo>
                  <a:cubicBezTo>
                    <a:pt x="35" y="188"/>
                    <a:pt x="36" y="187"/>
                    <a:pt x="35" y="187"/>
                  </a:cubicBezTo>
                  <a:cubicBezTo>
                    <a:pt x="35" y="188"/>
                    <a:pt x="35" y="188"/>
                    <a:pt x="34" y="188"/>
                  </a:cubicBezTo>
                  <a:moveTo>
                    <a:pt x="33" y="187"/>
                  </a:moveTo>
                  <a:cubicBezTo>
                    <a:pt x="33" y="188"/>
                    <a:pt x="34" y="188"/>
                    <a:pt x="34" y="189"/>
                  </a:cubicBezTo>
                  <a:cubicBezTo>
                    <a:pt x="34" y="188"/>
                    <a:pt x="34" y="188"/>
                    <a:pt x="34" y="187"/>
                  </a:cubicBezTo>
                  <a:cubicBezTo>
                    <a:pt x="34" y="187"/>
                    <a:pt x="34" y="188"/>
                    <a:pt x="33" y="187"/>
                  </a:cubicBezTo>
                  <a:moveTo>
                    <a:pt x="29" y="181"/>
                  </a:moveTo>
                  <a:cubicBezTo>
                    <a:pt x="29" y="181"/>
                    <a:pt x="29" y="181"/>
                    <a:pt x="29" y="181"/>
                  </a:cubicBezTo>
                  <a:cubicBezTo>
                    <a:pt x="29" y="180"/>
                    <a:pt x="29" y="180"/>
                    <a:pt x="28" y="180"/>
                  </a:cubicBezTo>
                  <a:cubicBezTo>
                    <a:pt x="28" y="181"/>
                    <a:pt x="28" y="181"/>
                    <a:pt x="29" y="181"/>
                  </a:cubicBezTo>
                  <a:moveTo>
                    <a:pt x="32" y="186"/>
                  </a:moveTo>
                  <a:cubicBezTo>
                    <a:pt x="32" y="186"/>
                    <a:pt x="33" y="187"/>
                    <a:pt x="33" y="186"/>
                  </a:cubicBezTo>
                  <a:cubicBezTo>
                    <a:pt x="33" y="186"/>
                    <a:pt x="33" y="186"/>
                    <a:pt x="32" y="186"/>
                  </a:cubicBezTo>
                  <a:cubicBezTo>
                    <a:pt x="32" y="185"/>
                    <a:pt x="32" y="185"/>
                    <a:pt x="32" y="186"/>
                  </a:cubicBezTo>
                  <a:moveTo>
                    <a:pt x="30" y="187"/>
                  </a:moveTo>
                  <a:cubicBezTo>
                    <a:pt x="29" y="187"/>
                    <a:pt x="30" y="188"/>
                    <a:pt x="31" y="188"/>
                  </a:cubicBezTo>
                  <a:cubicBezTo>
                    <a:pt x="31" y="188"/>
                    <a:pt x="32" y="187"/>
                    <a:pt x="32" y="187"/>
                  </a:cubicBezTo>
                  <a:cubicBezTo>
                    <a:pt x="32" y="186"/>
                    <a:pt x="31" y="188"/>
                    <a:pt x="30" y="187"/>
                  </a:cubicBezTo>
                  <a:moveTo>
                    <a:pt x="121" y="178"/>
                  </a:moveTo>
                  <a:cubicBezTo>
                    <a:pt x="121" y="178"/>
                    <a:pt x="122" y="179"/>
                    <a:pt x="121" y="179"/>
                  </a:cubicBezTo>
                  <a:cubicBezTo>
                    <a:pt x="121" y="179"/>
                    <a:pt x="121" y="178"/>
                    <a:pt x="120" y="177"/>
                  </a:cubicBezTo>
                  <a:cubicBezTo>
                    <a:pt x="121" y="177"/>
                    <a:pt x="121" y="177"/>
                    <a:pt x="121" y="178"/>
                  </a:cubicBezTo>
                  <a:moveTo>
                    <a:pt x="22" y="159"/>
                  </a:moveTo>
                  <a:cubicBezTo>
                    <a:pt x="23" y="159"/>
                    <a:pt x="22" y="160"/>
                    <a:pt x="22" y="161"/>
                  </a:cubicBezTo>
                  <a:cubicBezTo>
                    <a:pt x="22" y="161"/>
                    <a:pt x="22" y="160"/>
                    <a:pt x="22" y="159"/>
                  </a:cubicBezTo>
                  <a:moveTo>
                    <a:pt x="37" y="193"/>
                  </a:moveTo>
                  <a:cubicBezTo>
                    <a:pt x="36" y="193"/>
                    <a:pt x="37" y="192"/>
                    <a:pt x="36" y="192"/>
                  </a:cubicBezTo>
                  <a:cubicBezTo>
                    <a:pt x="36" y="191"/>
                    <a:pt x="37" y="193"/>
                    <a:pt x="37" y="192"/>
                  </a:cubicBezTo>
                  <a:cubicBezTo>
                    <a:pt x="38" y="193"/>
                    <a:pt x="37" y="192"/>
                    <a:pt x="37" y="193"/>
                  </a:cubicBezTo>
                  <a:moveTo>
                    <a:pt x="36" y="190"/>
                  </a:moveTo>
                  <a:cubicBezTo>
                    <a:pt x="36" y="190"/>
                    <a:pt x="37" y="190"/>
                    <a:pt x="37" y="190"/>
                  </a:cubicBezTo>
                  <a:cubicBezTo>
                    <a:pt x="37" y="190"/>
                    <a:pt x="38" y="190"/>
                    <a:pt x="38" y="190"/>
                  </a:cubicBezTo>
                  <a:cubicBezTo>
                    <a:pt x="38" y="191"/>
                    <a:pt x="37" y="190"/>
                    <a:pt x="36" y="190"/>
                  </a:cubicBezTo>
                  <a:moveTo>
                    <a:pt x="29" y="193"/>
                  </a:moveTo>
                  <a:cubicBezTo>
                    <a:pt x="29" y="193"/>
                    <a:pt x="28" y="193"/>
                    <a:pt x="28" y="193"/>
                  </a:cubicBezTo>
                  <a:cubicBezTo>
                    <a:pt x="28" y="193"/>
                    <a:pt x="28" y="193"/>
                    <a:pt x="29" y="192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27" y="193"/>
                    <a:pt x="27" y="192"/>
                    <a:pt x="27" y="192"/>
                  </a:cubicBezTo>
                  <a:cubicBezTo>
                    <a:pt x="27" y="192"/>
                    <a:pt x="27" y="192"/>
                    <a:pt x="26" y="192"/>
                  </a:cubicBezTo>
                  <a:cubicBezTo>
                    <a:pt x="27" y="191"/>
                    <a:pt x="26" y="191"/>
                    <a:pt x="25" y="191"/>
                  </a:cubicBezTo>
                  <a:cubicBezTo>
                    <a:pt x="25" y="190"/>
                    <a:pt x="26" y="191"/>
                    <a:pt x="26" y="190"/>
                  </a:cubicBezTo>
                  <a:cubicBezTo>
                    <a:pt x="26" y="190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8" y="191"/>
                    <a:pt x="28" y="192"/>
                    <a:pt x="29" y="192"/>
                  </a:cubicBezTo>
                  <a:cubicBezTo>
                    <a:pt x="29" y="193"/>
                    <a:pt x="29" y="193"/>
                    <a:pt x="29" y="193"/>
                  </a:cubicBezTo>
                  <a:moveTo>
                    <a:pt x="92" y="14"/>
                  </a:moveTo>
                  <a:cubicBezTo>
                    <a:pt x="92" y="13"/>
                    <a:pt x="93" y="13"/>
                    <a:pt x="93" y="14"/>
                  </a:cubicBezTo>
                  <a:cubicBezTo>
                    <a:pt x="93" y="14"/>
                    <a:pt x="92" y="14"/>
                    <a:pt x="92" y="14"/>
                  </a:cubicBezTo>
                  <a:moveTo>
                    <a:pt x="32" y="192"/>
                  </a:moveTo>
                  <a:cubicBezTo>
                    <a:pt x="31" y="192"/>
                    <a:pt x="31" y="190"/>
                    <a:pt x="30" y="191"/>
                  </a:cubicBezTo>
                  <a:cubicBezTo>
                    <a:pt x="29" y="191"/>
                    <a:pt x="29" y="190"/>
                    <a:pt x="29" y="190"/>
                  </a:cubicBezTo>
                  <a:cubicBezTo>
                    <a:pt x="28" y="190"/>
                    <a:pt x="27" y="190"/>
                    <a:pt x="27" y="189"/>
                  </a:cubicBezTo>
                  <a:cubicBezTo>
                    <a:pt x="27" y="189"/>
                    <a:pt x="28" y="189"/>
                    <a:pt x="29" y="190"/>
                  </a:cubicBezTo>
                  <a:cubicBezTo>
                    <a:pt x="30" y="190"/>
                    <a:pt x="32" y="191"/>
                    <a:pt x="32" y="192"/>
                  </a:cubicBezTo>
                  <a:moveTo>
                    <a:pt x="32" y="192"/>
                  </a:moveTo>
                  <a:cubicBezTo>
                    <a:pt x="33" y="191"/>
                    <a:pt x="33" y="191"/>
                    <a:pt x="34" y="191"/>
                  </a:cubicBezTo>
                  <a:cubicBezTo>
                    <a:pt x="34" y="192"/>
                    <a:pt x="35" y="192"/>
                    <a:pt x="35" y="192"/>
                  </a:cubicBezTo>
                  <a:cubicBezTo>
                    <a:pt x="35" y="193"/>
                    <a:pt x="35" y="192"/>
                    <a:pt x="36" y="193"/>
                  </a:cubicBezTo>
                  <a:cubicBezTo>
                    <a:pt x="35" y="193"/>
                    <a:pt x="35" y="193"/>
                    <a:pt x="34" y="193"/>
                  </a:cubicBezTo>
                  <a:cubicBezTo>
                    <a:pt x="34" y="192"/>
                    <a:pt x="33" y="192"/>
                    <a:pt x="32" y="192"/>
                  </a:cubicBezTo>
                  <a:moveTo>
                    <a:pt x="32" y="189"/>
                  </a:moveTo>
                  <a:cubicBezTo>
                    <a:pt x="31" y="189"/>
                    <a:pt x="31" y="189"/>
                    <a:pt x="31" y="189"/>
                  </a:cubicBezTo>
                  <a:cubicBezTo>
                    <a:pt x="31" y="188"/>
                    <a:pt x="32" y="189"/>
                    <a:pt x="32" y="189"/>
                  </a:cubicBezTo>
                  <a:cubicBezTo>
                    <a:pt x="32" y="189"/>
                    <a:pt x="33" y="189"/>
                    <a:pt x="33" y="190"/>
                  </a:cubicBezTo>
                  <a:cubicBezTo>
                    <a:pt x="34" y="190"/>
                    <a:pt x="34" y="190"/>
                    <a:pt x="35" y="190"/>
                  </a:cubicBezTo>
                  <a:cubicBezTo>
                    <a:pt x="35" y="191"/>
                    <a:pt x="32" y="190"/>
                    <a:pt x="32" y="189"/>
                  </a:cubicBezTo>
                  <a:moveTo>
                    <a:pt x="3" y="158"/>
                  </a:moveTo>
                  <a:cubicBezTo>
                    <a:pt x="4" y="159"/>
                    <a:pt x="6" y="159"/>
                    <a:pt x="6" y="160"/>
                  </a:cubicBezTo>
                  <a:cubicBezTo>
                    <a:pt x="7" y="161"/>
                    <a:pt x="6" y="161"/>
                    <a:pt x="7" y="162"/>
                  </a:cubicBezTo>
                  <a:cubicBezTo>
                    <a:pt x="7" y="162"/>
                    <a:pt x="7" y="163"/>
                    <a:pt x="7" y="164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7"/>
                    <a:pt x="7" y="169"/>
                    <a:pt x="7" y="170"/>
                  </a:cubicBezTo>
                  <a:cubicBezTo>
                    <a:pt x="7" y="172"/>
                    <a:pt x="7" y="173"/>
                    <a:pt x="7" y="175"/>
                  </a:cubicBezTo>
                  <a:cubicBezTo>
                    <a:pt x="7" y="175"/>
                    <a:pt x="7" y="174"/>
                    <a:pt x="7" y="174"/>
                  </a:cubicBezTo>
                  <a:cubicBezTo>
                    <a:pt x="6" y="174"/>
                    <a:pt x="6" y="175"/>
                    <a:pt x="7" y="176"/>
                  </a:cubicBezTo>
                  <a:cubicBezTo>
                    <a:pt x="6" y="176"/>
                    <a:pt x="5" y="178"/>
                    <a:pt x="6" y="179"/>
                  </a:cubicBezTo>
                  <a:cubicBezTo>
                    <a:pt x="6" y="178"/>
                    <a:pt x="7" y="177"/>
                    <a:pt x="7" y="176"/>
                  </a:cubicBezTo>
                  <a:cubicBezTo>
                    <a:pt x="8" y="177"/>
                    <a:pt x="7" y="178"/>
                    <a:pt x="8" y="180"/>
                  </a:cubicBezTo>
                  <a:cubicBezTo>
                    <a:pt x="7" y="179"/>
                    <a:pt x="7" y="181"/>
                    <a:pt x="7" y="179"/>
                  </a:cubicBezTo>
                  <a:cubicBezTo>
                    <a:pt x="6" y="180"/>
                    <a:pt x="6" y="181"/>
                    <a:pt x="7" y="182"/>
                  </a:cubicBezTo>
                  <a:cubicBezTo>
                    <a:pt x="8" y="181"/>
                    <a:pt x="7" y="180"/>
                    <a:pt x="8" y="180"/>
                  </a:cubicBezTo>
                  <a:cubicBezTo>
                    <a:pt x="9" y="182"/>
                    <a:pt x="9" y="182"/>
                    <a:pt x="9" y="182"/>
                  </a:cubicBezTo>
                  <a:cubicBezTo>
                    <a:pt x="8" y="180"/>
                    <a:pt x="7" y="183"/>
                    <a:pt x="8" y="184"/>
                  </a:cubicBezTo>
                  <a:cubicBezTo>
                    <a:pt x="8" y="184"/>
                    <a:pt x="8" y="183"/>
                    <a:pt x="8" y="183"/>
                  </a:cubicBezTo>
                  <a:cubicBezTo>
                    <a:pt x="8" y="182"/>
                    <a:pt x="8" y="183"/>
                    <a:pt x="8" y="183"/>
                  </a:cubicBezTo>
                  <a:cubicBezTo>
                    <a:pt x="9" y="184"/>
                    <a:pt x="9" y="185"/>
                    <a:pt x="9" y="185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10" y="187"/>
                    <a:pt x="9" y="189"/>
                    <a:pt x="9" y="190"/>
                  </a:cubicBezTo>
                  <a:cubicBezTo>
                    <a:pt x="9" y="190"/>
                    <a:pt x="9" y="190"/>
                    <a:pt x="9" y="189"/>
                  </a:cubicBezTo>
                  <a:cubicBezTo>
                    <a:pt x="8" y="189"/>
                    <a:pt x="8" y="188"/>
                    <a:pt x="8" y="188"/>
                  </a:cubicBezTo>
                  <a:cubicBezTo>
                    <a:pt x="7" y="187"/>
                    <a:pt x="7" y="187"/>
                    <a:pt x="6" y="187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6" y="185"/>
                    <a:pt x="6" y="187"/>
                    <a:pt x="5" y="186"/>
                  </a:cubicBezTo>
                  <a:cubicBezTo>
                    <a:pt x="5" y="185"/>
                    <a:pt x="4" y="185"/>
                    <a:pt x="4" y="183"/>
                  </a:cubicBezTo>
                  <a:cubicBezTo>
                    <a:pt x="5" y="183"/>
                    <a:pt x="5" y="184"/>
                    <a:pt x="5" y="185"/>
                  </a:cubicBezTo>
                  <a:cubicBezTo>
                    <a:pt x="6" y="185"/>
                    <a:pt x="5" y="182"/>
                    <a:pt x="4" y="181"/>
                  </a:cubicBezTo>
                  <a:cubicBezTo>
                    <a:pt x="4" y="180"/>
                    <a:pt x="5" y="180"/>
                    <a:pt x="5" y="179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3" y="178"/>
                    <a:pt x="4" y="179"/>
                    <a:pt x="4" y="179"/>
                  </a:cubicBezTo>
                  <a:cubicBezTo>
                    <a:pt x="4" y="180"/>
                    <a:pt x="3" y="180"/>
                    <a:pt x="3" y="180"/>
                  </a:cubicBezTo>
                  <a:cubicBezTo>
                    <a:pt x="3" y="181"/>
                    <a:pt x="4" y="182"/>
                    <a:pt x="4" y="184"/>
                  </a:cubicBezTo>
                  <a:cubicBezTo>
                    <a:pt x="4" y="183"/>
                    <a:pt x="4" y="182"/>
                    <a:pt x="3" y="181"/>
                  </a:cubicBezTo>
                  <a:cubicBezTo>
                    <a:pt x="3" y="180"/>
                    <a:pt x="3" y="179"/>
                    <a:pt x="3" y="178"/>
                  </a:cubicBezTo>
                  <a:cubicBezTo>
                    <a:pt x="3" y="177"/>
                    <a:pt x="2" y="176"/>
                    <a:pt x="2" y="175"/>
                  </a:cubicBezTo>
                  <a:cubicBezTo>
                    <a:pt x="2" y="174"/>
                    <a:pt x="2" y="173"/>
                    <a:pt x="2" y="173"/>
                  </a:cubicBezTo>
                  <a:cubicBezTo>
                    <a:pt x="3" y="173"/>
                    <a:pt x="4" y="173"/>
                    <a:pt x="5" y="173"/>
                  </a:cubicBezTo>
                  <a:cubicBezTo>
                    <a:pt x="5" y="172"/>
                    <a:pt x="4" y="172"/>
                    <a:pt x="4" y="171"/>
                  </a:cubicBezTo>
                  <a:cubicBezTo>
                    <a:pt x="4" y="170"/>
                    <a:pt x="4" y="172"/>
                    <a:pt x="3" y="171"/>
                  </a:cubicBezTo>
                  <a:cubicBezTo>
                    <a:pt x="3" y="170"/>
                    <a:pt x="3" y="170"/>
                    <a:pt x="3" y="169"/>
                  </a:cubicBezTo>
                  <a:cubicBezTo>
                    <a:pt x="3" y="169"/>
                    <a:pt x="2" y="170"/>
                    <a:pt x="2" y="170"/>
                  </a:cubicBezTo>
                  <a:cubicBezTo>
                    <a:pt x="2" y="170"/>
                    <a:pt x="2" y="171"/>
                    <a:pt x="2" y="172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0"/>
                    <a:pt x="2" y="170"/>
                    <a:pt x="2" y="169"/>
                  </a:cubicBezTo>
                  <a:cubicBezTo>
                    <a:pt x="2" y="169"/>
                    <a:pt x="2" y="168"/>
                    <a:pt x="1" y="167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2" y="167"/>
                    <a:pt x="2" y="166"/>
                    <a:pt x="2" y="166"/>
                  </a:cubicBezTo>
                  <a:cubicBezTo>
                    <a:pt x="2" y="166"/>
                    <a:pt x="1" y="166"/>
                    <a:pt x="1" y="166"/>
                  </a:cubicBezTo>
                  <a:cubicBezTo>
                    <a:pt x="1" y="165"/>
                    <a:pt x="1" y="163"/>
                    <a:pt x="1" y="162"/>
                  </a:cubicBezTo>
                  <a:cubicBezTo>
                    <a:pt x="1" y="162"/>
                    <a:pt x="1" y="162"/>
                    <a:pt x="1" y="161"/>
                  </a:cubicBezTo>
                  <a:cubicBezTo>
                    <a:pt x="2" y="161"/>
                    <a:pt x="1" y="160"/>
                    <a:pt x="0" y="161"/>
                  </a:cubicBezTo>
                  <a:cubicBezTo>
                    <a:pt x="0" y="161"/>
                    <a:pt x="0" y="160"/>
                    <a:pt x="0" y="159"/>
                  </a:cubicBezTo>
                  <a:cubicBezTo>
                    <a:pt x="1" y="159"/>
                    <a:pt x="3" y="159"/>
                    <a:pt x="3" y="158"/>
                  </a:cubicBezTo>
                  <a:moveTo>
                    <a:pt x="6" y="180"/>
                  </a:moveTo>
                  <a:cubicBezTo>
                    <a:pt x="5" y="180"/>
                    <a:pt x="5" y="180"/>
                    <a:pt x="5" y="181"/>
                  </a:cubicBezTo>
                  <a:cubicBezTo>
                    <a:pt x="5" y="182"/>
                    <a:pt x="5" y="183"/>
                    <a:pt x="6" y="183"/>
                  </a:cubicBezTo>
                  <a:cubicBezTo>
                    <a:pt x="6" y="182"/>
                    <a:pt x="5" y="181"/>
                    <a:pt x="6" y="180"/>
                  </a:cubicBezTo>
                  <a:moveTo>
                    <a:pt x="5" y="173"/>
                  </a:moveTo>
                  <a:cubicBezTo>
                    <a:pt x="5" y="173"/>
                    <a:pt x="4" y="173"/>
                    <a:pt x="4" y="174"/>
                  </a:cubicBezTo>
                  <a:cubicBezTo>
                    <a:pt x="4" y="174"/>
                    <a:pt x="4" y="174"/>
                    <a:pt x="3" y="174"/>
                  </a:cubicBezTo>
                  <a:cubicBezTo>
                    <a:pt x="3" y="176"/>
                    <a:pt x="4" y="174"/>
                    <a:pt x="4" y="175"/>
                  </a:cubicBezTo>
                  <a:cubicBezTo>
                    <a:pt x="4" y="175"/>
                    <a:pt x="4" y="176"/>
                    <a:pt x="4" y="177"/>
                  </a:cubicBezTo>
                  <a:cubicBezTo>
                    <a:pt x="4" y="178"/>
                    <a:pt x="5" y="179"/>
                    <a:pt x="5" y="178"/>
                  </a:cubicBezTo>
                  <a:cubicBezTo>
                    <a:pt x="5" y="177"/>
                    <a:pt x="5" y="178"/>
                    <a:pt x="5" y="177"/>
                  </a:cubicBezTo>
                  <a:cubicBezTo>
                    <a:pt x="5" y="176"/>
                    <a:pt x="5" y="175"/>
                    <a:pt x="5" y="175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5" y="173"/>
                    <a:pt x="5" y="173"/>
                    <a:pt x="5" y="173"/>
                  </a:cubicBezTo>
                  <a:moveTo>
                    <a:pt x="4" y="166"/>
                  </a:moveTo>
                  <a:cubicBezTo>
                    <a:pt x="3" y="167"/>
                    <a:pt x="4" y="168"/>
                    <a:pt x="4" y="168"/>
                  </a:cubicBezTo>
                  <a:cubicBezTo>
                    <a:pt x="4" y="169"/>
                    <a:pt x="3" y="170"/>
                    <a:pt x="4" y="170"/>
                  </a:cubicBezTo>
                  <a:cubicBezTo>
                    <a:pt x="5" y="170"/>
                    <a:pt x="4" y="168"/>
                    <a:pt x="5" y="168"/>
                  </a:cubicBezTo>
                  <a:cubicBezTo>
                    <a:pt x="4" y="168"/>
                    <a:pt x="4" y="167"/>
                    <a:pt x="4" y="166"/>
                  </a:cubicBezTo>
                  <a:moveTo>
                    <a:pt x="5" y="167"/>
                  </a:moveTo>
                  <a:cubicBezTo>
                    <a:pt x="6" y="167"/>
                    <a:pt x="6" y="166"/>
                    <a:pt x="6" y="166"/>
                  </a:cubicBezTo>
                  <a:cubicBezTo>
                    <a:pt x="5" y="166"/>
                    <a:pt x="5" y="166"/>
                    <a:pt x="5" y="167"/>
                  </a:cubicBezTo>
                  <a:moveTo>
                    <a:pt x="3" y="165"/>
                  </a:moveTo>
                  <a:cubicBezTo>
                    <a:pt x="3" y="166"/>
                    <a:pt x="3" y="166"/>
                    <a:pt x="4" y="166"/>
                  </a:cubicBezTo>
                  <a:cubicBezTo>
                    <a:pt x="4" y="166"/>
                    <a:pt x="4" y="166"/>
                    <a:pt x="4" y="165"/>
                  </a:cubicBezTo>
                  <a:lnTo>
                    <a:pt x="3" y="165"/>
                  </a:lnTo>
                  <a:close/>
                  <a:moveTo>
                    <a:pt x="2" y="164"/>
                  </a:moveTo>
                  <a:cubicBezTo>
                    <a:pt x="3" y="164"/>
                    <a:pt x="4" y="165"/>
                    <a:pt x="4" y="164"/>
                  </a:cubicBezTo>
                  <a:cubicBezTo>
                    <a:pt x="4" y="164"/>
                    <a:pt x="2" y="163"/>
                    <a:pt x="2" y="164"/>
                  </a:cubicBezTo>
                  <a:moveTo>
                    <a:pt x="2" y="160"/>
                  </a:moveTo>
                  <a:cubicBezTo>
                    <a:pt x="2" y="160"/>
                    <a:pt x="2" y="160"/>
                    <a:pt x="2" y="161"/>
                  </a:cubicBezTo>
                  <a:cubicBezTo>
                    <a:pt x="2" y="161"/>
                    <a:pt x="3" y="160"/>
                    <a:pt x="3" y="160"/>
                  </a:cubicBezTo>
                  <a:cubicBezTo>
                    <a:pt x="2" y="159"/>
                    <a:pt x="2" y="160"/>
                    <a:pt x="2" y="160"/>
                  </a:cubicBezTo>
                  <a:moveTo>
                    <a:pt x="107" y="190"/>
                  </a:moveTo>
                  <a:cubicBezTo>
                    <a:pt x="108" y="189"/>
                    <a:pt x="109" y="188"/>
                    <a:pt x="109" y="189"/>
                  </a:cubicBezTo>
                  <a:cubicBezTo>
                    <a:pt x="108" y="190"/>
                    <a:pt x="108" y="190"/>
                    <a:pt x="107" y="190"/>
                  </a:cubicBezTo>
                  <a:cubicBezTo>
                    <a:pt x="107" y="190"/>
                    <a:pt x="107" y="190"/>
                    <a:pt x="107" y="190"/>
                  </a:cubicBezTo>
                  <a:moveTo>
                    <a:pt x="108" y="190"/>
                  </a:moveTo>
                  <a:cubicBezTo>
                    <a:pt x="109" y="190"/>
                    <a:pt x="108" y="192"/>
                    <a:pt x="107" y="191"/>
                  </a:cubicBezTo>
                  <a:cubicBezTo>
                    <a:pt x="107" y="191"/>
                    <a:pt x="109" y="191"/>
                    <a:pt x="108" y="190"/>
                  </a:cubicBezTo>
                  <a:moveTo>
                    <a:pt x="101" y="195"/>
                  </a:moveTo>
                  <a:cubicBezTo>
                    <a:pt x="101" y="194"/>
                    <a:pt x="102" y="192"/>
                    <a:pt x="104" y="193"/>
                  </a:cubicBezTo>
                  <a:cubicBezTo>
                    <a:pt x="104" y="192"/>
                    <a:pt x="104" y="192"/>
                    <a:pt x="105" y="192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3"/>
                    <a:pt x="102" y="193"/>
                    <a:pt x="103" y="194"/>
                  </a:cubicBezTo>
                  <a:cubicBezTo>
                    <a:pt x="102" y="195"/>
                    <a:pt x="102" y="194"/>
                    <a:pt x="101" y="195"/>
                  </a:cubicBezTo>
                  <a:moveTo>
                    <a:pt x="110" y="188"/>
                  </a:moveTo>
                  <a:cubicBezTo>
                    <a:pt x="111" y="188"/>
                    <a:pt x="110" y="187"/>
                    <a:pt x="111" y="187"/>
                  </a:cubicBezTo>
                  <a:cubicBezTo>
                    <a:pt x="112" y="187"/>
                    <a:pt x="111" y="188"/>
                    <a:pt x="111" y="189"/>
                  </a:cubicBezTo>
                  <a:cubicBezTo>
                    <a:pt x="110" y="189"/>
                    <a:pt x="109" y="189"/>
                    <a:pt x="109" y="188"/>
                  </a:cubicBezTo>
                  <a:cubicBezTo>
                    <a:pt x="109" y="187"/>
                    <a:pt x="109" y="189"/>
                    <a:pt x="108" y="189"/>
                  </a:cubicBezTo>
                  <a:cubicBezTo>
                    <a:pt x="108" y="188"/>
                    <a:pt x="109" y="187"/>
                    <a:pt x="109" y="187"/>
                  </a:cubicBezTo>
                  <a:cubicBezTo>
                    <a:pt x="110" y="188"/>
                    <a:pt x="110" y="188"/>
                    <a:pt x="110" y="188"/>
                  </a:cubicBezTo>
                  <a:moveTo>
                    <a:pt x="103" y="191"/>
                  </a:moveTo>
                  <a:cubicBezTo>
                    <a:pt x="104" y="190"/>
                    <a:pt x="104" y="190"/>
                    <a:pt x="105" y="190"/>
                  </a:cubicBezTo>
                  <a:cubicBezTo>
                    <a:pt x="105" y="190"/>
                    <a:pt x="106" y="189"/>
                    <a:pt x="107" y="189"/>
                  </a:cubicBezTo>
                  <a:cubicBezTo>
                    <a:pt x="107" y="190"/>
                    <a:pt x="107" y="191"/>
                    <a:pt x="105" y="192"/>
                  </a:cubicBezTo>
                  <a:cubicBezTo>
                    <a:pt x="105" y="191"/>
                    <a:pt x="106" y="191"/>
                    <a:pt x="106" y="190"/>
                  </a:cubicBezTo>
                  <a:cubicBezTo>
                    <a:pt x="105" y="190"/>
                    <a:pt x="104" y="192"/>
                    <a:pt x="103" y="191"/>
                  </a:cubicBezTo>
                  <a:moveTo>
                    <a:pt x="53" y="199"/>
                  </a:moveTo>
                  <a:cubicBezTo>
                    <a:pt x="53" y="200"/>
                    <a:pt x="53" y="200"/>
                    <a:pt x="53" y="200"/>
                  </a:cubicBezTo>
                  <a:cubicBezTo>
                    <a:pt x="53" y="201"/>
                    <a:pt x="52" y="200"/>
                    <a:pt x="52" y="199"/>
                  </a:cubicBezTo>
                  <a:lnTo>
                    <a:pt x="53" y="199"/>
                  </a:lnTo>
                  <a:close/>
                  <a:moveTo>
                    <a:pt x="112" y="185"/>
                  </a:moveTo>
                  <a:cubicBezTo>
                    <a:pt x="112" y="186"/>
                    <a:pt x="111" y="186"/>
                    <a:pt x="111" y="187"/>
                  </a:cubicBezTo>
                  <a:cubicBezTo>
                    <a:pt x="110" y="186"/>
                    <a:pt x="111" y="186"/>
                    <a:pt x="111" y="185"/>
                  </a:cubicBezTo>
                  <a:cubicBezTo>
                    <a:pt x="111" y="185"/>
                    <a:pt x="112" y="184"/>
                    <a:pt x="112" y="185"/>
                  </a:cubicBezTo>
                  <a:moveTo>
                    <a:pt x="122" y="181"/>
                  </a:moveTo>
                  <a:cubicBezTo>
                    <a:pt x="122" y="181"/>
                    <a:pt x="120" y="183"/>
                    <a:pt x="119" y="183"/>
                  </a:cubicBezTo>
                  <a:cubicBezTo>
                    <a:pt x="118" y="183"/>
                    <a:pt x="120" y="183"/>
                    <a:pt x="120" y="183"/>
                  </a:cubicBezTo>
                  <a:cubicBezTo>
                    <a:pt x="120" y="182"/>
                    <a:pt x="121" y="181"/>
                    <a:pt x="122" y="181"/>
                  </a:cubicBezTo>
                  <a:moveTo>
                    <a:pt x="101" y="192"/>
                  </a:moveTo>
                  <a:cubicBezTo>
                    <a:pt x="100" y="193"/>
                    <a:pt x="102" y="194"/>
                    <a:pt x="100" y="194"/>
                  </a:cubicBezTo>
                  <a:cubicBezTo>
                    <a:pt x="100" y="194"/>
                    <a:pt x="100" y="193"/>
                    <a:pt x="100" y="192"/>
                  </a:cubicBezTo>
                  <a:cubicBezTo>
                    <a:pt x="101" y="192"/>
                    <a:pt x="102" y="191"/>
                    <a:pt x="102" y="192"/>
                  </a:cubicBezTo>
                  <a:cubicBezTo>
                    <a:pt x="102" y="192"/>
                    <a:pt x="101" y="193"/>
                    <a:pt x="101" y="192"/>
                  </a:cubicBezTo>
                  <a:moveTo>
                    <a:pt x="119" y="184"/>
                  </a:moveTo>
                  <a:cubicBezTo>
                    <a:pt x="119" y="185"/>
                    <a:pt x="117" y="186"/>
                    <a:pt x="116" y="187"/>
                  </a:cubicBezTo>
                  <a:cubicBezTo>
                    <a:pt x="117" y="186"/>
                    <a:pt x="118" y="185"/>
                    <a:pt x="119" y="184"/>
                  </a:cubicBezTo>
                  <a:moveTo>
                    <a:pt x="115" y="184"/>
                  </a:moveTo>
                  <a:cubicBezTo>
                    <a:pt x="114" y="185"/>
                    <a:pt x="115" y="185"/>
                    <a:pt x="114" y="185"/>
                  </a:cubicBezTo>
                  <a:cubicBezTo>
                    <a:pt x="113" y="185"/>
                    <a:pt x="114" y="184"/>
                    <a:pt x="114" y="184"/>
                  </a:cubicBezTo>
                  <a:cubicBezTo>
                    <a:pt x="114" y="184"/>
                    <a:pt x="115" y="184"/>
                    <a:pt x="115" y="184"/>
                  </a:cubicBezTo>
                  <a:moveTo>
                    <a:pt x="119" y="180"/>
                  </a:moveTo>
                  <a:cubicBezTo>
                    <a:pt x="120" y="180"/>
                    <a:pt x="120" y="180"/>
                    <a:pt x="121" y="179"/>
                  </a:cubicBezTo>
                  <a:cubicBezTo>
                    <a:pt x="121" y="181"/>
                    <a:pt x="119" y="181"/>
                    <a:pt x="119" y="182"/>
                  </a:cubicBezTo>
                  <a:cubicBezTo>
                    <a:pt x="118" y="182"/>
                    <a:pt x="118" y="181"/>
                    <a:pt x="118" y="182"/>
                  </a:cubicBezTo>
                  <a:cubicBezTo>
                    <a:pt x="117" y="182"/>
                    <a:pt x="118" y="182"/>
                    <a:pt x="118" y="182"/>
                  </a:cubicBezTo>
                  <a:cubicBezTo>
                    <a:pt x="118" y="182"/>
                    <a:pt x="118" y="183"/>
                    <a:pt x="117" y="183"/>
                  </a:cubicBezTo>
                  <a:cubicBezTo>
                    <a:pt x="117" y="183"/>
                    <a:pt x="117" y="182"/>
                    <a:pt x="117" y="182"/>
                  </a:cubicBezTo>
                  <a:cubicBezTo>
                    <a:pt x="116" y="182"/>
                    <a:pt x="117" y="181"/>
                    <a:pt x="118" y="181"/>
                  </a:cubicBezTo>
                  <a:cubicBezTo>
                    <a:pt x="118" y="181"/>
                    <a:pt x="117" y="180"/>
                    <a:pt x="118" y="180"/>
                  </a:cubicBezTo>
                  <a:cubicBezTo>
                    <a:pt x="118" y="180"/>
                    <a:pt x="118" y="180"/>
                    <a:pt x="118" y="181"/>
                  </a:cubicBezTo>
                  <a:cubicBezTo>
                    <a:pt x="118" y="181"/>
                    <a:pt x="118" y="181"/>
                    <a:pt x="118" y="181"/>
                  </a:cubicBezTo>
                  <a:cubicBezTo>
                    <a:pt x="119" y="180"/>
                    <a:pt x="118" y="179"/>
                    <a:pt x="119" y="178"/>
                  </a:cubicBezTo>
                  <a:cubicBezTo>
                    <a:pt x="120" y="180"/>
                    <a:pt x="120" y="178"/>
                    <a:pt x="120" y="178"/>
                  </a:cubicBezTo>
                  <a:cubicBezTo>
                    <a:pt x="120" y="178"/>
                    <a:pt x="120" y="178"/>
                    <a:pt x="121" y="179"/>
                  </a:cubicBezTo>
                  <a:cubicBezTo>
                    <a:pt x="120" y="179"/>
                    <a:pt x="120" y="179"/>
                    <a:pt x="119" y="180"/>
                  </a:cubicBezTo>
                  <a:moveTo>
                    <a:pt x="115" y="189"/>
                  </a:moveTo>
                  <a:cubicBezTo>
                    <a:pt x="114" y="189"/>
                    <a:pt x="113" y="190"/>
                    <a:pt x="113" y="190"/>
                  </a:cubicBezTo>
                  <a:cubicBezTo>
                    <a:pt x="112" y="191"/>
                    <a:pt x="112" y="190"/>
                    <a:pt x="112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0" y="192"/>
                    <a:pt x="109" y="193"/>
                    <a:pt x="108" y="193"/>
                  </a:cubicBezTo>
                  <a:cubicBezTo>
                    <a:pt x="107" y="194"/>
                    <a:pt x="106" y="195"/>
                    <a:pt x="105" y="195"/>
                  </a:cubicBezTo>
                  <a:cubicBezTo>
                    <a:pt x="104" y="194"/>
                    <a:pt x="106" y="194"/>
                    <a:pt x="106" y="194"/>
                  </a:cubicBezTo>
                  <a:cubicBezTo>
                    <a:pt x="107" y="193"/>
                    <a:pt x="107" y="192"/>
                    <a:pt x="108" y="192"/>
                  </a:cubicBezTo>
                  <a:cubicBezTo>
                    <a:pt x="108" y="192"/>
                    <a:pt x="108" y="192"/>
                    <a:pt x="108" y="192"/>
                  </a:cubicBezTo>
                  <a:cubicBezTo>
                    <a:pt x="107" y="191"/>
                    <a:pt x="109" y="192"/>
                    <a:pt x="109" y="192"/>
                  </a:cubicBezTo>
                  <a:cubicBezTo>
                    <a:pt x="110" y="191"/>
                    <a:pt x="112" y="190"/>
                    <a:pt x="113" y="189"/>
                  </a:cubicBezTo>
                  <a:cubicBezTo>
                    <a:pt x="113" y="189"/>
                    <a:pt x="114" y="188"/>
                    <a:pt x="115" y="189"/>
                  </a:cubicBezTo>
                  <a:moveTo>
                    <a:pt x="51" y="200"/>
                  </a:moveTo>
                  <a:cubicBezTo>
                    <a:pt x="52" y="200"/>
                    <a:pt x="50" y="200"/>
                    <a:pt x="49" y="200"/>
                  </a:cubicBezTo>
                  <a:cubicBezTo>
                    <a:pt x="50" y="199"/>
                    <a:pt x="51" y="200"/>
                    <a:pt x="51" y="200"/>
                  </a:cubicBezTo>
                  <a:moveTo>
                    <a:pt x="49" y="193"/>
                  </a:moveTo>
                  <a:cubicBezTo>
                    <a:pt x="50" y="193"/>
                    <a:pt x="50" y="194"/>
                    <a:pt x="51" y="194"/>
                  </a:cubicBezTo>
                  <a:cubicBezTo>
                    <a:pt x="51" y="195"/>
                    <a:pt x="49" y="193"/>
                    <a:pt x="49" y="193"/>
                  </a:cubicBezTo>
                  <a:cubicBezTo>
                    <a:pt x="49" y="193"/>
                    <a:pt x="48" y="193"/>
                    <a:pt x="47" y="193"/>
                  </a:cubicBezTo>
                  <a:cubicBezTo>
                    <a:pt x="47" y="193"/>
                    <a:pt x="46" y="193"/>
                    <a:pt x="46" y="193"/>
                  </a:cubicBezTo>
                  <a:cubicBezTo>
                    <a:pt x="46" y="193"/>
                    <a:pt x="45" y="192"/>
                    <a:pt x="45" y="192"/>
                  </a:cubicBezTo>
                  <a:cubicBezTo>
                    <a:pt x="46" y="192"/>
                    <a:pt x="46" y="193"/>
                    <a:pt x="47" y="193"/>
                  </a:cubicBezTo>
                  <a:cubicBezTo>
                    <a:pt x="48" y="193"/>
                    <a:pt x="49" y="193"/>
                    <a:pt x="49" y="193"/>
                  </a:cubicBezTo>
                  <a:moveTo>
                    <a:pt x="51" y="198"/>
                  </a:moveTo>
                  <a:cubicBezTo>
                    <a:pt x="51" y="197"/>
                    <a:pt x="52" y="198"/>
                    <a:pt x="51" y="197"/>
                  </a:cubicBezTo>
                  <a:cubicBezTo>
                    <a:pt x="52" y="197"/>
                    <a:pt x="52" y="197"/>
                    <a:pt x="52" y="197"/>
                  </a:cubicBezTo>
                  <a:cubicBezTo>
                    <a:pt x="52" y="197"/>
                    <a:pt x="52" y="198"/>
                    <a:pt x="51" y="198"/>
                  </a:cubicBezTo>
                  <a:moveTo>
                    <a:pt x="52" y="197"/>
                  </a:moveTo>
                  <a:cubicBezTo>
                    <a:pt x="53" y="197"/>
                    <a:pt x="52" y="196"/>
                    <a:pt x="53" y="196"/>
                  </a:cubicBezTo>
                  <a:cubicBezTo>
                    <a:pt x="53" y="197"/>
                    <a:pt x="52" y="197"/>
                    <a:pt x="53" y="197"/>
                  </a:cubicBezTo>
                  <a:cubicBezTo>
                    <a:pt x="53" y="198"/>
                    <a:pt x="52" y="198"/>
                    <a:pt x="52" y="197"/>
                  </a:cubicBezTo>
                  <a:moveTo>
                    <a:pt x="51" y="193"/>
                  </a:moveTo>
                  <a:cubicBezTo>
                    <a:pt x="51" y="193"/>
                    <a:pt x="51" y="192"/>
                    <a:pt x="50" y="193"/>
                  </a:cubicBezTo>
                  <a:cubicBezTo>
                    <a:pt x="49" y="192"/>
                    <a:pt x="52" y="192"/>
                    <a:pt x="51" y="193"/>
                  </a:cubicBezTo>
                  <a:moveTo>
                    <a:pt x="91" y="203"/>
                  </a:moveTo>
                  <a:cubicBezTo>
                    <a:pt x="90" y="203"/>
                    <a:pt x="90" y="203"/>
                    <a:pt x="89" y="203"/>
                  </a:cubicBezTo>
                  <a:cubicBezTo>
                    <a:pt x="89" y="202"/>
                    <a:pt x="91" y="203"/>
                    <a:pt x="90" y="202"/>
                  </a:cubicBezTo>
                  <a:cubicBezTo>
                    <a:pt x="91" y="201"/>
                    <a:pt x="91" y="203"/>
                    <a:pt x="91" y="203"/>
                  </a:cubicBezTo>
                  <a:moveTo>
                    <a:pt x="63" y="207"/>
                  </a:moveTo>
                  <a:cubicBezTo>
                    <a:pt x="62" y="207"/>
                    <a:pt x="62" y="207"/>
                    <a:pt x="61" y="207"/>
                  </a:cubicBezTo>
                  <a:cubicBezTo>
                    <a:pt x="61" y="207"/>
                    <a:pt x="61" y="207"/>
                    <a:pt x="61" y="207"/>
                  </a:cubicBezTo>
                  <a:cubicBezTo>
                    <a:pt x="61" y="207"/>
                    <a:pt x="60" y="207"/>
                    <a:pt x="60" y="207"/>
                  </a:cubicBezTo>
                  <a:cubicBezTo>
                    <a:pt x="60" y="207"/>
                    <a:pt x="59" y="206"/>
                    <a:pt x="58" y="206"/>
                  </a:cubicBezTo>
                  <a:cubicBezTo>
                    <a:pt x="57" y="206"/>
                    <a:pt x="57" y="207"/>
                    <a:pt x="56" y="207"/>
                  </a:cubicBezTo>
                  <a:cubicBezTo>
                    <a:pt x="56" y="206"/>
                    <a:pt x="57" y="206"/>
                    <a:pt x="57" y="206"/>
                  </a:cubicBezTo>
                  <a:cubicBezTo>
                    <a:pt x="58" y="206"/>
                    <a:pt x="58" y="206"/>
                    <a:pt x="59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6"/>
                    <a:pt x="60" y="206"/>
                    <a:pt x="60" y="206"/>
                  </a:cubicBezTo>
                  <a:cubicBezTo>
                    <a:pt x="61" y="206"/>
                    <a:pt x="61" y="206"/>
                    <a:pt x="61" y="206"/>
                  </a:cubicBezTo>
                  <a:cubicBezTo>
                    <a:pt x="62" y="206"/>
                    <a:pt x="62" y="206"/>
                    <a:pt x="63" y="207"/>
                  </a:cubicBezTo>
                  <a:moveTo>
                    <a:pt x="48" y="194"/>
                  </a:moveTo>
                  <a:cubicBezTo>
                    <a:pt x="48" y="194"/>
                    <a:pt x="49" y="194"/>
                    <a:pt x="49" y="194"/>
                  </a:cubicBezTo>
                  <a:cubicBezTo>
                    <a:pt x="49" y="195"/>
                    <a:pt x="48" y="195"/>
                    <a:pt x="48" y="194"/>
                  </a:cubicBezTo>
                  <a:moveTo>
                    <a:pt x="45" y="198"/>
                  </a:moveTo>
                  <a:cubicBezTo>
                    <a:pt x="45" y="197"/>
                    <a:pt x="44" y="197"/>
                    <a:pt x="44" y="197"/>
                  </a:cubicBezTo>
                  <a:cubicBezTo>
                    <a:pt x="45" y="195"/>
                    <a:pt x="47" y="196"/>
                    <a:pt x="48" y="196"/>
                  </a:cubicBezTo>
                  <a:cubicBezTo>
                    <a:pt x="49" y="196"/>
                    <a:pt x="49" y="196"/>
                    <a:pt x="49" y="195"/>
                  </a:cubicBezTo>
                  <a:cubicBezTo>
                    <a:pt x="49" y="196"/>
                    <a:pt x="50" y="196"/>
                    <a:pt x="51" y="195"/>
                  </a:cubicBezTo>
                  <a:cubicBezTo>
                    <a:pt x="52" y="195"/>
                    <a:pt x="51" y="196"/>
                    <a:pt x="52" y="196"/>
                  </a:cubicBezTo>
                  <a:cubicBezTo>
                    <a:pt x="51" y="197"/>
                    <a:pt x="50" y="196"/>
                    <a:pt x="49" y="196"/>
                  </a:cubicBezTo>
                  <a:cubicBezTo>
                    <a:pt x="49" y="197"/>
                    <a:pt x="49" y="197"/>
                    <a:pt x="48" y="197"/>
                  </a:cubicBezTo>
                  <a:cubicBezTo>
                    <a:pt x="48" y="197"/>
                    <a:pt x="48" y="197"/>
                    <a:pt x="48" y="197"/>
                  </a:cubicBezTo>
                  <a:cubicBezTo>
                    <a:pt x="47" y="197"/>
                    <a:pt x="46" y="196"/>
                    <a:pt x="45" y="198"/>
                  </a:cubicBezTo>
                  <a:moveTo>
                    <a:pt x="49" y="204"/>
                  </a:moveTo>
                  <a:cubicBezTo>
                    <a:pt x="48" y="205"/>
                    <a:pt x="48" y="205"/>
                    <a:pt x="47" y="204"/>
                  </a:cubicBezTo>
                  <a:cubicBezTo>
                    <a:pt x="46" y="205"/>
                    <a:pt x="44" y="205"/>
                    <a:pt x="45" y="204"/>
                  </a:cubicBezTo>
                  <a:cubicBezTo>
                    <a:pt x="46" y="204"/>
                    <a:pt x="48" y="203"/>
                    <a:pt x="49" y="204"/>
                  </a:cubicBezTo>
                  <a:moveTo>
                    <a:pt x="16" y="65"/>
                  </a:moveTo>
                  <a:cubicBezTo>
                    <a:pt x="15" y="64"/>
                    <a:pt x="16" y="62"/>
                    <a:pt x="15" y="61"/>
                  </a:cubicBezTo>
                  <a:cubicBezTo>
                    <a:pt x="16" y="62"/>
                    <a:pt x="16" y="64"/>
                    <a:pt x="16" y="65"/>
                  </a:cubicBezTo>
                  <a:moveTo>
                    <a:pt x="117" y="157"/>
                  </a:moveTo>
                  <a:cubicBezTo>
                    <a:pt x="118" y="157"/>
                    <a:pt x="117" y="158"/>
                    <a:pt x="117" y="158"/>
                  </a:cubicBezTo>
                  <a:cubicBezTo>
                    <a:pt x="116" y="157"/>
                    <a:pt x="117" y="157"/>
                    <a:pt x="117" y="157"/>
                  </a:cubicBezTo>
                  <a:moveTo>
                    <a:pt x="117" y="159"/>
                  </a:moveTo>
                  <a:cubicBezTo>
                    <a:pt x="118" y="157"/>
                    <a:pt x="118" y="157"/>
                    <a:pt x="118" y="157"/>
                  </a:cubicBezTo>
                  <a:cubicBezTo>
                    <a:pt x="119" y="158"/>
                    <a:pt x="118" y="159"/>
                    <a:pt x="117" y="159"/>
                  </a:cubicBezTo>
                  <a:moveTo>
                    <a:pt x="115" y="157"/>
                  </a:moveTo>
                  <a:cubicBezTo>
                    <a:pt x="115" y="157"/>
                    <a:pt x="115" y="157"/>
                    <a:pt x="116" y="156"/>
                  </a:cubicBezTo>
                  <a:cubicBezTo>
                    <a:pt x="116" y="157"/>
                    <a:pt x="116" y="157"/>
                    <a:pt x="115" y="157"/>
                  </a:cubicBezTo>
                  <a:moveTo>
                    <a:pt x="124" y="148"/>
                  </a:moveTo>
                  <a:cubicBezTo>
                    <a:pt x="124" y="148"/>
                    <a:pt x="124" y="147"/>
                    <a:pt x="125" y="147"/>
                  </a:cubicBezTo>
                  <a:cubicBezTo>
                    <a:pt x="125" y="147"/>
                    <a:pt x="124" y="147"/>
                    <a:pt x="124" y="148"/>
                  </a:cubicBezTo>
                  <a:moveTo>
                    <a:pt x="113" y="156"/>
                  </a:moveTo>
                  <a:cubicBezTo>
                    <a:pt x="113" y="158"/>
                    <a:pt x="112" y="158"/>
                    <a:pt x="111" y="159"/>
                  </a:cubicBezTo>
                  <a:cubicBezTo>
                    <a:pt x="111" y="158"/>
                    <a:pt x="111" y="159"/>
                    <a:pt x="110" y="158"/>
                  </a:cubicBezTo>
                  <a:cubicBezTo>
                    <a:pt x="111" y="158"/>
                    <a:pt x="111" y="158"/>
                    <a:pt x="112" y="157"/>
                  </a:cubicBezTo>
                  <a:cubicBezTo>
                    <a:pt x="112" y="157"/>
                    <a:pt x="112" y="158"/>
                    <a:pt x="112" y="158"/>
                  </a:cubicBezTo>
                  <a:cubicBezTo>
                    <a:pt x="112" y="158"/>
                    <a:pt x="112" y="157"/>
                    <a:pt x="113" y="157"/>
                  </a:cubicBezTo>
                  <a:cubicBezTo>
                    <a:pt x="113" y="156"/>
                    <a:pt x="112" y="157"/>
                    <a:pt x="112" y="156"/>
                  </a:cubicBezTo>
                  <a:cubicBezTo>
                    <a:pt x="113" y="156"/>
                    <a:pt x="112" y="155"/>
                    <a:pt x="113" y="155"/>
                  </a:cubicBezTo>
                  <a:cubicBezTo>
                    <a:pt x="113" y="155"/>
                    <a:pt x="113" y="155"/>
                    <a:pt x="113" y="155"/>
                  </a:cubicBezTo>
                  <a:cubicBezTo>
                    <a:pt x="112" y="154"/>
                    <a:pt x="113" y="155"/>
                    <a:pt x="114" y="154"/>
                  </a:cubicBezTo>
                  <a:cubicBezTo>
                    <a:pt x="114" y="155"/>
                    <a:pt x="113" y="156"/>
                    <a:pt x="114" y="155"/>
                  </a:cubicBezTo>
                  <a:cubicBezTo>
                    <a:pt x="114" y="156"/>
                    <a:pt x="113" y="156"/>
                    <a:pt x="113" y="155"/>
                  </a:cubicBezTo>
                  <a:cubicBezTo>
                    <a:pt x="113" y="156"/>
                    <a:pt x="113" y="156"/>
                    <a:pt x="113" y="156"/>
                  </a:cubicBezTo>
                  <a:moveTo>
                    <a:pt x="115" y="163"/>
                  </a:moveTo>
                  <a:cubicBezTo>
                    <a:pt x="115" y="162"/>
                    <a:pt x="116" y="161"/>
                    <a:pt x="116" y="160"/>
                  </a:cubicBezTo>
                  <a:cubicBezTo>
                    <a:pt x="117" y="161"/>
                    <a:pt x="115" y="162"/>
                    <a:pt x="115" y="163"/>
                  </a:cubicBezTo>
                  <a:moveTo>
                    <a:pt x="122" y="144"/>
                  </a:moveTo>
                  <a:cubicBezTo>
                    <a:pt x="123" y="144"/>
                    <a:pt x="123" y="144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3" y="142"/>
                    <a:pt x="124" y="142"/>
                    <a:pt x="124" y="142"/>
                  </a:cubicBezTo>
                  <a:cubicBezTo>
                    <a:pt x="124" y="142"/>
                    <a:pt x="124" y="142"/>
                    <a:pt x="125" y="143"/>
                  </a:cubicBezTo>
                  <a:cubicBezTo>
                    <a:pt x="124" y="143"/>
                    <a:pt x="124" y="142"/>
                    <a:pt x="124" y="142"/>
                  </a:cubicBezTo>
                  <a:cubicBezTo>
                    <a:pt x="124" y="143"/>
                    <a:pt x="124" y="143"/>
                    <a:pt x="124" y="144"/>
                  </a:cubicBezTo>
                  <a:cubicBezTo>
                    <a:pt x="122" y="144"/>
                    <a:pt x="123" y="144"/>
                    <a:pt x="122" y="145"/>
                  </a:cubicBezTo>
                  <a:cubicBezTo>
                    <a:pt x="121" y="144"/>
                    <a:pt x="122" y="144"/>
                    <a:pt x="122" y="143"/>
                  </a:cubicBezTo>
                  <a:cubicBezTo>
                    <a:pt x="122" y="143"/>
                    <a:pt x="122" y="143"/>
                    <a:pt x="122" y="144"/>
                  </a:cubicBezTo>
                  <a:moveTo>
                    <a:pt x="113" y="160"/>
                  </a:moveTo>
                  <a:cubicBezTo>
                    <a:pt x="113" y="160"/>
                    <a:pt x="112" y="160"/>
                    <a:pt x="111" y="161"/>
                  </a:cubicBezTo>
                  <a:cubicBezTo>
                    <a:pt x="111" y="161"/>
                    <a:pt x="112" y="160"/>
                    <a:pt x="113" y="160"/>
                  </a:cubicBezTo>
                  <a:moveTo>
                    <a:pt x="111" y="156"/>
                  </a:moveTo>
                  <a:cubicBezTo>
                    <a:pt x="110" y="156"/>
                    <a:pt x="111" y="156"/>
                    <a:pt x="111" y="155"/>
                  </a:cubicBezTo>
                  <a:cubicBezTo>
                    <a:pt x="112" y="156"/>
                    <a:pt x="111" y="156"/>
                    <a:pt x="111" y="156"/>
                  </a:cubicBezTo>
                  <a:moveTo>
                    <a:pt x="123" y="140"/>
                  </a:moveTo>
                  <a:cubicBezTo>
                    <a:pt x="123" y="139"/>
                    <a:pt x="123" y="139"/>
                    <a:pt x="123" y="138"/>
                  </a:cubicBezTo>
                  <a:cubicBezTo>
                    <a:pt x="124" y="139"/>
                    <a:pt x="123" y="139"/>
                    <a:pt x="123" y="140"/>
                  </a:cubicBezTo>
                  <a:moveTo>
                    <a:pt x="125" y="135"/>
                  </a:moveTo>
                  <a:cubicBezTo>
                    <a:pt x="125" y="135"/>
                    <a:pt x="125" y="135"/>
                    <a:pt x="125" y="135"/>
                  </a:cubicBezTo>
                  <a:cubicBezTo>
                    <a:pt x="125" y="135"/>
                    <a:pt x="124" y="134"/>
                    <a:pt x="125" y="134"/>
                  </a:cubicBezTo>
                  <a:cubicBezTo>
                    <a:pt x="125" y="134"/>
                    <a:pt x="125" y="134"/>
                    <a:pt x="125" y="135"/>
                  </a:cubicBezTo>
                  <a:moveTo>
                    <a:pt x="115" y="163"/>
                  </a:moveTo>
                  <a:cubicBezTo>
                    <a:pt x="114" y="164"/>
                    <a:pt x="113" y="165"/>
                    <a:pt x="113" y="166"/>
                  </a:cubicBezTo>
                  <a:cubicBezTo>
                    <a:pt x="112" y="166"/>
                    <a:pt x="111" y="167"/>
                    <a:pt x="110" y="168"/>
                  </a:cubicBezTo>
                  <a:cubicBezTo>
                    <a:pt x="110" y="168"/>
                    <a:pt x="111" y="167"/>
                    <a:pt x="111" y="167"/>
                  </a:cubicBezTo>
                  <a:cubicBezTo>
                    <a:pt x="111" y="166"/>
                    <a:pt x="112" y="165"/>
                    <a:pt x="113" y="165"/>
                  </a:cubicBezTo>
                  <a:cubicBezTo>
                    <a:pt x="113" y="164"/>
                    <a:pt x="114" y="163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moveTo>
                    <a:pt x="127" y="127"/>
                  </a:moveTo>
                  <a:cubicBezTo>
                    <a:pt x="127" y="126"/>
                    <a:pt x="128" y="126"/>
                    <a:pt x="128" y="126"/>
                  </a:cubicBezTo>
                  <a:cubicBezTo>
                    <a:pt x="128" y="127"/>
                    <a:pt x="127" y="126"/>
                    <a:pt x="127" y="127"/>
                  </a:cubicBezTo>
                  <a:moveTo>
                    <a:pt x="125" y="117"/>
                  </a:moveTo>
                  <a:cubicBezTo>
                    <a:pt x="125" y="117"/>
                    <a:pt x="126" y="117"/>
                    <a:pt x="126" y="117"/>
                  </a:cubicBezTo>
                  <a:cubicBezTo>
                    <a:pt x="126" y="117"/>
                    <a:pt x="126" y="117"/>
                    <a:pt x="125" y="117"/>
                  </a:cubicBezTo>
                  <a:moveTo>
                    <a:pt x="124" y="125"/>
                  </a:moveTo>
                  <a:cubicBezTo>
                    <a:pt x="124" y="124"/>
                    <a:pt x="125" y="122"/>
                    <a:pt x="125" y="121"/>
                  </a:cubicBezTo>
                  <a:cubicBezTo>
                    <a:pt x="126" y="120"/>
                    <a:pt x="125" y="121"/>
                    <a:pt x="125" y="120"/>
                  </a:cubicBezTo>
                  <a:cubicBezTo>
                    <a:pt x="125" y="120"/>
                    <a:pt x="125" y="120"/>
                    <a:pt x="125" y="120"/>
                  </a:cubicBezTo>
                  <a:cubicBezTo>
                    <a:pt x="126" y="119"/>
                    <a:pt x="125" y="119"/>
                    <a:pt x="125" y="118"/>
                  </a:cubicBezTo>
                  <a:cubicBezTo>
                    <a:pt x="127" y="118"/>
                    <a:pt x="127" y="118"/>
                    <a:pt x="127" y="117"/>
                  </a:cubicBezTo>
                  <a:cubicBezTo>
                    <a:pt x="128" y="118"/>
                    <a:pt x="127" y="119"/>
                    <a:pt x="126" y="119"/>
                  </a:cubicBezTo>
                  <a:cubicBezTo>
                    <a:pt x="127" y="119"/>
                    <a:pt x="128" y="120"/>
                    <a:pt x="127" y="121"/>
                  </a:cubicBezTo>
                  <a:cubicBezTo>
                    <a:pt x="127" y="121"/>
                    <a:pt x="127" y="120"/>
                    <a:pt x="127" y="120"/>
                  </a:cubicBezTo>
                  <a:cubicBezTo>
                    <a:pt x="126" y="120"/>
                    <a:pt x="127" y="121"/>
                    <a:pt x="127" y="121"/>
                  </a:cubicBezTo>
                  <a:cubicBezTo>
                    <a:pt x="127" y="121"/>
                    <a:pt x="127" y="122"/>
                    <a:pt x="127" y="122"/>
                  </a:cubicBezTo>
                  <a:cubicBezTo>
                    <a:pt x="127" y="122"/>
                    <a:pt x="126" y="122"/>
                    <a:pt x="126" y="122"/>
                  </a:cubicBezTo>
                  <a:cubicBezTo>
                    <a:pt x="126" y="122"/>
                    <a:pt x="127" y="123"/>
                    <a:pt x="127" y="123"/>
                  </a:cubicBezTo>
                  <a:cubicBezTo>
                    <a:pt x="127" y="123"/>
                    <a:pt x="126" y="123"/>
                    <a:pt x="126" y="123"/>
                  </a:cubicBezTo>
                  <a:cubicBezTo>
                    <a:pt x="126" y="123"/>
                    <a:pt x="127" y="124"/>
                    <a:pt x="126" y="124"/>
                  </a:cubicBezTo>
                  <a:cubicBezTo>
                    <a:pt x="126" y="124"/>
                    <a:pt x="126" y="124"/>
                    <a:pt x="126" y="125"/>
                  </a:cubicBezTo>
                  <a:cubicBezTo>
                    <a:pt x="125" y="125"/>
                    <a:pt x="125" y="124"/>
                    <a:pt x="124" y="125"/>
                  </a:cubicBezTo>
                  <a:moveTo>
                    <a:pt x="125" y="124"/>
                  </a:moveTo>
                  <a:cubicBezTo>
                    <a:pt x="125" y="123"/>
                    <a:pt x="127" y="123"/>
                    <a:pt x="125" y="123"/>
                  </a:cubicBezTo>
                  <a:cubicBezTo>
                    <a:pt x="125" y="123"/>
                    <a:pt x="125" y="124"/>
                    <a:pt x="125" y="124"/>
                  </a:cubicBezTo>
                  <a:moveTo>
                    <a:pt x="127" y="142"/>
                  </a:moveTo>
                  <a:cubicBezTo>
                    <a:pt x="127" y="142"/>
                    <a:pt x="127" y="143"/>
                    <a:pt x="126" y="143"/>
                  </a:cubicBezTo>
                  <a:cubicBezTo>
                    <a:pt x="126" y="143"/>
                    <a:pt x="126" y="142"/>
                    <a:pt x="127" y="142"/>
                  </a:cubicBezTo>
                  <a:moveTo>
                    <a:pt x="125" y="141"/>
                  </a:moveTo>
                  <a:cubicBezTo>
                    <a:pt x="126" y="142"/>
                    <a:pt x="125" y="143"/>
                    <a:pt x="125" y="144"/>
                  </a:cubicBezTo>
                  <a:cubicBezTo>
                    <a:pt x="124" y="143"/>
                    <a:pt x="125" y="142"/>
                    <a:pt x="125" y="141"/>
                  </a:cubicBezTo>
                  <a:moveTo>
                    <a:pt x="133" y="114"/>
                  </a:moveTo>
                  <a:cubicBezTo>
                    <a:pt x="132" y="114"/>
                    <a:pt x="133" y="113"/>
                    <a:pt x="133" y="112"/>
                  </a:cubicBezTo>
                  <a:cubicBezTo>
                    <a:pt x="133" y="112"/>
                    <a:pt x="133" y="114"/>
                    <a:pt x="133" y="114"/>
                  </a:cubicBezTo>
                  <a:moveTo>
                    <a:pt x="132" y="121"/>
                  </a:moveTo>
                  <a:cubicBezTo>
                    <a:pt x="132" y="120"/>
                    <a:pt x="132" y="119"/>
                    <a:pt x="132" y="118"/>
                  </a:cubicBezTo>
                  <a:cubicBezTo>
                    <a:pt x="133" y="117"/>
                    <a:pt x="133" y="114"/>
                    <a:pt x="133" y="116"/>
                  </a:cubicBezTo>
                  <a:cubicBezTo>
                    <a:pt x="133" y="117"/>
                    <a:pt x="133" y="120"/>
                    <a:pt x="132" y="121"/>
                  </a:cubicBezTo>
                  <a:moveTo>
                    <a:pt x="122" y="51"/>
                  </a:moveTo>
                  <a:cubicBezTo>
                    <a:pt x="123" y="50"/>
                    <a:pt x="124" y="52"/>
                    <a:pt x="124" y="53"/>
                  </a:cubicBezTo>
                  <a:cubicBezTo>
                    <a:pt x="124" y="53"/>
                    <a:pt x="123" y="52"/>
                    <a:pt x="123" y="51"/>
                  </a:cubicBezTo>
                  <a:cubicBezTo>
                    <a:pt x="123" y="51"/>
                    <a:pt x="123" y="51"/>
                    <a:pt x="122" y="51"/>
                  </a:cubicBezTo>
                  <a:moveTo>
                    <a:pt x="121" y="48"/>
                  </a:moveTo>
                  <a:cubicBezTo>
                    <a:pt x="121" y="49"/>
                    <a:pt x="122" y="49"/>
                    <a:pt x="122" y="50"/>
                  </a:cubicBezTo>
                  <a:cubicBezTo>
                    <a:pt x="122" y="50"/>
                    <a:pt x="120" y="49"/>
                    <a:pt x="121" y="48"/>
                  </a:cubicBezTo>
                  <a:moveTo>
                    <a:pt x="121" y="45"/>
                  </a:moveTo>
                  <a:cubicBezTo>
                    <a:pt x="121" y="45"/>
                    <a:pt x="122" y="45"/>
                    <a:pt x="122" y="45"/>
                  </a:cubicBezTo>
                  <a:cubicBezTo>
                    <a:pt x="123" y="45"/>
                    <a:pt x="122" y="45"/>
                    <a:pt x="123" y="46"/>
                  </a:cubicBezTo>
                  <a:cubicBezTo>
                    <a:pt x="122" y="46"/>
                    <a:pt x="122" y="45"/>
                    <a:pt x="121" y="45"/>
                  </a:cubicBezTo>
                  <a:moveTo>
                    <a:pt x="109" y="169"/>
                  </a:moveTo>
                  <a:cubicBezTo>
                    <a:pt x="109" y="169"/>
                    <a:pt x="109" y="170"/>
                    <a:pt x="108" y="170"/>
                  </a:cubicBezTo>
                  <a:cubicBezTo>
                    <a:pt x="108" y="170"/>
                    <a:pt x="107" y="171"/>
                    <a:pt x="107" y="171"/>
                  </a:cubicBezTo>
                  <a:cubicBezTo>
                    <a:pt x="107" y="170"/>
                    <a:pt x="107" y="170"/>
                    <a:pt x="108" y="169"/>
                  </a:cubicBezTo>
                  <a:cubicBezTo>
                    <a:pt x="108" y="169"/>
                    <a:pt x="109" y="169"/>
                    <a:pt x="109" y="169"/>
                  </a:cubicBezTo>
                  <a:moveTo>
                    <a:pt x="128" y="117"/>
                  </a:moveTo>
                  <a:cubicBezTo>
                    <a:pt x="125" y="117"/>
                    <a:pt x="126" y="115"/>
                    <a:pt x="127" y="114"/>
                  </a:cubicBezTo>
                  <a:cubicBezTo>
                    <a:pt x="127" y="114"/>
                    <a:pt x="126" y="114"/>
                    <a:pt x="126" y="114"/>
                  </a:cubicBezTo>
                  <a:cubicBezTo>
                    <a:pt x="125" y="114"/>
                    <a:pt x="127" y="113"/>
                    <a:pt x="127" y="112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2"/>
                    <a:pt x="126" y="111"/>
                    <a:pt x="127" y="110"/>
                  </a:cubicBezTo>
                  <a:cubicBezTo>
                    <a:pt x="127" y="110"/>
                    <a:pt x="127" y="109"/>
                    <a:pt x="126" y="109"/>
                  </a:cubicBezTo>
                  <a:cubicBezTo>
                    <a:pt x="127" y="109"/>
                    <a:pt x="126" y="108"/>
                    <a:pt x="126" y="107"/>
                  </a:cubicBezTo>
                  <a:cubicBezTo>
                    <a:pt x="127" y="106"/>
                    <a:pt x="128" y="106"/>
                    <a:pt x="128" y="105"/>
                  </a:cubicBezTo>
                  <a:cubicBezTo>
                    <a:pt x="127" y="105"/>
                    <a:pt x="127" y="106"/>
                    <a:pt x="126" y="106"/>
                  </a:cubicBezTo>
                  <a:cubicBezTo>
                    <a:pt x="126" y="105"/>
                    <a:pt x="126" y="105"/>
                    <a:pt x="127" y="105"/>
                  </a:cubicBezTo>
                  <a:cubicBezTo>
                    <a:pt x="126" y="104"/>
                    <a:pt x="127" y="102"/>
                    <a:pt x="126" y="101"/>
                  </a:cubicBezTo>
                  <a:cubicBezTo>
                    <a:pt x="126" y="101"/>
                    <a:pt x="126" y="101"/>
                    <a:pt x="127" y="101"/>
                  </a:cubicBezTo>
                  <a:cubicBezTo>
                    <a:pt x="126" y="100"/>
                    <a:pt x="126" y="99"/>
                    <a:pt x="126" y="98"/>
                  </a:cubicBezTo>
                  <a:cubicBezTo>
                    <a:pt x="125" y="98"/>
                    <a:pt x="126" y="97"/>
                    <a:pt x="125" y="97"/>
                  </a:cubicBezTo>
                  <a:cubicBezTo>
                    <a:pt x="126" y="97"/>
                    <a:pt x="126" y="97"/>
                    <a:pt x="126" y="97"/>
                  </a:cubicBezTo>
                  <a:cubicBezTo>
                    <a:pt x="127" y="97"/>
                    <a:pt x="125" y="96"/>
                    <a:pt x="126" y="96"/>
                  </a:cubicBezTo>
                  <a:cubicBezTo>
                    <a:pt x="126" y="95"/>
                    <a:pt x="126" y="95"/>
                    <a:pt x="126" y="96"/>
                  </a:cubicBezTo>
                  <a:cubicBezTo>
                    <a:pt x="125" y="96"/>
                    <a:pt x="126" y="95"/>
                    <a:pt x="126" y="95"/>
                  </a:cubicBezTo>
                  <a:cubicBezTo>
                    <a:pt x="126" y="95"/>
                    <a:pt x="126" y="94"/>
                    <a:pt x="126" y="94"/>
                  </a:cubicBezTo>
                  <a:cubicBezTo>
                    <a:pt x="126" y="94"/>
                    <a:pt x="125" y="93"/>
                    <a:pt x="125" y="93"/>
                  </a:cubicBezTo>
                  <a:cubicBezTo>
                    <a:pt x="125" y="93"/>
                    <a:pt x="126" y="92"/>
                    <a:pt x="126" y="92"/>
                  </a:cubicBezTo>
                  <a:cubicBezTo>
                    <a:pt x="126" y="92"/>
                    <a:pt x="125" y="92"/>
                    <a:pt x="125" y="92"/>
                  </a:cubicBezTo>
                  <a:cubicBezTo>
                    <a:pt x="125" y="92"/>
                    <a:pt x="125" y="91"/>
                    <a:pt x="125" y="91"/>
                  </a:cubicBezTo>
                  <a:cubicBezTo>
                    <a:pt x="125" y="91"/>
                    <a:pt x="125" y="91"/>
                    <a:pt x="125" y="91"/>
                  </a:cubicBezTo>
                  <a:cubicBezTo>
                    <a:pt x="125" y="90"/>
                    <a:pt x="125" y="90"/>
                    <a:pt x="125" y="89"/>
                  </a:cubicBezTo>
                  <a:cubicBezTo>
                    <a:pt x="125" y="89"/>
                    <a:pt x="124" y="90"/>
                    <a:pt x="124" y="90"/>
                  </a:cubicBezTo>
                  <a:cubicBezTo>
                    <a:pt x="124" y="89"/>
                    <a:pt x="124" y="89"/>
                    <a:pt x="124" y="88"/>
                  </a:cubicBezTo>
                  <a:cubicBezTo>
                    <a:pt x="124" y="88"/>
                    <a:pt x="124" y="88"/>
                    <a:pt x="124" y="87"/>
                  </a:cubicBezTo>
                  <a:cubicBezTo>
                    <a:pt x="124" y="87"/>
                    <a:pt x="124" y="87"/>
                    <a:pt x="124" y="86"/>
                  </a:cubicBezTo>
                  <a:cubicBezTo>
                    <a:pt x="124" y="86"/>
                    <a:pt x="124" y="86"/>
                    <a:pt x="124" y="85"/>
                  </a:cubicBezTo>
                  <a:cubicBezTo>
                    <a:pt x="124" y="85"/>
                    <a:pt x="123" y="86"/>
                    <a:pt x="123" y="85"/>
                  </a:cubicBezTo>
                  <a:cubicBezTo>
                    <a:pt x="123" y="85"/>
                    <a:pt x="123" y="84"/>
                    <a:pt x="123" y="84"/>
                  </a:cubicBezTo>
                  <a:cubicBezTo>
                    <a:pt x="123" y="84"/>
                    <a:pt x="123" y="84"/>
                    <a:pt x="123" y="85"/>
                  </a:cubicBezTo>
                  <a:cubicBezTo>
                    <a:pt x="124" y="84"/>
                    <a:pt x="124" y="85"/>
                    <a:pt x="125" y="84"/>
                  </a:cubicBezTo>
                  <a:cubicBezTo>
                    <a:pt x="125" y="84"/>
                    <a:pt x="125" y="84"/>
                    <a:pt x="125" y="84"/>
                  </a:cubicBezTo>
                  <a:cubicBezTo>
                    <a:pt x="124" y="83"/>
                    <a:pt x="124" y="84"/>
                    <a:pt x="124" y="84"/>
                  </a:cubicBezTo>
                  <a:cubicBezTo>
                    <a:pt x="123" y="84"/>
                    <a:pt x="124" y="84"/>
                    <a:pt x="123" y="83"/>
                  </a:cubicBezTo>
                  <a:cubicBezTo>
                    <a:pt x="123" y="83"/>
                    <a:pt x="123" y="83"/>
                    <a:pt x="123" y="83"/>
                  </a:cubicBezTo>
                  <a:cubicBezTo>
                    <a:pt x="123" y="83"/>
                    <a:pt x="123" y="82"/>
                    <a:pt x="122" y="82"/>
                  </a:cubicBezTo>
                  <a:cubicBezTo>
                    <a:pt x="122" y="82"/>
                    <a:pt x="123" y="82"/>
                    <a:pt x="122" y="82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1"/>
                    <a:pt x="122" y="80"/>
                    <a:pt x="121" y="79"/>
                  </a:cubicBezTo>
                  <a:cubicBezTo>
                    <a:pt x="121" y="79"/>
                    <a:pt x="122" y="78"/>
                    <a:pt x="121" y="78"/>
                  </a:cubicBezTo>
                  <a:cubicBezTo>
                    <a:pt x="121" y="78"/>
                    <a:pt x="121" y="78"/>
                    <a:pt x="121" y="78"/>
                  </a:cubicBezTo>
                  <a:cubicBezTo>
                    <a:pt x="121" y="78"/>
                    <a:pt x="121" y="78"/>
                    <a:pt x="120" y="77"/>
                  </a:cubicBezTo>
                  <a:cubicBezTo>
                    <a:pt x="120" y="77"/>
                    <a:pt x="119" y="78"/>
                    <a:pt x="119" y="78"/>
                  </a:cubicBezTo>
                  <a:cubicBezTo>
                    <a:pt x="119" y="77"/>
                    <a:pt x="118" y="77"/>
                    <a:pt x="118" y="77"/>
                  </a:cubicBezTo>
                  <a:cubicBezTo>
                    <a:pt x="118" y="77"/>
                    <a:pt x="118" y="76"/>
                    <a:pt x="118" y="76"/>
                  </a:cubicBezTo>
                  <a:cubicBezTo>
                    <a:pt x="117" y="75"/>
                    <a:pt x="116" y="73"/>
                    <a:pt x="115" y="71"/>
                  </a:cubicBezTo>
                  <a:cubicBezTo>
                    <a:pt x="115" y="71"/>
                    <a:pt x="114" y="70"/>
                    <a:pt x="114" y="70"/>
                  </a:cubicBezTo>
                  <a:cubicBezTo>
                    <a:pt x="114" y="69"/>
                    <a:pt x="114" y="70"/>
                    <a:pt x="113" y="70"/>
                  </a:cubicBezTo>
                  <a:cubicBezTo>
                    <a:pt x="112" y="68"/>
                    <a:pt x="111" y="66"/>
                    <a:pt x="111" y="65"/>
                  </a:cubicBezTo>
                  <a:cubicBezTo>
                    <a:pt x="112" y="65"/>
                    <a:pt x="111" y="66"/>
                    <a:pt x="112" y="66"/>
                  </a:cubicBezTo>
                  <a:cubicBezTo>
                    <a:pt x="113" y="66"/>
                    <a:pt x="112" y="66"/>
                    <a:pt x="112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4"/>
                    <a:pt x="111" y="64"/>
                    <a:pt x="111" y="64"/>
                  </a:cubicBezTo>
                  <a:cubicBezTo>
                    <a:pt x="111" y="63"/>
                    <a:pt x="110" y="62"/>
                    <a:pt x="109" y="62"/>
                  </a:cubicBezTo>
                  <a:cubicBezTo>
                    <a:pt x="108" y="60"/>
                    <a:pt x="106" y="60"/>
                    <a:pt x="106" y="58"/>
                  </a:cubicBezTo>
                  <a:cubicBezTo>
                    <a:pt x="105" y="58"/>
                    <a:pt x="104" y="56"/>
                    <a:pt x="103" y="54"/>
                  </a:cubicBezTo>
                  <a:cubicBezTo>
                    <a:pt x="102" y="55"/>
                    <a:pt x="102" y="53"/>
                    <a:pt x="101" y="52"/>
                  </a:cubicBezTo>
                  <a:cubicBezTo>
                    <a:pt x="100" y="51"/>
                    <a:pt x="99" y="51"/>
                    <a:pt x="98" y="50"/>
                  </a:cubicBezTo>
                  <a:cubicBezTo>
                    <a:pt x="97" y="49"/>
                    <a:pt x="96" y="48"/>
                    <a:pt x="95" y="48"/>
                  </a:cubicBezTo>
                  <a:cubicBezTo>
                    <a:pt x="95" y="47"/>
                    <a:pt x="94" y="46"/>
                    <a:pt x="93" y="46"/>
                  </a:cubicBezTo>
                  <a:cubicBezTo>
                    <a:pt x="93" y="45"/>
                    <a:pt x="92" y="45"/>
                    <a:pt x="92" y="45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1" y="43"/>
                    <a:pt x="89" y="43"/>
                    <a:pt x="88" y="42"/>
                  </a:cubicBezTo>
                  <a:cubicBezTo>
                    <a:pt x="88" y="41"/>
                    <a:pt x="87" y="41"/>
                    <a:pt x="87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5" y="40"/>
                    <a:pt x="85" y="39"/>
                    <a:pt x="85" y="39"/>
                  </a:cubicBezTo>
                  <a:cubicBezTo>
                    <a:pt x="84" y="39"/>
                    <a:pt x="83" y="39"/>
                    <a:pt x="83" y="38"/>
                  </a:cubicBezTo>
                  <a:cubicBezTo>
                    <a:pt x="83" y="38"/>
                    <a:pt x="83" y="38"/>
                    <a:pt x="82" y="38"/>
                  </a:cubicBezTo>
                  <a:cubicBezTo>
                    <a:pt x="82" y="38"/>
                    <a:pt x="82" y="37"/>
                    <a:pt x="81" y="37"/>
                  </a:cubicBezTo>
                  <a:cubicBezTo>
                    <a:pt x="81" y="36"/>
                    <a:pt x="81" y="35"/>
                    <a:pt x="80" y="35"/>
                  </a:cubicBezTo>
                  <a:cubicBezTo>
                    <a:pt x="80" y="34"/>
                    <a:pt x="82" y="34"/>
                    <a:pt x="82" y="33"/>
                  </a:cubicBezTo>
                  <a:cubicBezTo>
                    <a:pt x="82" y="32"/>
                    <a:pt x="81" y="32"/>
                    <a:pt x="81" y="32"/>
                  </a:cubicBezTo>
                  <a:cubicBezTo>
                    <a:pt x="81" y="32"/>
                    <a:pt x="81" y="33"/>
                    <a:pt x="80" y="33"/>
                  </a:cubicBezTo>
                  <a:cubicBezTo>
                    <a:pt x="79" y="33"/>
                    <a:pt x="80" y="32"/>
                    <a:pt x="80" y="31"/>
                  </a:cubicBezTo>
                  <a:cubicBezTo>
                    <a:pt x="79" y="31"/>
                    <a:pt x="79" y="32"/>
                    <a:pt x="79" y="31"/>
                  </a:cubicBezTo>
                  <a:cubicBezTo>
                    <a:pt x="79" y="31"/>
                    <a:pt x="79" y="31"/>
                    <a:pt x="79" y="30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7" y="29"/>
                    <a:pt x="77" y="29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8"/>
                    <a:pt x="75" y="27"/>
                    <a:pt x="75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3" y="27"/>
                    <a:pt x="73" y="27"/>
                    <a:pt x="72" y="27"/>
                  </a:cubicBezTo>
                  <a:cubicBezTo>
                    <a:pt x="72" y="27"/>
                    <a:pt x="73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1" y="26"/>
                    <a:pt x="72" y="27"/>
                    <a:pt x="7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1" y="26"/>
                    <a:pt x="71" y="27"/>
                    <a:pt x="70" y="26"/>
                  </a:cubicBezTo>
                  <a:cubicBezTo>
                    <a:pt x="70" y="26"/>
                    <a:pt x="70" y="24"/>
                    <a:pt x="69" y="25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69" y="27"/>
                    <a:pt x="69" y="27"/>
                  </a:cubicBezTo>
                  <a:cubicBezTo>
                    <a:pt x="69" y="27"/>
                    <a:pt x="69" y="27"/>
                    <a:pt x="68" y="27"/>
                  </a:cubicBezTo>
                  <a:cubicBezTo>
                    <a:pt x="68" y="26"/>
                    <a:pt x="69" y="27"/>
                    <a:pt x="69" y="26"/>
                  </a:cubicBezTo>
                  <a:cubicBezTo>
                    <a:pt x="69" y="26"/>
                    <a:pt x="67" y="26"/>
                    <a:pt x="67" y="26"/>
                  </a:cubicBezTo>
                  <a:cubicBezTo>
                    <a:pt x="66" y="26"/>
                    <a:pt x="65" y="26"/>
                    <a:pt x="65" y="25"/>
                  </a:cubicBezTo>
                  <a:cubicBezTo>
                    <a:pt x="65" y="24"/>
                    <a:pt x="65" y="25"/>
                    <a:pt x="64" y="25"/>
                  </a:cubicBezTo>
                  <a:cubicBezTo>
                    <a:pt x="64" y="24"/>
                    <a:pt x="64" y="24"/>
                    <a:pt x="65" y="24"/>
                  </a:cubicBezTo>
                  <a:cubicBezTo>
                    <a:pt x="65" y="24"/>
                    <a:pt x="64" y="23"/>
                    <a:pt x="65" y="22"/>
                  </a:cubicBezTo>
                  <a:cubicBezTo>
                    <a:pt x="65" y="22"/>
                    <a:pt x="64" y="22"/>
                    <a:pt x="63" y="22"/>
                  </a:cubicBezTo>
                  <a:cubicBezTo>
                    <a:pt x="63" y="22"/>
                    <a:pt x="64" y="22"/>
                    <a:pt x="64" y="23"/>
                  </a:cubicBezTo>
                  <a:cubicBezTo>
                    <a:pt x="64" y="23"/>
                    <a:pt x="64" y="24"/>
                    <a:pt x="63" y="24"/>
                  </a:cubicBezTo>
                  <a:cubicBezTo>
                    <a:pt x="62" y="24"/>
                    <a:pt x="63" y="24"/>
                    <a:pt x="63" y="23"/>
                  </a:cubicBezTo>
                  <a:cubicBezTo>
                    <a:pt x="63" y="23"/>
                    <a:pt x="62" y="23"/>
                    <a:pt x="62" y="23"/>
                  </a:cubicBezTo>
                  <a:cubicBezTo>
                    <a:pt x="62" y="23"/>
                    <a:pt x="62" y="23"/>
                    <a:pt x="62" y="24"/>
                  </a:cubicBezTo>
                  <a:cubicBezTo>
                    <a:pt x="62" y="23"/>
                    <a:pt x="61" y="23"/>
                    <a:pt x="60" y="23"/>
                  </a:cubicBezTo>
                  <a:cubicBezTo>
                    <a:pt x="60" y="22"/>
                    <a:pt x="61" y="22"/>
                    <a:pt x="60" y="21"/>
                  </a:cubicBezTo>
                  <a:cubicBezTo>
                    <a:pt x="60" y="21"/>
                    <a:pt x="60" y="21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3"/>
                    <a:pt x="59" y="23"/>
                    <a:pt x="59" y="23"/>
                  </a:cubicBezTo>
                  <a:cubicBezTo>
                    <a:pt x="59" y="24"/>
                    <a:pt x="60" y="23"/>
                    <a:pt x="60" y="23"/>
                  </a:cubicBezTo>
                  <a:cubicBezTo>
                    <a:pt x="60" y="24"/>
                    <a:pt x="59" y="23"/>
                    <a:pt x="58" y="23"/>
                  </a:cubicBezTo>
                  <a:cubicBezTo>
                    <a:pt x="58" y="23"/>
                    <a:pt x="58" y="23"/>
                    <a:pt x="59" y="22"/>
                  </a:cubicBezTo>
                  <a:cubicBezTo>
                    <a:pt x="57" y="23"/>
                    <a:pt x="58" y="21"/>
                    <a:pt x="57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2"/>
                    <a:pt x="57" y="22"/>
                    <a:pt x="57" y="23"/>
                  </a:cubicBezTo>
                  <a:cubicBezTo>
                    <a:pt x="57" y="23"/>
                    <a:pt x="57" y="23"/>
                    <a:pt x="57" y="22"/>
                  </a:cubicBezTo>
                  <a:cubicBezTo>
                    <a:pt x="56" y="22"/>
                    <a:pt x="56" y="22"/>
                    <a:pt x="56" y="23"/>
                  </a:cubicBezTo>
                  <a:cubicBezTo>
                    <a:pt x="56" y="22"/>
                    <a:pt x="56" y="22"/>
                    <a:pt x="56" y="21"/>
                  </a:cubicBezTo>
                  <a:cubicBezTo>
                    <a:pt x="55" y="21"/>
                    <a:pt x="55" y="22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3" y="21"/>
                    <a:pt x="54" y="22"/>
                    <a:pt x="53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3"/>
                    <a:pt x="53" y="22"/>
                    <a:pt x="53" y="21"/>
                  </a:cubicBezTo>
                  <a:cubicBezTo>
                    <a:pt x="52" y="21"/>
                    <a:pt x="52" y="21"/>
                    <a:pt x="51" y="21"/>
                  </a:cubicBezTo>
                  <a:cubicBezTo>
                    <a:pt x="51" y="21"/>
                    <a:pt x="52" y="21"/>
                    <a:pt x="52" y="21"/>
                  </a:cubicBezTo>
                  <a:cubicBezTo>
                    <a:pt x="53" y="22"/>
                    <a:pt x="53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1" y="22"/>
                  </a:cubicBezTo>
                  <a:cubicBezTo>
                    <a:pt x="51" y="22"/>
                    <a:pt x="51" y="22"/>
                    <a:pt x="51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1" y="23"/>
                    <a:pt x="51" y="23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0" y="22"/>
                    <a:pt x="49" y="22"/>
                    <a:pt x="49" y="21"/>
                  </a:cubicBezTo>
                  <a:cubicBezTo>
                    <a:pt x="49" y="21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8" y="22"/>
                  </a:cubicBezTo>
                  <a:cubicBezTo>
                    <a:pt x="48" y="22"/>
                    <a:pt x="48" y="21"/>
                    <a:pt x="48" y="22"/>
                  </a:cubicBezTo>
                  <a:cubicBezTo>
                    <a:pt x="47" y="22"/>
                    <a:pt x="47" y="21"/>
                    <a:pt x="47" y="21"/>
                  </a:cubicBezTo>
                  <a:cubicBezTo>
                    <a:pt x="47" y="21"/>
                    <a:pt x="47" y="22"/>
                    <a:pt x="47" y="22"/>
                  </a:cubicBezTo>
                  <a:cubicBezTo>
                    <a:pt x="46" y="22"/>
                    <a:pt x="46" y="22"/>
                    <a:pt x="45" y="21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5" y="23"/>
                    <a:pt x="45" y="22"/>
                    <a:pt x="45" y="22"/>
                  </a:cubicBezTo>
                  <a:cubicBezTo>
                    <a:pt x="44" y="22"/>
                    <a:pt x="45" y="22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4" y="24"/>
                    <a:pt x="43" y="23"/>
                    <a:pt x="43" y="23"/>
                  </a:cubicBezTo>
                  <a:cubicBezTo>
                    <a:pt x="43" y="23"/>
                    <a:pt x="44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3"/>
                    <a:pt x="43" y="24"/>
                    <a:pt x="42" y="23"/>
                  </a:cubicBezTo>
                  <a:cubicBezTo>
                    <a:pt x="42" y="24"/>
                    <a:pt x="43" y="24"/>
                    <a:pt x="43" y="25"/>
                  </a:cubicBezTo>
                  <a:cubicBezTo>
                    <a:pt x="43" y="24"/>
                    <a:pt x="42" y="25"/>
                    <a:pt x="42" y="25"/>
                  </a:cubicBezTo>
                  <a:cubicBezTo>
                    <a:pt x="42" y="25"/>
                    <a:pt x="42" y="25"/>
                    <a:pt x="41" y="24"/>
                  </a:cubicBezTo>
                  <a:cubicBezTo>
                    <a:pt x="41" y="24"/>
                    <a:pt x="41" y="25"/>
                    <a:pt x="41" y="25"/>
                  </a:cubicBezTo>
                  <a:cubicBezTo>
                    <a:pt x="40" y="25"/>
                    <a:pt x="40" y="25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9" y="25"/>
                    <a:pt x="40" y="25"/>
                    <a:pt x="41" y="25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2" y="27"/>
                    <a:pt x="42" y="27"/>
                  </a:cubicBezTo>
                  <a:cubicBezTo>
                    <a:pt x="41" y="27"/>
                    <a:pt x="41" y="28"/>
                    <a:pt x="41" y="28"/>
                  </a:cubicBezTo>
                  <a:cubicBezTo>
                    <a:pt x="41" y="28"/>
                    <a:pt x="41" y="28"/>
                    <a:pt x="42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2" y="31"/>
                    <a:pt x="41" y="30"/>
                    <a:pt x="42" y="30"/>
                  </a:cubicBezTo>
                  <a:cubicBezTo>
                    <a:pt x="43" y="31"/>
                    <a:pt x="41" y="30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0" y="32"/>
                    <a:pt x="41" y="32"/>
                    <a:pt x="40" y="32"/>
                  </a:cubicBezTo>
                  <a:cubicBezTo>
                    <a:pt x="40" y="33"/>
                    <a:pt x="41" y="33"/>
                    <a:pt x="41" y="33"/>
                  </a:cubicBezTo>
                  <a:cubicBezTo>
                    <a:pt x="40" y="34"/>
                    <a:pt x="41" y="35"/>
                    <a:pt x="41" y="36"/>
                  </a:cubicBezTo>
                  <a:cubicBezTo>
                    <a:pt x="40" y="36"/>
                    <a:pt x="41" y="35"/>
                    <a:pt x="40" y="35"/>
                  </a:cubicBezTo>
                  <a:cubicBezTo>
                    <a:pt x="39" y="35"/>
                    <a:pt x="41" y="37"/>
                    <a:pt x="41" y="36"/>
                  </a:cubicBezTo>
                  <a:cubicBezTo>
                    <a:pt x="41" y="36"/>
                    <a:pt x="41" y="37"/>
                    <a:pt x="41" y="37"/>
                  </a:cubicBezTo>
                  <a:cubicBezTo>
                    <a:pt x="40" y="37"/>
                    <a:pt x="40" y="38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1" y="38"/>
                    <a:pt x="39" y="39"/>
                    <a:pt x="40" y="40"/>
                  </a:cubicBezTo>
                  <a:cubicBezTo>
                    <a:pt x="40" y="41"/>
                    <a:pt x="39" y="40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1" y="41"/>
                    <a:pt x="40" y="42"/>
                    <a:pt x="40" y="42"/>
                  </a:cubicBezTo>
                  <a:cubicBezTo>
                    <a:pt x="40" y="42"/>
                    <a:pt x="41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4"/>
                    <a:pt x="40" y="44"/>
                    <a:pt x="40" y="45"/>
                  </a:cubicBezTo>
                  <a:cubicBezTo>
                    <a:pt x="40" y="45"/>
                    <a:pt x="40" y="45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7"/>
                    <a:pt x="40" y="47"/>
                    <a:pt x="40" y="48"/>
                  </a:cubicBezTo>
                  <a:cubicBezTo>
                    <a:pt x="40" y="49"/>
                    <a:pt x="40" y="49"/>
                    <a:pt x="39" y="50"/>
                  </a:cubicBezTo>
                  <a:cubicBezTo>
                    <a:pt x="39" y="50"/>
                    <a:pt x="40" y="51"/>
                    <a:pt x="39" y="51"/>
                  </a:cubicBezTo>
                  <a:cubicBezTo>
                    <a:pt x="39" y="51"/>
                    <a:pt x="39" y="52"/>
                    <a:pt x="39" y="52"/>
                  </a:cubicBezTo>
                  <a:cubicBezTo>
                    <a:pt x="39" y="52"/>
                    <a:pt x="39" y="53"/>
                    <a:pt x="39" y="53"/>
                  </a:cubicBezTo>
                  <a:cubicBezTo>
                    <a:pt x="39" y="53"/>
                    <a:pt x="38" y="54"/>
                    <a:pt x="40" y="54"/>
                  </a:cubicBezTo>
                  <a:cubicBezTo>
                    <a:pt x="40" y="55"/>
                    <a:pt x="40" y="56"/>
                    <a:pt x="40" y="57"/>
                  </a:cubicBezTo>
                  <a:cubicBezTo>
                    <a:pt x="40" y="57"/>
                    <a:pt x="40" y="58"/>
                    <a:pt x="40" y="58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9" y="59"/>
                    <a:pt x="40" y="59"/>
                    <a:pt x="39" y="59"/>
                  </a:cubicBezTo>
                  <a:cubicBezTo>
                    <a:pt x="39" y="60"/>
                    <a:pt x="40" y="60"/>
                    <a:pt x="40" y="60"/>
                  </a:cubicBezTo>
                  <a:cubicBezTo>
                    <a:pt x="40" y="63"/>
                    <a:pt x="40" y="67"/>
                    <a:pt x="40" y="69"/>
                  </a:cubicBezTo>
                  <a:cubicBezTo>
                    <a:pt x="40" y="70"/>
                    <a:pt x="40" y="70"/>
                    <a:pt x="39" y="70"/>
                  </a:cubicBezTo>
                  <a:cubicBezTo>
                    <a:pt x="41" y="72"/>
                    <a:pt x="40" y="74"/>
                    <a:pt x="41" y="76"/>
                  </a:cubicBezTo>
                  <a:cubicBezTo>
                    <a:pt x="40" y="77"/>
                    <a:pt x="42" y="77"/>
                    <a:pt x="41" y="77"/>
                  </a:cubicBezTo>
                  <a:cubicBezTo>
                    <a:pt x="40" y="77"/>
                    <a:pt x="40" y="77"/>
                    <a:pt x="40" y="78"/>
                  </a:cubicBezTo>
                  <a:cubicBezTo>
                    <a:pt x="41" y="78"/>
                    <a:pt x="41" y="77"/>
                    <a:pt x="41" y="77"/>
                  </a:cubicBezTo>
                  <a:cubicBezTo>
                    <a:pt x="41" y="78"/>
                    <a:pt x="41" y="79"/>
                    <a:pt x="41" y="79"/>
                  </a:cubicBezTo>
                  <a:cubicBezTo>
                    <a:pt x="41" y="79"/>
                    <a:pt x="41" y="79"/>
                    <a:pt x="42" y="79"/>
                  </a:cubicBezTo>
                  <a:cubicBezTo>
                    <a:pt x="42" y="81"/>
                    <a:pt x="42" y="81"/>
                    <a:pt x="42" y="83"/>
                  </a:cubicBezTo>
                  <a:cubicBezTo>
                    <a:pt x="40" y="82"/>
                    <a:pt x="40" y="82"/>
                    <a:pt x="39" y="82"/>
                  </a:cubicBezTo>
                  <a:cubicBezTo>
                    <a:pt x="39" y="82"/>
                    <a:pt x="39" y="82"/>
                    <a:pt x="40" y="82"/>
                  </a:cubicBezTo>
                  <a:cubicBezTo>
                    <a:pt x="39" y="83"/>
                    <a:pt x="38" y="83"/>
                    <a:pt x="38" y="83"/>
                  </a:cubicBezTo>
                  <a:cubicBezTo>
                    <a:pt x="38" y="84"/>
                    <a:pt x="37" y="85"/>
                    <a:pt x="38" y="86"/>
                  </a:cubicBezTo>
                  <a:cubicBezTo>
                    <a:pt x="38" y="87"/>
                    <a:pt x="38" y="86"/>
                    <a:pt x="38" y="87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8"/>
                    <a:pt x="38" y="88"/>
                    <a:pt x="38" y="89"/>
                  </a:cubicBezTo>
                  <a:cubicBezTo>
                    <a:pt x="37" y="89"/>
                    <a:pt x="37" y="89"/>
                    <a:pt x="37" y="90"/>
                  </a:cubicBezTo>
                  <a:cubicBezTo>
                    <a:pt x="38" y="90"/>
                    <a:pt x="38" y="88"/>
                    <a:pt x="38" y="89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4"/>
                    <a:pt x="38" y="96"/>
                    <a:pt x="38" y="97"/>
                  </a:cubicBezTo>
                  <a:cubicBezTo>
                    <a:pt x="38" y="97"/>
                    <a:pt x="39" y="97"/>
                    <a:pt x="39" y="97"/>
                  </a:cubicBezTo>
                  <a:cubicBezTo>
                    <a:pt x="38" y="98"/>
                    <a:pt x="39" y="100"/>
                    <a:pt x="40" y="101"/>
                  </a:cubicBezTo>
                  <a:cubicBezTo>
                    <a:pt x="40" y="102"/>
                    <a:pt x="39" y="102"/>
                    <a:pt x="39" y="102"/>
                  </a:cubicBezTo>
                  <a:cubicBezTo>
                    <a:pt x="39" y="103"/>
                    <a:pt x="40" y="103"/>
                    <a:pt x="40" y="103"/>
                  </a:cubicBezTo>
                  <a:cubicBezTo>
                    <a:pt x="40" y="103"/>
                    <a:pt x="39" y="103"/>
                    <a:pt x="39" y="103"/>
                  </a:cubicBezTo>
                  <a:cubicBezTo>
                    <a:pt x="39" y="104"/>
                    <a:pt x="39" y="105"/>
                    <a:pt x="39" y="105"/>
                  </a:cubicBezTo>
                  <a:cubicBezTo>
                    <a:pt x="40" y="105"/>
                    <a:pt x="40" y="105"/>
                    <a:pt x="40" y="106"/>
                  </a:cubicBezTo>
                  <a:cubicBezTo>
                    <a:pt x="40" y="106"/>
                    <a:pt x="40" y="105"/>
                    <a:pt x="40" y="105"/>
                  </a:cubicBezTo>
                  <a:cubicBezTo>
                    <a:pt x="40" y="105"/>
                    <a:pt x="40" y="107"/>
                    <a:pt x="40" y="107"/>
                  </a:cubicBezTo>
                  <a:cubicBezTo>
                    <a:pt x="40" y="107"/>
                    <a:pt x="39" y="108"/>
                    <a:pt x="39" y="107"/>
                  </a:cubicBezTo>
                  <a:cubicBezTo>
                    <a:pt x="38" y="107"/>
                    <a:pt x="40" y="107"/>
                    <a:pt x="39" y="108"/>
                  </a:cubicBezTo>
                  <a:cubicBezTo>
                    <a:pt x="40" y="108"/>
                    <a:pt x="40" y="107"/>
                    <a:pt x="40" y="108"/>
                  </a:cubicBezTo>
                  <a:cubicBezTo>
                    <a:pt x="40" y="109"/>
                    <a:pt x="40" y="108"/>
                    <a:pt x="39" y="108"/>
                  </a:cubicBezTo>
                  <a:cubicBezTo>
                    <a:pt x="39" y="109"/>
                    <a:pt x="40" y="109"/>
                    <a:pt x="40" y="109"/>
                  </a:cubicBezTo>
                  <a:cubicBezTo>
                    <a:pt x="40" y="109"/>
                    <a:pt x="40" y="110"/>
                    <a:pt x="41" y="110"/>
                  </a:cubicBezTo>
                  <a:cubicBezTo>
                    <a:pt x="41" y="111"/>
                    <a:pt x="40" y="112"/>
                    <a:pt x="40" y="113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38" y="114"/>
                    <a:pt x="38" y="116"/>
                    <a:pt x="39" y="117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9" y="119"/>
                    <a:pt x="38" y="121"/>
                    <a:pt x="39" y="122"/>
                  </a:cubicBezTo>
                  <a:cubicBezTo>
                    <a:pt x="39" y="123"/>
                    <a:pt x="39" y="125"/>
                    <a:pt x="40" y="125"/>
                  </a:cubicBezTo>
                  <a:cubicBezTo>
                    <a:pt x="39" y="125"/>
                    <a:pt x="40" y="126"/>
                    <a:pt x="40" y="126"/>
                  </a:cubicBezTo>
                  <a:cubicBezTo>
                    <a:pt x="40" y="127"/>
                    <a:pt x="40" y="127"/>
                    <a:pt x="40" y="128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29"/>
                    <a:pt x="40" y="131"/>
                    <a:pt x="40" y="131"/>
                  </a:cubicBezTo>
                  <a:cubicBezTo>
                    <a:pt x="40" y="132"/>
                    <a:pt x="40" y="134"/>
                    <a:pt x="41" y="135"/>
                  </a:cubicBezTo>
                  <a:cubicBezTo>
                    <a:pt x="41" y="136"/>
                    <a:pt x="41" y="136"/>
                    <a:pt x="41" y="137"/>
                  </a:cubicBezTo>
                  <a:cubicBezTo>
                    <a:pt x="41" y="138"/>
                    <a:pt x="41" y="139"/>
                    <a:pt x="41" y="139"/>
                  </a:cubicBezTo>
                  <a:cubicBezTo>
                    <a:pt x="41" y="139"/>
                    <a:pt x="40" y="140"/>
                    <a:pt x="40" y="140"/>
                  </a:cubicBezTo>
                  <a:cubicBezTo>
                    <a:pt x="40" y="139"/>
                    <a:pt x="39" y="139"/>
                    <a:pt x="39" y="138"/>
                  </a:cubicBezTo>
                  <a:cubicBezTo>
                    <a:pt x="38" y="139"/>
                    <a:pt x="39" y="139"/>
                    <a:pt x="39" y="140"/>
                  </a:cubicBezTo>
                  <a:cubicBezTo>
                    <a:pt x="38" y="139"/>
                    <a:pt x="37" y="139"/>
                    <a:pt x="36" y="140"/>
                  </a:cubicBezTo>
                  <a:cubicBezTo>
                    <a:pt x="36" y="140"/>
                    <a:pt x="36" y="141"/>
                    <a:pt x="37" y="141"/>
                  </a:cubicBezTo>
                  <a:cubicBezTo>
                    <a:pt x="37" y="141"/>
                    <a:pt x="36" y="142"/>
                    <a:pt x="36" y="143"/>
                  </a:cubicBezTo>
                  <a:cubicBezTo>
                    <a:pt x="37" y="144"/>
                    <a:pt x="37" y="145"/>
                    <a:pt x="37" y="145"/>
                  </a:cubicBezTo>
                  <a:cubicBezTo>
                    <a:pt x="37" y="146"/>
                    <a:pt x="37" y="148"/>
                    <a:pt x="37" y="150"/>
                  </a:cubicBezTo>
                  <a:cubicBezTo>
                    <a:pt x="38" y="150"/>
                    <a:pt x="38" y="151"/>
                    <a:pt x="38" y="151"/>
                  </a:cubicBezTo>
                  <a:cubicBezTo>
                    <a:pt x="39" y="152"/>
                    <a:pt x="38" y="154"/>
                    <a:pt x="38" y="155"/>
                  </a:cubicBezTo>
                  <a:cubicBezTo>
                    <a:pt x="37" y="155"/>
                    <a:pt x="37" y="156"/>
                    <a:pt x="36" y="156"/>
                  </a:cubicBezTo>
                  <a:cubicBezTo>
                    <a:pt x="35" y="157"/>
                    <a:pt x="34" y="157"/>
                    <a:pt x="33" y="158"/>
                  </a:cubicBezTo>
                  <a:cubicBezTo>
                    <a:pt x="32" y="158"/>
                    <a:pt x="32" y="158"/>
                    <a:pt x="32" y="159"/>
                  </a:cubicBezTo>
                  <a:cubicBezTo>
                    <a:pt x="31" y="158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8" y="159"/>
                    <a:pt x="28" y="159"/>
                    <a:pt x="28" y="160"/>
                  </a:cubicBezTo>
                  <a:cubicBezTo>
                    <a:pt x="28" y="159"/>
                    <a:pt x="27" y="159"/>
                    <a:pt x="27" y="159"/>
                  </a:cubicBezTo>
                  <a:cubicBezTo>
                    <a:pt x="27" y="159"/>
                    <a:pt x="27" y="159"/>
                    <a:pt x="27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5" y="158"/>
                    <a:pt x="26" y="158"/>
                    <a:pt x="26" y="158"/>
                  </a:cubicBezTo>
                  <a:cubicBezTo>
                    <a:pt x="25" y="158"/>
                    <a:pt x="24" y="158"/>
                    <a:pt x="24" y="158"/>
                  </a:cubicBezTo>
                  <a:cubicBezTo>
                    <a:pt x="24" y="158"/>
                    <a:pt x="25" y="157"/>
                    <a:pt x="25" y="157"/>
                  </a:cubicBezTo>
                  <a:cubicBezTo>
                    <a:pt x="24" y="157"/>
                    <a:pt x="24" y="157"/>
                    <a:pt x="23" y="156"/>
                  </a:cubicBezTo>
                  <a:cubicBezTo>
                    <a:pt x="24" y="155"/>
                    <a:pt x="23" y="155"/>
                    <a:pt x="23" y="155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4" y="153"/>
                    <a:pt x="24" y="151"/>
                    <a:pt x="25" y="150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3" y="148"/>
                    <a:pt x="23" y="149"/>
                    <a:pt x="22" y="149"/>
                  </a:cubicBezTo>
                  <a:cubicBezTo>
                    <a:pt x="21" y="148"/>
                    <a:pt x="20" y="149"/>
                    <a:pt x="19" y="149"/>
                  </a:cubicBez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8" y="148"/>
                  </a:cubicBezTo>
                  <a:cubicBezTo>
                    <a:pt x="18" y="147"/>
                    <a:pt x="18" y="147"/>
                    <a:pt x="18" y="146"/>
                  </a:cubicBezTo>
                  <a:cubicBezTo>
                    <a:pt x="19" y="146"/>
                    <a:pt x="19" y="145"/>
                    <a:pt x="19" y="145"/>
                  </a:cubicBezTo>
                  <a:cubicBezTo>
                    <a:pt x="19" y="144"/>
                    <a:pt x="19" y="145"/>
                    <a:pt x="19" y="144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20" y="143"/>
                    <a:pt x="20" y="143"/>
                    <a:pt x="20" y="143"/>
                  </a:cubicBezTo>
                  <a:cubicBezTo>
                    <a:pt x="19" y="143"/>
                    <a:pt x="20" y="142"/>
                    <a:pt x="19" y="142"/>
                  </a:cubicBezTo>
                  <a:cubicBezTo>
                    <a:pt x="19" y="142"/>
                    <a:pt x="20" y="143"/>
                    <a:pt x="19" y="143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7" y="135"/>
                  </a:cubicBezTo>
                  <a:cubicBezTo>
                    <a:pt x="17" y="134"/>
                    <a:pt x="16" y="134"/>
                    <a:pt x="16" y="133"/>
                  </a:cubicBezTo>
                  <a:cubicBezTo>
                    <a:pt x="16" y="133"/>
                    <a:pt x="16" y="133"/>
                    <a:pt x="16" y="134"/>
                  </a:cubicBezTo>
                  <a:cubicBezTo>
                    <a:pt x="16" y="135"/>
                    <a:pt x="15" y="133"/>
                    <a:pt x="16" y="133"/>
                  </a:cubicBezTo>
                  <a:cubicBezTo>
                    <a:pt x="16" y="132"/>
                    <a:pt x="15" y="129"/>
                    <a:pt x="16" y="128"/>
                  </a:cubicBezTo>
                  <a:cubicBezTo>
                    <a:pt x="16" y="128"/>
                    <a:pt x="15" y="128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6" y="127"/>
                    <a:pt x="16" y="127"/>
                    <a:pt x="17" y="127"/>
                  </a:cubicBezTo>
                  <a:cubicBezTo>
                    <a:pt x="17" y="127"/>
                    <a:pt x="16" y="126"/>
                    <a:pt x="16" y="126"/>
                  </a:cubicBezTo>
                  <a:cubicBezTo>
                    <a:pt x="15" y="124"/>
                    <a:pt x="16" y="123"/>
                    <a:pt x="16" y="122"/>
                  </a:cubicBezTo>
                  <a:cubicBezTo>
                    <a:pt x="17" y="123"/>
                    <a:pt x="16" y="121"/>
                    <a:pt x="16" y="121"/>
                  </a:cubicBezTo>
                  <a:cubicBezTo>
                    <a:pt x="16" y="119"/>
                    <a:pt x="16" y="118"/>
                    <a:pt x="16" y="116"/>
                  </a:cubicBezTo>
                  <a:cubicBezTo>
                    <a:pt x="16" y="113"/>
                    <a:pt x="17" y="109"/>
                    <a:pt x="16" y="107"/>
                  </a:cubicBezTo>
                  <a:cubicBezTo>
                    <a:pt x="16" y="106"/>
                    <a:pt x="16" y="107"/>
                    <a:pt x="16" y="107"/>
                  </a:cubicBezTo>
                  <a:cubicBezTo>
                    <a:pt x="16" y="106"/>
                    <a:pt x="17" y="106"/>
                    <a:pt x="17" y="106"/>
                  </a:cubicBezTo>
                  <a:cubicBezTo>
                    <a:pt x="17" y="105"/>
                    <a:pt x="16" y="106"/>
                    <a:pt x="16" y="105"/>
                  </a:cubicBezTo>
                  <a:cubicBezTo>
                    <a:pt x="16" y="105"/>
                    <a:pt x="17" y="104"/>
                    <a:pt x="17" y="104"/>
                  </a:cubicBezTo>
                  <a:cubicBezTo>
                    <a:pt x="17" y="103"/>
                    <a:pt x="16" y="103"/>
                    <a:pt x="16" y="102"/>
                  </a:cubicBezTo>
                  <a:cubicBezTo>
                    <a:pt x="16" y="102"/>
                    <a:pt x="17" y="102"/>
                    <a:pt x="17" y="102"/>
                  </a:cubicBezTo>
                  <a:cubicBezTo>
                    <a:pt x="17" y="101"/>
                    <a:pt x="16" y="101"/>
                    <a:pt x="16" y="100"/>
                  </a:cubicBezTo>
                  <a:cubicBezTo>
                    <a:pt x="17" y="100"/>
                    <a:pt x="17" y="101"/>
                    <a:pt x="17" y="101"/>
                  </a:cubicBezTo>
                  <a:cubicBezTo>
                    <a:pt x="17" y="100"/>
                    <a:pt x="17" y="100"/>
                    <a:pt x="17" y="99"/>
                  </a:cubicBezTo>
                  <a:cubicBezTo>
                    <a:pt x="17" y="99"/>
                    <a:pt x="18" y="99"/>
                    <a:pt x="18" y="99"/>
                  </a:cubicBezTo>
                  <a:cubicBezTo>
                    <a:pt x="18" y="97"/>
                    <a:pt x="17" y="95"/>
                    <a:pt x="18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8" y="93"/>
                    <a:pt x="17" y="91"/>
                    <a:pt x="17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89"/>
                    <a:pt x="18" y="89"/>
                    <a:pt x="17" y="89"/>
                  </a:cubicBezTo>
                  <a:cubicBezTo>
                    <a:pt x="17" y="88"/>
                    <a:pt x="18" y="89"/>
                    <a:pt x="18" y="89"/>
                  </a:cubicBezTo>
                  <a:cubicBezTo>
                    <a:pt x="18" y="88"/>
                    <a:pt x="18" y="88"/>
                    <a:pt x="17" y="87"/>
                  </a:cubicBezTo>
                  <a:cubicBezTo>
                    <a:pt x="18" y="86"/>
                    <a:pt x="18" y="85"/>
                    <a:pt x="17" y="84"/>
                  </a:cubicBezTo>
                  <a:cubicBezTo>
                    <a:pt x="17" y="84"/>
                    <a:pt x="17" y="84"/>
                    <a:pt x="18" y="83"/>
                  </a:cubicBezTo>
                  <a:cubicBezTo>
                    <a:pt x="16" y="80"/>
                    <a:pt x="16" y="76"/>
                    <a:pt x="17" y="72"/>
                  </a:cubicBezTo>
                  <a:cubicBezTo>
                    <a:pt x="17" y="72"/>
                    <a:pt x="17" y="71"/>
                    <a:pt x="16" y="71"/>
                  </a:cubicBezTo>
                  <a:cubicBezTo>
                    <a:pt x="17" y="70"/>
                    <a:pt x="17" y="69"/>
                    <a:pt x="17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7"/>
                    <a:pt x="17" y="66"/>
                    <a:pt x="18" y="65"/>
                  </a:cubicBezTo>
                  <a:cubicBezTo>
                    <a:pt x="18" y="65"/>
                    <a:pt x="18" y="66"/>
                    <a:pt x="18" y="67"/>
                  </a:cubicBezTo>
                  <a:cubicBezTo>
                    <a:pt x="18" y="67"/>
                    <a:pt x="19" y="67"/>
                    <a:pt x="19" y="68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8"/>
                    <a:pt x="21" y="68"/>
                    <a:pt x="21" y="68"/>
                  </a:cubicBezTo>
                  <a:cubicBezTo>
                    <a:pt x="22" y="69"/>
                    <a:pt x="21" y="70"/>
                    <a:pt x="22" y="71"/>
                  </a:cubicBezTo>
                  <a:cubicBezTo>
                    <a:pt x="22" y="72"/>
                    <a:pt x="22" y="72"/>
                    <a:pt x="21" y="72"/>
                  </a:cubicBezTo>
                  <a:cubicBezTo>
                    <a:pt x="21" y="73"/>
                    <a:pt x="21" y="73"/>
                    <a:pt x="22" y="73"/>
                  </a:cubicBezTo>
                  <a:cubicBezTo>
                    <a:pt x="22" y="73"/>
                    <a:pt x="22" y="73"/>
                    <a:pt x="22" y="72"/>
                  </a:cubicBezTo>
                  <a:cubicBezTo>
                    <a:pt x="23" y="73"/>
                    <a:pt x="22" y="74"/>
                    <a:pt x="22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1" y="76"/>
                    <a:pt x="22" y="76"/>
                    <a:pt x="21" y="77"/>
                  </a:cubicBezTo>
                  <a:cubicBezTo>
                    <a:pt x="21" y="76"/>
                    <a:pt x="21" y="77"/>
                    <a:pt x="21" y="77"/>
                  </a:cubicBezTo>
                  <a:cubicBezTo>
                    <a:pt x="22" y="77"/>
                    <a:pt x="21" y="75"/>
                    <a:pt x="22" y="75"/>
                  </a:cubicBezTo>
                  <a:cubicBezTo>
                    <a:pt x="22" y="76"/>
                    <a:pt x="22" y="77"/>
                    <a:pt x="22" y="78"/>
                  </a:cubicBezTo>
                  <a:cubicBezTo>
                    <a:pt x="22" y="79"/>
                    <a:pt x="23" y="78"/>
                    <a:pt x="23" y="78"/>
                  </a:cubicBezTo>
                  <a:cubicBezTo>
                    <a:pt x="23" y="78"/>
                    <a:pt x="23" y="77"/>
                    <a:pt x="23" y="77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5" y="77"/>
                    <a:pt x="25" y="77"/>
                    <a:pt x="25" y="76"/>
                  </a:cubicBezTo>
                  <a:cubicBezTo>
                    <a:pt x="25" y="76"/>
                    <a:pt x="24" y="77"/>
                    <a:pt x="24" y="77"/>
                  </a:cubicBezTo>
                  <a:cubicBezTo>
                    <a:pt x="24" y="76"/>
                    <a:pt x="23" y="76"/>
                    <a:pt x="23" y="76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3" y="75"/>
                    <a:pt x="23" y="76"/>
                  </a:cubicBezTo>
                  <a:cubicBezTo>
                    <a:pt x="25" y="75"/>
                    <a:pt x="23" y="75"/>
                    <a:pt x="23" y="74"/>
                  </a:cubicBezTo>
                  <a:cubicBezTo>
                    <a:pt x="23" y="73"/>
                    <a:pt x="24" y="73"/>
                    <a:pt x="24" y="73"/>
                  </a:cubicBezTo>
                  <a:cubicBezTo>
                    <a:pt x="24" y="72"/>
                    <a:pt x="23" y="72"/>
                    <a:pt x="23" y="72"/>
                  </a:cubicBezTo>
                  <a:cubicBezTo>
                    <a:pt x="23" y="71"/>
                    <a:pt x="24" y="71"/>
                    <a:pt x="25" y="71"/>
                  </a:cubicBezTo>
                  <a:cubicBezTo>
                    <a:pt x="24" y="71"/>
                    <a:pt x="24" y="71"/>
                    <a:pt x="24" y="70"/>
                  </a:cubicBezTo>
                  <a:cubicBezTo>
                    <a:pt x="23" y="68"/>
                    <a:pt x="24" y="65"/>
                    <a:pt x="24" y="63"/>
                  </a:cubicBezTo>
                  <a:cubicBezTo>
                    <a:pt x="24" y="62"/>
                    <a:pt x="23" y="62"/>
                    <a:pt x="23" y="62"/>
                  </a:cubicBezTo>
                  <a:cubicBezTo>
                    <a:pt x="23" y="62"/>
                    <a:pt x="23" y="62"/>
                    <a:pt x="23" y="63"/>
                  </a:cubicBezTo>
                  <a:cubicBezTo>
                    <a:pt x="22" y="62"/>
                    <a:pt x="21" y="63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3"/>
                    <a:pt x="22" y="62"/>
                    <a:pt x="22" y="62"/>
                  </a:cubicBezTo>
                  <a:cubicBezTo>
                    <a:pt x="21" y="61"/>
                    <a:pt x="22" y="62"/>
                    <a:pt x="21" y="62"/>
                  </a:cubicBezTo>
                  <a:cubicBezTo>
                    <a:pt x="22" y="61"/>
                    <a:pt x="21" y="60"/>
                    <a:pt x="21" y="60"/>
                  </a:cubicBezTo>
                  <a:cubicBezTo>
                    <a:pt x="20" y="60"/>
                    <a:pt x="21" y="61"/>
                    <a:pt x="21" y="61"/>
                  </a:cubicBezTo>
                  <a:cubicBezTo>
                    <a:pt x="20" y="62"/>
                    <a:pt x="20" y="62"/>
                    <a:pt x="19" y="63"/>
                  </a:cubicBezTo>
                  <a:cubicBezTo>
                    <a:pt x="19" y="63"/>
                    <a:pt x="18" y="62"/>
                    <a:pt x="18" y="63"/>
                  </a:cubicBezTo>
                  <a:cubicBezTo>
                    <a:pt x="18" y="62"/>
                    <a:pt x="17" y="61"/>
                    <a:pt x="17" y="6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8" y="59"/>
                    <a:pt x="17" y="59"/>
                    <a:pt x="17" y="58"/>
                  </a:cubicBezTo>
                  <a:cubicBezTo>
                    <a:pt x="17" y="58"/>
                    <a:pt x="18" y="58"/>
                    <a:pt x="18" y="57"/>
                  </a:cubicBezTo>
                  <a:cubicBezTo>
                    <a:pt x="18" y="57"/>
                    <a:pt x="17" y="56"/>
                    <a:pt x="17" y="55"/>
                  </a:cubicBezTo>
                  <a:cubicBezTo>
                    <a:pt x="18" y="54"/>
                    <a:pt x="18" y="51"/>
                    <a:pt x="18" y="50"/>
                  </a:cubicBezTo>
                  <a:cubicBezTo>
                    <a:pt x="18" y="49"/>
                    <a:pt x="19" y="48"/>
                    <a:pt x="18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9" y="47"/>
                    <a:pt x="18" y="47"/>
                    <a:pt x="18" y="47"/>
                  </a:cubicBezTo>
                  <a:cubicBezTo>
                    <a:pt x="18" y="46"/>
                    <a:pt x="19" y="47"/>
                    <a:pt x="19" y="46"/>
                  </a:cubicBezTo>
                  <a:cubicBezTo>
                    <a:pt x="19" y="45"/>
                    <a:pt x="18" y="45"/>
                    <a:pt x="19" y="44"/>
                  </a:cubicBezTo>
                  <a:cubicBezTo>
                    <a:pt x="19" y="44"/>
                    <a:pt x="19" y="44"/>
                    <a:pt x="18" y="44"/>
                  </a:cubicBezTo>
                  <a:cubicBezTo>
                    <a:pt x="19" y="43"/>
                    <a:pt x="19" y="42"/>
                    <a:pt x="19" y="41"/>
                  </a:cubicBezTo>
                  <a:cubicBezTo>
                    <a:pt x="19" y="41"/>
                    <a:pt x="19" y="40"/>
                    <a:pt x="19" y="40"/>
                  </a:cubicBezTo>
                  <a:cubicBezTo>
                    <a:pt x="19" y="38"/>
                    <a:pt x="20" y="31"/>
                    <a:pt x="21" y="27"/>
                  </a:cubicBezTo>
                  <a:cubicBezTo>
                    <a:pt x="21" y="26"/>
                    <a:pt x="20" y="26"/>
                    <a:pt x="21" y="25"/>
                  </a:cubicBezTo>
                  <a:cubicBezTo>
                    <a:pt x="21" y="24"/>
                    <a:pt x="21" y="23"/>
                    <a:pt x="21" y="22"/>
                  </a:cubicBezTo>
                  <a:cubicBezTo>
                    <a:pt x="22" y="21"/>
                    <a:pt x="22" y="20"/>
                    <a:pt x="22" y="19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9"/>
                    <a:pt x="21" y="18"/>
                  </a:cubicBezTo>
                  <a:cubicBezTo>
                    <a:pt x="22" y="17"/>
                    <a:pt x="22" y="17"/>
                    <a:pt x="22" y="16"/>
                  </a:cubicBezTo>
                  <a:cubicBezTo>
                    <a:pt x="23" y="14"/>
                    <a:pt x="24" y="12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ubicBezTo>
                    <a:pt x="26" y="9"/>
                    <a:pt x="26" y="9"/>
                    <a:pt x="27" y="8"/>
                  </a:cubicBezTo>
                  <a:cubicBezTo>
                    <a:pt x="27" y="8"/>
                    <a:pt x="28" y="7"/>
                    <a:pt x="28" y="7"/>
                  </a:cubicBezTo>
                  <a:cubicBezTo>
                    <a:pt x="29" y="7"/>
                    <a:pt x="29" y="6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2" y="5"/>
                    <a:pt x="32" y="4"/>
                    <a:pt x="32" y="4"/>
                  </a:cubicBezTo>
                  <a:cubicBezTo>
                    <a:pt x="32" y="4"/>
                    <a:pt x="33" y="4"/>
                    <a:pt x="33" y="4"/>
                  </a:cubicBezTo>
                  <a:cubicBezTo>
                    <a:pt x="34" y="4"/>
                    <a:pt x="34" y="4"/>
                    <a:pt x="34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3"/>
                    <a:pt x="37" y="2"/>
                    <a:pt x="38" y="2"/>
                  </a:cubicBezTo>
                  <a:cubicBezTo>
                    <a:pt x="39" y="2"/>
                    <a:pt x="40" y="2"/>
                    <a:pt x="41" y="1"/>
                  </a:cubicBezTo>
                  <a:cubicBezTo>
                    <a:pt x="41" y="1"/>
                    <a:pt x="41" y="1"/>
                    <a:pt x="42" y="1"/>
                  </a:cubicBezTo>
                  <a:cubicBezTo>
                    <a:pt x="42" y="1"/>
                    <a:pt x="41" y="1"/>
                    <a:pt x="41" y="2"/>
                  </a:cubicBezTo>
                  <a:cubicBezTo>
                    <a:pt x="42" y="2"/>
                    <a:pt x="42" y="1"/>
                    <a:pt x="43" y="1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2" y="0"/>
                    <a:pt x="43" y="1"/>
                    <a:pt x="43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5" y="1"/>
                    <a:pt x="47" y="0"/>
                    <a:pt x="47" y="0"/>
                  </a:cubicBezTo>
                  <a:cubicBezTo>
                    <a:pt x="47" y="0"/>
                    <a:pt x="48" y="0"/>
                    <a:pt x="48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1" y="0"/>
                    <a:pt x="53" y="0"/>
                    <a:pt x="54" y="0"/>
                  </a:cubicBezTo>
                  <a:cubicBezTo>
                    <a:pt x="55" y="0"/>
                    <a:pt x="56" y="0"/>
                    <a:pt x="5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8" y="1"/>
                    <a:pt x="59" y="0"/>
                    <a:pt x="59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1" y="2"/>
                    <a:pt x="62" y="2"/>
                    <a:pt x="62" y="2"/>
                  </a:cubicBezTo>
                  <a:cubicBezTo>
                    <a:pt x="62" y="2"/>
                    <a:pt x="63" y="2"/>
                    <a:pt x="63" y="2"/>
                  </a:cubicBezTo>
                  <a:cubicBezTo>
                    <a:pt x="63" y="2"/>
                    <a:pt x="63" y="2"/>
                    <a:pt x="64" y="2"/>
                  </a:cubicBezTo>
                  <a:cubicBezTo>
                    <a:pt x="64" y="2"/>
                    <a:pt x="64" y="2"/>
                    <a:pt x="65" y="2"/>
                  </a:cubicBezTo>
                  <a:cubicBezTo>
                    <a:pt x="65" y="2"/>
                    <a:pt x="66" y="3"/>
                    <a:pt x="66" y="3"/>
                  </a:cubicBezTo>
                  <a:cubicBezTo>
                    <a:pt x="67" y="3"/>
                    <a:pt x="69" y="3"/>
                    <a:pt x="70" y="4"/>
                  </a:cubicBezTo>
                  <a:cubicBezTo>
                    <a:pt x="70" y="4"/>
                    <a:pt x="71" y="4"/>
                    <a:pt x="72" y="4"/>
                  </a:cubicBezTo>
                  <a:cubicBezTo>
                    <a:pt x="72" y="4"/>
                    <a:pt x="73" y="4"/>
                    <a:pt x="74" y="5"/>
                  </a:cubicBezTo>
                  <a:cubicBezTo>
                    <a:pt x="74" y="5"/>
                    <a:pt x="74" y="5"/>
                    <a:pt x="75" y="5"/>
                  </a:cubicBezTo>
                  <a:cubicBezTo>
                    <a:pt x="76" y="6"/>
                    <a:pt x="77" y="6"/>
                    <a:pt x="79" y="7"/>
                  </a:cubicBezTo>
                  <a:cubicBezTo>
                    <a:pt x="80" y="7"/>
                    <a:pt x="81" y="7"/>
                    <a:pt x="82" y="8"/>
                  </a:cubicBezTo>
                  <a:cubicBezTo>
                    <a:pt x="82" y="8"/>
                    <a:pt x="83" y="9"/>
                    <a:pt x="83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3" y="8"/>
                    <a:pt x="86" y="9"/>
                    <a:pt x="85" y="10"/>
                  </a:cubicBezTo>
                  <a:cubicBezTo>
                    <a:pt x="85" y="10"/>
                    <a:pt x="86" y="10"/>
                    <a:pt x="86" y="11"/>
                  </a:cubicBezTo>
                  <a:cubicBezTo>
                    <a:pt x="87" y="11"/>
                    <a:pt x="88" y="10"/>
                    <a:pt x="89" y="11"/>
                  </a:cubicBezTo>
                  <a:cubicBezTo>
                    <a:pt x="88" y="12"/>
                    <a:pt x="88" y="12"/>
                    <a:pt x="88" y="11"/>
                  </a:cubicBezTo>
                  <a:cubicBezTo>
                    <a:pt x="88" y="12"/>
                    <a:pt x="88" y="12"/>
                    <a:pt x="87" y="12"/>
                  </a:cubicBezTo>
                  <a:cubicBezTo>
                    <a:pt x="87" y="13"/>
                    <a:pt x="88" y="12"/>
                    <a:pt x="88" y="12"/>
                  </a:cubicBezTo>
                  <a:cubicBezTo>
                    <a:pt x="88" y="13"/>
                    <a:pt x="87" y="13"/>
                    <a:pt x="87" y="13"/>
                  </a:cubicBezTo>
                  <a:cubicBezTo>
                    <a:pt x="88" y="14"/>
                    <a:pt x="88" y="13"/>
                    <a:pt x="88" y="14"/>
                  </a:cubicBezTo>
                  <a:cubicBezTo>
                    <a:pt x="88" y="14"/>
                    <a:pt x="88" y="15"/>
                    <a:pt x="89" y="15"/>
                  </a:cubicBezTo>
                  <a:cubicBezTo>
                    <a:pt x="89" y="14"/>
                    <a:pt x="88" y="13"/>
                    <a:pt x="89" y="12"/>
                  </a:cubicBezTo>
                  <a:cubicBezTo>
                    <a:pt x="89" y="12"/>
                    <a:pt x="90" y="13"/>
                    <a:pt x="90" y="12"/>
                  </a:cubicBezTo>
                  <a:cubicBezTo>
                    <a:pt x="91" y="13"/>
                    <a:pt x="90" y="13"/>
                    <a:pt x="90" y="14"/>
                  </a:cubicBezTo>
                  <a:cubicBezTo>
                    <a:pt x="91" y="14"/>
                    <a:pt x="92" y="13"/>
                    <a:pt x="91" y="13"/>
                  </a:cubicBezTo>
                  <a:cubicBezTo>
                    <a:pt x="92" y="12"/>
                    <a:pt x="92" y="14"/>
                    <a:pt x="91" y="15"/>
                  </a:cubicBezTo>
                  <a:cubicBezTo>
                    <a:pt x="92" y="14"/>
                    <a:pt x="93" y="15"/>
                    <a:pt x="93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5"/>
                    <a:pt x="95" y="15"/>
                    <a:pt x="95" y="16"/>
                  </a:cubicBezTo>
                  <a:cubicBezTo>
                    <a:pt x="94" y="16"/>
                    <a:pt x="94" y="15"/>
                    <a:pt x="95" y="15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3" y="15"/>
                    <a:pt x="94" y="15"/>
                    <a:pt x="94" y="16"/>
                  </a:cubicBezTo>
                  <a:cubicBezTo>
                    <a:pt x="93" y="16"/>
                    <a:pt x="93" y="16"/>
                    <a:pt x="93" y="15"/>
                  </a:cubicBezTo>
                  <a:cubicBezTo>
                    <a:pt x="92" y="16"/>
                    <a:pt x="93" y="16"/>
                    <a:pt x="93" y="17"/>
                  </a:cubicBezTo>
                  <a:cubicBezTo>
                    <a:pt x="93" y="17"/>
                    <a:pt x="94" y="17"/>
                    <a:pt x="94" y="18"/>
                  </a:cubicBezTo>
                  <a:cubicBezTo>
                    <a:pt x="94" y="19"/>
                    <a:pt x="92" y="18"/>
                    <a:pt x="92" y="19"/>
                  </a:cubicBezTo>
                  <a:cubicBezTo>
                    <a:pt x="91" y="19"/>
                    <a:pt x="91" y="18"/>
                    <a:pt x="90" y="18"/>
                  </a:cubicBezTo>
                  <a:cubicBezTo>
                    <a:pt x="91" y="18"/>
                    <a:pt x="90" y="18"/>
                    <a:pt x="90" y="17"/>
                  </a:cubicBezTo>
                  <a:cubicBezTo>
                    <a:pt x="90" y="16"/>
                    <a:pt x="89" y="18"/>
                    <a:pt x="88" y="17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8" y="16"/>
                    <a:pt x="88" y="17"/>
                    <a:pt x="87" y="17"/>
                  </a:cubicBezTo>
                  <a:cubicBezTo>
                    <a:pt x="86" y="17"/>
                    <a:pt x="87" y="16"/>
                    <a:pt x="86" y="15"/>
                  </a:cubicBezTo>
                  <a:cubicBezTo>
                    <a:pt x="85" y="15"/>
                    <a:pt x="86" y="16"/>
                    <a:pt x="86" y="17"/>
                  </a:cubicBezTo>
                  <a:cubicBezTo>
                    <a:pt x="86" y="16"/>
                    <a:pt x="85" y="16"/>
                    <a:pt x="85" y="16"/>
                  </a:cubicBezTo>
                  <a:cubicBezTo>
                    <a:pt x="84" y="15"/>
                    <a:pt x="85" y="16"/>
                    <a:pt x="85" y="17"/>
                  </a:cubicBezTo>
                  <a:cubicBezTo>
                    <a:pt x="84" y="17"/>
                    <a:pt x="84" y="15"/>
                    <a:pt x="83" y="16"/>
                  </a:cubicBezTo>
                  <a:cubicBezTo>
                    <a:pt x="83" y="17"/>
                    <a:pt x="84" y="16"/>
                    <a:pt x="84" y="16"/>
                  </a:cubicBezTo>
                  <a:cubicBezTo>
                    <a:pt x="84" y="17"/>
                    <a:pt x="84" y="17"/>
                    <a:pt x="84" y="18"/>
                  </a:cubicBezTo>
                  <a:cubicBezTo>
                    <a:pt x="84" y="18"/>
                    <a:pt x="85" y="17"/>
                    <a:pt x="86" y="18"/>
                  </a:cubicBezTo>
                  <a:cubicBezTo>
                    <a:pt x="86" y="19"/>
                    <a:pt x="85" y="19"/>
                    <a:pt x="86" y="19"/>
                  </a:cubicBezTo>
                  <a:cubicBezTo>
                    <a:pt x="87" y="19"/>
                    <a:pt x="87" y="19"/>
                    <a:pt x="88" y="19"/>
                  </a:cubicBezTo>
                  <a:cubicBezTo>
                    <a:pt x="88" y="20"/>
                    <a:pt x="88" y="20"/>
                    <a:pt x="89" y="21"/>
                  </a:cubicBezTo>
                  <a:cubicBezTo>
                    <a:pt x="89" y="21"/>
                    <a:pt x="88" y="20"/>
                    <a:pt x="89" y="20"/>
                  </a:cubicBezTo>
                  <a:cubicBezTo>
                    <a:pt x="90" y="20"/>
                    <a:pt x="91" y="22"/>
                    <a:pt x="92" y="21"/>
                  </a:cubicBezTo>
                  <a:cubicBezTo>
                    <a:pt x="92" y="22"/>
                    <a:pt x="92" y="22"/>
                    <a:pt x="93" y="23"/>
                  </a:cubicBezTo>
                  <a:cubicBezTo>
                    <a:pt x="92" y="24"/>
                    <a:pt x="92" y="22"/>
                    <a:pt x="91" y="22"/>
                  </a:cubicBezTo>
                  <a:cubicBezTo>
                    <a:pt x="91" y="23"/>
                    <a:pt x="92" y="24"/>
                    <a:pt x="92" y="26"/>
                  </a:cubicBezTo>
                  <a:cubicBezTo>
                    <a:pt x="93" y="25"/>
                    <a:pt x="92" y="24"/>
                    <a:pt x="92" y="24"/>
                  </a:cubicBezTo>
                  <a:cubicBezTo>
                    <a:pt x="92" y="23"/>
                    <a:pt x="93" y="25"/>
                    <a:pt x="94" y="23"/>
                  </a:cubicBezTo>
                  <a:cubicBezTo>
                    <a:pt x="94" y="23"/>
                    <a:pt x="94" y="24"/>
                    <a:pt x="94" y="24"/>
                  </a:cubicBezTo>
                  <a:cubicBezTo>
                    <a:pt x="95" y="24"/>
                    <a:pt x="96" y="25"/>
                    <a:pt x="96" y="25"/>
                  </a:cubicBezTo>
                  <a:cubicBezTo>
                    <a:pt x="96" y="26"/>
                    <a:pt x="96" y="25"/>
                    <a:pt x="95" y="25"/>
                  </a:cubicBezTo>
                  <a:cubicBezTo>
                    <a:pt x="96" y="26"/>
                    <a:pt x="96" y="26"/>
                    <a:pt x="96" y="27"/>
                  </a:cubicBezTo>
                  <a:cubicBezTo>
                    <a:pt x="97" y="27"/>
                    <a:pt x="97" y="26"/>
                    <a:pt x="97" y="26"/>
                  </a:cubicBezTo>
                  <a:cubicBezTo>
                    <a:pt x="98" y="26"/>
                    <a:pt x="99" y="27"/>
                    <a:pt x="99" y="27"/>
                  </a:cubicBezTo>
                  <a:cubicBezTo>
                    <a:pt x="98" y="28"/>
                    <a:pt x="98" y="26"/>
                    <a:pt x="97" y="27"/>
                  </a:cubicBezTo>
                  <a:cubicBezTo>
                    <a:pt x="97" y="28"/>
                    <a:pt x="98" y="27"/>
                    <a:pt x="99" y="28"/>
                  </a:cubicBezTo>
                  <a:cubicBezTo>
                    <a:pt x="99" y="28"/>
                    <a:pt x="99" y="28"/>
                    <a:pt x="99" y="27"/>
                  </a:cubicBezTo>
                  <a:cubicBezTo>
                    <a:pt x="100" y="28"/>
                    <a:pt x="100" y="28"/>
                    <a:pt x="101" y="29"/>
                  </a:cubicBezTo>
                  <a:cubicBezTo>
                    <a:pt x="101" y="30"/>
                    <a:pt x="100" y="28"/>
                    <a:pt x="99" y="28"/>
                  </a:cubicBezTo>
                  <a:cubicBezTo>
                    <a:pt x="99" y="29"/>
                    <a:pt x="101" y="29"/>
                    <a:pt x="101" y="30"/>
                  </a:cubicBezTo>
                  <a:cubicBezTo>
                    <a:pt x="101" y="28"/>
                    <a:pt x="103" y="30"/>
                    <a:pt x="103" y="31"/>
                  </a:cubicBezTo>
                  <a:cubicBezTo>
                    <a:pt x="103" y="32"/>
                    <a:pt x="102" y="30"/>
                    <a:pt x="102" y="30"/>
                  </a:cubicBezTo>
                  <a:cubicBezTo>
                    <a:pt x="101" y="31"/>
                    <a:pt x="103" y="31"/>
                    <a:pt x="104" y="31"/>
                  </a:cubicBezTo>
                  <a:cubicBezTo>
                    <a:pt x="104" y="32"/>
                    <a:pt x="105" y="34"/>
                    <a:pt x="106" y="34"/>
                  </a:cubicBezTo>
                  <a:cubicBezTo>
                    <a:pt x="106" y="33"/>
                    <a:pt x="105" y="33"/>
                    <a:pt x="104" y="32"/>
                  </a:cubicBezTo>
                  <a:cubicBezTo>
                    <a:pt x="104" y="31"/>
                    <a:pt x="105" y="32"/>
                    <a:pt x="105" y="32"/>
                  </a:cubicBezTo>
                  <a:cubicBezTo>
                    <a:pt x="106" y="33"/>
                    <a:pt x="106" y="34"/>
                    <a:pt x="107" y="34"/>
                  </a:cubicBezTo>
                  <a:cubicBezTo>
                    <a:pt x="107" y="35"/>
                    <a:pt x="108" y="35"/>
                    <a:pt x="110" y="37"/>
                  </a:cubicBezTo>
                  <a:cubicBezTo>
                    <a:pt x="110" y="37"/>
                    <a:pt x="110" y="36"/>
                    <a:pt x="110" y="37"/>
                  </a:cubicBezTo>
                  <a:cubicBezTo>
                    <a:pt x="111" y="37"/>
                    <a:pt x="110" y="37"/>
                    <a:pt x="110" y="38"/>
                  </a:cubicBezTo>
                  <a:cubicBezTo>
                    <a:pt x="112" y="38"/>
                    <a:pt x="111" y="40"/>
                    <a:pt x="113" y="41"/>
                  </a:cubicBezTo>
                  <a:cubicBezTo>
                    <a:pt x="113" y="41"/>
                    <a:pt x="112" y="41"/>
                    <a:pt x="112" y="41"/>
                  </a:cubicBezTo>
                  <a:cubicBezTo>
                    <a:pt x="112" y="41"/>
                    <a:pt x="112" y="42"/>
                    <a:pt x="112" y="42"/>
                  </a:cubicBezTo>
                  <a:cubicBezTo>
                    <a:pt x="112" y="42"/>
                    <a:pt x="113" y="41"/>
                    <a:pt x="113" y="41"/>
                  </a:cubicBezTo>
                  <a:cubicBezTo>
                    <a:pt x="114" y="41"/>
                    <a:pt x="114" y="42"/>
                    <a:pt x="115" y="43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6" y="42"/>
                    <a:pt x="116" y="43"/>
                    <a:pt x="117" y="43"/>
                  </a:cubicBezTo>
                  <a:cubicBezTo>
                    <a:pt x="116" y="43"/>
                    <a:pt x="116" y="44"/>
                    <a:pt x="116" y="45"/>
                  </a:cubicBezTo>
                  <a:cubicBezTo>
                    <a:pt x="115" y="45"/>
                    <a:pt x="116" y="44"/>
                    <a:pt x="115" y="44"/>
                  </a:cubicBezTo>
                  <a:cubicBezTo>
                    <a:pt x="115" y="44"/>
                    <a:pt x="115" y="45"/>
                    <a:pt x="115" y="45"/>
                  </a:cubicBezTo>
                  <a:cubicBezTo>
                    <a:pt x="116" y="46"/>
                    <a:pt x="116" y="44"/>
                    <a:pt x="117" y="44"/>
                  </a:cubicBezTo>
                  <a:cubicBezTo>
                    <a:pt x="117" y="45"/>
                    <a:pt x="117" y="45"/>
                    <a:pt x="118" y="46"/>
                  </a:cubicBezTo>
                  <a:cubicBezTo>
                    <a:pt x="118" y="47"/>
                    <a:pt x="118" y="47"/>
                    <a:pt x="118" y="47"/>
                  </a:cubicBezTo>
                  <a:cubicBezTo>
                    <a:pt x="118" y="48"/>
                    <a:pt x="119" y="47"/>
                    <a:pt x="120" y="48"/>
                  </a:cubicBezTo>
                  <a:cubicBezTo>
                    <a:pt x="119" y="49"/>
                    <a:pt x="120" y="49"/>
                    <a:pt x="120" y="49"/>
                  </a:cubicBezTo>
                  <a:cubicBezTo>
                    <a:pt x="120" y="50"/>
                    <a:pt x="119" y="50"/>
                    <a:pt x="119" y="50"/>
                  </a:cubicBezTo>
                  <a:cubicBezTo>
                    <a:pt x="120" y="51"/>
                    <a:pt x="119" y="49"/>
                    <a:pt x="120" y="49"/>
                  </a:cubicBezTo>
                  <a:cubicBezTo>
                    <a:pt x="121" y="49"/>
                    <a:pt x="120" y="50"/>
                    <a:pt x="121" y="51"/>
                  </a:cubicBezTo>
                  <a:cubicBezTo>
                    <a:pt x="121" y="51"/>
                    <a:pt x="121" y="50"/>
                    <a:pt x="121" y="50"/>
                  </a:cubicBezTo>
                  <a:cubicBezTo>
                    <a:pt x="122" y="50"/>
                    <a:pt x="121" y="51"/>
                    <a:pt x="122" y="52"/>
                  </a:cubicBezTo>
                  <a:cubicBezTo>
                    <a:pt x="122" y="52"/>
                    <a:pt x="123" y="52"/>
                    <a:pt x="123" y="53"/>
                  </a:cubicBezTo>
                  <a:cubicBezTo>
                    <a:pt x="124" y="53"/>
                    <a:pt x="124" y="54"/>
                    <a:pt x="124" y="54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24" y="55"/>
                    <a:pt x="125" y="54"/>
                    <a:pt x="125" y="55"/>
                  </a:cubicBezTo>
                  <a:cubicBezTo>
                    <a:pt x="124" y="56"/>
                    <a:pt x="124" y="55"/>
                    <a:pt x="124" y="55"/>
                  </a:cubicBezTo>
                  <a:cubicBezTo>
                    <a:pt x="124" y="56"/>
                    <a:pt x="124" y="55"/>
                    <a:pt x="125" y="56"/>
                  </a:cubicBezTo>
                  <a:cubicBezTo>
                    <a:pt x="125" y="55"/>
                    <a:pt x="125" y="55"/>
                    <a:pt x="126" y="54"/>
                  </a:cubicBezTo>
                  <a:cubicBezTo>
                    <a:pt x="126" y="54"/>
                    <a:pt x="126" y="55"/>
                    <a:pt x="126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5" y="56"/>
                    <a:pt x="125" y="57"/>
                    <a:pt x="126" y="58"/>
                  </a:cubicBezTo>
                  <a:cubicBezTo>
                    <a:pt x="126" y="58"/>
                    <a:pt x="126" y="57"/>
                    <a:pt x="127" y="57"/>
                  </a:cubicBezTo>
                  <a:cubicBezTo>
                    <a:pt x="127" y="58"/>
                    <a:pt x="127" y="58"/>
                    <a:pt x="127" y="59"/>
                  </a:cubicBezTo>
                  <a:cubicBezTo>
                    <a:pt x="127" y="59"/>
                    <a:pt x="127" y="59"/>
                    <a:pt x="127" y="5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7" y="61"/>
                    <a:pt x="128" y="61"/>
                  </a:cubicBezTo>
                  <a:cubicBezTo>
                    <a:pt x="128" y="61"/>
                    <a:pt x="128" y="59"/>
                    <a:pt x="129" y="60"/>
                  </a:cubicBezTo>
                  <a:cubicBezTo>
                    <a:pt x="129" y="60"/>
                    <a:pt x="128" y="59"/>
                    <a:pt x="128" y="58"/>
                  </a:cubicBezTo>
                  <a:cubicBezTo>
                    <a:pt x="128" y="58"/>
                    <a:pt x="129" y="59"/>
                    <a:pt x="129" y="59"/>
                  </a:cubicBezTo>
                  <a:cubicBezTo>
                    <a:pt x="129" y="60"/>
                    <a:pt x="130" y="60"/>
                    <a:pt x="130" y="61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30" y="62"/>
                    <a:pt x="130" y="62"/>
                    <a:pt x="131" y="62"/>
                  </a:cubicBezTo>
                  <a:cubicBezTo>
                    <a:pt x="131" y="62"/>
                    <a:pt x="131" y="63"/>
                    <a:pt x="131" y="63"/>
                  </a:cubicBezTo>
                  <a:cubicBezTo>
                    <a:pt x="131" y="63"/>
                    <a:pt x="131" y="63"/>
                    <a:pt x="130" y="63"/>
                  </a:cubicBezTo>
                  <a:cubicBezTo>
                    <a:pt x="131" y="64"/>
                    <a:pt x="131" y="64"/>
                    <a:pt x="131" y="65"/>
                  </a:cubicBezTo>
                  <a:cubicBezTo>
                    <a:pt x="131" y="65"/>
                    <a:pt x="131" y="65"/>
                    <a:pt x="131" y="65"/>
                  </a:cubicBezTo>
                  <a:cubicBezTo>
                    <a:pt x="132" y="67"/>
                    <a:pt x="132" y="68"/>
                    <a:pt x="133" y="69"/>
                  </a:cubicBezTo>
                  <a:cubicBezTo>
                    <a:pt x="134" y="69"/>
                    <a:pt x="134" y="70"/>
                    <a:pt x="135" y="71"/>
                  </a:cubicBezTo>
                  <a:cubicBezTo>
                    <a:pt x="135" y="70"/>
                    <a:pt x="134" y="70"/>
                    <a:pt x="134" y="69"/>
                  </a:cubicBezTo>
                  <a:cubicBezTo>
                    <a:pt x="135" y="69"/>
                    <a:pt x="135" y="70"/>
                    <a:pt x="136" y="71"/>
                  </a:cubicBezTo>
                  <a:cubicBezTo>
                    <a:pt x="135" y="71"/>
                    <a:pt x="135" y="71"/>
                    <a:pt x="135" y="71"/>
                  </a:cubicBezTo>
                  <a:cubicBezTo>
                    <a:pt x="135" y="72"/>
                    <a:pt x="134" y="71"/>
                    <a:pt x="134" y="72"/>
                  </a:cubicBezTo>
                  <a:cubicBezTo>
                    <a:pt x="134" y="73"/>
                    <a:pt x="134" y="71"/>
                    <a:pt x="135" y="72"/>
                  </a:cubicBezTo>
                  <a:cubicBezTo>
                    <a:pt x="136" y="73"/>
                    <a:pt x="134" y="73"/>
                    <a:pt x="135" y="74"/>
                  </a:cubicBezTo>
                  <a:cubicBezTo>
                    <a:pt x="135" y="74"/>
                    <a:pt x="136" y="73"/>
                    <a:pt x="136" y="73"/>
                  </a:cubicBezTo>
                  <a:cubicBezTo>
                    <a:pt x="136" y="74"/>
                    <a:pt x="137" y="75"/>
                    <a:pt x="136" y="75"/>
                  </a:cubicBezTo>
                  <a:cubicBezTo>
                    <a:pt x="137" y="76"/>
                    <a:pt x="137" y="77"/>
                    <a:pt x="137" y="78"/>
                  </a:cubicBezTo>
                  <a:cubicBezTo>
                    <a:pt x="139" y="78"/>
                    <a:pt x="138" y="77"/>
                    <a:pt x="138" y="76"/>
                  </a:cubicBezTo>
                  <a:cubicBezTo>
                    <a:pt x="139" y="76"/>
                    <a:pt x="138" y="77"/>
                    <a:pt x="138" y="78"/>
                  </a:cubicBezTo>
                  <a:cubicBezTo>
                    <a:pt x="139" y="78"/>
                    <a:pt x="139" y="78"/>
                    <a:pt x="139" y="79"/>
                  </a:cubicBezTo>
                  <a:cubicBezTo>
                    <a:pt x="139" y="79"/>
                    <a:pt x="138" y="79"/>
                    <a:pt x="138" y="78"/>
                  </a:cubicBezTo>
                  <a:cubicBezTo>
                    <a:pt x="138" y="78"/>
                    <a:pt x="138" y="79"/>
                    <a:pt x="138" y="79"/>
                  </a:cubicBezTo>
                  <a:cubicBezTo>
                    <a:pt x="137" y="79"/>
                    <a:pt x="137" y="79"/>
                    <a:pt x="137" y="80"/>
                  </a:cubicBezTo>
                  <a:cubicBezTo>
                    <a:pt x="137" y="80"/>
                    <a:pt x="138" y="79"/>
                    <a:pt x="138" y="80"/>
                  </a:cubicBezTo>
                  <a:cubicBezTo>
                    <a:pt x="139" y="80"/>
                    <a:pt x="139" y="79"/>
                    <a:pt x="139" y="79"/>
                  </a:cubicBezTo>
                  <a:cubicBezTo>
                    <a:pt x="140" y="80"/>
                    <a:pt x="139" y="80"/>
                    <a:pt x="139" y="80"/>
                  </a:cubicBezTo>
                  <a:cubicBezTo>
                    <a:pt x="140" y="81"/>
                    <a:pt x="140" y="81"/>
                    <a:pt x="140" y="82"/>
                  </a:cubicBezTo>
                  <a:cubicBezTo>
                    <a:pt x="139" y="83"/>
                    <a:pt x="140" y="81"/>
                    <a:pt x="139" y="82"/>
                  </a:cubicBezTo>
                  <a:cubicBezTo>
                    <a:pt x="138" y="82"/>
                    <a:pt x="139" y="82"/>
                    <a:pt x="139" y="83"/>
                  </a:cubicBezTo>
                  <a:cubicBezTo>
                    <a:pt x="139" y="84"/>
                    <a:pt x="139" y="83"/>
                    <a:pt x="139" y="83"/>
                  </a:cubicBezTo>
                  <a:cubicBezTo>
                    <a:pt x="140" y="83"/>
                    <a:pt x="139" y="84"/>
                    <a:pt x="141" y="83"/>
                  </a:cubicBezTo>
                  <a:cubicBezTo>
                    <a:pt x="141" y="84"/>
                    <a:pt x="142" y="85"/>
                    <a:pt x="141" y="85"/>
                  </a:cubicBezTo>
                  <a:cubicBezTo>
                    <a:pt x="142" y="86"/>
                    <a:pt x="142" y="88"/>
                    <a:pt x="142" y="90"/>
                  </a:cubicBezTo>
                  <a:cubicBezTo>
                    <a:pt x="143" y="91"/>
                    <a:pt x="143" y="91"/>
                    <a:pt x="142" y="91"/>
                  </a:cubicBezTo>
                  <a:cubicBezTo>
                    <a:pt x="143" y="92"/>
                    <a:pt x="143" y="92"/>
                    <a:pt x="143" y="92"/>
                  </a:cubicBezTo>
                  <a:cubicBezTo>
                    <a:pt x="143" y="95"/>
                    <a:pt x="144" y="97"/>
                    <a:pt x="144" y="99"/>
                  </a:cubicBezTo>
                  <a:cubicBezTo>
                    <a:pt x="144" y="99"/>
                    <a:pt x="144" y="99"/>
                    <a:pt x="144" y="100"/>
                  </a:cubicBezTo>
                  <a:cubicBezTo>
                    <a:pt x="145" y="100"/>
                    <a:pt x="144" y="100"/>
                    <a:pt x="144" y="101"/>
                  </a:cubicBezTo>
                  <a:cubicBezTo>
                    <a:pt x="143" y="101"/>
                    <a:pt x="143" y="100"/>
                    <a:pt x="143" y="100"/>
                  </a:cubicBezTo>
                  <a:cubicBezTo>
                    <a:pt x="143" y="100"/>
                    <a:pt x="144" y="99"/>
                    <a:pt x="143" y="98"/>
                  </a:cubicBezTo>
                  <a:cubicBezTo>
                    <a:pt x="143" y="98"/>
                    <a:pt x="143" y="99"/>
                    <a:pt x="143" y="99"/>
                  </a:cubicBezTo>
                  <a:cubicBezTo>
                    <a:pt x="143" y="100"/>
                    <a:pt x="142" y="100"/>
                    <a:pt x="142" y="100"/>
                  </a:cubicBezTo>
                  <a:cubicBezTo>
                    <a:pt x="142" y="100"/>
                    <a:pt x="142" y="101"/>
                    <a:pt x="142" y="101"/>
                  </a:cubicBezTo>
                  <a:cubicBezTo>
                    <a:pt x="143" y="101"/>
                    <a:pt x="142" y="100"/>
                    <a:pt x="143" y="101"/>
                  </a:cubicBezTo>
                  <a:cubicBezTo>
                    <a:pt x="143" y="101"/>
                    <a:pt x="144" y="102"/>
                    <a:pt x="144" y="101"/>
                  </a:cubicBezTo>
                  <a:cubicBezTo>
                    <a:pt x="145" y="101"/>
                    <a:pt x="145" y="103"/>
                    <a:pt x="144" y="103"/>
                  </a:cubicBezTo>
                  <a:cubicBezTo>
                    <a:pt x="145" y="104"/>
                    <a:pt x="145" y="104"/>
                    <a:pt x="145" y="105"/>
                  </a:cubicBezTo>
                  <a:cubicBezTo>
                    <a:pt x="145" y="106"/>
                    <a:pt x="144" y="107"/>
                    <a:pt x="144" y="108"/>
                  </a:cubicBezTo>
                  <a:cubicBezTo>
                    <a:pt x="144" y="110"/>
                    <a:pt x="145" y="113"/>
                    <a:pt x="145" y="115"/>
                  </a:cubicBezTo>
                  <a:cubicBezTo>
                    <a:pt x="145" y="115"/>
                    <a:pt x="144" y="115"/>
                    <a:pt x="144" y="116"/>
                  </a:cubicBezTo>
                  <a:cubicBezTo>
                    <a:pt x="144" y="116"/>
                    <a:pt x="144" y="117"/>
                    <a:pt x="144" y="117"/>
                  </a:cubicBezTo>
                  <a:cubicBezTo>
                    <a:pt x="144" y="117"/>
                    <a:pt x="145" y="117"/>
                    <a:pt x="144" y="118"/>
                  </a:cubicBezTo>
                  <a:cubicBezTo>
                    <a:pt x="143" y="118"/>
                    <a:pt x="144" y="117"/>
                    <a:pt x="144" y="117"/>
                  </a:cubicBezTo>
                  <a:cubicBezTo>
                    <a:pt x="144" y="117"/>
                    <a:pt x="143" y="117"/>
                    <a:pt x="143" y="117"/>
                  </a:cubicBezTo>
                  <a:cubicBezTo>
                    <a:pt x="143" y="116"/>
                    <a:pt x="144" y="115"/>
                    <a:pt x="143" y="115"/>
                  </a:cubicBezTo>
                  <a:cubicBezTo>
                    <a:pt x="142" y="115"/>
                    <a:pt x="143" y="116"/>
                    <a:pt x="143" y="116"/>
                  </a:cubicBezTo>
                  <a:cubicBezTo>
                    <a:pt x="143" y="116"/>
                    <a:pt x="141" y="116"/>
                    <a:pt x="142" y="117"/>
                  </a:cubicBezTo>
                  <a:cubicBezTo>
                    <a:pt x="142" y="117"/>
                    <a:pt x="142" y="116"/>
                    <a:pt x="143" y="116"/>
                  </a:cubicBezTo>
                  <a:cubicBezTo>
                    <a:pt x="143" y="117"/>
                    <a:pt x="142" y="119"/>
                    <a:pt x="142" y="120"/>
                  </a:cubicBezTo>
                  <a:cubicBezTo>
                    <a:pt x="143" y="120"/>
                    <a:pt x="142" y="118"/>
                    <a:pt x="143" y="118"/>
                  </a:cubicBezTo>
                  <a:cubicBezTo>
                    <a:pt x="144" y="118"/>
                    <a:pt x="143" y="119"/>
                    <a:pt x="144" y="119"/>
                  </a:cubicBezTo>
                  <a:cubicBezTo>
                    <a:pt x="144" y="120"/>
                    <a:pt x="144" y="121"/>
                    <a:pt x="144" y="122"/>
                  </a:cubicBezTo>
                  <a:cubicBezTo>
                    <a:pt x="144" y="123"/>
                    <a:pt x="143" y="124"/>
                    <a:pt x="143" y="125"/>
                  </a:cubicBezTo>
                  <a:cubicBezTo>
                    <a:pt x="143" y="125"/>
                    <a:pt x="143" y="126"/>
                    <a:pt x="143" y="127"/>
                  </a:cubicBezTo>
                  <a:cubicBezTo>
                    <a:pt x="143" y="128"/>
                    <a:pt x="143" y="128"/>
                    <a:pt x="142" y="129"/>
                  </a:cubicBezTo>
                  <a:cubicBezTo>
                    <a:pt x="143" y="129"/>
                    <a:pt x="144" y="129"/>
                    <a:pt x="144" y="128"/>
                  </a:cubicBezTo>
                  <a:cubicBezTo>
                    <a:pt x="145" y="129"/>
                    <a:pt x="144" y="129"/>
                    <a:pt x="144" y="130"/>
                  </a:cubicBezTo>
                  <a:cubicBezTo>
                    <a:pt x="145" y="130"/>
                    <a:pt x="145" y="129"/>
                    <a:pt x="145" y="129"/>
                  </a:cubicBezTo>
                  <a:cubicBezTo>
                    <a:pt x="145" y="128"/>
                    <a:pt x="145" y="127"/>
                    <a:pt x="145" y="126"/>
                  </a:cubicBezTo>
                  <a:cubicBezTo>
                    <a:pt x="145" y="126"/>
                    <a:pt x="145" y="126"/>
                    <a:pt x="145" y="126"/>
                  </a:cubicBezTo>
                  <a:cubicBezTo>
                    <a:pt x="145" y="125"/>
                    <a:pt x="145" y="125"/>
                    <a:pt x="146" y="124"/>
                  </a:cubicBezTo>
                  <a:cubicBezTo>
                    <a:pt x="146" y="124"/>
                    <a:pt x="145" y="124"/>
                    <a:pt x="145" y="124"/>
                  </a:cubicBezTo>
                  <a:cubicBezTo>
                    <a:pt x="145" y="123"/>
                    <a:pt x="146" y="122"/>
                    <a:pt x="146" y="121"/>
                  </a:cubicBezTo>
                  <a:cubicBezTo>
                    <a:pt x="146" y="120"/>
                    <a:pt x="146" y="120"/>
                    <a:pt x="146" y="119"/>
                  </a:cubicBezTo>
                  <a:cubicBezTo>
                    <a:pt x="147" y="120"/>
                    <a:pt x="147" y="118"/>
                    <a:pt x="148" y="118"/>
                  </a:cubicBezTo>
                  <a:cubicBezTo>
                    <a:pt x="148" y="117"/>
                    <a:pt x="146" y="118"/>
                    <a:pt x="147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8"/>
                    <a:pt x="146" y="117"/>
                    <a:pt x="146" y="117"/>
                  </a:cubicBezTo>
                  <a:cubicBezTo>
                    <a:pt x="147" y="116"/>
                    <a:pt x="147" y="116"/>
                    <a:pt x="147" y="115"/>
                  </a:cubicBezTo>
                  <a:cubicBezTo>
                    <a:pt x="146" y="115"/>
                    <a:pt x="147" y="116"/>
                    <a:pt x="147" y="116"/>
                  </a:cubicBezTo>
                  <a:cubicBezTo>
                    <a:pt x="146" y="116"/>
                    <a:pt x="146" y="115"/>
                    <a:pt x="146" y="115"/>
                  </a:cubicBezTo>
                  <a:cubicBezTo>
                    <a:pt x="146" y="114"/>
                    <a:pt x="146" y="112"/>
                    <a:pt x="146" y="111"/>
                  </a:cubicBezTo>
                  <a:cubicBezTo>
                    <a:pt x="147" y="111"/>
                    <a:pt x="147" y="111"/>
                    <a:pt x="147" y="112"/>
                  </a:cubicBezTo>
                  <a:cubicBezTo>
                    <a:pt x="148" y="111"/>
                    <a:pt x="147" y="110"/>
                    <a:pt x="146" y="110"/>
                  </a:cubicBezTo>
                  <a:cubicBezTo>
                    <a:pt x="147" y="108"/>
                    <a:pt x="148" y="108"/>
                    <a:pt x="147" y="106"/>
                  </a:cubicBezTo>
                  <a:cubicBezTo>
                    <a:pt x="147" y="106"/>
                    <a:pt x="147" y="107"/>
                    <a:pt x="147" y="108"/>
                  </a:cubicBezTo>
                  <a:cubicBezTo>
                    <a:pt x="146" y="107"/>
                    <a:pt x="146" y="106"/>
                    <a:pt x="146" y="105"/>
                  </a:cubicBezTo>
                  <a:cubicBezTo>
                    <a:pt x="147" y="104"/>
                    <a:pt x="147" y="103"/>
                    <a:pt x="147" y="102"/>
                  </a:cubicBezTo>
                  <a:cubicBezTo>
                    <a:pt x="147" y="102"/>
                    <a:pt x="146" y="102"/>
                    <a:pt x="146" y="102"/>
                  </a:cubicBezTo>
                  <a:cubicBezTo>
                    <a:pt x="146" y="101"/>
                    <a:pt x="147" y="102"/>
                    <a:pt x="147" y="102"/>
                  </a:cubicBezTo>
                  <a:cubicBezTo>
                    <a:pt x="147" y="101"/>
                    <a:pt x="146" y="101"/>
                    <a:pt x="146" y="100"/>
                  </a:cubicBezTo>
                  <a:cubicBezTo>
                    <a:pt x="146" y="99"/>
                    <a:pt x="147" y="99"/>
                    <a:pt x="147" y="98"/>
                  </a:cubicBezTo>
                  <a:cubicBezTo>
                    <a:pt x="147" y="98"/>
                    <a:pt x="146" y="98"/>
                    <a:pt x="146" y="98"/>
                  </a:cubicBezTo>
                  <a:cubicBezTo>
                    <a:pt x="146" y="96"/>
                    <a:pt x="145" y="94"/>
                    <a:pt x="145" y="92"/>
                  </a:cubicBezTo>
                  <a:cubicBezTo>
                    <a:pt x="145" y="92"/>
                    <a:pt x="145" y="92"/>
                    <a:pt x="145" y="92"/>
                  </a:cubicBezTo>
                  <a:cubicBezTo>
                    <a:pt x="145" y="92"/>
                    <a:pt x="144" y="89"/>
                    <a:pt x="145" y="89"/>
                  </a:cubicBezTo>
                  <a:cubicBezTo>
                    <a:pt x="145" y="88"/>
                    <a:pt x="144" y="88"/>
                    <a:pt x="144" y="87"/>
                  </a:cubicBezTo>
                  <a:cubicBezTo>
                    <a:pt x="144" y="85"/>
                    <a:pt x="144" y="83"/>
                    <a:pt x="143" y="80"/>
                  </a:cubicBezTo>
                  <a:cubicBezTo>
                    <a:pt x="145" y="80"/>
                    <a:pt x="145" y="79"/>
                    <a:pt x="146" y="79"/>
                  </a:cubicBezTo>
                  <a:cubicBezTo>
                    <a:pt x="145" y="77"/>
                    <a:pt x="145" y="76"/>
                    <a:pt x="144" y="74"/>
                  </a:cubicBezTo>
                  <a:cubicBezTo>
                    <a:pt x="144" y="74"/>
                    <a:pt x="144" y="74"/>
                    <a:pt x="143" y="74"/>
                  </a:cubicBezTo>
                  <a:cubicBezTo>
                    <a:pt x="143" y="73"/>
                    <a:pt x="143" y="73"/>
                    <a:pt x="143" y="72"/>
                  </a:cubicBezTo>
                  <a:cubicBezTo>
                    <a:pt x="143" y="72"/>
                    <a:pt x="142" y="73"/>
                    <a:pt x="142" y="73"/>
                  </a:cubicBezTo>
                  <a:cubicBezTo>
                    <a:pt x="143" y="74"/>
                    <a:pt x="144" y="74"/>
                    <a:pt x="143" y="75"/>
                  </a:cubicBezTo>
                  <a:cubicBezTo>
                    <a:pt x="143" y="75"/>
                    <a:pt x="142" y="74"/>
                    <a:pt x="142" y="73"/>
                  </a:cubicBezTo>
                  <a:cubicBezTo>
                    <a:pt x="142" y="73"/>
                    <a:pt x="142" y="74"/>
                    <a:pt x="142" y="74"/>
                  </a:cubicBezTo>
                  <a:cubicBezTo>
                    <a:pt x="141" y="74"/>
                    <a:pt x="141" y="74"/>
                    <a:pt x="141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2" y="72"/>
                    <a:pt x="142" y="72"/>
                    <a:pt x="142" y="72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42" y="70"/>
                    <a:pt x="141" y="71"/>
                    <a:pt x="141" y="70"/>
                  </a:cubicBezTo>
                  <a:cubicBezTo>
                    <a:pt x="142" y="69"/>
                    <a:pt x="141" y="68"/>
                    <a:pt x="142" y="68"/>
                  </a:cubicBezTo>
                  <a:cubicBezTo>
                    <a:pt x="141" y="67"/>
                    <a:pt x="141" y="68"/>
                    <a:pt x="141" y="68"/>
                  </a:cubicBezTo>
                  <a:cubicBezTo>
                    <a:pt x="140" y="67"/>
                    <a:pt x="140" y="67"/>
                    <a:pt x="141" y="67"/>
                  </a:cubicBezTo>
                  <a:cubicBezTo>
                    <a:pt x="140" y="67"/>
                    <a:pt x="141" y="65"/>
                    <a:pt x="140" y="66"/>
                  </a:cubicBezTo>
                  <a:cubicBezTo>
                    <a:pt x="139" y="66"/>
                    <a:pt x="141" y="66"/>
                    <a:pt x="140" y="67"/>
                  </a:cubicBezTo>
                  <a:cubicBezTo>
                    <a:pt x="139" y="67"/>
                    <a:pt x="139" y="66"/>
                    <a:pt x="139" y="66"/>
                  </a:cubicBezTo>
                  <a:cubicBezTo>
                    <a:pt x="139" y="65"/>
                    <a:pt x="138" y="65"/>
                    <a:pt x="138" y="65"/>
                  </a:cubicBezTo>
                  <a:cubicBezTo>
                    <a:pt x="137" y="64"/>
                    <a:pt x="136" y="62"/>
                    <a:pt x="137" y="61"/>
                  </a:cubicBezTo>
                  <a:cubicBezTo>
                    <a:pt x="136" y="61"/>
                    <a:pt x="136" y="60"/>
                    <a:pt x="135" y="59"/>
                  </a:cubicBezTo>
                  <a:cubicBezTo>
                    <a:pt x="135" y="59"/>
                    <a:pt x="134" y="58"/>
                    <a:pt x="134" y="58"/>
                  </a:cubicBezTo>
                  <a:cubicBezTo>
                    <a:pt x="134" y="60"/>
                    <a:pt x="135" y="60"/>
                    <a:pt x="135" y="61"/>
                  </a:cubicBezTo>
                  <a:cubicBezTo>
                    <a:pt x="134" y="61"/>
                    <a:pt x="134" y="60"/>
                    <a:pt x="134" y="59"/>
                  </a:cubicBezTo>
                  <a:cubicBezTo>
                    <a:pt x="133" y="59"/>
                    <a:pt x="133" y="58"/>
                    <a:pt x="132" y="57"/>
                  </a:cubicBezTo>
                  <a:cubicBezTo>
                    <a:pt x="133" y="56"/>
                    <a:pt x="133" y="57"/>
                    <a:pt x="133" y="57"/>
                  </a:cubicBezTo>
                  <a:cubicBezTo>
                    <a:pt x="133" y="56"/>
                    <a:pt x="132" y="56"/>
                    <a:pt x="132" y="56"/>
                  </a:cubicBezTo>
                  <a:cubicBezTo>
                    <a:pt x="132" y="55"/>
                    <a:pt x="131" y="55"/>
                    <a:pt x="131" y="54"/>
                  </a:cubicBezTo>
                  <a:cubicBezTo>
                    <a:pt x="130" y="54"/>
                    <a:pt x="132" y="55"/>
                    <a:pt x="131" y="55"/>
                  </a:cubicBezTo>
                  <a:cubicBezTo>
                    <a:pt x="130" y="54"/>
                    <a:pt x="130" y="53"/>
                    <a:pt x="129" y="54"/>
                  </a:cubicBezTo>
                  <a:cubicBezTo>
                    <a:pt x="129" y="53"/>
                    <a:pt x="129" y="52"/>
                    <a:pt x="129" y="51"/>
                  </a:cubicBezTo>
                  <a:cubicBezTo>
                    <a:pt x="129" y="51"/>
                    <a:pt x="128" y="51"/>
                    <a:pt x="128" y="52"/>
                  </a:cubicBezTo>
                  <a:cubicBezTo>
                    <a:pt x="127" y="51"/>
                    <a:pt x="128" y="50"/>
                    <a:pt x="127" y="51"/>
                  </a:cubicBezTo>
                  <a:cubicBezTo>
                    <a:pt x="127" y="50"/>
                    <a:pt x="127" y="50"/>
                    <a:pt x="127" y="49"/>
                  </a:cubicBezTo>
                  <a:cubicBezTo>
                    <a:pt x="127" y="49"/>
                    <a:pt x="127" y="50"/>
                    <a:pt x="126" y="50"/>
                  </a:cubicBezTo>
                  <a:cubicBezTo>
                    <a:pt x="126" y="48"/>
                    <a:pt x="125" y="48"/>
                    <a:pt x="124" y="46"/>
                  </a:cubicBezTo>
                  <a:cubicBezTo>
                    <a:pt x="124" y="46"/>
                    <a:pt x="123" y="46"/>
                    <a:pt x="123" y="46"/>
                  </a:cubicBezTo>
                  <a:cubicBezTo>
                    <a:pt x="124" y="46"/>
                    <a:pt x="123" y="45"/>
                    <a:pt x="124" y="45"/>
                  </a:cubicBezTo>
                  <a:cubicBezTo>
                    <a:pt x="123" y="45"/>
                    <a:pt x="122" y="44"/>
                    <a:pt x="122" y="44"/>
                  </a:cubicBezTo>
                  <a:cubicBezTo>
                    <a:pt x="121" y="45"/>
                    <a:pt x="122" y="44"/>
                    <a:pt x="121" y="44"/>
                  </a:cubicBezTo>
                  <a:cubicBezTo>
                    <a:pt x="121" y="43"/>
                    <a:pt x="121" y="44"/>
                    <a:pt x="120" y="44"/>
                  </a:cubicBezTo>
                  <a:cubicBezTo>
                    <a:pt x="119" y="42"/>
                    <a:pt x="118" y="41"/>
                    <a:pt x="116" y="40"/>
                  </a:cubicBezTo>
                  <a:cubicBezTo>
                    <a:pt x="116" y="40"/>
                    <a:pt x="116" y="39"/>
                    <a:pt x="116" y="39"/>
                  </a:cubicBezTo>
                  <a:cubicBezTo>
                    <a:pt x="115" y="39"/>
                    <a:pt x="115" y="39"/>
                    <a:pt x="114" y="38"/>
                  </a:cubicBezTo>
                  <a:cubicBezTo>
                    <a:pt x="114" y="38"/>
                    <a:pt x="114" y="38"/>
                    <a:pt x="114" y="37"/>
                  </a:cubicBezTo>
                  <a:cubicBezTo>
                    <a:pt x="113" y="37"/>
                    <a:pt x="113" y="36"/>
                    <a:pt x="112" y="35"/>
                  </a:cubicBezTo>
                  <a:cubicBezTo>
                    <a:pt x="110" y="34"/>
                    <a:pt x="108" y="32"/>
                    <a:pt x="109" y="30"/>
                  </a:cubicBezTo>
                  <a:cubicBezTo>
                    <a:pt x="110" y="29"/>
                    <a:pt x="110" y="29"/>
                    <a:pt x="110" y="28"/>
                  </a:cubicBezTo>
                  <a:cubicBezTo>
                    <a:pt x="110" y="28"/>
                    <a:pt x="110" y="28"/>
                    <a:pt x="111" y="28"/>
                  </a:cubicBezTo>
                  <a:cubicBezTo>
                    <a:pt x="111" y="27"/>
                    <a:pt x="112" y="27"/>
                    <a:pt x="112" y="26"/>
                  </a:cubicBezTo>
                  <a:cubicBezTo>
                    <a:pt x="112" y="27"/>
                    <a:pt x="113" y="26"/>
                    <a:pt x="114" y="26"/>
                  </a:cubicBezTo>
                  <a:cubicBezTo>
                    <a:pt x="114" y="26"/>
                    <a:pt x="114" y="27"/>
                    <a:pt x="115" y="26"/>
                  </a:cubicBezTo>
                  <a:cubicBezTo>
                    <a:pt x="115" y="27"/>
                    <a:pt x="116" y="28"/>
                    <a:pt x="117" y="29"/>
                  </a:cubicBezTo>
                  <a:cubicBezTo>
                    <a:pt x="118" y="30"/>
                    <a:pt x="119" y="31"/>
                    <a:pt x="120" y="32"/>
                  </a:cubicBezTo>
                  <a:cubicBezTo>
                    <a:pt x="120" y="32"/>
                    <a:pt x="120" y="33"/>
                    <a:pt x="120" y="33"/>
                  </a:cubicBezTo>
                  <a:cubicBezTo>
                    <a:pt x="120" y="34"/>
                    <a:pt x="121" y="34"/>
                    <a:pt x="122" y="34"/>
                  </a:cubicBezTo>
                  <a:cubicBezTo>
                    <a:pt x="122" y="35"/>
                    <a:pt x="122" y="35"/>
                    <a:pt x="122" y="35"/>
                  </a:cubicBezTo>
                  <a:cubicBezTo>
                    <a:pt x="123" y="36"/>
                    <a:pt x="124" y="36"/>
                    <a:pt x="123" y="37"/>
                  </a:cubicBezTo>
                  <a:cubicBezTo>
                    <a:pt x="124" y="37"/>
                    <a:pt x="124" y="37"/>
                    <a:pt x="124" y="37"/>
                  </a:cubicBezTo>
                  <a:cubicBezTo>
                    <a:pt x="124" y="37"/>
                    <a:pt x="125" y="38"/>
                    <a:pt x="125" y="38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7" y="40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9" y="42"/>
                    <a:pt x="129" y="42"/>
                    <a:pt x="130" y="43"/>
                  </a:cubicBezTo>
                  <a:cubicBezTo>
                    <a:pt x="130" y="44"/>
                    <a:pt x="130" y="44"/>
                    <a:pt x="130" y="43"/>
                  </a:cubicBezTo>
                  <a:cubicBezTo>
                    <a:pt x="131" y="45"/>
                    <a:pt x="133" y="46"/>
                    <a:pt x="134" y="48"/>
                  </a:cubicBezTo>
                  <a:cubicBezTo>
                    <a:pt x="134" y="49"/>
                    <a:pt x="133" y="48"/>
                    <a:pt x="133" y="49"/>
                  </a:cubicBezTo>
                  <a:cubicBezTo>
                    <a:pt x="134" y="50"/>
                    <a:pt x="134" y="48"/>
                    <a:pt x="134" y="49"/>
                  </a:cubicBezTo>
                  <a:cubicBezTo>
                    <a:pt x="135" y="50"/>
                    <a:pt x="136" y="51"/>
                    <a:pt x="137" y="52"/>
                  </a:cubicBezTo>
                  <a:cubicBezTo>
                    <a:pt x="137" y="52"/>
                    <a:pt x="136" y="52"/>
                    <a:pt x="136" y="52"/>
                  </a:cubicBezTo>
                  <a:cubicBezTo>
                    <a:pt x="136" y="53"/>
                    <a:pt x="137" y="53"/>
                    <a:pt x="137" y="53"/>
                  </a:cubicBezTo>
                  <a:cubicBezTo>
                    <a:pt x="138" y="53"/>
                    <a:pt x="137" y="53"/>
                    <a:pt x="137" y="53"/>
                  </a:cubicBezTo>
                  <a:cubicBezTo>
                    <a:pt x="137" y="54"/>
                    <a:pt x="138" y="54"/>
                    <a:pt x="138" y="53"/>
                  </a:cubicBezTo>
                  <a:cubicBezTo>
                    <a:pt x="139" y="55"/>
                    <a:pt x="139" y="55"/>
                    <a:pt x="139" y="55"/>
                  </a:cubicBezTo>
                  <a:cubicBezTo>
                    <a:pt x="139" y="56"/>
                    <a:pt x="139" y="55"/>
                    <a:pt x="138" y="56"/>
                  </a:cubicBezTo>
                  <a:cubicBezTo>
                    <a:pt x="139" y="56"/>
                    <a:pt x="139" y="56"/>
                    <a:pt x="139" y="56"/>
                  </a:cubicBezTo>
                  <a:cubicBezTo>
                    <a:pt x="139" y="57"/>
                    <a:pt x="139" y="55"/>
                    <a:pt x="140" y="56"/>
                  </a:cubicBezTo>
                  <a:cubicBezTo>
                    <a:pt x="140" y="57"/>
                    <a:pt x="139" y="56"/>
                    <a:pt x="139" y="57"/>
                  </a:cubicBezTo>
                  <a:cubicBezTo>
                    <a:pt x="139" y="57"/>
                    <a:pt x="139" y="57"/>
                    <a:pt x="139" y="58"/>
                  </a:cubicBezTo>
                  <a:cubicBezTo>
                    <a:pt x="140" y="58"/>
                    <a:pt x="140" y="57"/>
                    <a:pt x="141" y="57"/>
                  </a:cubicBezTo>
                  <a:cubicBezTo>
                    <a:pt x="142" y="59"/>
                    <a:pt x="142" y="59"/>
                    <a:pt x="142" y="59"/>
                  </a:cubicBezTo>
                  <a:cubicBezTo>
                    <a:pt x="142" y="59"/>
                    <a:pt x="141" y="59"/>
                    <a:pt x="141" y="59"/>
                  </a:cubicBezTo>
                  <a:cubicBezTo>
                    <a:pt x="141" y="59"/>
                    <a:pt x="142" y="60"/>
                    <a:pt x="142" y="59"/>
                  </a:cubicBezTo>
                  <a:cubicBezTo>
                    <a:pt x="143" y="61"/>
                    <a:pt x="143" y="61"/>
                    <a:pt x="143" y="62"/>
                  </a:cubicBezTo>
                  <a:cubicBezTo>
                    <a:pt x="143" y="63"/>
                    <a:pt x="144" y="63"/>
                    <a:pt x="143" y="63"/>
                  </a:cubicBezTo>
                  <a:cubicBezTo>
                    <a:pt x="144" y="64"/>
                    <a:pt x="144" y="62"/>
                    <a:pt x="144" y="64"/>
                  </a:cubicBezTo>
                  <a:cubicBezTo>
                    <a:pt x="144" y="64"/>
                    <a:pt x="145" y="63"/>
                    <a:pt x="145" y="63"/>
                  </a:cubicBezTo>
                  <a:cubicBezTo>
                    <a:pt x="145" y="63"/>
                    <a:pt x="146" y="65"/>
                    <a:pt x="145" y="65"/>
                  </a:cubicBezTo>
                  <a:cubicBezTo>
                    <a:pt x="145" y="66"/>
                    <a:pt x="146" y="65"/>
                    <a:pt x="146" y="66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6" y="67"/>
                    <a:pt x="146" y="67"/>
                    <a:pt x="147" y="67"/>
                  </a:cubicBezTo>
                  <a:cubicBezTo>
                    <a:pt x="147" y="68"/>
                    <a:pt x="147" y="68"/>
                    <a:pt x="146" y="69"/>
                  </a:cubicBezTo>
                  <a:cubicBezTo>
                    <a:pt x="147" y="69"/>
                    <a:pt x="147" y="69"/>
                    <a:pt x="148" y="70"/>
                  </a:cubicBezTo>
                  <a:cubicBezTo>
                    <a:pt x="148" y="70"/>
                    <a:pt x="148" y="71"/>
                    <a:pt x="148" y="71"/>
                  </a:cubicBezTo>
                  <a:cubicBezTo>
                    <a:pt x="148" y="71"/>
                    <a:pt x="148" y="70"/>
                    <a:pt x="148" y="70"/>
                  </a:cubicBezTo>
                  <a:cubicBezTo>
                    <a:pt x="149" y="71"/>
                    <a:pt x="149" y="73"/>
                    <a:pt x="150" y="75"/>
                  </a:cubicBezTo>
                  <a:cubicBezTo>
                    <a:pt x="149" y="76"/>
                    <a:pt x="148" y="76"/>
                    <a:pt x="148" y="77"/>
                  </a:cubicBezTo>
                  <a:cubicBezTo>
                    <a:pt x="148" y="78"/>
                    <a:pt x="149" y="78"/>
                    <a:pt x="149" y="78"/>
                  </a:cubicBezTo>
                  <a:cubicBezTo>
                    <a:pt x="149" y="77"/>
                    <a:pt x="150" y="79"/>
                    <a:pt x="150" y="78"/>
                  </a:cubicBezTo>
                  <a:cubicBezTo>
                    <a:pt x="151" y="78"/>
                    <a:pt x="151" y="80"/>
                    <a:pt x="152" y="79"/>
                  </a:cubicBezTo>
                  <a:cubicBezTo>
                    <a:pt x="152" y="79"/>
                    <a:pt x="152" y="80"/>
                    <a:pt x="153" y="81"/>
                  </a:cubicBezTo>
                  <a:cubicBezTo>
                    <a:pt x="153" y="82"/>
                    <a:pt x="153" y="83"/>
                    <a:pt x="153" y="84"/>
                  </a:cubicBezTo>
                  <a:cubicBezTo>
                    <a:pt x="154" y="85"/>
                    <a:pt x="154" y="87"/>
                    <a:pt x="154" y="89"/>
                  </a:cubicBezTo>
                  <a:cubicBezTo>
                    <a:pt x="153" y="89"/>
                    <a:pt x="154" y="87"/>
                    <a:pt x="153" y="86"/>
                  </a:cubicBezTo>
                  <a:cubicBezTo>
                    <a:pt x="153" y="85"/>
                    <a:pt x="153" y="84"/>
                    <a:pt x="152" y="84"/>
                  </a:cubicBezTo>
                  <a:cubicBezTo>
                    <a:pt x="152" y="84"/>
                    <a:pt x="152" y="85"/>
                    <a:pt x="152" y="85"/>
                  </a:cubicBezTo>
                  <a:cubicBezTo>
                    <a:pt x="152" y="86"/>
                    <a:pt x="153" y="86"/>
                    <a:pt x="153" y="87"/>
                  </a:cubicBezTo>
                  <a:cubicBezTo>
                    <a:pt x="153" y="87"/>
                    <a:pt x="153" y="87"/>
                    <a:pt x="153" y="87"/>
                  </a:cubicBezTo>
                  <a:cubicBezTo>
                    <a:pt x="153" y="88"/>
                    <a:pt x="153" y="89"/>
                    <a:pt x="152" y="89"/>
                  </a:cubicBezTo>
                  <a:cubicBezTo>
                    <a:pt x="152" y="90"/>
                    <a:pt x="153" y="90"/>
                    <a:pt x="153" y="90"/>
                  </a:cubicBezTo>
                  <a:cubicBezTo>
                    <a:pt x="153" y="92"/>
                    <a:pt x="153" y="92"/>
                    <a:pt x="153" y="92"/>
                  </a:cubicBezTo>
                  <a:cubicBezTo>
                    <a:pt x="153" y="92"/>
                    <a:pt x="153" y="92"/>
                    <a:pt x="152" y="92"/>
                  </a:cubicBezTo>
                  <a:cubicBezTo>
                    <a:pt x="153" y="93"/>
                    <a:pt x="153" y="92"/>
                    <a:pt x="153" y="93"/>
                  </a:cubicBezTo>
                  <a:cubicBezTo>
                    <a:pt x="153" y="93"/>
                    <a:pt x="153" y="94"/>
                    <a:pt x="154" y="94"/>
                  </a:cubicBezTo>
                  <a:cubicBezTo>
                    <a:pt x="154" y="96"/>
                    <a:pt x="155" y="98"/>
                    <a:pt x="154" y="99"/>
                  </a:cubicBezTo>
                  <a:cubicBezTo>
                    <a:pt x="154" y="98"/>
                    <a:pt x="154" y="96"/>
                    <a:pt x="154" y="95"/>
                  </a:cubicBezTo>
                  <a:cubicBezTo>
                    <a:pt x="153" y="95"/>
                    <a:pt x="153" y="94"/>
                    <a:pt x="152" y="94"/>
                  </a:cubicBezTo>
                  <a:cubicBezTo>
                    <a:pt x="152" y="95"/>
                    <a:pt x="153" y="95"/>
                    <a:pt x="153" y="95"/>
                  </a:cubicBezTo>
                  <a:cubicBezTo>
                    <a:pt x="153" y="96"/>
                    <a:pt x="154" y="97"/>
                    <a:pt x="154" y="98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101"/>
                    <a:pt x="153" y="103"/>
                    <a:pt x="154" y="106"/>
                  </a:cubicBezTo>
                  <a:cubicBezTo>
                    <a:pt x="153" y="106"/>
                    <a:pt x="153" y="105"/>
                    <a:pt x="153" y="106"/>
                  </a:cubicBezTo>
                  <a:cubicBezTo>
                    <a:pt x="153" y="107"/>
                    <a:pt x="154" y="105"/>
                    <a:pt x="154" y="107"/>
                  </a:cubicBezTo>
                  <a:cubicBezTo>
                    <a:pt x="153" y="108"/>
                    <a:pt x="152" y="107"/>
                    <a:pt x="152" y="106"/>
                  </a:cubicBezTo>
                  <a:cubicBezTo>
                    <a:pt x="151" y="106"/>
                    <a:pt x="152" y="108"/>
                    <a:pt x="153" y="107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3" y="110"/>
                    <a:pt x="153" y="113"/>
                    <a:pt x="153" y="116"/>
                  </a:cubicBezTo>
                  <a:cubicBezTo>
                    <a:pt x="152" y="119"/>
                    <a:pt x="152" y="122"/>
                    <a:pt x="152" y="125"/>
                  </a:cubicBezTo>
                  <a:cubicBezTo>
                    <a:pt x="152" y="125"/>
                    <a:pt x="152" y="125"/>
                    <a:pt x="152" y="125"/>
                  </a:cubicBezTo>
                  <a:cubicBezTo>
                    <a:pt x="152" y="126"/>
                    <a:pt x="152" y="127"/>
                    <a:pt x="152" y="128"/>
                  </a:cubicBezTo>
                  <a:cubicBezTo>
                    <a:pt x="151" y="128"/>
                    <a:pt x="152" y="127"/>
                    <a:pt x="151" y="127"/>
                  </a:cubicBezTo>
                  <a:cubicBezTo>
                    <a:pt x="150" y="128"/>
                    <a:pt x="151" y="128"/>
                    <a:pt x="150" y="128"/>
                  </a:cubicBezTo>
                  <a:cubicBezTo>
                    <a:pt x="150" y="129"/>
                    <a:pt x="151" y="128"/>
                    <a:pt x="150" y="127"/>
                  </a:cubicBezTo>
                  <a:cubicBezTo>
                    <a:pt x="150" y="128"/>
                    <a:pt x="149" y="129"/>
                    <a:pt x="149" y="130"/>
                  </a:cubicBezTo>
                  <a:cubicBezTo>
                    <a:pt x="150" y="130"/>
                    <a:pt x="150" y="131"/>
                    <a:pt x="150" y="132"/>
                  </a:cubicBezTo>
                  <a:cubicBezTo>
                    <a:pt x="150" y="133"/>
                    <a:pt x="150" y="133"/>
                    <a:pt x="149" y="133"/>
                  </a:cubicBezTo>
                  <a:cubicBezTo>
                    <a:pt x="150" y="134"/>
                    <a:pt x="149" y="136"/>
                    <a:pt x="148" y="138"/>
                  </a:cubicBezTo>
                  <a:cubicBezTo>
                    <a:pt x="148" y="138"/>
                    <a:pt x="148" y="138"/>
                    <a:pt x="147" y="138"/>
                  </a:cubicBezTo>
                  <a:cubicBezTo>
                    <a:pt x="147" y="138"/>
                    <a:pt x="147" y="139"/>
                    <a:pt x="148" y="139"/>
                  </a:cubicBezTo>
                  <a:cubicBezTo>
                    <a:pt x="147" y="140"/>
                    <a:pt x="147" y="141"/>
                    <a:pt x="146" y="142"/>
                  </a:cubicBezTo>
                  <a:cubicBezTo>
                    <a:pt x="146" y="145"/>
                    <a:pt x="144" y="146"/>
                    <a:pt x="144" y="148"/>
                  </a:cubicBezTo>
                  <a:cubicBezTo>
                    <a:pt x="143" y="149"/>
                    <a:pt x="143" y="150"/>
                    <a:pt x="143" y="150"/>
                  </a:cubicBezTo>
                  <a:cubicBezTo>
                    <a:pt x="142" y="150"/>
                    <a:pt x="143" y="151"/>
                    <a:pt x="143" y="151"/>
                  </a:cubicBezTo>
                  <a:cubicBezTo>
                    <a:pt x="142" y="152"/>
                    <a:pt x="142" y="152"/>
                    <a:pt x="141" y="152"/>
                  </a:cubicBezTo>
                  <a:cubicBezTo>
                    <a:pt x="142" y="153"/>
                    <a:pt x="141" y="154"/>
                    <a:pt x="140" y="155"/>
                  </a:cubicBezTo>
                  <a:cubicBezTo>
                    <a:pt x="140" y="156"/>
                    <a:pt x="139" y="157"/>
                    <a:pt x="138" y="159"/>
                  </a:cubicBezTo>
                  <a:cubicBezTo>
                    <a:pt x="137" y="159"/>
                    <a:pt x="138" y="158"/>
                    <a:pt x="137" y="158"/>
                  </a:cubicBezTo>
                  <a:cubicBezTo>
                    <a:pt x="137" y="159"/>
                    <a:pt x="138" y="160"/>
                    <a:pt x="137" y="161"/>
                  </a:cubicBezTo>
                  <a:cubicBezTo>
                    <a:pt x="137" y="160"/>
                    <a:pt x="137" y="160"/>
                    <a:pt x="136" y="160"/>
                  </a:cubicBezTo>
                  <a:cubicBezTo>
                    <a:pt x="136" y="160"/>
                    <a:pt x="137" y="161"/>
                    <a:pt x="135" y="161"/>
                  </a:cubicBezTo>
                  <a:cubicBezTo>
                    <a:pt x="135" y="161"/>
                    <a:pt x="136" y="160"/>
                    <a:pt x="135" y="160"/>
                  </a:cubicBezTo>
                  <a:cubicBezTo>
                    <a:pt x="135" y="160"/>
                    <a:pt x="136" y="161"/>
                    <a:pt x="135" y="162"/>
                  </a:cubicBezTo>
                  <a:cubicBezTo>
                    <a:pt x="134" y="162"/>
                    <a:pt x="134" y="161"/>
                    <a:pt x="134" y="161"/>
                  </a:cubicBezTo>
                  <a:cubicBezTo>
                    <a:pt x="133" y="161"/>
                    <a:pt x="134" y="162"/>
                    <a:pt x="134" y="162"/>
                  </a:cubicBezTo>
                  <a:cubicBezTo>
                    <a:pt x="133" y="162"/>
                    <a:pt x="133" y="163"/>
                    <a:pt x="133" y="163"/>
                  </a:cubicBezTo>
                  <a:cubicBezTo>
                    <a:pt x="133" y="164"/>
                    <a:pt x="133" y="165"/>
                    <a:pt x="133" y="166"/>
                  </a:cubicBezTo>
                  <a:cubicBezTo>
                    <a:pt x="133" y="165"/>
                    <a:pt x="132" y="165"/>
                    <a:pt x="132" y="165"/>
                  </a:cubicBezTo>
                  <a:cubicBezTo>
                    <a:pt x="132" y="164"/>
                    <a:pt x="132" y="164"/>
                    <a:pt x="133" y="164"/>
                  </a:cubicBezTo>
                  <a:cubicBezTo>
                    <a:pt x="132" y="163"/>
                    <a:pt x="131" y="165"/>
                    <a:pt x="131" y="165"/>
                  </a:cubicBezTo>
                  <a:cubicBezTo>
                    <a:pt x="131" y="165"/>
                    <a:pt x="131" y="164"/>
                    <a:pt x="130" y="164"/>
                  </a:cubicBezTo>
                  <a:cubicBezTo>
                    <a:pt x="130" y="164"/>
                    <a:pt x="130" y="165"/>
                    <a:pt x="130" y="165"/>
                  </a:cubicBezTo>
                  <a:cubicBezTo>
                    <a:pt x="130" y="166"/>
                    <a:pt x="129" y="166"/>
                    <a:pt x="129" y="166"/>
                  </a:cubicBezTo>
                  <a:cubicBezTo>
                    <a:pt x="130" y="165"/>
                    <a:pt x="130" y="162"/>
                    <a:pt x="132" y="162"/>
                  </a:cubicBezTo>
                  <a:cubicBezTo>
                    <a:pt x="132" y="161"/>
                    <a:pt x="131" y="162"/>
                    <a:pt x="131" y="161"/>
                  </a:cubicBezTo>
                  <a:cubicBezTo>
                    <a:pt x="132" y="161"/>
                    <a:pt x="132" y="159"/>
                    <a:pt x="133" y="159"/>
                  </a:cubicBezTo>
                  <a:cubicBezTo>
                    <a:pt x="133" y="159"/>
                    <a:pt x="133" y="158"/>
                    <a:pt x="133" y="158"/>
                  </a:cubicBezTo>
                  <a:cubicBezTo>
                    <a:pt x="133" y="157"/>
                    <a:pt x="135" y="157"/>
                    <a:pt x="134" y="155"/>
                  </a:cubicBezTo>
                  <a:cubicBezTo>
                    <a:pt x="135" y="155"/>
                    <a:pt x="136" y="153"/>
                    <a:pt x="136" y="152"/>
                  </a:cubicBezTo>
                  <a:cubicBezTo>
                    <a:pt x="136" y="152"/>
                    <a:pt x="137" y="151"/>
                    <a:pt x="137" y="150"/>
                  </a:cubicBezTo>
                  <a:cubicBezTo>
                    <a:pt x="136" y="150"/>
                    <a:pt x="136" y="150"/>
                    <a:pt x="136" y="151"/>
                  </a:cubicBezTo>
                  <a:cubicBezTo>
                    <a:pt x="135" y="150"/>
                    <a:pt x="136" y="150"/>
                    <a:pt x="136" y="150"/>
                  </a:cubicBezTo>
                  <a:cubicBezTo>
                    <a:pt x="136" y="149"/>
                    <a:pt x="135" y="149"/>
                    <a:pt x="135" y="149"/>
                  </a:cubicBezTo>
                  <a:cubicBezTo>
                    <a:pt x="134" y="150"/>
                    <a:pt x="135" y="151"/>
                    <a:pt x="135" y="152"/>
                  </a:cubicBezTo>
                  <a:cubicBezTo>
                    <a:pt x="134" y="153"/>
                    <a:pt x="134" y="154"/>
                    <a:pt x="133" y="155"/>
                  </a:cubicBezTo>
                  <a:cubicBezTo>
                    <a:pt x="133" y="156"/>
                    <a:pt x="132" y="157"/>
                    <a:pt x="132" y="158"/>
                  </a:cubicBezTo>
                  <a:cubicBezTo>
                    <a:pt x="132" y="157"/>
                    <a:pt x="131" y="157"/>
                    <a:pt x="131" y="156"/>
                  </a:cubicBezTo>
                  <a:cubicBezTo>
                    <a:pt x="130" y="156"/>
                    <a:pt x="130" y="157"/>
                    <a:pt x="130" y="157"/>
                  </a:cubicBezTo>
                  <a:cubicBezTo>
                    <a:pt x="130" y="157"/>
                    <a:pt x="130" y="157"/>
                    <a:pt x="131" y="157"/>
                  </a:cubicBezTo>
                  <a:cubicBezTo>
                    <a:pt x="131" y="157"/>
                    <a:pt x="130" y="158"/>
                    <a:pt x="130" y="159"/>
                  </a:cubicBezTo>
                  <a:cubicBezTo>
                    <a:pt x="130" y="159"/>
                    <a:pt x="129" y="158"/>
                    <a:pt x="129" y="158"/>
                  </a:cubicBezTo>
                  <a:cubicBezTo>
                    <a:pt x="129" y="159"/>
                    <a:pt x="130" y="159"/>
                    <a:pt x="129" y="160"/>
                  </a:cubicBezTo>
                  <a:cubicBezTo>
                    <a:pt x="129" y="159"/>
                    <a:pt x="129" y="159"/>
                    <a:pt x="128" y="159"/>
                  </a:cubicBezTo>
                  <a:cubicBezTo>
                    <a:pt x="128" y="160"/>
                    <a:pt x="128" y="160"/>
                    <a:pt x="129" y="159"/>
                  </a:cubicBezTo>
                  <a:cubicBezTo>
                    <a:pt x="129" y="160"/>
                    <a:pt x="128" y="160"/>
                    <a:pt x="129" y="160"/>
                  </a:cubicBezTo>
                  <a:cubicBezTo>
                    <a:pt x="128" y="161"/>
                    <a:pt x="128" y="161"/>
                    <a:pt x="127" y="160"/>
                  </a:cubicBezTo>
                  <a:cubicBezTo>
                    <a:pt x="126" y="161"/>
                    <a:pt x="127" y="161"/>
                    <a:pt x="126" y="162"/>
                  </a:cubicBezTo>
                  <a:cubicBezTo>
                    <a:pt x="126" y="163"/>
                    <a:pt x="125" y="162"/>
                    <a:pt x="125" y="163"/>
                  </a:cubicBezTo>
                  <a:cubicBezTo>
                    <a:pt x="124" y="163"/>
                    <a:pt x="124" y="164"/>
                    <a:pt x="125" y="164"/>
                  </a:cubicBezTo>
                  <a:cubicBezTo>
                    <a:pt x="125" y="165"/>
                    <a:pt x="125" y="166"/>
                    <a:pt x="125" y="167"/>
                  </a:cubicBezTo>
                  <a:cubicBezTo>
                    <a:pt x="125" y="167"/>
                    <a:pt x="125" y="167"/>
                    <a:pt x="124" y="167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4" y="166"/>
                    <a:pt x="123" y="166"/>
                    <a:pt x="123" y="167"/>
                  </a:cubicBezTo>
                  <a:cubicBezTo>
                    <a:pt x="123" y="167"/>
                    <a:pt x="123" y="167"/>
                    <a:pt x="122" y="168"/>
                  </a:cubicBezTo>
                  <a:cubicBezTo>
                    <a:pt x="121" y="167"/>
                    <a:pt x="122" y="167"/>
                    <a:pt x="121" y="167"/>
                  </a:cubicBezTo>
                  <a:cubicBezTo>
                    <a:pt x="121" y="166"/>
                    <a:pt x="121" y="167"/>
                    <a:pt x="121" y="167"/>
                  </a:cubicBezTo>
                  <a:cubicBezTo>
                    <a:pt x="121" y="168"/>
                    <a:pt x="121" y="169"/>
                    <a:pt x="120" y="169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1" y="169"/>
                    <a:pt x="122" y="169"/>
                    <a:pt x="122" y="168"/>
                  </a:cubicBezTo>
                  <a:cubicBezTo>
                    <a:pt x="123" y="169"/>
                    <a:pt x="124" y="168"/>
                    <a:pt x="125" y="169"/>
                  </a:cubicBezTo>
                  <a:cubicBezTo>
                    <a:pt x="124" y="169"/>
                    <a:pt x="124" y="170"/>
                    <a:pt x="123" y="171"/>
                  </a:cubicBezTo>
                  <a:cubicBezTo>
                    <a:pt x="123" y="171"/>
                    <a:pt x="122" y="172"/>
                    <a:pt x="121" y="173"/>
                  </a:cubicBezTo>
                  <a:cubicBezTo>
                    <a:pt x="121" y="173"/>
                    <a:pt x="120" y="174"/>
                    <a:pt x="120" y="175"/>
                  </a:cubicBezTo>
                  <a:cubicBezTo>
                    <a:pt x="119" y="175"/>
                    <a:pt x="118" y="176"/>
                    <a:pt x="118" y="176"/>
                  </a:cubicBezTo>
                  <a:cubicBezTo>
                    <a:pt x="117" y="175"/>
                    <a:pt x="118" y="175"/>
                    <a:pt x="118" y="175"/>
                  </a:cubicBezTo>
                  <a:cubicBezTo>
                    <a:pt x="119" y="175"/>
                    <a:pt x="119" y="174"/>
                    <a:pt x="119" y="174"/>
                  </a:cubicBezTo>
                  <a:cubicBezTo>
                    <a:pt x="120" y="174"/>
                    <a:pt x="120" y="173"/>
                    <a:pt x="121" y="173"/>
                  </a:cubicBezTo>
                  <a:cubicBezTo>
                    <a:pt x="121" y="172"/>
                    <a:pt x="122" y="171"/>
                    <a:pt x="123" y="170"/>
                  </a:cubicBezTo>
                  <a:cubicBezTo>
                    <a:pt x="122" y="170"/>
                    <a:pt x="122" y="171"/>
                    <a:pt x="121" y="171"/>
                  </a:cubicBezTo>
                  <a:cubicBezTo>
                    <a:pt x="120" y="171"/>
                    <a:pt x="121" y="172"/>
                    <a:pt x="120" y="172"/>
                  </a:cubicBezTo>
                  <a:cubicBezTo>
                    <a:pt x="120" y="173"/>
                    <a:pt x="120" y="172"/>
                    <a:pt x="120" y="172"/>
                  </a:cubicBezTo>
                  <a:cubicBezTo>
                    <a:pt x="119" y="172"/>
                    <a:pt x="120" y="173"/>
                    <a:pt x="120" y="173"/>
                  </a:cubicBezTo>
                  <a:cubicBezTo>
                    <a:pt x="120" y="173"/>
                    <a:pt x="119" y="173"/>
                    <a:pt x="119" y="173"/>
                  </a:cubicBezTo>
                  <a:cubicBezTo>
                    <a:pt x="119" y="174"/>
                    <a:pt x="119" y="174"/>
                    <a:pt x="119" y="174"/>
                  </a:cubicBezTo>
                  <a:cubicBezTo>
                    <a:pt x="118" y="175"/>
                    <a:pt x="117" y="175"/>
                    <a:pt x="117" y="176"/>
                  </a:cubicBezTo>
                  <a:cubicBezTo>
                    <a:pt x="117" y="176"/>
                    <a:pt x="116" y="176"/>
                    <a:pt x="116" y="176"/>
                  </a:cubicBezTo>
                  <a:cubicBezTo>
                    <a:pt x="116" y="177"/>
                    <a:pt x="117" y="176"/>
                    <a:pt x="117" y="177"/>
                  </a:cubicBezTo>
                  <a:cubicBezTo>
                    <a:pt x="116" y="177"/>
                    <a:pt x="116" y="177"/>
                    <a:pt x="116" y="177"/>
                  </a:cubicBezTo>
                  <a:cubicBezTo>
                    <a:pt x="115" y="177"/>
                    <a:pt x="116" y="177"/>
                    <a:pt x="116" y="178"/>
                  </a:cubicBezTo>
                  <a:cubicBezTo>
                    <a:pt x="115" y="179"/>
                    <a:pt x="114" y="181"/>
                    <a:pt x="113" y="182"/>
                  </a:cubicBezTo>
                  <a:cubicBezTo>
                    <a:pt x="113" y="182"/>
                    <a:pt x="112" y="182"/>
                    <a:pt x="112" y="182"/>
                  </a:cubicBezTo>
                  <a:cubicBezTo>
                    <a:pt x="112" y="182"/>
                    <a:pt x="111" y="182"/>
                    <a:pt x="111" y="183"/>
                  </a:cubicBezTo>
                  <a:cubicBezTo>
                    <a:pt x="111" y="183"/>
                    <a:pt x="110" y="183"/>
                    <a:pt x="110" y="184"/>
                  </a:cubicBezTo>
                  <a:cubicBezTo>
                    <a:pt x="110" y="184"/>
                    <a:pt x="110" y="184"/>
                    <a:pt x="109" y="184"/>
                  </a:cubicBezTo>
                  <a:cubicBezTo>
                    <a:pt x="109" y="185"/>
                    <a:pt x="106" y="186"/>
                    <a:pt x="105" y="187"/>
                  </a:cubicBezTo>
                  <a:cubicBezTo>
                    <a:pt x="104" y="187"/>
                    <a:pt x="105" y="187"/>
                    <a:pt x="105" y="186"/>
                  </a:cubicBezTo>
                  <a:cubicBezTo>
                    <a:pt x="106" y="186"/>
                    <a:pt x="106" y="186"/>
                    <a:pt x="107" y="185"/>
                  </a:cubicBezTo>
                  <a:cubicBezTo>
                    <a:pt x="107" y="184"/>
                    <a:pt x="107" y="184"/>
                    <a:pt x="107" y="184"/>
                  </a:cubicBezTo>
                  <a:cubicBezTo>
                    <a:pt x="106" y="183"/>
                    <a:pt x="106" y="185"/>
                    <a:pt x="106" y="185"/>
                  </a:cubicBezTo>
                  <a:cubicBezTo>
                    <a:pt x="105" y="185"/>
                    <a:pt x="104" y="186"/>
                    <a:pt x="104" y="185"/>
                  </a:cubicBezTo>
                  <a:cubicBezTo>
                    <a:pt x="104" y="186"/>
                    <a:pt x="105" y="186"/>
                    <a:pt x="104" y="187"/>
                  </a:cubicBezTo>
                  <a:cubicBezTo>
                    <a:pt x="104" y="187"/>
                    <a:pt x="104" y="187"/>
                    <a:pt x="103" y="187"/>
                  </a:cubicBezTo>
                  <a:cubicBezTo>
                    <a:pt x="104" y="188"/>
                    <a:pt x="104" y="187"/>
                    <a:pt x="104" y="187"/>
                  </a:cubicBezTo>
                  <a:cubicBezTo>
                    <a:pt x="104" y="187"/>
                    <a:pt x="104" y="188"/>
                    <a:pt x="104" y="188"/>
                  </a:cubicBezTo>
                  <a:cubicBezTo>
                    <a:pt x="104" y="188"/>
                    <a:pt x="103" y="189"/>
                    <a:pt x="103" y="189"/>
                  </a:cubicBezTo>
                  <a:cubicBezTo>
                    <a:pt x="102" y="189"/>
                    <a:pt x="102" y="190"/>
                    <a:pt x="101" y="190"/>
                  </a:cubicBezTo>
                  <a:cubicBezTo>
                    <a:pt x="101" y="190"/>
                    <a:pt x="100" y="190"/>
                    <a:pt x="100" y="190"/>
                  </a:cubicBezTo>
                  <a:cubicBezTo>
                    <a:pt x="100" y="190"/>
                    <a:pt x="100" y="190"/>
                    <a:pt x="100" y="190"/>
                  </a:cubicBezTo>
                  <a:cubicBezTo>
                    <a:pt x="100" y="191"/>
                    <a:pt x="99" y="190"/>
                    <a:pt x="99" y="191"/>
                  </a:cubicBezTo>
                  <a:cubicBezTo>
                    <a:pt x="99" y="192"/>
                    <a:pt x="98" y="191"/>
                    <a:pt x="98" y="191"/>
                  </a:cubicBezTo>
                  <a:cubicBezTo>
                    <a:pt x="98" y="191"/>
                    <a:pt x="98" y="192"/>
                    <a:pt x="97" y="192"/>
                  </a:cubicBezTo>
                  <a:cubicBezTo>
                    <a:pt x="97" y="192"/>
                    <a:pt x="97" y="191"/>
                    <a:pt x="98" y="191"/>
                  </a:cubicBezTo>
                  <a:cubicBezTo>
                    <a:pt x="97" y="191"/>
                    <a:pt x="97" y="191"/>
                    <a:pt x="97" y="191"/>
                  </a:cubicBezTo>
                  <a:cubicBezTo>
                    <a:pt x="96" y="191"/>
                    <a:pt x="96" y="191"/>
                    <a:pt x="96" y="192"/>
                  </a:cubicBezTo>
                  <a:cubicBezTo>
                    <a:pt x="96" y="192"/>
                    <a:pt x="95" y="192"/>
                    <a:pt x="95" y="193"/>
                  </a:cubicBezTo>
                  <a:cubicBezTo>
                    <a:pt x="96" y="193"/>
                    <a:pt x="96" y="192"/>
                    <a:pt x="97" y="192"/>
                  </a:cubicBezTo>
                  <a:cubicBezTo>
                    <a:pt x="97" y="192"/>
                    <a:pt x="96" y="193"/>
                    <a:pt x="96" y="193"/>
                  </a:cubicBezTo>
                  <a:cubicBezTo>
                    <a:pt x="96" y="194"/>
                    <a:pt x="97" y="193"/>
                    <a:pt x="98" y="194"/>
                  </a:cubicBezTo>
                  <a:cubicBezTo>
                    <a:pt x="98" y="193"/>
                    <a:pt x="99" y="193"/>
                    <a:pt x="100" y="193"/>
                  </a:cubicBezTo>
                  <a:cubicBezTo>
                    <a:pt x="100" y="194"/>
                    <a:pt x="98" y="193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100" y="194"/>
                    <a:pt x="99" y="196"/>
                    <a:pt x="100" y="195"/>
                  </a:cubicBezTo>
                  <a:cubicBezTo>
                    <a:pt x="101" y="196"/>
                    <a:pt x="98" y="195"/>
                    <a:pt x="99" y="196"/>
                  </a:cubicBezTo>
                  <a:cubicBezTo>
                    <a:pt x="100" y="196"/>
                    <a:pt x="100" y="197"/>
                    <a:pt x="101" y="196"/>
                  </a:cubicBezTo>
                  <a:cubicBezTo>
                    <a:pt x="102" y="195"/>
                    <a:pt x="101" y="196"/>
                    <a:pt x="101" y="195"/>
                  </a:cubicBezTo>
                  <a:cubicBezTo>
                    <a:pt x="102" y="195"/>
                    <a:pt x="102" y="195"/>
                    <a:pt x="103" y="196"/>
                  </a:cubicBezTo>
                  <a:cubicBezTo>
                    <a:pt x="103" y="195"/>
                    <a:pt x="103" y="195"/>
                    <a:pt x="104" y="195"/>
                  </a:cubicBezTo>
                  <a:cubicBezTo>
                    <a:pt x="104" y="196"/>
                    <a:pt x="103" y="196"/>
                    <a:pt x="103" y="197"/>
                  </a:cubicBezTo>
                  <a:cubicBezTo>
                    <a:pt x="102" y="197"/>
                    <a:pt x="101" y="197"/>
                    <a:pt x="100" y="198"/>
                  </a:cubicBezTo>
                  <a:cubicBezTo>
                    <a:pt x="100" y="197"/>
                    <a:pt x="101" y="197"/>
                    <a:pt x="100" y="197"/>
                  </a:cubicBezTo>
                  <a:cubicBezTo>
                    <a:pt x="99" y="197"/>
                    <a:pt x="100" y="198"/>
                    <a:pt x="99" y="198"/>
                  </a:cubicBezTo>
                  <a:cubicBezTo>
                    <a:pt x="99" y="198"/>
                    <a:pt x="99" y="198"/>
                    <a:pt x="100" y="198"/>
                  </a:cubicBezTo>
                  <a:cubicBezTo>
                    <a:pt x="99" y="199"/>
                    <a:pt x="98" y="200"/>
                    <a:pt x="99" y="201"/>
                  </a:cubicBezTo>
                  <a:cubicBezTo>
                    <a:pt x="98" y="202"/>
                    <a:pt x="98" y="201"/>
                    <a:pt x="97" y="201"/>
                  </a:cubicBezTo>
                  <a:cubicBezTo>
                    <a:pt x="96" y="201"/>
                    <a:pt x="96" y="202"/>
                    <a:pt x="95" y="202"/>
                  </a:cubicBezTo>
                  <a:cubicBezTo>
                    <a:pt x="94" y="202"/>
                    <a:pt x="95" y="201"/>
                    <a:pt x="95" y="201"/>
                  </a:cubicBezTo>
                  <a:cubicBezTo>
                    <a:pt x="94" y="200"/>
                    <a:pt x="93" y="202"/>
                    <a:pt x="92" y="201"/>
                  </a:cubicBezTo>
                  <a:cubicBezTo>
                    <a:pt x="91" y="201"/>
                    <a:pt x="92" y="202"/>
                    <a:pt x="93" y="202"/>
                  </a:cubicBezTo>
                  <a:cubicBezTo>
                    <a:pt x="93" y="203"/>
                    <a:pt x="92" y="203"/>
                    <a:pt x="92" y="203"/>
                  </a:cubicBezTo>
                  <a:cubicBezTo>
                    <a:pt x="92" y="202"/>
                    <a:pt x="91" y="202"/>
                    <a:pt x="91" y="201"/>
                  </a:cubicBezTo>
                  <a:cubicBezTo>
                    <a:pt x="90" y="202"/>
                    <a:pt x="89" y="203"/>
                    <a:pt x="88" y="204"/>
                  </a:cubicBezTo>
                  <a:cubicBezTo>
                    <a:pt x="87" y="204"/>
                    <a:pt x="87" y="203"/>
                    <a:pt x="87" y="203"/>
                  </a:cubicBezTo>
                  <a:cubicBezTo>
                    <a:pt x="86" y="203"/>
                    <a:pt x="86" y="204"/>
                    <a:pt x="86" y="204"/>
                  </a:cubicBezTo>
                  <a:cubicBezTo>
                    <a:pt x="86" y="204"/>
                    <a:pt x="87" y="204"/>
                    <a:pt x="86" y="205"/>
                  </a:cubicBezTo>
                  <a:cubicBezTo>
                    <a:pt x="86" y="205"/>
                    <a:pt x="86" y="204"/>
                    <a:pt x="85" y="204"/>
                  </a:cubicBezTo>
                  <a:cubicBezTo>
                    <a:pt x="85" y="204"/>
                    <a:pt x="84" y="205"/>
                    <a:pt x="83" y="205"/>
                  </a:cubicBezTo>
                  <a:cubicBezTo>
                    <a:pt x="82" y="205"/>
                    <a:pt x="82" y="205"/>
                    <a:pt x="81" y="205"/>
                  </a:cubicBezTo>
                  <a:cubicBezTo>
                    <a:pt x="81" y="205"/>
                    <a:pt x="82" y="205"/>
                    <a:pt x="82" y="205"/>
                  </a:cubicBezTo>
                  <a:cubicBezTo>
                    <a:pt x="82" y="206"/>
                    <a:pt x="81" y="206"/>
                    <a:pt x="80" y="206"/>
                  </a:cubicBezTo>
                  <a:cubicBezTo>
                    <a:pt x="79" y="206"/>
                    <a:pt x="77" y="206"/>
                    <a:pt x="77" y="206"/>
                  </a:cubicBezTo>
                  <a:cubicBezTo>
                    <a:pt x="76" y="206"/>
                    <a:pt x="76" y="205"/>
                    <a:pt x="76" y="205"/>
                  </a:cubicBezTo>
                  <a:cubicBezTo>
                    <a:pt x="75" y="205"/>
                    <a:pt x="76" y="206"/>
                    <a:pt x="76" y="206"/>
                  </a:cubicBezTo>
                  <a:cubicBezTo>
                    <a:pt x="74" y="206"/>
                    <a:pt x="73" y="206"/>
                    <a:pt x="71" y="207"/>
                  </a:cubicBezTo>
                  <a:cubicBezTo>
                    <a:pt x="71" y="206"/>
                    <a:pt x="71" y="205"/>
                    <a:pt x="70" y="206"/>
                  </a:cubicBezTo>
                  <a:cubicBezTo>
                    <a:pt x="70" y="206"/>
                    <a:pt x="71" y="206"/>
                    <a:pt x="71" y="206"/>
                  </a:cubicBezTo>
                  <a:cubicBezTo>
                    <a:pt x="70" y="207"/>
                    <a:pt x="70" y="206"/>
                    <a:pt x="70" y="206"/>
                  </a:cubicBezTo>
                  <a:cubicBezTo>
                    <a:pt x="70" y="206"/>
                    <a:pt x="69" y="207"/>
                    <a:pt x="68" y="206"/>
                  </a:cubicBezTo>
                  <a:cubicBezTo>
                    <a:pt x="69" y="205"/>
                    <a:pt x="70" y="206"/>
                    <a:pt x="71" y="205"/>
                  </a:cubicBezTo>
                  <a:cubicBezTo>
                    <a:pt x="72" y="205"/>
                    <a:pt x="72" y="204"/>
                    <a:pt x="73" y="204"/>
                  </a:cubicBezTo>
                  <a:cubicBezTo>
                    <a:pt x="72" y="205"/>
                    <a:pt x="73" y="205"/>
                    <a:pt x="73" y="205"/>
                  </a:cubicBezTo>
                  <a:cubicBezTo>
                    <a:pt x="74" y="205"/>
                    <a:pt x="75" y="205"/>
                    <a:pt x="75" y="205"/>
                  </a:cubicBezTo>
                  <a:cubicBezTo>
                    <a:pt x="75" y="205"/>
                    <a:pt x="76" y="204"/>
                    <a:pt x="76" y="204"/>
                  </a:cubicBezTo>
                  <a:cubicBezTo>
                    <a:pt x="76" y="204"/>
                    <a:pt x="76" y="205"/>
                    <a:pt x="77" y="206"/>
                  </a:cubicBezTo>
                  <a:cubicBezTo>
                    <a:pt x="78" y="205"/>
                    <a:pt x="78" y="206"/>
                    <a:pt x="79" y="206"/>
                  </a:cubicBezTo>
                  <a:cubicBezTo>
                    <a:pt x="79" y="204"/>
                    <a:pt x="77" y="205"/>
                    <a:pt x="78" y="203"/>
                  </a:cubicBezTo>
                  <a:cubicBezTo>
                    <a:pt x="79" y="204"/>
                    <a:pt x="79" y="204"/>
                    <a:pt x="80" y="205"/>
                  </a:cubicBezTo>
                  <a:cubicBezTo>
                    <a:pt x="81" y="205"/>
                    <a:pt x="81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1" y="204"/>
                    <a:pt x="82" y="204"/>
                    <a:pt x="82" y="205"/>
                  </a:cubicBezTo>
                  <a:cubicBezTo>
                    <a:pt x="83" y="205"/>
                    <a:pt x="83" y="203"/>
                    <a:pt x="82" y="204"/>
                  </a:cubicBezTo>
                  <a:cubicBezTo>
                    <a:pt x="82" y="203"/>
                    <a:pt x="83" y="204"/>
                    <a:pt x="83" y="203"/>
                  </a:cubicBezTo>
                  <a:cubicBezTo>
                    <a:pt x="83" y="203"/>
                    <a:pt x="83" y="203"/>
                    <a:pt x="83" y="203"/>
                  </a:cubicBezTo>
                  <a:cubicBezTo>
                    <a:pt x="83" y="203"/>
                    <a:pt x="81" y="203"/>
                    <a:pt x="82" y="204"/>
                  </a:cubicBezTo>
                  <a:cubicBezTo>
                    <a:pt x="81" y="204"/>
                    <a:pt x="81" y="203"/>
                    <a:pt x="80" y="204"/>
                  </a:cubicBezTo>
                  <a:cubicBezTo>
                    <a:pt x="80" y="203"/>
                    <a:pt x="80" y="203"/>
                    <a:pt x="80" y="203"/>
                  </a:cubicBezTo>
                  <a:cubicBezTo>
                    <a:pt x="80" y="202"/>
                    <a:pt x="80" y="203"/>
                    <a:pt x="80" y="203"/>
                  </a:cubicBezTo>
                  <a:cubicBezTo>
                    <a:pt x="79" y="203"/>
                    <a:pt x="79" y="203"/>
                    <a:pt x="79" y="203"/>
                  </a:cubicBezTo>
                  <a:cubicBezTo>
                    <a:pt x="78" y="203"/>
                    <a:pt x="78" y="203"/>
                    <a:pt x="78" y="203"/>
                  </a:cubicBezTo>
                  <a:cubicBezTo>
                    <a:pt x="77" y="203"/>
                    <a:pt x="78" y="204"/>
                    <a:pt x="78" y="204"/>
                  </a:cubicBezTo>
                  <a:cubicBezTo>
                    <a:pt x="77" y="204"/>
                    <a:pt x="76" y="204"/>
                    <a:pt x="76" y="203"/>
                  </a:cubicBezTo>
                  <a:cubicBezTo>
                    <a:pt x="75" y="203"/>
                    <a:pt x="75" y="204"/>
                    <a:pt x="75" y="205"/>
                  </a:cubicBezTo>
                  <a:cubicBezTo>
                    <a:pt x="74" y="204"/>
                    <a:pt x="74" y="204"/>
                    <a:pt x="73" y="203"/>
                  </a:cubicBezTo>
                  <a:cubicBezTo>
                    <a:pt x="73" y="204"/>
                    <a:pt x="71" y="204"/>
                    <a:pt x="70" y="205"/>
                  </a:cubicBezTo>
                  <a:cubicBezTo>
                    <a:pt x="70" y="204"/>
                    <a:pt x="69" y="204"/>
                    <a:pt x="69" y="204"/>
                  </a:cubicBezTo>
                  <a:cubicBezTo>
                    <a:pt x="68" y="204"/>
                    <a:pt x="68" y="205"/>
                    <a:pt x="67" y="205"/>
                  </a:cubicBezTo>
                  <a:cubicBezTo>
                    <a:pt x="67" y="205"/>
                    <a:pt x="67" y="205"/>
                    <a:pt x="68" y="205"/>
                  </a:cubicBezTo>
                  <a:cubicBezTo>
                    <a:pt x="67" y="204"/>
                    <a:pt x="66" y="204"/>
                    <a:pt x="66" y="205"/>
                  </a:cubicBezTo>
                  <a:cubicBezTo>
                    <a:pt x="66" y="205"/>
                    <a:pt x="67" y="205"/>
                    <a:pt x="67" y="205"/>
                  </a:cubicBezTo>
                  <a:cubicBezTo>
                    <a:pt x="67" y="206"/>
                    <a:pt x="68" y="206"/>
                    <a:pt x="68" y="206"/>
                  </a:cubicBezTo>
                  <a:cubicBezTo>
                    <a:pt x="70" y="206"/>
                    <a:pt x="70" y="206"/>
                    <a:pt x="70" y="206"/>
                  </a:cubicBezTo>
                  <a:cubicBezTo>
                    <a:pt x="69" y="207"/>
                    <a:pt x="68" y="206"/>
                    <a:pt x="67" y="207"/>
                  </a:cubicBezTo>
                  <a:cubicBezTo>
                    <a:pt x="66" y="207"/>
                    <a:pt x="64" y="207"/>
                    <a:pt x="63" y="206"/>
                  </a:cubicBezTo>
                  <a:cubicBezTo>
                    <a:pt x="63" y="206"/>
                    <a:pt x="63" y="205"/>
                    <a:pt x="63" y="205"/>
                  </a:cubicBezTo>
                  <a:cubicBezTo>
                    <a:pt x="62" y="205"/>
                    <a:pt x="62" y="205"/>
                    <a:pt x="61" y="205"/>
                  </a:cubicBezTo>
                  <a:cubicBezTo>
                    <a:pt x="61" y="205"/>
                    <a:pt x="60" y="205"/>
                    <a:pt x="60" y="204"/>
                  </a:cubicBezTo>
                  <a:cubicBezTo>
                    <a:pt x="60" y="204"/>
                    <a:pt x="60" y="204"/>
                    <a:pt x="61" y="203"/>
                  </a:cubicBezTo>
                  <a:cubicBezTo>
                    <a:pt x="60" y="203"/>
                    <a:pt x="60" y="204"/>
                    <a:pt x="59" y="204"/>
                  </a:cubicBezTo>
                  <a:cubicBezTo>
                    <a:pt x="58" y="204"/>
                    <a:pt x="59" y="203"/>
                    <a:pt x="58" y="203"/>
                  </a:cubicBezTo>
                  <a:cubicBezTo>
                    <a:pt x="57" y="203"/>
                    <a:pt x="58" y="205"/>
                    <a:pt x="58" y="204"/>
                  </a:cubicBezTo>
                  <a:cubicBezTo>
                    <a:pt x="58" y="206"/>
                    <a:pt x="58" y="204"/>
                    <a:pt x="57" y="204"/>
                  </a:cubicBezTo>
                  <a:cubicBezTo>
                    <a:pt x="56" y="204"/>
                    <a:pt x="57" y="204"/>
                    <a:pt x="56" y="205"/>
                  </a:cubicBezTo>
                  <a:cubicBezTo>
                    <a:pt x="55" y="205"/>
                    <a:pt x="57" y="204"/>
                    <a:pt x="56" y="204"/>
                  </a:cubicBezTo>
                  <a:cubicBezTo>
                    <a:pt x="56" y="204"/>
                    <a:pt x="55" y="204"/>
                    <a:pt x="55" y="205"/>
                  </a:cubicBezTo>
                  <a:cubicBezTo>
                    <a:pt x="54" y="204"/>
                    <a:pt x="53" y="205"/>
                    <a:pt x="53" y="204"/>
                  </a:cubicBezTo>
                  <a:cubicBezTo>
                    <a:pt x="53" y="204"/>
                    <a:pt x="52" y="204"/>
                    <a:pt x="51" y="204"/>
                  </a:cubicBezTo>
                  <a:cubicBezTo>
                    <a:pt x="51" y="204"/>
                    <a:pt x="51" y="204"/>
                    <a:pt x="51" y="204"/>
                  </a:cubicBezTo>
                  <a:cubicBezTo>
                    <a:pt x="51" y="203"/>
                    <a:pt x="51" y="204"/>
                    <a:pt x="51" y="205"/>
                  </a:cubicBezTo>
                  <a:cubicBezTo>
                    <a:pt x="50" y="204"/>
                    <a:pt x="50" y="205"/>
                    <a:pt x="49" y="204"/>
                  </a:cubicBezTo>
                  <a:cubicBezTo>
                    <a:pt x="49" y="204"/>
                    <a:pt x="49" y="204"/>
                    <a:pt x="50" y="203"/>
                  </a:cubicBezTo>
                  <a:cubicBezTo>
                    <a:pt x="54" y="204"/>
                    <a:pt x="56" y="203"/>
                    <a:pt x="59" y="203"/>
                  </a:cubicBezTo>
                  <a:cubicBezTo>
                    <a:pt x="60" y="203"/>
                    <a:pt x="59" y="203"/>
                    <a:pt x="59" y="203"/>
                  </a:cubicBezTo>
                  <a:cubicBezTo>
                    <a:pt x="60" y="202"/>
                    <a:pt x="61" y="202"/>
                    <a:pt x="62" y="202"/>
                  </a:cubicBezTo>
                  <a:cubicBezTo>
                    <a:pt x="62" y="202"/>
                    <a:pt x="62" y="203"/>
                    <a:pt x="62" y="203"/>
                  </a:cubicBezTo>
                  <a:cubicBezTo>
                    <a:pt x="62" y="203"/>
                    <a:pt x="63" y="203"/>
                    <a:pt x="63" y="203"/>
                  </a:cubicBezTo>
                  <a:cubicBezTo>
                    <a:pt x="63" y="203"/>
                    <a:pt x="62" y="203"/>
                    <a:pt x="64" y="203"/>
                  </a:cubicBezTo>
                  <a:cubicBezTo>
                    <a:pt x="63" y="205"/>
                    <a:pt x="62" y="203"/>
                    <a:pt x="61" y="204"/>
                  </a:cubicBezTo>
                  <a:cubicBezTo>
                    <a:pt x="62" y="205"/>
                    <a:pt x="64" y="205"/>
                    <a:pt x="66" y="206"/>
                  </a:cubicBezTo>
                  <a:cubicBezTo>
                    <a:pt x="66" y="206"/>
                    <a:pt x="65" y="206"/>
                    <a:pt x="65" y="206"/>
                  </a:cubicBezTo>
                  <a:cubicBezTo>
                    <a:pt x="66" y="206"/>
                    <a:pt x="66" y="205"/>
                    <a:pt x="66" y="204"/>
                  </a:cubicBezTo>
                  <a:cubicBezTo>
                    <a:pt x="65" y="204"/>
                    <a:pt x="65" y="205"/>
                    <a:pt x="64" y="205"/>
                  </a:cubicBezTo>
                  <a:cubicBezTo>
                    <a:pt x="64" y="204"/>
                    <a:pt x="65" y="203"/>
                    <a:pt x="64" y="202"/>
                  </a:cubicBezTo>
                  <a:cubicBezTo>
                    <a:pt x="65" y="202"/>
                    <a:pt x="66" y="202"/>
                    <a:pt x="67" y="202"/>
                  </a:cubicBezTo>
                  <a:cubicBezTo>
                    <a:pt x="68" y="202"/>
                    <a:pt x="70" y="202"/>
                    <a:pt x="71" y="202"/>
                  </a:cubicBezTo>
                  <a:cubicBezTo>
                    <a:pt x="72" y="201"/>
                    <a:pt x="73" y="202"/>
                    <a:pt x="75" y="201"/>
                  </a:cubicBezTo>
                  <a:cubicBezTo>
                    <a:pt x="75" y="201"/>
                    <a:pt x="75" y="200"/>
                    <a:pt x="76" y="201"/>
                  </a:cubicBezTo>
                  <a:cubicBezTo>
                    <a:pt x="76" y="201"/>
                    <a:pt x="76" y="202"/>
                    <a:pt x="77" y="202"/>
                  </a:cubicBezTo>
                  <a:cubicBezTo>
                    <a:pt x="78" y="202"/>
                    <a:pt x="78" y="202"/>
                    <a:pt x="79" y="202"/>
                  </a:cubicBezTo>
                  <a:cubicBezTo>
                    <a:pt x="79" y="201"/>
                    <a:pt x="79" y="201"/>
                    <a:pt x="79" y="201"/>
                  </a:cubicBezTo>
                  <a:cubicBezTo>
                    <a:pt x="78" y="201"/>
                    <a:pt x="77" y="201"/>
                    <a:pt x="77" y="202"/>
                  </a:cubicBezTo>
                  <a:cubicBezTo>
                    <a:pt x="75" y="201"/>
                    <a:pt x="78" y="200"/>
                    <a:pt x="79" y="200"/>
                  </a:cubicBezTo>
                  <a:cubicBezTo>
                    <a:pt x="79" y="200"/>
                    <a:pt x="79" y="201"/>
                    <a:pt x="79" y="201"/>
                  </a:cubicBezTo>
                  <a:cubicBezTo>
                    <a:pt x="79" y="201"/>
                    <a:pt x="80" y="200"/>
                    <a:pt x="80" y="200"/>
                  </a:cubicBezTo>
                  <a:cubicBezTo>
                    <a:pt x="81" y="200"/>
                    <a:pt x="82" y="200"/>
                    <a:pt x="83" y="199"/>
                  </a:cubicBezTo>
                  <a:cubicBezTo>
                    <a:pt x="84" y="199"/>
                    <a:pt x="84" y="199"/>
                    <a:pt x="85" y="199"/>
                  </a:cubicBezTo>
                  <a:cubicBezTo>
                    <a:pt x="85" y="198"/>
                    <a:pt x="86" y="198"/>
                    <a:pt x="86" y="198"/>
                  </a:cubicBezTo>
                  <a:cubicBezTo>
                    <a:pt x="88" y="197"/>
                    <a:pt x="89" y="197"/>
                    <a:pt x="91" y="197"/>
                  </a:cubicBezTo>
                  <a:cubicBezTo>
                    <a:pt x="91" y="196"/>
                    <a:pt x="92" y="196"/>
                    <a:pt x="92" y="195"/>
                  </a:cubicBezTo>
                  <a:cubicBezTo>
                    <a:pt x="93" y="195"/>
                    <a:pt x="94" y="195"/>
                    <a:pt x="94" y="194"/>
                  </a:cubicBezTo>
                  <a:cubicBezTo>
                    <a:pt x="94" y="193"/>
                    <a:pt x="93" y="194"/>
                    <a:pt x="93" y="193"/>
                  </a:cubicBezTo>
                  <a:cubicBezTo>
                    <a:pt x="92" y="194"/>
                    <a:pt x="90" y="194"/>
                    <a:pt x="89" y="193"/>
                  </a:cubicBezTo>
                  <a:cubicBezTo>
                    <a:pt x="90" y="194"/>
                    <a:pt x="89" y="195"/>
                    <a:pt x="88" y="195"/>
                  </a:cubicBezTo>
                  <a:cubicBezTo>
                    <a:pt x="88" y="196"/>
                    <a:pt x="89" y="196"/>
                    <a:pt x="89" y="196"/>
                  </a:cubicBezTo>
                  <a:cubicBezTo>
                    <a:pt x="87" y="197"/>
                    <a:pt x="88" y="195"/>
                    <a:pt x="88" y="194"/>
                  </a:cubicBezTo>
                  <a:cubicBezTo>
                    <a:pt x="87" y="194"/>
                    <a:pt x="87" y="195"/>
                    <a:pt x="86" y="195"/>
                  </a:cubicBezTo>
                  <a:cubicBezTo>
                    <a:pt x="85" y="195"/>
                    <a:pt x="86" y="196"/>
                    <a:pt x="86" y="196"/>
                  </a:cubicBezTo>
                  <a:cubicBezTo>
                    <a:pt x="86" y="196"/>
                    <a:pt x="87" y="195"/>
                    <a:pt x="88" y="196"/>
                  </a:cubicBezTo>
                  <a:cubicBezTo>
                    <a:pt x="87" y="196"/>
                    <a:pt x="87" y="196"/>
                    <a:pt x="87" y="197"/>
                  </a:cubicBezTo>
                  <a:cubicBezTo>
                    <a:pt x="86" y="197"/>
                    <a:pt x="85" y="197"/>
                    <a:pt x="84" y="197"/>
                  </a:cubicBezTo>
                  <a:cubicBezTo>
                    <a:pt x="83" y="198"/>
                    <a:pt x="82" y="198"/>
                    <a:pt x="81" y="198"/>
                  </a:cubicBezTo>
                  <a:cubicBezTo>
                    <a:pt x="80" y="198"/>
                    <a:pt x="82" y="198"/>
                    <a:pt x="82" y="197"/>
                  </a:cubicBezTo>
                  <a:cubicBezTo>
                    <a:pt x="82" y="197"/>
                    <a:pt x="81" y="197"/>
                    <a:pt x="80" y="197"/>
                  </a:cubicBezTo>
                  <a:cubicBezTo>
                    <a:pt x="80" y="197"/>
                    <a:pt x="80" y="198"/>
                    <a:pt x="79" y="198"/>
                  </a:cubicBezTo>
                  <a:cubicBezTo>
                    <a:pt x="80" y="197"/>
                    <a:pt x="79" y="197"/>
                    <a:pt x="79" y="197"/>
                  </a:cubicBezTo>
                  <a:cubicBezTo>
                    <a:pt x="78" y="198"/>
                    <a:pt x="79" y="198"/>
                    <a:pt x="78" y="198"/>
                  </a:cubicBezTo>
                  <a:cubicBezTo>
                    <a:pt x="78" y="197"/>
                    <a:pt x="77" y="197"/>
                    <a:pt x="76" y="197"/>
                  </a:cubicBezTo>
                  <a:cubicBezTo>
                    <a:pt x="77" y="198"/>
                    <a:pt x="78" y="197"/>
                    <a:pt x="78" y="198"/>
                  </a:cubicBezTo>
                  <a:cubicBezTo>
                    <a:pt x="77" y="199"/>
                    <a:pt x="77" y="198"/>
                    <a:pt x="76" y="198"/>
                  </a:cubicBezTo>
                  <a:cubicBezTo>
                    <a:pt x="76" y="198"/>
                    <a:pt x="76" y="198"/>
                    <a:pt x="76" y="198"/>
                  </a:cubicBezTo>
                  <a:cubicBezTo>
                    <a:pt x="76" y="199"/>
                    <a:pt x="76" y="198"/>
                    <a:pt x="77" y="199"/>
                  </a:cubicBezTo>
                  <a:cubicBezTo>
                    <a:pt x="77" y="199"/>
                    <a:pt x="76" y="199"/>
                    <a:pt x="76" y="199"/>
                  </a:cubicBezTo>
                  <a:cubicBezTo>
                    <a:pt x="75" y="199"/>
                    <a:pt x="75" y="200"/>
                    <a:pt x="75" y="200"/>
                  </a:cubicBezTo>
                  <a:cubicBezTo>
                    <a:pt x="75" y="200"/>
                    <a:pt x="74" y="200"/>
                    <a:pt x="73" y="200"/>
                  </a:cubicBezTo>
                  <a:cubicBezTo>
                    <a:pt x="73" y="200"/>
                    <a:pt x="72" y="200"/>
                    <a:pt x="71" y="200"/>
                  </a:cubicBezTo>
                  <a:cubicBezTo>
                    <a:pt x="72" y="199"/>
                    <a:pt x="72" y="200"/>
                    <a:pt x="73" y="200"/>
                  </a:cubicBezTo>
                  <a:cubicBezTo>
                    <a:pt x="73" y="199"/>
                    <a:pt x="72" y="199"/>
                    <a:pt x="72" y="199"/>
                  </a:cubicBezTo>
                  <a:cubicBezTo>
                    <a:pt x="72" y="198"/>
                    <a:pt x="71" y="198"/>
                    <a:pt x="71" y="198"/>
                  </a:cubicBezTo>
                  <a:cubicBezTo>
                    <a:pt x="70" y="198"/>
                    <a:pt x="71" y="199"/>
                    <a:pt x="71" y="199"/>
                  </a:cubicBezTo>
                  <a:cubicBezTo>
                    <a:pt x="70" y="200"/>
                    <a:pt x="70" y="198"/>
                    <a:pt x="69" y="197"/>
                  </a:cubicBezTo>
                  <a:cubicBezTo>
                    <a:pt x="68" y="197"/>
                    <a:pt x="68" y="197"/>
                    <a:pt x="67" y="197"/>
                  </a:cubicBezTo>
                  <a:cubicBezTo>
                    <a:pt x="67" y="197"/>
                    <a:pt x="67" y="198"/>
                    <a:pt x="67" y="198"/>
                  </a:cubicBezTo>
                  <a:cubicBezTo>
                    <a:pt x="65" y="198"/>
                    <a:pt x="66" y="197"/>
                    <a:pt x="64" y="197"/>
                  </a:cubicBezTo>
                  <a:cubicBezTo>
                    <a:pt x="65" y="196"/>
                    <a:pt x="64" y="196"/>
                    <a:pt x="64" y="195"/>
                  </a:cubicBezTo>
                  <a:cubicBezTo>
                    <a:pt x="65" y="195"/>
                    <a:pt x="65" y="195"/>
                    <a:pt x="66" y="194"/>
                  </a:cubicBezTo>
                  <a:cubicBezTo>
                    <a:pt x="66" y="194"/>
                    <a:pt x="65" y="194"/>
                    <a:pt x="65" y="194"/>
                  </a:cubicBezTo>
                  <a:cubicBezTo>
                    <a:pt x="65" y="194"/>
                    <a:pt x="65" y="193"/>
                    <a:pt x="65" y="193"/>
                  </a:cubicBezTo>
                  <a:cubicBezTo>
                    <a:pt x="66" y="193"/>
                    <a:pt x="66" y="193"/>
                    <a:pt x="66" y="194"/>
                  </a:cubicBezTo>
                  <a:cubicBezTo>
                    <a:pt x="66" y="194"/>
                    <a:pt x="66" y="193"/>
                    <a:pt x="67" y="193"/>
                  </a:cubicBezTo>
                  <a:cubicBezTo>
                    <a:pt x="67" y="194"/>
                    <a:pt x="67" y="194"/>
                    <a:pt x="66" y="194"/>
                  </a:cubicBezTo>
                  <a:cubicBezTo>
                    <a:pt x="66" y="194"/>
                    <a:pt x="66" y="195"/>
                    <a:pt x="66" y="195"/>
                  </a:cubicBezTo>
                  <a:cubicBezTo>
                    <a:pt x="66" y="196"/>
                    <a:pt x="67" y="195"/>
                    <a:pt x="67" y="195"/>
                  </a:cubicBezTo>
                  <a:cubicBezTo>
                    <a:pt x="67" y="196"/>
                    <a:pt x="68" y="196"/>
                    <a:pt x="67" y="197"/>
                  </a:cubicBezTo>
                  <a:cubicBezTo>
                    <a:pt x="68" y="197"/>
                    <a:pt x="68" y="196"/>
                    <a:pt x="68" y="196"/>
                  </a:cubicBezTo>
                  <a:cubicBezTo>
                    <a:pt x="68" y="195"/>
                    <a:pt x="67" y="195"/>
                    <a:pt x="68" y="195"/>
                  </a:cubicBezTo>
                  <a:cubicBezTo>
                    <a:pt x="68" y="195"/>
                    <a:pt x="69" y="194"/>
                    <a:pt x="69" y="195"/>
                  </a:cubicBezTo>
                  <a:cubicBezTo>
                    <a:pt x="69" y="194"/>
                    <a:pt x="69" y="194"/>
                    <a:pt x="70" y="194"/>
                  </a:cubicBezTo>
                  <a:cubicBezTo>
                    <a:pt x="70" y="195"/>
                    <a:pt x="70" y="196"/>
                    <a:pt x="71" y="195"/>
                  </a:cubicBezTo>
                  <a:cubicBezTo>
                    <a:pt x="72" y="196"/>
                    <a:pt x="70" y="196"/>
                    <a:pt x="71" y="197"/>
                  </a:cubicBezTo>
                  <a:cubicBezTo>
                    <a:pt x="71" y="196"/>
                    <a:pt x="71" y="196"/>
                    <a:pt x="72" y="196"/>
                  </a:cubicBezTo>
                  <a:cubicBezTo>
                    <a:pt x="72" y="196"/>
                    <a:pt x="72" y="197"/>
                    <a:pt x="73" y="197"/>
                  </a:cubicBezTo>
                  <a:cubicBezTo>
                    <a:pt x="73" y="197"/>
                    <a:pt x="72" y="198"/>
                    <a:pt x="73" y="199"/>
                  </a:cubicBezTo>
                  <a:cubicBezTo>
                    <a:pt x="73" y="198"/>
                    <a:pt x="73" y="198"/>
                    <a:pt x="74" y="198"/>
                  </a:cubicBezTo>
                  <a:cubicBezTo>
                    <a:pt x="74" y="199"/>
                    <a:pt x="73" y="198"/>
                    <a:pt x="74" y="199"/>
                  </a:cubicBezTo>
                  <a:cubicBezTo>
                    <a:pt x="75" y="200"/>
                    <a:pt x="74" y="199"/>
                    <a:pt x="74" y="198"/>
                  </a:cubicBezTo>
                  <a:cubicBezTo>
                    <a:pt x="75" y="198"/>
                    <a:pt x="75" y="199"/>
                    <a:pt x="75" y="199"/>
                  </a:cubicBezTo>
                  <a:cubicBezTo>
                    <a:pt x="76" y="199"/>
                    <a:pt x="75" y="198"/>
                    <a:pt x="76" y="198"/>
                  </a:cubicBezTo>
                  <a:cubicBezTo>
                    <a:pt x="76" y="197"/>
                    <a:pt x="76" y="198"/>
                    <a:pt x="75" y="198"/>
                  </a:cubicBezTo>
                  <a:cubicBezTo>
                    <a:pt x="75" y="197"/>
                    <a:pt x="74" y="197"/>
                    <a:pt x="74" y="197"/>
                  </a:cubicBezTo>
                  <a:cubicBezTo>
                    <a:pt x="74" y="197"/>
                    <a:pt x="74" y="197"/>
                    <a:pt x="74" y="196"/>
                  </a:cubicBezTo>
                  <a:cubicBezTo>
                    <a:pt x="74" y="196"/>
                    <a:pt x="73" y="196"/>
                    <a:pt x="73" y="196"/>
                  </a:cubicBezTo>
                  <a:cubicBezTo>
                    <a:pt x="74" y="195"/>
                    <a:pt x="74" y="195"/>
                    <a:pt x="74" y="195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5" y="196"/>
                    <a:pt x="75" y="196"/>
                    <a:pt x="75" y="196"/>
                  </a:cubicBezTo>
                  <a:cubicBezTo>
                    <a:pt x="75" y="194"/>
                    <a:pt x="74" y="195"/>
                    <a:pt x="73" y="195"/>
                  </a:cubicBezTo>
                  <a:cubicBezTo>
                    <a:pt x="73" y="194"/>
                    <a:pt x="74" y="194"/>
                    <a:pt x="74" y="194"/>
                  </a:cubicBezTo>
                  <a:cubicBezTo>
                    <a:pt x="73" y="194"/>
                    <a:pt x="73" y="193"/>
                    <a:pt x="74" y="193"/>
                  </a:cubicBezTo>
                  <a:cubicBezTo>
                    <a:pt x="74" y="192"/>
                    <a:pt x="73" y="192"/>
                    <a:pt x="73" y="192"/>
                  </a:cubicBezTo>
                  <a:cubicBezTo>
                    <a:pt x="73" y="192"/>
                    <a:pt x="73" y="193"/>
                    <a:pt x="72" y="192"/>
                  </a:cubicBezTo>
                  <a:cubicBezTo>
                    <a:pt x="72" y="191"/>
                    <a:pt x="74" y="192"/>
                    <a:pt x="75" y="191"/>
                  </a:cubicBezTo>
                  <a:cubicBezTo>
                    <a:pt x="76" y="191"/>
                    <a:pt x="76" y="191"/>
                    <a:pt x="77" y="191"/>
                  </a:cubicBezTo>
                  <a:cubicBezTo>
                    <a:pt x="77" y="191"/>
                    <a:pt x="76" y="191"/>
                    <a:pt x="76" y="191"/>
                  </a:cubicBezTo>
                  <a:cubicBezTo>
                    <a:pt x="77" y="192"/>
                    <a:pt x="77" y="191"/>
                    <a:pt x="77" y="191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9" y="191"/>
                    <a:pt x="79" y="191"/>
                    <a:pt x="79" y="190"/>
                  </a:cubicBezTo>
                  <a:cubicBezTo>
                    <a:pt x="79" y="190"/>
                    <a:pt x="80" y="191"/>
                    <a:pt x="80" y="190"/>
                  </a:cubicBezTo>
                  <a:cubicBezTo>
                    <a:pt x="81" y="190"/>
                    <a:pt x="81" y="190"/>
                    <a:pt x="82" y="190"/>
                  </a:cubicBezTo>
                  <a:cubicBezTo>
                    <a:pt x="82" y="191"/>
                    <a:pt x="82" y="192"/>
                    <a:pt x="80" y="192"/>
                  </a:cubicBezTo>
                  <a:cubicBezTo>
                    <a:pt x="80" y="193"/>
                    <a:pt x="81" y="192"/>
                    <a:pt x="82" y="192"/>
                  </a:cubicBezTo>
                  <a:cubicBezTo>
                    <a:pt x="83" y="192"/>
                    <a:pt x="82" y="192"/>
                    <a:pt x="82" y="191"/>
                  </a:cubicBezTo>
                  <a:cubicBezTo>
                    <a:pt x="83" y="191"/>
                    <a:pt x="83" y="191"/>
                    <a:pt x="83" y="191"/>
                  </a:cubicBezTo>
                  <a:cubicBezTo>
                    <a:pt x="83" y="190"/>
                    <a:pt x="84" y="190"/>
                    <a:pt x="83" y="190"/>
                  </a:cubicBezTo>
                  <a:cubicBezTo>
                    <a:pt x="83" y="189"/>
                    <a:pt x="83" y="190"/>
                    <a:pt x="82" y="190"/>
                  </a:cubicBezTo>
                  <a:cubicBezTo>
                    <a:pt x="83" y="189"/>
                    <a:pt x="84" y="189"/>
                    <a:pt x="86" y="189"/>
                  </a:cubicBezTo>
                  <a:cubicBezTo>
                    <a:pt x="86" y="189"/>
                    <a:pt x="86" y="188"/>
                    <a:pt x="86" y="188"/>
                  </a:cubicBezTo>
                  <a:cubicBezTo>
                    <a:pt x="87" y="188"/>
                    <a:pt x="88" y="187"/>
                    <a:pt x="89" y="187"/>
                  </a:cubicBezTo>
                  <a:cubicBezTo>
                    <a:pt x="90" y="186"/>
                    <a:pt x="91" y="186"/>
                    <a:pt x="91" y="186"/>
                  </a:cubicBezTo>
                  <a:cubicBezTo>
                    <a:pt x="92" y="186"/>
                    <a:pt x="93" y="185"/>
                    <a:pt x="93" y="185"/>
                  </a:cubicBezTo>
                  <a:cubicBezTo>
                    <a:pt x="93" y="185"/>
                    <a:pt x="93" y="186"/>
                    <a:pt x="93" y="186"/>
                  </a:cubicBezTo>
                  <a:cubicBezTo>
                    <a:pt x="94" y="186"/>
                    <a:pt x="94" y="185"/>
                    <a:pt x="94" y="185"/>
                  </a:cubicBezTo>
                  <a:cubicBezTo>
                    <a:pt x="94" y="187"/>
                    <a:pt x="94" y="184"/>
                    <a:pt x="96" y="184"/>
                  </a:cubicBezTo>
                  <a:cubicBezTo>
                    <a:pt x="96" y="184"/>
                    <a:pt x="95" y="184"/>
                    <a:pt x="95" y="184"/>
                  </a:cubicBezTo>
                  <a:cubicBezTo>
                    <a:pt x="96" y="183"/>
                    <a:pt x="97" y="182"/>
                    <a:pt x="98" y="183"/>
                  </a:cubicBezTo>
                  <a:cubicBezTo>
                    <a:pt x="98" y="183"/>
                    <a:pt x="98" y="182"/>
                    <a:pt x="99" y="182"/>
                  </a:cubicBezTo>
                  <a:cubicBezTo>
                    <a:pt x="99" y="183"/>
                    <a:pt x="99" y="183"/>
                    <a:pt x="98" y="183"/>
                  </a:cubicBezTo>
                  <a:cubicBezTo>
                    <a:pt x="99" y="184"/>
                    <a:pt x="99" y="184"/>
                    <a:pt x="100" y="183"/>
                  </a:cubicBezTo>
                  <a:cubicBezTo>
                    <a:pt x="100" y="183"/>
                    <a:pt x="99" y="183"/>
                    <a:pt x="99" y="182"/>
                  </a:cubicBezTo>
                  <a:cubicBezTo>
                    <a:pt x="103" y="179"/>
                    <a:pt x="107" y="176"/>
                    <a:pt x="111" y="173"/>
                  </a:cubicBezTo>
                  <a:cubicBezTo>
                    <a:pt x="114" y="169"/>
                    <a:pt x="118" y="165"/>
                    <a:pt x="121" y="161"/>
                  </a:cubicBezTo>
                  <a:cubicBezTo>
                    <a:pt x="121" y="160"/>
                    <a:pt x="122" y="159"/>
                    <a:pt x="123" y="157"/>
                  </a:cubicBezTo>
                  <a:cubicBezTo>
                    <a:pt x="123" y="157"/>
                    <a:pt x="123" y="157"/>
                    <a:pt x="123" y="157"/>
                  </a:cubicBezTo>
                  <a:cubicBezTo>
                    <a:pt x="124" y="156"/>
                    <a:pt x="125" y="155"/>
                    <a:pt x="125" y="154"/>
                  </a:cubicBezTo>
                  <a:cubicBezTo>
                    <a:pt x="126" y="153"/>
                    <a:pt x="126" y="152"/>
                    <a:pt x="126" y="152"/>
                  </a:cubicBezTo>
                  <a:cubicBezTo>
                    <a:pt x="126" y="151"/>
                    <a:pt x="127" y="151"/>
                    <a:pt x="128" y="150"/>
                  </a:cubicBezTo>
                  <a:cubicBezTo>
                    <a:pt x="128" y="149"/>
                    <a:pt x="128" y="147"/>
                    <a:pt x="129" y="147"/>
                  </a:cubicBezTo>
                  <a:cubicBezTo>
                    <a:pt x="129" y="146"/>
                    <a:pt x="129" y="144"/>
                    <a:pt x="130" y="143"/>
                  </a:cubicBezTo>
                  <a:cubicBezTo>
                    <a:pt x="130" y="142"/>
                    <a:pt x="130" y="141"/>
                    <a:pt x="131" y="141"/>
                  </a:cubicBezTo>
                  <a:cubicBezTo>
                    <a:pt x="131" y="141"/>
                    <a:pt x="131" y="141"/>
                    <a:pt x="130" y="141"/>
                  </a:cubicBezTo>
                  <a:cubicBezTo>
                    <a:pt x="131" y="139"/>
                    <a:pt x="131" y="138"/>
                    <a:pt x="132" y="136"/>
                  </a:cubicBezTo>
                  <a:cubicBezTo>
                    <a:pt x="132" y="136"/>
                    <a:pt x="132" y="137"/>
                    <a:pt x="132" y="137"/>
                  </a:cubicBezTo>
                  <a:cubicBezTo>
                    <a:pt x="133" y="136"/>
                    <a:pt x="132" y="136"/>
                    <a:pt x="132" y="136"/>
                  </a:cubicBezTo>
                  <a:cubicBezTo>
                    <a:pt x="132" y="135"/>
                    <a:pt x="133" y="136"/>
                    <a:pt x="133" y="136"/>
                  </a:cubicBezTo>
                  <a:cubicBezTo>
                    <a:pt x="133" y="135"/>
                    <a:pt x="133" y="135"/>
                    <a:pt x="133" y="134"/>
                  </a:cubicBezTo>
                  <a:cubicBezTo>
                    <a:pt x="133" y="134"/>
                    <a:pt x="133" y="133"/>
                    <a:pt x="133" y="132"/>
                  </a:cubicBezTo>
                  <a:cubicBezTo>
                    <a:pt x="133" y="132"/>
                    <a:pt x="134" y="132"/>
                    <a:pt x="134" y="131"/>
                  </a:cubicBezTo>
                  <a:cubicBezTo>
                    <a:pt x="134" y="131"/>
                    <a:pt x="134" y="131"/>
                    <a:pt x="134" y="130"/>
                  </a:cubicBezTo>
                  <a:cubicBezTo>
                    <a:pt x="134" y="130"/>
                    <a:pt x="134" y="129"/>
                    <a:pt x="134" y="129"/>
                  </a:cubicBezTo>
                  <a:cubicBezTo>
                    <a:pt x="134" y="129"/>
                    <a:pt x="135" y="128"/>
                    <a:pt x="135" y="128"/>
                  </a:cubicBezTo>
                  <a:cubicBezTo>
                    <a:pt x="135" y="128"/>
                    <a:pt x="134" y="128"/>
                    <a:pt x="135" y="127"/>
                  </a:cubicBezTo>
                  <a:cubicBezTo>
                    <a:pt x="135" y="127"/>
                    <a:pt x="135" y="126"/>
                    <a:pt x="135" y="125"/>
                  </a:cubicBezTo>
                  <a:cubicBezTo>
                    <a:pt x="135" y="125"/>
                    <a:pt x="134" y="124"/>
                    <a:pt x="134" y="124"/>
                  </a:cubicBezTo>
                  <a:cubicBezTo>
                    <a:pt x="134" y="123"/>
                    <a:pt x="135" y="123"/>
                    <a:pt x="135" y="123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5" y="121"/>
                    <a:pt x="135" y="122"/>
                    <a:pt x="135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0"/>
                    <a:pt x="136" y="118"/>
                    <a:pt x="136" y="117"/>
                  </a:cubicBezTo>
                  <a:cubicBezTo>
                    <a:pt x="136" y="117"/>
                    <a:pt x="136" y="117"/>
                    <a:pt x="136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6" y="115"/>
                    <a:pt x="136" y="114"/>
                    <a:pt x="136" y="114"/>
                  </a:cubicBezTo>
                  <a:cubicBezTo>
                    <a:pt x="136" y="113"/>
                    <a:pt x="136" y="113"/>
                    <a:pt x="136" y="112"/>
                  </a:cubicBezTo>
                  <a:cubicBezTo>
                    <a:pt x="136" y="112"/>
                    <a:pt x="136" y="112"/>
                    <a:pt x="136" y="111"/>
                  </a:cubicBezTo>
                  <a:cubicBezTo>
                    <a:pt x="136" y="110"/>
                    <a:pt x="136" y="108"/>
                    <a:pt x="135" y="106"/>
                  </a:cubicBezTo>
                  <a:cubicBezTo>
                    <a:pt x="135" y="106"/>
                    <a:pt x="136" y="106"/>
                    <a:pt x="136" y="106"/>
                  </a:cubicBezTo>
                  <a:cubicBezTo>
                    <a:pt x="136" y="104"/>
                    <a:pt x="135" y="103"/>
                    <a:pt x="135" y="102"/>
                  </a:cubicBezTo>
                  <a:cubicBezTo>
                    <a:pt x="135" y="102"/>
                    <a:pt x="135" y="102"/>
                    <a:pt x="136" y="102"/>
                  </a:cubicBezTo>
                  <a:cubicBezTo>
                    <a:pt x="135" y="100"/>
                    <a:pt x="135" y="99"/>
                    <a:pt x="135" y="98"/>
                  </a:cubicBezTo>
                  <a:cubicBezTo>
                    <a:pt x="135" y="98"/>
                    <a:pt x="135" y="98"/>
                    <a:pt x="136" y="98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7"/>
                    <a:pt x="134" y="96"/>
                    <a:pt x="134" y="96"/>
                  </a:cubicBezTo>
                  <a:cubicBezTo>
                    <a:pt x="134" y="95"/>
                    <a:pt x="134" y="95"/>
                    <a:pt x="134" y="94"/>
                  </a:cubicBezTo>
                  <a:cubicBezTo>
                    <a:pt x="134" y="93"/>
                    <a:pt x="134" y="93"/>
                    <a:pt x="134" y="92"/>
                  </a:cubicBezTo>
                  <a:cubicBezTo>
                    <a:pt x="134" y="92"/>
                    <a:pt x="134" y="92"/>
                    <a:pt x="135" y="92"/>
                  </a:cubicBezTo>
                  <a:cubicBezTo>
                    <a:pt x="135" y="91"/>
                    <a:pt x="134" y="92"/>
                    <a:pt x="134" y="91"/>
                  </a:cubicBezTo>
                  <a:cubicBezTo>
                    <a:pt x="134" y="90"/>
                    <a:pt x="134" y="90"/>
                    <a:pt x="134" y="89"/>
                  </a:cubicBezTo>
                  <a:cubicBezTo>
                    <a:pt x="134" y="89"/>
                    <a:pt x="133" y="89"/>
                    <a:pt x="133" y="89"/>
                  </a:cubicBezTo>
                  <a:cubicBezTo>
                    <a:pt x="133" y="88"/>
                    <a:pt x="132" y="87"/>
                    <a:pt x="132" y="85"/>
                  </a:cubicBezTo>
                  <a:cubicBezTo>
                    <a:pt x="132" y="85"/>
                    <a:pt x="132" y="84"/>
                    <a:pt x="132" y="84"/>
                  </a:cubicBezTo>
                  <a:cubicBezTo>
                    <a:pt x="132" y="83"/>
                    <a:pt x="132" y="82"/>
                    <a:pt x="131" y="81"/>
                  </a:cubicBezTo>
                  <a:cubicBezTo>
                    <a:pt x="131" y="81"/>
                    <a:pt x="131" y="80"/>
                    <a:pt x="131" y="79"/>
                  </a:cubicBezTo>
                  <a:cubicBezTo>
                    <a:pt x="131" y="79"/>
                    <a:pt x="131" y="79"/>
                    <a:pt x="130" y="79"/>
                  </a:cubicBezTo>
                  <a:cubicBezTo>
                    <a:pt x="130" y="78"/>
                    <a:pt x="129" y="77"/>
                    <a:pt x="129" y="76"/>
                  </a:cubicBezTo>
                  <a:cubicBezTo>
                    <a:pt x="128" y="76"/>
                    <a:pt x="128" y="75"/>
                    <a:pt x="128" y="74"/>
                  </a:cubicBezTo>
                  <a:cubicBezTo>
                    <a:pt x="127" y="74"/>
                    <a:pt x="127" y="75"/>
                    <a:pt x="127" y="75"/>
                  </a:cubicBezTo>
                  <a:cubicBezTo>
                    <a:pt x="127" y="75"/>
                    <a:pt x="128" y="75"/>
                    <a:pt x="128" y="75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28" y="76"/>
                    <a:pt x="128" y="76"/>
                    <a:pt x="129" y="77"/>
                  </a:cubicBezTo>
                  <a:cubicBezTo>
                    <a:pt x="129" y="77"/>
                    <a:pt x="129" y="77"/>
                    <a:pt x="129" y="78"/>
                  </a:cubicBezTo>
                  <a:cubicBezTo>
                    <a:pt x="129" y="78"/>
                    <a:pt x="129" y="79"/>
                    <a:pt x="129" y="80"/>
                  </a:cubicBezTo>
                  <a:cubicBezTo>
                    <a:pt x="129" y="80"/>
                    <a:pt x="129" y="81"/>
                    <a:pt x="129" y="81"/>
                  </a:cubicBezTo>
                  <a:cubicBezTo>
                    <a:pt x="129" y="81"/>
                    <a:pt x="130" y="81"/>
                    <a:pt x="130" y="82"/>
                  </a:cubicBezTo>
                  <a:cubicBezTo>
                    <a:pt x="130" y="83"/>
                    <a:pt x="130" y="83"/>
                    <a:pt x="130" y="84"/>
                  </a:cubicBezTo>
                  <a:cubicBezTo>
                    <a:pt x="130" y="84"/>
                    <a:pt x="131" y="85"/>
                    <a:pt x="131" y="86"/>
                  </a:cubicBezTo>
                  <a:cubicBezTo>
                    <a:pt x="131" y="87"/>
                    <a:pt x="131" y="86"/>
                    <a:pt x="130" y="86"/>
                  </a:cubicBezTo>
                  <a:cubicBezTo>
                    <a:pt x="130" y="87"/>
                    <a:pt x="131" y="88"/>
                    <a:pt x="130" y="88"/>
                  </a:cubicBezTo>
                  <a:cubicBezTo>
                    <a:pt x="130" y="88"/>
                    <a:pt x="130" y="88"/>
                    <a:pt x="131" y="88"/>
                  </a:cubicBezTo>
                  <a:cubicBezTo>
                    <a:pt x="131" y="88"/>
                    <a:pt x="131" y="87"/>
                    <a:pt x="131" y="87"/>
                  </a:cubicBezTo>
                  <a:cubicBezTo>
                    <a:pt x="132" y="87"/>
                    <a:pt x="132" y="89"/>
                    <a:pt x="132" y="90"/>
                  </a:cubicBezTo>
                  <a:cubicBezTo>
                    <a:pt x="131" y="90"/>
                    <a:pt x="133" y="90"/>
                    <a:pt x="132" y="90"/>
                  </a:cubicBezTo>
                  <a:cubicBezTo>
                    <a:pt x="132" y="91"/>
                    <a:pt x="131" y="90"/>
                    <a:pt x="131" y="90"/>
                  </a:cubicBezTo>
                  <a:cubicBezTo>
                    <a:pt x="131" y="90"/>
                    <a:pt x="131" y="90"/>
                    <a:pt x="131" y="90"/>
                  </a:cubicBezTo>
                  <a:cubicBezTo>
                    <a:pt x="131" y="90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89"/>
                    <a:pt x="131" y="89"/>
                    <a:pt x="131" y="88"/>
                  </a:cubicBezTo>
                  <a:cubicBezTo>
                    <a:pt x="129" y="88"/>
                    <a:pt x="131" y="89"/>
                    <a:pt x="130" y="89"/>
                  </a:cubicBezTo>
                  <a:cubicBezTo>
                    <a:pt x="130" y="90"/>
                    <a:pt x="132" y="91"/>
                    <a:pt x="131" y="92"/>
                  </a:cubicBezTo>
                  <a:cubicBezTo>
                    <a:pt x="132" y="92"/>
                    <a:pt x="131" y="91"/>
                    <a:pt x="132" y="91"/>
                  </a:cubicBezTo>
                  <a:cubicBezTo>
                    <a:pt x="133" y="92"/>
                    <a:pt x="133" y="93"/>
                    <a:pt x="132" y="93"/>
                  </a:cubicBezTo>
                  <a:cubicBezTo>
                    <a:pt x="132" y="93"/>
                    <a:pt x="132" y="92"/>
                    <a:pt x="131" y="93"/>
                  </a:cubicBezTo>
                  <a:cubicBezTo>
                    <a:pt x="131" y="93"/>
                    <a:pt x="132" y="93"/>
                    <a:pt x="132" y="93"/>
                  </a:cubicBezTo>
                  <a:cubicBezTo>
                    <a:pt x="130" y="94"/>
                    <a:pt x="131" y="95"/>
                    <a:pt x="132" y="95"/>
                  </a:cubicBezTo>
                  <a:cubicBezTo>
                    <a:pt x="132" y="95"/>
                    <a:pt x="132" y="94"/>
                    <a:pt x="132" y="94"/>
                  </a:cubicBezTo>
                  <a:cubicBezTo>
                    <a:pt x="133" y="94"/>
                    <a:pt x="132" y="95"/>
                    <a:pt x="132" y="95"/>
                  </a:cubicBezTo>
                  <a:cubicBezTo>
                    <a:pt x="131" y="95"/>
                    <a:pt x="132" y="96"/>
                    <a:pt x="131" y="96"/>
                  </a:cubicBezTo>
                  <a:cubicBezTo>
                    <a:pt x="132" y="97"/>
                    <a:pt x="132" y="96"/>
                    <a:pt x="133" y="96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2" y="98"/>
                    <a:pt x="132" y="97"/>
                    <a:pt x="132" y="97"/>
                  </a:cubicBezTo>
                  <a:cubicBezTo>
                    <a:pt x="133" y="98"/>
                    <a:pt x="133" y="99"/>
                    <a:pt x="133" y="100"/>
                  </a:cubicBezTo>
                  <a:cubicBezTo>
                    <a:pt x="133" y="102"/>
                    <a:pt x="133" y="103"/>
                    <a:pt x="133" y="105"/>
                  </a:cubicBezTo>
                  <a:cubicBezTo>
                    <a:pt x="133" y="105"/>
                    <a:pt x="133" y="106"/>
                    <a:pt x="133" y="106"/>
                  </a:cubicBezTo>
                  <a:cubicBezTo>
                    <a:pt x="133" y="107"/>
                    <a:pt x="133" y="110"/>
                    <a:pt x="133" y="110"/>
                  </a:cubicBezTo>
                  <a:cubicBezTo>
                    <a:pt x="132" y="110"/>
                    <a:pt x="133" y="109"/>
                    <a:pt x="133" y="108"/>
                  </a:cubicBezTo>
                  <a:cubicBezTo>
                    <a:pt x="133" y="107"/>
                    <a:pt x="133" y="106"/>
                    <a:pt x="132" y="105"/>
                  </a:cubicBezTo>
                  <a:cubicBezTo>
                    <a:pt x="132" y="105"/>
                    <a:pt x="132" y="105"/>
                    <a:pt x="131" y="105"/>
                  </a:cubicBezTo>
                  <a:cubicBezTo>
                    <a:pt x="131" y="106"/>
                    <a:pt x="130" y="106"/>
                    <a:pt x="131" y="107"/>
                  </a:cubicBezTo>
                  <a:cubicBezTo>
                    <a:pt x="131" y="106"/>
                    <a:pt x="131" y="106"/>
                    <a:pt x="131" y="105"/>
                  </a:cubicBezTo>
                  <a:cubicBezTo>
                    <a:pt x="133" y="106"/>
                    <a:pt x="131" y="107"/>
                    <a:pt x="131" y="108"/>
                  </a:cubicBezTo>
                  <a:cubicBezTo>
                    <a:pt x="132" y="108"/>
                    <a:pt x="131" y="107"/>
                    <a:pt x="132" y="107"/>
                  </a:cubicBezTo>
                  <a:cubicBezTo>
                    <a:pt x="132" y="108"/>
                    <a:pt x="132" y="109"/>
                    <a:pt x="132" y="111"/>
                  </a:cubicBezTo>
                  <a:cubicBezTo>
                    <a:pt x="132" y="112"/>
                    <a:pt x="132" y="114"/>
                    <a:pt x="132" y="115"/>
                  </a:cubicBezTo>
                  <a:cubicBezTo>
                    <a:pt x="132" y="117"/>
                    <a:pt x="131" y="118"/>
                    <a:pt x="131" y="119"/>
                  </a:cubicBezTo>
                  <a:cubicBezTo>
                    <a:pt x="131" y="121"/>
                    <a:pt x="131" y="122"/>
                    <a:pt x="131" y="123"/>
                  </a:cubicBezTo>
                  <a:cubicBezTo>
                    <a:pt x="131" y="124"/>
                    <a:pt x="130" y="124"/>
                    <a:pt x="130" y="124"/>
                  </a:cubicBezTo>
                  <a:cubicBezTo>
                    <a:pt x="130" y="125"/>
                    <a:pt x="130" y="125"/>
                    <a:pt x="130" y="126"/>
                  </a:cubicBezTo>
                  <a:cubicBezTo>
                    <a:pt x="130" y="126"/>
                    <a:pt x="129" y="127"/>
                    <a:pt x="129" y="128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29" y="129"/>
                    <a:pt x="129" y="129"/>
                    <a:pt x="129" y="129"/>
                  </a:cubicBezTo>
                  <a:cubicBezTo>
                    <a:pt x="129" y="130"/>
                    <a:pt x="129" y="132"/>
                    <a:pt x="128" y="134"/>
                  </a:cubicBezTo>
                  <a:cubicBezTo>
                    <a:pt x="127" y="136"/>
                    <a:pt x="127" y="137"/>
                    <a:pt x="127" y="139"/>
                  </a:cubicBezTo>
                  <a:cubicBezTo>
                    <a:pt x="126" y="139"/>
                    <a:pt x="127" y="139"/>
                    <a:pt x="126" y="139"/>
                  </a:cubicBezTo>
                  <a:cubicBezTo>
                    <a:pt x="126" y="139"/>
                    <a:pt x="126" y="140"/>
                    <a:pt x="126" y="141"/>
                  </a:cubicBezTo>
                  <a:cubicBezTo>
                    <a:pt x="125" y="141"/>
                    <a:pt x="126" y="140"/>
                    <a:pt x="125" y="140"/>
                  </a:cubicBezTo>
                  <a:cubicBezTo>
                    <a:pt x="125" y="141"/>
                    <a:pt x="125" y="142"/>
                    <a:pt x="125" y="142"/>
                  </a:cubicBezTo>
                  <a:cubicBezTo>
                    <a:pt x="124" y="141"/>
                    <a:pt x="125" y="141"/>
                    <a:pt x="124" y="141"/>
                  </a:cubicBezTo>
                  <a:cubicBezTo>
                    <a:pt x="124" y="140"/>
                    <a:pt x="125" y="140"/>
                    <a:pt x="125" y="139"/>
                  </a:cubicBezTo>
                  <a:cubicBezTo>
                    <a:pt x="125" y="139"/>
                    <a:pt x="125" y="139"/>
                    <a:pt x="125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8"/>
                    <a:pt x="123" y="138"/>
                    <a:pt x="122" y="138"/>
                  </a:cubicBezTo>
                  <a:cubicBezTo>
                    <a:pt x="121" y="138"/>
                    <a:pt x="122" y="139"/>
                    <a:pt x="121" y="139"/>
                  </a:cubicBezTo>
                  <a:cubicBezTo>
                    <a:pt x="121" y="139"/>
                    <a:pt x="121" y="138"/>
                    <a:pt x="121" y="138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7"/>
                    <a:pt x="121" y="137"/>
                    <a:pt x="122" y="136"/>
                  </a:cubicBezTo>
                  <a:cubicBezTo>
                    <a:pt x="122" y="136"/>
                    <a:pt x="123" y="136"/>
                    <a:pt x="123" y="137"/>
                  </a:cubicBezTo>
                  <a:cubicBezTo>
                    <a:pt x="124" y="137"/>
                    <a:pt x="125" y="136"/>
                    <a:pt x="124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5" y="136"/>
                    <a:pt x="125" y="136"/>
                    <a:pt x="125" y="136"/>
                  </a:cubicBezTo>
                  <a:cubicBezTo>
                    <a:pt x="125" y="135"/>
                    <a:pt x="126" y="136"/>
                    <a:pt x="126" y="135"/>
                  </a:cubicBezTo>
                  <a:cubicBezTo>
                    <a:pt x="126" y="136"/>
                    <a:pt x="125" y="136"/>
                    <a:pt x="126" y="137"/>
                  </a:cubicBezTo>
                  <a:cubicBezTo>
                    <a:pt x="126" y="137"/>
                    <a:pt x="124" y="138"/>
                    <a:pt x="125" y="139"/>
                  </a:cubicBezTo>
                  <a:cubicBezTo>
                    <a:pt x="126" y="139"/>
                    <a:pt x="125" y="137"/>
                    <a:pt x="126" y="138"/>
                  </a:cubicBezTo>
                  <a:cubicBezTo>
                    <a:pt x="126" y="137"/>
                    <a:pt x="126" y="137"/>
                    <a:pt x="126" y="136"/>
                  </a:cubicBezTo>
                  <a:cubicBezTo>
                    <a:pt x="126" y="136"/>
                    <a:pt x="126" y="135"/>
                    <a:pt x="127" y="136"/>
                  </a:cubicBezTo>
                  <a:cubicBezTo>
                    <a:pt x="127" y="135"/>
                    <a:pt x="127" y="134"/>
                    <a:pt x="127" y="134"/>
                  </a:cubicBezTo>
                  <a:cubicBezTo>
                    <a:pt x="127" y="133"/>
                    <a:pt x="128" y="132"/>
                    <a:pt x="128" y="132"/>
                  </a:cubicBezTo>
                  <a:cubicBezTo>
                    <a:pt x="128" y="131"/>
                    <a:pt x="128" y="130"/>
                    <a:pt x="128" y="129"/>
                  </a:cubicBezTo>
                  <a:cubicBezTo>
                    <a:pt x="128" y="129"/>
                    <a:pt x="128" y="128"/>
                    <a:pt x="128" y="127"/>
                  </a:cubicBezTo>
                  <a:cubicBezTo>
                    <a:pt x="128" y="127"/>
                    <a:pt x="128" y="128"/>
                    <a:pt x="129" y="128"/>
                  </a:cubicBezTo>
                  <a:cubicBezTo>
                    <a:pt x="129" y="127"/>
                    <a:pt x="129" y="127"/>
                    <a:pt x="128" y="127"/>
                  </a:cubicBezTo>
                  <a:cubicBezTo>
                    <a:pt x="128" y="126"/>
                    <a:pt x="129" y="125"/>
                    <a:pt x="12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8" y="125"/>
                    <a:pt x="128" y="124"/>
                    <a:pt x="127" y="124"/>
                  </a:cubicBezTo>
                  <a:cubicBezTo>
                    <a:pt x="128" y="123"/>
                    <a:pt x="129" y="123"/>
                    <a:pt x="129" y="122"/>
                  </a:cubicBezTo>
                  <a:cubicBezTo>
                    <a:pt x="129" y="122"/>
                    <a:pt x="128" y="122"/>
                    <a:pt x="128" y="122"/>
                  </a:cubicBezTo>
                  <a:cubicBezTo>
                    <a:pt x="128" y="121"/>
                    <a:pt x="129" y="121"/>
                    <a:pt x="129" y="120"/>
                  </a:cubicBezTo>
                  <a:cubicBezTo>
                    <a:pt x="129" y="120"/>
                    <a:pt x="128" y="120"/>
                    <a:pt x="128" y="119"/>
                  </a:cubicBezTo>
                  <a:cubicBezTo>
                    <a:pt x="128" y="119"/>
                    <a:pt x="128" y="119"/>
                    <a:pt x="128" y="119"/>
                  </a:cubicBezTo>
                  <a:cubicBezTo>
                    <a:pt x="128" y="119"/>
                    <a:pt x="128" y="118"/>
                    <a:pt x="128" y="118"/>
                  </a:cubicBezTo>
                  <a:cubicBezTo>
                    <a:pt x="128" y="117"/>
                    <a:pt x="128" y="118"/>
                    <a:pt x="128" y="118"/>
                  </a:cubicBezTo>
                  <a:cubicBezTo>
                    <a:pt x="128" y="117"/>
                    <a:pt x="129" y="118"/>
                    <a:pt x="129" y="116"/>
                  </a:cubicBezTo>
                  <a:cubicBezTo>
                    <a:pt x="129" y="116"/>
                    <a:pt x="129" y="117"/>
                    <a:pt x="128" y="117"/>
                  </a:cubicBezTo>
                  <a:cubicBezTo>
                    <a:pt x="129" y="116"/>
                    <a:pt x="128" y="116"/>
                    <a:pt x="128" y="115"/>
                  </a:cubicBezTo>
                  <a:cubicBezTo>
                    <a:pt x="128" y="116"/>
                    <a:pt x="129" y="116"/>
                    <a:pt x="129" y="116"/>
                  </a:cubicBezTo>
                  <a:cubicBezTo>
                    <a:pt x="129" y="115"/>
                    <a:pt x="128" y="115"/>
                    <a:pt x="128" y="115"/>
                  </a:cubicBezTo>
                  <a:cubicBezTo>
                    <a:pt x="128" y="115"/>
                    <a:pt x="129" y="114"/>
                    <a:pt x="128" y="114"/>
                  </a:cubicBezTo>
                  <a:cubicBezTo>
                    <a:pt x="127" y="114"/>
                    <a:pt x="128" y="116"/>
                    <a:pt x="127" y="116"/>
                  </a:cubicBezTo>
                  <a:cubicBezTo>
                    <a:pt x="127" y="116"/>
                    <a:pt x="127" y="116"/>
                    <a:pt x="128" y="116"/>
                  </a:cubicBezTo>
                  <a:lnTo>
                    <a:pt x="128" y="117"/>
                  </a:lnTo>
                  <a:close/>
                  <a:moveTo>
                    <a:pt x="121" y="137"/>
                  </a:moveTo>
                  <a:cubicBezTo>
                    <a:pt x="122" y="137"/>
                    <a:pt x="123" y="137"/>
                    <a:pt x="123" y="136"/>
                  </a:cubicBezTo>
                  <a:cubicBezTo>
                    <a:pt x="122" y="136"/>
                    <a:pt x="122" y="136"/>
                    <a:pt x="122" y="136"/>
                  </a:cubicBezTo>
                  <a:lnTo>
                    <a:pt x="121" y="137"/>
                  </a:lnTo>
                  <a:close/>
                  <a:moveTo>
                    <a:pt x="125" y="138"/>
                  </a:moveTo>
                  <a:cubicBezTo>
                    <a:pt x="125" y="137"/>
                    <a:pt x="125" y="137"/>
                    <a:pt x="125" y="137"/>
                  </a:cubicBezTo>
                  <a:cubicBezTo>
                    <a:pt x="124" y="137"/>
                    <a:pt x="123" y="137"/>
                    <a:pt x="123" y="138"/>
                  </a:cubicBezTo>
                  <a:cubicBezTo>
                    <a:pt x="124" y="138"/>
                    <a:pt x="124" y="137"/>
                    <a:pt x="125" y="138"/>
                  </a:cubicBezTo>
                  <a:moveTo>
                    <a:pt x="129" y="123"/>
                  </a:moveTo>
                  <a:cubicBezTo>
                    <a:pt x="129" y="123"/>
                    <a:pt x="128" y="123"/>
                    <a:pt x="128" y="124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9" y="124"/>
                    <a:pt x="130" y="123"/>
                    <a:pt x="129" y="123"/>
                  </a:cubicBezTo>
                  <a:moveTo>
                    <a:pt x="70" y="195"/>
                  </a:moveTo>
                  <a:cubicBezTo>
                    <a:pt x="69" y="196"/>
                    <a:pt x="68" y="196"/>
                    <a:pt x="68" y="197"/>
                  </a:cubicBezTo>
                  <a:cubicBezTo>
                    <a:pt x="69" y="197"/>
                    <a:pt x="69" y="196"/>
                    <a:pt x="69" y="196"/>
                  </a:cubicBezTo>
                  <a:cubicBezTo>
                    <a:pt x="69" y="196"/>
                    <a:pt x="69" y="197"/>
                    <a:pt x="70" y="197"/>
                  </a:cubicBezTo>
                  <a:cubicBezTo>
                    <a:pt x="70" y="197"/>
                    <a:pt x="70" y="196"/>
                    <a:pt x="70" y="195"/>
                  </a:cubicBezTo>
                  <a:moveTo>
                    <a:pt x="80" y="195"/>
                  </a:moveTo>
                  <a:cubicBezTo>
                    <a:pt x="81" y="195"/>
                    <a:pt x="81" y="195"/>
                    <a:pt x="81" y="195"/>
                  </a:cubicBezTo>
                  <a:cubicBezTo>
                    <a:pt x="81" y="194"/>
                    <a:pt x="81" y="194"/>
                    <a:pt x="81" y="193"/>
                  </a:cubicBezTo>
                  <a:cubicBezTo>
                    <a:pt x="80" y="193"/>
                    <a:pt x="80" y="194"/>
                    <a:pt x="80" y="195"/>
                  </a:cubicBezTo>
                  <a:moveTo>
                    <a:pt x="80" y="193"/>
                  </a:moveTo>
                  <a:cubicBezTo>
                    <a:pt x="80" y="192"/>
                    <a:pt x="80" y="191"/>
                    <a:pt x="80" y="191"/>
                  </a:cubicBezTo>
                  <a:cubicBezTo>
                    <a:pt x="80" y="191"/>
                    <a:pt x="78" y="192"/>
                    <a:pt x="80" y="193"/>
                  </a:cubicBezTo>
                  <a:moveTo>
                    <a:pt x="76" y="194"/>
                  </a:moveTo>
                  <a:cubicBezTo>
                    <a:pt x="76" y="194"/>
                    <a:pt x="76" y="193"/>
                    <a:pt x="75" y="193"/>
                  </a:cubicBezTo>
                  <a:cubicBezTo>
                    <a:pt x="76" y="194"/>
                    <a:pt x="75" y="194"/>
                    <a:pt x="75" y="194"/>
                  </a:cubicBezTo>
                  <a:cubicBezTo>
                    <a:pt x="75" y="194"/>
                    <a:pt x="75" y="195"/>
                    <a:pt x="76" y="194"/>
                  </a:cubicBezTo>
                  <a:moveTo>
                    <a:pt x="76" y="196"/>
                  </a:moveTo>
                  <a:cubicBezTo>
                    <a:pt x="76" y="196"/>
                    <a:pt x="76" y="196"/>
                    <a:pt x="76" y="197"/>
                  </a:cubicBezTo>
                  <a:cubicBezTo>
                    <a:pt x="76" y="197"/>
                    <a:pt x="76" y="197"/>
                    <a:pt x="77" y="197"/>
                  </a:cubicBezTo>
                  <a:cubicBezTo>
                    <a:pt x="77" y="196"/>
                    <a:pt x="77" y="196"/>
                    <a:pt x="76" y="196"/>
                  </a:cubicBezTo>
                  <a:moveTo>
                    <a:pt x="77" y="193"/>
                  </a:moveTo>
                  <a:cubicBezTo>
                    <a:pt x="77" y="193"/>
                    <a:pt x="77" y="193"/>
                    <a:pt x="77" y="192"/>
                  </a:cubicBezTo>
                  <a:cubicBezTo>
                    <a:pt x="77" y="192"/>
                    <a:pt x="76" y="192"/>
                    <a:pt x="76" y="192"/>
                  </a:cubicBezTo>
                  <a:cubicBezTo>
                    <a:pt x="76" y="193"/>
                    <a:pt x="76" y="193"/>
                    <a:pt x="77" y="193"/>
                  </a:cubicBezTo>
                  <a:moveTo>
                    <a:pt x="82" y="196"/>
                  </a:moveTo>
                  <a:cubicBezTo>
                    <a:pt x="81" y="195"/>
                    <a:pt x="80" y="196"/>
                    <a:pt x="79" y="196"/>
                  </a:cubicBezTo>
                  <a:cubicBezTo>
                    <a:pt x="79" y="196"/>
                    <a:pt x="79" y="196"/>
                    <a:pt x="79" y="1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8" y="195"/>
                    <a:pt x="78" y="194"/>
                    <a:pt x="77" y="194"/>
                  </a:cubicBezTo>
                  <a:cubicBezTo>
                    <a:pt x="77" y="194"/>
                    <a:pt x="77" y="195"/>
                    <a:pt x="77" y="195"/>
                  </a:cubicBezTo>
                  <a:cubicBezTo>
                    <a:pt x="77" y="196"/>
                    <a:pt x="77" y="197"/>
                    <a:pt x="79" y="197"/>
                  </a:cubicBezTo>
                  <a:cubicBezTo>
                    <a:pt x="79" y="196"/>
                    <a:pt x="78" y="197"/>
                    <a:pt x="78" y="197"/>
                  </a:cubicBezTo>
                  <a:cubicBezTo>
                    <a:pt x="78" y="196"/>
                    <a:pt x="77" y="196"/>
                    <a:pt x="78" y="195"/>
                  </a:cubicBezTo>
                  <a:cubicBezTo>
                    <a:pt x="78" y="195"/>
                    <a:pt x="79" y="196"/>
                    <a:pt x="79" y="197"/>
                  </a:cubicBezTo>
                  <a:cubicBezTo>
                    <a:pt x="80" y="196"/>
                    <a:pt x="81" y="196"/>
                    <a:pt x="82" y="196"/>
                  </a:cubicBezTo>
                  <a:moveTo>
                    <a:pt x="83" y="200"/>
                  </a:moveTo>
                  <a:cubicBezTo>
                    <a:pt x="82" y="200"/>
                    <a:pt x="82" y="201"/>
                    <a:pt x="82" y="201"/>
                  </a:cubicBezTo>
                  <a:cubicBezTo>
                    <a:pt x="83" y="200"/>
                    <a:pt x="82" y="201"/>
                    <a:pt x="83" y="201"/>
                  </a:cubicBezTo>
                  <a:lnTo>
                    <a:pt x="83" y="200"/>
                  </a:lnTo>
                  <a:close/>
                  <a:moveTo>
                    <a:pt x="89" y="202"/>
                  </a:moveTo>
                  <a:cubicBezTo>
                    <a:pt x="89" y="202"/>
                    <a:pt x="87" y="202"/>
                    <a:pt x="87" y="203"/>
                  </a:cubicBezTo>
                  <a:cubicBezTo>
                    <a:pt x="88" y="203"/>
                    <a:pt x="89" y="203"/>
                    <a:pt x="89" y="202"/>
                  </a:cubicBezTo>
                  <a:moveTo>
                    <a:pt x="91" y="199"/>
                  </a:moveTo>
                  <a:cubicBezTo>
                    <a:pt x="90" y="199"/>
                    <a:pt x="88" y="198"/>
                    <a:pt x="88" y="199"/>
                  </a:cubicBezTo>
                  <a:cubicBezTo>
                    <a:pt x="88" y="201"/>
                    <a:pt x="89" y="200"/>
                    <a:pt x="89" y="199"/>
                  </a:cubicBezTo>
                  <a:cubicBezTo>
                    <a:pt x="90" y="199"/>
                    <a:pt x="91" y="200"/>
                    <a:pt x="91" y="199"/>
                  </a:cubicBezTo>
                  <a:moveTo>
                    <a:pt x="94" y="197"/>
                  </a:moveTo>
                  <a:cubicBezTo>
                    <a:pt x="93" y="197"/>
                    <a:pt x="93" y="199"/>
                    <a:pt x="91" y="198"/>
                  </a:cubicBezTo>
                  <a:cubicBezTo>
                    <a:pt x="92" y="200"/>
                    <a:pt x="93" y="198"/>
                    <a:pt x="94" y="197"/>
                  </a:cubicBezTo>
                  <a:moveTo>
                    <a:pt x="96" y="200"/>
                  </a:moveTo>
                  <a:cubicBezTo>
                    <a:pt x="95" y="200"/>
                    <a:pt x="93" y="199"/>
                    <a:pt x="93" y="201"/>
                  </a:cubicBezTo>
                  <a:cubicBezTo>
                    <a:pt x="94" y="200"/>
                    <a:pt x="95" y="201"/>
                    <a:pt x="96" y="200"/>
                  </a:cubicBezTo>
                  <a:moveTo>
                    <a:pt x="84" y="192"/>
                  </a:moveTo>
                  <a:cubicBezTo>
                    <a:pt x="84" y="192"/>
                    <a:pt x="84" y="191"/>
                    <a:pt x="84" y="191"/>
                  </a:cubicBezTo>
                  <a:cubicBezTo>
                    <a:pt x="84" y="191"/>
                    <a:pt x="84" y="191"/>
                    <a:pt x="83" y="191"/>
                  </a:cubicBezTo>
                  <a:cubicBezTo>
                    <a:pt x="83" y="192"/>
                    <a:pt x="83" y="192"/>
                    <a:pt x="84" y="192"/>
                  </a:cubicBezTo>
                  <a:moveTo>
                    <a:pt x="85" y="196"/>
                  </a:moveTo>
                  <a:cubicBezTo>
                    <a:pt x="85" y="195"/>
                    <a:pt x="84" y="196"/>
                    <a:pt x="83" y="196"/>
                  </a:cubicBezTo>
                  <a:cubicBezTo>
                    <a:pt x="83" y="195"/>
                    <a:pt x="83" y="195"/>
                    <a:pt x="82" y="195"/>
                  </a:cubicBezTo>
                  <a:cubicBezTo>
                    <a:pt x="82" y="197"/>
                    <a:pt x="85" y="197"/>
                    <a:pt x="85" y="196"/>
                  </a:cubicBezTo>
                  <a:moveTo>
                    <a:pt x="85" y="194"/>
                  </a:moveTo>
                  <a:cubicBezTo>
                    <a:pt x="84" y="195"/>
                    <a:pt x="84" y="194"/>
                    <a:pt x="84" y="194"/>
                  </a:cubicBezTo>
                  <a:cubicBezTo>
                    <a:pt x="83" y="194"/>
                    <a:pt x="83" y="194"/>
                    <a:pt x="83" y="195"/>
                  </a:cubicBezTo>
                  <a:cubicBezTo>
                    <a:pt x="84" y="195"/>
                    <a:pt x="84" y="195"/>
                    <a:pt x="84" y="196"/>
                  </a:cubicBezTo>
                  <a:cubicBezTo>
                    <a:pt x="84" y="195"/>
                    <a:pt x="85" y="194"/>
                    <a:pt x="85" y="194"/>
                  </a:cubicBezTo>
                  <a:moveTo>
                    <a:pt x="84" y="191"/>
                  </a:moveTo>
                  <a:cubicBezTo>
                    <a:pt x="85" y="191"/>
                    <a:pt x="85" y="192"/>
                    <a:pt x="86" y="192"/>
                  </a:cubicBezTo>
                  <a:cubicBezTo>
                    <a:pt x="86" y="191"/>
                    <a:pt x="85" y="191"/>
                    <a:pt x="85" y="191"/>
                  </a:cubicBezTo>
                  <a:cubicBezTo>
                    <a:pt x="85" y="191"/>
                    <a:pt x="86" y="190"/>
                    <a:pt x="85" y="190"/>
                  </a:cubicBezTo>
                  <a:cubicBezTo>
                    <a:pt x="85" y="190"/>
                    <a:pt x="85" y="189"/>
                    <a:pt x="84" y="190"/>
                  </a:cubicBezTo>
                  <a:cubicBezTo>
                    <a:pt x="85" y="191"/>
                    <a:pt x="84" y="190"/>
                    <a:pt x="84" y="191"/>
                  </a:cubicBezTo>
                  <a:moveTo>
                    <a:pt x="89" y="191"/>
                  </a:moveTo>
                  <a:cubicBezTo>
                    <a:pt x="90" y="192"/>
                    <a:pt x="87" y="191"/>
                    <a:pt x="89" y="192"/>
                  </a:cubicBezTo>
                  <a:cubicBezTo>
                    <a:pt x="88" y="192"/>
                    <a:pt x="88" y="193"/>
                    <a:pt x="88" y="193"/>
                  </a:cubicBezTo>
                  <a:cubicBezTo>
                    <a:pt x="87" y="193"/>
                    <a:pt x="86" y="193"/>
                    <a:pt x="85" y="193"/>
                  </a:cubicBezTo>
                  <a:cubicBezTo>
                    <a:pt x="85" y="194"/>
                    <a:pt x="85" y="194"/>
                    <a:pt x="85" y="194"/>
                  </a:cubicBezTo>
                  <a:cubicBezTo>
                    <a:pt x="86" y="193"/>
                    <a:pt x="87" y="193"/>
                    <a:pt x="86" y="194"/>
                  </a:cubicBezTo>
                  <a:cubicBezTo>
                    <a:pt x="88" y="194"/>
                    <a:pt x="88" y="193"/>
                    <a:pt x="89" y="193"/>
                  </a:cubicBezTo>
                  <a:cubicBezTo>
                    <a:pt x="89" y="192"/>
                    <a:pt x="91" y="191"/>
                    <a:pt x="89" y="191"/>
                  </a:cubicBezTo>
                  <a:moveTo>
                    <a:pt x="90" y="187"/>
                  </a:moveTo>
                  <a:cubicBezTo>
                    <a:pt x="90" y="187"/>
                    <a:pt x="89" y="188"/>
                    <a:pt x="89" y="188"/>
                  </a:cubicBezTo>
                  <a:cubicBezTo>
                    <a:pt x="88" y="188"/>
                    <a:pt x="88" y="188"/>
                    <a:pt x="87" y="188"/>
                  </a:cubicBezTo>
                  <a:cubicBezTo>
                    <a:pt x="87" y="188"/>
                    <a:pt x="86" y="188"/>
                    <a:pt x="86" y="189"/>
                  </a:cubicBezTo>
                  <a:cubicBezTo>
                    <a:pt x="86" y="189"/>
                    <a:pt x="86" y="190"/>
                    <a:pt x="86" y="190"/>
                  </a:cubicBezTo>
                  <a:cubicBezTo>
                    <a:pt x="87" y="189"/>
                    <a:pt x="88" y="189"/>
                    <a:pt x="88" y="189"/>
                  </a:cubicBezTo>
                  <a:cubicBezTo>
                    <a:pt x="87" y="189"/>
                    <a:pt x="87" y="189"/>
                    <a:pt x="87" y="189"/>
                  </a:cubicBezTo>
                  <a:cubicBezTo>
                    <a:pt x="87" y="189"/>
                    <a:pt x="87" y="189"/>
                    <a:pt x="87" y="189"/>
                  </a:cubicBezTo>
                  <a:cubicBezTo>
                    <a:pt x="88" y="189"/>
                    <a:pt x="88" y="189"/>
                    <a:pt x="88" y="189"/>
                  </a:cubicBezTo>
                  <a:cubicBezTo>
                    <a:pt x="87" y="190"/>
                    <a:pt x="88" y="190"/>
                    <a:pt x="88" y="191"/>
                  </a:cubicBezTo>
                  <a:cubicBezTo>
                    <a:pt x="87" y="191"/>
                    <a:pt x="87" y="191"/>
                    <a:pt x="87" y="191"/>
                  </a:cubicBezTo>
                  <a:cubicBezTo>
                    <a:pt x="87" y="191"/>
                    <a:pt x="88" y="191"/>
                    <a:pt x="88" y="192"/>
                  </a:cubicBezTo>
                  <a:cubicBezTo>
                    <a:pt x="88" y="192"/>
                    <a:pt x="87" y="192"/>
                    <a:pt x="88" y="192"/>
                  </a:cubicBezTo>
                  <a:cubicBezTo>
                    <a:pt x="88" y="192"/>
                    <a:pt x="88" y="191"/>
                    <a:pt x="89" y="191"/>
                  </a:cubicBezTo>
                  <a:cubicBezTo>
                    <a:pt x="88" y="190"/>
                    <a:pt x="89" y="189"/>
                    <a:pt x="89" y="189"/>
                  </a:cubicBezTo>
                  <a:cubicBezTo>
                    <a:pt x="89" y="189"/>
                    <a:pt x="89" y="188"/>
                    <a:pt x="89" y="188"/>
                  </a:cubicBezTo>
                  <a:cubicBezTo>
                    <a:pt x="90" y="189"/>
                    <a:pt x="91" y="188"/>
                    <a:pt x="91" y="189"/>
                  </a:cubicBezTo>
                  <a:cubicBezTo>
                    <a:pt x="91" y="188"/>
                    <a:pt x="91" y="188"/>
                    <a:pt x="91" y="188"/>
                  </a:cubicBezTo>
                  <a:cubicBezTo>
                    <a:pt x="90" y="188"/>
                    <a:pt x="90" y="188"/>
                    <a:pt x="89" y="188"/>
                  </a:cubicBezTo>
                  <a:cubicBezTo>
                    <a:pt x="90" y="187"/>
                    <a:pt x="91" y="188"/>
                    <a:pt x="90" y="187"/>
                  </a:cubicBezTo>
                  <a:moveTo>
                    <a:pt x="93" y="190"/>
                  </a:moveTo>
                  <a:cubicBezTo>
                    <a:pt x="94" y="190"/>
                    <a:pt x="94" y="191"/>
                    <a:pt x="94" y="190"/>
                  </a:cubicBezTo>
                  <a:cubicBezTo>
                    <a:pt x="94" y="189"/>
                    <a:pt x="93" y="190"/>
                    <a:pt x="93" y="190"/>
                  </a:cubicBezTo>
                  <a:moveTo>
                    <a:pt x="93" y="188"/>
                  </a:moveTo>
                  <a:cubicBezTo>
                    <a:pt x="93" y="188"/>
                    <a:pt x="93" y="188"/>
                    <a:pt x="93" y="189"/>
                  </a:cubicBezTo>
                  <a:cubicBezTo>
                    <a:pt x="93" y="189"/>
                    <a:pt x="92" y="189"/>
                    <a:pt x="92" y="190"/>
                  </a:cubicBezTo>
                  <a:cubicBezTo>
                    <a:pt x="93" y="189"/>
                    <a:pt x="93" y="189"/>
                    <a:pt x="94" y="189"/>
                  </a:cubicBezTo>
                  <a:cubicBezTo>
                    <a:pt x="93" y="188"/>
                    <a:pt x="94" y="188"/>
                    <a:pt x="93" y="188"/>
                  </a:cubicBezTo>
                  <a:moveTo>
                    <a:pt x="94" y="186"/>
                  </a:moveTo>
                  <a:cubicBezTo>
                    <a:pt x="94" y="186"/>
                    <a:pt x="93" y="186"/>
                    <a:pt x="93" y="186"/>
                  </a:cubicBezTo>
                  <a:cubicBezTo>
                    <a:pt x="93" y="186"/>
                    <a:pt x="93" y="186"/>
                    <a:pt x="93" y="187"/>
                  </a:cubicBezTo>
                  <a:cubicBezTo>
                    <a:pt x="94" y="187"/>
                    <a:pt x="94" y="186"/>
                    <a:pt x="94" y="186"/>
                  </a:cubicBezTo>
                  <a:moveTo>
                    <a:pt x="96" y="186"/>
                  </a:moveTo>
                  <a:cubicBezTo>
                    <a:pt x="96" y="185"/>
                    <a:pt x="96" y="186"/>
                    <a:pt x="97" y="186"/>
                  </a:cubicBezTo>
                  <a:cubicBezTo>
                    <a:pt x="97" y="186"/>
                    <a:pt x="97" y="185"/>
                    <a:pt x="97" y="185"/>
                  </a:cubicBezTo>
                  <a:cubicBezTo>
                    <a:pt x="97" y="184"/>
                    <a:pt x="97" y="185"/>
                    <a:pt x="96" y="184"/>
                  </a:cubicBezTo>
                  <a:cubicBezTo>
                    <a:pt x="97" y="184"/>
                    <a:pt x="98" y="185"/>
                    <a:pt x="98" y="184"/>
                  </a:cubicBezTo>
                  <a:cubicBezTo>
                    <a:pt x="97" y="184"/>
                    <a:pt x="97" y="183"/>
                    <a:pt x="96" y="184"/>
                  </a:cubicBezTo>
                  <a:cubicBezTo>
                    <a:pt x="96" y="185"/>
                    <a:pt x="96" y="185"/>
                    <a:pt x="95" y="186"/>
                  </a:cubicBezTo>
                  <a:cubicBezTo>
                    <a:pt x="95" y="186"/>
                    <a:pt x="95" y="187"/>
                    <a:pt x="95" y="187"/>
                  </a:cubicBezTo>
                  <a:cubicBezTo>
                    <a:pt x="94" y="187"/>
                    <a:pt x="95" y="187"/>
                    <a:pt x="95" y="186"/>
                  </a:cubicBezTo>
                  <a:cubicBezTo>
                    <a:pt x="95" y="186"/>
                    <a:pt x="96" y="187"/>
                    <a:pt x="96" y="186"/>
                  </a:cubicBezTo>
                  <a:cubicBezTo>
                    <a:pt x="96" y="186"/>
                    <a:pt x="95" y="186"/>
                    <a:pt x="96" y="186"/>
                  </a:cubicBezTo>
                  <a:moveTo>
                    <a:pt x="99" y="186"/>
                  </a:moveTo>
                  <a:cubicBezTo>
                    <a:pt x="98" y="186"/>
                    <a:pt x="98" y="186"/>
                    <a:pt x="98" y="187"/>
                  </a:cubicBezTo>
                  <a:cubicBezTo>
                    <a:pt x="98" y="187"/>
                    <a:pt x="98" y="186"/>
                    <a:pt x="98" y="187"/>
                  </a:cubicBezTo>
                  <a:cubicBezTo>
                    <a:pt x="98" y="188"/>
                    <a:pt x="98" y="187"/>
                    <a:pt x="97" y="188"/>
                  </a:cubicBezTo>
                  <a:cubicBezTo>
                    <a:pt x="97" y="188"/>
                    <a:pt x="97" y="188"/>
                    <a:pt x="98" y="189"/>
                  </a:cubicBezTo>
                  <a:cubicBezTo>
                    <a:pt x="98" y="188"/>
                    <a:pt x="99" y="188"/>
                    <a:pt x="99" y="187"/>
                  </a:cubicBezTo>
                  <a:cubicBezTo>
                    <a:pt x="98" y="187"/>
                    <a:pt x="99" y="186"/>
                    <a:pt x="99" y="186"/>
                  </a:cubicBezTo>
                  <a:moveTo>
                    <a:pt x="99" y="184"/>
                  </a:moveTo>
                  <a:cubicBezTo>
                    <a:pt x="99" y="185"/>
                    <a:pt x="100" y="186"/>
                    <a:pt x="101" y="185"/>
                  </a:cubicBezTo>
                  <a:cubicBezTo>
                    <a:pt x="100" y="185"/>
                    <a:pt x="100" y="185"/>
                    <a:pt x="100" y="184"/>
                  </a:cubicBezTo>
                  <a:cubicBezTo>
                    <a:pt x="100" y="184"/>
                    <a:pt x="101" y="184"/>
                    <a:pt x="100" y="184"/>
                  </a:cubicBezTo>
                  <a:cubicBezTo>
                    <a:pt x="100" y="184"/>
                    <a:pt x="99" y="184"/>
                    <a:pt x="99" y="184"/>
                  </a:cubicBezTo>
                  <a:cubicBezTo>
                    <a:pt x="98" y="184"/>
                    <a:pt x="97" y="185"/>
                    <a:pt x="98" y="185"/>
                  </a:cubicBezTo>
                  <a:lnTo>
                    <a:pt x="99" y="184"/>
                  </a:lnTo>
                  <a:close/>
                  <a:moveTo>
                    <a:pt x="100" y="188"/>
                  </a:moveTo>
                  <a:cubicBezTo>
                    <a:pt x="100" y="188"/>
                    <a:pt x="102" y="187"/>
                    <a:pt x="101" y="187"/>
                  </a:cubicBezTo>
                  <a:cubicBezTo>
                    <a:pt x="101" y="187"/>
                    <a:pt x="100" y="187"/>
                    <a:pt x="100" y="188"/>
                  </a:cubicBezTo>
                  <a:moveTo>
                    <a:pt x="102" y="188"/>
                  </a:moveTo>
                  <a:cubicBezTo>
                    <a:pt x="101" y="188"/>
                    <a:pt x="102" y="188"/>
                    <a:pt x="101" y="188"/>
                  </a:cubicBezTo>
                  <a:cubicBezTo>
                    <a:pt x="101" y="189"/>
                    <a:pt x="101" y="188"/>
                    <a:pt x="101" y="188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102" y="189"/>
                    <a:pt x="102" y="189"/>
                    <a:pt x="103" y="189"/>
                  </a:cubicBezTo>
                  <a:cubicBezTo>
                    <a:pt x="103" y="188"/>
                    <a:pt x="102" y="188"/>
                    <a:pt x="102" y="188"/>
                  </a:cubicBezTo>
                  <a:moveTo>
                    <a:pt x="102" y="184"/>
                  </a:moveTo>
                  <a:cubicBezTo>
                    <a:pt x="102" y="184"/>
                    <a:pt x="102" y="184"/>
                    <a:pt x="101" y="184"/>
                  </a:cubicBezTo>
                  <a:cubicBezTo>
                    <a:pt x="101" y="184"/>
                    <a:pt x="101" y="185"/>
                    <a:pt x="101" y="185"/>
                  </a:cubicBezTo>
                  <a:cubicBezTo>
                    <a:pt x="101" y="184"/>
                    <a:pt x="102" y="185"/>
                    <a:pt x="102" y="184"/>
                  </a:cubicBezTo>
                  <a:moveTo>
                    <a:pt x="104" y="186"/>
                  </a:moveTo>
                  <a:cubicBezTo>
                    <a:pt x="104" y="186"/>
                    <a:pt x="103" y="186"/>
                    <a:pt x="102" y="186"/>
                  </a:cubicBezTo>
                  <a:cubicBezTo>
                    <a:pt x="103" y="187"/>
                    <a:pt x="104" y="187"/>
                    <a:pt x="104" y="186"/>
                  </a:cubicBezTo>
                  <a:moveTo>
                    <a:pt x="106" y="184"/>
                  </a:moveTo>
                  <a:cubicBezTo>
                    <a:pt x="105" y="184"/>
                    <a:pt x="104" y="184"/>
                    <a:pt x="104" y="185"/>
                  </a:cubicBezTo>
                  <a:cubicBezTo>
                    <a:pt x="105" y="185"/>
                    <a:pt x="106" y="185"/>
                    <a:pt x="106" y="184"/>
                  </a:cubicBezTo>
                  <a:moveTo>
                    <a:pt x="105" y="181"/>
                  </a:moveTo>
                  <a:cubicBezTo>
                    <a:pt x="105" y="182"/>
                    <a:pt x="104" y="181"/>
                    <a:pt x="104" y="182"/>
                  </a:cubicBezTo>
                  <a:cubicBezTo>
                    <a:pt x="104" y="182"/>
                    <a:pt x="106" y="182"/>
                    <a:pt x="105" y="181"/>
                  </a:cubicBezTo>
                  <a:moveTo>
                    <a:pt x="104" y="179"/>
                  </a:moveTo>
                  <a:cubicBezTo>
                    <a:pt x="103" y="179"/>
                    <a:pt x="102" y="180"/>
                    <a:pt x="102" y="181"/>
                  </a:cubicBezTo>
                  <a:cubicBezTo>
                    <a:pt x="102" y="182"/>
                    <a:pt x="103" y="180"/>
                    <a:pt x="103" y="181"/>
                  </a:cubicBezTo>
                  <a:cubicBezTo>
                    <a:pt x="103" y="181"/>
                    <a:pt x="103" y="182"/>
                    <a:pt x="104" y="181"/>
                  </a:cubicBezTo>
                  <a:cubicBezTo>
                    <a:pt x="103" y="181"/>
                    <a:pt x="103" y="180"/>
                    <a:pt x="103" y="180"/>
                  </a:cubicBezTo>
                  <a:cubicBezTo>
                    <a:pt x="104" y="180"/>
                    <a:pt x="104" y="180"/>
                    <a:pt x="104" y="179"/>
                  </a:cubicBezTo>
                  <a:moveTo>
                    <a:pt x="110" y="175"/>
                  </a:moveTo>
                  <a:cubicBezTo>
                    <a:pt x="111" y="174"/>
                    <a:pt x="111" y="175"/>
                    <a:pt x="112" y="174"/>
                  </a:cubicBezTo>
                  <a:cubicBezTo>
                    <a:pt x="111" y="173"/>
                    <a:pt x="110" y="174"/>
                    <a:pt x="110" y="175"/>
                  </a:cubicBezTo>
                  <a:moveTo>
                    <a:pt x="108" y="183"/>
                  </a:moveTo>
                  <a:cubicBezTo>
                    <a:pt x="108" y="183"/>
                    <a:pt x="108" y="183"/>
                    <a:pt x="108" y="183"/>
                  </a:cubicBezTo>
                  <a:cubicBezTo>
                    <a:pt x="107" y="183"/>
                    <a:pt x="108" y="184"/>
                    <a:pt x="108" y="185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8" y="183"/>
                    <a:pt x="108" y="184"/>
                    <a:pt x="108" y="183"/>
                  </a:cubicBezTo>
                  <a:moveTo>
                    <a:pt x="105" y="179"/>
                  </a:moveTo>
                  <a:cubicBezTo>
                    <a:pt x="105" y="179"/>
                    <a:pt x="105" y="179"/>
                    <a:pt x="104" y="179"/>
                  </a:cubicBezTo>
                  <a:cubicBezTo>
                    <a:pt x="104" y="179"/>
                    <a:pt x="104" y="179"/>
                    <a:pt x="105" y="180"/>
                  </a:cubicBezTo>
                  <a:lnTo>
                    <a:pt x="105" y="179"/>
                  </a:lnTo>
                  <a:close/>
                  <a:moveTo>
                    <a:pt x="111" y="181"/>
                  </a:moveTo>
                  <a:cubicBezTo>
                    <a:pt x="110" y="182"/>
                    <a:pt x="110" y="182"/>
                    <a:pt x="109" y="183"/>
                  </a:cubicBezTo>
                  <a:cubicBezTo>
                    <a:pt x="109" y="182"/>
                    <a:pt x="109" y="182"/>
                    <a:pt x="109" y="181"/>
                  </a:cubicBezTo>
                  <a:cubicBezTo>
                    <a:pt x="108" y="181"/>
                    <a:pt x="109" y="183"/>
                    <a:pt x="109" y="183"/>
                  </a:cubicBezTo>
                  <a:cubicBezTo>
                    <a:pt x="110" y="183"/>
                    <a:pt x="110" y="182"/>
                    <a:pt x="111" y="182"/>
                  </a:cubicBezTo>
                  <a:cubicBezTo>
                    <a:pt x="111" y="182"/>
                    <a:pt x="111" y="181"/>
                    <a:pt x="111" y="181"/>
                  </a:cubicBezTo>
                  <a:moveTo>
                    <a:pt x="108" y="178"/>
                  </a:moveTo>
                  <a:cubicBezTo>
                    <a:pt x="109" y="177"/>
                    <a:pt x="107" y="178"/>
                    <a:pt x="107" y="179"/>
                  </a:cubicBezTo>
                  <a:cubicBezTo>
                    <a:pt x="108" y="179"/>
                    <a:pt x="108" y="179"/>
                    <a:pt x="108" y="178"/>
                  </a:cubicBezTo>
                  <a:moveTo>
                    <a:pt x="110" y="177"/>
                  </a:moveTo>
                  <a:cubicBezTo>
                    <a:pt x="109" y="176"/>
                    <a:pt x="109" y="176"/>
                    <a:pt x="109" y="176"/>
                  </a:cubicBezTo>
                  <a:cubicBezTo>
                    <a:pt x="109" y="176"/>
                    <a:pt x="110" y="175"/>
                    <a:pt x="110" y="175"/>
                  </a:cubicBezTo>
                  <a:cubicBezTo>
                    <a:pt x="109" y="176"/>
                    <a:pt x="108" y="176"/>
                    <a:pt x="108" y="176"/>
                  </a:cubicBezTo>
                  <a:cubicBezTo>
                    <a:pt x="108" y="177"/>
                    <a:pt x="109" y="176"/>
                    <a:pt x="110" y="177"/>
                  </a:cubicBezTo>
                  <a:cubicBezTo>
                    <a:pt x="109" y="177"/>
                    <a:pt x="109" y="177"/>
                    <a:pt x="109" y="178"/>
                  </a:cubicBezTo>
                  <a:cubicBezTo>
                    <a:pt x="108" y="176"/>
                    <a:pt x="106" y="177"/>
                    <a:pt x="107" y="178"/>
                  </a:cubicBezTo>
                  <a:cubicBezTo>
                    <a:pt x="107" y="178"/>
                    <a:pt x="108" y="178"/>
                    <a:pt x="108" y="177"/>
                  </a:cubicBezTo>
                  <a:cubicBezTo>
                    <a:pt x="110" y="178"/>
                    <a:pt x="108" y="178"/>
                    <a:pt x="109" y="179"/>
                  </a:cubicBezTo>
                  <a:cubicBezTo>
                    <a:pt x="110" y="178"/>
                    <a:pt x="109" y="177"/>
                    <a:pt x="110" y="177"/>
                  </a:cubicBezTo>
                  <a:moveTo>
                    <a:pt x="115" y="177"/>
                  </a:moveTo>
                  <a:cubicBezTo>
                    <a:pt x="115" y="178"/>
                    <a:pt x="114" y="177"/>
                    <a:pt x="114" y="177"/>
                  </a:cubicBezTo>
                  <a:cubicBezTo>
                    <a:pt x="114" y="178"/>
                    <a:pt x="115" y="178"/>
                    <a:pt x="114" y="178"/>
                  </a:cubicBezTo>
                  <a:cubicBezTo>
                    <a:pt x="114" y="178"/>
                    <a:pt x="114" y="178"/>
                    <a:pt x="114" y="179"/>
                  </a:cubicBezTo>
                  <a:cubicBezTo>
                    <a:pt x="113" y="178"/>
                    <a:pt x="114" y="178"/>
                    <a:pt x="113" y="178"/>
                  </a:cubicBezTo>
                  <a:cubicBezTo>
                    <a:pt x="113" y="178"/>
                    <a:pt x="112" y="178"/>
                    <a:pt x="113" y="179"/>
                  </a:cubicBezTo>
                  <a:cubicBezTo>
                    <a:pt x="113" y="178"/>
                    <a:pt x="113" y="178"/>
                    <a:pt x="113" y="179"/>
                  </a:cubicBezTo>
                  <a:cubicBezTo>
                    <a:pt x="112" y="180"/>
                    <a:pt x="111" y="179"/>
                    <a:pt x="111" y="179"/>
                  </a:cubicBezTo>
                  <a:cubicBezTo>
                    <a:pt x="112" y="180"/>
                    <a:pt x="111" y="180"/>
                    <a:pt x="112" y="181"/>
                  </a:cubicBezTo>
                  <a:cubicBezTo>
                    <a:pt x="113" y="180"/>
                    <a:pt x="113" y="180"/>
                    <a:pt x="114" y="180"/>
                  </a:cubicBezTo>
                  <a:cubicBezTo>
                    <a:pt x="114" y="180"/>
                    <a:pt x="114" y="179"/>
                    <a:pt x="114" y="179"/>
                  </a:cubicBezTo>
                  <a:cubicBezTo>
                    <a:pt x="115" y="179"/>
                    <a:pt x="115" y="179"/>
                    <a:pt x="116" y="178"/>
                  </a:cubicBezTo>
                  <a:cubicBezTo>
                    <a:pt x="115" y="178"/>
                    <a:pt x="116" y="178"/>
                    <a:pt x="115" y="177"/>
                  </a:cubicBezTo>
                  <a:moveTo>
                    <a:pt x="114" y="176"/>
                  </a:moveTo>
                  <a:cubicBezTo>
                    <a:pt x="113" y="176"/>
                    <a:pt x="113" y="176"/>
                    <a:pt x="113" y="177"/>
                  </a:cubicBezTo>
                  <a:cubicBezTo>
                    <a:pt x="112" y="176"/>
                    <a:pt x="112" y="177"/>
                    <a:pt x="112" y="176"/>
                  </a:cubicBezTo>
                  <a:cubicBezTo>
                    <a:pt x="111" y="176"/>
                    <a:pt x="111" y="177"/>
                    <a:pt x="112" y="177"/>
                  </a:cubicBezTo>
                  <a:cubicBezTo>
                    <a:pt x="112" y="177"/>
                    <a:pt x="112" y="176"/>
                    <a:pt x="112" y="177"/>
                  </a:cubicBezTo>
                  <a:cubicBezTo>
                    <a:pt x="112" y="177"/>
                    <a:pt x="112" y="177"/>
                    <a:pt x="112" y="177"/>
                  </a:cubicBezTo>
                  <a:cubicBezTo>
                    <a:pt x="112" y="177"/>
                    <a:pt x="111" y="178"/>
                    <a:pt x="111" y="178"/>
                  </a:cubicBezTo>
                  <a:cubicBezTo>
                    <a:pt x="112" y="178"/>
                    <a:pt x="112" y="178"/>
                    <a:pt x="113" y="177"/>
                  </a:cubicBezTo>
                  <a:cubicBezTo>
                    <a:pt x="114" y="177"/>
                    <a:pt x="114" y="177"/>
                    <a:pt x="115" y="176"/>
                  </a:cubicBezTo>
                  <a:cubicBezTo>
                    <a:pt x="114" y="176"/>
                    <a:pt x="114" y="176"/>
                    <a:pt x="114" y="176"/>
                  </a:cubicBezTo>
                  <a:moveTo>
                    <a:pt x="114" y="173"/>
                  </a:moveTo>
                  <a:cubicBezTo>
                    <a:pt x="114" y="173"/>
                    <a:pt x="114" y="174"/>
                    <a:pt x="113" y="174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3" y="171"/>
                  </a:cubicBezTo>
                  <a:cubicBezTo>
                    <a:pt x="112" y="172"/>
                    <a:pt x="113" y="173"/>
                    <a:pt x="112" y="174"/>
                  </a:cubicBezTo>
                  <a:cubicBezTo>
                    <a:pt x="113" y="174"/>
                    <a:pt x="113" y="174"/>
                    <a:pt x="113" y="174"/>
                  </a:cubicBezTo>
                  <a:cubicBezTo>
                    <a:pt x="113" y="174"/>
                    <a:pt x="113" y="174"/>
                    <a:pt x="113" y="175"/>
                  </a:cubicBezTo>
                  <a:cubicBezTo>
                    <a:pt x="113" y="174"/>
                    <a:pt x="114" y="174"/>
                    <a:pt x="114" y="174"/>
                  </a:cubicBezTo>
                  <a:cubicBezTo>
                    <a:pt x="114" y="174"/>
                    <a:pt x="114" y="175"/>
                    <a:pt x="114" y="175"/>
                  </a:cubicBezTo>
                  <a:cubicBezTo>
                    <a:pt x="113" y="174"/>
                    <a:pt x="115" y="174"/>
                    <a:pt x="114" y="173"/>
                  </a:cubicBezTo>
                  <a:moveTo>
                    <a:pt x="117" y="173"/>
                  </a:moveTo>
                  <a:cubicBezTo>
                    <a:pt x="117" y="173"/>
                    <a:pt x="116" y="174"/>
                    <a:pt x="115" y="175"/>
                  </a:cubicBezTo>
                  <a:cubicBezTo>
                    <a:pt x="117" y="175"/>
                    <a:pt x="117" y="174"/>
                    <a:pt x="117" y="173"/>
                  </a:cubicBezTo>
                  <a:moveTo>
                    <a:pt x="117" y="172"/>
                  </a:moveTo>
                  <a:cubicBezTo>
                    <a:pt x="117" y="172"/>
                    <a:pt x="117" y="172"/>
                    <a:pt x="117" y="172"/>
                  </a:cubicBezTo>
                  <a:cubicBezTo>
                    <a:pt x="117" y="171"/>
                    <a:pt x="118" y="172"/>
                    <a:pt x="118" y="171"/>
                  </a:cubicBezTo>
                  <a:cubicBezTo>
                    <a:pt x="118" y="171"/>
                    <a:pt x="119" y="171"/>
                    <a:pt x="118" y="170"/>
                  </a:cubicBezTo>
                  <a:cubicBezTo>
                    <a:pt x="118" y="171"/>
                    <a:pt x="118" y="172"/>
                    <a:pt x="117" y="171"/>
                  </a:cubicBezTo>
                  <a:cubicBezTo>
                    <a:pt x="118" y="171"/>
                    <a:pt x="117" y="170"/>
                    <a:pt x="117" y="170"/>
                  </a:cubicBezTo>
                  <a:cubicBezTo>
                    <a:pt x="118" y="170"/>
                    <a:pt x="118" y="170"/>
                    <a:pt x="118" y="169"/>
                  </a:cubicBezTo>
                  <a:cubicBezTo>
                    <a:pt x="117" y="169"/>
                    <a:pt x="117" y="170"/>
                    <a:pt x="116" y="170"/>
                  </a:cubicBezTo>
                  <a:cubicBezTo>
                    <a:pt x="116" y="170"/>
                    <a:pt x="116" y="170"/>
                    <a:pt x="116" y="170"/>
                  </a:cubicBezTo>
                  <a:cubicBezTo>
                    <a:pt x="115" y="170"/>
                    <a:pt x="115" y="170"/>
                    <a:pt x="115" y="171"/>
                  </a:cubicBezTo>
                  <a:cubicBezTo>
                    <a:pt x="115" y="172"/>
                    <a:pt x="116" y="170"/>
                    <a:pt x="116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6" y="173"/>
                    <a:pt x="116" y="171"/>
                    <a:pt x="117" y="171"/>
                  </a:cubicBezTo>
                  <a:cubicBezTo>
                    <a:pt x="117" y="172"/>
                    <a:pt x="117" y="172"/>
                    <a:pt x="117" y="172"/>
                  </a:cubicBezTo>
                  <a:cubicBezTo>
                    <a:pt x="117" y="172"/>
                    <a:pt x="117" y="172"/>
                    <a:pt x="117" y="172"/>
                  </a:cubicBezTo>
                  <a:moveTo>
                    <a:pt x="120" y="170"/>
                  </a:moveTo>
                  <a:cubicBezTo>
                    <a:pt x="119" y="170"/>
                    <a:pt x="120" y="170"/>
                    <a:pt x="120" y="171"/>
                  </a:cubicBezTo>
                  <a:cubicBezTo>
                    <a:pt x="119" y="172"/>
                    <a:pt x="118" y="172"/>
                    <a:pt x="118" y="173"/>
                  </a:cubicBezTo>
                  <a:cubicBezTo>
                    <a:pt x="118" y="172"/>
                    <a:pt x="118" y="173"/>
                    <a:pt x="119" y="173"/>
                  </a:cubicBezTo>
                  <a:cubicBezTo>
                    <a:pt x="119" y="172"/>
                    <a:pt x="120" y="172"/>
                    <a:pt x="121" y="170"/>
                  </a:cubicBezTo>
                  <a:lnTo>
                    <a:pt x="120" y="170"/>
                  </a:lnTo>
                  <a:close/>
                  <a:moveTo>
                    <a:pt x="124" y="165"/>
                  </a:moveTo>
                  <a:cubicBezTo>
                    <a:pt x="124" y="165"/>
                    <a:pt x="124" y="165"/>
                    <a:pt x="123" y="165"/>
                  </a:cubicBezTo>
                  <a:cubicBezTo>
                    <a:pt x="123" y="165"/>
                    <a:pt x="123" y="166"/>
                    <a:pt x="123" y="166"/>
                  </a:cubicBezTo>
                  <a:cubicBezTo>
                    <a:pt x="124" y="166"/>
                    <a:pt x="124" y="166"/>
                    <a:pt x="124" y="165"/>
                  </a:cubicBezTo>
                  <a:moveTo>
                    <a:pt x="124" y="162"/>
                  </a:moveTo>
                  <a:cubicBezTo>
                    <a:pt x="124" y="162"/>
                    <a:pt x="123" y="163"/>
                    <a:pt x="123" y="163"/>
                  </a:cubicBezTo>
                  <a:cubicBezTo>
                    <a:pt x="124" y="163"/>
                    <a:pt x="124" y="162"/>
                    <a:pt x="124" y="162"/>
                  </a:cubicBezTo>
                  <a:moveTo>
                    <a:pt x="125" y="157"/>
                  </a:moveTo>
                  <a:cubicBezTo>
                    <a:pt x="124" y="157"/>
                    <a:pt x="125" y="157"/>
                    <a:pt x="124" y="158"/>
                  </a:cubicBezTo>
                  <a:cubicBezTo>
                    <a:pt x="125" y="158"/>
                    <a:pt x="126" y="157"/>
                    <a:pt x="125" y="157"/>
                  </a:cubicBezTo>
                  <a:moveTo>
                    <a:pt x="127" y="158"/>
                  </a:moveTo>
                  <a:cubicBezTo>
                    <a:pt x="127" y="158"/>
                    <a:pt x="125" y="159"/>
                    <a:pt x="126" y="160"/>
                  </a:cubicBezTo>
                  <a:cubicBezTo>
                    <a:pt x="126" y="159"/>
                    <a:pt x="127" y="159"/>
                    <a:pt x="127" y="158"/>
                  </a:cubicBezTo>
                  <a:moveTo>
                    <a:pt x="132" y="156"/>
                  </a:moveTo>
                  <a:cubicBezTo>
                    <a:pt x="132" y="156"/>
                    <a:pt x="131" y="156"/>
                    <a:pt x="131" y="156"/>
                  </a:cubicBezTo>
                  <a:cubicBezTo>
                    <a:pt x="132" y="157"/>
                    <a:pt x="132" y="157"/>
                    <a:pt x="132" y="157"/>
                  </a:cubicBezTo>
                  <a:cubicBezTo>
                    <a:pt x="132" y="156"/>
                    <a:pt x="132" y="156"/>
                    <a:pt x="132" y="156"/>
                  </a:cubicBezTo>
                  <a:moveTo>
                    <a:pt x="132" y="154"/>
                  </a:moveTo>
                  <a:cubicBezTo>
                    <a:pt x="131" y="154"/>
                    <a:pt x="131" y="155"/>
                    <a:pt x="132" y="156"/>
                  </a:cubicBezTo>
                  <a:cubicBezTo>
                    <a:pt x="132" y="156"/>
                    <a:pt x="133" y="155"/>
                    <a:pt x="133" y="155"/>
                  </a:cubicBezTo>
                  <a:cubicBezTo>
                    <a:pt x="133" y="155"/>
                    <a:pt x="132" y="155"/>
                    <a:pt x="132" y="155"/>
                  </a:cubicBezTo>
                  <a:cubicBezTo>
                    <a:pt x="133" y="154"/>
                    <a:pt x="132" y="154"/>
                    <a:pt x="132" y="154"/>
                  </a:cubicBezTo>
                  <a:moveTo>
                    <a:pt x="134" y="151"/>
                  </a:moveTo>
                  <a:cubicBezTo>
                    <a:pt x="133" y="151"/>
                    <a:pt x="134" y="152"/>
                    <a:pt x="134" y="153"/>
                  </a:cubicBezTo>
                  <a:cubicBezTo>
                    <a:pt x="134" y="153"/>
                    <a:pt x="132" y="154"/>
                    <a:pt x="133" y="154"/>
                  </a:cubicBezTo>
                  <a:cubicBezTo>
                    <a:pt x="134" y="153"/>
                    <a:pt x="135" y="152"/>
                    <a:pt x="134" y="151"/>
                  </a:cubicBezTo>
                  <a:moveTo>
                    <a:pt x="133" y="148"/>
                  </a:moveTo>
                  <a:cubicBezTo>
                    <a:pt x="132" y="149"/>
                    <a:pt x="132" y="149"/>
                    <a:pt x="132" y="150"/>
                  </a:cubicBezTo>
                  <a:cubicBezTo>
                    <a:pt x="132" y="149"/>
                    <a:pt x="133" y="149"/>
                    <a:pt x="133" y="148"/>
                  </a:cubicBezTo>
                  <a:moveTo>
                    <a:pt x="132" y="162"/>
                  </a:moveTo>
                  <a:cubicBezTo>
                    <a:pt x="131" y="163"/>
                    <a:pt x="131" y="163"/>
                    <a:pt x="130" y="164"/>
                  </a:cubicBezTo>
                  <a:cubicBezTo>
                    <a:pt x="131" y="165"/>
                    <a:pt x="132" y="163"/>
                    <a:pt x="132" y="162"/>
                  </a:cubicBezTo>
                  <a:moveTo>
                    <a:pt x="133" y="160"/>
                  </a:moveTo>
                  <a:cubicBezTo>
                    <a:pt x="133" y="161"/>
                    <a:pt x="132" y="161"/>
                    <a:pt x="132" y="162"/>
                  </a:cubicBezTo>
                  <a:cubicBezTo>
                    <a:pt x="133" y="161"/>
                    <a:pt x="133" y="161"/>
                    <a:pt x="133" y="162"/>
                  </a:cubicBezTo>
                  <a:cubicBezTo>
                    <a:pt x="133" y="162"/>
                    <a:pt x="134" y="161"/>
                    <a:pt x="133" y="160"/>
                  </a:cubicBezTo>
                  <a:moveTo>
                    <a:pt x="137" y="159"/>
                  </a:moveTo>
                  <a:cubicBezTo>
                    <a:pt x="136" y="159"/>
                    <a:pt x="135" y="158"/>
                    <a:pt x="135" y="159"/>
                  </a:cubicBezTo>
                  <a:cubicBezTo>
                    <a:pt x="136" y="160"/>
                    <a:pt x="136" y="159"/>
                    <a:pt x="137" y="159"/>
                  </a:cubicBezTo>
                  <a:moveTo>
                    <a:pt x="136" y="158"/>
                  </a:moveTo>
                  <a:cubicBezTo>
                    <a:pt x="135" y="159"/>
                    <a:pt x="135" y="156"/>
                    <a:pt x="134" y="158"/>
                  </a:cubicBezTo>
                  <a:cubicBezTo>
                    <a:pt x="135" y="158"/>
                    <a:pt x="136" y="158"/>
                    <a:pt x="136" y="158"/>
                  </a:cubicBezTo>
                  <a:moveTo>
                    <a:pt x="138" y="151"/>
                  </a:moveTo>
                  <a:cubicBezTo>
                    <a:pt x="138" y="151"/>
                    <a:pt x="139" y="151"/>
                    <a:pt x="139" y="151"/>
                  </a:cubicBezTo>
                  <a:cubicBezTo>
                    <a:pt x="139" y="151"/>
                    <a:pt x="139" y="151"/>
                    <a:pt x="139" y="150"/>
                  </a:cubicBezTo>
                  <a:cubicBezTo>
                    <a:pt x="138" y="150"/>
                    <a:pt x="138" y="151"/>
                    <a:pt x="138" y="151"/>
                  </a:cubicBezTo>
                  <a:moveTo>
                    <a:pt x="142" y="151"/>
                  </a:moveTo>
                  <a:cubicBezTo>
                    <a:pt x="142" y="151"/>
                    <a:pt x="141" y="150"/>
                    <a:pt x="141" y="151"/>
                  </a:cubicBezTo>
                  <a:cubicBezTo>
                    <a:pt x="141" y="151"/>
                    <a:pt x="140" y="151"/>
                    <a:pt x="140" y="151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39" y="151"/>
                    <a:pt x="139" y="153"/>
                    <a:pt x="139" y="154"/>
                  </a:cubicBezTo>
                  <a:cubicBezTo>
                    <a:pt x="138" y="154"/>
                    <a:pt x="137" y="154"/>
                    <a:pt x="137" y="155"/>
                  </a:cubicBezTo>
                  <a:cubicBezTo>
                    <a:pt x="137" y="154"/>
                    <a:pt x="137" y="153"/>
                    <a:pt x="137" y="153"/>
                  </a:cubicBezTo>
                  <a:cubicBezTo>
                    <a:pt x="137" y="154"/>
                    <a:pt x="136" y="155"/>
                    <a:pt x="137" y="156"/>
                  </a:cubicBezTo>
                  <a:cubicBezTo>
                    <a:pt x="137" y="156"/>
                    <a:pt x="137" y="155"/>
                    <a:pt x="138" y="155"/>
                  </a:cubicBezTo>
                  <a:cubicBezTo>
                    <a:pt x="137" y="156"/>
                    <a:pt x="138" y="157"/>
                    <a:pt x="137" y="156"/>
                  </a:cubicBezTo>
                  <a:cubicBezTo>
                    <a:pt x="137" y="156"/>
                    <a:pt x="137" y="156"/>
                    <a:pt x="137" y="156"/>
                  </a:cubicBezTo>
                  <a:cubicBezTo>
                    <a:pt x="137" y="156"/>
                    <a:pt x="136" y="156"/>
                    <a:pt x="136" y="156"/>
                  </a:cubicBezTo>
                  <a:cubicBezTo>
                    <a:pt x="136" y="156"/>
                    <a:pt x="135" y="156"/>
                    <a:pt x="135" y="156"/>
                  </a:cubicBezTo>
                  <a:cubicBezTo>
                    <a:pt x="136" y="156"/>
                    <a:pt x="135" y="157"/>
                    <a:pt x="136" y="157"/>
                  </a:cubicBezTo>
                  <a:cubicBezTo>
                    <a:pt x="136" y="157"/>
                    <a:pt x="136" y="156"/>
                    <a:pt x="137" y="157"/>
                  </a:cubicBezTo>
                  <a:cubicBezTo>
                    <a:pt x="137" y="157"/>
                    <a:pt x="138" y="158"/>
                    <a:pt x="138" y="158"/>
                  </a:cubicBezTo>
                  <a:cubicBezTo>
                    <a:pt x="139" y="157"/>
                    <a:pt x="139" y="157"/>
                    <a:pt x="139" y="157"/>
                  </a:cubicBezTo>
                  <a:cubicBezTo>
                    <a:pt x="138" y="157"/>
                    <a:pt x="138" y="158"/>
                    <a:pt x="138" y="157"/>
                  </a:cubicBezTo>
                  <a:cubicBezTo>
                    <a:pt x="138" y="157"/>
                    <a:pt x="138" y="156"/>
                    <a:pt x="138" y="156"/>
                  </a:cubicBezTo>
                  <a:cubicBezTo>
                    <a:pt x="138" y="156"/>
                    <a:pt x="138" y="157"/>
                    <a:pt x="138" y="157"/>
                  </a:cubicBezTo>
                  <a:cubicBezTo>
                    <a:pt x="139" y="156"/>
                    <a:pt x="139" y="156"/>
                    <a:pt x="139" y="155"/>
                  </a:cubicBezTo>
                  <a:cubicBezTo>
                    <a:pt x="140" y="155"/>
                    <a:pt x="141" y="154"/>
                    <a:pt x="140" y="154"/>
                  </a:cubicBezTo>
                  <a:cubicBezTo>
                    <a:pt x="139" y="155"/>
                    <a:pt x="138" y="155"/>
                    <a:pt x="138" y="155"/>
                  </a:cubicBezTo>
                  <a:cubicBezTo>
                    <a:pt x="137" y="154"/>
                    <a:pt x="139" y="154"/>
                    <a:pt x="139" y="154"/>
                  </a:cubicBezTo>
                  <a:cubicBezTo>
                    <a:pt x="140" y="153"/>
                    <a:pt x="140" y="152"/>
                    <a:pt x="140" y="152"/>
                  </a:cubicBezTo>
                  <a:cubicBezTo>
                    <a:pt x="141" y="152"/>
                    <a:pt x="139" y="153"/>
                    <a:pt x="141" y="153"/>
                  </a:cubicBezTo>
                  <a:cubicBezTo>
                    <a:pt x="141" y="152"/>
                    <a:pt x="141" y="152"/>
                    <a:pt x="142" y="151"/>
                  </a:cubicBezTo>
                  <a:moveTo>
                    <a:pt x="138" y="144"/>
                  </a:moveTo>
                  <a:cubicBezTo>
                    <a:pt x="137" y="144"/>
                    <a:pt x="136" y="144"/>
                    <a:pt x="136" y="145"/>
                  </a:cubicBezTo>
                  <a:cubicBezTo>
                    <a:pt x="137" y="145"/>
                    <a:pt x="137" y="145"/>
                    <a:pt x="137" y="145"/>
                  </a:cubicBezTo>
                  <a:cubicBezTo>
                    <a:pt x="137" y="146"/>
                    <a:pt x="137" y="146"/>
                    <a:pt x="137" y="147"/>
                  </a:cubicBezTo>
                  <a:cubicBezTo>
                    <a:pt x="136" y="146"/>
                    <a:pt x="136" y="147"/>
                    <a:pt x="136" y="147"/>
                  </a:cubicBezTo>
                  <a:cubicBezTo>
                    <a:pt x="135" y="148"/>
                    <a:pt x="136" y="148"/>
                    <a:pt x="135" y="148"/>
                  </a:cubicBezTo>
                  <a:cubicBezTo>
                    <a:pt x="136" y="149"/>
                    <a:pt x="136" y="149"/>
                    <a:pt x="136" y="149"/>
                  </a:cubicBezTo>
                  <a:cubicBezTo>
                    <a:pt x="137" y="148"/>
                    <a:pt x="138" y="146"/>
                    <a:pt x="138" y="144"/>
                  </a:cubicBezTo>
                  <a:moveTo>
                    <a:pt x="139" y="138"/>
                  </a:moveTo>
                  <a:cubicBezTo>
                    <a:pt x="139" y="139"/>
                    <a:pt x="139" y="139"/>
                    <a:pt x="139" y="140"/>
                  </a:cubicBezTo>
                  <a:cubicBezTo>
                    <a:pt x="138" y="140"/>
                    <a:pt x="139" y="139"/>
                    <a:pt x="138" y="139"/>
                  </a:cubicBezTo>
                  <a:cubicBezTo>
                    <a:pt x="138" y="139"/>
                    <a:pt x="138" y="140"/>
                    <a:pt x="138" y="139"/>
                  </a:cubicBezTo>
                  <a:cubicBezTo>
                    <a:pt x="138" y="140"/>
                    <a:pt x="138" y="140"/>
                    <a:pt x="138" y="140"/>
                  </a:cubicBezTo>
                  <a:cubicBezTo>
                    <a:pt x="138" y="140"/>
                    <a:pt x="139" y="140"/>
                    <a:pt x="139" y="140"/>
                  </a:cubicBezTo>
                  <a:cubicBezTo>
                    <a:pt x="138" y="140"/>
                    <a:pt x="138" y="142"/>
                    <a:pt x="138" y="142"/>
                  </a:cubicBezTo>
                  <a:cubicBezTo>
                    <a:pt x="138" y="142"/>
                    <a:pt x="138" y="142"/>
                    <a:pt x="138" y="142"/>
                  </a:cubicBezTo>
                  <a:cubicBezTo>
                    <a:pt x="138" y="143"/>
                    <a:pt x="136" y="144"/>
                    <a:pt x="137" y="144"/>
                  </a:cubicBezTo>
                  <a:cubicBezTo>
                    <a:pt x="137" y="143"/>
                    <a:pt x="138" y="143"/>
                    <a:pt x="138" y="144"/>
                  </a:cubicBezTo>
                  <a:cubicBezTo>
                    <a:pt x="139" y="143"/>
                    <a:pt x="139" y="142"/>
                    <a:pt x="138" y="142"/>
                  </a:cubicBezTo>
                  <a:cubicBezTo>
                    <a:pt x="139" y="140"/>
                    <a:pt x="141" y="139"/>
                    <a:pt x="139" y="138"/>
                  </a:cubicBezTo>
                  <a:moveTo>
                    <a:pt x="148" y="135"/>
                  </a:moveTo>
                  <a:cubicBezTo>
                    <a:pt x="148" y="136"/>
                    <a:pt x="147" y="136"/>
                    <a:pt x="148" y="136"/>
                  </a:cubicBezTo>
                  <a:cubicBezTo>
                    <a:pt x="149" y="136"/>
                    <a:pt x="148" y="136"/>
                    <a:pt x="149" y="135"/>
                  </a:cubicBezTo>
                  <a:lnTo>
                    <a:pt x="148" y="135"/>
                  </a:lnTo>
                  <a:close/>
                  <a:moveTo>
                    <a:pt x="144" y="132"/>
                  </a:moveTo>
                  <a:cubicBezTo>
                    <a:pt x="143" y="133"/>
                    <a:pt x="143" y="133"/>
                    <a:pt x="143" y="134"/>
                  </a:cubicBezTo>
                  <a:cubicBezTo>
                    <a:pt x="144" y="134"/>
                    <a:pt x="144" y="133"/>
                    <a:pt x="144" y="132"/>
                  </a:cubicBezTo>
                  <a:moveTo>
                    <a:pt x="141" y="132"/>
                  </a:moveTo>
                  <a:cubicBezTo>
                    <a:pt x="141" y="133"/>
                    <a:pt x="141" y="131"/>
                    <a:pt x="140" y="132"/>
                  </a:cubicBezTo>
                  <a:cubicBezTo>
                    <a:pt x="140" y="133"/>
                    <a:pt x="140" y="134"/>
                    <a:pt x="140" y="134"/>
                  </a:cubicBezTo>
                  <a:cubicBezTo>
                    <a:pt x="140" y="135"/>
                    <a:pt x="140" y="134"/>
                    <a:pt x="141" y="135"/>
                  </a:cubicBezTo>
                  <a:cubicBezTo>
                    <a:pt x="140" y="135"/>
                    <a:pt x="139" y="136"/>
                    <a:pt x="139" y="136"/>
                  </a:cubicBezTo>
                  <a:cubicBezTo>
                    <a:pt x="139" y="137"/>
                    <a:pt x="139" y="137"/>
                    <a:pt x="140" y="137"/>
                  </a:cubicBezTo>
                  <a:cubicBezTo>
                    <a:pt x="140" y="137"/>
                    <a:pt x="141" y="136"/>
                    <a:pt x="140" y="136"/>
                  </a:cubicBezTo>
                  <a:cubicBezTo>
                    <a:pt x="140" y="136"/>
                    <a:pt x="141" y="135"/>
                    <a:pt x="141" y="135"/>
                  </a:cubicBezTo>
                  <a:cubicBezTo>
                    <a:pt x="140" y="134"/>
                    <a:pt x="142" y="133"/>
                    <a:pt x="141" y="132"/>
                  </a:cubicBezTo>
                  <a:moveTo>
                    <a:pt x="140" y="131"/>
                  </a:moveTo>
                  <a:cubicBezTo>
                    <a:pt x="140" y="131"/>
                    <a:pt x="141" y="131"/>
                    <a:pt x="141" y="131"/>
                  </a:cubicBezTo>
                  <a:cubicBezTo>
                    <a:pt x="141" y="131"/>
                    <a:pt x="142" y="131"/>
                    <a:pt x="142" y="130"/>
                  </a:cubicBezTo>
                  <a:cubicBezTo>
                    <a:pt x="141" y="130"/>
                    <a:pt x="140" y="131"/>
                    <a:pt x="140" y="131"/>
                  </a:cubicBezTo>
                  <a:moveTo>
                    <a:pt x="117" y="30"/>
                  </a:moveTo>
                  <a:cubicBezTo>
                    <a:pt x="117" y="30"/>
                    <a:pt x="117" y="30"/>
                    <a:pt x="116" y="30"/>
                  </a:cubicBezTo>
                  <a:cubicBezTo>
                    <a:pt x="117" y="31"/>
                    <a:pt x="115" y="30"/>
                    <a:pt x="116" y="31"/>
                  </a:cubicBezTo>
                  <a:cubicBezTo>
                    <a:pt x="116" y="31"/>
                    <a:pt x="116" y="31"/>
                    <a:pt x="117" y="30"/>
                  </a:cubicBezTo>
                  <a:moveTo>
                    <a:pt x="121" y="43"/>
                  </a:moveTo>
                  <a:cubicBezTo>
                    <a:pt x="120" y="43"/>
                    <a:pt x="120" y="42"/>
                    <a:pt x="119" y="42"/>
                  </a:cubicBezTo>
                  <a:cubicBezTo>
                    <a:pt x="119" y="42"/>
                    <a:pt x="120" y="43"/>
                    <a:pt x="121" y="43"/>
                  </a:cubicBezTo>
                  <a:moveTo>
                    <a:pt x="133" y="48"/>
                  </a:moveTo>
                  <a:cubicBezTo>
                    <a:pt x="132" y="48"/>
                    <a:pt x="133" y="47"/>
                    <a:pt x="132" y="47"/>
                  </a:cubicBezTo>
                  <a:cubicBezTo>
                    <a:pt x="132" y="47"/>
                    <a:pt x="132" y="48"/>
                    <a:pt x="133" y="48"/>
                  </a:cubicBezTo>
                  <a:moveTo>
                    <a:pt x="135" y="51"/>
                  </a:moveTo>
                  <a:cubicBezTo>
                    <a:pt x="135" y="51"/>
                    <a:pt x="135" y="49"/>
                    <a:pt x="134" y="49"/>
                  </a:cubicBezTo>
                  <a:cubicBezTo>
                    <a:pt x="134" y="50"/>
                    <a:pt x="135" y="52"/>
                    <a:pt x="135" y="51"/>
                  </a:cubicBezTo>
                  <a:moveTo>
                    <a:pt x="147" y="73"/>
                  </a:moveTo>
                  <a:cubicBezTo>
                    <a:pt x="147" y="73"/>
                    <a:pt x="146" y="73"/>
                    <a:pt x="146" y="73"/>
                  </a:cubicBezTo>
                  <a:cubicBezTo>
                    <a:pt x="146" y="74"/>
                    <a:pt x="146" y="74"/>
                    <a:pt x="146" y="74"/>
                  </a:cubicBezTo>
                  <a:cubicBezTo>
                    <a:pt x="147" y="74"/>
                    <a:pt x="147" y="74"/>
                    <a:pt x="147" y="73"/>
                  </a:cubicBezTo>
                  <a:moveTo>
                    <a:pt x="145" y="86"/>
                  </a:moveTo>
                  <a:cubicBezTo>
                    <a:pt x="145" y="85"/>
                    <a:pt x="146" y="85"/>
                    <a:pt x="145" y="84"/>
                  </a:cubicBezTo>
                  <a:cubicBezTo>
                    <a:pt x="145" y="84"/>
                    <a:pt x="145" y="85"/>
                    <a:pt x="144" y="85"/>
                  </a:cubicBezTo>
                  <a:cubicBezTo>
                    <a:pt x="144" y="85"/>
                    <a:pt x="145" y="86"/>
                    <a:pt x="145" y="86"/>
                  </a:cubicBezTo>
                  <a:moveTo>
                    <a:pt x="152" y="89"/>
                  </a:moveTo>
                  <a:cubicBezTo>
                    <a:pt x="152" y="88"/>
                    <a:pt x="152" y="88"/>
                    <a:pt x="152" y="88"/>
                  </a:cubicBezTo>
                  <a:cubicBezTo>
                    <a:pt x="152" y="88"/>
                    <a:pt x="152" y="88"/>
                    <a:pt x="151" y="89"/>
                  </a:cubicBezTo>
                  <a:cubicBezTo>
                    <a:pt x="151" y="89"/>
                    <a:pt x="151" y="88"/>
                    <a:pt x="150" y="88"/>
                  </a:cubicBezTo>
                  <a:cubicBezTo>
                    <a:pt x="150" y="90"/>
                    <a:pt x="151" y="89"/>
                    <a:pt x="152" y="89"/>
                  </a:cubicBezTo>
                  <a:moveTo>
                    <a:pt x="153" y="103"/>
                  </a:moveTo>
                  <a:cubicBezTo>
                    <a:pt x="153" y="103"/>
                    <a:pt x="153" y="102"/>
                    <a:pt x="152" y="102"/>
                  </a:cubicBezTo>
                  <a:cubicBezTo>
                    <a:pt x="152" y="103"/>
                    <a:pt x="152" y="103"/>
                    <a:pt x="153" y="103"/>
                  </a:cubicBezTo>
                  <a:moveTo>
                    <a:pt x="148" y="110"/>
                  </a:moveTo>
                  <a:cubicBezTo>
                    <a:pt x="148" y="109"/>
                    <a:pt x="148" y="109"/>
                    <a:pt x="148" y="109"/>
                  </a:cubicBezTo>
                  <a:cubicBezTo>
                    <a:pt x="147" y="108"/>
                    <a:pt x="147" y="110"/>
                    <a:pt x="148" y="110"/>
                  </a:cubicBezTo>
                  <a:moveTo>
                    <a:pt x="151" y="112"/>
                  </a:moveTo>
                  <a:cubicBezTo>
                    <a:pt x="151" y="111"/>
                    <a:pt x="152" y="110"/>
                    <a:pt x="151" y="110"/>
                  </a:cubicBezTo>
                  <a:cubicBezTo>
                    <a:pt x="151" y="111"/>
                    <a:pt x="150" y="112"/>
                    <a:pt x="151" y="112"/>
                  </a:cubicBezTo>
                  <a:moveTo>
                    <a:pt x="150" y="116"/>
                  </a:moveTo>
                  <a:cubicBezTo>
                    <a:pt x="151" y="115"/>
                    <a:pt x="150" y="114"/>
                    <a:pt x="150" y="114"/>
                  </a:cubicBezTo>
                  <a:cubicBezTo>
                    <a:pt x="150" y="114"/>
                    <a:pt x="149" y="116"/>
                    <a:pt x="150" y="116"/>
                  </a:cubicBezTo>
                  <a:moveTo>
                    <a:pt x="146" y="121"/>
                  </a:moveTo>
                  <a:cubicBezTo>
                    <a:pt x="147" y="121"/>
                    <a:pt x="147" y="120"/>
                    <a:pt x="147" y="119"/>
                  </a:cubicBezTo>
                  <a:cubicBezTo>
                    <a:pt x="146" y="119"/>
                    <a:pt x="146" y="120"/>
                    <a:pt x="146" y="121"/>
                  </a:cubicBezTo>
                  <a:moveTo>
                    <a:pt x="150" y="126"/>
                  </a:moveTo>
                  <a:cubicBezTo>
                    <a:pt x="151" y="126"/>
                    <a:pt x="151" y="125"/>
                    <a:pt x="151" y="124"/>
                  </a:cubicBezTo>
                  <a:cubicBezTo>
                    <a:pt x="151" y="124"/>
                    <a:pt x="151" y="124"/>
                    <a:pt x="151" y="125"/>
                  </a:cubicBezTo>
                  <a:cubicBezTo>
                    <a:pt x="150" y="125"/>
                    <a:pt x="149" y="126"/>
                    <a:pt x="150" y="126"/>
                  </a:cubicBezTo>
                  <a:moveTo>
                    <a:pt x="142" y="129"/>
                  </a:moveTo>
                  <a:cubicBezTo>
                    <a:pt x="142" y="128"/>
                    <a:pt x="142" y="127"/>
                    <a:pt x="141" y="126"/>
                  </a:cubicBezTo>
                  <a:cubicBezTo>
                    <a:pt x="141" y="127"/>
                    <a:pt x="140" y="128"/>
                    <a:pt x="141" y="128"/>
                  </a:cubicBezTo>
                  <a:cubicBezTo>
                    <a:pt x="141" y="128"/>
                    <a:pt x="142" y="129"/>
                    <a:pt x="142" y="129"/>
                  </a:cubicBezTo>
                  <a:moveTo>
                    <a:pt x="142" y="123"/>
                  </a:moveTo>
                  <a:cubicBezTo>
                    <a:pt x="141" y="123"/>
                    <a:pt x="142" y="124"/>
                    <a:pt x="142" y="125"/>
                  </a:cubicBezTo>
                  <a:cubicBezTo>
                    <a:pt x="142" y="125"/>
                    <a:pt x="142" y="125"/>
                    <a:pt x="142" y="126"/>
                  </a:cubicBezTo>
                  <a:cubicBezTo>
                    <a:pt x="141" y="125"/>
                    <a:pt x="141" y="125"/>
                    <a:pt x="141" y="126"/>
                  </a:cubicBezTo>
                  <a:cubicBezTo>
                    <a:pt x="142" y="126"/>
                    <a:pt x="141" y="126"/>
                    <a:pt x="142" y="126"/>
                  </a:cubicBezTo>
                  <a:cubicBezTo>
                    <a:pt x="142" y="127"/>
                    <a:pt x="142" y="127"/>
                    <a:pt x="143" y="127"/>
                  </a:cubicBezTo>
                  <a:cubicBezTo>
                    <a:pt x="143" y="126"/>
                    <a:pt x="142" y="124"/>
                    <a:pt x="142" y="123"/>
                  </a:cubicBezTo>
                  <a:moveTo>
                    <a:pt x="144" y="111"/>
                  </a:moveTo>
                  <a:cubicBezTo>
                    <a:pt x="144" y="111"/>
                    <a:pt x="144" y="111"/>
                    <a:pt x="143" y="111"/>
                  </a:cubicBezTo>
                  <a:cubicBezTo>
                    <a:pt x="143" y="112"/>
                    <a:pt x="143" y="111"/>
                    <a:pt x="143" y="112"/>
                  </a:cubicBezTo>
                  <a:cubicBezTo>
                    <a:pt x="144" y="112"/>
                    <a:pt x="144" y="110"/>
                    <a:pt x="144" y="111"/>
                  </a:cubicBezTo>
                  <a:moveTo>
                    <a:pt x="143" y="106"/>
                  </a:moveTo>
                  <a:cubicBezTo>
                    <a:pt x="143" y="107"/>
                    <a:pt x="143" y="107"/>
                    <a:pt x="144" y="107"/>
                  </a:cubicBezTo>
                  <a:cubicBezTo>
                    <a:pt x="144" y="107"/>
                    <a:pt x="144" y="107"/>
                    <a:pt x="144" y="106"/>
                  </a:cubicBezTo>
                  <a:lnTo>
                    <a:pt x="143" y="106"/>
                  </a:lnTo>
                  <a:close/>
                  <a:moveTo>
                    <a:pt x="144" y="105"/>
                  </a:moveTo>
                  <a:cubicBezTo>
                    <a:pt x="143" y="105"/>
                    <a:pt x="142" y="105"/>
                    <a:pt x="142" y="106"/>
                  </a:cubicBezTo>
                  <a:cubicBezTo>
                    <a:pt x="143" y="106"/>
                    <a:pt x="143" y="106"/>
                    <a:pt x="143" y="105"/>
                  </a:cubicBezTo>
                  <a:cubicBezTo>
                    <a:pt x="143" y="105"/>
                    <a:pt x="144" y="106"/>
                    <a:pt x="144" y="105"/>
                  </a:cubicBezTo>
                  <a:cubicBezTo>
                    <a:pt x="144" y="105"/>
                    <a:pt x="144" y="105"/>
                    <a:pt x="144" y="105"/>
                  </a:cubicBezTo>
                  <a:moveTo>
                    <a:pt x="141" y="89"/>
                  </a:moveTo>
                  <a:cubicBezTo>
                    <a:pt x="141" y="90"/>
                    <a:pt x="141" y="90"/>
                    <a:pt x="141" y="91"/>
                  </a:cubicBezTo>
                  <a:cubicBezTo>
                    <a:pt x="141" y="90"/>
                    <a:pt x="142" y="90"/>
                    <a:pt x="142" y="89"/>
                  </a:cubicBezTo>
                  <a:lnTo>
                    <a:pt x="141" y="89"/>
                  </a:lnTo>
                  <a:close/>
                  <a:moveTo>
                    <a:pt x="91" y="18"/>
                  </a:moveTo>
                  <a:cubicBezTo>
                    <a:pt x="92" y="18"/>
                    <a:pt x="92" y="18"/>
                    <a:pt x="93" y="18"/>
                  </a:cubicBezTo>
                  <a:cubicBezTo>
                    <a:pt x="93" y="18"/>
                    <a:pt x="93" y="17"/>
                    <a:pt x="93" y="17"/>
                  </a:cubicBezTo>
                  <a:cubicBezTo>
                    <a:pt x="92" y="17"/>
                    <a:pt x="91" y="18"/>
                    <a:pt x="91" y="18"/>
                  </a:cubicBezTo>
                  <a:moveTo>
                    <a:pt x="87" y="16"/>
                  </a:moveTo>
                  <a:cubicBezTo>
                    <a:pt x="87" y="16"/>
                    <a:pt x="87" y="16"/>
                    <a:pt x="87" y="16"/>
                  </a:cubicBezTo>
                  <a:cubicBezTo>
                    <a:pt x="87" y="17"/>
                    <a:pt x="88" y="16"/>
                    <a:pt x="88" y="16"/>
                  </a:cubicBezTo>
                  <a:cubicBezTo>
                    <a:pt x="88" y="16"/>
                    <a:pt x="87" y="15"/>
                    <a:pt x="87" y="16"/>
                  </a:cubicBezTo>
                  <a:moveTo>
                    <a:pt x="21" y="71"/>
                  </a:moveTo>
                  <a:cubicBezTo>
                    <a:pt x="21" y="70"/>
                    <a:pt x="22" y="70"/>
                    <a:pt x="21" y="69"/>
                  </a:cubicBezTo>
                  <a:cubicBezTo>
                    <a:pt x="21" y="70"/>
                    <a:pt x="20" y="70"/>
                    <a:pt x="21" y="71"/>
                  </a:cubicBezTo>
                  <a:moveTo>
                    <a:pt x="19" y="74"/>
                  </a:moveTo>
                  <a:cubicBezTo>
                    <a:pt x="19" y="74"/>
                    <a:pt x="19" y="74"/>
                    <a:pt x="19" y="74"/>
                  </a:cubicBezTo>
                  <a:cubicBezTo>
                    <a:pt x="20" y="73"/>
                    <a:pt x="19" y="73"/>
                    <a:pt x="19" y="72"/>
                  </a:cubicBezTo>
                  <a:cubicBezTo>
                    <a:pt x="19" y="72"/>
                    <a:pt x="18" y="73"/>
                    <a:pt x="18" y="73"/>
                  </a:cubicBezTo>
                  <a:cubicBezTo>
                    <a:pt x="18" y="74"/>
                    <a:pt x="19" y="73"/>
                    <a:pt x="19" y="74"/>
                  </a:cubicBezTo>
                  <a:cubicBezTo>
                    <a:pt x="18" y="74"/>
                    <a:pt x="18" y="74"/>
                    <a:pt x="19" y="74"/>
                  </a:cubicBezTo>
                  <a:moveTo>
                    <a:pt x="20" y="78"/>
                  </a:moveTo>
                  <a:cubicBezTo>
                    <a:pt x="21" y="78"/>
                    <a:pt x="21" y="77"/>
                    <a:pt x="21" y="77"/>
                  </a:cubicBezTo>
                  <a:cubicBezTo>
                    <a:pt x="20" y="77"/>
                    <a:pt x="20" y="78"/>
                    <a:pt x="20" y="78"/>
                  </a:cubicBezTo>
                  <a:moveTo>
                    <a:pt x="20" y="145"/>
                  </a:moveTo>
                  <a:cubicBezTo>
                    <a:pt x="20" y="146"/>
                    <a:pt x="21" y="146"/>
                    <a:pt x="21" y="145"/>
                  </a:cubicBezTo>
                  <a:lnTo>
                    <a:pt x="20" y="145"/>
                  </a:lnTo>
                  <a:close/>
                  <a:moveTo>
                    <a:pt x="20" y="139"/>
                  </a:moveTo>
                  <a:cubicBezTo>
                    <a:pt x="19" y="139"/>
                    <a:pt x="19" y="139"/>
                    <a:pt x="19" y="140"/>
                  </a:cubicBezTo>
                  <a:cubicBezTo>
                    <a:pt x="20" y="140"/>
                    <a:pt x="20" y="139"/>
                    <a:pt x="20" y="139"/>
                  </a:cubicBezTo>
                  <a:moveTo>
                    <a:pt x="39" y="136"/>
                  </a:moveTo>
                  <a:cubicBezTo>
                    <a:pt x="39" y="137"/>
                    <a:pt x="38" y="136"/>
                    <a:pt x="38" y="137"/>
                  </a:cubicBezTo>
                  <a:cubicBezTo>
                    <a:pt x="38" y="137"/>
                    <a:pt x="39" y="137"/>
                    <a:pt x="39" y="137"/>
                  </a:cubicBezTo>
                  <a:cubicBezTo>
                    <a:pt x="39" y="137"/>
                    <a:pt x="39" y="137"/>
                    <a:pt x="39" y="136"/>
                  </a:cubicBezTo>
                  <a:moveTo>
                    <a:pt x="40" y="131"/>
                  </a:moveTo>
                  <a:cubicBezTo>
                    <a:pt x="40" y="130"/>
                    <a:pt x="40" y="131"/>
                    <a:pt x="39" y="131"/>
                  </a:cubicBezTo>
                  <a:cubicBezTo>
                    <a:pt x="39" y="131"/>
                    <a:pt x="38" y="130"/>
                    <a:pt x="38" y="131"/>
                  </a:cubicBezTo>
                  <a:cubicBezTo>
                    <a:pt x="38" y="131"/>
                    <a:pt x="39" y="131"/>
                    <a:pt x="39" y="131"/>
                  </a:cubicBezTo>
                  <a:cubicBezTo>
                    <a:pt x="39" y="132"/>
                    <a:pt x="39" y="132"/>
                    <a:pt x="40" y="132"/>
                  </a:cubicBezTo>
                  <a:cubicBezTo>
                    <a:pt x="39" y="131"/>
                    <a:pt x="40" y="131"/>
                    <a:pt x="40" y="131"/>
                  </a:cubicBezTo>
                  <a:moveTo>
                    <a:pt x="16" y="129"/>
                  </a:moveTo>
                  <a:cubicBezTo>
                    <a:pt x="17" y="130"/>
                    <a:pt x="16" y="131"/>
                    <a:pt x="17" y="131"/>
                  </a:cubicBezTo>
                  <a:cubicBezTo>
                    <a:pt x="18" y="131"/>
                    <a:pt x="16" y="131"/>
                    <a:pt x="17" y="131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6" y="130"/>
                    <a:pt x="17" y="129"/>
                    <a:pt x="16" y="129"/>
                  </a:cubicBezTo>
                  <a:moveTo>
                    <a:pt x="38" y="128"/>
                  </a:moveTo>
                  <a:cubicBezTo>
                    <a:pt x="38" y="129"/>
                    <a:pt x="39" y="130"/>
                    <a:pt x="39" y="130"/>
                  </a:cubicBezTo>
                  <a:cubicBezTo>
                    <a:pt x="39" y="129"/>
                    <a:pt x="38" y="128"/>
                    <a:pt x="39" y="127"/>
                  </a:cubicBezTo>
                  <a:cubicBezTo>
                    <a:pt x="38" y="127"/>
                    <a:pt x="38" y="128"/>
                    <a:pt x="38" y="128"/>
                  </a:cubicBezTo>
                  <a:moveTo>
                    <a:pt x="37" y="126"/>
                  </a:moveTo>
                  <a:cubicBezTo>
                    <a:pt x="37" y="126"/>
                    <a:pt x="37" y="127"/>
                    <a:pt x="38" y="127"/>
                  </a:cubicBezTo>
                  <a:cubicBezTo>
                    <a:pt x="39" y="126"/>
                    <a:pt x="37" y="125"/>
                    <a:pt x="37" y="126"/>
                  </a:cubicBezTo>
                  <a:moveTo>
                    <a:pt x="17" y="112"/>
                  </a:moveTo>
                  <a:cubicBezTo>
                    <a:pt x="17" y="111"/>
                    <a:pt x="18" y="111"/>
                    <a:pt x="18" y="111"/>
                  </a:cubicBezTo>
                  <a:cubicBezTo>
                    <a:pt x="17" y="110"/>
                    <a:pt x="16" y="112"/>
                    <a:pt x="17" y="112"/>
                  </a:cubicBezTo>
                  <a:moveTo>
                    <a:pt x="24" y="95"/>
                  </a:moveTo>
                  <a:cubicBezTo>
                    <a:pt x="25" y="95"/>
                    <a:pt x="25" y="95"/>
                    <a:pt x="25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4"/>
                    <a:pt x="24" y="94"/>
                    <a:pt x="24" y="95"/>
                  </a:cubicBezTo>
                  <a:moveTo>
                    <a:pt x="24" y="67"/>
                  </a:moveTo>
                  <a:cubicBezTo>
                    <a:pt x="24" y="67"/>
                    <a:pt x="24" y="69"/>
                    <a:pt x="25" y="68"/>
                  </a:cubicBezTo>
                  <a:cubicBezTo>
                    <a:pt x="24" y="68"/>
                    <a:pt x="25" y="66"/>
                    <a:pt x="24" y="67"/>
                  </a:cubicBezTo>
                  <a:moveTo>
                    <a:pt x="26" y="64"/>
                  </a:moveTo>
                  <a:cubicBezTo>
                    <a:pt x="26" y="64"/>
                    <a:pt x="25" y="64"/>
                    <a:pt x="25" y="65"/>
                  </a:cubicBezTo>
                  <a:cubicBezTo>
                    <a:pt x="26" y="65"/>
                    <a:pt x="27" y="64"/>
                    <a:pt x="26" y="64"/>
                  </a:cubicBezTo>
                  <a:moveTo>
                    <a:pt x="23" y="61"/>
                  </a:moveTo>
                  <a:cubicBezTo>
                    <a:pt x="24" y="62"/>
                    <a:pt x="23" y="60"/>
                    <a:pt x="23" y="60"/>
                  </a:cubicBezTo>
                  <a:cubicBezTo>
                    <a:pt x="23" y="60"/>
                    <a:pt x="22" y="61"/>
                    <a:pt x="23" y="61"/>
                  </a:cubicBezTo>
                  <a:moveTo>
                    <a:pt x="26" y="53"/>
                  </a:moveTo>
                  <a:cubicBezTo>
                    <a:pt x="26" y="54"/>
                    <a:pt x="26" y="54"/>
                    <a:pt x="25" y="54"/>
                  </a:cubicBezTo>
                  <a:cubicBezTo>
                    <a:pt x="25" y="55"/>
                    <a:pt x="25" y="56"/>
                    <a:pt x="26" y="56"/>
                  </a:cubicBezTo>
                  <a:cubicBezTo>
                    <a:pt x="25" y="56"/>
                    <a:pt x="25" y="56"/>
                    <a:pt x="25" y="57"/>
                  </a:cubicBezTo>
                  <a:cubicBezTo>
                    <a:pt x="26" y="58"/>
                    <a:pt x="25" y="60"/>
                    <a:pt x="25" y="61"/>
                  </a:cubicBezTo>
                  <a:cubicBezTo>
                    <a:pt x="25" y="61"/>
                    <a:pt x="25" y="62"/>
                    <a:pt x="25" y="61"/>
                  </a:cubicBezTo>
                  <a:cubicBezTo>
                    <a:pt x="25" y="61"/>
                    <a:pt x="25" y="61"/>
                    <a:pt x="25" y="60"/>
                  </a:cubicBezTo>
                  <a:cubicBezTo>
                    <a:pt x="26" y="60"/>
                    <a:pt x="26" y="60"/>
                    <a:pt x="26" y="59"/>
                  </a:cubicBezTo>
                  <a:cubicBezTo>
                    <a:pt x="26" y="59"/>
                    <a:pt x="26" y="59"/>
                    <a:pt x="26" y="58"/>
                  </a:cubicBezTo>
                  <a:cubicBezTo>
                    <a:pt x="26" y="57"/>
                    <a:pt x="27" y="57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5"/>
                    <a:pt x="27" y="53"/>
                    <a:pt x="26" y="53"/>
                  </a:cubicBezTo>
                  <a:moveTo>
                    <a:pt x="29" y="26"/>
                  </a:moveTo>
                  <a:cubicBezTo>
                    <a:pt x="29" y="27"/>
                    <a:pt x="28" y="27"/>
                    <a:pt x="28" y="28"/>
                  </a:cubicBezTo>
                  <a:cubicBezTo>
                    <a:pt x="28" y="28"/>
                    <a:pt x="28" y="28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30"/>
                    <a:pt x="28" y="31"/>
                    <a:pt x="29" y="31"/>
                  </a:cubicBezTo>
                  <a:cubicBezTo>
                    <a:pt x="29" y="31"/>
                    <a:pt x="29" y="29"/>
                    <a:pt x="29" y="28"/>
                  </a:cubicBezTo>
                  <a:cubicBezTo>
                    <a:pt x="29" y="27"/>
                    <a:pt x="30" y="27"/>
                    <a:pt x="29" y="26"/>
                  </a:cubicBezTo>
                  <a:moveTo>
                    <a:pt x="51" y="1"/>
                  </a:moveTo>
                  <a:cubicBezTo>
                    <a:pt x="50" y="1"/>
                    <a:pt x="50" y="0"/>
                    <a:pt x="49" y="1"/>
                  </a:cubicBezTo>
                  <a:cubicBezTo>
                    <a:pt x="49" y="1"/>
                    <a:pt x="50" y="1"/>
                    <a:pt x="50" y="1"/>
                  </a:cubicBezTo>
                  <a:cubicBezTo>
                    <a:pt x="51" y="1"/>
                    <a:pt x="51" y="1"/>
                    <a:pt x="51" y="1"/>
                  </a:cubicBezTo>
                  <a:moveTo>
                    <a:pt x="46" y="3"/>
                  </a:moveTo>
                  <a:cubicBezTo>
                    <a:pt x="47" y="3"/>
                    <a:pt x="47" y="1"/>
                    <a:pt x="46" y="1"/>
                  </a:cubicBezTo>
                  <a:cubicBezTo>
                    <a:pt x="46" y="2"/>
                    <a:pt x="45" y="2"/>
                    <a:pt x="46" y="3"/>
                  </a:cubicBezTo>
                  <a:moveTo>
                    <a:pt x="47" y="4"/>
                  </a:moveTo>
                  <a:cubicBezTo>
                    <a:pt x="47" y="4"/>
                    <a:pt x="47" y="3"/>
                    <a:pt x="46" y="3"/>
                  </a:cubicBezTo>
                  <a:cubicBezTo>
                    <a:pt x="45" y="4"/>
                    <a:pt x="45" y="4"/>
                    <a:pt x="46" y="4"/>
                  </a:cubicBezTo>
                  <a:cubicBezTo>
                    <a:pt x="46" y="4"/>
                    <a:pt x="47" y="4"/>
                    <a:pt x="47" y="4"/>
                  </a:cubicBezTo>
                  <a:moveTo>
                    <a:pt x="28" y="26"/>
                  </a:moveTo>
                  <a:cubicBezTo>
                    <a:pt x="29" y="26"/>
                    <a:pt x="29" y="25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5"/>
                    <a:pt x="29" y="24"/>
                    <a:pt x="28" y="26"/>
                  </a:cubicBezTo>
                  <a:moveTo>
                    <a:pt x="42" y="24"/>
                  </a:moveTo>
                  <a:cubicBezTo>
                    <a:pt x="42" y="23"/>
                    <a:pt x="42" y="24"/>
                    <a:pt x="42" y="25"/>
                  </a:cubicBezTo>
                  <a:cubicBezTo>
                    <a:pt x="42" y="24"/>
                    <a:pt x="43" y="25"/>
                    <a:pt x="42" y="24"/>
                  </a:cubicBezTo>
                  <a:moveTo>
                    <a:pt x="44" y="22"/>
                  </a:moveTo>
                  <a:cubicBezTo>
                    <a:pt x="44" y="22"/>
                    <a:pt x="44" y="22"/>
                    <a:pt x="44" y="22"/>
                  </a:cubicBezTo>
                  <a:cubicBezTo>
                    <a:pt x="44" y="23"/>
                    <a:pt x="44" y="22"/>
                    <a:pt x="43" y="22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5" y="23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moveTo>
                    <a:pt x="51" y="21"/>
                  </a:moveTo>
                  <a:cubicBezTo>
                    <a:pt x="51" y="21"/>
                    <a:pt x="50" y="21"/>
                    <a:pt x="50" y="21"/>
                  </a:cubicBezTo>
                  <a:cubicBezTo>
                    <a:pt x="50" y="22"/>
                    <a:pt x="51" y="22"/>
                    <a:pt x="51" y="21"/>
                  </a:cubicBezTo>
                  <a:moveTo>
                    <a:pt x="50" y="7"/>
                  </a:moveTo>
                  <a:cubicBezTo>
                    <a:pt x="50" y="7"/>
                    <a:pt x="49" y="8"/>
                    <a:pt x="48" y="8"/>
                  </a:cubicBezTo>
                  <a:cubicBezTo>
                    <a:pt x="49" y="7"/>
                    <a:pt x="47" y="7"/>
                    <a:pt x="47" y="7"/>
                  </a:cubicBezTo>
                  <a:cubicBezTo>
                    <a:pt x="47" y="7"/>
                    <a:pt x="47" y="7"/>
                    <a:pt x="46" y="7"/>
                  </a:cubicBezTo>
                  <a:cubicBezTo>
                    <a:pt x="46" y="8"/>
                    <a:pt x="45" y="7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7"/>
                    <a:pt x="45" y="8"/>
                    <a:pt x="45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3" y="7"/>
                    <a:pt x="42" y="9"/>
                    <a:pt x="41" y="8"/>
                  </a:cubicBezTo>
                  <a:cubicBezTo>
                    <a:pt x="42" y="8"/>
                    <a:pt x="42" y="8"/>
                    <a:pt x="41" y="8"/>
                  </a:cubicBezTo>
                  <a:cubicBezTo>
                    <a:pt x="41" y="9"/>
                    <a:pt x="40" y="7"/>
                    <a:pt x="40" y="8"/>
                  </a:cubicBezTo>
                  <a:cubicBezTo>
                    <a:pt x="40" y="9"/>
                    <a:pt x="41" y="8"/>
                    <a:pt x="41" y="9"/>
                  </a:cubicBezTo>
                  <a:cubicBezTo>
                    <a:pt x="40" y="9"/>
                    <a:pt x="39" y="8"/>
                    <a:pt x="38" y="9"/>
                  </a:cubicBezTo>
                  <a:cubicBezTo>
                    <a:pt x="38" y="10"/>
                    <a:pt x="38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6" y="10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9"/>
                    <a:pt x="35" y="10"/>
                    <a:pt x="34" y="10"/>
                  </a:cubicBezTo>
                  <a:cubicBezTo>
                    <a:pt x="34" y="10"/>
                    <a:pt x="34" y="9"/>
                    <a:pt x="34" y="9"/>
                  </a:cubicBezTo>
                  <a:cubicBezTo>
                    <a:pt x="33" y="10"/>
                    <a:pt x="34" y="10"/>
                    <a:pt x="35" y="10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4" y="11"/>
                    <a:pt x="34" y="11"/>
                    <a:pt x="34" y="12"/>
                  </a:cubicBezTo>
                  <a:cubicBezTo>
                    <a:pt x="34" y="12"/>
                    <a:pt x="33" y="11"/>
                    <a:pt x="33" y="12"/>
                  </a:cubicBezTo>
                  <a:cubicBezTo>
                    <a:pt x="33" y="12"/>
                    <a:pt x="33" y="13"/>
                    <a:pt x="32" y="13"/>
                  </a:cubicBezTo>
                  <a:cubicBezTo>
                    <a:pt x="32" y="14"/>
                    <a:pt x="31" y="16"/>
                    <a:pt x="30" y="17"/>
                  </a:cubicBezTo>
                  <a:cubicBezTo>
                    <a:pt x="30" y="17"/>
                    <a:pt x="30" y="18"/>
                    <a:pt x="30" y="18"/>
                  </a:cubicBezTo>
                  <a:cubicBezTo>
                    <a:pt x="29" y="21"/>
                    <a:pt x="29" y="22"/>
                    <a:pt x="29" y="24"/>
                  </a:cubicBezTo>
                  <a:cubicBezTo>
                    <a:pt x="30" y="25"/>
                    <a:pt x="29" y="23"/>
                    <a:pt x="30" y="22"/>
                  </a:cubicBezTo>
                  <a:cubicBezTo>
                    <a:pt x="30" y="21"/>
                    <a:pt x="31" y="20"/>
                    <a:pt x="32" y="19"/>
                  </a:cubicBezTo>
                  <a:cubicBezTo>
                    <a:pt x="31" y="19"/>
                    <a:pt x="31" y="18"/>
                    <a:pt x="31" y="18"/>
                  </a:cubicBezTo>
                  <a:cubicBezTo>
                    <a:pt x="31" y="18"/>
                    <a:pt x="32" y="17"/>
                    <a:pt x="32" y="17"/>
                  </a:cubicBezTo>
                  <a:cubicBezTo>
                    <a:pt x="32" y="17"/>
                    <a:pt x="32" y="16"/>
                    <a:pt x="32" y="16"/>
                  </a:cubicBezTo>
                  <a:cubicBezTo>
                    <a:pt x="32" y="15"/>
                    <a:pt x="33" y="15"/>
                    <a:pt x="33" y="14"/>
                  </a:cubicBezTo>
                  <a:cubicBezTo>
                    <a:pt x="34" y="14"/>
                    <a:pt x="33" y="15"/>
                    <a:pt x="34" y="14"/>
                  </a:cubicBezTo>
                  <a:cubicBezTo>
                    <a:pt x="34" y="14"/>
                    <a:pt x="34" y="13"/>
                    <a:pt x="34" y="13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1"/>
                    <a:pt x="37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1"/>
                    <a:pt x="40" y="11"/>
                    <a:pt x="40" y="11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10"/>
                    <a:pt x="41" y="10"/>
                    <a:pt x="41" y="11"/>
                  </a:cubicBezTo>
                  <a:cubicBezTo>
                    <a:pt x="42" y="10"/>
                    <a:pt x="42" y="10"/>
                    <a:pt x="43" y="10"/>
                  </a:cubicBezTo>
                  <a:cubicBezTo>
                    <a:pt x="43" y="9"/>
                    <a:pt x="42" y="10"/>
                    <a:pt x="42" y="10"/>
                  </a:cubicBezTo>
                  <a:cubicBezTo>
                    <a:pt x="42" y="9"/>
                    <a:pt x="43" y="10"/>
                    <a:pt x="44" y="9"/>
                  </a:cubicBezTo>
                  <a:cubicBezTo>
                    <a:pt x="44" y="9"/>
                    <a:pt x="44" y="9"/>
                    <a:pt x="45" y="9"/>
                  </a:cubicBezTo>
                  <a:cubicBezTo>
                    <a:pt x="44" y="9"/>
                    <a:pt x="45" y="9"/>
                    <a:pt x="45" y="9"/>
                  </a:cubicBezTo>
                  <a:cubicBezTo>
                    <a:pt x="46" y="9"/>
                    <a:pt x="47" y="9"/>
                    <a:pt x="47" y="8"/>
                  </a:cubicBezTo>
                  <a:cubicBezTo>
                    <a:pt x="48" y="9"/>
                    <a:pt x="47" y="9"/>
                    <a:pt x="47" y="9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50" y="9"/>
                    <a:pt x="51" y="9"/>
                    <a:pt x="52" y="9"/>
                  </a:cubicBezTo>
                  <a:cubicBezTo>
                    <a:pt x="52" y="10"/>
                    <a:pt x="51" y="10"/>
                    <a:pt x="52" y="10"/>
                  </a:cubicBezTo>
                  <a:cubicBezTo>
                    <a:pt x="52" y="10"/>
                    <a:pt x="52" y="9"/>
                    <a:pt x="52" y="9"/>
                  </a:cubicBezTo>
                  <a:cubicBezTo>
                    <a:pt x="53" y="9"/>
                    <a:pt x="53" y="10"/>
                    <a:pt x="54" y="9"/>
                  </a:cubicBezTo>
                  <a:cubicBezTo>
                    <a:pt x="53" y="9"/>
                    <a:pt x="52" y="9"/>
                    <a:pt x="52" y="8"/>
                  </a:cubicBezTo>
                  <a:cubicBezTo>
                    <a:pt x="52" y="8"/>
                    <a:pt x="53" y="8"/>
                    <a:pt x="53" y="8"/>
                  </a:cubicBezTo>
                  <a:cubicBezTo>
                    <a:pt x="54" y="8"/>
                    <a:pt x="54" y="8"/>
                    <a:pt x="55" y="8"/>
                  </a:cubicBezTo>
                  <a:cubicBezTo>
                    <a:pt x="55" y="8"/>
                    <a:pt x="54" y="7"/>
                    <a:pt x="53" y="7"/>
                  </a:cubicBezTo>
                  <a:cubicBezTo>
                    <a:pt x="52" y="7"/>
                    <a:pt x="50" y="7"/>
                    <a:pt x="50" y="7"/>
                  </a:cubicBezTo>
                  <a:moveTo>
                    <a:pt x="62" y="8"/>
                  </a:moveTo>
                  <a:cubicBezTo>
                    <a:pt x="61" y="9"/>
                    <a:pt x="62" y="9"/>
                    <a:pt x="63" y="9"/>
                  </a:cubicBezTo>
                  <a:cubicBezTo>
                    <a:pt x="63" y="8"/>
                    <a:pt x="62" y="8"/>
                    <a:pt x="62" y="8"/>
                  </a:cubicBezTo>
                  <a:moveTo>
                    <a:pt x="70" y="5"/>
                  </a:moveTo>
                  <a:cubicBezTo>
                    <a:pt x="70" y="5"/>
                    <a:pt x="69" y="5"/>
                    <a:pt x="68" y="4"/>
                  </a:cubicBezTo>
                  <a:cubicBezTo>
                    <a:pt x="68" y="5"/>
                    <a:pt x="69" y="6"/>
                    <a:pt x="69" y="6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5"/>
                    <a:pt x="70" y="5"/>
                    <a:pt x="70" y="5"/>
                  </a:cubicBezTo>
                  <a:moveTo>
                    <a:pt x="71" y="8"/>
                  </a:moveTo>
                  <a:cubicBezTo>
                    <a:pt x="71" y="7"/>
                    <a:pt x="70" y="7"/>
                    <a:pt x="70" y="8"/>
                  </a:cubicBezTo>
                  <a:cubicBezTo>
                    <a:pt x="70" y="8"/>
                    <a:pt x="71" y="8"/>
                    <a:pt x="71" y="8"/>
                  </a:cubicBezTo>
                  <a:moveTo>
                    <a:pt x="71" y="10"/>
                  </a:moveTo>
                  <a:cubicBezTo>
                    <a:pt x="72" y="9"/>
                    <a:pt x="71" y="9"/>
                    <a:pt x="70" y="9"/>
                  </a:cubicBezTo>
                  <a:cubicBezTo>
                    <a:pt x="70" y="9"/>
                    <a:pt x="71" y="9"/>
                    <a:pt x="71" y="10"/>
                  </a:cubicBezTo>
                  <a:moveTo>
                    <a:pt x="66" y="23"/>
                  </a:moveTo>
                  <a:cubicBezTo>
                    <a:pt x="66" y="22"/>
                    <a:pt x="65" y="23"/>
                    <a:pt x="65" y="23"/>
                  </a:cubicBezTo>
                  <a:cubicBezTo>
                    <a:pt x="65" y="24"/>
                    <a:pt x="66" y="24"/>
                    <a:pt x="66" y="23"/>
                  </a:cubicBezTo>
                  <a:moveTo>
                    <a:pt x="66" y="25"/>
                  </a:moveTo>
                  <a:cubicBezTo>
                    <a:pt x="66" y="26"/>
                    <a:pt x="66" y="26"/>
                    <a:pt x="67" y="26"/>
                  </a:cubicBezTo>
                  <a:cubicBezTo>
                    <a:pt x="67" y="25"/>
                    <a:pt x="67" y="25"/>
                    <a:pt x="66" y="25"/>
                  </a:cubicBezTo>
                  <a:moveTo>
                    <a:pt x="69" y="25"/>
                  </a:moveTo>
                  <a:cubicBezTo>
                    <a:pt x="69" y="24"/>
                    <a:pt x="68" y="24"/>
                    <a:pt x="68" y="25"/>
                  </a:cubicBezTo>
                  <a:cubicBezTo>
                    <a:pt x="68" y="25"/>
                    <a:pt x="69" y="25"/>
                    <a:pt x="69" y="25"/>
                  </a:cubicBezTo>
                  <a:moveTo>
                    <a:pt x="77" y="14"/>
                  </a:moveTo>
                  <a:cubicBezTo>
                    <a:pt x="76" y="14"/>
                    <a:pt x="76" y="15"/>
                    <a:pt x="76" y="14"/>
                  </a:cubicBezTo>
                  <a:cubicBezTo>
                    <a:pt x="75" y="14"/>
                    <a:pt x="74" y="12"/>
                    <a:pt x="73" y="13"/>
                  </a:cubicBezTo>
                  <a:cubicBezTo>
                    <a:pt x="74" y="14"/>
                    <a:pt x="75" y="14"/>
                    <a:pt x="75" y="14"/>
                  </a:cubicBezTo>
                  <a:cubicBezTo>
                    <a:pt x="75" y="14"/>
                    <a:pt x="74" y="14"/>
                    <a:pt x="75" y="14"/>
                  </a:cubicBezTo>
                  <a:cubicBezTo>
                    <a:pt x="75" y="14"/>
                    <a:pt x="76" y="16"/>
                    <a:pt x="77" y="14"/>
                  </a:cubicBezTo>
                  <a:moveTo>
                    <a:pt x="72" y="26"/>
                  </a:moveTo>
                  <a:cubicBezTo>
                    <a:pt x="71" y="26"/>
                    <a:pt x="71" y="25"/>
                    <a:pt x="71" y="25"/>
                  </a:cubicBezTo>
                  <a:cubicBezTo>
                    <a:pt x="71" y="25"/>
                    <a:pt x="70" y="26"/>
                    <a:pt x="70" y="26"/>
                  </a:cubicBezTo>
                  <a:cubicBezTo>
                    <a:pt x="71" y="26"/>
                    <a:pt x="71" y="26"/>
                    <a:pt x="72" y="26"/>
                  </a:cubicBezTo>
                  <a:moveTo>
                    <a:pt x="83" y="17"/>
                  </a:moveTo>
                  <a:cubicBezTo>
                    <a:pt x="82" y="17"/>
                    <a:pt x="82" y="16"/>
                    <a:pt x="81" y="16"/>
                  </a:cubicBezTo>
                  <a:cubicBezTo>
                    <a:pt x="82" y="17"/>
                    <a:pt x="81" y="18"/>
                    <a:pt x="82" y="18"/>
                  </a:cubicBezTo>
                  <a:cubicBezTo>
                    <a:pt x="82" y="18"/>
                    <a:pt x="83" y="18"/>
                    <a:pt x="83" y="17"/>
                  </a:cubicBezTo>
                  <a:cubicBezTo>
                    <a:pt x="83" y="17"/>
                    <a:pt x="83" y="17"/>
                    <a:pt x="83" y="17"/>
                  </a:cubicBezTo>
                  <a:moveTo>
                    <a:pt x="84" y="20"/>
                  </a:moveTo>
                  <a:cubicBezTo>
                    <a:pt x="84" y="19"/>
                    <a:pt x="84" y="20"/>
                    <a:pt x="83" y="20"/>
                  </a:cubicBezTo>
                  <a:cubicBezTo>
                    <a:pt x="84" y="21"/>
                    <a:pt x="85" y="20"/>
                    <a:pt x="84" y="20"/>
                  </a:cubicBezTo>
                  <a:moveTo>
                    <a:pt x="95" y="27"/>
                  </a:moveTo>
                  <a:cubicBezTo>
                    <a:pt x="94" y="27"/>
                    <a:pt x="95" y="27"/>
                    <a:pt x="95" y="27"/>
                  </a:cubicBezTo>
                  <a:cubicBezTo>
                    <a:pt x="94" y="26"/>
                    <a:pt x="93" y="26"/>
                    <a:pt x="93" y="26"/>
                  </a:cubicBezTo>
                  <a:cubicBezTo>
                    <a:pt x="94" y="25"/>
                    <a:pt x="94" y="26"/>
                    <a:pt x="95" y="26"/>
                  </a:cubicBezTo>
                  <a:cubicBezTo>
                    <a:pt x="94" y="25"/>
                    <a:pt x="94" y="25"/>
                    <a:pt x="93" y="25"/>
                  </a:cubicBezTo>
                  <a:cubicBezTo>
                    <a:pt x="93" y="26"/>
                    <a:pt x="93" y="26"/>
                    <a:pt x="92" y="26"/>
                  </a:cubicBezTo>
                  <a:cubicBezTo>
                    <a:pt x="93" y="26"/>
                    <a:pt x="94" y="27"/>
                    <a:pt x="95" y="27"/>
                  </a:cubicBezTo>
                  <a:moveTo>
                    <a:pt x="106" y="35"/>
                  </a:moveTo>
                  <a:cubicBezTo>
                    <a:pt x="106" y="34"/>
                    <a:pt x="106" y="34"/>
                    <a:pt x="106" y="34"/>
                  </a:cubicBezTo>
                  <a:cubicBezTo>
                    <a:pt x="105" y="34"/>
                    <a:pt x="105" y="34"/>
                    <a:pt x="105" y="35"/>
                  </a:cubicBezTo>
                  <a:cubicBezTo>
                    <a:pt x="105" y="35"/>
                    <a:pt x="106" y="35"/>
                    <a:pt x="106" y="35"/>
                  </a:cubicBezTo>
                  <a:moveTo>
                    <a:pt x="109" y="37"/>
                  </a:moveTo>
                  <a:cubicBezTo>
                    <a:pt x="108" y="36"/>
                    <a:pt x="109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7" y="36"/>
                    <a:pt x="107" y="35"/>
                    <a:pt x="106" y="35"/>
                  </a:cubicBezTo>
                  <a:cubicBezTo>
                    <a:pt x="106" y="36"/>
                    <a:pt x="107" y="36"/>
                    <a:pt x="107" y="37"/>
                  </a:cubicBezTo>
                  <a:cubicBezTo>
                    <a:pt x="108" y="37"/>
                    <a:pt x="108" y="36"/>
                    <a:pt x="108" y="36"/>
                  </a:cubicBezTo>
                  <a:cubicBezTo>
                    <a:pt x="108" y="37"/>
                    <a:pt x="109" y="37"/>
                    <a:pt x="108" y="37"/>
                  </a:cubicBezTo>
                  <a:cubicBezTo>
                    <a:pt x="110" y="38"/>
                    <a:pt x="109" y="38"/>
                    <a:pt x="109" y="37"/>
                  </a:cubicBezTo>
                  <a:moveTo>
                    <a:pt x="115" y="69"/>
                  </a:moveTo>
                  <a:cubicBezTo>
                    <a:pt x="114" y="68"/>
                    <a:pt x="114" y="68"/>
                    <a:pt x="114" y="68"/>
                  </a:cubicBezTo>
                  <a:cubicBezTo>
                    <a:pt x="114" y="68"/>
                    <a:pt x="113" y="68"/>
                    <a:pt x="113" y="68"/>
                  </a:cubicBezTo>
                  <a:cubicBezTo>
                    <a:pt x="114" y="68"/>
                    <a:pt x="113" y="70"/>
                    <a:pt x="115" y="69"/>
                  </a:cubicBezTo>
                  <a:moveTo>
                    <a:pt x="115" y="69"/>
                  </a:moveTo>
                  <a:cubicBezTo>
                    <a:pt x="115" y="69"/>
                    <a:pt x="115" y="69"/>
                    <a:pt x="115" y="69"/>
                  </a:cubicBezTo>
                  <a:cubicBezTo>
                    <a:pt x="115" y="69"/>
                    <a:pt x="114" y="70"/>
                    <a:pt x="115" y="70"/>
                  </a:cubicBezTo>
                  <a:cubicBezTo>
                    <a:pt x="116" y="70"/>
                    <a:pt x="115" y="69"/>
                    <a:pt x="115" y="69"/>
                  </a:cubicBezTo>
                  <a:moveTo>
                    <a:pt x="116" y="72"/>
                  </a:moveTo>
                  <a:cubicBezTo>
                    <a:pt x="116" y="71"/>
                    <a:pt x="116" y="70"/>
                    <a:pt x="115" y="71"/>
                  </a:cubicBezTo>
                  <a:cubicBezTo>
                    <a:pt x="116" y="71"/>
                    <a:pt x="115" y="72"/>
                    <a:pt x="116" y="72"/>
                  </a:cubicBezTo>
                  <a:moveTo>
                    <a:pt x="126" y="70"/>
                  </a:moveTo>
                  <a:cubicBezTo>
                    <a:pt x="125" y="70"/>
                    <a:pt x="125" y="69"/>
                    <a:pt x="125" y="69"/>
                  </a:cubicBezTo>
                  <a:cubicBezTo>
                    <a:pt x="125" y="70"/>
                    <a:pt x="125" y="70"/>
                    <a:pt x="126" y="70"/>
                  </a:cubicBezTo>
                  <a:moveTo>
                    <a:pt x="119" y="75"/>
                  </a:moveTo>
                  <a:cubicBezTo>
                    <a:pt x="119" y="75"/>
                    <a:pt x="119" y="74"/>
                    <a:pt x="118" y="75"/>
                  </a:cubicBezTo>
                  <a:cubicBezTo>
                    <a:pt x="117" y="75"/>
                    <a:pt x="118" y="76"/>
                    <a:pt x="119" y="75"/>
                  </a:cubicBezTo>
                  <a:moveTo>
                    <a:pt x="130" y="85"/>
                  </a:moveTo>
                  <a:cubicBezTo>
                    <a:pt x="130" y="84"/>
                    <a:pt x="130" y="84"/>
                    <a:pt x="130" y="84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30" y="84"/>
                    <a:pt x="130" y="85"/>
                    <a:pt x="130" y="85"/>
                  </a:cubicBezTo>
                  <a:moveTo>
                    <a:pt x="130" y="86"/>
                  </a:moveTo>
                  <a:cubicBezTo>
                    <a:pt x="130" y="86"/>
                    <a:pt x="131" y="85"/>
                    <a:pt x="130" y="85"/>
                  </a:cubicBezTo>
                  <a:cubicBezTo>
                    <a:pt x="129" y="86"/>
                    <a:pt x="130" y="85"/>
                    <a:pt x="129" y="85"/>
                  </a:cubicBezTo>
                  <a:cubicBezTo>
                    <a:pt x="128" y="85"/>
                    <a:pt x="129" y="86"/>
                    <a:pt x="130" y="86"/>
                  </a:cubicBezTo>
                  <a:moveTo>
                    <a:pt x="128" y="95"/>
                  </a:moveTo>
                  <a:cubicBezTo>
                    <a:pt x="128" y="95"/>
                    <a:pt x="128" y="94"/>
                    <a:pt x="127" y="94"/>
                  </a:cubicBezTo>
                  <a:cubicBezTo>
                    <a:pt x="128" y="94"/>
                    <a:pt x="127" y="95"/>
                    <a:pt x="128" y="95"/>
                  </a:cubicBezTo>
                  <a:moveTo>
                    <a:pt x="128" y="103"/>
                  </a:moveTo>
                  <a:cubicBezTo>
                    <a:pt x="128" y="103"/>
                    <a:pt x="128" y="103"/>
                    <a:pt x="128" y="102"/>
                  </a:cubicBezTo>
                  <a:cubicBezTo>
                    <a:pt x="127" y="102"/>
                    <a:pt x="127" y="103"/>
                    <a:pt x="127" y="103"/>
                  </a:cubicBezTo>
                  <a:cubicBezTo>
                    <a:pt x="127" y="103"/>
                    <a:pt x="127" y="103"/>
                    <a:pt x="127" y="103"/>
                  </a:cubicBezTo>
                  <a:cubicBezTo>
                    <a:pt x="128" y="103"/>
                    <a:pt x="128" y="103"/>
                    <a:pt x="128" y="103"/>
                  </a:cubicBezTo>
                  <a:moveTo>
                    <a:pt x="127" y="105"/>
                  </a:moveTo>
                  <a:cubicBezTo>
                    <a:pt x="128" y="104"/>
                    <a:pt x="128" y="104"/>
                    <a:pt x="129" y="104"/>
                  </a:cubicBezTo>
                  <a:cubicBezTo>
                    <a:pt x="128" y="104"/>
                    <a:pt x="127" y="104"/>
                    <a:pt x="127" y="105"/>
                  </a:cubicBezTo>
                  <a:moveTo>
                    <a:pt x="132" y="104"/>
                  </a:moveTo>
                  <a:cubicBezTo>
                    <a:pt x="132" y="104"/>
                    <a:pt x="132" y="102"/>
                    <a:pt x="131" y="102"/>
                  </a:cubicBezTo>
                  <a:cubicBezTo>
                    <a:pt x="131" y="102"/>
                    <a:pt x="131" y="102"/>
                    <a:pt x="132" y="103"/>
                  </a:cubicBezTo>
                  <a:cubicBezTo>
                    <a:pt x="132" y="103"/>
                    <a:pt x="131" y="105"/>
                    <a:pt x="132" y="104"/>
                  </a:cubicBezTo>
                  <a:moveTo>
                    <a:pt x="130" y="111"/>
                  </a:moveTo>
                  <a:cubicBezTo>
                    <a:pt x="131" y="112"/>
                    <a:pt x="131" y="112"/>
                    <a:pt x="131" y="112"/>
                  </a:cubicBezTo>
                  <a:cubicBezTo>
                    <a:pt x="131" y="112"/>
                    <a:pt x="132" y="112"/>
                    <a:pt x="132" y="111"/>
                  </a:cubicBezTo>
                  <a:lnTo>
                    <a:pt x="130" y="111"/>
                  </a:lnTo>
                  <a:close/>
                  <a:moveTo>
                    <a:pt x="129" y="110"/>
                  </a:moveTo>
                  <a:cubicBezTo>
                    <a:pt x="129" y="110"/>
                    <a:pt x="129" y="110"/>
                    <a:pt x="129" y="109"/>
                  </a:cubicBezTo>
                  <a:cubicBezTo>
                    <a:pt x="128" y="109"/>
                    <a:pt x="127" y="109"/>
                    <a:pt x="128" y="110"/>
                  </a:cubicBezTo>
                  <a:cubicBezTo>
                    <a:pt x="128" y="109"/>
                    <a:pt x="129" y="110"/>
                    <a:pt x="129" y="110"/>
                  </a:cubicBezTo>
                  <a:moveTo>
                    <a:pt x="128" y="113"/>
                  </a:moveTo>
                  <a:cubicBezTo>
                    <a:pt x="128" y="113"/>
                    <a:pt x="128" y="112"/>
                    <a:pt x="127" y="112"/>
                  </a:cubicBezTo>
                  <a:cubicBezTo>
                    <a:pt x="128" y="112"/>
                    <a:pt x="127" y="114"/>
                    <a:pt x="128" y="113"/>
                  </a:cubicBezTo>
                  <a:moveTo>
                    <a:pt x="128" y="113"/>
                  </a:moveTo>
                  <a:cubicBezTo>
                    <a:pt x="129" y="113"/>
                    <a:pt x="128" y="112"/>
                    <a:pt x="129" y="111"/>
                  </a:cubicBezTo>
                  <a:cubicBezTo>
                    <a:pt x="128" y="111"/>
                    <a:pt x="129" y="110"/>
                    <a:pt x="128" y="110"/>
                  </a:cubicBezTo>
                  <a:cubicBezTo>
                    <a:pt x="128" y="112"/>
                    <a:pt x="129" y="112"/>
                    <a:pt x="128" y="113"/>
                  </a:cubicBezTo>
                  <a:moveTo>
                    <a:pt x="36" y="10"/>
                  </a:moveTo>
                  <a:cubicBezTo>
                    <a:pt x="36" y="10"/>
                    <a:pt x="36" y="11"/>
                    <a:pt x="35" y="11"/>
                  </a:cubicBezTo>
                  <a:cubicBezTo>
                    <a:pt x="35" y="11"/>
                    <a:pt x="35" y="11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6" y="10"/>
                    <a:pt x="36" y="10"/>
                  </a:cubicBezTo>
                  <a:moveTo>
                    <a:pt x="79" y="199"/>
                  </a:moveTo>
                  <a:cubicBezTo>
                    <a:pt x="79" y="198"/>
                    <a:pt x="79" y="198"/>
                    <a:pt x="80" y="198"/>
                  </a:cubicBezTo>
                  <a:cubicBezTo>
                    <a:pt x="80" y="199"/>
                    <a:pt x="79" y="199"/>
                    <a:pt x="79" y="199"/>
                  </a:cubicBezTo>
                  <a:moveTo>
                    <a:pt x="112" y="39"/>
                  </a:moveTo>
                  <a:cubicBezTo>
                    <a:pt x="113" y="39"/>
                    <a:pt x="114" y="40"/>
                    <a:pt x="115" y="41"/>
                  </a:cubicBezTo>
                  <a:cubicBezTo>
                    <a:pt x="114" y="42"/>
                    <a:pt x="114" y="41"/>
                    <a:pt x="114" y="41"/>
                  </a:cubicBezTo>
                  <a:cubicBezTo>
                    <a:pt x="113" y="40"/>
                    <a:pt x="113" y="39"/>
                    <a:pt x="112" y="39"/>
                  </a:cubicBezTo>
                  <a:moveTo>
                    <a:pt x="132" y="65"/>
                  </a:moveTo>
                  <a:cubicBezTo>
                    <a:pt x="133" y="65"/>
                    <a:pt x="133" y="66"/>
                    <a:pt x="134" y="67"/>
                  </a:cubicBezTo>
                  <a:cubicBezTo>
                    <a:pt x="133" y="67"/>
                    <a:pt x="132" y="65"/>
                    <a:pt x="132" y="65"/>
                  </a:cubicBezTo>
                  <a:moveTo>
                    <a:pt x="93" y="180"/>
                  </a:moveTo>
                  <a:cubicBezTo>
                    <a:pt x="92" y="178"/>
                    <a:pt x="94" y="178"/>
                    <a:pt x="95" y="178"/>
                  </a:cubicBezTo>
                  <a:cubicBezTo>
                    <a:pt x="95" y="178"/>
                    <a:pt x="96" y="177"/>
                    <a:pt x="96" y="178"/>
                  </a:cubicBezTo>
                  <a:cubicBezTo>
                    <a:pt x="96" y="178"/>
                    <a:pt x="95" y="178"/>
                    <a:pt x="94" y="179"/>
                  </a:cubicBezTo>
                  <a:cubicBezTo>
                    <a:pt x="94" y="179"/>
                    <a:pt x="93" y="179"/>
                    <a:pt x="93" y="180"/>
                  </a:cubicBezTo>
                  <a:moveTo>
                    <a:pt x="71" y="194"/>
                  </a:moveTo>
                  <a:cubicBezTo>
                    <a:pt x="71" y="194"/>
                    <a:pt x="71" y="193"/>
                    <a:pt x="72" y="193"/>
                  </a:cubicBezTo>
                  <a:cubicBezTo>
                    <a:pt x="72" y="194"/>
                    <a:pt x="72" y="194"/>
                    <a:pt x="72" y="195"/>
                  </a:cubicBezTo>
                  <a:cubicBezTo>
                    <a:pt x="72" y="195"/>
                    <a:pt x="71" y="195"/>
                    <a:pt x="71" y="194"/>
                  </a:cubicBezTo>
                  <a:moveTo>
                    <a:pt x="89" y="181"/>
                  </a:moveTo>
                  <a:cubicBezTo>
                    <a:pt x="89" y="180"/>
                    <a:pt x="90" y="180"/>
                    <a:pt x="91" y="179"/>
                  </a:cubicBezTo>
                  <a:cubicBezTo>
                    <a:pt x="91" y="180"/>
                    <a:pt x="90" y="180"/>
                    <a:pt x="89" y="181"/>
                  </a:cubicBezTo>
                  <a:moveTo>
                    <a:pt x="104" y="173"/>
                  </a:moveTo>
                  <a:cubicBezTo>
                    <a:pt x="103" y="173"/>
                    <a:pt x="102" y="174"/>
                    <a:pt x="102" y="175"/>
                  </a:cubicBezTo>
                  <a:cubicBezTo>
                    <a:pt x="102" y="173"/>
                    <a:pt x="105" y="173"/>
                    <a:pt x="106" y="171"/>
                  </a:cubicBezTo>
                  <a:cubicBezTo>
                    <a:pt x="107" y="171"/>
                    <a:pt x="105" y="172"/>
                    <a:pt x="104" y="173"/>
                  </a:cubicBezTo>
                  <a:moveTo>
                    <a:pt x="70" y="192"/>
                  </a:moveTo>
                  <a:cubicBezTo>
                    <a:pt x="72" y="192"/>
                    <a:pt x="72" y="192"/>
                    <a:pt x="72" y="192"/>
                  </a:cubicBezTo>
                  <a:cubicBezTo>
                    <a:pt x="71" y="192"/>
                    <a:pt x="70" y="193"/>
                    <a:pt x="70" y="192"/>
                  </a:cubicBezTo>
                  <a:moveTo>
                    <a:pt x="63" y="193"/>
                  </a:moveTo>
                  <a:cubicBezTo>
                    <a:pt x="64" y="192"/>
                    <a:pt x="64" y="192"/>
                    <a:pt x="65" y="193"/>
                  </a:cubicBezTo>
                  <a:cubicBezTo>
                    <a:pt x="64" y="193"/>
                    <a:pt x="64" y="193"/>
                    <a:pt x="63" y="193"/>
                  </a:cubicBezTo>
                  <a:moveTo>
                    <a:pt x="67" y="193"/>
                  </a:moveTo>
                  <a:cubicBezTo>
                    <a:pt x="68" y="192"/>
                    <a:pt x="68" y="192"/>
                    <a:pt x="69" y="193"/>
                  </a:cubicBezTo>
                  <a:cubicBezTo>
                    <a:pt x="69" y="193"/>
                    <a:pt x="68" y="193"/>
                    <a:pt x="67" y="193"/>
                  </a:cubicBezTo>
                  <a:cubicBezTo>
                    <a:pt x="67" y="193"/>
                    <a:pt x="67" y="193"/>
                    <a:pt x="67" y="193"/>
                  </a:cubicBezTo>
                  <a:moveTo>
                    <a:pt x="89" y="195"/>
                  </a:moveTo>
                  <a:cubicBezTo>
                    <a:pt x="90" y="195"/>
                    <a:pt x="90" y="194"/>
                    <a:pt x="91" y="194"/>
                  </a:cubicBezTo>
                  <a:cubicBezTo>
                    <a:pt x="92" y="195"/>
                    <a:pt x="92" y="193"/>
                    <a:pt x="93" y="194"/>
                  </a:cubicBezTo>
                  <a:cubicBezTo>
                    <a:pt x="93" y="194"/>
                    <a:pt x="93" y="194"/>
                    <a:pt x="93" y="194"/>
                  </a:cubicBezTo>
                  <a:cubicBezTo>
                    <a:pt x="92" y="194"/>
                    <a:pt x="91" y="195"/>
                    <a:pt x="91" y="195"/>
                  </a:cubicBezTo>
                  <a:cubicBezTo>
                    <a:pt x="91" y="195"/>
                    <a:pt x="90" y="196"/>
                    <a:pt x="89" y="195"/>
                  </a:cubicBezTo>
                  <a:moveTo>
                    <a:pt x="16" y="46"/>
                  </a:moveTo>
                  <a:cubicBezTo>
                    <a:pt x="16" y="45"/>
                    <a:pt x="16" y="43"/>
                    <a:pt x="17" y="41"/>
                  </a:cubicBezTo>
                  <a:cubicBezTo>
                    <a:pt x="17" y="43"/>
                    <a:pt x="17" y="44"/>
                    <a:pt x="17" y="46"/>
                  </a:cubicBezTo>
                  <a:cubicBezTo>
                    <a:pt x="17" y="46"/>
                    <a:pt x="17" y="46"/>
                    <a:pt x="16" y="46"/>
                  </a:cubicBezTo>
                  <a:moveTo>
                    <a:pt x="80" y="37"/>
                  </a:moveTo>
                  <a:cubicBezTo>
                    <a:pt x="79" y="36"/>
                    <a:pt x="79" y="36"/>
                    <a:pt x="79" y="36"/>
                  </a:cubicBezTo>
                  <a:cubicBezTo>
                    <a:pt x="80" y="36"/>
                    <a:pt x="81" y="36"/>
                    <a:pt x="80" y="37"/>
                  </a:cubicBezTo>
                  <a:moveTo>
                    <a:pt x="39" y="88"/>
                  </a:moveTo>
                  <a:cubicBezTo>
                    <a:pt x="40" y="88"/>
                    <a:pt x="40" y="89"/>
                    <a:pt x="40" y="89"/>
                  </a:cubicBezTo>
                  <a:cubicBezTo>
                    <a:pt x="40" y="90"/>
                    <a:pt x="40" y="91"/>
                    <a:pt x="39" y="90"/>
                  </a:cubicBezTo>
                  <a:cubicBezTo>
                    <a:pt x="40" y="90"/>
                    <a:pt x="39" y="89"/>
                    <a:pt x="39" y="88"/>
                  </a:cubicBezTo>
                  <a:moveTo>
                    <a:pt x="72" y="32"/>
                  </a:moveTo>
                  <a:cubicBezTo>
                    <a:pt x="72" y="32"/>
                    <a:pt x="71" y="31"/>
                    <a:pt x="71" y="31"/>
                  </a:cubicBezTo>
                  <a:cubicBezTo>
                    <a:pt x="70" y="31"/>
                    <a:pt x="69" y="30"/>
                    <a:pt x="69" y="30"/>
                  </a:cubicBezTo>
                  <a:cubicBezTo>
                    <a:pt x="70" y="31"/>
                    <a:pt x="73" y="31"/>
                    <a:pt x="72" y="32"/>
                  </a:cubicBezTo>
                  <a:moveTo>
                    <a:pt x="42" y="28"/>
                  </a:moveTo>
                  <a:cubicBezTo>
                    <a:pt x="43" y="28"/>
                    <a:pt x="42" y="28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3" y="28"/>
                    <a:pt x="42" y="28"/>
                  </a:cubicBezTo>
                  <a:moveTo>
                    <a:pt x="63" y="25"/>
                  </a:moveTo>
                  <a:cubicBezTo>
                    <a:pt x="62" y="25"/>
                    <a:pt x="62" y="25"/>
                    <a:pt x="62" y="24"/>
                  </a:cubicBezTo>
                  <a:cubicBezTo>
                    <a:pt x="63" y="24"/>
                    <a:pt x="63" y="24"/>
                    <a:pt x="63" y="25"/>
                  </a:cubicBezTo>
                  <a:moveTo>
                    <a:pt x="75" y="31"/>
                  </a:moveTo>
                  <a:cubicBezTo>
                    <a:pt x="74" y="32"/>
                    <a:pt x="74" y="30"/>
                    <a:pt x="74" y="31"/>
                  </a:cubicBezTo>
                  <a:cubicBezTo>
                    <a:pt x="74" y="30"/>
                    <a:pt x="72" y="30"/>
                    <a:pt x="73" y="29"/>
                  </a:cubicBezTo>
                  <a:cubicBezTo>
                    <a:pt x="73" y="30"/>
                    <a:pt x="74" y="31"/>
                    <a:pt x="75" y="31"/>
                  </a:cubicBezTo>
                  <a:moveTo>
                    <a:pt x="80" y="34"/>
                  </a:moveTo>
                  <a:cubicBezTo>
                    <a:pt x="79" y="34"/>
                    <a:pt x="79" y="33"/>
                    <a:pt x="79" y="33"/>
                  </a:cubicBezTo>
                  <a:cubicBezTo>
                    <a:pt x="79" y="33"/>
                    <a:pt x="81" y="33"/>
                    <a:pt x="80" y="34"/>
                  </a:cubicBezTo>
                  <a:moveTo>
                    <a:pt x="75" y="30"/>
                  </a:moveTo>
                  <a:cubicBezTo>
                    <a:pt x="74" y="29"/>
                    <a:pt x="73" y="29"/>
                    <a:pt x="74" y="28"/>
                  </a:cubicBezTo>
                  <a:cubicBezTo>
                    <a:pt x="74" y="29"/>
                    <a:pt x="75" y="29"/>
                    <a:pt x="75" y="30"/>
                  </a:cubicBezTo>
                  <a:moveTo>
                    <a:pt x="73" y="28"/>
                  </a:moveTo>
                  <a:cubicBezTo>
                    <a:pt x="72" y="28"/>
                    <a:pt x="73" y="28"/>
                    <a:pt x="73" y="29"/>
                  </a:cubicBezTo>
                  <a:cubicBezTo>
                    <a:pt x="72" y="29"/>
                    <a:pt x="72" y="28"/>
                    <a:pt x="72" y="28"/>
                  </a:cubicBezTo>
                  <a:cubicBezTo>
                    <a:pt x="72" y="27"/>
                    <a:pt x="72" y="27"/>
                    <a:pt x="73" y="28"/>
                  </a:cubicBezTo>
                  <a:moveTo>
                    <a:pt x="16" y="57"/>
                  </a:moveTo>
                  <a:cubicBezTo>
                    <a:pt x="15" y="57"/>
                    <a:pt x="16" y="56"/>
                    <a:pt x="16" y="55"/>
                  </a:cubicBezTo>
                  <a:cubicBezTo>
                    <a:pt x="16" y="53"/>
                    <a:pt x="16" y="51"/>
                    <a:pt x="16" y="49"/>
                  </a:cubicBezTo>
                  <a:cubicBezTo>
                    <a:pt x="16" y="48"/>
                    <a:pt x="15" y="47"/>
                    <a:pt x="17" y="47"/>
                  </a:cubicBezTo>
                  <a:cubicBezTo>
                    <a:pt x="16" y="48"/>
                    <a:pt x="17" y="50"/>
                    <a:pt x="16" y="52"/>
                  </a:cubicBezTo>
                  <a:cubicBezTo>
                    <a:pt x="16" y="54"/>
                    <a:pt x="16" y="56"/>
                    <a:pt x="16" y="57"/>
                  </a:cubicBezTo>
                  <a:moveTo>
                    <a:pt x="17" y="37"/>
                  </a:moveTo>
                  <a:cubicBezTo>
                    <a:pt x="17" y="37"/>
                    <a:pt x="17" y="36"/>
                    <a:pt x="18" y="35"/>
                  </a:cubicBezTo>
                  <a:cubicBezTo>
                    <a:pt x="18" y="36"/>
                    <a:pt x="18" y="37"/>
                    <a:pt x="17" y="37"/>
                  </a:cubicBezTo>
                  <a:moveTo>
                    <a:pt x="20" y="23"/>
                  </a:moveTo>
                  <a:cubicBezTo>
                    <a:pt x="20" y="23"/>
                    <a:pt x="20" y="22"/>
                    <a:pt x="20" y="21"/>
                  </a:cubicBezTo>
                  <a:cubicBezTo>
                    <a:pt x="21" y="21"/>
                    <a:pt x="20" y="22"/>
                    <a:pt x="20" y="23"/>
                  </a:cubicBezTo>
                  <a:moveTo>
                    <a:pt x="18" y="35"/>
                  </a:moveTo>
                  <a:cubicBezTo>
                    <a:pt x="17" y="34"/>
                    <a:pt x="18" y="32"/>
                    <a:pt x="18" y="31"/>
                  </a:cubicBezTo>
                  <a:cubicBezTo>
                    <a:pt x="19" y="32"/>
                    <a:pt x="18" y="34"/>
                    <a:pt x="18" y="35"/>
                  </a:cubicBezTo>
                  <a:moveTo>
                    <a:pt x="16" y="75"/>
                  </a:moveTo>
                  <a:cubicBezTo>
                    <a:pt x="15" y="74"/>
                    <a:pt x="15" y="73"/>
                    <a:pt x="15" y="72"/>
                  </a:cubicBezTo>
                  <a:cubicBezTo>
                    <a:pt x="16" y="73"/>
                    <a:pt x="15" y="74"/>
                    <a:pt x="16" y="75"/>
                  </a:cubicBezTo>
                  <a:moveTo>
                    <a:pt x="16" y="93"/>
                  </a:moveTo>
                  <a:cubicBezTo>
                    <a:pt x="15" y="93"/>
                    <a:pt x="16" y="92"/>
                    <a:pt x="16" y="92"/>
                  </a:cubicBezTo>
                  <a:cubicBezTo>
                    <a:pt x="16" y="90"/>
                    <a:pt x="16" y="87"/>
                    <a:pt x="16" y="85"/>
                  </a:cubicBezTo>
                  <a:cubicBezTo>
                    <a:pt x="17" y="85"/>
                    <a:pt x="16" y="86"/>
                    <a:pt x="16" y="87"/>
                  </a:cubicBezTo>
                  <a:cubicBezTo>
                    <a:pt x="16" y="89"/>
                    <a:pt x="16" y="90"/>
                    <a:pt x="16" y="93"/>
                  </a:cubicBezTo>
                  <a:moveTo>
                    <a:pt x="16" y="60"/>
                  </a:moveTo>
                  <a:cubicBezTo>
                    <a:pt x="15" y="60"/>
                    <a:pt x="15" y="58"/>
                    <a:pt x="16" y="58"/>
                  </a:cubicBezTo>
                  <a:cubicBezTo>
                    <a:pt x="16" y="59"/>
                    <a:pt x="16" y="59"/>
                    <a:pt x="16" y="60"/>
                  </a:cubicBezTo>
                  <a:moveTo>
                    <a:pt x="16" y="72"/>
                  </a:moveTo>
                  <a:cubicBezTo>
                    <a:pt x="15" y="72"/>
                    <a:pt x="15" y="71"/>
                    <a:pt x="16" y="71"/>
                  </a:cubicBezTo>
                  <a:cubicBezTo>
                    <a:pt x="16" y="71"/>
                    <a:pt x="16" y="72"/>
                    <a:pt x="16" y="72"/>
                  </a:cubicBezTo>
                  <a:moveTo>
                    <a:pt x="95" y="48"/>
                  </a:moveTo>
                  <a:cubicBezTo>
                    <a:pt x="94" y="48"/>
                    <a:pt x="94" y="47"/>
                    <a:pt x="93" y="47"/>
                  </a:cubicBezTo>
                  <a:cubicBezTo>
                    <a:pt x="94" y="47"/>
                    <a:pt x="94" y="48"/>
                    <a:pt x="95" y="48"/>
                  </a:cubicBezTo>
                  <a:moveTo>
                    <a:pt x="121" y="143"/>
                  </a:moveTo>
                  <a:cubicBezTo>
                    <a:pt x="121" y="143"/>
                    <a:pt x="121" y="143"/>
                    <a:pt x="121" y="142"/>
                  </a:cubicBezTo>
                  <a:cubicBezTo>
                    <a:pt x="121" y="142"/>
                    <a:pt x="120" y="142"/>
                    <a:pt x="120" y="142"/>
                  </a:cubicBezTo>
                  <a:cubicBezTo>
                    <a:pt x="120" y="142"/>
                    <a:pt x="121" y="142"/>
                    <a:pt x="121" y="142"/>
                  </a:cubicBezTo>
                  <a:cubicBezTo>
                    <a:pt x="121" y="142"/>
                    <a:pt x="122" y="143"/>
                    <a:pt x="121" y="143"/>
                  </a:cubicBezTo>
                  <a:moveTo>
                    <a:pt x="119" y="147"/>
                  </a:moveTo>
                  <a:cubicBezTo>
                    <a:pt x="118" y="147"/>
                    <a:pt x="119" y="146"/>
                    <a:pt x="119" y="146"/>
                  </a:cubicBezTo>
                  <a:cubicBezTo>
                    <a:pt x="120" y="146"/>
                    <a:pt x="119" y="147"/>
                    <a:pt x="119" y="147"/>
                  </a:cubicBezTo>
                  <a:moveTo>
                    <a:pt x="119" y="141"/>
                  </a:moveTo>
                  <a:cubicBezTo>
                    <a:pt x="119" y="140"/>
                    <a:pt x="119" y="139"/>
                    <a:pt x="120" y="140"/>
                  </a:cubicBezTo>
                  <a:cubicBezTo>
                    <a:pt x="119" y="140"/>
                    <a:pt x="119" y="141"/>
                    <a:pt x="119" y="141"/>
                  </a:cubicBezTo>
                  <a:moveTo>
                    <a:pt x="117" y="145"/>
                  </a:moveTo>
                  <a:cubicBezTo>
                    <a:pt x="117" y="144"/>
                    <a:pt x="118" y="144"/>
                    <a:pt x="118" y="144"/>
                  </a:cubicBezTo>
                  <a:cubicBezTo>
                    <a:pt x="118" y="143"/>
                    <a:pt x="118" y="143"/>
                    <a:pt x="119" y="143"/>
                  </a:cubicBezTo>
                  <a:cubicBezTo>
                    <a:pt x="119" y="144"/>
                    <a:pt x="118" y="144"/>
                    <a:pt x="117" y="145"/>
                  </a:cubicBezTo>
                  <a:moveTo>
                    <a:pt x="120" y="141"/>
                  </a:moveTo>
                  <a:cubicBezTo>
                    <a:pt x="120" y="141"/>
                    <a:pt x="121" y="141"/>
                    <a:pt x="121" y="140"/>
                  </a:cubicBezTo>
                  <a:cubicBezTo>
                    <a:pt x="121" y="140"/>
                    <a:pt x="120" y="140"/>
                    <a:pt x="120" y="140"/>
                  </a:cubicBezTo>
                  <a:cubicBezTo>
                    <a:pt x="120" y="140"/>
                    <a:pt x="121" y="140"/>
                    <a:pt x="121" y="140"/>
                  </a:cubicBezTo>
                  <a:cubicBezTo>
                    <a:pt x="121" y="139"/>
                    <a:pt x="120" y="139"/>
                    <a:pt x="120" y="138"/>
                  </a:cubicBezTo>
                  <a:cubicBezTo>
                    <a:pt x="121" y="138"/>
                    <a:pt x="121" y="139"/>
                    <a:pt x="120" y="139"/>
                  </a:cubicBezTo>
                  <a:cubicBezTo>
                    <a:pt x="121" y="139"/>
                    <a:pt x="121" y="140"/>
                    <a:pt x="122" y="139"/>
                  </a:cubicBezTo>
                  <a:cubicBezTo>
                    <a:pt x="122" y="140"/>
                    <a:pt x="121" y="140"/>
                    <a:pt x="121" y="140"/>
                  </a:cubicBezTo>
                  <a:cubicBezTo>
                    <a:pt x="121" y="140"/>
                    <a:pt x="122" y="140"/>
                    <a:pt x="122" y="140"/>
                  </a:cubicBezTo>
                  <a:cubicBezTo>
                    <a:pt x="122" y="141"/>
                    <a:pt x="121" y="141"/>
                    <a:pt x="121" y="141"/>
                  </a:cubicBezTo>
                  <a:cubicBezTo>
                    <a:pt x="121" y="141"/>
                    <a:pt x="121" y="141"/>
                    <a:pt x="120" y="141"/>
                  </a:cubicBezTo>
                  <a:moveTo>
                    <a:pt x="124" y="131"/>
                  </a:moveTo>
                  <a:cubicBezTo>
                    <a:pt x="124" y="130"/>
                    <a:pt x="123" y="130"/>
                    <a:pt x="124" y="129"/>
                  </a:cubicBezTo>
                  <a:cubicBezTo>
                    <a:pt x="124" y="129"/>
                    <a:pt x="125" y="129"/>
                    <a:pt x="125" y="128"/>
                  </a:cubicBezTo>
                  <a:cubicBezTo>
                    <a:pt x="126" y="129"/>
                    <a:pt x="125" y="130"/>
                    <a:pt x="124" y="131"/>
                  </a:cubicBezTo>
                  <a:cubicBezTo>
                    <a:pt x="125" y="131"/>
                    <a:pt x="125" y="130"/>
                    <a:pt x="125" y="131"/>
                  </a:cubicBezTo>
                  <a:cubicBezTo>
                    <a:pt x="126" y="130"/>
                    <a:pt x="126" y="128"/>
                    <a:pt x="128" y="128"/>
                  </a:cubicBezTo>
                  <a:cubicBezTo>
                    <a:pt x="127" y="129"/>
                    <a:pt x="127" y="129"/>
                    <a:pt x="126" y="130"/>
                  </a:cubicBezTo>
                  <a:cubicBezTo>
                    <a:pt x="126" y="130"/>
                    <a:pt x="127" y="131"/>
                    <a:pt x="127" y="130"/>
                  </a:cubicBezTo>
                  <a:cubicBezTo>
                    <a:pt x="127" y="132"/>
                    <a:pt x="126" y="133"/>
                    <a:pt x="126" y="135"/>
                  </a:cubicBezTo>
                  <a:cubicBezTo>
                    <a:pt x="125" y="134"/>
                    <a:pt x="126" y="133"/>
                    <a:pt x="126" y="133"/>
                  </a:cubicBezTo>
                  <a:cubicBezTo>
                    <a:pt x="125" y="132"/>
                    <a:pt x="124" y="133"/>
                    <a:pt x="125" y="133"/>
                  </a:cubicBezTo>
                  <a:cubicBezTo>
                    <a:pt x="124" y="134"/>
                    <a:pt x="125" y="132"/>
                    <a:pt x="125" y="132"/>
                  </a:cubicBezTo>
                  <a:cubicBezTo>
                    <a:pt x="125" y="132"/>
                    <a:pt x="125" y="132"/>
                    <a:pt x="126" y="133"/>
                  </a:cubicBezTo>
                  <a:cubicBezTo>
                    <a:pt x="126" y="132"/>
                    <a:pt x="126" y="131"/>
                    <a:pt x="127" y="131"/>
                  </a:cubicBezTo>
                  <a:cubicBezTo>
                    <a:pt x="126" y="130"/>
                    <a:pt x="126" y="131"/>
                    <a:pt x="126" y="131"/>
                  </a:cubicBezTo>
                  <a:cubicBezTo>
                    <a:pt x="126" y="131"/>
                    <a:pt x="125" y="131"/>
                    <a:pt x="125" y="131"/>
                  </a:cubicBezTo>
                  <a:cubicBezTo>
                    <a:pt x="125" y="131"/>
                    <a:pt x="125" y="132"/>
                    <a:pt x="124" y="131"/>
                  </a:cubicBezTo>
                  <a:cubicBezTo>
                    <a:pt x="124" y="131"/>
                    <a:pt x="124" y="131"/>
                    <a:pt x="124" y="131"/>
                  </a:cubicBezTo>
                  <a:moveTo>
                    <a:pt x="117" y="140"/>
                  </a:moveTo>
                  <a:cubicBezTo>
                    <a:pt x="117" y="139"/>
                    <a:pt x="116" y="138"/>
                    <a:pt x="116" y="138"/>
                  </a:cubicBezTo>
                  <a:cubicBezTo>
                    <a:pt x="116" y="137"/>
                    <a:pt x="117" y="138"/>
                    <a:pt x="117" y="137"/>
                  </a:cubicBezTo>
                  <a:cubicBezTo>
                    <a:pt x="116" y="136"/>
                    <a:pt x="117" y="136"/>
                    <a:pt x="117" y="135"/>
                  </a:cubicBezTo>
                  <a:cubicBezTo>
                    <a:pt x="117" y="134"/>
                    <a:pt x="117" y="133"/>
                    <a:pt x="117" y="132"/>
                  </a:cubicBezTo>
                  <a:cubicBezTo>
                    <a:pt x="117" y="132"/>
                    <a:pt x="118" y="132"/>
                    <a:pt x="118" y="132"/>
                  </a:cubicBezTo>
                  <a:cubicBezTo>
                    <a:pt x="119" y="132"/>
                    <a:pt x="118" y="133"/>
                    <a:pt x="120" y="133"/>
                  </a:cubicBezTo>
                  <a:cubicBezTo>
                    <a:pt x="120" y="134"/>
                    <a:pt x="119" y="134"/>
                    <a:pt x="119" y="134"/>
                  </a:cubicBezTo>
                  <a:cubicBezTo>
                    <a:pt x="120" y="135"/>
                    <a:pt x="120" y="133"/>
                    <a:pt x="121" y="133"/>
                  </a:cubicBezTo>
                  <a:cubicBezTo>
                    <a:pt x="121" y="133"/>
                    <a:pt x="121" y="133"/>
                    <a:pt x="122" y="133"/>
                  </a:cubicBezTo>
                  <a:cubicBezTo>
                    <a:pt x="120" y="134"/>
                    <a:pt x="121" y="135"/>
                    <a:pt x="120" y="137"/>
                  </a:cubicBezTo>
                  <a:cubicBezTo>
                    <a:pt x="120" y="137"/>
                    <a:pt x="120" y="136"/>
                    <a:pt x="120" y="136"/>
                  </a:cubicBezTo>
                  <a:cubicBezTo>
                    <a:pt x="120" y="135"/>
                    <a:pt x="119" y="135"/>
                    <a:pt x="119" y="135"/>
                  </a:cubicBezTo>
                  <a:cubicBezTo>
                    <a:pt x="118" y="135"/>
                    <a:pt x="119" y="135"/>
                    <a:pt x="119" y="136"/>
                  </a:cubicBezTo>
                  <a:cubicBezTo>
                    <a:pt x="118" y="137"/>
                    <a:pt x="117" y="138"/>
                    <a:pt x="118" y="139"/>
                  </a:cubicBezTo>
                  <a:cubicBezTo>
                    <a:pt x="117" y="139"/>
                    <a:pt x="117" y="140"/>
                    <a:pt x="117" y="140"/>
                  </a:cubicBezTo>
                  <a:moveTo>
                    <a:pt x="118" y="137"/>
                  </a:moveTo>
                  <a:cubicBezTo>
                    <a:pt x="118" y="137"/>
                    <a:pt x="118" y="136"/>
                    <a:pt x="118" y="136"/>
                  </a:cubicBezTo>
                  <a:cubicBezTo>
                    <a:pt x="117" y="136"/>
                    <a:pt x="117" y="137"/>
                    <a:pt x="117" y="137"/>
                  </a:cubicBezTo>
                  <a:cubicBezTo>
                    <a:pt x="117" y="138"/>
                    <a:pt x="118" y="137"/>
                    <a:pt x="118" y="137"/>
                  </a:cubicBezTo>
                  <a:moveTo>
                    <a:pt x="123" y="133"/>
                  </a:moveTo>
                  <a:cubicBezTo>
                    <a:pt x="123" y="133"/>
                    <a:pt x="123" y="133"/>
                    <a:pt x="123" y="133"/>
                  </a:cubicBezTo>
                  <a:cubicBezTo>
                    <a:pt x="124" y="133"/>
                    <a:pt x="124" y="132"/>
                    <a:pt x="124" y="132"/>
                  </a:cubicBezTo>
                  <a:cubicBezTo>
                    <a:pt x="124" y="132"/>
                    <a:pt x="124" y="132"/>
                    <a:pt x="123" y="132"/>
                  </a:cubicBezTo>
                  <a:cubicBezTo>
                    <a:pt x="123" y="132"/>
                    <a:pt x="123" y="132"/>
                    <a:pt x="122" y="133"/>
                  </a:cubicBezTo>
                  <a:cubicBezTo>
                    <a:pt x="122" y="132"/>
                    <a:pt x="122" y="132"/>
                    <a:pt x="122" y="131"/>
                  </a:cubicBezTo>
                  <a:cubicBezTo>
                    <a:pt x="123" y="131"/>
                    <a:pt x="123" y="132"/>
                    <a:pt x="123" y="132"/>
                  </a:cubicBezTo>
                  <a:cubicBezTo>
                    <a:pt x="123" y="132"/>
                    <a:pt x="123" y="131"/>
                    <a:pt x="123" y="130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4" y="132"/>
                    <a:pt x="124" y="133"/>
                    <a:pt x="124" y="134"/>
                  </a:cubicBezTo>
                  <a:cubicBezTo>
                    <a:pt x="124" y="134"/>
                    <a:pt x="124" y="134"/>
                    <a:pt x="123" y="134"/>
                  </a:cubicBezTo>
                  <a:cubicBezTo>
                    <a:pt x="123" y="134"/>
                    <a:pt x="124" y="135"/>
                    <a:pt x="124" y="135"/>
                  </a:cubicBezTo>
                  <a:cubicBezTo>
                    <a:pt x="123" y="135"/>
                    <a:pt x="123" y="135"/>
                    <a:pt x="123" y="135"/>
                  </a:cubicBezTo>
                  <a:cubicBezTo>
                    <a:pt x="121" y="135"/>
                    <a:pt x="122" y="134"/>
                    <a:pt x="122" y="133"/>
                  </a:cubicBezTo>
                  <a:cubicBezTo>
                    <a:pt x="123" y="133"/>
                    <a:pt x="123" y="134"/>
                    <a:pt x="123" y="134"/>
                  </a:cubicBezTo>
                  <a:cubicBezTo>
                    <a:pt x="123" y="133"/>
                    <a:pt x="122" y="133"/>
                    <a:pt x="123" y="133"/>
                  </a:cubicBezTo>
                  <a:moveTo>
                    <a:pt x="120" y="149"/>
                  </a:moveTo>
                  <a:cubicBezTo>
                    <a:pt x="120" y="149"/>
                    <a:pt x="120" y="148"/>
                    <a:pt x="120" y="148"/>
                  </a:cubicBezTo>
                  <a:cubicBezTo>
                    <a:pt x="120" y="148"/>
                    <a:pt x="120" y="147"/>
                    <a:pt x="120" y="147"/>
                  </a:cubicBezTo>
                  <a:cubicBezTo>
                    <a:pt x="121" y="146"/>
                    <a:pt x="121" y="145"/>
                    <a:pt x="122" y="146"/>
                  </a:cubicBezTo>
                  <a:cubicBezTo>
                    <a:pt x="122" y="146"/>
                    <a:pt x="121" y="146"/>
                    <a:pt x="121" y="146"/>
                  </a:cubicBezTo>
                  <a:cubicBezTo>
                    <a:pt x="122" y="147"/>
                    <a:pt x="122" y="147"/>
                    <a:pt x="122" y="147"/>
                  </a:cubicBezTo>
                  <a:cubicBezTo>
                    <a:pt x="123" y="147"/>
                    <a:pt x="122" y="146"/>
                    <a:pt x="123" y="145"/>
                  </a:cubicBezTo>
                  <a:cubicBezTo>
                    <a:pt x="124" y="145"/>
                    <a:pt x="123" y="146"/>
                    <a:pt x="123" y="146"/>
                  </a:cubicBezTo>
                  <a:cubicBezTo>
                    <a:pt x="123" y="146"/>
                    <a:pt x="123" y="147"/>
                    <a:pt x="123" y="147"/>
                  </a:cubicBezTo>
                  <a:cubicBezTo>
                    <a:pt x="123" y="148"/>
                    <a:pt x="122" y="149"/>
                    <a:pt x="122" y="150"/>
                  </a:cubicBezTo>
                  <a:cubicBezTo>
                    <a:pt x="121" y="150"/>
                    <a:pt x="122" y="149"/>
                    <a:pt x="121" y="149"/>
                  </a:cubicBezTo>
                  <a:cubicBezTo>
                    <a:pt x="122" y="149"/>
                    <a:pt x="123" y="148"/>
                    <a:pt x="123" y="147"/>
                  </a:cubicBezTo>
                  <a:cubicBezTo>
                    <a:pt x="122" y="147"/>
                    <a:pt x="121" y="147"/>
                    <a:pt x="121" y="148"/>
                  </a:cubicBezTo>
                  <a:cubicBezTo>
                    <a:pt x="121" y="148"/>
                    <a:pt x="122" y="148"/>
                    <a:pt x="122" y="147"/>
                  </a:cubicBezTo>
                  <a:cubicBezTo>
                    <a:pt x="122" y="148"/>
                    <a:pt x="120" y="148"/>
                    <a:pt x="120" y="149"/>
                  </a:cubicBezTo>
                  <a:moveTo>
                    <a:pt x="124" y="128"/>
                  </a:moveTo>
                  <a:cubicBezTo>
                    <a:pt x="123" y="127"/>
                    <a:pt x="125" y="127"/>
                    <a:pt x="125" y="126"/>
                  </a:cubicBezTo>
                  <a:cubicBezTo>
                    <a:pt x="124" y="127"/>
                    <a:pt x="124" y="126"/>
                    <a:pt x="124" y="126"/>
                  </a:cubicBezTo>
                  <a:cubicBezTo>
                    <a:pt x="125" y="126"/>
                    <a:pt x="124" y="125"/>
                    <a:pt x="125" y="125"/>
                  </a:cubicBezTo>
                  <a:cubicBezTo>
                    <a:pt x="126" y="125"/>
                    <a:pt x="126" y="126"/>
                    <a:pt x="126" y="125"/>
                  </a:cubicBezTo>
                  <a:cubicBezTo>
                    <a:pt x="127" y="125"/>
                    <a:pt x="126" y="126"/>
                    <a:pt x="126" y="126"/>
                  </a:cubicBezTo>
                  <a:cubicBezTo>
                    <a:pt x="126" y="126"/>
                    <a:pt x="126" y="125"/>
                    <a:pt x="125" y="125"/>
                  </a:cubicBezTo>
                  <a:cubicBezTo>
                    <a:pt x="125" y="126"/>
                    <a:pt x="125" y="126"/>
                    <a:pt x="125" y="126"/>
                  </a:cubicBezTo>
                  <a:cubicBezTo>
                    <a:pt x="125" y="127"/>
                    <a:pt x="125" y="127"/>
                    <a:pt x="125" y="127"/>
                  </a:cubicBezTo>
                  <a:cubicBezTo>
                    <a:pt x="125" y="127"/>
                    <a:pt x="126" y="127"/>
                    <a:pt x="126" y="128"/>
                  </a:cubicBezTo>
                  <a:cubicBezTo>
                    <a:pt x="125" y="128"/>
                    <a:pt x="124" y="127"/>
                    <a:pt x="124" y="128"/>
                  </a:cubicBezTo>
                  <a:moveTo>
                    <a:pt x="115" y="153"/>
                  </a:moveTo>
                  <a:cubicBezTo>
                    <a:pt x="115" y="153"/>
                    <a:pt x="114" y="153"/>
                    <a:pt x="114" y="154"/>
                  </a:cubicBezTo>
                  <a:cubicBezTo>
                    <a:pt x="113" y="153"/>
                    <a:pt x="115" y="152"/>
                    <a:pt x="115" y="153"/>
                  </a:cubicBezTo>
                  <a:moveTo>
                    <a:pt x="21" y="168"/>
                  </a:moveTo>
                  <a:cubicBezTo>
                    <a:pt x="21" y="167"/>
                    <a:pt x="21" y="166"/>
                    <a:pt x="21" y="165"/>
                  </a:cubicBezTo>
                  <a:cubicBezTo>
                    <a:pt x="22" y="165"/>
                    <a:pt x="21" y="167"/>
                    <a:pt x="21" y="168"/>
                  </a:cubicBezTo>
                  <a:moveTo>
                    <a:pt x="115" y="153"/>
                  </a:moveTo>
                  <a:cubicBezTo>
                    <a:pt x="115" y="153"/>
                    <a:pt x="115" y="152"/>
                    <a:pt x="115" y="152"/>
                  </a:cubicBezTo>
                  <a:cubicBezTo>
                    <a:pt x="115" y="151"/>
                    <a:pt x="115" y="150"/>
                    <a:pt x="116" y="151"/>
                  </a:cubicBezTo>
                  <a:cubicBezTo>
                    <a:pt x="116" y="151"/>
                    <a:pt x="115" y="152"/>
                    <a:pt x="115" y="152"/>
                  </a:cubicBezTo>
                  <a:cubicBezTo>
                    <a:pt x="115" y="152"/>
                    <a:pt x="116" y="152"/>
                    <a:pt x="116" y="152"/>
                  </a:cubicBezTo>
                  <a:cubicBezTo>
                    <a:pt x="116" y="152"/>
                    <a:pt x="116" y="153"/>
                    <a:pt x="115" y="153"/>
                  </a:cubicBezTo>
                  <a:moveTo>
                    <a:pt x="34" y="165"/>
                  </a:moveTo>
                  <a:cubicBezTo>
                    <a:pt x="35" y="165"/>
                    <a:pt x="35" y="166"/>
                    <a:pt x="35" y="166"/>
                  </a:cubicBezTo>
                  <a:cubicBezTo>
                    <a:pt x="36" y="166"/>
                    <a:pt x="35" y="166"/>
                    <a:pt x="36" y="166"/>
                  </a:cubicBezTo>
                  <a:cubicBezTo>
                    <a:pt x="36" y="167"/>
                    <a:pt x="36" y="168"/>
                    <a:pt x="36" y="169"/>
                  </a:cubicBezTo>
                  <a:cubicBezTo>
                    <a:pt x="36" y="169"/>
                    <a:pt x="36" y="170"/>
                    <a:pt x="37" y="170"/>
                  </a:cubicBezTo>
                  <a:cubicBezTo>
                    <a:pt x="37" y="171"/>
                    <a:pt x="37" y="171"/>
                    <a:pt x="37" y="172"/>
                  </a:cubicBezTo>
                  <a:cubicBezTo>
                    <a:pt x="37" y="172"/>
                    <a:pt x="37" y="172"/>
                    <a:pt x="37" y="172"/>
                  </a:cubicBezTo>
                  <a:cubicBezTo>
                    <a:pt x="37" y="173"/>
                    <a:pt x="37" y="173"/>
                    <a:pt x="38" y="174"/>
                  </a:cubicBezTo>
                  <a:cubicBezTo>
                    <a:pt x="38" y="174"/>
                    <a:pt x="37" y="174"/>
                    <a:pt x="37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8" y="175"/>
                    <a:pt x="39" y="175"/>
                    <a:pt x="39" y="176"/>
                  </a:cubicBezTo>
                  <a:cubicBezTo>
                    <a:pt x="38" y="176"/>
                    <a:pt x="38" y="176"/>
                    <a:pt x="38" y="177"/>
                  </a:cubicBezTo>
                  <a:cubicBezTo>
                    <a:pt x="38" y="176"/>
                    <a:pt x="38" y="176"/>
                    <a:pt x="39" y="176"/>
                  </a:cubicBezTo>
                  <a:cubicBezTo>
                    <a:pt x="39" y="176"/>
                    <a:pt x="39" y="176"/>
                    <a:pt x="40" y="176"/>
                  </a:cubicBezTo>
                  <a:cubicBezTo>
                    <a:pt x="40" y="175"/>
                    <a:pt x="40" y="176"/>
                    <a:pt x="40" y="176"/>
                  </a:cubicBezTo>
                  <a:cubicBezTo>
                    <a:pt x="40" y="176"/>
                    <a:pt x="41" y="175"/>
                    <a:pt x="40" y="176"/>
                  </a:cubicBezTo>
                  <a:cubicBezTo>
                    <a:pt x="41" y="175"/>
                    <a:pt x="41" y="176"/>
                    <a:pt x="41" y="175"/>
                  </a:cubicBezTo>
                  <a:cubicBezTo>
                    <a:pt x="41" y="175"/>
                    <a:pt x="41" y="174"/>
                    <a:pt x="42" y="174"/>
                  </a:cubicBezTo>
                  <a:cubicBezTo>
                    <a:pt x="41" y="174"/>
                    <a:pt x="41" y="175"/>
                    <a:pt x="41" y="175"/>
                  </a:cubicBezTo>
                  <a:cubicBezTo>
                    <a:pt x="40" y="175"/>
                    <a:pt x="41" y="175"/>
                    <a:pt x="41" y="175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1" y="174"/>
                    <a:pt x="40" y="175"/>
                    <a:pt x="40" y="175"/>
                  </a:cubicBezTo>
                  <a:cubicBezTo>
                    <a:pt x="40" y="175"/>
                    <a:pt x="40" y="175"/>
                    <a:pt x="41" y="174"/>
                  </a:cubicBezTo>
                  <a:cubicBezTo>
                    <a:pt x="41" y="174"/>
                    <a:pt x="40" y="175"/>
                    <a:pt x="40" y="174"/>
                  </a:cubicBezTo>
                  <a:cubicBezTo>
                    <a:pt x="40" y="175"/>
                    <a:pt x="39" y="175"/>
                    <a:pt x="39" y="175"/>
                  </a:cubicBezTo>
                  <a:cubicBezTo>
                    <a:pt x="40" y="175"/>
                    <a:pt x="40" y="174"/>
                    <a:pt x="40" y="174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4"/>
                    <a:pt x="39" y="175"/>
                    <a:pt x="39" y="174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4"/>
                    <a:pt x="41" y="174"/>
                    <a:pt x="41" y="174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0" y="174"/>
                    <a:pt x="41" y="173"/>
                    <a:pt x="40" y="174"/>
                  </a:cubicBezTo>
                  <a:cubicBezTo>
                    <a:pt x="39" y="174"/>
                    <a:pt x="40" y="174"/>
                    <a:pt x="39" y="174"/>
                  </a:cubicBezTo>
                  <a:cubicBezTo>
                    <a:pt x="39" y="174"/>
                    <a:pt x="40" y="174"/>
                    <a:pt x="40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2" y="172"/>
                    <a:pt x="43" y="172"/>
                    <a:pt x="42" y="172"/>
                  </a:cubicBezTo>
                  <a:cubicBezTo>
                    <a:pt x="42" y="172"/>
                    <a:pt x="42" y="172"/>
                    <a:pt x="43" y="171"/>
                  </a:cubicBezTo>
                  <a:cubicBezTo>
                    <a:pt x="44" y="171"/>
                    <a:pt x="43" y="171"/>
                    <a:pt x="43" y="172"/>
                  </a:cubicBezTo>
                  <a:cubicBezTo>
                    <a:pt x="43" y="171"/>
                    <a:pt x="43" y="171"/>
                    <a:pt x="43" y="171"/>
                  </a:cubicBezTo>
                  <a:cubicBezTo>
                    <a:pt x="43" y="171"/>
                    <a:pt x="43" y="172"/>
                    <a:pt x="43" y="172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3" y="173"/>
                    <a:pt x="43" y="173"/>
                    <a:pt x="44" y="173"/>
                  </a:cubicBezTo>
                  <a:cubicBezTo>
                    <a:pt x="45" y="174"/>
                    <a:pt x="47" y="174"/>
                    <a:pt x="48" y="175"/>
                  </a:cubicBezTo>
                  <a:cubicBezTo>
                    <a:pt x="48" y="175"/>
                    <a:pt x="49" y="175"/>
                    <a:pt x="49" y="175"/>
                  </a:cubicBezTo>
                  <a:cubicBezTo>
                    <a:pt x="50" y="176"/>
                    <a:pt x="50" y="175"/>
                    <a:pt x="51" y="175"/>
                  </a:cubicBezTo>
                  <a:cubicBezTo>
                    <a:pt x="52" y="175"/>
                    <a:pt x="52" y="176"/>
                    <a:pt x="53" y="176"/>
                  </a:cubicBezTo>
                  <a:cubicBezTo>
                    <a:pt x="54" y="176"/>
                    <a:pt x="53" y="176"/>
                    <a:pt x="54" y="176"/>
                  </a:cubicBezTo>
                  <a:cubicBezTo>
                    <a:pt x="55" y="176"/>
                    <a:pt x="56" y="177"/>
                    <a:pt x="57" y="177"/>
                  </a:cubicBezTo>
                  <a:cubicBezTo>
                    <a:pt x="58" y="176"/>
                    <a:pt x="57" y="178"/>
                    <a:pt x="57" y="177"/>
                  </a:cubicBezTo>
                  <a:cubicBezTo>
                    <a:pt x="58" y="178"/>
                    <a:pt x="59" y="177"/>
                    <a:pt x="59" y="177"/>
                  </a:cubicBezTo>
                  <a:cubicBezTo>
                    <a:pt x="60" y="177"/>
                    <a:pt x="61" y="177"/>
                    <a:pt x="61" y="178"/>
                  </a:cubicBezTo>
                  <a:cubicBezTo>
                    <a:pt x="61" y="178"/>
                    <a:pt x="62" y="178"/>
                    <a:pt x="63" y="178"/>
                  </a:cubicBezTo>
                  <a:cubicBezTo>
                    <a:pt x="63" y="178"/>
                    <a:pt x="64" y="178"/>
                    <a:pt x="64" y="178"/>
                  </a:cubicBezTo>
                  <a:cubicBezTo>
                    <a:pt x="65" y="178"/>
                    <a:pt x="65" y="178"/>
                    <a:pt x="65" y="178"/>
                  </a:cubicBezTo>
                  <a:cubicBezTo>
                    <a:pt x="65" y="178"/>
                    <a:pt x="65" y="178"/>
                    <a:pt x="65" y="178"/>
                  </a:cubicBezTo>
                  <a:cubicBezTo>
                    <a:pt x="66" y="178"/>
                    <a:pt x="67" y="179"/>
                    <a:pt x="68" y="179"/>
                  </a:cubicBezTo>
                  <a:cubicBezTo>
                    <a:pt x="69" y="179"/>
                    <a:pt x="69" y="179"/>
                    <a:pt x="69" y="179"/>
                  </a:cubicBezTo>
                  <a:cubicBezTo>
                    <a:pt x="69" y="179"/>
                    <a:pt x="69" y="179"/>
                    <a:pt x="69" y="179"/>
                  </a:cubicBezTo>
                  <a:cubicBezTo>
                    <a:pt x="70" y="179"/>
                    <a:pt x="71" y="179"/>
                    <a:pt x="72" y="179"/>
                  </a:cubicBezTo>
                  <a:cubicBezTo>
                    <a:pt x="72" y="179"/>
                    <a:pt x="72" y="179"/>
                    <a:pt x="72" y="179"/>
                  </a:cubicBezTo>
                  <a:cubicBezTo>
                    <a:pt x="73" y="179"/>
                    <a:pt x="73" y="178"/>
                    <a:pt x="73" y="179"/>
                  </a:cubicBezTo>
                  <a:cubicBezTo>
                    <a:pt x="74" y="179"/>
                    <a:pt x="74" y="179"/>
                    <a:pt x="74" y="178"/>
                  </a:cubicBezTo>
                  <a:cubicBezTo>
                    <a:pt x="74" y="179"/>
                    <a:pt x="75" y="179"/>
                    <a:pt x="76" y="179"/>
                  </a:cubicBezTo>
                  <a:cubicBezTo>
                    <a:pt x="76" y="179"/>
                    <a:pt x="77" y="178"/>
                    <a:pt x="77" y="178"/>
                  </a:cubicBezTo>
                  <a:cubicBezTo>
                    <a:pt x="78" y="178"/>
                    <a:pt x="78" y="178"/>
                    <a:pt x="78" y="178"/>
                  </a:cubicBezTo>
                  <a:cubicBezTo>
                    <a:pt x="79" y="177"/>
                    <a:pt x="81" y="177"/>
                    <a:pt x="82" y="177"/>
                  </a:cubicBezTo>
                  <a:cubicBezTo>
                    <a:pt x="82" y="177"/>
                    <a:pt x="83" y="176"/>
                    <a:pt x="83" y="176"/>
                  </a:cubicBezTo>
                  <a:cubicBezTo>
                    <a:pt x="83" y="176"/>
                    <a:pt x="84" y="176"/>
                    <a:pt x="84" y="176"/>
                  </a:cubicBezTo>
                  <a:cubicBezTo>
                    <a:pt x="85" y="176"/>
                    <a:pt x="85" y="175"/>
                    <a:pt x="85" y="175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86" y="175"/>
                    <a:pt x="86" y="175"/>
                    <a:pt x="86" y="174"/>
                  </a:cubicBezTo>
                  <a:cubicBezTo>
                    <a:pt x="87" y="174"/>
                    <a:pt x="88" y="174"/>
                    <a:pt x="89" y="174"/>
                  </a:cubicBezTo>
                  <a:cubicBezTo>
                    <a:pt x="89" y="173"/>
                    <a:pt x="89" y="173"/>
                    <a:pt x="90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3"/>
                    <a:pt x="91" y="172"/>
                    <a:pt x="91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2" y="172"/>
                    <a:pt x="91" y="172"/>
                    <a:pt x="92" y="172"/>
                  </a:cubicBezTo>
                  <a:cubicBezTo>
                    <a:pt x="92" y="171"/>
                    <a:pt x="93" y="171"/>
                    <a:pt x="94" y="171"/>
                  </a:cubicBezTo>
                  <a:cubicBezTo>
                    <a:pt x="94" y="170"/>
                    <a:pt x="95" y="170"/>
                    <a:pt x="95" y="170"/>
                  </a:cubicBezTo>
                  <a:cubicBezTo>
                    <a:pt x="95" y="169"/>
                    <a:pt x="96" y="170"/>
                    <a:pt x="96" y="170"/>
                  </a:cubicBezTo>
                  <a:cubicBezTo>
                    <a:pt x="96" y="169"/>
                    <a:pt x="96" y="169"/>
                    <a:pt x="96" y="169"/>
                  </a:cubicBezTo>
                  <a:cubicBezTo>
                    <a:pt x="97" y="168"/>
                    <a:pt x="97" y="168"/>
                    <a:pt x="98" y="168"/>
                  </a:cubicBezTo>
                  <a:cubicBezTo>
                    <a:pt x="98" y="167"/>
                    <a:pt x="99" y="167"/>
                    <a:pt x="100" y="166"/>
                  </a:cubicBezTo>
                  <a:cubicBezTo>
                    <a:pt x="100" y="166"/>
                    <a:pt x="99" y="167"/>
                    <a:pt x="100" y="167"/>
                  </a:cubicBezTo>
                  <a:cubicBezTo>
                    <a:pt x="100" y="167"/>
                    <a:pt x="100" y="166"/>
                    <a:pt x="100" y="166"/>
                  </a:cubicBezTo>
                  <a:cubicBezTo>
                    <a:pt x="100" y="166"/>
                    <a:pt x="101" y="165"/>
                    <a:pt x="101" y="165"/>
                  </a:cubicBezTo>
                  <a:cubicBezTo>
                    <a:pt x="102" y="165"/>
                    <a:pt x="101" y="164"/>
                    <a:pt x="101" y="164"/>
                  </a:cubicBezTo>
                  <a:cubicBezTo>
                    <a:pt x="102" y="163"/>
                    <a:pt x="102" y="163"/>
                    <a:pt x="103" y="162"/>
                  </a:cubicBezTo>
                  <a:cubicBezTo>
                    <a:pt x="104" y="162"/>
                    <a:pt x="104" y="161"/>
                    <a:pt x="105" y="161"/>
                  </a:cubicBezTo>
                  <a:cubicBezTo>
                    <a:pt x="105" y="160"/>
                    <a:pt x="105" y="160"/>
                    <a:pt x="105" y="160"/>
                  </a:cubicBezTo>
                  <a:cubicBezTo>
                    <a:pt x="106" y="159"/>
                    <a:pt x="107" y="158"/>
                    <a:pt x="107" y="157"/>
                  </a:cubicBezTo>
                  <a:cubicBezTo>
                    <a:pt x="108" y="157"/>
                    <a:pt x="108" y="156"/>
                    <a:pt x="108" y="156"/>
                  </a:cubicBezTo>
                  <a:cubicBezTo>
                    <a:pt x="108" y="156"/>
                    <a:pt x="109" y="156"/>
                    <a:pt x="109" y="156"/>
                  </a:cubicBezTo>
                  <a:cubicBezTo>
                    <a:pt x="109" y="156"/>
                    <a:pt x="109" y="155"/>
                    <a:pt x="109" y="155"/>
                  </a:cubicBezTo>
                  <a:cubicBezTo>
                    <a:pt x="110" y="154"/>
                    <a:pt x="111" y="153"/>
                    <a:pt x="112" y="152"/>
                  </a:cubicBezTo>
                  <a:cubicBezTo>
                    <a:pt x="113" y="152"/>
                    <a:pt x="112" y="152"/>
                    <a:pt x="112" y="153"/>
                  </a:cubicBezTo>
                  <a:cubicBezTo>
                    <a:pt x="111" y="153"/>
                    <a:pt x="112" y="154"/>
                    <a:pt x="111" y="154"/>
                  </a:cubicBezTo>
                  <a:cubicBezTo>
                    <a:pt x="110" y="154"/>
                    <a:pt x="111" y="155"/>
                    <a:pt x="111" y="155"/>
                  </a:cubicBezTo>
                  <a:cubicBezTo>
                    <a:pt x="110" y="155"/>
                    <a:pt x="110" y="155"/>
                    <a:pt x="110" y="155"/>
                  </a:cubicBezTo>
                  <a:cubicBezTo>
                    <a:pt x="111" y="155"/>
                    <a:pt x="111" y="156"/>
                    <a:pt x="110" y="156"/>
                  </a:cubicBezTo>
                  <a:cubicBezTo>
                    <a:pt x="110" y="157"/>
                    <a:pt x="110" y="156"/>
                    <a:pt x="111" y="156"/>
                  </a:cubicBezTo>
                  <a:cubicBezTo>
                    <a:pt x="110" y="157"/>
                    <a:pt x="110" y="158"/>
                    <a:pt x="109" y="159"/>
                  </a:cubicBezTo>
                  <a:cubicBezTo>
                    <a:pt x="110" y="159"/>
                    <a:pt x="110" y="158"/>
                    <a:pt x="111" y="159"/>
                  </a:cubicBezTo>
                  <a:cubicBezTo>
                    <a:pt x="110" y="160"/>
                    <a:pt x="110" y="162"/>
                    <a:pt x="109" y="162"/>
                  </a:cubicBezTo>
                  <a:cubicBezTo>
                    <a:pt x="109" y="162"/>
                    <a:pt x="109" y="162"/>
                    <a:pt x="109" y="162"/>
                  </a:cubicBezTo>
                  <a:cubicBezTo>
                    <a:pt x="109" y="163"/>
                    <a:pt x="108" y="162"/>
                    <a:pt x="109" y="163"/>
                  </a:cubicBezTo>
                  <a:cubicBezTo>
                    <a:pt x="108" y="163"/>
                    <a:pt x="108" y="162"/>
                    <a:pt x="108" y="162"/>
                  </a:cubicBezTo>
                  <a:cubicBezTo>
                    <a:pt x="108" y="163"/>
                    <a:pt x="107" y="164"/>
                    <a:pt x="106" y="165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6" y="165"/>
                    <a:pt x="105" y="167"/>
                    <a:pt x="104" y="167"/>
                  </a:cubicBezTo>
                  <a:cubicBezTo>
                    <a:pt x="103" y="167"/>
                    <a:pt x="104" y="168"/>
                    <a:pt x="104" y="168"/>
                  </a:cubicBezTo>
                  <a:cubicBezTo>
                    <a:pt x="103" y="168"/>
                    <a:pt x="103" y="168"/>
                    <a:pt x="102" y="169"/>
                  </a:cubicBezTo>
                  <a:cubicBezTo>
                    <a:pt x="102" y="169"/>
                    <a:pt x="102" y="169"/>
                    <a:pt x="102" y="169"/>
                  </a:cubicBezTo>
                  <a:cubicBezTo>
                    <a:pt x="102" y="170"/>
                    <a:pt x="101" y="170"/>
                    <a:pt x="102" y="170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103" y="170"/>
                    <a:pt x="103" y="170"/>
                    <a:pt x="103" y="169"/>
                  </a:cubicBezTo>
                  <a:cubicBezTo>
                    <a:pt x="103" y="170"/>
                    <a:pt x="104" y="170"/>
                    <a:pt x="104" y="170"/>
                  </a:cubicBezTo>
                  <a:cubicBezTo>
                    <a:pt x="104" y="170"/>
                    <a:pt x="104" y="170"/>
                    <a:pt x="104" y="169"/>
                  </a:cubicBezTo>
                  <a:cubicBezTo>
                    <a:pt x="104" y="169"/>
                    <a:pt x="104" y="170"/>
                    <a:pt x="104" y="169"/>
                  </a:cubicBezTo>
                  <a:cubicBezTo>
                    <a:pt x="104" y="168"/>
                    <a:pt x="105" y="168"/>
                    <a:pt x="106" y="167"/>
                  </a:cubicBezTo>
                  <a:cubicBezTo>
                    <a:pt x="107" y="167"/>
                    <a:pt x="107" y="166"/>
                    <a:pt x="108" y="165"/>
                  </a:cubicBezTo>
                  <a:cubicBezTo>
                    <a:pt x="108" y="165"/>
                    <a:pt x="108" y="165"/>
                    <a:pt x="109" y="164"/>
                  </a:cubicBezTo>
                  <a:cubicBezTo>
                    <a:pt x="109" y="164"/>
                    <a:pt x="109" y="164"/>
                    <a:pt x="110" y="163"/>
                  </a:cubicBezTo>
                  <a:cubicBezTo>
                    <a:pt x="110" y="163"/>
                    <a:pt x="111" y="162"/>
                    <a:pt x="112" y="161"/>
                  </a:cubicBezTo>
                  <a:cubicBezTo>
                    <a:pt x="112" y="161"/>
                    <a:pt x="112" y="161"/>
                    <a:pt x="112" y="162"/>
                  </a:cubicBezTo>
                  <a:cubicBezTo>
                    <a:pt x="113" y="161"/>
                    <a:pt x="113" y="160"/>
                    <a:pt x="114" y="159"/>
                  </a:cubicBezTo>
                  <a:cubicBezTo>
                    <a:pt x="114" y="159"/>
                    <a:pt x="114" y="159"/>
                    <a:pt x="114" y="158"/>
                  </a:cubicBezTo>
                  <a:cubicBezTo>
                    <a:pt x="115" y="158"/>
                    <a:pt x="115" y="158"/>
                    <a:pt x="116" y="158"/>
                  </a:cubicBezTo>
                  <a:cubicBezTo>
                    <a:pt x="116" y="158"/>
                    <a:pt x="116" y="158"/>
                    <a:pt x="115" y="158"/>
                  </a:cubicBezTo>
                  <a:cubicBezTo>
                    <a:pt x="115" y="157"/>
                    <a:pt x="116" y="158"/>
                    <a:pt x="116" y="157"/>
                  </a:cubicBezTo>
                  <a:cubicBezTo>
                    <a:pt x="117" y="158"/>
                    <a:pt x="116" y="159"/>
                    <a:pt x="116" y="159"/>
                  </a:cubicBezTo>
                  <a:cubicBezTo>
                    <a:pt x="116" y="160"/>
                    <a:pt x="116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4" y="160"/>
                    <a:pt x="114" y="161"/>
                    <a:pt x="115" y="161"/>
                  </a:cubicBezTo>
                  <a:cubicBezTo>
                    <a:pt x="114" y="161"/>
                    <a:pt x="115" y="162"/>
                    <a:pt x="114" y="162"/>
                  </a:cubicBezTo>
                  <a:cubicBezTo>
                    <a:pt x="113" y="162"/>
                    <a:pt x="114" y="162"/>
                    <a:pt x="114" y="161"/>
                  </a:cubicBezTo>
                  <a:cubicBezTo>
                    <a:pt x="113" y="161"/>
                    <a:pt x="113" y="162"/>
                    <a:pt x="114" y="163"/>
                  </a:cubicBezTo>
                  <a:cubicBezTo>
                    <a:pt x="113" y="163"/>
                    <a:pt x="112" y="164"/>
                    <a:pt x="111" y="165"/>
                  </a:cubicBezTo>
                  <a:cubicBezTo>
                    <a:pt x="111" y="165"/>
                    <a:pt x="110" y="165"/>
                    <a:pt x="110" y="166"/>
                  </a:cubicBezTo>
                  <a:cubicBezTo>
                    <a:pt x="110" y="166"/>
                    <a:pt x="110" y="166"/>
                    <a:pt x="110" y="166"/>
                  </a:cubicBezTo>
                  <a:cubicBezTo>
                    <a:pt x="108" y="167"/>
                    <a:pt x="107" y="170"/>
                    <a:pt x="106" y="170"/>
                  </a:cubicBezTo>
                  <a:cubicBezTo>
                    <a:pt x="105" y="169"/>
                    <a:pt x="106" y="169"/>
                    <a:pt x="106" y="169"/>
                  </a:cubicBezTo>
                  <a:cubicBezTo>
                    <a:pt x="105" y="169"/>
                    <a:pt x="105" y="170"/>
                    <a:pt x="105" y="171"/>
                  </a:cubicBezTo>
                  <a:cubicBezTo>
                    <a:pt x="105" y="171"/>
                    <a:pt x="104" y="171"/>
                    <a:pt x="104" y="172"/>
                  </a:cubicBezTo>
                  <a:cubicBezTo>
                    <a:pt x="103" y="172"/>
                    <a:pt x="103" y="172"/>
                    <a:pt x="102" y="172"/>
                  </a:cubicBezTo>
                  <a:cubicBezTo>
                    <a:pt x="101" y="173"/>
                    <a:pt x="101" y="174"/>
                    <a:pt x="100" y="175"/>
                  </a:cubicBezTo>
                  <a:cubicBezTo>
                    <a:pt x="99" y="174"/>
                    <a:pt x="99" y="175"/>
                    <a:pt x="99" y="174"/>
                  </a:cubicBezTo>
                  <a:cubicBezTo>
                    <a:pt x="99" y="174"/>
                    <a:pt x="99" y="175"/>
                    <a:pt x="99" y="175"/>
                  </a:cubicBezTo>
                  <a:cubicBezTo>
                    <a:pt x="98" y="175"/>
                    <a:pt x="97" y="175"/>
                    <a:pt x="97" y="176"/>
                  </a:cubicBezTo>
                  <a:cubicBezTo>
                    <a:pt x="96" y="176"/>
                    <a:pt x="95" y="177"/>
                    <a:pt x="95" y="177"/>
                  </a:cubicBezTo>
                  <a:cubicBezTo>
                    <a:pt x="94" y="177"/>
                    <a:pt x="93" y="178"/>
                    <a:pt x="93" y="178"/>
                  </a:cubicBezTo>
                  <a:cubicBezTo>
                    <a:pt x="92" y="179"/>
                    <a:pt x="92" y="178"/>
                    <a:pt x="91" y="179"/>
                  </a:cubicBezTo>
                  <a:cubicBezTo>
                    <a:pt x="91" y="179"/>
                    <a:pt x="91" y="179"/>
                    <a:pt x="91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89" y="179"/>
                    <a:pt x="89" y="180"/>
                  </a:cubicBezTo>
                  <a:cubicBezTo>
                    <a:pt x="88" y="180"/>
                    <a:pt x="88" y="180"/>
                    <a:pt x="88" y="180"/>
                  </a:cubicBezTo>
                  <a:cubicBezTo>
                    <a:pt x="88" y="181"/>
                    <a:pt x="88" y="181"/>
                    <a:pt x="88" y="181"/>
                  </a:cubicBezTo>
                  <a:cubicBezTo>
                    <a:pt x="87" y="181"/>
                    <a:pt x="87" y="181"/>
                    <a:pt x="86" y="181"/>
                  </a:cubicBezTo>
                  <a:cubicBezTo>
                    <a:pt x="86" y="182"/>
                    <a:pt x="85" y="181"/>
                    <a:pt x="85" y="182"/>
                  </a:cubicBezTo>
                  <a:cubicBezTo>
                    <a:pt x="85" y="182"/>
                    <a:pt x="85" y="181"/>
                    <a:pt x="84" y="182"/>
                  </a:cubicBezTo>
                  <a:cubicBezTo>
                    <a:pt x="84" y="182"/>
                    <a:pt x="84" y="182"/>
                    <a:pt x="85" y="182"/>
                  </a:cubicBezTo>
                  <a:cubicBezTo>
                    <a:pt x="85" y="183"/>
                    <a:pt x="84" y="182"/>
                    <a:pt x="84" y="182"/>
                  </a:cubicBezTo>
                  <a:cubicBezTo>
                    <a:pt x="83" y="183"/>
                    <a:pt x="82" y="183"/>
                    <a:pt x="82" y="183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3"/>
                    <a:pt x="80" y="183"/>
                    <a:pt x="80" y="183"/>
                  </a:cubicBezTo>
                  <a:cubicBezTo>
                    <a:pt x="79" y="184"/>
                    <a:pt x="78" y="184"/>
                    <a:pt x="76" y="184"/>
                  </a:cubicBezTo>
                  <a:cubicBezTo>
                    <a:pt x="75" y="184"/>
                    <a:pt x="74" y="184"/>
                    <a:pt x="72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71" y="184"/>
                    <a:pt x="70" y="185"/>
                    <a:pt x="70" y="184"/>
                  </a:cubicBezTo>
                  <a:cubicBezTo>
                    <a:pt x="69" y="184"/>
                    <a:pt x="68" y="185"/>
                    <a:pt x="67" y="184"/>
                  </a:cubicBezTo>
                  <a:cubicBezTo>
                    <a:pt x="67" y="184"/>
                    <a:pt x="68" y="184"/>
                    <a:pt x="68" y="184"/>
                  </a:cubicBezTo>
                  <a:cubicBezTo>
                    <a:pt x="68" y="184"/>
                    <a:pt x="67" y="184"/>
                    <a:pt x="67" y="184"/>
                  </a:cubicBezTo>
                  <a:cubicBezTo>
                    <a:pt x="67" y="184"/>
                    <a:pt x="66" y="184"/>
                    <a:pt x="66" y="184"/>
                  </a:cubicBezTo>
                  <a:cubicBezTo>
                    <a:pt x="66" y="184"/>
                    <a:pt x="66" y="184"/>
                    <a:pt x="66" y="184"/>
                  </a:cubicBezTo>
                  <a:cubicBezTo>
                    <a:pt x="65" y="185"/>
                    <a:pt x="64" y="184"/>
                    <a:pt x="62" y="184"/>
                  </a:cubicBezTo>
                  <a:cubicBezTo>
                    <a:pt x="62" y="183"/>
                    <a:pt x="61" y="183"/>
                    <a:pt x="59" y="183"/>
                  </a:cubicBezTo>
                  <a:cubicBezTo>
                    <a:pt x="59" y="183"/>
                    <a:pt x="60" y="183"/>
                    <a:pt x="60" y="184"/>
                  </a:cubicBezTo>
                  <a:cubicBezTo>
                    <a:pt x="59" y="184"/>
                    <a:pt x="58" y="184"/>
                    <a:pt x="57" y="184"/>
                  </a:cubicBezTo>
                  <a:cubicBezTo>
                    <a:pt x="56" y="184"/>
                    <a:pt x="55" y="183"/>
                    <a:pt x="54" y="183"/>
                  </a:cubicBezTo>
                  <a:cubicBezTo>
                    <a:pt x="54" y="183"/>
                    <a:pt x="55" y="183"/>
                    <a:pt x="55" y="183"/>
                  </a:cubicBezTo>
                  <a:cubicBezTo>
                    <a:pt x="55" y="182"/>
                    <a:pt x="54" y="183"/>
                    <a:pt x="54" y="184"/>
                  </a:cubicBezTo>
                  <a:cubicBezTo>
                    <a:pt x="54" y="184"/>
                    <a:pt x="53" y="184"/>
                    <a:pt x="53" y="183"/>
                  </a:cubicBezTo>
                  <a:cubicBezTo>
                    <a:pt x="52" y="184"/>
                    <a:pt x="50" y="183"/>
                    <a:pt x="48" y="183"/>
                  </a:cubicBezTo>
                  <a:cubicBezTo>
                    <a:pt x="49" y="183"/>
                    <a:pt x="47" y="182"/>
                    <a:pt x="47" y="183"/>
                  </a:cubicBezTo>
                  <a:cubicBezTo>
                    <a:pt x="47" y="184"/>
                    <a:pt x="48" y="182"/>
                    <a:pt x="48" y="183"/>
                  </a:cubicBezTo>
                  <a:cubicBezTo>
                    <a:pt x="46" y="183"/>
                    <a:pt x="43" y="183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1" y="182"/>
                    <a:pt x="40" y="182"/>
                    <a:pt x="40" y="182"/>
                  </a:cubicBezTo>
                  <a:cubicBezTo>
                    <a:pt x="39" y="182"/>
                    <a:pt x="38" y="181"/>
                    <a:pt x="38" y="181"/>
                  </a:cubicBezTo>
                  <a:cubicBezTo>
                    <a:pt x="37" y="181"/>
                    <a:pt x="37" y="181"/>
                    <a:pt x="37" y="181"/>
                  </a:cubicBezTo>
                  <a:cubicBezTo>
                    <a:pt x="36" y="180"/>
                    <a:pt x="35" y="179"/>
                    <a:pt x="34" y="178"/>
                  </a:cubicBezTo>
                  <a:cubicBezTo>
                    <a:pt x="34" y="178"/>
                    <a:pt x="33" y="178"/>
                    <a:pt x="33" y="178"/>
                  </a:cubicBezTo>
                  <a:cubicBezTo>
                    <a:pt x="33" y="177"/>
                    <a:pt x="33" y="176"/>
                    <a:pt x="32" y="176"/>
                  </a:cubicBezTo>
                  <a:cubicBezTo>
                    <a:pt x="32" y="175"/>
                    <a:pt x="32" y="174"/>
                    <a:pt x="32" y="173"/>
                  </a:cubicBezTo>
                  <a:cubicBezTo>
                    <a:pt x="32" y="173"/>
                    <a:pt x="32" y="173"/>
                    <a:pt x="32" y="17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2" y="172"/>
                    <a:pt x="32" y="171"/>
                    <a:pt x="31" y="171"/>
                  </a:cubicBezTo>
                  <a:cubicBezTo>
                    <a:pt x="31" y="170"/>
                    <a:pt x="32" y="170"/>
                    <a:pt x="32" y="169"/>
                  </a:cubicBezTo>
                  <a:cubicBezTo>
                    <a:pt x="32" y="169"/>
                    <a:pt x="32" y="169"/>
                    <a:pt x="32" y="168"/>
                  </a:cubicBezTo>
                  <a:cubicBezTo>
                    <a:pt x="32" y="168"/>
                    <a:pt x="32" y="167"/>
                    <a:pt x="32" y="166"/>
                  </a:cubicBezTo>
                  <a:cubicBezTo>
                    <a:pt x="32" y="166"/>
                    <a:pt x="32" y="166"/>
                    <a:pt x="33" y="166"/>
                  </a:cubicBezTo>
                  <a:cubicBezTo>
                    <a:pt x="33" y="168"/>
                    <a:pt x="33" y="168"/>
                    <a:pt x="33" y="168"/>
                  </a:cubicBezTo>
                  <a:cubicBezTo>
                    <a:pt x="33" y="168"/>
                    <a:pt x="34" y="168"/>
                    <a:pt x="34" y="168"/>
                  </a:cubicBezTo>
                  <a:cubicBezTo>
                    <a:pt x="34" y="167"/>
                    <a:pt x="33" y="168"/>
                    <a:pt x="33" y="167"/>
                  </a:cubicBezTo>
                  <a:cubicBezTo>
                    <a:pt x="33" y="167"/>
                    <a:pt x="34" y="167"/>
                    <a:pt x="34" y="167"/>
                  </a:cubicBezTo>
                  <a:cubicBezTo>
                    <a:pt x="34" y="167"/>
                    <a:pt x="34" y="166"/>
                    <a:pt x="34" y="166"/>
                  </a:cubicBezTo>
                  <a:cubicBezTo>
                    <a:pt x="34" y="166"/>
                    <a:pt x="35" y="166"/>
                    <a:pt x="34" y="165"/>
                  </a:cubicBezTo>
                  <a:moveTo>
                    <a:pt x="106" y="169"/>
                  </a:moveTo>
                  <a:cubicBezTo>
                    <a:pt x="106" y="168"/>
                    <a:pt x="107" y="169"/>
                    <a:pt x="107" y="168"/>
                  </a:cubicBezTo>
                  <a:cubicBezTo>
                    <a:pt x="107" y="168"/>
                    <a:pt x="106" y="168"/>
                    <a:pt x="106" y="169"/>
                  </a:cubicBezTo>
                  <a:moveTo>
                    <a:pt x="109" y="160"/>
                  </a:moveTo>
                  <a:cubicBezTo>
                    <a:pt x="109" y="160"/>
                    <a:pt x="110" y="160"/>
                    <a:pt x="110" y="160"/>
                  </a:cubicBezTo>
                  <a:cubicBezTo>
                    <a:pt x="110" y="159"/>
                    <a:pt x="109" y="159"/>
                    <a:pt x="109" y="159"/>
                  </a:cubicBezTo>
                  <a:cubicBezTo>
                    <a:pt x="109" y="159"/>
                    <a:pt x="108" y="159"/>
                    <a:pt x="108" y="160"/>
                  </a:cubicBezTo>
                  <a:cubicBezTo>
                    <a:pt x="109" y="159"/>
                    <a:pt x="109" y="160"/>
                    <a:pt x="109" y="160"/>
                  </a:cubicBezTo>
                  <a:moveTo>
                    <a:pt x="106" y="160"/>
                  </a:moveTo>
                  <a:cubicBezTo>
                    <a:pt x="106" y="160"/>
                    <a:pt x="107" y="159"/>
                    <a:pt x="107" y="159"/>
                  </a:cubicBezTo>
                  <a:cubicBezTo>
                    <a:pt x="106" y="159"/>
                    <a:pt x="106" y="159"/>
                    <a:pt x="106" y="160"/>
                  </a:cubicBezTo>
                  <a:moveTo>
                    <a:pt x="102" y="165"/>
                  </a:moveTo>
                  <a:cubicBezTo>
                    <a:pt x="102" y="164"/>
                    <a:pt x="103" y="164"/>
                    <a:pt x="103" y="163"/>
                  </a:cubicBezTo>
                  <a:cubicBezTo>
                    <a:pt x="103" y="164"/>
                    <a:pt x="102" y="164"/>
                    <a:pt x="102" y="165"/>
                  </a:cubicBezTo>
                  <a:moveTo>
                    <a:pt x="102" y="172"/>
                  </a:moveTo>
                  <a:cubicBezTo>
                    <a:pt x="103" y="172"/>
                    <a:pt x="103" y="170"/>
                    <a:pt x="103" y="170"/>
                  </a:cubicBezTo>
                  <a:cubicBezTo>
                    <a:pt x="103" y="171"/>
                    <a:pt x="102" y="171"/>
                    <a:pt x="102" y="172"/>
                  </a:cubicBezTo>
                  <a:moveTo>
                    <a:pt x="89" y="174"/>
                  </a:moveTo>
                  <a:cubicBezTo>
                    <a:pt x="90" y="174"/>
                    <a:pt x="90" y="174"/>
                    <a:pt x="90" y="174"/>
                  </a:cubicBezTo>
                  <a:cubicBezTo>
                    <a:pt x="90" y="174"/>
                    <a:pt x="89" y="174"/>
                    <a:pt x="89" y="174"/>
                  </a:cubicBezTo>
                  <a:moveTo>
                    <a:pt x="85" y="177"/>
                  </a:moveTo>
                  <a:cubicBezTo>
                    <a:pt x="85" y="177"/>
                    <a:pt x="85" y="176"/>
                    <a:pt x="85" y="176"/>
                  </a:cubicBezTo>
                  <a:cubicBezTo>
                    <a:pt x="83" y="177"/>
                    <a:pt x="83" y="177"/>
                    <a:pt x="83" y="177"/>
                  </a:cubicBezTo>
                  <a:cubicBezTo>
                    <a:pt x="84" y="178"/>
                    <a:pt x="84" y="177"/>
                    <a:pt x="85" y="177"/>
                  </a:cubicBezTo>
                  <a:moveTo>
                    <a:pt x="64" y="181"/>
                  </a:moveTo>
                  <a:cubicBezTo>
                    <a:pt x="64" y="182"/>
                    <a:pt x="64" y="181"/>
                    <a:pt x="65" y="181"/>
                  </a:cubicBezTo>
                  <a:cubicBezTo>
                    <a:pt x="64" y="181"/>
                    <a:pt x="64" y="181"/>
                    <a:pt x="64" y="181"/>
                  </a:cubicBezTo>
                  <a:moveTo>
                    <a:pt x="62" y="184"/>
                  </a:moveTo>
                  <a:cubicBezTo>
                    <a:pt x="63" y="183"/>
                    <a:pt x="65" y="185"/>
                    <a:pt x="65" y="184"/>
                  </a:cubicBezTo>
                  <a:cubicBezTo>
                    <a:pt x="64" y="183"/>
                    <a:pt x="65" y="183"/>
                    <a:pt x="64" y="184"/>
                  </a:cubicBezTo>
                  <a:cubicBezTo>
                    <a:pt x="64" y="185"/>
                    <a:pt x="63" y="182"/>
                    <a:pt x="62" y="184"/>
                  </a:cubicBezTo>
                  <a:moveTo>
                    <a:pt x="57" y="184"/>
                  </a:moveTo>
                  <a:cubicBezTo>
                    <a:pt x="58" y="184"/>
                    <a:pt x="59" y="184"/>
                    <a:pt x="59" y="183"/>
                  </a:cubicBezTo>
                  <a:cubicBezTo>
                    <a:pt x="58" y="183"/>
                    <a:pt x="58" y="183"/>
                    <a:pt x="57" y="184"/>
                  </a:cubicBezTo>
                  <a:moveTo>
                    <a:pt x="57" y="183"/>
                  </a:moveTo>
                  <a:cubicBezTo>
                    <a:pt x="56" y="183"/>
                    <a:pt x="56" y="183"/>
                    <a:pt x="56" y="183"/>
                  </a:cubicBezTo>
                  <a:cubicBezTo>
                    <a:pt x="55" y="183"/>
                    <a:pt x="57" y="184"/>
                    <a:pt x="57" y="183"/>
                  </a:cubicBezTo>
                  <a:moveTo>
                    <a:pt x="48" y="176"/>
                  </a:moveTo>
                  <a:cubicBezTo>
                    <a:pt x="49" y="176"/>
                    <a:pt x="49" y="176"/>
                    <a:pt x="49" y="176"/>
                  </a:cubicBezTo>
                  <a:cubicBezTo>
                    <a:pt x="50" y="175"/>
                    <a:pt x="48" y="175"/>
                    <a:pt x="48" y="176"/>
                  </a:cubicBezTo>
                  <a:moveTo>
                    <a:pt x="45" y="176"/>
                  </a:moveTo>
                  <a:cubicBezTo>
                    <a:pt x="46" y="176"/>
                    <a:pt x="46" y="178"/>
                    <a:pt x="47" y="177"/>
                  </a:cubicBezTo>
                  <a:cubicBezTo>
                    <a:pt x="47" y="177"/>
                    <a:pt x="46" y="177"/>
                    <a:pt x="46" y="176"/>
                  </a:cubicBezTo>
                  <a:cubicBezTo>
                    <a:pt x="46" y="175"/>
                    <a:pt x="47" y="176"/>
                    <a:pt x="47" y="175"/>
                  </a:cubicBezTo>
                  <a:cubicBezTo>
                    <a:pt x="46" y="175"/>
                    <a:pt x="46" y="176"/>
                    <a:pt x="45" y="176"/>
                  </a:cubicBezTo>
                  <a:moveTo>
                    <a:pt x="43" y="173"/>
                  </a:moveTo>
                  <a:cubicBezTo>
                    <a:pt x="43" y="173"/>
                    <a:pt x="43" y="173"/>
                    <a:pt x="43" y="173"/>
                  </a:cubicBezTo>
                  <a:cubicBezTo>
                    <a:pt x="42" y="174"/>
                    <a:pt x="42" y="174"/>
                    <a:pt x="43" y="173"/>
                  </a:cubicBezTo>
                  <a:moveTo>
                    <a:pt x="42" y="175"/>
                  </a:moveTo>
                  <a:cubicBezTo>
                    <a:pt x="42" y="176"/>
                    <a:pt x="42" y="175"/>
                    <a:pt x="42" y="175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5"/>
                    <a:pt x="42" y="175"/>
                    <a:pt x="42" y="175"/>
                  </a:cubicBezTo>
                  <a:moveTo>
                    <a:pt x="41" y="173"/>
                  </a:moveTo>
                  <a:cubicBezTo>
                    <a:pt x="42" y="172"/>
                    <a:pt x="43" y="172"/>
                    <a:pt x="43" y="172"/>
                  </a:cubicBezTo>
                  <a:cubicBezTo>
                    <a:pt x="42" y="172"/>
                    <a:pt x="42" y="172"/>
                    <a:pt x="42" y="172"/>
                  </a:cubicBezTo>
                  <a:cubicBezTo>
                    <a:pt x="42" y="172"/>
                    <a:pt x="42" y="173"/>
                    <a:pt x="41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2" y="173"/>
                    <a:pt x="41" y="173"/>
                    <a:pt x="41" y="173"/>
                  </a:cubicBezTo>
                  <a:moveTo>
                    <a:pt x="42" y="172"/>
                  </a:moveTo>
                  <a:cubicBezTo>
                    <a:pt x="42" y="172"/>
                    <a:pt x="42" y="172"/>
                    <a:pt x="42" y="172"/>
                  </a:cubicBezTo>
                  <a:cubicBezTo>
                    <a:pt x="43" y="172"/>
                    <a:pt x="43" y="172"/>
                    <a:pt x="42" y="172"/>
                  </a:cubicBezTo>
                  <a:moveTo>
                    <a:pt x="41" y="174"/>
                  </a:moveTo>
                  <a:cubicBezTo>
                    <a:pt x="42" y="173"/>
                    <a:pt x="41" y="174"/>
                    <a:pt x="42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74"/>
                    <a:pt x="41" y="173"/>
                    <a:pt x="41" y="174"/>
                  </a:cubicBezTo>
                  <a:moveTo>
                    <a:pt x="43" y="172"/>
                  </a:moveTo>
                  <a:cubicBezTo>
                    <a:pt x="43" y="172"/>
                    <a:pt x="42" y="172"/>
                    <a:pt x="42" y="172"/>
                  </a:cubicBezTo>
                  <a:cubicBezTo>
                    <a:pt x="42" y="172"/>
                    <a:pt x="43" y="172"/>
                    <a:pt x="42" y="173"/>
                  </a:cubicBezTo>
                  <a:cubicBezTo>
                    <a:pt x="42" y="173"/>
                    <a:pt x="42" y="173"/>
                    <a:pt x="43" y="172"/>
                  </a:cubicBezTo>
                  <a:moveTo>
                    <a:pt x="42" y="173"/>
                  </a:moveTo>
                  <a:cubicBezTo>
                    <a:pt x="42" y="173"/>
                    <a:pt x="42" y="173"/>
                    <a:pt x="42" y="174"/>
                  </a:cubicBezTo>
                  <a:cubicBezTo>
                    <a:pt x="42" y="173"/>
                    <a:pt x="42" y="173"/>
                    <a:pt x="42" y="173"/>
                  </a:cubicBezTo>
                  <a:moveTo>
                    <a:pt x="34" y="172"/>
                  </a:moveTo>
                  <a:cubicBezTo>
                    <a:pt x="34" y="172"/>
                    <a:pt x="33" y="172"/>
                    <a:pt x="33" y="172"/>
                  </a:cubicBezTo>
                  <a:cubicBezTo>
                    <a:pt x="34" y="172"/>
                    <a:pt x="34" y="172"/>
                    <a:pt x="35" y="172"/>
                  </a:cubicBezTo>
                  <a:cubicBezTo>
                    <a:pt x="35" y="172"/>
                    <a:pt x="34" y="172"/>
                    <a:pt x="34" y="172"/>
                  </a:cubicBezTo>
                  <a:moveTo>
                    <a:pt x="33" y="170"/>
                  </a:moveTo>
                  <a:cubicBezTo>
                    <a:pt x="33" y="170"/>
                    <a:pt x="32" y="170"/>
                    <a:pt x="32" y="170"/>
                  </a:cubicBezTo>
                  <a:cubicBezTo>
                    <a:pt x="32" y="170"/>
                    <a:pt x="32" y="169"/>
                    <a:pt x="32" y="170"/>
                  </a:cubicBezTo>
                  <a:cubicBezTo>
                    <a:pt x="32" y="170"/>
                    <a:pt x="32" y="170"/>
                    <a:pt x="32" y="170"/>
                  </a:cubicBezTo>
                  <a:cubicBezTo>
                    <a:pt x="32" y="170"/>
                    <a:pt x="32" y="171"/>
                    <a:pt x="32" y="171"/>
                  </a:cubicBezTo>
                  <a:cubicBezTo>
                    <a:pt x="33" y="171"/>
                    <a:pt x="33" y="171"/>
                    <a:pt x="33" y="171"/>
                  </a:cubicBezTo>
                  <a:cubicBezTo>
                    <a:pt x="33" y="170"/>
                    <a:pt x="33" y="170"/>
                    <a:pt x="33" y="170"/>
                  </a:cubicBezTo>
                  <a:cubicBezTo>
                    <a:pt x="33" y="170"/>
                    <a:pt x="33" y="170"/>
                    <a:pt x="33" y="170"/>
                  </a:cubicBezTo>
                  <a:moveTo>
                    <a:pt x="119" y="152"/>
                  </a:moveTo>
                  <a:cubicBezTo>
                    <a:pt x="119" y="151"/>
                    <a:pt x="119" y="151"/>
                    <a:pt x="119" y="150"/>
                  </a:cubicBezTo>
                  <a:cubicBezTo>
                    <a:pt x="119" y="149"/>
                    <a:pt x="120" y="149"/>
                    <a:pt x="121" y="149"/>
                  </a:cubicBezTo>
                  <a:cubicBezTo>
                    <a:pt x="121" y="150"/>
                    <a:pt x="121" y="151"/>
                    <a:pt x="121" y="152"/>
                  </a:cubicBezTo>
                  <a:cubicBezTo>
                    <a:pt x="121" y="151"/>
                    <a:pt x="120" y="151"/>
                    <a:pt x="121" y="150"/>
                  </a:cubicBezTo>
                  <a:cubicBezTo>
                    <a:pt x="120" y="150"/>
                    <a:pt x="120" y="150"/>
                    <a:pt x="120" y="150"/>
                  </a:cubicBezTo>
                  <a:cubicBezTo>
                    <a:pt x="121" y="151"/>
                    <a:pt x="121" y="154"/>
                    <a:pt x="119" y="153"/>
                  </a:cubicBezTo>
                  <a:cubicBezTo>
                    <a:pt x="119" y="153"/>
                    <a:pt x="120" y="153"/>
                    <a:pt x="119" y="152"/>
                  </a:cubicBezTo>
                  <a:cubicBezTo>
                    <a:pt x="118" y="152"/>
                    <a:pt x="119" y="155"/>
                    <a:pt x="117" y="155"/>
                  </a:cubicBezTo>
                  <a:cubicBezTo>
                    <a:pt x="118" y="155"/>
                    <a:pt x="118" y="155"/>
                    <a:pt x="118" y="155"/>
                  </a:cubicBezTo>
                  <a:cubicBezTo>
                    <a:pt x="119" y="155"/>
                    <a:pt x="119" y="154"/>
                    <a:pt x="119" y="154"/>
                  </a:cubicBezTo>
                  <a:cubicBezTo>
                    <a:pt x="120" y="154"/>
                    <a:pt x="119" y="156"/>
                    <a:pt x="118" y="156"/>
                  </a:cubicBezTo>
                  <a:cubicBezTo>
                    <a:pt x="118" y="156"/>
                    <a:pt x="118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8" y="156"/>
                    <a:pt x="118" y="156"/>
                  </a:cubicBezTo>
                  <a:cubicBezTo>
                    <a:pt x="118" y="155"/>
                    <a:pt x="117" y="155"/>
                    <a:pt x="118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7" y="154"/>
                    <a:pt x="117" y="153"/>
                  </a:cubicBezTo>
                  <a:cubicBezTo>
                    <a:pt x="117" y="153"/>
                    <a:pt x="118" y="152"/>
                    <a:pt x="119" y="152"/>
                  </a:cubicBezTo>
                  <a:moveTo>
                    <a:pt x="116" y="150"/>
                  </a:moveTo>
                  <a:cubicBezTo>
                    <a:pt x="116" y="150"/>
                    <a:pt x="116" y="150"/>
                    <a:pt x="116" y="150"/>
                  </a:cubicBezTo>
                  <a:cubicBezTo>
                    <a:pt x="116" y="150"/>
                    <a:pt x="116" y="150"/>
                    <a:pt x="117" y="150"/>
                  </a:cubicBezTo>
                  <a:cubicBezTo>
                    <a:pt x="117" y="151"/>
                    <a:pt x="116" y="150"/>
                    <a:pt x="116" y="150"/>
                  </a:cubicBezTo>
                  <a:moveTo>
                    <a:pt x="115" y="154"/>
                  </a:moveTo>
                  <a:cubicBezTo>
                    <a:pt x="115" y="154"/>
                    <a:pt x="115" y="154"/>
                    <a:pt x="114" y="155"/>
                  </a:cubicBezTo>
                  <a:cubicBezTo>
                    <a:pt x="114" y="154"/>
                    <a:pt x="115" y="153"/>
                    <a:pt x="115" y="154"/>
                  </a:cubicBezTo>
                </a:path>
              </a:pathLst>
            </a:custGeom>
            <a:solidFill>
              <a:srgbClr val="C84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0" name="Freeform 26"/>
          <p:cNvSpPr>
            <a:spLocks noEditPoints="1"/>
          </p:cNvSpPr>
          <p:nvPr/>
        </p:nvSpPr>
        <p:spPr bwMode="auto">
          <a:xfrm>
            <a:off x="8570191" y="5180969"/>
            <a:ext cx="379845" cy="540811"/>
          </a:xfrm>
          <a:custGeom>
            <a:avLst/>
            <a:gdLst>
              <a:gd name="T0" fmla="*/ 140 w 398"/>
              <a:gd name="T1" fmla="*/ 449 h 567"/>
              <a:gd name="T2" fmla="*/ 145 w 398"/>
              <a:gd name="T3" fmla="*/ 129 h 567"/>
              <a:gd name="T4" fmla="*/ 287 w 398"/>
              <a:gd name="T5" fmla="*/ 540 h 567"/>
              <a:gd name="T6" fmla="*/ 303 w 398"/>
              <a:gd name="T7" fmla="*/ 549 h 567"/>
              <a:gd name="T8" fmla="*/ 171 w 398"/>
              <a:gd name="T9" fmla="*/ 526 h 567"/>
              <a:gd name="T10" fmla="*/ 175 w 398"/>
              <a:gd name="T11" fmla="*/ 533 h 567"/>
              <a:gd name="T12" fmla="*/ 24 w 398"/>
              <a:gd name="T13" fmla="*/ 540 h 567"/>
              <a:gd name="T14" fmla="*/ 262 w 398"/>
              <a:gd name="T15" fmla="*/ 443 h 567"/>
              <a:gd name="T16" fmla="*/ 268 w 398"/>
              <a:gd name="T17" fmla="*/ 549 h 567"/>
              <a:gd name="T18" fmla="*/ 93 w 398"/>
              <a:gd name="T19" fmla="*/ 437 h 567"/>
              <a:gd name="T20" fmla="*/ 86 w 398"/>
              <a:gd name="T21" fmla="*/ 353 h 567"/>
              <a:gd name="T22" fmla="*/ 140 w 398"/>
              <a:gd name="T23" fmla="*/ 299 h 567"/>
              <a:gd name="T24" fmla="*/ 201 w 398"/>
              <a:gd name="T25" fmla="*/ 278 h 567"/>
              <a:gd name="T26" fmla="*/ 70 w 398"/>
              <a:gd name="T27" fmla="*/ 148 h 567"/>
              <a:gd name="T28" fmla="*/ 304 w 398"/>
              <a:gd name="T29" fmla="*/ 77 h 567"/>
              <a:gd name="T30" fmla="*/ 303 w 398"/>
              <a:gd name="T31" fmla="*/ 74 h 567"/>
              <a:gd name="T32" fmla="*/ 121 w 398"/>
              <a:gd name="T33" fmla="*/ 59 h 567"/>
              <a:gd name="T34" fmla="*/ 80 w 398"/>
              <a:gd name="T35" fmla="*/ 303 h 567"/>
              <a:gd name="T36" fmla="*/ 32 w 398"/>
              <a:gd name="T37" fmla="*/ 434 h 567"/>
              <a:gd name="T38" fmla="*/ 46 w 398"/>
              <a:gd name="T39" fmla="*/ 138 h 567"/>
              <a:gd name="T40" fmla="*/ 298 w 398"/>
              <a:gd name="T41" fmla="*/ 20 h 567"/>
              <a:gd name="T42" fmla="*/ 244 w 398"/>
              <a:gd name="T43" fmla="*/ 122 h 567"/>
              <a:gd name="T44" fmla="*/ 108 w 398"/>
              <a:gd name="T45" fmla="*/ 170 h 567"/>
              <a:gd name="T46" fmla="*/ 244 w 398"/>
              <a:gd name="T47" fmla="*/ 276 h 567"/>
              <a:gd name="T48" fmla="*/ 140 w 398"/>
              <a:gd name="T49" fmla="*/ 331 h 567"/>
              <a:gd name="T50" fmla="*/ 154 w 398"/>
              <a:gd name="T51" fmla="*/ 225 h 567"/>
              <a:gd name="T52" fmla="*/ 134 w 398"/>
              <a:gd name="T53" fmla="*/ 152 h 567"/>
              <a:gd name="T54" fmla="*/ 262 w 398"/>
              <a:gd name="T55" fmla="*/ 254 h 567"/>
              <a:gd name="T56" fmla="*/ 141 w 398"/>
              <a:gd name="T57" fmla="*/ 354 h 567"/>
              <a:gd name="T58" fmla="*/ 123 w 398"/>
              <a:gd name="T59" fmla="*/ 449 h 567"/>
              <a:gd name="T60" fmla="*/ 306 w 398"/>
              <a:gd name="T61" fmla="*/ 450 h 567"/>
              <a:gd name="T62" fmla="*/ 362 w 398"/>
              <a:gd name="T63" fmla="*/ 551 h 567"/>
              <a:gd name="T64" fmla="*/ 340 w 398"/>
              <a:gd name="T65" fmla="*/ 556 h 567"/>
              <a:gd name="T66" fmla="*/ 385 w 398"/>
              <a:gd name="T67" fmla="*/ 511 h 567"/>
              <a:gd name="T68" fmla="*/ 330 w 398"/>
              <a:gd name="T69" fmla="*/ 532 h 567"/>
              <a:gd name="T70" fmla="*/ 354 w 398"/>
              <a:gd name="T71" fmla="*/ 496 h 567"/>
              <a:gd name="T72" fmla="*/ 215 w 398"/>
              <a:gd name="T73" fmla="*/ 299 h 567"/>
              <a:gd name="T74" fmla="*/ 218 w 398"/>
              <a:gd name="T75" fmla="*/ 276 h 567"/>
              <a:gd name="T76" fmla="*/ 90 w 398"/>
              <a:gd name="T77" fmla="*/ 388 h 567"/>
              <a:gd name="T78" fmla="*/ 368 w 398"/>
              <a:gd name="T79" fmla="*/ 495 h 567"/>
              <a:gd name="T80" fmla="*/ 334 w 398"/>
              <a:gd name="T81" fmla="*/ 455 h 567"/>
              <a:gd name="T82" fmla="*/ 312 w 398"/>
              <a:gd name="T83" fmla="*/ 474 h 567"/>
              <a:gd name="T84" fmla="*/ 255 w 398"/>
              <a:gd name="T85" fmla="*/ 453 h 567"/>
              <a:gd name="T86" fmla="*/ 189 w 398"/>
              <a:gd name="T87" fmla="*/ 454 h 567"/>
              <a:gd name="T88" fmla="*/ 136 w 398"/>
              <a:gd name="T89" fmla="*/ 399 h 567"/>
              <a:gd name="T90" fmla="*/ 122 w 398"/>
              <a:gd name="T91" fmla="*/ 346 h 567"/>
              <a:gd name="T92" fmla="*/ 122 w 398"/>
              <a:gd name="T93" fmla="*/ 324 h 567"/>
              <a:gd name="T94" fmla="*/ 34 w 398"/>
              <a:gd name="T95" fmla="*/ 440 h 567"/>
              <a:gd name="T96" fmla="*/ 305 w 398"/>
              <a:gd name="T97" fmla="*/ 24 h 567"/>
              <a:gd name="T98" fmla="*/ 285 w 398"/>
              <a:gd name="T99" fmla="*/ 38 h 567"/>
              <a:gd name="T100" fmla="*/ 129 w 398"/>
              <a:gd name="T101" fmla="*/ 106 h 567"/>
              <a:gd name="T102" fmla="*/ 204 w 398"/>
              <a:gd name="T103" fmla="*/ 286 h 567"/>
              <a:gd name="T104" fmla="*/ 221 w 398"/>
              <a:gd name="T105" fmla="*/ 475 h 567"/>
              <a:gd name="T106" fmla="*/ 267 w 398"/>
              <a:gd name="T107" fmla="*/ 81 h 567"/>
              <a:gd name="T108" fmla="*/ 80 w 398"/>
              <a:gd name="T109" fmla="*/ 406 h 567"/>
              <a:gd name="T110" fmla="*/ 85 w 398"/>
              <a:gd name="T111" fmla="*/ 459 h 567"/>
              <a:gd name="T112" fmla="*/ 158 w 398"/>
              <a:gd name="T113" fmla="*/ 483 h 567"/>
              <a:gd name="T114" fmla="*/ 356 w 398"/>
              <a:gd name="T115" fmla="*/ 507 h 567"/>
              <a:gd name="T116" fmla="*/ 185 w 398"/>
              <a:gd name="T117" fmla="*/ 483 h 567"/>
              <a:gd name="T118" fmla="*/ 355 w 398"/>
              <a:gd name="T119" fmla="*/ 508 h 567"/>
              <a:gd name="T120" fmla="*/ 74 w 398"/>
              <a:gd name="T121" fmla="*/ 480 h 567"/>
              <a:gd name="T122" fmla="*/ 165 w 398"/>
              <a:gd name="T123" fmla="*/ 480 h 567"/>
              <a:gd name="T124" fmla="*/ 78 w 398"/>
              <a:gd name="T125" fmla="*/ 484 h 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8" h="567">
                <a:moveTo>
                  <a:pt x="149" y="129"/>
                </a:moveTo>
                <a:cubicBezTo>
                  <a:pt x="149" y="130"/>
                  <a:pt x="147" y="130"/>
                  <a:pt x="148" y="132"/>
                </a:cubicBezTo>
                <a:cubicBezTo>
                  <a:pt x="147" y="131"/>
                  <a:pt x="147" y="131"/>
                  <a:pt x="147" y="131"/>
                </a:cubicBezTo>
                <a:cubicBezTo>
                  <a:pt x="146" y="130"/>
                  <a:pt x="148" y="130"/>
                  <a:pt x="147" y="130"/>
                </a:cubicBezTo>
                <a:cubicBezTo>
                  <a:pt x="147" y="129"/>
                  <a:pt x="148" y="129"/>
                  <a:pt x="149" y="129"/>
                </a:cubicBezTo>
                <a:moveTo>
                  <a:pt x="155" y="126"/>
                </a:moveTo>
                <a:cubicBezTo>
                  <a:pt x="154" y="127"/>
                  <a:pt x="154" y="126"/>
                  <a:pt x="154" y="127"/>
                </a:cubicBezTo>
                <a:cubicBezTo>
                  <a:pt x="153" y="128"/>
                  <a:pt x="153" y="126"/>
                  <a:pt x="152" y="126"/>
                </a:cubicBezTo>
                <a:cubicBezTo>
                  <a:pt x="152" y="125"/>
                  <a:pt x="149" y="126"/>
                  <a:pt x="150" y="124"/>
                </a:cubicBezTo>
                <a:cubicBezTo>
                  <a:pt x="152" y="124"/>
                  <a:pt x="153" y="125"/>
                  <a:pt x="155" y="126"/>
                </a:cubicBezTo>
                <a:moveTo>
                  <a:pt x="149" y="131"/>
                </a:moveTo>
                <a:cubicBezTo>
                  <a:pt x="151" y="131"/>
                  <a:pt x="151" y="131"/>
                  <a:pt x="151" y="131"/>
                </a:cubicBezTo>
                <a:cubicBezTo>
                  <a:pt x="151" y="133"/>
                  <a:pt x="149" y="133"/>
                  <a:pt x="149" y="131"/>
                </a:cubicBezTo>
                <a:moveTo>
                  <a:pt x="195" y="127"/>
                </a:moveTo>
                <a:cubicBezTo>
                  <a:pt x="192" y="128"/>
                  <a:pt x="193" y="128"/>
                  <a:pt x="190" y="127"/>
                </a:cubicBezTo>
                <a:cubicBezTo>
                  <a:pt x="188" y="127"/>
                  <a:pt x="189" y="129"/>
                  <a:pt x="187" y="129"/>
                </a:cubicBezTo>
                <a:cubicBezTo>
                  <a:pt x="178" y="128"/>
                  <a:pt x="178" y="128"/>
                  <a:pt x="178" y="128"/>
                </a:cubicBezTo>
                <a:cubicBezTo>
                  <a:pt x="175" y="127"/>
                  <a:pt x="179" y="128"/>
                  <a:pt x="181" y="128"/>
                </a:cubicBezTo>
                <a:cubicBezTo>
                  <a:pt x="181" y="127"/>
                  <a:pt x="177" y="126"/>
                  <a:pt x="178" y="125"/>
                </a:cubicBezTo>
                <a:cubicBezTo>
                  <a:pt x="176" y="125"/>
                  <a:pt x="177" y="127"/>
                  <a:pt x="176" y="127"/>
                </a:cubicBezTo>
                <a:cubicBezTo>
                  <a:pt x="170" y="127"/>
                  <a:pt x="170" y="124"/>
                  <a:pt x="168" y="122"/>
                </a:cubicBezTo>
                <a:cubicBezTo>
                  <a:pt x="165" y="123"/>
                  <a:pt x="161" y="122"/>
                  <a:pt x="160" y="121"/>
                </a:cubicBezTo>
                <a:cubicBezTo>
                  <a:pt x="164" y="120"/>
                  <a:pt x="171" y="123"/>
                  <a:pt x="175" y="124"/>
                </a:cubicBezTo>
                <a:cubicBezTo>
                  <a:pt x="175" y="124"/>
                  <a:pt x="173" y="123"/>
                  <a:pt x="173" y="122"/>
                </a:cubicBezTo>
                <a:cubicBezTo>
                  <a:pt x="177" y="123"/>
                  <a:pt x="181" y="123"/>
                  <a:pt x="181" y="126"/>
                </a:cubicBezTo>
                <a:cubicBezTo>
                  <a:pt x="186" y="128"/>
                  <a:pt x="190" y="124"/>
                  <a:pt x="195" y="125"/>
                </a:cubicBezTo>
                <a:cubicBezTo>
                  <a:pt x="195" y="125"/>
                  <a:pt x="195" y="127"/>
                  <a:pt x="197" y="126"/>
                </a:cubicBezTo>
                <a:cubicBezTo>
                  <a:pt x="197" y="125"/>
                  <a:pt x="194" y="125"/>
                  <a:pt x="195" y="123"/>
                </a:cubicBezTo>
                <a:cubicBezTo>
                  <a:pt x="198" y="124"/>
                  <a:pt x="200" y="122"/>
                  <a:pt x="202" y="123"/>
                </a:cubicBezTo>
                <a:cubicBezTo>
                  <a:pt x="204" y="123"/>
                  <a:pt x="205" y="124"/>
                  <a:pt x="208" y="124"/>
                </a:cubicBezTo>
                <a:cubicBezTo>
                  <a:pt x="208" y="124"/>
                  <a:pt x="207" y="124"/>
                  <a:pt x="206" y="124"/>
                </a:cubicBezTo>
                <a:cubicBezTo>
                  <a:pt x="203" y="126"/>
                  <a:pt x="203" y="130"/>
                  <a:pt x="197" y="130"/>
                </a:cubicBezTo>
                <a:cubicBezTo>
                  <a:pt x="200" y="129"/>
                  <a:pt x="200" y="126"/>
                  <a:pt x="202" y="126"/>
                </a:cubicBezTo>
                <a:cubicBezTo>
                  <a:pt x="202" y="125"/>
                  <a:pt x="200" y="125"/>
                  <a:pt x="199" y="125"/>
                </a:cubicBezTo>
                <a:cubicBezTo>
                  <a:pt x="198" y="126"/>
                  <a:pt x="198" y="127"/>
                  <a:pt x="197" y="129"/>
                </a:cubicBezTo>
                <a:cubicBezTo>
                  <a:pt x="194" y="129"/>
                  <a:pt x="195" y="128"/>
                  <a:pt x="195" y="127"/>
                </a:cubicBezTo>
                <a:moveTo>
                  <a:pt x="158" y="131"/>
                </a:moveTo>
                <a:cubicBezTo>
                  <a:pt x="158" y="132"/>
                  <a:pt x="157" y="133"/>
                  <a:pt x="157" y="133"/>
                </a:cubicBezTo>
                <a:cubicBezTo>
                  <a:pt x="156" y="133"/>
                  <a:pt x="156" y="133"/>
                  <a:pt x="155" y="132"/>
                </a:cubicBezTo>
                <a:cubicBezTo>
                  <a:pt x="155" y="131"/>
                  <a:pt x="156" y="131"/>
                  <a:pt x="156" y="131"/>
                </a:cubicBezTo>
                <a:cubicBezTo>
                  <a:pt x="156" y="131"/>
                  <a:pt x="157" y="131"/>
                  <a:pt x="157" y="131"/>
                </a:cubicBezTo>
                <a:cubicBezTo>
                  <a:pt x="157" y="131"/>
                  <a:pt x="158" y="131"/>
                  <a:pt x="158" y="131"/>
                </a:cubicBezTo>
                <a:moveTo>
                  <a:pt x="180" y="134"/>
                </a:moveTo>
                <a:cubicBezTo>
                  <a:pt x="178" y="134"/>
                  <a:pt x="178" y="134"/>
                  <a:pt x="178" y="134"/>
                </a:cubicBezTo>
                <a:cubicBezTo>
                  <a:pt x="175" y="134"/>
                  <a:pt x="175" y="132"/>
                  <a:pt x="173" y="132"/>
                </a:cubicBezTo>
                <a:cubicBezTo>
                  <a:pt x="165" y="131"/>
                  <a:pt x="175" y="132"/>
                  <a:pt x="176" y="131"/>
                </a:cubicBezTo>
                <a:cubicBezTo>
                  <a:pt x="177" y="132"/>
                  <a:pt x="180" y="132"/>
                  <a:pt x="180" y="134"/>
                </a:cubicBezTo>
                <a:moveTo>
                  <a:pt x="165" y="133"/>
                </a:moveTo>
                <a:cubicBezTo>
                  <a:pt x="163" y="133"/>
                  <a:pt x="162" y="133"/>
                  <a:pt x="161" y="132"/>
                </a:cubicBezTo>
                <a:cubicBezTo>
                  <a:pt x="162" y="131"/>
                  <a:pt x="166" y="133"/>
                  <a:pt x="165" y="130"/>
                </a:cubicBezTo>
                <a:cubicBezTo>
                  <a:pt x="168" y="130"/>
                  <a:pt x="166" y="133"/>
                  <a:pt x="165" y="133"/>
                </a:cubicBezTo>
                <a:moveTo>
                  <a:pt x="156" y="126"/>
                </a:moveTo>
                <a:cubicBezTo>
                  <a:pt x="154" y="126"/>
                  <a:pt x="156" y="124"/>
                  <a:pt x="157" y="125"/>
                </a:cubicBezTo>
                <a:cubicBezTo>
                  <a:pt x="156" y="124"/>
                  <a:pt x="153" y="125"/>
                  <a:pt x="152" y="123"/>
                </a:cubicBezTo>
                <a:cubicBezTo>
                  <a:pt x="154" y="122"/>
                  <a:pt x="154" y="124"/>
                  <a:pt x="156" y="123"/>
                </a:cubicBezTo>
                <a:cubicBezTo>
                  <a:pt x="157" y="125"/>
                  <a:pt x="159" y="125"/>
                  <a:pt x="158" y="126"/>
                </a:cubicBezTo>
                <a:cubicBezTo>
                  <a:pt x="157" y="127"/>
                  <a:pt x="156" y="124"/>
                  <a:pt x="156" y="126"/>
                </a:cubicBezTo>
                <a:moveTo>
                  <a:pt x="145" y="126"/>
                </a:moveTo>
                <a:cubicBezTo>
                  <a:pt x="143" y="123"/>
                  <a:pt x="149" y="124"/>
                  <a:pt x="148" y="126"/>
                </a:cubicBezTo>
                <a:cubicBezTo>
                  <a:pt x="147" y="125"/>
                  <a:pt x="146" y="125"/>
                  <a:pt x="145" y="126"/>
                </a:cubicBezTo>
                <a:moveTo>
                  <a:pt x="144" y="445"/>
                </a:moveTo>
                <a:cubicBezTo>
                  <a:pt x="142" y="447"/>
                  <a:pt x="146" y="446"/>
                  <a:pt x="147" y="446"/>
                </a:cubicBezTo>
                <a:cubicBezTo>
                  <a:pt x="146" y="448"/>
                  <a:pt x="142" y="448"/>
                  <a:pt x="143" y="446"/>
                </a:cubicBezTo>
                <a:cubicBezTo>
                  <a:pt x="141" y="447"/>
                  <a:pt x="141" y="448"/>
                  <a:pt x="140" y="449"/>
                </a:cubicBezTo>
                <a:cubicBezTo>
                  <a:pt x="138" y="448"/>
                  <a:pt x="135" y="449"/>
                  <a:pt x="133" y="448"/>
                </a:cubicBezTo>
                <a:cubicBezTo>
                  <a:pt x="133" y="448"/>
                  <a:pt x="135" y="447"/>
                  <a:pt x="134" y="446"/>
                </a:cubicBezTo>
                <a:cubicBezTo>
                  <a:pt x="134" y="446"/>
                  <a:pt x="128" y="447"/>
                  <a:pt x="132" y="445"/>
                </a:cubicBezTo>
                <a:cubicBezTo>
                  <a:pt x="136" y="445"/>
                  <a:pt x="135" y="446"/>
                  <a:pt x="136" y="447"/>
                </a:cubicBezTo>
                <a:cubicBezTo>
                  <a:pt x="138" y="447"/>
                  <a:pt x="140" y="447"/>
                  <a:pt x="142" y="446"/>
                </a:cubicBezTo>
                <a:cubicBezTo>
                  <a:pt x="142" y="443"/>
                  <a:pt x="139" y="446"/>
                  <a:pt x="136" y="446"/>
                </a:cubicBezTo>
                <a:cubicBezTo>
                  <a:pt x="136" y="444"/>
                  <a:pt x="132" y="444"/>
                  <a:pt x="128" y="444"/>
                </a:cubicBezTo>
                <a:cubicBezTo>
                  <a:pt x="126" y="444"/>
                  <a:pt x="124" y="445"/>
                  <a:pt x="122" y="444"/>
                </a:cubicBezTo>
                <a:cubicBezTo>
                  <a:pt x="121" y="444"/>
                  <a:pt x="120" y="444"/>
                  <a:pt x="119" y="444"/>
                </a:cubicBezTo>
                <a:cubicBezTo>
                  <a:pt x="119" y="444"/>
                  <a:pt x="119" y="444"/>
                  <a:pt x="119" y="444"/>
                </a:cubicBezTo>
                <a:cubicBezTo>
                  <a:pt x="119" y="444"/>
                  <a:pt x="119" y="444"/>
                  <a:pt x="119" y="444"/>
                </a:cubicBezTo>
                <a:cubicBezTo>
                  <a:pt x="119" y="444"/>
                  <a:pt x="119" y="443"/>
                  <a:pt x="119" y="443"/>
                </a:cubicBezTo>
                <a:cubicBezTo>
                  <a:pt x="119" y="443"/>
                  <a:pt x="119" y="442"/>
                  <a:pt x="120" y="442"/>
                </a:cubicBezTo>
                <a:cubicBezTo>
                  <a:pt x="120" y="443"/>
                  <a:pt x="120" y="443"/>
                  <a:pt x="120" y="443"/>
                </a:cubicBezTo>
                <a:cubicBezTo>
                  <a:pt x="120" y="443"/>
                  <a:pt x="120" y="443"/>
                  <a:pt x="120" y="443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1" y="444"/>
                  <a:pt x="121" y="444"/>
                  <a:pt x="122" y="444"/>
                </a:cubicBezTo>
                <a:cubicBezTo>
                  <a:pt x="124" y="444"/>
                  <a:pt x="125" y="444"/>
                  <a:pt x="127" y="444"/>
                </a:cubicBezTo>
                <a:cubicBezTo>
                  <a:pt x="130" y="443"/>
                  <a:pt x="134" y="443"/>
                  <a:pt x="137" y="444"/>
                </a:cubicBezTo>
                <a:cubicBezTo>
                  <a:pt x="143" y="444"/>
                  <a:pt x="150" y="444"/>
                  <a:pt x="156" y="444"/>
                </a:cubicBezTo>
                <a:cubicBezTo>
                  <a:pt x="154" y="445"/>
                  <a:pt x="152" y="445"/>
                  <a:pt x="150" y="445"/>
                </a:cubicBezTo>
                <a:cubicBezTo>
                  <a:pt x="147" y="445"/>
                  <a:pt x="145" y="444"/>
                  <a:pt x="144" y="445"/>
                </a:cubicBezTo>
                <a:moveTo>
                  <a:pt x="172" y="438"/>
                </a:moveTo>
                <a:cubicBezTo>
                  <a:pt x="173" y="436"/>
                  <a:pt x="177" y="437"/>
                  <a:pt x="180" y="437"/>
                </a:cubicBezTo>
                <a:cubicBezTo>
                  <a:pt x="181" y="436"/>
                  <a:pt x="181" y="436"/>
                  <a:pt x="184" y="437"/>
                </a:cubicBezTo>
                <a:cubicBezTo>
                  <a:pt x="185" y="441"/>
                  <a:pt x="173" y="438"/>
                  <a:pt x="172" y="438"/>
                </a:cubicBezTo>
                <a:moveTo>
                  <a:pt x="163" y="436"/>
                </a:moveTo>
                <a:cubicBezTo>
                  <a:pt x="163" y="436"/>
                  <a:pt x="162" y="438"/>
                  <a:pt x="163" y="438"/>
                </a:cubicBezTo>
                <a:cubicBezTo>
                  <a:pt x="165" y="438"/>
                  <a:pt x="165" y="437"/>
                  <a:pt x="164" y="437"/>
                </a:cubicBezTo>
                <a:cubicBezTo>
                  <a:pt x="166" y="435"/>
                  <a:pt x="169" y="437"/>
                  <a:pt x="172" y="437"/>
                </a:cubicBezTo>
                <a:cubicBezTo>
                  <a:pt x="172" y="438"/>
                  <a:pt x="172" y="438"/>
                  <a:pt x="172" y="438"/>
                </a:cubicBezTo>
                <a:cubicBezTo>
                  <a:pt x="170" y="438"/>
                  <a:pt x="168" y="438"/>
                  <a:pt x="166" y="438"/>
                </a:cubicBezTo>
                <a:cubicBezTo>
                  <a:pt x="165" y="439"/>
                  <a:pt x="163" y="439"/>
                  <a:pt x="162" y="439"/>
                </a:cubicBezTo>
                <a:cubicBezTo>
                  <a:pt x="159" y="440"/>
                  <a:pt x="157" y="440"/>
                  <a:pt x="154" y="440"/>
                </a:cubicBezTo>
                <a:cubicBezTo>
                  <a:pt x="152" y="440"/>
                  <a:pt x="152" y="438"/>
                  <a:pt x="149" y="439"/>
                </a:cubicBezTo>
                <a:cubicBezTo>
                  <a:pt x="148" y="438"/>
                  <a:pt x="149" y="438"/>
                  <a:pt x="149" y="437"/>
                </a:cubicBezTo>
                <a:cubicBezTo>
                  <a:pt x="149" y="436"/>
                  <a:pt x="147" y="436"/>
                  <a:pt x="145" y="436"/>
                </a:cubicBezTo>
                <a:cubicBezTo>
                  <a:pt x="146" y="433"/>
                  <a:pt x="150" y="436"/>
                  <a:pt x="149" y="434"/>
                </a:cubicBezTo>
                <a:cubicBezTo>
                  <a:pt x="151" y="433"/>
                  <a:pt x="150" y="436"/>
                  <a:pt x="151" y="437"/>
                </a:cubicBezTo>
                <a:cubicBezTo>
                  <a:pt x="153" y="436"/>
                  <a:pt x="152" y="438"/>
                  <a:pt x="153" y="438"/>
                </a:cubicBezTo>
                <a:cubicBezTo>
                  <a:pt x="153" y="438"/>
                  <a:pt x="155" y="438"/>
                  <a:pt x="155" y="438"/>
                </a:cubicBezTo>
                <a:cubicBezTo>
                  <a:pt x="156" y="438"/>
                  <a:pt x="155" y="440"/>
                  <a:pt x="157" y="439"/>
                </a:cubicBezTo>
                <a:cubicBezTo>
                  <a:pt x="157" y="439"/>
                  <a:pt x="157" y="439"/>
                  <a:pt x="157" y="438"/>
                </a:cubicBezTo>
                <a:cubicBezTo>
                  <a:pt x="156" y="437"/>
                  <a:pt x="155" y="438"/>
                  <a:pt x="154" y="437"/>
                </a:cubicBezTo>
                <a:cubicBezTo>
                  <a:pt x="154" y="437"/>
                  <a:pt x="155" y="436"/>
                  <a:pt x="155" y="436"/>
                </a:cubicBezTo>
                <a:cubicBezTo>
                  <a:pt x="154" y="435"/>
                  <a:pt x="151" y="437"/>
                  <a:pt x="152" y="434"/>
                </a:cubicBezTo>
                <a:cubicBezTo>
                  <a:pt x="157" y="435"/>
                  <a:pt x="159" y="435"/>
                  <a:pt x="163" y="436"/>
                </a:cubicBezTo>
                <a:moveTo>
                  <a:pt x="162" y="438"/>
                </a:moveTo>
                <a:cubicBezTo>
                  <a:pt x="160" y="437"/>
                  <a:pt x="161" y="436"/>
                  <a:pt x="159" y="436"/>
                </a:cubicBezTo>
                <a:cubicBezTo>
                  <a:pt x="157" y="438"/>
                  <a:pt x="161" y="439"/>
                  <a:pt x="162" y="438"/>
                </a:cubicBezTo>
                <a:moveTo>
                  <a:pt x="151" y="123"/>
                </a:moveTo>
                <a:cubicBezTo>
                  <a:pt x="149" y="123"/>
                  <a:pt x="148" y="120"/>
                  <a:pt x="146" y="120"/>
                </a:cubicBezTo>
                <a:cubicBezTo>
                  <a:pt x="147" y="119"/>
                  <a:pt x="149" y="119"/>
                  <a:pt x="150" y="121"/>
                </a:cubicBezTo>
                <a:cubicBezTo>
                  <a:pt x="151" y="120"/>
                  <a:pt x="155" y="119"/>
                  <a:pt x="156" y="121"/>
                </a:cubicBezTo>
                <a:cubicBezTo>
                  <a:pt x="157" y="123"/>
                  <a:pt x="154" y="121"/>
                  <a:pt x="153" y="121"/>
                </a:cubicBezTo>
                <a:cubicBezTo>
                  <a:pt x="152" y="121"/>
                  <a:pt x="152" y="122"/>
                  <a:pt x="151" y="123"/>
                </a:cubicBezTo>
                <a:moveTo>
                  <a:pt x="192" y="435"/>
                </a:moveTo>
                <a:cubicBezTo>
                  <a:pt x="195" y="435"/>
                  <a:pt x="200" y="438"/>
                  <a:pt x="194" y="438"/>
                </a:cubicBezTo>
                <a:cubicBezTo>
                  <a:pt x="198" y="436"/>
                  <a:pt x="191" y="437"/>
                  <a:pt x="192" y="435"/>
                </a:cubicBezTo>
                <a:moveTo>
                  <a:pt x="184" y="439"/>
                </a:moveTo>
                <a:cubicBezTo>
                  <a:pt x="188" y="439"/>
                  <a:pt x="188" y="439"/>
                  <a:pt x="188" y="439"/>
                </a:cubicBezTo>
                <a:cubicBezTo>
                  <a:pt x="190" y="441"/>
                  <a:pt x="182" y="441"/>
                  <a:pt x="184" y="439"/>
                </a:cubicBezTo>
                <a:moveTo>
                  <a:pt x="145" y="129"/>
                </a:moveTo>
                <a:cubicBezTo>
                  <a:pt x="146" y="129"/>
                  <a:pt x="146" y="129"/>
                  <a:pt x="146" y="129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6" y="132"/>
                  <a:pt x="146" y="132"/>
                  <a:pt x="146" y="132"/>
                </a:cubicBezTo>
                <a:cubicBezTo>
                  <a:pt x="146" y="131"/>
                  <a:pt x="145" y="131"/>
                  <a:pt x="145" y="129"/>
                </a:cubicBezTo>
                <a:moveTo>
                  <a:pt x="144" y="434"/>
                </a:moveTo>
                <a:cubicBezTo>
                  <a:pt x="145" y="432"/>
                  <a:pt x="148" y="433"/>
                  <a:pt x="149" y="431"/>
                </a:cubicBezTo>
                <a:cubicBezTo>
                  <a:pt x="153" y="431"/>
                  <a:pt x="158" y="430"/>
                  <a:pt x="161" y="432"/>
                </a:cubicBezTo>
                <a:cubicBezTo>
                  <a:pt x="159" y="432"/>
                  <a:pt x="157" y="432"/>
                  <a:pt x="155" y="432"/>
                </a:cubicBezTo>
                <a:cubicBezTo>
                  <a:pt x="153" y="432"/>
                  <a:pt x="151" y="432"/>
                  <a:pt x="149" y="432"/>
                </a:cubicBezTo>
                <a:cubicBezTo>
                  <a:pt x="147" y="432"/>
                  <a:pt x="146" y="434"/>
                  <a:pt x="144" y="434"/>
                </a:cubicBezTo>
                <a:moveTo>
                  <a:pt x="265" y="258"/>
                </a:moveTo>
                <a:cubicBezTo>
                  <a:pt x="266" y="260"/>
                  <a:pt x="267" y="262"/>
                  <a:pt x="268" y="264"/>
                </a:cubicBezTo>
                <a:cubicBezTo>
                  <a:pt x="269" y="267"/>
                  <a:pt x="269" y="269"/>
                  <a:pt x="270" y="272"/>
                </a:cubicBezTo>
                <a:cubicBezTo>
                  <a:pt x="270" y="273"/>
                  <a:pt x="270" y="273"/>
                  <a:pt x="270" y="274"/>
                </a:cubicBezTo>
                <a:cubicBezTo>
                  <a:pt x="270" y="275"/>
                  <a:pt x="270" y="276"/>
                  <a:pt x="270" y="276"/>
                </a:cubicBezTo>
                <a:cubicBezTo>
                  <a:pt x="270" y="278"/>
                  <a:pt x="270" y="279"/>
                  <a:pt x="270" y="281"/>
                </a:cubicBezTo>
                <a:cubicBezTo>
                  <a:pt x="269" y="284"/>
                  <a:pt x="269" y="287"/>
                  <a:pt x="269" y="290"/>
                </a:cubicBezTo>
                <a:cubicBezTo>
                  <a:pt x="268" y="289"/>
                  <a:pt x="268" y="287"/>
                  <a:pt x="268" y="284"/>
                </a:cubicBezTo>
                <a:cubicBezTo>
                  <a:pt x="269" y="282"/>
                  <a:pt x="269" y="278"/>
                  <a:pt x="269" y="275"/>
                </a:cubicBezTo>
                <a:cubicBezTo>
                  <a:pt x="269" y="272"/>
                  <a:pt x="268" y="269"/>
                  <a:pt x="267" y="267"/>
                </a:cubicBezTo>
                <a:cubicBezTo>
                  <a:pt x="266" y="264"/>
                  <a:pt x="266" y="261"/>
                  <a:pt x="265" y="258"/>
                </a:cubicBezTo>
                <a:moveTo>
                  <a:pt x="205" y="131"/>
                </a:moveTo>
                <a:cubicBezTo>
                  <a:pt x="201" y="131"/>
                  <a:pt x="207" y="133"/>
                  <a:pt x="202" y="133"/>
                </a:cubicBezTo>
                <a:cubicBezTo>
                  <a:pt x="203" y="134"/>
                  <a:pt x="204" y="134"/>
                  <a:pt x="204" y="135"/>
                </a:cubicBezTo>
                <a:cubicBezTo>
                  <a:pt x="202" y="135"/>
                  <a:pt x="201" y="134"/>
                  <a:pt x="199" y="134"/>
                </a:cubicBezTo>
                <a:cubicBezTo>
                  <a:pt x="197" y="134"/>
                  <a:pt x="193" y="134"/>
                  <a:pt x="194" y="132"/>
                </a:cubicBezTo>
                <a:cubicBezTo>
                  <a:pt x="196" y="132"/>
                  <a:pt x="198" y="133"/>
                  <a:pt x="199" y="133"/>
                </a:cubicBezTo>
                <a:cubicBezTo>
                  <a:pt x="201" y="134"/>
                  <a:pt x="199" y="131"/>
                  <a:pt x="199" y="132"/>
                </a:cubicBezTo>
                <a:cubicBezTo>
                  <a:pt x="200" y="130"/>
                  <a:pt x="204" y="132"/>
                  <a:pt x="202" y="129"/>
                </a:cubicBezTo>
                <a:cubicBezTo>
                  <a:pt x="207" y="131"/>
                  <a:pt x="208" y="128"/>
                  <a:pt x="211" y="130"/>
                </a:cubicBezTo>
                <a:cubicBezTo>
                  <a:pt x="211" y="130"/>
                  <a:pt x="210" y="131"/>
                  <a:pt x="210" y="132"/>
                </a:cubicBezTo>
                <a:cubicBezTo>
                  <a:pt x="209" y="131"/>
                  <a:pt x="205" y="132"/>
                  <a:pt x="205" y="131"/>
                </a:cubicBezTo>
                <a:moveTo>
                  <a:pt x="135" y="431"/>
                </a:moveTo>
                <a:cubicBezTo>
                  <a:pt x="137" y="430"/>
                  <a:pt x="138" y="430"/>
                  <a:pt x="138" y="431"/>
                </a:cubicBezTo>
                <a:cubicBezTo>
                  <a:pt x="139" y="431"/>
                  <a:pt x="139" y="431"/>
                  <a:pt x="140" y="430"/>
                </a:cubicBezTo>
                <a:cubicBezTo>
                  <a:pt x="140" y="431"/>
                  <a:pt x="143" y="430"/>
                  <a:pt x="144" y="430"/>
                </a:cubicBezTo>
                <a:cubicBezTo>
                  <a:pt x="145" y="430"/>
                  <a:pt x="147" y="429"/>
                  <a:pt x="145" y="431"/>
                </a:cubicBezTo>
                <a:cubicBezTo>
                  <a:pt x="144" y="430"/>
                  <a:pt x="141" y="432"/>
                  <a:pt x="139" y="432"/>
                </a:cubicBezTo>
                <a:cubicBezTo>
                  <a:pt x="137" y="433"/>
                  <a:pt x="137" y="431"/>
                  <a:pt x="135" y="431"/>
                </a:cubicBezTo>
                <a:moveTo>
                  <a:pt x="207" y="535"/>
                </a:moveTo>
                <a:cubicBezTo>
                  <a:pt x="206" y="532"/>
                  <a:pt x="216" y="532"/>
                  <a:pt x="215" y="535"/>
                </a:cubicBezTo>
                <a:cubicBezTo>
                  <a:pt x="213" y="535"/>
                  <a:pt x="214" y="533"/>
                  <a:pt x="211" y="533"/>
                </a:cubicBezTo>
                <a:cubicBezTo>
                  <a:pt x="209" y="533"/>
                  <a:pt x="212" y="535"/>
                  <a:pt x="213" y="535"/>
                </a:cubicBezTo>
                <a:cubicBezTo>
                  <a:pt x="217" y="536"/>
                  <a:pt x="216" y="532"/>
                  <a:pt x="220" y="533"/>
                </a:cubicBezTo>
                <a:cubicBezTo>
                  <a:pt x="219" y="535"/>
                  <a:pt x="215" y="537"/>
                  <a:pt x="212" y="536"/>
                </a:cubicBezTo>
                <a:cubicBezTo>
                  <a:pt x="209" y="536"/>
                  <a:pt x="210" y="535"/>
                  <a:pt x="207" y="535"/>
                </a:cubicBezTo>
                <a:moveTo>
                  <a:pt x="287" y="541"/>
                </a:moveTo>
                <a:cubicBezTo>
                  <a:pt x="290" y="541"/>
                  <a:pt x="293" y="540"/>
                  <a:pt x="293" y="543"/>
                </a:cubicBezTo>
                <a:cubicBezTo>
                  <a:pt x="291" y="542"/>
                  <a:pt x="291" y="541"/>
                  <a:pt x="288" y="541"/>
                </a:cubicBezTo>
                <a:cubicBezTo>
                  <a:pt x="287" y="544"/>
                  <a:pt x="292" y="542"/>
                  <a:pt x="291" y="545"/>
                </a:cubicBezTo>
                <a:cubicBezTo>
                  <a:pt x="288" y="544"/>
                  <a:pt x="282" y="542"/>
                  <a:pt x="283" y="544"/>
                </a:cubicBezTo>
                <a:cubicBezTo>
                  <a:pt x="282" y="546"/>
                  <a:pt x="278" y="544"/>
                  <a:pt x="278" y="543"/>
                </a:cubicBezTo>
                <a:cubicBezTo>
                  <a:pt x="280" y="542"/>
                  <a:pt x="281" y="543"/>
                  <a:pt x="282" y="543"/>
                </a:cubicBezTo>
                <a:cubicBezTo>
                  <a:pt x="283" y="542"/>
                  <a:pt x="283" y="541"/>
                  <a:pt x="283" y="541"/>
                </a:cubicBezTo>
                <a:cubicBezTo>
                  <a:pt x="285" y="541"/>
                  <a:pt x="286" y="542"/>
                  <a:pt x="287" y="541"/>
                </a:cubicBezTo>
                <a:moveTo>
                  <a:pt x="273" y="533"/>
                </a:moveTo>
                <a:cubicBezTo>
                  <a:pt x="276" y="532"/>
                  <a:pt x="283" y="533"/>
                  <a:pt x="288" y="533"/>
                </a:cubicBezTo>
                <a:cubicBezTo>
                  <a:pt x="286" y="534"/>
                  <a:pt x="285" y="535"/>
                  <a:pt x="285" y="537"/>
                </a:cubicBezTo>
                <a:cubicBezTo>
                  <a:pt x="282" y="538"/>
                  <a:pt x="284" y="535"/>
                  <a:pt x="284" y="534"/>
                </a:cubicBezTo>
                <a:cubicBezTo>
                  <a:pt x="281" y="534"/>
                  <a:pt x="282" y="535"/>
                  <a:pt x="282" y="536"/>
                </a:cubicBezTo>
                <a:cubicBezTo>
                  <a:pt x="281" y="536"/>
                  <a:pt x="279" y="537"/>
                  <a:pt x="280" y="536"/>
                </a:cubicBezTo>
                <a:cubicBezTo>
                  <a:pt x="279" y="537"/>
                  <a:pt x="279" y="538"/>
                  <a:pt x="281" y="538"/>
                </a:cubicBezTo>
                <a:cubicBezTo>
                  <a:pt x="281" y="539"/>
                  <a:pt x="282" y="538"/>
                  <a:pt x="282" y="538"/>
                </a:cubicBezTo>
                <a:cubicBezTo>
                  <a:pt x="282" y="538"/>
                  <a:pt x="285" y="541"/>
                  <a:pt x="287" y="540"/>
                </a:cubicBezTo>
                <a:cubicBezTo>
                  <a:pt x="286" y="541"/>
                  <a:pt x="282" y="541"/>
                  <a:pt x="281" y="540"/>
                </a:cubicBezTo>
                <a:cubicBezTo>
                  <a:pt x="276" y="539"/>
                  <a:pt x="277" y="541"/>
                  <a:pt x="272" y="540"/>
                </a:cubicBezTo>
                <a:cubicBezTo>
                  <a:pt x="272" y="538"/>
                  <a:pt x="275" y="539"/>
                  <a:pt x="278" y="539"/>
                </a:cubicBezTo>
                <a:cubicBezTo>
                  <a:pt x="278" y="537"/>
                  <a:pt x="278" y="537"/>
                  <a:pt x="278" y="537"/>
                </a:cubicBezTo>
                <a:cubicBezTo>
                  <a:pt x="274" y="537"/>
                  <a:pt x="274" y="539"/>
                  <a:pt x="270" y="537"/>
                </a:cubicBezTo>
                <a:cubicBezTo>
                  <a:pt x="269" y="537"/>
                  <a:pt x="269" y="538"/>
                  <a:pt x="269" y="539"/>
                </a:cubicBezTo>
                <a:cubicBezTo>
                  <a:pt x="266" y="539"/>
                  <a:pt x="267" y="538"/>
                  <a:pt x="265" y="538"/>
                </a:cubicBezTo>
                <a:cubicBezTo>
                  <a:pt x="262" y="538"/>
                  <a:pt x="263" y="540"/>
                  <a:pt x="259" y="539"/>
                </a:cubicBezTo>
                <a:cubicBezTo>
                  <a:pt x="259" y="537"/>
                  <a:pt x="262" y="537"/>
                  <a:pt x="265" y="537"/>
                </a:cubicBezTo>
                <a:cubicBezTo>
                  <a:pt x="269" y="535"/>
                  <a:pt x="268" y="534"/>
                  <a:pt x="269" y="533"/>
                </a:cubicBezTo>
                <a:cubicBezTo>
                  <a:pt x="273" y="532"/>
                  <a:pt x="269" y="535"/>
                  <a:pt x="273" y="534"/>
                </a:cubicBezTo>
                <a:cubicBezTo>
                  <a:pt x="274" y="534"/>
                  <a:pt x="274" y="533"/>
                  <a:pt x="273" y="533"/>
                </a:cubicBezTo>
                <a:moveTo>
                  <a:pt x="219" y="543"/>
                </a:moveTo>
                <a:cubicBezTo>
                  <a:pt x="217" y="543"/>
                  <a:pt x="217" y="542"/>
                  <a:pt x="215" y="542"/>
                </a:cubicBezTo>
                <a:cubicBezTo>
                  <a:pt x="213" y="541"/>
                  <a:pt x="212" y="542"/>
                  <a:pt x="211" y="542"/>
                </a:cubicBezTo>
                <a:cubicBezTo>
                  <a:pt x="209" y="541"/>
                  <a:pt x="207" y="540"/>
                  <a:pt x="205" y="539"/>
                </a:cubicBezTo>
                <a:cubicBezTo>
                  <a:pt x="208" y="536"/>
                  <a:pt x="211" y="541"/>
                  <a:pt x="215" y="540"/>
                </a:cubicBezTo>
                <a:cubicBezTo>
                  <a:pt x="216" y="541"/>
                  <a:pt x="217" y="542"/>
                  <a:pt x="219" y="543"/>
                </a:cubicBezTo>
                <a:moveTo>
                  <a:pt x="233" y="542"/>
                </a:moveTo>
                <a:cubicBezTo>
                  <a:pt x="233" y="543"/>
                  <a:pt x="228" y="543"/>
                  <a:pt x="228" y="542"/>
                </a:cubicBezTo>
                <a:cubicBezTo>
                  <a:pt x="225" y="543"/>
                  <a:pt x="224" y="544"/>
                  <a:pt x="220" y="543"/>
                </a:cubicBezTo>
                <a:cubicBezTo>
                  <a:pt x="225" y="543"/>
                  <a:pt x="222" y="541"/>
                  <a:pt x="218" y="540"/>
                </a:cubicBezTo>
                <a:cubicBezTo>
                  <a:pt x="223" y="537"/>
                  <a:pt x="226" y="542"/>
                  <a:pt x="232" y="541"/>
                </a:cubicBezTo>
                <a:cubicBezTo>
                  <a:pt x="232" y="541"/>
                  <a:pt x="232" y="542"/>
                  <a:pt x="233" y="542"/>
                </a:cubicBezTo>
                <a:moveTo>
                  <a:pt x="319" y="541"/>
                </a:moveTo>
                <a:cubicBezTo>
                  <a:pt x="316" y="541"/>
                  <a:pt x="316" y="541"/>
                  <a:pt x="316" y="541"/>
                </a:cubicBezTo>
                <a:cubicBezTo>
                  <a:pt x="317" y="540"/>
                  <a:pt x="317" y="538"/>
                  <a:pt x="320" y="538"/>
                </a:cubicBezTo>
                <a:cubicBezTo>
                  <a:pt x="321" y="540"/>
                  <a:pt x="319" y="540"/>
                  <a:pt x="319" y="541"/>
                </a:cubicBezTo>
                <a:moveTo>
                  <a:pt x="318" y="533"/>
                </a:moveTo>
                <a:cubicBezTo>
                  <a:pt x="316" y="533"/>
                  <a:pt x="316" y="532"/>
                  <a:pt x="313" y="532"/>
                </a:cubicBezTo>
                <a:cubicBezTo>
                  <a:pt x="312" y="533"/>
                  <a:pt x="312" y="534"/>
                  <a:pt x="310" y="534"/>
                </a:cubicBezTo>
                <a:cubicBezTo>
                  <a:pt x="311" y="533"/>
                  <a:pt x="311" y="532"/>
                  <a:pt x="310" y="532"/>
                </a:cubicBezTo>
                <a:cubicBezTo>
                  <a:pt x="312" y="531"/>
                  <a:pt x="318" y="530"/>
                  <a:pt x="318" y="533"/>
                </a:cubicBezTo>
                <a:moveTo>
                  <a:pt x="309" y="532"/>
                </a:moveTo>
                <a:cubicBezTo>
                  <a:pt x="308" y="535"/>
                  <a:pt x="304" y="532"/>
                  <a:pt x="300" y="533"/>
                </a:cubicBezTo>
                <a:cubicBezTo>
                  <a:pt x="302" y="536"/>
                  <a:pt x="294" y="533"/>
                  <a:pt x="290" y="534"/>
                </a:cubicBezTo>
                <a:cubicBezTo>
                  <a:pt x="290" y="532"/>
                  <a:pt x="295" y="533"/>
                  <a:pt x="298" y="533"/>
                </a:cubicBezTo>
                <a:cubicBezTo>
                  <a:pt x="302" y="532"/>
                  <a:pt x="306" y="531"/>
                  <a:pt x="309" y="532"/>
                </a:cubicBezTo>
                <a:moveTo>
                  <a:pt x="311" y="535"/>
                </a:moveTo>
                <a:cubicBezTo>
                  <a:pt x="311" y="536"/>
                  <a:pt x="309" y="536"/>
                  <a:pt x="309" y="536"/>
                </a:cubicBezTo>
                <a:cubicBezTo>
                  <a:pt x="309" y="537"/>
                  <a:pt x="309" y="538"/>
                  <a:pt x="311" y="538"/>
                </a:cubicBezTo>
                <a:cubicBezTo>
                  <a:pt x="311" y="539"/>
                  <a:pt x="305" y="539"/>
                  <a:pt x="309" y="540"/>
                </a:cubicBezTo>
                <a:cubicBezTo>
                  <a:pt x="308" y="542"/>
                  <a:pt x="305" y="539"/>
                  <a:pt x="305" y="539"/>
                </a:cubicBezTo>
                <a:cubicBezTo>
                  <a:pt x="304" y="539"/>
                  <a:pt x="302" y="539"/>
                  <a:pt x="301" y="539"/>
                </a:cubicBezTo>
                <a:cubicBezTo>
                  <a:pt x="300" y="539"/>
                  <a:pt x="300" y="538"/>
                  <a:pt x="300" y="538"/>
                </a:cubicBezTo>
                <a:cubicBezTo>
                  <a:pt x="298" y="538"/>
                  <a:pt x="297" y="538"/>
                  <a:pt x="297" y="537"/>
                </a:cubicBezTo>
                <a:cubicBezTo>
                  <a:pt x="295" y="537"/>
                  <a:pt x="292" y="537"/>
                  <a:pt x="293" y="535"/>
                </a:cubicBezTo>
                <a:cubicBezTo>
                  <a:pt x="296" y="536"/>
                  <a:pt x="299" y="536"/>
                  <a:pt x="302" y="537"/>
                </a:cubicBezTo>
                <a:cubicBezTo>
                  <a:pt x="304" y="537"/>
                  <a:pt x="305" y="540"/>
                  <a:pt x="308" y="538"/>
                </a:cubicBezTo>
                <a:cubicBezTo>
                  <a:pt x="306" y="537"/>
                  <a:pt x="301" y="537"/>
                  <a:pt x="302" y="535"/>
                </a:cubicBezTo>
                <a:cubicBezTo>
                  <a:pt x="307" y="534"/>
                  <a:pt x="307" y="537"/>
                  <a:pt x="311" y="535"/>
                </a:cubicBezTo>
                <a:moveTo>
                  <a:pt x="207" y="540"/>
                </a:moveTo>
                <a:cubicBezTo>
                  <a:pt x="207" y="541"/>
                  <a:pt x="208" y="541"/>
                  <a:pt x="206" y="541"/>
                </a:cubicBezTo>
                <a:cubicBezTo>
                  <a:pt x="202" y="541"/>
                  <a:pt x="193" y="540"/>
                  <a:pt x="186" y="539"/>
                </a:cubicBezTo>
                <a:cubicBezTo>
                  <a:pt x="183" y="539"/>
                  <a:pt x="183" y="538"/>
                  <a:pt x="186" y="538"/>
                </a:cubicBezTo>
                <a:cubicBezTo>
                  <a:pt x="193" y="539"/>
                  <a:pt x="200" y="539"/>
                  <a:pt x="207" y="540"/>
                </a:cubicBezTo>
                <a:moveTo>
                  <a:pt x="305" y="543"/>
                </a:moveTo>
                <a:cubicBezTo>
                  <a:pt x="303" y="544"/>
                  <a:pt x="304" y="547"/>
                  <a:pt x="300" y="546"/>
                </a:cubicBezTo>
                <a:cubicBezTo>
                  <a:pt x="303" y="545"/>
                  <a:pt x="297" y="543"/>
                  <a:pt x="302" y="543"/>
                </a:cubicBezTo>
                <a:cubicBezTo>
                  <a:pt x="301" y="542"/>
                  <a:pt x="297" y="543"/>
                  <a:pt x="298" y="541"/>
                </a:cubicBezTo>
                <a:cubicBezTo>
                  <a:pt x="302" y="543"/>
                  <a:pt x="306" y="541"/>
                  <a:pt x="312" y="542"/>
                </a:cubicBezTo>
                <a:cubicBezTo>
                  <a:pt x="309" y="544"/>
                  <a:pt x="313" y="542"/>
                  <a:pt x="313" y="544"/>
                </a:cubicBezTo>
                <a:cubicBezTo>
                  <a:pt x="308" y="545"/>
                  <a:pt x="309" y="543"/>
                  <a:pt x="305" y="543"/>
                </a:cubicBezTo>
                <a:moveTo>
                  <a:pt x="303" y="549"/>
                </a:moveTo>
                <a:cubicBezTo>
                  <a:pt x="306" y="551"/>
                  <a:pt x="296" y="549"/>
                  <a:pt x="296" y="551"/>
                </a:cubicBezTo>
                <a:cubicBezTo>
                  <a:pt x="293" y="550"/>
                  <a:pt x="292" y="551"/>
                  <a:pt x="289" y="550"/>
                </a:cubicBezTo>
                <a:cubicBezTo>
                  <a:pt x="293" y="550"/>
                  <a:pt x="298" y="548"/>
                  <a:pt x="300" y="548"/>
                </a:cubicBezTo>
                <a:cubicBezTo>
                  <a:pt x="296" y="549"/>
                  <a:pt x="299" y="550"/>
                  <a:pt x="303" y="549"/>
                </a:cubicBezTo>
                <a:moveTo>
                  <a:pt x="235" y="537"/>
                </a:moveTo>
                <a:cubicBezTo>
                  <a:pt x="233" y="537"/>
                  <a:pt x="233" y="538"/>
                  <a:pt x="232" y="538"/>
                </a:cubicBezTo>
                <a:cubicBezTo>
                  <a:pt x="230" y="538"/>
                  <a:pt x="231" y="536"/>
                  <a:pt x="228" y="536"/>
                </a:cubicBezTo>
                <a:cubicBezTo>
                  <a:pt x="231" y="534"/>
                  <a:pt x="228" y="533"/>
                  <a:pt x="233" y="533"/>
                </a:cubicBezTo>
                <a:cubicBezTo>
                  <a:pt x="233" y="535"/>
                  <a:pt x="231" y="534"/>
                  <a:pt x="231" y="536"/>
                </a:cubicBezTo>
                <a:cubicBezTo>
                  <a:pt x="234" y="537"/>
                  <a:pt x="237" y="535"/>
                  <a:pt x="234" y="534"/>
                </a:cubicBezTo>
                <a:cubicBezTo>
                  <a:pt x="235" y="533"/>
                  <a:pt x="235" y="533"/>
                  <a:pt x="235" y="534"/>
                </a:cubicBezTo>
                <a:cubicBezTo>
                  <a:pt x="237" y="534"/>
                  <a:pt x="237" y="534"/>
                  <a:pt x="237" y="534"/>
                </a:cubicBezTo>
                <a:cubicBezTo>
                  <a:pt x="238" y="536"/>
                  <a:pt x="235" y="535"/>
                  <a:pt x="235" y="537"/>
                </a:cubicBezTo>
                <a:cubicBezTo>
                  <a:pt x="239" y="536"/>
                  <a:pt x="240" y="535"/>
                  <a:pt x="244" y="537"/>
                </a:cubicBezTo>
                <a:cubicBezTo>
                  <a:pt x="244" y="538"/>
                  <a:pt x="241" y="539"/>
                  <a:pt x="240" y="539"/>
                </a:cubicBezTo>
                <a:cubicBezTo>
                  <a:pt x="237" y="539"/>
                  <a:pt x="237" y="538"/>
                  <a:pt x="235" y="537"/>
                </a:cubicBezTo>
                <a:moveTo>
                  <a:pt x="120" y="528"/>
                </a:moveTo>
                <a:cubicBezTo>
                  <a:pt x="121" y="530"/>
                  <a:pt x="112" y="527"/>
                  <a:pt x="109" y="526"/>
                </a:cubicBezTo>
                <a:cubicBezTo>
                  <a:pt x="111" y="524"/>
                  <a:pt x="116" y="528"/>
                  <a:pt x="120" y="528"/>
                </a:cubicBezTo>
                <a:moveTo>
                  <a:pt x="159" y="523"/>
                </a:moveTo>
                <a:cubicBezTo>
                  <a:pt x="158" y="521"/>
                  <a:pt x="156" y="521"/>
                  <a:pt x="152" y="520"/>
                </a:cubicBezTo>
                <a:cubicBezTo>
                  <a:pt x="153" y="519"/>
                  <a:pt x="159" y="519"/>
                  <a:pt x="159" y="521"/>
                </a:cubicBezTo>
                <a:cubicBezTo>
                  <a:pt x="159" y="519"/>
                  <a:pt x="162" y="521"/>
                  <a:pt x="164" y="520"/>
                </a:cubicBezTo>
                <a:cubicBezTo>
                  <a:pt x="161" y="517"/>
                  <a:pt x="154" y="519"/>
                  <a:pt x="153" y="519"/>
                </a:cubicBezTo>
                <a:cubicBezTo>
                  <a:pt x="153" y="519"/>
                  <a:pt x="153" y="518"/>
                  <a:pt x="153" y="518"/>
                </a:cubicBezTo>
                <a:cubicBezTo>
                  <a:pt x="151" y="518"/>
                  <a:pt x="150" y="519"/>
                  <a:pt x="149" y="519"/>
                </a:cubicBezTo>
                <a:cubicBezTo>
                  <a:pt x="148" y="519"/>
                  <a:pt x="147" y="518"/>
                  <a:pt x="146" y="518"/>
                </a:cubicBezTo>
                <a:cubicBezTo>
                  <a:pt x="144" y="518"/>
                  <a:pt x="141" y="518"/>
                  <a:pt x="140" y="517"/>
                </a:cubicBezTo>
                <a:cubicBezTo>
                  <a:pt x="136" y="517"/>
                  <a:pt x="140" y="514"/>
                  <a:pt x="136" y="515"/>
                </a:cubicBezTo>
                <a:cubicBezTo>
                  <a:pt x="135" y="515"/>
                  <a:pt x="136" y="516"/>
                  <a:pt x="137" y="516"/>
                </a:cubicBezTo>
                <a:cubicBezTo>
                  <a:pt x="136" y="517"/>
                  <a:pt x="132" y="515"/>
                  <a:pt x="129" y="515"/>
                </a:cubicBezTo>
                <a:cubicBezTo>
                  <a:pt x="131" y="515"/>
                  <a:pt x="133" y="515"/>
                  <a:pt x="134" y="514"/>
                </a:cubicBezTo>
                <a:cubicBezTo>
                  <a:pt x="134" y="514"/>
                  <a:pt x="134" y="514"/>
                  <a:pt x="134" y="513"/>
                </a:cubicBezTo>
                <a:cubicBezTo>
                  <a:pt x="132" y="513"/>
                  <a:pt x="131" y="514"/>
                  <a:pt x="129" y="514"/>
                </a:cubicBezTo>
                <a:cubicBezTo>
                  <a:pt x="130" y="512"/>
                  <a:pt x="122" y="511"/>
                  <a:pt x="120" y="510"/>
                </a:cubicBezTo>
                <a:cubicBezTo>
                  <a:pt x="122" y="510"/>
                  <a:pt x="123" y="509"/>
                  <a:pt x="126" y="510"/>
                </a:cubicBezTo>
                <a:cubicBezTo>
                  <a:pt x="126" y="509"/>
                  <a:pt x="124" y="509"/>
                  <a:pt x="122" y="508"/>
                </a:cubicBezTo>
                <a:cubicBezTo>
                  <a:pt x="125" y="507"/>
                  <a:pt x="136" y="509"/>
                  <a:pt x="142" y="510"/>
                </a:cubicBezTo>
                <a:cubicBezTo>
                  <a:pt x="144" y="510"/>
                  <a:pt x="144" y="510"/>
                  <a:pt x="144" y="511"/>
                </a:cubicBezTo>
                <a:cubicBezTo>
                  <a:pt x="145" y="511"/>
                  <a:pt x="145" y="510"/>
                  <a:pt x="146" y="510"/>
                </a:cubicBezTo>
                <a:cubicBezTo>
                  <a:pt x="148" y="510"/>
                  <a:pt x="147" y="512"/>
                  <a:pt x="148" y="512"/>
                </a:cubicBezTo>
                <a:cubicBezTo>
                  <a:pt x="149" y="512"/>
                  <a:pt x="149" y="511"/>
                  <a:pt x="151" y="511"/>
                </a:cubicBezTo>
                <a:cubicBezTo>
                  <a:pt x="153" y="511"/>
                  <a:pt x="155" y="513"/>
                  <a:pt x="158" y="513"/>
                </a:cubicBezTo>
                <a:cubicBezTo>
                  <a:pt x="162" y="514"/>
                  <a:pt x="166" y="514"/>
                  <a:pt x="170" y="515"/>
                </a:cubicBezTo>
                <a:cubicBezTo>
                  <a:pt x="174" y="515"/>
                  <a:pt x="177" y="517"/>
                  <a:pt x="181" y="518"/>
                </a:cubicBezTo>
                <a:cubicBezTo>
                  <a:pt x="183" y="518"/>
                  <a:pt x="184" y="518"/>
                  <a:pt x="184" y="518"/>
                </a:cubicBezTo>
                <a:cubicBezTo>
                  <a:pt x="191" y="518"/>
                  <a:pt x="196" y="521"/>
                  <a:pt x="202" y="520"/>
                </a:cubicBezTo>
                <a:cubicBezTo>
                  <a:pt x="203" y="520"/>
                  <a:pt x="204" y="521"/>
                  <a:pt x="205" y="521"/>
                </a:cubicBezTo>
                <a:cubicBezTo>
                  <a:pt x="204" y="522"/>
                  <a:pt x="199" y="520"/>
                  <a:pt x="200" y="523"/>
                </a:cubicBezTo>
                <a:cubicBezTo>
                  <a:pt x="203" y="522"/>
                  <a:pt x="206" y="522"/>
                  <a:pt x="208" y="521"/>
                </a:cubicBezTo>
                <a:cubicBezTo>
                  <a:pt x="212" y="523"/>
                  <a:pt x="221" y="522"/>
                  <a:pt x="227" y="524"/>
                </a:cubicBezTo>
                <a:cubicBezTo>
                  <a:pt x="229" y="524"/>
                  <a:pt x="229" y="525"/>
                  <a:pt x="230" y="526"/>
                </a:cubicBezTo>
                <a:cubicBezTo>
                  <a:pt x="233" y="527"/>
                  <a:pt x="236" y="527"/>
                  <a:pt x="237" y="528"/>
                </a:cubicBezTo>
                <a:cubicBezTo>
                  <a:pt x="236" y="531"/>
                  <a:pt x="231" y="528"/>
                  <a:pt x="229" y="528"/>
                </a:cubicBezTo>
                <a:cubicBezTo>
                  <a:pt x="226" y="528"/>
                  <a:pt x="223" y="528"/>
                  <a:pt x="221" y="527"/>
                </a:cubicBezTo>
                <a:cubicBezTo>
                  <a:pt x="220" y="527"/>
                  <a:pt x="219" y="528"/>
                  <a:pt x="219" y="528"/>
                </a:cubicBezTo>
                <a:cubicBezTo>
                  <a:pt x="218" y="528"/>
                  <a:pt x="216" y="527"/>
                  <a:pt x="216" y="526"/>
                </a:cubicBezTo>
                <a:cubicBezTo>
                  <a:pt x="215" y="526"/>
                  <a:pt x="212" y="527"/>
                  <a:pt x="211" y="527"/>
                </a:cubicBezTo>
                <a:cubicBezTo>
                  <a:pt x="208" y="526"/>
                  <a:pt x="207" y="526"/>
                  <a:pt x="203" y="526"/>
                </a:cubicBezTo>
                <a:cubicBezTo>
                  <a:pt x="203" y="525"/>
                  <a:pt x="207" y="525"/>
                  <a:pt x="204" y="523"/>
                </a:cubicBezTo>
                <a:cubicBezTo>
                  <a:pt x="202" y="524"/>
                  <a:pt x="204" y="524"/>
                  <a:pt x="203" y="525"/>
                </a:cubicBezTo>
                <a:cubicBezTo>
                  <a:pt x="201" y="526"/>
                  <a:pt x="198" y="525"/>
                  <a:pt x="197" y="527"/>
                </a:cubicBezTo>
                <a:cubicBezTo>
                  <a:pt x="190" y="525"/>
                  <a:pt x="185" y="525"/>
                  <a:pt x="180" y="523"/>
                </a:cubicBezTo>
                <a:cubicBezTo>
                  <a:pt x="176" y="523"/>
                  <a:pt x="173" y="524"/>
                  <a:pt x="171" y="526"/>
                </a:cubicBezTo>
                <a:cubicBezTo>
                  <a:pt x="169" y="525"/>
                  <a:pt x="166" y="524"/>
                  <a:pt x="163" y="524"/>
                </a:cubicBezTo>
                <a:cubicBezTo>
                  <a:pt x="163" y="521"/>
                  <a:pt x="163" y="521"/>
                  <a:pt x="163" y="521"/>
                </a:cubicBezTo>
                <a:cubicBezTo>
                  <a:pt x="161" y="521"/>
                  <a:pt x="159" y="521"/>
                  <a:pt x="159" y="523"/>
                </a:cubicBezTo>
                <a:moveTo>
                  <a:pt x="194" y="525"/>
                </a:moveTo>
                <a:cubicBezTo>
                  <a:pt x="194" y="525"/>
                  <a:pt x="193" y="524"/>
                  <a:pt x="192" y="524"/>
                </a:cubicBezTo>
                <a:cubicBezTo>
                  <a:pt x="192" y="527"/>
                  <a:pt x="195" y="525"/>
                  <a:pt x="198" y="526"/>
                </a:cubicBezTo>
                <a:cubicBezTo>
                  <a:pt x="197" y="525"/>
                  <a:pt x="198" y="523"/>
                  <a:pt x="196" y="522"/>
                </a:cubicBezTo>
                <a:cubicBezTo>
                  <a:pt x="194" y="523"/>
                  <a:pt x="197" y="525"/>
                  <a:pt x="194" y="525"/>
                </a:cubicBezTo>
                <a:moveTo>
                  <a:pt x="187" y="523"/>
                </a:moveTo>
                <a:cubicBezTo>
                  <a:pt x="190" y="524"/>
                  <a:pt x="190" y="522"/>
                  <a:pt x="192" y="522"/>
                </a:cubicBezTo>
                <a:cubicBezTo>
                  <a:pt x="192" y="523"/>
                  <a:pt x="194" y="523"/>
                  <a:pt x="194" y="522"/>
                </a:cubicBezTo>
                <a:cubicBezTo>
                  <a:pt x="191" y="523"/>
                  <a:pt x="193" y="520"/>
                  <a:pt x="190" y="520"/>
                </a:cubicBezTo>
                <a:cubicBezTo>
                  <a:pt x="190" y="522"/>
                  <a:pt x="187" y="521"/>
                  <a:pt x="187" y="523"/>
                </a:cubicBezTo>
                <a:moveTo>
                  <a:pt x="181" y="521"/>
                </a:moveTo>
                <a:cubicBezTo>
                  <a:pt x="181" y="523"/>
                  <a:pt x="184" y="524"/>
                  <a:pt x="186" y="524"/>
                </a:cubicBezTo>
                <a:cubicBezTo>
                  <a:pt x="187" y="523"/>
                  <a:pt x="185" y="523"/>
                  <a:pt x="186" y="521"/>
                </a:cubicBezTo>
                <a:cubicBezTo>
                  <a:pt x="183" y="521"/>
                  <a:pt x="183" y="522"/>
                  <a:pt x="181" y="521"/>
                </a:cubicBezTo>
                <a:moveTo>
                  <a:pt x="141" y="512"/>
                </a:moveTo>
                <a:cubicBezTo>
                  <a:pt x="140" y="512"/>
                  <a:pt x="140" y="511"/>
                  <a:pt x="140" y="510"/>
                </a:cubicBezTo>
                <a:cubicBezTo>
                  <a:pt x="138" y="510"/>
                  <a:pt x="135" y="510"/>
                  <a:pt x="135" y="512"/>
                </a:cubicBezTo>
                <a:cubicBezTo>
                  <a:pt x="138" y="513"/>
                  <a:pt x="140" y="513"/>
                  <a:pt x="141" y="512"/>
                </a:cubicBezTo>
                <a:moveTo>
                  <a:pt x="169" y="518"/>
                </a:moveTo>
                <a:cubicBezTo>
                  <a:pt x="172" y="518"/>
                  <a:pt x="178" y="521"/>
                  <a:pt x="176" y="519"/>
                </a:cubicBezTo>
                <a:cubicBezTo>
                  <a:pt x="175" y="518"/>
                  <a:pt x="167" y="516"/>
                  <a:pt x="169" y="518"/>
                </a:cubicBezTo>
                <a:moveTo>
                  <a:pt x="165" y="522"/>
                </a:moveTo>
                <a:cubicBezTo>
                  <a:pt x="165" y="525"/>
                  <a:pt x="175" y="523"/>
                  <a:pt x="176" y="521"/>
                </a:cubicBezTo>
                <a:cubicBezTo>
                  <a:pt x="171" y="520"/>
                  <a:pt x="171" y="524"/>
                  <a:pt x="165" y="522"/>
                </a:cubicBezTo>
                <a:moveTo>
                  <a:pt x="198" y="437"/>
                </a:moveTo>
                <a:cubicBezTo>
                  <a:pt x="202" y="437"/>
                  <a:pt x="200" y="434"/>
                  <a:pt x="203" y="435"/>
                </a:cubicBezTo>
                <a:cubicBezTo>
                  <a:pt x="203" y="437"/>
                  <a:pt x="199" y="436"/>
                  <a:pt x="200" y="439"/>
                </a:cubicBezTo>
                <a:cubicBezTo>
                  <a:pt x="198" y="439"/>
                  <a:pt x="198" y="438"/>
                  <a:pt x="198" y="437"/>
                </a:cubicBezTo>
                <a:moveTo>
                  <a:pt x="40" y="485"/>
                </a:moveTo>
                <a:cubicBezTo>
                  <a:pt x="42" y="486"/>
                  <a:pt x="41" y="487"/>
                  <a:pt x="42" y="488"/>
                </a:cubicBezTo>
                <a:cubicBezTo>
                  <a:pt x="42" y="489"/>
                  <a:pt x="42" y="490"/>
                  <a:pt x="42" y="491"/>
                </a:cubicBezTo>
                <a:cubicBezTo>
                  <a:pt x="43" y="491"/>
                  <a:pt x="43" y="492"/>
                  <a:pt x="44" y="493"/>
                </a:cubicBezTo>
                <a:cubicBezTo>
                  <a:pt x="44" y="494"/>
                  <a:pt x="43" y="493"/>
                  <a:pt x="42" y="491"/>
                </a:cubicBezTo>
                <a:cubicBezTo>
                  <a:pt x="41" y="490"/>
                  <a:pt x="41" y="489"/>
                  <a:pt x="41" y="488"/>
                </a:cubicBezTo>
                <a:cubicBezTo>
                  <a:pt x="40" y="487"/>
                  <a:pt x="40" y="486"/>
                  <a:pt x="40" y="485"/>
                </a:cubicBezTo>
                <a:moveTo>
                  <a:pt x="205" y="534"/>
                </a:moveTo>
                <a:cubicBezTo>
                  <a:pt x="202" y="534"/>
                  <a:pt x="204" y="532"/>
                  <a:pt x="201" y="532"/>
                </a:cubicBezTo>
                <a:cubicBezTo>
                  <a:pt x="202" y="530"/>
                  <a:pt x="205" y="534"/>
                  <a:pt x="206" y="532"/>
                </a:cubicBezTo>
                <a:cubicBezTo>
                  <a:pt x="210" y="533"/>
                  <a:pt x="204" y="532"/>
                  <a:pt x="205" y="534"/>
                </a:cubicBezTo>
                <a:moveTo>
                  <a:pt x="199" y="528"/>
                </a:moveTo>
                <a:cubicBezTo>
                  <a:pt x="199" y="526"/>
                  <a:pt x="201" y="527"/>
                  <a:pt x="201" y="526"/>
                </a:cubicBezTo>
                <a:cubicBezTo>
                  <a:pt x="204" y="527"/>
                  <a:pt x="205" y="527"/>
                  <a:pt x="208" y="527"/>
                </a:cubicBezTo>
                <a:cubicBezTo>
                  <a:pt x="206" y="530"/>
                  <a:pt x="204" y="528"/>
                  <a:pt x="199" y="528"/>
                </a:cubicBezTo>
                <a:moveTo>
                  <a:pt x="176" y="538"/>
                </a:moveTo>
                <a:cubicBezTo>
                  <a:pt x="173" y="537"/>
                  <a:pt x="173" y="537"/>
                  <a:pt x="173" y="537"/>
                </a:cubicBezTo>
                <a:cubicBezTo>
                  <a:pt x="173" y="537"/>
                  <a:pt x="174" y="537"/>
                  <a:pt x="174" y="536"/>
                </a:cubicBezTo>
                <a:cubicBezTo>
                  <a:pt x="172" y="535"/>
                  <a:pt x="172" y="535"/>
                  <a:pt x="172" y="535"/>
                </a:cubicBezTo>
                <a:cubicBezTo>
                  <a:pt x="171" y="535"/>
                  <a:pt x="171" y="537"/>
                  <a:pt x="172" y="537"/>
                </a:cubicBezTo>
                <a:cubicBezTo>
                  <a:pt x="170" y="538"/>
                  <a:pt x="168" y="536"/>
                  <a:pt x="167" y="535"/>
                </a:cubicBezTo>
                <a:cubicBezTo>
                  <a:pt x="167" y="536"/>
                  <a:pt x="168" y="537"/>
                  <a:pt x="168" y="538"/>
                </a:cubicBezTo>
                <a:cubicBezTo>
                  <a:pt x="166" y="536"/>
                  <a:pt x="163" y="536"/>
                  <a:pt x="158" y="535"/>
                </a:cubicBezTo>
                <a:cubicBezTo>
                  <a:pt x="159" y="534"/>
                  <a:pt x="163" y="536"/>
                  <a:pt x="162" y="534"/>
                </a:cubicBezTo>
                <a:cubicBezTo>
                  <a:pt x="163" y="533"/>
                  <a:pt x="165" y="535"/>
                  <a:pt x="165" y="535"/>
                </a:cubicBezTo>
                <a:cubicBezTo>
                  <a:pt x="166" y="535"/>
                  <a:pt x="166" y="534"/>
                  <a:pt x="166" y="534"/>
                </a:cubicBezTo>
                <a:cubicBezTo>
                  <a:pt x="168" y="534"/>
                  <a:pt x="170" y="535"/>
                  <a:pt x="175" y="535"/>
                </a:cubicBezTo>
                <a:cubicBezTo>
                  <a:pt x="175" y="536"/>
                  <a:pt x="177" y="536"/>
                  <a:pt x="176" y="538"/>
                </a:cubicBezTo>
                <a:moveTo>
                  <a:pt x="223" y="134"/>
                </a:moveTo>
                <a:cubicBezTo>
                  <a:pt x="223" y="136"/>
                  <a:pt x="219" y="136"/>
                  <a:pt x="218" y="135"/>
                </a:cubicBezTo>
                <a:cubicBezTo>
                  <a:pt x="218" y="133"/>
                  <a:pt x="221" y="134"/>
                  <a:pt x="223" y="134"/>
                </a:cubicBezTo>
                <a:moveTo>
                  <a:pt x="184" y="533"/>
                </a:moveTo>
                <a:cubicBezTo>
                  <a:pt x="180" y="533"/>
                  <a:pt x="177" y="530"/>
                  <a:pt x="175" y="533"/>
                </a:cubicBezTo>
                <a:cubicBezTo>
                  <a:pt x="172" y="533"/>
                  <a:pt x="173" y="531"/>
                  <a:pt x="170" y="531"/>
                </a:cubicBezTo>
                <a:cubicBezTo>
                  <a:pt x="166" y="530"/>
                  <a:pt x="164" y="532"/>
                  <a:pt x="162" y="530"/>
                </a:cubicBezTo>
                <a:cubicBezTo>
                  <a:pt x="163" y="529"/>
                  <a:pt x="166" y="529"/>
                  <a:pt x="170" y="530"/>
                </a:cubicBezTo>
                <a:cubicBezTo>
                  <a:pt x="175" y="530"/>
                  <a:pt x="183" y="530"/>
                  <a:pt x="184" y="533"/>
                </a:cubicBezTo>
                <a:moveTo>
                  <a:pt x="186" y="533"/>
                </a:moveTo>
                <a:cubicBezTo>
                  <a:pt x="187" y="528"/>
                  <a:pt x="194" y="534"/>
                  <a:pt x="199" y="532"/>
                </a:cubicBezTo>
                <a:cubicBezTo>
                  <a:pt x="197" y="535"/>
                  <a:pt x="198" y="533"/>
                  <a:pt x="200" y="534"/>
                </a:cubicBezTo>
                <a:cubicBezTo>
                  <a:pt x="197" y="537"/>
                  <a:pt x="191" y="531"/>
                  <a:pt x="186" y="533"/>
                </a:cubicBezTo>
                <a:moveTo>
                  <a:pt x="179" y="527"/>
                </a:moveTo>
                <a:cubicBezTo>
                  <a:pt x="177" y="526"/>
                  <a:pt x="177" y="527"/>
                  <a:pt x="175" y="527"/>
                </a:cubicBezTo>
                <a:cubicBezTo>
                  <a:pt x="174" y="524"/>
                  <a:pt x="179" y="527"/>
                  <a:pt x="179" y="525"/>
                </a:cubicBezTo>
                <a:cubicBezTo>
                  <a:pt x="184" y="527"/>
                  <a:pt x="188" y="528"/>
                  <a:pt x="193" y="528"/>
                </a:cubicBezTo>
                <a:cubicBezTo>
                  <a:pt x="195" y="530"/>
                  <a:pt x="182" y="527"/>
                  <a:pt x="179" y="527"/>
                </a:cubicBezTo>
                <a:moveTo>
                  <a:pt x="0" y="507"/>
                </a:moveTo>
                <a:cubicBezTo>
                  <a:pt x="1" y="509"/>
                  <a:pt x="2" y="510"/>
                  <a:pt x="3" y="511"/>
                </a:cubicBezTo>
                <a:cubicBezTo>
                  <a:pt x="4" y="512"/>
                  <a:pt x="5" y="513"/>
                  <a:pt x="5" y="513"/>
                </a:cubicBezTo>
                <a:cubicBezTo>
                  <a:pt x="7" y="514"/>
                  <a:pt x="9" y="515"/>
                  <a:pt x="10" y="517"/>
                </a:cubicBezTo>
                <a:cubicBezTo>
                  <a:pt x="14" y="519"/>
                  <a:pt x="17" y="521"/>
                  <a:pt x="22" y="524"/>
                </a:cubicBezTo>
                <a:cubicBezTo>
                  <a:pt x="22" y="524"/>
                  <a:pt x="23" y="524"/>
                  <a:pt x="23" y="525"/>
                </a:cubicBezTo>
                <a:cubicBezTo>
                  <a:pt x="24" y="525"/>
                  <a:pt x="24" y="526"/>
                  <a:pt x="25" y="526"/>
                </a:cubicBezTo>
                <a:cubicBezTo>
                  <a:pt x="26" y="527"/>
                  <a:pt x="27" y="527"/>
                  <a:pt x="28" y="528"/>
                </a:cubicBezTo>
                <a:cubicBezTo>
                  <a:pt x="28" y="528"/>
                  <a:pt x="29" y="529"/>
                  <a:pt x="30" y="529"/>
                </a:cubicBezTo>
                <a:cubicBezTo>
                  <a:pt x="32" y="530"/>
                  <a:pt x="38" y="532"/>
                  <a:pt x="42" y="535"/>
                </a:cubicBezTo>
                <a:cubicBezTo>
                  <a:pt x="45" y="536"/>
                  <a:pt x="46" y="535"/>
                  <a:pt x="49" y="536"/>
                </a:cubicBezTo>
                <a:cubicBezTo>
                  <a:pt x="57" y="540"/>
                  <a:pt x="63" y="541"/>
                  <a:pt x="69" y="543"/>
                </a:cubicBezTo>
                <a:cubicBezTo>
                  <a:pt x="74" y="544"/>
                  <a:pt x="79" y="546"/>
                  <a:pt x="84" y="548"/>
                </a:cubicBezTo>
                <a:cubicBezTo>
                  <a:pt x="83" y="548"/>
                  <a:pt x="82" y="548"/>
                  <a:pt x="80" y="548"/>
                </a:cubicBezTo>
                <a:cubicBezTo>
                  <a:pt x="80" y="550"/>
                  <a:pt x="83" y="549"/>
                  <a:pt x="85" y="550"/>
                </a:cubicBezTo>
                <a:cubicBezTo>
                  <a:pt x="85" y="552"/>
                  <a:pt x="90" y="555"/>
                  <a:pt x="93" y="554"/>
                </a:cubicBezTo>
                <a:cubicBezTo>
                  <a:pt x="90" y="552"/>
                  <a:pt x="88" y="549"/>
                  <a:pt x="85" y="548"/>
                </a:cubicBezTo>
                <a:cubicBezTo>
                  <a:pt x="89" y="548"/>
                  <a:pt x="92" y="551"/>
                  <a:pt x="97" y="551"/>
                </a:cubicBezTo>
                <a:cubicBezTo>
                  <a:pt x="95" y="552"/>
                  <a:pt x="99" y="554"/>
                  <a:pt x="94" y="553"/>
                </a:cubicBezTo>
                <a:cubicBezTo>
                  <a:pt x="95" y="554"/>
                  <a:pt x="99" y="555"/>
                  <a:pt x="100" y="555"/>
                </a:cubicBezTo>
                <a:cubicBezTo>
                  <a:pt x="100" y="553"/>
                  <a:pt x="97" y="552"/>
                  <a:pt x="98" y="550"/>
                </a:cubicBezTo>
                <a:cubicBezTo>
                  <a:pt x="103" y="551"/>
                  <a:pt x="103" y="551"/>
                  <a:pt x="103" y="551"/>
                </a:cubicBezTo>
                <a:cubicBezTo>
                  <a:pt x="97" y="550"/>
                  <a:pt x="103" y="555"/>
                  <a:pt x="107" y="554"/>
                </a:cubicBezTo>
                <a:cubicBezTo>
                  <a:pt x="107" y="553"/>
                  <a:pt x="104" y="554"/>
                  <a:pt x="104" y="553"/>
                </a:cubicBezTo>
                <a:cubicBezTo>
                  <a:pt x="102" y="551"/>
                  <a:pt x="109" y="554"/>
                  <a:pt x="112" y="554"/>
                </a:cubicBezTo>
                <a:cubicBezTo>
                  <a:pt x="113" y="554"/>
                  <a:pt x="114" y="555"/>
                  <a:pt x="114" y="556"/>
                </a:cubicBezTo>
                <a:cubicBezTo>
                  <a:pt x="117" y="555"/>
                  <a:pt x="121" y="558"/>
                  <a:pt x="124" y="560"/>
                </a:cubicBezTo>
                <a:cubicBezTo>
                  <a:pt x="119" y="560"/>
                  <a:pt x="113" y="559"/>
                  <a:pt x="111" y="562"/>
                </a:cubicBezTo>
                <a:cubicBezTo>
                  <a:pt x="110" y="562"/>
                  <a:pt x="111" y="561"/>
                  <a:pt x="109" y="560"/>
                </a:cubicBezTo>
                <a:cubicBezTo>
                  <a:pt x="106" y="560"/>
                  <a:pt x="110" y="562"/>
                  <a:pt x="109" y="563"/>
                </a:cubicBezTo>
                <a:cubicBezTo>
                  <a:pt x="105" y="562"/>
                  <a:pt x="104" y="562"/>
                  <a:pt x="101" y="562"/>
                </a:cubicBezTo>
                <a:cubicBezTo>
                  <a:pt x="100" y="560"/>
                  <a:pt x="103" y="561"/>
                  <a:pt x="105" y="561"/>
                </a:cubicBezTo>
                <a:cubicBezTo>
                  <a:pt x="107" y="559"/>
                  <a:pt x="98" y="559"/>
                  <a:pt x="97" y="560"/>
                </a:cubicBezTo>
                <a:cubicBezTo>
                  <a:pt x="94" y="559"/>
                  <a:pt x="95" y="557"/>
                  <a:pt x="91" y="557"/>
                </a:cubicBezTo>
                <a:cubicBezTo>
                  <a:pt x="90" y="557"/>
                  <a:pt x="89" y="558"/>
                  <a:pt x="87" y="558"/>
                </a:cubicBezTo>
                <a:cubicBezTo>
                  <a:pt x="87" y="559"/>
                  <a:pt x="91" y="559"/>
                  <a:pt x="90" y="559"/>
                </a:cubicBezTo>
                <a:cubicBezTo>
                  <a:pt x="92" y="559"/>
                  <a:pt x="92" y="560"/>
                  <a:pt x="93" y="561"/>
                </a:cubicBezTo>
                <a:cubicBezTo>
                  <a:pt x="95" y="561"/>
                  <a:pt x="98" y="561"/>
                  <a:pt x="101" y="562"/>
                </a:cubicBezTo>
                <a:cubicBezTo>
                  <a:pt x="92" y="561"/>
                  <a:pt x="83" y="559"/>
                  <a:pt x="73" y="557"/>
                </a:cubicBezTo>
                <a:cubicBezTo>
                  <a:pt x="75" y="555"/>
                  <a:pt x="75" y="553"/>
                  <a:pt x="75" y="551"/>
                </a:cubicBezTo>
                <a:cubicBezTo>
                  <a:pt x="72" y="550"/>
                  <a:pt x="71" y="551"/>
                  <a:pt x="68" y="550"/>
                </a:cubicBezTo>
                <a:cubicBezTo>
                  <a:pt x="65" y="550"/>
                  <a:pt x="71" y="552"/>
                  <a:pt x="68" y="553"/>
                </a:cubicBezTo>
                <a:cubicBezTo>
                  <a:pt x="66" y="553"/>
                  <a:pt x="65" y="552"/>
                  <a:pt x="63" y="551"/>
                </a:cubicBezTo>
                <a:cubicBezTo>
                  <a:pt x="62" y="554"/>
                  <a:pt x="66" y="555"/>
                  <a:pt x="70" y="556"/>
                </a:cubicBezTo>
                <a:cubicBezTo>
                  <a:pt x="66" y="557"/>
                  <a:pt x="58" y="553"/>
                  <a:pt x="52" y="552"/>
                </a:cubicBezTo>
                <a:cubicBezTo>
                  <a:pt x="53" y="552"/>
                  <a:pt x="54" y="552"/>
                  <a:pt x="54" y="551"/>
                </a:cubicBezTo>
                <a:cubicBezTo>
                  <a:pt x="51" y="550"/>
                  <a:pt x="50" y="550"/>
                  <a:pt x="48" y="550"/>
                </a:cubicBezTo>
                <a:cubicBezTo>
                  <a:pt x="48" y="551"/>
                  <a:pt x="48" y="551"/>
                  <a:pt x="50" y="552"/>
                </a:cubicBezTo>
                <a:cubicBezTo>
                  <a:pt x="44" y="552"/>
                  <a:pt x="35" y="548"/>
                  <a:pt x="25" y="542"/>
                </a:cubicBezTo>
                <a:cubicBezTo>
                  <a:pt x="26" y="542"/>
                  <a:pt x="26" y="542"/>
                  <a:pt x="26" y="542"/>
                </a:cubicBezTo>
                <a:cubicBezTo>
                  <a:pt x="26" y="542"/>
                  <a:pt x="26" y="541"/>
                  <a:pt x="24" y="540"/>
                </a:cubicBezTo>
                <a:cubicBezTo>
                  <a:pt x="21" y="537"/>
                  <a:pt x="15" y="536"/>
                  <a:pt x="19" y="539"/>
                </a:cubicBezTo>
                <a:cubicBezTo>
                  <a:pt x="19" y="540"/>
                  <a:pt x="17" y="538"/>
                  <a:pt x="14" y="537"/>
                </a:cubicBezTo>
                <a:cubicBezTo>
                  <a:pt x="14" y="536"/>
                  <a:pt x="13" y="535"/>
                  <a:pt x="13" y="535"/>
                </a:cubicBezTo>
                <a:cubicBezTo>
                  <a:pt x="12" y="534"/>
                  <a:pt x="11" y="534"/>
                  <a:pt x="11" y="533"/>
                </a:cubicBezTo>
                <a:cubicBezTo>
                  <a:pt x="9" y="532"/>
                  <a:pt x="8" y="531"/>
                  <a:pt x="7" y="530"/>
                </a:cubicBezTo>
                <a:cubicBezTo>
                  <a:pt x="5" y="526"/>
                  <a:pt x="4" y="523"/>
                  <a:pt x="4" y="520"/>
                </a:cubicBezTo>
                <a:cubicBezTo>
                  <a:pt x="3" y="518"/>
                  <a:pt x="3" y="517"/>
                  <a:pt x="2" y="515"/>
                </a:cubicBezTo>
                <a:cubicBezTo>
                  <a:pt x="2" y="514"/>
                  <a:pt x="2" y="513"/>
                  <a:pt x="1" y="512"/>
                </a:cubicBezTo>
                <a:cubicBezTo>
                  <a:pt x="1" y="510"/>
                  <a:pt x="1" y="509"/>
                  <a:pt x="0" y="507"/>
                </a:cubicBezTo>
                <a:moveTo>
                  <a:pt x="94" y="555"/>
                </a:moveTo>
                <a:cubicBezTo>
                  <a:pt x="93" y="557"/>
                  <a:pt x="101" y="559"/>
                  <a:pt x="102" y="558"/>
                </a:cubicBezTo>
                <a:cubicBezTo>
                  <a:pt x="99" y="556"/>
                  <a:pt x="97" y="557"/>
                  <a:pt x="94" y="555"/>
                </a:cubicBezTo>
                <a:moveTo>
                  <a:pt x="75" y="551"/>
                </a:moveTo>
                <a:cubicBezTo>
                  <a:pt x="78" y="553"/>
                  <a:pt x="79" y="554"/>
                  <a:pt x="77" y="556"/>
                </a:cubicBezTo>
                <a:cubicBezTo>
                  <a:pt x="82" y="558"/>
                  <a:pt x="79" y="553"/>
                  <a:pt x="81" y="554"/>
                </a:cubicBezTo>
                <a:cubicBezTo>
                  <a:pt x="82" y="556"/>
                  <a:pt x="90" y="558"/>
                  <a:pt x="90" y="555"/>
                </a:cubicBezTo>
                <a:cubicBezTo>
                  <a:pt x="87" y="553"/>
                  <a:pt x="88" y="555"/>
                  <a:pt x="86" y="555"/>
                </a:cubicBezTo>
                <a:cubicBezTo>
                  <a:pt x="82" y="553"/>
                  <a:pt x="79" y="550"/>
                  <a:pt x="75" y="551"/>
                </a:cubicBezTo>
                <a:moveTo>
                  <a:pt x="51" y="546"/>
                </a:moveTo>
                <a:cubicBezTo>
                  <a:pt x="55" y="549"/>
                  <a:pt x="56" y="548"/>
                  <a:pt x="59" y="549"/>
                </a:cubicBezTo>
                <a:cubicBezTo>
                  <a:pt x="60" y="549"/>
                  <a:pt x="66" y="552"/>
                  <a:pt x="65" y="550"/>
                </a:cubicBezTo>
                <a:cubicBezTo>
                  <a:pt x="65" y="548"/>
                  <a:pt x="60" y="548"/>
                  <a:pt x="60" y="547"/>
                </a:cubicBezTo>
                <a:cubicBezTo>
                  <a:pt x="57" y="549"/>
                  <a:pt x="54" y="546"/>
                  <a:pt x="51" y="546"/>
                </a:cubicBezTo>
                <a:moveTo>
                  <a:pt x="54" y="544"/>
                </a:moveTo>
                <a:cubicBezTo>
                  <a:pt x="55" y="543"/>
                  <a:pt x="53" y="542"/>
                  <a:pt x="51" y="541"/>
                </a:cubicBezTo>
                <a:cubicBezTo>
                  <a:pt x="49" y="542"/>
                  <a:pt x="51" y="543"/>
                  <a:pt x="54" y="544"/>
                </a:cubicBezTo>
                <a:moveTo>
                  <a:pt x="44" y="545"/>
                </a:moveTo>
                <a:cubicBezTo>
                  <a:pt x="47" y="546"/>
                  <a:pt x="48" y="546"/>
                  <a:pt x="50" y="545"/>
                </a:cubicBezTo>
                <a:cubicBezTo>
                  <a:pt x="48" y="545"/>
                  <a:pt x="48" y="544"/>
                  <a:pt x="45" y="543"/>
                </a:cubicBezTo>
                <a:lnTo>
                  <a:pt x="44" y="545"/>
                </a:lnTo>
                <a:close/>
                <a:moveTo>
                  <a:pt x="40" y="545"/>
                </a:moveTo>
                <a:cubicBezTo>
                  <a:pt x="41" y="545"/>
                  <a:pt x="45" y="543"/>
                  <a:pt x="40" y="541"/>
                </a:cubicBezTo>
                <a:cubicBezTo>
                  <a:pt x="39" y="541"/>
                  <a:pt x="38" y="541"/>
                  <a:pt x="37" y="542"/>
                </a:cubicBezTo>
                <a:cubicBezTo>
                  <a:pt x="37" y="543"/>
                  <a:pt x="37" y="544"/>
                  <a:pt x="40" y="545"/>
                </a:cubicBezTo>
                <a:moveTo>
                  <a:pt x="18" y="534"/>
                </a:moveTo>
                <a:cubicBezTo>
                  <a:pt x="16" y="533"/>
                  <a:pt x="16" y="534"/>
                  <a:pt x="19" y="536"/>
                </a:cubicBezTo>
                <a:cubicBezTo>
                  <a:pt x="20" y="536"/>
                  <a:pt x="20" y="535"/>
                  <a:pt x="19" y="533"/>
                </a:cubicBezTo>
                <a:cubicBezTo>
                  <a:pt x="18" y="533"/>
                  <a:pt x="18" y="532"/>
                  <a:pt x="17" y="531"/>
                </a:cubicBezTo>
                <a:cubicBezTo>
                  <a:pt x="16" y="530"/>
                  <a:pt x="15" y="529"/>
                  <a:pt x="14" y="528"/>
                </a:cubicBezTo>
                <a:cubicBezTo>
                  <a:pt x="12" y="528"/>
                  <a:pt x="14" y="529"/>
                  <a:pt x="15" y="531"/>
                </a:cubicBezTo>
                <a:cubicBezTo>
                  <a:pt x="17" y="533"/>
                  <a:pt x="18" y="534"/>
                  <a:pt x="18" y="534"/>
                </a:cubicBezTo>
                <a:moveTo>
                  <a:pt x="272" y="443"/>
                </a:moveTo>
                <a:cubicBezTo>
                  <a:pt x="269" y="442"/>
                  <a:pt x="264" y="443"/>
                  <a:pt x="264" y="441"/>
                </a:cubicBezTo>
                <a:cubicBezTo>
                  <a:pt x="268" y="441"/>
                  <a:pt x="269" y="442"/>
                  <a:pt x="274" y="442"/>
                </a:cubicBezTo>
                <a:cubicBezTo>
                  <a:pt x="273" y="443"/>
                  <a:pt x="272" y="443"/>
                  <a:pt x="272" y="443"/>
                </a:cubicBezTo>
                <a:moveTo>
                  <a:pt x="269" y="441"/>
                </a:moveTo>
                <a:cubicBezTo>
                  <a:pt x="266" y="439"/>
                  <a:pt x="274" y="439"/>
                  <a:pt x="275" y="440"/>
                </a:cubicBezTo>
                <a:cubicBezTo>
                  <a:pt x="274" y="441"/>
                  <a:pt x="270" y="439"/>
                  <a:pt x="269" y="441"/>
                </a:cubicBezTo>
                <a:moveTo>
                  <a:pt x="303" y="444"/>
                </a:moveTo>
                <a:cubicBezTo>
                  <a:pt x="302" y="444"/>
                  <a:pt x="301" y="445"/>
                  <a:pt x="300" y="445"/>
                </a:cubicBezTo>
                <a:cubicBezTo>
                  <a:pt x="300" y="445"/>
                  <a:pt x="299" y="445"/>
                  <a:pt x="298" y="445"/>
                </a:cubicBezTo>
                <a:cubicBezTo>
                  <a:pt x="298" y="445"/>
                  <a:pt x="297" y="445"/>
                  <a:pt x="296" y="445"/>
                </a:cubicBezTo>
                <a:cubicBezTo>
                  <a:pt x="294" y="445"/>
                  <a:pt x="291" y="445"/>
                  <a:pt x="289" y="443"/>
                </a:cubicBezTo>
                <a:cubicBezTo>
                  <a:pt x="288" y="443"/>
                  <a:pt x="286" y="444"/>
                  <a:pt x="283" y="444"/>
                </a:cubicBezTo>
                <a:cubicBezTo>
                  <a:pt x="283" y="443"/>
                  <a:pt x="284" y="443"/>
                  <a:pt x="285" y="443"/>
                </a:cubicBezTo>
                <a:cubicBezTo>
                  <a:pt x="285" y="443"/>
                  <a:pt x="284" y="443"/>
                  <a:pt x="284" y="442"/>
                </a:cubicBezTo>
                <a:cubicBezTo>
                  <a:pt x="287" y="440"/>
                  <a:pt x="296" y="447"/>
                  <a:pt x="297" y="442"/>
                </a:cubicBezTo>
                <a:cubicBezTo>
                  <a:pt x="297" y="442"/>
                  <a:pt x="298" y="442"/>
                  <a:pt x="298" y="442"/>
                </a:cubicBezTo>
                <a:cubicBezTo>
                  <a:pt x="299" y="443"/>
                  <a:pt x="299" y="443"/>
                  <a:pt x="300" y="443"/>
                </a:cubicBezTo>
                <a:cubicBezTo>
                  <a:pt x="300" y="443"/>
                  <a:pt x="301" y="444"/>
                  <a:pt x="303" y="444"/>
                </a:cubicBezTo>
                <a:moveTo>
                  <a:pt x="261" y="441"/>
                </a:moveTo>
                <a:cubicBezTo>
                  <a:pt x="256" y="440"/>
                  <a:pt x="256" y="442"/>
                  <a:pt x="251" y="441"/>
                </a:cubicBezTo>
                <a:cubicBezTo>
                  <a:pt x="251" y="438"/>
                  <a:pt x="257" y="440"/>
                  <a:pt x="259" y="439"/>
                </a:cubicBezTo>
                <a:cubicBezTo>
                  <a:pt x="261" y="439"/>
                  <a:pt x="265" y="442"/>
                  <a:pt x="262" y="443"/>
                </a:cubicBezTo>
                <a:cubicBezTo>
                  <a:pt x="262" y="445"/>
                  <a:pt x="266" y="441"/>
                  <a:pt x="266" y="443"/>
                </a:cubicBezTo>
                <a:cubicBezTo>
                  <a:pt x="265" y="446"/>
                  <a:pt x="261" y="444"/>
                  <a:pt x="259" y="444"/>
                </a:cubicBezTo>
                <a:cubicBezTo>
                  <a:pt x="258" y="442"/>
                  <a:pt x="260" y="442"/>
                  <a:pt x="261" y="441"/>
                </a:cubicBezTo>
                <a:moveTo>
                  <a:pt x="287" y="448"/>
                </a:moveTo>
                <a:cubicBezTo>
                  <a:pt x="281" y="446"/>
                  <a:pt x="278" y="447"/>
                  <a:pt x="271" y="445"/>
                </a:cubicBezTo>
                <a:cubicBezTo>
                  <a:pt x="272" y="443"/>
                  <a:pt x="276" y="442"/>
                  <a:pt x="282" y="443"/>
                </a:cubicBezTo>
                <a:cubicBezTo>
                  <a:pt x="283" y="445"/>
                  <a:pt x="277" y="442"/>
                  <a:pt x="277" y="444"/>
                </a:cubicBezTo>
                <a:cubicBezTo>
                  <a:pt x="280" y="447"/>
                  <a:pt x="286" y="444"/>
                  <a:pt x="287" y="448"/>
                </a:cubicBezTo>
                <a:moveTo>
                  <a:pt x="277" y="548"/>
                </a:moveTo>
                <a:cubicBezTo>
                  <a:pt x="277" y="550"/>
                  <a:pt x="275" y="550"/>
                  <a:pt x="277" y="550"/>
                </a:cubicBezTo>
                <a:cubicBezTo>
                  <a:pt x="276" y="552"/>
                  <a:pt x="273" y="550"/>
                  <a:pt x="273" y="548"/>
                </a:cubicBezTo>
                <a:lnTo>
                  <a:pt x="277" y="548"/>
                </a:lnTo>
                <a:close/>
                <a:moveTo>
                  <a:pt x="244" y="441"/>
                </a:moveTo>
                <a:cubicBezTo>
                  <a:pt x="247" y="441"/>
                  <a:pt x="249" y="443"/>
                  <a:pt x="254" y="442"/>
                </a:cubicBezTo>
                <a:cubicBezTo>
                  <a:pt x="253" y="444"/>
                  <a:pt x="249" y="442"/>
                  <a:pt x="250" y="444"/>
                </a:cubicBezTo>
                <a:cubicBezTo>
                  <a:pt x="247" y="443"/>
                  <a:pt x="244" y="444"/>
                  <a:pt x="244" y="441"/>
                </a:cubicBezTo>
                <a:moveTo>
                  <a:pt x="207" y="432"/>
                </a:moveTo>
                <a:cubicBezTo>
                  <a:pt x="208" y="430"/>
                  <a:pt x="217" y="431"/>
                  <a:pt x="219" y="433"/>
                </a:cubicBezTo>
                <a:cubicBezTo>
                  <a:pt x="220" y="435"/>
                  <a:pt x="218" y="433"/>
                  <a:pt x="216" y="433"/>
                </a:cubicBezTo>
                <a:cubicBezTo>
                  <a:pt x="214" y="432"/>
                  <a:pt x="209" y="433"/>
                  <a:pt x="207" y="432"/>
                </a:cubicBezTo>
                <a:moveTo>
                  <a:pt x="298" y="449"/>
                </a:moveTo>
                <a:cubicBezTo>
                  <a:pt x="301" y="449"/>
                  <a:pt x="302" y="448"/>
                  <a:pt x="302" y="448"/>
                </a:cubicBezTo>
                <a:cubicBezTo>
                  <a:pt x="303" y="447"/>
                  <a:pt x="303" y="446"/>
                  <a:pt x="307" y="447"/>
                </a:cubicBezTo>
                <a:cubicBezTo>
                  <a:pt x="306" y="448"/>
                  <a:pt x="303" y="448"/>
                  <a:pt x="302" y="450"/>
                </a:cubicBezTo>
                <a:cubicBezTo>
                  <a:pt x="300" y="450"/>
                  <a:pt x="297" y="449"/>
                  <a:pt x="295" y="449"/>
                </a:cubicBezTo>
                <a:cubicBezTo>
                  <a:pt x="294" y="449"/>
                  <a:pt x="292" y="449"/>
                  <a:pt x="292" y="447"/>
                </a:cubicBezTo>
                <a:cubicBezTo>
                  <a:pt x="293" y="448"/>
                  <a:pt x="295" y="447"/>
                  <a:pt x="297" y="447"/>
                </a:cubicBezTo>
                <a:cubicBezTo>
                  <a:pt x="298" y="447"/>
                  <a:pt x="298" y="447"/>
                  <a:pt x="298" y="448"/>
                </a:cubicBezTo>
                <a:cubicBezTo>
                  <a:pt x="299" y="448"/>
                  <a:pt x="299" y="448"/>
                  <a:pt x="298" y="449"/>
                </a:cubicBezTo>
                <a:moveTo>
                  <a:pt x="224" y="432"/>
                </a:moveTo>
                <a:cubicBezTo>
                  <a:pt x="227" y="431"/>
                  <a:pt x="233" y="432"/>
                  <a:pt x="237" y="432"/>
                </a:cubicBezTo>
                <a:cubicBezTo>
                  <a:pt x="233" y="433"/>
                  <a:pt x="228" y="433"/>
                  <a:pt x="224" y="432"/>
                </a:cubicBezTo>
                <a:moveTo>
                  <a:pt x="235" y="438"/>
                </a:moveTo>
                <a:cubicBezTo>
                  <a:pt x="237" y="439"/>
                  <a:pt x="238" y="438"/>
                  <a:pt x="240" y="439"/>
                </a:cubicBezTo>
                <a:cubicBezTo>
                  <a:pt x="240" y="440"/>
                  <a:pt x="237" y="440"/>
                  <a:pt x="236" y="441"/>
                </a:cubicBezTo>
                <a:cubicBezTo>
                  <a:pt x="235" y="440"/>
                  <a:pt x="235" y="439"/>
                  <a:pt x="235" y="438"/>
                </a:cubicBezTo>
                <a:moveTo>
                  <a:pt x="209" y="438"/>
                </a:moveTo>
                <a:cubicBezTo>
                  <a:pt x="210" y="436"/>
                  <a:pt x="208" y="436"/>
                  <a:pt x="205" y="436"/>
                </a:cubicBezTo>
                <a:cubicBezTo>
                  <a:pt x="208" y="433"/>
                  <a:pt x="213" y="437"/>
                  <a:pt x="217" y="436"/>
                </a:cubicBezTo>
                <a:cubicBezTo>
                  <a:pt x="218" y="436"/>
                  <a:pt x="218" y="438"/>
                  <a:pt x="220" y="438"/>
                </a:cubicBezTo>
                <a:cubicBezTo>
                  <a:pt x="223" y="438"/>
                  <a:pt x="219" y="437"/>
                  <a:pt x="220" y="436"/>
                </a:cubicBezTo>
                <a:cubicBezTo>
                  <a:pt x="221" y="436"/>
                  <a:pt x="222" y="437"/>
                  <a:pt x="224" y="437"/>
                </a:cubicBezTo>
                <a:cubicBezTo>
                  <a:pt x="225" y="438"/>
                  <a:pt x="221" y="438"/>
                  <a:pt x="224" y="439"/>
                </a:cubicBezTo>
                <a:cubicBezTo>
                  <a:pt x="223" y="440"/>
                  <a:pt x="219" y="441"/>
                  <a:pt x="218" y="439"/>
                </a:cubicBezTo>
                <a:cubicBezTo>
                  <a:pt x="216" y="439"/>
                  <a:pt x="216" y="441"/>
                  <a:pt x="214" y="440"/>
                </a:cubicBezTo>
                <a:cubicBezTo>
                  <a:pt x="213" y="439"/>
                  <a:pt x="215" y="439"/>
                  <a:pt x="217" y="439"/>
                </a:cubicBezTo>
                <a:cubicBezTo>
                  <a:pt x="217" y="438"/>
                  <a:pt x="216" y="438"/>
                  <a:pt x="216" y="437"/>
                </a:cubicBezTo>
                <a:cubicBezTo>
                  <a:pt x="212" y="438"/>
                  <a:pt x="211" y="440"/>
                  <a:pt x="206" y="440"/>
                </a:cubicBezTo>
                <a:cubicBezTo>
                  <a:pt x="209" y="438"/>
                  <a:pt x="205" y="439"/>
                  <a:pt x="202" y="439"/>
                </a:cubicBezTo>
                <a:cubicBezTo>
                  <a:pt x="202" y="438"/>
                  <a:pt x="203" y="438"/>
                  <a:pt x="203" y="437"/>
                </a:cubicBezTo>
                <a:cubicBezTo>
                  <a:pt x="206" y="437"/>
                  <a:pt x="206" y="438"/>
                  <a:pt x="209" y="438"/>
                </a:cubicBezTo>
                <a:moveTo>
                  <a:pt x="247" y="432"/>
                </a:moveTo>
                <a:cubicBezTo>
                  <a:pt x="248" y="433"/>
                  <a:pt x="250" y="433"/>
                  <a:pt x="252" y="433"/>
                </a:cubicBezTo>
                <a:cubicBezTo>
                  <a:pt x="253" y="433"/>
                  <a:pt x="255" y="433"/>
                  <a:pt x="257" y="433"/>
                </a:cubicBezTo>
                <a:cubicBezTo>
                  <a:pt x="259" y="433"/>
                  <a:pt x="259" y="434"/>
                  <a:pt x="261" y="434"/>
                </a:cubicBezTo>
                <a:cubicBezTo>
                  <a:pt x="263" y="434"/>
                  <a:pt x="263" y="434"/>
                  <a:pt x="265" y="434"/>
                </a:cubicBezTo>
                <a:cubicBezTo>
                  <a:pt x="272" y="435"/>
                  <a:pt x="283" y="437"/>
                  <a:pt x="292" y="438"/>
                </a:cubicBezTo>
                <a:cubicBezTo>
                  <a:pt x="292" y="441"/>
                  <a:pt x="286" y="438"/>
                  <a:pt x="283" y="438"/>
                </a:cubicBezTo>
                <a:cubicBezTo>
                  <a:pt x="281" y="437"/>
                  <a:pt x="279" y="439"/>
                  <a:pt x="276" y="437"/>
                </a:cubicBezTo>
                <a:cubicBezTo>
                  <a:pt x="275" y="437"/>
                  <a:pt x="275" y="438"/>
                  <a:pt x="276" y="439"/>
                </a:cubicBezTo>
                <a:cubicBezTo>
                  <a:pt x="275" y="440"/>
                  <a:pt x="272" y="437"/>
                  <a:pt x="273" y="436"/>
                </a:cubicBezTo>
                <a:cubicBezTo>
                  <a:pt x="264" y="436"/>
                  <a:pt x="258" y="434"/>
                  <a:pt x="252" y="435"/>
                </a:cubicBezTo>
                <a:cubicBezTo>
                  <a:pt x="250" y="434"/>
                  <a:pt x="247" y="434"/>
                  <a:pt x="247" y="432"/>
                </a:cubicBezTo>
                <a:moveTo>
                  <a:pt x="268" y="549"/>
                </a:moveTo>
                <a:cubicBezTo>
                  <a:pt x="271" y="551"/>
                  <a:pt x="262" y="551"/>
                  <a:pt x="260" y="550"/>
                </a:cubicBezTo>
                <a:cubicBezTo>
                  <a:pt x="261" y="549"/>
                  <a:pt x="268" y="551"/>
                  <a:pt x="268" y="549"/>
                </a:cubicBezTo>
                <a:moveTo>
                  <a:pt x="258" y="534"/>
                </a:moveTo>
                <a:cubicBezTo>
                  <a:pt x="259" y="534"/>
                  <a:pt x="261" y="536"/>
                  <a:pt x="263" y="535"/>
                </a:cubicBezTo>
                <a:cubicBezTo>
                  <a:pt x="264" y="538"/>
                  <a:pt x="257" y="534"/>
                  <a:pt x="258" y="534"/>
                </a:cubicBezTo>
                <a:cubicBezTo>
                  <a:pt x="257" y="534"/>
                  <a:pt x="253" y="535"/>
                  <a:pt x="250" y="535"/>
                </a:cubicBezTo>
                <a:cubicBezTo>
                  <a:pt x="247" y="534"/>
                  <a:pt x="245" y="534"/>
                  <a:pt x="242" y="534"/>
                </a:cubicBezTo>
                <a:cubicBezTo>
                  <a:pt x="242" y="533"/>
                  <a:pt x="241" y="533"/>
                  <a:pt x="238" y="533"/>
                </a:cubicBezTo>
                <a:cubicBezTo>
                  <a:pt x="242" y="531"/>
                  <a:pt x="245" y="534"/>
                  <a:pt x="250" y="534"/>
                </a:cubicBezTo>
                <a:cubicBezTo>
                  <a:pt x="253" y="534"/>
                  <a:pt x="255" y="533"/>
                  <a:pt x="258" y="534"/>
                </a:cubicBezTo>
                <a:moveTo>
                  <a:pt x="266" y="546"/>
                </a:moveTo>
                <a:cubicBezTo>
                  <a:pt x="265" y="544"/>
                  <a:pt x="269" y="545"/>
                  <a:pt x="268" y="543"/>
                </a:cubicBezTo>
                <a:cubicBezTo>
                  <a:pt x="269" y="543"/>
                  <a:pt x="270" y="543"/>
                  <a:pt x="271" y="544"/>
                </a:cubicBezTo>
                <a:cubicBezTo>
                  <a:pt x="269" y="544"/>
                  <a:pt x="269" y="546"/>
                  <a:pt x="266" y="546"/>
                </a:cubicBezTo>
                <a:moveTo>
                  <a:pt x="271" y="544"/>
                </a:moveTo>
                <a:cubicBezTo>
                  <a:pt x="273" y="544"/>
                  <a:pt x="270" y="540"/>
                  <a:pt x="274" y="541"/>
                </a:cubicBezTo>
                <a:cubicBezTo>
                  <a:pt x="275" y="543"/>
                  <a:pt x="271" y="544"/>
                  <a:pt x="273" y="544"/>
                </a:cubicBezTo>
                <a:cubicBezTo>
                  <a:pt x="273" y="546"/>
                  <a:pt x="271" y="545"/>
                  <a:pt x="271" y="544"/>
                </a:cubicBezTo>
                <a:moveTo>
                  <a:pt x="267" y="534"/>
                </a:moveTo>
                <a:cubicBezTo>
                  <a:pt x="264" y="534"/>
                  <a:pt x="264" y="532"/>
                  <a:pt x="262" y="533"/>
                </a:cubicBezTo>
                <a:cubicBezTo>
                  <a:pt x="258" y="533"/>
                  <a:pt x="270" y="531"/>
                  <a:pt x="267" y="534"/>
                </a:cubicBezTo>
                <a:moveTo>
                  <a:pt x="355" y="454"/>
                </a:moveTo>
                <a:cubicBezTo>
                  <a:pt x="359" y="456"/>
                  <a:pt x="359" y="457"/>
                  <a:pt x="362" y="458"/>
                </a:cubicBezTo>
                <a:cubicBezTo>
                  <a:pt x="361" y="460"/>
                  <a:pt x="360" y="459"/>
                  <a:pt x="359" y="458"/>
                </a:cubicBezTo>
                <a:cubicBezTo>
                  <a:pt x="357" y="457"/>
                  <a:pt x="356" y="456"/>
                  <a:pt x="356" y="458"/>
                </a:cubicBezTo>
                <a:cubicBezTo>
                  <a:pt x="352" y="457"/>
                  <a:pt x="355" y="455"/>
                  <a:pt x="355" y="454"/>
                </a:cubicBezTo>
                <a:moveTo>
                  <a:pt x="319" y="564"/>
                </a:moveTo>
                <a:cubicBezTo>
                  <a:pt x="314" y="566"/>
                  <a:pt x="306" y="564"/>
                  <a:pt x="301" y="564"/>
                </a:cubicBezTo>
                <a:cubicBezTo>
                  <a:pt x="296" y="565"/>
                  <a:pt x="293" y="567"/>
                  <a:pt x="290" y="566"/>
                </a:cubicBezTo>
                <a:cubicBezTo>
                  <a:pt x="290" y="564"/>
                  <a:pt x="294" y="565"/>
                  <a:pt x="297" y="564"/>
                </a:cubicBezTo>
                <a:cubicBezTo>
                  <a:pt x="298" y="564"/>
                  <a:pt x="300" y="563"/>
                  <a:pt x="302" y="563"/>
                </a:cubicBezTo>
                <a:cubicBezTo>
                  <a:pt x="303" y="563"/>
                  <a:pt x="303" y="564"/>
                  <a:pt x="304" y="564"/>
                </a:cubicBezTo>
                <a:cubicBezTo>
                  <a:pt x="305" y="564"/>
                  <a:pt x="308" y="562"/>
                  <a:pt x="309" y="564"/>
                </a:cubicBezTo>
                <a:cubicBezTo>
                  <a:pt x="314" y="563"/>
                  <a:pt x="314" y="563"/>
                  <a:pt x="319" y="564"/>
                </a:cubicBezTo>
                <a:moveTo>
                  <a:pt x="253" y="537"/>
                </a:moveTo>
                <a:cubicBezTo>
                  <a:pt x="253" y="536"/>
                  <a:pt x="256" y="536"/>
                  <a:pt x="257" y="536"/>
                </a:cubicBezTo>
                <a:cubicBezTo>
                  <a:pt x="258" y="538"/>
                  <a:pt x="254" y="538"/>
                  <a:pt x="253" y="537"/>
                </a:cubicBezTo>
                <a:moveTo>
                  <a:pt x="242" y="545"/>
                </a:moveTo>
                <a:cubicBezTo>
                  <a:pt x="241" y="544"/>
                  <a:pt x="239" y="543"/>
                  <a:pt x="237" y="543"/>
                </a:cubicBezTo>
                <a:cubicBezTo>
                  <a:pt x="240" y="538"/>
                  <a:pt x="249" y="541"/>
                  <a:pt x="255" y="542"/>
                </a:cubicBezTo>
                <a:cubicBezTo>
                  <a:pt x="256" y="541"/>
                  <a:pt x="256" y="540"/>
                  <a:pt x="256" y="540"/>
                </a:cubicBezTo>
                <a:cubicBezTo>
                  <a:pt x="259" y="542"/>
                  <a:pt x="261" y="540"/>
                  <a:pt x="265" y="540"/>
                </a:cubicBezTo>
                <a:cubicBezTo>
                  <a:pt x="268" y="539"/>
                  <a:pt x="267" y="541"/>
                  <a:pt x="270" y="542"/>
                </a:cubicBezTo>
                <a:cubicBezTo>
                  <a:pt x="266" y="543"/>
                  <a:pt x="263" y="541"/>
                  <a:pt x="259" y="542"/>
                </a:cubicBezTo>
                <a:cubicBezTo>
                  <a:pt x="257" y="543"/>
                  <a:pt x="257" y="545"/>
                  <a:pt x="254" y="544"/>
                </a:cubicBezTo>
                <a:cubicBezTo>
                  <a:pt x="254" y="543"/>
                  <a:pt x="255" y="543"/>
                  <a:pt x="255" y="543"/>
                </a:cubicBezTo>
                <a:cubicBezTo>
                  <a:pt x="249" y="543"/>
                  <a:pt x="243" y="540"/>
                  <a:pt x="242" y="545"/>
                </a:cubicBezTo>
                <a:moveTo>
                  <a:pt x="259" y="559"/>
                </a:moveTo>
                <a:cubicBezTo>
                  <a:pt x="258" y="562"/>
                  <a:pt x="254" y="562"/>
                  <a:pt x="250" y="561"/>
                </a:cubicBezTo>
                <a:cubicBezTo>
                  <a:pt x="249" y="562"/>
                  <a:pt x="241" y="562"/>
                  <a:pt x="242" y="559"/>
                </a:cubicBezTo>
                <a:cubicBezTo>
                  <a:pt x="248" y="560"/>
                  <a:pt x="255" y="559"/>
                  <a:pt x="259" y="559"/>
                </a:cubicBezTo>
                <a:moveTo>
                  <a:pt x="32" y="98"/>
                </a:moveTo>
                <a:cubicBezTo>
                  <a:pt x="32" y="93"/>
                  <a:pt x="34" y="85"/>
                  <a:pt x="34" y="80"/>
                </a:cubicBezTo>
                <a:cubicBezTo>
                  <a:pt x="35" y="85"/>
                  <a:pt x="34" y="92"/>
                  <a:pt x="32" y="98"/>
                </a:cubicBezTo>
                <a:moveTo>
                  <a:pt x="126" y="474"/>
                </a:moveTo>
                <a:cubicBezTo>
                  <a:pt x="128" y="472"/>
                  <a:pt x="132" y="473"/>
                  <a:pt x="135" y="474"/>
                </a:cubicBezTo>
                <a:cubicBezTo>
                  <a:pt x="133" y="476"/>
                  <a:pt x="129" y="474"/>
                  <a:pt x="126" y="474"/>
                </a:cubicBezTo>
                <a:moveTo>
                  <a:pt x="137" y="471"/>
                </a:moveTo>
                <a:cubicBezTo>
                  <a:pt x="125" y="471"/>
                  <a:pt x="125" y="471"/>
                  <a:pt x="125" y="471"/>
                </a:cubicBezTo>
                <a:cubicBezTo>
                  <a:pt x="126" y="470"/>
                  <a:pt x="139" y="469"/>
                  <a:pt x="137" y="471"/>
                </a:cubicBezTo>
                <a:moveTo>
                  <a:pt x="133" y="477"/>
                </a:moveTo>
                <a:cubicBezTo>
                  <a:pt x="131" y="479"/>
                  <a:pt x="129" y="478"/>
                  <a:pt x="126" y="478"/>
                </a:cubicBezTo>
                <a:cubicBezTo>
                  <a:pt x="127" y="476"/>
                  <a:pt x="132" y="476"/>
                  <a:pt x="133" y="477"/>
                </a:cubicBezTo>
                <a:moveTo>
                  <a:pt x="93" y="437"/>
                </a:moveTo>
                <a:cubicBezTo>
                  <a:pt x="92" y="437"/>
                  <a:pt x="93" y="431"/>
                  <a:pt x="93" y="428"/>
                </a:cubicBezTo>
                <a:cubicBezTo>
                  <a:pt x="95" y="428"/>
                  <a:pt x="93" y="433"/>
                  <a:pt x="93" y="437"/>
                </a:cubicBezTo>
                <a:moveTo>
                  <a:pt x="134" y="483"/>
                </a:moveTo>
                <a:cubicBezTo>
                  <a:pt x="139" y="482"/>
                  <a:pt x="143" y="482"/>
                  <a:pt x="147" y="483"/>
                </a:cubicBezTo>
                <a:cubicBezTo>
                  <a:pt x="149" y="483"/>
                  <a:pt x="151" y="483"/>
                  <a:pt x="153" y="483"/>
                </a:cubicBezTo>
                <a:cubicBezTo>
                  <a:pt x="154" y="483"/>
                  <a:pt x="156" y="483"/>
                  <a:pt x="159" y="483"/>
                </a:cubicBezTo>
                <a:cubicBezTo>
                  <a:pt x="157" y="484"/>
                  <a:pt x="159" y="484"/>
                  <a:pt x="161" y="484"/>
                </a:cubicBezTo>
                <a:cubicBezTo>
                  <a:pt x="161" y="484"/>
                  <a:pt x="162" y="484"/>
                  <a:pt x="162" y="484"/>
                </a:cubicBezTo>
                <a:cubicBezTo>
                  <a:pt x="163" y="484"/>
                  <a:pt x="163" y="484"/>
                  <a:pt x="163" y="484"/>
                </a:cubicBezTo>
                <a:cubicBezTo>
                  <a:pt x="163" y="485"/>
                  <a:pt x="163" y="485"/>
                  <a:pt x="163" y="485"/>
                </a:cubicBezTo>
                <a:cubicBezTo>
                  <a:pt x="162" y="485"/>
                  <a:pt x="162" y="485"/>
                  <a:pt x="162" y="485"/>
                </a:cubicBezTo>
                <a:cubicBezTo>
                  <a:pt x="162" y="485"/>
                  <a:pt x="162" y="485"/>
                  <a:pt x="161" y="485"/>
                </a:cubicBezTo>
                <a:cubicBezTo>
                  <a:pt x="161" y="485"/>
                  <a:pt x="160" y="485"/>
                  <a:pt x="159" y="485"/>
                </a:cubicBezTo>
                <a:cubicBezTo>
                  <a:pt x="158" y="485"/>
                  <a:pt x="157" y="485"/>
                  <a:pt x="156" y="485"/>
                </a:cubicBezTo>
                <a:cubicBezTo>
                  <a:pt x="153" y="485"/>
                  <a:pt x="151" y="485"/>
                  <a:pt x="149" y="485"/>
                </a:cubicBezTo>
                <a:cubicBezTo>
                  <a:pt x="148" y="485"/>
                  <a:pt x="149" y="483"/>
                  <a:pt x="149" y="483"/>
                </a:cubicBezTo>
                <a:cubicBezTo>
                  <a:pt x="148" y="483"/>
                  <a:pt x="143" y="484"/>
                  <a:pt x="141" y="483"/>
                </a:cubicBezTo>
                <a:cubicBezTo>
                  <a:pt x="139" y="484"/>
                  <a:pt x="141" y="484"/>
                  <a:pt x="139" y="486"/>
                </a:cubicBezTo>
                <a:cubicBezTo>
                  <a:pt x="136" y="484"/>
                  <a:pt x="130" y="486"/>
                  <a:pt x="125" y="484"/>
                </a:cubicBezTo>
                <a:cubicBezTo>
                  <a:pt x="123" y="485"/>
                  <a:pt x="124" y="485"/>
                  <a:pt x="125" y="485"/>
                </a:cubicBezTo>
                <a:cubicBezTo>
                  <a:pt x="122" y="487"/>
                  <a:pt x="121" y="484"/>
                  <a:pt x="119" y="484"/>
                </a:cubicBezTo>
                <a:cubicBezTo>
                  <a:pt x="119" y="483"/>
                  <a:pt x="129" y="483"/>
                  <a:pt x="125" y="482"/>
                </a:cubicBezTo>
                <a:cubicBezTo>
                  <a:pt x="128" y="481"/>
                  <a:pt x="132" y="483"/>
                  <a:pt x="128" y="485"/>
                </a:cubicBezTo>
                <a:cubicBezTo>
                  <a:pt x="130" y="484"/>
                  <a:pt x="134" y="484"/>
                  <a:pt x="134" y="483"/>
                </a:cubicBezTo>
                <a:moveTo>
                  <a:pt x="165" y="470"/>
                </a:moveTo>
                <a:cubicBezTo>
                  <a:pt x="164" y="471"/>
                  <a:pt x="164" y="471"/>
                  <a:pt x="163" y="471"/>
                </a:cubicBezTo>
                <a:cubicBezTo>
                  <a:pt x="163" y="471"/>
                  <a:pt x="163" y="471"/>
                  <a:pt x="162" y="471"/>
                </a:cubicBezTo>
                <a:cubicBezTo>
                  <a:pt x="162" y="471"/>
                  <a:pt x="162" y="472"/>
                  <a:pt x="162" y="472"/>
                </a:cubicBezTo>
                <a:cubicBezTo>
                  <a:pt x="161" y="472"/>
                  <a:pt x="160" y="472"/>
                  <a:pt x="159" y="471"/>
                </a:cubicBezTo>
                <a:cubicBezTo>
                  <a:pt x="158" y="471"/>
                  <a:pt x="156" y="471"/>
                  <a:pt x="155" y="471"/>
                </a:cubicBezTo>
                <a:cubicBezTo>
                  <a:pt x="153" y="471"/>
                  <a:pt x="152" y="471"/>
                  <a:pt x="150" y="471"/>
                </a:cubicBezTo>
                <a:cubicBezTo>
                  <a:pt x="152" y="470"/>
                  <a:pt x="154" y="470"/>
                  <a:pt x="157" y="470"/>
                </a:cubicBezTo>
                <a:cubicBezTo>
                  <a:pt x="158" y="470"/>
                  <a:pt x="160" y="471"/>
                  <a:pt x="161" y="471"/>
                </a:cubicBezTo>
                <a:cubicBezTo>
                  <a:pt x="162" y="471"/>
                  <a:pt x="162" y="471"/>
                  <a:pt x="162" y="471"/>
                </a:cubicBezTo>
                <a:cubicBezTo>
                  <a:pt x="163" y="471"/>
                  <a:pt x="163" y="471"/>
                  <a:pt x="163" y="471"/>
                </a:cubicBezTo>
                <a:cubicBezTo>
                  <a:pt x="164" y="471"/>
                  <a:pt x="164" y="471"/>
                  <a:pt x="165" y="470"/>
                </a:cubicBezTo>
                <a:moveTo>
                  <a:pt x="86" y="420"/>
                </a:moveTo>
                <a:cubicBezTo>
                  <a:pt x="87" y="420"/>
                  <a:pt x="88" y="417"/>
                  <a:pt x="88" y="415"/>
                </a:cubicBezTo>
                <a:cubicBezTo>
                  <a:pt x="88" y="414"/>
                  <a:pt x="87" y="413"/>
                  <a:pt x="87" y="413"/>
                </a:cubicBezTo>
                <a:cubicBezTo>
                  <a:pt x="87" y="410"/>
                  <a:pt x="88" y="408"/>
                  <a:pt x="88" y="404"/>
                </a:cubicBezTo>
                <a:cubicBezTo>
                  <a:pt x="89" y="406"/>
                  <a:pt x="90" y="404"/>
                  <a:pt x="91" y="407"/>
                </a:cubicBezTo>
                <a:cubicBezTo>
                  <a:pt x="89" y="412"/>
                  <a:pt x="90" y="407"/>
                  <a:pt x="88" y="407"/>
                </a:cubicBezTo>
                <a:cubicBezTo>
                  <a:pt x="88" y="412"/>
                  <a:pt x="91" y="411"/>
                  <a:pt x="89" y="419"/>
                </a:cubicBezTo>
                <a:cubicBezTo>
                  <a:pt x="86" y="419"/>
                  <a:pt x="88" y="422"/>
                  <a:pt x="87" y="427"/>
                </a:cubicBezTo>
                <a:cubicBezTo>
                  <a:pt x="85" y="428"/>
                  <a:pt x="84" y="423"/>
                  <a:pt x="85" y="418"/>
                </a:cubicBezTo>
                <a:cubicBezTo>
                  <a:pt x="86" y="417"/>
                  <a:pt x="86" y="418"/>
                  <a:pt x="86" y="420"/>
                </a:cubicBezTo>
                <a:moveTo>
                  <a:pt x="161" y="479"/>
                </a:moveTo>
                <a:cubicBezTo>
                  <a:pt x="161" y="479"/>
                  <a:pt x="161" y="479"/>
                  <a:pt x="162" y="479"/>
                </a:cubicBezTo>
                <a:cubicBezTo>
                  <a:pt x="162" y="479"/>
                  <a:pt x="162" y="479"/>
                  <a:pt x="163" y="479"/>
                </a:cubicBezTo>
                <a:cubicBezTo>
                  <a:pt x="163" y="479"/>
                  <a:pt x="164" y="479"/>
                  <a:pt x="165" y="479"/>
                </a:cubicBezTo>
                <a:cubicBezTo>
                  <a:pt x="166" y="480"/>
                  <a:pt x="168" y="480"/>
                  <a:pt x="170" y="480"/>
                </a:cubicBezTo>
                <a:cubicBezTo>
                  <a:pt x="170" y="481"/>
                  <a:pt x="168" y="481"/>
                  <a:pt x="166" y="480"/>
                </a:cubicBezTo>
                <a:cubicBezTo>
                  <a:pt x="165" y="480"/>
                  <a:pt x="164" y="480"/>
                  <a:pt x="164" y="480"/>
                </a:cubicBezTo>
                <a:cubicBezTo>
                  <a:pt x="163" y="480"/>
                  <a:pt x="163" y="480"/>
                  <a:pt x="162" y="480"/>
                </a:cubicBezTo>
                <a:cubicBezTo>
                  <a:pt x="162" y="479"/>
                  <a:pt x="161" y="479"/>
                  <a:pt x="161" y="479"/>
                </a:cubicBezTo>
                <a:moveTo>
                  <a:pt x="143" y="488"/>
                </a:moveTo>
                <a:cubicBezTo>
                  <a:pt x="143" y="489"/>
                  <a:pt x="137" y="488"/>
                  <a:pt x="135" y="488"/>
                </a:cubicBezTo>
                <a:cubicBezTo>
                  <a:pt x="136" y="486"/>
                  <a:pt x="141" y="487"/>
                  <a:pt x="143" y="488"/>
                </a:cubicBezTo>
                <a:moveTo>
                  <a:pt x="86" y="394"/>
                </a:moveTo>
                <a:cubicBezTo>
                  <a:pt x="85" y="392"/>
                  <a:pt x="84" y="391"/>
                  <a:pt x="84" y="386"/>
                </a:cubicBezTo>
                <a:cubicBezTo>
                  <a:pt x="86" y="386"/>
                  <a:pt x="85" y="391"/>
                  <a:pt x="86" y="394"/>
                </a:cubicBezTo>
                <a:moveTo>
                  <a:pt x="88" y="357"/>
                </a:moveTo>
                <a:cubicBezTo>
                  <a:pt x="88" y="358"/>
                  <a:pt x="87" y="359"/>
                  <a:pt x="87" y="361"/>
                </a:cubicBezTo>
                <a:cubicBezTo>
                  <a:pt x="87" y="359"/>
                  <a:pt x="86" y="357"/>
                  <a:pt x="86" y="353"/>
                </a:cubicBezTo>
                <a:cubicBezTo>
                  <a:pt x="87" y="354"/>
                  <a:pt x="87" y="357"/>
                  <a:pt x="88" y="357"/>
                </a:cubicBezTo>
                <a:moveTo>
                  <a:pt x="168" y="471"/>
                </a:moveTo>
                <a:cubicBezTo>
                  <a:pt x="181" y="471"/>
                  <a:pt x="185" y="471"/>
                  <a:pt x="198" y="472"/>
                </a:cubicBezTo>
                <a:cubicBezTo>
                  <a:pt x="201" y="473"/>
                  <a:pt x="194" y="473"/>
                  <a:pt x="192" y="473"/>
                </a:cubicBezTo>
                <a:cubicBezTo>
                  <a:pt x="185" y="473"/>
                  <a:pt x="174" y="472"/>
                  <a:pt x="166" y="472"/>
                </a:cubicBezTo>
                <a:cubicBezTo>
                  <a:pt x="166" y="471"/>
                  <a:pt x="167" y="471"/>
                  <a:pt x="168" y="471"/>
                </a:cubicBezTo>
                <a:moveTo>
                  <a:pt x="89" y="303"/>
                </a:moveTo>
                <a:cubicBezTo>
                  <a:pt x="89" y="297"/>
                  <a:pt x="91" y="299"/>
                  <a:pt x="92" y="301"/>
                </a:cubicBezTo>
                <a:cubicBezTo>
                  <a:pt x="92" y="306"/>
                  <a:pt x="90" y="302"/>
                  <a:pt x="89" y="303"/>
                </a:cubicBezTo>
                <a:moveTo>
                  <a:pt x="136" y="281"/>
                </a:moveTo>
                <a:cubicBezTo>
                  <a:pt x="140" y="281"/>
                  <a:pt x="143" y="281"/>
                  <a:pt x="143" y="283"/>
                </a:cubicBezTo>
                <a:cubicBezTo>
                  <a:pt x="139" y="283"/>
                  <a:pt x="136" y="282"/>
                  <a:pt x="136" y="281"/>
                </a:cubicBezTo>
                <a:moveTo>
                  <a:pt x="84" y="289"/>
                </a:moveTo>
                <a:cubicBezTo>
                  <a:pt x="84" y="286"/>
                  <a:pt x="84" y="284"/>
                  <a:pt x="84" y="282"/>
                </a:cubicBezTo>
                <a:cubicBezTo>
                  <a:pt x="86" y="281"/>
                  <a:pt x="89" y="281"/>
                  <a:pt x="91" y="281"/>
                </a:cubicBezTo>
                <a:cubicBezTo>
                  <a:pt x="97" y="281"/>
                  <a:pt x="102" y="281"/>
                  <a:pt x="108" y="282"/>
                </a:cubicBezTo>
                <a:cubicBezTo>
                  <a:pt x="112" y="282"/>
                  <a:pt x="110" y="280"/>
                  <a:pt x="116" y="280"/>
                </a:cubicBezTo>
                <a:cubicBezTo>
                  <a:pt x="116" y="281"/>
                  <a:pt x="115" y="281"/>
                  <a:pt x="115" y="282"/>
                </a:cubicBezTo>
                <a:cubicBezTo>
                  <a:pt x="123" y="282"/>
                  <a:pt x="126" y="281"/>
                  <a:pt x="131" y="280"/>
                </a:cubicBezTo>
                <a:cubicBezTo>
                  <a:pt x="130" y="283"/>
                  <a:pt x="136" y="283"/>
                  <a:pt x="140" y="285"/>
                </a:cubicBezTo>
                <a:cubicBezTo>
                  <a:pt x="139" y="286"/>
                  <a:pt x="135" y="286"/>
                  <a:pt x="132" y="285"/>
                </a:cubicBezTo>
                <a:cubicBezTo>
                  <a:pt x="128" y="284"/>
                  <a:pt x="125" y="283"/>
                  <a:pt x="123" y="283"/>
                </a:cubicBezTo>
                <a:cubicBezTo>
                  <a:pt x="123" y="285"/>
                  <a:pt x="118" y="287"/>
                  <a:pt x="113" y="287"/>
                </a:cubicBezTo>
                <a:cubicBezTo>
                  <a:pt x="112" y="285"/>
                  <a:pt x="118" y="286"/>
                  <a:pt x="118" y="285"/>
                </a:cubicBezTo>
                <a:cubicBezTo>
                  <a:pt x="116" y="283"/>
                  <a:pt x="113" y="285"/>
                  <a:pt x="113" y="285"/>
                </a:cubicBezTo>
                <a:cubicBezTo>
                  <a:pt x="111" y="285"/>
                  <a:pt x="106" y="286"/>
                  <a:pt x="104" y="286"/>
                </a:cubicBezTo>
                <a:cubicBezTo>
                  <a:pt x="104" y="285"/>
                  <a:pt x="103" y="284"/>
                  <a:pt x="103" y="284"/>
                </a:cubicBezTo>
                <a:cubicBezTo>
                  <a:pt x="101" y="284"/>
                  <a:pt x="101" y="285"/>
                  <a:pt x="98" y="286"/>
                </a:cubicBezTo>
                <a:cubicBezTo>
                  <a:pt x="96" y="286"/>
                  <a:pt x="96" y="285"/>
                  <a:pt x="95" y="285"/>
                </a:cubicBezTo>
                <a:cubicBezTo>
                  <a:pt x="93" y="285"/>
                  <a:pt x="93" y="287"/>
                  <a:pt x="88" y="286"/>
                </a:cubicBezTo>
                <a:cubicBezTo>
                  <a:pt x="87" y="285"/>
                  <a:pt x="87" y="286"/>
                  <a:pt x="87" y="286"/>
                </a:cubicBezTo>
                <a:cubicBezTo>
                  <a:pt x="87" y="287"/>
                  <a:pt x="87" y="287"/>
                  <a:pt x="87" y="287"/>
                </a:cubicBezTo>
                <a:cubicBezTo>
                  <a:pt x="86" y="288"/>
                  <a:pt x="84" y="281"/>
                  <a:pt x="84" y="289"/>
                </a:cubicBezTo>
                <a:moveTo>
                  <a:pt x="86" y="285"/>
                </a:moveTo>
                <a:cubicBezTo>
                  <a:pt x="86" y="284"/>
                  <a:pt x="86" y="284"/>
                  <a:pt x="86" y="284"/>
                </a:cubicBezTo>
                <a:cubicBezTo>
                  <a:pt x="86" y="284"/>
                  <a:pt x="86" y="284"/>
                  <a:pt x="86" y="284"/>
                </a:cubicBezTo>
                <a:cubicBezTo>
                  <a:pt x="86" y="284"/>
                  <a:pt x="86" y="284"/>
                  <a:pt x="86" y="284"/>
                </a:cubicBezTo>
                <a:cubicBezTo>
                  <a:pt x="86" y="284"/>
                  <a:pt x="86" y="284"/>
                  <a:pt x="86" y="284"/>
                </a:cubicBezTo>
                <a:cubicBezTo>
                  <a:pt x="86" y="284"/>
                  <a:pt x="87" y="284"/>
                  <a:pt x="87" y="284"/>
                </a:cubicBezTo>
                <a:cubicBezTo>
                  <a:pt x="88" y="284"/>
                  <a:pt x="89" y="284"/>
                  <a:pt x="90" y="284"/>
                </a:cubicBezTo>
                <a:cubicBezTo>
                  <a:pt x="91" y="284"/>
                  <a:pt x="93" y="284"/>
                  <a:pt x="94" y="284"/>
                </a:cubicBezTo>
                <a:cubicBezTo>
                  <a:pt x="96" y="285"/>
                  <a:pt x="97" y="284"/>
                  <a:pt x="96" y="282"/>
                </a:cubicBezTo>
                <a:cubicBezTo>
                  <a:pt x="94" y="282"/>
                  <a:pt x="91" y="282"/>
                  <a:pt x="88" y="283"/>
                </a:cubicBezTo>
                <a:cubicBezTo>
                  <a:pt x="87" y="283"/>
                  <a:pt x="86" y="283"/>
                  <a:pt x="85" y="283"/>
                </a:cubicBezTo>
                <a:cubicBezTo>
                  <a:pt x="85" y="283"/>
                  <a:pt x="85" y="284"/>
                  <a:pt x="85" y="284"/>
                </a:cubicBezTo>
                <a:cubicBezTo>
                  <a:pt x="85" y="284"/>
                  <a:pt x="86" y="285"/>
                  <a:pt x="86" y="285"/>
                </a:cubicBezTo>
                <a:moveTo>
                  <a:pt x="94" y="399"/>
                </a:moveTo>
                <a:cubicBezTo>
                  <a:pt x="97" y="399"/>
                  <a:pt x="95" y="405"/>
                  <a:pt x="95" y="407"/>
                </a:cubicBezTo>
                <a:cubicBezTo>
                  <a:pt x="93" y="407"/>
                  <a:pt x="95" y="401"/>
                  <a:pt x="94" y="399"/>
                </a:cubicBezTo>
                <a:moveTo>
                  <a:pt x="92" y="397"/>
                </a:moveTo>
                <a:cubicBezTo>
                  <a:pt x="93" y="399"/>
                  <a:pt x="91" y="407"/>
                  <a:pt x="91" y="412"/>
                </a:cubicBezTo>
                <a:cubicBezTo>
                  <a:pt x="90" y="409"/>
                  <a:pt x="92" y="401"/>
                  <a:pt x="92" y="397"/>
                </a:cubicBezTo>
                <a:moveTo>
                  <a:pt x="167" y="300"/>
                </a:moveTo>
                <a:cubicBezTo>
                  <a:pt x="167" y="300"/>
                  <a:pt x="168" y="300"/>
                  <a:pt x="168" y="300"/>
                </a:cubicBezTo>
                <a:cubicBezTo>
                  <a:pt x="168" y="300"/>
                  <a:pt x="168" y="300"/>
                  <a:pt x="169" y="300"/>
                </a:cubicBezTo>
                <a:cubicBezTo>
                  <a:pt x="169" y="300"/>
                  <a:pt x="170" y="300"/>
                  <a:pt x="170" y="300"/>
                </a:cubicBezTo>
                <a:cubicBezTo>
                  <a:pt x="171" y="300"/>
                  <a:pt x="173" y="300"/>
                  <a:pt x="174" y="300"/>
                </a:cubicBezTo>
                <a:cubicBezTo>
                  <a:pt x="176" y="301"/>
                  <a:pt x="174" y="301"/>
                  <a:pt x="172" y="301"/>
                </a:cubicBezTo>
                <a:cubicBezTo>
                  <a:pt x="171" y="301"/>
                  <a:pt x="170" y="301"/>
                  <a:pt x="169" y="301"/>
                </a:cubicBezTo>
                <a:cubicBezTo>
                  <a:pt x="168" y="301"/>
                  <a:pt x="168" y="300"/>
                  <a:pt x="167" y="300"/>
                </a:cubicBezTo>
                <a:moveTo>
                  <a:pt x="124" y="298"/>
                </a:moveTo>
                <a:cubicBezTo>
                  <a:pt x="127" y="297"/>
                  <a:pt x="134" y="297"/>
                  <a:pt x="141" y="298"/>
                </a:cubicBezTo>
                <a:cubicBezTo>
                  <a:pt x="147" y="298"/>
                  <a:pt x="168" y="300"/>
                  <a:pt x="157" y="300"/>
                </a:cubicBezTo>
                <a:cubicBezTo>
                  <a:pt x="152" y="300"/>
                  <a:pt x="146" y="299"/>
                  <a:pt x="140" y="299"/>
                </a:cubicBezTo>
                <a:cubicBezTo>
                  <a:pt x="134" y="298"/>
                  <a:pt x="128" y="298"/>
                  <a:pt x="124" y="298"/>
                </a:cubicBezTo>
                <a:moveTo>
                  <a:pt x="109" y="177"/>
                </a:moveTo>
                <a:cubicBezTo>
                  <a:pt x="111" y="174"/>
                  <a:pt x="109" y="184"/>
                  <a:pt x="110" y="187"/>
                </a:cubicBezTo>
                <a:cubicBezTo>
                  <a:pt x="109" y="185"/>
                  <a:pt x="108" y="181"/>
                  <a:pt x="109" y="179"/>
                </a:cubicBezTo>
                <a:cubicBezTo>
                  <a:pt x="109" y="178"/>
                  <a:pt x="109" y="177"/>
                  <a:pt x="109" y="177"/>
                </a:cubicBezTo>
                <a:moveTo>
                  <a:pt x="111" y="163"/>
                </a:moveTo>
                <a:cubicBezTo>
                  <a:pt x="110" y="166"/>
                  <a:pt x="110" y="169"/>
                  <a:pt x="110" y="174"/>
                </a:cubicBezTo>
                <a:cubicBezTo>
                  <a:pt x="108" y="171"/>
                  <a:pt x="108" y="163"/>
                  <a:pt x="111" y="163"/>
                </a:cubicBezTo>
                <a:moveTo>
                  <a:pt x="116" y="157"/>
                </a:moveTo>
                <a:cubicBezTo>
                  <a:pt x="117" y="154"/>
                  <a:pt x="118" y="157"/>
                  <a:pt x="119" y="157"/>
                </a:cubicBezTo>
                <a:cubicBezTo>
                  <a:pt x="119" y="159"/>
                  <a:pt x="117" y="160"/>
                  <a:pt x="117" y="161"/>
                </a:cubicBezTo>
                <a:cubicBezTo>
                  <a:pt x="116" y="160"/>
                  <a:pt x="119" y="157"/>
                  <a:pt x="116" y="157"/>
                </a:cubicBezTo>
                <a:moveTo>
                  <a:pt x="205" y="473"/>
                </a:moveTo>
                <a:cubicBezTo>
                  <a:pt x="208" y="472"/>
                  <a:pt x="217" y="473"/>
                  <a:pt x="219" y="474"/>
                </a:cubicBezTo>
                <a:cubicBezTo>
                  <a:pt x="215" y="476"/>
                  <a:pt x="208" y="474"/>
                  <a:pt x="205" y="473"/>
                </a:cubicBezTo>
                <a:moveTo>
                  <a:pt x="142" y="287"/>
                </a:moveTo>
                <a:cubicBezTo>
                  <a:pt x="141" y="281"/>
                  <a:pt x="155" y="282"/>
                  <a:pt x="165" y="285"/>
                </a:cubicBezTo>
                <a:cubicBezTo>
                  <a:pt x="167" y="285"/>
                  <a:pt x="165" y="284"/>
                  <a:pt x="163" y="284"/>
                </a:cubicBezTo>
                <a:cubicBezTo>
                  <a:pt x="164" y="284"/>
                  <a:pt x="166" y="283"/>
                  <a:pt x="167" y="284"/>
                </a:cubicBezTo>
                <a:cubicBezTo>
                  <a:pt x="167" y="284"/>
                  <a:pt x="168" y="284"/>
                  <a:pt x="168" y="284"/>
                </a:cubicBezTo>
                <a:cubicBezTo>
                  <a:pt x="168" y="284"/>
                  <a:pt x="168" y="284"/>
                  <a:pt x="168" y="284"/>
                </a:cubicBezTo>
                <a:cubicBezTo>
                  <a:pt x="169" y="284"/>
                  <a:pt x="169" y="284"/>
                  <a:pt x="169" y="284"/>
                </a:cubicBezTo>
                <a:cubicBezTo>
                  <a:pt x="169" y="284"/>
                  <a:pt x="169" y="284"/>
                  <a:pt x="170" y="284"/>
                </a:cubicBezTo>
                <a:cubicBezTo>
                  <a:pt x="171" y="285"/>
                  <a:pt x="172" y="285"/>
                  <a:pt x="173" y="286"/>
                </a:cubicBezTo>
                <a:cubicBezTo>
                  <a:pt x="174" y="286"/>
                  <a:pt x="174" y="285"/>
                  <a:pt x="173" y="285"/>
                </a:cubicBezTo>
                <a:cubicBezTo>
                  <a:pt x="175" y="284"/>
                  <a:pt x="181" y="285"/>
                  <a:pt x="182" y="286"/>
                </a:cubicBezTo>
                <a:cubicBezTo>
                  <a:pt x="183" y="285"/>
                  <a:pt x="186" y="285"/>
                  <a:pt x="186" y="283"/>
                </a:cubicBezTo>
                <a:cubicBezTo>
                  <a:pt x="189" y="285"/>
                  <a:pt x="192" y="284"/>
                  <a:pt x="195" y="283"/>
                </a:cubicBezTo>
                <a:cubicBezTo>
                  <a:pt x="196" y="283"/>
                  <a:pt x="196" y="284"/>
                  <a:pt x="197" y="284"/>
                </a:cubicBezTo>
                <a:cubicBezTo>
                  <a:pt x="197" y="285"/>
                  <a:pt x="198" y="285"/>
                  <a:pt x="198" y="285"/>
                </a:cubicBezTo>
                <a:cubicBezTo>
                  <a:pt x="199" y="284"/>
                  <a:pt x="196" y="285"/>
                  <a:pt x="197" y="282"/>
                </a:cubicBezTo>
                <a:cubicBezTo>
                  <a:pt x="198" y="281"/>
                  <a:pt x="198" y="282"/>
                  <a:pt x="198" y="283"/>
                </a:cubicBezTo>
                <a:cubicBezTo>
                  <a:pt x="200" y="282"/>
                  <a:pt x="201" y="282"/>
                  <a:pt x="201" y="282"/>
                </a:cubicBezTo>
                <a:cubicBezTo>
                  <a:pt x="201" y="282"/>
                  <a:pt x="202" y="282"/>
                  <a:pt x="202" y="282"/>
                </a:cubicBezTo>
                <a:cubicBezTo>
                  <a:pt x="202" y="282"/>
                  <a:pt x="202" y="282"/>
                  <a:pt x="202" y="282"/>
                </a:cubicBezTo>
                <a:cubicBezTo>
                  <a:pt x="202" y="282"/>
                  <a:pt x="202" y="282"/>
                  <a:pt x="202" y="282"/>
                </a:cubicBezTo>
                <a:cubicBezTo>
                  <a:pt x="202" y="282"/>
                  <a:pt x="202" y="282"/>
                  <a:pt x="202" y="282"/>
                </a:cubicBezTo>
                <a:cubicBezTo>
                  <a:pt x="202" y="283"/>
                  <a:pt x="204" y="284"/>
                  <a:pt x="204" y="284"/>
                </a:cubicBezTo>
                <a:cubicBezTo>
                  <a:pt x="204" y="284"/>
                  <a:pt x="204" y="284"/>
                  <a:pt x="204" y="284"/>
                </a:cubicBezTo>
                <a:cubicBezTo>
                  <a:pt x="204" y="284"/>
                  <a:pt x="204" y="284"/>
                  <a:pt x="204" y="284"/>
                </a:cubicBezTo>
                <a:cubicBezTo>
                  <a:pt x="204" y="284"/>
                  <a:pt x="204" y="284"/>
                  <a:pt x="204" y="284"/>
                </a:cubicBezTo>
                <a:cubicBezTo>
                  <a:pt x="204" y="284"/>
                  <a:pt x="204" y="284"/>
                  <a:pt x="204" y="284"/>
                </a:cubicBezTo>
                <a:cubicBezTo>
                  <a:pt x="204" y="284"/>
                  <a:pt x="203" y="284"/>
                  <a:pt x="203" y="284"/>
                </a:cubicBezTo>
                <a:cubicBezTo>
                  <a:pt x="203" y="283"/>
                  <a:pt x="203" y="283"/>
                  <a:pt x="202" y="283"/>
                </a:cubicBezTo>
                <a:cubicBezTo>
                  <a:pt x="202" y="283"/>
                  <a:pt x="202" y="283"/>
                  <a:pt x="201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0" y="282"/>
                  <a:pt x="200" y="282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1" y="281"/>
                  <a:pt x="200" y="284"/>
                </a:cubicBezTo>
                <a:cubicBezTo>
                  <a:pt x="200" y="284"/>
                  <a:pt x="200" y="284"/>
                  <a:pt x="200" y="284"/>
                </a:cubicBezTo>
                <a:cubicBezTo>
                  <a:pt x="200" y="284"/>
                  <a:pt x="200" y="284"/>
                  <a:pt x="200" y="284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0" y="282"/>
                  <a:pt x="200" y="281"/>
                  <a:pt x="201" y="279"/>
                </a:cubicBezTo>
                <a:cubicBezTo>
                  <a:pt x="200" y="279"/>
                  <a:pt x="200" y="279"/>
                  <a:pt x="200" y="279"/>
                </a:cubicBezTo>
                <a:cubicBezTo>
                  <a:pt x="201" y="279"/>
                  <a:pt x="201" y="279"/>
                  <a:pt x="201" y="279"/>
                </a:cubicBezTo>
                <a:cubicBezTo>
                  <a:pt x="202" y="279"/>
                  <a:pt x="202" y="279"/>
                  <a:pt x="202" y="279"/>
                </a:cubicBezTo>
                <a:cubicBezTo>
                  <a:pt x="202" y="279"/>
                  <a:pt x="202" y="278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2" y="278"/>
                  <a:pt x="201" y="278"/>
                  <a:pt x="201" y="278"/>
                </a:cubicBezTo>
                <a:cubicBezTo>
                  <a:pt x="201" y="278"/>
                  <a:pt x="201" y="278"/>
                  <a:pt x="201" y="278"/>
                </a:cubicBezTo>
                <a:cubicBezTo>
                  <a:pt x="201" y="278"/>
                  <a:pt x="201" y="278"/>
                  <a:pt x="201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2" y="278"/>
                  <a:pt x="203" y="278"/>
                  <a:pt x="203" y="278"/>
                </a:cubicBezTo>
                <a:cubicBezTo>
                  <a:pt x="204" y="278"/>
                  <a:pt x="204" y="278"/>
                  <a:pt x="205" y="278"/>
                </a:cubicBezTo>
                <a:cubicBezTo>
                  <a:pt x="205" y="278"/>
                  <a:pt x="205" y="278"/>
                  <a:pt x="206" y="278"/>
                </a:cubicBezTo>
                <a:cubicBezTo>
                  <a:pt x="206" y="278"/>
                  <a:pt x="206" y="278"/>
                  <a:pt x="207" y="278"/>
                </a:cubicBezTo>
                <a:cubicBezTo>
                  <a:pt x="207" y="278"/>
                  <a:pt x="207" y="278"/>
                  <a:pt x="207" y="278"/>
                </a:cubicBezTo>
                <a:cubicBezTo>
                  <a:pt x="208" y="278"/>
                  <a:pt x="209" y="277"/>
                  <a:pt x="209" y="277"/>
                </a:cubicBezTo>
                <a:cubicBezTo>
                  <a:pt x="210" y="277"/>
                  <a:pt x="211" y="277"/>
                  <a:pt x="211" y="277"/>
                </a:cubicBezTo>
                <a:cubicBezTo>
                  <a:pt x="211" y="277"/>
                  <a:pt x="210" y="277"/>
                  <a:pt x="210" y="277"/>
                </a:cubicBezTo>
                <a:cubicBezTo>
                  <a:pt x="210" y="277"/>
                  <a:pt x="210" y="277"/>
                  <a:pt x="210" y="277"/>
                </a:cubicBezTo>
                <a:cubicBezTo>
                  <a:pt x="210" y="277"/>
                  <a:pt x="210" y="277"/>
                  <a:pt x="210" y="277"/>
                </a:cubicBezTo>
                <a:cubicBezTo>
                  <a:pt x="210" y="277"/>
                  <a:pt x="210" y="277"/>
                  <a:pt x="210" y="277"/>
                </a:cubicBezTo>
                <a:cubicBezTo>
                  <a:pt x="209" y="278"/>
                  <a:pt x="209" y="278"/>
                  <a:pt x="209" y="279"/>
                </a:cubicBezTo>
                <a:cubicBezTo>
                  <a:pt x="208" y="280"/>
                  <a:pt x="207" y="280"/>
                  <a:pt x="207" y="281"/>
                </a:cubicBezTo>
                <a:cubicBezTo>
                  <a:pt x="206" y="281"/>
                  <a:pt x="206" y="282"/>
                  <a:pt x="205" y="283"/>
                </a:cubicBezTo>
                <a:cubicBezTo>
                  <a:pt x="205" y="283"/>
                  <a:pt x="205" y="283"/>
                  <a:pt x="205" y="283"/>
                </a:cubicBezTo>
                <a:cubicBezTo>
                  <a:pt x="204" y="283"/>
                  <a:pt x="205" y="283"/>
                  <a:pt x="205" y="283"/>
                </a:cubicBezTo>
                <a:cubicBezTo>
                  <a:pt x="205" y="283"/>
                  <a:pt x="205" y="283"/>
                  <a:pt x="205" y="283"/>
                </a:cubicBezTo>
                <a:cubicBezTo>
                  <a:pt x="205" y="283"/>
                  <a:pt x="205" y="283"/>
                  <a:pt x="205" y="283"/>
                </a:cubicBezTo>
                <a:cubicBezTo>
                  <a:pt x="205" y="283"/>
                  <a:pt x="205" y="283"/>
                  <a:pt x="204" y="283"/>
                </a:cubicBezTo>
                <a:cubicBezTo>
                  <a:pt x="204" y="282"/>
                  <a:pt x="204" y="282"/>
                  <a:pt x="203" y="282"/>
                </a:cubicBezTo>
                <a:cubicBezTo>
                  <a:pt x="203" y="282"/>
                  <a:pt x="204" y="283"/>
                  <a:pt x="204" y="283"/>
                </a:cubicBezTo>
                <a:cubicBezTo>
                  <a:pt x="203" y="283"/>
                  <a:pt x="201" y="281"/>
                  <a:pt x="199" y="280"/>
                </a:cubicBezTo>
                <a:cubicBezTo>
                  <a:pt x="198" y="280"/>
                  <a:pt x="196" y="281"/>
                  <a:pt x="195" y="280"/>
                </a:cubicBezTo>
                <a:cubicBezTo>
                  <a:pt x="195" y="280"/>
                  <a:pt x="194" y="279"/>
                  <a:pt x="193" y="279"/>
                </a:cubicBezTo>
                <a:cubicBezTo>
                  <a:pt x="192" y="279"/>
                  <a:pt x="193" y="280"/>
                  <a:pt x="192" y="280"/>
                </a:cubicBezTo>
                <a:cubicBezTo>
                  <a:pt x="191" y="281"/>
                  <a:pt x="188" y="279"/>
                  <a:pt x="187" y="280"/>
                </a:cubicBezTo>
                <a:cubicBezTo>
                  <a:pt x="187" y="279"/>
                  <a:pt x="188" y="278"/>
                  <a:pt x="190" y="279"/>
                </a:cubicBezTo>
                <a:cubicBezTo>
                  <a:pt x="187" y="278"/>
                  <a:pt x="191" y="277"/>
                  <a:pt x="190" y="275"/>
                </a:cubicBezTo>
                <a:cubicBezTo>
                  <a:pt x="189" y="275"/>
                  <a:pt x="189" y="276"/>
                  <a:pt x="188" y="276"/>
                </a:cubicBezTo>
                <a:cubicBezTo>
                  <a:pt x="186" y="276"/>
                  <a:pt x="189" y="277"/>
                  <a:pt x="188" y="278"/>
                </a:cubicBezTo>
                <a:cubicBezTo>
                  <a:pt x="187" y="279"/>
                  <a:pt x="186" y="278"/>
                  <a:pt x="185" y="278"/>
                </a:cubicBezTo>
                <a:cubicBezTo>
                  <a:pt x="184" y="278"/>
                  <a:pt x="182" y="279"/>
                  <a:pt x="182" y="279"/>
                </a:cubicBezTo>
                <a:cubicBezTo>
                  <a:pt x="182" y="279"/>
                  <a:pt x="178" y="277"/>
                  <a:pt x="179" y="279"/>
                </a:cubicBezTo>
                <a:cubicBezTo>
                  <a:pt x="177" y="279"/>
                  <a:pt x="178" y="278"/>
                  <a:pt x="176" y="278"/>
                </a:cubicBezTo>
                <a:cubicBezTo>
                  <a:pt x="175" y="277"/>
                  <a:pt x="175" y="278"/>
                  <a:pt x="175" y="279"/>
                </a:cubicBezTo>
                <a:cubicBezTo>
                  <a:pt x="171" y="278"/>
                  <a:pt x="168" y="277"/>
                  <a:pt x="164" y="279"/>
                </a:cubicBezTo>
                <a:cubicBezTo>
                  <a:pt x="162" y="278"/>
                  <a:pt x="161" y="278"/>
                  <a:pt x="160" y="278"/>
                </a:cubicBezTo>
                <a:cubicBezTo>
                  <a:pt x="160" y="277"/>
                  <a:pt x="159" y="277"/>
                  <a:pt x="158" y="277"/>
                </a:cubicBezTo>
                <a:cubicBezTo>
                  <a:pt x="157" y="277"/>
                  <a:pt x="156" y="277"/>
                  <a:pt x="155" y="277"/>
                </a:cubicBezTo>
                <a:cubicBezTo>
                  <a:pt x="155" y="278"/>
                  <a:pt x="156" y="278"/>
                  <a:pt x="158" y="278"/>
                </a:cubicBezTo>
                <a:cubicBezTo>
                  <a:pt x="155" y="279"/>
                  <a:pt x="153" y="278"/>
                  <a:pt x="148" y="278"/>
                </a:cubicBezTo>
                <a:cubicBezTo>
                  <a:pt x="145" y="278"/>
                  <a:pt x="147" y="280"/>
                  <a:pt x="145" y="280"/>
                </a:cubicBezTo>
                <a:cubicBezTo>
                  <a:pt x="140" y="279"/>
                  <a:pt x="138" y="281"/>
                  <a:pt x="135" y="280"/>
                </a:cubicBezTo>
                <a:cubicBezTo>
                  <a:pt x="133" y="280"/>
                  <a:pt x="130" y="279"/>
                  <a:pt x="127" y="278"/>
                </a:cubicBezTo>
                <a:cubicBezTo>
                  <a:pt x="121" y="277"/>
                  <a:pt x="113" y="274"/>
                  <a:pt x="105" y="268"/>
                </a:cubicBezTo>
                <a:cubicBezTo>
                  <a:pt x="97" y="263"/>
                  <a:pt x="90" y="255"/>
                  <a:pt x="85" y="248"/>
                </a:cubicBezTo>
                <a:cubicBezTo>
                  <a:pt x="83" y="245"/>
                  <a:pt x="79" y="241"/>
                  <a:pt x="80" y="238"/>
                </a:cubicBezTo>
                <a:cubicBezTo>
                  <a:pt x="79" y="235"/>
                  <a:pt x="78" y="236"/>
                  <a:pt x="77" y="234"/>
                </a:cubicBezTo>
                <a:cubicBezTo>
                  <a:pt x="76" y="232"/>
                  <a:pt x="75" y="230"/>
                  <a:pt x="74" y="228"/>
                </a:cubicBezTo>
                <a:cubicBezTo>
                  <a:pt x="73" y="226"/>
                  <a:pt x="73" y="224"/>
                  <a:pt x="72" y="222"/>
                </a:cubicBezTo>
                <a:cubicBezTo>
                  <a:pt x="71" y="218"/>
                  <a:pt x="70" y="215"/>
                  <a:pt x="69" y="212"/>
                </a:cubicBezTo>
                <a:cubicBezTo>
                  <a:pt x="69" y="210"/>
                  <a:pt x="69" y="209"/>
                  <a:pt x="69" y="208"/>
                </a:cubicBezTo>
                <a:cubicBezTo>
                  <a:pt x="68" y="206"/>
                  <a:pt x="68" y="205"/>
                  <a:pt x="68" y="203"/>
                </a:cubicBezTo>
                <a:cubicBezTo>
                  <a:pt x="68" y="201"/>
                  <a:pt x="68" y="198"/>
                  <a:pt x="68" y="196"/>
                </a:cubicBezTo>
                <a:cubicBezTo>
                  <a:pt x="70" y="200"/>
                  <a:pt x="68" y="206"/>
                  <a:pt x="71" y="211"/>
                </a:cubicBezTo>
                <a:cubicBezTo>
                  <a:pt x="73" y="212"/>
                  <a:pt x="71" y="206"/>
                  <a:pt x="71" y="203"/>
                </a:cubicBezTo>
                <a:cubicBezTo>
                  <a:pt x="70" y="201"/>
                  <a:pt x="71" y="199"/>
                  <a:pt x="71" y="199"/>
                </a:cubicBezTo>
                <a:cubicBezTo>
                  <a:pt x="70" y="196"/>
                  <a:pt x="69" y="195"/>
                  <a:pt x="69" y="193"/>
                </a:cubicBezTo>
                <a:cubicBezTo>
                  <a:pt x="70" y="187"/>
                  <a:pt x="70" y="179"/>
                  <a:pt x="68" y="176"/>
                </a:cubicBezTo>
                <a:cubicBezTo>
                  <a:pt x="69" y="166"/>
                  <a:pt x="67" y="158"/>
                  <a:pt x="70" y="152"/>
                </a:cubicBezTo>
                <a:cubicBezTo>
                  <a:pt x="70" y="151"/>
                  <a:pt x="70" y="150"/>
                  <a:pt x="70" y="149"/>
                </a:cubicBezTo>
                <a:cubicBezTo>
                  <a:pt x="70" y="149"/>
                  <a:pt x="70" y="148"/>
                  <a:pt x="70" y="148"/>
                </a:cubicBezTo>
                <a:cubicBezTo>
                  <a:pt x="70" y="147"/>
                  <a:pt x="70" y="147"/>
                  <a:pt x="70" y="147"/>
                </a:cubicBezTo>
                <a:cubicBezTo>
                  <a:pt x="70" y="147"/>
                  <a:pt x="70" y="146"/>
                  <a:pt x="70" y="146"/>
                </a:cubicBezTo>
                <a:cubicBezTo>
                  <a:pt x="70" y="143"/>
                  <a:pt x="70" y="139"/>
                  <a:pt x="71" y="136"/>
                </a:cubicBezTo>
                <a:cubicBezTo>
                  <a:pt x="72" y="129"/>
                  <a:pt x="73" y="122"/>
                  <a:pt x="74" y="117"/>
                </a:cubicBezTo>
                <a:cubicBezTo>
                  <a:pt x="73" y="114"/>
                  <a:pt x="74" y="110"/>
                  <a:pt x="75" y="106"/>
                </a:cubicBezTo>
                <a:cubicBezTo>
                  <a:pt x="76" y="101"/>
                  <a:pt x="77" y="96"/>
                  <a:pt x="78" y="90"/>
                </a:cubicBezTo>
                <a:cubicBezTo>
                  <a:pt x="79" y="82"/>
                  <a:pt x="80" y="73"/>
                  <a:pt x="81" y="66"/>
                </a:cubicBezTo>
                <a:cubicBezTo>
                  <a:pt x="81" y="64"/>
                  <a:pt x="81" y="62"/>
                  <a:pt x="82" y="61"/>
                </a:cubicBezTo>
                <a:cubicBezTo>
                  <a:pt x="82" y="60"/>
                  <a:pt x="82" y="59"/>
                  <a:pt x="82" y="59"/>
                </a:cubicBezTo>
                <a:cubicBezTo>
                  <a:pt x="82" y="58"/>
                  <a:pt x="83" y="58"/>
                  <a:pt x="83" y="57"/>
                </a:cubicBezTo>
                <a:cubicBezTo>
                  <a:pt x="90" y="58"/>
                  <a:pt x="96" y="60"/>
                  <a:pt x="102" y="61"/>
                </a:cubicBezTo>
                <a:cubicBezTo>
                  <a:pt x="111" y="62"/>
                  <a:pt x="121" y="65"/>
                  <a:pt x="126" y="64"/>
                </a:cubicBezTo>
                <a:cubicBezTo>
                  <a:pt x="131" y="67"/>
                  <a:pt x="134" y="66"/>
                  <a:pt x="139" y="66"/>
                </a:cubicBezTo>
                <a:cubicBezTo>
                  <a:pt x="142" y="67"/>
                  <a:pt x="142" y="67"/>
                  <a:pt x="144" y="68"/>
                </a:cubicBezTo>
                <a:cubicBezTo>
                  <a:pt x="148" y="69"/>
                  <a:pt x="153" y="69"/>
                  <a:pt x="158" y="69"/>
                </a:cubicBezTo>
                <a:cubicBezTo>
                  <a:pt x="161" y="70"/>
                  <a:pt x="163" y="70"/>
                  <a:pt x="165" y="70"/>
                </a:cubicBezTo>
                <a:cubicBezTo>
                  <a:pt x="167" y="70"/>
                  <a:pt x="169" y="70"/>
                  <a:pt x="170" y="70"/>
                </a:cubicBezTo>
                <a:cubicBezTo>
                  <a:pt x="173" y="71"/>
                  <a:pt x="176" y="72"/>
                  <a:pt x="179" y="72"/>
                </a:cubicBezTo>
                <a:cubicBezTo>
                  <a:pt x="181" y="72"/>
                  <a:pt x="183" y="71"/>
                  <a:pt x="185" y="71"/>
                </a:cubicBezTo>
                <a:cubicBezTo>
                  <a:pt x="187" y="71"/>
                  <a:pt x="189" y="73"/>
                  <a:pt x="191" y="73"/>
                </a:cubicBezTo>
                <a:cubicBezTo>
                  <a:pt x="194" y="73"/>
                  <a:pt x="198" y="72"/>
                  <a:pt x="201" y="73"/>
                </a:cubicBezTo>
                <a:cubicBezTo>
                  <a:pt x="201" y="73"/>
                  <a:pt x="201" y="72"/>
                  <a:pt x="202" y="72"/>
                </a:cubicBezTo>
                <a:cubicBezTo>
                  <a:pt x="204" y="72"/>
                  <a:pt x="206" y="73"/>
                  <a:pt x="209" y="73"/>
                </a:cubicBezTo>
                <a:cubicBezTo>
                  <a:pt x="212" y="75"/>
                  <a:pt x="213" y="77"/>
                  <a:pt x="219" y="77"/>
                </a:cubicBezTo>
                <a:cubicBezTo>
                  <a:pt x="220" y="79"/>
                  <a:pt x="215" y="79"/>
                  <a:pt x="215" y="83"/>
                </a:cubicBezTo>
                <a:cubicBezTo>
                  <a:pt x="216" y="84"/>
                  <a:pt x="220" y="83"/>
                  <a:pt x="222" y="83"/>
                </a:cubicBezTo>
                <a:cubicBezTo>
                  <a:pt x="223" y="82"/>
                  <a:pt x="222" y="82"/>
                  <a:pt x="223" y="81"/>
                </a:cubicBezTo>
                <a:cubicBezTo>
                  <a:pt x="226" y="80"/>
                  <a:pt x="225" y="83"/>
                  <a:pt x="227" y="83"/>
                </a:cubicBezTo>
                <a:cubicBezTo>
                  <a:pt x="231" y="84"/>
                  <a:pt x="230" y="82"/>
                  <a:pt x="233" y="82"/>
                </a:cubicBezTo>
                <a:cubicBezTo>
                  <a:pt x="233" y="83"/>
                  <a:pt x="234" y="84"/>
                  <a:pt x="234" y="85"/>
                </a:cubicBezTo>
                <a:cubicBezTo>
                  <a:pt x="237" y="85"/>
                  <a:pt x="237" y="84"/>
                  <a:pt x="240" y="84"/>
                </a:cubicBezTo>
                <a:cubicBezTo>
                  <a:pt x="240" y="85"/>
                  <a:pt x="239" y="85"/>
                  <a:pt x="239" y="86"/>
                </a:cubicBezTo>
                <a:cubicBezTo>
                  <a:pt x="243" y="86"/>
                  <a:pt x="245" y="85"/>
                  <a:pt x="247" y="87"/>
                </a:cubicBezTo>
                <a:cubicBezTo>
                  <a:pt x="248" y="87"/>
                  <a:pt x="248" y="86"/>
                  <a:pt x="247" y="86"/>
                </a:cubicBezTo>
                <a:cubicBezTo>
                  <a:pt x="250" y="85"/>
                  <a:pt x="256" y="85"/>
                  <a:pt x="258" y="86"/>
                </a:cubicBezTo>
                <a:cubicBezTo>
                  <a:pt x="260" y="86"/>
                  <a:pt x="259" y="85"/>
                  <a:pt x="261" y="86"/>
                </a:cubicBezTo>
                <a:cubicBezTo>
                  <a:pt x="263" y="85"/>
                  <a:pt x="265" y="84"/>
                  <a:pt x="266" y="83"/>
                </a:cubicBezTo>
                <a:cubicBezTo>
                  <a:pt x="267" y="84"/>
                  <a:pt x="267" y="85"/>
                  <a:pt x="269" y="85"/>
                </a:cubicBezTo>
                <a:cubicBezTo>
                  <a:pt x="269" y="85"/>
                  <a:pt x="270" y="85"/>
                  <a:pt x="271" y="84"/>
                </a:cubicBezTo>
                <a:cubicBezTo>
                  <a:pt x="271" y="83"/>
                  <a:pt x="270" y="83"/>
                  <a:pt x="270" y="81"/>
                </a:cubicBezTo>
                <a:cubicBezTo>
                  <a:pt x="272" y="81"/>
                  <a:pt x="271" y="81"/>
                  <a:pt x="271" y="82"/>
                </a:cubicBezTo>
                <a:cubicBezTo>
                  <a:pt x="274" y="82"/>
                  <a:pt x="273" y="81"/>
                  <a:pt x="275" y="81"/>
                </a:cubicBezTo>
                <a:cubicBezTo>
                  <a:pt x="277" y="81"/>
                  <a:pt x="280" y="85"/>
                  <a:pt x="281" y="81"/>
                </a:cubicBezTo>
                <a:cubicBezTo>
                  <a:pt x="281" y="81"/>
                  <a:pt x="279" y="81"/>
                  <a:pt x="279" y="82"/>
                </a:cubicBezTo>
                <a:cubicBezTo>
                  <a:pt x="277" y="81"/>
                  <a:pt x="277" y="79"/>
                  <a:pt x="277" y="78"/>
                </a:cubicBezTo>
                <a:cubicBezTo>
                  <a:pt x="278" y="78"/>
                  <a:pt x="280" y="77"/>
                  <a:pt x="283" y="77"/>
                </a:cubicBezTo>
                <a:cubicBezTo>
                  <a:pt x="283" y="78"/>
                  <a:pt x="278" y="77"/>
                  <a:pt x="279" y="79"/>
                </a:cubicBezTo>
                <a:cubicBezTo>
                  <a:pt x="282" y="80"/>
                  <a:pt x="288" y="78"/>
                  <a:pt x="288" y="76"/>
                </a:cubicBezTo>
                <a:cubicBezTo>
                  <a:pt x="291" y="76"/>
                  <a:pt x="294" y="74"/>
                  <a:pt x="295" y="76"/>
                </a:cubicBezTo>
                <a:cubicBezTo>
                  <a:pt x="296" y="76"/>
                  <a:pt x="296" y="76"/>
                  <a:pt x="296" y="75"/>
                </a:cubicBezTo>
                <a:cubicBezTo>
                  <a:pt x="296" y="75"/>
                  <a:pt x="297" y="74"/>
                  <a:pt x="297" y="74"/>
                </a:cubicBezTo>
                <a:cubicBezTo>
                  <a:pt x="298" y="74"/>
                  <a:pt x="297" y="75"/>
                  <a:pt x="297" y="75"/>
                </a:cubicBezTo>
                <a:cubicBezTo>
                  <a:pt x="298" y="77"/>
                  <a:pt x="300" y="76"/>
                  <a:pt x="300" y="79"/>
                </a:cubicBezTo>
                <a:cubicBezTo>
                  <a:pt x="301" y="79"/>
                  <a:pt x="303" y="78"/>
                  <a:pt x="303" y="77"/>
                </a:cubicBezTo>
                <a:cubicBezTo>
                  <a:pt x="302" y="77"/>
                  <a:pt x="301" y="77"/>
                  <a:pt x="300" y="77"/>
                </a:cubicBezTo>
                <a:cubicBezTo>
                  <a:pt x="300" y="77"/>
                  <a:pt x="300" y="76"/>
                  <a:pt x="299" y="75"/>
                </a:cubicBezTo>
                <a:cubicBezTo>
                  <a:pt x="299" y="75"/>
                  <a:pt x="299" y="74"/>
                  <a:pt x="299" y="74"/>
                </a:cubicBezTo>
                <a:cubicBezTo>
                  <a:pt x="300" y="73"/>
                  <a:pt x="300" y="75"/>
                  <a:pt x="301" y="76"/>
                </a:cubicBezTo>
                <a:cubicBezTo>
                  <a:pt x="302" y="75"/>
                  <a:pt x="300" y="74"/>
                  <a:pt x="302" y="75"/>
                </a:cubicBezTo>
                <a:cubicBezTo>
                  <a:pt x="302" y="75"/>
                  <a:pt x="301" y="75"/>
                  <a:pt x="302" y="75"/>
                </a:cubicBezTo>
                <a:cubicBezTo>
                  <a:pt x="302" y="75"/>
                  <a:pt x="302" y="75"/>
                  <a:pt x="301" y="75"/>
                </a:cubicBezTo>
                <a:cubicBezTo>
                  <a:pt x="301" y="74"/>
                  <a:pt x="300" y="74"/>
                  <a:pt x="301" y="74"/>
                </a:cubicBezTo>
                <a:cubicBezTo>
                  <a:pt x="301" y="74"/>
                  <a:pt x="302" y="75"/>
                  <a:pt x="302" y="76"/>
                </a:cubicBezTo>
                <a:cubicBezTo>
                  <a:pt x="303" y="76"/>
                  <a:pt x="304" y="77"/>
                  <a:pt x="304" y="77"/>
                </a:cubicBezTo>
                <a:cubicBezTo>
                  <a:pt x="305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11" y="79"/>
                  <a:pt x="301" y="78"/>
                  <a:pt x="302" y="78"/>
                </a:cubicBezTo>
                <a:cubicBezTo>
                  <a:pt x="302" y="78"/>
                  <a:pt x="302" y="78"/>
                  <a:pt x="302" y="78"/>
                </a:cubicBezTo>
                <a:cubicBezTo>
                  <a:pt x="302" y="78"/>
                  <a:pt x="302" y="78"/>
                  <a:pt x="302" y="78"/>
                </a:cubicBezTo>
                <a:cubicBezTo>
                  <a:pt x="302" y="78"/>
                  <a:pt x="302" y="77"/>
                  <a:pt x="302" y="77"/>
                </a:cubicBezTo>
                <a:cubicBezTo>
                  <a:pt x="303" y="75"/>
                  <a:pt x="302" y="74"/>
                  <a:pt x="302" y="74"/>
                </a:cubicBezTo>
                <a:cubicBezTo>
                  <a:pt x="301" y="74"/>
                  <a:pt x="301" y="74"/>
                  <a:pt x="301" y="74"/>
                </a:cubicBezTo>
                <a:cubicBezTo>
                  <a:pt x="301" y="74"/>
                  <a:pt x="301" y="75"/>
                  <a:pt x="301" y="75"/>
                </a:cubicBezTo>
                <a:cubicBezTo>
                  <a:pt x="301" y="76"/>
                  <a:pt x="300" y="76"/>
                  <a:pt x="300" y="76"/>
                </a:cubicBezTo>
                <a:cubicBezTo>
                  <a:pt x="299" y="76"/>
                  <a:pt x="299" y="76"/>
                  <a:pt x="299" y="75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8" y="74"/>
                  <a:pt x="298" y="74"/>
                  <a:pt x="298" y="73"/>
                </a:cubicBezTo>
                <a:cubicBezTo>
                  <a:pt x="298" y="74"/>
                  <a:pt x="298" y="75"/>
                  <a:pt x="298" y="75"/>
                </a:cubicBezTo>
                <a:cubicBezTo>
                  <a:pt x="298" y="76"/>
                  <a:pt x="298" y="76"/>
                  <a:pt x="298" y="77"/>
                </a:cubicBezTo>
                <a:cubicBezTo>
                  <a:pt x="298" y="77"/>
                  <a:pt x="298" y="77"/>
                  <a:pt x="298" y="77"/>
                </a:cubicBezTo>
                <a:cubicBezTo>
                  <a:pt x="298" y="77"/>
                  <a:pt x="298" y="77"/>
                  <a:pt x="298" y="77"/>
                </a:cubicBezTo>
                <a:cubicBezTo>
                  <a:pt x="298" y="77"/>
                  <a:pt x="298" y="77"/>
                  <a:pt x="298" y="77"/>
                </a:cubicBezTo>
                <a:cubicBezTo>
                  <a:pt x="315" y="80"/>
                  <a:pt x="303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8" y="79"/>
                  <a:pt x="288" y="75"/>
                  <a:pt x="297" y="77"/>
                </a:cubicBezTo>
                <a:cubicBezTo>
                  <a:pt x="297" y="77"/>
                  <a:pt x="297" y="77"/>
                  <a:pt x="297" y="77"/>
                </a:cubicBezTo>
                <a:cubicBezTo>
                  <a:pt x="297" y="77"/>
                  <a:pt x="297" y="77"/>
                  <a:pt x="297" y="77"/>
                </a:cubicBezTo>
                <a:cubicBezTo>
                  <a:pt x="297" y="76"/>
                  <a:pt x="297" y="76"/>
                  <a:pt x="297" y="75"/>
                </a:cubicBezTo>
                <a:cubicBezTo>
                  <a:pt x="297" y="75"/>
                  <a:pt x="297" y="75"/>
                  <a:pt x="297" y="74"/>
                </a:cubicBezTo>
                <a:cubicBezTo>
                  <a:pt x="297" y="74"/>
                  <a:pt x="297" y="74"/>
                  <a:pt x="297" y="74"/>
                </a:cubicBezTo>
                <a:cubicBezTo>
                  <a:pt x="297" y="73"/>
                  <a:pt x="297" y="73"/>
                  <a:pt x="297" y="73"/>
                </a:cubicBezTo>
                <a:cubicBezTo>
                  <a:pt x="297" y="73"/>
                  <a:pt x="297" y="73"/>
                  <a:pt x="297" y="73"/>
                </a:cubicBezTo>
                <a:cubicBezTo>
                  <a:pt x="297" y="73"/>
                  <a:pt x="297" y="74"/>
                  <a:pt x="297" y="74"/>
                </a:cubicBezTo>
                <a:cubicBezTo>
                  <a:pt x="297" y="74"/>
                  <a:pt x="297" y="74"/>
                  <a:pt x="297" y="74"/>
                </a:cubicBezTo>
                <a:cubicBezTo>
                  <a:pt x="297" y="74"/>
                  <a:pt x="297" y="74"/>
                  <a:pt x="298" y="74"/>
                </a:cubicBezTo>
                <a:cubicBezTo>
                  <a:pt x="298" y="74"/>
                  <a:pt x="298" y="74"/>
                  <a:pt x="298" y="74"/>
                </a:cubicBezTo>
                <a:cubicBezTo>
                  <a:pt x="298" y="74"/>
                  <a:pt x="299" y="74"/>
                  <a:pt x="299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8" y="74"/>
                  <a:pt x="298" y="74"/>
                  <a:pt x="298" y="74"/>
                </a:cubicBezTo>
                <a:cubicBezTo>
                  <a:pt x="298" y="74"/>
                  <a:pt x="298" y="74"/>
                  <a:pt x="298" y="74"/>
                </a:cubicBezTo>
                <a:cubicBezTo>
                  <a:pt x="298" y="74"/>
                  <a:pt x="298" y="74"/>
                  <a:pt x="298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300" y="74"/>
                  <a:pt x="300" y="74"/>
                  <a:pt x="301" y="74"/>
                </a:cubicBezTo>
                <a:cubicBezTo>
                  <a:pt x="301" y="74"/>
                  <a:pt x="301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3" y="73"/>
                  <a:pt x="303" y="73"/>
                  <a:pt x="302" y="74"/>
                </a:cubicBezTo>
                <a:cubicBezTo>
                  <a:pt x="303" y="73"/>
                  <a:pt x="303" y="73"/>
                  <a:pt x="303" y="73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3" y="73"/>
                  <a:pt x="303" y="73"/>
                  <a:pt x="303" y="73"/>
                </a:cubicBezTo>
                <a:cubicBezTo>
                  <a:pt x="303" y="74"/>
                  <a:pt x="303" y="74"/>
                  <a:pt x="303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1" y="74"/>
                  <a:pt x="301" y="74"/>
                  <a:pt x="301" y="74"/>
                </a:cubicBezTo>
                <a:cubicBezTo>
                  <a:pt x="301" y="74"/>
                  <a:pt x="300" y="75"/>
                  <a:pt x="300" y="75"/>
                </a:cubicBezTo>
                <a:cubicBezTo>
                  <a:pt x="300" y="75"/>
                  <a:pt x="300" y="75"/>
                  <a:pt x="300" y="75"/>
                </a:cubicBezTo>
                <a:cubicBezTo>
                  <a:pt x="300" y="75"/>
                  <a:pt x="300" y="75"/>
                  <a:pt x="300" y="75"/>
                </a:cubicBezTo>
                <a:cubicBezTo>
                  <a:pt x="299" y="75"/>
                  <a:pt x="300" y="75"/>
                  <a:pt x="299" y="75"/>
                </a:cubicBezTo>
                <a:cubicBezTo>
                  <a:pt x="299" y="74"/>
                  <a:pt x="299" y="74"/>
                  <a:pt x="299" y="73"/>
                </a:cubicBezTo>
                <a:cubicBezTo>
                  <a:pt x="298" y="72"/>
                  <a:pt x="298" y="74"/>
                  <a:pt x="297" y="75"/>
                </a:cubicBezTo>
                <a:cubicBezTo>
                  <a:pt x="297" y="75"/>
                  <a:pt x="298" y="75"/>
                  <a:pt x="298" y="75"/>
                </a:cubicBezTo>
                <a:cubicBezTo>
                  <a:pt x="297" y="76"/>
                  <a:pt x="297" y="75"/>
                  <a:pt x="297" y="75"/>
                </a:cubicBezTo>
                <a:cubicBezTo>
                  <a:pt x="296" y="74"/>
                  <a:pt x="296" y="73"/>
                  <a:pt x="297" y="73"/>
                </a:cubicBezTo>
                <a:cubicBezTo>
                  <a:pt x="295" y="72"/>
                  <a:pt x="295" y="70"/>
                  <a:pt x="292" y="69"/>
                </a:cubicBezTo>
                <a:cubicBezTo>
                  <a:pt x="293" y="70"/>
                  <a:pt x="293" y="70"/>
                  <a:pt x="293" y="71"/>
                </a:cubicBezTo>
                <a:cubicBezTo>
                  <a:pt x="294" y="71"/>
                  <a:pt x="294" y="72"/>
                  <a:pt x="295" y="72"/>
                </a:cubicBezTo>
                <a:cubicBezTo>
                  <a:pt x="296" y="73"/>
                  <a:pt x="296" y="74"/>
                  <a:pt x="295" y="75"/>
                </a:cubicBezTo>
                <a:cubicBezTo>
                  <a:pt x="293" y="74"/>
                  <a:pt x="295" y="72"/>
                  <a:pt x="293" y="72"/>
                </a:cubicBezTo>
                <a:cubicBezTo>
                  <a:pt x="293" y="72"/>
                  <a:pt x="292" y="72"/>
                  <a:pt x="292" y="72"/>
                </a:cubicBezTo>
                <a:cubicBezTo>
                  <a:pt x="291" y="73"/>
                  <a:pt x="292" y="73"/>
                  <a:pt x="291" y="74"/>
                </a:cubicBezTo>
                <a:cubicBezTo>
                  <a:pt x="292" y="75"/>
                  <a:pt x="293" y="74"/>
                  <a:pt x="293" y="75"/>
                </a:cubicBezTo>
                <a:cubicBezTo>
                  <a:pt x="293" y="76"/>
                  <a:pt x="293" y="75"/>
                  <a:pt x="292" y="75"/>
                </a:cubicBezTo>
                <a:cubicBezTo>
                  <a:pt x="291" y="74"/>
                  <a:pt x="290" y="73"/>
                  <a:pt x="289" y="73"/>
                </a:cubicBezTo>
                <a:cubicBezTo>
                  <a:pt x="290" y="72"/>
                  <a:pt x="291" y="72"/>
                  <a:pt x="291" y="71"/>
                </a:cubicBezTo>
                <a:cubicBezTo>
                  <a:pt x="288" y="71"/>
                  <a:pt x="284" y="69"/>
                  <a:pt x="283" y="66"/>
                </a:cubicBezTo>
                <a:cubicBezTo>
                  <a:pt x="282" y="67"/>
                  <a:pt x="283" y="69"/>
                  <a:pt x="284" y="70"/>
                </a:cubicBezTo>
                <a:cubicBezTo>
                  <a:pt x="280" y="70"/>
                  <a:pt x="277" y="64"/>
                  <a:pt x="271" y="65"/>
                </a:cubicBezTo>
                <a:cubicBezTo>
                  <a:pt x="269" y="65"/>
                  <a:pt x="271" y="63"/>
                  <a:pt x="267" y="63"/>
                </a:cubicBezTo>
                <a:cubicBezTo>
                  <a:pt x="265" y="62"/>
                  <a:pt x="265" y="64"/>
                  <a:pt x="264" y="64"/>
                </a:cubicBezTo>
                <a:cubicBezTo>
                  <a:pt x="260" y="62"/>
                  <a:pt x="257" y="63"/>
                  <a:pt x="254" y="61"/>
                </a:cubicBezTo>
                <a:cubicBezTo>
                  <a:pt x="253" y="61"/>
                  <a:pt x="253" y="62"/>
                  <a:pt x="252" y="62"/>
                </a:cubicBezTo>
                <a:cubicBezTo>
                  <a:pt x="250" y="62"/>
                  <a:pt x="250" y="63"/>
                  <a:pt x="249" y="64"/>
                </a:cubicBezTo>
                <a:cubicBezTo>
                  <a:pt x="249" y="64"/>
                  <a:pt x="249" y="65"/>
                  <a:pt x="247" y="65"/>
                </a:cubicBezTo>
                <a:cubicBezTo>
                  <a:pt x="247" y="63"/>
                  <a:pt x="250" y="61"/>
                  <a:pt x="247" y="60"/>
                </a:cubicBezTo>
                <a:cubicBezTo>
                  <a:pt x="245" y="60"/>
                  <a:pt x="248" y="61"/>
                  <a:pt x="247" y="63"/>
                </a:cubicBezTo>
                <a:cubicBezTo>
                  <a:pt x="243" y="62"/>
                  <a:pt x="241" y="63"/>
                  <a:pt x="239" y="63"/>
                </a:cubicBezTo>
                <a:cubicBezTo>
                  <a:pt x="235" y="63"/>
                  <a:pt x="233" y="60"/>
                  <a:pt x="229" y="60"/>
                </a:cubicBezTo>
                <a:cubicBezTo>
                  <a:pt x="227" y="60"/>
                  <a:pt x="229" y="63"/>
                  <a:pt x="226" y="62"/>
                </a:cubicBezTo>
                <a:cubicBezTo>
                  <a:pt x="223" y="62"/>
                  <a:pt x="226" y="61"/>
                  <a:pt x="225" y="60"/>
                </a:cubicBezTo>
                <a:cubicBezTo>
                  <a:pt x="225" y="60"/>
                  <a:pt x="222" y="60"/>
                  <a:pt x="223" y="58"/>
                </a:cubicBezTo>
                <a:cubicBezTo>
                  <a:pt x="219" y="59"/>
                  <a:pt x="221" y="60"/>
                  <a:pt x="219" y="62"/>
                </a:cubicBezTo>
                <a:cubicBezTo>
                  <a:pt x="217" y="61"/>
                  <a:pt x="212" y="60"/>
                  <a:pt x="209" y="61"/>
                </a:cubicBezTo>
                <a:cubicBezTo>
                  <a:pt x="207" y="60"/>
                  <a:pt x="209" y="59"/>
                  <a:pt x="210" y="58"/>
                </a:cubicBezTo>
                <a:cubicBezTo>
                  <a:pt x="209" y="57"/>
                  <a:pt x="205" y="58"/>
                  <a:pt x="201" y="58"/>
                </a:cubicBezTo>
                <a:cubicBezTo>
                  <a:pt x="202" y="56"/>
                  <a:pt x="200" y="55"/>
                  <a:pt x="204" y="55"/>
                </a:cubicBezTo>
                <a:cubicBezTo>
                  <a:pt x="204" y="54"/>
                  <a:pt x="202" y="54"/>
                  <a:pt x="200" y="54"/>
                </a:cubicBezTo>
                <a:cubicBezTo>
                  <a:pt x="198" y="54"/>
                  <a:pt x="200" y="56"/>
                  <a:pt x="199" y="57"/>
                </a:cubicBezTo>
                <a:cubicBezTo>
                  <a:pt x="196" y="57"/>
                  <a:pt x="197" y="59"/>
                  <a:pt x="193" y="59"/>
                </a:cubicBezTo>
                <a:cubicBezTo>
                  <a:pt x="192" y="59"/>
                  <a:pt x="192" y="60"/>
                  <a:pt x="192" y="61"/>
                </a:cubicBezTo>
                <a:cubicBezTo>
                  <a:pt x="186" y="60"/>
                  <a:pt x="180" y="60"/>
                  <a:pt x="175" y="59"/>
                </a:cubicBezTo>
                <a:cubicBezTo>
                  <a:pt x="174" y="59"/>
                  <a:pt x="174" y="60"/>
                  <a:pt x="174" y="60"/>
                </a:cubicBezTo>
                <a:cubicBezTo>
                  <a:pt x="170" y="60"/>
                  <a:pt x="167" y="61"/>
                  <a:pt x="165" y="60"/>
                </a:cubicBezTo>
                <a:cubicBezTo>
                  <a:pt x="164" y="60"/>
                  <a:pt x="165" y="59"/>
                  <a:pt x="165" y="59"/>
                </a:cubicBezTo>
                <a:cubicBezTo>
                  <a:pt x="164" y="58"/>
                  <a:pt x="161" y="59"/>
                  <a:pt x="160" y="59"/>
                </a:cubicBezTo>
                <a:cubicBezTo>
                  <a:pt x="159" y="59"/>
                  <a:pt x="159" y="60"/>
                  <a:pt x="158" y="60"/>
                </a:cubicBezTo>
                <a:cubicBezTo>
                  <a:pt x="156" y="62"/>
                  <a:pt x="161" y="60"/>
                  <a:pt x="160" y="62"/>
                </a:cubicBezTo>
                <a:cubicBezTo>
                  <a:pt x="155" y="64"/>
                  <a:pt x="157" y="59"/>
                  <a:pt x="152" y="61"/>
                </a:cubicBezTo>
                <a:cubicBezTo>
                  <a:pt x="152" y="60"/>
                  <a:pt x="153" y="60"/>
                  <a:pt x="153" y="59"/>
                </a:cubicBezTo>
                <a:cubicBezTo>
                  <a:pt x="150" y="58"/>
                  <a:pt x="147" y="61"/>
                  <a:pt x="146" y="59"/>
                </a:cubicBezTo>
                <a:cubicBezTo>
                  <a:pt x="145" y="59"/>
                  <a:pt x="145" y="60"/>
                  <a:pt x="145" y="60"/>
                </a:cubicBezTo>
                <a:cubicBezTo>
                  <a:pt x="139" y="59"/>
                  <a:pt x="135" y="60"/>
                  <a:pt x="130" y="60"/>
                </a:cubicBezTo>
                <a:cubicBezTo>
                  <a:pt x="130" y="59"/>
                  <a:pt x="133" y="60"/>
                  <a:pt x="133" y="59"/>
                </a:cubicBezTo>
                <a:cubicBezTo>
                  <a:pt x="132" y="57"/>
                  <a:pt x="122" y="61"/>
                  <a:pt x="129" y="61"/>
                </a:cubicBezTo>
                <a:cubicBezTo>
                  <a:pt x="128" y="62"/>
                  <a:pt x="124" y="61"/>
                  <a:pt x="122" y="61"/>
                </a:cubicBezTo>
                <a:cubicBezTo>
                  <a:pt x="122" y="60"/>
                  <a:pt x="121" y="59"/>
                  <a:pt x="121" y="58"/>
                </a:cubicBezTo>
                <a:cubicBezTo>
                  <a:pt x="120" y="58"/>
                  <a:pt x="120" y="59"/>
                  <a:pt x="121" y="59"/>
                </a:cubicBezTo>
                <a:cubicBezTo>
                  <a:pt x="119" y="60"/>
                  <a:pt x="117" y="59"/>
                  <a:pt x="114" y="59"/>
                </a:cubicBezTo>
                <a:cubicBezTo>
                  <a:pt x="113" y="58"/>
                  <a:pt x="112" y="58"/>
                  <a:pt x="111" y="58"/>
                </a:cubicBezTo>
                <a:cubicBezTo>
                  <a:pt x="111" y="58"/>
                  <a:pt x="111" y="58"/>
                  <a:pt x="111" y="58"/>
                </a:cubicBezTo>
                <a:cubicBezTo>
                  <a:pt x="110" y="58"/>
                  <a:pt x="110" y="59"/>
                  <a:pt x="110" y="59"/>
                </a:cubicBezTo>
                <a:cubicBezTo>
                  <a:pt x="109" y="59"/>
                  <a:pt x="110" y="57"/>
                  <a:pt x="108" y="58"/>
                </a:cubicBezTo>
                <a:cubicBezTo>
                  <a:pt x="108" y="59"/>
                  <a:pt x="109" y="59"/>
                  <a:pt x="109" y="59"/>
                </a:cubicBezTo>
                <a:cubicBezTo>
                  <a:pt x="109" y="60"/>
                  <a:pt x="107" y="59"/>
                  <a:pt x="107" y="58"/>
                </a:cubicBezTo>
                <a:cubicBezTo>
                  <a:pt x="106" y="58"/>
                  <a:pt x="107" y="60"/>
                  <a:pt x="106" y="60"/>
                </a:cubicBezTo>
                <a:cubicBezTo>
                  <a:pt x="105" y="60"/>
                  <a:pt x="105" y="58"/>
                  <a:pt x="105" y="57"/>
                </a:cubicBezTo>
                <a:cubicBezTo>
                  <a:pt x="104" y="57"/>
                  <a:pt x="103" y="58"/>
                  <a:pt x="102" y="58"/>
                </a:cubicBezTo>
                <a:cubicBezTo>
                  <a:pt x="102" y="58"/>
                  <a:pt x="102" y="58"/>
                  <a:pt x="101" y="58"/>
                </a:cubicBezTo>
                <a:cubicBezTo>
                  <a:pt x="101" y="58"/>
                  <a:pt x="101" y="59"/>
                  <a:pt x="101" y="59"/>
                </a:cubicBezTo>
                <a:cubicBezTo>
                  <a:pt x="100" y="59"/>
                  <a:pt x="99" y="59"/>
                  <a:pt x="98" y="60"/>
                </a:cubicBezTo>
                <a:cubicBezTo>
                  <a:pt x="98" y="61"/>
                  <a:pt x="97" y="62"/>
                  <a:pt x="97" y="62"/>
                </a:cubicBezTo>
                <a:cubicBezTo>
                  <a:pt x="96" y="63"/>
                  <a:pt x="97" y="65"/>
                  <a:pt x="95" y="64"/>
                </a:cubicBezTo>
                <a:cubicBezTo>
                  <a:pt x="95" y="64"/>
                  <a:pt x="94" y="64"/>
                  <a:pt x="94" y="65"/>
                </a:cubicBezTo>
                <a:cubicBezTo>
                  <a:pt x="94" y="65"/>
                  <a:pt x="95" y="66"/>
                  <a:pt x="95" y="66"/>
                </a:cubicBezTo>
                <a:cubicBezTo>
                  <a:pt x="95" y="66"/>
                  <a:pt x="94" y="66"/>
                  <a:pt x="94" y="66"/>
                </a:cubicBezTo>
                <a:cubicBezTo>
                  <a:pt x="93" y="67"/>
                  <a:pt x="93" y="67"/>
                  <a:pt x="95" y="68"/>
                </a:cubicBezTo>
                <a:cubicBezTo>
                  <a:pt x="94" y="70"/>
                  <a:pt x="94" y="70"/>
                  <a:pt x="94" y="72"/>
                </a:cubicBezTo>
                <a:cubicBezTo>
                  <a:pt x="94" y="72"/>
                  <a:pt x="94" y="73"/>
                  <a:pt x="94" y="73"/>
                </a:cubicBezTo>
                <a:cubicBezTo>
                  <a:pt x="94" y="73"/>
                  <a:pt x="94" y="73"/>
                  <a:pt x="94" y="73"/>
                </a:cubicBezTo>
                <a:cubicBezTo>
                  <a:pt x="94" y="74"/>
                  <a:pt x="94" y="74"/>
                  <a:pt x="94" y="74"/>
                </a:cubicBezTo>
                <a:cubicBezTo>
                  <a:pt x="94" y="75"/>
                  <a:pt x="93" y="75"/>
                  <a:pt x="92" y="76"/>
                </a:cubicBezTo>
                <a:cubicBezTo>
                  <a:pt x="92" y="78"/>
                  <a:pt x="94" y="79"/>
                  <a:pt x="91" y="80"/>
                </a:cubicBezTo>
                <a:cubicBezTo>
                  <a:pt x="92" y="81"/>
                  <a:pt x="92" y="82"/>
                  <a:pt x="92" y="83"/>
                </a:cubicBezTo>
                <a:cubicBezTo>
                  <a:pt x="90" y="95"/>
                  <a:pt x="88" y="108"/>
                  <a:pt x="88" y="120"/>
                </a:cubicBezTo>
                <a:cubicBezTo>
                  <a:pt x="88" y="121"/>
                  <a:pt x="87" y="121"/>
                  <a:pt x="86" y="121"/>
                </a:cubicBezTo>
                <a:cubicBezTo>
                  <a:pt x="88" y="131"/>
                  <a:pt x="86" y="140"/>
                  <a:pt x="86" y="148"/>
                </a:cubicBezTo>
                <a:cubicBezTo>
                  <a:pt x="86" y="151"/>
                  <a:pt x="89" y="149"/>
                  <a:pt x="88" y="152"/>
                </a:cubicBezTo>
                <a:cubicBezTo>
                  <a:pt x="86" y="152"/>
                  <a:pt x="85" y="153"/>
                  <a:pt x="85" y="155"/>
                </a:cubicBezTo>
                <a:cubicBezTo>
                  <a:pt x="86" y="156"/>
                  <a:pt x="86" y="152"/>
                  <a:pt x="88" y="153"/>
                </a:cubicBezTo>
                <a:cubicBezTo>
                  <a:pt x="88" y="156"/>
                  <a:pt x="87" y="158"/>
                  <a:pt x="86" y="158"/>
                </a:cubicBezTo>
                <a:cubicBezTo>
                  <a:pt x="86" y="159"/>
                  <a:pt x="87" y="160"/>
                  <a:pt x="88" y="160"/>
                </a:cubicBezTo>
                <a:cubicBezTo>
                  <a:pt x="88" y="166"/>
                  <a:pt x="88" y="169"/>
                  <a:pt x="87" y="176"/>
                </a:cubicBezTo>
                <a:cubicBezTo>
                  <a:pt x="84" y="173"/>
                  <a:pt x="84" y="173"/>
                  <a:pt x="81" y="172"/>
                </a:cubicBezTo>
                <a:cubicBezTo>
                  <a:pt x="80" y="174"/>
                  <a:pt x="81" y="174"/>
                  <a:pt x="82" y="174"/>
                </a:cubicBezTo>
                <a:cubicBezTo>
                  <a:pt x="82" y="177"/>
                  <a:pt x="80" y="177"/>
                  <a:pt x="78" y="178"/>
                </a:cubicBezTo>
                <a:cubicBezTo>
                  <a:pt x="79" y="182"/>
                  <a:pt x="77" y="186"/>
                  <a:pt x="79" y="189"/>
                </a:cubicBezTo>
                <a:cubicBezTo>
                  <a:pt x="79" y="191"/>
                  <a:pt x="77" y="190"/>
                  <a:pt x="77" y="192"/>
                </a:cubicBezTo>
                <a:cubicBezTo>
                  <a:pt x="77" y="193"/>
                  <a:pt x="78" y="193"/>
                  <a:pt x="78" y="194"/>
                </a:cubicBezTo>
                <a:cubicBezTo>
                  <a:pt x="79" y="197"/>
                  <a:pt x="77" y="197"/>
                  <a:pt x="77" y="200"/>
                </a:cubicBezTo>
                <a:cubicBezTo>
                  <a:pt x="76" y="201"/>
                  <a:pt x="75" y="202"/>
                  <a:pt x="75" y="205"/>
                </a:cubicBezTo>
                <a:cubicBezTo>
                  <a:pt x="77" y="207"/>
                  <a:pt x="76" y="197"/>
                  <a:pt x="77" y="203"/>
                </a:cubicBezTo>
                <a:cubicBezTo>
                  <a:pt x="77" y="205"/>
                  <a:pt x="77" y="207"/>
                  <a:pt x="77" y="207"/>
                </a:cubicBezTo>
                <a:cubicBezTo>
                  <a:pt x="77" y="209"/>
                  <a:pt x="78" y="210"/>
                  <a:pt x="78" y="211"/>
                </a:cubicBezTo>
                <a:cubicBezTo>
                  <a:pt x="78" y="213"/>
                  <a:pt x="77" y="213"/>
                  <a:pt x="77" y="215"/>
                </a:cubicBezTo>
                <a:cubicBezTo>
                  <a:pt x="77" y="222"/>
                  <a:pt x="77" y="231"/>
                  <a:pt x="77" y="235"/>
                </a:cubicBezTo>
                <a:cubicBezTo>
                  <a:pt x="77" y="237"/>
                  <a:pt x="78" y="236"/>
                  <a:pt x="78" y="237"/>
                </a:cubicBezTo>
                <a:cubicBezTo>
                  <a:pt x="77" y="241"/>
                  <a:pt x="77" y="249"/>
                  <a:pt x="79" y="254"/>
                </a:cubicBezTo>
                <a:cubicBezTo>
                  <a:pt x="80" y="256"/>
                  <a:pt x="79" y="257"/>
                  <a:pt x="79" y="258"/>
                </a:cubicBezTo>
                <a:cubicBezTo>
                  <a:pt x="79" y="260"/>
                  <a:pt x="80" y="261"/>
                  <a:pt x="80" y="261"/>
                </a:cubicBezTo>
                <a:cubicBezTo>
                  <a:pt x="80" y="263"/>
                  <a:pt x="79" y="263"/>
                  <a:pt x="78" y="263"/>
                </a:cubicBezTo>
                <a:cubicBezTo>
                  <a:pt x="78" y="264"/>
                  <a:pt x="79" y="268"/>
                  <a:pt x="79" y="268"/>
                </a:cubicBezTo>
                <a:cubicBezTo>
                  <a:pt x="79" y="270"/>
                  <a:pt x="80" y="271"/>
                  <a:pt x="79" y="274"/>
                </a:cubicBezTo>
                <a:cubicBezTo>
                  <a:pt x="80" y="273"/>
                  <a:pt x="80" y="271"/>
                  <a:pt x="80" y="270"/>
                </a:cubicBezTo>
                <a:cubicBezTo>
                  <a:pt x="81" y="268"/>
                  <a:pt x="80" y="276"/>
                  <a:pt x="80" y="279"/>
                </a:cubicBezTo>
                <a:cubicBezTo>
                  <a:pt x="79" y="276"/>
                  <a:pt x="78" y="281"/>
                  <a:pt x="77" y="277"/>
                </a:cubicBezTo>
                <a:cubicBezTo>
                  <a:pt x="76" y="278"/>
                  <a:pt x="79" y="279"/>
                  <a:pt x="78" y="282"/>
                </a:cubicBezTo>
                <a:cubicBezTo>
                  <a:pt x="79" y="284"/>
                  <a:pt x="80" y="280"/>
                  <a:pt x="80" y="282"/>
                </a:cubicBezTo>
                <a:cubicBezTo>
                  <a:pt x="80" y="286"/>
                  <a:pt x="79" y="282"/>
                  <a:pt x="78" y="284"/>
                </a:cubicBezTo>
                <a:cubicBezTo>
                  <a:pt x="78" y="286"/>
                  <a:pt x="80" y="285"/>
                  <a:pt x="80" y="286"/>
                </a:cubicBezTo>
                <a:cubicBezTo>
                  <a:pt x="80" y="287"/>
                  <a:pt x="79" y="291"/>
                  <a:pt x="81" y="290"/>
                </a:cubicBezTo>
                <a:cubicBezTo>
                  <a:pt x="81" y="295"/>
                  <a:pt x="81" y="299"/>
                  <a:pt x="80" y="303"/>
                </a:cubicBezTo>
                <a:cubicBezTo>
                  <a:pt x="78" y="303"/>
                  <a:pt x="78" y="305"/>
                  <a:pt x="77" y="303"/>
                </a:cubicBezTo>
                <a:cubicBezTo>
                  <a:pt x="76" y="307"/>
                  <a:pt x="75" y="316"/>
                  <a:pt x="76" y="320"/>
                </a:cubicBezTo>
                <a:cubicBezTo>
                  <a:pt x="76" y="321"/>
                  <a:pt x="77" y="321"/>
                  <a:pt x="77" y="321"/>
                </a:cubicBezTo>
                <a:cubicBezTo>
                  <a:pt x="78" y="329"/>
                  <a:pt x="76" y="338"/>
                  <a:pt x="78" y="342"/>
                </a:cubicBezTo>
                <a:cubicBezTo>
                  <a:pt x="77" y="347"/>
                  <a:pt x="76" y="353"/>
                  <a:pt x="79" y="353"/>
                </a:cubicBezTo>
                <a:cubicBezTo>
                  <a:pt x="78" y="356"/>
                  <a:pt x="79" y="358"/>
                  <a:pt x="79" y="361"/>
                </a:cubicBezTo>
                <a:cubicBezTo>
                  <a:pt x="79" y="363"/>
                  <a:pt x="79" y="365"/>
                  <a:pt x="79" y="366"/>
                </a:cubicBezTo>
                <a:cubicBezTo>
                  <a:pt x="79" y="368"/>
                  <a:pt x="80" y="369"/>
                  <a:pt x="80" y="369"/>
                </a:cubicBezTo>
                <a:cubicBezTo>
                  <a:pt x="81" y="373"/>
                  <a:pt x="80" y="378"/>
                  <a:pt x="80" y="382"/>
                </a:cubicBezTo>
                <a:cubicBezTo>
                  <a:pt x="81" y="385"/>
                  <a:pt x="80" y="391"/>
                  <a:pt x="81" y="396"/>
                </a:cubicBezTo>
                <a:cubicBezTo>
                  <a:pt x="81" y="400"/>
                  <a:pt x="83" y="402"/>
                  <a:pt x="83" y="405"/>
                </a:cubicBezTo>
                <a:cubicBezTo>
                  <a:pt x="83" y="408"/>
                  <a:pt x="82" y="412"/>
                  <a:pt x="83" y="415"/>
                </a:cubicBezTo>
                <a:cubicBezTo>
                  <a:pt x="81" y="415"/>
                  <a:pt x="81" y="416"/>
                  <a:pt x="80" y="416"/>
                </a:cubicBezTo>
                <a:cubicBezTo>
                  <a:pt x="80" y="413"/>
                  <a:pt x="77" y="414"/>
                  <a:pt x="77" y="412"/>
                </a:cubicBezTo>
                <a:cubicBezTo>
                  <a:pt x="76" y="412"/>
                  <a:pt x="78" y="415"/>
                  <a:pt x="77" y="417"/>
                </a:cubicBezTo>
                <a:cubicBezTo>
                  <a:pt x="75" y="415"/>
                  <a:pt x="72" y="414"/>
                  <a:pt x="71" y="418"/>
                </a:cubicBezTo>
                <a:cubicBezTo>
                  <a:pt x="71" y="419"/>
                  <a:pt x="72" y="420"/>
                  <a:pt x="72" y="421"/>
                </a:cubicBezTo>
                <a:cubicBezTo>
                  <a:pt x="72" y="423"/>
                  <a:pt x="72" y="428"/>
                  <a:pt x="72" y="432"/>
                </a:cubicBezTo>
                <a:cubicBezTo>
                  <a:pt x="72" y="435"/>
                  <a:pt x="74" y="437"/>
                  <a:pt x="72" y="440"/>
                </a:cubicBezTo>
                <a:cubicBezTo>
                  <a:pt x="75" y="443"/>
                  <a:pt x="74" y="453"/>
                  <a:pt x="75" y="459"/>
                </a:cubicBezTo>
                <a:cubicBezTo>
                  <a:pt x="75" y="461"/>
                  <a:pt x="76" y="462"/>
                  <a:pt x="77" y="464"/>
                </a:cubicBezTo>
                <a:cubicBezTo>
                  <a:pt x="78" y="469"/>
                  <a:pt x="76" y="475"/>
                  <a:pt x="76" y="481"/>
                </a:cubicBezTo>
                <a:cubicBezTo>
                  <a:pt x="74" y="480"/>
                  <a:pt x="73" y="484"/>
                  <a:pt x="72" y="484"/>
                </a:cubicBezTo>
                <a:cubicBezTo>
                  <a:pt x="71" y="485"/>
                  <a:pt x="71" y="486"/>
                  <a:pt x="71" y="486"/>
                </a:cubicBezTo>
                <a:cubicBezTo>
                  <a:pt x="71" y="487"/>
                  <a:pt x="71" y="488"/>
                  <a:pt x="70" y="488"/>
                </a:cubicBezTo>
                <a:cubicBezTo>
                  <a:pt x="70" y="490"/>
                  <a:pt x="69" y="491"/>
                  <a:pt x="68" y="492"/>
                </a:cubicBezTo>
                <a:cubicBezTo>
                  <a:pt x="68" y="493"/>
                  <a:pt x="67" y="493"/>
                  <a:pt x="66" y="495"/>
                </a:cubicBezTo>
                <a:cubicBezTo>
                  <a:pt x="66" y="495"/>
                  <a:pt x="66" y="496"/>
                  <a:pt x="65" y="496"/>
                </a:cubicBezTo>
                <a:cubicBezTo>
                  <a:pt x="65" y="497"/>
                  <a:pt x="65" y="496"/>
                  <a:pt x="65" y="496"/>
                </a:cubicBezTo>
                <a:cubicBezTo>
                  <a:pt x="65" y="496"/>
                  <a:pt x="65" y="496"/>
                  <a:pt x="65" y="496"/>
                </a:cubicBezTo>
                <a:cubicBezTo>
                  <a:pt x="65" y="495"/>
                  <a:pt x="65" y="495"/>
                  <a:pt x="65" y="495"/>
                </a:cubicBezTo>
                <a:cubicBezTo>
                  <a:pt x="65" y="495"/>
                  <a:pt x="65" y="495"/>
                  <a:pt x="65" y="494"/>
                </a:cubicBezTo>
                <a:cubicBezTo>
                  <a:pt x="63" y="497"/>
                  <a:pt x="63" y="494"/>
                  <a:pt x="62" y="490"/>
                </a:cubicBezTo>
                <a:cubicBezTo>
                  <a:pt x="61" y="492"/>
                  <a:pt x="60" y="491"/>
                  <a:pt x="59" y="490"/>
                </a:cubicBezTo>
                <a:cubicBezTo>
                  <a:pt x="58" y="488"/>
                  <a:pt x="57" y="486"/>
                  <a:pt x="56" y="486"/>
                </a:cubicBezTo>
                <a:cubicBezTo>
                  <a:pt x="56" y="488"/>
                  <a:pt x="55" y="488"/>
                  <a:pt x="55" y="489"/>
                </a:cubicBezTo>
                <a:cubicBezTo>
                  <a:pt x="54" y="489"/>
                  <a:pt x="54" y="488"/>
                  <a:pt x="54" y="487"/>
                </a:cubicBezTo>
                <a:cubicBezTo>
                  <a:pt x="54" y="487"/>
                  <a:pt x="54" y="486"/>
                  <a:pt x="54" y="486"/>
                </a:cubicBezTo>
                <a:cubicBezTo>
                  <a:pt x="54" y="486"/>
                  <a:pt x="54" y="485"/>
                  <a:pt x="54" y="485"/>
                </a:cubicBezTo>
                <a:cubicBezTo>
                  <a:pt x="54" y="485"/>
                  <a:pt x="54" y="486"/>
                  <a:pt x="54" y="486"/>
                </a:cubicBezTo>
                <a:cubicBezTo>
                  <a:pt x="54" y="486"/>
                  <a:pt x="54" y="486"/>
                  <a:pt x="54" y="485"/>
                </a:cubicBezTo>
                <a:cubicBezTo>
                  <a:pt x="54" y="485"/>
                  <a:pt x="54" y="485"/>
                  <a:pt x="54" y="485"/>
                </a:cubicBezTo>
                <a:cubicBezTo>
                  <a:pt x="54" y="485"/>
                  <a:pt x="54" y="486"/>
                  <a:pt x="53" y="486"/>
                </a:cubicBezTo>
                <a:cubicBezTo>
                  <a:pt x="53" y="486"/>
                  <a:pt x="53" y="486"/>
                  <a:pt x="53" y="486"/>
                </a:cubicBezTo>
                <a:cubicBezTo>
                  <a:pt x="52" y="486"/>
                  <a:pt x="52" y="486"/>
                  <a:pt x="51" y="488"/>
                </a:cubicBezTo>
                <a:cubicBezTo>
                  <a:pt x="50" y="488"/>
                  <a:pt x="50" y="487"/>
                  <a:pt x="50" y="486"/>
                </a:cubicBezTo>
                <a:cubicBezTo>
                  <a:pt x="50" y="487"/>
                  <a:pt x="49" y="486"/>
                  <a:pt x="48" y="488"/>
                </a:cubicBezTo>
                <a:cubicBezTo>
                  <a:pt x="48" y="488"/>
                  <a:pt x="48" y="490"/>
                  <a:pt x="48" y="490"/>
                </a:cubicBezTo>
                <a:cubicBezTo>
                  <a:pt x="47" y="491"/>
                  <a:pt x="45" y="489"/>
                  <a:pt x="45" y="491"/>
                </a:cubicBezTo>
                <a:cubicBezTo>
                  <a:pt x="44" y="491"/>
                  <a:pt x="45" y="492"/>
                  <a:pt x="45" y="493"/>
                </a:cubicBezTo>
                <a:cubicBezTo>
                  <a:pt x="45" y="491"/>
                  <a:pt x="44" y="490"/>
                  <a:pt x="42" y="488"/>
                </a:cubicBezTo>
                <a:cubicBezTo>
                  <a:pt x="43" y="485"/>
                  <a:pt x="42" y="484"/>
                  <a:pt x="42" y="481"/>
                </a:cubicBezTo>
                <a:cubicBezTo>
                  <a:pt x="42" y="480"/>
                  <a:pt x="41" y="481"/>
                  <a:pt x="40" y="480"/>
                </a:cubicBezTo>
                <a:cubicBezTo>
                  <a:pt x="43" y="476"/>
                  <a:pt x="42" y="467"/>
                  <a:pt x="45" y="463"/>
                </a:cubicBezTo>
                <a:cubicBezTo>
                  <a:pt x="45" y="455"/>
                  <a:pt x="45" y="455"/>
                  <a:pt x="45" y="455"/>
                </a:cubicBezTo>
                <a:cubicBezTo>
                  <a:pt x="42" y="455"/>
                  <a:pt x="40" y="458"/>
                  <a:pt x="37" y="459"/>
                </a:cubicBezTo>
                <a:cubicBezTo>
                  <a:pt x="37" y="453"/>
                  <a:pt x="34" y="460"/>
                  <a:pt x="32" y="457"/>
                </a:cubicBezTo>
                <a:cubicBezTo>
                  <a:pt x="32" y="453"/>
                  <a:pt x="32" y="453"/>
                  <a:pt x="32" y="453"/>
                </a:cubicBezTo>
                <a:cubicBezTo>
                  <a:pt x="31" y="453"/>
                  <a:pt x="30" y="455"/>
                  <a:pt x="28" y="454"/>
                </a:cubicBezTo>
                <a:cubicBezTo>
                  <a:pt x="29" y="449"/>
                  <a:pt x="29" y="448"/>
                  <a:pt x="29" y="443"/>
                </a:cubicBezTo>
                <a:cubicBezTo>
                  <a:pt x="30" y="443"/>
                  <a:pt x="31" y="442"/>
                  <a:pt x="31" y="440"/>
                </a:cubicBezTo>
                <a:cubicBezTo>
                  <a:pt x="31" y="436"/>
                  <a:pt x="30" y="440"/>
                  <a:pt x="30" y="438"/>
                </a:cubicBezTo>
                <a:cubicBezTo>
                  <a:pt x="30" y="434"/>
                  <a:pt x="30" y="434"/>
                  <a:pt x="30" y="434"/>
                </a:cubicBezTo>
                <a:cubicBezTo>
                  <a:pt x="32" y="434"/>
                  <a:pt x="32" y="434"/>
                  <a:pt x="32" y="434"/>
                </a:cubicBezTo>
                <a:cubicBezTo>
                  <a:pt x="31" y="430"/>
                  <a:pt x="34" y="427"/>
                  <a:pt x="31" y="426"/>
                </a:cubicBezTo>
                <a:cubicBezTo>
                  <a:pt x="31" y="426"/>
                  <a:pt x="33" y="432"/>
                  <a:pt x="30" y="431"/>
                </a:cubicBezTo>
                <a:cubicBezTo>
                  <a:pt x="30" y="401"/>
                  <a:pt x="30" y="401"/>
                  <a:pt x="30" y="401"/>
                </a:cubicBezTo>
                <a:cubicBezTo>
                  <a:pt x="29" y="400"/>
                  <a:pt x="29" y="399"/>
                  <a:pt x="28" y="398"/>
                </a:cubicBezTo>
                <a:cubicBezTo>
                  <a:pt x="27" y="398"/>
                  <a:pt x="27" y="400"/>
                  <a:pt x="25" y="399"/>
                </a:cubicBezTo>
                <a:cubicBezTo>
                  <a:pt x="24" y="394"/>
                  <a:pt x="23" y="395"/>
                  <a:pt x="24" y="389"/>
                </a:cubicBezTo>
                <a:cubicBezTo>
                  <a:pt x="22" y="388"/>
                  <a:pt x="23" y="391"/>
                  <a:pt x="22" y="393"/>
                </a:cubicBezTo>
                <a:cubicBezTo>
                  <a:pt x="22" y="396"/>
                  <a:pt x="22" y="391"/>
                  <a:pt x="22" y="390"/>
                </a:cubicBezTo>
                <a:cubicBezTo>
                  <a:pt x="23" y="383"/>
                  <a:pt x="20" y="372"/>
                  <a:pt x="24" y="370"/>
                </a:cubicBezTo>
                <a:cubicBezTo>
                  <a:pt x="23" y="368"/>
                  <a:pt x="21" y="367"/>
                  <a:pt x="22" y="362"/>
                </a:cubicBezTo>
                <a:cubicBezTo>
                  <a:pt x="23" y="362"/>
                  <a:pt x="22" y="365"/>
                  <a:pt x="23" y="365"/>
                </a:cubicBezTo>
                <a:cubicBezTo>
                  <a:pt x="24" y="365"/>
                  <a:pt x="24" y="364"/>
                  <a:pt x="24" y="364"/>
                </a:cubicBezTo>
                <a:cubicBezTo>
                  <a:pt x="24" y="362"/>
                  <a:pt x="24" y="360"/>
                  <a:pt x="22" y="359"/>
                </a:cubicBezTo>
                <a:cubicBezTo>
                  <a:pt x="22" y="352"/>
                  <a:pt x="24" y="347"/>
                  <a:pt x="22" y="342"/>
                </a:cubicBezTo>
                <a:cubicBezTo>
                  <a:pt x="24" y="347"/>
                  <a:pt x="24" y="338"/>
                  <a:pt x="22" y="337"/>
                </a:cubicBezTo>
                <a:cubicBezTo>
                  <a:pt x="22" y="331"/>
                  <a:pt x="23" y="324"/>
                  <a:pt x="23" y="318"/>
                </a:cubicBezTo>
                <a:cubicBezTo>
                  <a:pt x="22" y="304"/>
                  <a:pt x="25" y="286"/>
                  <a:pt x="22" y="276"/>
                </a:cubicBezTo>
                <a:cubicBezTo>
                  <a:pt x="23" y="274"/>
                  <a:pt x="24" y="276"/>
                  <a:pt x="24" y="276"/>
                </a:cubicBezTo>
                <a:cubicBezTo>
                  <a:pt x="24" y="275"/>
                  <a:pt x="24" y="274"/>
                  <a:pt x="25" y="274"/>
                </a:cubicBezTo>
                <a:cubicBezTo>
                  <a:pt x="25" y="271"/>
                  <a:pt x="24" y="272"/>
                  <a:pt x="24" y="269"/>
                </a:cubicBezTo>
                <a:cubicBezTo>
                  <a:pt x="24" y="267"/>
                  <a:pt x="25" y="265"/>
                  <a:pt x="25" y="263"/>
                </a:cubicBezTo>
                <a:cubicBezTo>
                  <a:pt x="25" y="261"/>
                  <a:pt x="24" y="261"/>
                  <a:pt x="24" y="258"/>
                </a:cubicBezTo>
                <a:cubicBezTo>
                  <a:pt x="24" y="256"/>
                  <a:pt x="25" y="255"/>
                  <a:pt x="26" y="256"/>
                </a:cubicBezTo>
                <a:cubicBezTo>
                  <a:pt x="26" y="253"/>
                  <a:pt x="24" y="253"/>
                  <a:pt x="25" y="249"/>
                </a:cubicBezTo>
                <a:cubicBezTo>
                  <a:pt x="25" y="249"/>
                  <a:pt x="25" y="251"/>
                  <a:pt x="26" y="251"/>
                </a:cubicBezTo>
                <a:cubicBezTo>
                  <a:pt x="27" y="250"/>
                  <a:pt x="26" y="247"/>
                  <a:pt x="27" y="244"/>
                </a:cubicBezTo>
                <a:cubicBezTo>
                  <a:pt x="27" y="244"/>
                  <a:pt x="28" y="242"/>
                  <a:pt x="28" y="242"/>
                </a:cubicBezTo>
                <a:cubicBezTo>
                  <a:pt x="29" y="235"/>
                  <a:pt x="28" y="227"/>
                  <a:pt x="28" y="223"/>
                </a:cubicBezTo>
                <a:cubicBezTo>
                  <a:pt x="28" y="222"/>
                  <a:pt x="27" y="221"/>
                  <a:pt x="27" y="221"/>
                </a:cubicBezTo>
                <a:cubicBezTo>
                  <a:pt x="29" y="217"/>
                  <a:pt x="28" y="210"/>
                  <a:pt x="27" y="205"/>
                </a:cubicBezTo>
                <a:cubicBezTo>
                  <a:pt x="29" y="205"/>
                  <a:pt x="29" y="205"/>
                  <a:pt x="29" y="205"/>
                </a:cubicBezTo>
                <a:cubicBezTo>
                  <a:pt x="29" y="203"/>
                  <a:pt x="29" y="200"/>
                  <a:pt x="28" y="199"/>
                </a:cubicBezTo>
                <a:cubicBezTo>
                  <a:pt x="29" y="196"/>
                  <a:pt x="29" y="200"/>
                  <a:pt x="30" y="200"/>
                </a:cubicBezTo>
                <a:cubicBezTo>
                  <a:pt x="30" y="197"/>
                  <a:pt x="29" y="196"/>
                  <a:pt x="29" y="193"/>
                </a:cubicBezTo>
                <a:cubicBezTo>
                  <a:pt x="30" y="189"/>
                  <a:pt x="30" y="183"/>
                  <a:pt x="29" y="180"/>
                </a:cubicBezTo>
                <a:cubicBezTo>
                  <a:pt x="29" y="178"/>
                  <a:pt x="30" y="177"/>
                  <a:pt x="30" y="176"/>
                </a:cubicBezTo>
                <a:cubicBezTo>
                  <a:pt x="28" y="162"/>
                  <a:pt x="29" y="146"/>
                  <a:pt x="32" y="130"/>
                </a:cubicBezTo>
                <a:cubicBezTo>
                  <a:pt x="32" y="127"/>
                  <a:pt x="32" y="125"/>
                  <a:pt x="31" y="123"/>
                </a:cubicBezTo>
                <a:cubicBezTo>
                  <a:pt x="32" y="119"/>
                  <a:pt x="33" y="116"/>
                  <a:pt x="34" y="111"/>
                </a:cubicBezTo>
                <a:cubicBezTo>
                  <a:pt x="36" y="112"/>
                  <a:pt x="36" y="112"/>
                  <a:pt x="36" y="112"/>
                </a:cubicBezTo>
                <a:cubicBezTo>
                  <a:pt x="36" y="108"/>
                  <a:pt x="34" y="102"/>
                  <a:pt x="37" y="99"/>
                </a:cubicBezTo>
                <a:cubicBezTo>
                  <a:pt x="39" y="100"/>
                  <a:pt x="36" y="104"/>
                  <a:pt x="36" y="106"/>
                </a:cubicBezTo>
                <a:cubicBezTo>
                  <a:pt x="36" y="108"/>
                  <a:pt x="38" y="108"/>
                  <a:pt x="38" y="112"/>
                </a:cubicBezTo>
                <a:cubicBezTo>
                  <a:pt x="38" y="111"/>
                  <a:pt x="39" y="110"/>
                  <a:pt x="39" y="108"/>
                </a:cubicBezTo>
                <a:cubicBezTo>
                  <a:pt x="40" y="111"/>
                  <a:pt x="43" y="110"/>
                  <a:pt x="44" y="112"/>
                </a:cubicBezTo>
                <a:cubicBezTo>
                  <a:pt x="46" y="116"/>
                  <a:pt x="43" y="121"/>
                  <a:pt x="44" y="126"/>
                </a:cubicBezTo>
                <a:cubicBezTo>
                  <a:pt x="44" y="127"/>
                  <a:pt x="43" y="130"/>
                  <a:pt x="42" y="129"/>
                </a:cubicBezTo>
                <a:cubicBezTo>
                  <a:pt x="42" y="131"/>
                  <a:pt x="42" y="132"/>
                  <a:pt x="43" y="133"/>
                </a:cubicBezTo>
                <a:cubicBezTo>
                  <a:pt x="44" y="133"/>
                  <a:pt x="44" y="132"/>
                  <a:pt x="44" y="130"/>
                </a:cubicBezTo>
                <a:cubicBezTo>
                  <a:pt x="45" y="132"/>
                  <a:pt x="44" y="139"/>
                  <a:pt x="43" y="141"/>
                </a:cubicBezTo>
                <a:cubicBezTo>
                  <a:pt x="41" y="140"/>
                  <a:pt x="41" y="141"/>
                  <a:pt x="40" y="142"/>
                </a:cubicBezTo>
                <a:cubicBezTo>
                  <a:pt x="40" y="144"/>
                  <a:pt x="42" y="145"/>
                  <a:pt x="40" y="148"/>
                </a:cubicBezTo>
                <a:cubicBezTo>
                  <a:pt x="41" y="148"/>
                  <a:pt x="41" y="148"/>
                  <a:pt x="41" y="149"/>
                </a:cubicBezTo>
                <a:cubicBezTo>
                  <a:pt x="43" y="149"/>
                  <a:pt x="41" y="141"/>
                  <a:pt x="43" y="142"/>
                </a:cubicBezTo>
                <a:cubicBezTo>
                  <a:pt x="43" y="146"/>
                  <a:pt x="43" y="151"/>
                  <a:pt x="42" y="154"/>
                </a:cubicBezTo>
                <a:cubicBezTo>
                  <a:pt x="42" y="157"/>
                  <a:pt x="44" y="154"/>
                  <a:pt x="44" y="156"/>
                </a:cubicBezTo>
                <a:cubicBezTo>
                  <a:pt x="45" y="153"/>
                  <a:pt x="44" y="150"/>
                  <a:pt x="45" y="148"/>
                </a:cubicBezTo>
                <a:cubicBezTo>
                  <a:pt x="46" y="149"/>
                  <a:pt x="47" y="149"/>
                  <a:pt x="47" y="150"/>
                </a:cubicBezTo>
                <a:cubicBezTo>
                  <a:pt x="48" y="150"/>
                  <a:pt x="49" y="149"/>
                  <a:pt x="50" y="148"/>
                </a:cubicBezTo>
                <a:cubicBezTo>
                  <a:pt x="49" y="144"/>
                  <a:pt x="48" y="149"/>
                  <a:pt x="46" y="148"/>
                </a:cubicBezTo>
                <a:cubicBezTo>
                  <a:pt x="47" y="146"/>
                  <a:pt x="46" y="146"/>
                  <a:pt x="45" y="146"/>
                </a:cubicBezTo>
                <a:cubicBezTo>
                  <a:pt x="45" y="143"/>
                  <a:pt x="46" y="143"/>
                  <a:pt x="46" y="141"/>
                </a:cubicBezTo>
                <a:cubicBezTo>
                  <a:pt x="47" y="141"/>
                  <a:pt x="46" y="143"/>
                  <a:pt x="46" y="144"/>
                </a:cubicBezTo>
                <a:cubicBezTo>
                  <a:pt x="49" y="143"/>
                  <a:pt x="46" y="139"/>
                  <a:pt x="46" y="138"/>
                </a:cubicBezTo>
                <a:cubicBezTo>
                  <a:pt x="46" y="134"/>
                  <a:pt x="48" y="133"/>
                  <a:pt x="49" y="131"/>
                </a:cubicBezTo>
                <a:cubicBezTo>
                  <a:pt x="49" y="129"/>
                  <a:pt x="46" y="131"/>
                  <a:pt x="47" y="127"/>
                </a:cubicBezTo>
                <a:cubicBezTo>
                  <a:pt x="48" y="126"/>
                  <a:pt x="49" y="125"/>
                  <a:pt x="50" y="125"/>
                </a:cubicBezTo>
                <a:cubicBezTo>
                  <a:pt x="50" y="123"/>
                  <a:pt x="49" y="123"/>
                  <a:pt x="48" y="121"/>
                </a:cubicBezTo>
                <a:cubicBezTo>
                  <a:pt x="49" y="112"/>
                  <a:pt x="52" y="100"/>
                  <a:pt x="54" y="89"/>
                </a:cubicBezTo>
                <a:cubicBezTo>
                  <a:pt x="54" y="87"/>
                  <a:pt x="52" y="88"/>
                  <a:pt x="52" y="86"/>
                </a:cubicBezTo>
                <a:cubicBezTo>
                  <a:pt x="51" y="86"/>
                  <a:pt x="51" y="88"/>
                  <a:pt x="50" y="89"/>
                </a:cubicBezTo>
                <a:cubicBezTo>
                  <a:pt x="49" y="86"/>
                  <a:pt x="46" y="90"/>
                  <a:pt x="45" y="90"/>
                </a:cubicBezTo>
                <a:cubicBezTo>
                  <a:pt x="45" y="88"/>
                  <a:pt x="45" y="88"/>
                  <a:pt x="45" y="88"/>
                </a:cubicBezTo>
                <a:cubicBezTo>
                  <a:pt x="45" y="86"/>
                  <a:pt x="45" y="86"/>
                  <a:pt x="45" y="86"/>
                </a:cubicBezTo>
                <a:cubicBezTo>
                  <a:pt x="47" y="88"/>
                  <a:pt x="49" y="88"/>
                  <a:pt x="50" y="84"/>
                </a:cubicBezTo>
                <a:cubicBezTo>
                  <a:pt x="48" y="83"/>
                  <a:pt x="48" y="87"/>
                  <a:pt x="46" y="85"/>
                </a:cubicBezTo>
                <a:cubicBezTo>
                  <a:pt x="49" y="82"/>
                  <a:pt x="48" y="79"/>
                  <a:pt x="48" y="76"/>
                </a:cubicBezTo>
                <a:cubicBezTo>
                  <a:pt x="46" y="77"/>
                  <a:pt x="47" y="79"/>
                  <a:pt x="46" y="81"/>
                </a:cubicBezTo>
                <a:cubicBezTo>
                  <a:pt x="45" y="85"/>
                  <a:pt x="44" y="87"/>
                  <a:pt x="42" y="90"/>
                </a:cubicBezTo>
                <a:cubicBezTo>
                  <a:pt x="42" y="88"/>
                  <a:pt x="40" y="85"/>
                  <a:pt x="39" y="89"/>
                </a:cubicBezTo>
                <a:cubicBezTo>
                  <a:pt x="39" y="86"/>
                  <a:pt x="38" y="82"/>
                  <a:pt x="38" y="79"/>
                </a:cubicBezTo>
                <a:cubicBezTo>
                  <a:pt x="38" y="77"/>
                  <a:pt x="39" y="78"/>
                  <a:pt x="40" y="76"/>
                </a:cubicBezTo>
                <a:cubicBezTo>
                  <a:pt x="41" y="73"/>
                  <a:pt x="40" y="71"/>
                  <a:pt x="41" y="68"/>
                </a:cubicBezTo>
                <a:cubicBezTo>
                  <a:pt x="41" y="66"/>
                  <a:pt x="42" y="66"/>
                  <a:pt x="42" y="65"/>
                </a:cubicBezTo>
                <a:cubicBezTo>
                  <a:pt x="43" y="63"/>
                  <a:pt x="43" y="62"/>
                  <a:pt x="43" y="60"/>
                </a:cubicBezTo>
                <a:cubicBezTo>
                  <a:pt x="43" y="58"/>
                  <a:pt x="44" y="57"/>
                  <a:pt x="44" y="55"/>
                </a:cubicBezTo>
                <a:cubicBezTo>
                  <a:pt x="46" y="51"/>
                  <a:pt x="48" y="46"/>
                  <a:pt x="50" y="40"/>
                </a:cubicBezTo>
                <a:cubicBezTo>
                  <a:pt x="51" y="37"/>
                  <a:pt x="52" y="35"/>
                  <a:pt x="53" y="32"/>
                </a:cubicBezTo>
                <a:cubicBezTo>
                  <a:pt x="54" y="31"/>
                  <a:pt x="54" y="30"/>
                  <a:pt x="55" y="29"/>
                </a:cubicBezTo>
                <a:cubicBezTo>
                  <a:pt x="56" y="28"/>
                  <a:pt x="56" y="27"/>
                  <a:pt x="57" y="26"/>
                </a:cubicBezTo>
                <a:cubicBezTo>
                  <a:pt x="58" y="24"/>
                  <a:pt x="61" y="22"/>
                  <a:pt x="60" y="19"/>
                </a:cubicBezTo>
                <a:cubicBezTo>
                  <a:pt x="62" y="16"/>
                  <a:pt x="63" y="18"/>
                  <a:pt x="64" y="17"/>
                </a:cubicBezTo>
                <a:cubicBezTo>
                  <a:pt x="66" y="15"/>
                  <a:pt x="66" y="15"/>
                  <a:pt x="65" y="14"/>
                </a:cubicBezTo>
                <a:cubicBezTo>
                  <a:pt x="68" y="11"/>
                  <a:pt x="68" y="14"/>
                  <a:pt x="70" y="12"/>
                </a:cubicBezTo>
                <a:cubicBezTo>
                  <a:pt x="71" y="12"/>
                  <a:pt x="72" y="11"/>
                  <a:pt x="72" y="11"/>
                </a:cubicBezTo>
                <a:cubicBezTo>
                  <a:pt x="73" y="10"/>
                  <a:pt x="74" y="9"/>
                  <a:pt x="74" y="9"/>
                </a:cubicBezTo>
                <a:cubicBezTo>
                  <a:pt x="75" y="8"/>
                  <a:pt x="77" y="8"/>
                  <a:pt x="78" y="8"/>
                </a:cubicBezTo>
                <a:cubicBezTo>
                  <a:pt x="80" y="7"/>
                  <a:pt x="79" y="6"/>
                  <a:pt x="79" y="6"/>
                </a:cubicBezTo>
                <a:cubicBezTo>
                  <a:pt x="80" y="6"/>
                  <a:pt x="81" y="6"/>
                  <a:pt x="82" y="6"/>
                </a:cubicBezTo>
                <a:cubicBezTo>
                  <a:pt x="83" y="6"/>
                  <a:pt x="84" y="6"/>
                  <a:pt x="86" y="6"/>
                </a:cubicBezTo>
                <a:cubicBezTo>
                  <a:pt x="88" y="6"/>
                  <a:pt x="91" y="7"/>
                  <a:pt x="94" y="7"/>
                </a:cubicBezTo>
                <a:cubicBezTo>
                  <a:pt x="95" y="7"/>
                  <a:pt x="96" y="6"/>
                  <a:pt x="96" y="5"/>
                </a:cubicBezTo>
                <a:cubicBezTo>
                  <a:pt x="100" y="6"/>
                  <a:pt x="105" y="7"/>
                  <a:pt x="110" y="8"/>
                </a:cubicBezTo>
                <a:cubicBezTo>
                  <a:pt x="112" y="8"/>
                  <a:pt x="113" y="9"/>
                  <a:pt x="115" y="9"/>
                </a:cubicBezTo>
                <a:cubicBezTo>
                  <a:pt x="116" y="9"/>
                  <a:pt x="117" y="9"/>
                  <a:pt x="118" y="9"/>
                </a:cubicBezTo>
                <a:cubicBezTo>
                  <a:pt x="120" y="9"/>
                  <a:pt x="123" y="10"/>
                  <a:pt x="125" y="10"/>
                </a:cubicBezTo>
                <a:cubicBezTo>
                  <a:pt x="135" y="11"/>
                  <a:pt x="146" y="11"/>
                  <a:pt x="155" y="11"/>
                </a:cubicBezTo>
                <a:cubicBezTo>
                  <a:pt x="158" y="11"/>
                  <a:pt x="160" y="10"/>
                  <a:pt x="163" y="10"/>
                </a:cubicBezTo>
                <a:cubicBezTo>
                  <a:pt x="169" y="10"/>
                  <a:pt x="175" y="11"/>
                  <a:pt x="180" y="10"/>
                </a:cubicBezTo>
                <a:cubicBezTo>
                  <a:pt x="175" y="9"/>
                  <a:pt x="177" y="8"/>
                  <a:pt x="182" y="8"/>
                </a:cubicBezTo>
                <a:cubicBezTo>
                  <a:pt x="179" y="8"/>
                  <a:pt x="202" y="9"/>
                  <a:pt x="210" y="10"/>
                </a:cubicBezTo>
                <a:cubicBezTo>
                  <a:pt x="212" y="10"/>
                  <a:pt x="212" y="10"/>
                  <a:pt x="213" y="10"/>
                </a:cubicBezTo>
                <a:cubicBezTo>
                  <a:pt x="215" y="11"/>
                  <a:pt x="218" y="10"/>
                  <a:pt x="220" y="10"/>
                </a:cubicBezTo>
                <a:cubicBezTo>
                  <a:pt x="222" y="11"/>
                  <a:pt x="224" y="11"/>
                  <a:pt x="225" y="11"/>
                </a:cubicBezTo>
                <a:cubicBezTo>
                  <a:pt x="228" y="11"/>
                  <a:pt x="229" y="10"/>
                  <a:pt x="234" y="11"/>
                </a:cubicBezTo>
                <a:cubicBezTo>
                  <a:pt x="235" y="11"/>
                  <a:pt x="237" y="12"/>
                  <a:pt x="237" y="12"/>
                </a:cubicBezTo>
                <a:cubicBezTo>
                  <a:pt x="239" y="12"/>
                  <a:pt x="241" y="11"/>
                  <a:pt x="242" y="11"/>
                </a:cubicBezTo>
                <a:cubicBezTo>
                  <a:pt x="243" y="11"/>
                  <a:pt x="244" y="12"/>
                  <a:pt x="245" y="12"/>
                </a:cubicBezTo>
                <a:cubicBezTo>
                  <a:pt x="248" y="12"/>
                  <a:pt x="251" y="12"/>
                  <a:pt x="253" y="12"/>
                </a:cubicBezTo>
                <a:cubicBezTo>
                  <a:pt x="256" y="12"/>
                  <a:pt x="267" y="14"/>
                  <a:pt x="271" y="15"/>
                </a:cubicBezTo>
                <a:cubicBezTo>
                  <a:pt x="272" y="15"/>
                  <a:pt x="272" y="13"/>
                  <a:pt x="274" y="14"/>
                </a:cubicBezTo>
                <a:cubicBezTo>
                  <a:pt x="274" y="15"/>
                  <a:pt x="273" y="15"/>
                  <a:pt x="273" y="15"/>
                </a:cubicBezTo>
                <a:cubicBezTo>
                  <a:pt x="274" y="16"/>
                  <a:pt x="275" y="15"/>
                  <a:pt x="277" y="16"/>
                </a:cubicBezTo>
                <a:cubicBezTo>
                  <a:pt x="277" y="15"/>
                  <a:pt x="277" y="15"/>
                  <a:pt x="276" y="14"/>
                </a:cubicBezTo>
                <a:cubicBezTo>
                  <a:pt x="277" y="13"/>
                  <a:pt x="279" y="15"/>
                  <a:pt x="278" y="16"/>
                </a:cubicBezTo>
                <a:cubicBezTo>
                  <a:pt x="281" y="16"/>
                  <a:pt x="282" y="16"/>
                  <a:pt x="284" y="17"/>
                </a:cubicBezTo>
                <a:cubicBezTo>
                  <a:pt x="285" y="17"/>
                  <a:pt x="290" y="17"/>
                  <a:pt x="292" y="17"/>
                </a:cubicBezTo>
                <a:cubicBezTo>
                  <a:pt x="294" y="18"/>
                  <a:pt x="296" y="19"/>
                  <a:pt x="298" y="20"/>
                </a:cubicBezTo>
                <a:cubicBezTo>
                  <a:pt x="301" y="21"/>
                  <a:pt x="305" y="22"/>
                  <a:pt x="309" y="23"/>
                </a:cubicBezTo>
                <a:cubicBezTo>
                  <a:pt x="313" y="25"/>
                  <a:pt x="317" y="27"/>
                  <a:pt x="320" y="28"/>
                </a:cubicBezTo>
                <a:cubicBezTo>
                  <a:pt x="322" y="30"/>
                  <a:pt x="327" y="31"/>
                  <a:pt x="330" y="34"/>
                </a:cubicBezTo>
                <a:cubicBezTo>
                  <a:pt x="332" y="35"/>
                  <a:pt x="331" y="36"/>
                  <a:pt x="333" y="37"/>
                </a:cubicBezTo>
                <a:cubicBezTo>
                  <a:pt x="336" y="41"/>
                  <a:pt x="340" y="44"/>
                  <a:pt x="342" y="47"/>
                </a:cubicBezTo>
                <a:cubicBezTo>
                  <a:pt x="343" y="49"/>
                  <a:pt x="344" y="50"/>
                  <a:pt x="344" y="52"/>
                </a:cubicBezTo>
                <a:cubicBezTo>
                  <a:pt x="345" y="53"/>
                  <a:pt x="345" y="55"/>
                  <a:pt x="345" y="56"/>
                </a:cubicBezTo>
                <a:cubicBezTo>
                  <a:pt x="347" y="59"/>
                  <a:pt x="347" y="65"/>
                  <a:pt x="348" y="67"/>
                </a:cubicBezTo>
                <a:cubicBezTo>
                  <a:pt x="348" y="68"/>
                  <a:pt x="348" y="69"/>
                  <a:pt x="349" y="70"/>
                </a:cubicBezTo>
                <a:cubicBezTo>
                  <a:pt x="349" y="71"/>
                  <a:pt x="349" y="72"/>
                  <a:pt x="349" y="72"/>
                </a:cubicBezTo>
                <a:cubicBezTo>
                  <a:pt x="349" y="75"/>
                  <a:pt x="349" y="75"/>
                  <a:pt x="349" y="78"/>
                </a:cubicBezTo>
                <a:cubicBezTo>
                  <a:pt x="348" y="79"/>
                  <a:pt x="348" y="80"/>
                  <a:pt x="348" y="81"/>
                </a:cubicBezTo>
                <a:cubicBezTo>
                  <a:pt x="348" y="82"/>
                  <a:pt x="348" y="83"/>
                  <a:pt x="348" y="85"/>
                </a:cubicBezTo>
                <a:cubicBezTo>
                  <a:pt x="348" y="85"/>
                  <a:pt x="348" y="86"/>
                  <a:pt x="348" y="86"/>
                </a:cubicBezTo>
                <a:cubicBezTo>
                  <a:pt x="348" y="87"/>
                  <a:pt x="348" y="87"/>
                  <a:pt x="348" y="87"/>
                </a:cubicBezTo>
                <a:cubicBezTo>
                  <a:pt x="347" y="87"/>
                  <a:pt x="347" y="87"/>
                  <a:pt x="347" y="87"/>
                </a:cubicBezTo>
                <a:cubicBezTo>
                  <a:pt x="347" y="89"/>
                  <a:pt x="347" y="89"/>
                  <a:pt x="347" y="89"/>
                </a:cubicBezTo>
                <a:cubicBezTo>
                  <a:pt x="347" y="89"/>
                  <a:pt x="346" y="89"/>
                  <a:pt x="346" y="90"/>
                </a:cubicBezTo>
                <a:cubicBezTo>
                  <a:pt x="346" y="90"/>
                  <a:pt x="346" y="90"/>
                  <a:pt x="346" y="90"/>
                </a:cubicBezTo>
                <a:cubicBezTo>
                  <a:pt x="346" y="90"/>
                  <a:pt x="346" y="90"/>
                  <a:pt x="346" y="90"/>
                </a:cubicBezTo>
                <a:cubicBezTo>
                  <a:pt x="346" y="91"/>
                  <a:pt x="346" y="91"/>
                  <a:pt x="346" y="91"/>
                </a:cubicBezTo>
                <a:cubicBezTo>
                  <a:pt x="346" y="91"/>
                  <a:pt x="346" y="91"/>
                  <a:pt x="346" y="91"/>
                </a:cubicBezTo>
                <a:cubicBezTo>
                  <a:pt x="345" y="92"/>
                  <a:pt x="345" y="92"/>
                  <a:pt x="345" y="92"/>
                </a:cubicBezTo>
                <a:cubicBezTo>
                  <a:pt x="345" y="93"/>
                  <a:pt x="345" y="93"/>
                  <a:pt x="345" y="93"/>
                </a:cubicBezTo>
                <a:cubicBezTo>
                  <a:pt x="344" y="96"/>
                  <a:pt x="342" y="102"/>
                  <a:pt x="338" y="106"/>
                </a:cubicBezTo>
                <a:cubicBezTo>
                  <a:pt x="335" y="111"/>
                  <a:pt x="330" y="115"/>
                  <a:pt x="326" y="116"/>
                </a:cubicBezTo>
                <a:cubicBezTo>
                  <a:pt x="326" y="117"/>
                  <a:pt x="323" y="119"/>
                  <a:pt x="320" y="121"/>
                </a:cubicBezTo>
                <a:cubicBezTo>
                  <a:pt x="317" y="123"/>
                  <a:pt x="313" y="124"/>
                  <a:pt x="309" y="126"/>
                </a:cubicBezTo>
                <a:cubicBezTo>
                  <a:pt x="308" y="126"/>
                  <a:pt x="305" y="126"/>
                  <a:pt x="303" y="127"/>
                </a:cubicBezTo>
                <a:cubicBezTo>
                  <a:pt x="291" y="130"/>
                  <a:pt x="279" y="133"/>
                  <a:pt x="269" y="133"/>
                </a:cubicBezTo>
                <a:cubicBezTo>
                  <a:pt x="267" y="133"/>
                  <a:pt x="265" y="131"/>
                  <a:pt x="263" y="133"/>
                </a:cubicBezTo>
                <a:cubicBezTo>
                  <a:pt x="263" y="133"/>
                  <a:pt x="265" y="133"/>
                  <a:pt x="266" y="133"/>
                </a:cubicBezTo>
                <a:cubicBezTo>
                  <a:pt x="264" y="134"/>
                  <a:pt x="254" y="135"/>
                  <a:pt x="255" y="132"/>
                </a:cubicBezTo>
                <a:cubicBezTo>
                  <a:pt x="254" y="134"/>
                  <a:pt x="252" y="133"/>
                  <a:pt x="249" y="134"/>
                </a:cubicBezTo>
                <a:cubicBezTo>
                  <a:pt x="247" y="134"/>
                  <a:pt x="244" y="136"/>
                  <a:pt x="239" y="135"/>
                </a:cubicBezTo>
                <a:cubicBezTo>
                  <a:pt x="239" y="134"/>
                  <a:pt x="241" y="134"/>
                  <a:pt x="242" y="134"/>
                </a:cubicBezTo>
                <a:cubicBezTo>
                  <a:pt x="242" y="133"/>
                  <a:pt x="240" y="131"/>
                  <a:pt x="244" y="132"/>
                </a:cubicBezTo>
                <a:cubicBezTo>
                  <a:pt x="243" y="130"/>
                  <a:pt x="241" y="132"/>
                  <a:pt x="239" y="132"/>
                </a:cubicBezTo>
                <a:cubicBezTo>
                  <a:pt x="240" y="131"/>
                  <a:pt x="241" y="130"/>
                  <a:pt x="241" y="129"/>
                </a:cubicBezTo>
                <a:cubicBezTo>
                  <a:pt x="238" y="129"/>
                  <a:pt x="238" y="130"/>
                  <a:pt x="235" y="130"/>
                </a:cubicBezTo>
                <a:cubicBezTo>
                  <a:pt x="237" y="128"/>
                  <a:pt x="233" y="127"/>
                  <a:pt x="231" y="128"/>
                </a:cubicBezTo>
                <a:cubicBezTo>
                  <a:pt x="232" y="130"/>
                  <a:pt x="236" y="130"/>
                  <a:pt x="236" y="133"/>
                </a:cubicBezTo>
                <a:cubicBezTo>
                  <a:pt x="235" y="134"/>
                  <a:pt x="232" y="134"/>
                  <a:pt x="231" y="135"/>
                </a:cubicBezTo>
                <a:cubicBezTo>
                  <a:pt x="230" y="134"/>
                  <a:pt x="230" y="133"/>
                  <a:pt x="228" y="132"/>
                </a:cubicBezTo>
                <a:cubicBezTo>
                  <a:pt x="225" y="132"/>
                  <a:pt x="226" y="135"/>
                  <a:pt x="229" y="135"/>
                </a:cubicBezTo>
                <a:cubicBezTo>
                  <a:pt x="225" y="137"/>
                  <a:pt x="223" y="133"/>
                  <a:pt x="222" y="131"/>
                </a:cubicBezTo>
                <a:cubicBezTo>
                  <a:pt x="220" y="132"/>
                  <a:pt x="216" y="132"/>
                  <a:pt x="217" y="135"/>
                </a:cubicBezTo>
                <a:cubicBezTo>
                  <a:pt x="216" y="135"/>
                  <a:pt x="214" y="135"/>
                  <a:pt x="214" y="136"/>
                </a:cubicBezTo>
                <a:cubicBezTo>
                  <a:pt x="212" y="134"/>
                  <a:pt x="207" y="134"/>
                  <a:pt x="207" y="132"/>
                </a:cubicBezTo>
                <a:cubicBezTo>
                  <a:pt x="210" y="132"/>
                  <a:pt x="212" y="132"/>
                  <a:pt x="211" y="134"/>
                </a:cubicBezTo>
                <a:cubicBezTo>
                  <a:pt x="216" y="135"/>
                  <a:pt x="216" y="135"/>
                  <a:pt x="216" y="135"/>
                </a:cubicBezTo>
                <a:cubicBezTo>
                  <a:pt x="217" y="132"/>
                  <a:pt x="211" y="134"/>
                  <a:pt x="212" y="131"/>
                </a:cubicBezTo>
                <a:cubicBezTo>
                  <a:pt x="215" y="131"/>
                  <a:pt x="215" y="131"/>
                  <a:pt x="217" y="132"/>
                </a:cubicBezTo>
                <a:cubicBezTo>
                  <a:pt x="217" y="130"/>
                  <a:pt x="213" y="130"/>
                  <a:pt x="213" y="128"/>
                </a:cubicBezTo>
                <a:cubicBezTo>
                  <a:pt x="210" y="128"/>
                  <a:pt x="208" y="130"/>
                  <a:pt x="206" y="128"/>
                </a:cubicBezTo>
                <a:cubicBezTo>
                  <a:pt x="206" y="126"/>
                  <a:pt x="213" y="124"/>
                  <a:pt x="212" y="123"/>
                </a:cubicBezTo>
                <a:cubicBezTo>
                  <a:pt x="214" y="122"/>
                  <a:pt x="217" y="124"/>
                  <a:pt x="221" y="123"/>
                </a:cubicBezTo>
                <a:cubicBezTo>
                  <a:pt x="219" y="124"/>
                  <a:pt x="221" y="124"/>
                  <a:pt x="221" y="125"/>
                </a:cubicBezTo>
                <a:cubicBezTo>
                  <a:pt x="225" y="126"/>
                  <a:pt x="223" y="121"/>
                  <a:pt x="228" y="122"/>
                </a:cubicBezTo>
                <a:cubicBezTo>
                  <a:pt x="230" y="122"/>
                  <a:pt x="229" y="122"/>
                  <a:pt x="229" y="123"/>
                </a:cubicBezTo>
                <a:cubicBezTo>
                  <a:pt x="231" y="124"/>
                  <a:pt x="230" y="122"/>
                  <a:pt x="232" y="122"/>
                </a:cubicBezTo>
                <a:cubicBezTo>
                  <a:pt x="236" y="121"/>
                  <a:pt x="236" y="124"/>
                  <a:pt x="240" y="123"/>
                </a:cubicBezTo>
                <a:cubicBezTo>
                  <a:pt x="243" y="123"/>
                  <a:pt x="238" y="122"/>
                  <a:pt x="239" y="120"/>
                </a:cubicBezTo>
                <a:cubicBezTo>
                  <a:pt x="239" y="121"/>
                  <a:pt x="244" y="120"/>
                  <a:pt x="244" y="122"/>
                </a:cubicBezTo>
                <a:cubicBezTo>
                  <a:pt x="246" y="121"/>
                  <a:pt x="243" y="120"/>
                  <a:pt x="242" y="120"/>
                </a:cubicBezTo>
                <a:cubicBezTo>
                  <a:pt x="244" y="119"/>
                  <a:pt x="249" y="120"/>
                  <a:pt x="252" y="119"/>
                </a:cubicBezTo>
                <a:cubicBezTo>
                  <a:pt x="250" y="117"/>
                  <a:pt x="248" y="120"/>
                  <a:pt x="246" y="119"/>
                </a:cubicBezTo>
                <a:cubicBezTo>
                  <a:pt x="245" y="118"/>
                  <a:pt x="242" y="118"/>
                  <a:pt x="244" y="116"/>
                </a:cubicBezTo>
                <a:cubicBezTo>
                  <a:pt x="240" y="115"/>
                  <a:pt x="240" y="118"/>
                  <a:pt x="236" y="117"/>
                </a:cubicBezTo>
                <a:cubicBezTo>
                  <a:pt x="233" y="117"/>
                  <a:pt x="235" y="116"/>
                  <a:pt x="231" y="117"/>
                </a:cubicBezTo>
                <a:cubicBezTo>
                  <a:pt x="229" y="117"/>
                  <a:pt x="228" y="117"/>
                  <a:pt x="226" y="118"/>
                </a:cubicBezTo>
                <a:cubicBezTo>
                  <a:pt x="224" y="117"/>
                  <a:pt x="222" y="116"/>
                  <a:pt x="220" y="115"/>
                </a:cubicBezTo>
                <a:cubicBezTo>
                  <a:pt x="216" y="116"/>
                  <a:pt x="222" y="116"/>
                  <a:pt x="220" y="117"/>
                </a:cubicBezTo>
                <a:cubicBezTo>
                  <a:pt x="216" y="119"/>
                  <a:pt x="208" y="115"/>
                  <a:pt x="207" y="118"/>
                </a:cubicBezTo>
                <a:cubicBezTo>
                  <a:pt x="205" y="117"/>
                  <a:pt x="203" y="116"/>
                  <a:pt x="200" y="116"/>
                </a:cubicBezTo>
                <a:cubicBezTo>
                  <a:pt x="202" y="113"/>
                  <a:pt x="205" y="118"/>
                  <a:pt x="208" y="116"/>
                </a:cubicBezTo>
                <a:cubicBezTo>
                  <a:pt x="205" y="113"/>
                  <a:pt x="200" y="111"/>
                  <a:pt x="197" y="109"/>
                </a:cubicBezTo>
                <a:cubicBezTo>
                  <a:pt x="193" y="111"/>
                  <a:pt x="199" y="112"/>
                  <a:pt x="201" y="113"/>
                </a:cubicBezTo>
                <a:cubicBezTo>
                  <a:pt x="201" y="115"/>
                  <a:pt x="194" y="112"/>
                  <a:pt x="195" y="116"/>
                </a:cubicBezTo>
                <a:cubicBezTo>
                  <a:pt x="193" y="116"/>
                  <a:pt x="192" y="115"/>
                  <a:pt x="192" y="115"/>
                </a:cubicBezTo>
                <a:cubicBezTo>
                  <a:pt x="190" y="116"/>
                  <a:pt x="186" y="115"/>
                  <a:pt x="181" y="115"/>
                </a:cubicBezTo>
                <a:cubicBezTo>
                  <a:pt x="182" y="113"/>
                  <a:pt x="186" y="115"/>
                  <a:pt x="185" y="113"/>
                </a:cubicBezTo>
                <a:cubicBezTo>
                  <a:pt x="183" y="112"/>
                  <a:pt x="181" y="112"/>
                  <a:pt x="179" y="111"/>
                </a:cubicBezTo>
                <a:cubicBezTo>
                  <a:pt x="176" y="111"/>
                  <a:pt x="177" y="113"/>
                  <a:pt x="177" y="114"/>
                </a:cubicBezTo>
                <a:cubicBezTo>
                  <a:pt x="174" y="114"/>
                  <a:pt x="169" y="114"/>
                  <a:pt x="169" y="113"/>
                </a:cubicBezTo>
                <a:cubicBezTo>
                  <a:pt x="169" y="110"/>
                  <a:pt x="173" y="114"/>
                  <a:pt x="175" y="112"/>
                </a:cubicBezTo>
                <a:cubicBezTo>
                  <a:pt x="172" y="109"/>
                  <a:pt x="169" y="112"/>
                  <a:pt x="166" y="110"/>
                </a:cubicBezTo>
                <a:cubicBezTo>
                  <a:pt x="166" y="112"/>
                  <a:pt x="167" y="112"/>
                  <a:pt x="167" y="113"/>
                </a:cubicBezTo>
                <a:cubicBezTo>
                  <a:pt x="158" y="112"/>
                  <a:pt x="158" y="112"/>
                  <a:pt x="158" y="112"/>
                </a:cubicBezTo>
                <a:cubicBezTo>
                  <a:pt x="157" y="111"/>
                  <a:pt x="159" y="111"/>
                  <a:pt x="160" y="112"/>
                </a:cubicBezTo>
                <a:cubicBezTo>
                  <a:pt x="162" y="112"/>
                  <a:pt x="165" y="112"/>
                  <a:pt x="164" y="111"/>
                </a:cubicBezTo>
                <a:cubicBezTo>
                  <a:pt x="163" y="110"/>
                  <a:pt x="161" y="110"/>
                  <a:pt x="159" y="110"/>
                </a:cubicBezTo>
                <a:cubicBezTo>
                  <a:pt x="158" y="110"/>
                  <a:pt x="156" y="110"/>
                  <a:pt x="154" y="110"/>
                </a:cubicBezTo>
                <a:cubicBezTo>
                  <a:pt x="159" y="113"/>
                  <a:pt x="150" y="110"/>
                  <a:pt x="147" y="110"/>
                </a:cubicBezTo>
                <a:cubicBezTo>
                  <a:pt x="145" y="109"/>
                  <a:pt x="151" y="110"/>
                  <a:pt x="153" y="110"/>
                </a:cubicBezTo>
                <a:cubicBezTo>
                  <a:pt x="151" y="108"/>
                  <a:pt x="146" y="109"/>
                  <a:pt x="145" y="109"/>
                </a:cubicBezTo>
                <a:cubicBezTo>
                  <a:pt x="142" y="107"/>
                  <a:pt x="135" y="105"/>
                  <a:pt x="134" y="107"/>
                </a:cubicBezTo>
                <a:cubicBezTo>
                  <a:pt x="135" y="109"/>
                  <a:pt x="139" y="108"/>
                  <a:pt x="142" y="109"/>
                </a:cubicBezTo>
                <a:cubicBezTo>
                  <a:pt x="143" y="110"/>
                  <a:pt x="139" y="109"/>
                  <a:pt x="138" y="109"/>
                </a:cubicBezTo>
                <a:cubicBezTo>
                  <a:pt x="135" y="108"/>
                  <a:pt x="132" y="108"/>
                  <a:pt x="132" y="109"/>
                </a:cubicBezTo>
                <a:cubicBezTo>
                  <a:pt x="126" y="107"/>
                  <a:pt x="124" y="107"/>
                  <a:pt x="118" y="106"/>
                </a:cubicBezTo>
                <a:cubicBezTo>
                  <a:pt x="118" y="105"/>
                  <a:pt x="117" y="105"/>
                  <a:pt x="117" y="105"/>
                </a:cubicBezTo>
                <a:cubicBezTo>
                  <a:pt x="117" y="105"/>
                  <a:pt x="117" y="105"/>
                  <a:pt x="117" y="105"/>
                </a:cubicBezTo>
                <a:cubicBezTo>
                  <a:pt x="117" y="105"/>
                  <a:pt x="117" y="105"/>
                  <a:pt x="117" y="105"/>
                </a:cubicBez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7" y="106"/>
                  <a:pt x="117" y="107"/>
                </a:cubicBezTo>
                <a:cubicBezTo>
                  <a:pt x="118" y="107"/>
                  <a:pt x="118" y="107"/>
                  <a:pt x="118" y="108"/>
                </a:cubicBezTo>
                <a:cubicBezTo>
                  <a:pt x="118" y="110"/>
                  <a:pt x="117" y="110"/>
                  <a:pt x="115" y="108"/>
                </a:cubicBezTo>
                <a:cubicBezTo>
                  <a:pt x="116" y="112"/>
                  <a:pt x="115" y="113"/>
                  <a:pt x="114" y="115"/>
                </a:cubicBezTo>
                <a:cubicBezTo>
                  <a:pt x="114" y="117"/>
                  <a:pt x="113" y="119"/>
                  <a:pt x="113" y="122"/>
                </a:cubicBezTo>
                <a:cubicBezTo>
                  <a:pt x="112" y="122"/>
                  <a:pt x="112" y="121"/>
                  <a:pt x="111" y="119"/>
                </a:cubicBezTo>
                <a:cubicBezTo>
                  <a:pt x="111" y="121"/>
                  <a:pt x="110" y="120"/>
                  <a:pt x="110" y="121"/>
                </a:cubicBezTo>
                <a:cubicBezTo>
                  <a:pt x="110" y="122"/>
                  <a:pt x="111" y="124"/>
                  <a:pt x="112" y="123"/>
                </a:cubicBezTo>
                <a:cubicBezTo>
                  <a:pt x="113" y="127"/>
                  <a:pt x="112" y="129"/>
                  <a:pt x="112" y="133"/>
                </a:cubicBezTo>
                <a:cubicBezTo>
                  <a:pt x="113" y="133"/>
                  <a:pt x="113" y="134"/>
                  <a:pt x="114" y="133"/>
                </a:cubicBezTo>
                <a:cubicBezTo>
                  <a:pt x="114" y="135"/>
                  <a:pt x="112" y="137"/>
                  <a:pt x="113" y="140"/>
                </a:cubicBezTo>
                <a:cubicBezTo>
                  <a:pt x="112" y="138"/>
                  <a:pt x="110" y="139"/>
                  <a:pt x="109" y="141"/>
                </a:cubicBezTo>
                <a:cubicBezTo>
                  <a:pt x="108" y="140"/>
                  <a:pt x="110" y="139"/>
                  <a:pt x="110" y="137"/>
                </a:cubicBezTo>
                <a:cubicBezTo>
                  <a:pt x="109" y="137"/>
                  <a:pt x="108" y="137"/>
                  <a:pt x="108" y="139"/>
                </a:cubicBezTo>
                <a:cubicBezTo>
                  <a:pt x="108" y="143"/>
                  <a:pt x="111" y="140"/>
                  <a:pt x="112" y="142"/>
                </a:cubicBezTo>
                <a:cubicBezTo>
                  <a:pt x="110" y="146"/>
                  <a:pt x="110" y="146"/>
                  <a:pt x="110" y="151"/>
                </a:cubicBezTo>
                <a:cubicBezTo>
                  <a:pt x="108" y="151"/>
                  <a:pt x="108" y="151"/>
                  <a:pt x="108" y="151"/>
                </a:cubicBezTo>
                <a:cubicBezTo>
                  <a:pt x="107" y="156"/>
                  <a:pt x="109" y="157"/>
                  <a:pt x="109" y="163"/>
                </a:cubicBezTo>
                <a:cubicBezTo>
                  <a:pt x="107" y="161"/>
                  <a:pt x="107" y="164"/>
                  <a:pt x="107" y="164"/>
                </a:cubicBezTo>
                <a:cubicBezTo>
                  <a:pt x="106" y="165"/>
                  <a:pt x="104" y="163"/>
                  <a:pt x="104" y="166"/>
                </a:cubicBezTo>
                <a:cubicBezTo>
                  <a:pt x="105" y="169"/>
                  <a:pt x="106" y="163"/>
                  <a:pt x="108" y="164"/>
                </a:cubicBezTo>
                <a:cubicBezTo>
                  <a:pt x="109" y="168"/>
                  <a:pt x="106" y="167"/>
                  <a:pt x="106" y="171"/>
                </a:cubicBezTo>
                <a:cubicBezTo>
                  <a:pt x="107" y="172"/>
                  <a:pt x="107" y="171"/>
                  <a:pt x="108" y="170"/>
                </a:cubicBezTo>
                <a:cubicBezTo>
                  <a:pt x="109" y="172"/>
                  <a:pt x="107" y="174"/>
                  <a:pt x="107" y="177"/>
                </a:cubicBezTo>
                <a:cubicBezTo>
                  <a:pt x="107" y="179"/>
                  <a:pt x="108" y="182"/>
                  <a:pt x="108" y="184"/>
                </a:cubicBezTo>
                <a:cubicBezTo>
                  <a:pt x="109" y="186"/>
                  <a:pt x="108" y="189"/>
                  <a:pt x="109" y="190"/>
                </a:cubicBezTo>
                <a:cubicBezTo>
                  <a:pt x="108" y="191"/>
                  <a:pt x="108" y="190"/>
                  <a:pt x="107" y="190"/>
                </a:cubicBezTo>
                <a:cubicBezTo>
                  <a:pt x="107" y="193"/>
                  <a:pt x="109" y="193"/>
                  <a:pt x="108" y="195"/>
                </a:cubicBezTo>
                <a:cubicBezTo>
                  <a:pt x="107" y="196"/>
                  <a:pt x="107" y="193"/>
                  <a:pt x="106" y="193"/>
                </a:cubicBezTo>
                <a:cubicBezTo>
                  <a:pt x="106" y="196"/>
                  <a:pt x="108" y="195"/>
                  <a:pt x="108" y="198"/>
                </a:cubicBezTo>
                <a:cubicBezTo>
                  <a:pt x="109" y="197"/>
                  <a:pt x="109" y="194"/>
                  <a:pt x="111" y="194"/>
                </a:cubicBezTo>
                <a:cubicBezTo>
                  <a:pt x="111" y="195"/>
                  <a:pt x="112" y="197"/>
                  <a:pt x="111" y="197"/>
                </a:cubicBezTo>
                <a:cubicBezTo>
                  <a:pt x="111" y="198"/>
                  <a:pt x="110" y="196"/>
                  <a:pt x="110" y="197"/>
                </a:cubicBezTo>
                <a:cubicBezTo>
                  <a:pt x="109" y="199"/>
                  <a:pt x="108" y="201"/>
                  <a:pt x="109" y="206"/>
                </a:cubicBezTo>
                <a:cubicBezTo>
                  <a:pt x="110" y="209"/>
                  <a:pt x="109" y="203"/>
                  <a:pt x="111" y="206"/>
                </a:cubicBezTo>
                <a:cubicBezTo>
                  <a:pt x="111" y="207"/>
                  <a:pt x="112" y="208"/>
                  <a:pt x="112" y="209"/>
                </a:cubicBezTo>
                <a:cubicBezTo>
                  <a:pt x="112" y="210"/>
                  <a:pt x="112" y="212"/>
                  <a:pt x="112" y="213"/>
                </a:cubicBezTo>
                <a:cubicBezTo>
                  <a:pt x="110" y="213"/>
                  <a:pt x="110" y="213"/>
                  <a:pt x="110" y="213"/>
                </a:cubicBezTo>
                <a:cubicBezTo>
                  <a:pt x="110" y="216"/>
                  <a:pt x="111" y="215"/>
                  <a:pt x="112" y="217"/>
                </a:cubicBezTo>
                <a:cubicBezTo>
                  <a:pt x="113" y="220"/>
                  <a:pt x="111" y="221"/>
                  <a:pt x="115" y="221"/>
                </a:cubicBezTo>
                <a:cubicBezTo>
                  <a:pt x="114" y="219"/>
                  <a:pt x="114" y="215"/>
                  <a:pt x="116" y="219"/>
                </a:cubicBezTo>
                <a:cubicBezTo>
                  <a:pt x="117" y="217"/>
                  <a:pt x="114" y="213"/>
                  <a:pt x="113" y="211"/>
                </a:cubicBezTo>
                <a:cubicBezTo>
                  <a:pt x="115" y="210"/>
                  <a:pt x="116" y="214"/>
                  <a:pt x="117" y="215"/>
                </a:cubicBezTo>
                <a:cubicBezTo>
                  <a:pt x="118" y="218"/>
                  <a:pt x="119" y="220"/>
                  <a:pt x="120" y="222"/>
                </a:cubicBezTo>
                <a:cubicBezTo>
                  <a:pt x="118" y="224"/>
                  <a:pt x="118" y="224"/>
                  <a:pt x="118" y="224"/>
                </a:cubicBezTo>
                <a:cubicBezTo>
                  <a:pt x="119" y="225"/>
                  <a:pt x="120" y="226"/>
                  <a:pt x="120" y="226"/>
                </a:cubicBezTo>
                <a:cubicBezTo>
                  <a:pt x="121" y="226"/>
                  <a:pt x="122" y="226"/>
                  <a:pt x="122" y="225"/>
                </a:cubicBezTo>
                <a:cubicBezTo>
                  <a:pt x="124" y="226"/>
                  <a:pt x="124" y="226"/>
                  <a:pt x="124" y="226"/>
                </a:cubicBezTo>
                <a:cubicBezTo>
                  <a:pt x="124" y="227"/>
                  <a:pt x="125" y="228"/>
                  <a:pt x="125" y="228"/>
                </a:cubicBezTo>
                <a:cubicBezTo>
                  <a:pt x="125" y="229"/>
                  <a:pt x="124" y="228"/>
                  <a:pt x="123" y="228"/>
                </a:cubicBezTo>
                <a:cubicBezTo>
                  <a:pt x="125" y="230"/>
                  <a:pt x="125" y="231"/>
                  <a:pt x="126" y="232"/>
                </a:cubicBezTo>
                <a:cubicBezTo>
                  <a:pt x="127" y="233"/>
                  <a:pt x="128" y="234"/>
                  <a:pt x="130" y="235"/>
                </a:cubicBezTo>
                <a:cubicBezTo>
                  <a:pt x="130" y="235"/>
                  <a:pt x="129" y="235"/>
                  <a:pt x="129" y="235"/>
                </a:cubicBezTo>
                <a:cubicBezTo>
                  <a:pt x="134" y="240"/>
                  <a:pt x="138" y="240"/>
                  <a:pt x="144" y="242"/>
                </a:cubicBezTo>
                <a:cubicBezTo>
                  <a:pt x="145" y="240"/>
                  <a:pt x="148" y="240"/>
                  <a:pt x="153" y="241"/>
                </a:cubicBezTo>
                <a:cubicBezTo>
                  <a:pt x="152" y="240"/>
                  <a:pt x="151" y="240"/>
                  <a:pt x="150" y="240"/>
                </a:cubicBezTo>
                <a:cubicBezTo>
                  <a:pt x="148" y="240"/>
                  <a:pt x="147" y="240"/>
                  <a:pt x="146" y="239"/>
                </a:cubicBezTo>
                <a:cubicBezTo>
                  <a:pt x="148" y="238"/>
                  <a:pt x="152" y="240"/>
                  <a:pt x="155" y="239"/>
                </a:cubicBezTo>
                <a:cubicBezTo>
                  <a:pt x="156" y="240"/>
                  <a:pt x="155" y="240"/>
                  <a:pt x="153" y="240"/>
                </a:cubicBezTo>
                <a:cubicBezTo>
                  <a:pt x="157" y="241"/>
                  <a:pt x="153" y="243"/>
                  <a:pt x="155" y="244"/>
                </a:cubicBezTo>
                <a:cubicBezTo>
                  <a:pt x="159" y="244"/>
                  <a:pt x="154" y="242"/>
                  <a:pt x="157" y="242"/>
                </a:cubicBezTo>
                <a:cubicBezTo>
                  <a:pt x="161" y="241"/>
                  <a:pt x="159" y="245"/>
                  <a:pt x="164" y="244"/>
                </a:cubicBezTo>
                <a:cubicBezTo>
                  <a:pt x="166" y="244"/>
                  <a:pt x="162" y="241"/>
                  <a:pt x="165" y="241"/>
                </a:cubicBezTo>
                <a:cubicBezTo>
                  <a:pt x="167" y="242"/>
                  <a:pt x="173" y="240"/>
                  <a:pt x="170" y="242"/>
                </a:cubicBezTo>
                <a:cubicBezTo>
                  <a:pt x="175" y="241"/>
                  <a:pt x="180" y="241"/>
                  <a:pt x="184" y="242"/>
                </a:cubicBezTo>
                <a:cubicBezTo>
                  <a:pt x="186" y="239"/>
                  <a:pt x="180" y="240"/>
                  <a:pt x="177" y="240"/>
                </a:cubicBezTo>
                <a:cubicBezTo>
                  <a:pt x="178" y="237"/>
                  <a:pt x="182" y="240"/>
                  <a:pt x="184" y="240"/>
                </a:cubicBezTo>
                <a:cubicBezTo>
                  <a:pt x="187" y="239"/>
                  <a:pt x="188" y="238"/>
                  <a:pt x="191" y="239"/>
                </a:cubicBezTo>
                <a:cubicBezTo>
                  <a:pt x="191" y="241"/>
                  <a:pt x="189" y="241"/>
                  <a:pt x="186" y="240"/>
                </a:cubicBezTo>
                <a:cubicBezTo>
                  <a:pt x="186" y="242"/>
                  <a:pt x="189" y="242"/>
                  <a:pt x="191" y="242"/>
                </a:cubicBezTo>
                <a:cubicBezTo>
                  <a:pt x="191" y="243"/>
                  <a:pt x="190" y="244"/>
                  <a:pt x="192" y="245"/>
                </a:cubicBezTo>
                <a:cubicBezTo>
                  <a:pt x="193" y="245"/>
                  <a:pt x="191" y="242"/>
                  <a:pt x="194" y="242"/>
                </a:cubicBezTo>
                <a:cubicBezTo>
                  <a:pt x="196" y="241"/>
                  <a:pt x="190" y="240"/>
                  <a:pt x="194" y="239"/>
                </a:cubicBezTo>
                <a:cubicBezTo>
                  <a:pt x="196" y="239"/>
                  <a:pt x="195" y="240"/>
                  <a:pt x="194" y="240"/>
                </a:cubicBezTo>
                <a:cubicBezTo>
                  <a:pt x="200" y="241"/>
                  <a:pt x="201" y="241"/>
                  <a:pt x="207" y="243"/>
                </a:cubicBezTo>
                <a:cubicBezTo>
                  <a:pt x="206" y="246"/>
                  <a:pt x="202" y="241"/>
                  <a:pt x="201" y="243"/>
                </a:cubicBezTo>
                <a:cubicBezTo>
                  <a:pt x="203" y="245"/>
                  <a:pt x="204" y="244"/>
                  <a:pt x="207" y="246"/>
                </a:cubicBezTo>
                <a:cubicBezTo>
                  <a:pt x="209" y="246"/>
                  <a:pt x="207" y="244"/>
                  <a:pt x="207" y="244"/>
                </a:cubicBezTo>
                <a:cubicBezTo>
                  <a:pt x="209" y="242"/>
                  <a:pt x="211" y="245"/>
                  <a:pt x="211" y="243"/>
                </a:cubicBezTo>
                <a:cubicBezTo>
                  <a:pt x="215" y="244"/>
                  <a:pt x="218" y="243"/>
                  <a:pt x="220" y="246"/>
                </a:cubicBezTo>
                <a:cubicBezTo>
                  <a:pt x="222" y="246"/>
                  <a:pt x="225" y="247"/>
                  <a:pt x="229" y="250"/>
                </a:cubicBezTo>
                <a:cubicBezTo>
                  <a:pt x="232" y="252"/>
                  <a:pt x="236" y="256"/>
                  <a:pt x="239" y="260"/>
                </a:cubicBezTo>
                <a:cubicBezTo>
                  <a:pt x="239" y="262"/>
                  <a:pt x="240" y="263"/>
                  <a:pt x="240" y="263"/>
                </a:cubicBezTo>
                <a:cubicBezTo>
                  <a:pt x="241" y="264"/>
                  <a:pt x="241" y="265"/>
                  <a:pt x="241" y="266"/>
                </a:cubicBezTo>
                <a:cubicBezTo>
                  <a:pt x="242" y="267"/>
                  <a:pt x="242" y="268"/>
                  <a:pt x="242" y="271"/>
                </a:cubicBezTo>
                <a:cubicBezTo>
                  <a:pt x="242" y="272"/>
                  <a:pt x="243" y="271"/>
                  <a:pt x="243" y="273"/>
                </a:cubicBezTo>
                <a:cubicBezTo>
                  <a:pt x="243" y="274"/>
                  <a:pt x="244" y="275"/>
                  <a:pt x="244" y="276"/>
                </a:cubicBezTo>
                <a:cubicBezTo>
                  <a:pt x="244" y="277"/>
                  <a:pt x="244" y="278"/>
                  <a:pt x="244" y="279"/>
                </a:cubicBezTo>
                <a:cubicBezTo>
                  <a:pt x="244" y="280"/>
                  <a:pt x="243" y="282"/>
                  <a:pt x="243" y="284"/>
                </a:cubicBezTo>
                <a:cubicBezTo>
                  <a:pt x="243" y="285"/>
                  <a:pt x="243" y="287"/>
                  <a:pt x="243" y="288"/>
                </a:cubicBezTo>
                <a:cubicBezTo>
                  <a:pt x="243" y="289"/>
                  <a:pt x="242" y="290"/>
                  <a:pt x="242" y="291"/>
                </a:cubicBezTo>
                <a:cubicBezTo>
                  <a:pt x="242" y="291"/>
                  <a:pt x="242" y="292"/>
                  <a:pt x="242" y="292"/>
                </a:cubicBezTo>
                <a:cubicBezTo>
                  <a:pt x="242" y="294"/>
                  <a:pt x="242" y="294"/>
                  <a:pt x="242" y="294"/>
                </a:cubicBezTo>
                <a:cubicBezTo>
                  <a:pt x="241" y="295"/>
                  <a:pt x="241" y="295"/>
                  <a:pt x="241" y="295"/>
                </a:cubicBezTo>
                <a:cubicBezTo>
                  <a:pt x="241" y="295"/>
                  <a:pt x="241" y="295"/>
                  <a:pt x="241" y="295"/>
                </a:cubicBezTo>
                <a:cubicBezTo>
                  <a:pt x="241" y="295"/>
                  <a:pt x="241" y="295"/>
                  <a:pt x="241" y="295"/>
                </a:cubicBezTo>
                <a:cubicBezTo>
                  <a:pt x="241" y="296"/>
                  <a:pt x="241" y="296"/>
                  <a:pt x="241" y="296"/>
                </a:cubicBezTo>
                <a:cubicBezTo>
                  <a:pt x="241" y="296"/>
                  <a:pt x="241" y="296"/>
                  <a:pt x="241" y="296"/>
                </a:cubicBezTo>
                <a:cubicBezTo>
                  <a:pt x="240" y="298"/>
                  <a:pt x="240" y="299"/>
                  <a:pt x="239" y="300"/>
                </a:cubicBezTo>
                <a:cubicBezTo>
                  <a:pt x="238" y="302"/>
                  <a:pt x="238" y="303"/>
                  <a:pt x="237" y="304"/>
                </a:cubicBezTo>
                <a:cubicBezTo>
                  <a:pt x="236" y="306"/>
                  <a:pt x="235" y="307"/>
                  <a:pt x="234" y="308"/>
                </a:cubicBezTo>
                <a:cubicBezTo>
                  <a:pt x="233" y="309"/>
                  <a:pt x="234" y="310"/>
                  <a:pt x="233" y="311"/>
                </a:cubicBezTo>
                <a:cubicBezTo>
                  <a:pt x="232" y="312"/>
                  <a:pt x="231" y="312"/>
                  <a:pt x="230" y="313"/>
                </a:cubicBezTo>
                <a:cubicBezTo>
                  <a:pt x="230" y="313"/>
                  <a:pt x="229" y="313"/>
                  <a:pt x="228" y="315"/>
                </a:cubicBezTo>
                <a:cubicBezTo>
                  <a:pt x="225" y="314"/>
                  <a:pt x="228" y="312"/>
                  <a:pt x="228" y="310"/>
                </a:cubicBezTo>
                <a:cubicBezTo>
                  <a:pt x="230" y="310"/>
                  <a:pt x="231" y="309"/>
                  <a:pt x="233" y="308"/>
                </a:cubicBezTo>
                <a:cubicBezTo>
                  <a:pt x="234" y="307"/>
                  <a:pt x="234" y="306"/>
                  <a:pt x="235" y="305"/>
                </a:cubicBezTo>
                <a:cubicBezTo>
                  <a:pt x="236" y="304"/>
                  <a:pt x="236" y="303"/>
                  <a:pt x="236" y="302"/>
                </a:cubicBezTo>
                <a:cubicBezTo>
                  <a:pt x="235" y="302"/>
                  <a:pt x="235" y="303"/>
                  <a:pt x="234" y="304"/>
                </a:cubicBezTo>
                <a:cubicBezTo>
                  <a:pt x="233" y="305"/>
                  <a:pt x="232" y="307"/>
                  <a:pt x="231" y="308"/>
                </a:cubicBezTo>
                <a:cubicBezTo>
                  <a:pt x="230" y="308"/>
                  <a:pt x="229" y="307"/>
                  <a:pt x="229" y="307"/>
                </a:cubicBezTo>
                <a:cubicBezTo>
                  <a:pt x="228" y="308"/>
                  <a:pt x="227" y="308"/>
                  <a:pt x="226" y="309"/>
                </a:cubicBezTo>
                <a:cubicBezTo>
                  <a:pt x="225" y="310"/>
                  <a:pt x="224" y="311"/>
                  <a:pt x="223" y="311"/>
                </a:cubicBezTo>
                <a:cubicBezTo>
                  <a:pt x="223" y="312"/>
                  <a:pt x="224" y="312"/>
                  <a:pt x="225" y="311"/>
                </a:cubicBezTo>
                <a:cubicBezTo>
                  <a:pt x="226" y="311"/>
                  <a:pt x="227" y="310"/>
                  <a:pt x="227" y="312"/>
                </a:cubicBezTo>
                <a:cubicBezTo>
                  <a:pt x="226" y="313"/>
                  <a:pt x="220" y="318"/>
                  <a:pt x="226" y="316"/>
                </a:cubicBezTo>
                <a:cubicBezTo>
                  <a:pt x="225" y="316"/>
                  <a:pt x="225" y="317"/>
                  <a:pt x="224" y="318"/>
                </a:cubicBezTo>
                <a:cubicBezTo>
                  <a:pt x="223" y="318"/>
                  <a:pt x="222" y="319"/>
                  <a:pt x="221" y="320"/>
                </a:cubicBezTo>
                <a:cubicBezTo>
                  <a:pt x="219" y="321"/>
                  <a:pt x="217" y="321"/>
                  <a:pt x="217" y="320"/>
                </a:cubicBezTo>
                <a:cubicBezTo>
                  <a:pt x="215" y="322"/>
                  <a:pt x="211" y="324"/>
                  <a:pt x="207" y="325"/>
                </a:cubicBezTo>
                <a:cubicBezTo>
                  <a:pt x="203" y="325"/>
                  <a:pt x="199" y="326"/>
                  <a:pt x="195" y="326"/>
                </a:cubicBezTo>
                <a:cubicBezTo>
                  <a:pt x="190" y="327"/>
                  <a:pt x="185" y="327"/>
                  <a:pt x="180" y="327"/>
                </a:cubicBezTo>
                <a:cubicBezTo>
                  <a:pt x="175" y="328"/>
                  <a:pt x="170" y="328"/>
                  <a:pt x="166" y="328"/>
                </a:cubicBezTo>
                <a:cubicBezTo>
                  <a:pt x="164" y="328"/>
                  <a:pt x="165" y="326"/>
                  <a:pt x="163" y="326"/>
                </a:cubicBezTo>
                <a:cubicBezTo>
                  <a:pt x="161" y="327"/>
                  <a:pt x="159" y="326"/>
                  <a:pt x="159" y="326"/>
                </a:cubicBezTo>
                <a:cubicBezTo>
                  <a:pt x="158" y="326"/>
                  <a:pt x="158" y="328"/>
                  <a:pt x="155" y="327"/>
                </a:cubicBezTo>
                <a:cubicBezTo>
                  <a:pt x="154" y="325"/>
                  <a:pt x="157" y="326"/>
                  <a:pt x="157" y="325"/>
                </a:cubicBezTo>
                <a:cubicBezTo>
                  <a:pt x="158" y="325"/>
                  <a:pt x="158" y="324"/>
                  <a:pt x="159" y="324"/>
                </a:cubicBezTo>
                <a:cubicBezTo>
                  <a:pt x="160" y="323"/>
                  <a:pt x="164" y="326"/>
                  <a:pt x="163" y="323"/>
                </a:cubicBezTo>
                <a:cubicBezTo>
                  <a:pt x="163" y="322"/>
                  <a:pt x="162" y="324"/>
                  <a:pt x="161" y="323"/>
                </a:cubicBezTo>
                <a:cubicBezTo>
                  <a:pt x="160" y="323"/>
                  <a:pt x="160" y="320"/>
                  <a:pt x="157" y="321"/>
                </a:cubicBezTo>
                <a:cubicBezTo>
                  <a:pt x="157" y="322"/>
                  <a:pt x="161" y="321"/>
                  <a:pt x="160" y="323"/>
                </a:cubicBezTo>
                <a:cubicBezTo>
                  <a:pt x="156" y="323"/>
                  <a:pt x="150" y="321"/>
                  <a:pt x="146" y="321"/>
                </a:cubicBezTo>
                <a:cubicBezTo>
                  <a:pt x="147" y="323"/>
                  <a:pt x="152" y="322"/>
                  <a:pt x="154" y="323"/>
                </a:cubicBezTo>
                <a:cubicBezTo>
                  <a:pt x="156" y="326"/>
                  <a:pt x="153" y="325"/>
                  <a:pt x="153" y="327"/>
                </a:cubicBezTo>
                <a:cubicBezTo>
                  <a:pt x="146" y="327"/>
                  <a:pt x="139" y="325"/>
                  <a:pt x="132" y="324"/>
                </a:cubicBezTo>
                <a:cubicBezTo>
                  <a:pt x="130" y="324"/>
                  <a:pt x="128" y="325"/>
                  <a:pt x="126" y="325"/>
                </a:cubicBezTo>
                <a:cubicBezTo>
                  <a:pt x="125" y="325"/>
                  <a:pt x="125" y="325"/>
                  <a:pt x="125" y="325"/>
                </a:cubicBezTo>
                <a:cubicBezTo>
                  <a:pt x="125" y="325"/>
                  <a:pt x="125" y="325"/>
                  <a:pt x="125" y="325"/>
                </a:cubicBezTo>
                <a:cubicBezTo>
                  <a:pt x="125" y="325"/>
                  <a:pt x="125" y="325"/>
                  <a:pt x="125" y="325"/>
                </a:cubicBezTo>
                <a:cubicBezTo>
                  <a:pt x="125" y="326"/>
                  <a:pt x="125" y="326"/>
                  <a:pt x="125" y="326"/>
                </a:cubicBezTo>
                <a:cubicBezTo>
                  <a:pt x="125" y="326"/>
                  <a:pt x="125" y="326"/>
                  <a:pt x="125" y="326"/>
                </a:cubicBezTo>
                <a:cubicBezTo>
                  <a:pt x="125" y="327"/>
                  <a:pt x="125" y="327"/>
                  <a:pt x="125" y="328"/>
                </a:cubicBezTo>
                <a:cubicBezTo>
                  <a:pt x="124" y="329"/>
                  <a:pt x="124" y="330"/>
                  <a:pt x="124" y="331"/>
                </a:cubicBezTo>
                <a:cubicBezTo>
                  <a:pt x="126" y="334"/>
                  <a:pt x="127" y="333"/>
                  <a:pt x="127" y="331"/>
                </a:cubicBezTo>
                <a:cubicBezTo>
                  <a:pt x="128" y="333"/>
                  <a:pt x="127" y="335"/>
                  <a:pt x="129" y="337"/>
                </a:cubicBezTo>
                <a:cubicBezTo>
                  <a:pt x="131" y="339"/>
                  <a:pt x="129" y="335"/>
                  <a:pt x="129" y="334"/>
                </a:cubicBezTo>
                <a:cubicBezTo>
                  <a:pt x="129" y="333"/>
                  <a:pt x="129" y="331"/>
                  <a:pt x="129" y="330"/>
                </a:cubicBezTo>
                <a:cubicBezTo>
                  <a:pt x="131" y="330"/>
                  <a:pt x="132" y="331"/>
                  <a:pt x="133" y="331"/>
                </a:cubicBezTo>
                <a:cubicBezTo>
                  <a:pt x="134" y="330"/>
                  <a:pt x="133" y="329"/>
                  <a:pt x="134" y="329"/>
                </a:cubicBezTo>
                <a:cubicBezTo>
                  <a:pt x="136" y="329"/>
                  <a:pt x="138" y="330"/>
                  <a:pt x="140" y="331"/>
                </a:cubicBezTo>
                <a:cubicBezTo>
                  <a:pt x="141" y="331"/>
                  <a:pt x="138" y="330"/>
                  <a:pt x="139" y="329"/>
                </a:cubicBezTo>
                <a:cubicBezTo>
                  <a:pt x="142" y="330"/>
                  <a:pt x="144" y="330"/>
                  <a:pt x="147" y="330"/>
                </a:cubicBezTo>
                <a:cubicBezTo>
                  <a:pt x="149" y="330"/>
                  <a:pt x="152" y="330"/>
                  <a:pt x="154" y="331"/>
                </a:cubicBezTo>
                <a:cubicBezTo>
                  <a:pt x="153" y="333"/>
                  <a:pt x="158" y="333"/>
                  <a:pt x="159" y="335"/>
                </a:cubicBezTo>
                <a:cubicBezTo>
                  <a:pt x="161" y="335"/>
                  <a:pt x="158" y="331"/>
                  <a:pt x="161" y="333"/>
                </a:cubicBezTo>
                <a:cubicBezTo>
                  <a:pt x="160" y="332"/>
                  <a:pt x="159" y="332"/>
                  <a:pt x="159" y="332"/>
                </a:cubicBezTo>
                <a:cubicBezTo>
                  <a:pt x="156" y="331"/>
                  <a:pt x="160" y="331"/>
                  <a:pt x="161" y="331"/>
                </a:cubicBezTo>
                <a:cubicBezTo>
                  <a:pt x="162" y="332"/>
                  <a:pt x="163" y="334"/>
                  <a:pt x="165" y="334"/>
                </a:cubicBezTo>
                <a:cubicBezTo>
                  <a:pt x="166" y="332"/>
                  <a:pt x="164" y="332"/>
                  <a:pt x="163" y="332"/>
                </a:cubicBezTo>
                <a:cubicBezTo>
                  <a:pt x="163" y="330"/>
                  <a:pt x="165" y="332"/>
                  <a:pt x="166" y="332"/>
                </a:cubicBezTo>
                <a:cubicBezTo>
                  <a:pt x="167" y="332"/>
                  <a:pt x="168" y="332"/>
                  <a:pt x="169" y="332"/>
                </a:cubicBezTo>
                <a:cubicBezTo>
                  <a:pt x="171" y="332"/>
                  <a:pt x="172" y="332"/>
                  <a:pt x="173" y="332"/>
                </a:cubicBezTo>
                <a:cubicBezTo>
                  <a:pt x="176" y="331"/>
                  <a:pt x="179" y="331"/>
                  <a:pt x="182" y="332"/>
                </a:cubicBezTo>
                <a:cubicBezTo>
                  <a:pt x="183" y="333"/>
                  <a:pt x="181" y="333"/>
                  <a:pt x="179" y="333"/>
                </a:cubicBezTo>
                <a:cubicBezTo>
                  <a:pt x="181" y="336"/>
                  <a:pt x="185" y="333"/>
                  <a:pt x="186" y="332"/>
                </a:cubicBezTo>
                <a:cubicBezTo>
                  <a:pt x="191" y="331"/>
                  <a:pt x="193" y="332"/>
                  <a:pt x="196" y="332"/>
                </a:cubicBezTo>
                <a:cubicBezTo>
                  <a:pt x="197" y="333"/>
                  <a:pt x="198" y="333"/>
                  <a:pt x="199" y="333"/>
                </a:cubicBezTo>
                <a:cubicBezTo>
                  <a:pt x="201" y="333"/>
                  <a:pt x="202" y="333"/>
                  <a:pt x="204" y="332"/>
                </a:cubicBezTo>
                <a:cubicBezTo>
                  <a:pt x="205" y="330"/>
                  <a:pt x="199" y="332"/>
                  <a:pt x="196" y="332"/>
                </a:cubicBezTo>
                <a:cubicBezTo>
                  <a:pt x="200" y="330"/>
                  <a:pt x="205" y="329"/>
                  <a:pt x="210" y="328"/>
                </a:cubicBezTo>
                <a:cubicBezTo>
                  <a:pt x="215" y="327"/>
                  <a:pt x="220" y="326"/>
                  <a:pt x="224" y="324"/>
                </a:cubicBezTo>
                <a:cubicBezTo>
                  <a:pt x="225" y="323"/>
                  <a:pt x="225" y="321"/>
                  <a:pt x="226" y="321"/>
                </a:cubicBezTo>
                <a:cubicBezTo>
                  <a:pt x="227" y="320"/>
                  <a:pt x="226" y="322"/>
                  <a:pt x="226" y="322"/>
                </a:cubicBezTo>
                <a:cubicBezTo>
                  <a:pt x="227" y="322"/>
                  <a:pt x="228" y="321"/>
                  <a:pt x="229" y="320"/>
                </a:cubicBezTo>
                <a:cubicBezTo>
                  <a:pt x="230" y="318"/>
                  <a:pt x="231" y="317"/>
                  <a:pt x="232" y="316"/>
                </a:cubicBezTo>
                <a:cubicBezTo>
                  <a:pt x="234" y="315"/>
                  <a:pt x="236" y="314"/>
                  <a:pt x="237" y="313"/>
                </a:cubicBezTo>
                <a:cubicBezTo>
                  <a:pt x="239" y="312"/>
                  <a:pt x="240" y="311"/>
                  <a:pt x="241" y="309"/>
                </a:cubicBezTo>
                <a:cubicBezTo>
                  <a:pt x="242" y="308"/>
                  <a:pt x="241" y="307"/>
                  <a:pt x="241" y="307"/>
                </a:cubicBezTo>
                <a:cubicBezTo>
                  <a:pt x="242" y="304"/>
                  <a:pt x="244" y="301"/>
                  <a:pt x="245" y="298"/>
                </a:cubicBezTo>
                <a:cubicBezTo>
                  <a:pt x="245" y="297"/>
                  <a:pt x="245" y="297"/>
                  <a:pt x="245" y="297"/>
                </a:cubicBezTo>
                <a:cubicBezTo>
                  <a:pt x="245" y="297"/>
                  <a:pt x="245" y="297"/>
                  <a:pt x="245" y="297"/>
                </a:cubicBezTo>
                <a:cubicBezTo>
                  <a:pt x="245" y="296"/>
                  <a:pt x="245" y="296"/>
                  <a:pt x="245" y="296"/>
                </a:cubicBezTo>
                <a:cubicBezTo>
                  <a:pt x="245" y="296"/>
                  <a:pt x="245" y="296"/>
                  <a:pt x="245" y="296"/>
                </a:cubicBezTo>
                <a:cubicBezTo>
                  <a:pt x="246" y="296"/>
                  <a:pt x="246" y="296"/>
                  <a:pt x="246" y="296"/>
                </a:cubicBezTo>
                <a:cubicBezTo>
                  <a:pt x="246" y="295"/>
                  <a:pt x="246" y="295"/>
                  <a:pt x="246" y="294"/>
                </a:cubicBezTo>
                <a:cubicBezTo>
                  <a:pt x="246" y="293"/>
                  <a:pt x="246" y="292"/>
                  <a:pt x="247" y="291"/>
                </a:cubicBezTo>
                <a:cubicBezTo>
                  <a:pt x="247" y="288"/>
                  <a:pt x="248" y="286"/>
                  <a:pt x="248" y="283"/>
                </a:cubicBezTo>
                <a:cubicBezTo>
                  <a:pt x="248" y="282"/>
                  <a:pt x="248" y="281"/>
                  <a:pt x="248" y="280"/>
                </a:cubicBezTo>
                <a:cubicBezTo>
                  <a:pt x="249" y="279"/>
                  <a:pt x="249" y="278"/>
                  <a:pt x="249" y="277"/>
                </a:cubicBezTo>
                <a:cubicBezTo>
                  <a:pt x="249" y="275"/>
                  <a:pt x="248" y="276"/>
                  <a:pt x="248" y="277"/>
                </a:cubicBezTo>
                <a:cubicBezTo>
                  <a:pt x="248" y="274"/>
                  <a:pt x="247" y="270"/>
                  <a:pt x="246" y="265"/>
                </a:cubicBezTo>
                <a:cubicBezTo>
                  <a:pt x="245" y="261"/>
                  <a:pt x="243" y="257"/>
                  <a:pt x="242" y="255"/>
                </a:cubicBezTo>
                <a:cubicBezTo>
                  <a:pt x="241" y="254"/>
                  <a:pt x="240" y="253"/>
                  <a:pt x="239" y="252"/>
                </a:cubicBezTo>
                <a:cubicBezTo>
                  <a:pt x="238" y="251"/>
                  <a:pt x="237" y="251"/>
                  <a:pt x="237" y="250"/>
                </a:cubicBezTo>
                <a:cubicBezTo>
                  <a:pt x="236" y="250"/>
                  <a:pt x="236" y="250"/>
                  <a:pt x="235" y="249"/>
                </a:cubicBezTo>
                <a:cubicBezTo>
                  <a:pt x="231" y="245"/>
                  <a:pt x="226" y="242"/>
                  <a:pt x="220" y="239"/>
                </a:cubicBezTo>
                <a:cubicBezTo>
                  <a:pt x="215" y="236"/>
                  <a:pt x="209" y="234"/>
                  <a:pt x="205" y="232"/>
                </a:cubicBezTo>
                <a:cubicBezTo>
                  <a:pt x="204" y="229"/>
                  <a:pt x="201" y="228"/>
                  <a:pt x="201" y="226"/>
                </a:cubicBezTo>
                <a:cubicBezTo>
                  <a:pt x="196" y="225"/>
                  <a:pt x="193" y="225"/>
                  <a:pt x="190" y="224"/>
                </a:cubicBezTo>
                <a:cubicBezTo>
                  <a:pt x="186" y="224"/>
                  <a:pt x="183" y="224"/>
                  <a:pt x="178" y="224"/>
                </a:cubicBezTo>
                <a:cubicBezTo>
                  <a:pt x="177" y="224"/>
                  <a:pt x="177" y="225"/>
                  <a:pt x="176" y="225"/>
                </a:cubicBezTo>
                <a:cubicBezTo>
                  <a:pt x="174" y="225"/>
                  <a:pt x="172" y="225"/>
                  <a:pt x="171" y="225"/>
                </a:cubicBezTo>
                <a:cubicBezTo>
                  <a:pt x="169" y="225"/>
                  <a:pt x="172" y="226"/>
                  <a:pt x="173" y="226"/>
                </a:cubicBezTo>
                <a:cubicBezTo>
                  <a:pt x="178" y="227"/>
                  <a:pt x="179" y="224"/>
                  <a:pt x="182" y="226"/>
                </a:cubicBezTo>
                <a:cubicBezTo>
                  <a:pt x="180" y="227"/>
                  <a:pt x="177" y="228"/>
                  <a:pt x="173" y="228"/>
                </a:cubicBezTo>
                <a:cubicBezTo>
                  <a:pt x="173" y="228"/>
                  <a:pt x="174" y="229"/>
                  <a:pt x="175" y="229"/>
                </a:cubicBezTo>
                <a:cubicBezTo>
                  <a:pt x="174" y="230"/>
                  <a:pt x="173" y="229"/>
                  <a:pt x="173" y="229"/>
                </a:cubicBezTo>
                <a:cubicBezTo>
                  <a:pt x="172" y="228"/>
                  <a:pt x="170" y="228"/>
                  <a:pt x="171" y="226"/>
                </a:cubicBezTo>
                <a:cubicBezTo>
                  <a:pt x="170" y="226"/>
                  <a:pt x="168" y="226"/>
                  <a:pt x="167" y="226"/>
                </a:cubicBezTo>
                <a:cubicBezTo>
                  <a:pt x="166" y="226"/>
                  <a:pt x="166" y="226"/>
                  <a:pt x="165" y="226"/>
                </a:cubicBezTo>
                <a:cubicBezTo>
                  <a:pt x="165" y="225"/>
                  <a:pt x="164" y="225"/>
                  <a:pt x="164" y="225"/>
                </a:cubicBezTo>
                <a:cubicBezTo>
                  <a:pt x="162" y="225"/>
                  <a:pt x="162" y="227"/>
                  <a:pt x="159" y="226"/>
                </a:cubicBezTo>
                <a:cubicBezTo>
                  <a:pt x="159" y="224"/>
                  <a:pt x="155" y="225"/>
                  <a:pt x="155" y="222"/>
                </a:cubicBezTo>
                <a:cubicBezTo>
                  <a:pt x="153" y="223"/>
                  <a:pt x="156" y="225"/>
                  <a:pt x="154" y="225"/>
                </a:cubicBezTo>
                <a:cubicBezTo>
                  <a:pt x="153" y="225"/>
                  <a:pt x="152" y="225"/>
                  <a:pt x="152" y="225"/>
                </a:cubicBezTo>
                <a:cubicBezTo>
                  <a:pt x="152" y="224"/>
                  <a:pt x="152" y="224"/>
                  <a:pt x="152" y="223"/>
                </a:cubicBezTo>
                <a:cubicBezTo>
                  <a:pt x="152" y="224"/>
                  <a:pt x="151" y="224"/>
                  <a:pt x="150" y="223"/>
                </a:cubicBezTo>
                <a:cubicBezTo>
                  <a:pt x="149" y="223"/>
                  <a:pt x="148" y="223"/>
                  <a:pt x="148" y="224"/>
                </a:cubicBezTo>
                <a:cubicBezTo>
                  <a:pt x="148" y="226"/>
                  <a:pt x="149" y="225"/>
                  <a:pt x="150" y="225"/>
                </a:cubicBezTo>
                <a:cubicBezTo>
                  <a:pt x="150" y="225"/>
                  <a:pt x="151" y="224"/>
                  <a:pt x="151" y="225"/>
                </a:cubicBezTo>
                <a:cubicBezTo>
                  <a:pt x="151" y="226"/>
                  <a:pt x="150" y="226"/>
                  <a:pt x="150" y="226"/>
                </a:cubicBezTo>
                <a:cubicBezTo>
                  <a:pt x="149" y="226"/>
                  <a:pt x="148" y="225"/>
                  <a:pt x="147" y="225"/>
                </a:cubicBezTo>
                <a:cubicBezTo>
                  <a:pt x="147" y="225"/>
                  <a:pt x="145" y="226"/>
                  <a:pt x="145" y="226"/>
                </a:cubicBezTo>
                <a:cubicBezTo>
                  <a:pt x="144" y="226"/>
                  <a:pt x="143" y="226"/>
                  <a:pt x="142" y="226"/>
                </a:cubicBezTo>
                <a:cubicBezTo>
                  <a:pt x="142" y="225"/>
                  <a:pt x="141" y="225"/>
                  <a:pt x="140" y="224"/>
                </a:cubicBezTo>
                <a:cubicBezTo>
                  <a:pt x="138" y="223"/>
                  <a:pt x="137" y="222"/>
                  <a:pt x="137" y="221"/>
                </a:cubicBezTo>
                <a:cubicBezTo>
                  <a:pt x="136" y="221"/>
                  <a:pt x="135" y="220"/>
                  <a:pt x="135" y="219"/>
                </a:cubicBezTo>
                <a:cubicBezTo>
                  <a:pt x="134" y="218"/>
                  <a:pt x="133" y="217"/>
                  <a:pt x="132" y="217"/>
                </a:cubicBezTo>
                <a:cubicBezTo>
                  <a:pt x="131" y="216"/>
                  <a:pt x="130" y="215"/>
                  <a:pt x="129" y="215"/>
                </a:cubicBezTo>
                <a:cubicBezTo>
                  <a:pt x="129" y="216"/>
                  <a:pt x="129" y="216"/>
                  <a:pt x="129" y="217"/>
                </a:cubicBezTo>
                <a:cubicBezTo>
                  <a:pt x="130" y="217"/>
                  <a:pt x="130" y="218"/>
                  <a:pt x="131" y="218"/>
                </a:cubicBezTo>
                <a:cubicBezTo>
                  <a:pt x="132" y="219"/>
                  <a:pt x="133" y="219"/>
                  <a:pt x="133" y="221"/>
                </a:cubicBezTo>
                <a:cubicBezTo>
                  <a:pt x="132" y="221"/>
                  <a:pt x="131" y="221"/>
                  <a:pt x="130" y="220"/>
                </a:cubicBezTo>
                <a:cubicBezTo>
                  <a:pt x="130" y="219"/>
                  <a:pt x="129" y="218"/>
                  <a:pt x="128" y="218"/>
                </a:cubicBezTo>
                <a:cubicBezTo>
                  <a:pt x="128" y="217"/>
                  <a:pt x="127" y="216"/>
                  <a:pt x="127" y="214"/>
                </a:cubicBezTo>
                <a:cubicBezTo>
                  <a:pt x="126" y="213"/>
                  <a:pt x="126" y="212"/>
                  <a:pt x="125" y="211"/>
                </a:cubicBezTo>
                <a:cubicBezTo>
                  <a:pt x="126" y="209"/>
                  <a:pt x="127" y="211"/>
                  <a:pt x="128" y="211"/>
                </a:cubicBezTo>
                <a:cubicBezTo>
                  <a:pt x="127" y="210"/>
                  <a:pt x="125" y="209"/>
                  <a:pt x="124" y="208"/>
                </a:cubicBezTo>
                <a:cubicBezTo>
                  <a:pt x="124" y="207"/>
                  <a:pt x="124" y="206"/>
                  <a:pt x="124" y="205"/>
                </a:cubicBezTo>
                <a:cubicBezTo>
                  <a:pt x="124" y="204"/>
                  <a:pt x="123" y="203"/>
                  <a:pt x="123" y="201"/>
                </a:cubicBezTo>
                <a:cubicBezTo>
                  <a:pt x="122" y="201"/>
                  <a:pt x="125" y="205"/>
                  <a:pt x="122" y="204"/>
                </a:cubicBezTo>
                <a:cubicBezTo>
                  <a:pt x="121" y="202"/>
                  <a:pt x="121" y="199"/>
                  <a:pt x="120" y="199"/>
                </a:cubicBezTo>
                <a:cubicBezTo>
                  <a:pt x="120" y="197"/>
                  <a:pt x="120" y="194"/>
                  <a:pt x="122" y="193"/>
                </a:cubicBezTo>
                <a:cubicBezTo>
                  <a:pt x="121" y="192"/>
                  <a:pt x="121" y="190"/>
                  <a:pt x="119" y="190"/>
                </a:cubicBezTo>
                <a:cubicBezTo>
                  <a:pt x="118" y="188"/>
                  <a:pt x="121" y="187"/>
                  <a:pt x="118" y="187"/>
                </a:cubicBezTo>
                <a:cubicBezTo>
                  <a:pt x="118" y="184"/>
                  <a:pt x="120" y="184"/>
                  <a:pt x="121" y="182"/>
                </a:cubicBezTo>
                <a:cubicBezTo>
                  <a:pt x="120" y="180"/>
                  <a:pt x="120" y="184"/>
                  <a:pt x="118" y="183"/>
                </a:cubicBezTo>
                <a:cubicBezTo>
                  <a:pt x="120" y="177"/>
                  <a:pt x="117" y="172"/>
                  <a:pt x="119" y="166"/>
                </a:cubicBezTo>
                <a:cubicBezTo>
                  <a:pt x="118" y="165"/>
                  <a:pt x="117" y="165"/>
                  <a:pt x="118" y="163"/>
                </a:cubicBezTo>
                <a:cubicBezTo>
                  <a:pt x="120" y="166"/>
                  <a:pt x="119" y="161"/>
                  <a:pt x="121" y="161"/>
                </a:cubicBezTo>
                <a:cubicBezTo>
                  <a:pt x="120" y="160"/>
                  <a:pt x="120" y="153"/>
                  <a:pt x="118" y="155"/>
                </a:cubicBezTo>
                <a:cubicBezTo>
                  <a:pt x="116" y="154"/>
                  <a:pt x="119" y="153"/>
                  <a:pt x="119" y="152"/>
                </a:cubicBezTo>
                <a:cubicBezTo>
                  <a:pt x="119" y="152"/>
                  <a:pt x="119" y="151"/>
                  <a:pt x="119" y="151"/>
                </a:cubicBezTo>
                <a:cubicBezTo>
                  <a:pt x="118" y="151"/>
                  <a:pt x="118" y="151"/>
                  <a:pt x="118" y="152"/>
                </a:cubicBezTo>
                <a:cubicBezTo>
                  <a:pt x="118" y="152"/>
                  <a:pt x="117" y="152"/>
                  <a:pt x="117" y="151"/>
                </a:cubicBezTo>
                <a:cubicBezTo>
                  <a:pt x="118" y="144"/>
                  <a:pt x="118" y="138"/>
                  <a:pt x="119" y="133"/>
                </a:cubicBezTo>
                <a:cubicBezTo>
                  <a:pt x="119" y="132"/>
                  <a:pt x="119" y="132"/>
                  <a:pt x="120" y="131"/>
                </a:cubicBezTo>
                <a:cubicBezTo>
                  <a:pt x="120" y="129"/>
                  <a:pt x="119" y="127"/>
                  <a:pt x="119" y="125"/>
                </a:cubicBezTo>
                <a:cubicBezTo>
                  <a:pt x="120" y="124"/>
                  <a:pt x="120" y="123"/>
                  <a:pt x="121" y="123"/>
                </a:cubicBezTo>
                <a:cubicBezTo>
                  <a:pt x="121" y="120"/>
                  <a:pt x="122" y="117"/>
                  <a:pt x="122" y="114"/>
                </a:cubicBezTo>
                <a:cubicBezTo>
                  <a:pt x="122" y="113"/>
                  <a:pt x="122" y="111"/>
                  <a:pt x="123" y="112"/>
                </a:cubicBezTo>
                <a:cubicBezTo>
                  <a:pt x="129" y="113"/>
                  <a:pt x="135" y="115"/>
                  <a:pt x="139" y="119"/>
                </a:cubicBezTo>
                <a:cubicBezTo>
                  <a:pt x="140" y="122"/>
                  <a:pt x="141" y="124"/>
                  <a:pt x="143" y="125"/>
                </a:cubicBezTo>
                <a:cubicBezTo>
                  <a:pt x="143" y="126"/>
                  <a:pt x="143" y="126"/>
                  <a:pt x="141" y="126"/>
                </a:cubicBezTo>
                <a:cubicBezTo>
                  <a:pt x="143" y="127"/>
                  <a:pt x="143" y="130"/>
                  <a:pt x="145" y="131"/>
                </a:cubicBezTo>
                <a:cubicBezTo>
                  <a:pt x="144" y="131"/>
                  <a:pt x="145" y="134"/>
                  <a:pt x="145" y="135"/>
                </a:cubicBezTo>
                <a:cubicBezTo>
                  <a:pt x="145" y="136"/>
                  <a:pt x="143" y="135"/>
                  <a:pt x="145" y="136"/>
                </a:cubicBezTo>
                <a:cubicBezTo>
                  <a:pt x="143" y="135"/>
                  <a:pt x="141" y="135"/>
                  <a:pt x="139" y="134"/>
                </a:cubicBezTo>
                <a:cubicBezTo>
                  <a:pt x="138" y="134"/>
                  <a:pt x="139" y="135"/>
                  <a:pt x="138" y="135"/>
                </a:cubicBezTo>
                <a:cubicBezTo>
                  <a:pt x="138" y="136"/>
                  <a:pt x="138" y="136"/>
                  <a:pt x="138" y="136"/>
                </a:cubicBezTo>
                <a:cubicBezTo>
                  <a:pt x="138" y="137"/>
                  <a:pt x="137" y="138"/>
                  <a:pt x="137" y="139"/>
                </a:cubicBezTo>
                <a:cubicBezTo>
                  <a:pt x="137" y="139"/>
                  <a:pt x="136" y="139"/>
                  <a:pt x="136" y="140"/>
                </a:cubicBezTo>
                <a:cubicBezTo>
                  <a:pt x="135" y="141"/>
                  <a:pt x="136" y="142"/>
                  <a:pt x="136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5" y="146"/>
                  <a:pt x="136" y="147"/>
                  <a:pt x="134" y="147"/>
                </a:cubicBezTo>
                <a:cubicBezTo>
                  <a:pt x="134" y="148"/>
                  <a:pt x="135" y="148"/>
                  <a:pt x="135" y="148"/>
                </a:cubicBezTo>
                <a:cubicBezTo>
                  <a:pt x="135" y="149"/>
                  <a:pt x="135" y="150"/>
                  <a:pt x="135" y="151"/>
                </a:cubicBezTo>
                <a:cubicBezTo>
                  <a:pt x="135" y="152"/>
                  <a:pt x="134" y="152"/>
                  <a:pt x="134" y="152"/>
                </a:cubicBezTo>
                <a:cubicBezTo>
                  <a:pt x="134" y="152"/>
                  <a:pt x="134" y="153"/>
                  <a:pt x="134" y="153"/>
                </a:cubicBezTo>
                <a:cubicBezTo>
                  <a:pt x="134" y="153"/>
                  <a:pt x="135" y="154"/>
                  <a:pt x="135" y="154"/>
                </a:cubicBezTo>
                <a:cubicBezTo>
                  <a:pt x="135" y="156"/>
                  <a:pt x="134" y="158"/>
                  <a:pt x="134" y="160"/>
                </a:cubicBezTo>
                <a:cubicBezTo>
                  <a:pt x="134" y="162"/>
                  <a:pt x="134" y="162"/>
                  <a:pt x="134" y="164"/>
                </a:cubicBezTo>
                <a:cubicBezTo>
                  <a:pt x="135" y="166"/>
                  <a:pt x="134" y="169"/>
                  <a:pt x="133" y="172"/>
                </a:cubicBezTo>
                <a:cubicBezTo>
                  <a:pt x="133" y="173"/>
                  <a:pt x="134" y="174"/>
                  <a:pt x="135" y="174"/>
                </a:cubicBezTo>
                <a:cubicBezTo>
                  <a:pt x="134" y="179"/>
                  <a:pt x="134" y="185"/>
                  <a:pt x="135" y="191"/>
                </a:cubicBezTo>
                <a:cubicBezTo>
                  <a:pt x="135" y="193"/>
                  <a:pt x="133" y="190"/>
                  <a:pt x="133" y="193"/>
                </a:cubicBezTo>
                <a:cubicBezTo>
                  <a:pt x="134" y="195"/>
                  <a:pt x="135" y="192"/>
                  <a:pt x="136" y="193"/>
                </a:cubicBezTo>
                <a:cubicBezTo>
                  <a:pt x="136" y="194"/>
                  <a:pt x="136" y="195"/>
                  <a:pt x="136" y="196"/>
                </a:cubicBezTo>
                <a:cubicBezTo>
                  <a:pt x="136" y="197"/>
                  <a:pt x="136" y="198"/>
                  <a:pt x="137" y="199"/>
                </a:cubicBezTo>
                <a:cubicBezTo>
                  <a:pt x="137" y="199"/>
                  <a:pt x="137" y="200"/>
                  <a:pt x="137" y="201"/>
                </a:cubicBezTo>
                <a:cubicBezTo>
                  <a:pt x="137" y="201"/>
                  <a:pt x="138" y="202"/>
                  <a:pt x="138" y="202"/>
                </a:cubicBezTo>
                <a:cubicBezTo>
                  <a:pt x="137" y="203"/>
                  <a:pt x="137" y="202"/>
                  <a:pt x="136" y="202"/>
                </a:cubicBezTo>
                <a:cubicBezTo>
                  <a:pt x="135" y="204"/>
                  <a:pt x="139" y="203"/>
                  <a:pt x="139" y="203"/>
                </a:cubicBezTo>
                <a:cubicBezTo>
                  <a:pt x="140" y="204"/>
                  <a:pt x="137" y="203"/>
                  <a:pt x="137" y="204"/>
                </a:cubicBezTo>
                <a:cubicBezTo>
                  <a:pt x="137" y="205"/>
                  <a:pt x="138" y="205"/>
                  <a:pt x="139" y="204"/>
                </a:cubicBezTo>
                <a:cubicBezTo>
                  <a:pt x="140" y="205"/>
                  <a:pt x="140" y="206"/>
                  <a:pt x="140" y="206"/>
                </a:cubicBezTo>
                <a:cubicBezTo>
                  <a:pt x="140" y="207"/>
                  <a:pt x="140" y="207"/>
                  <a:pt x="138" y="208"/>
                </a:cubicBezTo>
                <a:cubicBezTo>
                  <a:pt x="139" y="208"/>
                  <a:pt x="139" y="208"/>
                  <a:pt x="139" y="209"/>
                </a:cubicBezTo>
                <a:cubicBezTo>
                  <a:pt x="140" y="209"/>
                  <a:pt x="140" y="206"/>
                  <a:pt x="141" y="208"/>
                </a:cubicBezTo>
                <a:cubicBezTo>
                  <a:pt x="143" y="209"/>
                  <a:pt x="141" y="208"/>
                  <a:pt x="140" y="210"/>
                </a:cubicBezTo>
                <a:cubicBezTo>
                  <a:pt x="141" y="210"/>
                  <a:pt x="140" y="211"/>
                  <a:pt x="141" y="211"/>
                </a:cubicBezTo>
                <a:cubicBezTo>
                  <a:pt x="142" y="211"/>
                  <a:pt x="143" y="209"/>
                  <a:pt x="144" y="208"/>
                </a:cubicBezTo>
                <a:cubicBezTo>
                  <a:pt x="144" y="209"/>
                  <a:pt x="144" y="209"/>
                  <a:pt x="145" y="209"/>
                </a:cubicBezTo>
                <a:cubicBezTo>
                  <a:pt x="145" y="209"/>
                  <a:pt x="145" y="210"/>
                  <a:pt x="146" y="210"/>
                </a:cubicBezTo>
                <a:cubicBezTo>
                  <a:pt x="145" y="210"/>
                  <a:pt x="144" y="211"/>
                  <a:pt x="144" y="212"/>
                </a:cubicBezTo>
                <a:cubicBezTo>
                  <a:pt x="145" y="211"/>
                  <a:pt x="145" y="213"/>
                  <a:pt x="146" y="210"/>
                </a:cubicBezTo>
                <a:cubicBezTo>
                  <a:pt x="148" y="211"/>
                  <a:pt x="149" y="212"/>
                  <a:pt x="148" y="214"/>
                </a:cubicBezTo>
                <a:cubicBezTo>
                  <a:pt x="149" y="214"/>
                  <a:pt x="151" y="212"/>
                  <a:pt x="150" y="214"/>
                </a:cubicBezTo>
                <a:cubicBezTo>
                  <a:pt x="151" y="214"/>
                  <a:pt x="150" y="212"/>
                  <a:pt x="152" y="213"/>
                </a:cubicBezTo>
                <a:cubicBezTo>
                  <a:pt x="152" y="212"/>
                  <a:pt x="152" y="212"/>
                  <a:pt x="151" y="212"/>
                </a:cubicBezTo>
                <a:cubicBezTo>
                  <a:pt x="152" y="212"/>
                  <a:pt x="152" y="211"/>
                  <a:pt x="153" y="211"/>
                </a:cubicBezTo>
                <a:cubicBezTo>
                  <a:pt x="154" y="211"/>
                  <a:pt x="154" y="212"/>
                  <a:pt x="154" y="213"/>
                </a:cubicBezTo>
                <a:cubicBezTo>
                  <a:pt x="154" y="213"/>
                  <a:pt x="155" y="213"/>
                  <a:pt x="155" y="212"/>
                </a:cubicBezTo>
                <a:cubicBezTo>
                  <a:pt x="155" y="212"/>
                  <a:pt x="156" y="211"/>
                  <a:pt x="157" y="212"/>
                </a:cubicBezTo>
                <a:cubicBezTo>
                  <a:pt x="157" y="213"/>
                  <a:pt x="157" y="213"/>
                  <a:pt x="157" y="213"/>
                </a:cubicBezTo>
                <a:cubicBezTo>
                  <a:pt x="157" y="213"/>
                  <a:pt x="157" y="213"/>
                  <a:pt x="158" y="213"/>
                </a:cubicBezTo>
                <a:cubicBezTo>
                  <a:pt x="158" y="212"/>
                  <a:pt x="159" y="212"/>
                  <a:pt x="160" y="212"/>
                </a:cubicBezTo>
                <a:cubicBezTo>
                  <a:pt x="162" y="212"/>
                  <a:pt x="163" y="213"/>
                  <a:pt x="164" y="214"/>
                </a:cubicBezTo>
                <a:cubicBezTo>
                  <a:pt x="165" y="211"/>
                  <a:pt x="172" y="213"/>
                  <a:pt x="174" y="213"/>
                </a:cubicBezTo>
                <a:cubicBezTo>
                  <a:pt x="174" y="212"/>
                  <a:pt x="172" y="211"/>
                  <a:pt x="171" y="212"/>
                </a:cubicBezTo>
                <a:cubicBezTo>
                  <a:pt x="176" y="210"/>
                  <a:pt x="184" y="213"/>
                  <a:pt x="191" y="213"/>
                </a:cubicBezTo>
                <a:cubicBezTo>
                  <a:pt x="193" y="215"/>
                  <a:pt x="194" y="217"/>
                  <a:pt x="199" y="219"/>
                </a:cubicBezTo>
                <a:cubicBezTo>
                  <a:pt x="202" y="220"/>
                  <a:pt x="201" y="218"/>
                  <a:pt x="205" y="219"/>
                </a:cubicBezTo>
                <a:cubicBezTo>
                  <a:pt x="202" y="216"/>
                  <a:pt x="210" y="217"/>
                  <a:pt x="205" y="215"/>
                </a:cubicBezTo>
                <a:cubicBezTo>
                  <a:pt x="206" y="214"/>
                  <a:pt x="214" y="217"/>
                  <a:pt x="212" y="213"/>
                </a:cubicBezTo>
                <a:cubicBezTo>
                  <a:pt x="216" y="214"/>
                  <a:pt x="220" y="215"/>
                  <a:pt x="225" y="217"/>
                </a:cubicBezTo>
                <a:cubicBezTo>
                  <a:pt x="230" y="218"/>
                  <a:pt x="235" y="221"/>
                  <a:pt x="241" y="224"/>
                </a:cubicBezTo>
                <a:cubicBezTo>
                  <a:pt x="246" y="228"/>
                  <a:pt x="252" y="233"/>
                  <a:pt x="257" y="239"/>
                </a:cubicBezTo>
                <a:cubicBezTo>
                  <a:pt x="262" y="245"/>
                  <a:pt x="265" y="251"/>
                  <a:pt x="268" y="257"/>
                </a:cubicBezTo>
                <a:cubicBezTo>
                  <a:pt x="267" y="257"/>
                  <a:pt x="266" y="256"/>
                  <a:pt x="265" y="255"/>
                </a:cubicBezTo>
                <a:cubicBezTo>
                  <a:pt x="265" y="254"/>
                  <a:pt x="265" y="253"/>
                  <a:pt x="264" y="253"/>
                </a:cubicBezTo>
                <a:cubicBezTo>
                  <a:pt x="264" y="252"/>
                  <a:pt x="263" y="251"/>
                  <a:pt x="263" y="250"/>
                </a:cubicBezTo>
                <a:cubicBezTo>
                  <a:pt x="262" y="247"/>
                  <a:pt x="260" y="245"/>
                  <a:pt x="259" y="243"/>
                </a:cubicBezTo>
                <a:cubicBezTo>
                  <a:pt x="258" y="242"/>
                  <a:pt x="257" y="241"/>
                  <a:pt x="257" y="240"/>
                </a:cubicBezTo>
                <a:cubicBezTo>
                  <a:pt x="256" y="239"/>
                  <a:pt x="255" y="238"/>
                  <a:pt x="254" y="237"/>
                </a:cubicBezTo>
                <a:cubicBezTo>
                  <a:pt x="249" y="231"/>
                  <a:pt x="242" y="226"/>
                  <a:pt x="238" y="224"/>
                </a:cubicBezTo>
                <a:cubicBezTo>
                  <a:pt x="239" y="226"/>
                  <a:pt x="241" y="227"/>
                  <a:pt x="243" y="229"/>
                </a:cubicBezTo>
                <a:cubicBezTo>
                  <a:pt x="244" y="230"/>
                  <a:pt x="246" y="232"/>
                  <a:pt x="246" y="233"/>
                </a:cubicBezTo>
                <a:cubicBezTo>
                  <a:pt x="249" y="236"/>
                  <a:pt x="250" y="236"/>
                  <a:pt x="252" y="237"/>
                </a:cubicBezTo>
                <a:cubicBezTo>
                  <a:pt x="253" y="237"/>
                  <a:pt x="254" y="238"/>
                  <a:pt x="257" y="241"/>
                </a:cubicBezTo>
                <a:cubicBezTo>
                  <a:pt x="256" y="242"/>
                  <a:pt x="256" y="242"/>
                  <a:pt x="256" y="242"/>
                </a:cubicBezTo>
                <a:cubicBezTo>
                  <a:pt x="259" y="246"/>
                  <a:pt x="261" y="250"/>
                  <a:pt x="262" y="254"/>
                </a:cubicBezTo>
                <a:cubicBezTo>
                  <a:pt x="264" y="257"/>
                  <a:pt x="264" y="260"/>
                  <a:pt x="264" y="263"/>
                </a:cubicBezTo>
                <a:cubicBezTo>
                  <a:pt x="265" y="265"/>
                  <a:pt x="266" y="264"/>
                  <a:pt x="266" y="267"/>
                </a:cubicBezTo>
                <a:cubicBezTo>
                  <a:pt x="267" y="269"/>
                  <a:pt x="267" y="272"/>
                  <a:pt x="267" y="274"/>
                </a:cubicBezTo>
                <a:cubicBezTo>
                  <a:pt x="267" y="277"/>
                  <a:pt x="267" y="279"/>
                  <a:pt x="267" y="281"/>
                </a:cubicBezTo>
                <a:cubicBezTo>
                  <a:pt x="266" y="285"/>
                  <a:pt x="266" y="282"/>
                  <a:pt x="265" y="284"/>
                </a:cubicBezTo>
                <a:cubicBezTo>
                  <a:pt x="264" y="291"/>
                  <a:pt x="266" y="284"/>
                  <a:pt x="266" y="288"/>
                </a:cubicBezTo>
                <a:cubicBezTo>
                  <a:pt x="266" y="290"/>
                  <a:pt x="265" y="293"/>
                  <a:pt x="265" y="295"/>
                </a:cubicBezTo>
                <a:cubicBezTo>
                  <a:pt x="265" y="296"/>
                  <a:pt x="265" y="296"/>
                  <a:pt x="265" y="297"/>
                </a:cubicBezTo>
                <a:cubicBezTo>
                  <a:pt x="265" y="297"/>
                  <a:pt x="265" y="297"/>
                  <a:pt x="265" y="297"/>
                </a:cubicBezTo>
                <a:cubicBezTo>
                  <a:pt x="265" y="297"/>
                  <a:pt x="266" y="298"/>
                  <a:pt x="266" y="297"/>
                </a:cubicBezTo>
                <a:cubicBezTo>
                  <a:pt x="266" y="298"/>
                  <a:pt x="266" y="299"/>
                  <a:pt x="265" y="300"/>
                </a:cubicBezTo>
                <a:cubicBezTo>
                  <a:pt x="265" y="300"/>
                  <a:pt x="265" y="300"/>
                  <a:pt x="265" y="301"/>
                </a:cubicBezTo>
                <a:cubicBezTo>
                  <a:pt x="265" y="301"/>
                  <a:pt x="265" y="301"/>
                  <a:pt x="265" y="301"/>
                </a:cubicBezTo>
                <a:cubicBezTo>
                  <a:pt x="265" y="301"/>
                  <a:pt x="265" y="301"/>
                  <a:pt x="265" y="301"/>
                </a:cubicBezTo>
                <a:cubicBezTo>
                  <a:pt x="265" y="301"/>
                  <a:pt x="265" y="301"/>
                  <a:pt x="265" y="301"/>
                </a:cubicBezTo>
                <a:cubicBezTo>
                  <a:pt x="264" y="303"/>
                  <a:pt x="264" y="303"/>
                  <a:pt x="264" y="303"/>
                </a:cubicBezTo>
                <a:cubicBezTo>
                  <a:pt x="264" y="304"/>
                  <a:pt x="264" y="304"/>
                  <a:pt x="264" y="304"/>
                </a:cubicBezTo>
                <a:cubicBezTo>
                  <a:pt x="263" y="307"/>
                  <a:pt x="261" y="310"/>
                  <a:pt x="259" y="314"/>
                </a:cubicBezTo>
                <a:cubicBezTo>
                  <a:pt x="258" y="317"/>
                  <a:pt x="256" y="320"/>
                  <a:pt x="254" y="323"/>
                </a:cubicBezTo>
                <a:cubicBezTo>
                  <a:pt x="251" y="326"/>
                  <a:pt x="249" y="328"/>
                  <a:pt x="247" y="330"/>
                </a:cubicBezTo>
                <a:cubicBezTo>
                  <a:pt x="249" y="327"/>
                  <a:pt x="253" y="322"/>
                  <a:pt x="257" y="317"/>
                </a:cubicBezTo>
                <a:cubicBezTo>
                  <a:pt x="258" y="315"/>
                  <a:pt x="260" y="312"/>
                  <a:pt x="261" y="309"/>
                </a:cubicBezTo>
                <a:cubicBezTo>
                  <a:pt x="262" y="308"/>
                  <a:pt x="262" y="307"/>
                  <a:pt x="263" y="305"/>
                </a:cubicBezTo>
                <a:cubicBezTo>
                  <a:pt x="263" y="305"/>
                  <a:pt x="263" y="304"/>
                  <a:pt x="263" y="303"/>
                </a:cubicBezTo>
                <a:cubicBezTo>
                  <a:pt x="264" y="303"/>
                  <a:pt x="264" y="303"/>
                  <a:pt x="264" y="303"/>
                </a:cubicBezTo>
                <a:cubicBezTo>
                  <a:pt x="264" y="302"/>
                  <a:pt x="264" y="302"/>
                  <a:pt x="264" y="302"/>
                </a:cubicBezTo>
                <a:cubicBezTo>
                  <a:pt x="264" y="301"/>
                  <a:pt x="264" y="301"/>
                  <a:pt x="264" y="301"/>
                </a:cubicBezTo>
                <a:cubicBezTo>
                  <a:pt x="264" y="301"/>
                  <a:pt x="264" y="301"/>
                  <a:pt x="264" y="301"/>
                </a:cubicBezTo>
                <a:cubicBezTo>
                  <a:pt x="264" y="301"/>
                  <a:pt x="264" y="301"/>
                  <a:pt x="264" y="301"/>
                </a:cubicBezTo>
                <a:cubicBezTo>
                  <a:pt x="264" y="299"/>
                  <a:pt x="264" y="298"/>
                  <a:pt x="262" y="297"/>
                </a:cubicBezTo>
                <a:cubicBezTo>
                  <a:pt x="262" y="298"/>
                  <a:pt x="261" y="299"/>
                  <a:pt x="262" y="300"/>
                </a:cubicBezTo>
                <a:cubicBezTo>
                  <a:pt x="262" y="300"/>
                  <a:pt x="262" y="300"/>
                  <a:pt x="262" y="300"/>
                </a:cubicBezTo>
                <a:cubicBezTo>
                  <a:pt x="262" y="300"/>
                  <a:pt x="262" y="300"/>
                  <a:pt x="262" y="300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3"/>
                  <a:pt x="262" y="303"/>
                  <a:pt x="262" y="303"/>
                </a:cubicBezTo>
                <a:cubicBezTo>
                  <a:pt x="260" y="306"/>
                  <a:pt x="259" y="309"/>
                  <a:pt x="258" y="313"/>
                </a:cubicBezTo>
                <a:cubicBezTo>
                  <a:pt x="257" y="314"/>
                  <a:pt x="256" y="316"/>
                  <a:pt x="255" y="318"/>
                </a:cubicBezTo>
                <a:cubicBezTo>
                  <a:pt x="254" y="320"/>
                  <a:pt x="252" y="322"/>
                  <a:pt x="250" y="324"/>
                </a:cubicBezTo>
                <a:cubicBezTo>
                  <a:pt x="251" y="321"/>
                  <a:pt x="250" y="323"/>
                  <a:pt x="249" y="323"/>
                </a:cubicBezTo>
                <a:cubicBezTo>
                  <a:pt x="244" y="329"/>
                  <a:pt x="237" y="334"/>
                  <a:pt x="230" y="338"/>
                </a:cubicBezTo>
                <a:cubicBezTo>
                  <a:pt x="224" y="342"/>
                  <a:pt x="217" y="344"/>
                  <a:pt x="209" y="346"/>
                </a:cubicBezTo>
                <a:cubicBezTo>
                  <a:pt x="206" y="346"/>
                  <a:pt x="211" y="344"/>
                  <a:pt x="207" y="344"/>
                </a:cubicBezTo>
                <a:cubicBezTo>
                  <a:pt x="202" y="345"/>
                  <a:pt x="210" y="347"/>
                  <a:pt x="201" y="347"/>
                </a:cubicBezTo>
                <a:cubicBezTo>
                  <a:pt x="200" y="347"/>
                  <a:pt x="200" y="346"/>
                  <a:pt x="201" y="345"/>
                </a:cubicBezTo>
                <a:cubicBezTo>
                  <a:pt x="203" y="344"/>
                  <a:pt x="204" y="343"/>
                  <a:pt x="206" y="343"/>
                </a:cubicBezTo>
                <a:cubicBezTo>
                  <a:pt x="205" y="342"/>
                  <a:pt x="203" y="342"/>
                  <a:pt x="202" y="343"/>
                </a:cubicBezTo>
                <a:cubicBezTo>
                  <a:pt x="200" y="343"/>
                  <a:pt x="199" y="344"/>
                  <a:pt x="200" y="346"/>
                </a:cubicBezTo>
                <a:cubicBezTo>
                  <a:pt x="197" y="346"/>
                  <a:pt x="195" y="346"/>
                  <a:pt x="197" y="346"/>
                </a:cubicBezTo>
                <a:cubicBezTo>
                  <a:pt x="191" y="347"/>
                  <a:pt x="185" y="347"/>
                  <a:pt x="179" y="347"/>
                </a:cubicBezTo>
                <a:cubicBezTo>
                  <a:pt x="173" y="347"/>
                  <a:pt x="164" y="347"/>
                  <a:pt x="163" y="347"/>
                </a:cubicBezTo>
                <a:cubicBezTo>
                  <a:pt x="159" y="346"/>
                  <a:pt x="153" y="346"/>
                  <a:pt x="150" y="346"/>
                </a:cubicBezTo>
                <a:cubicBezTo>
                  <a:pt x="150" y="346"/>
                  <a:pt x="150" y="347"/>
                  <a:pt x="150" y="347"/>
                </a:cubicBezTo>
                <a:cubicBezTo>
                  <a:pt x="150" y="347"/>
                  <a:pt x="148" y="347"/>
                  <a:pt x="147" y="347"/>
                </a:cubicBezTo>
                <a:cubicBezTo>
                  <a:pt x="145" y="345"/>
                  <a:pt x="147" y="346"/>
                  <a:pt x="145" y="345"/>
                </a:cubicBezTo>
                <a:cubicBezTo>
                  <a:pt x="142" y="343"/>
                  <a:pt x="143" y="344"/>
                  <a:pt x="142" y="344"/>
                </a:cubicBezTo>
                <a:cubicBezTo>
                  <a:pt x="140" y="343"/>
                  <a:pt x="144" y="344"/>
                  <a:pt x="143" y="343"/>
                </a:cubicBezTo>
                <a:cubicBezTo>
                  <a:pt x="142" y="342"/>
                  <a:pt x="141" y="342"/>
                  <a:pt x="140" y="341"/>
                </a:cubicBezTo>
                <a:cubicBezTo>
                  <a:pt x="139" y="342"/>
                  <a:pt x="139" y="342"/>
                  <a:pt x="138" y="343"/>
                </a:cubicBezTo>
                <a:cubicBezTo>
                  <a:pt x="141" y="347"/>
                  <a:pt x="142" y="350"/>
                  <a:pt x="143" y="353"/>
                </a:cubicBezTo>
                <a:cubicBezTo>
                  <a:pt x="143" y="354"/>
                  <a:pt x="143" y="355"/>
                  <a:pt x="141" y="354"/>
                </a:cubicBezTo>
                <a:cubicBezTo>
                  <a:pt x="143" y="358"/>
                  <a:pt x="141" y="360"/>
                  <a:pt x="141" y="365"/>
                </a:cubicBezTo>
                <a:cubicBezTo>
                  <a:pt x="141" y="366"/>
                  <a:pt x="140" y="365"/>
                  <a:pt x="139" y="365"/>
                </a:cubicBezTo>
                <a:cubicBezTo>
                  <a:pt x="138" y="366"/>
                  <a:pt x="139" y="366"/>
                  <a:pt x="140" y="367"/>
                </a:cubicBezTo>
                <a:cubicBezTo>
                  <a:pt x="140" y="369"/>
                  <a:pt x="140" y="373"/>
                  <a:pt x="140" y="376"/>
                </a:cubicBezTo>
                <a:cubicBezTo>
                  <a:pt x="140" y="381"/>
                  <a:pt x="138" y="386"/>
                  <a:pt x="138" y="391"/>
                </a:cubicBezTo>
                <a:cubicBezTo>
                  <a:pt x="137" y="393"/>
                  <a:pt x="139" y="395"/>
                  <a:pt x="137" y="397"/>
                </a:cubicBezTo>
                <a:cubicBezTo>
                  <a:pt x="137" y="397"/>
                  <a:pt x="138" y="397"/>
                  <a:pt x="138" y="398"/>
                </a:cubicBezTo>
                <a:cubicBezTo>
                  <a:pt x="138" y="400"/>
                  <a:pt x="137" y="401"/>
                  <a:pt x="136" y="402"/>
                </a:cubicBezTo>
                <a:cubicBezTo>
                  <a:pt x="137" y="404"/>
                  <a:pt x="137" y="407"/>
                  <a:pt x="136" y="410"/>
                </a:cubicBezTo>
                <a:cubicBezTo>
                  <a:pt x="136" y="413"/>
                  <a:pt x="135" y="417"/>
                  <a:pt x="135" y="421"/>
                </a:cubicBezTo>
                <a:cubicBezTo>
                  <a:pt x="134" y="424"/>
                  <a:pt x="134" y="421"/>
                  <a:pt x="132" y="423"/>
                </a:cubicBezTo>
                <a:cubicBezTo>
                  <a:pt x="132" y="426"/>
                  <a:pt x="136" y="422"/>
                  <a:pt x="135" y="427"/>
                </a:cubicBezTo>
                <a:cubicBezTo>
                  <a:pt x="134" y="427"/>
                  <a:pt x="134" y="426"/>
                  <a:pt x="132" y="429"/>
                </a:cubicBezTo>
                <a:cubicBezTo>
                  <a:pt x="131" y="430"/>
                  <a:pt x="132" y="430"/>
                  <a:pt x="132" y="431"/>
                </a:cubicBezTo>
                <a:cubicBezTo>
                  <a:pt x="132" y="431"/>
                  <a:pt x="133" y="431"/>
                  <a:pt x="133" y="431"/>
                </a:cubicBezTo>
                <a:cubicBezTo>
                  <a:pt x="133" y="431"/>
                  <a:pt x="133" y="431"/>
                  <a:pt x="133" y="432"/>
                </a:cubicBezTo>
                <a:cubicBezTo>
                  <a:pt x="133" y="432"/>
                  <a:pt x="132" y="432"/>
                  <a:pt x="132" y="432"/>
                </a:cubicBezTo>
                <a:cubicBezTo>
                  <a:pt x="132" y="432"/>
                  <a:pt x="131" y="433"/>
                  <a:pt x="131" y="433"/>
                </a:cubicBezTo>
                <a:cubicBezTo>
                  <a:pt x="131" y="433"/>
                  <a:pt x="131" y="432"/>
                  <a:pt x="131" y="432"/>
                </a:cubicBezTo>
                <a:cubicBezTo>
                  <a:pt x="131" y="431"/>
                  <a:pt x="131" y="431"/>
                  <a:pt x="130" y="431"/>
                </a:cubicBezTo>
                <a:cubicBezTo>
                  <a:pt x="130" y="432"/>
                  <a:pt x="130" y="433"/>
                  <a:pt x="130" y="433"/>
                </a:cubicBezTo>
                <a:cubicBezTo>
                  <a:pt x="130" y="433"/>
                  <a:pt x="130" y="433"/>
                  <a:pt x="130" y="433"/>
                </a:cubicBezTo>
                <a:cubicBezTo>
                  <a:pt x="130" y="434"/>
                  <a:pt x="130" y="433"/>
                  <a:pt x="130" y="433"/>
                </a:cubicBezTo>
                <a:cubicBezTo>
                  <a:pt x="131" y="433"/>
                  <a:pt x="131" y="433"/>
                  <a:pt x="131" y="433"/>
                </a:cubicBezTo>
                <a:cubicBezTo>
                  <a:pt x="133" y="433"/>
                  <a:pt x="134" y="432"/>
                  <a:pt x="135" y="432"/>
                </a:cubicBezTo>
                <a:cubicBezTo>
                  <a:pt x="134" y="434"/>
                  <a:pt x="133" y="434"/>
                  <a:pt x="131" y="434"/>
                </a:cubicBezTo>
                <a:cubicBezTo>
                  <a:pt x="130" y="436"/>
                  <a:pt x="134" y="433"/>
                  <a:pt x="135" y="434"/>
                </a:cubicBezTo>
                <a:cubicBezTo>
                  <a:pt x="135" y="435"/>
                  <a:pt x="138" y="434"/>
                  <a:pt x="138" y="435"/>
                </a:cubicBezTo>
                <a:cubicBezTo>
                  <a:pt x="140" y="434"/>
                  <a:pt x="144" y="431"/>
                  <a:pt x="145" y="432"/>
                </a:cubicBezTo>
                <a:cubicBezTo>
                  <a:pt x="144" y="433"/>
                  <a:pt x="143" y="434"/>
                  <a:pt x="142" y="435"/>
                </a:cubicBezTo>
                <a:cubicBezTo>
                  <a:pt x="141" y="435"/>
                  <a:pt x="141" y="434"/>
                  <a:pt x="140" y="434"/>
                </a:cubicBezTo>
                <a:cubicBezTo>
                  <a:pt x="137" y="437"/>
                  <a:pt x="143" y="436"/>
                  <a:pt x="144" y="436"/>
                </a:cubicBezTo>
                <a:cubicBezTo>
                  <a:pt x="143" y="437"/>
                  <a:pt x="142" y="437"/>
                  <a:pt x="141" y="439"/>
                </a:cubicBezTo>
                <a:cubicBezTo>
                  <a:pt x="142" y="439"/>
                  <a:pt x="143" y="437"/>
                  <a:pt x="145" y="437"/>
                </a:cubicBezTo>
                <a:cubicBezTo>
                  <a:pt x="147" y="437"/>
                  <a:pt x="146" y="438"/>
                  <a:pt x="147" y="439"/>
                </a:cubicBezTo>
                <a:cubicBezTo>
                  <a:pt x="145" y="439"/>
                  <a:pt x="142" y="440"/>
                  <a:pt x="139" y="440"/>
                </a:cubicBezTo>
                <a:cubicBezTo>
                  <a:pt x="136" y="440"/>
                  <a:pt x="133" y="440"/>
                  <a:pt x="133" y="438"/>
                </a:cubicBezTo>
                <a:cubicBezTo>
                  <a:pt x="131" y="439"/>
                  <a:pt x="133" y="439"/>
                  <a:pt x="131" y="440"/>
                </a:cubicBezTo>
                <a:cubicBezTo>
                  <a:pt x="130" y="440"/>
                  <a:pt x="128" y="440"/>
                  <a:pt x="126" y="440"/>
                </a:cubicBezTo>
                <a:cubicBezTo>
                  <a:pt x="125" y="440"/>
                  <a:pt x="124" y="440"/>
                  <a:pt x="123" y="440"/>
                </a:cubicBezTo>
                <a:cubicBezTo>
                  <a:pt x="123" y="440"/>
                  <a:pt x="123" y="440"/>
                  <a:pt x="123" y="440"/>
                </a:cubicBezTo>
                <a:cubicBezTo>
                  <a:pt x="123" y="439"/>
                  <a:pt x="123" y="439"/>
                  <a:pt x="124" y="439"/>
                </a:cubicBezTo>
                <a:cubicBezTo>
                  <a:pt x="124" y="439"/>
                  <a:pt x="124" y="438"/>
                  <a:pt x="124" y="438"/>
                </a:cubicBezTo>
                <a:cubicBezTo>
                  <a:pt x="124" y="437"/>
                  <a:pt x="123" y="438"/>
                  <a:pt x="123" y="438"/>
                </a:cubicBezTo>
                <a:cubicBezTo>
                  <a:pt x="123" y="433"/>
                  <a:pt x="125" y="429"/>
                  <a:pt x="123" y="427"/>
                </a:cubicBezTo>
                <a:cubicBezTo>
                  <a:pt x="125" y="424"/>
                  <a:pt x="124" y="416"/>
                  <a:pt x="123" y="414"/>
                </a:cubicBezTo>
                <a:cubicBezTo>
                  <a:pt x="124" y="412"/>
                  <a:pt x="124" y="408"/>
                  <a:pt x="125" y="406"/>
                </a:cubicBezTo>
                <a:cubicBezTo>
                  <a:pt x="123" y="406"/>
                  <a:pt x="123" y="410"/>
                  <a:pt x="122" y="412"/>
                </a:cubicBezTo>
                <a:cubicBezTo>
                  <a:pt x="119" y="412"/>
                  <a:pt x="122" y="410"/>
                  <a:pt x="122" y="408"/>
                </a:cubicBezTo>
                <a:cubicBezTo>
                  <a:pt x="122" y="406"/>
                  <a:pt x="120" y="408"/>
                  <a:pt x="119" y="408"/>
                </a:cubicBezTo>
                <a:cubicBezTo>
                  <a:pt x="118" y="413"/>
                  <a:pt x="120" y="414"/>
                  <a:pt x="121" y="416"/>
                </a:cubicBezTo>
                <a:cubicBezTo>
                  <a:pt x="120" y="427"/>
                  <a:pt x="121" y="432"/>
                  <a:pt x="120" y="441"/>
                </a:cubicBezTo>
                <a:cubicBezTo>
                  <a:pt x="119" y="439"/>
                  <a:pt x="116" y="442"/>
                  <a:pt x="116" y="440"/>
                </a:cubicBezTo>
                <a:cubicBezTo>
                  <a:pt x="115" y="441"/>
                  <a:pt x="116" y="445"/>
                  <a:pt x="115" y="446"/>
                </a:cubicBezTo>
                <a:cubicBezTo>
                  <a:pt x="116" y="445"/>
                  <a:pt x="117" y="444"/>
                  <a:pt x="117" y="443"/>
                </a:cubicBezTo>
                <a:cubicBezTo>
                  <a:pt x="118" y="442"/>
                  <a:pt x="118" y="443"/>
                  <a:pt x="118" y="444"/>
                </a:cubicBezTo>
                <a:cubicBezTo>
                  <a:pt x="118" y="445"/>
                  <a:pt x="118" y="445"/>
                  <a:pt x="118" y="445"/>
                </a:cubicBezTo>
                <a:cubicBezTo>
                  <a:pt x="118" y="445"/>
                  <a:pt x="118" y="446"/>
                  <a:pt x="118" y="446"/>
                </a:cubicBezTo>
                <a:cubicBezTo>
                  <a:pt x="118" y="446"/>
                  <a:pt x="118" y="446"/>
                  <a:pt x="118" y="446"/>
                </a:cubicBezTo>
                <a:cubicBezTo>
                  <a:pt x="118" y="446"/>
                  <a:pt x="118" y="446"/>
                  <a:pt x="118" y="446"/>
                </a:cubicBezTo>
                <a:cubicBezTo>
                  <a:pt x="119" y="446"/>
                  <a:pt x="120" y="446"/>
                  <a:pt x="121" y="446"/>
                </a:cubicBezTo>
                <a:cubicBezTo>
                  <a:pt x="120" y="447"/>
                  <a:pt x="118" y="448"/>
                  <a:pt x="119" y="448"/>
                </a:cubicBezTo>
                <a:cubicBezTo>
                  <a:pt x="122" y="449"/>
                  <a:pt x="122" y="445"/>
                  <a:pt x="125" y="446"/>
                </a:cubicBezTo>
                <a:cubicBezTo>
                  <a:pt x="122" y="448"/>
                  <a:pt x="122" y="448"/>
                  <a:pt x="123" y="449"/>
                </a:cubicBezTo>
                <a:cubicBezTo>
                  <a:pt x="125" y="449"/>
                  <a:pt x="125" y="448"/>
                  <a:pt x="123" y="448"/>
                </a:cubicBezTo>
                <a:cubicBezTo>
                  <a:pt x="124" y="447"/>
                  <a:pt x="126" y="448"/>
                  <a:pt x="127" y="447"/>
                </a:cubicBezTo>
                <a:cubicBezTo>
                  <a:pt x="128" y="448"/>
                  <a:pt x="130" y="449"/>
                  <a:pt x="127" y="451"/>
                </a:cubicBezTo>
                <a:cubicBezTo>
                  <a:pt x="131" y="451"/>
                  <a:pt x="132" y="449"/>
                  <a:pt x="136" y="449"/>
                </a:cubicBezTo>
                <a:cubicBezTo>
                  <a:pt x="140" y="449"/>
                  <a:pt x="137" y="452"/>
                  <a:pt x="141" y="452"/>
                </a:cubicBezTo>
                <a:cubicBezTo>
                  <a:pt x="144" y="451"/>
                  <a:pt x="147" y="450"/>
                  <a:pt x="146" y="448"/>
                </a:cubicBezTo>
                <a:cubicBezTo>
                  <a:pt x="152" y="448"/>
                  <a:pt x="154" y="447"/>
                  <a:pt x="154" y="445"/>
                </a:cubicBezTo>
                <a:cubicBezTo>
                  <a:pt x="157" y="445"/>
                  <a:pt x="156" y="446"/>
                  <a:pt x="159" y="446"/>
                </a:cubicBezTo>
                <a:cubicBezTo>
                  <a:pt x="159" y="447"/>
                  <a:pt x="157" y="447"/>
                  <a:pt x="156" y="447"/>
                </a:cubicBezTo>
                <a:cubicBezTo>
                  <a:pt x="155" y="449"/>
                  <a:pt x="157" y="449"/>
                  <a:pt x="159" y="450"/>
                </a:cubicBezTo>
                <a:cubicBezTo>
                  <a:pt x="163" y="449"/>
                  <a:pt x="162" y="449"/>
                  <a:pt x="165" y="450"/>
                </a:cubicBezTo>
                <a:cubicBezTo>
                  <a:pt x="167" y="453"/>
                  <a:pt x="162" y="451"/>
                  <a:pt x="163" y="453"/>
                </a:cubicBezTo>
                <a:cubicBezTo>
                  <a:pt x="163" y="454"/>
                  <a:pt x="166" y="453"/>
                  <a:pt x="165" y="452"/>
                </a:cubicBezTo>
                <a:cubicBezTo>
                  <a:pt x="169" y="452"/>
                  <a:pt x="170" y="451"/>
                  <a:pt x="174" y="451"/>
                </a:cubicBezTo>
                <a:cubicBezTo>
                  <a:pt x="174" y="450"/>
                  <a:pt x="174" y="449"/>
                  <a:pt x="173" y="448"/>
                </a:cubicBezTo>
                <a:cubicBezTo>
                  <a:pt x="172" y="449"/>
                  <a:pt x="169" y="449"/>
                  <a:pt x="166" y="449"/>
                </a:cubicBezTo>
                <a:cubicBezTo>
                  <a:pt x="167" y="446"/>
                  <a:pt x="161" y="447"/>
                  <a:pt x="162" y="444"/>
                </a:cubicBezTo>
                <a:cubicBezTo>
                  <a:pt x="163" y="444"/>
                  <a:pt x="163" y="444"/>
                  <a:pt x="164" y="444"/>
                </a:cubicBezTo>
                <a:cubicBezTo>
                  <a:pt x="165" y="444"/>
                  <a:pt x="166" y="444"/>
                  <a:pt x="166" y="444"/>
                </a:cubicBezTo>
                <a:cubicBezTo>
                  <a:pt x="168" y="444"/>
                  <a:pt x="170" y="444"/>
                  <a:pt x="171" y="444"/>
                </a:cubicBezTo>
                <a:cubicBezTo>
                  <a:pt x="175" y="444"/>
                  <a:pt x="179" y="444"/>
                  <a:pt x="183" y="445"/>
                </a:cubicBezTo>
                <a:cubicBezTo>
                  <a:pt x="190" y="445"/>
                  <a:pt x="198" y="445"/>
                  <a:pt x="203" y="446"/>
                </a:cubicBezTo>
                <a:cubicBezTo>
                  <a:pt x="202" y="449"/>
                  <a:pt x="200" y="446"/>
                  <a:pt x="199" y="446"/>
                </a:cubicBezTo>
                <a:cubicBezTo>
                  <a:pt x="190" y="446"/>
                  <a:pt x="178" y="446"/>
                  <a:pt x="170" y="445"/>
                </a:cubicBezTo>
                <a:cubicBezTo>
                  <a:pt x="172" y="446"/>
                  <a:pt x="177" y="446"/>
                  <a:pt x="178" y="449"/>
                </a:cubicBezTo>
                <a:cubicBezTo>
                  <a:pt x="181" y="449"/>
                  <a:pt x="179" y="446"/>
                  <a:pt x="183" y="447"/>
                </a:cubicBezTo>
                <a:cubicBezTo>
                  <a:pt x="185" y="447"/>
                  <a:pt x="184" y="448"/>
                  <a:pt x="186" y="448"/>
                </a:cubicBezTo>
                <a:cubicBezTo>
                  <a:pt x="188" y="449"/>
                  <a:pt x="189" y="447"/>
                  <a:pt x="189" y="447"/>
                </a:cubicBezTo>
                <a:cubicBezTo>
                  <a:pt x="189" y="447"/>
                  <a:pt x="190" y="448"/>
                  <a:pt x="191" y="448"/>
                </a:cubicBezTo>
                <a:cubicBezTo>
                  <a:pt x="192" y="448"/>
                  <a:pt x="192" y="447"/>
                  <a:pt x="193" y="447"/>
                </a:cubicBezTo>
                <a:cubicBezTo>
                  <a:pt x="197" y="448"/>
                  <a:pt x="200" y="449"/>
                  <a:pt x="205" y="448"/>
                </a:cubicBezTo>
                <a:cubicBezTo>
                  <a:pt x="207" y="448"/>
                  <a:pt x="207" y="449"/>
                  <a:pt x="207" y="449"/>
                </a:cubicBezTo>
                <a:cubicBezTo>
                  <a:pt x="210" y="449"/>
                  <a:pt x="206" y="448"/>
                  <a:pt x="207" y="447"/>
                </a:cubicBezTo>
                <a:cubicBezTo>
                  <a:pt x="210" y="447"/>
                  <a:pt x="210" y="448"/>
                  <a:pt x="211" y="449"/>
                </a:cubicBezTo>
                <a:cubicBezTo>
                  <a:pt x="213" y="449"/>
                  <a:pt x="212" y="447"/>
                  <a:pt x="212" y="446"/>
                </a:cubicBezTo>
                <a:cubicBezTo>
                  <a:pt x="220" y="446"/>
                  <a:pt x="227" y="446"/>
                  <a:pt x="234" y="447"/>
                </a:cubicBezTo>
                <a:cubicBezTo>
                  <a:pt x="235" y="447"/>
                  <a:pt x="235" y="448"/>
                  <a:pt x="236" y="448"/>
                </a:cubicBezTo>
                <a:cubicBezTo>
                  <a:pt x="237" y="448"/>
                  <a:pt x="240" y="448"/>
                  <a:pt x="241" y="448"/>
                </a:cubicBezTo>
                <a:cubicBezTo>
                  <a:pt x="243" y="448"/>
                  <a:pt x="246" y="449"/>
                  <a:pt x="247" y="448"/>
                </a:cubicBezTo>
                <a:cubicBezTo>
                  <a:pt x="248" y="448"/>
                  <a:pt x="250" y="448"/>
                  <a:pt x="250" y="449"/>
                </a:cubicBezTo>
                <a:cubicBezTo>
                  <a:pt x="255" y="448"/>
                  <a:pt x="266" y="452"/>
                  <a:pt x="273" y="451"/>
                </a:cubicBezTo>
                <a:cubicBezTo>
                  <a:pt x="274" y="453"/>
                  <a:pt x="271" y="452"/>
                  <a:pt x="270" y="453"/>
                </a:cubicBezTo>
                <a:cubicBezTo>
                  <a:pt x="266" y="452"/>
                  <a:pt x="264" y="452"/>
                  <a:pt x="261" y="452"/>
                </a:cubicBezTo>
                <a:cubicBezTo>
                  <a:pt x="259" y="452"/>
                  <a:pt x="259" y="454"/>
                  <a:pt x="256" y="453"/>
                </a:cubicBezTo>
                <a:cubicBezTo>
                  <a:pt x="259" y="455"/>
                  <a:pt x="262" y="453"/>
                  <a:pt x="265" y="453"/>
                </a:cubicBezTo>
                <a:cubicBezTo>
                  <a:pt x="266" y="454"/>
                  <a:pt x="272" y="454"/>
                  <a:pt x="271" y="456"/>
                </a:cubicBezTo>
                <a:cubicBezTo>
                  <a:pt x="273" y="455"/>
                  <a:pt x="270" y="453"/>
                  <a:pt x="273" y="453"/>
                </a:cubicBezTo>
                <a:cubicBezTo>
                  <a:pt x="276" y="453"/>
                  <a:pt x="276" y="454"/>
                  <a:pt x="278" y="454"/>
                </a:cubicBezTo>
                <a:cubicBezTo>
                  <a:pt x="279" y="452"/>
                  <a:pt x="276" y="453"/>
                  <a:pt x="274" y="452"/>
                </a:cubicBezTo>
                <a:cubicBezTo>
                  <a:pt x="276" y="451"/>
                  <a:pt x="281" y="451"/>
                  <a:pt x="284" y="452"/>
                </a:cubicBezTo>
                <a:cubicBezTo>
                  <a:pt x="287" y="452"/>
                  <a:pt x="290" y="452"/>
                  <a:pt x="292" y="453"/>
                </a:cubicBezTo>
                <a:cubicBezTo>
                  <a:pt x="293" y="453"/>
                  <a:pt x="295" y="454"/>
                  <a:pt x="295" y="454"/>
                </a:cubicBezTo>
                <a:cubicBezTo>
                  <a:pt x="296" y="454"/>
                  <a:pt x="296" y="453"/>
                  <a:pt x="297" y="453"/>
                </a:cubicBezTo>
                <a:cubicBezTo>
                  <a:pt x="299" y="453"/>
                  <a:pt x="301" y="456"/>
                  <a:pt x="303" y="454"/>
                </a:cubicBezTo>
                <a:cubicBezTo>
                  <a:pt x="305" y="454"/>
                  <a:pt x="305" y="455"/>
                  <a:pt x="305" y="456"/>
                </a:cubicBezTo>
                <a:cubicBezTo>
                  <a:pt x="308" y="457"/>
                  <a:pt x="308" y="455"/>
                  <a:pt x="311" y="456"/>
                </a:cubicBezTo>
                <a:cubicBezTo>
                  <a:pt x="311" y="457"/>
                  <a:pt x="309" y="457"/>
                  <a:pt x="307" y="456"/>
                </a:cubicBezTo>
                <a:cubicBezTo>
                  <a:pt x="307" y="458"/>
                  <a:pt x="310" y="459"/>
                  <a:pt x="310" y="460"/>
                </a:cubicBezTo>
                <a:cubicBezTo>
                  <a:pt x="312" y="460"/>
                  <a:pt x="315" y="461"/>
                  <a:pt x="315" y="459"/>
                </a:cubicBezTo>
                <a:cubicBezTo>
                  <a:pt x="315" y="460"/>
                  <a:pt x="320" y="462"/>
                  <a:pt x="320" y="460"/>
                </a:cubicBezTo>
                <a:cubicBezTo>
                  <a:pt x="319" y="458"/>
                  <a:pt x="316" y="459"/>
                  <a:pt x="313" y="458"/>
                </a:cubicBezTo>
                <a:cubicBezTo>
                  <a:pt x="314" y="457"/>
                  <a:pt x="316" y="458"/>
                  <a:pt x="318" y="458"/>
                </a:cubicBezTo>
                <a:cubicBezTo>
                  <a:pt x="318" y="456"/>
                  <a:pt x="313" y="455"/>
                  <a:pt x="313" y="453"/>
                </a:cubicBezTo>
                <a:cubicBezTo>
                  <a:pt x="309" y="453"/>
                  <a:pt x="308" y="452"/>
                  <a:pt x="306" y="450"/>
                </a:cubicBezTo>
                <a:cubicBezTo>
                  <a:pt x="307" y="449"/>
                  <a:pt x="309" y="453"/>
                  <a:pt x="311" y="451"/>
                </a:cubicBezTo>
                <a:cubicBezTo>
                  <a:pt x="311" y="450"/>
                  <a:pt x="309" y="450"/>
                  <a:pt x="309" y="450"/>
                </a:cubicBezTo>
                <a:cubicBezTo>
                  <a:pt x="306" y="448"/>
                  <a:pt x="315" y="448"/>
                  <a:pt x="307" y="446"/>
                </a:cubicBezTo>
                <a:cubicBezTo>
                  <a:pt x="308" y="444"/>
                  <a:pt x="310" y="445"/>
                  <a:pt x="312" y="446"/>
                </a:cubicBezTo>
                <a:cubicBezTo>
                  <a:pt x="314" y="447"/>
                  <a:pt x="316" y="448"/>
                  <a:pt x="317" y="447"/>
                </a:cubicBezTo>
                <a:cubicBezTo>
                  <a:pt x="313" y="445"/>
                  <a:pt x="311" y="443"/>
                  <a:pt x="306" y="442"/>
                </a:cubicBezTo>
                <a:cubicBezTo>
                  <a:pt x="302" y="441"/>
                  <a:pt x="307" y="444"/>
                  <a:pt x="305" y="445"/>
                </a:cubicBezTo>
                <a:cubicBezTo>
                  <a:pt x="302" y="443"/>
                  <a:pt x="302" y="441"/>
                  <a:pt x="301" y="440"/>
                </a:cubicBezTo>
                <a:cubicBezTo>
                  <a:pt x="297" y="440"/>
                  <a:pt x="296" y="440"/>
                  <a:pt x="294" y="439"/>
                </a:cubicBezTo>
                <a:cubicBezTo>
                  <a:pt x="295" y="438"/>
                  <a:pt x="296" y="438"/>
                  <a:pt x="298" y="438"/>
                </a:cubicBezTo>
                <a:cubicBezTo>
                  <a:pt x="299" y="438"/>
                  <a:pt x="301" y="438"/>
                  <a:pt x="303" y="439"/>
                </a:cubicBezTo>
                <a:cubicBezTo>
                  <a:pt x="307" y="440"/>
                  <a:pt x="310" y="441"/>
                  <a:pt x="314" y="442"/>
                </a:cubicBezTo>
                <a:cubicBezTo>
                  <a:pt x="313" y="442"/>
                  <a:pt x="311" y="441"/>
                  <a:pt x="311" y="443"/>
                </a:cubicBezTo>
                <a:cubicBezTo>
                  <a:pt x="315" y="445"/>
                  <a:pt x="314" y="441"/>
                  <a:pt x="318" y="443"/>
                </a:cubicBezTo>
                <a:cubicBezTo>
                  <a:pt x="318" y="443"/>
                  <a:pt x="318" y="442"/>
                  <a:pt x="317" y="442"/>
                </a:cubicBezTo>
                <a:cubicBezTo>
                  <a:pt x="321" y="442"/>
                  <a:pt x="326" y="443"/>
                  <a:pt x="327" y="440"/>
                </a:cubicBezTo>
                <a:cubicBezTo>
                  <a:pt x="331" y="441"/>
                  <a:pt x="330" y="442"/>
                  <a:pt x="332" y="443"/>
                </a:cubicBezTo>
                <a:cubicBezTo>
                  <a:pt x="336" y="446"/>
                  <a:pt x="338" y="445"/>
                  <a:pt x="342" y="447"/>
                </a:cubicBezTo>
                <a:cubicBezTo>
                  <a:pt x="342" y="448"/>
                  <a:pt x="341" y="448"/>
                  <a:pt x="339" y="447"/>
                </a:cubicBezTo>
                <a:cubicBezTo>
                  <a:pt x="339" y="449"/>
                  <a:pt x="342" y="451"/>
                  <a:pt x="344" y="452"/>
                </a:cubicBezTo>
                <a:cubicBezTo>
                  <a:pt x="347" y="453"/>
                  <a:pt x="349" y="454"/>
                  <a:pt x="348" y="456"/>
                </a:cubicBezTo>
                <a:cubicBezTo>
                  <a:pt x="352" y="457"/>
                  <a:pt x="349" y="453"/>
                  <a:pt x="348" y="451"/>
                </a:cubicBezTo>
                <a:cubicBezTo>
                  <a:pt x="348" y="450"/>
                  <a:pt x="351" y="453"/>
                  <a:pt x="353" y="453"/>
                </a:cubicBezTo>
                <a:cubicBezTo>
                  <a:pt x="349" y="453"/>
                  <a:pt x="353" y="456"/>
                  <a:pt x="353" y="458"/>
                </a:cubicBezTo>
                <a:cubicBezTo>
                  <a:pt x="356" y="459"/>
                  <a:pt x="358" y="459"/>
                  <a:pt x="360" y="459"/>
                </a:cubicBezTo>
                <a:cubicBezTo>
                  <a:pt x="363" y="460"/>
                  <a:pt x="366" y="461"/>
                  <a:pt x="369" y="463"/>
                </a:cubicBezTo>
                <a:cubicBezTo>
                  <a:pt x="372" y="465"/>
                  <a:pt x="370" y="466"/>
                  <a:pt x="371" y="467"/>
                </a:cubicBezTo>
                <a:cubicBezTo>
                  <a:pt x="372" y="468"/>
                  <a:pt x="373" y="467"/>
                  <a:pt x="374" y="468"/>
                </a:cubicBezTo>
                <a:cubicBezTo>
                  <a:pt x="376" y="470"/>
                  <a:pt x="372" y="465"/>
                  <a:pt x="376" y="467"/>
                </a:cubicBezTo>
                <a:cubicBezTo>
                  <a:pt x="379" y="469"/>
                  <a:pt x="378" y="470"/>
                  <a:pt x="377" y="470"/>
                </a:cubicBezTo>
                <a:cubicBezTo>
                  <a:pt x="379" y="472"/>
                  <a:pt x="381" y="473"/>
                  <a:pt x="383" y="474"/>
                </a:cubicBezTo>
                <a:cubicBezTo>
                  <a:pt x="385" y="476"/>
                  <a:pt x="387" y="478"/>
                  <a:pt x="390" y="482"/>
                </a:cubicBezTo>
                <a:cubicBezTo>
                  <a:pt x="390" y="483"/>
                  <a:pt x="391" y="484"/>
                  <a:pt x="391" y="484"/>
                </a:cubicBezTo>
                <a:cubicBezTo>
                  <a:pt x="391" y="485"/>
                  <a:pt x="391" y="486"/>
                  <a:pt x="392" y="487"/>
                </a:cubicBezTo>
                <a:cubicBezTo>
                  <a:pt x="392" y="488"/>
                  <a:pt x="392" y="489"/>
                  <a:pt x="393" y="490"/>
                </a:cubicBezTo>
                <a:cubicBezTo>
                  <a:pt x="394" y="492"/>
                  <a:pt x="394" y="494"/>
                  <a:pt x="395" y="496"/>
                </a:cubicBezTo>
                <a:cubicBezTo>
                  <a:pt x="395" y="496"/>
                  <a:pt x="395" y="495"/>
                  <a:pt x="395" y="493"/>
                </a:cubicBezTo>
                <a:cubicBezTo>
                  <a:pt x="394" y="492"/>
                  <a:pt x="394" y="490"/>
                  <a:pt x="393" y="489"/>
                </a:cubicBezTo>
                <a:cubicBezTo>
                  <a:pt x="393" y="490"/>
                  <a:pt x="394" y="490"/>
                  <a:pt x="394" y="490"/>
                </a:cubicBezTo>
                <a:cubicBezTo>
                  <a:pt x="394" y="491"/>
                  <a:pt x="395" y="492"/>
                  <a:pt x="395" y="492"/>
                </a:cubicBezTo>
                <a:cubicBezTo>
                  <a:pt x="396" y="494"/>
                  <a:pt x="396" y="495"/>
                  <a:pt x="397" y="497"/>
                </a:cubicBezTo>
                <a:cubicBezTo>
                  <a:pt x="398" y="502"/>
                  <a:pt x="398" y="507"/>
                  <a:pt x="398" y="513"/>
                </a:cubicBezTo>
                <a:cubicBezTo>
                  <a:pt x="397" y="516"/>
                  <a:pt x="397" y="518"/>
                  <a:pt x="396" y="521"/>
                </a:cubicBezTo>
                <a:cubicBezTo>
                  <a:pt x="395" y="522"/>
                  <a:pt x="395" y="523"/>
                  <a:pt x="394" y="525"/>
                </a:cubicBezTo>
                <a:cubicBezTo>
                  <a:pt x="394" y="526"/>
                  <a:pt x="393" y="527"/>
                  <a:pt x="393" y="528"/>
                </a:cubicBezTo>
                <a:cubicBezTo>
                  <a:pt x="390" y="532"/>
                  <a:pt x="388" y="535"/>
                  <a:pt x="386" y="537"/>
                </a:cubicBezTo>
                <a:cubicBezTo>
                  <a:pt x="386" y="538"/>
                  <a:pt x="385" y="538"/>
                  <a:pt x="384" y="538"/>
                </a:cubicBezTo>
                <a:cubicBezTo>
                  <a:pt x="384" y="539"/>
                  <a:pt x="384" y="538"/>
                  <a:pt x="383" y="538"/>
                </a:cubicBezTo>
                <a:cubicBezTo>
                  <a:pt x="382" y="538"/>
                  <a:pt x="381" y="538"/>
                  <a:pt x="379" y="540"/>
                </a:cubicBezTo>
                <a:cubicBezTo>
                  <a:pt x="378" y="542"/>
                  <a:pt x="380" y="540"/>
                  <a:pt x="380" y="542"/>
                </a:cubicBezTo>
                <a:cubicBezTo>
                  <a:pt x="379" y="543"/>
                  <a:pt x="377" y="544"/>
                  <a:pt x="375" y="546"/>
                </a:cubicBezTo>
                <a:cubicBezTo>
                  <a:pt x="374" y="546"/>
                  <a:pt x="373" y="547"/>
                  <a:pt x="373" y="548"/>
                </a:cubicBezTo>
                <a:cubicBezTo>
                  <a:pt x="372" y="548"/>
                  <a:pt x="371" y="549"/>
                  <a:pt x="370" y="549"/>
                </a:cubicBezTo>
                <a:cubicBezTo>
                  <a:pt x="369" y="550"/>
                  <a:pt x="367" y="551"/>
                  <a:pt x="366" y="552"/>
                </a:cubicBezTo>
                <a:cubicBezTo>
                  <a:pt x="365" y="552"/>
                  <a:pt x="364" y="553"/>
                  <a:pt x="364" y="553"/>
                </a:cubicBezTo>
                <a:cubicBezTo>
                  <a:pt x="363" y="554"/>
                  <a:pt x="362" y="554"/>
                  <a:pt x="362" y="555"/>
                </a:cubicBezTo>
                <a:cubicBezTo>
                  <a:pt x="361" y="553"/>
                  <a:pt x="360" y="553"/>
                  <a:pt x="358" y="554"/>
                </a:cubicBezTo>
                <a:cubicBezTo>
                  <a:pt x="357" y="554"/>
                  <a:pt x="355" y="555"/>
                  <a:pt x="354" y="555"/>
                </a:cubicBezTo>
                <a:cubicBezTo>
                  <a:pt x="355" y="556"/>
                  <a:pt x="357" y="555"/>
                  <a:pt x="357" y="556"/>
                </a:cubicBezTo>
                <a:cubicBezTo>
                  <a:pt x="355" y="558"/>
                  <a:pt x="355" y="556"/>
                  <a:pt x="354" y="556"/>
                </a:cubicBezTo>
                <a:cubicBezTo>
                  <a:pt x="351" y="557"/>
                  <a:pt x="348" y="560"/>
                  <a:pt x="344" y="559"/>
                </a:cubicBezTo>
                <a:cubicBezTo>
                  <a:pt x="348" y="556"/>
                  <a:pt x="352" y="556"/>
                  <a:pt x="357" y="553"/>
                </a:cubicBezTo>
                <a:cubicBezTo>
                  <a:pt x="358" y="553"/>
                  <a:pt x="359" y="552"/>
                  <a:pt x="360" y="552"/>
                </a:cubicBezTo>
                <a:cubicBezTo>
                  <a:pt x="361" y="551"/>
                  <a:pt x="362" y="551"/>
                  <a:pt x="362" y="551"/>
                </a:cubicBezTo>
                <a:cubicBezTo>
                  <a:pt x="362" y="550"/>
                  <a:pt x="362" y="550"/>
                  <a:pt x="363" y="549"/>
                </a:cubicBezTo>
                <a:cubicBezTo>
                  <a:pt x="363" y="549"/>
                  <a:pt x="364" y="548"/>
                  <a:pt x="365" y="547"/>
                </a:cubicBezTo>
                <a:cubicBezTo>
                  <a:pt x="364" y="549"/>
                  <a:pt x="366" y="548"/>
                  <a:pt x="369" y="546"/>
                </a:cubicBezTo>
                <a:cubicBezTo>
                  <a:pt x="370" y="546"/>
                  <a:pt x="370" y="546"/>
                  <a:pt x="371" y="545"/>
                </a:cubicBezTo>
                <a:cubicBezTo>
                  <a:pt x="372" y="545"/>
                  <a:pt x="373" y="544"/>
                  <a:pt x="373" y="544"/>
                </a:cubicBezTo>
                <a:cubicBezTo>
                  <a:pt x="375" y="543"/>
                  <a:pt x="376" y="542"/>
                  <a:pt x="376" y="542"/>
                </a:cubicBezTo>
                <a:cubicBezTo>
                  <a:pt x="377" y="541"/>
                  <a:pt x="378" y="539"/>
                  <a:pt x="379" y="537"/>
                </a:cubicBezTo>
                <a:cubicBezTo>
                  <a:pt x="381" y="536"/>
                  <a:pt x="382" y="536"/>
                  <a:pt x="383" y="536"/>
                </a:cubicBezTo>
                <a:cubicBezTo>
                  <a:pt x="384" y="535"/>
                  <a:pt x="385" y="535"/>
                  <a:pt x="386" y="535"/>
                </a:cubicBezTo>
                <a:cubicBezTo>
                  <a:pt x="387" y="533"/>
                  <a:pt x="388" y="532"/>
                  <a:pt x="388" y="531"/>
                </a:cubicBezTo>
                <a:cubicBezTo>
                  <a:pt x="389" y="530"/>
                  <a:pt x="390" y="530"/>
                  <a:pt x="391" y="529"/>
                </a:cubicBezTo>
                <a:cubicBezTo>
                  <a:pt x="392" y="527"/>
                  <a:pt x="394" y="525"/>
                  <a:pt x="396" y="518"/>
                </a:cubicBezTo>
                <a:cubicBezTo>
                  <a:pt x="395" y="516"/>
                  <a:pt x="393" y="520"/>
                  <a:pt x="391" y="523"/>
                </a:cubicBezTo>
                <a:cubicBezTo>
                  <a:pt x="389" y="525"/>
                  <a:pt x="388" y="527"/>
                  <a:pt x="388" y="523"/>
                </a:cubicBezTo>
                <a:cubicBezTo>
                  <a:pt x="389" y="522"/>
                  <a:pt x="390" y="521"/>
                  <a:pt x="391" y="519"/>
                </a:cubicBezTo>
                <a:cubicBezTo>
                  <a:pt x="391" y="518"/>
                  <a:pt x="392" y="517"/>
                  <a:pt x="393" y="516"/>
                </a:cubicBezTo>
                <a:cubicBezTo>
                  <a:pt x="394" y="514"/>
                  <a:pt x="395" y="512"/>
                  <a:pt x="396" y="513"/>
                </a:cubicBezTo>
                <a:cubicBezTo>
                  <a:pt x="397" y="507"/>
                  <a:pt x="396" y="503"/>
                  <a:pt x="396" y="503"/>
                </a:cubicBezTo>
                <a:cubicBezTo>
                  <a:pt x="395" y="502"/>
                  <a:pt x="394" y="504"/>
                  <a:pt x="394" y="507"/>
                </a:cubicBezTo>
                <a:cubicBezTo>
                  <a:pt x="393" y="505"/>
                  <a:pt x="393" y="501"/>
                  <a:pt x="394" y="502"/>
                </a:cubicBezTo>
                <a:cubicBezTo>
                  <a:pt x="394" y="500"/>
                  <a:pt x="394" y="499"/>
                  <a:pt x="394" y="498"/>
                </a:cubicBezTo>
                <a:cubicBezTo>
                  <a:pt x="394" y="498"/>
                  <a:pt x="393" y="497"/>
                  <a:pt x="393" y="496"/>
                </a:cubicBezTo>
                <a:cubicBezTo>
                  <a:pt x="393" y="494"/>
                  <a:pt x="392" y="493"/>
                  <a:pt x="392" y="492"/>
                </a:cubicBezTo>
                <a:cubicBezTo>
                  <a:pt x="391" y="490"/>
                  <a:pt x="391" y="488"/>
                  <a:pt x="390" y="486"/>
                </a:cubicBezTo>
                <a:cubicBezTo>
                  <a:pt x="390" y="485"/>
                  <a:pt x="390" y="485"/>
                  <a:pt x="389" y="485"/>
                </a:cubicBezTo>
                <a:cubicBezTo>
                  <a:pt x="389" y="485"/>
                  <a:pt x="389" y="484"/>
                  <a:pt x="389" y="484"/>
                </a:cubicBezTo>
                <a:cubicBezTo>
                  <a:pt x="388" y="484"/>
                  <a:pt x="388" y="484"/>
                  <a:pt x="388" y="484"/>
                </a:cubicBezTo>
                <a:cubicBezTo>
                  <a:pt x="388" y="485"/>
                  <a:pt x="388" y="485"/>
                  <a:pt x="388" y="486"/>
                </a:cubicBezTo>
                <a:cubicBezTo>
                  <a:pt x="388" y="487"/>
                  <a:pt x="389" y="487"/>
                  <a:pt x="389" y="489"/>
                </a:cubicBezTo>
                <a:cubicBezTo>
                  <a:pt x="389" y="488"/>
                  <a:pt x="388" y="487"/>
                  <a:pt x="388" y="486"/>
                </a:cubicBezTo>
                <a:cubicBezTo>
                  <a:pt x="387" y="486"/>
                  <a:pt x="387" y="485"/>
                  <a:pt x="386" y="484"/>
                </a:cubicBezTo>
                <a:cubicBezTo>
                  <a:pt x="385" y="482"/>
                  <a:pt x="384" y="480"/>
                  <a:pt x="383" y="480"/>
                </a:cubicBezTo>
                <a:cubicBezTo>
                  <a:pt x="382" y="480"/>
                  <a:pt x="383" y="481"/>
                  <a:pt x="382" y="482"/>
                </a:cubicBezTo>
                <a:cubicBezTo>
                  <a:pt x="384" y="483"/>
                  <a:pt x="385" y="485"/>
                  <a:pt x="386" y="487"/>
                </a:cubicBezTo>
                <a:cubicBezTo>
                  <a:pt x="388" y="489"/>
                  <a:pt x="389" y="491"/>
                  <a:pt x="390" y="491"/>
                </a:cubicBezTo>
                <a:cubicBezTo>
                  <a:pt x="391" y="492"/>
                  <a:pt x="391" y="494"/>
                  <a:pt x="392" y="495"/>
                </a:cubicBezTo>
                <a:cubicBezTo>
                  <a:pt x="392" y="496"/>
                  <a:pt x="392" y="497"/>
                  <a:pt x="392" y="498"/>
                </a:cubicBezTo>
                <a:cubicBezTo>
                  <a:pt x="392" y="499"/>
                  <a:pt x="392" y="500"/>
                  <a:pt x="392" y="501"/>
                </a:cubicBezTo>
                <a:cubicBezTo>
                  <a:pt x="392" y="503"/>
                  <a:pt x="392" y="504"/>
                  <a:pt x="392" y="507"/>
                </a:cubicBezTo>
                <a:cubicBezTo>
                  <a:pt x="391" y="508"/>
                  <a:pt x="391" y="502"/>
                  <a:pt x="390" y="502"/>
                </a:cubicBezTo>
                <a:cubicBezTo>
                  <a:pt x="389" y="503"/>
                  <a:pt x="391" y="506"/>
                  <a:pt x="391" y="507"/>
                </a:cubicBezTo>
                <a:cubicBezTo>
                  <a:pt x="391" y="510"/>
                  <a:pt x="390" y="510"/>
                  <a:pt x="389" y="514"/>
                </a:cubicBezTo>
                <a:cubicBezTo>
                  <a:pt x="389" y="516"/>
                  <a:pt x="389" y="517"/>
                  <a:pt x="389" y="519"/>
                </a:cubicBezTo>
                <a:cubicBezTo>
                  <a:pt x="389" y="520"/>
                  <a:pt x="388" y="521"/>
                  <a:pt x="388" y="522"/>
                </a:cubicBezTo>
                <a:cubicBezTo>
                  <a:pt x="388" y="523"/>
                  <a:pt x="387" y="524"/>
                  <a:pt x="387" y="525"/>
                </a:cubicBezTo>
                <a:cubicBezTo>
                  <a:pt x="385" y="527"/>
                  <a:pt x="387" y="527"/>
                  <a:pt x="388" y="528"/>
                </a:cubicBezTo>
                <a:cubicBezTo>
                  <a:pt x="387" y="529"/>
                  <a:pt x="387" y="530"/>
                  <a:pt x="386" y="530"/>
                </a:cubicBezTo>
                <a:cubicBezTo>
                  <a:pt x="386" y="531"/>
                  <a:pt x="385" y="531"/>
                  <a:pt x="385" y="532"/>
                </a:cubicBezTo>
                <a:cubicBezTo>
                  <a:pt x="384" y="533"/>
                  <a:pt x="383" y="533"/>
                  <a:pt x="382" y="534"/>
                </a:cubicBezTo>
                <a:cubicBezTo>
                  <a:pt x="381" y="534"/>
                  <a:pt x="381" y="535"/>
                  <a:pt x="380" y="535"/>
                </a:cubicBezTo>
                <a:cubicBezTo>
                  <a:pt x="379" y="535"/>
                  <a:pt x="379" y="535"/>
                  <a:pt x="378" y="536"/>
                </a:cubicBezTo>
                <a:cubicBezTo>
                  <a:pt x="374" y="539"/>
                  <a:pt x="375" y="540"/>
                  <a:pt x="375" y="542"/>
                </a:cubicBezTo>
                <a:cubicBezTo>
                  <a:pt x="373" y="542"/>
                  <a:pt x="372" y="542"/>
                  <a:pt x="371" y="543"/>
                </a:cubicBezTo>
                <a:cubicBezTo>
                  <a:pt x="369" y="543"/>
                  <a:pt x="368" y="543"/>
                  <a:pt x="367" y="543"/>
                </a:cubicBezTo>
                <a:cubicBezTo>
                  <a:pt x="367" y="544"/>
                  <a:pt x="365" y="545"/>
                  <a:pt x="364" y="547"/>
                </a:cubicBezTo>
                <a:cubicBezTo>
                  <a:pt x="363" y="548"/>
                  <a:pt x="362" y="548"/>
                  <a:pt x="361" y="549"/>
                </a:cubicBezTo>
                <a:cubicBezTo>
                  <a:pt x="359" y="550"/>
                  <a:pt x="358" y="551"/>
                  <a:pt x="357" y="551"/>
                </a:cubicBezTo>
                <a:cubicBezTo>
                  <a:pt x="355" y="552"/>
                  <a:pt x="354" y="553"/>
                  <a:pt x="353" y="553"/>
                </a:cubicBezTo>
                <a:cubicBezTo>
                  <a:pt x="353" y="552"/>
                  <a:pt x="352" y="552"/>
                  <a:pt x="350" y="553"/>
                </a:cubicBezTo>
                <a:cubicBezTo>
                  <a:pt x="349" y="553"/>
                  <a:pt x="346" y="554"/>
                  <a:pt x="345" y="554"/>
                </a:cubicBezTo>
                <a:cubicBezTo>
                  <a:pt x="343" y="555"/>
                  <a:pt x="342" y="556"/>
                  <a:pt x="341" y="557"/>
                </a:cubicBezTo>
                <a:cubicBezTo>
                  <a:pt x="341" y="557"/>
                  <a:pt x="341" y="557"/>
                  <a:pt x="340" y="558"/>
                </a:cubicBezTo>
                <a:cubicBezTo>
                  <a:pt x="339" y="558"/>
                  <a:pt x="338" y="558"/>
                  <a:pt x="336" y="558"/>
                </a:cubicBezTo>
                <a:cubicBezTo>
                  <a:pt x="337" y="558"/>
                  <a:pt x="338" y="557"/>
                  <a:pt x="340" y="556"/>
                </a:cubicBezTo>
                <a:cubicBezTo>
                  <a:pt x="339" y="555"/>
                  <a:pt x="335" y="557"/>
                  <a:pt x="334" y="557"/>
                </a:cubicBezTo>
                <a:cubicBezTo>
                  <a:pt x="335" y="558"/>
                  <a:pt x="335" y="558"/>
                  <a:pt x="336" y="559"/>
                </a:cubicBezTo>
                <a:cubicBezTo>
                  <a:pt x="340" y="560"/>
                  <a:pt x="343" y="558"/>
                  <a:pt x="340" y="561"/>
                </a:cubicBezTo>
                <a:cubicBezTo>
                  <a:pt x="345" y="560"/>
                  <a:pt x="349" y="559"/>
                  <a:pt x="353" y="558"/>
                </a:cubicBezTo>
                <a:cubicBezTo>
                  <a:pt x="352" y="559"/>
                  <a:pt x="350" y="560"/>
                  <a:pt x="347" y="560"/>
                </a:cubicBezTo>
                <a:cubicBezTo>
                  <a:pt x="346" y="561"/>
                  <a:pt x="344" y="561"/>
                  <a:pt x="343" y="561"/>
                </a:cubicBezTo>
                <a:cubicBezTo>
                  <a:pt x="342" y="561"/>
                  <a:pt x="341" y="561"/>
                  <a:pt x="340" y="561"/>
                </a:cubicBezTo>
                <a:cubicBezTo>
                  <a:pt x="339" y="561"/>
                  <a:pt x="339" y="561"/>
                  <a:pt x="338" y="562"/>
                </a:cubicBezTo>
                <a:cubicBezTo>
                  <a:pt x="334" y="563"/>
                  <a:pt x="327" y="563"/>
                  <a:pt x="320" y="563"/>
                </a:cubicBezTo>
                <a:cubicBezTo>
                  <a:pt x="321" y="561"/>
                  <a:pt x="319" y="561"/>
                  <a:pt x="319" y="560"/>
                </a:cubicBezTo>
                <a:cubicBezTo>
                  <a:pt x="314" y="559"/>
                  <a:pt x="311" y="560"/>
                  <a:pt x="307" y="560"/>
                </a:cubicBezTo>
                <a:cubicBezTo>
                  <a:pt x="307" y="558"/>
                  <a:pt x="309" y="557"/>
                  <a:pt x="311" y="557"/>
                </a:cubicBezTo>
                <a:cubicBezTo>
                  <a:pt x="308" y="555"/>
                  <a:pt x="306" y="559"/>
                  <a:pt x="304" y="560"/>
                </a:cubicBezTo>
                <a:cubicBezTo>
                  <a:pt x="300" y="560"/>
                  <a:pt x="301" y="558"/>
                  <a:pt x="298" y="558"/>
                </a:cubicBezTo>
                <a:cubicBezTo>
                  <a:pt x="296" y="558"/>
                  <a:pt x="298" y="560"/>
                  <a:pt x="301" y="560"/>
                </a:cubicBezTo>
                <a:cubicBezTo>
                  <a:pt x="299" y="563"/>
                  <a:pt x="297" y="559"/>
                  <a:pt x="295" y="558"/>
                </a:cubicBezTo>
                <a:cubicBezTo>
                  <a:pt x="291" y="559"/>
                  <a:pt x="293" y="561"/>
                  <a:pt x="292" y="562"/>
                </a:cubicBezTo>
                <a:cubicBezTo>
                  <a:pt x="288" y="562"/>
                  <a:pt x="293" y="559"/>
                  <a:pt x="289" y="559"/>
                </a:cubicBezTo>
                <a:cubicBezTo>
                  <a:pt x="288" y="560"/>
                  <a:pt x="284" y="559"/>
                  <a:pt x="285" y="562"/>
                </a:cubicBezTo>
                <a:cubicBezTo>
                  <a:pt x="282" y="561"/>
                  <a:pt x="276" y="562"/>
                  <a:pt x="279" y="561"/>
                </a:cubicBezTo>
                <a:cubicBezTo>
                  <a:pt x="276" y="561"/>
                  <a:pt x="271" y="560"/>
                  <a:pt x="270" y="561"/>
                </a:cubicBezTo>
                <a:cubicBezTo>
                  <a:pt x="268" y="560"/>
                  <a:pt x="270" y="560"/>
                  <a:pt x="270" y="559"/>
                </a:cubicBezTo>
                <a:cubicBezTo>
                  <a:pt x="267" y="558"/>
                  <a:pt x="268" y="561"/>
                  <a:pt x="267" y="561"/>
                </a:cubicBezTo>
                <a:cubicBezTo>
                  <a:pt x="265" y="559"/>
                  <a:pt x="264" y="562"/>
                  <a:pt x="259" y="561"/>
                </a:cubicBezTo>
                <a:cubicBezTo>
                  <a:pt x="259" y="560"/>
                  <a:pt x="261" y="559"/>
                  <a:pt x="262" y="558"/>
                </a:cubicBezTo>
                <a:cubicBezTo>
                  <a:pt x="280" y="560"/>
                  <a:pt x="288" y="557"/>
                  <a:pt x="305" y="557"/>
                </a:cubicBezTo>
                <a:cubicBezTo>
                  <a:pt x="306" y="556"/>
                  <a:pt x="305" y="556"/>
                  <a:pt x="304" y="555"/>
                </a:cubicBezTo>
                <a:cubicBezTo>
                  <a:pt x="307" y="555"/>
                  <a:pt x="311" y="554"/>
                  <a:pt x="314" y="554"/>
                </a:cubicBezTo>
                <a:cubicBezTo>
                  <a:pt x="315" y="554"/>
                  <a:pt x="316" y="555"/>
                  <a:pt x="317" y="555"/>
                </a:cubicBezTo>
                <a:cubicBezTo>
                  <a:pt x="318" y="555"/>
                  <a:pt x="319" y="554"/>
                  <a:pt x="319" y="554"/>
                </a:cubicBezTo>
                <a:cubicBezTo>
                  <a:pt x="321" y="555"/>
                  <a:pt x="318" y="556"/>
                  <a:pt x="323" y="555"/>
                </a:cubicBezTo>
                <a:cubicBezTo>
                  <a:pt x="321" y="559"/>
                  <a:pt x="316" y="557"/>
                  <a:pt x="313" y="558"/>
                </a:cubicBezTo>
                <a:cubicBezTo>
                  <a:pt x="317" y="560"/>
                  <a:pt x="324" y="560"/>
                  <a:pt x="332" y="560"/>
                </a:cubicBezTo>
                <a:cubicBezTo>
                  <a:pt x="331" y="560"/>
                  <a:pt x="331" y="561"/>
                  <a:pt x="331" y="562"/>
                </a:cubicBezTo>
                <a:cubicBezTo>
                  <a:pt x="335" y="561"/>
                  <a:pt x="333" y="559"/>
                  <a:pt x="332" y="557"/>
                </a:cubicBezTo>
                <a:cubicBezTo>
                  <a:pt x="327" y="557"/>
                  <a:pt x="328" y="559"/>
                  <a:pt x="324" y="559"/>
                </a:cubicBezTo>
                <a:cubicBezTo>
                  <a:pt x="325" y="557"/>
                  <a:pt x="329" y="554"/>
                  <a:pt x="322" y="553"/>
                </a:cubicBezTo>
                <a:cubicBezTo>
                  <a:pt x="326" y="553"/>
                  <a:pt x="331" y="552"/>
                  <a:pt x="336" y="551"/>
                </a:cubicBezTo>
                <a:cubicBezTo>
                  <a:pt x="339" y="550"/>
                  <a:pt x="342" y="550"/>
                  <a:pt x="345" y="549"/>
                </a:cubicBezTo>
                <a:cubicBezTo>
                  <a:pt x="348" y="548"/>
                  <a:pt x="352" y="547"/>
                  <a:pt x="354" y="546"/>
                </a:cubicBezTo>
                <a:cubicBezTo>
                  <a:pt x="355" y="546"/>
                  <a:pt x="355" y="546"/>
                  <a:pt x="355" y="546"/>
                </a:cubicBezTo>
                <a:cubicBezTo>
                  <a:pt x="356" y="545"/>
                  <a:pt x="357" y="545"/>
                  <a:pt x="358" y="544"/>
                </a:cubicBezTo>
                <a:cubicBezTo>
                  <a:pt x="359" y="543"/>
                  <a:pt x="361" y="542"/>
                  <a:pt x="362" y="541"/>
                </a:cubicBezTo>
                <a:cubicBezTo>
                  <a:pt x="364" y="540"/>
                  <a:pt x="365" y="539"/>
                  <a:pt x="367" y="538"/>
                </a:cubicBezTo>
                <a:cubicBezTo>
                  <a:pt x="368" y="537"/>
                  <a:pt x="370" y="536"/>
                  <a:pt x="371" y="535"/>
                </a:cubicBezTo>
                <a:cubicBezTo>
                  <a:pt x="373" y="533"/>
                  <a:pt x="371" y="533"/>
                  <a:pt x="374" y="530"/>
                </a:cubicBezTo>
                <a:cubicBezTo>
                  <a:pt x="376" y="529"/>
                  <a:pt x="377" y="529"/>
                  <a:pt x="378" y="529"/>
                </a:cubicBezTo>
                <a:cubicBezTo>
                  <a:pt x="379" y="529"/>
                  <a:pt x="380" y="529"/>
                  <a:pt x="381" y="529"/>
                </a:cubicBezTo>
                <a:cubicBezTo>
                  <a:pt x="383" y="526"/>
                  <a:pt x="384" y="524"/>
                  <a:pt x="385" y="522"/>
                </a:cubicBezTo>
                <a:cubicBezTo>
                  <a:pt x="385" y="521"/>
                  <a:pt x="386" y="520"/>
                  <a:pt x="386" y="519"/>
                </a:cubicBezTo>
                <a:cubicBezTo>
                  <a:pt x="387" y="518"/>
                  <a:pt x="387" y="517"/>
                  <a:pt x="387" y="515"/>
                </a:cubicBezTo>
                <a:cubicBezTo>
                  <a:pt x="387" y="515"/>
                  <a:pt x="388" y="514"/>
                  <a:pt x="388" y="513"/>
                </a:cubicBezTo>
                <a:cubicBezTo>
                  <a:pt x="388" y="513"/>
                  <a:pt x="388" y="512"/>
                  <a:pt x="388" y="511"/>
                </a:cubicBezTo>
                <a:cubicBezTo>
                  <a:pt x="387" y="510"/>
                  <a:pt x="386" y="512"/>
                  <a:pt x="385" y="513"/>
                </a:cubicBezTo>
                <a:cubicBezTo>
                  <a:pt x="386" y="514"/>
                  <a:pt x="385" y="517"/>
                  <a:pt x="384" y="520"/>
                </a:cubicBezTo>
                <a:cubicBezTo>
                  <a:pt x="383" y="522"/>
                  <a:pt x="382" y="525"/>
                  <a:pt x="382" y="526"/>
                </a:cubicBezTo>
                <a:cubicBezTo>
                  <a:pt x="380" y="528"/>
                  <a:pt x="379" y="528"/>
                  <a:pt x="378" y="527"/>
                </a:cubicBezTo>
                <a:cubicBezTo>
                  <a:pt x="378" y="527"/>
                  <a:pt x="379" y="525"/>
                  <a:pt x="379" y="523"/>
                </a:cubicBezTo>
                <a:cubicBezTo>
                  <a:pt x="380" y="522"/>
                  <a:pt x="380" y="521"/>
                  <a:pt x="381" y="520"/>
                </a:cubicBezTo>
                <a:cubicBezTo>
                  <a:pt x="381" y="520"/>
                  <a:pt x="381" y="519"/>
                  <a:pt x="381" y="519"/>
                </a:cubicBezTo>
                <a:cubicBezTo>
                  <a:pt x="382" y="518"/>
                  <a:pt x="382" y="517"/>
                  <a:pt x="382" y="516"/>
                </a:cubicBezTo>
                <a:cubicBezTo>
                  <a:pt x="382" y="515"/>
                  <a:pt x="383" y="514"/>
                  <a:pt x="383" y="512"/>
                </a:cubicBezTo>
                <a:cubicBezTo>
                  <a:pt x="384" y="511"/>
                  <a:pt x="384" y="510"/>
                  <a:pt x="384" y="508"/>
                </a:cubicBezTo>
                <a:cubicBezTo>
                  <a:pt x="384" y="508"/>
                  <a:pt x="385" y="511"/>
                  <a:pt x="385" y="511"/>
                </a:cubicBezTo>
                <a:cubicBezTo>
                  <a:pt x="385" y="510"/>
                  <a:pt x="385" y="507"/>
                  <a:pt x="385" y="504"/>
                </a:cubicBezTo>
                <a:cubicBezTo>
                  <a:pt x="385" y="503"/>
                  <a:pt x="384" y="502"/>
                  <a:pt x="384" y="501"/>
                </a:cubicBezTo>
                <a:cubicBezTo>
                  <a:pt x="384" y="501"/>
                  <a:pt x="383" y="500"/>
                  <a:pt x="383" y="501"/>
                </a:cubicBezTo>
                <a:cubicBezTo>
                  <a:pt x="383" y="500"/>
                  <a:pt x="382" y="498"/>
                  <a:pt x="382" y="497"/>
                </a:cubicBezTo>
                <a:cubicBezTo>
                  <a:pt x="381" y="495"/>
                  <a:pt x="381" y="494"/>
                  <a:pt x="380" y="492"/>
                </a:cubicBezTo>
                <a:cubicBezTo>
                  <a:pt x="378" y="489"/>
                  <a:pt x="376" y="487"/>
                  <a:pt x="374" y="484"/>
                </a:cubicBezTo>
                <a:cubicBezTo>
                  <a:pt x="369" y="480"/>
                  <a:pt x="364" y="476"/>
                  <a:pt x="360" y="474"/>
                </a:cubicBezTo>
                <a:cubicBezTo>
                  <a:pt x="354" y="471"/>
                  <a:pt x="348" y="466"/>
                  <a:pt x="343" y="464"/>
                </a:cubicBezTo>
                <a:cubicBezTo>
                  <a:pt x="341" y="463"/>
                  <a:pt x="337" y="463"/>
                  <a:pt x="334" y="462"/>
                </a:cubicBezTo>
                <a:cubicBezTo>
                  <a:pt x="330" y="461"/>
                  <a:pt x="327" y="459"/>
                  <a:pt x="324" y="460"/>
                </a:cubicBezTo>
                <a:cubicBezTo>
                  <a:pt x="324" y="462"/>
                  <a:pt x="329" y="463"/>
                  <a:pt x="328" y="465"/>
                </a:cubicBezTo>
                <a:cubicBezTo>
                  <a:pt x="333" y="466"/>
                  <a:pt x="339" y="470"/>
                  <a:pt x="339" y="472"/>
                </a:cubicBezTo>
                <a:cubicBezTo>
                  <a:pt x="341" y="471"/>
                  <a:pt x="344" y="471"/>
                  <a:pt x="348" y="473"/>
                </a:cubicBezTo>
                <a:cubicBezTo>
                  <a:pt x="350" y="472"/>
                  <a:pt x="348" y="471"/>
                  <a:pt x="349" y="470"/>
                </a:cubicBezTo>
                <a:cubicBezTo>
                  <a:pt x="355" y="472"/>
                  <a:pt x="350" y="474"/>
                  <a:pt x="348" y="475"/>
                </a:cubicBezTo>
                <a:cubicBezTo>
                  <a:pt x="349" y="476"/>
                  <a:pt x="352" y="477"/>
                  <a:pt x="355" y="480"/>
                </a:cubicBezTo>
                <a:cubicBezTo>
                  <a:pt x="356" y="481"/>
                  <a:pt x="354" y="477"/>
                  <a:pt x="357" y="478"/>
                </a:cubicBezTo>
                <a:cubicBezTo>
                  <a:pt x="357" y="477"/>
                  <a:pt x="352" y="477"/>
                  <a:pt x="351" y="474"/>
                </a:cubicBezTo>
                <a:cubicBezTo>
                  <a:pt x="352" y="474"/>
                  <a:pt x="354" y="474"/>
                  <a:pt x="355" y="474"/>
                </a:cubicBezTo>
                <a:cubicBezTo>
                  <a:pt x="358" y="476"/>
                  <a:pt x="362" y="478"/>
                  <a:pt x="366" y="481"/>
                </a:cubicBezTo>
                <a:cubicBezTo>
                  <a:pt x="369" y="485"/>
                  <a:pt x="374" y="488"/>
                  <a:pt x="378" y="496"/>
                </a:cubicBezTo>
                <a:cubicBezTo>
                  <a:pt x="378" y="498"/>
                  <a:pt x="377" y="496"/>
                  <a:pt x="376" y="494"/>
                </a:cubicBezTo>
                <a:cubicBezTo>
                  <a:pt x="375" y="492"/>
                  <a:pt x="373" y="490"/>
                  <a:pt x="372" y="491"/>
                </a:cubicBezTo>
                <a:cubicBezTo>
                  <a:pt x="371" y="492"/>
                  <a:pt x="374" y="495"/>
                  <a:pt x="375" y="498"/>
                </a:cubicBezTo>
                <a:cubicBezTo>
                  <a:pt x="376" y="500"/>
                  <a:pt x="377" y="500"/>
                  <a:pt x="377" y="500"/>
                </a:cubicBezTo>
                <a:cubicBezTo>
                  <a:pt x="378" y="500"/>
                  <a:pt x="379" y="501"/>
                  <a:pt x="379" y="503"/>
                </a:cubicBezTo>
                <a:cubicBezTo>
                  <a:pt x="376" y="500"/>
                  <a:pt x="377" y="505"/>
                  <a:pt x="377" y="508"/>
                </a:cubicBezTo>
                <a:cubicBezTo>
                  <a:pt x="378" y="511"/>
                  <a:pt x="380" y="508"/>
                  <a:pt x="378" y="511"/>
                </a:cubicBezTo>
                <a:cubicBezTo>
                  <a:pt x="377" y="512"/>
                  <a:pt x="376" y="513"/>
                  <a:pt x="375" y="515"/>
                </a:cubicBezTo>
                <a:cubicBezTo>
                  <a:pt x="374" y="516"/>
                  <a:pt x="373" y="518"/>
                  <a:pt x="373" y="520"/>
                </a:cubicBezTo>
                <a:cubicBezTo>
                  <a:pt x="374" y="519"/>
                  <a:pt x="375" y="518"/>
                  <a:pt x="376" y="517"/>
                </a:cubicBezTo>
                <a:cubicBezTo>
                  <a:pt x="377" y="516"/>
                  <a:pt x="377" y="515"/>
                  <a:pt x="378" y="516"/>
                </a:cubicBezTo>
                <a:cubicBezTo>
                  <a:pt x="378" y="517"/>
                  <a:pt x="377" y="518"/>
                  <a:pt x="377" y="518"/>
                </a:cubicBezTo>
                <a:cubicBezTo>
                  <a:pt x="376" y="519"/>
                  <a:pt x="376" y="519"/>
                  <a:pt x="376" y="519"/>
                </a:cubicBezTo>
                <a:cubicBezTo>
                  <a:pt x="375" y="520"/>
                  <a:pt x="374" y="520"/>
                  <a:pt x="373" y="521"/>
                </a:cubicBezTo>
                <a:cubicBezTo>
                  <a:pt x="373" y="522"/>
                  <a:pt x="373" y="523"/>
                  <a:pt x="372" y="524"/>
                </a:cubicBezTo>
                <a:cubicBezTo>
                  <a:pt x="373" y="526"/>
                  <a:pt x="375" y="522"/>
                  <a:pt x="376" y="522"/>
                </a:cubicBezTo>
                <a:cubicBezTo>
                  <a:pt x="378" y="521"/>
                  <a:pt x="374" y="525"/>
                  <a:pt x="374" y="525"/>
                </a:cubicBezTo>
                <a:cubicBezTo>
                  <a:pt x="373" y="527"/>
                  <a:pt x="373" y="527"/>
                  <a:pt x="372" y="528"/>
                </a:cubicBezTo>
                <a:cubicBezTo>
                  <a:pt x="372" y="529"/>
                  <a:pt x="372" y="529"/>
                  <a:pt x="371" y="530"/>
                </a:cubicBezTo>
                <a:cubicBezTo>
                  <a:pt x="370" y="531"/>
                  <a:pt x="370" y="531"/>
                  <a:pt x="369" y="532"/>
                </a:cubicBezTo>
                <a:cubicBezTo>
                  <a:pt x="369" y="532"/>
                  <a:pt x="368" y="532"/>
                  <a:pt x="367" y="533"/>
                </a:cubicBezTo>
                <a:cubicBezTo>
                  <a:pt x="366" y="534"/>
                  <a:pt x="365" y="535"/>
                  <a:pt x="363" y="536"/>
                </a:cubicBezTo>
                <a:cubicBezTo>
                  <a:pt x="361" y="537"/>
                  <a:pt x="358" y="539"/>
                  <a:pt x="355" y="540"/>
                </a:cubicBezTo>
                <a:cubicBezTo>
                  <a:pt x="356" y="539"/>
                  <a:pt x="357" y="538"/>
                  <a:pt x="358" y="538"/>
                </a:cubicBezTo>
                <a:cubicBezTo>
                  <a:pt x="359" y="537"/>
                  <a:pt x="361" y="537"/>
                  <a:pt x="363" y="535"/>
                </a:cubicBezTo>
                <a:cubicBezTo>
                  <a:pt x="362" y="534"/>
                  <a:pt x="359" y="536"/>
                  <a:pt x="356" y="538"/>
                </a:cubicBezTo>
                <a:cubicBezTo>
                  <a:pt x="356" y="537"/>
                  <a:pt x="355" y="537"/>
                  <a:pt x="354" y="537"/>
                </a:cubicBezTo>
                <a:cubicBezTo>
                  <a:pt x="353" y="537"/>
                  <a:pt x="352" y="537"/>
                  <a:pt x="351" y="537"/>
                </a:cubicBezTo>
                <a:cubicBezTo>
                  <a:pt x="351" y="537"/>
                  <a:pt x="351" y="537"/>
                  <a:pt x="351" y="537"/>
                </a:cubicBezTo>
                <a:cubicBezTo>
                  <a:pt x="350" y="538"/>
                  <a:pt x="350" y="538"/>
                  <a:pt x="351" y="538"/>
                </a:cubicBezTo>
                <a:cubicBezTo>
                  <a:pt x="352" y="538"/>
                  <a:pt x="354" y="538"/>
                  <a:pt x="354" y="540"/>
                </a:cubicBezTo>
                <a:cubicBezTo>
                  <a:pt x="353" y="540"/>
                  <a:pt x="352" y="540"/>
                  <a:pt x="352" y="541"/>
                </a:cubicBezTo>
                <a:cubicBezTo>
                  <a:pt x="348" y="542"/>
                  <a:pt x="348" y="538"/>
                  <a:pt x="345" y="538"/>
                </a:cubicBezTo>
                <a:cubicBezTo>
                  <a:pt x="341" y="539"/>
                  <a:pt x="338" y="539"/>
                  <a:pt x="335" y="539"/>
                </a:cubicBezTo>
                <a:cubicBezTo>
                  <a:pt x="333" y="539"/>
                  <a:pt x="335" y="541"/>
                  <a:pt x="333" y="542"/>
                </a:cubicBezTo>
                <a:cubicBezTo>
                  <a:pt x="328" y="543"/>
                  <a:pt x="329" y="539"/>
                  <a:pt x="323" y="541"/>
                </a:cubicBezTo>
                <a:cubicBezTo>
                  <a:pt x="324" y="538"/>
                  <a:pt x="320" y="538"/>
                  <a:pt x="320" y="535"/>
                </a:cubicBezTo>
                <a:cubicBezTo>
                  <a:pt x="324" y="537"/>
                  <a:pt x="327" y="534"/>
                  <a:pt x="329" y="533"/>
                </a:cubicBezTo>
                <a:cubicBezTo>
                  <a:pt x="328" y="532"/>
                  <a:pt x="326" y="533"/>
                  <a:pt x="325" y="533"/>
                </a:cubicBezTo>
                <a:cubicBezTo>
                  <a:pt x="326" y="532"/>
                  <a:pt x="326" y="531"/>
                  <a:pt x="326" y="530"/>
                </a:cubicBezTo>
                <a:cubicBezTo>
                  <a:pt x="328" y="530"/>
                  <a:pt x="329" y="530"/>
                  <a:pt x="329" y="532"/>
                </a:cubicBezTo>
                <a:cubicBezTo>
                  <a:pt x="330" y="532"/>
                  <a:pt x="331" y="529"/>
                  <a:pt x="331" y="531"/>
                </a:cubicBezTo>
                <a:cubicBezTo>
                  <a:pt x="333" y="532"/>
                  <a:pt x="332" y="532"/>
                  <a:pt x="330" y="532"/>
                </a:cubicBezTo>
                <a:cubicBezTo>
                  <a:pt x="331" y="533"/>
                  <a:pt x="331" y="535"/>
                  <a:pt x="329" y="536"/>
                </a:cubicBezTo>
                <a:cubicBezTo>
                  <a:pt x="330" y="538"/>
                  <a:pt x="332" y="535"/>
                  <a:pt x="335" y="535"/>
                </a:cubicBezTo>
                <a:cubicBezTo>
                  <a:pt x="335" y="536"/>
                  <a:pt x="336" y="537"/>
                  <a:pt x="336" y="539"/>
                </a:cubicBezTo>
                <a:cubicBezTo>
                  <a:pt x="339" y="538"/>
                  <a:pt x="337" y="536"/>
                  <a:pt x="340" y="535"/>
                </a:cubicBezTo>
                <a:cubicBezTo>
                  <a:pt x="340" y="533"/>
                  <a:pt x="336" y="535"/>
                  <a:pt x="336" y="533"/>
                </a:cubicBezTo>
                <a:cubicBezTo>
                  <a:pt x="338" y="533"/>
                  <a:pt x="341" y="532"/>
                  <a:pt x="341" y="533"/>
                </a:cubicBezTo>
                <a:cubicBezTo>
                  <a:pt x="342" y="532"/>
                  <a:pt x="342" y="532"/>
                  <a:pt x="343" y="531"/>
                </a:cubicBezTo>
                <a:cubicBezTo>
                  <a:pt x="344" y="530"/>
                  <a:pt x="344" y="530"/>
                  <a:pt x="346" y="529"/>
                </a:cubicBezTo>
                <a:cubicBezTo>
                  <a:pt x="345" y="531"/>
                  <a:pt x="346" y="533"/>
                  <a:pt x="348" y="532"/>
                </a:cubicBezTo>
                <a:cubicBezTo>
                  <a:pt x="349" y="532"/>
                  <a:pt x="350" y="531"/>
                  <a:pt x="351" y="530"/>
                </a:cubicBezTo>
                <a:cubicBezTo>
                  <a:pt x="354" y="530"/>
                  <a:pt x="349" y="533"/>
                  <a:pt x="352" y="533"/>
                </a:cubicBezTo>
                <a:cubicBezTo>
                  <a:pt x="353" y="532"/>
                  <a:pt x="353" y="531"/>
                  <a:pt x="356" y="530"/>
                </a:cubicBezTo>
                <a:cubicBezTo>
                  <a:pt x="356" y="531"/>
                  <a:pt x="357" y="530"/>
                  <a:pt x="358" y="530"/>
                </a:cubicBezTo>
                <a:cubicBezTo>
                  <a:pt x="358" y="531"/>
                  <a:pt x="358" y="534"/>
                  <a:pt x="361" y="534"/>
                </a:cubicBezTo>
                <a:cubicBezTo>
                  <a:pt x="362" y="532"/>
                  <a:pt x="361" y="531"/>
                  <a:pt x="364" y="529"/>
                </a:cubicBezTo>
                <a:cubicBezTo>
                  <a:pt x="367" y="530"/>
                  <a:pt x="362" y="532"/>
                  <a:pt x="364" y="534"/>
                </a:cubicBezTo>
                <a:cubicBezTo>
                  <a:pt x="369" y="531"/>
                  <a:pt x="366" y="530"/>
                  <a:pt x="367" y="529"/>
                </a:cubicBezTo>
                <a:cubicBezTo>
                  <a:pt x="369" y="527"/>
                  <a:pt x="369" y="531"/>
                  <a:pt x="372" y="527"/>
                </a:cubicBezTo>
                <a:cubicBezTo>
                  <a:pt x="372" y="526"/>
                  <a:pt x="370" y="525"/>
                  <a:pt x="372" y="522"/>
                </a:cubicBezTo>
                <a:cubicBezTo>
                  <a:pt x="371" y="522"/>
                  <a:pt x="371" y="523"/>
                  <a:pt x="370" y="524"/>
                </a:cubicBezTo>
                <a:cubicBezTo>
                  <a:pt x="370" y="525"/>
                  <a:pt x="369" y="527"/>
                  <a:pt x="367" y="528"/>
                </a:cubicBezTo>
                <a:cubicBezTo>
                  <a:pt x="367" y="526"/>
                  <a:pt x="367" y="527"/>
                  <a:pt x="366" y="527"/>
                </a:cubicBezTo>
                <a:cubicBezTo>
                  <a:pt x="365" y="528"/>
                  <a:pt x="364" y="528"/>
                  <a:pt x="363" y="528"/>
                </a:cubicBezTo>
                <a:cubicBezTo>
                  <a:pt x="363" y="528"/>
                  <a:pt x="363" y="527"/>
                  <a:pt x="362" y="527"/>
                </a:cubicBezTo>
                <a:cubicBezTo>
                  <a:pt x="362" y="526"/>
                  <a:pt x="360" y="528"/>
                  <a:pt x="360" y="526"/>
                </a:cubicBezTo>
                <a:cubicBezTo>
                  <a:pt x="360" y="525"/>
                  <a:pt x="362" y="524"/>
                  <a:pt x="363" y="523"/>
                </a:cubicBezTo>
                <a:cubicBezTo>
                  <a:pt x="364" y="523"/>
                  <a:pt x="363" y="524"/>
                  <a:pt x="363" y="524"/>
                </a:cubicBezTo>
                <a:cubicBezTo>
                  <a:pt x="363" y="525"/>
                  <a:pt x="363" y="525"/>
                  <a:pt x="363" y="526"/>
                </a:cubicBezTo>
                <a:cubicBezTo>
                  <a:pt x="365" y="524"/>
                  <a:pt x="366" y="522"/>
                  <a:pt x="366" y="521"/>
                </a:cubicBezTo>
                <a:cubicBezTo>
                  <a:pt x="365" y="520"/>
                  <a:pt x="364" y="521"/>
                  <a:pt x="362" y="522"/>
                </a:cubicBezTo>
                <a:cubicBezTo>
                  <a:pt x="361" y="523"/>
                  <a:pt x="359" y="524"/>
                  <a:pt x="358" y="526"/>
                </a:cubicBezTo>
                <a:cubicBezTo>
                  <a:pt x="356" y="525"/>
                  <a:pt x="359" y="523"/>
                  <a:pt x="360" y="522"/>
                </a:cubicBezTo>
                <a:cubicBezTo>
                  <a:pt x="358" y="522"/>
                  <a:pt x="357" y="521"/>
                  <a:pt x="358" y="519"/>
                </a:cubicBezTo>
                <a:cubicBezTo>
                  <a:pt x="357" y="519"/>
                  <a:pt x="356" y="520"/>
                  <a:pt x="356" y="519"/>
                </a:cubicBezTo>
                <a:cubicBezTo>
                  <a:pt x="354" y="520"/>
                  <a:pt x="355" y="522"/>
                  <a:pt x="352" y="522"/>
                </a:cubicBezTo>
                <a:cubicBezTo>
                  <a:pt x="351" y="520"/>
                  <a:pt x="358" y="517"/>
                  <a:pt x="360" y="513"/>
                </a:cubicBezTo>
                <a:cubicBezTo>
                  <a:pt x="360" y="513"/>
                  <a:pt x="361" y="512"/>
                  <a:pt x="361" y="512"/>
                </a:cubicBezTo>
                <a:cubicBezTo>
                  <a:pt x="361" y="512"/>
                  <a:pt x="361" y="511"/>
                  <a:pt x="361" y="511"/>
                </a:cubicBezTo>
                <a:cubicBezTo>
                  <a:pt x="361" y="511"/>
                  <a:pt x="361" y="510"/>
                  <a:pt x="362" y="510"/>
                </a:cubicBezTo>
                <a:cubicBezTo>
                  <a:pt x="362" y="510"/>
                  <a:pt x="362" y="510"/>
                  <a:pt x="362" y="510"/>
                </a:cubicBezTo>
                <a:cubicBezTo>
                  <a:pt x="362" y="509"/>
                  <a:pt x="362" y="509"/>
                  <a:pt x="362" y="509"/>
                </a:cubicBezTo>
                <a:cubicBezTo>
                  <a:pt x="362" y="509"/>
                  <a:pt x="362" y="509"/>
                  <a:pt x="362" y="510"/>
                </a:cubicBezTo>
                <a:cubicBezTo>
                  <a:pt x="362" y="510"/>
                  <a:pt x="362" y="511"/>
                  <a:pt x="362" y="511"/>
                </a:cubicBezTo>
                <a:cubicBezTo>
                  <a:pt x="363" y="511"/>
                  <a:pt x="363" y="510"/>
                  <a:pt x="363" y="510"/>
                </a:cubicBezTo>
                <a:cubicBezTo>
                  <a:pt x="363" y="510"/>
                  <a:pt x="363" y="509"/>
                  <a:pt x="363" y="509"/>
                </a:cubicBezTo>
                <a:cubicBezTo>
                  <a:pt x="363" y="509"/>
                  <a:pt x="362" y="508"/>
                  <a:pt x="362" y="508"/>
                </a:cubicBezTo>
                <a:cubicBezTo>
                  <a:pt x="362" y="508"/>
                  <a:pt x="362" y="508"/>
                  <a:pt x="362" y="507"/>
                </a:cubicBezTo>
                <a:cubicBezTo>
                  <a:pt x="363" y="507"/>
                  <a:pt x="363" y="507"/>
                  <a:pt x="363" y="507"/>
                </a:cubicBezTo>
                <a:cubicBezTo>
                  <a:pt x="363" y="507"/>
                  <a:pt x="363" y="506"/>
                  <a:pt x="363" y="506"/>
                </a:cubicBezTo>
                <a:cubicBezTo>
                  <a:pt x="363" y="506"/>
                  <a:pt x="363" y="506"/>
                  <a:pt x="363" y="506"/>
                </a:cubicBezTo>
                <a:cubicBezTo>
                  <a:pt x="363" y="506"/>
                  <a:pt x="363" y="505"/>
                  <a:pt x="362" y="505"/>
                </a:cubicBezTo>
                <a:cubicBezTo>
                  <a:pt x="362" y="505"/>
                  <a:pt x="361" y="505"/>
                  <a:pt x="361" y="504"/>
                </a:cubicBezTo>
                <a:cubicBezTo>
                  <a:pt x="360" y="503"/>
                  <a:pt x="361" y="503"/>
                  <a:pt x="360" y="502"/>
                </a:cubicBezTo>
                <a:cubicBezTo>
                  <a:pt x="359" y="500"/>
                  <a:pt x="355" y="498"/>
                  <a:pt x="355" y="496"/>
                </a:cubicBezTo>
                <a:cubicBezTo>
                  <a:pt x="356" y="495"/>
                  <a:pt x="358" y="495"/>
                  <a:pt x="359" y="496"/>
                </a:cubicBezTo>
                <a:cubicBezTo>
                  <a:pt x="360" y="496"/>
                  <a:pt x="361" y="497"/>
                  <a:pt x="361" y="497"/>
                </a:cubicBezTo>
                <a:cubicBezTo>
                  <a:pt x="362" y="498"/>
                  <a:pt x="362" y="499"/>
                  <a:pt x="363" y="500"/>
                </a:cubicBezTo>
                <a:cubicBezTo>
                  <a:pt x="363" y="499"/>
                  <a:pt x="363" y="498"/>
                  <a:pt x="363" y="497"/>
                </a:cubicBezTo>
                <a:cubicBezTo>
                  <a:pt x="362" y="496"/>
                  <a:pt x="361" y="495"/>
                  <a:pt x="360" y="494"/>
                </a:cubicBezTo>
                <a:cubicBezTo>
                  <a:pt x="357" y="492"/>
                  <a:pt x="358" y="494"/>
                  <a:pt x="357" y="495"/>
                </a:cubicBezTo>
                <a:cubicBezTo>
                  <a:pt x="356" y="493"/>
                  <a:pt x="355" y="493"/>
                  <a:pt x="354" y="494"/>
                </a:cubicBezTo>
                <a:cubicBezTo>
                  <a:pt x="353" y="493"/>
                  <a:pt x="351" y="491"/>
                  <a:pt x="351" y="493"/>
                </a:cubicBezTo>
                <a:cubicBezTo>
                  <a:pt x="351" y="493"/>
                  <a:pt x="351" y="493"/>
                  <a:pt x="352" y="494"/>
                </a:cubicBezTo>
                <a:cubicBezTo>
                  <a:pt x="353" y="494"/>
                  <a:pt x="354" y="495"/>
                  <a:pt x="354" y="496"/>
                </a:cubicBezTo>
                <a:cubicBezTo>
                  <a:pt x="350" y="494"/>
                  <a:pt x="347" y="490"/>
                  <a:pt x="342" y="488"/>
                </a:cubicBezTo>
                <a:cubicBezTo>
                  <a:pt x="341" y="488"/>
                  <a:pt x="340" y="488"/>
                  <a:pt x="338" y="488"/>
                </a:cubicBezTo>
                <a:cubicBezTo>
                  <a:pt x="335" y="486"/>
                  <a:pt x="330" y="484"/>
                  <a:pt x="326" y="482"/>
                </a:cubicBezTo>
                <a:cubicBezTo>
                  <a:pt x="319" y="479"/>
                  <a:pt x="312" y="477"/>
                  <a:pt x="308" y="475"/>
                </a:cubicBezTo>
                <a:cubicBezTo>
                  <a:pt x="308" y="475"/>
                  <a:pt x="308" y="474"/>
                  <a:pt x="308" y="474"/>
                </a:cubicBezTo>
                <a:cubicBezTo>
                  <a:pt x="308" y="473"/>
                  <a:pt x="306" y="474"/>
                  <a:pt x="305" y="473"/>
                </a:cubicBezTo>
                <a:cubicBezTo>
                  <a:pt x="308" y="470"/>
                  <a:pt x="302" y="474"/>
                  <a:pt x="299" y="472"/>
                </a:cubicBezTo>
                <a:cubicBezTo>
                  <a:pt x="297" y="471"/>
                  <a:pt x="298" y="472"/>
                  <a:pt x="297" y="473"/>
                </a:cubicBezTo>
                <a:cubicBezTo>
                  <a:pt x="296" y="473"/>
                  <a:pt x="294" y="472"/>
                  <a:pt x="292" y="472"/>
                </a:cubicBezTo>
                <a:cubicBezTo>
                  <a:pt x="290" y="472"/>
                  <a:pt x="288" y="471"/>
                  <a:pt x="288" y="470"/>
                </a:cubicBezTo>
                <a:cubicBezTo>
                  <a:pt x="285" y="470"/>
                  <a:pt x="286" y="472"/>
                  <a:pt x="282" y="471"/>
                </a:cubicBezTo>
                <a:cubicBezTo>
                  <a:pt x="282" y="469"/>
                  <a:pt x="283" y="468"/>
                  <a:pt x="286" y="469"/>
                </a:cubicBezTo>
                <a:cubicBezTo>
                  <a:pt x="287" y="467"/>
                  <a:pt x="284" y="467"/>
                  <a:pt x="281" y="466"/>
                </a:cubicBezTo>
                <a:cubicBezTo>
                  <a:pt x="280" y="468"/>
                  <a:pt x="281" y="469"/>
                  <a:pt x="281" y="470"/>
                </a:cubicBezTo>
                <a:cubicBezTo>
                  <a:pt x="270" y="469"/>
                  <a:pt x="259" y="468"/>
                  <a:pt x="247" y="467"/>
                </a:cubicBezTo>
                <a:cubicBezTo>
                  <a:pt x="236" y="466"/>
                  <a:pt x="224" y="466"/>
                  <a:pt x="213" y="465"/>
                </a:cubicBezTo>
                <a:cubicBezTo>
                  <a:pt x="202" y="464"/>
                  <a:pt x="190" y="463"/>
                  <a:pt x="179" y="463"/>
                </a:cubicBezTo>
                <a:cubicBezTo>
                  <a:pt x="174" y="462"/>
                  <a:pt x="168" y="462"/>
                  <a:pt x="162" y="462"/>
                </a:cubicBezTo>
                <a:cubicBezTo>
                  <a:pt x="155" y="462"/>
                  <a:pt x="149" y="462"/>
                  <a:pt x="142" y="462"/>
                </a:cubicBezTo>
                <a:cubicBezTo>
                  <a:pt x="133" y="462"/>
                  <a:pt x="126" y="462"/>
                  <a:pt x="117" y="461"/>
                </a:cubicBezTo>
                <a:cubicBezTo>
                  <a:pt x="115" y="461"/>
                  <a:pt x="115" y="462"/>
                  <a:pt x="113" y="462"/>
                </a:cubicBezTo>
                <a:cubicBezTo>
                  <a:pt x="111" y="462"/>
                  <a:pt x="109" y="462"/>
                  <a:pt x="106" y="462"/>
                </a:cubicBezTo>
                <a:cubicBezTo>
                  <a:pt x="105" y="462"/>
                  <a:pt x="104" y="462"/>
                  <a:pt x="103" y="462"/>
                </a:cubicBezTo>
                <a:cubicBezTo>
                  <a:pt x="102" y="461"/>
                  <a:pt x="102" y="461"/>
                  <a:pt x="102" y="461"/>
                </a:cubicBezTo>
                <a:cubicBezTo>
                  <a:pt x="102" y="461"/>
                  <a:pt x="101" y="462"/>
                  <a:pt x="101" y="461"/>
                </a:cubicBezTo>
                <a:cubicBezTo>
                  <a:pt x="101" y="459"/>
                  <a:pt x="101" y="458"/>
                  <a:pt x="102" y="456"/>
                </a:cubicBezTo>
                <a:cubicBezTo>
                  <a:pt x="102" y="452"/>
                  <a:pt x="101" y="449"/>
                  <a:pt x="101" y="445"/>
                </a:cubicBezTo>
                <a:cubicBezTo>
                  <a:pt x="102" y="440"/>
                  <a:pt x="103" y="424"/>
                  <a:pt x="103" y="415"/>
                </a:cubicBezTo>
                <a:cubicBezTo>
                  <a:pt x="103" y="410"/>
                  <a:pt x="101" y="404"/>
                  <a:pt x="104" y="397"/>
                </a:cubicBezTo>
                <a:cubicBezTo>
                  <a:pt x="103" y="391"/>
                  <a:pt x="103" y="387"/>
                  <a:pt x="104" y="382"/>
                </a:cubicBezTo>
                <a:cubicBezTo>
                  <a:pt x="104" y="383"/>
                  <a:pt x="104" y="385"/>
                  <a:pt x="102" y="384"/>
                </a:cubicBezTo>
                <a:cubicBezTo>
                  <a:pt x="104" y="376"/>
                  <a:pt x="103" y="370"/>
                  <a:pt x="103" y="360"/>
                </a:cubicBezTo>
                <a:cubicBezTo>
                  <a:pt x="104" y="361"/>
                  <a:pt x="104" y="362"/>
                  <a:pt x="105" y="363"/>
                </a:cubicBezTo>
                <a:cubicBezTo>
                  <a:pt x="106" y="359"/>
                  <a:pt x="103" y="359"/>
                  <a:pt x="103" y="357"/>
                </a:cubicBezTo>
                <a:cubicBezTo>
                  <a:pt x="103" y="354"/>
                  <a:pt x="105" y="357"/>
                  <a:pt x="106" y="358"/>
                </a:cubicBezTo>
                <a:cubicBezTo>
                  <a:pt x="106" y="355"/>
                  <a:pt x="105" y="353"/>
                  <a:pt x="104" y="349"/>
                </a:cubicBezTo>
                <a:cubicBezTo>
                  <a:pt x="105" y="346"/>
                  <a:pt x="105" y="344"/>
                  <a:pt x="105" y="340"/>
                </a:cubicBezTo>
                <a:cubicBezTo>
                  <a:pt x="105" y="338"/>
                  <a:pt x="106" y="336"/>
                  <a:pt x="106" y="335"/>
                </a:cubicBezTo>
                <a:cubicBezTo>
                  <a:pt x="106" y="332"/>
                  <a:pt x="104" y="326"/>
                  <a:pt x="105" y="321"/>
                </a:cubicBezTo>
                <a:cubicBezTo>
                  <a:pt x="105" y="319"/>
                  <a:pt x="106" y="319"/>
                  <a:pt x="106" y="318"/>
                </a:cubicBezTo>
                <a:cubicBezTo>
                  <a:pt x="106" y="317"/>
                  <a:pt x="104" y="314"/>
                  <a:pt x="106" y="313"/>
                </a:cubicBezTo>
                <a:cubicBezTo>
                  <a:pt x="106" y="312"/>
                  <a:pt x="106" y="311"/>
                  <a:pt x="106" y="309"/>
                </a:cubicBezTo>
                <a:cubicBezTo>
                  <a:pt x="106" y="308"/>
                  <a:pt x="106" y="307"/>
                  <a:pt x="106" y="307"/>
                </a:cubicBezTo>
                <a:cubicBezTo>
                  <a:pt x="106" y="306"/>
                  <a:pt x="106" y="306"/>
                  <a:pt x="106" y="305"/>
                </a:cubicBezTo>
                <a:cubicBezTo>
                  <a:pt x="107" y="305"/>
                  <a:pt x="107" y="305"/>
                  <a:pt x="107" y="305"/>
                </a:cubicBezTo>
                <a:cubicBezTo>
                  <a:pt x="110" y="304"/>
                  <a:pt x="113" y="304"/>
                  <a:pt x="116" y="304"/>
                </a:cubicBezTo>
                <a:cubicBezTo>
                  <a:pt x="118" y="304"/>
                  <a:pt x="120" y="304"/>
                  <a:pt x="121" y="304"/>
                </a:cubicBezTo>
                <a:cubicBezTo>
                  <a:pt x="123" y="304"/>
                  <a:pt x="122" y="304"/>
                  <a:pt x="125" y="304"/>
                </a:cubicBezTo>
                <a:cubicBezTo>
                  <a:pt x="127" y="304"/>
                  <a:pt x="128" y="305"/>
                  <a:pt x="129" y="305"/>
                </a:cubicBezTo>
                <a:cubicBezTo>
                  <a:pt x="129" y="305"/>
                  <a:pt x="130" y="305"/>
                  <a:pt x="132" y="305"/>
                </a:cubicBezTo>
                <a:cubicBezTo>
                  <a:pt x="137" y="305"/>
                  <a:pt x="145" y="306"/>
                  <a:pt x="149" y="306"/>
                </a:cubicBezTo>
                <a:cubicBezTo>
                  <a:pt x="151" y="306"/>
                  <a:pt x="152" y="306"/>
                  <a:pt x="155" y="306"/>
                </a:cubicBezTo>
                <a:cubicBezTo>
                  <a:pt x="156" y="306"/>
                  <a:pt x="157" y="307"/>
                  <a:pt x="158" y="307"/>
                </a:cubicBezTo>
                <a:cubicBezTo>
                  <a:pt x="159" y="307"/>
                  <a:pt x="161" y="307"/>
                  <a:pt x="163" y="307"/>
                </a:cubicBezTo>
                <a:cubicBezTo>
                  <a:pt x="165" y="307"/>
                  <a:pt x="167" y="307"/>
                  <a:pt x="169" y="307"/>
                </a:cubicBezTo>
                <a:cubicBezTo>
                  <a:pt x="171" y="307"/>
                  <a:pt x="173" y="306"/>
                  <a:pt x="175" y="306"/>
                </a:cubicBezTo>
                <a:cubicBezTo>
                  <a:pt x="177" y="306"/>
                  <a:pt x="177" y="307"/>
                  <a:pt x="179" y="307"/>
                </a:cubicBezTo>
                <a:cubicBezTo>
                  <a:pt x="185" y="307"/>
                  <a:pt x="193" y="306"/>
                  <a:pt x="199" y="304"/>
                </a:cubicBezTo>
                <a:cubicBezTo>
                  <a:pt x="200" y="304"/>
                  <a:pt x="200" y="305"/>
                  <a:pt x="201" y="304"/>
                </a:cubicBezTo>
                <a:cubicBezTo>
                  <a:pt x="203" y="304"/>
                  <a:pt x="204" y="304"/>
                  <a:pt x="205" y="303"/>
                </a:cubicBezTo>
                <a:cubicBezTo>
                  <a:pt x="206" y="303"/>
                  <a:pt x="207" y="302"/>
                  <a:pt x="208" y="302"/>
                </a:cubicBezTo>
                <a:cubicBezTo>
                  <a:pt x="209" y="301"/>
                  <a:pt x="210" y="300"/>
                  <a:pt x="210" y="300"/>
                </a:cubicBezTo>
                <a:cubicBezTo>
                  <a:pt x="211" y="300"/>
                  <a:pt x="212" y="299"/>
                  <a:pt x="212" y="299"/>
                </a:cubicBezTo>
                <a:cubicBezTo>
                  <a:pt x="214" y="298"/>
                  <a:pt x="214" y="299"/>
                  <a:pt x="215" y="299"/>
                </a:cubicBezTo>
                <a:cubicBezTo>
                  <a:pt x="217" y="296"/>
                  <a:pt x="218" y="294"/>
                  <a:pt x="220" y="291"/>
                </a:cubicBezTo>
                <a:cubicBezTo>
                  <a:pt x="220" y="291"/>
                  <a:pt x="221" y="290"/>
                  <a:pt x="222" y="290"/>
                </a:cubicBezTo>
                <a:cubicBezTo>
                  <a:pt x="222" y="289"/>
                  <a:pt x="221" y="289"/>
                  <a:pt x="220" y="289"/>
                </a:cubicBezTo>
                <a:cubicBezTo>
                  <a:pt x="221" y="289"/>
                  <a:pt x="221" y="289"/>
                  <a:pt x="221" y="289"/>
                </a:cubicBezTo>
                <a:cubicBezTo>
                  <a:pt x="221" y="288"/>
                  <a:pt x="220" y="289"/>
                  <a:pt x="220" y="289"/>
                </a:cubicBezTo>
                <a:cubicBezTo>
                  <a:pt x="220" y="289"/>
                  <a:pt x="220" y="289"/>
                  <a:pt x="220" y="289"/>
                </a:cubicBezTo>
                <a:cubicBezTo>
                  <a:pt x="220" y="289"/>
                  <a:pt x="220" y="289"/>
                  <a:pt x="220" y="289"/>
                </a:cubicBezTo>
                <a:cubicBezTo>
                  <a:pt x="220" y="289"/>
                  <a:pt x="220" y="289"/>
                  <a:pt x="220" y="289"/>
                </a:cubicBezTo>
                <a:cubicBezTo>
                  <a:pt x="221" y="289"/>
                  <a:pt x="221" y="289"/>
                  <a:pt x="221" y="289"/>
                </a:cubicBezTo>
                <a:cubicBezTo>
                  <a:pt x="221" y="288"/>
                  <a:pt x="221" y="288"/>
                  <a:pt x="221" y="288"/>
                </a:cubicBezTo>
                <a:cubicBezTo>
                  <a:pt x="221" y="288"/>
                  <a:pt x="221" y="288"/>
                  <a:pt x="221" y="287"/>
                </a:cubicBezTo>
                <a:cubicBezTo>
                  <a:pt x="221" y="287"/>
                  <a:pt x="221" y="286"/>
                  <a:pt x="221" y="285"/>
                </a:cubicBezTo>
                <a:cubicBezTo>
                  <a:pt x="221" y="285"/>
                  <a:pt x="221" y="285"/>
                  <a:pt x="221" y="284"/>
                </a:cubicBezTo>
                <a:cubicBezTo>
                  <a:pt x="221" y="284"/>
                  <a:pt x="221" y="284"/>
                  <a:pt x="221" y="284"/>
                </a:cubicBezTo>
                <a:cubicBezTo>
                  <a:pt x="221" y="283"/>
                  <a:pt x="221" y="283"/>
                  <a:pt x="221" y="282"/>
                </a:cubicBezTo>
                <a:cubicBezTo>
                  <a:pt x="221" y="281"/>
                  <a:pt x="221" y="279"/>
                  <a:pt x="223" y="278"/>
                </a:cubicBezTo>
                <a:cubicBezTo>
                  <a:pt x="222" y="276"/>
                  <a:pt x="222" y="275"/>
                  <a:pt x="221" y="273"/>
                </a:cubicBezTo>
                <a:cubicBezTo>
                  <a:pt x="222" y="273"/>
                  <a:pt x="222" y="272"/>
                  <a:pt x="224" y="271"/>
                </a:cubicBezTo>
                <a:cubicBezTo>
                  <a:pt x="223" y="269"/>
                  <a:pt x="222" y="271"/>
                  <a:pt x="221" y="271"/>
                </a:cubicBezTo>
                <a:cubicBezTo>
                  <a:pt x="219" y="269"/>
                  <a:pt x="221" y="268"/>
                  <a:pt x="219" y="266"/>
                </a:cubicBezTo>
                <a:cubicBezTo>
                  <a:pt x="218" y="266"/>
                  <a:pt x="217" y="268"/>
                  <a:pt x="216" y="267"/>
                </a:cubicBezTo>
                <a:cubicBezTo>
                  <a:pt x="216" y="266"/>
                  <a:pt x="214" y="265"/>
                  <a:pt x="212" y="264"/>
                </a:cubicBezTo>
                <a:cubicBezTo>
                  <a:pt x="210" y="264"/>
                  <a:pt x="207" y="263"/>
                  <a:pt x="204" y="262"/>
                </a:cubicBezTo>
                <a:cubicBezTo>
                  <a:pt x="203" y="261"/>
                  <a:pt x="201" y="260"/>
                  <a:pt x="199" y="259"/>
                </a:cubicBezTo>
                <a:cubicBezTo>
                  <a:pt x="196" y="259"/>
                  <a:pt x="192" y="259"/>
                  <a:pt x="189" y="259"/>
                </a:cubicBezTo>
                <a:cubicBezTo>
                  <a:pt x="185" y="259"/>
                  <a:pt x="182" y="258"/>
                  <a:pt x="180" y="257"/>
                </a:cubicBezTo>
                <a:cubicBezTo>
                  <a:pt x="179" y="257"/>
                  <a:pt x="179" y="258"/>
                  <a:pt x="178" y="259"/>
                </a:cubicBezTo>
                <a:cubicBezTo>
                  <a:pt x="172" y="257"/>
                  <a:pt x="169" y="260"/>
                  <a:pt x="161" y="258"/>
                </a:cubicBezTo>
                <a:cubicBezTo>
                  <a:pt x="161" y="259"/>
                  <a:pt x="160" y="260"/>
                  <a:pt x="158" y="260"/>
                </a:cubicBezTo>
                <a:cubicBezTo>
                  <a:pt x="157" y="260"/>
                  <a:pt x="155" y="260"/>
                  <a:pt x="153" y="260"/>
                </a:cubicBezTo>
                <a:cubicBezTo>
                  <a:pt x="152" y="260"/>
                  <a:pt x="155" y="262"/>
                  <a:pt x="155" y="262"/>
                </a:cubicBezTo>
                <a:cubicBezTo>
                  <a:pt x="156" y="262"/>
                  <a:pt x="157" y="261"/>
                  <a:pt x="158" y="261"/>
                </a:cubicBezTo>
                <a:cubicBezTo>
                  <a:pt x="160" y="260"/>
                  <a:pt x="160" y="261"/>
                  <a:pt x="161" y="261"/>
                </a:cubicBezTo>
                <a:cubicBezTo>
                  <a:pt x="163" y="261"/>
                  <a:pt x="164" y="260"/>
                  <a:pt x="165" y="260"/>
                </a:cubicBezTo>
                <a:cubicBezTo>
                  <a:pt x="167" y="260"/>
                  <a:pt x="169" y="261"/>
                  <a:pt x="171" y="261"/>
                </a:cubicBezTo>
                <a:cubicBezTo>
                  <a:pt x="173" y="261"/>
                  <a:pt x="176" y="260"/>
                  <a:pt x="180" y="261"/>
                </a:cubicBezTo>
                <a:cubicBezTo>
                  <a:pt x="181" y="261"/>
                  <a:pt x="182" y="262"/>
                  <a:pt x="183" y="262"/>
                </a:cubicBezTo>
                <a:cubicBezTo>
                  <a:pt x="184" y="263"/>
                  <a:pt x="187" y="262"/>
                  <a:pt x="189" y="262"/>
                </a:cubicBezTo>
                <a:cubicBezTo>
                  <a:pt x="192" y="263"/>
                  <a:pt x="192" y="263"/>
                  <a:pt x="196" y="263"/>
                </a:cubicBezTo>
                <a:cubicBezTo>
                  <a:pt x="198" y="264"/>
                  <a:pt x="202" y="265"/>
                  <a:pt x="206" y="266"/>
                </a:cubicBezTo>
                <a:cubicBezTo>
                  <a:pt x="206" y="267"/>
                  <a:pt x="205" y="266"/>
                  <a:pt x="205" y="267"/>
                </a:cubicBezTo>
                <a:cubicBezTo>
                  <a:pt x="206" y="268"/>
                  <a:pt x="207" y="268"/>
                  <a:pt x="208" y="268"/>
                </a:cubicBezTo>
                <a:cubicBezTo>
                  <a:pt x="208" y="269"/>
                  <a:pt x="209" y="269"/>
                  <a:pt x="208" y="270"/>
                </a:cubicBezTo>
                <a:cubicBezTo>
                  <a:pt x="209" y="270"/>
                  <a:pt x="209" y="270"/>
                  <a:pt x="209" y="269"/>
                </a:cubicBezTo>
                <a:cubicBezTo>
                  <a:pt x="210" y="268"/>
                  <a:pt x="207" y="268"/>
                  <a:pt x="207" y="267"/>
                </a:cubicBezTo>
                <a:cubicBezTo>
                  <a:pt x="208" y="266"/>
                  <a:pt x="210" y="267"/>
                  <a:pt x="211" y="267"/>
                </a:cubicBezTo>
                <a:cubicBezTo>
                  <a:pt x="213" y="268"/>
                  <a:pt x="214" y="270"/>
                  <a:pt x="215" y="271"/>
                </a:cubicBezTo>
                <a:cubicBezTo>
                  <a:pt x="215" y="272"/>
                  <a:pt x="217" y="270"/>
                  <a:pt x="216" y="271"/>
                </a:cubicBezTo>
                <a:cubicBezTo>
                  <a:pt x="216" y="272"/>
                  <a:pt x="216" y="272"/>
                  <a:pt x="215" y="272"/>
                </a:cubicBezTo>
                <a:cubicBezTo>
                  <a:pt x="215" y="272"/>
                  <a:pt x="215" y="272"/>
                  <a:pt x="214" y="272"/>
                </a:cubicBezTo>
                <a:cubicBezTo>
                  <a:pt x="214" y="272"/>
                  <a:pt x="214" y="273"/>
                  <a:pt x="213" y="272"/>
                </a:cubicBezTo>
                <a:cubicBezTo>
                  <a:pt x="213" y="272"/>
                  <a:pt x="213" y="272"/>
                  <a:pt x="213" y="272"/>
                </a:cubicBezTo>
                <a:cubicBezTo>
                  <a:pt x="213" y="271"/>
                  <a:pt x="214" y="272"/>
                  <a:pt x="214" y="272"/>
                </a:cubicBezTo>
                <a:cubicBezTo>
                  <a:pt x="214" y="271"/>
                  <a:pt x="214" y="271"/>
                  <a:pt x="214" y="271"/>
                </a:cubicBezTo>
                <a:cubicBezTo>
                  <a:pt x="213" y="270"/>
                  <a:pt x="213" y="270"/>
                  <a:pt x="213" y="270"/>
                </a:cubicBezTo>
                <a:cubicBezTo>
                  <a:pt x="212" y="270"/>
                  <a:pt x="211" y="270"/>
                  <a:pt x="210" y="269"/>
                </a:cubicBezTo>
                <a:cubicBezTo>
                  <a:pt x="209" y="270"/>
                  <a:pt x="210" y="270"/>
                  <a:pt x="211" y="271"/>
                </a:cubicBezTo>
                <a:cubicBezTo>
                  <a:pt x="212" y="272"/>
                  <a:pt x="212" y="272"/>
                  <a:pt x="211" y="273"/>
                </a:cubicBezTo>
                <a:cubicBezTo>
                  <a:pt x="212" y="273"/>
                  <a:pt x="212" y="273"/>
                  <a:pt x="213" y="273"/>
                </a:cubicBezTo>
                <a:cubicBezTo>
                  <a:pt x="213" y="273"/>
                  <a:pt x="214" y="273"/>
                  <a:pt x="214" y="273"/>
                </a:cubicBezTo>
                <a:cubicBezTo>
                  <a:pt x="215" y="273"/>
                  <a:pt x="216" y="273"/>
                  <a:pt x="215" y="274"/>
                </a:cubicBezTo>
                <a:cubicBezTo>
                  <a:pt x="217" y="274"/>
                  <a:pt x="217" y="274"/>
                  <a:pt x="217" y="273"/>
                </a:cubicBezTo>
                <a:cubicBezTo>
                  <a:pt x="216" y="273"/>
                  <a:pt x="216" y="272"/>
                  <a:pt x="217" y="272"/>
                </a:cubicBezTo>
                <a:cubicBezTo>
                  <a:pt x="218" y="273"/>
                  <a:pt x="219" y="275"/>
                  <a:pt x="218" y="276"/>
                </a:cubicBezTo>
                <a:cubicBezTo>
                  <a:pt x="217" y="275"/>
                  <a:pt x="217" y="275"/>
                  <a:pt x="216" y="275"/>
                </a:cubicBezTo>
                <a:cubicBezTo>
                  <a:pt x="216" y="275"/>
                  <a:pt x="215" y="275"/>
                  <a:pt x="214" y="275"/>
                </a:cubicBezTo>
                <a:cubicBezTo>
                  <a:pt x="215" y="276"/>
                  <a:pt x="217" y="275"/>
                  <a:pt x="216" y="276"/>
                </a:cubicBezTo>
                <a:cubicBezTo>
                  <a:pt x="216" y="276"/>
                  <a:pt x="215" y="276"/>
                  <a:pt x="215" y="276"/>
                </a:cubicBezTo>
                <a:cubicBezTo>
                  <a:pt x="214" y="277"/>
                  <a:pt x="214" y="277"/>
                  <a:pt x="214" y="277"/>
                </a:cubicBezTo>
                <a:cubicBezTo>
                  <a:pt x="214" y="277"/>
                  <a:pt x="215" y="278"/>
                  <a:pt x="215" y="278"/>
                </a:cubicBezTo>
                <a:cubicBezTo>
                  <a:pt x="215" y="279"/>
                  <a:pt x="216" y="279"/>
                  <a:pt x="216" y="279"/>
                </a:cubicBezTo>
                <a:cubicBezTo>
                  <a:pt x="216" y="279"/>
                  <a:pt x="217" y="279"/>
                  <a:pt x="217" y="278"/>
                </a:cubicBezTo>
                <a:cubicBezTo>
                  <a:pt x="217" y="278"/>
                  <a:pt x="217" y="278"/>
                  <a:pt x="217" y="277"/>
                </a:cubicBezTo>
                <a:cubicBezTo>
                  <a:pt x="217" y="277"/>
                  <a:pt x="217" y="277"/>
                  <a:pt x="217" y="277"/>
                </a:cubicBezTo>
                <a:cubicBezTo>
                  <a:pt x="218" y="277"/>
                  <a:pt x="219" y="277"/>
                  <a:pt x="218" y="278"/>
                </a:cubicBezTo>
                <a:cubicBezTo>
                  <a:pt x="218" y="278"/>
                  <a:pt x="218" y="279"/>
                  <a:pt x="218" y="279"/>
                </a:cubicBezTo>
                <a:cubicBezTo>
                  <a:pt x="218" y="280"/>
                  <a:pt x="218" y="280"/>
                  <a:pt x="218" y="280"/>
                </a:cubicBezTo>
                <a:cubicBezTo>
                  <a:pt x="215" y="279"/>
                  <a:pt x="215" y="281"/>
                  <a:pt x="214" y="282"/>
                </a:cubicBezTo>
                <a:cubicBezTo>
                  <a:pt x="216" y="283"/>
                  <a:pt x="216" y="281"/>
                  <a:pt x="217" y="282"/>
                </a:cubicBezTo>
                <a:cubicBezTo>
                  <a:pt x="217" y="283"/>
                  <a:pt x="216" y="283"/>
                  <a:pt x="216" y="283"/>
                </a:cubicBezTo>
                <a:cubicBezTo>
                  <a:pt x="215" y="283"/>
                  <a:pt x="215" y="283"/>
                  <a:pt x="215" y="284"/>
                </a:cubicBezTo>
                <a:cubicBezTo>
                  <a:pt x="214" y="284"/>
                  <a:pt x="214" y="285"/>
                  <a:pt x="214" y="286"/>
                </a:cubicBezTo>
                <a:cubicBezTo>
                  <a:pt x="214" y="288"/>
                  <a:pt x="215" y="284"/>
                  <a:pt x="216" y="284"/>
                </a:cubicBezTo>
                <a:cubicBezTo>
                  <a:pt x="216" y="285"/>
                  <a:pt x="215" y="285"/>
                  <a:pt x="215" y="286"/>
                </a:cubicBezTo>
                <a:cubicBezTo>
                  <a:pt x="215" y="287"/>
                  <a:pt x="215" y="287"/>
                  <a:pt x="215" y="287"/>
                </a:cubicBezTo>
                <a:cubicBezTo>
                  <a:pt x="215" y="287"/>
                  <a:pt x="215" y="287"/>
                  <a:pt x="215" y="287"/>
                </a:cubicBezTo>
                <a:cubicBezTo>
                  <a:pt x="215" y="287"/>
                  <a:pt x="215" y="287"/>
                  <a:pt x="215" y="287"/>
                </a:cubicBezTo>
                <a:cubicBezTo>
                  <a:pt x="215" y="288"/>
                  <a:pt x="215" y="288"/>
                  <a:pt x="215" y="288"/>
                </a:cubicBezTo>
                <a:cubicBezTo>
                  <a:pt x="215" y="288"/>
                  <a:pt x="215" y="288"/>
                  <a:pt x="215" y="288"/>
                </a:cubicBezTo>
                <a:cubicBezTo>
                  <a:pt x="215" y="288"/>
                  <a:pt x="215" y="288"/>
                  <a:pt x="215" y="288"/>
                </a:cubicBezTo>
                <a:cubicBezTo>
                  <a:pt x="215" y="288"/>
                  <a:pt x="215" y="288"/>
                  <a:pt x="215" y="288"/>
                </a:cubicBezTo>
                <a:cubicBezTo>
                  <a:pt x="215" y="287"/>
                  <a:pt x="215" y="288"/>
                  <a:pt x="215" y="287"/>
                </a:cubicBezTo>
                <a:cubicBezTo>
                  <a:pt x="215" y="288"/>
                  <a:pt x="215" y="288"/>
                  <a:pt x="215" y="289"/>
                </a:cubicBezTo>
                <a:cubicBezTo>
                  <a:pt x="214" y="290"/>
                  <a:pt x="214" y="291"/>
                  <a:pt x="213" y="292"/>
                </a:cubicBezTo>
                <a:cubicBezTo>
                  <a:pt x="211" y="294"/>
                  <a:pt x="208" y="296"/>
                  <a:pt x="204" y="297"/>
                </a:cubicBezTo>
                <a:cubicBezTo>
                  <a:pt x="203" y="298"/>
                  <a:pt x="200" y="297"/>
                  <a:pt x="199" y="299"/>
                </a:cubicBezTo>
                <a:cubicBezTo>
                  <a:pt x="197" y="299"/>
                  <a:pt x="194" y="299"/>
                  <a:pt x="191" y="300"/>
                </a:cubicBezTo>
                <a:cubicBezTo>
                  <a:pt x="187" y="300"/>
                  <a:pt x="184" y="300"/>
                  <a:pt x="182" y="300"/>
                </a:cubicBezTo>
                <a:cubicBezTo>
                  <a:pt x="184" y="298"/>
                  <a:pt x="188" y="299"/>
                  <a:pt x="191" y="299"/>
                </a:cubicBezTo>
                <a:cubicBezTo>
                  <a:pt x="196" y="298"/>
                  <a:pt x="200" y="297"/>
                  <a:pt x="203" y="296"/>
                </a:cubicBezTo>
                <a:cubicBezTo>
                  <a:pt x="202" y="294"/>
                  <a:pt x="201" y="295"/>
                  <a:pt x="201" y="293"/>
                </a:cubicBezTo>
                <a:cubicBezTo>
                  <a:pt x="199" y="294"/>
                  <a:pt x="198" y="292"/>
                  <a:pt x="197" y="294"/>
                </a:cubicBezTo>
                <a:cubicBezTo>
                  <a:pt x="198" y="294"/>
                  <a:pt x="198" y="294"/>
                  <a:pt x="200" y="294"/>
                </a:cubicBezTo>
                <a:cubicBezTo>
                  <a:pt x="200" y="297"/>
                  <a:pt x="196" y="295"/>
                  <a:pt x="193" y="295"/>
                </a:cubicBezTo>
                <a:cubicBezTo>
                  <a:pt x="193" y="297"/>
                  <a:pt x="197" y="294"/>
                  <a:pt x="196" y="297"/>
                </a:cubicBezTo>
                <a:cubicBezTo>
                  <a:pt x="192" y="297"/>
                  <a:pt x="186" y="298"/>
                  <a:pt x="181" y="298"/>
                </a:cubicBezTo>
                <a:cubicBezTo>
                  <a:pt x="178" y="298"/>
                  <a:pt x="175" y="298"/>
                  <a:pt x="172" y="298"/>
                </a:cubicBezTo>
                <a:cubicBezTo>
                  <a:pt x="170" y="297"/>
                  <a:pt x="169" y="297"/>
                  <a:pt x="167" y="297"/>
                </a:cubicBezTo>
                <a:cubicBezTo>
                  <a:pt x="164" y="297"/>
                  <a:pt x="162" y="297"/>
                  <a:pt x="160" y="297"/>
                </a:cubicBezTo>
                <a:cubicBezTo>
                  <a:pt x="150" y="296"/>
                  <a:pt x="141" y="295"/>
                  <a:pt x="132" y="295"/>
                </a:cubicBezTo>
                <a:cubicBezTo>
                  <a:pt x="123" y="295"/>
                  <a:pt x="115" y="295"/>
                  <a:pt x="107" y="295"/>
                </a:cubicBezTo>
                <a:cubicBezTo>
                  <a:pt x="105" y="295"/>
                  <a:pt x="102" y="294"/>
                  <a:pt x="100" y="295"/>
                </a:cubicBezTo>
                <a:cubicBezTo>
                  <a:pt x="99" y="295"/>
                  <a:pt x="98" y="295"/>
                  <a:pt x="98" y="295"/>
                </a:cubicBezTo>
                <a:cubicBezTo>
                  <a:pt x="98" y="295"/>
                  <a:pt x="97" y="295"/>
                  <a:pt x="97" y="295"/>
                </a:cubicBezTo>
                <a:cubicBezTo>
                  <a:pt x="97" y="295"/>
                  <a:pt x="97" y="295"/>
                  <a:pt x="97" y="295"/>
                </a:cubicBezTo>
                <a:cubicBezTo>
                  <a:pt x="96" y="295"/>
                  <a:pt x="96" y="295"/>
                  <a:pt x="96" y="295"/>
                </a:cubicBezTo>
                <a:cubicBezTo>
                  <a:pt x="96" y="297"/>
                  <a:pt x="96" y="298"/>
                  <a:pt x="96" y="299"/>
                </a:cubicBezTo>
                <a:cubicBezTo>
                  <a:pt x="96" y="303"/>
                  <a:pt x="93" y="306"/>
                  <a:pt x="95" y="311"/>
                </a:cubicBezTo>
                <a:cubicBezTo>
                  <a:pt x="94" y="310"/>
                  <a:pt x="94" y="315"/>
                  <a:pt x="93" y="316"/>
                </a:cubicBezTo>
                <a:cubicBezTo>
                  <a:pt x="93" y="317"/>
                  <a:pt x="94" y="318"/>
                  <a:pt x="94" y="316"/>
                </a:cubicBezTo>
                <a:cubicBezTo>
                  <a:pt x="95" y="328"/>
                  <a:pt x="95" y="340"/>
                  <a:pt x="94" y="350"/>
                </a:cubicBezTo>
                <a:cubicBezTo>
                  <a:pt x="93" y="361"/>
                  <a:pt x="92" y="371"/>
                  <a:pt x="93" y="380"/>
                </a:cubicBezTo>
                <a:cubicBezTo>
                  <a:pt x="93" y="382"/>
                  <a:pt x="92" y="380"/>
                  <a:pt x="92" y="380"/>
                </a:cubicBezTo>
                <a:cubicBezTo>
                  <a:pt x="92" y="384"/>
                  <a:pt x="93" y="389"/>
                  <a:pt x="92" y="395"/>
                </a:cubicBezTo>
                <a:cubicBezTo>
                  <a:pt x="91" y="395"/>
                  <a:pt x="92" y="390"/>
                  <a:pt x="90" y="390"/>
                </a:cubicBezTo>
                <a:cubicBezTo>
                  <a:pt x="90" y="394"/>
                  <a:pt x="92" y="400"/>
                  <a:pt x="90" y="403"/>
                </a:cubicBezTo>
                <a:cubicBezTo>
                  <a:pt x="87" y="404"/>
                  <a:pt x="91" y="398"/>
                  <a:pt x="89" y="397"/>
                </a:cubicBezTo>
                <a:cubicBezTo>
                  <a:pt x="88" y="393"/>
                  <a:pt x="90" y="392"/>
                  <a:pt x="90" y="388"/>
                </a:cubicBezTo>
                <a:cubicBezTo>
                  <a:pt x="89" y="387"/>
                  <a:pt x="89" y="386"/>
                  <a:pt x="89" y="385"/>
                </a:cubicBezTo>
                <a:cubicBezTo>
                  <a:pt x="88" y="385"/>
                  <a:pt x="87" y="385"/>
                  <a:pt x="87" y="388"/>
                </a:cubicBezTo>
                <a:cubicBezTo>
                  <a:pt x="86" y="383"/>
                  <a:pt x="83" y="382"/>
                  <a:pt x="83" y="382"/>
                </a:cubicBezTo>
                <a:cubicBezTo>
                  <a:pt x="80" y="384"/>
                  <a:pt x="82" y="390"/>
                  <a:pt x="81" y="393"/>
                </a:cubicBezTo>
                <a:cubicBezTo>
                  <a:pt x="79" y="394"/>
                  <a:pt x="81" y="389"/>
                  <a:pt x="81" y="388"/>
                </a:cubicBezTo>
                <a:cubicBezTo>
                  <a:pt x="80" y="386"/>
                  <a:pt x="79" y="387"/>
                  <a:pt x="79" y="386"/>
                </a:cubicBezTo>
                <a:cubicBezTo>
                  <a:pt x="79" y="382"/>
                  <a:pt x="80" y="377"/>
                  <a:pt x="80" y="370"/>
                </a:cubicBezTo>
                <a:cubicBezTo>
                  <a:pt x="81" y="368"/>
                  <a:pt x="84" y="369"/>
                  <a:pt x="84" y="373"/>
                </a:cubicBezTo>
                <a:cubicBezTo>
                  <a:pt x="86" y="374"/>
                  <a:pt x="87" y="368"/>
                  <a:pt x="86" y="367"/>
                </a:cubicBezTo>
                <a:cubicBezTo>
                  <a:pt x="87" y="364"/>
                  <a:pt x="87" y="371"/>
                  <a:pt x="89" y="371"/>
                </a:cubicBezTo>
                <a:cubicBezTo>
                  <a:pt x="89" y="368"/>
                  <a:pt x="88" y="366"/>
                  <a:pt x="87" y="366"/>
                </a:cubicBezTo>
                <a:cubicBezTo>
                  <a:pt x="87" y="362"/>
                  <a:pt x="89" y="364"/>
                  <a:pt x="89" y="359"/>
                </a:cubicBezTo>
                <a:cubicBezTo>
                  <a:pt x="91" y="362"/>
                  <a:pt x="87" y="367"/>
                  <a:pt x="90" y="370"/>
                </a:cubicBezTo>
                <a:cubicBezTo>
                  <a:pt x="90" y="374"/>
                  <a:pt x="87" y="379"/>
                  <a:pt x="89" y="384"/>
                </a:cubicBezTo>
                <a:cubicBezTo>
                  <a:pt x="91" y="385"/>
                  <a:pt x="89" y="374"/>
                  <a:pt x="91" y="379"/>
                </a:cubicBezTo>
                <a:cubicBezTo>
                  <a:pt x="90" y="373"/>
                  <a:pt x="91" y="370"/>
                  <a:pt x="90" y="366"/>
                </a:cubicBezTo>
                <a:cubicBezTo>
                  <a:pt x="90" y="363"/>
                  <a:pt x="91" y="360"/>
                  <a:pt x="92" y="361"/>
                </a:cubicBezTo>
                <a:cubicBezTo>
                  <a:pt x="91" y="356"/>
                  <a:pt x="92" y="345"/>
                  <a:pt x="93" y="336"/>
                </a:cubicBezTo>
                <a:cubicBezTo>
                  <a:pt x="92" y="331"/>
                  <a:pt x="92" y="324"/>
                  <a:pt x="93" y="321"/>
                </a:cubicBezTo>
                <a:cubicBezTo>
                  <a:pt x="92" y="317"/>
                  <a:pt x="92" y="313"/>
                  <a:pt x="92" y="308"/>
                </a:cubicBezTo>
                <a:cubicBezTo>
                  <a:pt x="93" y="309"/>
                  <a:pt x="93" y="310"/>
                  <a:pt x="94" y="311"/>
                </a:cubicBezTo>
                <a:cubicBezTo>
                  <a:pt x="94" y="308"/>
                  <a:pt x="93" y="307"/>
                  <a:pt x="93" y="305"/>
                </a:cubicBezTo>
                <a:cubicBezTo>
                  <a:pt x="93" y="300"/>
                  <a:pt x="94" y="295"/>
                  <a:pt x="93" y="291"/>
                </a:cubicBezTo>
                <a:cubicBezTo>
                  <a:pt x="92" y="291"/>
                  <a:pt x="92" y="293"/>
                  <a:pt x="91" y="295"/>
                </a:cubicBezTo>
                <a:cubicBezTo>
                  <a:pt x="91" y="294"/>
                  <a:pt x="91" y="293"/>
                  <a:pt x="91" y="292"/>
                </a:cubicBezTo>
                <a:cubicBezTo>
                  <a:pt x="91" y="292"/>
                  <a:pt x="91" y="291"/>
                  <a:pt x="91" y="291"/>
                </a:cubicBezTo>
                <a:cubicBezTo>
                  <a:pt x="91" y="290"/>
                  <a:pt x="91" y="290"/>
                  <a:pt x="91" y="290"/>
                </a:cubicBezTo>
                <a:cubicBezTo>
                  <a:pt x="91" y="290"/>
                  <a:pt x="91" y="289"/>
                  <a:pt x="91" y="289"/>
                </a:cubicBezTo>
                <a:cubicBezTo>
                  <a:pt x="93" y="289"/>
                  <a:pt x="95" y="289"/>
                  <a:pt x="96" y="288"/>
                </a:cubicBezTo>
                <a:cubicBezTo>
                  <a:pt x="102" y="288"/>
                  <a:pt x="106" y="290"/>
                  <a:pt x="111" y="290"/>
                </a:cubicBezTo>
                <a:cubicBezTo>
                  <a:pt x="113" y="290"/>
                  <a:pt x="110" y="289"/>
                  <a:pt x="110" y="288"/>
                </a:cubicBezTo>
                <a:cubicBezTo>
                  <a:pt x="116" y="288"/>
                  <a:pt x="118" y="290"/>
                  <a:pt x="125" y="289"/>
                </a:cubicBezTo>
                <a:cubicBezTo>
                  <a:pt x="126" y="289"/>
                  <a:pt x="125" y="288"/>
                  <a:pt x="128" y="288"/>
                </a:cubicBezTo>
                <a:cubicBezTo>
                  <a:pt x="128" y="287"/>
                  <a:pt x="127" y="287"/>
                  <a:pt x="125" y="287"/>
                </a:cubicBezTo>
                <a:cubicBezTo>
                  <a:pt x="129" y="286"/>
                  <a:pt x="133" y="287"/>
                  <a:pt x="137" y="288"/>
                </a:cubicBezTo>
                <a:cubicBezTo>
                  <a:pt x="140" y="288"/>
                  <a:pt x="135" y="287"/>
                  <a:pt x="138" y="286"/>
                </a:cubicBezTo>
                <a:cubicBezTo>
                  <a:pt x="143" y="287"/>
                  <a:pt x="141" y="290"/>
                  <a:pt x="149" y="290"/>
                </a:cubicBezTo>
                <a:cubicBezTo>
                  <a:pt x="148" y="289"/>
                  <a:pt x="145" y="289"/>
                  <a:pt x="145" y="288"/>
                </a:cubicBezTo>
                <a:cubicBezTo>
                  <a:pt x="151" y="289"/>
                  <a:pt x="151" y="287"/>
                  <a:pt x="154" y="288"/>
                </a:cubicBezTo>
                <a:cubicBezTo>
                  <a:pt x="154" y="288"/>
                  <a:pt x="153" y="290"/>
                  <a:pt x="154" y="290"/>
                </a:cubicBezTo>
                <a:cubicBezTo>
                  <a:pt x="156" y="290"/>
                  <a:pt x="158" y="289"/>
                  <a:pt x="156" y="289"/>
                </a:cubicBezTo>
                <a:cubicBezTo>
                  <a:pt x="155" y="287"/>
                  <a:pt x="164" y="290"/>
                  <a:pt x="163" y="288"/>
                </a:cubicBezTo>
                <a:cubicBezTo>
                  <a:pt x="161" y="286"/>
                  <a:pt x="149" y="288"/>
                  <a:pt x="151" y="285"/>
                </a:cubicBezTo>
                <a:cubicBezTo>
                  <a:pt x="149" y="285"/>
                  <a:pt x="150" y="286"/>
                  <a:pt x="150" y="287"/>
                </a:cubicBezTo>
                <a:lnTo>
                  <a:pt x="142" y="287"/>
                </a:lnTo>
                <a:close/>
                <a:moveTo>
                  <a:pt x="80" y="378"/>
                </a:moveTo>
                <a:cubicBezTo>
                  <a:pt x="82" y="377"/>
                  <a:pt x="83" y="377"/>
                  <a:pt x="84" y="372"/>
                </a:cubicBezTo>
                <a:cubicBezTo>
                  <a:pt x="80" y="372"/>
                  <a:pt x="80" y="372"/>
                  <a:pt x="80" y="372"/>
                </a:cubicBezTo>
                <a:lnTo>
                  <a:pt x="80" y="378"/>
                </a:lnTo>
                <a:close/>
                <a:moveTo>
                  <a:pt x="88" y="377"/>
                </a:moveTo>
                <a:cubicBezTo>
                  <a:pt x="88" y="373"/>
                  <a:pt x="88" y="373"/>
                  <a:pt x="88" y="373"/>
                </a:cubicBezTo>
                <a:cubicBezTo>
                  <a:pt x="86" y="374"/>
                  <a:pt x="84" y="374"/>
                  <a:pt x="84" y="381"/>
                </a:cubicBezTo>
                <a:cubicBezTo>
                  <a:pt x="87" y="383"/>
                  <a:pt x="85" y="374"/>
                  <a:pt x="88" y="377"/>
                </a:cubicBezTo>
                <a:moveTo>
                  <a:pt x="105" y="291"/>
                </a:moveTo>
                <a:cubicBezTo>
                  <a:pt x="101" y="291"/>
                  <a:pt x="102" y="288"/>
                  <a:pt x="96" y="289"/>
                </a:cubicBezTo>
                <a:cubicBezTo>
                  <a:pt x="95" y="291"/>
                  <a:pt x="99" y="291"/>
                  <a:pt x="100" y="292"/>
                </a:cubicBezTo>
                <a:cubicBezTo>
                  <a:pt x="100" y="292"/>
                  <a:pt x="107" y="292"/>
                  <a:pt x="105" y="291"/>
                </a:cubicBezTo>
                <a:moveTo>
                  <a:pt x="345" y="533"/>
                </a:moveTo>
                <a:cubicBezTo>
                  <a:pt x="343" y="534"/>
                  <a:pt x="339" y="535"/>
                  <a:pt x="340" y="537"/>
                </a:cubicBezTo>
                <a:cubicBezTo>
                  <a:pt x="344" y="537"/>
                  <a:pt x="342" y="535"/>
                  <a:pt x="344" y="535"/>
                </a:cubicBezTo>
                <a:cubicBezTo>
                  <a:pt x="344" y="536"/>
                  <a:pt x="344" y="538"/>
                  <a:pt x="347" y="537"/>
                </a:cubicBezTo>
                <a:cubicBezTo>
                  <a:pt x="346" y="536"/>
                  <a:pt x="346" y="534"/>
                  <a:pt x="345" y="533"/>
                </a:cubicBezTo>
                <a:moveTo>
                  <a:pt x="370" y="498"/>
                </a:moveTo>
                <a:cubicBezTo>
                  <a:pt x="369" y="497"/>
                  <a:pt x="369" y="496"/>
                  <a:pt x="368" y="495"/>
                </a:cubicBezTo>
                <a:cubicBezTo>
                  <a:pt x="367" y="497"/>
                  <a:pt x="366" y="496"/>
                  <a:pt x="365" y="497"/>
                </a:cubicBezTo>
                <a:cubicBezTo>
                  <a:pt x="366" y="499"/>
                  <a:pt x="368" y="498"/>
                  <a:pt x="370" y="498"/>
                </a:cubicBezTo>
                <a:moveTo>
                  <a:pt x="366" y="502"/>
                </a:moveTo>
                <a:cubicBezTo>
                  <a:pt x="365" y="502"/>
                  <a:pt x="364" y="502"/>
                  <a:pt x="363" y="502"/>
                </a:cubicBezTo>
                <a:cubicBezTo>
                  <a:pt x="362" y="502"/>
                  <a:pt x="362" y="502"/>
                  <a:pt x="360" y="501"/>
                </a:cubicBezTo>
                <a:cubicBezTo>
                  <a:pt x="361" y="501"/>
                  <a:pt x="361" y="502"/>
                  <a:pt x="362" y="502"/>
                </a:cubicBezTo>
                <a:cubicBezTo>
                  <a:pt x="362" y="503"/>
                  <a:pt x="363" y="503"/>
                  <a:pt x="364" y="503"/>
                </a:cubicBezTo>
                <a:cubicBezTo>
                  <a:pt x="365" y="504"/>
                  <a:pt x="366" y="504"/>
                  <a:pt x="366" y="502"/>
                </a:cubicBezTo>
                <a:moveTo>
                  <a:pt x="366" y="517"/>
                </a:moveTo>
                <a:cubicBezTo>
                  <a:pt x="365" y="516"/>
                  <a:pt x="366" y="512"/>
                  <a:pt x="363" y="516"/>
                </a:cubicBezTo>
                <a:cubicBezTo>
                  <a:pt x="365" y="516"/>
                  <a:pt x="363" y="518"/>
                  <a:pt x="363" y="520"/>
                </a:cubicBezTo>
                <a:cubicBezTo>
                  <a:pt x="365" y="518"/>
                  <a:pt x="365" y="519"/>
                  <a:pt x="366" y="517"/>
                </a:cubicBezTo>
                <a:moveTo>
                  <a:pt x="370" y="519"/>
                </a:moveTo>
                <a:cubicBezTo>
                  <a:pt x="370" y="519"/>
                  <a:pt x="369" y="521"/>
                  <a:pt x="370" y="522"/>
                </a:cubicBezTo>
                <a:cubicBezTo>
                  <a:pt x="370" y="521"/>
                  <a:pt x="371" y="521"/>
                  <a:pt x="371" y="520"/>
                </a:cubicBezTo>
                <a:cubicBezTo>
                  <a:pt x="372" y="520"/>
                  <a:pt x="372" y="520"/>
                  <a:pt x="372" y="520"/>
                </a:cubicBezTo>
                <a:cubicBezTo>
                  <a:pt x="372" y="519"/>
                  <a:pt x="373" y="519"/>
                  <a:pt x="373" y="518"/>
                </a:cubicBezTo>
                <a:cubicBezTo>
                  <a:pt x="372" y="517"/>
                  <a:pt x="371" y="517"/>
                  <a:pt x="370" y="519"/>
                </a:cubicBezTo>
                <a:moveTo>
                  <a:pt x="366" y="511"/>
                </a:moveTo>
                <a:cubicBezTo>
                  <a:pt x="366" y="511"/>
                  <a:pt x="366" y="510"/>
                  <a:pt x="364" y="510"/>
                </a:cubicBezTo>
                <a:cubicBezTo>
                  <a:pt x="364" y="510"/>
                  <a:pt x="364" y="511"/>
                  <a:pt x="364" y="511"/>
                </a:cubicBezTo>
                <a:cubicBezTo>
                  <a:pt x="363" y="511"/>
                  <a:pt x="363" y="512"/>
                  <a:pt x="363" y="512"/>
                </a:cubicBezTo>
                <a:cubicBezTo>
                  <a:pt x="363" y="512"/>
                  <a:pt x="364" y="513"/>
                  <a:pt x="365" y="513"/>
                </a:cubicBezTo>
                <a:cubicBezTo>
                  <a:pt x="365" y="513"/>
                  <a:pt x="365" y="513"/>
                  <a:pt x="366" y="513"/>
                </a:cubicBezTo>
                <a:cubicBezTo>
                  <a:pt x="366" y="512"/>
                  <a:pt x="366" y="512"/>
                  <a:pt x="366" y="512"/>
                </a:cubicBezTo>
                <a:cubicBezTo>
                  <a:pt x="366" y="512"/>
                  <a:pt x="366" y="512"/>
                  <a:pt x="366" y="511"/>
                </a:cubicBezTo>
                <a:moveTo>
                  <a:pt x="369" y="492"/>
                </a:moveTo>
                <a:cubicBezTo>
                  <a:pt x="369" y="493"/>
                  <a:pt x="369" y="494"/>
                  <a:pt x="370" y="495"/>
                </a:cubicBezTo>
                <a:cubicBezTo>
                  <a:pt x="370" y="495"/>
                  <a:pt x="371" y="496"/>
                  <a:pt x="372" y="497"/>
                </a:cubicBezTo>
                <a:cubicBezTo>
                  <a:pt x="372" y="498"/>
                  <a:pt x="373" y="499"/>
                  <a:pt x="374" y="500"/>
                </a:cubicBezTo>
                <a:cubicBezTo>
                  <a:pt x="374" y="501"/>
                  <a:pt x="375" y="502"/>
                  <a:pt x="375" y="504"/>
                </a:cubicBezTo>
                <a:cubicBezTo>
                  <a:pt x="374" y="504"/>
                  <a:pt x="374" y="506"/>
                  <a:pt x="373" y="506"/>
                </a:cubicBezTo>
                <a:cubicBezTo>
                  <a:pt x="372" y="506"/>
                  <a:pt x="372" y="504"/>
                  <a:pt x="372" y="504"/>
                </a:cubicBezTo>
                <a:cubicBezTo>
                  <a:pt x="372" y="506"/>
                  <a:pt x="371" y="506"/>
                  <a:pt x="370" y="507"/>
                </a:cubicBezTo>
                <a:cubicBezTo>
                  <a:pt x="370" y="508"/>
                  <a:pt x="369" y="509"/>
                  <a:pt x="369" y="510"/>
                </a:cubicBezTo>
                <a:cubicBezTo>
                  <a:pt x="369" y="512"/>
                  <a:pt x="370" y="513"/>
                  <a:pt x="369" y="515"/>
                </a:cubicBezTo>
                <a:cubicBezTo>
                  <a:pt x="371" y="515"/>
                  <a:pt x="372" y="515"/>
                  <a:pt x="374" y="514"/>
                </a:cubicBezTo>
                <a:cubicBezTo>
                  <a:pt x="374" y="514"/>
                  <a:pt x="375" y="513"/>
                  <a:pt x="376" y="512"/>
                </a:cubicBezTo>
                <a:cubicBezTo>
                  <a:pt x="376" y="511"/>
                  <a:pt x="376" y="510"/>
                  <a:pt x="377" y="508"/>
                </a:cubicBezTo>
                <a:cubicBezTo>
                  <a:pt x="376" y="507"/>
                  <a:pt x="376" y="510"/>
                  <a:pt x="375" y="510"/>
                </a:cubicBezTo>
                <a:cubicBezTo>
                  <a:pt x="375" y="511"/>
                  <a:pt x="374" y="512"/>
                  <a:pt x="373" y="512"/>
                </a:cubicBezTo>
                <a:cubicBezTo>
                  <a:pt x="372" y="512"/>
                  <a:pt x="372" y="512"/>
                  <a:pt x="372" y="511"/>
                </a:cubicBezTo>
                <a:cubicBezTo>
                  <a:pt x="373" y="510"/>
                  <a:pt x="373" y="508"/>
                  <a:pt x="374" y="508"/>
                </a:cubicBezTo>
                <a:cubicBezTo>
                  <a:pt x="374" y="507"/>
                  <a:pt x="375" y="506"/>
                  <a:pt x="376" y="506"/>
                </a:cubicBezTo>
                <a:cubicBezTo>
                  <a:pt x="376" y="505"/>
                  <a:pt x="376" y="503"/>
                  <a:pt x="375" y="501"/>
                </a:cubicBezTo>
                <a:cubicBezTo>
                  <a:pt x="375" y="501"/>
                  <a:pt x="375" y="500"/>
                  <a:pt x="374" y="499"/>
                </a:cubicBezTo>
                <a:cubicBezTo>
                  <a:pt x="374" y="499"/>
                  <a:pt x="374" y="498"/>
                  <a:pt x="373" y="497"/>
                </a:cubicBezTo>
                <a:cubicBezTo>
                  <a:pt x="373" y="496"/>
                  <a:pt x="372" y="495"/>
                  <a:pt x="371" y="494"/>
                </a:cubicBezTo>
                <a:cubicBezTo>
                  <a:pt x="370" y="493"/>
                  <a:pt x="370" y="493"/>
                  <a:pt x="369" y="492"/>
                </a:cubicBezTo>
                <a:moveTo>
                  <a:pt x="376" y="483"/>
                </a:moveTo>
                <a:cubicBezTo>
                  <a:pt x="377" y="484"/>
                  <a:pt x="377" y="485"/>
                  <a:pt x="378" y="485"/>
                </a:cubicBezTo>
                <a:cubicBezTo>
                  <a:pt x="379" y="486"/>
                  <a:pt x="379" y="487"/>
                  <a:pt x="380" y="487"/>
                </a:cubicBezTo>
                <a:cubicBezTo>
                  <a:pt x="381" y="489"/>
                  <a:pt x="382" y="489"/>
                  <a:pt x="383" y="490"/>
                </a:cubicBezTo>
                <a:cubicBezTo>
                  <a:pt x="380" y="487"/>
                  <a:pt x="380" y="487"/>
                  <a:pt x="379" y="486"/>
                </a:cubicBezTo>
                <a:cubicBezTo>
                  <a:pt x="379" y="485"/>
                  <a:pt x="379" y="484"/>
                  <a:pt x="378" y="482"/>
                </a:cubicBezTo>
                <a:lnTo>
                  <a:pt x="376" y="483"/>
                </a:lnTo>
                <a:close/>
                <a:moveTo>
                  <a:pt x="360" y="461"/>
                </a:moveTo>
                <a:cubicBezTo>
                  <a:pt x="361" y="462"/>
                  <a:pt x="367" y="468"/>
                  <a:pt x="368" y="465"/>
                </a:cubicBezTo>
                <a:cubicBezTo>
                  <a:pt x="368" y="464"/>
                  <a:pt x="361" y="460"/>
                  <a:pt x="360" y="461"/>
                </a:cubicBezTo>
                <a:moveTo>
                  <a:pt x="347" y="462"/>
                </a:moveTo>
                <a:cubicBezTo>
                  <a:pt x="352" y="464"/>
                  <a:pt x="354" y="468"/>
                  <a:pt x="359" y="469"/>
                </a:cubicBezTo>
                <a:cubicBezTo>
                  <a:pt x="362" y="467"/>
                  <a:pt x="356" y="464"/>
                  <a:pt x="354" y="465"/>
                </a:cubicBezTo>
                <a:cubicBezTo>
                  <a:pt x="350" y="463"/>
                  <a:pt x="350" y="461"/>
                  <a:pt x="347" y="462"/>
                </a:cubicBezTo>
                <a:moveTo>
                  <a:pt x="334" y="455"/>
                </a:moveTo>
                <a:cubicBezTo>
                  <a:pt x="336" y="458"/>
                  <a:pt x="342" y="457"/>
                  <a:pt x="344" y="460"/>
                </a:cubicBezTo>
                <a:cubicBezTo>
                  <a:pt x="344" y="456"/>
                  <a:pt x="337" y="456"/>
                  <a:pt x="334" y="455"/>
                </a:cubicBezTo>
                <a:moveTo>
                  <a:pt x="333" y="448"/>
                </a:moveTo>
                <a:cubicBezTo>
                  <a:pt x="337" y="449"/>
                  <a:pt x="341" y="454"/>
                  <a:pt x="345" y="453"/>
                </a:cubicBezTo>
                <a:cubicBezTo>
                  <a:pt x="340" y="452"/>
                  <a:pt x="336" y="447"/>
                  <a:pt x="333" y="448"/>
                </a:cubicBezTo>
                <a:moveTo>
                  <a:pt x="354" y="489"/>
                </a:moveTo>
                <a:cubicBezTo>
                  <a:pt x="354" y="489"/>
                  <a:pt x="353" y="489"/>
                  <a:pt x="353" y="489"/>
                </a:cubicBezTo>
                <a:cubicBezTo>
                  <a:pt x="352" y="490"/>
                  <a:pt x="353" y="491"/>
                  <a:pt x="355" y="492"/>
                </a:cubicBezTo>
                <a:cubicBezTo>
                  <a:pt x="356" y="491"/>
                  <a:pt x="356" y="490"/>
                  <a:pt x="354" y="489"/>
                </a:cubicBezTo>
                <a:moveTo>
                  <a:pt x="360" y="480"/>
                </a:moveTo>
                <a:cubicBezTo>
                  <a:pt x="359" y="480"/>
                  <a:pt x="360" y="481"/>
                  <a:pt x="361" y="483"/>
                </a:cubicBezTo>
                <a:cubicBezTo>
                  <a:pt x="363" y="484"/>
                  <a:pt x="365" y="485"/>
                  <a:pt x="366" y="486"/>
                </a:cubicBezTo>
                <a:cubicBezTo>
                  <a:pt x="363" y="486"/>
                  <a:pt x="364" y="488"/>
                  <a:pt x="367" y="491"/>
                </a:cubicBezTo>
                <a:cubicBezTo>
                  <a:pt x="368" y="490"/>
                  <a:pt x="368" y="490"/>
                  <a:pt x="368" y="488"/>
                </a:cubicBezTo>
                <a:cubicBezTo>
                  <a:pt x="368" y="487"/>
                  <a:pt x="367" y="486"/>
                  <a:pt x="366" y="485"/>
                </a:cubicBezTo>
                <a:cubicBezTo>
                  <a:pt x="364" y="483"/>
                  <a:pt x="361" y="480"/>
                  <a:pt x="360" y="480"/>
                </a:cubicBezTo>
                <a:moveTo>
                  <a:pt x="357" y="483"/>
                </a:moveTo>
                <a:cubicBezTo>
                  <a:pt x="360" y="485"/>
                  <a:pt x="359" y="486"/>
                  <a:pt x="359" y="487"/>
                </a:cubicBezTo>
                <a:cubicBezTo>
                  <a:pt x="361" y="488"/>
                  <a:pt x="362" y="489"/>
                  <a:pt x="363" y="489"/>
                </a:cubicBezTo>
                <a:cubicBezTo>
                  <a:pt x="360" y="486"/>
                  <a:pt x="360" y="485"/>
                  <a:pt x="363" y="486"/>
                </a:cubicBezTo>
                <a:cubicBezTo>
                  <a:pt x="361" y="484"/>
                  <a:pt x="356" y="482"/>
                  <a:pt x="357" y="483"/>
                </a:cubicBezTo>
                <a:moveTo>
                  <a:pt x="351" y="490"/>
                </a:moveTo>
                <a:cubicBezTo>
                  <a:pt x="349" y="488"/>
                  <a:pt x="352" y="486"/>
                  <a:pt x="347" y="484"/>
                </a:cubicBezTo>
                <a:cubicBezTo>
                  <a:pt x="346" y="484"/>
                  <a:pt x="348" y="486"/>
                  <a:pt x="347" y="487"/>
                </a:cubicBezTo>
                <a:cubicBezTo>
                  <a:pt x="347" y="487"/>
                  <a:pt x="345" y="486"/>
                  <a:pt x="345" y="487"/>
                </a:cubicBezTo>
                <a:cubicBezTo>
                  <a:pt x="345" y="488"/>
                  <a:pt x="344" y="489"/>
                  <a:pt x="347" y="490"/>
                </a:cubicBezTo>
                <a:cubicBezTo>
                  <a:pt x="348" y="487"/>
                  <a:pt x="349" y="490"/>
                  <a:pt x="351" y="490"/>
                </a:cubicBezTo>
                <a:moveTo>
                  <a:pt x="334" y="476"/>
                </a:moveTo>
                <a:cubicBezTo>
                  <a:pt x="334" y="474"/>
                  <a:pt x="336" y="475"/>
                  <a:pt x="338" y="476"/>
                </a:cubicBezTo>
                <a:cubicBezTo>
                  <a:pt x="339" y="477"/>
                  <a:pt x="340" y="478"/>
                  <a:pt x="340" y="475"/>
                </a:cubicBezTo>
                <a:cubicBezTo>
                  <a:pt x="343" y="477"/>
                  <a:pt x="344" y="477"/>
                  <a:pt x="346" y="477"/>
                </a:cubicBezTo>
                <a:cubicBezTo>
                  <a:pt x="348" y="480"/>
                  <a:pt x="350" y="482"/>
                  <a:pt x="353" y="485"/>
                </a:cubicBezTo>
                <a:cubicBezTo>
                  <a:pt x="354" y="483"/>
                  <a:pt x="354" y="483"/>
                  <a:pt x="354" y="483"/>
                </a:cubicBezTo>
                <a:cubicBezTo>
                  <a:pt x="351" y="481"/>
                  <a:pt x="349" y="479"/>
                  <a:pt x="352" y="479"/>
                </a:cubicBezTo>
                <a:cubicBezTo>
                  <a:pt x="347" y="476"/>
                  <a:pt x="343" y="475"/>
                  <a:pt x="339" y="473"/>
                </a:cubicBezTo>
                <a:cubicBezTo>
                  <a:pt x="338" y="476"/>
                  <a:pt x="329" y="471"/>
                  <a:pt x="334" y="476"/>
                </a:cubicBezTo>
                <a:moveTo>
                  <a:pt x="321" y="479"/>
                </a:moveTo>
                <a:cubicBezTo>
                  <a:pt x="325" y="480"/>
                  <a:pt x="327" y="480"/>
                  <a:pt x="331" y="481"/>
                </a:cubicBezTo>
                <a:cubicBezTo>
                  <a:pt x="333" y="483"/>
                  <a:pt x="337" y="485"/>
                  <a:pt x="341" y="488"/>
                </a:cubicBezTo>
                <a:cubicBezTo>
                  <a:pt x="342" y="487"/>
                  <a:pt x="342" y="486"/>
                  <a:pt x="342" y="485"/>
                </a:cubicBezTo>
                <a:cubicBezTo>
                  <a:pt x="340" y="485"/>
                  <a:pt x="337" y="482"/>
                  <a:pt x="336" y="483"/>
                </a:cubicBezTo>
                <a:cubicBezTo>
                  <a:pt x="337" y="485"/>
                  <a:pt x="339" y="484"/>
                  <a:pt x="340" y="485"/>
                </a:cubicBezTo>
                <a:cubicBezTo>
                  <a:pt x="337" y="486"/>
                  <a:pt x="334" y="483"/>
                  <a:pt x="334" y="481"/>
                </a:cubicBezTo>
                <a:cubicBezTo>
                  <a:pt x="338" y="482"/>
                  <a:pt x="336" y="480"/>
                  <a:pt x="339" y="480"/>
                </a:cubicBezTo>
                <a:cubicBezTo>
                  <a:pt x="341" y="481"/>
                  <a:pt x="341" y="482"/>
                  <a:pt x="343" y="482"/>
                </a:cubicBezTo>
                <a:cubicBezTo>
                  <a:pt x="343" y="481"/>
                  <a:pt x="341" y="480"/>
                  <a:pt x="341" y="478"/>
                </a:cubicBezTo>
                <a:cubicBezTo>
                  <a:pt x="342" y="478"/>
                  <a:pt x="346" y="480"/>
                  <a:pt x="344" y="478"/>
                </a:cubicBezTo>
                <a:cubicBezTo>
                  <a:pt x="341" y="477"/>
                  <a:pt x="339" y="480"/>
                  <a:pt x="335" y="477"/>
                </a:cubicBezTo>
                <a:cubicBezTo>
                  <a:pt x="337" y="481"/>
                  <a:pt x="333" y="479"/>
                  <a:pt x="332" y="479"/>
                </a:cubicBezTo>
                <a:cubicBezTo>
                  <a:pt x="333" y="480"/>
                  <a:pt x="330" y="481"/>
                  <a:pt x="329" y="480"/>
                </a:cubicBezTo>
                <a:cubicBezTo>
                  <a:pt x="330" y="477"/>
                  <a:pt x="323" y="476"/>
                  <a:pt x="323" y="474"/>
                </a:cubicBezTo>
                <a:cubicBezTo>
                  <a:pt x="322" y="477"/>
                  <a:pt x="322" y="477"/>
                  <a:pt x="322" y="477"/>
                </a:cubicBezTo>
                <a:cubicBezTo>
                  <a:pt x="325" y="478"/>
                  <a:pt x="327" y="478"/>
                  <a:pt x="327" y="480"/>
                </a:cubicBezTo>
                <a:cubicBezTo>
                  <a:pt x="325" y="479"/>
                  <a:pt x="321" y="476"/>
                  <a:pt x="321" y="479"/>
                </a:cubicBezTo>
                <a:moveTo>
                  <a:pt x="321" y="468"/>
                </a:moveTo>
                <a:cubicBezTo>
                  <a:pt x="318" y="467"/>
                  <a:pt x="319" y="466"/>
                  <a:pt x="316" y="465"/>
                </a:cubicBezTo>
                <a:cubicBezTo>
                  <a:pt x="314" y="467"/>
                  <a:pt x="320" y="469"/>
                  <a:pt x="321" y="468"/>
                </a:cubicBezTo>
                <a:moveTo>
                  <a:pt x="313" y="471"/>
                </a:moveTo>
                <a:cubicBezTo>
                  <a:pt x="317" y="473"/>
                  <a:pt x="315" y="470"/>
                  <a:pt x="317" y="470"/>
                </a:cubicBezTo>
                <a:cubicBezTo>
                  <a:pt x="319" y="471"/>
                  <a:pt x="322" y="473"/>
                  <a:pt x="322" y="471"/>
                </a:cubicBezTo>
                <a:cubicBezTo>
                  <a:pt x="319" y="470"/>
                  <a:pt x="316" y="470"/>
                  <a:pt x="315" y="469"/>
                </a:cubicBezTo>
                <a:cubicBezTo>
                  <a:pt x="315" y="471"/>
                  <a:pt x="313" y="470"/>
                  <a:pt x="313" y="471"/>
                </a:cubicBezTo>
                <a:moveTo>
                  <a:pt x="307" y="472"/>
                </a:moveTo>
                <a:cubicBezTo>
                  <a:pt x="308" y="473"/>
                  <a:pt x="311" y="475"/>
                  <a:pt x="312" y="474"/>
                </a:cubicBezTo>
                <a:cubicBezTo>
                  <a:pt x="312" y="474"/>
                  <a:pt x="311" y="473"/>
                  <a:pt x="312" y="473"/>
                </a:cubicBezTo>
                <a:cubicBezTo>
                  <a:pt x="310" y="472"/>
                  <a:pt x="307" y="471"/>
                  <a:pt x="307" y="472"/>
                </a:cubicBezTo>
                <a:moveTo>
                  <a:pt x="301" y="469"/>
                </a:moveTo>
                <a:cubicBezTo>
                  <a:pt x="298" y="469"/>
                  <a:pt x="301" y="467"/>
                  <a:pt x="298" y="467"/>
                </a:cubicBezTo>
                <a:cubicBezTo>
                  <a:pt x="296" y="467"/>
                  <a:pt x="297" y="469"/>
                  <a:pt x="294" y="468"/>
                </a:cubicBezTo>
                <a:cubicBezTo>
                  <a:pt x="293" y="468"/>
                  <a:pt x="294" y="469"/>
                  <a:pt x="295" y="469"/>
                </a:cubicBezTo>
                <a:cubicBezTo>
                  <a:pt x="296" y="469"/>
                  <a:pt x="296" y="469"/>
                  <a:pt x="295" y="470"/>
                </a:cubicBezTo>
                <a:cubicBezTo>
                  <a:pt x="293" y="470"/>
                  <a:pt x="291" y="467"/>
                  <a:pt x="290" y="469"/>
                </a:cubicBezTo>
                <a:cubicBezTo>
                  <a:pt x="293" y="470"/>
                  <a:pt x="293" y="471"/>
                  <a:pt x="295" y="471"/>
                </a:cubicBezTo>
                <a:cubicBezTo>
                  <a:pt x="298" y="471"/>
                  <a:pt x="301" y="470"/>
                  <a:pt x="305" y="471"/>
                </a:cubicBezTo>
                <a:cubicBezTo>
                  <a:pt x="306" y="470"/>
                  <a:pt x="306" y="469"/>
                  <a:pt x="307" y="470"/>
                </a:cubicBezTo>
                <a:cubicBezTo>
                  <a:pt x="311" y="470"/>
                  <a:pt x="305" y="468"/>
                  <a:pt x="304" y="469"/>
                </a:cubicBezTo>
                <a:cubicBezTo>
                  <a:pt x="303" y="469"/>
                  <a:pt x="302" y="466"/>
                  <a:pt x="301" y="468"/>
                </a:cubicBezTo>
                <a:cubicBezTo>
                  <a:pt x="301" y="468"/>
                  <a:pt x="302" y="469"/>
                  <a:pt x="301" y="469"/>
                </a:cubicBezTo>
                <a:moveTo>
                  <a:pt x="291" y="463"/>
                </a:moveTo>
                <a:cubicBezTo>
                  <a:pt x="292" y="464"/>
                  <a:pt x="294" y="464"/>
                  <a:pt x="297" y="464"/>
                </a:cubicBezTo>
                <a:cubicBezTo>
                  <a:pt x="298" y="463"/>
                  <a:pt x="294" y="463"/>
                  <a:pt x="295" y="462"/>
                </a:cubicBezTo>
                <a:cubicBezTo>
                  <a:pt x="298" y="462"/>
                  <a:pt x="299" y="463"/>
                  <a:pt x="301" y="463"/>
                </a:cubicBezTo>
                <a:cubicBezTo>
                  <a:pt x="303" y="463"/>
                  <a:pt x="301" y="463"/>
                  <a:pt x="301" y="461"/>
                </a:cubicBezTo>
                <a:cubicBezTo>
                  <a:pt x="300" y="461"/>
                  <a:pt x="298" y="461"/>
                  <a:pt x="296" y="460"/>
                </a:cubicBezTo>
                <a:cubicBezTo>
                  <a:pt x="295" y="460"/>
                  <a:pt x="293" y="460"/>
                  <a:pt x="292" y="461"/>
                </a:cubicBezTo>
                <a:cubicBezTo>
                  <a:pt x="297" y="462"/>
                  <a:pt x="292" y="462"/>
                  <a:pt x="291" y="463"/>
                </a:cubicBezTo>
                <a:moveTo>
                  <a:pt x="287" y="466"/>
                </a:moveTo>
                <a:cubicBezTo>
                  <a:pt x="286" y="465"/>
                  <a:pt x="286" y="460"/>
                  <a:pt x="283" y="462"/>
                </a:cubicBezTo>
                <a:cubicBezTo>
                  <a:pt x="284" y="462"/>
                  <a:pt x="285" y="463"/>
                  <a:pt x="284" y="464"/>
                </a:cubicBezTo>
                <a:cubicBezTo>
                  <a:pt x="282" y="464"/>
                  <a:pt x="279" y="463"/>
                  <a:pt x="280" y="465"/>
                </a:cubicBezTo>
                <a:cubicBezTo>
                  <a:pt x="283" y="465"/>
                  <a:pt x="285" y="466"/>
                  <a:pt x="288" y="467"/>
                </a:cubicBezTo>
                <a:cubicBezTo>
                  <a:pt x="289" y="467"/>
                  <a:pt x="294" y="468"/>
                  <a:pt x="291" y="467"/>
                </a:cubicBezTo>
                <a:lnTo>
                  <a:pt x="287" y="466"/>
                </a:lnTo>
                <a:close/>
                <a:moveTo>
                  <a:pt x="291" y="459"/>
                </a:moveTo>
                <a:cubicBezTo>
                  <a:pt x="290" y="458"/>
                  <a:pt x="282" y="456"/>
                  <a:pt x="284" y="457"/>
                </a:cubicBezTo>
                <a:cubicBezTo>
                  <a:pt x="284" y="458"/>
                  <a:pt x="290" y="460"/>
                  <a:pt x="291" y="459"/>
                </a:cubicBezTo>
                <a:moveTo>
                  <a:pt x="284" y="455"/>
                </a:moveTo>
                <a:cubicBezTo>
                  <a:pt x="287" y="456"/>
                  <a:pt x="285" y="453"/>
                  <a:pt x="288" y="455"/>
                </a:cubicBezTo>
                <a:cubicBezTo>
                  <a:pt x="289" y="455"/>
                  <a:pt x="288" y="456"/>
                  <a:pt x="290" y="456"/>
                </a:cubicBezTo>
                <a:cubicBezTo>
                  <a:pt x="291" y="454"/>
                  <a:pt x="291" y="454"/>
                  <a:pt x="291" y="454"/>
                </a:cubicBezTo>
                <a:cubicBezTo>
                  <a:pt x="287" y="454"/>
                  <a:pt x="286" y="452"/>
                  <a:pt x="283" y="452"/>
                </a:cubicBezTo>
                <a:cubicBezTo>
                  <a:pt x="282" y="454"/>
                  <a:pt x="286" y="454"/>
                  <a:pt x="284" y="455"/>
                </a:cubicBezTo>
                <a:moveTo>
                  <a:pt x="275" y="460"/>
                </a:moveTo>
                <a:cubicBezTo>
                  <a:pt x="274" y="462"/>
                  <a:pt x="283" y="463"/>
                  <a:pt x="281" y="462"/>
                </a:cubicBezTo>
                <a:cubicBezTo>
                  <a:pt x="277" y="462"/>
                  <a:pt x="279" y="460"/>
                  <a:pt x="275" y="460"/>
                </a:cubicBezTo>
                <a:moveTo>
                  <a:pt x="272" y="454"/>
                </a:moveTo>
                <a:cubicBezTo>
                  <a:pt x="275" y="455"/>
                  <a:pt x="276" y="457"/>
                  <a:pt x="279" y="457"/>
                </a:cubicBezTo>
                <a:cubicBezTo>
                  <a:pt x="280" y="455"/>
                  <a:pt x="274" y="453"/>
                  <a:pt x="272" y="454"/>
                </a:cubicBezTo>
                <a:moveTo>
                  <a:pt x="261" y="455"/>
                </a:moveTo>
                <a:cubicBezTo>
                  <a:pt x="263" y="455"/>
                  <a:pt x="268" y="458"/>
                  <a:pt x="270" y="456"/>
                </a:cubicBezTo>
                <a:cubicBezTo>
                  <a:pt x="267" y="455"/>
                  <a:pt x="262" y="453"/>
                  <a:pt x="261" y="455"/>
                </a:cubicBezTo>
                <a:moveTo>
                  <a:pt x="257" y="460"/>
                </a:moveTo>
                <a:cubicBezTo>
                  <a:pt x="259" y="460"/>
                  <a:pt x="261" y="464"/>
                  <a:pt x="262" y="462"/>
                </a:cubicBezTo>
                <a:cubicBezTo>
                  <a:pt x="261" y="461"/>
                  <a:pt x="258" y="458"/>
                  <a:pt x="257" y="460"/>
                </a:cubicBezTo>
                <a:moveTo>
                  <a:pt x="256" y="466"/>
                </a:moveTo>
                <a:cubicBezTo>
                  <a:pt x="258" y="467"/>
                  <a:pt x="263" y="467"/>
                  <a:pt x="267" y="468"/>
                </a:cubicBezTo>
                <a:cubicBezTo>
                  <a:pt x="268" y="465"/>
                  <a:pt x="262" y="467"/>
                  <a:pt x="263" y="465"/>
                </a:cubicBezTo>
                <a:cubicBezTo>
                  <a:pt x="264" y="465"/>
                  <a:pt x="264" y="463"/>
                  <a:pt x="262" y="463"/>
                </a:cubicBezTo>
                <a:cubicBezTo>
                  <a:pt x="261" y="464"/>
                  <a:pt x="263" y="467"/>
                  <a:pt x="261" y="466"/>
                </a:cubicBezTo>
                <a:cubicBezTo>
                  <a:pt x="260" y="465"/>
                  <a:pt x="257" y="464"/>
                  <a:pt x="256" y="466"/>
                </a:cubicBezTo>
                <a:moveTo>
                  <a:pt x="221" y="462"/>
                </a:moveTo>
                <a:cubicBezTo>
                  <a:pt x="218" y="462"/>
                  <a:pt x="218" y="461"/>
                  <a:pt x="215" y="461"/>
                </a:cubicBezTo>
                <a:cubicBezTo>
                  <a:pt x="213" y="463"/>
                  <a:pt x="220" y="463"/>
                  <a:pt x="221" y="462"/>
                </a:cubicBezTo>
                <a:moveTo>
                  <a:pt x="255" y="453"/>
                </a:moveTo>
                <a:cubicBezTo>
                  <a:pt x="254" y="453"/>
                  <a:pt x="253" y="453"/>
                  <a:pt x="253" y="453"/>
                </a:cubicBezTo>
                <a:cubicBezTo>
                  <a:pt x="256" y="454"/>
                  <a:pt x="256" y="452"/>
                  <a:pt x="257" y="451"/>
                </a:cubicBezTo>
                <a:cubicBezTo>
                  <a:pt x="253" y="450"/>
                  <a:pt x="253" y="450"/>
                  <a:pt x="253" y="450"/>
                </a:cubicBezTo>
                <a:cubicBezTo>
                  <a:pt x="252" y="452"/>
                  <a:pt x="255" y="452"/>
                  <a:pt x="255" y="453"/>
                </a:cubicBezTo>
                <a:moveTo>
                  <a:pt x="250" y="464"/>
                </a:moveTo>
                <a:cubicBezTo>
                  <a:pt x="250" y="465"/>
                  <a:pt x="251" y="466"/>
                  <a:pt x="253" y="466"/>
                </a:cubicBezTo>
                <a:cubicBezTo>
                  <a:pt x="253" y="466"/>
                  <a:pt x="254" y="466"/>
                  <a:pt x="254" y="464"/>
                </a:cubicBezTo>
                <a:lnTo>
                  <a:pt x="250" y="464"/>
                </a:lnTo>
                <a:close/>
                <a:moveTo>
                  <a:pt x="238" y="451"/>
                </a:moveTo>
                <a:cubicBezTo>
                  <a:pt x="243" y="452"/>
                  <a:pt x="244" y="451"/>
                  <a:pt x="248" y="451"/>
                </a:cubicBezTo>
                <a:cubicBezTo>
                  <a:pt x="248" y="452"/>
                  <a:pt x="245" y="452"/>
                  <a:pt x="244" y="453"/>
                </a:cubicBezTo>
                <a:cubicBezTo>
                  <a:pt x="247" y="455"/>
                  <a:pt x="249" y="452"/>
                  <a:pt x="251" y="451"/>
                </a:cubicBezTo>
                <a:cubicBezTo>
                  <a:pt x="246" y="450"/>
                  <a:pt x="242" y="451"/>
                  <a:pt x="239" y="448"/>
                </a:cubicBezTo>
                <a:cubicBezTo>
                  <a:pt x="240" y="450"/>
                  <a:pt x="238" y="450"/>
                  <a:pt x="238" y="451"/>
                </a:cubicBezTo>
                <a:moveTo>
                  <a:pt x="240" y="460"/>
                </a:moveTo>
                <a:cubicBezTo>
                  <a:pt x="230" y="460"/>
                  <a:pt x="244" y="462"/>
                  <a:pt x="244" y="460"/>
                </a:cubicBezTo>
                <a:cubicBezTo>
                  <a:pt x="242" y="460"/>
                  <a:pt x="242" y="460"/>
                  <a:pt x="240" y="460"/>
                </a:cubicBezTo>
                <a:moveTo>
                  <a:pt x="228" y="459"/>
                </a:moveTo>
                <a:cubicBezTo>
                  <a:pt x="227" y="462"/>
                  <a:pt x="227" y="462"/>
                  <a:pt x="227" y="462"/>
                </a:cubicBezTo>
                <a:cubicBezTo>
                  <a:pt x="227" y="463"/>
                  <a:pt x="220" y="462"/>
                  <a:pt x="223" y="463"/>
                </a:cubicBezTo>
                <a:cubicBezTo>
                  <a:pt x="227" y="463"/>
                  <a:pt x="230" y="463"/>
                  <a:pt x="233" y="464"/>
                </a:cubicBezTo>
                <a:cubicBezTo>
                  <a:pt x="235" y="461"/>
                  <a:pt x="228" y="463"/>
                  <a:pt x="229" y="460"/>
                </a:cubicBezTo>
                <a:cubicBezTo>
                  <a:pt x="231" y="460"/>
                  <a:pt x="232" y="460"/>
                  <a:pt x="233" y="460"/>
                </a:cubicBezTo>
                <a:cubicBezTo>
                  <a:pt x="232" y="463"/>
                  <a:pt x="242" y="466"/>
                  <a:pt x="244" y="463"/>
                </a:cubicBezTo>
                <a:cubicBezTo>
                  <a:pt x="240" y="462"/>
                  <a:pt x="236" y="462"/>
                  <a:pt x="235" y="461"/>
                </a:cubicBezTo>
                <a:cubicBezTo>
                  <a:pt x="234" y="458"/>
                  <a:pt x="238" y="460"/>
                  <a:pt x="238" y="458"/>
                </a:cubicBezTo>
                <a:cubicBezTo>
                  <a:pt x="234" y="458"/>
                  <a:pt x="233" y="460"/>
                  <a:pt x="228" y="459"/>
                </a:cubicBezTo>
                <a:moveTo>
                  <a:pt x="214" y="449"/>
                </a:moveTo>
                <a:cubicBezTo>
                  <a:pt x="217" y="449"/>
                  <a:pt x="216" y="451"/>
                  <a:pt x="218" y="451"/>
                </a:cubicBezTo>
                <a:cubicBezTo>
                  <a:pt x="220" y="450"/>
                  <a:pt x="217" y="449"/>
                  <a:pt x="219" y="449"/>
                </a:cubicBezTo>
                <a:cubicBezTo>
                  <a:pt x="219" y="450"/>
                  <a:pt x="220" y="449"/>
                  <a:pt x="222" y="449"/>
                </a:cubicBezTo>
                <a:cubicBezTo>
                  <a:pt x="222" y="451"/>
                  <a:pt x="220" y="451"/>
                  <a:pt x="222" y="452"/>
                </a:cubicBezTo>
                <a:cubicBezTo>
                  <a:pt x="223" y="452"/>
                  <a:pt x="225" y="453"/>
                  <a:pt x="225" y="452"/>
                </a:cubicBezTo>
                <a:cubicBezTo>
                  <a:pt x="225" y="452"/>
                  <a:pt x="224" y="451"/>
                  <a:pt x="225" y="451"/>
                </a:cubicBezTo>
                <a:cubicBezTo>
                  <a:pt x="230" y="451"/>
                  <a:pt x="229" y="454"/>
                  <a:pt x="232" y="454"/>
                </a:cubicBezTo>
                <a:cubicBezTo>
                  <a:pt x="232" y="452"/>
                  <a:pt x="234" y="451"/>
                  <a:pt x="234" y="448"/>
                </a:cubicBezTo>
                <a:cubicBezTo>
                  <a:pt x="229" y="449"/>
                  <a:pt x="229" y="448"/>
                  <a:pt x="225" y="447"/>
                </a:cubicBezTo>
                <a:cubicBezTo>
                  <a:pt x="225" y="448"/>
                  <a:pt x="224" y="448"/>
                  <a:pt x="223" y="448"/>
                </a:cubicBezTo>
                <a:cubicBezTo>
                  <a:pt x="220" y="448"/>
                  <a:pt x="220" y="446"/>
                  <a:pt x="216" y="446"/>
                </a:cubicBezTo>
                <a:cubicBezTo>
                  <a:pt x="216" y="448"/>
                  <a:pt x="213" y="447"/>
                  <a:pt x="214" y="449"/>
                </a:cubicBezTo>
                <a:moveTo>
                  <a:pt x="215" y="453"/>
                </a:moveTo>
                <a:cubicBezTo>
                  <a:pt x="218" y="455"/>
                  <a:pt x="216" y="455"/>
                  <a:pt x="219" y="454"/>
                </a:cubicBezTo>
                <a:cubicBezTo>
                  <a:pt x="218" y="456"/>
                  <a:pt x="222" y="456"/>
                  <a:pt x="221" y="458"/>
                </a:cubicBezTo>
                <a:cubicBezTo>
                  <a:pt x="223" y="458"/>
                  <a:pt x="225" y="456"/>
                  <a:pt x="223" y="456"/>
                </a:cubicBezTo>
                <a:cubicBezTo>
                  <a:pt x="223" y="457"/>
                  <a:pt x="221" y="457"/>
                  <a:pt x="221" y="456"/>
                </a:cubicBezTo>
                <a:cubicBezTo>
                  <a:pt x="221" y="455"/>
                  <a:pt x="221" y="455"/>
                  <a:pt x="221" y="455"/>
                </a:cubicBezTo>
                <a:cubicBezTo>
                  <a:pt x="223" y="454"/>
                  <a:pt x="228" y="456"/>
                  <a:pt x="228" y="455"/>
                </a:cubicBezTo>
                <a:cubicBezTo>
                  <a:pt x="226" y="453"/>
                  <a:pt x="224" y="454"/>
                  <a:pt x="221" y="454"/>
                </a:cubicBezTo>
                <a:cubicBezTo>
                  <a:pt x="219" y="452"/>
                  <a:pt x="216" y="452"/>
                  <a:pt x="212" y="452"/>
                </a:cubicBezTo>
                <a:cubicBezTo>
                  <a:pt x="211" y="453"/>
                  <a:pt x="213" y="452"/>
                  <a:pt x="215" y="453"/>
                </a:cubicBezTo>
                <a:moveTo>
                  <a:pt x="204" y="457"/>
                </a:moveTo>
                <a:cubicBezTo>
                  <a:pt x="205" y="457"/>
                  <a:pt x="208" y="457"/>
                  <a:pt x="208" y="458"/>
                </a:cubicBezTo>
                <a:cubicBezTo>
                  <a:pt x="206" y="458"/>
                  <a:pt x="204" y="458"/>
                  <a:pt x="202" y="458"/>
                </a:cubicBezTo>
                <a:cubicBezTo>
                  <a:pt x="201" y="459"/>
                  <a:pt x="200" y="460"/>
                  <a:pt x="200" y="461"/>
                </a:cubicBezTo>
                <a:cubicBezTo>
                  <a:pt x="206" y="462"/>
                  <a:pt x="207" y="459"/>
                  <a:pt x="211" y="460"/>
                </a:cubicBezTo>
                <a:cubicBezTo>
                  <a:pt x="212" y="459"/>
                  <a:pt x="210" y="459"/>
                  <a:pt x="209" y="458"/>
                </a:cubicBezTo>
                <a:cubicBezTo>
                  <a:pt x="209" y="458"/>
                  <a:pt x="211" y="457"/>
                  <a:pt x="211" y="457"/>
                </a:cubicBezTo>
                <a:cubicBezTo>
                  <a:pt x="211" y="457"/>
                  <a:pt x="210" y="456"/>
                  <a:pt x="210" y="456"/>
                </a:cubicBezTo>
                <a:cubicBezTo>
                  <a:pt x="209" y="456"/>
                  <a:pt x="212" y="455"/>
                  <a:pt x="209" y="455"/>
                </a:cubicBezTo>
                <a:cubicBezTo>
                  <a:pt x="210" y="458"/>
                  <a:pt x="204" y="455"/>
                  <a:pt x="204" y="457"/>
                </a:cubicBezTo>
                <a:moveTo>
                  <a:pt x="195" y="452"/>
                </a:moveTo>
                <a:cubicBezTo>
                  <a:pt x="197" y="453"/>
                  <a:pt x="202" y="452"/>
                  <a:pt x="205" y="453"/>
                </a:cubicBezTo>
                <a:cubicBezTo>
                  <a:pt x="205" y="449"/>
                  <a:pt x="198" y="450"/>
                  <a:pt x="195" y="452"/>
                </a:cubicBezTo>
                <a:moveTo>
                  <a:pt x="192" y="454"/>
                </a:moveTo>
                <a:cubicBezTo>
                  <a:pt x="192" y="454"/>
                  <a:pt x="191" y="454"/>
                  <a:pt x="190" y="454"/>
                </a:cubicBezTo>
                <a:cubicBezTo>
                  <a:pt x="189" y="454"/>
                  <a:pt x="190" y="453"/>
                  <a:pt x="188" y="453"/>
                </a:cubicBezTo>
                <a:cubicBezTo>
                  <a:pt x="187" y="453"/>
                  <a:pt x="184" y="452"/>
                  <a:pt x="184" y="454"/>
                </a:cubicBezTo>
                <a:cubicBezTo>
                  <a:pt x="185" y="454"/>
                  <a:pt x="189" y="453"/>
                  <a:pt x="189" y="454"/>
                </a:cubicBezTo>
                <a:cubicBezTo>
                  <a:pt x="185" y="454"/>
                  <a:pt x="187" y="456"/>
                  <a:pt x="185" y="456"/>
                </a:cubicBezTo>
                <a:cubicBezTo>
                  <a:pt x="184" y="455"/>
                  <a:pt x="182" y="455"/>
                  <a:pt x="180" y="455"/>
                </a:cubicBezTo>
                <a:cubicBezTo>
                  <a:pt x="180" y="458"/>
                  <a:pt x="187" y="457"/>
                  <a:pt x="190" y="458"/>
                </a:cubicBezTo>
                <a:cubicBezTo>
                  <a:pt x="190" y="459"/>
                  <a:pt x="189" y="459"/>
                  <a:pt x="189" y="459"/>
                </a:cubicBezTo>
                <a:cubicBezTo>
                  <a:pt x="192" y="460"/>
                  <a:pt x="191" y="460"/>
                  <a:pt x="194" y="459"/>
                </a:cubicBezTo>
                <a:cubicBezTo>
                  <a:pt x="195" y="457"/>
                  <a:pt x="190" y="459"/>
                  <a:pt x="191" y="457"/>
                </a:cubicBezTo>
                <a:cubicBezTo>
                  <a:pt x="196" y="457"/>
                  <a:pt x="196" y="457"/>
                  <a:pt x="196" y="457"/>
                </a:cubicBezTo>
                <a:cubicBezTo>
                  <a:pt x="197" y="455"/>
                  <a:pt x="192" y="457"/>
                  <a:pt x="191" y="455"/>
                </a:cubicBezTo>
                <a:cubicBezTo>
                  <a:pt x="191" y="455"/>
                  <a:pt x="192" y="454"/>
                  <a:pt x="192" y="454"/>
                </a:cubicBezTo>
                <a:cubicBezTo>
                  <a:pt x="193" y="455"/>
                  <a:pt x="193" y="454"/>
                  <a:pt x="192" y="454"/>
                </a:cubicBezTo>
                <a:moveTo>
                  <a:pt x="177" y="452"/>
                </a:moveTo>
                <a:cubicBezTo>
                  <a:pt x="182" y="452"/>
                  <a:pt x="179" y="451"/>
                  <a:pt x="181" y="451"/>
                </a:cubicBezTo>
                <a:cubicBezTo>
                  <a:pt x="185" y="450"/>
                  <a:pt x="189" y="452"/>
                  <a:pt x="192" y="452"/>
                </a:cubicBezTo>
                <a:cubicBezTo>
                  <a:pt x="191" y="451"/>
                  <a:pt x="192" y="450"/>
                  <a:pt x="192" y="449"/>
                </a:cubicBezTo>
                <a:cubicBezTo>
                  <a:pt x="187" y="451"/>
                  <a:pt x="184" y="449"/>
                  <a:pt x="177" y="449"/>
                </a:cubicBezTo>
                <a:lnTo>
                  <a:pt x="177" y="452"/>
                </a:lnTo>
                <a:close/>
                <a:moveTo>
                  <a:pt x="152" y="450"/>
                </a:moveTo>
                <a:cubicBezTo>
                  <a:pt x="151" y="450"/>
                  <a:pt x="152" y="451"/>
                  <a:pt x="152" y="451"/>
                </a:cubicBezTo>
                <a:cubicBezTo>
                  <a:pt x="154" y="451"/>
                  <a:pt x="155" y="450"/>
                  <a:pt x="156" y="450"/>
                </a:cubicBezTo>
                <a:cubicBezTo>
                  <a:pt x="155" y="449"/>
                  <a:pt x="153" y="449"/>
                  <a:pt x="152" y="450"/>
                </a:cubicBezTo>
                <a:moveTo>
                  <a:pt x="139" y="455"/>
                </a:moveTo>
                <a:cubicBezTo>
                  <a:pt x="141" y="455"/>
                  <a:pt x="144" y="456"/>
                  <a:pt x="145" y="454"/>
                </a:cubicBezTo>
                <a:cubicBezTo>
                  <a:pt x="144" y="454"/>
                  <a:pt x="140" y="453"/>
                  <a:pt x="139" y="455"/>
                </a:cubicBezTo>
                <a:moveTo>
                  <a:pt x="113" y="459"/>
                </a:moveTo>
                <a:cubicBezTo>
                  <a:pt x="114" y="460"/>
                  <a:pt x="114" y="459"/>
                  <a:pt x="117" y="459"/>
                </a:cubicBezTo>
                <a:cubicBezTo>
                  <a:pt x="120" y="457"/>
                  <a:pt x="114" y="457"/>
                  <a:pt x="113" y="459"/>
                </a:cubicBezTo>
                <a:moveTo>
                  <a:pt x="117" y="453"/>
                </a:moveTo>
                <a:cubicBezTo>
                  <a:pt x="119" y="453"/>
                  <a:pt x="122" y="455"/>
                  <a:pt x="126" y="454"/>
                </a:cubicBezTo>
                <a:cubicBezTo>
                  <a:pt x="124" y="453"/>
                  <a:pt x="120" y="452"/>
                  <a:pt x="117" y="453"/>
                </a:cubicBezTo>
                <a:moveTo>
                  <a:pt x="119" y="435"/>
                </a:moveTo>
                <a:cubicBezTo>
                  <a:pt x="118" y="437"/>
                  <a:pt x="117" y="437"/>
                  <a:pt x="117" y="440"/>
                </a:cubicBezTo>
                <a:cubicBezTo>
                  <a:pt x="119" y="438"/>
                  <a:pt x="119" y="438"/>
                  <a:pt x="119" y="438"/>
                </a:cubicBezTo>
                <a:cubicBezTo>
                  <a:pt x="119" y="437"/>
                  <a:pt x="120" y="435"/>
                  <a:pt x="119" y="435"/>
                </a:cubicBezTo>
                <a:moveTo>
                  <a:pt x="117" y="430"/>
                </a:moveTo>
                <a:cubicBezTo>
                  <a:pt x="115" y="434"/>
                  <a:pt x="116" y="437"/>
                  <a:pt x="119" y="434"/>
                </a:cubicBezTo>
                <a:cubicBezTo>
                  <a:pt x="119" y="433"/>
                  <a:pt x="120" y="430"/>
                  <a:pt x="119" y="431"/>
                </a:cubicBezTo>
                <a:cubicBezTo>
                  <a:pt x="119" y="431"/>
                  <a:pt x="119" y="432"/>
                  <a:pt x="118" y="432"/>
                </a:cubicBezTo>
                <a:cubicBezTo>
                  <a:pt x="119" y="429"/>
                  <a:pt x="117" y="430"/>
                  <a:pt x="117" y="430"/>
                </a:cubicBezTo>
                <a:moveTo>
                  <a:pt x="120" y="416"/>
                </a:moveTo>
                <a:cubicBezTo>
                  <a:pt x="117" y="417"/>
                  <a:pt x="119" y="420"/>
                  <a:pt x="119" y="421"/>
                </a:cubicBezTo>
                <a:cubicBezTo>
                  <a:pt x="119" y="423"/>
                  <a:pt x="117" y="428"/>
                  <a:pt x="120" y="428"/>
                </a:cubicBezTo>
                <a:cubicBezTo>
                  <a:pt x="120" y="424"/>
                  <a:pt x="121" y="418"/>
                  <a:pt x="120" y="416"/>
                </a:cubicBezTo>
                <a:moveTo>
                  <a:pt x="113" y="412"/>
                </a:moveTo>
                <a:cubicBezTo>
                  <a:pt x="112" y="413"/>
                  <a:pt x="112" y="418"/>
                  <a:pt x="114" y="417"/>
                </a:cubicBezTo>
                <a:cubicBezTo>
                  <a:pt x="113" y="415"/>
                  <a:pt x="115" y="411"/>
                  <a:pt x="113" y="412"/>
                </a:cubicBezTo>
                <a:moveTo>
                  <a:pt x="135" y="438"/>
                </a:moveTo>
                <a:cubicBezTo>
                  <a:pt x="137" y="438"/>
                  <a:pt x="137" y="440"/>
                  <a:pt x="140" y="439"/>
                </a:cubicBezTo>
                <a:cubicBezTo>
                  <a:pt x="142" y="436"/>
                  <a:pt x="138" y="437"/>
                  <a:pt x="135" y="438"/>
                </a:cubicBezTo>
                <a:moveTo>
                  <a:pt x="128" y="437"/>
                </a:moveTo>
                <a:cubicBezTo>
                  <a:pt x="131" y="436"/>
                  <a:pt x="130" y="440"/>
                  <a:pt x="132" y="438"/>
                </a:cubicBezTo>
                <a:cubicBezTo>
                  <a:pt x="130" y="437"/>
                  <a:pt x="132" y="436"/>
                  <a:pt x="135" y="435"/>
                </a:cubicBezTo>
                <a:cubicBezTo>
                  <a:pt x="132" y="436"/>
                  <a:pt x="130" y="436"/>
                  <a:pt x="128" y="437"/>
                </a:cubicBezTo>
                <a:moveTo>
                  <a:pt x="132" y="426"/>
                </a:moveTo>
                <a:cubicBezTo>
                  <a:pt x="131" y="427"/>
                  <a:pt x="128" y="429"/>
                  <a:pt x="128" y="432"/>
                </a:cubicBezTo>
                <a:cubicBezTo>
                  <a:pt x="131" y="430"/>
                  <a:pt x="131" y="428"/>
                  <a:pt x="132" y="426"/>
                </a:cubicBezTo>
                <a:moveTo>
                  <a:pt x="129" y="426"/>
                </a:moveTo>
                <a:cubicBezTo>
                  <a:pt x="129" y="428"/>
                  <a:pt x="128" y="428"/>
                  <a:pt x="127" y="428"/>
                </a:cubicBezTo>
                <a:cubicBezTo>
                  <a:pt x="126" y="429"/>
                  <a:pt x="126" y="429"/>
                  <a:pt x="125" y="431"/>
                </a:cubicBezTo>
                <a:cubicBezTo>
                  <a:pt x="127" y="431"/>
                  <a:pt x="130" y="427"/>
                  <a:pt x="129" y="426"/>
                </a:cubicBezTo>
                <a:moveTo>
                  <a:pt x="128" y="408"/>
                </a:moveTo>
                <a:cubicBezTo>
                  <a:pt x="128" y="407"/>
                  <a:pt x="129" y="406"/>
                  <a:pt x="130" y="406"/>
                </a:cubicBezTo>
                <a:cubicBezTo>
                  <a:pt x="130" y="405"/>
                  <a:pt x="130" y="404"/>
                  <a:pt x="129" y="403"/>
                </a:cubicBezTo>
                <a:cubicBezTo>
                  <a:pt x="128" y="403"/>
                  <a:pt x="126" y="408"/>
                  <a:pt x="128" y="408"/>
                </a:cubicBezTo>
                <a:moveTo>
                  <a:pt x="136" y="399"/>
                </a:moveTo>
                <a:cubicBezTo>
                  <a:pt x="135" y="400"/>
                  <a:pt x="134" y="400"/>
                  <a:pt x="134" y="401"/>
                </a:cubicBezTo>
                <a:cubicBezTo>
                  <a:pt x="135" y="400"/>
                  <a:pt x="133" y="403"/>
                  <a:pt x="133" y="403"/>
                </a:cubicBezTo>
                <a:cubicBezTo>
                  <a:pt x="132" y="403"/>
                  <a:pt x="132" y="401"/>
                  <a:pt x="131" y="402"/>
                </a:cubicBezTo>
                <a:cubicBezTo>
                  <a:pt x="131" y="405"/>
                  <a:pt x="132" y="409"/>
                  <a:pt x="131" y="412"/>
                </a:cubicBezTo>
                <a:cubicBezTo>
                  <a:pt x="131" y="414"/>
                  <a:pt x="129" y="416"/>
                  <a:pt x="128" y="418"/>
                </a:cubicBezTo>
                <a:cubicBezTo>
                  <a:pt x="128" y="416"/>
                  <a:pt x="127" y="413"/>
                  <a:pt x="126" y="415"/>
                </a:cubicBezTo>
                <a:cubicBezTo>
                  <a:pt x="128" y="415"/>
                  <a:pt x="127" y="420"/>
                  <a:pt x="129" y="420"/>
                </a:cubicBezTo>
                <a:cubicBezTo>
                  <a:pt x="129" y="420"/>
                  <a:pt x="129" y="417"/>
                  <a:pt x="130" y="418"/>
                </a:cubicBezTo>
                <a:cubicBezTo>
                  <a:pt x="130" y="419"/>
                  <a:pt x="132" y="419"/>
                  <a:pt x="130" y="421"/>
                </a:cubicBezTo>
                <a:cubicBezTo>
                  <a:pt x="130" y="420"/>
                  <a:pt x="130" y="419"/>
                  <a:pt x="130" y="419"/>
                </a:cubicBezTo>
                <a:cubicBezTo>
                  <a:pt x="129" y="421"/>
                  <a:pt x="129" y="423"/>
                  <a:pt x="128" y="424"/>
                </a:cubicBezTo>
                <a:cubicBezTo>
                  <a:pt x="127" y="424"/>
                  <a:pt x="126" y="425"/>
                  <a:pt x="126" y="427"/>
                </a:cubicBezTo>
                <a:cubicBezTo>
                  <a:pt x="128" y="425"/>
                  <a:pt x="126" y="429"/>
                  <a:pt x="129" y="426"/>
                </a:cubicBezTo>
                <a:cubicBezTo>
                  <a:pt x="129" y="424"/>
                  <a:pt x="128" y="424"/>
                  <a:pt x="129" y="422"/>
                </a:cubicBezTo>
                <a:cubicBezTo>
                  <a:pt x="131" y="422"/>
                  <a:pt x="133" y="421"/>
                  <a:pt x="135" y="420"/>
                </a:cubicBezTo>
                <a:cubicBezTo>
                  <a:pt x="135" y="418"/>
                  <a:pt x="135" y="418"/>
                  <a:pt x="135" y="418"/>
                </a:cubicBezTo>
                <a:cubicBezTo>
                  <a:pt x="134" y="418"/>
                  <a:pt x="133" y="422"/>
                  <a:pt x="133" y="420"/>
                </a:cubicBezTo>
                <a:cubicBezTo>
                  <a:pt x="133" y="420"/>
                  <a:pt x="133" y="417"/>
                  <a:pt x="133" y="417"/>
                </a:cubicBezTo>
                <a:cubicBezTo>
                  <a:pt x="133" y="417"/>
                  <a:pt x="134" y="419"/>
                  <a:pt x="134" y="418"/>
                </a:cubicBezTo>
                <a:cubicBezTo>
                  <a:pt x="135" y="416"/>
                  <a:pt x="134" y="414"/>
                  <a:pt x="134" y="412"/>
                </a:cubicBezTo>
                <a:cubicBezTo>
                  <a:pt x="134" y="411"/>
                  <a:pt x="136" y="408"/>
                  <a:pt x="134" y="408"/>
                </a:cubicBezTo>
                <a:cubicBezTo>
                  <a:pt x="134" y="411"/>
                  <a:pt x="132" y="414"/>
                  <a:pt x="131" y="417"/>
                </a:cubicBezTo>
                <a:cubicBezTo>
                  <a:pt x="129" y="416"/>
                  <a:pt x="132" y="412"/>
                  <a:pt x="133" y="410"/>
                </a:cubicBezTo>
                <a:cubicBezTo>
                  <a:pt x="133" y="409"/>
                  <a:pt x="132" y="406"/>
                  <a:pt x="133" y="404"/>
                </a:cubicBezTo>
                <a:cubicBezTo>
                  <a:pt x="135" y="403"/>
                  <a:pt x="132" y="409"/>
                  <a:pt x="135" y="407"/>
                </a:cubicBezTo>
                <a:cubicBezTo>
                  <a:pt x="134" y="404"/>
                  <a:pt x="136" y="402"/>
                  <a:pt x="136" y="399"/>
                </a:cubicBezTo>
                <a:moveTo>
                  <a:pt x="123" y="388"/>
                </a:moveTo>
                <a:cubicBezTo>
                  <a:pt x="121" y="388"/>
                  <a:pt x="118" y="391"/>
                  <a:pt x="119" y="394"/>
                </a:cubicBezTo>
                <a:cubicBezTo>
                  <a:pt x="120" y="393"/>
                  <a:pt x="120" y="392"/>
                  <a:pt x="121" y="392"/>
                </a:cubicBezTo>
                <a:cubicBezTo>
                  <a:pt x="122" y="393"/>
                  <a:pt x="121" y="396"/>
                  <a:pt x="121" y="398"/>
                </a:cubicBezTo>
                <a:cubicBezTo>
                  <a:pt x="119" y="397"/>
                  <a:pt x="120" y="399"/>
                  <a:pt x="119" y="400"/>
                </a:cubicBezTo>
                <a:cubicBezTo>
                  <a:pt x="118" y="403"/>
                  <a:pt x="119" y="403"/>
                  <a:pt x="119" y="406"/>
                </a:cubicBezTo>
                <a:cubicBezTo>
                  <a:pt x="121" y="405"/>
                  <a:pt x="120" y="405"/>
                  <a:pt x="122" y="405"/>
                </a:cubicBezTo>
                <a:lnTo>
                  <a:pt x="123" y="388"/>
                </a:lnTo>
                <a:close/>
                <a:moveTo>
                  <a:pt x="121" y="364"/>
                </a:moveTo>
                <a:cubicBezTo>
                  <a:pt x="121" y="367"/>
                  <a:pt x="121" y="369"/>
                  <a:pt x="121" y="371"/>
                </a:cubicBezTo>
                <a:cubicBezTo>
                  <a:pt x="120" y="371"/>
                  <a:pt x="121" y="369"/>
                  <a:pt x="120" y="368"/>
                </a:cubicBezTo>
                <a:cubicBezTo>
                  <a:pt x="120" y="369"/>
                  <a:pt x="120" y="370"/>
                  <a:pt x="119" y="370"/>
                </a:cubicBezTo>
                <a:cubicBezTo>
                  <a:pt x="119" y="372"/>
                  <a:pt x="119" y="372"/>
                  <a:pt x="119" y="372"/>
                </a:cubicBezTo>
                <a:cubicBezTo>
                  <a:pt x="120" y="372"/>
                  <a:pt x="121" y="372"/>
                  <a:pt x="121" y="373"/>
                </a:cubicBezTo>
                <a:cubicBezTo>
                  <a:pt x="119" y="374"/>
                  <a:pt x="121" y="378"/>
                  <a:pt x="121" y="380"/>
                </a:cubicBezTo>
                <a:cubicBezTo>
                  <a:pt x="119" y="380"/>
                  <a:pt x="119" y="380"/>
                  <a:pt x="119" y="380"/>
                </a:cubicBezTo>
                <a:cubicBezTo>
                  <a:pt x="120" y="382"/>
                  <a:pt x="120" y="384"/>
                  <a:pt x="119" y="386"/>
                </a:cubicBezTo>
                <a:cubicBezTo>
                  <a:pt x="119" y="388"/>
                  <a:pt x="118" y="389"/>
                  <a:pt x="120" y="389"/>
                </a:cubicBezTo>
                <a:cubicBezTo>
                  <a:pt x="119" y="386"/>
                  <a:pt x="121" y="383"/>
                  <a:pt x="123" y="385"/>
                </a:cubicBezTo>
                <a:cubicBezTo>
                  <a:pt x="123" y="382"/>
                  <a:pt x="123" y="379"/>
                  <a:pt x="121" y="377"/>
                </a:cubicBezTo>
                <a:cubicBezTo>
                  <a:pt x="121" y="375"/>
                  <a:pt x="122" y="372"/>
                  <a:pt x="123" y="370"/>
                </a:cubicBezTo>
                <a:cubicBezTo>
                  <a:pt x="123" y="367"/>
                  <a:pt x="123" y="365"/>
                  <a:pt x="121" y="364"/>
                </a:cubicBezTo>
                <a:moveTo>
                  <a:pt x="139" y="358"/>
                </a:moveTo>
                <a:cubicBezTo>
                  <a:pt x="140" y="360"/>
                  <a:pt x="138" y="359"/>
                  <a:pt x="140" y="361"/>
                </a:cubicBezTo>
                <a:cubicBezTo>
                  <a:pt x="141" y="360"/>
                  <a:pt x="140" y="360"/>
                  <a:pt x="141" y="359"/>
                </a:cubicBezTo>
                <a:lnTo>
                  <a:pt x="139" y="358"/>
                </a:lnTo>
                <a:close/>
                <a:moveTo>
                  <a:pt x="128" y="345"/>
                </a:moveTo>
                <a:cubicBezTo>
                  <a:pt x="127" y="346"/>
                  <a:pt x="127" y="347"/>
                  <a:pt x="127" y="349"/>
                </a:cubicBezTo>
                <a:cubicBezTo>
                  <a:pt x="129" y="352"/>
                  <a:pt x="129" y="346"/>
                  <a:pt x="128" y="345"/>
                </a:cubicBezTo>
                <a:moveTo>
                  <a:pt x="122" y="340"/>
                </a:moveTo>
                <a:cubicBezTo>
                  <a:pt x="122" y="346"/>
                  <a:pt x="120" y="338"/>
                  <a:pt x="119" y="340"/>
                </a:cubicBezTo>
                <a:cubicBezTo>
                  <a:pt x="119" y="343"/>
                  <a:pt x="120" y="346"/>
                  <a:pt x="120" y="350"/>
                </a:cubicBezTo>
                <a:cubicBezTo>
                  <a:pt x="120" y="352"/>
                  <a:pt x="122" y="349"/>
                  <a:pt x="122" y="352"/>
                </a:cubicBezTo>
                <a:cubicBezTo>
                  <a:pt x="121" y="353"/>
                  <a:pt x="119" y="354"/>
                  <a:pt x="119" y="357"/>
                </a:cubicBezTo>
                <a:cubicBezTo>
                  <a:pt x="120" y="359"/>
                  <a:pt x="121" y="361"/>
                  <a:pt x="122" y="362"/>
                </a:cubicBezTo>
                <a:cubicBezTo>
                  <a:pt x="123" y="359"/>
                  <a:pt x="123" y="355"/>
                  <a:pt x="121" y="358"/>
                </a:cubicBezTo>
                <a:cubicBezTo>
                  <a:pt x="122" y="355"/>
                  <a:pt x="123" y="354"/>
                  <a:pt x="123" y="351"/>
                </a:cubicBezTo>
                <a:cubicBezTo>
                  <a:pt x="122" y="349"/>
                  <a:pt x="122" y="347"/>
                  <a:pt x="122" y="346"/>
                </a:cubicBezTo>
                <a:cubicBezTo>
                  <a:pt x="123" y="344"/>
                  <a:pt x="123" y="342"/>
                  <a:pt x="122" y="340"/>
                </a:cubicBezTo>
                <a:moveTo>
                  <a:pt x="119" y="337"/>
                </a:moveTo>
                <a:cubicBezTo>
                  <a:pt x="120" y="336"/>
                  <a:pt x="120" y="337"/>
                  <a:pt x="121" y="338"/>
                </a:cubicBezTo>
                <a:cubicBezTo>
                  <a:pt x="121" y="336"/>
                  <a:pt x="123" y="338"/>
                  <a:pt x="123" y="335"/>
                </a:cubicBezTo>
                <a:cubicBezTo>
                  <a:pt x="122" y="333"/>
                  <a:pt x="118" y="334"/>
                  <a:pt x="119" y="337"/>
                </a:cubicBezTo>
                <a:moveTo>
                  <a:pt x="137" y="134"/>
                </a:moveTo>
                <a:cubicBezTo>
                  <a:pt x="137" y="133"/>
                  <a:pt x="137" y="133"/>
                  <a:pt x="136" y="132"/>
                </a:cubicBezTo>
                <a:cubicBezTo>
                  <a:pt x="136" y="133"/>
                  <a:pt x="134" y="127"/>
                  <a:pt x="134" y="130"/>
                </a:cubicBezTo>
                <a:cubicBezTo>
                  <a:pt x="135" y="131"/>
                  <a:pt x="135" y="131"/>
                  <a:pt x="137" y="134"/>
                </a:cubicBezTo>
                <a:moveTo>
                  <a:pt x="119" y="150"/>
                </a:moveTo>
                <a:cubicBezTo>
                  <a:pt x="119" y="147"/>
                  <a:pt x="120" y="146"/>
                  <a:pt x="119" y="143"/>
                </a:cubicBezTo>
                <a:cubicBezTo>
                  <a:pt x="118" y="144"/>
                  <a:pt x="118" y="149"/>
                  <a:pt x="119" y="150"/>
                </a:cubicBezTo>
                <a:moveTo>
                  <a:pt x="134" y="190"/>
                </a:moveTo>
                <a:cubicBezTo>
                  <a:pt x="133" y="188"/>
                  <a:pt x="134" y="187"/>
                  <a:pt x="134" y="185"/>
                </a:cubicBezTo>
                <a:cubicBezTo>
                  <a:pt x="132" y="185"/>
                  <a:pt x="132" y="190"/>
                  <a:pt x="134" y="190"/>
                </a:cubicBezTo>
                <a:moveTo>
                  <a:pt x="136" y="199"/>
                </a:moveTo>
                <a:cubicBezTo>
                  <a:pt x="135" y="199"/>
                  <a:pt x="135" y="199"/>
                  <a:pt x="135" y="198"/>
                </a:cubicBezTo>
                <a:cubicBezTo>
                  <a:pt x="135" y="198"/>
                  <a:pt x="135" y="198"/>
                  <a:pt x="135" y="197"/>
                </a:cubicBezTo>
                <a:cubicBezTo>
                  <a:pt x="135" y="196"/>
                  <a:pt x="135" y="195"/>
                  <a:pt x="134" y="195"/>
                </a:cubicBezTo>
                <a:cubicBezTo>
                  <a:pt x="134" y="195"/>
                  <a:pt x="134" y="197"/>
                  <a:pt x="134" y="198"/>
                </a:cubicBezTo>
                <a:cubicBezTo>
                  <a:pt x="134" y="199"/>
                  <a:pt x="135" y="200"/>
                  <a:pt x="136" y="199"/>
                </a:cubicBezTo>
                <a:moveTo>
                  <a:pt x="181" y="216"/>
                </a:moveTo>
                <a:cubicBezTo>
                  <a:pt x="180" y="217"/>
                  <a:pt x="180" y="219"/>
                  <a:pt x="179" y="219"/>
                </a:cubicBezTo>
                <a:cubicBezTo>
                  <a:pt x="183" y="219"/>
                  <a:pt x="183" y="219"/>
                  <a:pt x="183" y="219"/>
                </a:cubicBezTo>
                <a:cubicBezTo>
                  <a:pt x="183" y="218"/>
                  <a:pt x="183" y="217"/>
                  <a:pt x="181" y="216"/>
                </a:cubicBezTo>
                <a:moveTo>
                  <a:pt x="232" y="242"/>
                </a:moveTo>
                <a:cubicBezTo>
                  <a:pt x="227" y="239"/>
                  <a:pt x="231" y="238"/>
                  <a:pt x="224" y="236"/>
                </a:cubicBezTo>
                <a:cubicBezTo>
                  <a:pt x="223" y="237"/>
                  <a:pt x="228" y="239"/>
                  <a:pt x="224" y="239"/>
                </a:cubicBezTo>
                <a:cubicBezTo>
                  <a:pt x="227" y="241"/>
                  <a:pt x="230" y="242"/>
                  <a:pt x="232" y="242"/>
                </a:cubicBezTo>
                <a:moveTo>
                  <a:pt x="262" y="257"/>
                </a:moveTo>
                <a:cubicBezTo>
                  <a:pt x="261" y="253"/>
                  <a:pt x="260" y="252"/>
                  <a:pt x="260" y="251"/>
                </a:cubicBezTo>
                <a:cubicBezTo>
                  <a:pt x="260" y="250"/>
                  <a:pt x="260" y="249"/>
                  <a:pt x="259" y="248"/>
                </a:cubicBezTo>
                <a:cubicBezTo>
                  <a:pt x="257" y="248"/>
                  <a:pt x="260" y="253"/>
                  <a:pt x="260" y="255"/>
                </a:cubicBezTo>
                <a:cubicBezTo>
                  <a:pt x="259" y="255"/>
                  <a:pt x="256" y="250"/>
                  <a:pt x="255" y="252"/>
                </a:cubicBezTo>
                <a:cubicBezTo>
                  <a:pt x="257" y="255"/>
                  <a:pt x="258" y="257"/>
                  <a:pt x="258" y="258"/>
                </a:cubicBezTo>
                <a:cubicBezTo>
                  <a:pt x="259" y="259"/>
                  <a:pt x="259" y="259"/>
                  <a:pt x="259" y="259"/>
                </a:cubicBezTo>
                <a:cubicBezTo>
                  <a:pt x="260" y="258"/>
                  <a:pt x="261" y="256"/>
                  <a:pt x="262" y="257"/>
                </a:cubicBezTo>
                <a:moveTo>
                  <a:pt x="221" y="341"/>
                </a:moveTo>
                <a:cubicBezTo>
                  <a:pt x="223" y="340"/>
                  <a:pt x="225" y="339"/>
                  <a:pt x="227" y="338"/>
                </a:cubicBezTo>
                <a:cubicBezTo>
                  <a:pt x="228" y="337"/>
                  <a:pt x="229" y="337"/>
                  <a:pt x="229" y="336"/>
                </a:cubicBezTo>
                <a:cubicBezTo>
                  <a:pt x="227" y="337"/>
                  <a:pt x="225" y="338"/>
                  <a:pt x="223" y="338"/>
                </a:cubicBezTo>
                <a:cubicBezTo>
                  <a:pt x="222" y="339"/>
                  <a:pt x="221" y="339"/>
                  <a:pt x="221" y="341"/>
                </a:cubicBezTo>
                <a:moveTo>
                  <a:pt x="188" y="334"/>
                </a:moveTo>
                <a:cubicBezTo>
                  <a:pt x="189" y="334"/>
                  <a:pt x="191" y="334"/>
                  <a:pt x="193" y="334"/>
                </a:cubicBezTo>
                <a:cubicBezTo>
                  <a:pt x="194" y="332"/>
                  <a:pt x="186" y="332"/>
                  <a:pt x="188" y="334"/>
                </a:cubicBezTo>
                <a:moveTo>
                  <a:pt x="179" y="344"/>
                </a:moveTo>
                <a:cubicBezTo>
                  <a:pt x="182" y="344"/>
                  <a:pt x="185" y="344"/>
                  <a:pt x="185" y="342"/>
                </a:cubicBezTo>
                <a:cubicBezTo>
                  <a:pt x="183" y="343"/>
                  <a:pt x="178" y="342"/>
                  <a:pt x="179" y="344"/>
                </a:cubicBezTo>
                <a:moveTo>
                  <a:pt x="164" y="341"/>
                </a:moveTo>
                <a:cubicBezTo>
                  <a:pt x="165" y="342"/>
                  <a:pt x="165" y="342"/>
                  <a:pt x="165" y="341"/>
                </a:cubicBezTo>
                <a:cubicBezTo>
                  <a:pt x="166" y="341"/>
                  <a:pt x="166" y="341"/>
                  <a:pt x="166" y="341"/>
                </a:cubicBezTo>
                <a:cubicBezTo>
                  <a:pt x="167" y="341"/>
                  <a:pt x="167" y="341"/>
                  <a:pt x="167" y="341"/>
                </a:cubicBezTo>
                <a:cubicBezTo>
                  <a:pt x="169" y="340"/>
                  <a:pt x="170" y="340"/>
                  <a:pt x="168" y="339"/>
                </a:cubicBezTo>
                <a:cubicBezTo>
                  <a:pt x="168" y="340"/>
                  <a:pt x="166" y="339"/>
                  <a:pt x="165" y="339"/>
                </a:cubicBezTo>
                <a:cubicBezTo>
                  <a:pt x="164" y="339"/>
                  <a:pt x="164" y="340"/>
                  <a:pt x="164" y="341"/>
                </a:cubicBezTo>
                <a:moveTo>
                  <a:pt x="148" y="331"/>
                </a:moveTo>
                <a:cubicBezTo>
                  <a:pt x="150" y="333"/>
                  <a:pt x="151" y="334"/>
                  <a:pt x="154" y="334"/>
                </a:cubicBezTo>
                <a:cubicBezTo>
                  <a:pt x="154" y="331"/>
                  <a:pt x="151" y="331"/>
                  <a:pt x="148" y="331"/>
                </a:cubicBezTo>
                <a:moveTo>
                  <a:pt x="145" y="343"/>
                </a:moveTo>
                <a:cubicBezTo>
                  <a:pt x="147" y="344"/>
                  <a:pt x="148" y="343"/>
                  <a:pt x="151" y="345"/>
                </a:cubicBezTo>
                <a:cubicBezTo>
                  <a:pt x="150" y="343"/>
                  <a:pt x="149" y="344"/>
                  <a:pt x="148" y="343"/>
                </a:cubicBezTo>
                <a:cubicBezTo>
                  <a:pt x="147" y="343"/>
                  <a:pt x="143" y="340"/>
                  <a:pt x="145" y="343"/>
                </a:cubicBezTo>
                <a:moveTo>
                  <a:pt x="123" y="330"/>
                </a:moveTo>
                <a:cubicBezTo>
                  <a:pt x="123" y="328"/>
                  <a:pt x="123" y="326"/>
                  <a:pt x="122" y="324"/>
                </a:cubicBezTo>
                <a:cubicBezTo>
                  <a:pt x="122" y="324"/>
                  <a:pt x="122" y="323"/>
                  <a:pt x="122" y="323"/>
                </a:cubicBezTo>
                <a:cubicBezTo>
                  <a:pt x="121" y="322"/>
                  <a:pt x="121" y="322"/>
                  <a:pt x="121" y="322"/>
                </a:cubicBezTo>
                <a:cubicBezTo>
                  <a:pt x="121" y="322"/>
                  <a:pt x="122" y="322"/>
                  <a:pt x="122" y="322"/>
                </a:cubicBezTo>
                <a:cubicBezTo>
                  <a:pt x="122" y="321"/>
                  <a:pt x="122" y="321"/>
                  <a:pt x="122" y="320"/>
                </a:cubicBezTo>
                <a:cubicBezTo>
                  <a:pt x="122" y="320"/>
                  <a:pt x="121" y="320"/>
                  <a:pt x="121" y="320"/>
                </a:cubicBezTo>
                <a:cubicBezTo>
                  <a:pt x="120" y="320"/>
                  <a:pt x="120" y="320"/>
                  <a:pt x="120" y="320"/>
                </a:cubicBezTo>
                <a:cubicBezTo>
                  <a:pt x="120" y="320"/>
                  <a:pt x="120" y="320"/>
                  <a:pt x="120" y="320"/>
                </a:cubicBezTo>
                <a:cubicBezTo>
                  <a:pt x="120" y="320"/>
                  <a:pt x="120" y="320"/>
                  <a:pt x="120" y="320"/>
                </a:cubicBezTo>
                <a:cubicBezTo>
                  <a:pt x="120" y="321"/>
                  <a:pt x="119" y="322"/>
                  <a:pt x="119" y="322"/>
                </a:cubicBezTo>
                <a:cubicBezTo>
                  <a:pt x="119" y="323"/>
                  <a:pt x="119" y="325"/>
                  <a:pt x="120" y="326"/>
                </a:cubicBezTo>
                <a:cubicBezTo>
                  <a:pt x="120" y="325"/>
                  <a:pt x="123" y="329"/>
                  <a:pt x="123" y="330"/>
                </a:cubicBezTo>
                <a:moveTo>
                  <a:pt x="136" y="322"/>
                </a:moveTo>
                <a:cubicBezTo>
                  <a:pt x="136" y="320"/>
                  <a:pt x="131" y="321"/>
                  <a:pt x="129" y="320"/>
                </a:cubicBezTo>
                <a:cubicBezTo>
                  <a:pt x="128" y="321"/>
                  <a:pt x="128" y="321"/>
                  <a:pt x="126" y="321"/>
                </a:cubicBezTo>
                <a:cubicBezTo>
                  <a:pt x="125" y="319"/>
                  <a:pt x="124" y="319"/>
                  <a:pt x="122" y="319"/>
                </a:cubicBezTo>
                <a:cubicBezTo>
                  <a:pt x="123" y="321"/>
                  <a:pt x="125" y="320"/>
                  <a:pt x="126" y="322"/>
                </a:cubicBezTo>
                <a:cubicBezTo>
                  <a:pt x="124" y="322"/>
                  <a:pt x="123" y="322"/>
                  <a:pt x="123" y="323"/>
                </a:cubicBezTo>
                <a:cubicBezTo>
                  <a:pt x="123" y="323"/>
                  <a:pt x="123" y="323"/>
                  <a:pt x="123" y="324"/>
                </a:cubicBezTo>
                <a:cubicBezTo>
                  <a:pt x="123" y="324"/>
                  <a:pt x="123" y="324"/>
                  <a:pt x="123" y="324"/>
                </a:cubicBezTo>
                <a:cubicBezTo>
                  <a:pt x="123" y="324"/>
                  <a:pt x="123" y="325"/>
                  <a:pt x="123" y="325"/>
                </a:cubicBezTo>
                <a:cubicBezTo>
                  <a:pt x="123" y="325"/>
                  <a:pt x="123" y="325"/>
                  <a:pt x="123" y="325"/>
                </a:cubicBezTo>
                <a:cubicBezTo>
                  <a:pt x="123" y="324"/>
                  <a:pt x="123" y="324"/>
                  <a:pt x="124" y="324"/>
                </a:cubicBezTo>
                <a:cubicBezTo>
                  <a:pt x="124" y="324"/>
                  <a:pt x="124" y="324"/>
                  <a:pt x="124" y="324"/>
                </a:cubicBezTo>
                <a:cubicBezTo>
                  <a:pt x="125" y="324"/>
                  <a:pt x="125" y="324"/>
                  <a:pt x="126" y="323"/>
                </a:cubicBezTo>
                <a:cubicBezTo>
                  <a:pt x="127" y="323"/>
                  <a:pt x="128" y="323"/>
                  <a:pt x="129" y="322"/>
                </a:cubicBezTo>
                <a:cubicBezTo>
                  <a:pt x="131" y="322"/>
                  <a:pt x="134" y="321"/>
                  <a:pt x="136" y="322"/>
                </a:cubicBezTo>
                <a:moveTo>
                  <a:pt x="183" y="326"/>
                </a:moveTo>
                <a:cubicBezTo>
                  <a:pt x="183" y="325"/>
                  <a:pt x="182" y="325"/>
                  <a:pt x="182" y="324"/>
                </a:cubicBezTo>
                <a:cubicBezTo>
                  <a:pt x="179" y="325"/>
                  <a:pt x="180" y="325"/>
                  <a:pt x="177" y="324"/>
                </a:cubicBezTo>
                <a:cubicBezTo>
                  <a:pt x="176" y="326"/>
                  <a:pt x="184" y="326"/>
                  <a:pt x="183" y="326"/>
                </a:cubicBezTo>
                <a:moveTo>
                  <a:pt x="203" y="323"/>
                </a:moveTo>
                <a:cubicBezTo>
                  <a:pt x="200" y="323"/>
                  <a:pt x="199" y="323"/>
                  <a:pt x="199" y="324"/>
                </a:cubicBezTo>
                <a:cubicBezTo>
                  <a:pt x="200" y="324"/>
                  <a:pt x="201" y="325"/>
                  <a:pt x="203" y="324"/>
                </a:cubicBezTo>
                <a:lnTo>
                  <a:pt x="203" y="323"/>
                </a:lnTo>
                <a:close/>
                <a:moveTo>
                  <a:pt x="210" y="321"/>
                </a:moveTo>
                <a:cubicBezTo>
                  <a:pt x="208" y="320"/>
                  <a:pt x="207" y="318"/>
                  <a:pt x="203" y="319"/>
                </a:cubicBezTo>
                <a:cubicBezTo>
                  <a:pt x="203" y="322"/>
                  <a:pt x="205" y="320"/>
                  <a:pt x="206" y="321"/>
                </a:cubicBezTo>
                <a:cubicBezTo>
                  <a:pt x="206" y="321"/>
                  <a:pt x="204" y="322"/>
                  <a:pt x="206" y="322"/>
                </a:cubicBezTo>
                <a:cubicBezTo>
                  <a:pt x="207" y="322"/>
                  <a:pt x="209" y="322"/>
                  <a:pt x="210" y="321"/>
                </a:cubicBezTo>
                <a:moveTo>
                  <a:pt x="233" y="260"/>
                </a:moveTo>
                <a:cubicBezTo>
                  <a:pt x="235" y="262"/>
                  <a:pt x="236" y="265"/>
                  <a:pt x="238" y="265"/>
                </a:cubicBezTo>
                <a:cubicBezTo>
                  <a:pt x="236" y="262"/>
                  <a:pt x="237" y="261"/>
                  <a:pt x="235" y="258"/>
                </a:cubicBezTo>
                <a:lnTo>
                  <a:pt x="233" y="260"/>
                </a:lnTo>
                <a:close/>
                <a:moveTo>
                  <a:pt x="215" y="124"/>
                </a:moveTo>
                <a:cubicBezTo>
                  <a:pt x="215" y="125"/>
                  <a:pt x="213" y="126"/>
                  <a:pt x="210" y="126"/>
                </a:cubicBezTo>
                <a:cubicBezTo>
                  <a:pt x="212" y="126"/>
                  <a:pt x="211" y="128"/>
                  <a:pt x="214" y="128"/>
                </a:cubicBezTo>
                <a:cubicBezTo>
                  <a:pt x="214" y="127"/>
                  <a:pt x="219" y="124"/>
                  <a:pt x="215" y="124"/>
                </a:cubicBezTo>
                <a:moveTo>
                  <a:pt x="237" y="124"/>
                </a:moveTo>
                <a:cubicBezTo>
                  <a:pt x="236" y="124"/>
                  <a:pt x="236" y="123"/>
                  <a:pt x="236" y="123"/>
                </a:cubicBezTo>
                <a:cubicBezTo>
                  <a:pt x="233" y="122"/>
                  <a:pt x="233" y="124"/>
                  <a:pt x="231" y="124"/>
                </a:cubicBezTo>
                <a:cubicBezTo>
                  <a:pt x="233" y="124"/>
                  <a:pt x="237" y="125"/>
                  <a:pt x="237" y="124"/>
                </a:cubicBezTo>
                <a:moveTo>
                  <a:pt x="41" y="123"/>
                </a:moveTo>
                <a:cubicBezTo>
                  <a:pt x="41" y="121"/>
                  <a:pt x="45" y="120"/>
                  <a:pt x="43" y="118"/>
                </a:cubicBezTo>
                <a:cubicBezTo>
                  <a:pt x="42" y="119"/>
                  <a:pt x="40" y="122"/>
                  <a:pt x="41" y="123"/>
                </a:cubicBezTo>
                <a:moveTo>
                  <a:pt x="36" y="137"/>
                </a:moveTo>
                <a:cubicBezTo>
                  <a:pt x="36" y="136"/>
                  <a:pt x="36" y="135"/>
                  <a:pt x="38" y="136"/>
                </a:cubicBezTo>
                <a:cubicBezTo>
                  <a:pt x="38" y="133"/>
                  <a:pt x="37" y="132"/>
                  <a:pt x="38" y="129"/>
                </a:cubicBezTo>
                <a:cubicBezTo>
                  <a:pt x="37" y="128"/>
                  <a:pt x="34" y="133"/>
                  <a:pt x="35" y="134"/>
                </a:cubicBezTo>
                <a:cubicBezTo>
                  <a:pt x="35" y="135"/>
                  <a:pt x="36" y="134"/>
                  <a:pt x="36" y="135"/>
                </a:cubicBezTo>
                <a:cubicBezTo>
                  <a:pt x="35" y="135"/>
                  <a:pt x="33" y="138"/>
                  <a:pt x="36" y="137"/>
                </a:cubicBezTo>
                <a:moveTo>
                  <a:pt x="37" y="154"/>
                </a:moveTo>
                <a:cubicBezTo>
                  <a:pt x="39" y="155"/>
                  <a:pt x="40" y="149"/>
                  <a:pt x="39" y="149"/>
                </a:cubicBezTo>
                <a:cubicBezTo>
                  <a:pt x="38" y="150"/>
                  <a:pt x="38" y="152"/>
                  <a:pt x="37" y="154"/>
                </a:cubicBezTo>
                <a:moveTo>
                  <a:pt x="34" y="440"/>
                </a:moveTo>
                <a:cubicBezTo>
                  <a:pt x="33" y="443"/>
                  <a:pt x="37" y="443"/>
                  <a:pt x="36" y="440"/>
                </a:cubicBezTo>
                <a:lnTo>
                  <a:pt x="34" y="440"/>
                </a:lnTo>
                <a:close/>
                <a:moveTo>
                  <a:pt x="33" y="414"/>
                </a:moveTo>
                <a:cubicBezTo>
                  <a:pt x="31" y="413"/>
                  <a:pt x="31" y="416"/>
                  <a:pt x="31" y="419"/>
                </a:cubicBezTo>
                <a:cubicBezTo>
                  <a:pt x="33" y="420"/>
                  <a:pt x="33" y="417"/>
                  <a:pt x="33" y="414"/>
                </a:cubicBezTo>
                <a:moveTo>
                  <a:pt x="79" y="403"/>
                </a:moveTo>
                <a:cubicBezTo>
                  <a:pt x="78" y="404"/>
                  <a:pt x="75" y="402"/>
                  <a:pt x="75" y="406"/>
                </a:cubicBezTo>
                <a:cubicBezTo>
                  <a:pt x="76" y="407"/>
                  <a:pt x="77" y="407"/>
                  <a:pt x="78" y="407"/>
                </a:cubicBezTo>
                <a:cubicBezTo>
                  <a:pt x="78" y="405"/>
                  <a:pt x="79" y="405"/>
                  <a:pt x="79" y="403"/>
                </a:cubicBezTo>
                <a:moveTo>
                  <a:pt x="80" y="378"/>
                </a:moveTo>
                <a:cubicBezTo>
                  <a:pt x="79" y="378"/>
                  <a:pt x="79" y="379"/>
                  <a:pt x="78" y="380"/>
                </a:cubicBezTo>
                <a:cubicBezTo>
                  <a:pt x="77" y="379"/>
                  <a:pt x="75" y="378"/>
                  <a:pt x="75" y="382"/>
                </a:cubicBezTo>
                <a:cubicBezTo>
                  <a:pt x="76" y="382"/>
                  <a:pt x="76" y="381"/>
                  <a:pt x="77" y="381"/>
                </a:cubicBezTo>
                <a:cubicBezTo>
                  <a:pt x="77" y="383"/>
                  <a:pt x="77" y="384"/>
                  <a:pt x="79" y="384"/>
                </a:cubicBezTo>
                <a:cubicBezTo>
                  <a:pt x="78" y="380"/>
                  <a:pt x="79" y="380"/>
                  <a:pt x="80" y="378"/>
                </a:cubicBezTo>
                <a:moveTo>
                  <a:pt x="24" y="374"/>
                </a:moveTo>
                <a:cubicBezTo>
                  <a:pt x="24" y="376"/>
                  <a:pt x="22" y="383"/>
                  <a:pt x="25" y="382"/>
                </a:cubicBezTo>
                <a:cubicBezTo>
                  <a:pt x="27" y="382"/>
                  <a:pt x="24" y="381"/>
                  <a:pt x="24" y="379"/>
                </a:cubicBezTo>
                <a:cubicBezTo>
                  <a:pt x="25" y="379"/>
                  <a:pt x="26" y="378"/>
                  <a:pt x="26" y="377"/>
                </a:cubicBezTo>
                <a:cubicBezTo>
                  <a:pt x="23" y="378"/>
                  <a:pt x="25" y="373"/>
                  <a:pt x="24" y="374"/>
                </a:cubicBezTo>
                <a:moveTo>
                  <a:pt x="75" y="369"/>
                </a:moveTo>
                <a:cubicBezTo>
                  <a:pt x="75" y="372"/>
                  <a:pt x="76" y="375"/>
                  <a:pt x="78" y="374"/>
                </a:cubicBezTo>
                <a:cubicBezTo>
                  <a:pt x="78" y="370"/>
                  <a:pt x="74" y="368"/>
                  <a:pt x="76" y="364"/>
                </a:cubicBezTo>
                <a:cubicBezTo>
                  <a:pt x="75" y="364"/>
                  <a:pt x="75" y="368"/>
                  <a:pt x="75" y="369"/>
                </a:cubicBezTo>
                <a:moveTo>
                  <a:pt x="72" y="358"/>
                </a:moveTo>
                <a:cubicBezTo>
                  <a:pt x="73" y="359"/>
                  <a:pt x="74" y="362"/>
                  <a:pt x="76" y="363"/>
                </a:cubicBezTo>
                <a:cubicBezTo>
                  <a:pt x="76" y="358"/>
                  <a:pt x="73" y="353"/>
                  <a:pt x="72" y="358"/>
                </a:cubicBezTo>
                <a:moveTo>
                  <a:pt x="25" y="298"/>
                </a:moveTo>
                <a:cubicBezTo>
                  <a:pt x="25" y="296"/>
                  <a:pt x="27" y="297"/>
                  <a:pt x="27" y="293"/>
                </a:cubicBezTo>
                <a:cubicBezTo>
                  <a:pt x="25" y="293"/>
                  <a:pt x="24" y="297"/>
                  <a:pt x="25" y="298"/>
                </a:cubicBezTo>
                <a:moveTo>
                  <a:pt x="44" y="227"/>
                </a:moveTo>
                <a:cubicBezTo>
                  <a:pt x="46" y="227"/>
                  <a:pt x="46" y="227"/>
                  <a:pt x="46" y="227"/>
                </a:cubicBezTo>
                <a:cubicBezTo>
                  <a:pt x="46" y="224"/>
                  <a:pt x="46" y="224"/>
                  <a:pt x="46" y="224"/>
                </a:cubicBezTo>
                <a:cubicBezTo>
                  <a:pt x="45" y="223"/>
                  <a:pt x="44" y="224"/>
                  <a:pt x="44" y="227"/>
                </a:cubicBezTo>
                <a:moveTo>
                  <a:pt x="52" y="105"/>
                </a:moveTo>
                <a:cubicBezTo>
                  <a:pt x="51" y="108"/>
                  <a:pt x="51" y="115"/>
                  <a:pt x="52" y="113"/>
                </a:cubicBezTo>
                <a:cubicBezTo>
                  <a:pt x="52" y="111"/>
                  <a:pt x="53" y="104"/>
                  <a:pt x="52" y="105"/>
                </a:cubicBezTo>
                <a:moveTo>
                  <a:pt x="58" y="94"/>
                </a:moveTo>
                <a:cubicBezTo>
                  <a:pt x="57" y="96"/>
                  <a:pt x="56" y="95"/>
                  <a:pt x="55" y="99"/>
                </a:cubicBezTo>
                <a:cubicBezTo>
                  <a:pt x="57" y="99"/>
                  <a:pt x="59" y="96"/>
                  <a:pt x="58" y="94"/>
                </a:cubicBezTo>
                <a:moveTo>
                  <a:pt x="52" y="84"/>
                </a:moveTo>
                <a:cubicBezTo>
                  <a:pt x="54" y="84"/>
                  <a:pt x="53" y="78"/>
                  <a:pt x="53" y="77"/>
                </a:cubicBezTo>
                <a:cubicBezTo>
                  <a:pt x="52" y="79"/>
                  <a:pt x="51" y="81"/>
                  <a:pt x="52" y="84"/>
                </a:cubicBezTo>
                <a:moveTo>
                  <a:pt x="66" y="51"/>
                </a:moveTo>
                <a:cubicBezTo>
                  <a:pt x="66" y="54"/>
                  <a:pt x="65" y="52"/>
                  <a:pt x="64" y="53"/>
                </a:cubicBezTo>
                <a:cubicBezTo>
                  <a:pt x="62" y="57"/>
                  <a:pt x="62" y="60"/>
                  <a:pt x="62" y="62"/>
                </a:cubicBezTo>
                <a:cubicBezTo>
                  <a:pt x="62" y="62"/>
                  <a:pt x="61" y="63"/>
                  <a:pt x="61" y="64"/>
                </a:cubicBezTo>
                <a:cubicBezTo>
                  <a:pt x="61" y="69"/>
                  <a:pt x="58" y="76"/>
                  <a:pt x="57" y="82"/>
                </a:cubicBezTo>
                <a:cubicBezTo>
                  <a:pt x="58" y="81"/>
                  <a:pt x="56" y="87"/>
                  <a:pt x="58" y="84"/>
                </a:cubicBezTo>
                <a:cubicBezTo>
                  <a:pt x="58" y="82"/>
                  <a:pt x="57" y="82"/>
                  <a:pt x="58" y="80"/>
                </a:cubicBezTo>
                <a:cubicBezTo>
                  <a:pt x="59" y="80"/>
                  <a:pt x="61" y="77"/>
                  <a:pt x="61" y="75"/>
                </a:cubicBezTo>
                <a:cubicBezTo>
                  <a:pt x="62" y="73"/>
                  <a:pt x="61" y="73"/>
                  <a:pt x="62" y="70"/>
                </a:cubicBezTo>
                <a:cubicBezTo>
                  <a:pt x="63" y="68"/>
                  <a:pt x="65" y="65"/>
                  <a:pt x="65" y="63"/>
                </a:cubicBezTo>
                <a:cubicBezTo>
                  <a:pt x="65" y="62"/>
                  <a:pt x="65" y="62"/>
                  <a:pt x="65" y="61"/>
                </a:cubicBezTo>
                <a:cubicBezTo>
                  <a:pt x="66" y="59"/>
                  <a:pt x="69" y="53"/>
                  <a:pt x="66" y="51"/>
                </a:cubicBezTo>
                <a:moveTo>
                  <a:pt x="164" y="30"/>
                </a:moveTo>
                <a:cubicBezTo>
                  <a:pt x="162" y="30"/>
                  <a:pt x="160" y="29"/>
                  <a:pt x="158" y="28"/>
                </a:cubicBezTo>
                <a:cubicBezTo>
                  <a:pt x="155" y="28"/>
                  <a:pt x="155" y="29"/>
                  <a:pt x="153" y="29"/>
                </a:cubicBezTo>
                <a:cubicBezTo>
                  <a:pt x="152" y="29"/>
                  <a:pt x="152" y="29"/>
                  <a:pt x="152" y="29"/>
                </a:cubicBezTo>
                <a:cubicBezTo>
                  <a:pt x="151" y="29"/>
                  <a:pt x="151" y="29"/>
                  <a:pt x="151" y="29"/>
                </a:cubicBezTo>
                <a:cubicBezTo>
                  <a:pt x="146" y="29"/>
                  <a:pt x="143" y="30"/>
                  <a:pt x="142" y="31"/>
                </a:cubicBezTo>
                <a:cubicBezTo>
                  <a:pt x="146" y="32"/>
                  <a:pt x="151" y="31"/>
                  <a:pt x="157" y="31"/>
                </a:cubicBezTo>
                <a:cubicBezTo>
                  <a:pt x="159" y="31"/>
                  <a:pt x="163" y="33"/>
                  <a:pt x="164" y="30"/>
                </a:cubicBezTo>
                <a:moveTo>
                  <a:pt x="305" y="24"/>
                </a:moveTo>
                <a:cubicBezTo>
                  <a:pt x="303" y="23"/>
                  <a:pt x="301" y="21"/>
                  <a:pt x="299" y="21"/>
                </a:cubicBezTo>
                <a:cubicBezTo>
                  <a:pt x="297" y="23"/>
                  <a:pt x="305" y="25"/>
                  <a:pt x="305" y="24"/>
                </a:cubicBezTo>
                <a:moveTo>
                  <a:pt x="285" y="22"/>
                </a:moveTo>
                <a:cubicBezTo>
                  <a:pt x="289" y="24"/>
                  <a:pt x="290" y="20"/>
                  <a:pt x="288" y="19"/>
                </a:cubicBezTo>
                <a:cubicBezTo>
                  <a:pt x="288" y="21"/>
                  <a:pt x="284" y="19"/>
                  <a:pt x="285" y="22"/>
                </a:cubicBezTo>
                <a:moveTo>
                  <a:pt x="289" y="26"/>
                </a:moveTo>
                <a:cubicBezTo>
                  <a:pt x="287" y="25"/>
                  <a:pt x="288" y="24"/>
                  <a:pt x="285" y="23"/>
                </a:cubicBezTo>
                <a:cubicBezTo>
                  <a:pt x="279" y="23"/>
                  <a:pt x="287" y="28"/>
                  <a:pt x="289" y="26"/>
                </a:cubicBezTo>
                <a:moveTo>
                  <a:pt x="166" y="28"/>
                </a:moveTo>
                <a:cubicBezTo>
                  <a:pt x="166" y="30"/>
                  <a:pt x="168" y="30"/>
                  <a:pt x="168" y="32"/>
                </a:cubicBezTo>
                <a:cubicBezTo>
                  <a:pt x="167" y="32"/>
                  <a:pt x="166" y="32"/>
                  <a:pt x="166" y="32"/>
                </a:cubicBezTo>
                <a:cubicBezTo>
                  <a:pt x="171" y="32"/>
                  <a:pt x="172" y="28"/>
                  <a:pt x="166" y="28"/>
                </a:cubicBezTo>
                <a:moveTo>
                  <a:pt x="219" y="59"/>
                </a:moveTo>
                <a:cubicBezTo>
                  <a:pt x="217" y="58"/>
                  <a:pt x="213" y="59"/>
                  <a:pt x="211" y="59"/>
                </a:cubicBezTo>
                <a:cubicBezTo>
                  <a:pt x="215" y="59"/>
                  <a:pt x="217" y="61"/>
                  <a:pt x="219" y="59"/>
                </a:cubicBezTo>
                <a:moveTo>
                  <a:pt x="243" y="60"/>
                </a:moveTo>
                <a:cubicBezTo>
                  <a:pt x="240" y="61"/>
                  <a:pt x="240" y="59"/>
                  <a:pt x="237" y="59"/>
                </a:cubicBezTo>
                <a:cubicBezTo>
                  <a:pt x="237" y="60"/>
                  <a:pt x="235" y="60"/>
                  <a:pt x="237" y="62"/>
                </a:cubicBezTo>
                <a:cubicBezTo>
                  <a:pt x="239" y="61"/>
                  <a:pt x="243" y="63"/>
                  <a:pt x="243" y="60"/>
                </a:cubicBezTo>
                <a:moveTo>
                  <a:pt x="290" y="69"/>
                </a:moveTo>
                <a:cubicBezTo>
                  <a:pt x="290" y="68"/>
                  <a:pt x="287" y="67"/>
                  <a:pt x="287" y="68"/>
                </a:cubicBezTo>
                <a:cubicBezTo>
                  <a:pt x="287" y="69"/>
                  <a:pt x="290" y="70"/>
                  <a:pt x="290" y="69"/>
                </a:cubicBezTo>
                <a:moveTo>
                  <a:pt x="298" y="38"/>
                </a:moveTo>
                <a:cubicBezTo>
                  <a:pt x="295" y="36"/>
                  <a:pt x="294" y="37"/>
                  <a:pt x="291" y="36"/>
                </a:cubicBezTo>
                <a:cubicBezTo>
                  <a:pt x="292" y="34"/>
                  <a:pt x="287" y="34"/>
                  <a:pt x="287" y="34"/>
                </a:cubicBezTo>
                <a:cubicBezTo>
                  <a:pt x="285" y="34"/>
                  <a:pt x="285" y="32"/>
                  <a:pt x="283" y="31"/>
                </a:cubicBezTo>
                <a:cubicBezTo>
                  <a:pt x="283" y="34"/>
                  <a:pt x="277" y="31"/>
                  <a:pt x="276" y="33"/>
                </a:cubicBezTo>
                <a:cubicBezTo>
                  <a:pt x="274" y="32"/>
                  <a:pt x="271" y="32"/>
                  <a:pt x="272" y="31"/>
                </a:cubicBezTo>
                <a:cubicBezTo>
                  <a:pt x="276" y="31"/>
                  <a:pt x="276" y="33"/>
                  <a:pt x="277" y="31"/>
                </a:cubicBezTo>
                <a:cubicBezTo>
                  <a:pt x="276" y="30"/>
                  <a:pt x="275" y="30"/>
                  <a:pt x="273" y="30"/>
                </a:cubicBezTo>
                <a:cubicBezTo>
                  <a:pt x="271" y="30"/>
                  <a:pt x="264" y="32"/>
                  <a:pt x="264" y="29"/>
                </a:cubicBezTo>
                <a:cubicBezTo>
                  <a:pt x="264" y="29"/>
                  <a:pt x="265" y="29"/>
                  <a:pt x="264" y="29"/>
                </a:cubicBezTo>
                <a:cubicBezTo>
                  <a:pt x="262" y="30"/>
                  <a:pt x="259" y="25"/>
                  <a:pt x="257" y="28"/>
                </a:cubicBezTo>
                <a:cubicBezTo>
                  <a:pt x="257" y="29"/>
                  <a:pt x="261" y="29"/>
                  <a:pt x="261" y="30"/>
                </a:cubicBezTo>
                <a:cubicBezTo>
                  <a:pt x="256" y="29"/>
                  <a:pt x="253" y="27"/>
                  <a:pt x="250" y="29"/>
                </a:cubicBezTo>
                <a:cubicBezTo>
                  <a:pt x="249" y="29"/>
                  <a:pt x="249" y="27"/>
                  <a:pt x="248" y="27"/>
                </a:cubicBezTo>
                <a:cubicBezTo>
                  <a:pt x="247" y="27"/>
                  <a:pt x="242" y="26"/>
                  <a:pt x="241" y="26"/>
                </a:cubicBezTo>
                <a:cubicBezTo>
                  <a:pt x="241" y="26"/>
                  <a:pt x="242" y="25"/>
                  <a:pt x="242" y="25"/>
                </a:cubicBezTo>
                <a:cubicBezTo>
                  <a:pt x="240" y="25"/>
                  <a:pt x="237" y="26"/>
                  <a:pt x="236" y="25"/>
                </a:cubicBezTo>
                <a:cubicBezTo>
                  <a:pt x="236" y="24"/>
                  <a:pt x="236" y="23"/>
                  <a:pt x="235" y="23"/>
                </a:cubicBezTo>
                <a:cubicBezTo>
                  <a:pt x="233" y="24"/>
                  <a:pt x="235" y="25"/>
                  <a:pt x="235" y="26"/>
                </a:cubicBezTo>
                <a:cubicBezTo>
                  <a:pt x="231" y="26"/>
                  <a:pt x="234" y="28"/>
                  <a:pt x="229" y="29"/>
                </a:cubicBezTo>
                <a:cubicBezTo>
                  <a:pt x="227" y="28"/>
                  <a:pt x="228" y="27"/>
                  <a:pt x="226" y="27"/>
                </a:cubicBezTo>
                <a:cubicBezTo>
                  <a:pt x="225" y="28"/>
                  <a:pt x="223" y="28"/>
                  <a:pt x="222" y="28"/>
                </a:cubicBezTo>
                <a:cubicBezTo>
                  <a:pt x="216" y="28"/>
                  <a:pt x="209" y="28"/>
                  <a:pt x="202" y="27"/>
                </a:cubicBezTo>
                <a:cubicBezTo>
                  <a:pt x="201" y="28"/>
                  <a:pt x="201" y="29"/>
                  <a:pt x="198" y="28"/>
                </a:cubicBezTo>
                <a:cubicBezTo>
                  <a:pt x="188" y="28"/>
                  <a:pt x="183" y="29"/>
                  <a:pt x="172" y="28"/>
                </a:cubicBezTo>
                <a:cubicBezTo>
                  <a:pt x="171" y="33"/>
                  <a:pt x="179" y="30"/>
                  <a:pt x="183" y="30"/>
                </a:cubicBezTo>
                <a:cubicBezTo>
                  <a:pt x="189" y="30"/>
                  <a:pt x="194" y="32"/>
                  <a:pt x="199" y="32"/>
                </a:cubicBezTo>
                <a:cubicBezTo>
                  <a:pt x="199" y="31"/>
                  <a:pt x="200" y="31"/>
                  <a:pt x="201" y="30"/>
                </a:cubicBezTo>
                <a:cubicBezTo>
                  <a:pt x="209" y="32"/>
                  <a:pt x="214" y="31"/>
                  <a:pt x="221" y="30"/>
                </a:cubicBezTo>
                <a:cubicBezTo>
                  <a:pt x="222" y="32"/>
                  <a:pt x="218" y="32"/>
                  <a:pt x="222" y="32"/>
                </a:cubicBezTo>
                <a:cubicBezTo>
                  <a:pt x="223" y="31"/>
                  <a:pt x="226" y="31"/>
                  <a:pt x="227" y="30"/>
                </a:cubicBezTo>
                <a:cubicBezTo>
                  <a:pt x="234" y="31"/>
                  <a:pt x="241" y="31"/>
                  <a:pt x="244" y="33"/>
                </a:cubicBezTo>
                <a:cubicBezTo>
                  <a:pt x="248" y="32"/>
                  <a:pt x="252" y="33"/>
                  <a:pt x="255" y="34"/>
                </a:cubicBezTo>
                <a:cubicBezTo>
                  <a:pt x="254" y="31"/>
                  <a:pt x="260" y="33"/>
                  <a:pt x="262" y="33"/>
                </a:cubicBezTo>
                <a:cubicBezTo>
                  <a:pt x="262" y="34"/>
                  <a:pt x="259" y="33"/>
                  <a:pt x="259" y="35"/>
                </a:cubicBezTo>
                <a:cubicBezTo>
                  <a:pt x="262" y="34"/>
                  <a:pt x="263" y="35"/>
                  <a:pt x="267" y="36"/>
                </a:cubicBezTo>
                <a:cubicBezTo>
                  <a:pt x="269" y="34"/>
                  <a:pt x="263" y="35"/>
                  <a:pt x="264" y="34"/>
                </a:cubicBezTo>
                <a:cubicBezTo>
                  <a:pt x="265" y="31"/>
                  <a:pt x="268" y="34"/>
                  <a:pt x="273" y="35"/>
                </a:cubicBezTo>
                <a:cubicBezTo>
                  <a:pt x="273" y="34"/>
                  <a:pt x="273" y="33"/>
                  <a:pt x="275" y="34"/>
                </a:cubicBezTo>
                <a:cubicBezTo>
                  <a:pt x="272" y="35"/>
                  <a:pt x="275" y="34"/>
                  <a:pt x="278" y="35"/>
                </a:cubicBezTo>
                <a:cubicBezTo>
                  <a:pt x="282" y="36"/>
                  <a:pt x="284" y="37"/>
                  <a:pt x="286" y="36"/>
                </a:cubicBezTo>
                <a:cubicBezTo>
                  <a:pt x="286" y="37"/>
                  <a:pt x="286" y="38"/>
                  <a:pt x="285" y="38"/>
                </a:cubicBezTo>
                <a:cubicBezTo>
                  <a:pt x="288" y="40"/>
                  <a:pt x="288" y="38"/>
                  <a:pt x="290" y="38"/>
                </a:cubicBezTo>
                <a:cubicBezTo>
                  <a:pt x="296" y="40"/>
                  <a:pt x="302" y="42"/>
                  <a:pt x="302" y="44"/>
                </a:cubicBezTo>
                <a:cubicBezTo>
                  <a:pt x="302" y="45"/>
                  <a:pt x="300" y="45"/>
                  <a:pt x="302" y="46"/>
                </a:cubicBezTo>
                <a:cubicBezTo>
                  <a:pt x="303" y="46"/>
                  <a:pt x="304" y="44"/>
                  <a:pt x="306" y="44"/>
                </a:cubicBezTo>
                <a:cubicBezTo>
                  <a:pt x="308" y="45"/>
                  <a:pt x="308" y="49"/>
                  <a:pt x="311" y="47"/>
                </a:cubicBezTo>
                <a:cubicBezTo>
                  <a:pt x="307" y="44"/>
                  <a:pt x="304" y="44"/>
                  <a:pt x="303" y="42"/>
                </a:cubicBezTo>
                <a:cubicBezTo>
                  <a:pt x="305" y="42"/>
                  <a:pt x="308" y="43"/>
                  <a:pt x="310" y="44"/>
                </a:cubicBezTo>
                <a:cubicBezTo>
                  <a:pt x="314" y="46"/>
                  <a:pt x="311" y="45"/>
                  <a:pt x="314" y="47"/>
                </a:cubicBezTo>
                <a:cubicBezTo>
                  <a:pt x="316" y="47"/>
                  <a:pt x="316" y="46"/>
                  <a:pt x="315" y="45"/>
                </a:cubicBezTo>
                <a:cubicBezTo>
                  <a:pt x="314" y="44"/>
                  <a:pt x="312" y="42"/>
                  <a:pt x="309" y="41"/>
                </a:cubicBezTo>
                <a:cubicBezTo>
                  <a:pt x="304" y="38"/>
                  <a:pt x="299" y="37"/>
                  <a:pt x="298" y="38"/>
                </a:cubicBezTo>
                <a:moveTo>
                  <a:pt x="334" y="74"/>
                </a:moveTo>
                <a:cubicBezTo>
                  <a:pt x="333" y="73"/>
                  <a:pt x="333" y="74"/>
                  <a:pt x="332" y="75"/>
                </a:cubicBezTo>
                <a:cubicBezTo>
                  <a:pt x="332" y="77"/>
                  <a:pt x="332" y="78"/>
                  <a:pt x="333" y="79"/>
                </a:cubicBezTo>
                <a:cubicBezTo>
                  <a:pt x="334" y="81"/>
                  <a:pt x="335" y="75"/>
                  <a:pt x="334" y="74"/>
                </a:cubicBezTo>
                <a:moveTo>
                  <a:pt x="323" y="115"/>
                </a:moveTo>
                <a:cubicBezTo>
                  <a:pt x="324" y="114"/>
                  <a:pt x="326" y="113"/>
                  <a:pt x="328" y="112"/>
                </a:cubicBezTo>
                <a:cubicBezTo>
                  <a:pt x="330" y="110"/>
                  <a:pt x="332" y="109"/>
                  <a:pt x="333" y="109"/>
                </a:cubicBezTo>
                <a:cubicBezTo>
                  <a:pt x="332" y="109"/>
                  <a:pt x="331" y="109"/>
                  <a:pt x="329" y="109"/>
                </a:cubicBezTo>
                <a:cubicBezTo>
                  <a:pt x="327" y="110"/>
                  <a:pt x="326" y="110"/>
                  <a:pt x="325" y="111"/>
                </a:cubicBezTo>
                <a:cubicBezTo>
                  <a:pt x="326" y="111"/>
                  <a:pt x="327" y="111"/>
                  <a:pt x="327" y="111"/>
                </a:cubicBezTo>
                <a:cubicBezTo>
                  <a:pt x="325" y="113"/>
                  <a:pt x="323" y="114"/>
                  <a:pt x="323" y="115"/>
                </a:cubicBezTo>
                <a:moveTo>
                  <a:pt x="312" y="114"/>
                </a:moveTo>
                <a:cubicBezTo>
                  <a:pt x="314" y="114"/>
                  <a:pt x="318" y="112"/>
                  <a:pt x="318" y="110"/>
                </a:cubicBezTo>
                <a:cubicBezTo>
                  <a:pt x="316" y="110"/>
                  <a:pt x="312" y="112"/>
                  <a:pt x="312" y="114"/>
                </a:cubicBezTo>
                <a:moveTo>
                  <a:pt x="308" y="112"/>
                </a:moveTo>
                <a:cubicBezTo>
                  <a:pt x="308" y="114"/>
                  <a:pt x="311" y="113"/>
                  <a:pt x="313" y="111"/>
                </a:cubicBezTo>
                <a:cubicBezTo>
                  <a:pt x="314" y="109"/>
                  <a:pt x="310" y="112"/>
                  <a:pt x="308" y="112"/>
                </a:cubicBezTo>
                <a:moveTo>
                  <a:pt x="295" y="80"/>
                </a:moveTo>
                <a:cubicBezTo>
                  <a:pt x="296" y="81"/>
                  <a:pt x="296" y="80"/>
                  <a:pt x="297" y="79"/>
                </a:cubicBezTo>
                <a:cubicBezTo>
                  <a:pt x="297" y="79"/>
                  <a:pt x="298" y="78"/>
                  <a:pt x="298" y="77"/>
                </a:cubicBezTo>
                <a:cubicBezTo>
                  <a:pt x="296" y="78"/>
                  <a:pt x="295" y="79"/>
                  <a:pt x="295" y="80"/>
                </a:cubicBezTo>
                <a:moveTo>
                  <a:pt x="292" y="77"/>
                </a:moveTo>
                <a:cubicBezTo>
                  <a:pt x="292" y="75"/>
                  <a:pt x="291" y="76"/>
                  <a:pt x="289" y="76"/>
                </a:cubicBezTo>
                <a:cubicBezTo>
                  <a:pt x="289" y="78"/>
                  <a:pt x="291" y="78"/>
                  <a:pt x="292" y="77"/>
                </a:cubicBezTo>
                <a:moveTo>
                  <a:pt x="283" y="83"/>
                </a:moveTo>
                <a:cubicBezTo>
                  <a:pt x="285" y="83"/>
                  <a:pt x="287" y="82"/>
                  <a:pt x="287" y="81"/>
                </a:cubicBezTo>
                <a:cubicBezTo>
                  <a:pt x="285" y="80"/>
                  <a:pt x="282" y="81"/>
                  <a:pt x="283" y="83"/>
                </a:cubicBezTo>
                <a:moveTo>
                  <a:pt x="276" y="114"/>
                </a:moveTo>
                <a:cubicBezTo>
                  <a:pt x="280" y="114"/>
                  <a:pt x="278" y="112"/>
                  <a:pt x="281" y="112"/>
                </a:cubicBezTo>
                <a:cubicBezTo>
                  <a:pt x="283" y="112"/>
                  <a:pt x="292" y="113"/>
                  <a:pt x="292" y="110"/>
                </a:cubicBezTo>
                <a:cubicBezTo>
                  <a:pt x="288" y="110"/>
                  <a:pt x="285" y="112"/>
                  <a:pt x="283" y="111"/>
                </a:cubicBezTo>
                <a:cubicBezTo>
                  <a:pt x="283" y="111"/>
                  <a:pt x="286" y="110"/>
                  <a:pt x="284" y="110"/>
                </a:cubicBezTo>
                <a:cubicBezTo>
                  <a:pt x="283" y="112"/>
                  <a:pt x="275" y="111"/>
                  <a:pt x="276" y="114"/>
                </a:cubicBezTo>
                <a:moveTo>
                  <a:pt x="272" y="84"/>
                </a:moveTo>
                <a:cubicBezTo>
                  <a:pt x="275" y="84"/>
                  <a:pt x="274" y="85"/>
                  <a:pt x="276" y="84"/>
                </a:cubicBezTo>
                <a:cubicBezTo>
                  <a:pt x="276" y="83"/>
                  <a:pt x="276" y="83"/>
                  <a:pt x="275" y="82"/>
                </a:cubicBezTo>
                <a:cubicBezTo>
                  <a:pt x="273" y="82"/>
                  <a:pt x="273" y="83"/>
                  <a:pt x="272" y="84"/>
                </a:cubicBezTo>
                <a:moveTo>
                  <a:pt x="246" y="117"/>
                </a:moveTo>
                <a:cubicBezTo>
                  <a:pt x="251" y="115"/>
                  <a:pt x="254" y="118"/>
                  <a:pt x="256" y="116"/>
                </a:cubicBezTo>
                <a:cubicBezTo>
                  <a:pt x="253" y="116"/>
                  <a:pt x="253" y="113"/>
                  <a:pt x="249" y="113"/>
                </a:cubicBezTo>
                <a:cubicBezTo>
                  <a:pt x="248" y="114"/>
                  <a:pt x="248" y="115"/>
                  <a:pt x="249" y="116"/>
                </a:cubicBezTo>
                <a:cubicBezTo>
                  <a:pt x="247" y="116"/>
                  <a:pt x="246" y="116"/>
                  <a:pt x="246" y="117"/>
                </a:cubicBezTo>
                <a:moveTo>
                  <a:pt x="236" y="112"/>
                </a:moveTo>
                <a:cubicBezTo>
                  <a:pt x="239" y="113"/>
                  <a:pt x="239" y="112"/>
                  <a:pt x="239" y="110"/>
                </a:cubicBezTo>
                <a:cubicBezTo>
                  <a:pt x="237" y="110"/>
                  <a:pt x="235" y="111"/>
                  <a:pt x="236" y="112"/>
                </a:cubicBezTo>
                <a:moveTo>
                  <a:pt x="183" y="108"/>
                </a:moveTo>
                <a:cubicBezTo>
                  <a:pt x="184" y="108"/>
                  <a:pt x="184" y="109"/>
                  <a:pt x="184" y="109"/>
                </a:cubicBezTo>
                <a:cubicBezTo>
                  <a:pt x="187" y="110"/>
                  <a:pt x="191" y="109"/>
                  <a:pt x="191" y="110"/>
                </a:cubicBezTo>
                <a:cubicBezTo>
                  <a:pt x="190" y="111"/>
                  <a:pt x="186" y="110"/>
                  <a:pt x="187" y="112"/>
                </a:cubicBezTo>
                <a:cubicBezTo>
                  <a:pt x="190" y="113"/>
                  <a:pt x="190" y="112"/>
                  <a:pt x="193" y="112"/>
                </a:cubicBezTo>
                <a:cubicBezTo>
                  <a:pt x="192" y="110"/>
                  <a:pt x="194" y="109"/>
                  <a:pt x="193" y="108"/>
                </a:cubicBezTo>
                <a:cubicBezTo>
                  <a:pt x="189" y="109"/>
                  <a:pt x="186" y="108"/>
                  <a:pt x="183" y="108"/>
                </a:cubicBezTo>
                <a:moveTo>
                  <a:pt x="129" y="106"/>
                </a:moveTo>
                <a:cubicBezTo>
                  <a:pt x="131" y="106"/>
                  <a:pt x="131" y="107"/>
                  <a:pt x="133" y="107"/>
                </a:cubicBezTo>
                <a:cubicBezTo>
                  <a:pt x="131" y="105"/>
                  <a:pt x="133" y="105"/>
                  <a:pt x="132" y="104"/>
                </a:cubicBezTo>
                <a:cubicBezTo>
                  <a:pt x="130" y="103"/>
                  <a:pt x="130" y="105"/>
                  <a:pt x="129" y="106"/>
                </a:cubicBezTo>
                <a:moveTo>
                  <a:pt x="117" y="104"/>
                </a:moveTo>
                <a:cubicBezTo>
                  <a:pt x="120" y="104"/>
                  <a:pt x="122" y="106"/>
                  <a:pt x="123" y="106"/>
                </a:cubicBezTo>
                <a:cubicBezTo>
                  <a:pt x="123" y="105"/>
                  <a:pt x="122" y="104"/>
                  <a:pt x="121" y="104"/>
                </a:cubicBezTo>
                <a:cubicBezTo>
                  <a:pt x="123" y="102"/>
                  <a:pt x="127" y="106"/>
                  <a:pt x="128" y="105"/>
                </a:cubicBezTo>
                <a:cubicBezTo>
                  <a:pt x="126" y="103"/>
                  <a:pt x="122" y="103"/>
                  <a:pt x="119" y="101"/>
                </a:cubicBezTo>
                <a:cubicBezTo>
                  <a:pt x="119" y="102"/>
                  <a:pt x="121" y="104"/>
                  <a:pt x="120" y="104"/>
                </a:cubicBezTo>
                <a:cubicBezTo>
                  <a:pt x="119" y="103"/>
                  <a:pt x="117" y="103"/>
                  <a:pt x="116" y="102"/>
                </a:cubicBezTo>
                <a:cubicBezTo>
                  <a:pt x="116" y="102"/>
                  <a:pt x="116" y="102"/>
                  <a:pt x="116" y="102"/>
                </a:cubicBezTo>
                <a:cubicBezTo>
                  <a:pt x="115" y="102"/>
                  <a:pt x="114" y="102"/>
                  <a:pt x="115" y="103"/>
                </a:cubicBezTo>
                <a:cubicBezTo>
                  <a:pt x="115" y="103"/>
                  <a:pt x="115" y="104"/>
                  <a:pt x="115" y="104"/>
                </a:cubicBezTo>
                <a:cubicBezTo>
                  <a:pt x="115" y="105"/>
                  <a:pt x="115" y="105"/>
                  <a:pt x="115" y="105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3"/>
                  <a:pt x="115" y="103"/>
                  <a:pt x="115" y="103"/>
                </a:cubicBezTo>
                <a:cubicBezTo>
                  <a:pt x="115" y="103"/>
                  <a:pt x="115" y="103"/>
                  <a:pt x="115" y="103"/>
                </a:cubicBezTo>
                <a:cubicBezTo>
                  <a:pt x="115" y="103"/>
                  <a:pt x="115" y="103"/>
                  <a:pt x="115" y="103"/>
                </a:cubicBezTo>
                <a:cubicBezTo>
                  <a:pt x="116" y="103"/>
                  <a:pt x="116" y="103"/>
                  <a:pt x="117" y="103"/>
                </a:cubicBezTo>
                <a:lnTo>
                  <a:pt x="117" y="104"/>
                </a:lnTo>
                <a:close/>
                <a:moveTo>
                  <a:pt x="80" y="234"/>
                </a:moveTo>
                <a:cubicBezTo>
                  <a:pt x="77" y="228"/>
                  <a:pt x="78" y="226"/>
                  <a:pt x="75" y="223"/>
                </a:cubicBezTo>
                <a:cubicBezTo>
                  <a:pt x="75" y="225"/>
                  <a:pt x="74" y="224"/>
                  <a:pt x="74" y="223"/>
                </a:cubicBezTo>
                <a:cubicBezTo>
                  <a:pt x="75" y="226"/>
                  <a:pt x="75" y="228"/>
                  <a:pt x="76" y="230"/>
                </a:cubicBezTo>
                <a:cubicBezTo>
                  <a:pt x="77" y="233"/>
                  <a:pt x="78" y="234"/>
                  <a:pt x="80" y="234"/>
                </a:cubicBezTo>
                <a:moveTo>
                  <a:pt x="83" y="237"/>
                </a:moveTo>
                <a:cubicBezTo>
                  <a:pt x="83" y="236"/>
                  <a:pt x="82" y="234"/>
                  <a:pt x="81" y="234"/>
                </a:cubicBezTo>
                <a:cubicBezTo>
                  <a:pt x="82" y="237"/>
                  <a:pt x="81" y="238"/>
                  <a:pt x="83" y="242"/>
                </a:cubicBezTo>
                <a:cubicBezTo>
                  <a:pt x="85" y="242"/>
                  <a:pt x="82" y="238"/>
                  <a:pt x="83" y="237"/>
                </a:cubicBezTo>
                <a:moveTo>
                  <a:pt x="94" y="255"/>
                </a:moveTo>
                <a:cubicBezTo>
                  <a:pt x="94" y="254"/>
                  <a:pt x="92" y="252"/>
                  <a:pt x="91" y="251"/>
                </a:cubicBezTo>
                <a:cubicBezTo>
                  <a:pt x="89" y="249"/>
                  <a:pt x="88" y="248"/>
                  <a:pt x="87" y="249"/>
                </a:cubicBezTo>
                <a:cubicBezTo>
                  <a:pt x="89" y="250"/>
                  <a:pt x="90" y="252"/>
                  <a:pt x="91" y="253"/>
                </a:cubicBezTo>
                <a:cubicBezTo>
                  <a:pt x="92" y="254"/>
                  <a:pt x="93" y="255"/>
                  <a:pt x="94" y="255"/>
                </a:cubicBezTo>
                <a:moveTo>
                  <a:pt x="129" y="254"/>
                </a:moveTo>
                <a:cubicBezTo>
                  <a:pt x="127" y="253"/>
                  <a:pt x="125" y="253"/>
                  <a:pt x="124" y="252"/>
                </a:cubicBezTo>
                <a:cubicBezTo>
                  <a:pt x="122" y="252"/>
                  <a:pt x="121" y="251"/>
                  <a:pt x="120" y="251"/>
                </a:cubicBezTo>
                <a:cubicBezTo>
                  <a:pt x="121" y="252"/>
                  <a:pt x="122" y="253"/>
                  <a:pt x="123" y="253"/>
                </a:cubicBezTo>
                <a:cubicBezTo>
                  <a:pt x="123" y="254"/>
                  <a:pt x="124" y="254"/>
                  <a:pt x="125" y="254"/>
                </a:cubicBezTo>
                <a:cubicBezTo>
                  <a:pt x="126" y="254"/>
                  <a:pt x="127" y="254"/>
                  <a:pt x="129" y="254"/>
                </a:cubicBezTo>
                <a:moveTo>
                  <a:pt x="126" y="275"/>
                </a:moveTo>
                <a:cubicBezTo>
                  <a:pt x="121" y="273"/>
                  <a:pt x="120" y="272"/>
                  <a:pt x="117" y="272"/>
                </a:cubicBezTo>
                <a:cubicBezTo>
                  <a:pt x="120" y="275"/>
                  <a:pt x="125" y="276"/>
                  <a:pt x="126" y="275"/>
                </a:cubicBezTo>
                <a:moveTo>
                  <a:pt x="200" y="265"/>
                </a:moveTo>
                <a:cubicBezTo>
                  <a:pt x="198" y="265"/>
                  <a:pt x="196" y="264"/>
                  <a:pt x="195" y="265"/>
                </a:cubicBezTo>
                <a:cubicBezTo>
                  <a:pt x="195" y="266"/>
                  <a:pt x="195" y="267"/>
                  <a:pt x="196" y="268"/>
                </a:cubicBezTo>
                <a:cubicBezTo>
                  <a:pt x="196" y="265"/>
                  <a:pt x="199" y="266"/>
                  <a:pt x="200" y="265"/>
                </a:cubicBezTo>
                <a:moveTo>
                  <a:pt x="204" y="268"/>
                </a:moveTo>
                <a:cubicBezTo>
                  <a:pt x="204" y="267"/>
                  <a:pt x="203" y="265"/>
                  <a:pt x="201" y="266"/>
                </a:cubicBezTo>
                <a:cubicBezTo>
                  <a:pt x="203" y="269"/>
                  <a:pt x="200" y="266"/>
                  <a:pt x="198" y="267"/>
                </a:cubicBezTo>
                <a:cubicBezTo>
                  <a:pt x="198" y="270"/>
                  <a:pt x="203" y="269"/>
                  <a:pt x="204" y="268"/>
                </a:cubicBezTo>
                <a:moveTo>
                  <a:pt x="206" y="278"/>
                </a:moveTo>
                <a:cubicBezTo>
                  <a:pt x="206" y="278"/>
                  <a:pt x="207" y="278"/>
                  <a:pt x="207" y="278"/>
                </a:cubicBezTo>
                <a:cubicBezTo>
                  <a:pt x="207" y="278"/>
                  <a:pt x="207" y="278"/>
                  <a:pt x="207" y="278"/>
                </a:cubicBezTo>
                <a:cubicBezTo>
                  <a:pt x="207" y="278"/>
                  <a:pt x="207" y="278"/>
                  <a:pt x="207" y="278"/>
                </a:cubicBezTo>
                <a:cubicBezTo>
                  <a:pt x="207" y="278"/>
                  <a:pt x="207" y="278"/>
                  <a:pt x="207" y="278"/>
                </a:cubicBezTo>
                <a:cubicBezTo>
                  <a:pt x="207" y="278"/>
                  <a:pt x="208" y="278"/>
                  <a:pt x="208" y="278"/>
                </a:cubicBezTo>
                <a:cubicBezTo>
                  <a:pt x="208" y="278"/>
                  <a:pt x="208" y="277"/>
                  <a:pt x="209" y="277"/>
                </a:cubicBezTo>
                <a:cubicBezTo>
                  <a:pt x="208" y="278"/>
                  <a:pt x="208" y="278"/>
                  <a:pt x="207" y="278"/>
                </a:cubicBezTo>
                <a:cubicBezTo>
                  <a:pt x="207" y="278"/>
                  <a:pt x="206" y="278"/>
                  <a:pt x="206" y="278"/>
                </a:cubicBezTo>
                <a:cubicBezTo>
                  <a:pt x="206" y="278"/>
                  <a:pt x="206" y="278"/>
                  <a:pt x="206" y="278"/>
                </a:cubicBezTo>
                <a:cubicBezTo>
                  <a:pt x="206" y="278"/>
                  <a:pt x="206" y="278"/>
                  <a:pt x="206" y="278"/>
                </a:cubicBezTo>
                <a:cubicBezTo>
                  <a:pt x="206" y="278"/>
                  <a:pt x="206" y="278"/>
                  <a:pt x="206" y="278"/>
                </a:cubicBezTo>
                <a:moveTo>
                  <a:pt x="204" y="286"/>
                </a:moveTo>
                <a:cubicBezTo>
                  <a:pt x="204" y="285"/>
                  <a:pt x="203" y="284"/>
                  <a:pt x="204" y="284"/>
                </a:cubicBezTo>
                <a:cubicBezTo>
                  <a:pt x="203" y="283"/>
                  <a:pt x="202" y="282"/>
                  <a:pt x="202" y="282"/>
                </a:cubicBezTo>
                <a:cubicBezTo>
                  <a:pt x="202" y="283"/>
                  <a:pt x="202" y="283"/>
                  <a:pt x="202" y="283"/>
                </a:cubicBezTo>
                <a:cubicBezTo>
                  <a:pt x="203" y="285"/>
                  <a:pt x="203" y="285"/>
                  <a:pt x="204" y="286"/>
                </a:cubicBezTo>
                <a:moveTo>
                  <a:pt x="200" y="284"/>
                </a:moveTo>
                <a:cubicBezTo>
                  <a:pt x="201" y="285"/>
                  <a:pt x="202" y="286"/>
                  <a:pt x="202" y="287"/>
                </a:cubicBezTo>
                <a:cubicBezTo>
                  <a:pt x="202" y="286"/>
                  <a:pt x="202" y="285"/>
                  <a:pt x="201" y="285"/>
                </a:cubicBezTo>
                <a:cubicBezTo>
                  <a:pt x="201" y="284"/>
                  <a:pt x="201" y="283"/>
                  <a:pt x="200" y="284"/>
                </a:cubicBezTo>
                <a:moveTo>
                  <a:pt x="204" y="295"/>
                </a:moveTo>
                <a:cubicBezTo>
                  <a:pt x="206" y="294"/>
                  <a:pt x="210" y="293"/>
                  <a:pt x="208" y="291"/>
                </a:cubicBezTo>
                <a:cubicBezTo>
                  <a:pt x="207" y="290"/>
                  <a:pt x="208" y="291"/>
                  <a:pt x="208" y="292"/>
                </a:cubicBezTo>
                <a:cubicBezTo>
                  <a:pt x="207" y="293"/>
                  <a:pt x="203" y="293"/>
                  <a:pt x="204" y="295"/>
                </a:cubicBezTo>
                <a:moveTo>
                  <a:pt x="178" y="294"/>
                </a:moveTo>
                <a:cubicBezTo>
                  <a:pt x="176" y="294"/>
                  <a:pt x="174" y="294"/>
                  <a:pt x="174" y="296"/>
                </a:cubicBezTo>
                <a:cubicBezTo>
                  <a:pt x="176" y="296"/>
                  <a:pt x="176" y="297"/>
                  <a:pt x="178" y="297"/>
                </a:cubicBezTo>
                <a:lnTo>
                  <a:pt x="178" y="294"/>
                </a:lnTo>
                <a:close/>
                <a:moveTo>
                  <a:pt x="182" y="290"/>
                </a:moveTo>
                <a:cubicBezTo>
                  <a:pt x="184" y="290"/>
                  <a:pt x="185" y="290"/>
                  <a:pt x="186" y="289"/>
                </a:cubicBezTo>
                <a:cubicBezTo>
                  <a:pt x="187" y="288"/>
                  <a:pt x="185" y="285"/>
                  <a:pt x="184" y="287"/>
                </a:cubicBezTo>
                <a:cubicBezTo>
                  <a:pt x="186" y="288"/>
                  <a:pt x="183" y="289"/>
                  <a:pt x="182" y="290"/>
                </a:cubicBezTo>
                <a:moveTo>
                  <a:pt x="169" y="288"/>
                </a:moveTo>
                <a:cubicBezTo>
                  <a:pt x="171" y="288"/>
                  <a:pt x="176" y="289"/>
                  <a:pt x="176" y="287"/>
                </a:cubicBezTo>
                <a:cubicBezTo>
                  <a:pt x="174" y="287"/>
                  <a:pt x="169" y="286"/>
                  <a:pt x="169" y="288"/>
                </a:cubicBezTo>
                <a:moveTo>
                  <a:pt x="169" y="289"/>
                </a:moveTo>
                <a:cubicBezTo>
                  <a:pt x="169" y="291"/>
                  <a:pt x="176" y="289"/>
                  <a:pt x="179" y="290"/>
                </a:cubicBezTo>
                <a:cubicBezTo>
                  <a:pt x="179" y="289"/>
                  <a:pt x="182" y="290"/>
                  <a:pt x="181" y="288"/>
                </a:cubicBezTo>
                <a:cubicBezTo>
                  <a:pt x="176" y="288"/>
                  <a:pt x="175" y="290"/>
                  <a:pt x="169" y="289"/>
                </a:cubicBezTo>
                <a:moveTo>
                  <a:pt x="241" y="27"/>
                </a:moveTo>
                <a:cubicBezTo>
                  <a:pt x="241" y="28"/>
                  <a:pt x="238" y="29"/>
                  <a:pt x="235" y="29"/>
                </a:cubicBezTo>
                <a:cubicBezTo>
                  <a:pt x="236" y="28"/>
                  <a:pt x="237" y="27"/>
                  <a:pt x="238" y="28"/>
                </a:cubicBezTo>
                <a:cubicBezTo>
                  <a:pt x="238" y="27"/>
                  <a:pt x="238" y="27"/>
                  <a:pt x="237" y="27"/>
                </a:cubicBezTo>
                <a:cubicBezTo>
                  <a:pt x="238" y="26"/>
                  <a:pt x="240" y="27"/>
                  <a:pt x="241" y="27"/>
                </a:cubicBezTo>
                <a:moveTo>
                  <a:pt x="381" y="510"/>
                </a:moveTo>
                <a:cubicBezTo>
                  <a:pt x="380" y="509"/>
                  <a:pt x="380" y="508"/>
                  <a:pt x="380" y="506"/>
                </a:cubicBezTo>
                <a:cubicBezTo>
                  <a:pt x="380" y="504"/>
                  <a:pt x="380" y="502"/>
                  <a:pt x="379" y="500"/>
                </a:cubicBezTo>
                <a:cubicBezTo>
                  <a:pt x="380" y="500"/>
                  <a:pt x="380" y="501"/>
                  <a:pt x="380" y="501"/>
                </a:cubicBezTo>
                <a:cubicBezTo>
                  <a:pt x="381" y="502"/>
                  <a:pt x="381" y="503"/>
                  <a:pt x="381" y="504"/>
                </a:cubicBezTo>
                <a:cubicBezTo>
                  <a:pt x="381" y="505"/>
                  <a:pt x="381" y="506"/>
                  <a:pt x="381" y="507"/>
                </a:cubicBezTo>
                <a:cubicBezTo>
                  <a:pt x="381" y="508"/>
                  <a:pt x="381" y="509"/>
                  <a:pt x="381" y="510"/>
                </a:cubicBezTo>
                <a:moveTo>
                  <a:pt x="115" y="118"/>
                </a:moveTo>
                <a:cubicBezTo>
                  <a:pt x="116" y="121"/>
                  <a:pt x="116" y="127"/>
                  <a:pt x="114" y="129"/>
                </a:cubicBezTo>
                <a:cubicBezTo>
                  <a:pt x="112" y="128"/>
                  <a:pt x="114" y="128"/>
                  <a:pt x="115" y="127"/>
                </a:cubicBezTo>
                <a:cubicBezTo>
                  <a:pt x="114" y="124"/>
                  <a:pt x="115" y="120"/>
                  <a:pt x="115" y="118"/>
                </a:cubicBezTo>
                <a:moveTo>
                  <a:pt x="130" y="233"/>
                </a:moveTo>
                <a:cubicBezTo>
                  <a:pt x="133" y="234"/>
                  <a:pt x="136" y="236"/>
                  <a:pt x="140" y="237"/>
                </a:cubicBezTo>
                <a:cubicBezTo>
                  <a:pt x="137" y="237"/>
                  <a:pt x="132" y="235"/>
                  <a:pt x="130" y="233"/>
                </a:cubicBezTo>
                <a:moveTo>
                  <a:pt x="297" y="484"/>
                </a:moveTo>
                <a:cubicBezTo>
                  <a:pt x="296" y="486"/>
                  <a:pt x="294" y="485"/>
                  <a:pt x="293" y="485"/>
                </a:cubicBezTo>
                <a:cubicBezTo>
                  <a:pt x="292" y="485"/>
                  <a:pt x="291" y="485"/>
                  <a:pt x="290" y="484"/>
                </a:cubicBezTo>
                <a:cubicBezTo>
                  <a:pt x="289" y="484"/>
                  <a:pt x="288" y="484"/>
                  <a:pt x="287" y="484"/>
                </a:cubicBezTo>
                <a:cubicBezTo>
                  <a:pt x="284" y="483"/>
                  <a:pt x="280" y="484"/>
                  <a:pt x="279" y="481"/>
                </a:cubicBezTo>
                <a:cubicBezTo>
                  <a:pt x="283" y="483"/>
                  <a:pt x="286" y="483"/>
                  <a:pt x="290" y="483"/>
                </a:cubicBezTo>
                <a:cubicBezTo>
                  <a:pt x="291" y="484"/>
                  <a:pt x="292" y="484"/>
                  <a:pt x="294" y="484"/>
                </a:cubicBezTo>
                <a:cubicBezTo>
                  <a:pt x="294" y="484"/>
                  <a:pt x="296" y="484"/>
                  <a:pt x="297" y="484"/>
                </a:cubicBezTo>
                <a:moveTo>
                  <a:pt x="349" y="527"/>
                </a:moveTo>
                <a:cubicBezTo>
                  <a:pt x="350" y="526"/>
                  <a:pt x="350" y="525"/>
                  <a:pt x="352" y="524"/>
                </a:cubicBezTo>
                <a:cubicBezTo>
                  <a:pt x="353" y="525"/>
                  <a:pt x="355" y="526"/>
                  <a:pt x="356" y="528"/>
                </a:cubicBezTo>
                <a:cubicBezTo>
                  <a:pt x="353" y="529"/>
                  <a:pt x="350" y="529"/>
                  <a:pt x="349" y="527"/>
                </a:cubicBezTo>
                <a:moveTo>
                  <a:pt x="312" y="491"/>
                </a:moveTo>
                <a:cubicBezTo>
                  <a:pt x="310" y="492"/>
                  <a:pt x="305" y="489"/>
                  <a:pt x="301" y="488"/>
                </a:cubicBezTo>
                <a:cubicBezTo>
                  <a:pt x="304" y="487"/>
                  <a:pt x="309" y="490"/>
                  <a:pt x="312" y="491"/>
                </a:cubicBezTo>
                <a:moveTo>
                  <a:pt x="234" y="476"/>
                </a:moveTo>
                <a:cubicBezTo>
                  <a:pt x="240" y="476"/>
                  <a:pt x="246" y="477"/>
                  <a:pt x="251" y="477"/>
                </a:cubicBezTo>
                <a:cubicBezTo>
                  <a:pt x="241" y="479"/>
                  <a:pt x="234" y="475"/>
                  <a:pt x="221" y="475"/>
                </a:cubicBezTo>
                <a:cubicBezTo>
                  <a:pt x="219" y="474"/>
                  <a:pt x="231" y="475"/>
                  <a:pt x="234" y="476"/>
                </a:cubicBezTo>
                <a:moveTo>
                  <a:pt x="343" y="526"/>
                </a:moveTo>
                <a:cubicBezTo>
                  <a:pt x="344" y="526"/>
                  <a:pt x="344" y="525"/>
                  <a:pt x="345" y="525"/>
                </a:cubicBezTo>
                <a:cubicBezTo>
                  <a:pt x="348" y="524"/>
                  <a:pt x="348" y="524"/>
                  <a:pt x="348" y="524"/>
                </a:cubicBezTo>
                <a:cubicBezTo>
                  <a:pt x="349" y="523"/>
                  <a:pt x="350" y="523"/>
                  <a:pt x="351" y="522"/>
                </a:cubicBezTo>
                <a:cubicBezTo>
                  <a:pt x="350" y="523"/>
                  <a:pt x="347" y="525"/>
                  <a:pt x="346" y="526"/>
                </a:cubicBezTo>
                <a:cubicBezTo>
                  <a:pt x="344" y="527"/>
                  <a:pt x="343" y="527"/>
                  <a:pt x="343" y="526"/>
                </a:cubicBezTo>
                <a:moveTo>
                  <a:pt x="318" y="531"/>
                </a:moveTo>
                <a:cubicBezTo>
                  <a:pt x="319" y="530"/>
                  <a:pt x="321" y="530"/>
                  <a:pt x="324" y="530"/>
                </a:cubicBezTo>
                <a:cubicBezTo>
                  <a:pt x="323" y="532"/>
                  <a:pt x="321" y="532"/>
                  <a:pt x="318" y="531"/>
                </a:cubicBezTo>
                <a:moveTo>
                  <a:pt x="333" y="529"/>
                </a:moveTo>
                <a:cubicBezTo>
                  <a:pt x="336" y="527"/>
                  <a:pt x="338" y="528"/>
                  <a:pt x="342" y="528"/>
                </a:cubicBezTo>
                <a:cubicBezTo>
                  <a:pt x="341" y="529"/>
                  <a:pt x="338" y="530"/>
                  <a:pt x="335" y="530"/>
                </a:cubicBezTo>
                <a:cubicBezTo>
                  <a:pt x="335" y="529"/>
                  <a:pt x="334" y="529"/>
                  <a:pt x="333" y="529"/>
                </a:cubicBezTo>
                <a:moveTo>
                  <a:pt x="345" y="470"/>
                </a:moveTo>
                <a:cubicBezTo>
                  <a:pt x="341" y="468"/>
                  <a:pt x="341" y="470"/>
                  <a:pt x="338" y="468"/>
                </a:cubicBezTo>
                <a:cubicBezTo>
                  <a:pt x="337" y="464"/>
                  <a:pt x="332" y="466"/>
                  <a:pt x="330" y="464"/>
                </a:cubicBezTo>
                <a:cubicBezTo>
                  <a:pt x="331" y="464"/>
                  <a:pt x="331" y="464"/>
                  <a:pt x="332" y="463"/>
                </a:cubicBezTo>
                <a:cubicBezTo>
                  <a:pt x="333" y="464"/>
                  <a:pt x="338" y="465"/>
                  <a:pt x="338" y="466"/>
                </a:cubicBezTo>
                <a:cubicBezTo>
                  <a:pt x="340" y="467"/>
                  <a:pt x="346" y="468"/>
                  <a:pt x="345" y="470"/>
                </a:cubicBezTo>
                <a:moveTo>
                  <a:pt x="65" y="9"/>
                </a:moveTo>
                <a:cubicBezTo>
                  <a:pt x="68" y="6"/>
                  <a:pt x="72" y="3"/>
                  <a:pt x="76" y="2"/>
                </a:cubicBezTo>
                <a:cubicBezTo>
                  <a:pt x="80" y="0"/>
                  <a:pt x="85" y="0"/>
                  <a:pt x="90" y="1"/>
                </a:cubicBezTo>
                <a:cubicBezTo>
                  <a:pt x="88" y="1"/>
                  <a:pt x="86" y="1"/>
                  <a:pt x="85" y="1"/>
                </a:cubicBezTo>
                <a:cubicBezTo>
                  <a:pt x="84" y="1"/>
                  <a:pt x="83" y="1"/>
                  <a:pt x="82" y="2"/>
                </a:cubicBezTo>
                <a:cubicBezTo>
                  <a:pt x="81" y="2"/>
                  <a:pt x="80" y="2"/>
                  <a:pt x="79" y="2"/>
                </a:cubicBezTo>
                <a:cubicBezTo>
                  <a:pt x="75" y="3"/>
                  <a:pt x="71" y="5"/>
                  <a:pt x="68" y="8"/>
                </a:cubicBezTo>
                <a:cubicBezTo>
                  <a:pt x="66" y="9"/>
                  <a:pt x="65" y="9"/>
                  <a:pt x="65" y="9"/>
                </a:cubicBezTo>
                <a:moveTo>
                  <a:pt x="212" y="72"/>
                </a:moveTo>
                <a:cubicBezTo>
                  <a:pt x="218" y="72"/>
                  <a:pt x="218" y="72"/>
                  <a:pt x="218" y="72"/>
                </a:cubicBezTo>
                <a:cubicBezTo>
                  <a:pt x="218" y="73"/>
                  <a:pt x="211" y="74"/>
                  <a:pt x="212" y="72"/>
                </a:cubicBezTo>
                <a:moveTo>
                  <a:pt x="80" y="198"/>
                </a:moveTo>
                <a:cubicBezTo>
                  <a:pt x="81" y="198"/>
                  <a:pt x="82" y="202"/>
                  <a:pt x="82" y="204"/>
                </a:cubicBezTo>
                <a:cubicBezTo>
                  <a:pt x="82" y="205"/>
                  <a:pt x="81" y="209"/>
                  <a:pt x="80" y="208"/>
                </a:cubicBezTo>
                <a:cubicBezTo>
                  <a:pt x="81" y="204"/>
                  <a:pt x="80" y="203"/>
                  <a:pt x="80" y="198"/>
                </a:cubicBezTo>
                <a:moveTo>
                  <a:pt x="255" y="73"/>
                </a:moveTo>
                <a:cubicBezTo>
                  <a:pt x="257" y="74"/>
                  <a:pt x="261" y="73"/>
                  <a:pt x="265" y="73"/>
                </a:cubicBezTo>
                <a:cubicBezTo>
                  <a:pt x="268" y="73"/>
                  <a:pt x="272" y="71"/>
                  <a:pt x="273" y="73"/>
                </a:cubicBezTo>
                <a:cubicBezTo>
                  <a:pt x="268" y="73"/>
                  <a:pt x="257" y="76"/>
                  <a:pt x="255" y="73"/>
                </a:cubicBezTo>
                <a:moveTo>
                  <a:pt x="187" y="62"/>
                </a:moveTo>
                <a:cubicBezTo>
                  <a:pt x="191" y="64"/>
                  <a:pt x="180" y="63"/>
                  <a:pt x="179" y="64"/>
                </a:cubicBezTo>
                <a:cubicBezTo>
                  <a:pt x="179" y="63"/>
                  <a:pt x="177" y="63"/>
                  <a:pt x="176" y="63"/>
                </a:cubicBezTo>
                <a:cubicBezTo>
                  <a:pt x="177" y="60"/>
                  <a:pt x="186" y="63"/>
                  <a:pt x="187" y="62"/>
                </a:cubicBezTo>
                <a:moveTo>
                  <a:pt x="298" y="72"/>
                </a:moveTo>
                <a:cubicBezTo>
                  <a:pt x="298" y="72"/>
                  <a:pt x="298" y="72"/>
                  <a:pt x="299" y="72"/>
                </a:cubicBezTo>
                <a:cubicBezTo>
                  <a:pt x="299" y="72"/>
                  <a:pt x="299" y="72"/>
                  <a:pt x="299" y="72"/>
                </a:cubicBezTo>
                <a:cubicBezTo>
                  <a:pt x="299" y="72"/>
                  <a:pt x="299" y="72"/>
                  <a:pt x="299" y="73"/>
                </a:cubicBezTo>
                <a:cubicBezTo>
                  <a:pt x="300" y="73"/>
                  <a:pt x="300" y="73"/>
                  <a:pt x="300" y="73"/>
                </a:cubicBezTo>
                <a:cubicBezTo>
                  <a:pt x="300" y="73"/>
                  <a:pt x="300" y="73"/>
                  <a:pt x="300" y="73"/>
                </a:cubicBezTo>
                <a:cubicBezTo>
                  <a:pt x="299" y="73"/>
                  <a:pt x="299" y="73"/>
                  <a:pt x="299" y="73"/>
                </a:cubicBezTo>
                <a:cubicBezTo>
                  <a:pt x="299" y="73"/>
                  <a:pt x="299" y="72"/>
                  <a:pt x="298" y="72"/>
                </a:cubicBezTo>
                <a:moveTo>
                  <a:pt x="249" y="78"/>
                </a:moveTo>
                <a:cubicBezTo>
                  <a:pt x="249" y="77"/>
                  <a:pt x="254" y="79"/>
                  <a:pt x="254" y="77"/>
                </a:cubicBezTo>
                <a:cubicBezTo>
                  <a:pt x="254" y="78"/>
                  <a:pt x="260" y="76"/>
                  <a:pt x="260" y="79"/>
                </a:cubicBezTo>
                <a:cubicBezTo>
                  <a:pt x="256" y="79"/>
                  <a:pt x="254" y="78"/>
                  <a:pt x="249" y="78"/>
                </a:cubicBezTo>
                <a:moveTo>
                  <a:pt x="220" y="77"/>
                </a:moveTo>
                <a:cubicBezTo>
                  <a:pt x="225" y="77"/>
                  <a:pt x="225" y="79"/>
                  <a:pt x="228" y="80"/>
                </a:cubicBezTo>
                <a:cubicBezTo>
                  <a:pt x="228" y="80"/>
                  <a:pt x="219" y="80"/>
                  <a:pt x="220" y="77"/>
                </a:cubicBezTo>
                <a:moveTo>
                  <a:pt x="252" y="81"/>
                </a:moveTo>
                <a:cubicBezTo>
                  <a:pt x="255" y="81"/>
                  <a:pt x="258" y="80"/>
                  <a:pt x="258" y="82"/>
                </a:cubicBezTo>
                <a:cubicBezTo>
                  <a:pt x="257" y="81"/>
                  <a:pt x="252" y="83"/>
                  <a:pt x="252" y="81"/>
                </a:cubicBezTo>
                <a:moveTo>
                  <a:pt x="263" y="82"/>
                </a:moveTo>
                <a:cubicBezTo>
                  <a:pt x="264" y="80"/>
                  <a:pt x="260" y="81"/>
                  <a:pt x="261" y="79"/>
                </a:cubicBezTo>
                <a:cubicBezTo>
                  <a:pt x="263" y="79"/>
                  <a:pt x="264" y="81"/>
                  <a:pt x="267" y="81"/>
                </a:cubicBezTo>
                <a:cubicBezTo>
                  <a:pt x="267" y="82"/>
                  <a:pt x="265" y="82"/>
                  <a:pt x="263" y="82"/>
                </a:cubicBezTo>
                <a:moveTo>
                  <a:pt x="38" y="65"/>
                </a:moveTo>
                <a:cubicBezTo>
                  <a:pt x="38" y="64"/>
                  <a:pt x="38" y="62"/>
                  <a:pt x="38" y="60"/>
                </a:cubicBezTo>
                <a:cubicBezTo>
                  <a:pt x="39" y="57"/>
                  <a:pt x="40" y="54"/>
                  <a:pt x="41" y="52"/>
                </a:cubicBezTo>
                <a:cubicBezTo>
                  <a:pt x="44" y="40"/>
                  <a:pt x="48" y="31"/>
                  <a:pt x="54" y="22"/>
                </a:cubicBezTo>
                <a:cubicBezTo>
                  <a:pt x="55" y="20"/>
                  <a:pt x="56" y="19"/>
                  <a:pt x="57" y="18"/>
                </a:cubicBezTo>
                <a:cubicBezTo>
                  <a:pt x="57" y="17"/>
                  <a:pt x="58" y="15"/>
                  <a:pt x="59" y="14"/>
                </a:cubicBezTo>
                <a:cubicBezTo>
                  <a:pt x="61" y="12"/>
                  <a:pt x="62" y="11"/>
                  <a:pt x="64" y="11"/>
                </a:cubicBezTo>
                <a:cubicBezTo>
                  <a:pt x="60" y="14"/>
                  <a:pt x="56" y="18"/>
                  <a:pt x="54" y="23"/>
                </a:cubicBezTo>
                <a:cubicBezTo>
                  <a:pt x="51" y="28"/>
                  <a:pt x="49" y="34"/>
                  <a:pt x="47" y="39"/>
                </a:cubicBezTo>
                <a:cubicBezTo>
                  <a:pt x="46" y="41"/>
                  <a:pt x="45" y="43"/>
                  <a:pt x="44" y="45"/>
                </a:cubicBezTo>
                <a:cubicBezTo>
                  <a:pt x="44" y="47"/>
                  <a:pt x="43" y="49"/>
                  <a:pt x="42" y="52"/>
                </a:cubicBezTo>
                <a:cubicBezTo>
                  <a:pt x="41" y="54"/>
                  <a:pt x="40" y="56"/>
                  <a:pt x="40" y="59"/>
                </a:cubicBezTo>
                <a:cubicBezTo>
                  <a:pt x="39" y="61"/>
                  <a:pt x="39" y="63"/>
                  <a:pt x="38" y="65"/>
                </a:cubicBezTo>
                <a:moveTo>
                  <a:pt x="112" y="5"/>
                </a:moveTo>
                <a:cubicBezTo>
                  <a:pt x="113" y="5"/>
                  <a:pt x="113" y="5"/>
                  <a:pt x="115" y="5"/>
                </a:cubicBezTo>
                <a:cubicBezTo>
                  <a:pt x="116" y="5"/>
                  <a:pt x="117" y="5"/>
                  <a:pt x="118" y="5"/>
                </a:cubicBezTo>
                <a:cubicBezTo>
                  <a:pt x="119" y="5"/>
                  <a:pt x="121" y="5"/>
                  <a:pt x="122" y="6"/>
                </a:cubicBezTo>
                <a:cubicBezTo>
                  <a:pt x="121" y="7"/>
                  <a:pt x="120" y="7"/>
                  <a:pt x="118" y="6"/>
                </a:cubicBezTo>
                <a:cubicBezTo>
                  <a:pt x="118" y="6"/>
                  <a:pt x="117" y="6"/>
                  <a:pt x="117" y="6"/>
                </a:cubicBezTo>
                <a:cubicBezTo>
                  <a:pt x="116" y="6"/>
                  <a:pt x="116" y="6"/>
                  <a:pt x="116" y="6"/>
                </a:cubicBezTo>
                <a:cubicBezTo>
                  <a:pt x="115" y="6"/>
                  <a:pt x="115" y="6"/>
                  <a:pt x="115" y="6"/>
                </a:cubicBezTo>
                <a:cubicBezTo>
                  <a:pt x="114" y="5"/>
                  <a:pt x="113" y="5"/>
                  <a:pt x="112" y="5"/>
                </a:cubicBezTo>
                <a:moveTo>
                  <a:pt x="168" y="9"/>
                </a:moveTo>
                <a:cubicBezTo>
                  <a:pt x="169" y="8"/>
                  <a:pt x="172" y="8"/>
                  <a:pt x="174" y="8"/>
                </a:cubicBezTo>
                <a:cubicBezTo>
                  <a:pt x="175" y="10"/>
                  <a:pt x="170" y="9"/>
                  <a:pt x="168" y="9"/>
                </a:cubicBezTo>
                <a:moveTo>
                  <a:pt x="124" y="7"/>
                </a:moveTo>
                <a:cubicBezTo>
                  <a:pt x="124" y="4"/>
                  <a:pt x="134" y="6"/>
                  <a:pt x="136" y="7"/>
                </a:cubicBezTo>
                <a:cubicBezTo>
                  <a:pt x="134" y="8"/>
                  <a:pt x="128" y="6"/>
                  <a:pt x="124" y="7"/>
                </a:cubicBezTo>
                <a:moveTo>
                  <a:pt x="28" y="139"/>
                </a:moveTo>
                <a:cubicBezTo>
                  <a:pt x="27" y="136"/>
                  <a:pt x="28" y="134"/>
                  <a:pt x="29" y="129"/>
                </a:cubicBezTo>
                <a:cubicBezTo>
                  <a:pt x="30" y="131"/>
                  <a:pt x="28" y="136"/>
                  <a:pt x="28" y="139"/>
                </a:cubicBezTo>
                <a:moveTo>
                  <a:pt x="25" y="218"/>
                </a:moveTo>
                <a:cubicBezTo>
                  <a:pt x="23" y="216"/>
                  <a:pt x="25" y="214"/>
                  <a:pt x="25" y="212"/>
                </a:cubicBezTo>
                <a:cubicBezTo>
                  <a:pt x="25" y="203"/>
                  <a:pt x="25" y="191"/>
                  <a:pt x="25" y="183"/>
                </a:cubicBezTo>
                <a:cubicBezTo>
                  <a:pt x="28" y="185"/>
                  <a:pt x="26" y="190"/>
                  <a:pt x="26" y="192"/>
                </a:cubicBezTo>
                <a:cubicBezTo>
                  <a:pt x="26" y="199"/>
                  <a:pt x="26" y="206"/>
                  <a:pt x="25" y="218"/>
                </a:cubicBezTo>
                <a:moveTo>
                  <a:pt x="35" y="78"/>
                </a:moveTo>
                <a:cubicBezTo>
                  <a:pt x="35" y="77"/>
                  <a:pt x="35" y="74"/>
                  <a:pt x="36" y="71"/>
                </a:cubicBezTo>
                <a:cubicBezTo>
                  <a:pt x="36" y="68"/>
                  <a:pt x="37" y="66"/>
                  <a:pt x="38" y="67"/>
                </a:cubicBezTo>
                <a:cubicBezTo>
                  <a:pt x="36" y="70"/>
                  <a:pt x="37" y="73"/>
                  <a:pt x="35" y="78"/>
                </a:cubicBezTo>
                <a:moveTo>
                  <a:pt x="29" y="128"/>
                </a:moveTo>
                <a:cubicBezTo>
                  <a:pt x="28" y="127"/>
                  <a:pt x="28" y="123"/>
                  <a:pt x="29" y="122"/>
                </a:cubicBezTo>
                <a:cubicBezTo>
                  <a:pt x="31" y="122"/>
                  <a:pt x="29" y="126"/>
                  <a:pt x="29" y="128"/>
                </a:cubicBezTo>
                <a:moveTo>
                  <a:pt x="99" y="58"/>
                </a:moveTo>
                <a:cubicBezTo>
                  <a:pt x="102" y="57"/>
                  <a:pt x="113" y="61"/>
                  <a:pt x="119" y="61"/>
                </a:cubicBezTo>
                <a:cubicBezTo>
                  <a:pt x="116" y="62"/>
                  <a:pt x="105" y="59"/>
                  <a:pt x="99" y="58"/>
                </a:cubicBezTo>
                <a:moveTo>
                  <a:pt x="83" y="423"/>
                </a:moveTo>
                <a:cubicBezTo>
                  <a:pt x="82" y="422"/>
                  <a:pt x="83" y="418"/>
                  <a:pt x="82" y="416"/>
                </a:cubicBezTo>
                <a:cubicBezTo>
                  <a:pt x="81" y="416"/>
                  <a:pt x="81" y="417"/>
                  <a:pt x="80" y="419"/>
                </a:cubicBezTo>
                <a:cubicBezTo>
                  <a:pt x="78" y="417"/>
                  <a:pt x="82" y="416"/>
                  <a:pt x="81" y="413"/>
                </a:cubicBezTo>
                <a:cubicBezTo>
                  <a:pt x="82" y="415"/>
                  <a:pt x="84" y="420"/>
                  <a:pt x="83" y="423"/>
                </a:cubicBezTo>
                <a:moveTo>
                  <a:pt x="81" y="458"/>
                </a:moveTo>
                <a:cubicBezTo>
                  <a:pt x="77" y="459"/>
                  <a:pt x="80" y="451"/>
                  <a:pt x="80" y="447"/>
                </a:cubicBezTo>
                <a:cubicBezTo>
                  <a:pt x="82" y="447"/>
                  <a:pt x="80" y="455"/>
                  <a:pt x="81" y="458"/>
                </a:cubicBezTo>
                <a:moveTo>
                  <a:pt x="75" y="413"/>
                </a:moveTo>
                <a:cubicBezTo>
                  <a:pt x="75" y="408"/>
                  <a:pt x="76" y="404"/>
                  <a:pt x="77" y="404"/>
                </a:cubicBezTo>
                <a:cubicBezTo>
                  <a:pt x="76" y="405"/>
                  <a:pt x="78" y="414"/>
                  <a:pt x="75" y="413"/>
                </a:cubicBezTo>
                <a:moveTo>
                  <a:pt x="76" y="447"/>
                </a:moveTo>
                <a:cubicBezTo>
                  <a:pt x="74" y="445"/>
                  <a:pt x="76" y="438"/>
                  <a:pt x="77" y="436"/>
                </a:cubicBezTo>
                <a:cubicBezTo>
                  <a:pt x="77" y="432"/>
                  <a:pt x="76" y="432"/>
                  <a:pt x="77" y="429"/>
                </a:cubicBezTo>
                <a:cubicBezTo>
                  <a:pt x="79" y="433"/>
                  <a:pt x="76" y="442"/>
                  <a:pt x="76" y="447"/>
                </a:cubicBezTo>
                <a:moveTo>
                  <a:pt x="80" y="413"/>
                </a:moveTo>
                <a:cubicBezTo>
                  <a:pt x="79" y="412"/>
                  <a:pt x="80" y="409"/>
                  <a:pt x="80" y="406"/>
                </a:cubicBezTo>
                <a:cubicBezTo>
                  <a:pt x="80" y="405"/>
                  <a:pt x="79" y="405"/>
                  <a:pt x="79" y="405"/>
                </a:cubicBezTo>
                <a:cubicBezTo>
                  <a:pt x="78" y="403"/>
                  <a:pt x="79" y="402"/>
                  <a:pt x="79" y="401"/>
                </a:cubicBezTo>
                <a:cubicBezTo>
                  <a:pt x="79" y="399"/>
                  <a:pt x="77" y="397"/>
                  <a:pt x="78" y="392"/>
                </a:cubicBezTo>
                <a:cubicBezTo>
                  <a:pt x="80" y="390"/>
                  <a:pt x="79" y="395"/>
                  <a:pt x="79" y="398"/>
                </a:cubicBezTo>
                <a:cubicBezTo>
                  <a:pt x="81" y="397"/>
                  <a:pt x="81" y="401"/>
                  <a:pt x="82" y="396"/>
                </a:cubicBezTo>
                <a:cubicBezTo>
                  <a:pt x="84" y="398"/>
                  <a:pt x="81" y="399"/>
                  <a:pt x="81" y="400"/>
                </a:cubicBezTo>
                <a:cubicBezTo>
                  <a:pt x="81" y="402"/>
                  <a:pt x="82" y="401"/>
                  <a:pt x="82" y="402"/>
                </a:cubicBezTo>
                <a:cubicBezTo>
                  <a:pt x="83" y="404"/>
                  <a:pt x="81" y="408"/>
                  <a:pt x="81" y="412"/>
                </a:cubicBezTo>
                <a:cubicBezTo>
                  <a:pt x="81" y="412"/>
                  <a:pt x="80" y="412"/>
                  <a:pt x="80" y="413"/>
                </a:cubicBezTo>
                <a:moveTo>
                  <a:pt x="83" y="335"/>
                </a:moveTo>
                <a:cubicBezTo>
                  <a:pt x="84" y="328"/>
                  <a:pt x="82" y="325"/>
                  <a:pt x="83" y="318"/>
                </a:cubicBezTo>
                <a:cubicBezTo>
                  <a:pt x="84" y="319"/>
                  <a:pt x="84" y="316"/>
                  <a:pt x="85" y="314"/>
                </a:cubicBezTo>
                <a:cubicBezTo>
                  <a:pt x="87" y="319"/>
                  <a:pt x="86" y="327"/>
                  <a:pt x="84" y="331"/>
                </a:cubicBezTo>
                <a:cubicBezTo>
                  <a:pt x="86" y="332"/>
                  <a:pt x="86" y="330"/>
                  <a:pt x="87" y="333"/>
                </a:cubicBezTo>
                <a:cubicBezTo>
                  <a:pt x="87" y="327"/>
                  <a:pt x="88" y="311"/>
                  <a:pt x="91" y="312"/>
                </a:cubicBezTo>
                <a:cubicBezTo>
                  <a:pt x="91" y="318"/>
                  <a:pt x="89" y="319"/>
                  <a:pt x="89" y="324"/>
                </a:cubicBezTo>
                <a:cubicBezTo>
                  <a:pt x="88" y="326"/>
                  <a:pt x="90" y="330"/>
                  <a:pt x="90" y="327"/>
                </a:cubicBezTo>
                <a:cubicBezTo>
                  <a:pt x="91" y="331"/>
                  <a:pt x="91" y="337"/>
                  <a:pt x="90" y="342"/>
                </a:cubicBezTo>
                <a:cubicBezTo>
                  <a:pt x="89" y="348"/>
                  <a:pt x="89" y="353"/>
                  <a:pt x="89" y="357"/>
                </a:cubicBezTo>
                <a:cubicBezTo>
                  <a:pt x="87" y="354"/>
                  <a:pt x="88" y="347"/>
                  <a:pt x="88" y="344"/>
                </a:cubicBezTo>
                <a:cubicBezTo>
                  <a:pt x="86" y="342"/>
                  <a:pt x="85" y="348"/>
                  <a:pt x="86" y="349"/>
                </a:cubicBezTo>
                <a:cubicBezTo>
                  <a:pt x="84" y="353"/>
                  <a:pt x="85" y="343"/>
                  <a:pt x="86" y="340"/>
                </a:cubicBezTo>
                <a:cubicBezTo>
                  <a:pt x="87" y="338"/>
                  <a:pt x="87" y="342"/>
                  <a:pt x="88" y="343"/>
                </a:cubicBezTo>
                <a:cubicBezTo>
                  <a:pt x="88" y="337"/>
                  <a:pt x="89" y="336"/>
                  <a:pt x="89" y="331"/>
                </a:cubicBezTo>
                <a:cubicBezTo>
                  <a:pt x="87" y="329"/>
                  <a:pt x="88" y="335"/>
                  <a:pt x="88" y="336"/>
                </a:cubicBezTo>
                <a:cubicBezTo>
                  <a:pt x="87" y="336"/>
                  <a:pt x="87" y="333"/>
                  <a:pt x="86" y="334"/>
                </a:cubicBezTo>
                <a:cubicBezTo>
                  <a:pt x="86" y="334"/>
                  <a:pt x="86" y="339"/>
                  <a:pt x="85" y="337"/>
                </a:cubicBezTo>
                <a:cubicBezTo>
                  <a:pt x="85" y="335"/>
                  <a:pt x="84" y="335"/>
                  <a:pt x="83" y="335"/>
                </a:cubicBezTo>
                <a:moveTo>
                  <a:pt x="71" y="415"/>
                </a:moveTo>
                <a:cubicBezTo>
                  <a:pt x="71" y="409"/>
                  <a:pt x="69" y="404"/>
                  <a:pt x="69" y="398"/>
                </a:cubicBezTo>
                <a:cubicBezTo>
                  <a:pt x="68" y="394"/>
                  <a:pt x="70" y="396"/>
                  <a:pt x="69" y="392"/>
                </a:cubicBezTo>
                <a:cubicBezTo>
                  <a:pt x="67" y="384"/>
                  <a:pt x="68" y="370"/>
                  <a:pt x="68" y="352"/>
                </a:cubicBezTo>
                <a:cubicBezTo>
                  <a:pt x="69" y="351"/>
                  <a:pt x="69" y="347"/>
                  <a:pt x="70" y="347"/>
                </a:cubicBezTo>
                <a:cubicBezTo>
                  <a:pt x="73" y="347"/>
                  <a:pt x="71" y="356"/>
                  <a:pt x="74" y="353"/>
                </a:cubicBezTo>
                <a:cubicBezTo>
                  <a:pt x="75" y="358"/>
                  <a:pt x="73" y="359"/>
                  <a:pt x="74" y="365"/>
                </a:cubicBezTo>
                <a:cubicBezTo>
                  <a:pt x="77" y="365"/>
                  <a:pt x="76" y="356"/>
                  <a:pt x="77" y="351"/>
                </a:cubicBezTo>
                <a:cubicBezTo>
                  <a:pt x="78" y="351"/>
                  <a:pt x="78" y="353"/>
                  <a:pt x="79" y="353"/>
                </a:cubicBezTo>
                <a:cubicBezTo>
                  <a:pt x="76" y="359"/>
                  <a:pt x="78" y="370"/>
                  <a:pt x="77" y="380"/>
                </a:cubicBezTo>
                <a:cubicBezTo>
                  <a:pt x="75" y="381"/>
                  <a:pt x="76" y="378"/>
                  <a:pt x="76" y="376"/>
                </a:cubicBezTo>
                <a:cubicBezTo>
                  <a:pt x="75" y="372"/>
                  <a:pt x="74" y="371"/>
                  <a:pt x="73" y="369"/>
                </a:cubicBezTo>
                <a:cubicBezTo>
                  <a:pt x="71" y="374"/>
                  <a:pt x="73" y="374"/>
                  <a:pt x="74" y="377"/>
                </a:cubicBezTo>
                <a:cubicBezTo>
                  <a:pt x="73" y="388"/>
                  <a:pt x="71" y="400"/>
                  <a:pt x="72" y="409"/>
                </a:cubicBezTo>
                <a:cubicBezTo>
                  <a:pt x="72" y="410"/>
                  <a:pt x="71" y="413"/>
                  <a:pt x="71" y="415"/>
                </a:cubicBezTo>
                <a:moveTo>
                  <a:pt x="71" y="386"/>
                </a:moveTo>
                <a:cubicBezTo>
                  <a:pt x="72" y="385"/>
                  <a:pt x="72" y="382"/>
                  <a:pt x="72" y="381"/>
                </a:cubicBezTo>
                <a:cubicBezTo>
                  <a:pt x="70" y="380"/>
                  <a:pt x="70" y="387"/>
                  <a:pt x="70" y="392"/>
                </a:cubicBezTo>
                <a:cubicBezTo>
                  <a:pt x="70" y="403"/>
                  <a:pt x="71" y="390"/>
                  <a:pt x="71" y="386"/>
                </a:cubicBezTo>
                <a:moveTo>
                  <a:pt x="82" y="347"/>
                </a:moveTo>
                <a:cubicBezTo>
                  <a:pt x="82" y="347"/>
                  <a:pt x="82" y="350"/>
                  <a:pt x="83" y="350"/>
                </a:cubicBezTo>
                <a:cubicBezTo>
                  <a:pt x="84" y="350"/>
                  <a:pt x="83" y="344"/>
                  <a:pt x="84" y="342"/>
                </a:cubicBezTo>
                <a:cubicBezTo>
                  <a:pt x="83" y="342"/>
                  <a:pt x="83" y="343"/>
                  <a:pt x="83" y="344"/>
                </a:cubicBezTo>
                <a:cubicBezTo>
                  <a:pt x="81" y="344"/>
                  <a:pt x="81" y="340"/>
                  <a:pt x="80" y="346"/>
                </a:cubicBezTo>
                <a:cubicBezTo>
                  <a:pt x="79" y="343"/>
                  <a:pt x="80" y="342"/>
                  <a:pt x="80" y="338"/>
                </a:cubicBezTo>
                <a:cubicBezTo>
                  <a:pt x="81" y="336"/>
                  <a:pt x="81" y="341"/>
                  <a:pt x="81" y="341"/>
                </a:cubicBezTo>
                <a:cubicBezTo>
                  <a:pt x="81" y="341"/>
                  <a:pt x="81" y="333"/>
                  <a:pt x="81" y="331"/>
                </a:cubicBezTo>
                <a:cubicBezTo>
                  <a:pt x="83" y="331"/>
                  <a:pt x="82" y="333"/>
                  <a:pt x="82" y="336"/>
                </a:cubicBezTo>
                <a:cubicBezTo>
                  <a:pt x="84" y="341"/>
                  <a:pt x="85" y="347"/>
                  <a:pt x="85" y="356"/>
                </a:cubicBezTo>
                <a:cubicBezTo>
                  <a:pt x="84" y="355"/>
                  <a:pt x="84" y="355"/>
                  <a:pt x="83" y="354"/>
                </a:cubicBezTo>
                <a:cubicBezTo>
                  <a:pt x="84" y="357"/>
                  <a:pt x="86" y="358"/>
                  <a:pt x="85" y="363"/>
                </a:cubicBezTo>
                <a:cubicBezTo>
                  <a:pt x="83" y="362"/>
                  <a:pt x="82" y="363"/>
                  <a:pt x="82" y="367"/>
                </a:cubicBezTo>
                <a:cubicBezTo>
                  <a:pt x="79" y="365"/>
                  <a:pt x="81" y="358"/>
                  <a:pt x="80" y="352"/>
                </a:cubicBezTo>
                <a:cubicBezTo>
                  <a:pt x="82" y="352"/>
                  <a:pt x="81" y="355"/>
                  <a:pt x="82" y="353"/>
                </a:cubicBezTo>
                <a:cubicBezTo>
                  <a:pt x="82" y="351"/>
                  <a:pt x="81" y="351"/>
                  <a:pt x="82" y="347"/>
                </a:cubicBezTo>
                <a:moveTo>
                  <a:pt x="85" y="459"/>
                </a:moveTo>
                <a:cubicBezTo>
                  <a:pt x="84" y="459"/>
                  <a:pt x="85" y="455"/>
                  <a:pt x="84" y="456"/>
                </a:cubicBezTo>
                <a:cubicBezTo>
                  <a:pt x="84" y="452"/>
                  <a:pt x="84" y="448"/>
                  <a:pt x="84" y="445"/>
                </a:cubicBezTo>
                <a:cubicBezTo>
                  <a:pt x="84" y="440"/>
                  <a:pt x="84" y="434"/>
                  <a:pt x="86" y="433"/>
                </a:cubicBezTo>
                <a:cubicBezTo>
                  <a:pt x="87" y="436"/>
                  <a:pt x="85" y="436"/>
                  <a:pt x="86" y="440"/>
                </a:cubicBezTo>
                <a:cubicBezTo>
                  <a:pt x="87" y="439"/>
                  <a:pt x="87" y="439"/>
                  <a:pt x="87" y="439"/>
                </a:cubicBezTo>
                <a:cubicBezTo>
                  <a:pt x="90" y="434"/>
                  <a:pt x="88" y="431"/>
                  <a:pt x="89" y="424"/>
                </a:cubicBezTo>
                <a:cubicBezTo>
                  <a:pt x="91" y="422"/>
                  <a:pt x="89" y="428"/>
                  <a:pt x="90" y="430"/>
                </a:cubicBezTo>
                <a:cubicBezTo>
                  <a:pt x="90" y="432"/>
                  <a:pt x="90" y="434"/>
                  <a:pt x="90" y="436"/>
                </a:cubicBezTo>
                <a:cubicBezTo>
                  <a:pt x="91" y="442"/>
                  <a:pt x="90" y="449"/>
                  <a:pt x="90" y="453"/>
                </a:cubicBezTo>
                <a:cubicBezTo>
                  <a:pt x="89" y="458"/>
                  <a:pt x="89" y="452"/>
                  <a:pt x="87" y="454"/>
                </a:cubicBezTo>
                <a:cubicBezTo>
                  <a:pt x="90" y="451"/>
                  <a:pt x="90" y="442"/>
                  <a:pt x="89" y="438"/>
                </a:cubicBezTo>
                <a:cubicBezTo>
                  <a:pt x="87" y="440"/>
                  <a:pt x="86" y="443"/>
                  <a:pt x="86" y="448"/>
                </a:cubicBezTo>
                <a:cubicBezTo>
                  <a:pt x="87" y="447"/>
                  <a:pt x="88" y="446"/>
                  <a:pt x="88" y="442"/>
                </a:cubicBezTo>
                <a:cubicBezTo>
                  <a:pt x="89" y="446"/>
                  <a:pt x="85" y="453"/>
                  <a:pt x="85" y="459"/>
                </a:cubicBezTo>
                <a:moveTo>
                  <a:pt x="84" y="313"/>
                </a:moveTo>
                <a:cubicBezTo>
                  <a:pt x="81" y="306"/>
                  <a:pt x="85" y="307"/>
                  <a:pt x="85" y="299"/>
                </a:cubicBezTo>
                <a:cubicBezTo>
                  <a:pt x="84" y="304"/>
                  <a:pt x="83" y="300"/>
                  <a:pt x="83" y="294"/>
                </a:cubicBezTo>
                <a:cubicBezTo>
                  <a:pt x="85" y="297"/>
                  <a:pt x="84" y="289"/>
                  <a:pt x="86" y="288"/>
                </a:cubicBezTo>
                <a:cubicBezTo>
                  <a:pt x="86" y="290"/>
                  <a:pt x="87" y="296"/>
                  <a:pt x="88" y="290"/>
                </a:cubicBezTo>
                <a:cubicBezTo>
                  <a:pt x="90" y="293"/>
                  <a:pt x="88" y="297"/>
                  <a:pt x="88" y="301"/>
                </a:cubicBezTo>
                <a:cubicBezTo>
                  <a:pt x="86" y="299"/>
                  <a:pt x="88" y="294"/>
                  <a:pt x="85" y="293"/>
                </a:cubicBezTo>
                <a:cubicBezTo>
                  <a:pt x="85" y="294"/>
                  <a:pt x="86" y="295"/>
                  <a:pt x="86" y="296"/>
                </a:cubicBezTo>
                <a:cubicBezTo>
                  <a:pt x="86" y="299"/>
                  <a:pt x="86" y="302"/>
                  <a:pt x="86" y="305"/>
                </a:cubicBezTo>
                <a:cubicBezTo>
                  <a:pt x="86" y="307"/>
                  <a:pt x="88" y="305"/>
                  <a:pt x="88" y="311"/>
                </a:cubicBezTo>
                <a:cubicBezTo>
                  <a:pt x="86" y="312"/>
                  <a:pt x="84" y="302"/>
                  <a:pt x="84" y="313"/>
                </a:cubicBezTo>
                <a:moveTo>
                  <a:pt x="102" y="484"/>
                </a:moveTo>
                <a:cubicBezTo>
                  <a:pt x="107" y="484"/>
                  <a:pt x="105" y="485"/>
                  <a:pt x="111" y="484"/>
                </a:cubicBezTo>
                <a:cubicBezTo>
                  <a:pt x="110" y="487"/>
                  <a:pt x="100" y="485"/>
                  <a:pt x="102" y="484"/>
                </a:cubicBezTo>
                <a:moveTo>
                  <a:pt x="68" y="508"/>
                </a:moveTo>
                <a:cubicBezTo>
                  <a:pt x="65" y="508"/>
                  <a:pt x="60" y="505"/>
                  <a:pt x="56" y="503"/>
                </a:cubicBezTo>
                <a:cubicBezTo>
                  <a:pt x="59" y="503"/>
                  <a:pt x="64" y="507"/>
                  <a:pt x="68" y="508"/>
                </a:cubicBezTo>
                <a:moveTo>
                  <a:pt x="105" y="483"/>
                </a:moveTo>
                <a:cubicBezTo>
                  <a:pt x="101" y="483"/>
                  <a:pt x="96" y="484"/>
                  <a:pt x="94" y="486"/>
                </a:cubicBezTo>
                <a:cubicBezTo>
                  <a:pt x="89" y="485"/>
                  <a:pt x="82" y="486"/>
                  <a:pt x="83" y="484"/>
                </a:cubicBezTo>
                <a:cubicBezTo>
                  <a:pt x="86" y="485"/>
                  <a:pt x="93" y="484"/>
                  <a:pt x="97" y="484"/>
                </a:cubicBezTo>
                <a:cubicBezTo>
                  <a:pt x="98" y="483"/>
                  <a:pt x="96" y="483"/>
                  <a:pt x="95" y="483"/>
                </a:cubicBezTo>
                <a:cubicBezTo>
                  <a:pt x="97" y="482"/>
                  <a:pt x="103" y="482"/>
                  <a:pt x="105" y="483"/>
                </a:cubicBezTo>
                <a:moveTo>
                  <a:pt x="69" y="475"/>
                </a:moveTo>
                <a:cubicBezTo>
                  <a:pt x="69" y="474"/>
                  <a:pt x="70" y="474"/>
                  <a:pt x="72" y="475"/>
                </a:cubicBezTo>
                <a:cubicBezTo>
                  <a:pt x="72" y="474"/>
                  <a:pt x="71" y="474"/>
                  <a:pt x="73" y="473"/>
                </a:cubicBezTo>
                <a:cubicBezTo>
                  <a:pt x="75" y="473"/>
                  <a:pt x="78" y="475"/>
                  <a:pt x="81" y="475"/>
                </a:cubicBezTo>
                <a:cubicBezTo>
                  <a:pt x="86" y="477"/>
                  <a:pt x="91" y="477"/>
                  <a:pt x="97" y="479"/>
                </a:cubicBezTo>
                <a:cubicBezTo>
                  <a:pt x="98" y="479"/>
                  <a:pt x="99" y="480"/>
                  <a:pt x="99" y="480"/>
                </a:cubicBezTo>
                <a:cubicBezTo>
                  <a:pt x="108" y="482"/>
                  <a:pt x="117" y="482"/>
                  <a:pt x="126" y="484"/>
                </a:cubicBezTo>
                <a:cubicBezTo>
                  <a:pt x="127" y="484"/>
                  <a:pt x="129" y="485"/>
                  <a:pt x="131" y="485"/>
                </a:cubicBezTo>
                <a:cubicBezTo>
                  <a:pt x="132" y="486"/>
                  <a:pt x="134" y="485"/>
                  <a:pt x="135" y="485"/>
                </a:cubicBezTo>
                <a:cubicBezTo>
                  <a:pt x="136" y="485"/>
                  <a:pt x="138" y="486"/>
                  <a:pt x="139" y="486"/>
                </a:cubicBezTo>
                <a:cubicBezTo>
                  <a:pt x="145" y="487"/>
                  <a:pt x="153" y="488"/>
                  <a:pt x="160" y="489"/>
                </a:cubicBezTo>
                <a:cubicBezTo>
                  <a:pt x="159" y="491"/>
                  <a:pt x="161" y="491"/>
                  <a:pt x="161" y="492"/>
                </a:cubicBezTo>
                <a:cubicBezTo>
                  <a:pt x="164" y="492"/>
                  <a:pt x="160" y="491"/>
                  <a:pt x="161" y="489"/>
                </a:cubicBezTo>
                <a:cubicBezTo>
                  <a:pt x="168" y="490"/>
                  <a:pt x="171" y="491"/>
                  <a:pt x="174" y="489"/>
                </a:cubicBezTo>
                <a:cubicBezTo>
                  <a:pt x="176" y="488"/>
                  <a:pt x="177" y="490"/>
                  <a:pt x="178" y="491"/>
                </a:cubicBezTo>
                <a:cubicBezTo>
                  <a:pt x="180" y="491"/>
                  <a:pt x="182" y="489"/>
                  <a:pt x="184" y="491"/>
                </a:cubicBezTo>
                <a:cubicBezTo>
                  <a:pt x="184" y="487"/>
                  <a:pt x="187" y="491"/>
                  <a:pt x="189" y="490"/>
                </a:cubicBezTo>
                <a:cubicBezTo>
                  <a:pt x="187" y="489"/>
                  <a:pt x="187" y="487"/>
                  <a:pt x="186" y="486"/>
                </a:cubicBezTo>
                <a:cubicBezTo>
                  <a:pt x="184" y="487"/>
                  <a:pt x="186" y="488"/>
                  <a:pt x="183" y="490"/>
                </a:cubicBezTo>
                <a:cubicBezTo>
                  <a:pt x="181" y="489"/>
                  <a:pt x="180" y="488"/>
                  <a:pt x="177" y="488"/>
                </a:cubicBezTo>
                <a:cubicBezTo>
                  <a:pt x="177" y="486"/>
                  <a:pt x="177" y="486"/>
                  <a:pt x="177" y="486"/>
                </a:cubicBezTo>
                <a:cubicBezTo>
                  <a:pt x="174" y="485"/>
                  <a:pt x="176" y="489"/>
                  <a:pt x="172" y="489"/>
                </a:cubicBezTo>
                <a:cubicBezTo>
                  <a:pt x="172" y="488"/>
                  <a:pt x="174" y="488"/>
                  <a:pt x="174" y="486"/>
                </a:cubicBezTo>
                <a:cubicBezTo>
                  <a:pt x="170" y="485"/>
                  <a:pt x="169" y="488"/>
                  <a:pt x="166" y="486"/>
                </a:cubicBezTo>
                <a:cubicBezTo>
                  <a:pt x="163" y="487"/>
                  <a:pt x="161" y="488"/>
                  <a:pt x="156" y="487"/>
                </a:cubicBezTo>
                <a:cubicBezTo>
                  <a:pt x="157" y="486"/>
                  <a:pt x="159" y="486"/>
                  <a:pt x="162" y="486"/>
                </a:cubicBezTo>
                <a:cubicBezTo>
                  <a:pt x="161" y="485"/>
                  <a:pt x="159" y="484"/>
                  <a:pt x="158" y="483"/>
                </a:cubicBezTo>
                <a:cubicBezTo>
                  <a:pt x="156" y="483"/>
                  <a:pt x="159" y="485"/>
                  <a:pt x="159" y="485"/>
                </a:cubicBezTo>
                <a:cubicBezTo>
                  <a:pt x="158" y="486"/>
                  <a:pt x="157" y="485"/>
                  <a:pt x="156" y="485"/>
                </a:cubicBezTo>
                <a:cubicBezTo>
                  <a:pt x="155" y="485"/>
                  <a:pt x="154" y="488"/>
                  <a:pt x="151" y="485"/>
                </a:cubicBezTo>
                <a:cubicBezTo>
                  <a:pt x="151" y="484"/>
                  <a:pt x="153" y="485"/>
                  <a:pt x="154" y="485"/>
                </a:cubicBezTo>
                <a:cubicBezTo>
                  <a:pt x="155" y="484"/>
                  <a:pt x="154" y="482"/>
                  <a:pt x="157" y="483"/>
                </a:cubicBezTo>
                <a:cubicBezTo>
                  <a:pt x="154" y="480"/>
                  <a:pt x="151" y="481"/>
                  <a:pt x="148" y="480"/>
                </a:cubicBezTo>
                <a:cubicBezTo>
                  <a:pt x="147" y="483"/>
                  <a:pt x="151" y="481"/>
                  <a:pt x="152" y="482"/>
                </a:cubicBezTo>
                <a:cubicBezTo>
                  <a:pt x="153" y="485"/>
                  <a:pt x="149" y="484"/>
                  <a:pt x="148" y="485"/>
                </a:cubicBezTo>
                <a:cubicBezTo>
                  <a:pt x="145" y="484"/>
                  <a:pt x="148" y="484"/>
                  <a:pt x="147" y="482"/>
                </a:cubicBezTo>
                <a:cubicBezTo>
                  <a:pt x="146" y="480"/>
                  <a:pt x="146" y="479"/>
                  <a:pt x="142" y="478"/>
                </a:cubicBezTo>
                <a:cubicBezTo>
                  <a:pt x="142" y="476"/>
                  <a:pt x="146" y="475"/>
                  <a:pt x="146" y="477"/>
                </a:cubicBezTo>
                <a:cubicBezTo>
                  <a:pt x="149" y="477"/>
                  <a:pt x="144" y="476"/>
                  <a:pt x="146" y="474"/>
                </a:cubicBezTo>
                <a:cubicBezTo>
                  <a:pt x="148" y="473"/>
                  <a:pt x="150" y="475"/>
                  <a:pt x="152" y="475"/>
                </a:cubicBezTo>
                <a:cubicBezTo>
                  <a:pt x="153" y="475"/>
                  <a:pt x="154" y="475"/>
                  <a:pt x="156" y="475"/>
                </a:cubicBezTo>
                <a:cubicBezTo>
                  <a:pt x="160" y="476"/>
                  <a:pt x="165" y="478"/>
                  <a:pt x="169" y="478"/>
                </a:cubicBezTo>
                <a:cubicBezTo>
                  <a:pt x="171" y="479"/>
                  <a:pt x="172" y="478"/>
                  <a:pt x="173" y="478"/>
                </a:cubicBezTo>
                <a:cubicBezTo>
                  <a:pt x="180" y="479"/>
                  <a:pt x="187" y="481"/>
                  <a:pt x="194" y="482"/>
                </a:cubicBezTo>
                <a:cubicBezTo>
                  <a:pt x="197" y="482"/>
                  <a:pt x="199" y="483"/>
                  <a:pt x="201" y="483"/>
                </a:cubicBezTo>
                <a:cubicBezTo>
                  <a:pt x="216" y="486"/>
                  <a:pt x="233" y="488"/>
                  <a:pt x="248" y="490"/>
                </a:cubicBezTo>
                <a:cubicBezTo>
                  <a:pt x="249" y="491"/>
                  <a:pt x="250" y="491"/>
                  <a:pt x="251" y="492"/>
                </a:cubicBezTo>
                <a:cubicBezTo>
                  <a:pt x="254" y="493"/>
                  <a:pt x="258" y="492"/>
                  <a:pt x="261" y="492"/>
                </a:cubicBezTo>
                <a:cubicBezTo>
                  <a:pt x="264" y="492"/>
                  <a:pt x="266" y="494"/>
                  <a:pt x="269" y="493"/>
                </a:cubicBezTo>
                <a:cubicBezTo>
                  <a:pt x="272" y="492"/>
                  <a:pt x="271" y="494"/>
                  <a:pt x="273" y="495"/>
                </a:cubicBezTo>
                <a:cubicBezTo>
                  <a:pt x="278" y="494"/>
                  <a:pt x="283" y="496"/>
                  <a:pt x="288" y="494"/>
                </a:cubicBezTo>
                <a:cubicBezTo>
                  <a:pt x="289" y="494"/>
                  <a:pt x="288" y="497"/>
                  <a:pt x="286" y="496"/>
                </a:cubicBezTo>
                <a:cubicBezTo>
                  <a:pt x="289" y="498"/>
                  <a:pt x="294" y="495"/>
                  <a:pt x="293" y="494"/>
                </a:cubicBezTo>
                <a:cubicBezTo>
                  <a:pt x="296" y="495"/>
                  <a:pt x="301" y="495"/>
                  <a:pt x="301" y="498"/>
                </a:cubicBezTo>
                <a:cubicBezTo>
                  <a:pt x="305" y="495"/>
                  <a:pt x="312" y="499"/>
                  <a:pt x="316" y="496"/>
                </a:cubicBezTo>
                <a:cubicBezTo>
                  <a:pt x="317" y="495"/>
                  <a:pt x="318" y="497"/>
                  <a:pt x="318" y="497"/>
                </a:cubicBezTo>
                <a:cubicBezTo>
                  <a:pt x="319" y="497"/>
                  <a:pt x="320" y="496"/>
                  <a:pt x="321" y="496"/>
                </a:cubicBezTo>
                <a:cubicBezTo>
                  <a:pt x="322" y="496"/>
                  <a:pt x="325" y="496"/>
                  <a:pt x="327" y="497"/>
                </a:cubicBezTo>
                <a:cubicBezTo>
                  <a:pt x="327" y="497"/>
                  <a:pt x="328" y="497"/>
                  <a:pt x="329" y="497"/>
                </a:cubicBezTo>
                <a:cubicBezTo>
                  <a:pt x="329" y="497"/>
                  <a:pt x="329" y="497"/>
                  <a:pt x="329" y="497"/>
                </a:cubicBezTo>
                <a:cubicBezTo>
                  <a:pt x="330" y="497"/>
                  <a:pt x="330" y="497"/>
                  <a:pt x="330" y="497"/>
                </a:cubicBezTo>
                <a:cubicBezTo>
                  <a:pt x="330" y="497"/>
                  <a:pt x="330" y="497"/>
                  <a:pt x="331" y="497"/>
                </a:cubicBezTo>
                <a:cubicBezTo>
                  <a:pt x="331" y="497"/>
                  <a:pt x="332" y="496"/>
                  <a:pt x="332" y="495"/>
                </a:cubicBezTo>
                <a:cubicBezTo>
                  <a:pt x="332" y="495"/>
                  <a:pt x="332" y="496"/>
                  <a:pt x="333" y="497"/>
                </a:cubicBezTo>
                <a:cubicBezTo>
                  <a:pt x="333" y="497"/>
                  <a:pt x="333" y="497"/>
                  <a:pt x="333" y="497"/>
                </a:cubicBezTo>
                <a:cubicBezTo>
                  <a:pt x="333" y="497"/>
                  <a:pt x="333" y="496"/>
                  <a:pt x="333" y="496"/>
                </a:cubicBezTo>
                <a:cubicBezTo>
                  <a:pt x="333" y="496"/>
                  <a:pt x="333" y="496"/>
                  <a:pt x="333" y="496"/>
                </a:cubicBezTo>
                <a:cubicBezTo>
                  <a:pt x="334" y="496"/>
                  <a:pt x="334" y="496"/>
                  <a:pt x="334" y="496"/>
                </a:cubicBezTo>
                <a:cubicBezTo>
                  <a:pt x="335" y="495"/>
                  <a:pt x="335" y="495"/>
                  <a:pt x="335" y="495"/>
                </a:cubicBezTo>
                <a:cubicBezTo>
                  <a:pt x="335" y="495"/>
                  <a:pt x="336" y="495"/>
                  <a:pt x="336" y="495"/>
                </a:cubicBezTo>
                <a:cubicBezTo>
                  <a:pt x="336" y="495"/>
                  <a:pt x="337" y="494"/>
                  <a:pt x="337" y="494"/>
                </a:cubicBezTo>
                <a:cubicBezTo>
                  <a:pt x="337" y="494"/>
                  <a:pt x="337" y="494"/>
                  <a:pt x="337" y="494"/>
                </a:cubicBezTo>
                <a:cubicBezTo>
                  <a:pt x="337" y="494"/>
                  <a:pt x="337" y="494"/>
                  <a:pt x="337" y="493"/>
                </a:cubicBezTo>
                <a:cubicBezTo>
                  <a:pt x="337" y="493"/>
                  <a:pt x="337" y="493"/>
                  <a:pt x="337" y="493"/>
                </a:cubicBezTo>
                <a:cubicBezTo>
                  <a:pt x="337" y="493"/>
                  <a:pt x="337" y="493"/>
                  <a:pt x="337" y="493"/>
                </a:cubicBezTo>
                <a:cubicBezTo>
                  <a:pt x="337" y="493"/>
                  <a:pt x="337" y="493"/>
                  <a:pt x="337" y="493"/>
                </a:cubicBezTo>
                <a:cubicBezTo>
                  <a:pt x="337" y="493"/>
                  <a:pt x="337" y="494"/>
                  <a:pt x="338" y="494"/>
                </a:cubicBezTo>
                <a:cubicBezTo>
                  <a:pt x="338" y="494"/>
                  <a:pt x="338" y="494"/>
                  <a:pt x="338" y="494"/>
                </a:cubicBezTo>
                <a:cubicBezTo>
                  <a:pt x="339" y="495"/>
                  <a:pt x="340" y="496"/>
                  <a:pt x="341" y="498"/>
                </a:cubicBezTo>
                <a:cubicBezTo>
                  <a:pt x="342" y="499"/>
                  <a:pt x="344" y="500"/>
                  <a:pt x="344" y="500"/>
                </a:cubicBezTo>
                <a:cubicBezTo>
                  <a:pt x="346" y="502"/>
                  <a:pt x="346" y="502"/>
                  <a:pt x="347" y="503"/>
                </a:cubicBezTo>
                <a:cubicBezTo>
                  <a:pt x="347" y="503"/>
                  <a:pt x="348" y="503"/>
                  <a:pt x="349" y="504"/>
                </a:cubicBezTo>
                <a:cubicBezTo>
                  <a:pt x="349" y="504"/>
                  <a:pt x="350" y="504"/>
                  <a:pt x="350" y="504"/>
                </a:cubicBezTo>
                <a:cubicBezTo>
                  <a:pt x="350" y="505"/>
                  <a:pt x="350" y="505"/>
                  <a:pt x="350" y="505"/>
                </a:cubicBezTo>
                <a:cubicBezTo>
                  <a:pt x="351" y="505"/>
                  <a:pt x="351" y="505"/>
                  <a:pt x="351" y="506"/>
                </a:cubicBezTo>
                <a:cubicBezTo>
                  <a:pt x="352" y="506"/>
                  <a:pt x="352" y="506"/>
                  <a:pt x="353" y="506"/>
                </a:cubicBezTo>
                <a:cubicBezTo>
                  <a:pt x="353" y="507"/>
                  <a:pt x="354" y="507"/>
                  <a:pt x="354" y="507"/>
                </a:cubicBezTo>
                <a:cubicBezTo>
                  <a:pt x="354" y="507"/>
                  <a:pt x="354" y="507"/>
                  <a:pt x="354" y="507"/>
                </a:cubicBezTo>
                <a:cubicBezTo>
                  <a:pt x="355" y="507"/>
                  <a:pt x="355" y="507"/>
                  <a:pt x="355" y="507"/>
                </a:cubicBezTo>
                <a:cubicBezTo>
                  <a:pt x="355" y="507"/>
                  <a:pt x="356" y="507"/>
                  <a:pt x="356" y="507"/>
                </a:cubicBezTo>
                <a:cubicBezTo>
                  <a:pt x="356" y="507"/>
                  <a:pt x="356" y="507"/>
                  <a:pt x="356" y="507"/>
                </a:cubicBezTo>
                <a:cubicBezTo>
                  <a:pt x="356" y="507"/>
                  <a:pt x="356" y="507"/>
                  <a:pt x="356" y="508"/>
                </a:cubicBezTo>
                <a:cubicBezTo>
                  <a:pt x="356" y="508"/>
                  <a:pt x="356" y="508"/>
                  <a:pt x="356" y="508"/>
                </a:cubicBezTo>
                <a:cubicBezTo>
                  <a:pt x="356" y="508"/>
                  <a:pt x="356" y="508"/>
                  <a:pt x="356" y="508"/>
                </a:cubicBezTo>
                <a:cubicBezTo>
                  <a:pt x="355" y="508"/>
                  <a:pt x="355" y="508"/>
                  <a:pt x="355" y="508"/>
                </a:cubicBezTo>
                <a:cubicBezTo>
                  <a:pt x="353" y="508"/>
                  <a:pt x="353" y="508"/>
                  <a:pt x="352" y="509"/>
                </a:cubicBezTo>
                <a:cubicBezTo>
                  <a:pt x="351" y="509"/>
                  <a:pt x="351" y="509"/>
                  <a:pt x="351" y="509"/>
                </a:cubicBezTo>
                <a:cubicBezTo>
                  <a:pt x="351" y="509"/>
                  <a:pt x="350" y="509"/>
                  <a:pt x="350" y="509"/>
                </a:cubicBezTo>
                <a:cubicBezTo>
                  <a:pt x="349" y="510"/>
                  <a:pt x="349" y="510"/>
                  <a:pt x="348" y="510"/>
                </a:cubicBezTo>
                <a:cubicBezTo>
                  <a:pt x="348" y="511"/>
                  <a:pt x="347" y="511"/>
                  <a:pt x="347" y="511"/>
                </a:cubicBezTo>
                <a:cubicBezTo>
                  <a:pt x="347" y="511"/>
                  <a:pt x="346" y="511"/>
                  <a:pt x="346" y="511"/>
                </a:cubicBezTo>
                <a:cubicBezTo>
                  <a:pt x="346" y="512"/>
                  <a:pt x="346" y="512"/>
                  <a:pt x="346" y="512"/>
                </a:cubicBezTo>
                <a:cubicBezTo>
                  <a:pt x="344" y="513"/>
                  <a:pt x="342" y="514"/>
                  <a:pt x="340" y="516"/>
                </a:cubicBezTo>
                <a:cubicBezTo>
                  <a:pt x="339" y="517"/>
                  <a:pt x="338" y="518"/>
                  <a:pt x="337" y="518"/>
                </a:cubicBezTo>
                <a:cubicBezTo>
                  <a:pt x="336" y="519"/>
                  <a:pt x="336" y="519"/>
                  <a:pt x="335" y="520"/>
                </a:cubicBezTo>
                <a:cubicBezTo>
                  <a:pt x="335" y="520"/>
                  <a:pt x="335" y="520"/>
                  <a:pt x="335" y="520"/>
                </a:cubicBezTo>
                <a:cubicBezTo>
                  <a:pt x="335" y="520"/>
                  <a:pt x="335" y="520"/>
                  <a:pt x="335" y="520"/>
                </a:cubicBezTo>
                <a:cubicBezTo>
                  <a:pt x="335" y="520"/>
                  <a:pt x="335" y="519"/>
                  <a:pt x="335" y="519"/>
                </a:cubicBezTo>
                <a:cubicBezTo>
                  <a:pt x="334" y="519"/>
                  <a:pt x="334" y="518"/>
                  <a:pt x="333" y="518"/>
                </a:cubicBezTo>
                <a:cubicBezTo>
                  <a:pt x="332" y="517"/>
                  <a:pt x="332" y="517"/>
                  <a:pt x="332" y="517"/>
                </a:cubicBezTo>
                <a:cubicBezTo>
                  <a:pt x="331" y="517"/>
                  <a:pt x="331" y="516"/>
                  <a:pt x="331" y="516"/>
                </a:cubicBezTo>
                <a:cubicBezTo>
                  <a:pt x="330" y="516"/>
                  <a:pt x="329" y="515"/>
                  <a:pt x="328" y="514"/>
                </a:cubicBezTo>
                <a:cubicBezTo>
                  <a:pt x="325" y="512"/>
                  <a:pt x="320" y="512"/>
                  <a:pt x="318" y="509"/>
                </a:cubicBezTo>
                <a:cubicBezTo>
                  <a:pt x="317" y="509"/>
                  <a:pt x="316" y="509"/>
                  <a:pt x="314" y="509"/>
                </a:cubicBezTo>
                <a:cubicBezTo>
                  <a:pt x="313" y="508"/>
                  <a:pt x="314" y="508"/>
                  <a:pt x="313" y="507"/>
                </a:cubicBezTo>
                <a:cubicBezTo>
                  <a:pt x="311" y="507"/>
                  <a:pt x="308" y="507"/>
                  <a:pt x="306" y="506"/>
                </a:cubicBezTo>
                <a:cubicBezTo>
                  <a:pt x="302" y="504"/>
                  <a:pt x="298" y="502"/>
                  <a:pt x="294" y="501"/>
                </a:cubicBezTo>
                <a:cubicBezTo>
                  <a:pt x="293" y="501"/>
                  <a:pt x="293" y="501"/>
                  <a:pt x="292" y="501"/>
                </a:cubicBezTo>
                <a:cubicBezTo>
                  <a:pt x="291" y="501"/>
                  <a:pt x="291" y="501"/>
                  <a:pt x="291" y="500"/>
                </a:cubicBezTo>
                <a:cubicBezTo>
                  <a:pt x="290" y="500"/>
                  <a:pt x="290" y="500"/>
                  <a:pt x="290" y="500"/>
                </a:cubicBezTo>
                <a:cubicBezTo>
                  <a:pt x="290" y="500"/>
                  <a:pt x="289" y="501"/>
                  <a:pt x="288" y="501"/>
                </a:cubicBezTo>
                <a:cubicBezTo>
                  <a:pt x="287" y="501"/>
                  <a:pt x="286" y="500"/>
                  <a:pt x="285" y="500"/>
                </a:cubicBezTo>
                <a:cubicBezTo>
                  <a:pt x="283" y="500"/>
                  <a:pt x="283" y="500"/>
                  <a:pt x="281" y="500"/>
                </a:cubicBezTo>
                <a:cubicBezTo>
                  <a:pt x="274" y="499"/>
                  <a:pt x="266" y="497"/>
                  <a:pt x="260" y="497"/>
                </a:cubicBezTo>
                <a:cubicBezTo>
                  <a:pt x="259" y="497"/>
                  <a:pt x="259" y="496"/>
                  <a:pt x="257" y="496"/>
                </a:cubicBezTo>
                <a:cubicBezTo>
                  <a:pt x="254" y="496"/>
                  <a:pt x="250" y="498"/>
                  <a:pt x="245" y="495"/>
                </a:cubicBezTo>
                <a:cubicBezTo>
                  <a:pt x="241" y="497"/>
                  <a:pt x="236" y="495"/>
                  <a:pt x="229" y="495"/>
                </a:cubicBezTo>
                <a:cubicBezTo>
                  <a:pt x="229" y="493"/>
                  <a:pt x="232" y="494"/>
                  <a:pt x="232" y="493"/>
                </a:cubicBezTo>
                <a:cubicBezTo>
                  <a:pt x="229" y="493"/>
                  <a:pt x="229" y="494"/>
                  <a:pt x="228" y="495"/>
                </a:cubicBezTo>
                <a:cubicBezTo>
                  <a:pt x="226" y="493"/>
                  <a:pt x="222" y="494"/>
                  <a:pt x="219" y="493"/>
                </a:cubicBezTo>
                <a:cubicBezTo>
                  <a:pt x="216" y="493"/>
                  <a:pt x="217" y="495"/>
                  <a:pt x="216" y="495"/>
                </a:cubicBezTo>
                <a:cubicBezTo>
                  <a:pt x="211" y="495"/>
                  <a:pt x="207" y="494"/>
                  <a:pt x="202" y="494"/>
                </a:cubicBezTo>
                <a:cubicBezTo>
                  <a:pt x="198" y="493"/>
                  <a:pt x="194" y="493"/>
                  <a:pt x="190" y="493"/>
                </a:cubicBezTo>
                <a:cubicBezTo>
                  <a:pt x="188" y="493"/>
                  <a:pt x="186" y="494"/>
                  <a:pt x="184" y="494"/>
                </a:cubicBezTo>
                <a:cubicBezTo>
                  <a:pt x="178" y="494"/>
                  <a:pt x="172" y="493"/>
                  <a:pt x="166" y="493"/>
                </a:cubicBezTo>
                <a:cubicBezTo>
                  <a:pt x="165" y="493"/>
                  <a:pt x="164" y="493"/>
                  <a:pt x="163" y="493"/>
                </a:cubicBezTo>
                <a:cubicBezTo>
                  <a:pt x="163" y="493"/>
                  <a:pt x="163" y="493"/>
                  <a:pt x="162" y="493"/>
                </a:cubicBezTo>
                <a:cubicBezTo>
                  <a:pt x="161" y="493"/>
                  <a:pt x="160" y="493"/>
                  <a:pt x="159" y="493"/>
                </a:cubicBezTo>
                <a:cubicBezTo>
                  <a:pt x="156" y="493"/>
                  <a:pt x="154" y="492"/>
                  <a:pt x="150" y="492"/>
                </a:cubicBezTo>
                <a:cubicBezTo>
                  <a:pt x="147" y="492"/>
                  <a:pt x="145" y="492"/>
                  <a:pt x="142" y="492"/>
                </a:cubicBezTo>
                <a:cubicBezTo>
                  <a:pt x="129" y="492"/>
                  <a:pt x="114" y="492"/>
                  <a:pt x="101" y="491"/>
                </a:cubicBezTo>
                <a:cubicBezTo>
                  <a:pt x="102" y="489"/>
                  <a:pt x="108" y="491"/>
                  <a:pt x="114" y="490"/>
                </a:cubicBezTo>
                <a:cubicBezTo>
                  <a:pt x="117" y="490"/>
                  <a:pt x="126" y="488"/>
                  <a:pt x="125" y="491"/>
                </a:cubicBezTo>
                <a:cubicBezTo>
                  <a:pt x="131" y="491"/>
                  <a:pt x="130" y="488"/>
                  <a:pt x="136" y="489"/>
                </a:cubicBezTo>
                <a:cubicBezTo>
                  <a:pt x="136" y="490"/>
                  <a:pt x="137" y="490"/>
                  <a:pt x="139" y="491"/>
                </a:cubicBezTo>
                <a:cubicBezTo>
                  <a:pt x="139" y="489"/>
                  <a:pt x="145" y="488"/>
                  <a:pt x="149" y="490"/>
                </a:cubicBezTo>
                <a:cubicBezTo>
                  <a:pt x="151" y="488"/>
                  <a:pt x="143" y="489"/>
                  <a:pt x="145" y="487"/>
                </a:cubicBezTo>
                <a:cubicBezTo>
                  <a:pt x="148" y="487"/>
                  <a:pt x="150" y="487"/>
                  <a:pt x="152" y="487"/>
                </a:cubicBezTo>
                <a:cubicBezTo>
                  <a:pt x="154" y="487"/>
                  <a:pt x="156" y="487"/>
                  <a:pt x="158" y="487"/>
                </a:cubicBezTo>
                <a:cubicBezTo>
                  <a:pt x="160" y="487"/>
                  <a:pt x="161" y="487"/>
                  <a:pt x="163" y="487"/>
                </a:cubicBezTo>
                <a:cubicBezTo>
                  <a:pt x="164" y="487"/>
                  <a:pt x="165" y="487"/>
                  <a:pt x="167" y="487"/>
                </a:cubicBezTo>
                <a:cubicBezTo>
                  <a:pt x="168" y="484"/>
                  <a:pt x="163" y="486"/>
                  <a:pt x="164" y="483"/>
                </a:cubicBezTo>
                <a:cubicBezTo>
                  <a:pt x="170" y="485"/>
                  <a:pt x="175" y="481"/>
                  <a:pt x="180" y="484"/>
                </a:cubicBezTo>
                <a:cubicBezTo>
                  <a:pt x="182" y="484"/>
                  <a:pt x="182" y="483"/>
                  <a:pt x="181" y="483"/>
                </a:cubicBezTo>
                <a:cubicBezTo>
                  <a:pt x="183" y="482"/>
                  <a:pt x="184" y="484"/>
                  <a:pt x="185" y="483"/>
                </a:cubicBezTo>
                <a:cubicBezTo>
                  <a:pt x="187" y="483"/>
                  <a:pt x="184" y="484"/>
                  <a:pt x="184" y="485"/>
                </a:cubicBezTo>
                <a:cubicBezTo>
                  <a:pt x="190" y="484"/>
                  <a:pt x="195" y="483"/>
                  <a:pt x="202" y="485"/>
                </a:cubicBezTo>
                <a:cubicBezTo>
                  <a:pt x="202" y="484"/>
                  <a:pt x="200" y="484"/>
                  <a:pt x="200" y="484"/>
                </a:cubicBezTo>
                <a:cubicBezTo>
                  <a:pt x="203" y="484"/>
                  <a:pt x="212" y="483"/>
                  <a:pt x="217" y="485"/>
                </a:cubicBezTo>
                <a:cubicBezTo>
                  <a:pt x="220" y="486"/>
                  <a:pt x="219" y="483"/>
                  <a:pt x="222" y="484"/>
                </a:cubicBezTo>
                <a:cubicBezTo>
                  <a:pt x="223" y="485"/>
                  <a:pt x="225" y="485"/>
                  <a:pt x="228" y="485"/>
                </a:cubicBezTo>
                <a:cubicBezTo>
                  <a:pt x="229" y="486"/>
                  <a:pt x="230" y="485"/>
                  <a:pt x="230" y="484"/>
                </a:cubicBezTo>
                <a:cubicBezTo>
                  <a:pt x="232" y="485"/>
                  <a:pt x="235" y="486"/>
                  <a:pt x="235" y="484"/>
                </a:cubicBezTo>
                <a:cubicBezTo>
                  <a:pt x="235" y="483"/>
                  <a:pt x="230" y="484"/>
                  <a:pt x="228" y="483"/>
                </a:cubicBezTo>
                <a:cubicBezTo>
                  <a:pt x="228" y="481"/>
                  <a:pt x="228" y="480"/>
                  <a:pt x="225" y="480"/>
                </a:cubicBezTo>
                <a:cubicBezTo>
                  <a:pt x="225" y="480"/>
                  <a:pt x="224" y="481"/>
                  <a:pt x="224" y="481"/>
                </a:cubicBezTo>
                <a:cubicBezTo>
                  <a:pt x="224" y="482"/>
                  <a:pt x="226" y="482"/>
                  <a:pt x="225" y="483"/>
                </a:cubicBezTo>
                <a:cubicBezTo>
                  <a:pt x="219" y="482"/>
                  <a:pt x="214" y="481"/>
                  <a:pt x="210" y="481"/>
                </a:cubicBezTo>
                <a:cubicBezTo>
                  <a:pt x="205" y="481"/>
                  <a:pt x="201" y="480"/>
                  <a:pt x="197" y="480"/>
                </a:cubicBezTo>
                <a:cubicBezTo>
                  <a:pt x="189" y="480"/>
                  <a:pt x="181" y="480"/>
                  <a:pt x="170" y="479"/>
                </a:cubicBezTo>
                <a:cubicBezTo>
                  <a:pt x="169" y="478"/>
                  <a:pt x="169" y="478"/>
                  <a:pt x="170" y="477"/>
                </a:cubicBezTo>
                <a:cubicBezTo>
                  <a:pt x="168" y="477"/>
                  <a:pt x="167" y="477"/>
                  <a:pt x="166" y="477"/>
                </a:cubicBezTo>
                <a:cubicBezTo>
                  <a:pt x="164" y="477"/>
                  <a:pt x="162" y="477"/>
                  <a:pt x="161" y="477"/>
                </a:cubicBezTo>
                <a:cubicBezTo>
                  <a:pt x="157" y="477"/>
                  <a:pt x="153" y="477"/>
                  <a:pt x="149" y="477"/>
                </a:cubicBezTo>
                <a:cubicBezTo>
                  <a:pt x="148" y="477"/>
                  <a:pt x="148" y="478"/>
                  <a:pt x="146" y="478"/>
                </a:cubicBezTo>
                <a:cubicBezTo>
                  <a:pt x="142" y="478"/>
                  <a:pt x="138" y="477"/>
                  <a:pt x="140" y="475"/>
                </a:cubicBezTo>
                <a:cubicBezTo>
                  <a:pt x="136" y="476"/>
                  <a:pt x="135" y="475"/>
                  <a:pt x="136" y="477"/>
                </a:cubicBezTo>
                <a:cubicBezTo>
                  <a:pt x="135" y="477"/>
                  <a:pt x="135" y="476"/>
                  <a:pt x="132" y="476"/>
                </a:cubicBezTo>
                <a:cubicBezTo>
                  <a:pt x="134" y="474"/>
                  <a:pt x="139" y="474"/>
                  <a:pt x="142" y="472"/>
                </a:cubicBezTo>
                <a:cubicBezTo>
                  <a:pt x="147" y="474"/>
                  <a:pt x="147" y="473"/>
                  <a:pt x="154" y="473"/>
                </a:cubicBezTo>
                <a:cubicBezTo>
                  <a:pt x="156" y="475"/>
                  <a:pt x="149" y="473"/>
                  <a:pt x="150" y="475"/>
                </a:cubicBezTo>
                <a:cubicBezTo>
                  <a:pt x="152" y="476"/>
                  <a:pt x="161" y="475"/>
                  <a:pt x="157" y="473"/>
                </a:cubicBezTo>
                <a:cubicBezTo>
                  <a:pt x="158" y="473"/>
                  <a:pt x="159" y="473"/>
                  <a:pt x="161" y="473"/>
                </a:cubicBezTo>
                <a:cubicBezTo>
                  <a:pt x="161" y="473"/>
                  <a:pt x="162" y="473"/>
                  <a:pt x="162" y="473"/>
                </a:cubicBezTo>
                <a:cubicBezTo>
                  <a:pt x="163" y="473"/>
                  <a:pt x="163" y="473"/>
                  <a:pt x="163" y="473"/>
                </a:cubicBezTo>
                <a:cubicBezTo>
                  <a:pt x="164" y="473"/>
                  <a:pt x="165" y="473"/>
                  <a:pt x="166" y="473"/>
                </a:cubicBezTo>
                <a:cubicBezTo>
                  <a:pt x="167" y="475"/>
                  <a:pt x="165" y="475"/>
                  <a:pt x="163" y="475"/>
                </a:cubicBezTo>
                <a:cubicBezTo>
                  <a:pt x="165" y="476"/>
                  <a:pt x="169" y="475"/>
                  <a:pt x="169" y="474"/>
                </a:cubicBezTo>
                <a:cubicBezTo>
                  <a:pt x="174" y="474"/>
                  <a:pt x="179" y="475"/>
                  <a:pt x="185" y="474"/>
                </a:cubicBezTo>
                <a:cubicBezTo>
                  <a:pt x="188" y="475"/>
                  <a:pt x="189" y="476"/>
                  <a:pt x="192" y="476"/>
                </a:cubicBezTo>
                <a:cubicBezTo>
                  <a:pt x="193" y="476"/>
                  <a:pt x="192" y="475"/>
                  <a:pt x="194" y="475"/>
                </a:cubicBezTo>
                <a:cubicBezTo>
                  <a:pt x="203" y="476"/>
                  <a:pt x="214" y="476"/>
                  <a:pt x="221" y="478"/>
                </a:cubicBezTo>
                <a:cubicBezTo>
                  <a:pt x="222" y="480"/>
                  <a:pt x="218" y="478"/>
                  <a:pt x="216" y="478"/>
                </a:cubicBezTo>
                <a:cubicBezTo>
                  <a:pt x="219" y="481"/>
                  <a:pt x="223" y="478"/>
                  <a:pt x="225" y="477"/>
                </a:cubicBezTo>
                <a:cubicBezTo>
                  <a:pt x="231" y="479"/>
                  <a:pt x="236" y="479"/>
                  <a:pt x="241" y="480"/>
                </a:cubicBezTo>
                <a:cubicBezTo>
                  <a:pt x="243" y="480"/>
                  <a:pt x="246" y="480"/>
                  <a:pt x="249" y="480"/>
                </a:cubicBezTo>
                <a:cubicBezTo>
                  <a:pt x="251" y="480"/>
                  <a:pt x="254" y="481"/>
                  <a:pt x="257" y="481"/>
                </a:cubicBezTo>
                <a:cubicBezTo>
                  <a:pt x="257" y="482"/>
                  <a:pt x="259" y="482"/>
                  <a:pt x="257" y="483"/>
                </a:cubicBezTo>
                <a:cubicBezTo>
                  <a:pt x="260" y="484"/>
                  <a:pt x="260" y="482"/>
                  <a:pt x="261" y="482"/>
                </a:cubicBezTo>
                <a:cubicBezTo>
                  <a:pt x="269" y="484"/>
                  <a:pt x="277" y="485"/>
                  <a:pt x="284" y="486"/>
                </a:cubicBezTo>
                <a:cubicBezTo>
                  <a:pt x="285" y="486"/>
                  <a:pt x="287" y="486"/>
                  <a:pt x="289" y="486"/>
                </a:cubicBezTo>
                <a:cubicBezTo>
                  <a:pt x="290" y="486"/>
                  <a:pt x="291" y="486"/>
                  <a:pt x="292" y="486"/>
                </a:cubicBezTo>
                <a:cubicBezTo>
                  <a:pt x="292" y="486"/>
                  <a:pt x="293" y="486"/>
                  <a:pt x="293" y="486"/>
                </a:cubicBezTo>
                <a:cubicBezTo>
                  <a:pt x="295" y="487"/>
                  <a:pt x="297" y="488"/>
                  <a:pt x="299" y="489"/>
                </a:cubicBezTo>
                <a:cubicBezTo>
                  <a:pt x="300" y="489"/>
                  <a:pt x="302" y="489"/>
                  <a:pt x="303" y="489"/>
                </a:cubicBezTo>
                <a:cubicBezTo>
                  <a:pt x="304" y="490"/>
                  <a:pt x="304" y="491"/>
                  <a:pt x="306" y="492"/>
                </a:cubicBezTo>
                <a:cubicBezTo>
                  <a:pt x="307" y="492"/>
                  <a:pt x="313" y="494"/>
                  <a:pt x="316" y="494"/>
                </a:cubicBezTo>
                <a:cubicBezTo>
                  <a:pt x="317" y="494"/>
                  <a:pt x="317" y="493"/>
                  <a:pt x="318" y="494"/>
                </a:cubicBezTo>
                <a:cubicBezTo>
                  <a:pt x="319" y="495"/>
                  <a:pt x="320" y="495"/>
                  <a:pt x="323" y="497"/>
                </a:cubicBezTo>
                <a:cubicBezTo>
                  <a:pt x="325" y="498"/>
                  <a:pt x="325" y="499"/>
                  <a:pt x="328" y="498"/>
                </a:cubicBezTo>
                <a:cubicBezTo>
                  <a:pt x="330" y="499"/>
                  <a:pt x="329" y="501"/>
                  <a:pt x="332" y="502"/>
                </a:cubicBezTo>
                <a:cubicBezTo>
                  <a:pt x="332" y="501"/>
                  <a:pt x="331" y="501"/>
                  <a:pt x="330" y="500"/>
                </a:cubicBezTo>
                <a:cubicBezTo>
                  <a:pt x="332" y="499"/>
                  <a:pt x="333" y="501"/>
                  <a:pt x="335" y="502"/>
                </a:cubicBezTo>
                <a:cubicBezTo>
                  <a:pt x="339" y="505"/>
                  <a:pt x="342" y="507"/>
                  <a:pt x="345" y="509"/>
                </a:cubicBezTo>
                <a:cubicBezTo>
                  <a:pt x="346" y="510"/>
                  <a:pt x="346" y="511"/>
                  <a:pt x="347" y="511"/>
                </a:cubicBezTo>
                <a:cubicBezTo>
                  <a:pt x="348" y="510"/>
                  <a:pt x="349" y="510"/>
                  <a:pt x="351" y="509"/>
                </a:cubicBezTo>
                <a:cubicBezTo>
                  <a:pt x="351" y="509"/>
                  <a:pt x="352" y="509"/>
                  <a:pt x="352" y="508"/>
                </a:cubicBezTo>
                <a:cubicBezTo>
                  <a:pt x="352" y="508"/>
                  <a:pt x="353" y="508"/>
                  <a:pt x="353" y="508"/>
                </a:cubicBezTo>
                <a:cubicBezTo>
                  <a:pt x="355" y="508"/>
                  <a:pt x="355" y="508"/>
                  <a:pt x="355" y="508"/>
                </a:cubicBezTo>
                <a:cubicBezTo>
                  <a:pt x="356" y="508"/>
                  <a:pt x="356" y="508"/>
                  <a:pt x="356" y="508"/>
                </a:cubicBezTo>
                <a:cubicBezTo>
                  <a:pt x="356" y="508"/>
                  <a:pt x="356" y="508"/>
                  <a:pt x="356" y="508"/>
                </a:cubicBezTo>
                <a:cubicBezTo>
                  <a:pt x="356" y="508"/>
                  <a:pt x="356" y="508"/>
                  <a:pt x="356" y="507"/>
                </a:cubicBezTo>
                <a:cubicBezTo>
                  <a:pt x="356" y="507"/>
                  <a:pt x="356" y="507"/>
                  <a:pt x="356" y="507"/>
                </a:cubicBezTo>
                <a:cubicBezTo>
                  <a:pt x="356" y="507"/>
                  <a:pt x="356" y="507"/>
                  <a:pt x="356" y="507"/>
                </a:cubicBezTo>
                <a:cubicBezTo>
                  <a:pt x="356" y="507"/>
                  <a:pt x="356" y="507"/>
                  <a:pt x="356" y="507"/>
                </a:cubicBezTo>
                <a:cubicBezTo>
                  <a:pt x="355" y="507"/>
                  <a:pt x="355" y="507"/>
                  <a:pt x="354" y="507"/>
                </a:cubicBezTo>
                <a:cubicBezTo>
                  <a:pt x="354" y="507"/>
                  <a:pt x="354" y="507"/>
                  <a:pt x="354" y="507"/>
                </a:cubicBezTo>
                <a:cubicBezTo>
                  <a:pt x="353" y="506"/>
                  <a:pt x="353" y="506"/>
                  <a:pt x="353" y="506"/>
                </a:cubicBezTo>
                <a:cubicBezTo>
                  <a:pt x="352" y="506"/>
                  <a:pt x="352" y="506"/>
                  <a:pt x="351" y="506"/>
                </a:cubicBezTo>
                <a:cubicBezTo>
                  <a:pt x="351" y="505"/>
                  <a:pt x="350" y="505"/>
                  <a:pt x="350" y="505"/>
                </a:cubicBezTo>
                <a:cubicBezTo>
                  <a:pt x="350" y="504"/>
                  <a:pt x="350" y="504"/>
                  <a:pt x="350" y="504"/>
                </a:cubicBezTo>
                <a:cubicBezTo>
                  <a:pt x="349" y="504"/>
                  <a:pt x="349" y="504"/>
                  <a:pt x="349" y="504"/>
                </a:cubicBezTo>
                <a:cubicBezTo>
                  <a:pt x="348" y="503"/>
                  <a:pt x="348" y="503"/>
                  <a:pt x="348" y="503"/>
                </a:cubicBezTo>
                <a:cubicBezTo>
                  <a:pt x="347" y="503"/>
                  <a:pt x="347" y="503"/>
                  <a:pt x="347" y="503"/>
                </a:cubicBezTo>
                <a:cubicBezTo>
                  <a:pt x="346" y="502"/>
                  <a:pt x="346" y="502"/>
                  <a:pt x="346" y="502"/>
                </a:cubicBezTo>
                <a:cubicBezTo>
                  <a:pt x="346" y="502"/>
                  <a:pt x="346" y="502"/>
                  <a:pt x="346" y="502"/>
                </a:cubicBezTo>
                <a:cubicBezTo>
                  <a:pt x="346" y="502"/>
                  <a:pt x="346" y="502"/>
                  <a:pt x="347" y="502"/>
                </a:cubicBezTo>
                <a:cubicBezTo>
                  <a:pt x="346" y="502"/>
                  <a:pt x="346" y="503"/>
                  <a:pt x="346" y="503"/>
                </a:cubicBezTo>
                <a:cubicBezTo>
                  <a:pt x="346" y="503"/>
                  <a:pt x="346" y="503"/>
                  <a:pt x="345" y="503"/>
                </a:cubicBezTo>
                <a:cubicBezTo>
                  <a:pt x="345" y="504"/>
                  <a:pt x="345" y="504"/>
                  <a:pt x="344" y="504"/>
                </a:cubicBezTo>
                <a:cubicBezTo>
                  <a:pt x="344" y="505"/>
                  <a:pt x="343" y="504"/>
                  <a:pt x="342" y="505"/>
                </a:cubicBezTo>
                <a:cubicBezTo>
                  <a:pt x="341" y="505"/>
                  <a:pt x="341" y="506"/>
                  <a:pt x="340" y="507"/>
                </a:cubicBezTo>
                <a:cubicBezTo>
                  <a:pt x="339" y="507"/>
                  <a:pt x="339" y="507"/>
                  <a:pt x="339" y="507"/>
                </a:cubicBezTo>
                <a:cubicBezTo>
                  <a:pt x="339" y="507"/>
                  <a:pt x="339" y="508"/>
                  <a:pt x="338" y="508"/>
                </a:cubicBezTo>
                <a:cubicBezTo>
                  <a:pt x="338" y="508"/>
                  <a:pt x="338" y="508"/>
                  <a:pt x="337" y="508"/>
                </a:cubicBezTo>
                <a:cubicBezTo>
                  <a:pt x="337" y="507"/>
                  <a:pt x="337" y="507"/>
                  <a:pt x="337" y="507"/>
                </a:cubicBezTo>
                <a:cubicBezTo>
                  <a:pt x="337" y="508"/>
                  <a:pt x="336" y="509"/>
                  <a:pt x="334" y="509"/>
                </a:cubicBezTo>
                <a:cubicBezTo>
                  <a:pt x="333" y="510"/>
                  <a:pt x="332" y="510"/>
                  <a:pt x="331" y="510"/>
                </a:cubicBezTo>
                <a:cubicBezTo>
                  <a:pt x="331" y="509"/>
                  <a:pt x="332" y="509"/>
                  <a:pt x="333" y="509"/>
                </a:cubicBezTo>
                <a:cubicBezTo>
                  <a:pt x="333" y="508"/>
                  <a:pt x="332" y="508"/>
                  <a:pt x="331" y="508"/>
                </a:cubicBezTo>
                <a:cubicBezTo>
                  <a:pt x="331" y="508"/>
                  <a:pt x="330" y="509"/>
                  <a:pt x="330" y="510"/>
                </a:cubicBezTo>
                <a:cubicBezTo>
                  <a:pt x="329" y="509"/>
                  <a:pt x="327" y="509"/>
                  <a:pt x="324" y="509"/>
                </a:cubicBezTo>
                <a:cubicBezTo>
                  <a:pt x="324" y="510"/>
                  <a:pt x="325" y="510"/>
                  <a:pt x="326" y="510"/>
                </a:cubicBezTo>
                <a:cubicBezTo>
                  <a:pt x="323" y="511"/>
                  <a:pt x="315" y="511"/>
                  <a:pt x="310" y="511"/>
                </a:cubicBezTo>
                <a:cubicBezTo>
                  <a:pt x="307" y="510"/>
                  <a:pt x="303" y="509"/>
                  <a:pt x="297" y="509"/>
                </a:cubicBezTo>
                <a:cubicBezTo>
                  <a:pt x="297" y="510"/>
                  <a:pt x="301" y="509"/>
                  <a:pt x="300" y="511"/>
                </a:cubicBezTo>
                <a:cubicBezTo>
                  <a:pt x="295" y="511"/>
                  <a:pt x="294" y="513"/>
                  <a:pt x="288" y="513"/>
                </a:cubicBezTo>
                <a:cubicBezTo>
                  <a:pt x="285" y="512"/>
                  <a:pt x="281" y="511"/>
                  <a:pt x="277" y="511"/>
                </a:cubicBezTo>
                <a:cubicBezTo>
                  <a:pt x="277" y="510"/>
                  <a:pt x="279" y="511"/>
                  <a:pt x="280" y="511"/>
                </a:cubicBezTo>
                <a:cubicBezTo>
                  <a:pt x="278" y="509"/>
                  <a:pt x="274" y="510"/>
                  <a:pt x="276" y="512"/>
                </a:cubicBezTo>
                <a:cubicBezTo>
                  <a:pt x="274" y="512"/>
                  <a:pt x="273" y="512"/>
                  <a:pt x="272" y="511"/>
                </a:cubicBezTo>
                <a:cubicBezTo>
                  <a:pt x="267" y="512"/>
                  <a:pt x="258" y="511"/>
                  <a:pt x="251" y="511"/>
                </a:cubicBezTo>
                <a:cubicBezTo>
                  <a:pt x="254" y="509"/>
                  <a:pt x="247" y="508"/>
                  <a:pt x="245" y="509"/>
                </a:cubicBezTo>
                <a:cubicBezTo>
                  <a:pt x="246" y="512"/>
                  <a:pt x="250" y="508"/>
                  <a:pt x="249" y="511"/>
                </a:cubicBezTo>
                <a:cubicBezTo>
                  <a:pt x="240" y="511"/>
                  <a:pt x="229" y="509"/>
                  <a:pt x="223" y="509"/>
                </a:cubicBezTo>
                <a:cubicBezTo>
                  <a:pt x="223" y="508"/>
                  <a:pt x="222" y="508"/>
                  <a:pt x="222" y="507"/>
                </a:cubicBezTo>
                <a:cubicBezTo>
                  <a:pt x="221" y="508"/>
                  <a:pt x="220" y="508"/>
                  <a:pt x="219" y="509"/>
                </a:cubicBezTo>
                <a:cubicBezTo>
                  <a:pt x="215" y="508"/>
                  <a:pt x="211" y="508"/>
                  <a:pt x="207" y="507"/>
                </a:cubicBezTo>
                <a:cubicBezTo>
                  <a:pt x="200" y="507"/>
                  <a:pt x="193" y="505"/>
                  <a:pt x="185" y="504"/>
                </a:cubicBezTo>
                <a:cubicBezTo>
                  <a:pt x="183" y="504"/>
                  <a:pt x="181" y="504"/>
                  <a:pt x="179" y="504"/>
                </a:cubicBezTo>
                <a:cubicBezTo>
                  <a:pt x="172" y="503"/>
                  <a:pt x="158" y="501"/>
                  <a:pt x="148" y="500"/>
                </a:cubicBezTo>
                <a:cubicBezTo>
                  <a:pt x="145" y="499"/>
                  <a:pt x="142" y="500"/>
                  <a:pt x="139" y="499"/>
                </a:cubicBezTo>
                <a:cubicBezTo>
                  <a:pt x="133" y="499"/>
                  <a:pt x="128" y="497"/>
                  <a:pt x="122" y="496"/>
                </a:cubicBezTo>
                <a:cubicBezTo>
                  <a:pt x="115" y="495"/>
                  <a:pt x="108" y="494"/>
                  <a:pt x="101" y="492"/>
                </a:cubicBezTo>
                <a:cubicBezTo>
                  <a:pt x="100" y="492"/>
                  <a:pt x="100" y="491"/>
                  <a:pt x="98" y="491"/>
                </a:cubicBezTo>
                <a:cubicBezTo>
                  <a:pt x="96" y="490"/>
                  <a:pt x="95" y="491"/>
                  <a:pt x="94" y="490"/>
                </a:cubicBezTo>
                <a:cubicBezTo>
                  <a:pt x="92" y="490"/>
                  <a:pt x="90" y="488"/>
                  <a:pt x="87" y="489"/>
                </a:cubicBezTo>
                <a:cubicBezTo>
                  <a:pt x="82" y="487"/>
                  <a:pt x="80" y="486"/>
                  <a:pt x="77" y="485"/>
                </a:cubicBezTo>
                <a:cubicBezTo>
                  <a:pt x="74" y="484"/>
                  <a:pt x="71" y="483"/>
                  <a:pt x="68" y="481"/>
                </a:cubicBezTo>
                <a:cubicBezTo>
                  <a:pt x="68" y="480"/>
                  <a:pt x="69" y="481"/>
                  <a:pt x="69" y="480"/>
                </a:cubicBezTo>
                <a:cubicBezTo>
                  <a:pt x="71" y="480"/>
                  <a:pt x="73" y="481"/>
                  <a:pt x="75" y="482"/>
                </a:cubicBezTo>
                <a:cubicBezTo>
                  <a:pt x="76" y="483"/>
                  <a:pt x="76" y="480"/>
                  <a:pt x="77" y="480"/>
                </a:cubicBezTo>
                <a:cubicBezTo>
                  <a:pt x="75" y="479"/>
                  <a:pt x="75" y="480"/>
                  <a:pt x="74" y="480"/>
                </a:cubicBezTo>
                <a:cubicBezTo>
                  <a:pt x="72" y="479"/>
                  <a:pt x="74" y="479"/>
                  <a:pt x="73" y="478"/>
                </a:cubicBezTo>
                <a:cubicBezTo>
                  <a:pt x="72" y="477"/>
                  <a:pt x="71" y="478"/>
                  <a:pt x="71" y="478"/>
                </a:cubicBezTo>
                <a:cubicBezTo>
                  <a:pt x="70" y="477"/>
                  <a:pt x="71" y="475"/>
                  <a:pt x="69" y="475"/>
                </a:cubicBezTo>
                <a:moveTo>
                  <a:pt x="214" y="479"/>
                </a:moveTo>
                <a:cubicBezTo>
                  <a:pt x="212" y="479"/>
                  <a:pt x="211" y="476"/>
                  <a:pt x="209" y="478"/>
                </a:cubicBezTo>
                <a:cubicBezTo>
                  <a:pt x="211" y="478"/>
                  <a:pt x="212" y="481"/>
                  <a:pt x="214" y="479"/>
                </a:cubicBezTo>
                <a:moveTo>
                  <a:pt x="174" y="486"/>
                </a:moveTo>
                <a:cubicBezTo>
                  <a:pt x="172" y="485"/>
                  <a:pt x="170" y="485"/>
                  <a:pt x="168" y="484"/>
                </a:cubicBezTo>
                <a:cubicBezTo>
                  <a:pt x="167" y="487"/>
                  <a:pt x="172" y="488"/>
                  <a:pt x="173" y="488"/>
                </a:cubicBezTo>
                <a:cubicBezTo>
                  <a:pt x="170" y="487"/>
                  <a:pt x="175" y="487"/>
                  <a:pt x="174" y="486"/>
                </a:cubicBezTo>
                <a:moveTo>
                  <a:pt x="183" y="493"/>
                </a:moveTo>
                <a:cubicBezTo>
                  <a:pt x="183" y="491"/>
                  <a:pt x="177" y="490"/>
                  <a:pt x="176" y="491"/>
                </a:cubicBezTo>
                <a:cubicBezTo>
                  <a:pt x="178" y="492"/>
                  <a:pt x="179" y="493"/>
                  <a:pt x="183" y="493"/>
                </a:cubicBezTo>
                <a:moveTo>
                  <a:pt x="215" y="493"/>
                </a:moveTo>
                <a:cubicBezTo>
                  <a:pt x="213" y="492"/>
                  <a:pt x="207" y="491"/>
                  <a:pt x="207" y="493"/>
                </a:cubicBezTo>
                <a:cubicBezTo>
                  <a:pt x="210" y="492"/>
                  <a:pt x="212" y="494"/>
                  <a:pt x="215" y="493"/>
                </a:cubicBezTo>
                <a:moveTo>
                  <a:pt x="240" y="482"/>
                </a:moveTo>
                <a:cubicBezTo>
                  <a:pt x="238" y="480"/>
                  <a:pt x="231" y="482"/>
                  <a:pt x="233" y="482"/>
                </a:cubicBezTo>
                <a:cubicBezTo>
                  <a:pt x="234" y="481"/>
                  <a:pt x="239" y="483"/>
                  <a:pt x="240" y="482"/>
                </a:cubicBezTo>
                <a:moveTo>
                  <a:pt x="296" y="500"/>
                </a:moveTo>
                <a:cubicBezTo>
                  <a:pt x="295" y="499"/>
                  <a:pt x="294" y="499"/>
                  <a:pt x="293" y="499"/>
                </a:cubicBezTo>
                <a:cubicBezTo>
                  <a:pt x="293" y="498"/>
                  <a:pt x="292" y="499"/>
                  <a:pt x="291" y="499"/>
                </a:cubicBezTo>
                <a:cubicBezTo>
                  <a:pt x="292" y="500"/>
                  <a:pt x="295" y="502"/>
                  <a:pt x="296" y="500"/>
                </a:cubicBezTo>
                <a:moveTo>
                  <a:pt x="319" y="507"/>
                </a:moveTo>
                <a:cubicBezTo>
                  <a:pt x="319" y="506"/>
                  <a:pt x="316" y="507"/>
                  <a:pt x="316" y="507"/>
                </a:cubicBezTo>
                <a:cubicBezTo>
                  <a:pt x="318" y="508"/>
                  <a:pt x="320" y="509"/>
                  <a:pt x="322" y="510"/>
                </a:cubicBezTo>
                <a:cubicBezTo>
                  <a:pt x="324" y="509"/>
                  <a:pt x="320" y="508"/>
                  <a:pt x="319" y="507"/>
                </a:cubicBezTo>
                <a:moveTo>
                  <a:pt x="314" y="504"/>
                </a:moveTo>
                <a:cubicBezTo>
                  <a:pt x="317" y="505"/>
                  <a:pt x="318" y="503"/>
                  <a:pt x="319" y="502"/>
                </a:cubicBezTo>
                <a:cubicBezTo>
                  <a:pt x="316" y="503"/>
                  <a:pt x="314" y="503"/>
                  <a:pt x="314" y="504"/>
                </a:cubicBezTo>
                <a:moveTo>
                  <a:pt x="310" y="510"/>
                </a:moveTo>
                <a:cubicBezTo>
                  <a:pt x="313" y="509"/>
                  <a:pt x="321" y="512"/>
                  <a:pt x="321" y="509"/>
                </a:cubicBezTo>
                <a:cubicBezTo>
                  <a:pt x="318" y="508"/>
                  <a:pt x="320" y="509"/>
                  <a:pt x="319" y="510"/>
                </a:cubicBezTo>
                <a:cubicBezTo>
                  <a:pt x="316" y="512"/>
                  <a:pt x="310" y="506"/>
                  <a:pt x="310" y="510"/>
                </a:cubicBezTo>
                <a:moveTo>
                  <a:pt x="290" y="511"/>
                </a:moveTo>
                <a:cubicBezTo>
                  <a:pt x="292" y="512"/>
                  <a:pt x="296" y="512"/>
                  <a:pt x="296" y="510"/>
                </a:cubicBezTo>
                <a:cubicBezTo>
                  <a:pt x="292" y="509"/>
                  <a:pt x="292" y="511"/>
                  <a:pt x="290" y="511"/>
                </a:cubicBezTo>
                <a:moveTo>
                  <a:pt x="288" y="510"/>
                </a:moveTo>
                <a:cubicBezTo>
                  <a:pt x="286" y="510"/>
                  <a:pt x="285" y="509"/>
                  <a:pt x="283" y="509"/>
                </a:cubicBezTo>
                <a:cubicBezTo>
                  <a:pt x="281" y="511"/>
                  <a:pt x="287" y="511"/>
                  <a:pt x="288" y="510"/>
                </a:cubicBezTo>
                <a:moveTo>
                  <a:pt x="249" y="495"/>
                </a:moveTo>
                <a:cubicBezTo>
                  <a:pt x="250" y="495"/>
                  <a:pt x="252" y="495"/>
                  <a:pt x="253" y="495"/>
                </a:cubicBezTo>
                <a:cubicBezTo>
                  <a:pt x="255" y="492"/>
                  <a:pt x="248" y="492"/>
                  <a:pt x="249" y="495"/>
                </a:cubicBezTo>
                <a:moveTo>
                  <a:pt x="235" y="494"/>
                </a:moveTo>
                <a:cubicBezTo>
                  <a:pt x="240" y="494"/>
                  <a:pt x="238" y="497"/>
                  <a:pt x="243" y="497"/>
                </a:cubicBezTo>
                <a:cubicBezTo>
                  <a:pt x="243" y="495"/>
                  <a:pt x="239" y="495"/>
                  <a:pt x="238" y="494"/>
                </a:cubicBezTo>
                <a:cubicBezTo>
                  <a:pt x="237" y="492"/>
                  <a:pt x="241" y="494"/>
                  <a:pt x="240" y="492"/>
                </a:cubicBezTo>
                <a:cubicBezTo>
                  <a:pt x="237" y="491"/>
                  <a:pt x="237" y="493"/>
                  <a:pt x="235" y="494"/>
                </a:cubicBezTo>
                <a:moveTo>
                  <a:pt x="206" y="486"/>
                </a:moveTo>
                <a:cubicBezTo>
                  <a:pt x="203" y="485"/>
                  <a:pt x="203" y="485"/>
                  <a:pt x="203" y="485"/>
                </a:cubicBezTo>
                <a:cubicBezTo>
                  <a:pt x="202" y="487"/>
                  <a:pt x="207" y="488"/>
                  <a:pt x="206" y="486"/>
                </a:cubicBezTo>
                <a:moveTo>
                  <a:pt x="200" y="491"/>
                </a:moveTo>
                <a:cubicBezTo>
                  <a:pt x="203" y="491"/>
                  <a:pt x="205" y="491"/>
                  <a:pt x="206" y="490"/>
                </a:cubicBezTo>
                <a:cubicBezTo>
                  <a:pt x="205" y="490"/>
                  <a:pt x="204" y="489"/>
                  <a:pt x="204" y="489"/>
                </a:cubicBezTo>
                <a:cubicBezTo>
                  <a:pt x="202" y="489"/>
                  <a:pt x="200" y="489"/>
                  <a:pt x="200" y="491"/>
                </a:cubicBezTo>
                <a:moveTo>
                  <a:pt x="153" y="480"/>
                </a:moveTo>
                <a:cubicBezTo>
                  <a:pt x="152" y="478"/>
                  <a:pt x="151" y="476"/>
                  <a:pt x="149" y="475"/>
                </a:cubicBezTo>
                <a:cubicBezTo>
                  <a:pt x="147" y="477"/>
                  <a:pt x="151" y="477"/>
                  <a:pt x="152" y="478"/>
                </a:cubicBezTo>
                <a:cubicBezTo>
                  <a:pt x="152" y="478"/>
                  <a:pt x="151" y="479"/>
                  <a:pt x="152" y="479"/>
                </a:cubicBezTo>
                <a:cubicBezTo>
                  <a:pt x="152" y="479"/>
                  <a:pt x="153" y="480"/>
                  <a:pt x="153" y="480"/>
                </a:cubicBezTo>
                <a:cubicBezTo>
                  <a:pt x="154" y="481"/>
                  <a:pt x="156" y="481"/>
                  <a:pt x="157" y="481"/>
                </a:cubicBezTo>
                <a:cubicBezTo>
                  <a:pt x="158" y="480"/>
                  <a:pt x="155" y="480"/>
                  <a:pt x="153" y="480"/>
                </a:cubicBezTo>
                <a:moveTo>
                  <a:pt x="160" y="479"/>
                </a:moveTo>
                <a:cubicBezTo>
                  <a:pt x="165" y="480"/>
                  <a:pt x="165" y="480"/>
                  <a:pt x="165" y="480"/>
                </a:cubicBezTo>
                <a:cubicBezTo>
                  <a:pt x="166" y="478"/>
                  <a:pt x="159" y="477"/>
                  <a:pt x="160" y="479"/>
                </a:cubicBezTo>
                <a:moveTo>
                  <a:pt x="167" y="484"/>
                </a:moveTo>
                <a:cubicBezTo>
                  <a:pt x="167" y="481"/>
                  <a:pt x="163" y="483"/>
                  <a:pt x="161" y="481"/>
                </a:cubicBezTo>
                <a:cubicBezTo>
                  <a:pt x="162" y="482"/>
                  <a:pt x="159" y="481"/>
                  <a:pt x="158" y="482"/>
                </a:cubicBezTo>
                <a:cubicBezTo>
                  <a:pt x="162" y="484"/>
                  <a:pt x="164" y="483"/>
                  <a:pt x="167" y="484"/>
                </a:cubicBezTo>
                <a:moveTo>
                  <a:pt x="176" y="480"/>
                </a:moveTo>
                <a:cubicBezTo>
                  <a:pt x="173" y="479"/>
                  <a:pt x="173" y="481"/>
                  <a:pt x="171" y="480"/>
                </a:cubicBezTo>
                <a:cubicBezTo>
                  <a:pt x="170" y="480"/>
                  <a:pt x="166" y="478"/>
                  <a:pt x="166" y="480"/>
                </a:cubicBezTo>
                <a:cubicBezTo>
                  <a:pt x="168" y="482"/>
                  <a:pt x="175" y="482"/>
                  <a:pt x="176" y="480"/>
                </a:cubicBezTo>
                <a:moveTo>
                  <a:pt x="190" y="483"/>
                </a:moveTo>
                <a:cubicBezTo>
                  <a:pt x="188" y="483"/>
                  <a:pt x="185" y="483"/>
                  <a:pt x="185" y="485"/>
                </a:cubicBezTo>
                <a:cubicBezTo>
                  <a:pt x="187" y="485"/>
                  <a:pt x="190" y="485"/>
                  <a:pt x="190" y="483"/>
                </a:cubicBezTo>
                <a:moveTo>
                  <a:pt x="95" y="484"/>
                </a:moveTo>
                <a:cubicBezTo>
                  <a:pt x="95" y="486"/>
                  <a:pt x="95" y="487"/>
                  <a:pt x="97" y="487"/>
                </a:cubicBezTo>
                <a:cubicBezTo>
                  <a:pt x="99" y="487"/>
                  <a:pt x="99" y="486"/>
                  <a:pt x="99" y="484"/>
                </a:cubicBezTo>
                <a:cubicBezTo>
                  <a:pt x="97" y="483"/>
                  <a:pt x="97" y="485"/>
                  <a:pt x="95" y="484"/>
                </a:cubicBezTo>
                <a:moveTo>
                  <a:pt x="83" y="484"/>
                </a:moveTo>
                <a:cubicBezTo>
                  <a:pt x="83" y="485"/>
                  <a:pt x="84" y="485"/>
                  <a:pt x="84" y="486"/>
                </a:cubicBezTo>
                <a:cubicBezTo>
                  <a:pt x="83" y="486"/>
                  <a:pt x="82" y="486"/>
                  <a:pt x="83" y="486"/>
                </a:cubicBezTo>
                <a:cubicBezTo>
                  <a:pt x="85" y="486"/>
                  <a:pt x="85" y="488"/>
                  <a:pt x="89" y="488"/>
                </a:cubicBezTo>
                <a:cubicBezTo>
                  <a:pt x="90" y="486"/>
                  <a:pt x="86" y="486"/>
                  <a:pt x="84" y="485"/>
                </a:cubicBezTo>
                <a:cubicBezTo>
                  <a:pt x="85" y="485"/>
                  <a:pt x="84" y="484"/>
                  <a:pt x="83" y="484"/>
                </a:cubicBezTo>
                <a:moveTo>
                  <a:pt x="87" y="478"/>
                </a:moveTo>
                <a:cubicBezTo>
                  <a:pt x="86" y="478"/>
                  <a:pt x="86" y="478"/>
                  <a:pt x="85" y="478"/>
                </a:cubicBezTo>
                <a:cubicBezTo>
                  <a:pt x="85" y="478"/>
                  <a:pt x="85" y="478"/>
                  <a:pt x="85" y="478"/>
                </a:cubicBezTo>
                <a:cubicBezTo>
                  <a:pt x="85" y="478"/>
                  <a:pt x="85" y="478"/>
                  <a:pt x="85" y="478"/>
                </a:cubicBezTo>
                <a:cubicBezTo>
                  <a:pt x="84" y="478"/>
                  <a:pt x="84" y="478"/>
                  <a:pt x="84" y="478"/>
                </a:cubicBezTo>
                <a:cubicBezTo>
                  <a:pt x="84" y="478"/>
                  <a:pt x="84" y="478"/>
                  <a:pt x="84" y="478"/>
                </a:cubicBezTo>
                <a:cubicBezTo>
                  <a:pt x="84" y="477"/>
                  <a:pt x="84" y="476"/>
                  <a:pt x="84" y="476"/>
                </a:cubicBezTo>
                <a:cubicBezTo>
                  <a:pt x="84" y="475"/>
                  <a:pt x="84" y="474"/>
                  <a:pt x="84" y="474"/>
                </a:cubicBezTo>
                <a:cubicBezTo>
                  <a:pt x="83" y="472"/>
                  <a:pt x="83" y="471"/>
                  <a:pt x="83" y="468"/>
                </a:cubicBezTo>
                <a:cubicBezTo>
                  <a:pt x="84" y="464"/>
                  <a:pt x="85" y="460"/>
                  <a:pt x="87" y="456"/>
                </a:cubicBezTo>
                <a:cubicBezTo>
                  <a:pt x="89" y="457"/>
                  <a:pt x="89" y="463"/>
                  <a:pt x="90" y="467"/>
                </a:cubicBezTo>
                <a:cubicBezTo>
                  <a:pt x="89" y="466"/>
                  <a:pt x="87" y="465"/>
                  <a:pt x="88" y="460"/>
                </a:cubicBezTo>
                <a:cubicBezTo>
                  <a:pt x="86" y="461"/>
                  <a:pt x="86" y="464"/>
                  <a:pt x="86" y="467"/>
                </a:cubicBezTo>
                <a:cubicBezTo>
                  <a:pt x="87" y="466"/>
                  <a:pt x="89" y="469"/>
                  <a:pt x="89" y="472"/>
                </a:cubicBezTo>
                <a:cubicBezTo>
                  <a:pt x="89" y="473"/>
                  <a:pt x="89" y="473"/>
                  <a:pt x="89" y="473"/>
                </a:cubicBezTo>
                <a:cubicBezTo>
                  <a:pt x="89" y="473"/>
                  <a:pt x="90" y="473"/>
                  <a:pt x="90" y="473"/>
                </a:cubicBezTo>
                <a:cubicBezTo>
                  <a:pt x="91" y="473"/>
                  <a:pt x="91" y="473"/>
                  <a:pt x="92" y="473"/>
                </a:cubicBezTo>
                <a:cubicBezTo>
                  <a:pt x="93" y="473"/>
                  <a:pt x="94" y="473"/>
                  <a:pt x="95" y="473"/>
                </a:cubicBezTo>
                <a:cubicBezTo>
                  <a:pt x="96" y="473"/>
                  <a:pt x="97" y="474"/>
                  <a:pt x="96" y="475"/>
                </a:cubicBezTo>
                <a:cubicBezTo>
                  <a:pt x="93" y="475"/>
                  <a:pt x="93" y="474"/>
                  <a:pt x="89" y="475"/>
                </a:cubicBezTo>
                <a:cubicBezTo>
                  <a:pt x="91" y="477"/>
                  <a:pt x="95" y="476"/>
                  <a:pt x="100" y="476"/>
                </a:cubicBezTo>
                <a:cubicBezTo>
                  <a:pt x="104" y="476"/>
                  <a:pt x="108" y="475"/>
                  <a:pt x="109" y="477"/>
                </a:cubicBezTo>
                <a:cubicBezTo>
                  <a:pt x="111" y="474"/>
                  <a:pt x="111" y="474"/>
                  <a:pt x="111" y="474"/>
                </a:cubicBezTo>
                <a:cubicBezTo>
                  <a:pt x="106" y="474"/>
                  <a:pt x="104" y="475"/>
                  <a:pt x="100" y="475"/>
                </a:cubicBezTo>
                <a:cubicBezTo>
                  <a:pt x="100" y="471"/>
                  <a:pt x="115" y="472"/>
                  <a:pt x="114" y="474"/>
                </a:cubicBezTo>
                <a:cubicBezTo>
                  <a:pt x="119" y="473"/>
                  <a:pt x="122" y="473"/>
                  <a:pt x="125" y="474"/>
                </a:cubicBezTo>
                <a:cubicBezTo>
                  <a:pt x="123" y="475"/>
                  <a:pt x="120" y="475"/>
                  <a:pt x="118" y="476"/>
                </a:cubicBezTo>
                <a:cubicBezTo>
                  <a:pt x="116" y="476"/>
                  <a:pt x="118" y="474"/>
                  <a:pt x="115" y="474"/>
                </a:cubicBezTo>
                <a:cubicBezTo>
                  <a:pt x="113" y="474"/>
                  <a:pt x="113" y="476"/>
                  <a:pt x="111" y="476"/>
                </a:cubicBezTo>
                <a:cubicBezTo>
                  <a:pt x="111" y="477"/>
                  <a:pt x="114" y="476"/>
                  <a:pt x="116" y="477"/>
                </a:cubicBezTo>
                <a:cubicBezTo>
                  <a:pt x="113" y="479"/>
                  <a:pt x="106" y="479"/>
                  <a:pt x="101" y="480"/>
                </a:cubicBezTo>
                <a:cubicBezTo>
                  <a:pt x="96" y="480"/>
                  <a:pt x="92" y="478"/>
                  <a:pt x="87" y="478"/>
                </a:cubicBezTo>
                <a:moveTo>
                  <a:pt x="80" y="486"/>
                </a:moveTo>
                <a:cubicBezTo>
                  <a:pt x="78" y="486"/>
                  <a:pt x="78" y="486"/>
                  <a:pt x="78" y="486"/>
                </a:cubicBezTo>
                <a:cubicBezTo>
                  <a:pt x="77" y="486"/>
                  <a:pt x="77" y="486"/>
                  <a:pt x="77" y="486"/>
                </a:cubicBezTo>
                <a:cubicBezTo>
                  <a:pt x="76" y="486"/>
                  <a:pt x="76" y="485"/>
                  <a:pt x="76" y="485"/>
                </a:cubicBezTo>
                <a:cubicBezTo>
                  <a:pt x="76" y="485"/>
                  <a:pt x="76" y="485"/>
                  <a:pt x="76" y="485"/>
                </a:cubicBezTo>
                <a:cubicBezTo>
                  <a:pt x="76" y="485"/>
                  <a:pt x="76" y="485"/>
                  <a:pt x="76" y="485"/>
                </a:cubicBezTo>
                <a:cubicBezTo>
                  <a:pt x="77" y="485"/>
                  <a:pt x="77" y="485"/>
                  <a:pt x="77" y="485"/>
                </a:cubicBezTo>
                <a:cubicBezTo>
                  <a:pt x="77" y="485"/>
                  <a:pt x="77" y="485"/>
                  <a:pt x="77" y="485"/>
                </a:cubicBezTo>
                <a:cubicBezTo>
                  <a:pt x="78" y="485"/>
                  <a:pt x="78" y="485"/>
                  <a:pt x="77" y="484"/>
                </a:cubicBezTo>
                <a:cubicBezTo>
                  <a:pt x="78" y="484"/>
                  <a:pt x="78" y="484"/>
                  <a:pt x="78" y="484"/>
                </a:cubicBezTo>
                <a:cubicBezTo>
                  <a:pt x="78" y="482"/>
                  <a:pt x="79" y="481"/>
                  <a:pt x="80" y="480"/>
                </a:cubicBezTo>
                <a:cubicBezTo>
                  <a:pt x="80" y="481"/>
                  <a:pt x="80" y="481"/>
                  <a:pt x="79" y="482"/>
                </a:cubicBezTo>
                <a:cubicBezTo>
                  <a:pt x="79" y="482"/>
                  <a:pt x="79" y="482"/>
                  <a:pt x="79" y="482"/>
                </a:cubicBezTo>
                <a:cubicBezTo>
                  <a:pt x="79" y="483"/>
                  <a:pt x="79" y="483"/>
                  <a:pt x="79" y="483"/>
                </a:cubicBezTo>
                <a:cubicBezTo>
                  <a:pt x="79" y="483"/>
                  <a:pt x="79" y="483"/>
                  <a:pt x="79" y="483"/>
                </a:cubicBezTo>
                <a:cubicBezTo>
                  <a:pt x="80" y="483"/>
                  <a:pt x="80" y="483"/>
                  <a:pt x="80" y="483"/>
                </a:cubicBezTo>
                <a:cubicBezTo>
                  <a:pt x="80" y="483"/>
                  <a:pt x="81" y="483"/>
                  <a:pt x="81" y="483"/>
                </a:cubicBezTo>
                <a:cubicBezTo>
                  <a:pt x="81" y="484"/>
                  <a:pt x="80" y="485"/>
                  <a:pt x="80" y="486"/>
                </a:cubicBezTo>
                <a:moveTo>
                  <a:pt x="110" y="482"/>
                </a:moveTo>
                <a:cubicBezTo>
                  <a:pt x="115" y="482"/>
                  <a:pt x="115" y="482"/>
                  <a:pt x="118" y="483"/>
                </a:cubicBezTo>
                <a:cubicBezTo>
                  <a:pt x="118" y="484"/>
                  <a:pt x="106" y="484"/>
                  <a:pt x="110" y="482"/>
                </a:cubicBezTo>
              </a:path>
            </a:pathLst>
          </a:custGeom>
          <a:solidFill>
            <a:srgbClr val="F6A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1" name="组合 40"/>
          <p:cNvGrpSpPr/>
          <p:nvPr/>
        </p:nvGrpSpPr>
        <p:grpSpPr>
          <a:xfrm flipV="1">
            <a:off x="1323482" y="3040177"/>
            <a:ext cx="1447723" cy="45719"/>
            <a:chOff x="2804139" y="4450981"/>
            <a:chExt cx="7078926" cy="223552"/>
          </a:xfrm>
        </p:grpSpPr>
        <p:sp>
          <p:nvSpPr>
            <p:cNvPr id="42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43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grpSp>
        <p:nvGrpSpPr>
          <p:cNvPr id="44" name="组合 43"/>
          <p:cNvGrpSpPr/>
          <p:nvPr/>
        </p:nvGrpSpPr>
        <p:grpSpPr>
          <a:xfrm flipV="1">
            <a:off x="1323481" y="4300938"/>
            <a:ext cx="3082263" cy="77097"/>
            <a:chOff x="2804139" y="4450981"/>
            <a:chExt cx="7078926" cy="223552"/>
          </a:xfrm>
        </p:grpSpPr>
        <p:sp>
          <p:nvSpPr>
            <p:cNvPr id="45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4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grpSp>
        <p:nvGrpSpPr>
          <p:cNvPr id="47" name="组合 46"/>
          <p:cNvGrpSpPr/>
          <p:nvPr/>
        </p:nvGrpSpPr>
        <p:grpSpPr>
          <a:xfrm flipV="1">
            <a:off x="1323480" y="5450865"/>
            <a:ext cx="7113937" cy="77098"/>
            <a:chOff x="2804139" y="4450981"/>
            <a:chExt cx="7078926" cy="223552"/>
          </a:xfrm>
        </p:grpSpPr>
        <p:sp>
          <p:nvSpPr>
            <p:cNvPr id="48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49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sp>
        <p:nvSpPr>
          <p:cNvPr id="29" name="矩形 28"/>
          <p:cNvSpPr/>
          <p:nvPr/>
        </p:nvSpPr>
        <p:spPr>
          <a:xfrm>
            <a:off x="4935124" y="1152462"/>
            <a:ext cx="196079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5400" dirty="0">
                <a:blipFill>
                  <a:blip r:embed="rId4"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目  录</a:t>
            </a:r>
            <a:endParaRPr lang="en-US" altLang="zh-CN" sz="5400" dirty="0">
              <a:blipFill>
                <a:blip r:embed="rId4"/>
                <a:stretch>
                  <a:fillRect/>
                </a:stretch>
              </a:blip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grpSp>
        <p:nvGrpSpPr>
          <p:cNvPr id="31" name="组合 30"/>
          <p:cNvGrpSpPr/>
          <p:nvPr/>
        </p:nvGrpSpPr>
        <p:grpSpPr>
          <a:xfrm rot="19932630">
            <a:off x="9367871" y="1144405"/>
            <a:ext cx="2301053" cy="2813110"/>
            <a:chOff x="560388" y="1028701"/>
            <a:chExt cx="3987801" cy="4875212"/>
          </a:xfrm>
          <a:solidFill>
            <a:schemeClr val="bg1">
              <a:lumMod val="85000"/>
            </a:schemeClr>
          </a:solidFill>
        </p:grpSpPr>
        <p:sp>
          <p:nvSpPr>
            <p:cNvPr id="32" name="Freeform 5"/>
            <p:cNvSpPr/>
            <p:nvPr/>
          </p:nvSpPr>
          <p:spPr bwMode="auto">
            <a:xfrm>
              <a:off x="2046288" y="3144838"/>
              <a:ext cx="17463" cy="30162"/>
            </a:xfrm>
            <a:custGeom>
              <a:avLst/>
              <a:gdLst>
                <a:gd name="T0" fmla="*/ 1 w 4"/>
                <a:gd name="T1" fmla="*/ 2 h 7"/>
                <a:gd name="T2" fmla="*/ 2 w 4"/>
                <a:gd name="T3" fmla="*/ 5 h 7"/>
                <a:gd name="T4" fmla="*/ 1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2"/>
                  </a:moveTo>
                  <a:cubicBezTo>
                    <a:pt x="2" y="7"/>
                    <a:pt x="4" y="0"/>
                    <a:pt x="2" y="5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6"/>
            <p:cNvSpPr/>
            <p:nvPr/>
          </p:nvSpPr>
          <p:spPr bwMode="auto">
            <a:xfrm>
              <a:off x="1579563" y="1028701"/>
              <a:ext cx="1919288" cy="2159000"/>
            </a:xfrm>
            <a:custGeom>
              <a:avLst/>
              <a:gdLst>
                <a:gd name="T0" fmla="*/ 338 w 452"/>
                <a:gd name="T1" fmla="*/ 388 h 508"/>
                <a:gd name="T2" fmla="*/ 363 w 452"/>
                <a:gd name="T3" fmla="*/ 361 h 508"/>
                <a:gd name="T4" fmla="*/ 400 w 452"/>
                <a:gd name="T5" fmla="*/ 296 h 508"/>
                <a:gd name="T6" fmla="*/ 410 w 452"/>
                <a:gd name="T7" fmla="*/ 272 h 508"/>
                <a:gd name="T8" fmla="*/ 418 w 452"/>
                <a:gd name="T9" fmla="*/ 193 h 508"/>
                <a:gd name="T10" fmla="*/ 413 w 452"/>
                <a:gd name="T11" fmla="*/ 168 h 508"/>
                <a:gd name="T12" fmla="*/ 394 w 452"/>
                <a:gd name="T13" fmla="*/ 128 h 508"/>
                <a:gd name="T14" fmla="*/ 376 w 452"/>
                <a:gd name="T15" fmla="*/ 95 h 508"/>
                <a:gd name="T16" fmla="*/ 363 w 452"/>
                <a:gd name="T17" fmla="*/ 77 h 508"/>
                <a:gd name="T18" fmla="*/ 347 w 452"/>
                <a:gd name="T19" fmla="*/ 68 h 508"/>
                <a:gd name="T20" fmla="*/ 309 w 452"/>
                <a:gd name="T21" fmla="*/ 49 h 508"/>
                <a:gd name="T22" fmla="*/ 287 w 452"/>
                <a:gd name="T23" fmla="*/ 40 h 508"/>
                <a:gd name="T24" fmla="*/ 262 w 452"/>
                <a:gd name="T25" fmla="*/ 37 h 508"/>
                <a:gd name="T26" fmla="*/ 231 w 452"/>
                <a:gd name="T27" fmla="*/ 30 h 508"/>
                <a:gd name="T28" fmla="*/ 195 w 452"/>
                <a:gd name="T29" fmla="*/ 31 h 508"/>
                <a:gd name="T30" fmla="*/ 153 w 452"/>
                <a:gd name="T31" fmla="*/ 39 h 508"/>
                <a:gd name="T32" fmla="*/ 138 w 452"/>
                <a:gd name="T33" fmla="*/ 49 h 508"/>
                <a:gd name="T34" fmla="*/ 121 w 452"/>
                <a:gd name="T35" fmla="*/ 55 h 508"/>
                <a:gd name="T36" fmla="*/ 110 w 452"/>
                <a:gd name="T37" fmla="*/ 66 h 508"/>
                <a:gd name="T38" fmla="*/ 105 w 452"/>
                <a:gd name="T39" fmla="*/ 71 h 508"/>
                <a:gd name="T40" fmla="*/ 90 w 452"/>
                <a:gd name="T41" fmla="*/ 85 h 508"/>
                <a:gd name="T42" fmla="*/ 56 w 452"/>
                <a:gd name="T43" fmla="*/ 134 h 508"/>
                <a:gd name="T44" fmla="*/ 47 w 452"/>
                <a:gd name="T45" fmla="*/ 155 h 508"/>
                <a:gd name="T46" fmla="*/ 40 w 452"/>
                <a:gd name="T47" fmla="*/ 174 h 508"/>
                <a:gd name="T48" fmla="*/ 32 w 452"/>
                <a:gd name="T49" fmla="*/ 223 h 508"/>
                <a:gd name="T50" fmla="*/ 24 w 452"/>
                <a:gd name="T51" fmla="*/ 234 h 508"/>
                <a:gd name="T52" fmla="*/ 34 w 452"/>
                <a:gd name="T53" fmla="*/ 251 h 508"/>
                <a:gd name="T54" fmla="*/ 45 w 452"/>
                <a:gd name="T55" fmla="*/ 263 h 508"/>
                <a:gd name="T56" fmla="*/ 49 w 452"/>
                <a:gd name="T57" fmla="*/ 284 h 508"/>
                <a:gd name="T58" fmla="*/ 56 w 452"/>
                <a:gd name="T59" fmla="*/ 289 h 508"/>
                <a:gd name="T60" fmla="*/ 57 w 452"/>
                <a:gd name="T61" fmla="*/ 300 h 508"/>
                <a:gd name="T62" fmla="*/ 58 w 452"/>
                <a:gd name="T63" fmla="*/ 320 h 508"/>
                <a:gd name="T64" fmla="*/ 73 w 452"/>
                <a:gd name="T65" fmla="*/ 334 h 508"/>
                <a:gd name="T66" fmla="*/ 75 w 452"/>
                <a:gd name="T67" fmla="*/ 344 h 508"/>
                <a:gd name="T68" fmla="*/ 87 w 452"/>
                <a:gd name="T69" fmla="*/ 357 h 508"/>
                <a:gd name="T70" fmla="*/ 96 w 452"/>
                <a:gd name="T71" fmla="*/ 373 h 508"/>
                <a:gd name="T72" fmla="*/ 83 w 452"/>
                <a:gd name="T73" fmla="*/ 371 h 508"/>
                <a:gd name="T74" fmla="*/ 105 w 452"/>
                <a:gd name="T75" fmla="*/ 397 h 508"/>
                <a:gd name="T76" fmla="*/ 111 w 452"/>
                <a:gd name="T77" fmla="*/ 446 h 508"/>
                <a:gd name="T78" fmla="*/ 113 w 452"/>
                <a:gd name="T79" fmla="*/ 460 h 508"/>
                <a:gd name="T80" fmla="*/ 118 w 452"/>
                <a:gd name="T81" fmla="*/ 491 h 508"/>
                <a:gd name="T82" fmla="*/ 111 w 452"/>
                <a:gd name="T83" fmla="*/ 479 h 508"/>
                <a:gd name="T84" fmla="*/ 110 w 452"/>
                <a:gd name="T85" fmla="*/ 450 h 508"/>
                <a:gd name="T86" fmla="*/ 80 w 452"/>
                <a:gd name="T87" fmla="*/ 405 h 508"/>
                <a:gd name="T88" fmla="*/ 34 w 452"/>
                <a:gd name="T89" fmla="*/ 328 h 508"/>
                <a:gd name="T90" fmla="*/ 3 w 452"/>
                <a:gd name="T91" fmla="*/ 229 h 508"/>
                <a:gd name="T92" fmla="*/ 17 w 452"/>
                <a:gd name="T93" fmla="*/ 145 h 508"/>
                <a:gd name="T94" fmla="*/ 45 w 452"/>
                <a:gd name="T95" fmla="*/ 89 h 508"/>
                <a:gd name="T96" fmla="*/ 151 w 452"/>
                <a:gd name="T97" fmla="*/ 11 h 508"/>
                <a:gd name="T98" fmla="*/ 220 w 452"/>
                <a:gd name="T99" fmla="*/ 4 h 508"/>
                <a:gd name="T100" fmla="*/ 305 w 452"/>
                <a:gd name="T101" fmla="*/ 24 h 508"/>
                <a:gd name="T102" fmla="*/ 441 w 452"/>
                <a:gd name="T103" fmla="*/ 261 h 508"/>
                <a:gd name="T104" fmla="*/ 408 w 452"/>
                <a:gd name="T105" fmla="*/ 334 h 508"/>
                <a:gd name="T106" fmla="*/ 272 w 452"/>
                <a:gd name="T107" fmla="*/ 49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2" h="508">
                  <a:moveTo>
                    <a:pt x="272" y="492"/>
                  </a:moveTo>
                  <a:cubicBezTo>
                    <a:pt x="266" y="474"/>
                    <a:pt x="283" y="459"/>
                    <a:pt x="286" y="443"/>
                  </a:cubicBezTo>
                  <a:cubicBezTo>
                    <a:pt x="287" y="441"/>
                    <a:pt x="290" y="446"/>
                    <a:pt x="291" y="441"/>
                  </a:cubicBezTo>
                  <a:cubicBezTo>
                    <a:pt x="294" y="424"/>
                    <a:pt x="314" y="407"/>
                    <a:pt x="331" y="397"/>
                  </a:cubicBezTo>
                  <a:cubicBezTo>
                    <a:pt x="331" y="399"/>
                    <a:pt x="331" y="399"/>
                    <a:pt x="331" y="399"/>
                  </a:cubicBezTo>
                  <a:cubicBezTo>
                    <a:pt x="334" y="397"/>
                    <a:pt x="334" y="390"/>
                    <a:pt x="338" y="388"/>
                  </a:cubicBezTo>
                  <a:cubicBezTo>
                    <a:pt x="338" y="389"/>
                    <a:pt x="338" y="390"/>
                    <a:pt x="339" y="390"/>
                  </a:cubicBezTo>
                  <a:cubicBezTo>
                    <a:pt x="338" y="387"/>
                    <a:pt x="343" y="384"/>
                    <a:pt x="343" y="381"/>
                  </a:cubicBezTo>
                  <a:cubicBezTo>
                    <a:pt x="345" y="381"/>
                    <a:pt x="346" y="383"/>
                    <a:pt x="348" y="382"/>
                  </a:cubicBezTo>
                  <a:cubicBezTo>
                    <a:pt x="348" y="378"/>
                    <a:pt x="348" y="378"/>
                    <a:pt x="348" y="378"/>
                  </a:cubicBezTo>
                  <a:cubicBezTo>
                    <a:pt x="347" y="369"/>
                    <a:pt x="359" y="368"/>
                    <a:pt x="362" y="359"/>
                  </a:cubicBezTo>
                  <a:cubicBezTo>
                    <a:pt x="362" y="360"/>
                    <a:pt x="362" y="361"/>
                    <a:pt x="363" y="361"/>
                  </a:cubicBezTo>
                  <a:cubicBezTo>
                    <a:pt x="369" y="348"/>
                    <a:pt x="381" y="335"/>
                    <a:pt x="388" y="322"/>
                  </a:cubicBezTo>
                  <a:cubicBezTo>
                    <a:pt x="388" y="323"/>
                    <a:pt x="390" y="324"/>
                    <a:pt x="391" y="324"/>
                  </a:cubicBezTo>
                  <a:cubicBezTo>
                    <a:pt x="389" y="322"/>
                    <a:pt x="391" y="317"/>
                    <a:pt x="392" y="314"/>
                  </a:cubicBezTo>
                  <a:cubicBezTo>
                    <a:pt x="396" y="314"/>
                    <a:pt x="394" y="306"/>
                    <a:pt x="398" y="303"/>
                  </a:cubicBezTo>
                  <a:cubicBezTo>
                    <a:pt x="398" y="304"/>
                    <a:pt x="398" y="304"/>
                    <a:pt x="398" y="304"/>
                  </a:cubicBezTo>
                  <a:cubicBezTo>
                    <a:pt x="397" y="299"/>
                    <a:pt x="403" y="300"/>
                    <a:pt x="400" y="296"/>
                  </a:cubicBezTo>
                  <a:cubicBezTo>
                    <a:pt x="403" y="295"/>
                    <a:pt x="403" y="295"/>
                    <a:pt x="403" y="295"/>
                  </a:cubicBezTo>
                  <a:cubicBezTo>
                    <a:pt x="400" y="292"/>
                    <a:pt x="407" y="291"/>
                    <a:pt x="407" y="288"/>
                  </a:cubicBezTo>
                  <a:cubicBezTo>
                    <a:pt x="406" y="287"/>
                    <a:pt x="406" y="287"/>
                    <a:pt x="406" y="287"/>
                  </a:cubicBezTo>
                  <a:cubicBezTo>
                    <a:pt x="406" y="285"/>
                    <a:pt x="408" y="284"/>
                    <a:pt x="409" y="282"/>
                  </a:cubicBezTo>
                  <a:cubicBezTo>
                    <a:pt x="409" y="282"/>
                    <a:pt x="409" y="282"/>
                    <a:pt x="409" y="282"/>
                  </a:cubicBezTo>
                  <a:cubicBezTo>
                    <a:pt x="411" y="276"/>
                    <a:pt x="413" y="273"/>
                    <a:pt x="410" y="272"/>
                  </a:cubicBezTo>
                  <a:cubicBezTo>
                    <a:pt x="413" y="271"/>
                    <a:pt x="410" y="278"/>
                    <a:pt x="415" y="276"/>
                  </a:cubicBezTo>
                  <a:cubicBezTo>
                    <a:pt x="417" y="256"/>
                    <a:pt x="420" y="237"/>
                    <a:pt x="420" y="217"/>
                  </a:cubicBezTo>
                  <a:cubicBezTo>
                    <a:pt x="422" y="215"/>
                    <a:pt x="422" y="213"/>
                    <a:pt x="423" y="213"/>
                  </a:cubicBezTo>
                  <a:cubicBezTo>
                    <a:pt x="422" y="211"/>
                    <a:pt x="422" y="205"/>
                    <a:pt x="420" y="204"/>
                  </a:cubicBezTo>
                  <a:cubicBezTo>
                    <a:pt x="420" y="204"/>
                    <a:pt x="421" y="202"/>
                    <a:pt x="422" y="201"/>
                  </a:cubicBezTo>
                  <a:cubicBezTo>
                    <a:pt x="423" y="197"/>
                    <a:pt x="417" y="198"/>
                    <a:pt x="418" y="193"/>
                  </a:cubicBezTo>
                  <a:cubicBezTo>
                    <a:pt x="420" y="195"/>
                    <a:pt x="421" y="195"/>
                    <a:pt x="422" y="195"/>
                  </a:cubicBezTo>
                  <a:cubicBezTo>
                    <a:pt x="419" y="192"/>
                    <a:pt x="418" y="187"/>
                    <a:pt x="417" y="183"/>
                  </a:cubicBezTo>
                  <a:cubicBezTo>
                    <a:pt x="417" y="184"/>
                    <a:pt x="418" y="185"/>
                    <a:pt x="419" y="184"/>
                  </a:cubicBezTo>
                  <a:cubicBezTo>
                    <a:pt x="415" y="181"/>
                    <a:pt x="418" y="176"/>
                    <a:pt x="416" y="173"/>
                  </a:cubicBezTo>
                  <a:cubicBezTo>
                    <a:pt x="418" y="174"/>
                    <a:pt x="418" y="174"/>
                    <a:pt x="418" y="174"/>
                  </a:cubicBezTo>
                  <a:cubicBezTo>
                    <a:pt x="419" y="167"/>
                    <a:pt x="413" y="173"/>
                    <a:pt x="413" y="168"/>
                  </a:cubicBezTo>
                  <a:cubicBezTo>
                    <a:pt x="414" y="169"/>
                    <a:pt x="415" y="168"/>
                    <a:pt x="416" y="168"/>
                  </a:cubicBezTo>
                  <a:cubicBezTo>
                    <a:pt x="411" y="164"/>
                    <a:pt x="410" y="156"/>
                    <a:pt x="407" y="152"/>
                  </a:cubicBezTo>
                  <a:cubicBezTo>
                    <a:pt x="408" y="152"/>
                    <a:pt x="408" y="152"/>
                    <a:pt x="408" y="152"/>
                  </a:cubicBezTo>
                  <a:cubicBezTo>
                    <a:pt x="406" y="147"/>
                    <a:pt x="405" y="141"/>
                    <a:pt x="401" y="137"/>
                  </a:cubicBezTo>
                  <a:cubicBezTo>
                    <a:pt x="401" y="134"/>
                    <a:pt x="406" y="135"/>
                    <a:pt x="403" y="130"/>
                  </a:cubicBezTo>
                  <a:cubicBezTo>
                    <a:pt x="399" y="132"/>
                    <a:pt x="397" y="123"/>
                    <a:pt x="394" y="128"/>
                  </a:cubicBezTo>
                  <a:cubicBezTo>
                    <a:pt x="392" y="123"/>
                    <a:pt x="390" y="116"/>
                    <a:pt x="388" y="113"/>
                  </a:cubicBezTo>
                  <a:cubicBezTo>
                    <a:pt x="390" y="115"/>
                    <a:pt x="391" y="109"/>
                    <a:pt x="393" y="112"/>
                  </a:cubicBezTo>
                  <a:cubicBezTo>
                    <a:pt x="394" y="108"/>
                    <a:pt x="394" y="108"/>
                    <a:pt x="394" y="108"/>
                  </a:cubicBezTo>
                  <a:cubicBezTo>
                    <a:pt x="395" y="108"/>
                    <a:pt x="395" y="111"/>
                    <a:pt x="396" y="109"/>
                  </a:cubicBezTo>
                  <a:cubicBezTo>
                    <a:pt x="395" y="108"/>
                    <a:pt x="391" y="103"/>
                    <a:pt x="390" y="101"/>
                  </a:cubicBezTo>
                  <a:cubicBezTo>
                    <a:pt x="386" y="100"/>
                    <a:pt x="380" y="100"/>
                    <a:pt x="376" y="95"/>
                  </a:cubicBezTo>
                  <a:cubicBezTo>
                    <a:pt x="379" y="96"/>
                    <a:pt x="378" y="91"/>
                    <a:pt x="380" y="92"/>
                  </a:cubicBezTo>
                  <a:cubicBezTo>
                    <a:pt x="369" y="91"/>
                    <a:pt x="369" y="91"/>
                    <a:pt x="369" y="91"/>
                  </a:cubicBezTo>
                  <a:cubicBezTo>
                    <a:pt x="367" y="89"/>
                    <a:pt x="371" y="88"/>
                    <a:pt x="368" y="87"/>
                  </a:cubicBezTo>
                  <a:cubicBezTo>
                    <a:pt x="368" y="87"/>
                    <a:pt x="366" y="87"/>
                    <a:pt x="365" y="87"/>
                  </a:cubicBezTo>
                  <a:cubicBezTo>
                    <a:pt x="365" y="86"/>
                    <a:pt x="359" y="82"/>
                    <a:pt x="361" y="78"/>
                  </a:cubicBezTo>
                  <a:cubicBezTo>
                    <a:pt x="361" y="77"/>
                    <a:pt x="364" y="80"/>
                    <a:pt x="363" y="77"/>
                  </a:cubicBezTo>
                  <a:cubicBezTo>
                    <a:pt x="361" y="75"/>
                    <a:pt x="359" y="76"/>
                    <a:pt x="357" y="73"/>
                  </a:cubicBezTo>
                  <a:cubicBezTo>
                    <a:pt x="357" y="73"/>
                    <a:pt x="357" y="73"/>
                    <a:pt x="357" y="73"/>
                  </a:cubicBezTo>
                  <a:cubicBezTo>
                    <a:pt x="356" y="71"/>
                    <a:pt x="351" y="69"/>
                    <a:pt x="351" y="73"/>
                  </a:cubicBezTo>
                  <a:cubicBezTo>
                    <a:pt x="352" y="74"/>
                    <a:pt x="352" y="71"/>
                    <a:pt x="353" y="73"/>
                  </a:cubicBezTo>
                  <a:cubicBezTo>
                    <a:pt x="350" y="74"/>
                    <a:pt x="347" y="72"/>
                    <a:pt x="344" y="69"/>
                  </a:cubicBezTo>
                  <a:cubicBezTo>
                    <a:pt x="345" y="70"/>
                    <a:pt x="346" y="69"/>
                    <a:pt x="347" y="68"/>
                  </a:cubicBezTo>
                  <a:cubicBezTo>
                    <a:pt x="342" y="67"/>
                    <a:pt x="337" y="66"/>
                    <a:pt x="331" y="64"/>
                  </a:cubicBezTo>
                  <a:cubicBezTo>
                    <a:pt x="330" y="65"/>
                    <a:pt x="335" y="62"/>
                    <a:pt x="335" y="63"/>
                  </a:cubicBezTo>
                  <a:cubicBezTo>
                    <a:pt x="331" y="57"/>
                    <a:pt x="321" y="59"/>
                    <a:pt x="318" y="52"/>
                  </a:cubicBezTo>
                  <a:cubicBezTo>
                    <a:pt x="319" y="52"/>
                    <a:pt x="318" y="55"/>
                    <a:pt x="318" y="54"/>
                  </a:cubicBezTo>
                  <a:cubicBezTo>
                    <a:pt x="315" y="53"/>
                    <a:pt x="316" y="50"/>
                    <a:pt x="314" y="50"/>
                  </a:cubicBezTo>
                  <a:cubicBezTo>
                    <a:pt x="314" y="49"/>
                    <a:pt x="311" y="50"/>
                    <a:pt x="309" y="49"/>
                  </a:cubicBezTo>
                  <a:cubicBezTo>
                    <a:pt x="307" y="50"/>
                    <a:pt x="309" y="48"/>
                    <a:pt x="311" y="49"/>
                  </a:cubicBezTo>
                  <a:cubicBezTo>
                    <a:pt x="307" y="49"/>
                    <a:pt x="295" y="46"/>
                    <a:pt x="289" y="42"/>
                  </a:cubicBezTo>
                  <a:cubicBezTo>
                    <a:pt x="289" y="43"/>
                    <a:pt x="284" y="44"/>
                    <a:pt x="282" y="44"/>
                  </a:cubicBezTo>
                  <a:cubicBezTo>
                    <a:pt x="283" y="42"/>
                    <a:pt x="283" y="42"/>
                    <a:pt x="283" y="42"/>
                  </a:cubicBezTo>
                  <a:cubicBezTo>
                    <a:pt x="282" y="40"/>
                    <a:pt x="278" y="40"/>
                    <a:pt x="278" y="38"/>
                  </a:cubicBezTo>
                  <a:cubicBezTo>
                    <a:pt x="274" y="40"/>
                    <a:pt x="292" y="39"/>
                    <a:pt x="287" y="40"/>
                  </a:cubicBezTo>
                  <a:cubicBezTo>
                    <a:pt x="286" y="38"/>
                    <a:pt x="279" y="42"/>
                    <a:pt x="281" y="39"/>
                  </a:cubicBezTo>
                  <a:cubicBezTo>
                    <a:pt x="278" y="38"/>
                    <a:pt x="274" y="40"/>
                    <a:pt x="272" y="37"/>
                  </a:cubicBezTo>
                  <a:cubicBezTo>
                    <a:pt x="273" y="38"/>
                    <a:pt x="275" y="34"/>
                    <a:pt x="273" y="34"/>
                  </a:cubicBezTo>
                  <a:cubicBezTo>
                    <a:pt x="268" y="33"/>
                    <a:pt x="271" y="35"/>
                    <a:pt x="267" y="35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4" y="38"/>
                    <a:pt x="260" y="34"/>
                    <a:pt x="262" y="37"/>
                  </a:cubicBezTo>
                  <a:cubicBezTo>
                    <a:pt x="261" y="35"/>
                    <a:pt x="255" y="37"/>
                    <a:pt x="256" y="33"/>
                  </a:cubicBezTo>
                  <a:cubicBezTo>
                    <a:pt x="257" y="30"/>
                    <a:pt x="257" y="30"/>
                    <a:pt x="257" y="30"/>
                  </a:cubicBezTo>
                  <a:cubicBezTo>
                    <a:pt x="255" y="30"/>
                    <a:pt x="253" y="33"/>
                    <a:pt x="251" y="34"/>
                  </a:cubicBezTo>
                  <a:cubicBezTo>
                    <a:pt x="251" y="32"/>
                    <a:pt x="251" y="32"/>
                    <a:pt x="251" y="32"/>
                  </a:cubicBezTo>
                  <a:cubicBezTo>
                    <a:pt x="250" y="37"/>
                    <a:pt x="246" y="31"/>
                    <a:pt x="243" y="35"/>
                  </a:cubicBezTo>
                  <a:cubicBezTo>
                    <a:pt x="239" y="32"/>
                    <a:pt x="232" y="34"/>
                    <a:pt x="231" y="30"/>
                  </a:cubicBezTo>
                  <a:cubicBezTo>
                    <a:pt x="227" y="31"/>
                    <a:pt x="224" y="33"/>
                    <a:pt x="221" y="32"/>
                  </a:cubicBezTo>
                  <a:cubicBezTo>
                    <a:pt x="221" y="31"/>
                    <a:pt x="222" y="31"/>
                    <a:pt x="223" y="30"/>
                  </a:cubicBezTo>
                  <a:cubicBezTo>
                    <a:pt x="220" y="28"/>
                    <a:pt x="220" y="30"/>
                    <a:pt x="218" y="31"/>
                  </a:cubicBezTo>
                  <a:cubicBezTo>
                    <a:pt x="218" y="30"/>
                    <a:pt x="213" y="28"/>
                    <a:pt x="210" y="26"/>
                  </a:cubicBezTo>
                  <a:cubicBezTo>
                    <a:pt x="207" y="28"/>
                    <a:pt x="208" y="30"/>
                    <a:pt x="208" y="32"/>
                  </a:cubicBezTo>
                  <a:cubicBezTo>
                    <a:pt x="205" y="27"/>
                    <a:pt x="199" y="36"/>
                    <a:pt x="195" y="31"/>
                  </a:cubicBezTo>
                  <a:cubicBezTo>
                    <a:pt x="196" y="31"/>
                    <a:pt x="200" y="29"/>
                    <a:pt x="197" y="28"/>
                  </a:cubicBezTo>
                  <a:cubicBezTo>
                    <a:pt x="193" y="23"/>
                    <a:pt x="191" y="32"/>
                    <a:pt x="186" y="30"/>
                  </a:cubicBezTo>
                  <a:cubicBezTo>
                    <a:pt x="188" y="34"/>
                    <a:pt x="188" y="34"/>
                    <a:pt x="188" y="34"/>
                  </a:cubicBezTo>
                  <a:cubicBezTo>
                    <a:pt x="186" y="32"/>
                    <a:pt x="182" y="38"/>
                    <a:pt x="181" y="34"/>
                  </a:cubicBezTo>
                  <a:cubicBezTo>
                    <a:pt x="180" y="35"/>
                    <a:pt x="176" y="33"/>
                    <a:pt x="177" y="37"/>
                  </a:cubicBezTo>
                  <a:cubicBezTo>
                    <a:pt x="169" y="35"/>
                    <a:pt x="160" y="45"/>
                    <a:pt x="153" y="39"/>
                  </a:cubicBezTo>
                  <a:cubicBezTo>
                    <a:pt x="152" y="40"/>
                    <a:pt x="149" y="40"/>
                    <a:pt x="151" y="42"/>
                  </a:cubicBezTo>
                  <a:cubicBezTo>
                    <a:pt x="153" y="43"/>
                    <a:pt x="153" y="40"/>
                    <a:pt x="154" y="41"/>
                  </a:cubicBezTo>
                  <a:cubicBezTo>
                    <a:pt x="153" y="41"/>
                    <a:pt x="153" y="42"/>
                    <a:pt x="153" y="43"/>
                  </a:cubicBezTo>
                  <a:cubicBezTo>
                    <a:pt x="151" y="43"/>
                    <a:pt x="149" y="43"/>
                    <a:pt x="150" y="39"/>
                  </a:cubicBezTo>
                  <a:cubicBezTo>
                    <a:pt x="143" y="39"/>
                    <a:pt x="147" y="48"/>
                    <a:pt x="140" y="50"/>
                  </a:cubicBezTo>
                  <a:cubicBezTo>
                    <a:pt x="140" y="48"/>
                    <a:pt x="139" y="48"/>
                    <a:pt x="138" y="49"/>
                  </a:cubicBezTo>
                  <a:cubicBezTo>
                    <a:pt x="136" y="53"/>
                    <a:pt x="136" y="53"/>
                    <a:pt x="136" y="53"/>
                  </a:cubicBezTo>
                  <a:cubicBezTo>
                    <a:pt x="131" y="54"/>
                    <a:pt x="131" y="51"/>
                    <a:pt x="130" y="48"/>
                  </a:cubicBezTo>
                  <a:cubicBezTo>
                    <a:pt x="128" y="50"/>
                    <a:pt x="125" y="51"/>
                    <a:pt x="126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5" y="53"/>
                    <a:pt x="121" y="55"/>
                    <a:pt x="120" y="56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0" y="54"/>
                    <a:pt x="118" y="56"/>
                    <a:pt x="117" y="57"/>
                  </a:cubicBezTo>
                  <a:cubicBezTo>
                    <a:pt x="118" y="59"/>
                    <a:pt x="121" y="58"/>
                    <a:pt x="122" y="57"/>
                  </a:cubicBezTo>
                  <a:cubicBezTo>
                    <a:pt x="122" y="59"/>
                    <a:pt x="120" y="60"/>
                    <a:pt x="120" y="62"/>
                  </a:cubicBezTo>
                  <a:cubicBezTo>
                    <a:pt x="119" y="59"/>
                    <a:pt x="115" y="62"/>
                    <a:pt x="114" y="63"/>
                  </a:cubicBezTo>
                  <a:cubicBezTo>
                    <a:pt x="112" y="64"/>
                    <a:pt x="113" y="66"/>
                    <a:pt x="113" y="67"/>
                  </a:cubicBezTo>
                  <a:cubicBezTo>
                    <a:pt x="112" y="66"/>
                    <a:pt x="110" y="69"/>
                    <a:pt x="110" y="66"/>
                  </a:cubicBezTo>
                  <a:cubicBezTo>
                    <a:pt x="110" y="65"/>
                    <a:pt x="112" y="66"/>
                    <a:pt x="112" y="64"/>
                  </a:cubicBezTo>
                  <a:cubicBezTo>
                    <a:pt x="110" y="64"/>
                    <a:pt x="109" y="62"/>
                    <a:pt x="108" y="66"/>
                  </a:cubicBezTo>
                  <a:cubicBezTo>
                    <a:pt x="107" y="68"/>
                    <a:pt x="112" y="69"/>
                    <a:pt x="107" y="71"/>
                  </a:cubicBezTo>
                  <a:cubicBezTo>
                    <a:pt x="108" y="70"/>
                    <a:pt x="107" y="69"/>
                    <a:pt x="107" y="67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4" y="71"/>
                    <a:pt x="104" y="70"/>
                    <a:pt x="104" y="70"/>
                  </a:cubicBezTo>
                  <a:cubicBezTo>
                    <a:pt x="104" y="73"/>
                    <a:pt x="100" y="75"/>
                    <a:pt x="101" y="78"/>
                  </a:cubicBezTo>
                  <a:cubicBezTo>
                    <a:pt x="100" y="79"/>
                    <a:pt x="97" y="79"/>
                    <a:pt x="95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2" y="80"/>
                    <a:pt x="91" y="83"/>
                    <a:pt x="91" y="86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89" y="86"/>
                    <a:pt x="88" y="89"/>
                    <a:pt x="88" y="91"/>
                  </a:cubicBezTo>
                  <a:cubicBezTo>
                    <a:pt x="84" y="92"/>
                    <a:pt x="80" y="85"/>
                    <a:pt x="80" y="90"/>
                  </a:cubicBezTo>
                  <a:cubicBezTo>
                    <a:pt x="78" y="93"/>
                    <a:pt x="80" y="97"/>
                    <a:pt x="82" y="97"/>
                  </a:cubicBezTo>
                  <a:cubicBezTo>
                    <a:pt x="77" y="100"/>
                    <a:pt x="76" y="108"/>
                    <a:pt x="70" y="110"/>
                  </a:cubicBezTo>
                  <a:cubicBezTo>
                    <a:pt x="70" y="112"/>
                    <a:pt x="71" y="112"/>
                    <a:pt x="71" y="113"/>
                  </a:cubicBezTo>
                  <a:cubicBezTo>
                    <a:pt x="64" y="120"/>
                    <a:pt x="64" y="130"/>
                    <a:pt x="56" y="134"/>
                  </a:cubicBezTo>
                  <a:cubicBezTo>
                    <a:pt x="56" y="131"/>
                    <a:pt x="54" y="132"/>
                    <a:pt x="53" y="132"/>
                  </a:cubicBezTo>
                  <a:cubicBezTo>
                    <a:pt x="54" y="135"/>
                    <a:pt x="49" y="133"/>
                    <a:pt x="52" y="135"/>
                  </a:cubicBezTo>
                  <a:cubicBezTo>
                    <a:pt x="54" y="136"/>
                    <a:pt x="55" y="137"/>
                    <a:pt x="57" y="135"/>
                  </a:cubicBezTo>
                  <a:cubicBezTo>
                    <a:pt x="56" y="140"/>
                    <a:pt x="53" y="147"/>
                    <a:pt x="50" y="149"/>
                  </a:cubicBezTo>
                  <a:cubicBezTo>
                    <a:pt x="51" y="148"/>
                    <a:pt x="52" y="149"/>
                    <a:pt x="52" y="151"/>
                  </a:cubicBezTo>
                  <a:cubicBezTo>
                    <a:pt x="49" y="149"/>
                    <a:pt x="47" y="152"/>
                    <a:pt x="47" y="155"/>
                  </a:cubicBezTo>
                  <a:cubicBezTo>
                    <a:pt x="48" y="156"/>
                    <a:pt x="48" y="156"/>
                    <a:pt x="48" y="156"/>
                  </a:cubicBezTo>
                  <a:cubicBezTo>
                    <a:pt x="46" y="157"/>
                    <a:pt x="46" y="157"/>
                    <a:pt x="46" y="157"/>
                  </a:cubicBezTo>
                  <a:cubicBezTo>
                    <a:pt x="46" y="159"/>
                    <a:pt x="49" y="160"/>
                    <a:pt x="47" y="162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45" y="165"/>
                    <a:pt x="47" y="170"/>
                    <a:pt x="44" y="173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6"/>
                    <a:pt x="41" y="178"/>
                    <a:pt x="43" y="176"/>
                  </a:cubicBezTo>
                  <a:cubicBezTo>
                    <a:pt x="39" y="181"/>
                    <a:pt x="39" y="184"/>
                    <a:pt x="35" y="186"/>
                  </a:cubicBezTo>
                  <a:cubicBezTo>
                    <a:pt x="40" y="196"/>
                    <a:pt x="38" y="209"/>
                    <a:pt x="37" y="220"/>
                  </a:cubicBezTo>
                  <a:cubicBezTo>
                    <a:pt x="36" y="219"/>
                    <a:pt x="36" y="219"/>
                    <a:pt x="36" y="219"/>
                  </a:cubicBezTo>
                  <a:cubicBezTo>
                    <a:pt x="34" y="222"/>
                    <a:pt x="38" y="221"/>
                    <a:pt x="37" y="223"/>
                  </a:cubicBezTo>
                  <a:cubicBezTo>
                    <a:pt x="36" y="222"/>
                    <a:pt x="34" y="225"/>
                    <a:pt x="32" y="223"/>
                  </a:cubicBezTo>
                  <a:cubicBezTo>
                    <a:pt x="30" y="227"/>
                    <a:pt x="35" y="228"/>
                    <a:pt x="36" y="231"/>
                  </a:cubicBezTo>
                  <a:cubicBezTo>
                    <a:pt x="38" y="231"/>
                    <a:pt x="34" y="228"/>
                    <a:pt x="37" y="229"/>
                  </a:cubicBezTo>
                  <a:cubicBezTo>
                    <a:pt x="38" y="229"/>
                    <a:pt x="36" y="235"/>
                    <a:pt x="39" y="235"/>
                  </a:cubicBezTo>
                  <a:cubicBezTo>
                    <a:pt x="38" y="236"/>
                    <a:pt x="35" y="236"/>
                    <a:pt x="34" y="235"/>
                  </a:cubicBezTo>
                  <a:cubicBezTo>
                    <a:pt x="36" y="237"/>
                    <a:pt x="36" y="237"/>
                    <a:pt x="36" y="237"/>
                  </a:cubicBezTo>
                  <a:cubicBezTo>
                    <a:pt x="32" y="241"/>
                    <a:pt x="29" y="231"/>
                    <a:pt x="24" y="234"/>
                  </a:cubicBezTo>
                  <a:cubicBezTo>
                    <a:pt x="25" y="237"/>
                    <a:pt x="25" y="237"/>
                    <a:pt x="25" y="237"/>
                  </a:cubicBezTo>
                  <a:cubicBezTo>
                    <a:pt x="21" y="239"/>
                    <a:pt x="21" y="230"/>
                    <a:pt x="20" y="237"/>
                  </a:cubicBezTo>
                  <a:cubicBezTo>
                    <a:pt x="21" y="239"/>
                    <a:pt x="26" y="241"/>
                    <a:pt x="27" y="239"/>
                  </a:cubicBezTo>
                  <a:cubicBezTo>
                    <a:pt x="29" y="244"/>
                    <a:pt x="35" y="241"/>
                    <a:pt x="36" y="246"/>
                  </a:cubicBezTo>
                  <a:cubicBezTo>
                    <a:pt x="34" y="248"/>
                    <a:pt x="34" y="242"/>
                    <a:pt x="32" y="243"/>
                  </a:cubicBezTo>
                  <a:cubicBezTo>
                    <a:pt x="30" y="246"/>
                    <a:pt x="34" y="248"/>
                    <a:pt x="34" y="251"/>
                  </a:cubicBezTo>
                  <a:cubicBezTo>
                    <a:pt x="35" y="248"/>
                    <a:pt x="38" y="250"/>
                    <a:pt x="39" y="251"/>
                  </a:cubicBezTo>
                  <a:cubicBezTo>
                    <a:pt x="38" y="254"/>
                    <a:pt x="36" y="250"/>
                    <a:pt x="36" y="254"/>
                  </a:cubicBezTo>
                  <a:cubicBezTo>
                    <a:pt x="38" y="254"/>
                    <a:pt x="40" y="257"/>
                    <a:pt x="41" y="254"/>
                  </a:cubicBezTo>
                  <a:cubicBezTo>
                    <a:pt x="45" y="255"/>
                    <a:pt x="40" y="258"/>
                    <a:pt x="44" y="260"/>
                  </a:cubicBezTo>
                  <a:cubicBezTo>
                    <a:pt x="41" y="262"/>
                    <a:pt x="37" y="257"/>
                    <a:pt x="36" y="262"/>
                  </a:cubicBezTo>
                  <a:cubicBezTo>
                    <a:pt x="38" y="261"/>
                    <a:pt x="41" y="266"/>
                    <a:pt x="45" y="263"/>
                  </a:cubicBezTo>
                  <a:cubicBezTo>
                    <a:pt x="44" y="265"/>
                    <a:pt x="42" y="265"/>
                    <a:pt x="40" y="265"/>
                  </a:cubicBezTo>
                  <a:cubicBezTo>
                    <a:pt x="39" y="268"/>
                    <a:pt x="47" y="269"/>
                    <a:pt x="42" y="271"/>
                  </a:cubicBezTo>
                  <a:cubicBezTo>
                    <a:pt x="45" y="271"/>
                    <a:pt x="45" y="271"/>
                    <a:pt x="45" y="271"/>
                  </a:cubicBezTo>
                  <a:cubicBezTo>
                    <a:pt x="44" y="272"/>
                    <a:pt x="44" y="273"/>
                    <a:pt x="43" y="275"/>
                  </a:cubicBezTo>
                  <a:cubicBezTo>
                    <a:pt x="43" y="277"/>
                    <a:pt x="48" y="280"/>
                    <a:pt x="44" y="282"/>
                  </a:cubicBezTo>
                  <a:cubicBezTo>
                    <a:pt x="45" y="282"/>
                    <a:pt x="47" y="287"/>
                    <a:pt x="49" y="284"/>
                  </a:cubicBezTo>
                  <a:cubicBezTo>
                    <a:pt x="49" y="280"/>
                    <a:pt x="45" y="281"/>
                    <a:pt x="49" y="278"/>
                  </a:cubicBezTo>
                  <a:cubicBezTo>
                    <a:pt x="46" y="282"/>
                    <a:pt x="51" y="282"/>
                    <a:pt x="53" y="284"/>
                  </a:cubicBezTo>
                  <a:cubicBezTo>
                    <a:pt x="51" y="285"/>
                    <a:pt x="51" y="285"/>
                    <a:pt x="51" y="285"/>
                  </a:cubicBezTo>
                  <a:cubicBezTo>
                    <a:pt x="52" y="285"/>
                    <a:pt x="53" y="288"/>
                    <a:pt x="55" y="288"/>
                  </a:cubicBezTo>
                  <a:cubicBezTo>
                    <a:pt x="54" y="288"/>
                    <a:pt x="53" y="288"/>
                    <a:pt x="53" y="289"/>
                  </a:cubicBezTo>
                  <a:cubicBezTo>
                    <a:pt x="56" y="289"/>
                    <a:pt x="56" y="289"/>
                    <a:pt x="56" y="289"/>
                  </a:cubicBezTo>
                  <a:cubicBezTo>
                    <a:pt x="59" y="293"/>
                    <a:pt x="52" y="292"/>
                    <a:pt x="54" y="296"/>
                  </a:cubicBezTo>
                  <a:cubicBezTo>
                    <a:pt x="51" y="294"/>
                    <a:pt x="51" y="294"/>
                    <a:pt x="51" y="294"/>
                  </a:cubicBezTo>
                  <a:cubicBezTo>
                    <a:pt x="52" y="294"/>
                    <a:pt x="50" y="297"/>
                    <a:pt x="52" y="298"/>
                  </a:cubicBezTo>
                  <a:cubicBezTo>
                    <a:pt x="54" y="298"/>
                    <a:pt x="58" y="299"/>
                    <a:pt x="60" y="298"/>
                  </a:cubicBezTo>
                  <a:cubicBezTo>
                    <a:pt x="62" y="300"/>
                    <a:pt x="58" y="301"/>
                    <a:pt x="61" y="302"/>
                  </a:cubicBezTo>
                  <a:cubicBezTo>
                    <a:pt x="57" y="300"/>
                    <a:pt x="57" y="300"/>
                    <a:pt x="57" y="300"/>
                  </a:cubicBezTo>
                  <a:cubicBezTo>
                    <a:pt x="56" y="300"/>
                    <a:pt x="54" y="304"/>
                    <a:pt x="56" y="307"/>
                  </a:cubicBezTo>
                  <a:cubicBezTo>
                    <a:pt x="57" y="308"/>
                    <a:pt x="62" y="310"/>
                    <a:pt x="62" y="306"/>
                  </a:cubicBezTo>
                  <a:cubicBezTo>
                    <a:pt x="62" y="308"/>
                    <a:pt x="62" y="311"/>
                    <a:pt x="60" y="310"/>
                  </a:cubicBezTo>
                  <a:cubicBezTo>
                    <a:pt x="62" y="313"/>
                    <a:pt x="62" y="309"/>
                    <a:pt x="65" y="311"/>
                  </a:cubicBezTo>
                  <a:cubicBezTo>
                    <a:pt x="64" y="313"/>
                    <a:pt x="64" y="318"/>
                    <a:pt x="63" y="321"/>
                  </a:cubicBezTo>
                  <a:cubicBezTo>
                    <a:pt x="58" y="320"/>
                    <a:pt x="58" y="320"/>
                    <a:pt x="58" y="320"/>
                  </a:cubicBezTo>
                  <a:cubicBezTo>
                    <a:pt x="59" y="322"/>
                    <a:pt x="59" y="322"/>
                    <a:pt x="59" y="322"/>
                  </a:cubicBezTo>
                  <a:cubicBezTo>
                    <a:pt x="54" y="320"/>
                    <a:pt x="57" y="324"/>
                    <a:pt x="53" y="324"/>
                  </a:cubicBezTo>
                  <a:cubicBezTo>
                    <a:pt x="54" y="326"/>
                    <a:pt x="56" y="327"/>
                    <a:pt x="57" y="328"/>
                  </a:cubicBezTo>
                  <a:cubicBezTo>
                    <a:pt x="60" y="321"/>
                    <a:pt x="66" y="329"/>
                    <a:pt x="70" y="326"/>
                  </a:cubicBezTo>
                  <a:cubicBezTo>
                    <a:pt x="74" y="331"/>
                    <a:pt x="61" y="335"/>
                    <a:pt x="71" y="337"/>
                  </a:cubicBezTo>
                  <a:cubicBezTo>
                    <a:pt x="72" y="336"/>
                    <a:pt x="76" y="337"/>
                    <a:pt x="73" y="334"/>
                  </a:cubicBezTo>
                  <a:cubicBezTo>
                    <a:pt x="75" y="338"/>
                    <a:pt x="79" y="334"/>
                    <a:pt x="79" y="339"/>
                  </a:cubicBezTo>
                  <a:cubicBezTo>
                    <a:pt x="76" y="337"/>
                    <a:pt x="77" y="345"/>
                    <a:pt x="72" y="342"/>
                  </a:cubicBezTo>
                  <a:cubicBezTo>
                    <a:pt x="73" y="341"/>
                    <a:pt x="71" y="339"/>
                    <a:pt x="71" y="338"/>
                  </a:cubicBezTo>
                  <a:cubicBezTo>
                    <a:pt x="70" y="340"/>
                    <a:pt x="66" y="340"/>
                    <a:pt x="68" y="344"/>
                  </a:cubicBezTo>
                  <a:cubicBezTo>
                    <a:pt x="70" y="346"/>
                    <a:pt x="71" y="349"/>
                    <a:pt x="73" y="347"/>
                  </a:cubicBezTo>
                  <a:cubicBezTo>
                    <a:pt x="76" y="346"/>
                    <a:pt x="71" y="344"/>
                    <a:pt x="75" y="344"/>
                  </a:cubicBezTo>
                  <a:cubicBezTo>
                    <a:pt x="78" y="348"/>
                    <a:pt x="75" y="351"/>
                    <a:pt x="80" y="350"/>
                  </a:cubicBezTo>
                  <a:cubicBezTo>
                    <a:pt x="78" y="347"/>
                    <a:pt x="80" y="345"/>
                    <a:pt x="82" y="344"/>
                  </a:cubicBezTo>
                  <a:cubicBezTo>
                    <a:pt x="85" y="347"/>
                    <a:pt x="85" y="347"/>
                    <a:pt x="85" y="347"/>
                  </a:cubicBezTo>
                  <a:cubicBezTo>
                    <a:pt x="83" y="347"/>
                    <a:pt x="83" y="347"/>
                    <a:pt x="83" y="347"/>
                  </a:cubicBezTo>
                  <a:cubicBezTo>
                    <a:pt x="84" y="353"/>
                    <a:pt x="87" y="347"/>
                    <a:pt x="89" y="353"/>
                  </a:cubicBezTo>
                  <a:cubicBezTo>
                    <a:pt x="87" y="357"/>
                    <a:pt x="87" y="357"/>
                    <a:pt x="87" y="357"/>
                  </a:cubicBezTo>
                  <a:cubicBezTo>
                    <a:pt x="84" y="357"/>
                    <a:pt x="84" y="349"/>
                    <a:pt x="80" y="352"/>
                  </a:cubicBezTo>
                  <a:cubicBezTo>
                    <a:pt x="82" y="355"/>
                    <a:pt x="85" y="355"/>
                    <a:pt x="85" y="359"/>
                  </a:cubicBezTo>
                  <a:cubicBezTo>
                    <a:pt x="83" y="357"/>
                    <a:pt x="83" y="357"/>
                    <a:pt x="83" y="357"/>
                  </a:cubicBezTo>
                  <a:cubicBezTo>
                    <a:pt x="83" y="358"/>
                    <a:pt x="78" y="363"/>
                    <a:pt x="84" y="366"/>
                  </a:cubicBezTo>
                  <a:cubicBezTo>
                    <a:pt x="87" y="367"/>
                    <a:pt x="86" y="365"/>
                    <a:pt x="88" y="365"/>
                  </a:cubicBezTo>
                  <a:cubicBezTo>
                    <a:pt x="91" y="370"/>
                    <a:pt x="94" y="370"/>
                    <a:pt x="96" y="373"/>
                  </a:cubicBezTo>
                  <a:cubicBezTo>
                    <a:pt x="92" y="375"/>
                    <a:pt x="99" y="380"/>
                    <a:pt x="94" y="378"/>
                  </a:cubicBezTo>
                  <a:cubicBezTo>
                    <a:pt x="95" y="375"/>
                    <a:pt x="90" y="367"/>
                    <a:pt x="86" y="367"/>
                  </a:cubicBezTo>
                  <a:cubicBezTo>
                    <a:pt x="83" y="371"/>
                    <a:pt x="84" y="363"/>
                    <a:pt x="80" y="364"/>
                  </a:cubicBezTo>
                  <a:cubicBezTo>
                    <a:pt x="82" y="368"/>
                    <a:pt x="78" y="370"/>
                    <a:pt x="76" y="372"/>
                  </a:cubicBezTo>
                  <a:cubicBezTo>
                    <a:pt x="76" y="374"/>
                    <a:pt x="78" y="374"/>
                    <a:pt x="79" y="375"/>
                  </a:cubicBezTo>
                  <a:cubicBezTo>
                    <a:pt x="81" y="374"/>
                    <a:pt x="81" y="372"/>
                    <a:pt x="83" y="371"/>
                  </a:cubicBezTo>
                  <a:cubicBezTo>
                    <a:pt x="85" y="376"/>
                    <a:pt x="89" y="380"/>
                    <a:pt x="93" y="381"/>
                  </a:cubicBezTo>
                  <a:cubicBezTo>
                    <a:pt x="92" y="383"/>
                    <a:pt x="90" y="384"/>
                    <a:pt x="88" y="382"/>
                  </a:cubicBezTo>
                  <a:cubicBezTo>
                    <a:pt x="92" y="388"/>
                    <a:pt x="95" y="394"/>
                    <a:pt x="97" y="400"/>
                  </a:cubicBezTo>
                  <a:cubicBezTo>
                    <a:pt x="99" y="394"/>
                    <a:pt x="101" y="405"/>
                    <a:pt x="103" y="401"/>
                  </a:cubicBezTo>
                  <a:cubicBezTo>
                    <a:pt x="103" y="398"/>
                    <a:pt x="104" y="394"/>
                    <a:pt x="107" y="394"/>
                  </a:cubicBezTo>
                  <a:cubicBezTo>
                    <a:pt x="107" y="396"/>
                    <a:pt x="105" y="395"/>
                    <a:pt x="105" y="397"/>
                  </a:cubicBezTo>
                  <a:cubicBezTo>
                    <a:pt x="108" y="398"/>
                    <a:pt x="103" y="402"/>
                    <a:pt x="108" y="403"/>
                  </a:cubicBezTo>
                  <a:cubicBezTo>
                    <a:pt x="104" y="398"/>
                    <a:pt x="102" y="404"/>
                    <a:pt x="99" y="405"/>
                  </a:cubicBezTo>
                  <a:cubicBezTo>
                    <a:pt x="102" y="408"/>
                    <a:pt x="96" y="406"/>
                    <a:pt x="98" y="409"/>
                  </a:cubicBezTo>
                  <a:cubicBezTo>
                    <a:pt x="102" y="412"/>
                    <a:pt x="105" y="416"/>
                    <a:pt x="108" y="421"/>
                  </a:cubicBezTo>
                  <a:cubicBezTo>
                    <a:pt x="108" y="428"/>
                    <a:pt x="114" y="435"/>
                    <a:pt x="116" y="440"/>
                  </a:cubicBezTo>
                  <a:cubicBezTo>
                    <a:pt x="115" y="443"/>
                    <a:pt x="111" y="443"/>
                    <a:pt x="111" y="446"/>
                  </a:cubicBezTo>
                  <a:cubicBezTo>
                    <a:pt x="112" y="449"/>
                    <a:pt x="114" y="442"/>
                    <a:pt x="114" y="448"/>
                  </a:cubicBezTo>
                  <a:cubicBezTo>
                    <a:pt x="113" y="447"/>
                    <a:pt x="113" y="447"/>
                    <a:pt x="113" y="447"/>
                  </a:cubicBezTo>
                  <a:cubicBezTo>
                    <a:pt x="114" y="449"/>
                    <a:pt x="114" y="457"/>
                    <a:pt x="119" y="458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15" y="458"/>
                    <a:pt x="116" y="459"/>
                    <a:pt x="116" y="459"/>
                  </a:cubicBezTo>
                  <a:cubicBezTo>
                    <a:pt x="115" y="460"/>
                    <a:pt x="114" y="461"/>
                    <a:pt x="113" y="460"/>
                  </a:cubicBezTo>
                  <a:cubicBezTo>
                    <a:pt x="110" y="464"/>
                    <a:pt x="114" y="466"/>
                    <a:pt x="115" y="470"/>
                  </a:cubicBezTo>
                  <a:cubicBezTo>
                    <a:pt x="117" y="467"/>
                    <a:pt x="117" y="467"/>
                    <a:pt x="117" y="467"/>
                  </a:cubicBezTo>
                  <a:cubicBezTo>
                    <a:pt x="120" y="473"/>
                    <a:pt x="119" y="477"/>
                    <a:pt x="120" y="483"/>
                  </a:cubicBezTo>
                  <a:cubicBezTo>
                    <a:pt x="118" y="483"/>
                    <a:pt x="118" y="483"/>
                    <a:pt x="118" y="483"/>
                  </a:cubicBezTo>
                  <a:cubicBezTo>
                    <a:pt x="119" y="486"/>
                    <a:pt x="119" y="486"/>
                    <a:pt x="119" y="486"/>
                  </a:cubicBezTo>
                  <a:cubicBezTo>
                    <a:pt x="117" y="486"/>
                    <a:pt x="116" y="489"/>
                    <a:pt x="118" y="491"/>
                  </a:cubicBezTo>
                  <a:cubicBezTo>
                    <a:pt x="111" y="482"/>
                    <a:pt x="111" y="482"/>
                    <a:pt x="111" y="482"/>
                  </a:cubicBezTo>
                  <a:cubicBezTo>
                    <a:pt x="112" y="480"/>
                    <a:pt x="114" y="485"/>
                    <a:pt x="117" y="483"/>
                  </a:cubicBezTo>
                  <a:cubicBezTo>
                    <a:pt x="119" y="481"/>
                    <a:pt x="117" y="476"/>
                    <a:pt x="115" y="476"/>
                  </a:cubicBezTo>
                  <a:cubicBezTo>
                    <a:pt x="115" y="478"/>
                    <a:pt x="115" y="478"/>
                    <a:pt x="116" y="479"/>
                  </a:cubicBezTo>
                  <a:cubicBezTo>
                    <a:pt x="113" y="480"/>
                    <a:pt x="113" y="477"/>
                    <a:pt x="110" y="476"/>
                  </a:cubicBezTo>
                  <a:cubicBezTo>
                    <a:pt x="111" y="477"/>
                    <a:pt x="110" y="479"/>
                    <a:pt x="111" y="479"/>
                  </a:cubicBezTo>
                  <a:cubicBezTo>
                    <a:pt x="109" y="477"/>
                    <a:pt x="108" y="475"/>
                    <a:pt x="107" y="472"/>
                  </a:cubicBezTo>
                  <a:cubicBezTo>
                    <a:pt x="109" y="474"/>
                    <a:pt x="109" y="470"/>
                    <a:pt x="110" y="471"/>
                  </a:cubicBezTo>
                  <a:cubicBezTo>
                    <a:pt x="107" y="471"/>
                    <a:pt x="106" y="468"/>
                    <a:pt x="106" y="464"/>
                  </a:cubicBezTo>
                  <a:cubicBezTo>
                    <a:pt x="109" y="460"/>
                    <a:pt x="102" y="457"/>
                    <a:pt x="101" y="452"/>
                  </a:cubicBezTo>
                  <a:cubicBezTo>
                    <a:pt x="105" y="453"/>
                    <a:pt x="108" y="455"/>
                    <a:pt x="110" y="457"/>
                  </a:cubicBezTo>
                  <a:cubicBezTo>
                    <a:pt x="111" y="454"/>
                    <a:pt x="109" y="454"/>
                    <a:pt x="110" y="450"/>
                  </a:cubicBezTo>
                  <a:cubicBezTo>
                    <a:pt x="107" y="450"/>
                    <a:pt x="103" y="450"/>
                    <a:pt x="101" y="446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1" y="442"/>
                    <a:pt x="98" y="443"/>
                    <a:pt x="97" y="439"/>
                  </a:cubicBezTo>
                  <a:cubicBezTo>
                    <a:pt x="95" y="431"/>
                    <a:pt x="92" y="424"/>
                    <a:pt x="89" y="418"/>
                  </a:cubicBezTo>
                  <a:cubicBezTo>
                    <a:pt x="91" y="417"/>
                    <a:pt x="91" y="417"/>
                    <a:pt x="91" y="417"/>
                  </a:cubicBezTo>
                  <a:cubicBezTo>
                    <a:pt x="85" y="416"/>
                    <a:pt x="84" y="408"/>
                    <a:pt x="80" y="405"/>
                  </a:cubicBezTo>
                  <a:cubicBezTo>
                    <a:pt x="79" y="397"/>
                    <a:pt x="70" y="391"/>
                    <a:pt x="72" y="386"/>
                  </a:cubicBezTo>
                  <a:cubicBezTo>
                    <a:pt x="64" y="374"/>
                    <a:pt x="56" y="365"/>
                    <a:pt x="50" y="351"/>
                  </a:cubicBezTo>
                  <a:cubicBezTo>
                    <a:pt x="54" y="352"/>
                    <a:pt x="54" y="352"/>
                    <a:pt x="54" y="352"/>
                  </a:cubicBezTo>
                  <a:cubicBezTo>
                    <a:pt x="51" y="351"/>
                    <a:pt x="55" y="349"/>
                    <a:pt x="53" y="347"/>
                  </a:cubicBezTo>
                  <a:cubicBezTo>
                    <a:pt x="52" y="351"/>
                    <a:pt x="49" y="346"/>
                    <a:pt x="46" y="345"/>
                  </a:cubicBezTo>
                  <a:cubicBezTo>
                    <a:pt x="45" y="338"/>
                    <a:pt x="39" y="332"/>
                    <a:pt x="34" y="328"/>
                  </a:cubicBezTo>
                  <a:cubicBezTo>
                    <a:pt x="36" y="327"/>
                    <a:pt x="36" y="327"/>
                    <a:pt x="36" y="327"/>
                  </a:cubicBezTo>
                  <a:cubicBezTo>
                    <a:pt x="30" y="323"/>
                    <a:pt x="30" y="315"/>
                    <a:pt x="28" y="308"/>
                  </a:cubicBezTo>
                  <a:cubicBezTo>
                    <a:pt x="29" y="307"/>
                    <a:pt x="30" y="305"/>
                    <a:pt x="29" y="303"/>
                  </a:cubicBezTo>
                  <a:cubicBezTo>
                    <a:pt x="24" y="301"/>
                    <a:pt x="23" y="299"/>
                    <a:pt x="19" y="295"/>
                  </a:cubicBezTo>
                  <a:cubicBezTo>
                    <a:pt x="17" y="291"/>
                    <a:pt x="16" y="283"/>
                    <a:pt x="16" y="279"/>
                  </a:cubicBezTo>
                  <a:cubicBezTo>
                    <a:pt x="5" y="264"/>
                    <a:pt x="6" y="246"/>
                    <a:pt x="3" y="229"/>
                  </a:cubicBezTo>
                  <a:cubicBezTo>
                    <a:pt x="6" y="227"/>
                    <a:pt x="6" y="227"/>
                    <a:pt x="6" y="227"/>
                  </a:cubicBezTo>
                  <a:cubicBezTo>
                    <a:pt x="0" y="210"/>
                    <a:pt x="8" y="190"/>
                    <a:pt x="8" y="175"/>
                  </a:cubicBezTo>
                  <a:cubicBezTo>
                    <a:pt x="13" y="178"/>
                    <a:pt x="13" y="178"/>
                    <a:pt x="13" y="178"/>
                  </a:cubicBezTo>
                  <a:cubicBezTo>
                    <a:pt x="15" y="174"/>
                    <a:pt x="14" y="168"/>
                    <a:pt x="10" y="168"/>
                  </a:cubicBezTo>
                  <a:cubicBezTo>
                    <a:pt x="13" y="164"/>
                    <a:pt x="12" y="156"/>
                    <a:pt x="16" y="155"/>
                  </a:cubicBezTo>
                  <a:cubicBezTo>
                    <a:pt x="18" y="151"/>
                    <a:pt x="16" y="148"/>
                    <a:pt x="17" y="145"/>
                  </a:cubicBezTo>
                  <a:cubicBezTo>
                    <a:pt x="22" y="137"/>
                    <a:pt x="23" y="134"/>
                    <a:pt x="26" y="125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8"/>
                    <a:pt x="27" y="129"/>
                    <a:pt x="28" y="127"/>
                  </a:cubicBezTo>
                  <a:cubicBezTo>
                    <a:pt x="28" y="124"/>
                    <a:pt x="35" y="118"/>
                    <a:pt x="28" y="118"/>
                  </a:cubicBezTo>
                  <a:cubicBezTo>
                    <a:pt x="36" y="111"/>
                    <a:pt x="37" y="97"/>
                    <a:pt x="46" y="92"/>
                  </a:cubicBezTo>
                  <a:cubicBezTo>
                    <a:pt x="45" y="92"/>
                    <a:pt x="46" y="90"/>
                    <a:pt x="45" y="89"/>
                  </a:cubicBezTo>
                  <a:cubicBezTo>
                    <a:pt x="50" y="82"/>
                    <a:pt x="58" y="77"/>
                    <a:pt x="61" y="71"/>
                  </a:cubicBezTo>
                  <a:cubicBezTo>
                    <a:pt x="62" y="70"/>
                    <a:pt x="61" y="74"/>
                    <a:pt x="63" y="71"/>
                  </a:cubicBezTo>
                  <a:cubicBezTo>
                    <a:pt x="64" y="70"/>
                    <a:pt x="62" y="70"/>
                    <a:pt x="63" y="68"/>
                  </a:cubicBezTo>
                  <a:cubicBezTo>
                    <a:pt x="70" y="55"/>
                    <a:pt x="85" y="51"/>
                    <a:pt x="93" y="42"/>
                  </a:cubicBezTo>
                  <a:cubicBezTo>
                    <a:pt x="110" y="27"/>
                    <a:pt x="130" y="17"/>
                    <a:pt x="151" y="10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56" y="5"/>
                    <a:pt x="167" y="10"/>
                    <a:pt x="172" y="3"/>
                  </a:cubicBezTo>
                  <a:cubicBezTo>
                    <a:pt x="174" y="4"/>
                    <a:pt x="178" y="3"/>
                    <a:pt x="177" y="5"/>
                  </a:cubicBezTo>
                  <a:cubicBezTo>
                    <a:pt x="182" y="1"/>
                    <a:pt x="193" y="5"/>
                    <a:pt x="201" y="1"/>
                  </a:cubicBezTo>
                  <a:cubicBezTo>
                    <a:pt x="199" y="2"/>
                    <a:pt x="199" y="2"/>
                    <a:pt x="199" y="2"/>
                  </a:cubicBezTo>
                  <a:cubicBezTo>
                    <a:pt x="207" y="4"/>
                    <a:pt x="214" y="0"/>
                    <a:pt x="223" y="2"/>
                  </a:cubicBezTo>
                  <a:cubicBezTo>
                    <a:pt x="222" y="3"/>
                    <a:pt x="220" y="3"/>
                    <a:pt x="220" y="4"/>
                  </a:cubicBezTo>
                  <a:cubicBezTo>
                    <a:pt x="223" y="6"/>
                    <a:pt x="228" y="0"/>
                    <a:pt x="229" y="6"/>
                  </a:cubicBezTo>
                  <a:cubicBezTo>
                    <a:pt x="231" y="6"/>
                    <a:pt x="231" y="3"/>
                    <a:pt x="230" y="3"/>
                  </a:cubicBezTo>
                  <a:cubicBezTo>
                    <a:pt x="248" y="6"/>
                    <a:pt x="267" y="6"/>
                    <a:pt x="286" y="10"/>
                  </a:cubicBezTo>
                  <a:cubicBezTo>
                    <a:pt x="299" y="17"/>
                    <a:pt x="285" y="19"/>
                    <a:pt x="296" y="18"/>
                  </a:cubicBezTo>
                  <a:cubicBezTo>
                    <a:pt x="297" y="20"/>
                    <a:pt x="297" y="17"/>
                    <a:pt x="297" y="18"/>
                  </a:cubicBezTo>
                  <a:cubicBezTo>
                    <a:pt x="302" y="18"/>
                    <a:pt x="301" y="25"/>
                    <a:pt x="305" y="24"/>
                  </a:cubicBezTo>
                  <a:cubicBezTo>
                    <a:pt x="305" y="20"/>
                    <a:pt x="307" y="23"/>
                    <a:pt x="308" y="21"/>
                  </a:cubicBezTo>
                  <a:cubicBezTo>
                    <a:pt x="315" y="26"/>
                    <a:pt x="315" y="30"/>
                    <a:pt x="322" y="30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31" y="30"/>
                    <a:pt x="337" y="37"/>
                    <a:pt x="346" y="36"/>
                  </a:cubicBezTo>
                  <a:cubicBezTo>
                    <a:pt x="384" y="59"/>
                    <a:pt x="413" y="94"/>
                    <a:pt x="429" y="134"/>
                  </a:cubicBezTo>
                  <a:cubicBezTo>
                    <a:pt x="444" y="174"/>
                    <a:pt x="452" y="217"/>
                    <a:pt x="441" y="261"/>
                  </a:cubicBezTo>
                  <a:cubicBezTo>
                    <a:pt x="435" y="270"/>
                    <a:pt x="434" y="270"/>
                    <a:pt x="433" y="282"/>
                  </a:cubicBezTo>
                  <a:cubicBezTo>
                    <a:pt x="432" y="281"/>
                    <a:pt x="433" y="280"/>
                    <a:pt x="432" y="281"/>
                  </a:cubicBezTo>
                  <a:cubicBezTo>
                    <a:pt x="435" y="283"/>
                    <a:pt x="430" y="289"/>
                    <a:pt x="432" y="291"/>
                  </a:cubicBezTo>
                  <a:cubicBezTo>
                    <a:pt x="426" y="306"/>
                    <a:pt x="419" y="319"/>
                    <a:pt x="410" y="333"/>
                  </a:cubicBezTo>
                  <a:cubicBezTo>
                    <a:pt x="411" y="330"/>
                    <a:pt x="409" y="328"/>
                    <a:pt x="408" y="330"/>
                  </a:cubicBezTo>
                  <a:cubicBezTo>
                    <a:pt x="408" y="334"/>
                    <a:pt x="408" y="334"/>
                    <a:pt x="408" y="334"/>
                  </a:cubicBezTo>
                  <a:cubicBezTo>
                    <a:pt x="407" y="334"/>
                    <a:pt x="407" y="334"/>
                    <a:pt x="407" y="334"/>
                  </a:cubicBezTo>
                  <a:cubicBezTo>
                    <a:pt x="406" y="336"/>
                    <a:pt x="407" y="339"/>
                    <a:pt x="409" y="338"/>
                  </a:cubicBezTo>
                  <a:cubicBezTo>
                    <a:pt x="387" y="374"/>
                    <a:pt x="353" y="394"/>
                    <a:pt x="330" y="421"/>
                  </a:cubicBezTo>
                  <a:cubicBezTo>
                    <a:pt x="324" y="426"/>
                    <a:pt x="317" y="436"/>
                    <a:pt x="313" y="443"/>
                  </a:cubicBezTo>
                  <a:cubicBezTo>
                    <a:pt x="293" y="460"/>
                    <a:pt x="282" y="482"/>
                    <a:pt x="280" y="508"/>
                  </a:cubicBezTo>
                  <a:cubicBezTo>
                    <a:pt x="280" y="508"/>
                    <a:pt x="272" y="503"/>
                    <a:pt x="272" y="4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7"/>
            <p:cNvSpPr/>
            <p:nvPr/>
          </p:nvSpPr>
          <p:spPr bwMode="auto">
            <a:xfrm>
              <a:off x="2046288" y="3116263"/>
              <a:ext cx="22225" cy="15875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2 h 4"/>
                <a:gd name="T4" fmla="*/ 0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0"/>
                    <a:pt x="5" y="2"/>
                  </a:cubicBezTo>
                  <a:cubicBezTo>
                    <a:pt x="4" y="2"/>
                    <a:pt x="2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8"/>
            <p:cNvSpPr/>
            <p:nvPr/>
          </p:nvSpPr>
          <p:spPr bwMode="auto">
            <a:xfrm>
              <a:off x="2020888" y="2746375"/>
              <a:ext cx="12700" cy="7937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0 h 2"/>
                <a:gd name="T4" fmla="*/ 3 w 3"/>
                <a:gd name="T5" fmla="*/ 2 h 2"/>
                <a:gd name="T6" fmla="*/ 1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2"/>
                    <a:pt x="1" y="0"/>
                    <a:pt x="1" y="0"/>
                  </a:cubicBezTo>
                  <a:cubicBezTo>
                    <a:pt x="1" y="1"/>
                    <a:pt x="3" y="1"/>
                    <a:pt x="3" y="2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9"/>
            <p:cNvSpPr/>
            <p:nvPr/>
          </p:nvSpPr>
          <p:spPr bwMode="auto">
            <a:xfrm>
              <a:off x="1982788" y="2660650"/>
              <a:ext cx="30163" cy="30162"/>
            </a:xfrm>
            <a:custGeom>
              <a:avLst/>
              <a:gdLst>
                <a:gd name="T0" fmla="*/ 0 w 7"/>
                <a:gd name="T1" fmla="*/ 1 h 7"/>
                <a:gd name="T2" fmla="*/ 7 w 7"/>
                <a:gd name="T3" fmla="*/ 7 h 7"/>
                <a:gd name="T4" fmla="*/ 0 w 7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1"/>
                  </a:moveTo>
                  <a:cubicBezTo>
                    <a:pt x="2" y="0"/>
                    <a:pt x="5" y="4"/>
                    <a:pt x="7" y="7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0"/>
            <p:cNvSpPr/>
            <p:nvPr/>
          </p:nvSpPr>
          <p:spPr bwMode="auto">
            <a:xfrm>
              <a:off x="1965326" y="2562225"/>
              <a:ext cx="9525" cy="12700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2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0"/>
                    <a:pt x="1" y="0"/>
                    <a:pt x="2" y="2"/>
                  </a:cubicBezTo>
                  <a:cubicBezTo>
                    <a:pt x="1" y="3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1"/>
            <p:cNvSpPr/>
            <p:nvPr/>
          </p:nvSpPr>
          <p:spPr bwMode="auto">
            <a:xfrm>
              <a:off x="1944688" y="2559050"/>
              <a:ext cx="12700" cy="15875"/>
            </a:xfrm>
            <a:custGeom>
              <a:avLst/>
              <a:gdLst>
                <a:gd name="T0" fmla="*/ 1 w 3"/>
                <a:gd name="T1" fmla="*/ 4 h 4"/>
                <a:gd name="T2" fmla="*/ 1 w 3"/>
                <a:gd name="T3" fmla="*/ 0 h 4"/>
                <a:gd name="T4" fmla="*/ 1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0" y="1"/>
                    <a:pt x="3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2"/>
            <p:cNvSpPr/>
            <p:nvPr/>
          </p:nvSpPr>
          <p:spPr bwMode="auto">
            <a:xfrm>
              <a:off x="1863726" y="2384425"/>
              <a:ext cx="22225" cy="17462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0" y="1"/>
                    <a:pt x="1" y="0"/>
                  </a:cubicBezTo>
                  <a:cubicBezTo>
                    <a:pt x="1" y="1"/>
                    <a:pt x="5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3"/>
            <p:cNvSpPr/>
            <p:nvPr/>
          </p:nvSpPr>
          <p:spPr bwMode="auto">
            <a:xfrm>
              <a:off x="1825626" y="2311400"/>
              <a:ext cx="7938" cy="12700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2 h 3"/>
                <a:gd name="T4" fmla="*/ 2 w 2"/>
                <a:gd name="T5" fmla="*/ 2 h 3"/>
                <a:gd name="T6" fmla="*/ 1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1" y="2"/>
                    <a:pt x="0" y="2"/>
                  </a:cubicBezTo>
                  <a:cubicBezTo>
                    <a:pt x="0" y="0"/>
                    <a:pt x="2" y="1"/>
                    <a:pt x="2" y="2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4"/>
            <p:cNvSpPr/>
            <p:nvPr/>
          </p:nvSpPr>
          <p:spPr bwMode="auto">
            <a:xfrm>
              <a:off x="2382838" y="1163638"/>
              <a:ext cx="7938" cy="9525"/>
            </a:xfrm>
            <a:custGeom>
              <a:avLst/>
              <a:gdLst>
                <a:gd name="T0" fmla="*/ 5 w 5"/>
                <a:gd name="T1" fmla="*/ 0 h 6"/>
                <a:gd name="T2" fmla="*/ 0 w 5"/>
                <a:gd name="T3" fmla="*/ 6 h 6"/>
                <a:gd name="T4" fmla="*/ 0 w 5"/>
                <a:gd name="T5" fmla="*/ 0 h 6"/>
                <a:gd name="T6" fmla="*/ 5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5"/>
            <p:cNvSpPr/>
            <p:nvPr/>
          </p:nvSpPr>
          <p:spPr bwMode="auto">
            <a:xfrm>
              <a:off x="3019426" y="1325563"/>
              <a:ext cx="17463" cy="12700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1"/>
                    <a:pt x="2" y="3"/>
                    <a:pt x="2" y="3"/>
                  </a:cubicBezTo>
                  <a:cubicBezTo>
                    <a:pt x="0" y="2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6"/>
            <p:cNvSpPr/>
            <p:nvPr/>
          </p:nvSpPr>
          <p:spPr bwMode="auto">
            <a:xfrm>
              <a:off x="3273426" y="1585913"/>
              <a:ext cx="12700" cy="7937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8 w 8"/>
                <a:gd name="T5" fmla="*/ 0 h 5"/>
                <a:gd name="T6" fmla="*/ 0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0" y="5"/>
                  </a:lnTo>
                  <a:lnTo>
                    <a:pt x="8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7"/>
            <p:cNvSpPr/>
            <p:nvPr/>
          </p:nvSpPr>
          <p:spPr bwMode="auto">
            <a:xfrm>
              <a:off x="2016126" y="3111500"/>
              <a:ext cx="42863" cy="12700"/>
            </a:xfrm>
            <a:custGeom>
              <a:avLst/>
              <a:gdLst>
                <a:gd name="T0" fmla="*/ 6 w 10"/>
                <a:gd name="T1" fmla="*/ 1 h 3"/>
                <a:gd name="T2" fmla="*/ 2 w 10"/>
                <a:gd name="T3" fmla="*/ 2 h 3"/>
                <a:gd name="T4" fmla="*/ 6 w 10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6" y="1"/>
                  </a:moveTo>
                  <a:cubicBezTo>
                    <a:pt x="0" y="2"/>
                    <a:pt x="10" y="3"/>
                    <a:pt x="2" y="2"/>
                  </a:cubicBezTo>
                  <a:cubicBezTo>
                    <a:pt x="3" y="1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8"/>
            <p:cNvSpPr/>
            <p:nvPr/>
          </p:nvSpPr>
          <p:spPr bwMode="auto">
            <a:xfrm>
              <a:off x="1366838" y="3055938"/>
              <a:ext cx="1465263" cy="2847975"/>
            </a:xfrm>
            <a:custGeom>
              <a:avLst/>
              <a:gdLst>
                <a:gd name="T0" fmla="*/ 133 w 345"/>
                <a:gd name="T1" fmla="*/ 507 h 670"/>
                <a:gd name="T2" fmla="*/ 193 w 345"/>
                <a:gd name="T3" fmla="*/ 391 h 670"/>
                <a:gd name="T4" fmla="*/ 197 w 345"/>
                <a:gd name="T5" fmla="*/ 346 h 670"/>
                <a:gd name="T6" fmla="*/ 192 w 345"/>
                <a:gd name="T7" fmla="*/ 234 h 670"/>
                <a:gd name="T8" fmla="*/ 248 w 345"/>
                <a:gd name="T9" fmla="*/ 202 h 670"/>
                <a:gd name="T10" fmla="*/ 181 w 345"/>
                <a:gd name="T11" fmla="*/ 188 h 670"/>
                <a:gd name="T12" fmla="*/ 202 w 345"/>
                <a:gd name="T13" fmla="*/ 160 h 670"/>
                <a:gd name="T14" fmla="*/ 263 w 345"/>
                <a:gd name="T15" fmla="*/ 144 h 670"/>
                <a:gd name="T16" fmla="*/ 311 w 345"/>
                <a:gd name="T17" fmla="*/ 134 h 670"/>
                <a:gd name="T18" fmla="*/ 305 w 345"/>
                <a:gd name="T19" fmla="*/ 158 h 670"/>
                <a:gd name="T20" fmla="*/ 309 w 345"/>
                <a:gd name="T21" fmla="*/ 155 h 670"/>
                <a:gd name="T22" fmla="*/ 310 w 345"/>
                <a:gd name="T23" fmla="*/ 139 h 670"/>
                <a:gd name="T24" fmla="*/ 309 w 345"/>
                <a:gd name="T25" fmla="*/ 155 h 670"/>
                <a:gd name="T26" fmla="*/ 290 w 345"/>
                <a:gd name="T27" fmla="*/ 146 h 670"/>
                <a:gd name="T28" fmla="*/ 241 w 345"/>
                <a:gd name="T29" fmla="*/ 146 h 670"/>
                <a:gd name="T30" fmla="*/ 175 w 345"/>
                <a:gd name="T31" fmla="*/ 148 h 670"/>
                <a:gd name="T32" fmla="*/ 128 w 345"/>
                <a:gd name="T33" fmla="*/ 136 h 670"/>
                <a:gd name="T34" fmla="*/ 135 w 345"/>
                <a:gd name="T35" fmla="*/ 113 h 670"/>
                <a:gd name="T36" fmla="*/ 172 w 345"/>
                <a:gd name="T37" fmla="*/ 99 h 670"/>
                <a:gd name="T38" fmla="*/ 202 w 345"/>
                <a:gd name="T39" fmla="*/ 89 h 670"/>
                <a:gd name="T40" fmla="*/ 220 w 345"/>
                <a:gd name="T41" fmla="*/ 85 h 670"/>
                <a:gd name="T42" fmla="*/ 265 w 345"/>
                <a:gd name="T43" fmla="*/ 81 h 670"/>
                <a:gd name="T44" fmla="*/ 312 w 345"/>
                <a:gd name="T45" fmla="*/ 62 h 670"/>
                <a:gd name="T46" fmla="*/ 297 w 345"/>
                <a:gd name="T47" fmla="*/ 84 h 670"/>
                <a:gd name="T48" fmla="*/ 262 w 345"/>
                <a:gd name="T49" fmla="*/ 81 h 670"/>
                <a:gd name="T50" fmla="*/ 169 w 345"/>
                <a:gd name="T51" fmla="*/ 92 h 670"/>
                <a:gd name="T52" fmla="*/ 146 w 345"/>
                <a:gd name="T53" fmla="*/ 78 h 670"/>
                <a:gd name="T54" fmla="*/ 153 w 345"/>
                <a:gd name="T55" fmla="*/ 51 h 670"/>
                <a:gd name="T56" fmla="*/ 186 w 345"/>
                <a:gd name="T57" fmla="*/ 40 h 670"/>
                <a:gd name="T58" fmla="*/ 216 w 345"/>
                <a:gd name="T59" fmla="*/ 27 h 670"/>
                <a:gd name="T60" fmla="*/ 233 w 345"/>
                <a:gd name="T61" fmla="*/ 28 h 670"/>
                <a:gd name="T62" fmla="*/ 263 w 345"/>
                <a:gd name="T63" fmla="*/ 36 h 670"/>
                <a:gd name="T64" fmla="*/ 295 w 345"/>
                <a:gd name="T65" fmla="*/ 26 h 670"/>
                <a:gd name="T66" fmla="*/ 319 w 345"/>
                <a:gd name="T67" fmla="*/ 8 h 670"/>
                <a:gd name="T68" fmla="*/ 334 w 345"/>
                <a:gd name="T69" fmla="*/ 7 h 670"/>
                <a:gd name="T70" fmla="*/ 329 w 345"/>
                <a:gd name="T71" fmla="*/ 39 h 670"/>
                <a:gd name="T72" fmla="*/ 334 w 345"/>
                <a:gd name="T73" fmla="*/ 8 h 670"/>
                <a:gd name="T74" fmla="*/ 332 w 345"/>
                <a:gd name="T75" fmla="*/ 11 h 670"/>
                <a:gd name="T76" fmla="*/ 336 w 345"/>
                <a:gd name="T77" fmla="*/ 14 h 670"/>
                <a:gd name="T78" fmla="*/ 331 w 345"/>
                <a:gd name="T79" fmla="*/ 31 h 670"/>
                <a:gd name="T80" fmla="*/ 288 w 345"/>
                <a:gd name="T81" fmla="*/ 28 h 670"/>
                <a:gd name="T82" fmla="*/ 217 w 345"/>
                <a:gd name="T83" fmla="*/ 22 h 670"/>
                <a:gd name="T84" fmla="*/ 179 w 345"/>
                <a:gd name="T85" fmla="*/ 22 h 670"/>
                <a:gd name="T86" fmla="*/ 200 w 345"/>
                <a:gd name="T87" fmla="*/ 10 h 670"/>
                <a:gd name="T88" fmla="*/ 249 w 345"/>
                <a:gd name="T89" fmla="*/ 3 h 670"/>
                <a:gd name="T90" fmla="*/ 344 w 345"/>
                <a:gd name="T91" fmla="*/ 17 h 670"/>
                <a:gd name="T92" fmla="*/ 324 w 345"/>
                <a:gd name="T93" fmla="*/ 37 h 670"/>
                <a:gd name="T94" fmla="*/ 226 w 345"/>
                <a:gd name="T95" fmla="*/ 56 h 670"/>
                <a:gd name="T96" fmla="*/ 144 w 345"/>
                <a:gd name="T97" fmla="*/ 59 h 670"/>
                <a:gd name="T98" fmla="*/ 158 w 345"/>
                <a:gd name="T99" fmla="*/ 61 h 670"/>
                <a:gd name="T100" fmla="*/ 292 w 345"/>
                <a:gd name="T101" fmla="*/ 55 h 670"/>
                <a:gd name="T102" fmla="*/ 324 w 345"/>
                <a:gd name="T103" fmla="*/ 93 h 670"/>
                <a:gd name="T104" fmla="*/ 267 w 345"/>
                <a:gd name="T105" fmla="*/ 108 h 670"/>
                <a:gd name="T106" fmla="*/ 150 w 345"/>
                <a:gd name="T107" fmla="*/ 137 h 670"/>
                <a:gd name="T108" fmla="*/ 149 w 345"/>
                <a:gd name="T109" fmla="*/ 111 h 670"/>
                <a:gd name="T110" fmla="*/ 234 w 345"/>
                <a:gd name="T111" fmla="*/ 122 h 670"/>
                <a:gd name="T112" fmla="*/ 325 w 345"/>
                <a:gd name="T113" fmla="*/ 138 h 670"/>
                <a:gd name="T114" fmla="*/ 313 w 345"/>
                <a:gd name="T115" fmla="*/ 163 h 670"/>
                <a:gd name="T116" fmla="*/ 192 w 345"/>
                <a:gd name="T117" fmla="*/ 192 h 670"/>
                <a:gd name="T118" fmla="*/ 192 w 345"/>
                <a:gd name="T119" fmla="*/ 164 h 670"/>
                <a:gd name="T120" fmla="*/ 265 w 345"/>
                <a:gd name="T121" fmla="*/ 217 h 670"/>
                <a:gd name="T122" fmla="*/ 216 w 345"/>
                <a:gd name="T123" fmla="*/ 313 h 670"/>
                <a:gd name="T124" fmla="*/ 206 w 345"/>
                <a:gd name="T125" fmla="*/ 431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5" h="670">
                  <a:moveTo>
                    <a:pt x="9" y="647"/>
                  </a:moveTo>
                  <a:cubicBezTo>
                    <a:pt x="17" y="626"/>
                    <a:pt x="43" y="612"/>
                    <a:pt x="54" y="592"/>
                  </a:cubicBezTo>
                  <a:cubicBezTo>
                    <a:pt x="56" y="590"/>
                    <a:pt x="57" y="596"/>
                    <a:pt x="60" y="591"/>
                  </a:cubicBezTo>
                  <a:cubicBezTo>
                    <a:pt x="71" y="570"/>
                    <a:pt x="97" y="547"/>
                    <a:pt x="118" y="530"/>
                  </a:cubicBezTo>
                  <a:cubicBezTo>
                    <a:pt x="118" y="532"/>
                    <a:pt x="118" y="532"/>
                    <a:pt x="118" y="532"/>
                  </a:cubicBezTo>
                  <a:cubicBezTo>
                    <a:pt x="122" y="528"/>
                    <a:pt x="122" y="521"/>
                    <a:pt x="126" y="517"/>
                  </a:cubicBezTo>
                  <a:cubicBezTo>
                    <a:pt x="127" y="518"/>
                    <a:pt x="126" y="519"/>
                    <a:pt x="128" y="519"/>
                  </a:cubicBezTo>
                  <a:cubicBezTo>
                    <a:pt x="127" y="516"/>
                    <a:pt x="133" y="511"/>
                    <a:pt x="133" y="507"/>
                  </a:cubicBezTo>
                  <a:cubicBezTo>
                    <a:pt x="135" y="506"/>
                    <a:pt x="137" y="508"/>
                    <a:pt x="139" y="506"/>
                  </a:cubicBezTo>
                  <a:cubicBezTo>
                    <a:pt x="139" y="502"/>
                    <a:pt x="139" y="502"/>
                    <a:pt x="139" y="502"/>
                  </a:cubicBezTo>
                  <a:cubicBezTo>
                    <a:pt x="138" y="491"/>
                    <a:pt x="152" y="486"/>
                    <a:pt x="155" y="474"/>
                  </a:cubicBezTo>
                  <a:cubicBezTo>
                    <a:pt x="155" y="474"/>
                    <a:pt x="155" y="476"/>
                    <a:pt x="156" y="475"/>
                  </a:cubicBezTo>
                  <a:cubicBezTo>
                    <a:pt x="163" y="457"/>
                    <a:pt x="176" y="437"/>
                    <a:pt x="183" y="418"/>
                  </a:cubicBezTo>
                  <a:cubicBezTo>
                    <a:pt x="184" y="419"/>
                    <a:pt x="185" y="420"/>
                    <a:pt x="187" y="420"/>
                  </a:cubicBezTo>
                  <a:cubicBezTo>
                    <a:pt x="184" y="418"/>
                    <a:pt x="187" y="411"/>
                    <a:pt x="188" y="406"/>
                  </a:cubicBezTo>
                  <a:cubicBezTo>
                    <a:pt x="192" y="405"/>
                    <a:pt x="189" y="396"/>
                    <a:pt x="193" y="391"/>
                  </a:cubicBezTo>
                  <a:cubicBezTo>
                    <a:pt x="193" y="391"/>
                    <a:pt x="193" y="391"/>
                    <a:pt x="193" y="391"/>
                  </a:cubicBezTo>
                  <a:cubicBezTo>
                    <a:pt x="191" y="386"/>
                    <a:pt x="197" y="385"/>
                    <a:pt x="194" y="380"/>
                  </a:cubicBezTo>
                  <a:cubicBezTo>
                    <a:pt x="198" y="378"/>
                    <a:pt x="198" y="378"/>
                    <a:pt x="198" y="378"/>
                  </a:cubicBezTo>
                  <a:cubicBezTo>
                    <a:pt x="193" y="375"/>
                    <a:pt x="201" y="372"/>
                    <a:pt x="200" y="367"/>
                  </a:cubicBezTo>
                  <a:cubicBezTo>
                    <a:pt x="199" y="367"/>
                    <a:pt x="199" y="367"/>
                    <a:pt x="199" y="367"/>
                  </a:cubicBezTo>
                  <a:cubicBezTo>
                    <a:pt x="198" y="364"/>
                    <a:pt x="200" y="362"/>
                    <a:pt x="200" y="358"/>
                  </a:cubicBezTo>
                  <a:cubicBezTo>
                    <a:pt x="200" y="358"/>
                    <a:pt x="200" y="358"/>
                    <a:pt x="200" y="358"/>
                  </a:cubicBezTo>
                  <a:cubicBezTo>
                    <a:pt x="199" y="350"/>
                    <a:pt x="201" y="345"/>
                    <a:pt x="197" y="346"/>
                  </a:cubicBezTo>
                  <a:cubicBezTo>
                    <a:pt x="200" y="343"/>
                    <a:pt x="199" y="354"/>
                    <a:pt x="203" y="349"/>
                  </a:cubicBezTo>
                  <a:cubicBezTo>
                    <a:pt x="200" y="320"/>
                    <a:pt x="176" y="304"/>
                    <a:pt x="167" y="275"/>
                  </a:cubicBezTo>
                  <a:cubicBezTo>
                    <a:pt x="168" y="271"/>
                    <a:pt x="169" y="269"/>
                    <a:pt x="171" y="269"/>
                  </a:cubicBezTo>
                  <a:cubicBezTo>
                    <a:pt x="170" y="266"/>
                    <a:pt x="174" y="259"/>
                    <a:pt x="174" y="256"/>
                  </a:cubicBezTo>
                  <a:cubicBezTo>
                    <a:pt x="173" y="257"/>
                    <a:pt x="176" y="255"/>
                    <a:pt x="177" y="254"/>
                  </a:cubicBezTo>
                  <a:cubicBezTo>
                    <a:pt x="181" y="251"/>
                    <a:pt x="177" y="248"/>
                    <a:pt x="182" y="244"/>
                  </a:cubicBezTo>
                  <a:cubicBezTo>
                    <a:pt x="181" y="246"/>
                    <a:pt x="182" y="248"/>
                    <a:pt x="183" y="248"/>
                  </a:cubicBezTo>
                  <a:cubicBezTo>
                    <a:pt x="184" y="243"/>
                    <a:pt x="189" y="239"/>
                    <a:pt x="192" y="234"/>
                  </a:cubicBezTo>
                  <a:cubicBezTo>
                    <a:pt x="192" y="235"/>
                    <a:pt x="191" y="236"/>
                    <a:pt x="192" y="237"/>
                  </a:cubicBezTo>
                  <a:cubicBezTo>
                    <a:pt x="194" y="230"/>
                    <a:pt x="201" y="230"/>
                    <a:pt x="204" y="226"/>
                  </a:cubicBezTo>
                  <a:cubicBezTo>
                    <a:pt x="204" y="228"/>
                    <a:pt x="204" y="228"/>
                    <a:pt x="204" y="228"/>
                  </a:cubicBezTo>
                  <a:cubicBezTo>
                    <a:pt x="212" y="226"/>
                    <a:pt x="203" y="223"/>
                    <a:pt x="210" y="221"/>
                  </a:cubicBezTo>
                  <a:cubicBezTo>
                    <a:pt x="209" y="222"/>
                    <a:pt x="210" y="222"/>
                    <a:pt x="210" y="223"/>
                  </a:cubicBezTo>
                  <a:cubicBezTo>
                    <a:pt x="214" y="216"/>
                    <a:pt x="225" y="212"/>
                    <a:pt x="230" y="208"/>
                  </a:cubicBezTo>
                  <a:cubicBezTo>
                    <a:pt x="230" y="209"/>
                    <a:pt x="230" y="209"/>
                    <a:pt x="230" y="209"/>
                  </a:cubicBezTo>
                  <a:cubicBezTo>
                    <a:pt x="236" y="207"/>
                    <a:pt x="244" y="194"/>
                    <a:pt x="248" y="202"/>
                  </a:cubicBezTo>
                  <a:cubicBezTo>
                    <a:pt x="246" y="200"/>
                    <a:pt x="251" y="197"/>
                    <a:pt x="243" y="195"/>
                  </a:cubicBezTo>
                  <a:cubicBezTo>
                    <a:pt x="242" y="199"/>
                    <a:pt x="230" y="194"/>
                    <a:pt x="233" y="200"/>
                  </a:cubicBezTo>
                  <a:cubicBezTo>
                    <a:pt x="227" y="198"/>
                    <a:pt x="217" y="195"/>
                    <a:pt x="212" y="196"/>
                  </a:cubicBezTo>
                  <a:cubicBezTo>
                    <a:pt x="215" y="195"/>
                    <a:pt x="209" y="191"/>
                    <a:pt x="215" y="191"/>
                  </a:cubicBezTo>
                  <a:cubicBezTo>
                    <a:pt x="211" y="188"/>
                    <a:pt x="211" y="188"/>
                    <a:pt x="211" y="188"/>
                  </a:cubicBezTo>
                  <a:cubicBezTo>
                    <a:pt x="212" y="187"/>
                    <a:pt x="215" y="189"/>
                    <a:pt x="214" y="187"/>
                  </a:cubicBezTo>
                  <a:cubicBezTo>
                    <a:pt x="211" y="187"/>
                    <a:pt x="203" y="188"/>
                    <a:pt x="201" y="186"/>
                  </a:cubicBezTo>
                  <a:cubicBezTo>
                    <a:pt x="196" y="188"/>
                    <a:pt x="189" y="192"/>
                    <a:pt x="181" y="188"/>
                  </a:cubicBezTo>
                  <a:cubicBezTo>
                    <a:pt x="185" y="188"/>
                    <a:pt x="181" y="183"/>
                    <a:pt x="184" y="183"/>
                  </a:cubicBezTo>
                  <a:cubicBezTo>
                    <a:pt x="181" y="179"/>
                    <a:pt x="170" y="193"/>
                    <a:pt x="172" y="172"/>
                  </a:cubicBezTo>
                  <a:cubicBezTo>
                    <a:pt x="175" y="170"/>
                    <a:pt x="175" y="174"/>
                    <a:pt x="178" y="170"/>
                  </a:cubicBezTo>
                  <a:cubicBezTo>
                    <a:pt x="177" y="170"/>
                    <a:pt x="178" y="168"/>
                    <a:pt x="179" y="166"/>
                  </a:cubicBezTo>
                  <a:cubicBezTo>
                    <a:pt x="180" y="165"/>
                    <a:pt x="190" y="159"/>
                    <a:pt x="193" y="162"/>
                  </a:cubicBezTo>
                  <a:cubicBezTo>
                    <a:pt x="195" y="163"/>
                    <a:pt x="189" y="165"/>
                    <a:pt x="192" y="165"/>
                  </a:cubicBezTo>
                  <a:cubicBezTo>
                    <a:pt x="197" y="163"/>
                    <a:pt x="197" y="162"/>
                    <a:pt x="202" y="160"/>
                  </a:cubicBezTo>
                  <a:cubicBezTo>
                    <a:pt x="202" y="160"/>
                    <a:pt x="202" y="160"/>
                    <a:pt x="202" y="160"/>
                  </a:cubicBezTo>
                  <a:cubicBezTo>
                    <a:pt x="206" y="160"/>
                    <a:pt x="212" y="156"/>
                    <a:pt x="208" y="155"/>
                  </a:cubicBezTo>
                  <a:cubicBezTo>
                    <a:pt x="205" y="155"/>
                    <a:pt x="209" y="157"/>
                    <a:pt x="205" y="157"/>
                  </a:cubicBezTo>
                  <a:cubicBezTo>
                    <a:pt x="207" y="154"/>
                    <a:pt x="213" y="152"/>
                    <a:pt x="219" y="151"/>
                  </a:cubicBezTo>
                  <a:cubicBezTo>
                    <a:pt x="217" y="152"/>
                    <a:pt x="217" y="153"/>
                    <a:pt x="217" y="154"/>
                  </a:cubicBezTo>
                  <a:cubicBezTo>
                    <a:pt x="224" y="149"/>
                    <a:pt x="231" y="148"/>
                    <a:pt x="239" y="145"/>
                  </a:cubicBezTo>
                  <a:cubicBezTo>
                    <a:pt x="239" y="143"/>
                    <a:pt x="236" y="149"/>
                    <a:pt x="235" y="148"/>
                  </a:cubicBezTo>
                  <a:cubicBezTo>
                    <a:pt x="245" y="150"/>
                    <a:pt x="256" y="143"/>
                    <a:pt x="264" y="146"/>
                  </a:cubicBezTo>
                  <a:cubicBezTo>
                    <a:pt x="263" y="146"/>
                    <a:pt x="263" y="143"/>
                    <a:pt x="263" y="144"/>
                  </a:cubicBezTo>
                  <a:cubicBezTo>
                    <a:pt x="268" y="144"/>
                    <a:pt x="268" y="147"/>
                    <a:pt x="271" y="145"/>
                  </a:cubicBezTo>
                  <a:cubicBezTo>
                    <a:pt x="272" y="147"/>
                    <a:pt x="275" y="144"/>
                    <a:pt x="278" y="144"/>
                  </a:cubicBezTo>
                  <a:cubicBezTo>
                    <a:pt x="280" y="142"/>
                    <a:pt x="279" y="144"/>
                    <a:pt x="276" y="145"/>
                  </a:cubicBezTo>
                  <a:cubicBezTo>
                    <a:pt x="280" y="143"/>
                    <a:pt x="298" y="139"/>
                    <a:pt x="307" y="139"/>
                  </a:cubicBezTo>
                  <a:cubicBezTo>
                    <a:pt x="306" y="138"/>
                    <a:pt x="308" y="137"/>
                    <a:pt x="309" y="136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3" y="129"/>
                    <a:pt x="301" y="179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5" y="158"/>
                    <a:pt x="305" y="158"/>
                    <a:pt x="305" y="158"/>
                  </a:cubicBezTo>
                  <a:cubicBezTo>
                    <a:pt x="304" y="158"/>
                    <a:pt x="304" y="158"/>
                    <a:pt x="304" y="158"/>
                  </a:cubicBezTo>
                  <a:cubicBezTo>
                    <a:pt x="307" y="156"/>
                    <a:pt x="307" y="156"/>
                    <a:pt x="307" y="156"/>
                  </a:cubicBezTo>
                  <a:cubicBezTo>
                    <a:pt x="306" y="154"/>
                    <a:pt x="301" y="153"/>
                    <a:pt x="302" y="151"/>
                  </a:cubicBezTo>
                  <a:cubicBezTo>
                    <a:pt x="300" y="152"/>
                    <a:pt x="303" y="153"/>
                    <a:pt x="307" y="154"/>
                  </a:cubicBezTo>
                  <a:cubicBezTo>
                    <a:pt x="308" y="155"/>
                    <a:pt x="308" y="155"/>
                    <a:pt x="308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8" y="158"/>
                    <a:pt x="316" y="123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2" y="138"/>
                    <a:pt x="312" y="138"/>
                    <a:pt x="312" y="138"/>
                  </a:cubicBezTo>
                  <a:cubicBezTo>
                    <a:pt x="310" y="139"/>
                    <a:pt x="310" y="139"/>
                    <a:pt x="310" y="139"/>
                  </a:cubicBezTo>
                  <a:cubicBezTo>
                    <a:pt x="309" y="140"/>
                    <a:pt x="309" y="140"/>
                    <a:pt x="310" y="139"/>
                  </a:cubicBezTo>
                  <a:cubicBezTo>
                    <a:pt x="311" y="139"/>
                    <a:pt x="311" y="139"/>
                    <a:pt x="312" y="139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1" y="146"/>
                    <a:pt x="316" y="122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7" y="155"/>
                    <a:pt x="307" y="155"/>
                    <a:pt x="307" y="155"/>
                  </a:cubicBezTo>
                  <a:cubicBezTo>
                    <a:pt x="305" y="154"/>
                    <a:pt x="304" y="154"/>
                    <a:pt x="305" y="153"/>
                  </a:cubicBezTo>
                  <a:cubicBezTo>
                    <a:pt x="302" y="152"/>
                    <a:pt x="298" y="152"/>
                    <a:pt x="296" y="148"/>
                  </a:cubicBezTo>
                  <a:cubicBezTo>
                    <a:pt x="296" y="149"/>
                    <a:pt x="300" y="147"/>
                    <a:pt x="297" y="145"/>
                  </a:cubicBezTo>
                  <a:cubicBezTo>
                    <a:pt x="291" y="144"/>
                    <a:pt x="295" y="146"/>
                    <a:pt x="290" y="146"/>
                  </a:cubicBezTo>
                  <a:cubicBezTo>
                    <a:pt x="287" y="146"/>
                    <a:pt x="287" y="146"/>
                    <a:pt x="287" y="146"/>
                  </a:cubicBezTo>
                  <a:cubicBezTo>
                    <a:pt x="286" y="149"/>
                    <a:pt x="282" y="145"/>
                    <a:pt x="283" y="148"/>
                  </a:cubicBezTo>
                  <a:cubicBezTo>
                    <a:pt x="283" y="146"/>
                    <a:pt x="275" y="148"/>
                    <a:pt x="276" y="144"/>
                  </a:cubicBezTo>
                  <a:cubicBezTo>
                    <a:pt x="277" y="141"/>
                    <a:pt x="277" y="141"/>
                    <a:pt x="277" y="141"/>
                  </a:cubicBezTo>
                  <a:cubicBezTo>
                    <a:pt x="274" y="141"/>
                    <a:pt x="272" y="144"/>
                    <a:pt x="270" y="146"/>
                  </a:cubicBezTo>
                  <a:cubicBezTo>
                    <a:pt x="269" y="145"/>
                    <a:pt x="269" y="145"/>
                    <a:pt x="269" y="144"/>
                  </a:cubicBezTo>
                  <a:cubicBezTo>
                    <a:pt x="268" y="149"/>
                    <a:pt x="262" y="144"/>
                    <a:pt x="259" y="148"/>
                  </a:cubicBezTo>
                  <a:cubicBezTo>
                    <a:pt x="253" y="146"/>
                    <a:pt x="244" y="149"/>
                    <a:pt x="241" y="146"/>
                  </a:cubicBezTo>
                  <a:cubicBezTo>
                    <a:pt x="236" y="148"/>
                    <a:pt x="232" y="150"/>
                    <a:pt x="227" y="149"/>
                  </a:cubicBezTo>
                  <a:cubicBezTo>
                    <a:pt x="228" y="149"/>
                    <a:pt x="229" y="148"/>
                    <a:pt x="230" y="147"/>
                  </a:cubicBezTo>
                  <a:cubicBezTo>
                    <a:pt x="226" y="146"/>
                    <a:pt x="225" y="147"/>
                    <a:pt x="222" y="148"/>
                  </a:cubicBezTo>
                  <a:cubicBezTo>
                    <a:pt x="223" y="148"/>
                    <a:pt x="215" y="146"/>
                    <a:pt x="211" y="145"/>
                  </a:cubicBezTo>
                  <a:cubicBezTo>
                    <a:pt x="206" y="147"/>
                    <a:pt x="208" y="149"/>
                    <a:pt x="208" y="151"/>
                  </a:cubicBezTo>
                  <a:cubicBezTo>
                    <a:pt x="203" y="147"/>
                    <a:pt x="194" y="154"/>
                    <a:pt x="188" y="150"/>
                  </a:cubicBezTo>
                  <a:cubicBezTo>
                    <a:pt x="190" y="150"/>
                    <a:pt x="195" y="148"/>
                    <a:pt x="191" y="146"/>
                  </a:cubicBezTo>
                  <a:cubicBezTo>
                    <a:pt x="187" y="142"/>
                    <a:pt x="182" y="151"/>
                    <a:pt x="175" y="148"/>
                  </a:cubicBezTo>
                  <a:cubicBezTo>
                    <a:pt x="177" y="152"/>
                    <a:pt x="177" y="152"/>
                    <a:pt x="177" y="152"/>
                  </a:cubicBezTo>
                  <a:cubicBezTo>
                    <a:pt x="173" y="149"/>
                    <a:pt x="165" y="153"/>
                    <a:pt x="166" y="149"/>
                  </a:cubicBezTo>
                  <a:cubicBezTo>
                    <a:pt x="163" y="150"/>
                    <a:pt x="157" y="146"/>
                    <a:pt x="157" y="150"/>
                  </a:cubicBezTo>
                  <a:cubicBezTo>
                    <a:pt x="151" y="148"/>
                    <a:pt x="144" y="144"/>
                    <a:pt x="136" y="141"/>
                  </a:cubicBezTo>
                  <a:cubicBezTo>
                    <a:pt x="131" y="138"/>
                    <a:pt x="131" y="138"/>
                    <a:pt x="131" y="138"/>
                  </a:cubicBezTo>
                  <a:cubicBezTo>
                    <a:pt x="129" y="137"/>
                    <a:pt x="129" y="137"/>
                    <a:pt x="129" y="137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30" y="152"/>
                    <a:pt x="125" y="114"/>
                    <a:pt x="125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30" y="115"/>
                    <a:pt x="133" y="113"/>
                    <a:pt x="135" y="113"/>
                  </a:cubicBezTo>
                  <a:cubicBezTo>
                    <a:pt x="137" y="111"/>
                    <a:pt x="141" y="109"/>
                    <a:pt x="139" y="108"/>
                  </a:cubicBezTo>
                  <a:cubicBezTo>
                    <a:pt x="135" y="108"/>
                    <a:pt x="136" y="112"/>
                    <a:pt x="134" y="111"/>
                  </a:cubicBezTo>
                  <a:cubicBezTo>
                    <a:pt x="136" y="110"/>
                    <a:pt x="135" y="109"/>
                    <a:pt x="135" y="109"/>
                  </a:cubicBezTo>
                  <a:cubicBezTo>
                    <a:pt x="140" y="107"/>
                    <a:pt x="143" y="106"/>
                    <a:pt x="141" y="111"/>
                  </a:cubicBezTo>
                  <a:cubicBezTo>
                    <a:pt x="150" y="108"/>
                    <a:pt x="146" y="100"/>
                    <a:pt x="158" y="98"/>
                  </a:cubicBezTo>
                  <a:cubicBezTo>
                    <a:pt x="158" y="99"/>
                    <a:pt x="159" y="100"/>
                    <a:pt x="162" y="98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74" y="93"/>
                    <a:pt x="171" y="97"/>
                    <a:pt x="172" y="99"/>
                  </a:cubicBezTo>
                  <a:cubicBezTo>
                    <a:pt x="176" y="98"/>
                    <a:pt x="180" y="97"/>
                    <a:pt x="181" y="95"/>
                  </a:cubicBezTo>
                  <a:cubicBezTo>
                    <a:pt x="186" y="97"/>
                    <a:pt x="186" y="97"/>
                    <a:pt x="186" y="97"/>
                  </a:cubicBezTo>
                  <a:cubicBezTo>
                    <a:pt x="182" y="96"/>
                    <a:pt x="188" y="95"/>
                    <a:pt x="190" y="94"/>
                  </a:cubicBezTo>
                  <a:cubicBezTo>
                    <a:pt x="188" y="95"/>
                    <a:pt x="188" y="95"/>
                    <a:pt x="188" y="95"/>
                  </a:cubicBezTo>
                  <a:cubicBezTo>
                    <a:pt x="189" y="96"/>
                    <a:pt x="193" y="95"/>
                    <a:pt x="195" y="94"/>
                  </a:cubicBezTo>
                  <a:cubicBezTo>
                    <a:pt x="194" y="92"/>
                    <a:pt x="190" y="93"/>
                    <a:pt x="188" y="92"/>
                  </a:cubicBezTo>
                  <a:cubicBezTo>
                    <a:pt x="189" y="91"/>
                    <a:pt x="192" y="91"/>
                    <a:pt x="194" y="89"/>
                  </a:cubicBezTo>
                  <a:cubicBezTo>
                    <a:pt x="194" y="92"/>
                    <a:pt x="199" y="89"/>
                    <a:pt x="202" y="89"/>
                  </a:cubicBezTo>
                  <a:cubicBezTo>
                    <a:pt x="205" y="89"/>
                    <a:pt x="205" y="86"/>
                    <a:pt x="206" y="86"/>
                  </a:cubicBezTo>
                  <a:cubicBezTo>
                    <a:pt x="206" y="87"/>
                    <a:pt x="211" y="85"/>
                    <a:pt x="209" y="87"/>
                  </a:cubicBezTo>
                  <a:cubicBezTo>
                    <a:pt x="208" y="88"/>
                    <a:pt x="206" y="87"/>
                    <a:pt x="205" y="88"/>
                  </a:cubicBezTo>
                  <a:cubicBezTo>
                    <a:pt x="207" y="89"/>
                    <a:pt x="208" y="91"/>
                    <a:pt x="212" y="88"/>
                  </a:cubicBezTo>
                  <a:cubicBezTo>
                    <a:pt x="215" y="86"/>
                    <a:pt x="210" y="83"/>
                    <a:pt x="216" y="84"/>
                  </a:cubicBezTo>
                  <a:cubicBezTo>
                    <a:pt x="215" y="85"/>
                    <a:pt x="215" y="86"/>
                    <a:pt x="214" y="87"/>
                  </a:cubicBezTo>
                  <a:cubicBezTo>
                    <a:pt x="220" y="87"/>
                    <a:pt x="220" y="87"/>
                    <a:pt x="220" y="87"/>
                  </a:cubicBezTo>
                  <a:cubicBezTo>
                    <a:pt x="220" y="85"/>
                    <a:pt x="220" y="85"/>
                    <a:pt x="220" y="85"/>
                  </a:cubicBezTo>
                  <a:cubicBezTo>
                    <a:pt x="220" y="85"/>
                    <a:pt x="220" y="86"/>
                    <a:pt x="220" y="86"/>
                  </a:cubicBezTo>
                  <a:cubicBezTo>
                    <a:pt x="222" y="83"/>
                    <a:pt x="229" y="83"/>
                    <a:pt x="230" y="80"/>
                  </a:cubicBezTo>
                  <a:cubicBezTo>
                    <a:pt x="233" y="79"/>
                    <a:pt x="236" y="81"/>
                    <a:pt x="239" y="81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42" y="82"/>
                    <a:pt x="247" y="80"/>
                    <a:pt x="249" y="78"/>
                  </a:cubicBezTo>
                  <a:cubicBezTo>
                    <a:pt x="249" y="79"/>
                    <a:pt x="249" y="79"/>
                    <a:pt x="249" y="79"/>
                  </a:cubicBezTo>
                  <a:cubicBezTo>
                    <a:pt x="251" y="78"/>
                    <a:pt x="255" y="77"/>
                    <a:pt x="258" y="76"/>
                  </a:cubicBezTo>
                  <a:cubicBezTo>
                    <a:pt x="262" y="77"/>
                    <a:pt x="261" y="85"/>
                    <a:pt x="265" y="81"/>
                  </a:cubicBezTo>
                  <a:cubicBezTo>
                    <a:pt x="270" y="80"/>
                    <a:pt x="272" y="75"/>
                    <a:pt x="269" y="73"/>
                  </a:cubicBezTo>
                  <a:cubicBezTo>
                    <a:pt x="278" y="73"/>
                    <a:pt x="287" y="68"/>
                    <a:pt x="294" y="70"/>
                  </a:cubicBezTo>
                  <a:cubicBezTo>
                    <a:pt x="295" y="68"/>
                    <a:pt x="294" y="68"/>
                    <a:pt x="297" y="67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09" y="63"/>
                    <a:pt x="309" y="63"/>
                    <a:pt x="309" y="63"/>
                  </a:cubicBezTo>
                  <a:cubicBezTo>
                    <a:pt x="311" y="62"/>
                    <a:pt x="311" y="62"/>
                    <a:pt x="311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56"/>
                    <a:pt x="311" y="117"/>
                    <a:pt x="311" y="91"/>
                  </a:cubicBezTo>
                  <a:cubicBezTo>
                    <a:pt x="311" y="91"/>
                    <a:pt x="311" y="91"/>
                    <a:pt x="311" y="91"/>
                  </a:cubicBezTo>
                  <a:cubicBezTo>
                    <a:pt x="311" y="91"/>
                    <a:pt x="311" y="91"/>
                    <a:pt x="311" y="91"/>
                  </a:cubicBezTo>
                  <a:cubicBezTo>
                    <a:pt x="310" y="91"/>
                    <a:pt x="310" y="91"/>
                    <a:pt x="310" y="91"/>
                  </a:cubicBezTo>
                  <a:cubicBezTo>
                    <a:pt x="305" y="89"/>
                    <a:pt x="300" y="88"/>
                    <a:pt x="297" y="84"/>
                  </a:cubicBezTo>
                  <a:cubicBezTo>
                    <a:pt x="300" y="84"/>
                    <a:pt x="297" y="81"/>
                    <a:pt x="298" y="80"/>
                  </a:cubicBezTo>
                  <a:cubicBezTo>
                    <a:pt x="295" y="81"/>
                    <a:pt x="295" y="77"/>
                    <a:pt x="293" y="81"/>
                  </a:cubicBezTo>
                  <a:cubicBezTo>
                    <a:pt x="293" y="83"/>
                    <a:pt x="293" y="84"/>
                    <a:pt x="295" y="85"/>
                  </a:cubicBezTo>
                  <a:cubicBezTo>
                    <a:pt x="289" y="85"/>
                    <a:pt x="279" y="85"/>
                    <a:pt x="275" y="82"/>
                  </a:cubicBezTo>
                  <a:cubicBezTo>
                    <a:pt x="277" y="83"/>
                    <a:pt x="276" y="83"/>
                    <a:pt x="274" y="84"/>
                  </a:cubicBezTo>
                  <a:cubicBezTo>
                    <a:pt x="275" y="81"/>
                    <a:pt x="269" y="80"/>
                    <a:pt x="266" y="81"/>
                  </a:cubicBezTo>
                  <a:cubicBezTo>
                    <a:pt x="265" y="84"/>
                    <a:pt x="265" y="84"/>
                    <a:pt x="265" y="84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61" y="82"/>
                    <a:pt x="261" y="86"/>
                    <a:pt x="257" y="84"/>
                  </a:cubicBezTo>
                  <a:cubicBezTo>
                    <a:pt x="256" y="82"/>
                    <a:pt x="256" y="82"/>
                    <a:pt x="256" y="82"/>
                  </a:cubicBezTo>
                  <a:cubicBezTo>
                    <a:pt x="252" y="84"/>
                    <a:pt x="246" y="87"/>
                    <a:pt x="241" y="86"/>
                  </a:cubicBezTo>
                  <a:cubicBezTo>
                    <a:pt x="237" y="83"/>
                    <a:pt x="237" y="83"/>
                    <a:pt x="237" y="83"/>
                  </a:cubicBezTo>
                  <a:cubicBezTo>
                    <a:pt x="235" y="84"/>
                    <a:pt x="232" y="86"/>
                    <a:pt x="236" y="86"/>
                  </a:cubicBezTo>
                  <a:cubicBezTo>
                    <a:pt x="228" y="85"/>
                    <a:pt x="223" y="86"/>
                    <a:pt x="220" y="83"/>
                  </a:cubicBezTo>
                  <a:cubicBezTo>
                    <a:pt x="207" y="91"/>
                    <a:pt x="186" y="94"/>
                    <a:pt x="168" y="94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4" y="90"/>
                    <a:pt x="166" y="95"/>
                    <a:pt x="163" y="94"/>
                  </a:cubicBezTo>
                  <a:cubicBezTo>
                    <a:pt x="165" y="92"/>
                    <a:pt x="160" y="90"/>
                    <a:pt x="163" y="88"/>
                  </a:cubicBezTo>
                  <a:cubicBezTo>
                    <a:pt x="157" y="86"/>
                    <a:pt x="155" y="90"/>
                    <a:pt x="150" y="91"/>
                  </a:cubicBezTo>
                  <a:cubicBezTo>
                    <a:pt x="149" y="93"/>
                    <a:pt x="154" y="90"/>
                    <a:pt x="153" y="92"/>
                  </a:cubicBezTo>
                  <a:cubicBezTo>
                    <a:pt x="152" y="93"/>
                    <a:pt x="143" y="90"/>
                    <a:pt x="141" y="93"/>
                  </a:cubicBezTo>
                  <a:cubicBezTo>
                    <a:pt x="140" y="91"/>
                    <a:pt x="142" y="89"/>
                    <a:pt x="143" y="88"/>
                  </a:cubicBezTo>
                  <a:cubicBezTo>
                    <a:pt x="138" y="89"/>
                    <a:pt x="138" y="89"/>
                    <a:pt x="138" y="89"/>
                  </a:cubicBezTo>
                  <a:cubicBezTo>
                    <a:pt x="134" y="85"/>
                    <a:pt x="151" y="84"/>
                    <a:pt x="146" y="78"/>
                  </a:cubicBezTo>
                  <a:cubicBezTo>
                    <a:pt x="143" y="78"/>
                    <a:pt x="143" y="78"/>
                    <a:pt x="143" y="78"/>
                  </a:cubicBezTo>
                  <a:cubicBezTo>
                    <a:pt x="140" y="75"/>
                    <a:pt x="153" y="76"/>
                    <a:pt x="144" y="74"/>
                  </a:cubicBezTo>
                  <a:cubicBezTo>
                    <a:pt x="141" y="75"/>
                    <a:pt x="141" y="75"/>
                    <a:pt x="141" y="75"/>
                  </a:cubicBezTo>
                  <a:cubicBezTo>
                    <a:pt x="137" y="68"/>
                    <a:pt x="140" y="71"/>
                    <a:pt x="139" y="69"/>
                  </a:cubicBezTo>
                  <a:cubicBezTo>
                    <a:pt x="138" y="67"/>
                    <a:pt x="137" y="66"/>
                    <a:pt x="135" y="67"/>
                  </a:cubicBezTo>
                  <a:cubicBezTo>
                    <a:pt x="142" y="60"/>
                    <a:pt x="134" y="56"/>
                    <a:pt x="145" y="51"/>
                  </a:cubicBezTo>
                  <a:cubicBezTo>
                    <a:pt x="148" y="52"/>
                    <a:pt x="136" y="56"/>
                    <a:pt x="140" y="58"/>
                  </a:cubicBezTo>
                  <a:cubicBezTo>
                    <a:pt x="146" y="57"/>
                    <a:pt x="149" y="52"/>
                    <a:pt x="153" y="51"/>
                  </a:cubicBezTo>
                  <a:cubicBezTo>
                    <a:pt x="148" y="51"/>
                    <a:pt x="151" y="47"/>
                    <a:pt x="154" y="45"/>
                  </a:cubicBezTo>
                  <a:cubicBezTo>
                    <a:pt x="159" y="45"/>
                    <a:pt x="152" y="49"/>
                    <a:pt x="158" y="48"/>
                  </a:cubicBezTo>
                  <a:cubicBezTo>
                    <a:pt x="159" y="45"/>
                    <a:pt x="165" y="42"/>
                    <a:pt x="159" y="43"/>
                  </a:cubicBezTo>
                  <a:cubicBezTo>
                    <a:pt x="161" y="38"/>
                    <a:pt x="165" y="42"/>
                    <a:pt x="168" y="38"/>
                  </a:cubicBezTo>
                  <a:cubicBezTo>
                    <a:pt x="170" y="41"/>
                    <a:pt x="164" y="46"/>
                    <a:pt x="170" y="46"/>
                  </a:cubicBezTo>
                  <a:cubicBezTo>
                    <a:pt x="168" y="44"/>
                    <a:pt x="179" y="40"/>
                    <a:pt x="174" y="37"/>
                  </a:cubicBezTo>
                  <a:cubicBezTo>
                    <a:pt x="177" y="37"/>
                    <a:pt x="177" y="39"/>
                    <a:pt x="176" y="42"/>
                  </a:cubicBezTo>
                  <a:cubicBezTo>
                    <a:pt x="180" y="43"/>
                    <a:pt x="184" y="35"/>
                    <a:pt x="186" y="40"/>
                  </a:cubicBezTo>
                  <a:cubicBezTo>
                    <a:pt x="187" y="37"/>
                    <a:pt x="187" y="37"/>
                    <a:pt x="187" y="37"/>
                  </a:cubicBezTo>
                  <a:cubicBezTo>
                    <a:pt x="188" y="37"/>
                    <a:pt x="190" y="38"/>
                    <a:pt x="192" y="39"/>
                  </a:cubicBezTo>
                  <a:cubicBezTo>
                    <a:pt x="196" y="38"/>
                    <a:pt x="202" y="33"/>
                    <a:pt x="203" y="37"/>
                  </a:cubicBezTo>
                  <a:cubicBezTo>
                    <a:pt x="204" y="37"/>
                    <a:pt x="212" y="35"/>
                    <a:pt x="208" y="33"/>
                  </a:cubicBezTo>
                  <a:cubicBezTo>
                    <a:pt x="203" y="32"/>
                    <a:pt x="203" y="36"/>
                    <a:pt x="200" y="33"/>
                  </a:cubicBezTo>
                  <a:cubicBezTo>
                    <a:pt x="204" y="35"/>
                    <a:pt x="206" y="31"/>
                    <a:pt x="209" y="29"/>
                  </a:cubicBezTo>
                  <a:cubicBezTo>
                    <a:pt x="210" y="31"/>
                    <a:pt x="210" y="31"/>
                    <a:pt x="210" y="31"/>
                  </a:cubicBezTo>
                  <a:cubicBezTo>
                    <a:pt x="211" y="30"/>
                    <a:pt x="215" y="29"/>
                    <a:pt x="216" y="27"/>
                  </a:cubicBezTo>
                  <a:cubicBezTo>
                    <a:pt x="215" y="29"/>
                    <a:pt x="215" y="30"/>
                    <a:pt x="217" y="30"/>
                  </a:cubicBezTo>
                  <a:cubicBezTo>
                    <a:pt x="218" y="27"/>
                    <a:pt x="218" y="27"/>
                    <a:pt x="218" y="27"/>
                  </a:cubicBezTo>
                  <a:cubicBezTo>
                    <a:pt x="224" y="25"/>
                    <a:pt x="220" y="31"/>
                    <a:pt x="227" y="29"/>
                  </a:cubicBezTo>
                  <a:cubicBezTo>
                    <a:pt x="222" y="32"/>
                    <a:pt x="222" y="32"/>
                    <a:pt x="222" y="32"/>
                  </a:cubicBezTo>
                  <a:cubicBezTo>
                    <a:pt x="223" y="32"/>
                    <a:pt x="226" y="34"/>
                    <a:pt x="229" y="32"/>
                  </a:cubicBezTo>
                  <a:cubicBezTo>
                    <a:pt x="229" y="30"/>
                    <a:pt x="231" y="27"/>
                    <a:pt x="232" y="25"/>
                  </a:cubicBezTo>
                  <a:cubicBezTo>
                    <a:pt x="235" y="23"/>
                    <a:pt x="234" y="27"/>
                    <a:pt x="237" y="24"/>
                  </a:cubicBezTo>
                  <a:cubicBezTo>
                    <a:pt x="233" y="28"/>
                    <a:pt x="233" y="28"/>
                    <a:pt x="233" y="28"/>
                  </a:cubicBezTo>
                  <a:cubicBezTo>
                    <a:pt x="232" y="29"/>
                    <a:pt x="237" y="31"/>
                    <a:pt x="241" y="30"/>
                  </a:cubicBezTo>
                  <a:cubicBezTo>
                    <a:pt x="244" y="29"/>
                    <a:pt x="248" y="25"/>
                    <a:pt x="243" y="24"/>
                  </a:cubicBezTo>
                  <a:cubicBezTo>
                    <a:pt x="246" y="24"/>
                    <a:pt x="249" y="25"/>
                    <a:pt x="248" y="27"/>
                  </a:cubicBezTo>
                  <a:cubicBezTo>
                    <a:pt x="253" y="25"/>
                    <a:pt x="247" y="24"/>
                    <a:pt x="251" y="22"/>
                  </a:cubicBezTo>
                  <a:cubicBezTo>
                    <a:pt x="253" y="23"/>
                    <a:pt x="259" y="24"/>
                    <a:pt x="263" y="26"/>
                  </a:cubicBezTo>
                  <a:cubicBezTo>
                    <a:pt x="259" y="31"/>
                    <a:pt x="259" y="31"/>
                    <a:pt x="259" y="31"/>
                  </a:cubicBezTo>
                  <a:cubicBezTo>
                    <a:pt x="262" y="30"/>
                    <a:pt x="262" y="30"/>
                    <a:pt x="262" y="30"/>
                  </a:cubicBezTo>
                  <a:cubicBezTo>
                    <a:pt x="259" y="34"/>
                    <a:pt x="265" y="32"/>
                    <a:pt x="263" y="36"/>
                  </a:cubicBezTo>
                  <a:cubicBezTo>
                    <a:pt x="265" y="36"/>
                    <a:pt x="268" y="34"/>
                    <a:pt x="270" y="33"/>
                  </a:cubicBezTo>
                  <a:cubicBezTo>
                    <a:pt x="263" y="29"/>
                    <a:pt x="276" y="24"/>
                    <a:pt x="273" y="20"/>
                  </a:cubicBezTo>
                  <a:cubicBezTo>
                    <a:pt x="281" y="17"/>
                    <a:pt x="281" y="31"/>
                    <a:pt x="288" y="21"/>
                  </a:cubicBezTo>
                  <a:cubicBezTo>
                    <a:pt x="286" y="20"/>
                    <a:pt x="290" y="16"/>
                    <a:pt x="285" y="18"/>
                  </a:cubicBezTo>
                  <a:cubicBezTo>
                    <a:pt x="290" y="18"/>
                    <a:pt x="287" y="13"/>
                    <a:pt x="294" y="14"/>
                  </a:cubicBezTo>
                  <a:cubicBezTo>
                    <a:pt x="290" y="16"/>
                    <a:pt x="300" y="17"/>
                    <a:pt x="294" y="22"/>
                  </a:cubicBezTo>
                  <a:cubicBezTo>
                    <a:pt x="294" y="20"/>
                    <a:pt x="290" y="21"/>
                    <a:pt x="289" y="22"/>
                  </a:cubicBezTo>
                  <a:cubicBezTo>
                    <a:pt x="292" y="23"/>
                    <a:pt x="290" y="27"/>
                    <a:pt x="295" y="26"/>
                  </a:cubicBezTo>
                  <a:cubicBezTo>
                    <a:pt x="298" y="25"/>
                    <a:pt x="303" y="23"/>
                    <a:pt x="302" y="21"/>
                  </a:cubicBezTo>
                  <a:cubicBezTo>
                    <a:pt x="301" y="18"/>
                    <a:pt x="297" y="23"/>
                    <a:pt x="298" y="19"/>
                  </a:cubicBezTo>
                  <a:cubicBezTo>
                    <a:pt x="304" y="16"/>
                    <a:pt x="306" y="20"/>
                    <a:pt x="308" y="15"/>
                  </a:cubicBezTo>
                  <a:cubicBezTo>
                    <a:pt x="304" y="16"/>
                    <a:pt x="302" y="14"/>
                    <a:pt x="302" y="12"/>
                  </a:cubicBezTo>
                  <a:cubicBezTo>
                    <a:pt x="306" y="9"/>
                    <a:pt x="306" y="9"/>
                    <a:pt x="306" y="9"/>
                  </a:cubicBezTo>
                  <a:cubicBezTo>
                    <a:pt x="306" y="11"/>
                    <a:pt x="306" y="11"/>
                    <a:pt x="306" y="11"/>
                  </a:cubicBezTo>
                  <a:cubicBezTo>
                    <a:pt x="313" y="11"/>
                    <a:pt x="307" y="7"/>
                    <a:pt x="314" y="6"/>
                  </a:cubicBezTo>
                  <a:cubicBezTo>
                    <a:pt x="319" y="8"/>
                    <a:pt x="319" y="8"/>
                    <a:pt x="319" y="8"/>
                  </a:cubicBezTo>
                  <a:cubicBezTo>
                    <a:pt x="318" y="12"/>
                    <a:pt x="308" y="10"/>
                    <a:pt x="310" y="15"/>
                  </a:cubicBezTo>
                  <a:cubicBezTo>
                    <a:pt x="315" y="14"/>
                    <a:pt x="316" y="11"/>
                    <a:pt x="321" y="11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20" y="12"/>
                    <a:pt x="323" y="18"/>
                    <a:pt x="329" y="13"/>
                  </a:cubicBezTo>
                  <a:cubicBezTo>
                    <a:pt x="332" y="10"/>
                    <a:pt x="329" y="11"/>
                    <a:pt x="329" y="9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0"/>
                    <a:pt x="327" y="68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29" y="39"/>
                    <a:pt x="329" y="39"/>
                    <a:pt x="329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5" y="39"/>
                    <a:pt x="324" y="39"/>
                    <a:pt x="322" y="38"/>
                  </a:cubicBezTo>
                  <a:cubicBezTo>
                    <a:pt x="324" y="35"/>
                    <a:pt x="316" y="35"/>
                    <a:pt x="321" y="33"/>
                  </a:cubicBezTo>
                  <a:cubicBezTo>
                    <a:pt x="322" y="35"/>
                    <a:pt x="324" y="36"/>
                    <a:pt x="327" y="37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3" y="24"/>
                    <a:pt x="328" y="67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3" y="9"/>
                    <a:pt x="333" y="9"/>
                    <a:pt x="333" y="9"/>
                  </a:cubicBezTo>
                  <a:cubicBezTo>
                    <a:pt x="333" y="10"/>
                    <a:pt x="333" y="10"/>
                    <a:pt x="333" y="10"/>
                  </a:cubicBezTo>
                  <a:cubicBezTo>
                    <a:pt x="332" y="11"/>
                    <a:pt x="332" y="11"/>
                    <a:pt x="332" y="11"/>
                  </a:cubicBezTo>
                  <a:cubicBezTo>
                    <a:pt x="336" y="15"/>
                    <a:pt x="325" y="12"/>
                    <a:pt x="325" y="17"/>
                  </a:cubicBezTo>
                  <a:cubicBezTo>
                    <a:pt x="331" y="15"/>
                    <a:pt x="333" y="20"/>
                    <a:pt x="334" y="22"/>
                  </a:cubicBezTo>
                  <a:cubicBezTo>
                    <a:pt x="336" y="25"/>
                    <a:pt x="339" y="12"/>
                    <a:pt x="337" y="27"/>
                  </a:cubicBezTo>
                  <a:cubicBezTo>
                    <a:pt x="336" y="23"/>
                    <a:pt x="335" y="42"/>
                    <a:pt x="337" y="17"/>
                  </a:cubicBezTo>
                  <a:cubicBezTo>
                    <a:pt x="336" y="16"/>
                    <a:pt x="336" y="16"/>
                    <a:pt x="335" y="15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7" y="11"/>
                    <a:pt x="333" y="48"/>
                    <a:pt x="335" y="32"/>
                  </a:cubicBezTo>
                  <a:cubicBezTo>
                    <a:pt x="335" y="32"/>
                    <a:pt x="335" y="32"/>
                    <a:pt x="335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3" y="32"/>
                    <a:pt x="333" y="32"/>
                    <a:pt x="333" y="32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27" y="30"/>
                    <a:pt x="327" y="30"/>
                    <a:pt x="327" y="30"/>
                  </a:cubicBezTo>
                  <a:cubicBezTo>
                    <a:pt x="324" y="29"/>
                    <a:pt x="322" y="29"/>
                    <a:pt x="320" y="30"/>
                  </a:cubicBezTo>
                  <a:cubicBezTo>
                    <a:pt x="318" y="28"/>
                    <a:pt x="320" y="25"/>
                    <a:pt x="322" y="26"/>
                  </a:cubicBezTo>
                  <a:cubicBezTo>
                    <a:pt x="314" y="24"/>
                    <a:pt x="306" y="23"/>
                    <a:pt x="298" y="21"/>
                  </a:cubicBezTo>
                  <a:cubicBezTo>
                    <a:pt x="303" y="25"/>
                    <a:pt x="289" y="21"/>
                    <a:pt x="292" y="25"/>
                  </a:cubicBezTo>
                  <a:cubicBezTo>
                    <a:pt x="296" y="26"/>
                    <a:pt x="300" y="30"/>
                    <a:pt x="297" y="31"/>
                  </a:cubicBezTo>
                  <a:cubicBezTo>
                    <a:pt x="295" y="31"/>
                    <a:pt x="297" y="30"/>
                    <a:pt x="296" y="29"/>
                  </a:cubicBezTo>
                  <a:cubicBezTo>
                    <a:pt x="293" y="31"/>
                    <a:pt x="291" y="24"/>
                    <a:pt x="288" y="28"/>
                  </a:cubicBezTo>
                  <a:cubicBezTo>
                    <a:pt x="296" y="27"/>
                    <a:pt x="290" y="23"/>
                    <a:pt x="291" y="19"/>
                  </a:cubicBezTo>
                  <a:cubicBezTo>
                    <a:pt x="286" y="21"/>
                    <a:pt x="292" y="17"/>
                    <a:pt x="286" y="16"/>
                  </a:cubicBezTo>
                  <a:cubicBezTo>
                    <a:pt x="280" y="18"/>
                    <a:pt x="274" y="19"/>
                    <a:pt x="267" y="20"/>
                  </a:cubicBezTo>
                  <a:cubicBezTo>
                    <a:pt x="259" y="17"/>
                    <a:pt x="247" y="21"/>
                    <a:pt x="240" y="22"/>
                  </a:cubicBezTo>
                  <a:cubicBezTo>
                    <a:pt x="236" y="20"/>
                    <a:pt x="239" y="16"/>
                    <a:pt x="234" y="16"/>
                  </a:cubicBezTo>
                  <a:cubicBezTo>
                    <a:pt x="230" y="16"/>
                    <a:pt x="238" y="20"/>
                    <a:pt x="231" y="19"/>
                  </a:cubicBezTo>
                  <a:cubicBezTo>
                    <a:pt x="232" y="18"/>
                    <a:pt x="232" y="18"/>
                    <a:pt x="232" y="18"/>
                  </a:cubicBezTo>
                  <a:cubicBezTo>
                    <a:pt x="230" y="19"/>
                    <a:pt x="218" y="16"/>
                    <a:pt x="217" y="22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7" y="17"/>
                    <a:pt x="216" y="18"/>
                    <a:pt x="215" y="19"/>
                  </a:cubicBezTo>
                  <a:cubicBezTo>
                    <a:pt x="215" y="18"/>
                    <a:pt x="213" y="16"/>
                    <a:pt x="215" y="15"/>
                  </a:cubicBezTo>
                  <a:cubicBezTo>
                    <a:pt x="211" y="13"/>
                    <a:pt x="206" y="17"/>
                    <a:pt x="202" y="17"/>
                  </a:cubicBezTo>
                  <a:cubicBezTo>
                    <a:pt x="205" y="20"/>
                    <a:pt x="205" y="20"/>
                    <a:pt x="205" y="20"/>
                  </a:cubicBezTo>
                  <a:cubicBezTo>
                    <a:pt x="197" y="22"/>
                    <a:pt x="191" y="20"/>
                    <a:pt x="183" y="22"/>
                  </a:cubicBezTo>
                  <a:cubicBezTo>
                    <a:pt x="183" y="20"/>
                    <a:pt x="183" y="20"/>
                    <a:pt x="183" y="20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0" y="19"/>
                    <a:pt x="175" y="18"/>
                    <a:pt x="173" y="20"/>
                  </a:cubicBezTo>
                  <a:cubicBezTo>
                    <a:pt x="185" y="13"/>
                    <a:pt x="185" y="13"/>
                    <a:pt x="185" y="13"/>
                  </a:cubicBezTo>
                  <a:cubicBezTo>
                    <a:pt x="188" y="14"/>
                    <a:pt x="181" y="16"/>
                    <a:pt x="184" y="19"/>
                  </a:cubicBezTo>
                  <a:cubicBezTo>
                    <a:pt x="186" y="20"/>
                    <a:pt x="193" y="19"/>
                    <a:pt x="194" y="17"/>
                  </a:cubicBezTo>
                  <a:cubicBezTo>
                    <a:pt x="191" y="17"/>
                    <a:pt x="191" y="17"/>
                    <a:pt x="189" y="18"/>
                  </a:cubicBezTo>
                  <a:cubicBezTo>
                    <a:pt x="187" y="15"/>
                    <a:pt x="192" y="15"/>
                    <a:pt x="194" y="12"/>
                  </a:cubicBezTo>
                  <a:cubicBezTo>
                    <a:pt x="192" y="12"/>
                    <a:pt x="190" y="12"/>
                    <a:pt x="190" y="13"/>
                  </a:cubicBezTo>
                  <a:cubicBezTo>
                    <a:pt x="192" y="11"/>
                    <a:pt x="195" y="10"/>
                    <a:pt x="200" y="10"/>
                  </a:cubicBezTo>
                  <a:cubicBezTo>
                    <a:pt x="197" y="11"/>
                    <a:pt x="202" y="11"/>
                    <a:pt x="201" y="13"/>
                  </a:cubicBezTo>
                  <a:cubicBezTo>
                    <a:pt x="201" y="10"/>
                    <a:pt x="206" y="8"/>
                    <a:pt x="212" y="8"/>
                  </a:cubicBezTo>
                  <a:cubicBezTo>
                    <a:pt x="216" y="11"/>
                    <a:pt x="222" y="5"/>
                    <a:pt x="229" y="5"/>
                  </a:cubicBezTo>
                  <a:cubicBezTo>
                    <a:pt x="227" y="9"/>
                    <a:pt x="224" y="11"/>
                    <a:pt x="220" y="13"/>
                  </a:cubicBezTo>
                  <a:cubicBezTo>
                    <a:pt x="224" y="14"/>
                    <a:pt x="224" y="13"/>
                    <a:pt x="229" y="14"/>
                  </a:cubicBezTo>
                  <a:cubicBezTo>
                    <a:pt x="231" y="11"/>
                    <a:pt x="232" y="8"/>
                    <a:pt x="237" y="6"/>
                  </a:cubicBezTo>
                  <a:cubicBezTo>
                    <a:pt x="238" y="8"/>
                    <a:pt x="238" y="8"/>
                    <a:pt x="238" y="8"/>
                  </a:cubicBezTo>
                  <a:cubicBezTo>
                    <a:pt x="243" y="6"/>
                    <a:pt x="243" y="3"/>
                    <a:pt x="249" y="3"/>
                  </a:cubicBezTo>
                  <a:cubicBezTo>
                    <a:pt x="261" y="4"/>
                    <a:pt x="272" y="3"/>
                    <a:pt x="281" y="4"/>
                  </a:cubicBezTo>
                  <a:cubicBezTo>
                    <a:pt x="281" y="6"/>
                    <a:pt x="281" y="6"/>
                    <a:pt x="281" y="6"/>
                  </a:cubicBezTo>
                  <a:cubicBezTo>
                    <a:pt x="286" y="2"/>
                    <a:pt x="298" y="5"/>
                    <a:pt x="304" y="4"/>
                  </a:cubicBezTo>
                  <a:cubicBezTo>
                    <a:pt x="315" y="8"/>
                    <a:pt x="330" y="7"/>
                    <a:pt x="334" y="14"/>
                  </a:cubicBezTo>
                  <a:cubicBezTo>
                    <a:pt x="342" y="16"/>
                    <a:pt x="342" y="16"/>
                    <a:pt x="342" y="16"/>
                  </a:cubicBezTo>
                  <a:cubicBezTo>
                    <a:pt x="343" y="17"/>
                    <a:pt x="343" y="17"/>
                    <a:pt x="343" y="17"/>
                  </a:cubicBezTo>
                  <a:cubicBezTo>
                    <a:pt x="343" y="17"/>
                    <a:pt x="343" y="17"/>
                    <a:pt x="343" y="17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5" y="5"/>
                    <a:pt x="342" y="34"/>
                    <a:pt x="342" y="31"/>
                  </a:cubicBezTo>
                  <a:cubicBezTo>
                    <a:pt x="342" y="31"/>
                    <a:pt x="342" y="31"/>
                    <a:pt x="342" y="31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37" y="33"/>
                    <a:pt x="337" y="33"/>
                    <a:pt x="337" y="33"/>
                  </a:cubicBezTo>
                  <a:cubicBezTo>
                    <a:pt x="324" y="37"/>
                    <a:pt x="324" y="37"/>
                    <a:pt x="324" y="37"/>
                  </a:cubicBezTo>
                  <a:cubicBezTo>
                    <a:pt x="316" y="40"/>
                    <a:pt x="307" y="44"/>
                    <a:pt x="297" y="45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6" y="44"/>
                    <a:pt x="297" y="40"/>
                    <a:pt x="293" y="41"/>
                  </a:cubicBezTo>
                  <a:cubicBezTo>
                    <a:pt x="298" y="43"/>
                    <a:pt x="289" y="45"/>
                    <a:pt x="287" y="48"/>
                  </a:cubicBezTo>
                  <a:cubicBezTo>
                    <a:pt x="278" y="47"/>
                    <a:pt x="267" y="52"/>
                    <a:pt x="260" y="56"/>
                  </a:cubicBezTo>
                  <a:cubicBezTo>
                    <a:pt x="259" y="54"/>
                    <a:pt x="259" y="54"/>
                    <a:pt x="259" y="54"/>
                  </a:cubicBezTo>
                  <a:cubicBezTo>
                    <a:pt x="252" y="59"/>
                    <a:pt x="242" y="57"/>
                    <a:pt x="232" y="58"/>
                  </a:cubicBezTo>
                  <a:cubicBezTo>
                    <a:pt x="231" y="57"/>
                    <a:pt x="229" y="55"/>
                    <a:pt x="226" y="56"/>
                  </a:cubicBezTo>
                  <a:cubicBezTo>
                    <a:pt x="221" y="61"/>
                    <a:pt x="219" y="61"/>
                    <a:pt x="211" y="65"/>
                  </a:cubicBezTo>
                  <a:cubicBezTo>
                    <a:pt x="206" y="66"/>
                    <a:pt x="197" y="67"/>
                    <a:pt x="191" y="66"/>
                  </a:cubicBezTo>
                  <a:cubicBezTo>
                    <a:pt x="181" y="71"/>
                    <a:pt x="171" y="74"/>
                    <a:pt x="161" y="77"/>
                  </a:cubicBezTo>
                  <a:cubicBezTo>
                    <a:pt x="157" y="78"/>
                    <a:pt x="154" y="80"/>
                    <a:pt x="153" y="81"/>
                  </a:cubicBezTo>
                  <a:cubicBezTo>
                    <a:pt x="152" y="82"/>
                    <a:pt x="152" y="82"/>
                    <a:pt x="152" y="82"/>
                  </a:cubicBezTo>
                  <a:cubicBezTo>
                    <a:pt x="152" y="82"/>
                    <a:pt x="152" y="82"/>
                    <a:pt x="152" y="82"/>
                  </a:cubicBezTo>
                  <a:cubicBezTo>
                    <a:pt x="154" y="87"/>
                    <a:pt x="136" y="38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146" y="59"/>
                    <a:pt x="146" y="59"/>
                    <a:pt x="146" y="59"/>
                  </a:cubicBezTo>
                  <a:cubicBezTo>
                    <a:pt x="149" y="59"/>
                    <a:pt x="149" y="59"/>
                    <a:pt x="149" y="59"/>
                  </a:cubicBezTo>
                  <a:cubicBezTo>
                    <a:pt x="157" y="59"/>
                    <a:pt x="157" y="59"/>
                    <a:pt x="157" y="59"/>
                  </a:cubicBezTo>
                  <a:cubicBezTo>
                    <a:pt x="158" y="61"/>
                    <a:pt x="158" y="61"/>
                    <a:pt x="158" y="61"/>
                  </a:cubicBezTo>
                  <a:cubicBezTo>
                    <a:pt x="178" y="57"/>
                    <a:pt x="203" y="59"/>
                    <a:pt x="222" y="54"/>
                  </a:cubicBezTo>
                  <a:cubicBezTo>
                    <a:pt x="221" y="59"/>
                    <a:pt x="221" y="59"/>
                    <a:pt x="221" y="59"/>
                  </a:cubicBezTo>
                  <a:cubicBezTo>
                    <a:pt x="226" y="60"/>
                    <a:pt x="234" y="56"/>
                    <a:pt x="232" y="53"/>
                  </a:cubicBezTo>
                  <a:cubicBezTo>
                    <a:pt x="238" y="54"/>
                    <a:pt x="247" y="50"/>
                    <a:pt x="251" y="53"/>
                  </a:cubicBezTo>
                  <a:cubicBezTo>
                    <a:pt x="257" y="54"/>
                    <a:pt x="258" y="51"/>
                    <a:pt x="264" y="50"/>
                  </a:cubicBezTo>
                  <a:cubicBezTo>
                    <a:pt x="277" y="51"/>
                    <a:pt x="281" y="52"/>
                    <a:pt x="294" y="52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90" y="53"/>
                    <a:pt x="289" y="54"/>
                    <a:pt x="292" y="55"/>
                  </a:cubicBezTo>
                  <a:cubicBezTo>
                    <a:pt x="297" y="54"/>
                    <a:pt x="309" y="60"/>
                    <a:pt x="306" y="53"/>
                  </a:cubicBezTo>
                  <a:cubicBezTo>
                    <a:pt x="316" y="58"/>
                    <a:pt x="316" y="58"/>
                    <a:pt x="316" y="58"/>
                  </a:cubicBezTo>
                  <a:cubicBezTo>
                    <a:pt x="322" y="59"/>
                    <a:pt x="322" y="59"/>
                    <a:pt x="322" y="59"/>
                  </a:cubicBezTo>
                  <a:cubicBezTo>
                    <a:pt x="325" y="60"/>
                    <a:pt x="325" y="60"/>
                    <a:pt x="325" y="60"/>
                  </a:cubicBezTo>
                  <a:cubicBezTo>
                    <a:pt x="325" y="60"/>
                    <a:pt x="325" y="60"/>
                    <a:pt x="325" y="60"/>
                  </a:cubicBezTo>
                  <a:cubicBezTo>
                    <a:pt x="325" y="53"/>
                    <a:pt x="323" y="12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3" y="94"/>
                    <a:pt x="323" y="94"/>
                    <a:pt x="323" y="94"/>
                  </a:cubicBezTo>
                  <a:cubicBezTo>
                    <a:pt x="322" y="94"/>
                    <a:pt x="322" y="94"/>
                    <a:pt x="322" y="94"/>
                  </a:cubicBezTo>
                  <a:cubicBezTo>
                    <a:pt x="315" y="97"/>
                    <a:pt x="307" y="99"/>
                    <a:pt x="301" y="99"/>
                  </a:cubicBezTo>
                  <a:cubicBezTo>
                    <a:pt x="302" y="100"/>
                    <a:pt x="299" y="101"/>
                    <a:pt x="298" y="103"/>
                  </a:cubicBezTo>
                  <a:cubicBezTo>
                    <a:pt x="287" y="105"/>
                    <a:pt x="275" y="104"/>
                    <a:pt x="267" y="108"/>
                  </a:cubicBezTo>
                  <a:cubicBezTo>
                    <a:pt x="265" y="108"/>
                    <a:pt x="269" y="105"/>
                    <a:pt x="265" y="106"/>
                  </a:cubicBezTo>
                  <a:cubicBezTo>
                    <a:pt x="263" y="107"/>
                    <a:pt x="265" y="108"/>
                    <a:pt x="262" y="109"/>
                  </a:cubicBezTo>
                  <a:cubicBezTo>
                    <a:pt x="246" y="114"/>
                    <a:pt x="228" y="112"/>
                    <a:pt x="214" y="116"/>
                  </a:cubicBezTo>
                  <a:cubicBezTo>
                    <a:pt x="201" y="120"/>
                    <a:pt x="186" y="124"/>
                    <a:pt x="174" y="127"/>
                  </a:cubicBezTo>
                  <a:cubicBezTo>
                    <a:pt x="168" y="128"/>
                    <a:pt x="163" y="130"/>
                    <a:pt x="158" y="132"/>
                  </a:cubicBezTo>
                  <a:cubicBezTo>
                    <a:pt x="153" y="135"/>
                    <a:pt x="153" y="135"/>
                    <a:pt x="153" y="135"/>
                  </a:cubicBezTo>
                  <a:cubicBezTo>
                    <a:pt x="151" y="137"/>
                    <a:pt x="151" y="137"/>
                    <a:pt x="151" y="137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1" y="143"/>
                    <a:pt x="144" y="87"/>
                    <a:pt x="147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8" y="111"/>
                    <a:pt x="148" y="111"/>
                    <a:pt x="148" y="111"/>
                  </a:cubicBezTo>
                  <a:cubicBezTo>
                    <a:pt x="149" y="111"/>
                    <a:pt x="149" y="111"/>
                    <a:pt x="149" y="111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55" y="110"/>
                    <a:pt x="159" y="123"/>
                    <a:pt x="167" y="117"/>
                  </a:cubicBezTo>
                  <a:cubicBezTo>
                    <a:pt x="168" y="118"/>
                    <a:pt x="173" y="118"/>
                    <a:pt x="172" y="120"/>
                  </a:cubicBezTo>
                  <a:cubicBezTo>
                    <a:pt x="177" y="119"/>
                    <a:pt x="189" y="124"/>
                    <a:pt x="198" y="120"/>
                  </a:cubicBezTo>
                  <a:cubicBezTo>
                    <a:pt x="196" y="121"/>
                    <a:pt x="196" y="121"/>
                    <a:pt x="196" y="121"/>
                  </a:cubicBezTo>
                  <a:cubicBezTo>
                    <a:pt x="206" y="123"/>
                    <a:pt x="215" y="118"/>
                    <a:pt x="225" y="120"/>
                  </a:cubicBezTo>
                  <a:cubicBezTo>
                    <a:pt x="224" y="120"/>
                    <a:pt x="222" y="121"/>
                    <a:pt x="222" y="122"/>
                  </a:cubicBezTo>
                  <a:cubicBezTo>
                    <a:pt x="226" y="124"/>
                    <a:pt x="232" y="117"/>
                    <a:pt x="234" y="122"/>
                  </a:cubicBezTo>
                  <a:cubicBezTo>
                    <a:pt x="237" y="121"/>
                    <a:pt x="236" y="119"/>
                    <a:pt x="234" y="119"/>
                  </a:cubicBezTo>
                  <a:cubicBezTo>
                    <a:pt x="258" y="120"/>
                    <a:pt x="286" y="111"/>
                    <a:pt x="318" y="127"/>
                  </a:cubicBezTo>
                  <a:cubicBezTo>
                    <a:pt x="328" y="135"/>
                    <a:pt x="326" y="136"/>
                    <a:pt x="325" y="137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9" y="120"/>
                    <a:pt x="319" y="164"/>
                    <a:pt x="320" y="159"/>
                  </a:cubicBezTo>
                  <a:cubicBezTo>
                    <a:pt x="320" y="159"/>
                    <a:pt x="320" y="159"/>
                    <a:pt x="320" y="159"/>
                  </a:cubicBezTo>
                  <a:cubicBezTo>
                    <a:pt x="320" y="159"/>
                    <a:pt x="320" y="159"/>
                    <a:pt x="320" y="159"/>
                  </a:cubicBezTo>
                  <a:cubicBezTo>
                    <a:pt x="319" y="160"/>
                    <a:pt x="319" y="160"/>
                    <a:pt x="319" y="160"/>
                  </a:cubicBezTo>
                  <a:cubicBezTo>
                    <a:pt x="318" y="160"/>
                    <a:pt x="318" y="160"/>
                    <a:pt x="318" y="160"/>
                  </a:cubicBezTo>
                  <a:cubicBezTo>
                    <a:pt x="317" y="161"/>
                    <a:pt x="316" y="161"/>
                    <a:pt x="314" y="162"/>
                  </a:cubicBezTo>
                  <a:cubicBezTo>
                    <a:pt x="313" y="162"/>
                    <a:pt x="314" y="164"/>
                    <a:pt x="313" y="163"/>
                  </a:cubicBezTo>
                  <a:cubicBezTo>
                    <a:pt x="308" y="166"/>
                    <a:pt x="303" y="160"/>
                    <a:pt x="299" y="163"/>
                  </a:cubicBezTo>
                  <a:cubicBezTo>
                    <a:pt x="302" y="166"/>
                    <a:pt x="297" y="165"/>
                    <a:pt x="297" y="167"/>
                  </a:cubicBezTo>
                  <a:cubicBezTo>
                    <a:pt x="286" y="167"/>
                    <a:pt x="283" y="164"/>
                    <a:pt x="275" y="167"/>
                  </a:cubicBezTo>
                  <a:cubicBezTo>
                    <a:pt x="275" y="165"/>
                    <a:pt x="275" y="165"/>
                    <a:pt x="275" y="165"/>
                  </a:cubicBezTo>
                  <a:cubicBezTo>
                    <a:pt x="265" y="171"/>
                    <a:pt x="254" y="169"/>
                    <a:pt x="246" y="176"/>
                  </a:cubicBezTo>
                  <a:cubicBezTo>
                    <a:pt x="233" y="177"/>
                    <a:pt x="220" y="179"/>
                    <a:pt x="209" y="182"/>
                  </a:cubicBezTo>
                  <a:cubicBezTo>
                    <a:pt x="205" y="185"/>
                    <a:pt x="199" y="186"/>
                    <a:pt x="196" y="189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9"/>
                    <a:pt x="190" y="138"/>
                    <a:pt x="191" y="164"/>
                  </a:cubicBezTo>
                  <a:cubicBezTo>
                    <a:pt x="191" y="164"/>
                    <a:pt x="191" y="164"/>
                    <a:pt x="191" y="164"/>
                  </a:cubicBezTo>
                  <a:cubicBezTo>
                    <a:pt x="191" y="164"/>
                    <a:pt x="191" y="164"/>
                    <a:pt x="191" y="164"/>
                  </a:cubicBezTo>
                  <a:cubicBezTo>
                    <a:pt x="192" y="164"/>
                    <a:pt x="192" y="164"/>
                    <a:pt x="192" y="164"/>
                  </a:cubicBezTo>
                  <a:cubicBezTo>
                    <a:pt x="193" y="165"/>
                    <a:pt x="193" y="165"/>
                    <a:pt x="193" y="165"/>
                  </a:cubicBezTo>
                  <a:cubicBezTo>
                    <a:pt x="198" y="168"/>
                    <a:pt x="209" y="169"/>
                    <a:pt x="223" y="169"/>
                  </a:cubicBezTo>
                  <a:cubicBezTo>
                    <a:pt x="230" y="170"/>
                    <a:pt x="238" y="171"/>
                    <a:pt x="247" y="173"/>
                  </a:cubicBezTo>
                  <a:cubicBezTo>
                    <a:pt x="251" y="174"/>
                    <a:pt x="256" y="176"/>
                    <a:pt x="261" y="177"/>
                  </a:cubicBezTo>
                  <a:cubicBezTo>
                    <a:pt x="257" y="142"/>
                    <a:pt x="266" y="225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4" y="218"/>
                    <a:pt x="264" y="218"/>
                    <a:pt x="264" y="218"/>
                  </a:cubicBezTo>
                  <a:cubicBezTo>
                    <a:pt x="263" y="219"/>
                    <a:pt x="263" y="219"/>
                    <a:pt x="263" y="219"/>
                  </a:cubicBezTo>
                  <a:cubicBezTo>
                    <a:pt x="260" y="220"/>
                    <a:pt x="260" y="220"/>
                    <a:pt x="260" y="220"/>
                  </a:cubicBezTo>
                  <a:cubicBezTo>
                    <a:pt x="255" y="224"/>
                    <a:pt x="255" y="224"/>
                    <a:pt x="255" y="224"/>
                  </a:cubicBezTo>
                  <a:cubicBezTo>
                    <a:pt x="228" y="240"/>
                    <a:pt x="210" y="249"/>
                    <a:pt x="199" y="265"/>
                  </a:cubicBezTo>
                  <a:cubicBezTo>
                    <a:pt x="193" y="278"/>
                    <a:pt x="190" y="271"/>
                    <a:pt x="194" y="275"/>
                  </a:cubicBezTo>
                  <a:cubicBezTo>
                    <a:pt x="198" y="281"/>
                    <a:pt x="211" y="298"/>
                    <a:pt x="216" y="313"/>
                  </a:cubicBezTo>
                  <a:cubicBezTo>
                    <a:pt x="218" y="329"/>
                    <a:pt x="218" y="330"/>
                    <a:pt x="222" y="346"/>
                  </a:cubicBezTo>
                  <a:cubicBezTo>
                    <a:pt x="222" y="346"/>
                    <a:pt x="221" y="345"/>
                    <a:pt x="221" y="346"/>
                  </a:cubicBezTo>
                  <a:cubicBezTo>
                    <a:pt x="224" y="346"/>
                    <a:pt x="222" y="358"/>
                    <a:pt x="225" y="359"/>
                  </a:cubicBezTo>
                  <a:cubicBezTo>
                    <a:pt x="223" y="385"/>
                    <a:pt x="217" y="404"/>
                    <a:pt x="208" y="425"/>
                  </a:cubicBezTo>
                  <a:cubicBezTo>
                    <a:pt x="209" y="421"/>
                    <a:pt x="207" y="419"/>
                    <a:pt x="205" y="422"/>
                  </a:cubicBezTo>
                  <a:cubicBezTo>
                    <a:pt x="206" y="427"/>
                    <a:pt x="206" y="427"/>
                    <a:pt x="206" y="427"/>
                  </a:cubicBezTo>
                  <a:cubicBezTo>
                    <a:pt x="204" y="427"/>
                    <a:pt x="204" y="427"/>
                    <a:pt x="204" y="427"/>
                  </a:cubicBezTo>
                  <a:cubicBezTo>
                    <a:pt x="204" y="430"/>
                    <a:pt x="204" y="433"/>
                    <a:pt x="206" y="431"/>
                  </a:cubicBezTo>
                  <a:cubicBezTo>
                    <a:pt x="185" y="483"/>
                    <a:pt x="146" y="521"/>
                    <a:pt x="113" y="560"/>
                  </a:cubicBezTo>
                  <a:cubicBezTo>
                    <a:pt x="104" y="568"/>
                    <a:pt x="93" y="582"/>
                    <a:pt x="85" y="592"/>
                  </a:cubicBezTo>
                  <a:cubicBezTo>
                    <a:pt x="55" y="617"/>
                    <a:pt x="27" y="639"/>
                    <a:pt x="3" y="670"/>
                  </a:cubicBezTo>
                  <a:cubicBezTo>
                    <a:pt x="3" y="670"/>
                    <a:pt x="0" y="660"/>
                    <a:pt x="9" y="6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9"/>
            <p:cNvSpPr/>
            <p:nvPr/>
          </p:nvSpPr>
          <p:spPr bwMode="auto">
            <a:xfrm>
              <a:off x="2076451" y="3111500"/>
              <a:ext cx="25400" cy="20637"/>
            </a:xfrm>
            <a:custGeom>
              <a:avLst/>
              <a:gdLst>
                <a:gd name="T0" fmla="*/ 0 w 6"/>
                <a:gd name="T1" fmla="*/ 0 h 5"/>
                <a:gd name="T2" fmla="*/ 3 w 6"/>
                <a:gd name="T3" fmla="*/ 5 h 5"/>
                <a:gd name="T4" fmla="*/ 0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1"/>
                    <a:pt x="6" y="2"/>
                    <a:pt x="3" y="5"/>
                  </a:cubicBezTo>
                  <a:cubicBezTo>
                    <a:pt x="2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0"/>
            <p:cNvSpPr/>
            <p:nvPr/>
          </p:nvSpPr>
          <p:spPr bwMode="auto">
            <a:xfrm>
              <a:off x="2578101" y="3154363"/>
              <a:ext cx="15875" cy="15875"/>
            </a:xfrm>
            <a:custGeom>
              <a:avLst/>
              <a:gdLst>
                <a:gd name="T0" fmla="*/ 2 w 4"/>
                <a:gd name="T1" fmla="*/ 1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2" y="2"/>
                    <a:pt x="1" y="4"/>
                    <a:pt x="0" y="3"/>
                  </a:cubicBezTo>
                  <a:cubicBezTo>
                    <a:pt x="1" y="2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1"/>
            <p:cNvSpPr/>
            <p:nvPr/>
          </p:nvSpPr>
          <p:spPr bwMode="auto">
            <a:xfrm>
              <a:off x="2657476" y="3179763"/>
              <a:ext cx="42863" cy="3175"/>
            </a:xfrm>
            <a:custGeom>
              <a:avLst/>
              <a:gdLst>
                <a:gd name="T0" fmla="*/ 10 w 10"/>
                <a:gd name="T1" fmla="*/ 0 h 1"/>
                <a:gd name="T2" fmla="*/ 0 w 10"/>
                <a:gd name="T3" fmla="*/ 1 h 1"/>
                <a:gd name="T4" fmla="*/ 10 w 10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10" y="1"/>
                    <a:pt x="4" y="1"/>
                    <a:pt x="0" y="1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2"/>
            <p:cNvSpPr/>
            <p:nvPr/>
          </p:nvSpPr>
          <p:spPr bwMode="auto">
            <a:xfrm>
              <a:off x="2751138" y="3068638"/>
              <a:ext cx="17463" cy="12700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0" y="2"/>
                    <a:pt x="0" y="1"/>
                    <a:pt x="3" y="0"/>
                  </a:cubicBezTo>
                  <a:cubicBezTo>
                    <a:pt x="4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3"/>
            <p:cNvSpPr/>
            <p:nvPr/>
          </p:nvSpPr>
          <p:spPr bwMode="auto">
            <a:xfrm>
              <a:off x="2738438" y="3086100"/>
              <a:ext cx="22225" cy="17462"/>
            </a:xfrm>
            <a:custGeom>
              <a:avLst/>
              <a:gdLst>
                <a:gd name="T0" fmla="*/ 5 w 5"/>
                <a:gd name="T1" fmla="*/ 3 h 4"/>
                <a:gd name="T2" fmla="*/ 0 w 5"/>
                <a:gd name="T3" fmla="*/ 2 h 4"/>
                <a:gd name="T4" fmla="*/ 5 w 5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4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4"/>
            <p:cNvSpPr/>
            <p:nvPr/>
          </p:nvSpPr>
          <p:spPr bwMode="auto">
            <a:xfrm>
              <a:off x="2479676" y="3128963"/>
              <a:ext cx="30163" cy="20637"/>
            </a:xfrm>
            <a:custGeom>
              <a:avLst/>
              <a:gdLst>
                <a:gd name="T0" fmla="*/ 6 w 7"/>
                <a:gd name="T1" fmla="*/ 2 h 5"/>
                <a:gd name="T2" fmla="*/ 0 w 7"/>
                <a:gd name="T3" fmla="*/ 3 h 5"/>
                <a:gd name="T4" fmla="*/ 6 w 7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5" y="3"/>
                    <a:pt x="2" y="5"/>
                    <a:pt x="0" y="3"/>
                  </a:cubicBezTo>
                  <a:cubicBezTo>
                    <a:pt x="2" y="4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5"/>
            <p:cNvSpPr/>
            <p:nvPr/>
          </p:nvSpPr>
          <p:spPr bwMode="auto">
            <a:xfrm>
              <a:off x="2373313" y="3162300"/>
              <a:ext cx="17463" cy="7937"/>
            </a:xfrm>
            <a:custGeom>
              <a:avLst/>
              <a:gdLst>
                <a:gd name="T0" fmla="*/ 4 w 4"/>
                <a:gd name="T1" fmla="*/ 2 h 2"/>
                <a:gd name="T2" fmla="*/ 1 w 4"/>
                <a:gd name="T3" fmla="*/ 2 h 2"/>
                <a:gd name="T4" fmla="*/ 3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2"/>
                    <a:pt x="1" y="2"/>
                  </a:cubicBezTo>
                  <a:cubicBezTo>
                    <a:pt x="0" y="2"/>
                    <a:pt x="1" y="0"/>
                    <a:pt x="3" y="0"/>
                  </a:cubicBez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6"/>
            <p:cNvSpPr/>
            <p:nvPr/>
          </p:nvSpPr>
          <p:spPr bwMode="auto">
            <a:xfrm>
              <a:off x="2127251" y="3694113"/>
              <a:ext cx="12700" cy="7937"/>
            </a:xfrm>
            <a:custGeom>
              <a:avLst/>
              <a:gdLst>
                <a:gd name="T0" fmla="*/ 8 w 8"/>
                <a:gd name="T1" fmla="*/ 2 h 5"/>
                <a:gd name="T2" fmla="*/ 0 w 8"/>
                <a:gd name="T3" fmla="*/ 5 h 5"/>
                <a:gd name="T4" fmla="*/ 0 w 8"/>
                <a:gd name="T5" fmla="*/ 0 h 5"/>
                <a:gd name="T6" fmla="*/ 8 w 8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8" y="2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7"/>
            <p:cNvSpPr/>
            <p:nvPr/>
          </p:nvSpPr>
          <p:spPr bwMode="auto">
            <a:xfrm>
              <a:off x="2292351" y="3671888"/>
              <a:ext cx="12700" cy="12700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1 h 3"/>
                <a:gd name="T4" fmla="*/ 3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0" y="3"/>
                    <a:pt x="1" y="1"/>
                    <a:pt x="0" y="1"/>
                  </a:cubicBezTo>
                  <a:cubicBezTo>
                    <a:pt x="3" y="0"/>
                    <a:pt x="0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28"/>
            <p:cNvSpPr/>
            <p:nvPr/>
          </p:nvSpPr>
          <p:spPr bwMode="auto">
            <a:xfrm>
              <a:off x="2395538" y="3894138"/>
              <a:ext cx="3175" cy="12700"/>
            </a:xfrm>
            <a:custGeom>
              <a:avLst/>
              <a:gdLst>
                <a:gd name="T0" fmla="*/ 2 w 2"/>
                <a:gd name="T1" fmla="*/ 8 h 8"/>
                <a:gd name="T2" fmla="*/ 0 w 2"/>
                <a:gd name="T3" fmla="*/ 8 h 8"/>
                <a:gd name="T4" fmla="*/ 2 w 2"/>
                <a:gd name="T5" fmla="*/ 0 h 8"/>
                <a:gd name="T6" fmla="*/ 2 w 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lnTo>
                    <a:pt x="0" y="8"/>
                  </a:lnTo>
                  <a:lnTo>
                    <a:pt x="2" y="0"/>
                  </a:ln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9"/>
            <p:cNvSpPr/>
            <p:nvPr/>
          </p:nvSpPr>
          <p:spPr bwMode="auto">
            <a:xfrm>
              <a:off x="2330451" y="2019300"/>
              <a:ext cx="17463" cy="3175"/>
            </a:xfrm>
            <a:custGeom>
              <a:avLst/>
              <a:gdLst>
                <a:gd name="T0" fmla="*/ 3 w 4"/>
                <a:gd name="T1" fmla="*/ 1 h 1"/>
                <a:gd name="T2" fmla="*/ 2 w 4"/>
                <a:gd name="T3" fmla="*/ 0 h 1"/>
                <a:gd name="T4" fmla="*/ 3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3" y="1"/>
                  </a:moveTo>
                  <a:cubicBezTo>
                    <a:pt x="3" y="0"/>
                    <a:pt x="0" y="1"/>
                    <a:pt x="2" y="0"/>
                  </a:cubicBezTo>
                  <a:cubicBezTo>
                    <a:pt x="3" y="0"/>
                    <a:pt x="4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0"/>
            <p:cNvSpPr/>
            <p:nvPr/>
          </p:nvSpPr>
          <p:spPr bwMode="auto">
            <a:xfrm>
              <a:off x="2279651" y="1971675"/>
              <a:ext cx="620713" cy="1020762"/>
            </a:xfrm>
            <a:custGeom>
              <a:avLst/>
              <a:gdLst>
                <a:gd name="T0" fmla="*/ 38 w 146"/>
                <a:gd name="T1" fmla="*/ 195 h 240"/>
                <a:gd name="T2" fmla="*/ 39 w 146"/>
                <a:gd name="T3" fmla="*/ 183 h 240"/>
                <a:gd name="T4" fmla="*/ 33 w 146"/>
                <a:gd name="T5" fmla="*/ 159 h 240"/>
                <a:gd name="T6" fmla="*/ 35 w 146"/>
                <a:gd name="T7" fmla="*/ 150 h 240"/>
                <a:gd name="T8" fmla="*/ 42 w 146"/>
                <a:gd name="T9" fmla="*/ 125 h 240"/>
                <a:gd name="T10" fmla="*/ 44 w 146"/>
                <a:gd name="T11" fmla="*/ 117 h 240"/>
                <a:gd name="T12" fmla="*/ 44 w 146"/>
                <a:gd name="T13" fmla="*/ 102 h 240"/>
                <a:gd name="T14" fmla="*/ 49 w 146"/>
                <a:gd name="T15" fmla="*/ 90 h 240"/>
                <a:gd name="T16" fmla="*/ 54 w 146"/>
                <a:gd name="T17" fmla="*/ 84 h 240"/>
                <a:gd name="T18" fmla="*/ 52 w 146"/>
                <a:gd name="T19" fmla="*/ 77 h 240"/>
                <a:gd name="T20" fmla="*/ 55 w 146"/>
                <a:gd name="T21" fmla="*/ 62 h 240"/>
                <a:gd name="T22" fmla="*/ 59 w 146"/>
                <a:gd name="T23" fmla="*/ 54 h 240"/>
                <a:gd name="T24" fmla="*/ 61 w 146"/>
                <a:gd name="T25" fmla="*/ 45 h 240"/>
                <a:gd name="T26" fmla="*/ 71 w 146"/>
                <a:gd name="T27" fmla="*/ 37 h 240"/>
                <a:gd name="T28" fmla="*/ 80 w 146"/>
                <a:gd name="T29" fmla="*/ 27 h 240"/>
                <a:gd name="T30" fmla="*/ 97 w 146"/>
                <a:gd name="T31" fmla="*/ 20 h 240"/>
                <a:gd name="T32" fmla="*/ 103 w 146"/>
                <a:gd name="T33" fmla="*/ 16 h 240"/>
                <a:gd name="T34" fmla="*/ 111 w 146"/>
                <a:gd name="T35" fmla="*/ 17 h 240"/>
                <a:gd name="T36" fmla="*/ 116 w 146"/>
                <a:gd name="T37" fmla="*/ 14 h 240"/>
                <a:gd name="T38" fmla="*/ 119 w 146"/>
                <a:gd name="T39" fmla="*/ 13 h 240"/>
                <a:gd name="T40" fmla="*/ 126 w 146"/>
                <a:gd name="T41" fmla="*/ 14 h 240"/>
                <a:gd name="T42" fmla="*/ 136 w 146"/>
                <a:gd name="T43" fmla="*/ 28 h 240"/>
                <a:gd name="T44" fmla="*/ 136 w 146"/>
                <a:gd name="T45" fmla="*/ 31 h 240"/>
                <a:gd name="T46" fmla="*/ 115 w 146"/>
                <a:gd name="T47" fmla="*/ 52 h 240"/>
                <a:gd name="T48" fmla="*/ 106 w 146"/>
                <a:gd name="T49" fmla="*/ 56 h 240"/>
                <a:gd name="T50" fmla="*/ 99 w 146"/>
                <a:gd name="T51" fmla="*/ 58 h 240"/>
                <a:gd name="T52" fmla="*/ 80 w 146"/>
                <a:gd name="T53" fmla="*/ 61 h 240"/>
                <a:gd name="T54" fmla="*/ 75 w 146"/>
                <a:gd name="T55" fmla="*/ 53 h 240"/>
                <a:gd name="T56" fmla="*/ 70 w 146"/>
                <a:gd name="T57" fmla="*/ 62 h 240"/>
                <a:gd name="T58" fmla="*/ 64 w 146"/>
                <a:gd name="T59" fmla="*/ 70 h 240"/>
                <a:gd name="T60" fmla="*/ 55 w 146"/>
                <a:gd name="T61" fmla="*/ 67 h 240"/>
                <a:gd name="T62" fmla="*/ 52 w 146"/>
                <a:gd name="T63" fmla="*/ 71 h 240"/>
                <a:gd name="T64" fmla="*/ 49 w 146"/>
                <a:gd name="T65" fmla="*/ 67 h 240"/>
                <a:gd name="T66" fmla="*/ 43 w 146"/>
                <a:gd name="T67" fmla="*/ 59 h 240"/>
                <a:gd name="T68" fmla="*/ 34 w 146"/>
                <a:gd name="T69" fmla="*/ 65 h 240"/>
                <a:gd name="T70" fmla="*/ 31 w 146"/>
                <a:gd name="T71" fmla="*/ 61 h 240"/>
                <a:gd name="T72" fmla="*/ 23 w 146"/>
                <a:gd name="T73" fmla="*/ 63 h 240"/>
                <a:gd name="T74" fmla="*/ 16 w 146"/>
                <a:gd name="T75" fmla="*/ 60 h 240"/>
                <a:gd name="T76" fmla="*/ 23 w 146"/>
                <a:gd name="T77" fmla="*/ 52 h 240"/>
                <a:gd name="T78" fmla="*/ 8 w 146"/>
                <a:gd name="T79" fmla="*/ 52 h 240"/>
                <a:gd name="T80" fmla="*/ 6 w 146"/>
                <a:gd name="T81" fmla="*/ 28 h 240"/>
                <a:gd name="T82" fmla="*/ 7 w 146"/>
                <a:gd name="T83" fmla="*/ 23 h 240"/>
                <a:gd name="T84" fmla="*/ 7 w 146"/>
                <a:gd name="T85" fmla="*/ 12 h 240"/>
                <a:gd name="T86" fmla="*/ 12 w 146"/>
                <a:gd name="T87" fmla="*/ 17 h 240"/>
                <a:gd name="T88" fmla="*/ 8 w 146"/>
                <a:gd name="T89" fmla="*/ 26 h 240"/>
                <a:gd name="T90" fmla="*/ 23 w 146"/>
                <a:gd name="T91" fmla="*/ 32 h 240"/>
                <a:gd name="T92" fmla="*/ 47 w 146"/>
                <a:gd name="T93" fmla="*/ 35 h 240"/>
                <a:gd name="T94" fmla="*/ 75 w 146"/>
                <a:gd name="T95" fmla="*/ 32 h 240"/>
                <a:gd name="T96" fmla="*/ 96 w 146"/>
                <a:gd name="T97" fmla="*/ 26 h 240"/>
                <a:gd name="T98" fmla="*/ 105 w 146"/>
                <a:gd name="T99" fmla="*/ 19 h 240"/>
                <a:gd name="T100" fmla="*/ 113 w 146"/>
                <a:gd name="T101" fmla="*/ 23 h 240"/>
                <a:gd name="T102" fmla="*/ 122 w 146"/>
                <a:gd name="T103" fmla="*/ 45 h 240"/>
                <a:gd name="T104" fmla="*/ 105 w 146"/>
                <a:gd name="T105" fmla="*/ 46 h 240"/>
                <a:gd name="T106" fmla="*/ 91 w 146"/>
                <a:gd name="T107" fmla="*/ 52 h 240"/>
                <a:gd name="T108" fmla="*/ 76 w 146"/>
                <a:gd name="T109" fmla="*/ 68 h 240"/>
                <a:gd name="T110" fmla="*/ 63 w 146"/>
                <a:gd name="T111" fmla="*/ 149 h 240"/>
                <a:gd name="T112" fmla="*/ 59 w 146"/>
                <a:gd name="T113" fmla="*/ 171 h 240"/>
                <a:gd name="T114" fmla="*/ 38 w 146"/>
                <a:gd name="T115" fmla="*/ 235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6" h="240">
                  <a:moveTo>
                    <a:pt x="38" y="235"/>
                  </a:moveTo>
                  <a:cubicBezTo>
                    <a:pt x="29" y="231"/>
                    <a:pt x="38" y="224"/>
                    <a:pt x="33" y="219"/>
                  </a:cubicBezTo>
                  <a:cubicBezTo>
                    <a:pt x="32" y="218"/>
                    <a:pt x="37" y="219"/>
                    <a:pt x="36" y="218"/>
                  </a:cubicBezTo>
                  <a:cubicBezTo>
                    <a:pt x="30" y="213"/>
                    <a:pt x="34" y="205"/>
                    <a:pt x="40" y="199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2" y="198"/>
                    <a:pt x="38" y="196"/>
                    <a:pt x="38" y="195"/>
                  </a:cubicBezTo>
                  <a:cubicBezTo>
                    <a:pt x="39" y="195"/>
                    <a:pt x="40" y="196"/>
                    <a:pt x="41" y="196"/>
                  </a:cubicBezTo>
                  <a:cubicBezTo>
                    <a:pt x="38" y="195"/>
                    <a:pt x="40" y="193"/>
                    <a:pt x="38" y="193"/>
                  </a:cubicBezTo>
                  <a:cubicBezTo>
                    <a:pt x="39" y="192"/>
                    <a:pt x="41" y="192"/>
                    <a:pt x="42" y="192"/>
                  </a:cubicBezTo>
                  <a:cubicBezTo>
                    <a:pt x="39" y="191"/>
                    <a:pt x="39" y="191"/>
                    <a:pt x="39" y="191"/>
                  </a:cubicBezTo>
                  <a:cubicBezTo>
                    <a:pt x="32" y="188"/>
                    <a:pt x="40" y="186"/>
                    <a:pt x="37" y="183"/>
                  </a:cubicBezTo>
                  <a:cubicBezTo>
                    <a:pt x="39" y="183"/>
                    <a:pt x="39" y="183"/>
                    <a:pt x="39" y="183"/>
                  </a:cubicBezTo>
                  <a:cubicBezTo>
                    <a:pt x="35" y="179"/>
                    <a:pt x="36" y="173"/>
                    <a:pt x="35" y="168"/>
                  </a:cubicBezTo>
                  <a:cubicBezTo>
                    <a:pt x="36" y="169"/>
                    <a:pt x="38" y="169"/>
                    <a:pt x="39" y="169"/>
                  </a:cubicBezTo>
                  <a:cubicBezTo>
                    <a:pt x="36" y="168"/>
                    <a:pt x="35" y="167"/>
                    <a:pt x="35" y="165"/>
                  </a:cubicBezTo>
                  <a:cubicBezTo>
                    <a:pt x="38" y="165"/>
                    <a:pt x="32" y="163"/>
                    <a:pt x="34" y="161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2" y="160"/>
                    <a:pt x="37" y="160"/>
                    <a:pt x="33" y="159"/>
                  </a:cubicBezTo>
                  <a:cubicBezTo>
                    <a:pt x="36" y="158"/>
                    <a:pt x="36" y="158"/>
                    <a:pt x="36" y="158"/>
                  </a:cubicBezTo>
                  <a:cubicBezTo>
                    <a:pt x="31" y="157"/>
                    <a:pt x="38" y="157"/>
                    <a:pt x="36" y="156"/>
                  </a:cubicBezTo>
                  <a:cubicBezTo>
                    <a:pt x="35" y="156"/>
                    <a:pt x="35" y="156"/>
                    <a:pt x="35" y="156"/>
                  </a:cubicBezTo>
                  <a:cubicBezTo>
                    <a:pt x="34" y="155"/>
                    <a:pt x="37" y="154"/>
                    <a:pt x="36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36" y="151"/>
                    <a:pt x="38" y="151"/>
                    <a:pt x="35" y="150"/>
                  </a:cubicBezTo>
                  <a:cubicBezTo>
                    <a:pt x="38" y="150"/>
                    <a:pt x="36" y="152"/>
                    <a:pt x="40" y="152"/>
                  </a:cubicBezTo>
                  <a:cubicBezTo>
                    <a:pt x="37" y="145"/>
                    <a:pt x="39" y="139"/>
                    <a:pt x="40" y="132"/>
                  </a:cubicBezTo>
                  <a:cubicBezTo>
                    <a:pt x="42" y="132"/>
                    <a:pt x="42" y="132"/>
                    <a:pt x="44" y="132"/>
                  </a:cubicBezTo>
                  <a:cubicBezTo>
                    <a:pt x="43" y="131"/>
                    <a:pt x="43" y="129"/>
                    <a:pt x="42" y="128"/>
                  </a:cubicBezTo>
                  <a:cubicBezTo>
                    <a:pt x="42" y="128"/>
                    <a:pt x="43" y="128"/>
                    <a:pt x="44" y="128"/>
                  </a:cubicBezTo>
                  <a:cubicBezTo>
                    <a:pt x="45" y="127"/>
                    <a:pt x="40" y="126"/>
                    <a:pt x="42" y="125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43" y="125"/>
                    <a:pt x="44" y="123"/>
                    <a:pt x="43" y="122"/>
                  </a:cubicBezTo>
                  <a:cubicBezTo>
                    <a:pt x="43" y="122"/>
                    <a:pt x="44" y="122"/>
                    <a:pt x="45" y="123"/>
                  </a:cubicBezTo>
                  <a:cubicBezTo>
                    <a:pt x="42" y="121"/>
                    <a:pt x="46" y="120"/>
                    <a:pt x="44" y="119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9" y="118"/>
                    <a:pt x="42" y="118"/>
                    <a:pt x="44" y="11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3" y="115"/>
                    <a:pt x="45" y="113"/>
                    <a:pt x="44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09"/>
                    <a:pt x="46" y="108"/>
                    <a:pt x="45" y="106"/>
                  </a:cubicBezTo>
                  <a:cubicBezTo>
                    <a:pt x="46" y="105"/>
                    <a:pt x="50" y="107"/>
                    <a:pt x="50" y="105"/>
                  </a:cubicBezTo>
                  <a:cubicBezTo>
                    <a:pt x="46" y="104"/>
                    <a:pt x="49" y="102"/>
                    <a:pt x="44" y="102"/>
                  </a:cubicBezTo>
                  <a:cubicBezTo>
                    <a:pt x="45" y="100"/>
                    <a:pt x="47" y="98"/>
                    <a:pt x="46" y="97"/>
                  </a:cubicBezTo>
                  <a:cubicBezTo>
                    <a:pt x="48" y="98"/>
                    <a:pt x="51" y="98"/>
                    <a:pt x="51" y="99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6" y="99"/>
                    <a:pt x="53" y="100"/>
                    <a:pt x="55" y="100"/>
                  </a:cubicBezTo>
                  <a:cubicBezTo>
                    <a:pt x="55" y="99"/>
                    <a:pt x="54" y="97"/>
                    <a:pt x="55" y="97"/>
                  </a:cubicBezTo>
                  <a:cubicBezTo>
                    <a:pt x="53" y="95"/>
                    <a:pt x="49" y="92"/>
                    <a:pt x="49" y="90"/>
                  </a:cubicBezTo>
                  <a:cubicBezTo>
                    <a:pt x="50" y="91"/>
                    <a:pt x="53" y="91"/>
                    <a:pt x="54" y="92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47" y="86"/>
                    <a:pt x="51" y="88"/>
                    <a:pt x="50" y="86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85"/>
                    <a:pt x="48" y="82"/>
                    <a:pt x="51" y="83"/>
                  </a:cubicBezTo>
                  <a:cubicBezTo>
                    <a:pt x="53" y="83"/>
                    <a:pt x="52" y="84"/>
                    <a:pt x="54" y="84"/>
                  </a:cubicBezTo>
                  <a:cubicBezTo>
                    <a:pt x="54" y="83"/>
                    <a:pt x="53" y="82"/>
                    <a:pt x="53" y="81"/>
                  </a:cubicBezTo>
                  <a:cubicBezTo>
                    <a:pt x="54" y="81"/>
                    <a:pt x="54" y="81"/>
                    <a:pt x="54" y="81"/>
                  </a:cubicBezTo>
                  <a:cubicBezTo>
                    <a:pt x="54" y="81"/>
                    <a:pt x="53" y="79"/>
                    <a:pt x="50" y="79"/>
                  </a:cubicBezTo>
                  <a:cubicBezTo>
                    <a:pt x="50" y="79"/>
                    <a:pt x="53" y="79"/>
                    <a:pt x="51" y="80"/>
                  </a:cubicBezTo>
                  <a:cubicBezTo>
                    <a:pt x="49" y="78"/>
                    <a:pt x="49" y="77"/>
                    <a:pt x="50" y="75"/>
                  </a:cubicBezTo>
                  <a:cubicBezTo>
                    <a:pt x="50" y="76"/>
                    <a:pt x="51" y="76"/>
                    <a:pt x="52" y="77"/>
                  </a:cubicBezTo>
                  <a:cubicBezTo>
                    <a:pt x="50" y="74"/>
                    <a:pt x="49" y="72"/>
                    <a:pt x="49" y="70"/>
                  </a:cubicBezTo>
                  <a:cubicBezTo>
                    <a:pt x="47" y="69"/>
                    <a:pt x="52" y="72"/>
                    <a:pt x="51" y="72"/>
                  </a:cubicBezTo>
                  <a:cubicBezTo>
                    <a:pt x="54" y="71"/>
                    <a:pt x="50" y="66"/>
                    <a:pt x="54" y="65"/>
                  </a:cubicBezTo>
                  <a:cubicBezTo>
                    <a:pt x="54" y="66"/>
                    <a:pt x="52" y="64"/>
                    <a:pt x="52" y="65"/>
                  </a:cubicBezTo>
                  <a:cubicBezTo>
                    <a:pt x="53" y="64"/>
                    <a:pt x="55" y="65"/>
                    <a:pt x="55" y="64"/>
                  </a:cubicBezTo>
                  <a:cubicBezTo>
                    <a:pt x="56" y="64"/>
                    <a:pt x="55" y="63"/>
                    <a:pt x="55" y="62"/>
                  </a:cubicBezTo>
                  <a:cubicBezTo>
                    <a:pt x="54" y="61"/>
                    <a:pt x="55" y="62"/>
                    <a:pt x="55" y="63"/>
                  </a:cubicBezTo>
                  <a:cubicBezTo>
                    <a:pt x="54" y="61"/>
                    <a:pt x="54" y="56"/>
                    <a:pt x="58" y="55"/>
                  </a:cubicBezTo>
                  <a:cubicBezTo>
                    <a:pt x="57" y="54"/>
                    <a:pt x="55" y="51"/>
                    <a:pt x="56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9" y="53"/>
                    <a:pt x="59" y="50"/>
                    <a:pt x="60" y="51"/>
                  </a:cubicBezTo>
                  <a:cubicBezTo>
                    <a:pt x="59" y="49"/>
                    <a:pt x="60" y="57"/>
                    <a:pt x="59" y="54"/>
                  </a:cubicBezTo>
                  <a:cubicBezTo>
                    <a:pt x="61" y="55"/>
                    <a:pt x="57" y="50"/>
                    <a:pt x="59" y="52"/>
                  </a:cubicBezTo>
                  <a:cubicBezTo>
                    <a:pt x="60" y="51"/>
                    <a:pt x="58" y="49"/>
                    <a:pt x="61" y="49"/>
                  </a:cubicBezTo>
                  <a:cubicBezTo>
                    <a:pt x="60" y="49"/>
                    <a:pt x="63" y="52"/>
                    <a:pt x="64" y="51"/>
                  </a:cubicBezTo>
                  <a:cubicBezTo>
                    <a:pt x="64" y="49"/>
                    <a:pt x="63" y="50"/>
                    <a:pt x="63" y="48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1" y="45"/>
                    <a:pt x="64" y="46"/>
                    <a:pt x="61" y="45"/>
                  </a:cubicBezTo>
                  <a:cubicBezTo>
                    <a:pt x="63" y="46"/>
                    <a:pt x="62" y="42"/>
                    <a:pt x="65" y="44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8" y="46"/>
                    <a:pt x="65" y="43"/>
                    <a:pt x="65" y="42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2" y="40"/>
                    <a:pt x="67" y="41"/>
                    <a:pt x="65" y="38"/>
                  </a:cubicBezTo>
                  <a:cubicBezTo>
                    <a:pt x="67" y="38"/>
                    <a:pt x="68" y="35"/>
                    <a:pt x="71" y="37"/>
                  </a:cubicBezTo>
                  <a:cubicBezTo>
                    <a:pt x="71" y="35"/>
                    <a:pt x="70" y="33"/>
                    <a:pt x="72" y="32"/>
                  </a:cubicBezTo>
                  <a:cubicBezTo>
                    <a:pt x="72" y="33"/>
                    <a:pt x="72" y="33"/>
                    <a:pt x="73" y="34"/>
                  </a:cubicBezTo>
                  <a:cubicBezTo>
                    <a:pt x="74" y="35"/>
                    <a:pt x="73" y="34"/>
                    <a:pt x="73" y="32"/>
                  </a:cubicBezTo>
                  <a:cubicBezTo>
                    <a:pt x="74" y="33"/>
                    <a:pt x="77" y="33"/>
                    <a:pt x="79" y="34"/>
                  </a:cubicBezTo>
                  <a:cubicBezTo>
                    <a:pt x="78" y="32"/>
                    <a:pt x="76" y="30"/>
                    <a:pt x="75" y="29"/>
                  </a:cubicBezTo>
                  <a:cubicBezTo>
                    <a:pt x="79" y="32"/>
                    <a:pt x="76" y="24"/>
                    <a:pt x="80" y="27"/>
                  </a:cubicBezTo>
                  <a:cubicBezTo>
                    <a:pt x="80" y="27"/>
                    <a:pt x="80" y="29"/>
                    <a:pt x="82" y="30"/>
                  </a:cubicBezTo>
                  <a:cubicBezTo>
                    <a:pt x="86" y="33"/>
                    <a:pt x="82" y="26"/>
                    <a:pt x="85" y="27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4" y="25"/>
                    <a:pt x="83" y="20"/>
                    <a:pt x="85" y="23"/>
                  </a:cubicBezTo>
                  <a:cubicBezTo>
                    <a:pt x="85" y="22"/>
                    <a:pt x="88" y="23"/>
                    <a:pt x="86" y="20"/>
                  </a:cubicBezTo>
                  <a:cubicBezTo>
                    <a:pt x="90" y="21"/>
                    <a:pt x="92" y="14"/>
                    <a:pt x="97" y="20"/>
                  </a:cubicBezTo>
                  <a:cubicBezTo>
                    <a:pt x="97" y="19"/>
                    <a:pt x="98" y="20"/>
                    <a:pt x="97" y="18"/>
                  </a:cubicBezTo>
                  <a:cubicBezTo>
                    <a:pt x="96" y="16"/>
                    <a:pt x="97" y="20"/>
                    <a:pt x="96" y="18"/>
                  </a:cubicBezTo>
                  <a:cubicBezTo>
                    <a:pt x="96" y="18"/>
                    <a:pt x="96" y="17"/>
                    <a:pt x="96" y="17"/>
                  </a:cubicBezTo>
                  <a:cubicBezTo>
                    <a:pt x="97" y="17"/>
                    <a:pt x="98" y="17"/>
                    <a:pt x="98" y="21"/>
                  </a:cubicBezTo>
                  <a:cubicBezTo>
                    <a:pt x="101" y="22"/>
                    <a:pt x="98" y="13"/>
                    <a:pt x="102" y="14"/>
                  </a:cubicBezTo>
                  <a:cubicBezTo>
                    <a:pt x="102" y="16"/>
                    <a:pt x="102" y="16"/>
                    <a:pt x="103" y="16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6" y="13"/>
                    <a:pt x="106" y="16"/>
                    <a:pt x="106" y="19"/>
                  </a:cubicBezTo>
                  <a:cubicBezTo>
                    <a:pt x="107" y="18"/>
                    <a:pt x="108" y="18"/>
                    <a:pt x="108" y="16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09" y="16"/>
                    <a:pt x="111" y="17"/>
                    <a:pt x="111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1" y="18"/>
                    <a:pt x="112" y="18"/>
                    <a:pt x="112" y="17"/>
                  </a:cubicBezTo>
                  <a:cubicBezTo>
                    <a:pt x="112" y="16"/>
                    <a:pt x="111" y="15"/>
                    <a:pt x="110" y="14"/>
                  </a:cubicBezTo>
                  <a:cubicBezTo>
                    <a:pt x="110" y="13"/>
                    <a:pt x="111" y="13"/>
                    <a:pt x="112" y="12"/>
                  </a:cubicBezTo>
                  <a:cubicBezTo>
                    <a:pt x="112" y="15"/>
                    <a:pt x="114" y="14"/>
                    <a:pt x="114" y="14"/>
                  </a:cubicBezTo>
                  <a:cubicBezTo>
                    <a:pt x="115" y="15"/>
                    <a:pt x="115" y="12"/>
                    <a:pt x="116" y="12"/>
                  </a:cubicBezTo>
                  <a:cubicBezTo>
                    <a:pt x="116" y="13"/>
                    <a:pt x="117" y="12"/>
                    <a:pt x="116" y="14"/>
                  </a:cubicBezTo>
                  <a:cubicBezTo>
                    <a:pt x="116" y="14"/>
                    <a:pt x="116" y="13"/>
                    <a:pt x="115" y="14"/>
                  </a:cubicBezTo>
                  <a:cubicBezTo>
                    <a:pt x="116" y="15"/>
                    <a:pt x="116" y="17"/>
                    <a:pt x="117" y="16"/>
                  </a:cubicBezTo>
                  <a:cubicBezTo>
                    <a:pt x="118" y="14"/>
                    <a:pt x="117" y="10"/>
                    <a:pt x="118" y="12"/>
                  </a:cubicBezTo>
                  <a:cubicBezTo>
                    <a:pt x="118" y="15"/>
                    <a:pt x="118" y="15"/>
                    <a:pt x="118" y="15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9" y="15"/>
                    <a:pt x="119" y="15"/>
                    <a:pt x="119" y="15"/>
                  </a:cubicBezTo>
                  <a:cubicBezTo>
                    <a:pt x="120" y="12"/>
                    <a:pt x="122" y="14"/>
                    <a:pt x="122" y="11"/>
                  </a:cubicBezTo>
                  <a:cubicBezTo>
                    <a:pt x="123" y="11"/>
                    <a:pt x="124" y="13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46" y="42"/>
                    <a:pt x="131" y="22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36" y="32"/>
                    <a:pt x="135" y="34"/>
                    <a:pt x="136" y="35"/>
                  </a:cubicBezTo>
                  <a:cubicBezTo>
                    <a:pt x="133" y="36"/>
                    <a:pt x="128" y="31"/>
                    <a:pt x="129" y="35"/>
                  </a:cubicBezTo>
                  <a:cubicBezTo>
                    <a:pt x="129" y="36"/>
                    <a:pt x="131" y="40"/>
                    <a:pt x="133" y="40"/>
                  </a:cubicBezTo>
                  <a:cubicBezTo>
                    <a:pt x="130" y="41"/>
                    <a:pt x="130" y="47"/>
                    <a:pt x="125" y="46"/>
                  </a:cubicBezTo>
                  <a:cubicBezTo>
                    <a:pt x="125" y="47"/>
                    <a:pt x="126" y="47"/>
                    <a:pt x="126" y="48"/>
                  </a:cubicBezTo>
                  <a:cubicBezTo>
                    <a:pt x="122" y="49"/>
                    <a:pt x="120" y="55"/>
                    <a:pt x="115" y="52"/>
                  </a:cubicBezTo>
                  <a:cubicBezTo>
                    <a:pt x="116" y="51"/>
                    <a:pt x="114" y="50"/>
                    <a:pt x="113" y="48"/>
                  </a:cubicBezTo>
                  <a:cubicBezTo>
                    <a:pt x="114" y="51"/>
                    <a:pt x="112" y="47"/>
                    <a:pt x="113" y="50"/>
                  </a:cubicBezTo>
                  <a:cubicBezTo>
                    <a:pt x="114" y="52"/>
                    <a:pt x="114" y="53"/>
                    <a:pt x="116" y="54"/>
                  </a:cubicBezTo>
                  <a:cubicBezTo>
                    <a:pt x="114" y="56"/>
                    <a:pt x="111" y="57"/>
                    <a:pt x="109" y="55"/>
                  </a:cubicBezTo>
                  <a:cubicBezTo>
                    <a:pt x="110" y="56"/>
                    <a:pt x="110" y="57"/>
                    <a:pt x="110" y="58"/>
                  </a:cubicBezTo>
                  <a:cubicBezTo>
                    <a:pt x="109" y="54"/>
                    <a:pt x="107" y="54"/>
                    <a:pt x="106" y="56"/>
                  </a:cubicBezTo>
                  <a:cubicBezTo>
                    <a:pt x="107" y="58"/>
                    <a:pt x="107" y="58"/>
                    <a:pt x="107" y="58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5" y="57"/>
                    <a:pt x="106" y="61"/>
                    <a:pt x="105" y="59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3" y="59"/>
                    <a:pt x="102" y="62"/>
                    <a:pt x="101" y="61"/>
                  </a:cubicBezTo>
                  <a:cubicBezTo>
                    <a:pt x="99" y="58"/>
                    <a:pt x="99" y="58"/>
                    <a:pt x="99" y="58"/>
                  </a:cubicBezTo>
                  <a:cubicBezTo>
                    <a:pt x="98" y="58"/>
                    <a:pt x="98" y="60"/>
                    <a:pt x="99" y="61"/>
                  </a:cubicBezTo>
                  <a:cubicBezTo>
                    <a:pt x="97" y="60"/>
                    <a:pt x="95" y="60"/>
                    <a:pt x="94" y="57"/>
                  </a:cubicBezTo>
                  <a:cubicBezTo>
                    <a:pt x="92" y="65"/>
                    <a:pt x="86" y="66"/>
                    <a:pt x="82" y="66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1" y="63"/>
                    <a:pt x="82" y="67"/>
                    <a:pt x="81" y="66"/>
                  </a:cubicBezTo>
                  <a:cubicBezTo>
                    <a:pt x="81" y="65"/>
                    <a:pt x="80" y="63"/>
                    <a:pt x="80" y="61"/>
                  </a:cubicBezTo>
                  <a:cubicBezTo>
                    <a:pt x="79" y="59"/>
                    <a:pt x="79" y="64"/>
                    <a:pt x="78" y="65"/>
                  </a:cubicBezTo>
                  <a:cubicBezTo>
                    <a:pt x="78" y="67"/>
                    <a:pt x="78" y="63"/>
                    <a:pt x="78" y="66"/>
                  </a:cubicBezTo>
                  <a:cubicBezTo>
                    <a:pt x="78" y="67"/>
                    <a:pt x="76" y="65"/>
                    <a:pt x="76" y="68"/>
                  </a:cubicBezTo>
                  <a:cubicBezTo>
                    <a:pt x="76" y="67"/>
                    <a:pt x="76" y="64"/>
                    <a:pt x="76" y="63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4" y="61"/>
                    <a:pt x="77" y="58"/>
                    <a:pt x="75" y="53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4" y="50"/>
                    <a:pt x="76" y="50"/>
                    <a:pt x="74" y="49"/>
                  </a:cubicBezTo>
                  <a:cubicBezTo>
                    <a:pt x="74" y="50"/>
                    <a:pt x="73" y="55"/>
                    <a:pt x="74" y="56"/>
                  </a:cubicBezTo>
                  <a:cubicBezTo>
                    <a:pt x="72" y="57"/>
                    <a:pt x="74" y="64"/>
                    <a:pt x="72" y="64"/>
                  </a:cubicBezTo>
                  <a:cubicBezTo>
                    <a:pt x="71" y="62"/>
                    <a:pt x="73" y="63"/>
                    <a:pt x="73" y="61"/>
                  </a:cubicBezTo>
                  <a:cubicBezTo>
                    <a:pt x="71" y="58"/>
                    <a:pt x="71" y="62"/>
                    <a:pt x="70" y="62"/>
                  </a:cubicBezTo>
                  <a:cubicBezTo>
                    <a:pt x="71" y="63"/>
                    <a:pt x="70" y="66"/>
                    <a:pt x="70" y="67"/>
                  </a:cubicBezTo>
                  <a:cubicBezTo>
                    <a:pt x="68" y="65"/>
                    <a:pt x="70" y="64"/>
                    <a:pt x="69" y="63"/>
                  </a:cubicBezTo>
                  <a:cubicBezTo>
                    <a:pt x="68" y="65"/>
                    <a:pt x="67" y="67"/>
                    <a:pt x="68" y="68"/>
                  </a:cubicBezTo>
                  <a:cubicBezTo>
                    <a:pt x="68" y="72"/>
                    <a:pt x="67" y="67"/>
                    <a:pt x="66" y="70"/>
                  </a:cubicBezTo>
                  <a:cubicBezTo>
                    <a:pt x="65" y="67"/>
                    <a:pt x="67" y="63"/>
                    <a:pt x="65" y="62"/>
                  </a:cubicBezTo>
                  <a:cubicBezTo>
                    <a:pt x="66" y="65"/>
                    <a:pt x="63" y="66"/>
                    <a:pt x="64" y="70"/>
                  </a:cubicBezTo>
                  <a:cubicBezTo>
                    <a:pt x="64" y="69"/>
                    <a:pt x="64" y="67"/>
                    <a:pt x="64" y="65"/>
                  </a:cubicBezTo>
                  <a:cubicBezTo>
                    <a:pt x="63" y="63"/>
                    <a:pt x="62" y="70"/>
                    <a:pt x="61" y="65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7"/>
                    <a:pt x="60" y="66"/>
                    <a:pt x="60" y="64"/>
                  </a:cubicBezTo>
                  <a:cubicBezTo>
                    <a:pt x="59" y="64"/>
                    <a:pt x="57" y="68"/>
                    <a:pt x="57" y="64"/>
                  </a:cubicBezTo>
                  <a:cubicBezTo>
                    <a:pt x="57" y="64"/>
                    <a:pt x="55" y="64"/>
                    <a:pt x="55" y="67"/>
                  </a:cubicBezTo>
                  <a:cubicBezTo>
                    <a:pt x="57" y="69"/>
                    <a:pt x="57" y="65"/>
                    <a:pt x="58" y="69"/>
                  </a:cubicBezTo>
                  <a:cubicBezTo>
                    <a:pt x="57" y="66"/>
                    <a:pt x="56" y="69"/>
                    <a:pt x="55" y="71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4" y="69"/>
                    <a:pt x="53" y="69"/>
                    <a:pt x="53" y="71"/>
                  </a:cubicBezTo>
                  <a:cubicBezTo>
                    <a:pt x="53" y="70"/>
                    <a:pt x="53" y="69"/>
                    <a:pt x="53" y="68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0" y="72"/>
                    <a:pt x="52" y="66"/>
                    <a:pt x="50" y="67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5"/>
                    <a:pt x="51" y="63"/>
                    <a:pt x="50" y="64"/>
                  </a:cubicBezTo>
                  <a:cubicBezTo>
                    <a:pt x="50" y="66"/>
                    <a:pt x="49" y="69"/>
                    <a:pt x="49" y="71"/>
                  </a:cubicBezTo>
                  <a:cubicBezTo>
                    <a:pt x="47" y="71"/>
                    <a:pt x="48" y="68"/>
                    <a:pt x="47" y="70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7"/>
                    <a:pt x="48" y="63"/>
                    <a:pt x="47" y="63"/>
                  </a:cubicBezTo>
                  <a:cubicBezTo>
                    <a:pt x="46" y="64"/>
                    <a:pt x="44" y="67"/>
                    <a:pt x="46" y="69"/>
                  </a:cubicBezTo>
                  <a:cubicBezTo>
                    <a:pt x="45" y="69"/>
                    <a:pt x="44" y="67"/>
                    <a:pt x="45" y="66"/>
                  </a:cubicBezTo>
                  <a:cubicBezTo>
                    <a:pt x="43" y="66"/>
                    <a:pt x="45" y="68"/>
                    <a:pt x="43" y="70"/>
                  </a:cubicBezTo>
                  <a:cubicBezTo>
                    <a:pt x="43" y="68"/>
                    <a:pt x="42" y="65"/>
                    <a:pt x="41" y="63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4" y="56"/>
                    <a:pt x="42" y="56"/>
                    <a:pt x="43" y="53"/>
                  </a:cubicBezTo>
                  <a:cubicBezTo>
                    <a:pt x="43" y="53"/>
                    <a:pt x="42" y="54"/>
                    <a:pt x="41" y="54"/>
                  </a:cubicBezTo>
                  <a:cubicBezTo>
                    <a:pt x="42" y="60"/>
                    <a:pt x="38" y="61"/>
                    <a:pt x="37" y="66"/>
                  </a:cubicBezTo>
                  <a:cubicBezTo>
                    <a:pt x="35" y="67"/>
                    <a:pt x="38" y="54"/>
                    <a:pt x="34" y="61"/>
                  </a:cubicBezTo>
                  <a:cubicBezTo>
                    <a:pt x="34" y="63"/>
                    <a:pt x="32" y="66"/>
                    <a:pt x="34" y="65"/>
                  </a:cubicBezTo>
                  <a:cubicBezTo>
                    <a:pt x="33" y="64"/>
                    <a:pt x="32" y="70"/>
                    <a:pt x="31" y="67"/>
                  </a:cubicBezTo>
                  <a:cubicBezTo>
                    <a:pt x="33" y="66"/>
                    <a:pt x="30" y="62"/>
                    <a:pt x="33" y="60"/>
                  </a:cubicBezTo>
                  <a:cubicBezTo>
                    <a:pt x="33" y="61"/>
                    <a:pt x="34" y="61"/>
                    <a:pt x="34" y="61"/>
                  </a:cubicBezTo>
                  <a:cubicBezTo>
                    <a:pt x="34" y="59"/>
                    <a:pt x="35" y="56"/>
                    <a:pt x="34" y="55"/>
                  </a:cubicBezTo>
                  <a:cubicBezTo>
                    <a:pt x="33" y="56"/>
                    <a:pt x="32" y="56"/>
                    <a:pt x="31" y="58"/>
                  </a:cubicBezTo>
                  <a:cubicBezTo>
                    <a:pt x="31" y="61"/>
                    <a:pt x="33" y="58"/>
                    <a:pt x="31" y="61"/>
                  </a:cubicBezTo>
                  <a:cubicBezTo>
                    <a:pt x="29" y="61"/>
                    <a:pt x="30" y="57"/>
                    <a:pt x="28" y="62"/>
                  </a:cubicBezTo>
                  <a:cubicBezTo>
                    <a:pt x="29" y="62"/>
                    <a:pt x="29" y="64"/>
                    <a:pt x="28" y="66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5" y="63"/>
                    <a:pt x="26" y="68"/>
                    <a:pt x="23" y="67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5" y="60"/>
                    <a:pt x="26" y="66"/>
                    <a:pt x="27" y="61"/>
                  </a:cubicBezTo>
                  <a:cubicBezTo>
                    <a:pt x="26" y="60"/>
                    <a:pt x="25" y="62"/>
                    <a:pt x="24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59"/>
                    <a:pt x="27" y="53"/>
                    <a:pt x="23" y="56"/>
                  </a:cubicBezTo>
                  <a:cubicBezTo>
                    <a:pt x="22" y="57"/>
                    <a:pt x="22" y="58"/>
                    <a:pt x="22" y="59"/>
                  </a:cubicBezTo>
                  <a:cubicBezTo>
                    <a:pt x="19" y="59"/>
                    <a:pt x="18" y="61"/>
                    <a:pt x="16" y="60"/>
                  </a:cubicBezTo>
                  <a:cubicBezTo>
                    <a:pt x="18" y="57"/>
                    <a:pt x="13" y="58"/>
                    <a:pt x="17" y="56"/>
                  </a:cubicBezTo>
                  <a:cubicBezTo>
                    <a:pt x="17" y="58"/>
                    <a:pt x="20" y="60"/>
                    <a:pt x="22" y="56"/>
                  </a:cubicBezTo>
                  <a:cubicBezTo>
                    <a:pt x="23" y="52"/>
                    <a:pt x="24" y="58"/>
                    <a:pt x="26" y="53"/>
                  </a:cubicBezTo>
                  <a:cubicBezTo>
                    <a:pt x="24" y="53"/>
                    <a:pt x="26" y="49"/>
                    <a:pt x="26" y="46"/>
                  </a:cubicBezTo>
                  <a:cubicBezTo>
                    <a:pt x="26" y="46"/>
                    <a:pt x="25" y="47"/>
                    <a:pt x="25" y="47"/>
                  </a:cubicBezTo>
                  <a:cubicBezTo>
                    <a:pt x="24" y="49"/>
                    <a:pt x="24" y="50"/>
                    <a:pt x="23" y="52"/>
                  </a:cubicBezTo>
                  <a:cubicBezTo>
                    <a:pt x="22" y="51"/>
                    <a:pt x="19" y="51"/>
                    <a:pt x="17" y="53"/>
                  </a:cubicBezTo>
                  <a:cubicBezTo>
                    <a:pt x="17" y="52"/>
                    <a:pt x="18" y="49"/>
                    <a:pt x="19" y="49"/>
                  </a:cubicBezTo>
                  <a:cubicBezTo>
                    <a:pt x="17" y="49"/>
                    <a:pt x="14" y="47"/>
                    <a:pt x="13" y="45"/>
                  </a:cubicBezTo>
                  <a:cubicBezTo>
                    <a:pt x="12" y="50"/>
                    <a:pt x="10" y="45"/>
                    <a:pt x="9" y="48"/>
                  </a:cubicBezTo>
                  <a:cubicBezTo>
                    <a:pt x="9" y="50"/>
                    <a:pt x="9" y="53"/>
                    <a:pt x="7" y="54"/>
                  </a:cubicBezTo>
                  <a:cubicBezTo>
                    <a:pt x="6" y="54"/>
                    <a:pt x="8" y="53"/>
                    <a:pt x="8" y="52"/>
                  </a:cubicBezTo>
                  <a:cubicBezTo>
                    <a:pt x="6" y="53"/>
                    <a:pt x="9" y="47"/>
                    <a:pt x="6" y="50"/>
                  </a:cubicBezTo>
                  <a:cubicBezTo>
                    <a:pt x="9" y="51"/>
                    <a:pt x="9" y="46"/>
                    <a:pt x="12" y="43"/>
                  </a:cubicBezTo>
                  <a:cubicBezTo>
                    <a:pt x="9" y="44"/>
                    <a:pt x="14" y="41"/>
                    <a:pt x="12" y="40"/>
                  </a:cubicBezTo>
                  <a:cubicBezTo>
                    <a:pt x="10" y="41"/>
                    <a:pt x="7" y="40"/>
                    <a:pt x="5" y="39"/>
                  </a:cubicBezTo>
                  <a:cubicBezTo>
                    <a:pt x="6" y="36"/>
                    <a:pt x="2" y="34"/>
                    <a:pt x="0" y="32"/>
                  </a:cubicBezTo>
                  <a:cubicBezTo>
                    <a:pt x="1" y="30"/>
                    <a:pt x="6" y="29"/>
                    <a:pt x="6" y="28"/>
                  </a:cubicBezTo>
                  <a:cubicBezTo>
                    <a:pt x="5" y="27"/>
                    <a:pt x="2" y="30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7"/>
                    <a:pt x="6" y="24"/>
                    <a:pt x="0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4" y="23"/>
                    <a:pt x="3" y="23"/>
                  </a:cubicBezTo>
                  <a:cubicBezTo>
                    <a:pt x="5" y="23"/>
                    <a:pt x="6" y="22"/>
                    <a:pt x="7" y="23"/>
                  </a:cubicBezTo>
                  <a:cubicBezTo>
                    <a:pt x="10" y="21"/>
                    <a:pt x="6" y="21"/>
                    <a:pt x="6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18"/>
                    <a:pt x="4" y="16"/>
                    <a:pt x="4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4"/>
                    <a:pt x="9" y="14"/>
                    <a:pt x="7" y="12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1" y="17"/>
                    <a:pt x="10" y="15"/>
                    <a:pt x="7" y="15"/>
                  </a:cubicBezTo>
                  <a:cubicBezTo>
                    <a:pt x="5" y="15"/>
                    <a:pt x="5" y="17"/>
                    <a:pt x="8" y="18"/>
                  </a:cubicBezTo>
                  <a:cubicBezTo>
                    <a:pt x="8" y="17"/>
                    <a:pt x="8" y="17"/>
                    <a:pt x="7" y="16"/>
                  </a:cubicBezTo>
                  <a:cubicBezTo>
                    <a:pt x="10" y="17"/>
                    <a:pt x="10" y="17"/>
                    <a:pt x="12" y="18"/>
                  </a:cubicBezTo>
                  <a:cubicBezTo>
                    <a:pt x="12" y="18"/>
                    <a:pt x="13" y="18"/>
                    <a:pt x="12" y="17"/>
                  </a:cubicBezTo>
                  <a:cubicBezTo>
                    <a:pt x="14" y="18"/>
                    <a:pt x="14" y="19"/>
                    <a:pt x="14" y="19"/>
                  </a:cubicBezTo>
                  <a:cubicBezTo>
                    <a:pt x="13" y="19"/>
                    <a:pt x="12" y="20"/>
                    <a:pt x="11" y="19"/>
                  </a:cubicBezTo>
                  <a:cubicBezTo>
                    <a:pt x="14" y="20"/>
                    <a:pt x="15" y="20"/>
                    <a:pt x="14" y="21"/>
                  </a:cubicBezTo>
                  <a:cubicBezTo>
                    <a:pt x="11" y="22"/>
                    <a:pt x="17" y="23"/>
                    <a:pt x="16" y="24"/>
                  </a:cubicBezTo>
                  <a:cubicBezTo>
                    <a:pt x="13" y="24"/>
                    <a:pt x="10" y="24"/>
                    <a:pt x="9" y="23"/>
                  </a:cubicBezTo>
                  <a:cubicBezTo>
                    <a:pt x="7" y="25"/>
                    <a:pt x="9" y="24"/>
                    <a:pt x="8" y="26"/>
                  </a:cubicBezTo>
                  <a:cubicBezTo>
                    <a:pt x="10" y="26"/>
                    <a:pt x="13" y="25"/>
                    <a:pt x="15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5" y="26"/>
                    <a:pt x="18" y="25"/>
                    <a:pt x="17" y="26"/>
                  </a:cubicBezTo>
                  <a:cubicBezTo>
                    <a:pt x="17" y="28"/>
                    <a:pt x="19" y="29"/>
                    <a:pt x="19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22" y="29"/>
                    <a:pt x="21" y="33"/>
                    <a:pt x="23" y="32"/>
                  </a:cubicBezTo>
                  <a:cubicBezTo>
                    <a:pt x="24" y="34"/>
                    <a:pt x="28" y="32"/>
                    <a:pt x="27" y="36"/>
                  </a:cubicBezTo>
                  <a:cubicBezTo>
                    <a:pt x="32" y="36"/>
                    <a:pt x="35" y="35"/>
                    <a:pt x="39" y="37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9" y="38"/>
                    <a:pt x="38" y="42"/>
                    <a:pt x="38" y="41"/>
                  </a:cubicBezTo>
                  <a:cubicBezTo>
                    <a:pt x="38" y="39"/>
                    <a:pt x="40" y="38"/>
                    <a:pt x="41" y="36"/>
                  </a:cubicBezTo>
                  <a:cubicBezTo>
                    <a:pt x="42" y="39"/>
                    <a:pt x="45" y="37"/>
                    <a:pt x="47" y="35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9" y="33"/>
                    <a:pt x="51" y="37"/>
                    <a:pt x="53" y="38"/>
                  </a:cubicBezTo>
                  <a:cubicBezTo>
                    <a:pt x="53" y="39"/>
                    <a:pt x="53" y="41"/>
                    <a:pt x="54" y="41"/>
                  </a:cubicBezTo>
                  <a:cubicBezTo>
                    <a:pt x="55" y="37"/>
                    <a:pt x="56" y="38"/>
                    <a:pt x="57" y="35"/>
                  </a:cubicBezTo>
                  <a:cubicBezTo>
                    <a:pt x="59" y="35"/>
                    <a:pt x="61" y="36"/>
                    <a:pt x="62" y="38"/>
                  </a:cubicBezTo>
                  <a:cubicBezTo>
                    <a:pt x="66" y="33"/>
                    <a:pt x="71" y="36"/>
                    <a:pt x="75" y="32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80" y="29"/>
                    <a:pt x="86" y="33"/>
                    <a:pt x="89" y="29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91" y="35"/>
                    <a:pt x="92" y="32"/>
                    <a:pt x="91" y="29"/>
                  </a:cubicBezTo>
                  <a:cubicBezTo>
                    <a:pt x="92" y="30"/>
                    <a:pt x="93" y="26"/>
                    <a:pt x="95" y="29"/>
                  </a:cubicBezTo>
                  <a:cubicBezTo>
                    <a:pt x="96" y="30"/>
                    <a:pt x="95" y="27"/>
                    <a:pt x="96" y="26"/>
                  </a:cubicBezTo>
                  <a:cubicBezTo>
                    <a:pt x="99" y="27"/>
                    <a:pt x="99" y="26"/>
                    <a:pt x="101" y="25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0" y="26"/>
                    <a:pt x="101" y="28"/>
                    <a:pt x="102" y="28"/>
                  </a:cubicBezTo>
                  <a:cubicBezTo>
                    <a:pt x="102" y="26"/>
                    <a:pt x="105" y="28"/>
                    <a:pt x="102" y="23"/>
                  </a:cubicBezTo>
                  <a:cubicBezTo>
                    <a:pt x="105" y="25"/>
                    <a:pt x="104" y="19"/>
                    <a:pt x="107" y="22"/>
                  </a:cubicBezTo>
                  <a:cubicBezTo>
                    <a:pt x="106" y="21"/>
                    <a:pt x="106" y="20"/>
                    <a:pt x="105" y="19"/>
                  </a:cubicBezTo>
                  <a:cubicBezTo>
                    <a:pt x="106" y="20"/>
                    <a:pt x="107" y="19"/>
                    <a:pt x="108" y="21"/>
                  </a:cubicBezTo>
                  <a:cubicBezTo>
                    <a:pt x="109" y="21"/>
                    <a:pt x="108" y="20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7" y="33"/>
                    <a:pt x="103" y="0"/>
                    <a:pt x="122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1" y="44"/>
                    <a:pt x="121" y="44"/>
                    <a:pt x="121" y="44"/>
                  </a:cubicBezTo>
                  <a:cubicBezTo>
                    <a:pt x="120" y="43"/>
                    <a:pt x="118" y="42"/>
                    <a:pt x="117" y="43"/>
                  </a:cubicBezTo>
                  <a:cubicBezTo>
                    <a:pt x="113" y="45"/>
                    <a:pt x="109" y="46"/>
                    <a:pt x="106" y="47"/>
                  </a:cubicBezTo>
                  <a:cubicBezTo>
                    <a:pt x="105" y="46"/>
                    <a:pt x="105" y="46"/>
                    <a:pt x="105" y="46"/>
                  </a:cubicBezTo>
                  <a:cubicBezTo>
                    <a:pt x="106" y="50"/>
                    <a:pt x="100" y="44"/>
                    <a:pt x="103" y="50"/>
                  </a:cubicBezTo>
                  <a:cubicBezTo>
                    <a:pt x="102" y="49"/>
                    <a:pt x="101" y="50"/>
                    <a:pt x="100" y="48"/>
                  </a:cubicBezTo>
                  <a:cubicBezTo>
                    <a:pt x="101" y="51"/>
                    <a:pt x="96" y="48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4" y="50"/>
                    <a:pt x="95" y="54"/>
                    <a:pt x="92" y="53"/>
                  </a:cubicBezTo>
                  <a:cubicBezTo>
                    <a:pt x="92" y="53"/>
                    <a:pt x="92" y="52"/>
                    <a:pt x="91" y="52"/>
                  </a:cubicBezTo>
                  <a:cubicBezTo>
                    <a:pt x="89" y="51"/>
                    <a:pt x="94" y="56"/>
                    <a:pt x="89" y="53"/>
                  </a:cubicBezTo>
                  <a:cubicBezTo>
                    <a:pt x="89" y="53"/>
                    <a:pt x="91" y="55"/>
                    <a:pt x="91" y="55"/>
                  </a:cubicBezTo>
                  <a:cubicBezTo>
                    <a:pt x="86" y="56"/>
                    <a:pt x="86" y="63"/>
                    <a:pt x="85" y="67"/>
                  </a:cubicBezTo>
                  <a:cubicBezTo>
                    <a:pt x="80" y="68"/>
                    <a:pt x="77" y="63"/>
                    <a:pt x="79" y="67"/>
                  </a:cubicBezTo>
                  <a:cubicBezTo>
                    <a:pt x="78" y="67"/>
                    <a:pt x="81" y="68"/>
                    <a:pt x="80" y="67"/>
                  </a:cubicBezTo>
                  <a:cubicBezTo>
                    <a:pt x="80" y="69"/>
                    <a:pt x="74" y="66"/>
                    <a:pt x="76" y="68"/>
                  </a:cubicBezTo>
                  <a:cubicBezTo>
                    <a:pt x="79" y="69"/>
                    <a:pt x="77" y="69"/>
                    <a:pt x="79" y="70"/>
                  </a:cubicBezTo>
                  <a:cubicBezTo>
                    <a:pt x="76" y="71"/>
                    <a:pt x="73" y="71"/>
                    <a:pt x="75" y="73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6" y="76"/>
                    <a:pt x="73" y="78"/>
                    <a:pt x="77" y="81"/>
                  </a:cubicBezTo>
                  <a:cubicBezTo>
                    <a:pt x="74" y="92"/>
                    <a:pt x="73" y="104"/>
                    <a:pt x="71" y="115"/>
                  </a:cubicBezTo>
                  <a:cubicBezTo>
                    <a:pt x="67" y="126"/>
                    <a:pt x="67" y="137"/>
                    <a:pt x="63" y="149"/>
                  </a:cubicBezTo>
                  <a:cubicBezTo>
                    <a:pt x="58" y="151"/>
                    <a:pt x="58" y="151"/>
                    <a:pt x="59" y="154"/>
                  </a:cubicBezTo>
                  <a:cubicBezTo>
                    <a:pt x="58" y="154"/>
                    <a:pt x="58" y="154"/>
                    <a:pt x="58" y="154"/>
                  </a:cubicBezTo>
                  <a:cubicBezTo>
                    <a:pt x="61" y="155"/>
                    <a:pt x="58" y="156"/>
                    <a:pt x="61" y="157"/>
                  </a:cubicBezTo>
                  <a:cubicBezTo>
                    <a:pt x="60" y="161"/>
                    <a:pt x="60" y="166"/>
                    <a:pt x="60" y="170"/>
                  </a:cubicBezTo>
                  <a:cubicBezTo>
                    <a:pt x="59" y="169"/>
                    <a:pt x="56" y="169"/>
                    <a:pt x="57" y="170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8" y="171"/>
                    <a:pt x="60" y="172"/>
                    <a:pt x="61" y="172"/>
                  </a:cubicBezTo>
                  <a:cubicBezTo>
                    <a:pt x="63" y="183"/>
                    <a:pt x="55" y="194"/>
                    <a:pt x="55" y="206"/>
                  </a:cubicBezTo>
                  <a:cubicBezTo>
                    <a:pt x="54" y="208"/>
                    <a:pt x="55" y="212"/>
                    <a:pt x="55" y="215"/>
                  </a:cubicBezTo>
                  <a:cubicBezTo>
                    <a:pt x="50" y="224"/>
                    <a:pt x="46" y="231"/>
                    <a:pt x="49" y="240"/>
                  </a:cubicBezTo>
                  <a:cubicBezTo>
                    <a:pt x="49" y="240"/>
                    <a:pt x="40" y="239"/>
                    <a:pt x="38" y="2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1"/>
            <p:cNvSpPr/>
            <p:nvPr/>
          </p:nvSpPr>
          <p:spPr bwMode="auto">
            <a:xfrm>
              <a:off x="2322513" y="2022475"/>
              <a:ext cx="20638" cy="9525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1"/>
                    <a:pt x="2" y="2"/>
                    <a:pt x="0" y="0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2"/>
            <p:cNvSpPr/>
            <p:nvPr/>
          </p:nvSpPr>
          <p:spPr bwMode="auto">
            <a:xfrm>
              <a:off x="2305051" y="2166938"/>
              <a:ext cx="9525" cy="952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1 h 2"/>
                <a:gd name="T4" fmla="*/ 0 w 2"/>
                <a:gd name="T5" fmla="*/ 1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3"/>
            <p:cNvSpPr/>
            <p:nvPr/>
          </p:nvSpPr>
          <p:spPr bwMode="auto">
            <a:xfrm>
              <a:off x="2327276" y="2192338"/>
              <a:ext cx="15875" cy="952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1" y="2"/>
                    <a:pt x="0" y="1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4"/>
            <p:cNvSpPr/>
            <p:nvPr/>
          </p:nvSpPr>
          <p:spPr bwMode="auto">
            <a:xfrm>
              <a:off x="2360613" y="2235200"/>
              <a:ext cx="9525" cy="952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2"/>
                    <a:pt x="1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5"/>
            <p:cNvSpPr/>
            <p:nvPr/>
          </p:nvSpPr>
          <p:spPr bwMode="auto">
            <a:xfrm>
              <a:off x="2370138" y="2222500"/>
              <a:ext cx="7938" cy="952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2" y="1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6"/>
            <p:cNvSpPr/>
            <p:nvPr/>
          </p:nvSpPr>
          <p:spPr bwMode="auto">
            <a:xfrm>
              <a:off x="2441576" y="2257425"/>
              <a:ext cx="7938" cy="12700"/>
            </a:xfrm>
            <a:custGeom>
              <a:avLst/>
              <a:gdLst>
                <a:gd name="T0" fmla="*/ 0 w 2"/>
                <a:gd name="T1" fmla="*/ 1 h 3"/>
                <a:gd name="T2" fmla="*/ 2 w 2"/>
                <a:gd name="T3" fmla="*/ 2 h 3"/>
                <a:gd name="T4" fmla="*/ 0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1" y="1"/>
                    <a:pt x="2" y="0"/>
                    <a:pt x="2" y="2"/>
                  </a:cubicBezTo>
                  <a:cubicBezTo>
                    <a:pt x="2" y="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7"/>
            <p:cNvSpPr/>
            <p:nvPr/>
          </p:nvSpPr>
          <p:spPr bwMode="auto">
            <a:xfrm>
              <a:off x="2479676" y="2257425"/>
              <a:ext cx="4763" cy="7937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8"/>
            <p:cNvSpPr/>
            <p:nvPr/>
          </p:nvSpPr>
          <p:spPr bwMode="auto">
            <a:xfrm>
              <a:off x="2624138" y="2073275"/>
              <a:ext cx="4763" cy="4762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9"/>
            <p:cNvSpPr/>
            <p:nvPr/>
          </p:nvSpPr>
          <p:spPr bwMode="auto">
            <a:xfrm>
              <a:off x="2471738" y="2282825"/>
              <a:ext cx="12700" cy="7937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0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2"/>
                    <a:pt x="0" y="0"/>
                    <a:pt x="0" y="0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0"/>
            <p:cNvSpPr/>
            <p:nvPr/>
          </p:nvSpPr>
          <p:spPr bwMode="auto">
            <a:xfrm>
              <a:off x="2471738" y="2414588"/>
              <a:ext cx="12700" cy="3175"/>
            </a:xfrm>
            <a:custGeom>
              <a:avLst/>
              <a:gdLst>
                <a:gd name="T0" fmla="*/ 0 w 8"/>
                <a:gd name="T1" fmla="*/ 0 h 2"/>
                <a:gd name="T2" fmla="*/ 0 w 8"/>
                <a:gd name="T3" fmla="*/ 0 h 2"/>
                <a:gd name="T4" fmla="*/ 8 w 8"/>
                <a:gd name="T5" fmla="*/ 2 h 2"/>
                <a:gd name="T6" fmla="*/ 0 w 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1"/>
            <p:cNvSpPr/>
            <p:nvPr/>
          </p:nvSpPr>
          <p:spPr bwMode="auto">
            <a:xfrm>
              <a:off x="1600201" y="2681288"/>
              <a:ext cx="9525" cy="17462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2 h 4"/>
                <a:gd name="T4" fmla="*/ 1 w 2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2" y="2"/>
                    <a:pt x="0" y="0"/>
                    <a:pt x="1" y="2"/>
                  </a:cubicBezTo>
                  <a:cubicBezTo>
                    <a:pt x="2" y="3"/>
                    <a:pt x="2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2"/>
            <p:cNvSpPr/>
            <p:nvPr/>
          </p:nvSpPr>
          <p:spPr bwMode="auto">
            <a:xfrm>
              <a:off x="887413" y="2584450"/>
              <a:ext cx="709613" cy="306387"/>
            </a:xfrm>
            <a:custGeom>
              <a:avLst/>
              <a:gdLst>
                <a:gd name="T0" fmla="*/ 18 w 167"/>
                <a:gd name="T1" fmla="*/ 50 h 72"/>
                <a:gd name="T2" fmla="*/ 23 w 167"/>
                <a:gd name="T3" fmla="*/ 48 h 72"/>
                <a:gd name="T4" fmla="*/ 32 w 167"/>
                <a:gd name="T5" fmla="*/ 39 h 72"/>
                <a:gd name="T6" fmla="*/ 36 w 167"/>
                <a:gd name="T7" fmla="*/ 39 h 72"/>
                <a:gd name="T8" fmla="*/ 47 w 167"/>
                <a:gd name="T9" fmla="*/ 40 h 72"/>
                <a:gd name="T10" fmla="*/ 51 w 167"/>
                <a:gd name="T11" fmla="*/ 40 h 72"/>
                <a:gd name="T12" fmla="*/ 56 w 167"/>
                <a:gd name="T13" fmla="*/ 35 h 72"/>
                <a:gd name="T14" fmla="*/ 61 w 167"/>
                <a:gd name="T15" fmla="*/ 36 h 72"/>
                <a:gd name="T16" fmla="*/ 65 w 167"/>
                <a:gd name="T17" fmla="*/ 38 h 72"/>
                <a:gd name="T18" fmla="*/ 67 w 167"/>
                <a:gd name="T19" fmla="*/ 33 h 72"/>
                <a:gd name="T20" fmla="*/ 72 w 167"/>
                <a:gd name="T21" fmla="*/ 28 h 72"/>
                <a:gd name="T22" fmla="*/ 75 w 167"/>
                <a:gd name="T23" fmla="*/ 28 h 72"/>
                <a:gd name="T24" fmla="*/ 78 w 167"/>
                <a:gd name="T25" fmla="*/ 25 h 72"/>
                <a:gd name="T26" fmla="*/ 83 w 167"/>
                <a:gd name="T27" fmla="*/ 26 h 72"/>
                <a:gd name="T28" fmla="*/ 88 w 167"/>
                <a:gd name="T29" fmla="*/ 24 h 72"/>
                <a:gd name="T30" fmla="*/ 94 w 167"/>
                <a:gd name="T31" fmla="*/ 26 h 72"/>
                <a:gd name="T32" fmla="*/ 96 w 167"/>
                <a:gd name="T33" fmla="*/ 23 h 72"/>
                <a:gd name="T34" fmla="*/ 99 w 167"/>
                <a:gd name="T35" fmla="*/ 25 h 72"/>
                <a:gd name="T36" fmla="*/ 101 w 167"/>
                <a:gd name="T37" fmla="*/ 22 h 72"/>
                <a:gd name="T38" fmla="*/ 102 w 167"/>
                <a:gd name="T39" fmla="*/ 21 h 72"/>
                <a:gd name="T40" fmla="*/ 104 w 167"/>
                <a:gd name="T41" fmla="*/ 20 h 72"/>
                <a:gd name="T42" fmla="*/ 113 w 167"/>
                <a:gd name="T43" fmla="*/ 18 h 72"/>
                <a:gd name="T44" fmla="*/ 116 w 167"/>
                <a:gd name="T45" fmla="*/ 16 h 72"/>
                <a:gd name="T46" fmla="*/ 119 w 167"/>
                <a:gd name="T47" fmla="*/ 16 h 72"/>
                <a:gd name="T48" fmla="*/ 126 w 167"/>
                <a:gd name="T49" fmla="*/ 15 h 72"/>
                <a:gd name="T50" fmla="*/ 129 w 167"/>
                <a:gd name="T51" fmla="*/ 23 h 72"/>
                <a:gd name="T52" fmla="*/ 130 w 167"/>
                <a:gd name="T53" fmla="*/ 14 h 72"/>
                <a:gd name="T54" fmla="*/ 130 w 167"/>
                <a:gd name="T55" fmla="*/ 6 h 72"/>
                <a:gd name="T56" fmla="*/ 134 w 167"/>
                <a:gd name="T57" fmla="*/ 8 h 72"/>
                <a:gd name="T58" fmla="*/ 134 w 167"/>
                <a:gd name="T59" fmla="*/ 4 h 72"/>
                <a:gd name="T60" fmla="*/ 136 w 167"/>
                <a:gd name="T61" fmla="*/ 7 h 72"/>
                <a:gd name="T62" fmla="*/ 140 w 167"/>
                <a:gd name="T63" fmla="*/ 14 h 72"/>
                <a:gd name="T64" fmla="*/ 141 w 167"/>
                <a:gd name="T65" fmla="*/ 6 h 72"/>
                <a:gd name="T66" fmla="*/ 143 w 167"/>
                <a:gd name="T67" fmla="*/ 9 h 72"/>
                <a:gd name="T68" fmla="*/ 145 w 167"/>
                <a:gd name="T69" fmla="*/ 4 h 72"/>
                <a:gd name="T70" fmla="*/ 147 w 167"/>
                <a:gd name="T71" fmla="*/ 4 h 72"/>
                <a:gd name="T72" fmla="*/ 148 w 167"/>
                <a:gd name="T73" fmla="*/ 14 h 72"/>
                <a:gd name="T74" fmla="*/ 151 w 167"/>
                <a:gd name="T75" fmla="*/ 6 h 72"/>
                <a:gd name="T76" fmla="*/ 160 w 167"/>
                <a:gd name="T77" fmla="*/ 18 h 72"/>
                <a:gd name="T78" fmla="*/ 162 w 167"/>
                <a:gd name="T79" fmla="*/ 20 h 72"/>
                <a:gd name="T80" fmla="*/ 166 w 167"/>
                <a:gd name="T81" fmla="*/ 19 h 72"/>
                <a:gd name="T82" fmla="*/ 166 w 167"/>
                <a:gd name="T83" fmla="*/ 25 h 72"/>
                <a:gd name="T84" fmla="*/ 161 w 167"/>
                <a:gd name="T85" fmla="*/ 21 h 72"/>
                <a:gd name="T86" fmla="*/ 156 w 167"/>
                <a:gd name="T87" fmla="*/ 31 h 72"/>
                <a:gd name="T88" fmla="*/ 145 w 167"/>
                <a:gd name="T89" fmla="*/ 38 h 72"/>
                <a:gd name="T90" fmla="*/ 132 w 167"/>
                <a:gd name="T91" fmla="*/ 43 h 72"/>
                <a:gd name="T92" fmla="*/ 122 w 167"/>
                <a:gd name="T93" fmla="*/ 47 h 72"/>
                <a:gd name="T94" fmla="*/ 115 w 167"/>
                <a:gd name="T95" fmla="*/ 51 h 72"/>
                <a:gd name="T96" fmla="*/ 98 w 167"/>
                <a:gd name="T97" fmla="*/ 52 h 72"/>
                <a:gd name="T98" fmla="*/ 89 w 167"/>
                <a:gd name="T99" fmla="*/ 51 h 72"/>
                <a:gd name="T100" fmla="*/ 77 w 167"/>
                <a:gd name="T101" fmla="*/ 50 h 72"/>
                <a:gd name="T102" fmla="*/ 42 w 167"/>
                <a:gd name="T103" fmla="*/ 65 h 72"/>
                <a:gd name="T104" fmla="*/ 32 w 167"/>
                <a:gd name="T105" fmla="*/ 66 h 72"/>
                <a:gd name="T106" fmla="*/ 1 w 167"/>
                <a:gd name="T107" fmla="*/ 5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7" h="72">
                  <a:moveTo>
                    <a:pt x="1" y="53"/>
                  </a:moveTo>
                  <a:cubicBezTo>
                    <a:pt x="3" y="44"/>
                    <a:pt x="6" y="52"/>
                    <a:pt x="8" y="47"/>
                  </a:cubicBezTo>
                  <a:cubicBezTo>
                    <a:pt x="8" y="46"/>
                    <a:pt x="8" y="51"/>
                    <a:pt x="9" y="50"/>
                  </a:cubicBezTo>
                  <a:cubicBezTo>
                    <a:pt x="10" y="43"/>
                    <a:pt x="14" y="47"/>
                    <a:pt x="17" y="51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8" y="54"/>
                    <a:pt x="18" y="49"/>
                    <a:pt x="18" y="50"/>
                  </a:cubicBezTo>
                  <a:cubicBezTo>
                    <a:pt x="18" y="51"/>
                    <a:pt x="18" y="51"/>
                    <a:pt x="19" y="52"/>
                  </a:cubicBezTo>
                  <a:cubicBezTo>
                    <a:pt x="18" y="49"/>
                    <a:pt x="19" y="51"/>
                    <a:pt x="19" y="49"/>
                  </a:cubicBezTo>
                  <a:cubicBezTo>
                    <a:pt x="20" y="50"/>
                    <a:pt x="20" y="52"/>
                    <a:pt x="20" y="53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3"/>
                    <a:pt x="22" y="50"/>
                    <a:pt x="23" y="46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5" y="44"/>
                    <a:pt x="27" y="44"/>
                    <a:pt x="29" y="42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31" y="45"/>
                    <a:pt x="31" y="39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38"/>
                    <a:pt x="32" y="43"/>
                    <a:pt x="32" y="39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2" y="37"/>
                    <a:pt x="34" y="44"/>
                    <a:pt x="34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6" y="40"/>
                    <a:pt x="36" y="42"/>
                    <a:pt x="36" y="39"/>
                  </a:cubicBezTo>
                  <a:cubicBezTo>
                    <a:pt x="37" y="41"/>
                    <a:pt x="35" y="40"/>
                    <a:pt x="36" y="44"/>
                  </a:cubicBezTo>
                  <a:cubicBezTo>
                    <a:pt x="38" y="40"/>
                    <a:pt x="41" y="40"/>
                    <a:pt x="44" y="40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2"/>
                    <a:pt x="46" y="42"/>
                    <a:pt x="46" y="40"/>
                  </a:cubicBezTo>
                  <a:cubicBezTo>
                    <a:pt x="46" y="41"/>
                    <a:pt x="46" y="42"/>
                    <a:pt x="46" y="42"/>
                  </a:cubicBezTo>
                  <a:cubicBezTo>
                    <a:pt x="47" y="44"/>
                    <a:pt x="46" y="38"/>
                    <a:pt x="47" y="40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1"/>
                    <a:pt x="48" y="41"/>
                    <a:pt x="48" y="40"/>
                  </a:cubicBezTo>
                  <a:cubicBezTo>
                    <a:pt x="49" y="41"/>
                    <a:pt x="48" y="41"/>
                    <a:pt x="49" y="42"/>
                  </a:cubicBezTo>
                  <a:cubicBezTo>
                    <a:pt x="49" y="39"/>
                    <a:pt x="50" y="43"/>
                    <a:pt x="50" y="41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1" y="45"/>
                    <a:pt x="50" y="38"/>
                    <a:pt x="51" y="40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38"/>
                    <a:pt x="52" y="39"/>
                    <a:pt x="53" y="38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8"/>
                    <a:pt x="54" y="39"/>
                    <a:pt x="55" y="37"/>
                  </a:cubicBezTo>
                  <a:cubicBezTo>
                    <a:pt x="55" y="38"/>
                    <a:pt x="56" y="42"/>
                    <a:pt x="56" y="42"/>
                  </a:cubicBezTo>
                  <a:cubicBezTo>
                    <a:pt x="56" y="37"/>
                    <a:pt x="57" y="40"/>
                    <a:pt x="56" y="35"/>
                  </a:cubicBezTo>
                  <a:cubicBezTo>
                    <a:pt x="57" y="36"/>
                    <a:pt x="58" y="37"/>
                    <a:pt x="58" y="36"/>
                  </a:cubicBezTo>
                  <a:cubicBezTo>
                    <a:pt x="58" y="37"/>
                    <a:pt x="59" y="41"/>
                    <a:pt x="59" y="41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5"/>
                    <a:pt x="59" y="43"/>
                    <a:pt x="60" y="45"/>
                  </a:cubicBezTo>
                  <a:cubicBezTo>
                    <a:pt x="60" y="45"/>
                    <a:pt x="61" y="43"/>
                    <a:pt x="61" y="44"/>
                  </a:cubicBezTo>
                  <a:cubicBezTo>
                    <a:pt x="61" y="41"/>
                    <a:pt x="61" y="36"/>
                    <a:pt x="61" y="36"/>
                  </a:cubicBezTo>
                  <a:cubicBezTo>
                    <a:pt x="61" y="37"/>
                    <a:pt x="62" y="40"/>
                    <a:pt x="62" y="4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3"/>
                    <a:pt x="63" y="36"/>
                    <a:pt x="63" y="35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3"/>
                    <a:pt x="64" y="31"/>
                    <a:pt x="65" y="35"/>
                  </a:cubicBezTo>
                  <a:cubicBezTo>
                    <a:pt x="65" y="37"/>
                    <a:pt x="64" y="36"/>
                    <a:pt x="65" y="38"/>
                  </a:cubicBezTo>
                  <a:cubicBezTo>
                    <a:pt x="65" y="37"/>
                    <a:pt x="65" y="36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7"/>
                    <a:pt x="66" y="35"/>
                    <a:pt x="66" y="32"/>
                  </a:cubicBezTo>
                  <a:cubicBezTo>
                    <a:pt x="65" y="32"/>
                    <a:pt x="66" y="35"/>
                    <a:pt x="66" y="34"/>
                  </a:cubicBezTo>
                  <a:cubicBezTo>
                    <a:pt x="65" y="31"/>
                    <a:pt x="66" y="31"/>
                    <a:pt x="66" y="30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30"/>
                    <a:pt x="67" y="29"/>
                    <a:pt x="68" y="28"/>
                  </a:cubicBezTo>
                  <a:cubicBezTo>
                    <a:pt x="68" y="26"/>
                    <a:pt x="68" y="31"/>
                    <a:pt x="68" y="30"/>
                  </a:cubicBezTo>
                  <a:cubicBezTo>
                    <a:pt x="69" y="33"/>
                    <a:pt x="69" y="26"/>
                    <a:pt x="71" y="30"/>
                  </a:cubicBezTo>
                  <a:cubicBezTo>
                    <a:pt x="71" y="30"/>
                    <a:pt x="70" y="27"/>
                    <a:pt x="70" y="28"/>
                  </a:cubicBezTo>
                  <a:cubicBezTo>
                    <a:pt x="71" y="28"/>
                    <a:pt x="71" y="31"/>
                    <a:pt x="71" y="30"/>
                  </a:cubicBezTo>
                  <a:cubicBezTo>
                    <a:pt x="72" y="31"/>
                    <a:pt x="72" y="29"/>
                    <a:pt x="72" y="28"/>
                  </a:cubicBezTo>
                  <a:cubicBezTo>
                    <a:pt x="72" y="27"/>
                    <a:pt x="72" y="29"/>
                    <a:pt x="72" y="29"/>
                  </a:cubicBezTo>
                  <a:cubicBezTo>
                    <a:pt x="72" y="28"/>
                    <a:pt x="73" y="25"/>
                    <a:pt x="75" y="27"/>
                  </a:cubicBezTo>
                  <a:cubicBezTo>
                    <a:pt x="75" y="26"/>
                    <a:pt x="75" y="23"/>
                    <a:pt x="75" y="24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6" y="28"/>
                    <a:pt x="76" y="26"/>
                    <a:pt x="76" y="28"/>
                  </a:cubicBezTo>
                  <a:cubicBezTo>
                    <a:pt x="76" y="25"/>
                    <a:pt x="75" y="31"/>
                    <a:pt x="75" y="28"/>
                  </a:cubicBezTo>
                  <a:cubicBezTo>
                    <a:pt x="76" y="30"/>
                    <a:pt x="75" y="24"/>
                    <a:pt x="76" y="28"/>
                  </a:cubicBezTo>
                  <a:cubicBezTo>
                    <a:pt x="76" y="27"/>
                    <a:pt x="76" y="25"/>
                    <a:pt x="77" y="27"/>
                  </a:cubicBezTo>
                  <a:cubicBezTo>
                    <a:pt x="77" y="26"/>
                    <a:pt x="77" y="30"/>
                    <a:pt x="78" y="30"/>
                  </a:cubicBezTo>
                  <a:cubicBezTo>
                    <a:pt x="78" y="30"/>
                    <a:pt x="78" y="29"/>
                    <a:pt x="78" y="28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5"/>
                    <a:pt x="79" y="27"/>
                    <a:pt x="78" y="25"/>
                  </a:cubicBezTo>
                  <a:cubicBezTo>
                    <a:pt x="79" y="27"/>
                    <a:pt x="79" y="23"/>
                    <a:pt x="80" y="27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27"/>
                    <a:pt x="80" y="26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79" y="22"/>
                    <a:pt x="81" y="27"/>
                    <a:pt x="81" y="23"/>
                  </a:cubicBezTo>
                  <a:cubicBezTo>
                    <a:pt x="82" y="25"/>
                    <a:pt x="82" y="23"/>
                    <a:pt x="83" y="26"/>
                  </a:cubicBezTo>
                  <a:cubicBezTo>
                    <a:pt x="83" y="25"/>
                    <a:pt x="83" y="23"/>
                    <a:pt x="84" y="24"/>
                  </a:cubicBezTo>
                  <a:cubicBezTo>
                    <a:pt x="84" y="24"/>
                    <a:pt x="84" y="25"/>
                    <a:pt x="84" y="26"/>
                  </a:cubicBezTo>
                  <a:cubicBezTo>
                    <a:pt x="85" y="27"/>
                    <a:pt x="84" y="26"/>
                    <a:pt x="85" y="25"/>
                  </a:cubicBezTo>
                  <a:cubicBezTo>
                    <a:pt x="85" y="26"/>
                    <a:pt x="86" y="28"/>
                    <a:pt x="86" y="29"/>
                  </a:cubicBezTo>
                  <a:cubicBezTo>
                    <a:pt x="87" y="28"/>
                    <a:pt x="86" y="25"/>
                    <a:pt x="86" y="23"/>
                  </a:cubicBezTo>
                  <a:cubicBezTo>
                    <a:pt x="87" y="28"/>
                    <a:pt x="86" y="20"/>
                    <a:pt x="88" y="24"/>
                  </a:cubicBezTo>
                  <a:cubicBezTo>
                    <a:pt x="88" y="25"/>
                    <a:pt x="88" y="27"/>
                    <a:pt x="88" y="28"/>
                  </a:cubicBezTo>
                  <a:cubicBezTo>
                    <a:pt x="89" y="33"/>
                    <a:pt x="88" y="24"/>
                    <a:pt x="89" y="26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9" y="25"/>
                    <a:pt x="89" y="20"/>
                    <a:pt x="90" y="24"/>
                  </a:cubicBezTo>
                  <a:cubicBezTo>
                    <a:pt x="90" y="22"/>
                    <a:pt x="91" y="25"/>
                    <a:pt x="90" y="21"/>
                  </a:cubicBezTo>
                  <a:cubicBezTo>
                    <a:pt x="92" y="24"/>
                    <a:pt x="92" y="19"/>
                    <a:pt x="94" y="26"/>
                  </a:cubicBezTo>
                  <a:cubicBezTo>
                    <a:pt x="94" y="25"/>
                    <a:pt x="95" y="25"/>
                    <a:pt x="94" y="23"/>
                  </a:cubicBezTo>
                  <a:cubicBezTo>
                    <a:pt x="94" y="21"/>
                    <a:pt x="94" y="25"/>
                    <a:pt x="94" y="24"/>
                  </a:cubicBezTo>
                  <a:cubicBezTo>
                    <a:pt x="94" y="24"/>
                    <a:pt x="94" y="22"/>
                    <a:pt x="94" y="22"/>
                  </a:cubicBezTo>
                  <a:cubicBezTo>
                    <a:pt x="94" y="23"/>
                    <a:pt x="95" y="23"/>
                    <a:pt x="95" y="26"/>
                  </a:cubicBezTo>
                  <a:cubicBezTo>
                    <a:pt x="96" y="29"/>
                    <a:pt x="94" y="19"/>
                    <a:pt x="96" y="21"/>
                  </a:cubicBezTo>
                  <a:cubicBezTo>
                    <a:pt x="96" y="22"/>
                    <a:pt x="96" y="23"/>
                    <a:pt x="96" y="23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7" y="20"/>
                    <a:pt x="97" y="23"/>
                    <a:pt x="98" y="26"/>
                  </a:cubicBezTo>
                  <a:cubicBezTo>
                    <a:pt x="98" y="26"/>
                    <a:pt x="99" y="26"/>
                    <a:pt x="98" y="24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100" y="26"/>
                    <a:pt x="100" y="26"/>
                    <a:pt x="100" y="25"/>
                  </a:cubicBezTo>
                  <a:cubicBezTo>
                    <a:pt x="100" y="24"/>
                    <a:pt x="99" y="23"/>
                    <a:pt x="99" y="22"/>
                  </a:cubicBezTo>
                  <a:cubicBezTo>
                    <a:pt x="99" y="21"/>
                    <a:pt x="99" y="21"/>
                    <a:pt x="99" y="20"/>
                  </a:cubicBezTo>
                  <a:cubicBezTo>
                    <a:pt x="99" y="23"/>
                    <a:pt x="100" y="22"/>
                    <a:pt x="100" y="22"/>
                  </a:cubicBezTo>
                  <a:cubicBezTo>
                    <a:pt x="101" y="23"/>
                    <a:pt x="100" y="20"/>
                    <a:pt x="100" y="20"/>
                  </a:cubicBezTo>
                  <a:cubicBezTo>
                    <a:pt x="101" y="21"/>
                    <a:pt x="101" y="20"/>
                    <a:pt x="101" y="22"/>
                  </a:cubicBezTo>
                  <a:cubicBezTo>
                    <a:pt x="101" y="22"/>
                    <a:pt x="100" y="20"/>
                    <a:pt x="101" y="22"/>
                  </a:cubicBezTo>
                  <a:cubicBezTo>
                    <a:pt x="101" y="23"/>
                    <a:pt x="101" y="25"/>
                    <a:pt x="101" y="23"/>
                  </a:cubicBezTo>
                  <a:cubicBezTo>
                    <a:pt x="101" y="22"/>
                    <a:pt x="100" y="18"/>
                    <a:pt x="101" y="20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2" y="20"/>
                    <a:pt x="103" y="21"/>
                    <a:pt x="102" y="18"/>
                  </a:cubicBezTo>
                  <a:cubicBezTo>
                    <a:pt x="103" y="18"/>
                    <a:pt x="103" y="20"/>
                    <a:pt x="104" y="20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4" y="22"/>
                    <a:pt x="104" y="21"/>
                    <a:pt x="104" y="19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5" y="20"/>
                    <a:pt x="105" y="19"/>
                    <a:pt x="105" y="18"/>
                  </a:cubicBezTo>
                  <a:cubicBezTo>
                    <a:pt x="106" y="20"/>
                    <a:pt x="107" y="27"/>
                    <a:pt x="107" y="24"/>
                  </a:cubicBezTo>
                  <a:cubicBezTo>
                    <a:pt x="107" y="24"/>
                    <a:pt x="107" y="19"/>
                    <a:pt x="106" y="18"/>
                  </a:cubicBezTo>
                  <a:cubicBezTo>
                    <a:pt x="107" y="19"/>
                    <a:pt x="108" y="15"/>
                    <a:pt x="109" y="19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10" y="17"/>
                    <a:pt x="111" y="13"/>
                    <a:pt x="113" y="18"/>
                  </a:cubicBezTo>
                  <a:cubicBezTo>
                    <a:pt x="113" y="19"/>
                    <a:pt x="113" y="20"/>
                    <a:pt x="113" y="21"/>
                  </a:cubicBezTo>
                  <a:cubicBezTo>
                    <a:pt x="113" y="19"/>
                    <a:pt x="114" y="24"/>
                    <a:pt x="114" y="20"/>
                  </a:cubicBezTo>
                  <a:cubicBezTo>
                    <a:pt x="113" y="18"/>
                    <a:pt x="113" y="17"/>
                    <a:pt x="112" y="16"/>
                  </a:cubicBezTo>
                  <a:cubicBezTo>
                    <a:pt x="113" y="14"/>
                    <a:pt x="114" y="14"/>
                    <a:pt x="115" y="16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7"/>
                    <a:pt x="116" y="18"/>
                    <a:pt x="116" y="16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16" y="16"/>
                    <a:pt x="116" y="12"/>
                    <a:pt x="116" y="14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4"/>
                    <a:pt x="117" y="11"/>
                    <a:pt x="118" y="13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19" y="14"/>
                    <a:pt x="118" y="13"/>
                  </a:cubicBezTo>
                  <a:cubicBezTo>
                    <a:pt x="119" y="15"/>
                    <a:pt x="120" y="15"/>
                    <a:pt x="121" y="17"/>
                  </a:cubicBezTo>
                  <a:cubicBezTo>
                    <a:pt x="121" y="10"/>
                    <a:pt x="123" y="10"/>
                    <a:pt x="124" y="10"/>
                  </a:cubicBezTo>
                  <a:cubicBezTo>
                    <a:pt x="125" y="12"/>
                    <a:pt x="125" y="12"/>
                    <a:pt x="125" y="12"/>
                  </a:cubicBezTo>
                  <a:cubicBezTo>
                    <a:pt x="125" y="13"/>
                    <a:pt x="124" y="9"/>
                    <a:pt x="125" y="10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7"/>
                    <a:pt x="126" y="12"/>
                    <a:pt x="126" y="11"/>
                  </a:cubicBezTo>
                  <a:cubicBezTo>
                    <a:pt x="126" y="9"/>
                    <a:pt x="126" y="13"/>
                    <a:pt x="126" y="10"/>
                  </a:cubicBezTo>
                  <a:cubicBezTo>
                    <a:pt x="126" y="9"/>
                    <a:pt x="127" y="11"/>
                    <a:pt x="126" y="8"/>
                  </a:cubicBezTo>
                  <a:cubicBezTo>
                    <a:pt x="127" y="9"/>
                    <a:pt x="127" y="12"/>
                    <a:pt x="127" y="13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9" y="15"/>
                    <a:pt x="128" y="18"/>
                    <a:pt x="129" y="23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30" y="26"/>
                    <a:pt x="129" y="26"/>
                    <a:pt x="130" y="27"/>
                  </a:cubicBezTo>
                  <a:cubicBezTo>
                    <a:pt x="130" y="26"/>
                    <a:pt x="130" y="21"/>
                    <a:pt x="129" y="20"/>
                  </a:cubicBezTo>
                  <a:cubicBezTo>
                    <a:pt x="130" y="18"/>
                    <a:pt x="128" y="12"/>
                    <a:pt x="129" y="12"/>
                  </a:cubicBezTo>
                  <a:cubicBezTo>
                    <a:pt x="129" y="14"/>
                    <a:pt x="128" y="13"/>
                    <a:pt x="129" y="15"/>
                  </a:cubicBezTo>
                  <a:cubicBezTo>
                    <a:pt x="130" y="18"/>
                    <a:pt x="129" y="14"/>
                    <a:pt x="130" y="14"/>
                  </a:cubicBezTo>
                  <a:cubicBezTo>
                    <a:pt x="129" y="13"/>
                    <a:pt x="129" y="10"/>
                    <a:pt x="129" y="9"/>
                  </a:cubicBezTo>
                  <a:cubicBezTo>
                    <a:pt x="130" y="11"/>
                    <a:pt x="129" y="12"/>
                    <a:pt x="130" y="13"/>
                  </a:cubicBezTo>
                  <a:cubicBezTo>
                    <a:pt x="130" y="11"/>
                    <a:pt x="130" y="9"/>
                    <a:pt x="129" y="8"/>
                  </a:cubicBezTo>
                  <a:cubicBezTo>
                    <a:pt x="129" y="4"/>
                    <a:pt x="130" y="9"/>
                    <a:pt x="130" y="6"/>
                  </a:cubicBezTo>
                  <a:cubicBezTo>
                    <a:pt x="131" y="9"/>
                    <a:pt x="131" y="13"/>
                    <a:pt x="131" y="14"/>
                  </a:cubicBezTo>
                  <a:cubicBezTo>
                    <a:pt x="131" y="11"/>
                    <a:pt x="131" y="10"/>
                    <a:pt x="130" y="6"/>
                  </a:cubicBezTo>
                  <a:cubicBezTo>
                    <a:pt x="131" y="7"/>
                    <a:pt x="131" y="9"/>
                    <a:pt x="131" y="11"/>
                  </a:cubicBezTo>
                  <a:cubicBezTo>
                    <a:pt x="132" y="12"/>
                    <a:pt x="131" y="5"/>
                    <a:pt x="132" y="11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2" y="9"/>
                    <a:pt x="133" y="10"/>
                    <a:pt x="133" y="11"/>
                  </a:cubicBezTo>
                  <a:cubicBezTo>
                    <a:pt x="133" y="11"/>
                    <a:pt x="133" y="7"/>
                    <a:pt x="134" y="11"/>
                  </a:cubicBezTo>
                  <a:cubicBezTo>
                    <a:pt x="134" y="11"/>
                    <a:pt x="135" y="11"/>
                    <a:pt x="134" y="8"/>
                  </a:cubicBezTo>
                  <a:cubicBezTo>
                    <a:pt x="133" y="6"/>
                    <a:pt x="134" y="10"/>
                    <a:pt x="133" y="6"/>
                  </a:cubicBezTo>
                  <a:cubicBezTo>
                    <a:pt x="134" y="10"/>
                    <a:pt x="133" y="6"/>
                    <a:pt x="133" y="5"/>
                  </a:cubicBezTo>
                  <a:cubicBezTo>
                    <a:pt x="134" y="6"/>
                    <a:pt x="134" y="6"/>
                    <a:pt x="134" y="6"/>
                  </a:cubicBezTo>
                  <a:cubicBezTo>
                    <a:pt x="134" y="6"/>
                    <a:pt x="134" y="6"/>
                    <a:pt x="134" y="4"/>
                  </a:cubicBezTo>
                  <a:cubicBezTo>
                    <a:pt x="134" y="5"/>
                    <a:pt x="134" y="6"/>
                    <a:pt x="135" y="6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35" y="2"/>
                    <a:pt x="135" y="8"/>
                    <a:pt x="136" y="7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6" y="9"/>
                    <a:pt x="136" y="11"/>
                    <a:pt x="137" y="11"/>
                  </a:cubicBezTo>
                  <a:cubicBezTo>
                    <a:pt x="136" y="8"/>
                    <a:pt x="136" y="5"/>
                    <a:pt x="136" y="4"/>
                  </a:cubicBezTo>
                  <a:cubicBezTo>
                    <a:pt x="136" y="2"/>
                    <a:pt x="136" y="6"/>
                    <a:pt x="136" y="4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36" y="7"/>
                    <a:pt x="137" y="10"/>
                    <a:pt x="138" y="10"/>
                  </a:cubicBezTo>
                  <a:cubicBezTo>
                    <a:pt x="138" y="9"/>
                    <a:pt x="138" y="6"/>
                    <a:pt x="137" y="5"/>
                  </a:cubicBezTo>
                  <a:cubicBezTo>
                    <a:pt x="137" y="5"/>
                    <a:pt x="138" y="6"/>
                    <a:pt x="138" y="8"/>
                  </a:cubicBezTo>
                  <a:cubicBezTo>
                    <a:pt x="138" y="7"/>
                    <a:pt x="137" y="5"/>
                    <a:pt x="137" y="4"/>
                  </a:cubicBezTo>
                  <a:cubicBezTo>
                    <a:pt x="138" y="5"/>
                    <a:pt x="139" y="7"/>
                    <a:pt x="140" y="10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7"/>
                    <a:pt x="141" y="16"/>
                    <a:pt x="142" y="19"/>
                  </a:cubicBezTo>
                  <a:cubicBezTo>
                    <a:pt x="142" y="20"/>
                    <a:pt x="142" y="19"/>
                    <a:pt x="142" y="18"/>
                  </a:cubicBezTo>
                  <a:cubicBezTo>
                    <a:pt x="140" y="12"/>
                    <a:pt x="141" y="10"/>
                    <a:pt x="140" y="5"/>
                  </a:cubicBezTo>
                  <a:cubicBezTo>
                    <a:pt x="141" y="4"/>
                    <a:pt x="143" y="17"/>
                    <a:pt x="142" y="9"/>
                  </a:cubicBezTo>
                  <a:cubicBezTo>
                    <a:pt x="142" y="8"/>
                    <a:pt x="142" y="4"/>
                    <a:pt x="141" y="6"/>
                  </a:cubicBezTo>
                  <a:cubicBezTo>
                    <a:pt x="142" y="6"/>
                    <a:pt x="141" y="1"/>
                    <a:pt x="142" y="3"/>
                  </a:cubicBezTo>
                  <a:cubicBezTo>
                    <a:pt x="142" y="5"/>
                    <a:pt x="143" y="8"/>
                    <a:pt x="143" y="11"/>
                  </a:cubicBezTo>
                  <a:cubicBezTo>
                    <a:pt x="143" y="9"/>
                    <a:pt x="143" y="9"/>
                    <a:pt x="143" y="10"/>
                  </a:cubicBezTo>
                  <a:cubicBezTo>
                    <a:pt x="143" y="12"/>
                    <a:pt x="144" y="15"/>
                    <a:pt x="144" y="15"/>
                  </a:cubicBezTo>
                  <a:cubicBezTo>
                    <a:pt x="144" y="14"/>
                    <a:pt x="145" y="14"/>
                    <a:pt x="144" y="11"/>
                  </a:cubicBezTo>
                  <a:cubicBezTo>
                    <a:pt x="144" y="9"/>
                    <a:pt x="144" y="12"/>
                    <a:pt x="143" y="9"/>
                  </a:cubicBezTo>
                  <a:cubicBezTo>
                    <a:pt x="144" y="8"/>
                    <a:pt x="145" y="12"/>
                    <a:pt x="144" y="7"/>
                  </a:cubicBezTo>
                  <a:cubicBezTo>
                    <a:pt x="144" y="8"/>
                    <a:pt x="143" y="5"/>
                    <a:pt x="143" y="3"/>
                  </a:cubicBezTo>
                  <a:cubicBezTo>
                    <a:pt x="143" y="2"/>
                    <a:pt x="143" y="2"/>
                    <a:pt x="143" y="2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4" y="5"/>
                    <a:pt x="143" y="0"/>
                    <a:pt x="144" y="0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7"/>
                    <a:pt x="143" y="3"/>
                    <a:pt x="145" y="8"/>
                  </a:cubicBezTo>
                  <a:cubicBezTo>
                    <a:pt x="145" y="8"/>
                    <a:pt x="145" y="5"/>
                    <a:pt x="145" y="7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5" y="8"/>
                    <a:pt x="147" y="15"/>
                    <a:pt x="147" y="10"/>
                  </a:cubicBezTo>
                  <a:cubicBezTo>
                    <a:pt x="147" y="9"/>
                    <a:pt x="147" y="9"/>
                    <a:pt x="146" y="7"/>
                  </a:cubicBezTo>
                  <a:cubicBezTo>
                    <a:pt x="147" y="6"/>
                    <a:pt x="147" y="4"/>
                    <a:pt x="147" y="4"/>
                  </a:cubicBezTo>
                  <a:cubicBezTo>
                    <a:pt x="148" y="7"/>
                    <a:pt x="148" y="4"/>
                    <a:pt x="148" y="8"/>
                  </a:cubicBezTo>
                  <a:cubicBezTo>
                    <a:pt x="148" y="6"/>
                    <a:pt x="147" y="6"/>
                    <a:pt x="147" y="10"/>
                  </a:cubicBezTo>
                  <a:cubicBezTo>
                    <a:pt x="148" y="14"/>
                    <a:pt x="146" y="9"/>
                    <a:pt x="147" y="14"/>
                  </a:cubicBezTo>
                  <a:cubicBezTo>
                    <a:pt x="148" y="14"/>
                    <a:pt x="149" y="18"/>
                    <a:pt x="149" y="21"/>
                  </a:cubicBezTo>
                  <a:cubicBezTo>
                    <a:pt x="150" y="21"/>
                    <a:pt x="150" y="20"/>
                    <a:pt x="150" y="19"/>
                  </a:cubicBezTo>
                  <a:cubicBezTo>
                    <a:pt x="149" y="17"/>
                    <a:pt x="149" y="17"/>
                    <a:pt x="148" y="14"/>
                  </a:cubicBezTo>
                  <a:cubicBezTo>
                    <a:pt x="149" y="14"/>
                    <a:pt x="149" y="13"/>
                    <a:pt x="149" y="10"/>
                  </a:cubicBezTo>
                  <a:cubicBezTo>
                    <a:pt x="150" y="11"/>
                    <a:pt x="150" y="14"/>
                    <a:pt x="150" y="14"/>
                  </a:cubicBezTo>
                  <a:cubicBezTo>
                    <a:pt x="151" y="13"/>
                    <a:pt x="152" y="14"/>
                    <a:pt x="153" y="14"/>
                  </a:cubicBezTo>
                  <a:cubicBezTo>
                    <a:pt x="151" y="10"/>
                    <a:pt x="153" y="13"/>
                    <a:pt x="152" y="10"/>
                  </a:cubicBezTo>
                  <a:cubicBezTo>
                    <a:pt x="152" y="9"/>
                    <a:pt x="151" y="6"/>
                    <a:pt x="150" y="4"/>
                  </a:cubicBezTo>
                  <a:cubicBezTo>
                    <a:pt x="151" y="4"/>
                    <a:pt x="151" y="5"/>
                    <a:pt x="151" y="6"/>
                  </a:cubicBezTo>
                  <a:cubicBezTo>
                    <a:pt x="151" y="4"/>
                    <a:pt x="152" y="10"/>
                    <a:pt x="152" y="6"/>
                  </a:cubicBezTo>
                  <a:cubicBezTo>
                    <a:pt x="151" y="8"/>
                    <a:pt x="153" y="12"/>
                    <a:pt x="154" y="15"/>
                  </a:cubicBezTo>
                  <a:cubicBezTo>
                    <a:pt x="154" y="13"/>
                    <a:pt x="154" y="18"/>
                    <a:pt x="155" y="17"/>
                  </a:cubicBezTo>
                  <a:cubicBezTo>
                    <a:pt x="155" y="15"/>
                    <a:pt x="155" y="14"/>
                    <a:pt x="156" y="13"/>
                  </a:cubicBezTo>
                  <a:cubicBezTo>
                    <a:pt x="157" y="16"/>
                    <a:pt x="158" y="13"/>
                    <a:pt x="158" y="12"/>
                  </a:cubicBezTo>
                  <a:cubicBezTo>
                    <a:pt x="159" y="14"/>
                    <a:pt x="160" y="18"/>
                    <a:pt x="160" y="18"/>
                  </a:cubicBezTo>
                  <a:cubicBezTo>
                    <a:pt x="161" y="18"/>
                    <a:pt x="159" y="14"/>
                    <a:pt x="160" y="16"/>
                  </a:cubicBezTo>
                  <a:cubicBezTo>
                    <a:pt x="160" y="17"/>
                    <a:pt x="160" y="17"/>
                    <a:pt x="160" y="17"/>
                  </a:cubicBezTo>
                  <a:cubicBezTo>
                    <a:pt x="160" y="16"/>
                    <a:pt x="162" y="19"/>
                    <a:pt x="161" y="14"/>
                  </a:cubicBezTo>
                  <a:cubicBezTo>
                    <a:pt x="162" y="18"/>
                    <a:pt x="162" y="18"/>
                    <a:pt x="162" y="18"/>
                  </a:cubicBezTo>
                  <a:cubicBezTo>
                    <a:pt x="162" y="18"/>
                    <a:pt x="162" y="17"/>
                    <a:pt x="162" y="17"/>
                  </a:cubicBezTo>
                  <a:cubicBezTo>
                    <a:pt x="162" y="20"/>
                    <a:pt x="162" y="20"/>
                    <a:pt x="162" y="20"/>
                  </a:cubicBezTo>
                  <a:cubicBezTo>
                    <a:pt x="163" y="23"/>
                    <a:pt x="163" y="20"/>
                    <a:pt x="164" y="19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63" y="15"/>
                    <a:pt x="164" y="17"/>
                    <a:pt x="165" y="16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6" y="19"/>
                    <a:pt x="167" y="21"/>
                    <a:pt x="166" y="19"/>
                  </a:cubicBezTo>
                  <a:cubicBezTo>
                    <a:pt x="167" y="25"/>
                    <a:pt x="167" y="25"/>
                    <a:pt x="167" y="25"/>
                  </a:cubicBezTo>
                  <a:cubicBezTo>
                    <a:pt x="166" y="24"/>
                    <a:pt x="166" y="22"/>
                    <a:pt x="165" y="20"/>
                  </a:cubicBezTo>
                  <a:cubicBezTo>
                    <a:pt x="165" y="18"/>
                    <a:pt x="164" y="18"/>
                    <a:pt x="165" y="21"/>
                  </a:cubicBezTo>
                  <a:cubicBezTo>
                    <a:pt x="165" y="21"/>
                    <a:pt x="165" y="20"/>
                    <a:pt x="165" y="20"/>
                  </a:cubicBezTo>
                  <a:cubicBezTo>
                    <a:pt x="166" y="23"/>
                    <a:pt x="165" y="23"/>
                    <a:pt x="166" y="25"/>
                  </a:cubicBezTo>
                  <a:cubicBezTo>
                    <a:pt x="166" y="25"/>
                    <a:pt x="166" y="26"/>
                    <a:pt x="166" y="25"/>
                  </a:cubicBezTo>
                  <a:cubicBezTo>
                    <a:pt x="166" y="27"/>
                    <a:pt x="166" y="27"/>
                    <a:pt x="165" y="27"/>
                  </a:cubicBezTo>
                  <a:cubicBezTo>
                    <a:pt x="165" y="26"/>
                    <a:pt x="165" y="25"/>
                    <a:pt x="165" y="24"/>
                  </a:cubicBezTo>
                  <a:cubicBezTo>
                    <a:pt x="165" y="27"/>
                    <a:pt x="165" y="28"/>
                    <a:pt x="164" y="27"/>
                  </a:cubicBezTo>
                  <a:cubicBezTo>
                    <a:pt x="163" y="24"/>
                    <a:pt x="164" y="30"/>
                    <a:pt x="163" y="29"/>
                  </a:cubicBezTo>
                  <a:cubicBezTo>
                    <a:pt x="162" y="26"/>
                    <a:pt x="162" y="23"/>
                    <a:pt x="162" y="22"/>
                  </a:cubicBezTo>
                  <a:cubicBezTo>
                    <a:pt x="162" y="21"/>
                    <a:pt x="162" y="22"/>
                    <a:pt x="161" y="21"/>
                  </a:cubicBezTo>
                  <a:cubicBezTo>
                    <a:pt x="161" y="23"/>
                    <a:pt x="162" y="27"/>
                    <a:pt x="162" y="28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1" y="27"/>
                    <a:pt x="162" y="30"/>
                    <a:pt x="161" y="30"/>
                  </a:cubicBezTo>
                  <a:cubicBezTo>
                    <a:pt x="160" y="29"/>
                    <a:pt x="159" y="29"/>
                    <a:pt x="158" y="29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58" y="32"/>
                    <a:pt x="156" y="29"/>
                    <a:pt x="156" y="31"/>
                  </a:cubicBezTo>
                  <a:cubicBezTo>
                    <a:pt x="154" y="29"/>
                    <a:pt x="154" y="34"/>
                    <a:pt x="153" y="30"/>
                  </a:cubicBezTo>
                  <a:cubicBezTo>
                    <a:pt x="151" y="32"/>
                    <a:pt x="150" y="34"/>
                    <a:pt x="148" y="34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8" y="33"/>
                    <a:pt x="147" y="29"/>
                    <a:pt x="147" y="29"/>
                  </a:cubicBezTo>
                  <a:cubicBezTo>
                    <a:pt x="148" y="32"/>
                    <a:pt x="147" y="33"/>
                    <a:pt x="147" y="35"/>
                  </a:cubicBezTo>
                  <a:cubicBezTo>
                    <a:pt x="146" y="32"/>
                    <a:pt x="145" y="35"/>
                    <a:pt x="145" y="38"/>
                  </a:cubicBezTo>
                  <a:cubicBezTo>
                    <a:pt x="144" y="35"/>
                    <a:pt x="144" y="35"/>
                    <a:pt x="144" y="35"/>
                  </a:cubicBezTo>
                  <a:cubicBezTo>
                    <a:pt x="145" y="40"/>
                    <a:pt x="143" y="36"/>
                    <a:pt x="142" y="36"/>
                  </a:cubicBezTo>
                  <a:cubicBezTo>
                    <a:pt x="141" y="35"/>
                    <a:pt x="141" y="33"/>
                    <a:pt x="141" y="33"/>
                  </a:cubicBezTo>
                  <a:cubicBezTo>
                    <a:pt x="141" y="37"/>
                    <a:pt x="141" y="37"/>
                    <a:pt x="140" y="39"/>
                  </a:cubicBezTo>
                  <a:cubicBezTo>
                    <a:pt x="140" y="39"/>
                    <a:pt x="139" y="38"/>
                    <a:pt x="138" y="37"/>
                  </a:cubicBezTo>
                  <a:cubicBezTo>
                    <a:pt x="137" y="43"/>
                    <a:pt x="134" y="40"/>
                    <a:pt x="132" y="43"/>
                  </a:cubicBezTo>
                  <a:cubicBezTo>
                    <a:pt x="132" y="41"/>
                    <a:pt x="132" y="41"/>
                    <a:pt x="132" y="41"/>
                  </a:cubicBezTo>
                  <a:cubicBezTo>
                    <a:pt x="131" y="47"/>
                    <a:pt x="127" y="42"/>
                    <a:pt x="126" y="45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4" y="40"/>
                    <a:pt x="124" y="42"/>
                    <a:pt x="125" y="46"/>
                  </a:cubicBezTo>
                  <a:cubicBezTo>
                    <a:pt x="124" y="44"/>
                    <a:pt x="124" y="48"/>
                    <a:pt x="123" y="44"/>
                  </a:cubicBezTo>
                  <a:cubicBezTo>
                    <a:pt x="122" y="44"/>
                    <a:pt x="123" y="47"/>
                    <a:pt x="122" y="47"/>
                  </a:cubicBezTo>
                  <a:cubicBezTo>
                    <a:pt x="121" y="46"/>
                    <a:pt x="120" y="46"/>
                    <a:pt x="119" y="47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0" y="47"/>
                    <a:pt x="119" y="45"/>
                    <a:pt x="119" y="44"/>
                  </a:cubicBezTo>
                  <a:cubicBezTo>
                    <a:pt x="119" y="46"/>
                    <a:pt x="117" y="44"/>
                    <a:pt x="119" y="49"/>
                  </a:cubicBezTo>
                  <a:cubicBezTo>
                    <a:pt x="117" y="46"/>
                    <a:pt x="116" y="52"/>
                    <a:pt x="115" y="48"/>
                  </a:cubicBezTo>
                  <a:cubicBezTo>
                    <a:pt x="115" y="49"/>
                    <a:pt x="115" y="50"/>
                    <a:pt x="115" y="51"/>
                  </a:cubicBezTo>
                  <a:cubicBezTo>
                    <a:pt x="114" y="51"/>
                    <a:pt x="112" y="48"/>
                    <a:pt x="112" y="51"/>
                  </a:cubicBezTo>
                  <a:cubicBezTo>
                    <a:pt x="111" y="50"/>
                    <a:pt x="112" y="48"/>
                    <a:pt x="111" y="48"/>
                  </a:cubicBezTo>
                  <a:cubicBezTo>
                    <a:pt x="111" y="51"/>
                    <a:pt x="111" y="51"/>
                    <a:pt x="111" y="51"/>
                  </a:cubicBezTo>
                  <a:cubicBezTo>
                    <a:pt x="110" y="54"/>
                    <a:pt x="107" y="49"/>
                    <a:pt x="106" y="50"/>
                  </a:cubicBezTo>
                  <a:cubicBezTo>
                    <a:pt x="104" y="53"/>
                    <a:pt x="101" y="53"/>
                    <a:pt x="98" y="54"/>
                  </a:cubicBezTo>
                  <a:cubicBezTo>
                    <a:pt x="98" y="52"/>
                    <a:pt x="98" y="52"/>
                    <a:pt x="98" y="52"/>
                  </a:cubicBezTo>
                  <a:cubicBezTo>
                    <a:pt x="98" y="57"/>
                    <a:pt x="95" y="49"/>
                    <a:pt x="96" y="55"/>
                  </a:cubicBezTo>
                  <a:cubicBezTo>
                    <a:pt x="95" y="54"/>
                    <a:pt x="95" y="55"/>
                    <a:pt x="95" y="53"/>
                  </a:cubicBezTo>
                  <a:cubicBezTo>
                    <a:pt x="95" y="56"/>
                    <a:pt x="92" y="50"/>
                    <a:pt x="92" y="54"/>
                  </a:cubicBezTo>
                  <a:cubicBezTo>
                    <a:pt x="92" y="53"/>
                    <a:pt x="92" y="53"/>
                    <a:pt x="92" y="53"/>
                  </a:cubicBezTo>
                  <a:cubicBezTo>
                    <a:pt x="91" y="51"/>
                    <a:pt x="90" y="55"/>
                    <a:pt x="89" y="53"/>
                  </a:cubicBezTo>
                  <a:cubicBezTo>
                    <a:pt x="89" y="52"/>
                    <a:pt x="89" y="52"/>
                    <a:pt x="89" y="51"/>
                  </a:cubicBezTo>
                  <a:cubicBezTo>
                    <a:pt x="88" y="49"/>
                    <a:pt x="89" y="56"/>
                    <a:pt x="88" y="50"/>
                  </a:cubicBezTo>
                  <a:cubicBezTo>
                    <a:pt x="88" y="50"/>
                    <a:pt x="88" y="53"/>
                    <a:pt x="88" y="53"/>
                  </a:cubicBezTo>
                  <a:cubicBezTo>
                    <a:pt x="85" y="51"/>
                    <a:pt x="84" y="55"/>
                    <a:pt x="81" y="56"/>
                  </a:cubicBezTo>
                  <a:cubicBezTo>
                    <a:pt x="79" y="54"/>
                    <a:pt x="80" y="48"/>
                    <a:pt x="79" y="52"/>
                  </a:cubicBezTo>
                  <a:cubicBezTo>
                    <a:pt x="79" y="51"/>
                    <a:pt x="79" y="54"/>
                    <a:pt x="79" y="53"/>
                  </a:cubicBezTo>
                  <a:cubicBezTo>
                    <a:pt x="79" y="54"/>
                    <a:pt x="77" y="47"/>
                    <a:pt x="77" y="50"/>
                  </a:cubicBezTo>
                  <a:cubicBezTo>
                    <a:pt x="78" y="53"/>
                    <a:pt x="77" y="52"/>
                    <a:pt x="78" y="54"/>
                  </a:cubicBezTo>
                  <a:cubicBezTo>
                    <a:pt x="76" y="52"/>
                    <a:pt x="76" y="49"/>
                    <a:pt x="75" y="51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5" y="55"/>
                    <a:pt x="73" y="52"/>
                    <a:pt x="73" y="58"/>
                  </a:cubicBezTo>
                  <a:cubicBezTo>
                    <a:pt x="68" y="60"/>
                    <a:pt x="63" y="63"/>
                    <a:pt x="58" y="65"/>
                  </a:cubicBezTo>
                  <a:cubicBezTo>
                    <a:pt x="52" y="64"/>
                    <a:pt x="48" y="68"/>
                    <a:pt x="42" y="65"/>
                  </a:cubicBezTo>
                  <a:cubicBezTo>
                    <a:pt x="40" y="61"/>
                    <a:pt x="40" y="61"/>
                    <a:pt x="39" y="63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39" y="65"/>
                    <a:pt x="38" y="62"/>
                    <a:pt x="38" y="66"/>
                  </a:cubicBezTo>
                  <a:cubicBezTo>
                    <a:pt x="36" y="65"/>
                    <a:pt x="34" y="67"/>
                    <a:pt x="32" y="67"/>
                  </a:cubicBezTo>
                  <a:cubicBezTo>
                    <a:pt x="33" y="66"/>
                    <a:pt x="32" y="63"/>
                    <a:pt x="32" y="64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1" y="66"/>
                    <a:pt x="31" y="67"/>
                    <a:pt x="32" y="69"/>
                  </a:cubicBezTo>
                  <a:cubicBezTo>
                    <a:pt x="27" y="72"/>
                    <a:pt x="21" y="66"/>
                    <a:pt x="16" y="67"/>
                  </a:cubicBezTo>
                  <a:cubicBezTo>
                    <a:pt x="15" y="66"/>
                    <a:pt x="13" y="68"/>
                    <a:pt x="12" y="69"/>
                  </a:cubicBezTo>
                  <a:cubicBezTo>
                    <a:pt x="8" y="64"/>
                    <a:pt x="4" y="61"/>
                    <a:pt x="0" y="65"/>
                  </a:cubicBezTo>
                  <a:cubicBezTo>
                    <a:pt x="0" y="65"/>
                    <a:pt x="0" y="55"/>
                    <a:pt x="1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3"/>
            <p:cNvSpPr/>
            <p:nvPr/>
          </p:nvSpPr>
          <p:spPr bwMode="auto">
            <a:xfrm>
              <a:off x="1597026" y="2673350"/>
              <a:ext cx="7938" cy="20637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1" y="4"/>
                    <a:pt x="0" y="3"/>
                    <a:pt x="0" y="0"/>
                  </a:cubicBezTo>
                  <a:lnTo>
                    <a:pt x="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4"/>
            <p:cNvSpPr/>
            <p:nvPr/>
          </p:nvSpPr>
          <p:spPr bwMode="auto">
            <a:xfrm>
              <a:off x="1531938" y="2617788"/>
              <a:ext cx="4763" cy="12700"/>
            </a:xfrm>
            <a:custGeom>
              <a:avLst/>
              <a:gdLst>
                <a:gd name="T0" fmla="*/ 1 w 1"/>
                <a:gd name="T1" fmla="*/ 2 h 3"/>
                <a:gd name="T2" fmla="*/ 1 w 1"/>
                <a:gd name="T3" fmla="*/ 1 h 3"/>
                <a:gd name="T4" fmla="*/ 1 w 1"/>
                <a:gd name="T5" fmla="*/ 0 h 3"/>
                <a:gd name="T6" fmla="*/ 1 w 1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5"/>
            <p:cNvSpPr/>
            <p:nvPr/>
          </p:nvSpPr>
          <p:spPr bwMode="auto">
            <a:xfrm>
              <a:off x="1524001" y="2614613"/>
              <a:ext cx="0" cy="12700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6"/>
            <p:cNvSpPr/>
            <p:nvPr/>
          </p:nvSpPr>
          <p:spPr bwMode="auto">
            <a:xfrm>
              <a:off x="1503363" y="2592388"/>
              <a:ext cx="3175" cy="952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0"/>
                    <a:pt x="0" y="0"/>
                    <a:pt x="0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7"/>
            <p:cNvSpPr/>
            <p:nvPr/>
          </p:nvSpPr>
          <p:spPr bwMode="auto">
            <a:xfrm>
              <a:off x="1503363" y="2605088"/>
              <a:ext cx="3175" cy="12700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1 h 3"/>
                <a:gd name="T4" fmla="*/ 1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1" y="2"/>
                    <a:pt x="1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8"/>
            <p:cNvSpPr/>
            <p:nvPr/>
          </p:nvSpPr>
          <p:spPr bwMode="auto">
            <a:xfrm>
              <a:off x="1477963" y="2592388"/>
              <a:ext cx="0" cy="17462"/>
            </a:xfrm>
            <a:custGeom>
              <a:avLst/>
              <a:gdLst>
                <a:gd name="T0" fmla="*/ 2 h 4"/>
                <a:gd name="T1" fmla="*/ 2 h 4"/>
                <a:gd name="T2" fmla="*/ 2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2"/>
                  </a:moveTo>
                  <a:cubicBezTo>
                    <a:pt x="0" y="2"/>
                    <a:pt x="0" y="4"/>
                    <a:pt x="0" y="2"/>
                  </a:cubicBezTo>
                  <a:cubicBezTo>
                    <a:pt x="0" y="3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9"/>
            <p:cNvSpPr/>
            <p:nvPr/>
          </p:nvSpPr>
          <p:spPr bwMode="auto">
            <a:xfrm>
              <a:off x="1468438" y="2605088"/>
              <a:ext cx="0" cy="952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50"/>
            <p:cNvSpPr/>
            <p:nvPr/>
          </p:nvSpPr>
          <p:spPr bwMode="auto">
            <a:xfrm>
              <a:off x="1260476" y="2681288"/>
              <a:ext cx="4763" cy="4762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0 h 3"/>
                <a:gd name="T4" fmla="*/ 3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51"/>
            <p:cNvSpPr/>
            <p:nvPr/>
          </p:nvSpPr>
          <p:spPr bwMode="auto">
            <a:xfrm>
              <a:off x="1166813" y="2690813"/>
              <a:ext cx="0" cy="12700"/>
            </a:xfrm>
            <a:custGeom>
              <a:avLst/>
              <a:gdLst>
                <a:gd name="T0" fmla="*/ 2 h 3"/>
                <a:gd name="T1" fmla="*/ 1 h 3"/>
                <a:gd name="T2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cubicBezTo>
                    <a:pt x="0" y="3"/>
                    <a:pt x="0" y="1"/>
                    <a:pt x="0" y="1"/>
                  </a:cubicBezTo>
                  <a:cubicBezTo>
                    <a:pt x="0" y="0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52"/>
            <p:cNvSpPr/>
            <p:nvPr/>
          </p:nvSpPr>
          <p:spPr bwMode="auto">
            <a:xfrm>
              <a:off x="1120776" y="2741613"/>
              <a:ext cx="4763" cy="12700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3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lnTo>
                    <a:pt x="3" y="0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53"/>
            <p:cNvSpPr/>
            <p:nvPr/>
          </p:nvSpPr>
          <p:spPr bwMode="auto">
            <a:xfrm>
              <a:off x="1371601" y="1624013"/>
              <a:ext cx="4763" cy="15875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2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3"/>
                    <a:pt x="1" y="0"/>
                    <a:pt x="1" y="2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54"/>
            <p:cNvSpPr/>
            <p:nvPr/>
          </p:nvSpPr>
          <p:spPr bwMode="auto">
            <a:xfrm>
              <a:off x="560388" y="1317625"/>
              <a:ext cx="823913" cy="314325"/>
            </a:xfrm>
            <a:custGeom>
              <a:avLst/>
              <a:gdLst>
                <a:gd name="T0" fmla="*/ 25 w 194"/>
                <a:gd name="T1" fmla="*/ 12 h 74"/>
                <a:gd name="T2" fmla="*/ 31 w 194"/>
                <a:gd name="T3" fmla="*/ 13 h 74"/>
                <a:gd name="T4" fmla="*/ 45 w 194"/>
                <a:gd name="T5" fmla="*/ 9 h 74"/>
                <a:gd name="T6" fmla="*/ 49 w 194"/>
                <a:gd name="T7" fmla="*/ 11 h 74"/>
                <a:gd name="T8" fmla="*/ 60 w 194"/>
                <a:gd name="T9" fmla="*/ 17 h 74"/>
                <a:gd name="T10" fmla="*/ 64 w 194"/>
                <a:gd name="T11" fmla="*/ 18 h 74"/>
                <a:gd name="T12" fmla="*/ 72 w 194"/>
                <a:gd name="T13" fmla="*/ 17 h 74"/>
                <a:gd name="T14" fmla="*/ 78 w 194"/>
                <a:gd name="T15" fmla="*/ 20 h 74"/>
                <a:gd name="T16" fmla="*/ 80 w 194"/>
                <a:gd name="T17" fmla="*/ 23 h 74"/>
                <a:gd name="T18" fmla="*/ 84 w 194"/>
                <a:gd name="T19" fmla="*/ 20 h 74"/>
                <a:gd name="T20" fmla="*/ 92 w 194"/>
                <a:gd name="T21" fmla="*/ 18 h 74"/>
                <a:gd name="T22" fmla="*/ 96 w 194"/>
                <a:gd name="T23" fmla="*/ 20 h 74"/>
                <a:gd name="T24" fmla="*/ 101 w 194"/>
                <a:gd name="T25" fmla="*/ 18 h 74"/>
                <a:gd name="T26" fmla="*/ 105 w 194"/>
                <a:gd name="T27" fmla="*/ 22 h 74"/>
                <a:gd name="T28" fmla="*/ 112 w 194"/>
                <a:gd name="T29" fmla="*/ 23 h 74"/>
                <a:gd name="T30" fmla="*/ 118 w 194"/>
                <a:gd name="T31" fmla="*/ 28 h 74"/>
                <a:gd name="T32" fmla="*/ 121 w 194"/>
                <a:gd name="T33" fmla="*/ 26 h 74"/>
                <a:gd name="T34" fmla="*/ 123 w 194"/>
                <a:gd name="T35" fmla="*/ 30 h 74"/>
                <a:gd name="T36" fmla="*/ 127 w 194"/>
                <a:gd name="T37" fmla="*/ 28 h 74"/>
                <a:gd name="T38" fmla="*/ 128 w 194"/>
                <a:gd name="T39" fmla="*/ 28 h 74"/>
                <a:gd name="T40" fmla="*/ 132 w 194"/>
                <a:gd name="T41" fmla="*/ 29 h 74"/>
                <a:gd name="T42" fmla="*/ 141 w 194"/>
                <a:gd name="T43" fmla="*/ 32 h 74"/>
                <a:gd name="T44" fmla="*/ 145 w 194"/>
                <a:gd name="T45" fmla="*/ 33 h 74"/>
                <a:gd name="T46" fmla="*/ 148 w 194"/>
                <a:gd name="T47" fmla="*/ 34 h 74"/>
                <a:gd name="T48" fmla="*/ 156 w 194"/>
                <a:gd name="T49" fmla="*/ 37 h 74"/>
                <a:gd name="T50" fmla="*/ 155 w 194"/>
                <a:gd name="T51" fmla="*/ 46 h 74"/>
                <a:gd name="T52" fmla="*/ 161 w 194"/>
                <a:gd name="T53" fmla="*/ 40 h 74"/>
                <a:gd name="T54" fmla="*/ 166 w 194"/>
                <a:gd name="T55" fmla="*/ 33 h 74"/>
                <a:gd name="T56" fmla="*/ 169 w 194"/>
                <a:gd name="T57" fmla="*/ 37 h 74"/>
                <a:gd name="T58" fmla="*/ 172 w 194"/>
                <a:gd name="T59" fmla="*/ 34 h 74"/>
                <a:gd name="T60" fmla="*/ 172 w 194"/>
                <a:gd name="T61" fmla="*/ 38 h 74"/>
                <a:gd name="T62" fmla="*/ 172 w 194"/>
                <a:gd name="T63" fmla="*/ 46 h 74"/>
                <a:gd name="T64" fmla="*/ 178 w 194"/>
                <a:gd name="T65" fmla="*/ 41 h 74"/>
                <a:gd name="T66" fmla="*/ 178 w 194"/>
                <a:gd name="T67" fmla="*/ 45 h 74"/>
                <a:gd name="T68" fmla="*/ 182 w 194"/>
                <a:gd name="T69" fmla="*/ 42 h 74"/>
                <a:gd name="T70" fmla="*/ 185 w 194"/>
                <a:gd name="T71" fmla="*/ 43 h 74"/>
                <a:gd name="T72" fmla="*/ 179 w 194"/>
                <a:gd name="T73" fmla="*/ 52 h 74"/>
                <a:gd name="T74" fmla="*/ 187 w 194"/>
                <a:gd name="T75" fmla="*/ 48 h 74"/>
                <a:gd name="T76" fmla="*/ 188 w 194"/>
                <a:gd name="T77" fmla="*/ 63 h 74"/>
                <a:gd name="T78" fmla="*/ 189 w 194"/>
                <a:gd name="T79" fmla="*/ 66 h 74"/>
                <a:gd name="T80" fmla="*/ 193 w 194"/>
                <a:gd name="T81" fmla="*/ 68 h 74"/>
                <a:gd name="T82" fmla="*/ 189 w 194"/>
                <a:gd name="T83" fmla="*/ 72 h 74"/>
                <a:gd name="T84" fmla="*/ 187 w 194"/>
                <a:gd name="T85" fmla="*/ 66 h 74"/>
                <a:gd name="T86" fmla="*/ 175 w 194"/>
                <a:gd name="T87" fmla="*/ 70 h 74"/>
                <a:gd name="T88" fmla="*/ 161 w 194"/>
                <a:gd name="T89" fmla="*/ 68 h 74"/>
                <a:gd name="T90" fmla="*/ 146 w 194"/>
                <a:gd name="T91" fmla="*/ 65 h 74"/>
                <a:gd name="T92" fmla="*/ 134 w 194"/>
                <a:gd name="T93" fmla="*/ 62 h 74"/>
                <a:gd name="T94" fmla="*/ 125 w 194"/>
                <a:gd name="T95" fmla="*/ 61 h 74"/>
                <a:gd name="T96" fmla="*/ 108 w 194"/>
                <a:gd name="T97" fmla="*/ 53 h 74"/>
                <a:gd name="T98" fmla="*/ 100 w 194"/>
                <a:gd name="T99" fmla="*/ 46 h 74"/>
                <a:gd name="T100" fmla="*/ 88 w 194"/>
                <a:gd name="T101" fmla="*/ 40 h 74"/>
                <a:gd name="T102" fmla="*/ 44 w 194"/>
                <a:gd name="T103" fmla="*/ 38 h 74"/>
                <a:gd name="T104" fmla="*/ 33 w 194"/>
                <a:gd name="T105" fmla="*/ 34 h 74"/>
                <a:gd name="T106" fmla="*/ 6 w 194"/>
                <a:gd name="T107" fmla="*/ 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4" h="74">
                  <a:moveTo>
                    <a:pt x="6" y="7"/>
                  </a:moveTo>
                  <a:cubicBezTo>
                    <a:pt x="11" y="0"/>
                    <a:pt x="11" y="9"/>
                    <a:pt x="15" y="5"/>
                  </a:cubicBezTo>
                  <a:cubicBezTo>
                    <a:pt x="16" y="4"/>
                    <a:pt x="14" y="9"/>
                    <a:pt x="15" y="8"/>
                  </a:cubicBezTo>
                  <a:cubicBezTo>
                    <a:pt x="19" y="3"/>
                    <a:pt x="22" y="7"/>
                    <a:pt x="23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6"/>
                    <a:pt x="25" y="12"/>
                    <a:pt x="25" y="12"/>
                  </a:cubicBezTo>
                  <a:cubicBezTo>
                    <a:pt x="25" y="13"/>
                    <a:pt x="25" y="13"/>
                    <a:pt x="25" y="15"/>
                  </a:cubicBezTo>
                  <a:cubicBezTo>
                    <a:pt x="26" y="12"/>
                    <a:pt x="26" y="14"/>
                    <a:pt x="27" y="12"/>
                  </a:cubicBezTo>
                  <a:cubicBezTo>
                    <a:pt x="27" y="13"/>
                    <a:pt x="26" y="15"/>
                    <a:pt x="26" y="16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30" y="7"/>
                    <a:pt x="30" y="15"/>
                    <a:pt x="32" y="1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5" y="10"/>
                    <a:pt x="37" y="11"/>
                    <a:pt x="40" y="11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40" y="12"/>
                    <a:pt x="40" y="11"/>
                    <a:pt x="41" y="11"/>
                  </a:cubicBezTo>
                  <a:cubicBezTo>
                    <a:pt x="41" y="14"/>
                    <a:pt x="43" y="8"/>
                    <a:pt x="43" y="10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5" y="8"/>
                    <a:pt x="43" y="13"/>
                    <a:pt x="45" y="9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7"/>
                    <a:pt x="45" y="14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7" y="10"/>
                    <a:pt x="46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1"/>
                    <a:pt x="48" y="14"/>
                    <a:pt x="49" y="11"/>
                  </a:cubicBezTo>
                  <a:cubicBezTo>
                    <a:pt x="48" y="13"/>
                    <a:pt x="48" y="12"/>
                    <a:pt x="47" y="16"/>
                  </a:cubicBezTo>
                  <a:cubicBezTo>
                    <a:pt x="51" y="13"/>
                    <a:pt x="54" y="15"/>
                    <a:pt x="57" y="16"/>
                  </a:cubicBezTo>
                  <a:cubicBezTo>
                    <a:pt x="57" y="17"/>
                    <a:pt x="57" y="18"/>
                    <a:pt x="57" y="19"/>
                  </a:cubicBezTo>
                  <a:cubicBezTo>
                    <a:pt x="57" y="18"/>
                    <a:pt x="58" y="19"/>
                    <a:pt x="59" y="17"/>
                  </a:cubicBezTo>
                  <a:cubicBezTo>
                    <a:pt x="59" y="17"/>
                    <a:pt x="58" y="19"/>
                    <a:pt x="59" y="19"/>
                  </a:cubicBezTo>
                  <a:cubicBezTo>
                    <a:pt x="59" y="20"/>
                    <a:pt x="60" y="15"/>
                    <a:pt x="60" y="17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61" y="18"/>
                    <a:pt x="61" y="18"/>
                    <a:pt x="62" y="18"/>
                  </a:cubicBezTo>
                  <a:cubicBezTo>
                    <a:pt x="62" y="18"/>
                    <a:pt x="61" y="19"/>
                    <a:pt x="61" y="20"/>
                  </a:cubicBezTo>
                  <a:cubicBezTo>
                    <a:pt x="63" y="17"/>
                    <a:pt x="62" y="21"/>
                    <a:pt x="63" y="19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3" y="23"/>
                    <a:pt x="64" y="17"/>
                    <a:pt x="64" y="18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17"/>
                    <a:pt x="66" y="19"/>
                    <a:pt x="67" y="18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8" y="18"/>
                    <a:pt x="69" y="20"/>
                    <a:pt x="70" y="18"/>
                  </a:cubicBezTo>
                  <a:cubicBezTo>
                    <a:pt x="70" y="19"/>
                    <a:pt x="68" y="23"/>
                    <a:pt x="70" y="23"/>
                  </a:cubicBezTo>
                  <a:cubicBezTo>
                    <a:pt x="71" y="19"/>
                    <a:pt x="71" y="22"/>
                    <a:pt x="72" y="17"/>
                  </a:cubicBezTo>
                  <a:cubicBezTo>
                    <a:pt x="73" y="18"/>
                    <a:pt x="74" y="20"/>
                    <a:pt x="75" y="18"/>
                  </a:cubicBezTo>
                  <a:cubicBezTo>
                    <a:pt x="74" y="20"/>
                    <a:pt x="73" y="23"/>
                    <a:pt x="73" y="24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8"/>
                    <a:pt x="72" y="25"/>
                    <a:pt x="72" y="28"/>
                  </a:cubicBezTo>
                  <a:cubicBezTo>
                    <a:pt x="72" y="27"/>
                    <a:pt x="73" y="26"/>
                    <a:pt x="73" y="27"/>
                  </a:cubicBezTo>
                  <a:cubicBezTo>
                    <a:pt x="75" y="25"/>
                    <a:pt x="77" y="20"/>
                    <a:pt x="78" y="20"/>
                  </a:cubicBezTo>
                  <a:cubicBezTo>
                    <a:pt x="77" y="21"/>
                    <a:pt x="77" y="24"/>
                    <a:pt x="76" y="25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79" y="21"/>
                    <a:pt x="80" y="20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1" y="18"/>
                    <a:pt x="82" y="17"/>
                    <a:pt x="81" y="21"/>
                  </a:cubicBezTo>
                  <a:cubicBezTo>
                    <a:pt x="81" y="23"/>
                    <a:pt x="81" y="22"/>
                    <a:pt x="80" y="23"/>
                  </a:cubicBezTo>
                  <a:cubicBezTo>
                    <a:pt x="81" y="23"/>
                    <a:pt x="81" y="22"/>
                    <a:pt x="82" y="22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3"/>
                    <a:pt x="84" y="21"/>
                    <a:pt x="84" y="19"/>
                  </a:cubicBezTo>
                  <a:cubicBezTo>
                    <a:pt x="84" y="19"/>
                    <a:pt x="83" y="21"/>
                    <a:pt x="83" y="20"/>
                  </a:cubicBezTo>
                  <a:cubicBezTo>
                    <a:pt x="84" y="18"/>
                    <a:pt x="85" y="17"/>
                    <a:pt x="86" y="18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6" y="17"/>
                    <a:pt x="87" y="17"/>
                    <a:pt x="89" y="16"/>
                  </a:cubicBezTo>
                  <a:cubicBezTo>
                    <a:pt x="89" y="14"/>
                    <a:pt x="87" y="19"/>
                    <a:pt x="87" y="18"/>
                  </a:cubicBezTo>
                  <a:cubicBezTo>
                    <a:pt x="88" y="21"/>
                    <a:pt x="91" y="15"/>
                    <a:pt x="90" y="19"/>
                  </a:cubicBezTo>
                  <a:cubicBezTo>
                    <a:pt x="90" y="19"/>
                    <a:pt x="91" y="16"/>
                    <a:pt x="91" y="17"/>
                  </a:cubicBezTo>
                  <a:cubicBezTo>
                    <a:pt x="92" y="17"/>
                    <a:pt x="91" y="20"/>
                    <a:pt x="91" y="19"/>
                  </a:cubicBezTo>
                  <a:cubicBezTo>
                    <a:pt x="91" y="21"/>
                    <a:pt x="92" y="19"/>
                    <a:pt x="92" y="18"/>
                  </a:cubicBezTo>
                  <a:cubicBezTo>
                    <a:pt x="93" y="17"/>
                    <a:pt x="92" y="19"/>
                    <a:pt x="92" y="19"/>
                  </a:cubicBezTo>
                  <a:cubicBezTo>
                    <a:pt x="93" y="18"/>
                    <a:pt x="96" y="16"/>
                    <a:pt x="96" y="19"/>
                  </a:cubicBezTo>
                  <a:cubicBezTo>
                    <a:pt x="96" y="18"/>
                    <a:pt x="98" y="15"/>
                    <a:pt x="98" y="15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7" y="19"/>
                    <a:pt x="98" y="18"/>
                    <a:pt x="98" y="20"/>
                  </a:cubicBezTo>
                  <a:cubicBezTo>
                    <a:pt x="99" y="17"/>
                    <a:pt x="95" y="22"/>
                    <a:pt x="96" y="20"/>
                  </a:cubicBezTo>
                  <a:cubicBezTo>
                    <a:pt x="96" y="22"/>
                    <a:pt x="98" y="16"/>
                    <a:pt x="97" y="19"/>
                  </a:cubicBezTo>
                  <a:cubicBezTo>
                    <a:pt x="98" y="20"/>
                    <a:pt x="99" y="17"/>
                    <a:pt x="99" y="19"/>
                  </a:cubicBezTo>
                  <a:cubicBezTo>
                    <a:pt x="99" y="19"/>
                    <a:pt x="97" y="23"/>
                    <a:pt x="98" y="23"/>
                  </a:cubicBezTo>
                  <a:cubicBezTo>
                    <a:pt x="99" y="22"/>
                    <a:pt x="99" y="21"/>
                    <a:pt x="99" y="21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1" y="18"/>
                    <a:pt x="101" y="20"/>
                    <a:pt x="101" y="18"/>
                  </a:cubicBezTo>
                  <a:cubicBezTo>
                    <a:pt x="101" y="20"/>
                    <a:pt x="103" y="17"/>
                    <a:pt x="101" y="21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1" y="24"/>
                    <a:pt x="102" y="21"/>
                    <a:pt x="103" y="19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4" y="16"/>
                    <a:pt x="103" y="22"/>
                    <a:pt x="104" y="18"/>
                  </a:cubicBezTo>
                  <a:cubicBezTo>
                    <a:pt x="105" y="20"/>
                    <a:pt x="106" y="19"/>
                    <a:pt x="105" y="22"/>
                  </a:cubicBezTo>
                  <a:cubicBezTo>
                    <a:pt x="106" y="21"/>
                    <a:pt x="107" y="19"/>
                    <a:pt x="108" y="20"/>
                  </a:cubicBezTo>
                  <a:cubicBezTo>
                    <a:pt x="107" y="21"/>
                    <a:pt x="107" y="21"/>
                    <a:pt x="107" y="22"/>
                  </a:cubicBezTo>
                  <a:cubicBezTo>
                    <a:pt x="107" y="23"/>
                    <a:pt x="107" y="22"/>
                    <a:pt x="108" y="21"/>
                  </a:cubicBezTo>
                  <a:cubicBezTo>
                    <a:pt x="108" y="22"/>
                    <a:pt x="108" y="24"/>
                    <a:pt x="108" y="26"/>
                  </a:cubicBezTo>
                  <a:cubicBezTo>
                    <a:pt x="109" y="25"/>
                    <a:pt x="109" y="22"/>
                    <a:pt x="110" y="21"/>
                  </a:cubicBezTo>
                  <a:cubicBezTo>
                    <a:pt x="109" y="26"/>
                    <a:pt x="112" y="18"/>
                    <a:pt x="112" y="23"/>
                  </a:cubicBezTo>
                  <a:cubicBezTo>
                    <a:pt x="111" y="23"/>
                    <a:pt x="110" y="25"/>
                    <a:pt x="110" y="26"/>
                  </a:cubicBezTo>
                  <a:cubicBezTo>
                    <a:pt x="109" y="31"/>
                    <a:pt x="112" y="23"/>
                    <a:pt x="112" y="26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3" y="24"/>
                    <a:pt x="115" y="20"/>
                    <a:pt x="114" y="24"/>
                  </a:cubicBezTo>
                  <a:cubicBezTo>
                    <a:pt x="114" y="22"/>
                    <a:pt x="114" y="25"/>
                    <a:pt x="115" y="21"/>
                  </a:cubicBezTo>
                  <a:cubicBezTo>
                    <a:pt x="116" y="25"/>
                    <a:pt x="119" y="21"/>
                    <a:pt x="118" y="28"/>
                  </a:cubicBezTo>
                  <a:cubicBezTo>
                    <a:pt x="118" y="27"/>
                    <a:pt x="118" y="28"/>
                    <a:pt x="119" y="26"/>
                  </a:cubicBezTo>
                  <a:cubicBezTo>
                    <a:pt x="119" y="24"/>
                    <a:pt x="118" y="27"/>
                    <a:pt x="118" y="26"/>
                  </a:cubicBezTo>
                  <a:cubicBezTo>
                    <a:pt x="118" y="26"/>
                    <a:pt x="119" y="25"/>
                    <a:pt x="119" y="24"/>
                  </a:cubicBezTo>
                  <a:cubicBezTo>
                    <a:pt x="119" y="25"/>
                    <a:pt x="119" y="26"/>
                    <a:pt x="118" y="29"/>
                  </a:cubicBezTo>
                  <a:cubicBezTo>
                    <a:pt x="118" y="31"/>
                    <a:pt x="121" y="23"/>
                    <a:pt x="122" y="24"/>
                  </a:cubicBezTo>
                  <a:cubicBezTo>
                    <a:pt x="121" y="26"/>
                    <a:pt x="121" y="27"/>
                    <a:pt x="121" y="26"/>
                  </a:cubicBezTo>
                  <a:cubicBezTo>
                    <a:pt x="123" y="24"/>
                    <a:pt x="123" y="24"/>
                    <a:pt x="123" y="24"/>
                  </a:cubicBezTo>
                  <a:cubicBezTo>
                    <a:pt x="123" y="25"/>
                    <a:pt x="122" y="28"/>
                    <a:pt x="121" y="30"/>
                  </a:cubicBezTo>
                  <a:cubicBezTo>
                    <a:pt x="122" y="30"/>
                    <a:pt x="122" y="30"/>
                    <a:pt x="123" y="28"/>
                  </a:cubicBezTo>
                  <a:cubicBezTo>
                    <a:pt x="122" y="32"/>
                    <a:pt x="122" y="32"/>
                    <a:pt x="122" y="32"/>
                  </a:cubicBezTo>
                  <a:cubicBezTo>
                    <a:pt x="123" y="29"/>
                    <a:pt x="123" y="30"/>
                    <a:pt x="124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3" y="32"/>
                    <a:pt x="123" y="31"/>
                    <a:pt x="124" y="31"/>
                  </a:cubicBezTo>
                  <a:cubicBezTo>
                    <a:pt x="124" y="29"/>
                    <a:pt x="124" y="28"/>
                    <a:pt x="124" y="28"/>
                  </a:cubicBezTo>
                  <a:cubicBezTo>
                    <a:pt x="125" y="27"/>
                    <a:pt x="125" y="27"/>
                    <a:pt x="126" y="26"/>
                  </a:cubicBezTo>
                  <a:cubicBezTo>
                    <a:pt x="125" y="28"/>
                    <a:pt x="126" y="28"/>
                    <a:pt x="126" y="28"/>
                  </a:cubicBezTo>
                  <a:cubicBezTo>
                    <a:pt x="126" y="29"/>
                    <a:pt x="127" y="26"/>
                    <a:pt x="127" y="26"/>
                  </a:cubicBezTo>
                  <a:cubicBezTo>
                    <a:pt x="127" y="27"/>
                    <a:pt x="128" y="27"/>
                    <a:pt x="127" y="28"/>
                  </a:cubicBezTo>
                  <a:cubicBezTo>
                    <a:pt x="126" y="29"/>
                    <a:pt x="127" y="27"/>
                    <a:pt x="126" y="28"/>
                  </a:cubicBezTo>
                  <a:cubicBezTo>
                    <a:pt x="126" y="29"/>
                    <a:pt x="125" y="31"/>
                    <a:pt x="126" y="30"/>
                  </a:cubicBezTo>
                  <a:cubicBezTo>
                    <a:pt x="127" y="29"/>
                    <a:pt x="128" y="25"/>
                    <a:pt x="128" y="27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129" y="27"/>
                    <a:pt x="129" y="29"/>
                    <a:pt x="130" y="26"/>
                  </a:cubicBezTo>
                  <a:cubicBezTo>
                    <a:pt x="130" y="26"/>
                    <a:pt x="130" y="28"/>
                    <a:pt x="130" y="29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30" y="30"/>
                    <a:pt x="131" y="30"/>
                    <a:pt x="132" y="28"/>
                  </a:cubicBezTo>
                  <a:cubicBezTo>
                    <a:pt x="132" y="29"/>
                    <a:pt x="132" y="29"/>
                    <a:pt x="132" y="29"/>
                  </a:cubicBezTo>
                  <a:cubicBezTo>
                    <a:pt x="132" y="29"/>
                    <a:pt x="132" y="29"/>
                    <a:pt x="133" y="27"/>
                  </a:cubicBezTo>
                  <a:cubicBezTo>
                    <a:pt x="133" y="29"/>
                    <a:pt x="130" y="36"/>
                    <a:pt x="132" y="33"/>
                  </a:cubicBezTo>
                  <a:cubicBezTo>
                    <a:pt x="132" y="34"/>
                    <a:pt x="134" y="29"/>
                    <a:pt x="134" y="28"/>
                  </a:cubicBezTo>
                  <a:cubicBezTo>
                    <a:pt x="135" y="30"/>
                    <a:pt x="137" y="26"/>
                    <a:pt x="137" y="30"/>
                  </a:cubicBezTo>
                  <a:cubicBezTo>
                    <a:pt x="138" y="28"/>
                    <a:pt x="138" y="28"/>
                    <a:pt x="138" y="28"/>
                  </a:cubicBezTo>
                  <a:cubicBezTo>
                    <a:pt x="139" y="30"/>
                    <a:pt x="142" y="27"/>
                    <a:pt x="141" y="32"/>
                  </a:cubicBezTo>
                  <a:cubicBezTo>
                    <a:pt x="140" y="32"/>
                    <a:pt x="140" y="34"/>
                    <a:pt x="140" y="35"/>
                  </a:cubicBezTo>
                  <a:cubicBezTo>
                    <a:pt x="141" y="33"/>
                    <a:pt x="139" y="38"/>
                    <a:pt x="141" y="34"/>
                  </a:cubicBezTo>
                  <a:cubicBezTo>
                    <a:pt x="142" y="32"/>
                    <a:pt x="142" y="31"/>
                    <a:pt x="142" y="30"/>
                  </a:cubicBezTo>
                  <a:cubicBezTo>
                    <a:pt x="143" y="29"/>
                    <a:pt x="145" y="30"/>
                    <a:pt x="144" y="32"/>
                  </a:cubicBezTo>
                  <a:cubicBezTo>
                    <a:pt x="145" y="29"/>
                    <a:pt x="145" y="29"/>
                    <a:pt x="145" y="29"/>
                  </a:cubicBezTo>
                  <a:cubicBezTo>
                    <a:pt x="144" y="33"/>
                    <a:pt x="144" y="34"/>
                    <a:pt x="145" y="33"/>
                  </a:cubicBezTo>
                  <a:cubicBezTo>
                    <a:pt x="146" y="31"/>
                    <a:pt x="146" y="31"/>
                    <a:pt x="146" y="31"/>
                  </a:cubicBezTo>
                  <a:cubicBezTo>
                    <a:pt x="146" y="33"/>
                    <a:pt x="146" y="33"/>
                    <a:pt x="146" y="33"/>
                  </a:cubicBezTo>
                  <a:cubicBezTo>
                    <a:pt x="146" y="32"/>
                    <a:pt x="147" y="28"/>
                    <a:pt x="147" y="31"/>
                  </a:cubicBezTo>
                  <a:cubicBezTo>
                    <a:pt x="146" y="33"/>
                    <a:pt x="146" y="33"/>
                    <a:pt x="146" y="33"/>
                  </a:cubicBezTo>
                  <a:cubicBezTo>
                    <a:pt x="148" y="31"/>
                    <a:pt x="149" y="29"/>
                    <a:pt x="149" y="31"/>
                  </a:cubicBezTo>
                  <a:cubicBezTo>
                    <a:pt x="148" y="34"/>
                    <a:pt x="148" y="34"/>
                    <a:pt x="148" y="34"/>
                  </a:cubicBezTo>
                  <a:cubicBezTo>
                    <a:pt x="149" y="34"/>
                    <a:pt x="150" y="32"/>
                    <a:pt x="150" y="31"/>
                  </a:cubicBezTo>
                  <a:cubicBezTo>
                    <a:pt x="150" y="33"/>
                    <a:pt x="151" y="33"/>
                    <a:pt x="150" y="36"/>
                  </a:cubicBezTo>
                  <a:cubicBezTo>
                    <a:pt x="154" y="30"/>
                    <a:pt x="156" y="31"/>
                    <a:pt x="158" y="32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7" y="35"/>
                    <a:pt x="158" y="31"/>
                    <a:pt x="158" y="32"/>
                  </a:cubicBezTo>
                  <a:cubicBezTo>
                    <a:pt x="158" y="34"/>
                    <a:pt x="157" y="36"/>
                    <a:pt x="156" y="37"/>
                  </a:cubicBezTo>
                  <a:cubicBezTo>
                    <a:pt x="156" y="39"/>
                    <a:pt x="158" y="35"/>
                    <a:pt x="159" y="35"/>
                  </a:cubicBezTo>
                  <a:cubicBezTo>
                    <a:pt x="160" y="33"/>
                    <a:pt x="158" y="36"/>
                    <a:pt x="159" y="33"/>
                  </a:cubicBezTo>
                  <a:cubicBezTo>
                    <a:pt x="160" y="33"/>
                    <a:pt x="159" y="35"/>
                    <a:pt x="161" y="32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60" y="36"/>
                    <a:pt x="160" y="36"/>
                    <a:pt x="160" y="36"/>
                  </a:cubicBezTo>
                  <a:cubicBezTo>
                    <a:pt x="159" y="39"/>
                    <a:pt x="156" y="41"/>
                    <a:pt x="155" y="46"/>
                  </a:cubicBezTo>
                  <a:cubicBezTo>
                    <a:pt x="155" y="46"/>
                    <a:pt x="155" y="46"/>
                    <a:pt x="155" y="46"/>
                  </a:cubicBezTo>
                  <a:cubicBezTo>
                    <a:pt x="154" y="49"/>
                    <a:pt x="153" y="49"/>
                    <a:pt x="153" y="50"/>
                  </a:cubicBezTo>
                  <a:cubicBezTo>
                    <a:pt x="154" y="49"/>
                    <a:pt x="157" y="45"/>
                    <a:pt x="157" y="43"/>
                  </a:cubicBezTo>
                  <a:cubicBezTo>
                    <a:pt x="158" y="43"/>
                    <a:pt x="160" y="36"/>
                    <a:pt x="161" y="37"/>
                  </a:cubicBezTo>
                  <a:cubicBezTo>
                    <a:pt x="161" y="39"/>
                    <a:pt x="160" y="37"/>
                    <a:pt x="159" y="40"/>
                  </a:cubicBezTo>
                  <a:cubicBezTo>
                    <a:pt x="159" y="42"/>
                    <a:pt x="161" y="39"/>
                    <a:pt x="161" y="40"/>
                  </a:cubicBezTo>
                  <a:cubicBezTo>
                    <a:pt x="161" y="38"/>
                    <a:pt x="162" y="35"/>
                    <a:pt x="163" y="35"/>
                  </a:cubicBezTo>
                  <a:cubicBezTo>
                    <a:pt x="163" y="37"/>
                    <a:pt x="161" y="38"/>
                    <a:pt x="162" y="38"/>
                  </a:cubicBezTo>
                  <a:cubicBezTo>
                    <a:pt x="163" y="37"/>
                    <a:pt x="164" y="36"/>
                    <a:pt x="164" y="34"/>
                  </a:cubicBezTo>
                  <a:cubicBezTo>
                    <a:pt x="166" y="30"/>
                    <a:pt x="164" y="36"/>
                    <a:pt x="166" y="33"/>
                  </a:cubicBezTo>
                  <a:cubicBezTo>
                    <a:pt x="165" y="36"/>
                    <a:pt x="162" y="39"/>
                    <a:pt x="163" y="41"/>
                  </a:cubicBezTo>
                  <a:cubicBezTo>
                    <a:pt x="164" y="38"/>
                    <a:pt x="165" y="37"/>
                    <a:pt x="166" y="33"/>
                  </a:cubicBezTo>
                  <a:cubicBezTo>
                    <a:pt x="166" y="34"/>
                    <a:pt x="165" y="36"/>
                    <a:pt x="164" y="38"/>
                  </a:cubicBezTo>
                  <a:cubicBezTo>
                    <a:pt x="164" y="40"/>
                    <a:pt x="168" y="33"/>
                    <a:pt x="165" y="39"/>
                  </a:cubicBezTo>
                  <a:cubicBezTo>
                    <a:pt x="167" y="36"/>
                    <a:pt x="167" y="36"/>
                    <a:pt x="167" y="36"/>
                  </a:cubicBezTo>
                  <a:cubicBezTo>
                    <a:pt x="166" y="37"/>
                    <a:pt x="166" y="38"/>
                    <a:pt x="166" y="39"/>
                  </a:cubicBezTo>
                  <a:cubicBezTo>
                    <a:pt x="166" y="40"/>
                    <a:pt x="169" y="36"/>
                    <a:pt x="167" y="40"/>
                  </a:cubicBezTo>
                  <a:cubicBezTo>
                    <a:pt x="167" y="40"/>
                    <a:pt x="168" y="40"/>
                    <a:pt x="169" y="37"/>
                  </a:cubicBezTo>
                  <a:cubicBezTo>
                    <a:pt x="169" y="36"/>
                    <a:pt x="167" y="39"/>
                    <a:pt x="169" y="35"/>
                  </a:cubicBezTo>
                  <a:cubicBezTo>
                    <a:pt x="168" y="39"/>
                    <a:pt x="170" y="35"/>
                    <a:pt x="170" y="34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70" y="35"/>
                    <a:pt x="170" y="36"/>
                    <a:pt x="171" y="34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72" y="34"/>
                    <a:pt x="172" y="34"/>
                    <a:pt x="172" y="34"/>
                  </a:cubicBezTo>
                  <a:cubicBezTo>
                    <a:pt x="173" y="34"/>
                    <a:pt x="170" y="39"/>
                    <a:pt x="171" y="38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69" y="42"/>
                    <a:pt x="170" y="41"/>
                  </a:cubicBezTo>
                  <a:cubicBezTo>
                    <a:pt x="171" y="39"/>
                    <a:pt x="172" y="37"/>
                    <a:pt x="173" y="35"/>
                  </a:cubicBezTo>
                  <a:cubicBezTo>
                    <a:pt x="174" y="34"/>
                    <a:pt x="172" y="38"/>
                    <a:pt x="174" y="36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39"/>
                    <a:pt x="171" y="42"/>
                    <a:pt x="171" y="42"/>
                  </a:cubicBezTo>
                  <a:cubicBezTo>
                    <a:pt x="172" y="41"/>
                    <a:pt x="174" y="38"/>
                    <a:pt x="174" y="37"/>
                  </a:cubicBezTo>
                  <a:cubicBezTo>
                    <a:pt x="174" y="37"/>
                    <a:pt x="174" y="39"/>
                    <a:pt x="173" y="40"/>
                  </a:cubicBezTo>
                  <a:cubicBezTo>
                    <a:pt x="174" y="40"/>
                    <a:pt x="174" y="38"/>
                    <a:pt x="175" y="37"/>
                  </a:cubicBezTo>
                  <a:cubicBezTo>
                    <a:pt x="175" y="38"/>
                    <a:pt x="174" y="41"/>
                    <a:pt x="174" y="43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0" y="49"/>
                    <a:pt x="171" y="49"/>
                    <a:pt x="169" y="52"/>
                  </a:cubicBezTo>
                  <a:cubicBezTo>
                    <a:pt x="169" y="52"/>
                    <a:pt x="170" y="51"/>
                    <a:pt x="171" y="51"/>
                  </a:cubicBezTo>
                  <a:cubicBezTo>
                    <a:pt x="172" y="45"/>
                    <a:pt x="175" y="44"/>
                    <a:pt x="177" y="40"/>
                  </a:cubicBezTo>
                  <a:cubicBezTo>
                    <a:pt x="178" y="39"/>
                    <a:pt x="172" y="51"/>
                    <a:pt x="176" y="44"/>
                  </a:cubicBezTo>
                  <a:cubicBezTo>
                    <a:pt x="177" y="43"/>
                    <a:pt x="179" y="40"/>
                    <a:pt x="178" y="41"/>
                  </a:cubicBezTo>
                  <a:cubicBezTo>
                    <a:pt x="178" y="42"/>
                    <a:pt x="180" y="37"/>
                    <a:pt x="180" y="39"/>
                  </a:cubicBezTo>
                  <a:cubicBezTo>
                    <a:pt x="179" y="40"/>
                    <a:pt x="178" y="44"/>
                    <a:pt x="176" y="46"/>
                  </a:cubicBezTo>
                  <a:cubicBezTo>
                    <a:pt x="177" y="45"/>
                    <a:pt x="177" y="45"/>
                    <a:pt x="176" y="45"/>
                  </a:cubicBezTo>
                  <a:cubicBezTo>
                    <a:pt x="176" y="47"/>
                    <a:pt x="174" y="49"/>
                    <a:pt x="175" y="50"/>
                  </a:cubicBezTo>
                  <a:cubicBezTo>
                    <a:pt x="175" y="50"/>
                    <a:pt x="176" y="50"/>
                    <a:pt x="177" y="47"/>
                  </a:cubicBezTo>
                  <a:cubicBezTo>
                    <a:pt x="178" y="45"/>
                    <a:pt x="176" y="47"/>
                    <a:pt x="178" y="45"/>
                  </a:cubicBezTo>
                  <a:cubicBezTo>
                    <a:pt x="179" y="44"/>
                    <a:pt x="177" y="48"/>
                    <a:pt x="180" y="44"/>
                  </a:cubicBezTo>
                  <a:cubicBezTo>
                    <a:pt x="179" y="44"/>
                    <a:pt x="180" y="41"/>
                    <a:pt x="181" y="40"/>
                  </a:cubicBezTo>
                  <a:cubicBezTo>
                    <a:pt x="182" y="39"/>
                    <a:pt x="182" y="39"/>
                    <a:pt x="182" y="39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81" y="42"/>
                    <a:pt x="183" y="37"/>
                    <a:pt x="183" y="38"/>
                  </a:cubicBezTo>
                  <a:cubicBezTo>
                    <a:pt x="182" y="42"/>
                    <a:pt x="182" y="42"/>
                    <a:pt x="182" y="42"/>
                  </a:cubicBezTo>
                  <a:cubicBezTo>
                    <a:pt x="181" y="45"/>
                    <a:pt x="182" y="40"/>
                    <a:pt x="179" y="45"/>
                  </a:cubicBezTo>
                  <a:cubicBezTo>
                    <a:pt x="180" y="45"/>
                    <a:pt x="181" y="43"/>
                    <a:pt x="181" y="44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0" y="45"/>
                    <a:pt x="178" y="52"/>
                    <a:pt x="180" y="48"/>
                  </a:cubicBezTo>
                  <a:cubicBezTo>
                    <a:pt x="181" y="47"/>
                    <a:pt x="181" y="47"/>
                    <a:pt x="182" y="45"/>
                  </a:cubicBezTo>
                  <a:cubicBezTo>
                    <a:pt x="183" y="45"/>
                    <a:pt x="184" y="43"/>
                    <a:pt x="185" y="43"/>
                  </a:cubicBezTo>
                  <a:cubicBezTo>
                    <a:pt x="183" y="47"/>
                    <a:pt x="186" y="44"/>
                    <a:pt x="184" y="47"/>
                  </a:cubicBezTo>
                  <a:cubicBezTo>
                    <a:pt x="184" y="45"/>
                    <a:pt x="183" y="45"/>
                    <a:pt x="181" y="48"/>
                  </a:cubicBezTo>
                  <a:cubicBezTo>
                    <a:pt x="179" y="52"/>
                    <a:pt x="180" y="47"/>
                    <a:pt x="178" y="51"/>
                  </a:cubicBezTo>
                  <a:cubicBezTo>
                    <a:pt x="179" y="51"/>
                    <a:pt x="177" y="55"/>
                    <a:pt x="176" y="58"/>
                  </a:cubicBezTo>
                  <a:cubicBezTo>
                    <a:pt x="176" y="58"/>
                    <a:pt x="177" y="57"/>
                    <a:pt x="177" y="57"/>
                  </a:cubicBezTo>
                  <a:cubicBezTo>
                    <a:pt x="178" y="55"/>
                    <a:pt x="178" y="54"/>
                    <a:pt x="179" y="52"/>
                  </a:cubicBezTo>
                  <a:cubicBezTo>
                    <a:pt x="180" y="53"/>
                    <a:pt x="181" y="52"/>
                    <a:pt x="183" y="50"/>
                  </a:cubicBezTo>
                  <a:cubicBezTo>
                    <a:pt x="182" y="51"/>
                    <a:pt x="181" y="54"/>
                    <a:pt x="181" y="54"/>
                  </a:cubicBezTo>
                  <a:cubicBezTo>
                    <a:pt x="182" y="53"/>
                    <a:pt x="183" y="54"/>
                    <a:pt x="183" y="55"/>
                  </a:cubicBezTo>
                  <a:cubicBezTo>
                    <a:pt x="185" y="51"/>
                    <a:pt x="185" y="55"/>
                    <a:pt x="186" y="51"/>
                  </a:cubicBezTo>
                  <a:cubicBezTo>
                    <a:pt x="186" y="50"/>
                    <a:pt x="187" y="47"/>
                    <a:pt x="188" y="46"/>
                  </a:cubicBezTo>
                  <a:cubicBezTo>
                    <a:pt x="188" y="46"/>
                    <a:pt x="187" y="47"/>
                    <a:pt x="187" y="48"/>
                  </a:cubicBezTo>
                  <a:cubicBezTo>
                    <a:pt x="189" y="46"/>
                    <a:pt x="186" y="52"/>
                    <a:pt x="188" y="49"/>
                  </a:cubicBezTo>
                  <a:cubicBezTo>
                    <a:pt x="186" y="50"/>
                    <a:pt x="185" y="53"/>
                    <a:pt x="184" y="57"/>
                  </a:cubicBezTo>
                  <a:cubicBezTo>
                    <a:pt x="185" y="55"/>
                    <a:pt x="182" y="59"/>
                    <a:pt x="183" y="59"/>
                  </a:cubicBezTo>
                  <a:cubicBezTo>
                    <a:pt x="185" y="58"/>
                    <a:pt x="186" y="57"/>
                    <a:pt x="187" y="56"/>
                  </a:cubicBezTo>
                  <a:cubicBezTo>
                    <a:pt x="186" y="60"/>
                    <a:pt x="189" y="57"/>
                    <a:pt x="190" y="58"/>
                  </a:cubicBezTo>
                  <a:cubicBezTo>
                    <a:pt x="190" y="59"/>
                    <a:pt x="187" y="63"/>
                    <a:pt x="188" y="63"/>
                  </a:cubicBezTo>
                  <a:cubicBezTo>
                    <a:pt x="188" y="64"/>
                    <a:pt x="189" y="60"/>
                    <a:pt x="189" y="61"/>
                  </a:cubicBezTo>
                  <a:cubicBezTo>
                    <a:pt x="189" y="62"/>
                    <a:pt x="189" y="62"/>
                    <a:pt x="189" y="62"/>
                  </a:cubicBezTo>
                  <a:cubicBezTo>
                    <a:pt x="189" y="61"/>
                    <a:pt x="189" y="65"/>
                    <a:pt x="192" y="60"/>
                  </a:cubicBezTo>
                  <a:cubicBezTo>
                    <a:pt x="189" y="64"/>
                    <a:pt x="189" y="64"/>
                    <a:pt x="189" y="64"/>
                  </a:cubicBezTo>
                  <a:cubicBezTo>
                    <a:pt x="189" y="64"/>
                    <a:pt x="190" y="64"/>
                    <a:pt x="190" y="63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8" y="69"/>
                    <a:pt x="190" y="66"/>
                    <a:pt x="190" y="66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3"/>
                    <a:pt x="192" y="65"/>
                    <a:pt x="194" y="65"/>
                  </a:cubicBezTo>
                  <a:cubicBezTo>
                    <a:pt x="192" y="67"/>
                    <a:pt x="192" y="67"/>
                    <a:pt x="192" y="67"/>
                  </a:cubicBezTo>
                  <a:cubicBezTo>
                    <a:pt x="194" y="66"/>
                    <a:pt x="194" y="66"/>
                    <a:pt x="194" y="66"/>
                  </a:cubicBezTo>
                  <a:cubicBezTo>
                    <a:pt x="192" y="68"/>
                    <a:pt x="192" y="70"/>
                    <a:pt x="193" y="68"/>
                  </a:cubicBezTo>
                  <a:cubicBezTo>
                    <a:pt x="189" y="73"/>
                    <a:pt x="189" y="73"/>
                    <a:pt x="189" y="73"/>
                  </a:cubicBezTo>
                  <a:cubicBezTo>
                    <a:pt x="189" y="71"/>
                    <a:pt x="191" y="70"/>
                    <a:pt x="192" y="68"/>
                  </a:cubicBezTo>
                  <a:cubicBezTo>
                    <a:pt x="193" y="66"/>
                    <a:pt x="192" y="66"/>
                    <a:pt x="190" y="68"/>
                  </a:cubicBezTo>
                  <a:cubicBezTo>
                    <a:pt x="190" y="69"/>
                    <a:pt x="191" y="68"/>
                    <a:pt x="191" y="68"/>
                  </a:cubicBezTo>
                  <a:cubicBezTo>
                    <a:pt x="190" y="71"/>
                    <a:pt x="189" y="70"/>
                    <a:pt x="188" y="72"/>
                  </a:cubicBezTo>
                  <a:cubicBezTo>
                    <a:pt x="188" y="72"/>
                    <a:pt x="188" y="73"/>
                    <a:pt x="189" y="72"/>
                  </a:cubicBezTo>
                  <a:cubicBezTo>
                    <a:pt x="187" y="74"/>
                    <a:pt x="187" y="74"/>
                    <a:pt x="187" y="73"/>
                  </a:cubicBezTo>
                  <a:cubicBezTo>
                    <a:pt x="188" y="72"/>
                    <a:pt x="187" y="72"/>
                    <a:pt x="188" y="71"/>
                  </a:cubicBezTo>
                  <a:cubicBezTo>
                    <a:pt x="186" y="73"/>
                    <a:pt x="186" y="74"/>
                    <a:pt x="185" y="73"/>
                  </a:cubicBezTo>
                  <a:cubicBezTo>
                    <a:pt x="187" y="70"/>
                    <a:pt x="183" y="74"/>
                    <a:pt x="183" y="73"/>
                  </a:cubicBezTo>
                  <a:cubicBezTo>
                    <a:pt x="185" y="71"/>
                    <a:pt x="186" y="69"/>
                    <a:pt x="187" y="68"/>
                  </a:cubicBezTo>
                  <a:cubicBezTo>
                    <a:pt x="187" y="66"/>
                    <a:pt x="187" y="68"/>
                    <a:pt x="187" y="66"/>
                  </a:cubicBezTo>
                  <a:cubicBezTo>
                    <a:pt x="186" y="68"/>
                    <a:pt x="184" y="71"/>
                    <a:pt x="183" y="72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71"/>
                    <a:pt x="181" y="74"/>
                    <a:pt x="181" y="73"/>
                  </a:cubicBezTo>
                  <a:cubicBezTo>
                    <a:pt x="180" y="71"/>
                    <a:pt x="179" y="71"/>
                    <a:pt x="178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6" y="72"/>
                    <a:pt x="177" y="69"/>
                    <a:pt x="175" y="70"/>
                  </a:cubicBezTo>
                  <a:cubicBezTo>
                    <a:pt x="175" y="68"/>
                    <a:pt x="172" y="71"/>
                    <a:pt x="173" y="67"/>
                  </a:cubicBezTo>
                  <a:cubicBezTo>
                    <a:pt x="170" y="68"/>
                    <a:pt x="168" y="69"/>
                    <a:pt x="166" y="67"/>
                  </a:cubicBezTo>
                  <a:cubicBezTo>
                    <a:pt x="168" y="64"/>
                    <a:pt x="168" y="64"/>
                    <a:pt x="168" y="64"/>
                  </a:cubicBezTo>
                  <a:cubicBezTo>
                    <a:pt x="166" y="66"/>
                    <a:pt x="168" y="62"/>
                    <a:pt x="168" y="63"/>
                  </a:cubicBezTo>
                  <a:cubicBezTo>
                    <a:pt x="167" y="65"/>
                    <a:pt x="166" y="66"/>
                    <a:pt x="165" y="67"/>
                  </a:cubicBezTo>
                  <a:cubicBezTo>
                    <a:pt x="165" y="65"/>
                    <a:pt x="163" y="67"/>
                    <a:pt x="161" y="68"/>
                  </a:cubicBezTo>
                  <a:cubicBezTo>
                    <a:pt x="162" y="66"/>
                    <a:pt x="162" y="66"/>
                    <a:pt x="162" y="66"/>
                  </a:cubicBezTo>
                  <a:cubicBezTo>
                    <a:pt x="159" y="70"/>
                    <a:pt x="160" y="66"/>
                    <a:pt x="159" y="65"/>
                  </a:cubicBezTo>
                  <a:cubicBezTo>
                    <a:pt x="159" y="64"/>
                    <a:pt x="160" y="62"/>
                    <a:pt x="160" y="62"/>
                  </a:cubicBezTo>
                  <a:cubicBezTo>
                    <a:pt x="158" y="65"/>
                    <a:pt x="157" y="65"/>
                    <a:pt x="156" y="66"/>
                  </a:cubicBezTo>
                  <a:cubicBezTo>
                    <a:pt x="155" y="66"/>
                    <a:pt x="155" y="65"/>
                    <a:pt x="155" y="63"/>
                  </a:cubicBezTo>
                  <a:cubicBezTo>
                    <a:pt x="150" y="67"/>
                    <a:pt x="149" y="63"/>
                    <a:pt x="146" y="65"/>
                  </a:cubicBezTo>
                  <a:cubicBezTo>
                    <a:pt x="147" y="62"/>
                    <a:pt x="147" y="62"/>
                    <a:pt x="147" y="62"/>
                  </a:cubicBezTo>
                  <a:cubicBezTo>
                    <a:pt x="143" y="66"/>
                    <a:pt x="142" y="60"/>
                    <a:pt x="139" y="63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40" y="57"/>
                    <a:pt x="139" y="59"/>
                    <a:pt x="138" y="62"/>
                  </a:cubicBezTo>
                  <a:cubicBezTo>
                    <a:pt x="138" y="61"/>
                    <a:pt x="135" y="64"/>
                    <a:pt x="136" y="60"/>
                  </a:cubicBezTo>
                  <a:cubicBezTo>
                    <a:pt x="136" y="59"/>
                    <a:pt x="135" y="62"/>
                    <a:pt x="134" y="62"/>
                  </a:cubicBezTo>
                  <a:cubicBezTo>
                    <a:pt x="133" y="60"/>
                    <a:pt x="133" y="60"/>
                    <a:pt x="131" y="61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2" y="60"/>
                    <a:pt x="133" y="58"/>
                    <a:pt x="132" y="58"/>
                  </a:cubicBezTo>
                  <a:cubicBezTo>
                    <a:pt x="132" y="59"/>
                    <a:pt x="131" y="56"/>
                    <a:pt x="130" y="61"/>
                  </a:cubicBezTo>
                  <a:cubicBezTo>
                    <a:pt x="130" y="58"/>
                    <a:pt x="126" y="63"/>
                    <a:pt x="126" y="58"/>
                  </a:cubicBezTo>
                  <a:cubicBezTo>
                    <a:pt x="126" y="60"/>
                    <a:pt x="125" y="60"/>
                    <a:pt x="125" y="61"/>
                  </a:cubicBezTo>
                  <a:cubicBezTo>
                    <a:pt x="124" y="60"/>
                    <a:pt x="124" y="57"/>
                    <a:pt x="122" y="59"/>
                  </a:cubicBezTo>
                  <a:cubicBezTo>
                    <a:pt x="122" y="58"/>
                    <a:pt x="123" y="57"/>
                    <a:pt x="123" y="57"/>
                  </a:cubicBezTo>
                  <a:cubicBezTo>
                    <a:pt x="122" y="57"/>
                    <a:pt x="122" y="58"/>
                    <a:pt x="121" y="59"/>
                  </a:cubicBezTo>
                  <a:cubicBezTo>
                    <a:pt x="119" y="61"/>
                    <a:pt x="119" y="55"/>
                    <a:pt x="117" y="55"/>
                  </a:cubicBezTo>
                  <a:cubicBezTo>
                    <a:pt x="113" y="57"/>
                    <a:pt x="110" y="55"/>
                    <a:pt x="107" y="54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6" y="57"/>
                    <a:pt x="107" y="48"/>
                    <a:pt x="104" y="54"/>
                  </a:cubicBezTo>
                  <a:cubicBezTo>
                    <a:pt x="104" y="53"/>
                    <a:pt x="104" y="53"/>
                    <a:pt x="104" y="51"/>
                  </a:cubicBezTo>
                  <a:cubicBezTo>
                    <a:pt x="103" y="54"/>
                    <a:pt x="103" y="48"/>
                    <a:pt x="101" y="51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1" y="48"/>
                    <a:pt x="99" y="51"/>
                    <a:pt x="99" y="48"/>
                  </a:cubicBezTo>
                  <a:cubicBezTo>
                    <a:pt x="99" y="48"/>
                    <a:pt x="99" y="47"/>
                    <a:pt x="100" y="46"/>
                  </a:cubicBezTo>
                  <a:cubicBezTo>
                    <a:pt x="100" y="44"/>
                    <a:pt x="97" y="50"/>
                    <a:pt x="98" y="45"/>
                  </a:cubicBezTo>
                  <a:cubicBezTo>
                    <a:pt x="98" y="45"/>
                    <a:pt x="98" y="48"/>
                    <a:pt x="98" y="48"/>
                  </a:cubicBezTo>
                  <a:cubicBezTo>
                    <a:pt x="96" y="45"/>
                    <a:pt x="92" y="47"/>
                    <a:pt x="89" y="48"/>
                  </a:cubicBezTo>
                  <a:cubicBezTo>
                    <a:pt x="88" y="44"/>
                    <a:pt x="91" y="39"/>
                    <a:pt x="89" y="42"/>
                  </a:cubicBezTo>
                  <a:cubicBezTo>
                    <a:pt x="89" y="41"/>
                    <a:pt x="88" y="44"/>
                    <a:pt x="88" y="43"/>
                  </a:cubicBezTo>
                  <a:cubicBezTo>
                    <a:pt x="87" y="44"/>
                    <a:pt x="89" y="37"/>
                    <a:pt x="88" y="40"/>
                  </a:cubicBezTo>
                  <a:cubicBezTo>
                    <a:pt x="87" y="43"/>
                    <a:pt x="87" y="41"/>
                    <a:pt x="87" y="43"/>
                  </a:cubicBezTo>
                  <a:cubicBezTo>
                    <a:pt x="86" y="41"/>
                    <a:pt x="87" y="38"/>
                    <a:pt x="85" y="40"/>
                  </a:cubicBezTo>
                  <a:cubicBezTo>
                    <a:pt x="86" y="39"/>
                    <a:pt x="86" y="39"/>
                    <a:pt x="86" y="39"/>
                  </a:cubicBezTo>
                  <a:cubicBezTo>
                    <a:pt x="83" y="43"/>
                    <a:pt x="83" y="40"/>
                    <a:pt x="80" y="45"/>
                  </a:cubicBezTo>
                  <a:cubicBezTo>
                    <a:pt x="74" y="44"/>
                    <a:pt x="67" y="45"/>
                    <a:pt x="61" y="44"/>
                  </a:cubicBezTo>
                  <a:cubicBezTo>
                    <a:pt x="55" y="42"/>
                    <a:pt x="49" y="42"/>
                    <a:pt x="44" y="38"/>
                  </a:cubicBezTo>
                  <a:cubicBezTo>
                    <a:pt x="44" y="33"/>
                    <a:pt x="44" y="33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6"/>
                    <a:pt x="41" y="33"/>
                    <a:pt x="40" y="36"/>
                  </a:cubicBezTo>
                  <a:cubicBezTo>
                    <a:pt x="38" y="35"/>
                    <a:pt x="35" y="35"/>
                    <a:pt x="33" y="34"/>
                  </a:cubicBezTo>
                  <a:cubicBezTo>
                    <a:pt x="34" y="34"/>
                    <a:pt x="35" y="31"/>
                    <a:pt x="34" y="31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25" y="37"/>
                    <a:pt x="22" y="28"/>
                    <a:pt x="16" y="28"/>
                  </a:cubicBezTo>
                  <a:cubicBezTo>
                    <a:pt x="15" y="26"/>
                    <a:pt x="13" y="26"/>
                    <a:pt x="11" y="27"/>
                  </a:cubicBezTo>
                  <a:cubicBezTo>
                    <a:pt x="8" y="21"/>
                    <a:pt x="5" y="16"/>
                    <a:pt x="0" y="18"/>
                  </a:cubicBezTo>
                  <a:cubicBezTo>
                    <a:pt x="0" y="18"/>
                    <a:pt x="3" y="9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55"/>
            <p:cNvSpPr/>
            <p:nvPr/>
          </p:nvSpPr>
          <p:spPr bwMode="auto">
            <a:xfrm>
              <a:off x="1366838" y="1614488"/>
              <a:ext cx="9525" cy="22225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1" y="2"/>
                    <a:pt x="2" y="0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56"/>
            <p:cNvSpPr/>
            <p:nvPr/>
          </p:nvSpPr>
          <p:spPr bwMode="auto">
            <a:xfrm>
              <a:off x="1349376" y="1530350"/>
              <a:ext cx="9525" cy="12700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1 h 3"/>
                <a:gd name="T4" fmla="*/ 1 w 2"/>
                <a:gd name="T5" fmla="*/ 1 h 3"/>
                <a:gd name="T6" fmla="*/ 0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2" y="0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57"/>
            <p:cNvSpPr/>
            <p:nvPr/>
          </p:nvSpPr>
          <p:spPr bwMode="auto">
            <a:xfrm>
              <a:off x="1336676" y="1520825"/>
              <a:ext cx="12700" cy="952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0"/>
                    <a:pt x="3" y="0"/>
                    <a:pt x="3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58"/>
            <p:cNvSpPr/>
            <p:nvPr/>
          </p:nvSpPr>
          <p:spPr bwMode="auto">
            <a:xfrm>
              <a:off x="1336676" y="1487488"/>
              <a:ext cx="4763" cy="79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0"/>
                    <a:pt x="1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59"/>
            <p:cNvSpPr/>
            <p:nvPr/>
          </p:nvSpPr>
          <p:spPr bwMode="auto">
            <a:xfrm>
              <a:off x="1328738" y="1500188"/>
              <a:ext cx="7938" cy="12700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1 h 3"/>
                <a:gd name="T4" fmla="*/ 1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1" y="2"/>
                    <a:pt x="1" y="1"/>
                  </a:cubicBezTo>
                  <a:cubicBezTo>
                    <a:pt x="0" y="2"/>
                    <a:pt x="2" y="0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60"/>
            <p:cNvSpPr/>
            <p:nvPr/>
          </p:nvSpPr>
          <p:spPr bwMode="auto">
            <a:xfrm>
              <a:off x="1308101" y="1470025"/>
              <a:ext cx="7938" cy="12700"/>
            </a:xfrm>
            <a:custGeom>
              <a:avLst/>
              <a:gdLst>
                <a:gd name="T0" fmla="*/ 1 w 2"/>
                <a:gd name="T1" fmla="*/ 2 h 3"/>
                <a:gd name="T2" fmla="*/ 0 w 2"/>
                <a:gd name="T3" fmla="*/ 1 h 3"/>
                <a:gd name="T4" fmla="*/ 1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2"/>
                    <a:pt x="0" y="3"/>
                    <a:pt x="0" y="1"/>
                  </a:cubicBezTo>
                  <a:cubicBezTo>
                    <a:pt x="0" y="3"/>
                    <a:pt x="2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61"/>
            <p:cNvSpPr/>
            <p:nvPr/>
          </p:nvSpPr>
          <p:spPr bwMode="auto">
            <a:xfrm>
              <a:off x="1290638" y="1474788"/>
              <a:ext cx="4763" cy="7937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1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62"/>
            <p:cNvSpPr/>
            <p:nvPr/>
          </p:nvSpPr>
          <p:spPr bwMode="auto">
            <a:xfrm>
              <a:off x="1035051" y="1411288"/>
              <a:ext cx="4763" cy="317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63"/>
            <p:cNvSpPr/>
            <p:nvPr/>
          </p:nvSpPr>
          <p:spPr bwMode="auto">
            <a:xfrm>
              <a:off x="925513" y="1373188"/>
              <a:ext cx="4763" cy="7937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1" y="0"/>
                    <a:pt x="1" y="0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64"/>
            <p:cNvSpPr/>
            <p:nvPr/>
          </p:nvSpPr>
          <p:spPr bwMode="auto">
            <a:xfrm>
              <a:off x="857251" y="1393825"/>
              <a:ext cx="4763" cy="12700"/>
            </a:xfrm>
            <a:custGeom>
              <a:avLst/>
              <a:gdLst>
                <a:gd name="T0" fmla="*/ 3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3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lnTo>
                    <a:pt x="3" y="0"/>
                  </a:lnTo>
                  <a:lnTo>
                    <a:pt x="0" y="8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65"/>
            <p:cNvSpPr/>
            <p:nvPr/>
          </p:nvSpPr>
          <p:spPr bwMode="auto">
            <a:xfrm>
              <a:off x="3749676" y="1462088"/>
              <a:ext cx="4763" cy="17462"/>
            </a:xfrm>
            <a:custGeom>
              <a:avLst/>
              <a:gdLst>
                <a:gd name="T0" fmla="*/ 0 w 1"/>
                <a:gd name="T1" fmla="*/ 1 h 4"/>
                <a:gd name="T2" fmla="*/ 0 w 1"/>
                <a:gd name="T3" fmla="*/ 2 h 4"/>
                <a:gd name="T4" fmla="*/ 0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1"/>
                  </a:moveTo>
                  <a:cubicBezTo>
                    <a:pt x="0" y="2"/>
                    <a:pt x="1" y="4"/>
                    <a:pt x="0" y="2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66"/>
            <p:cNvSpPr/>
            <p:nvPr/>
          </p:nvSpPr>
          <p:spPr bwMode="auto">
            <a:xfrm>
              <a:off x="3762376" y="1254125"/>
              <a:ext cx="785813" cy="322262"/>
            </a:xfrm>
            <a:custGeom>
              <a:avLst/>
              <a:gdLst>
                <a:gd name="T0" fmla="*/ 166 w 185"/>
                <a:gd name="T1" fmla="*/ 21 h 76"/>
                <a:gd name="T2" fmla="*/ 160 w 185"/>
                <a:gd name="T3" fmla="*/ 23 h 76"/>
                <a:gd name="T4" fmla="*/ 151 w 185"/>
                <a:gd name="T5" fmla="*/ 34 h 76"/>
                <a:gd name="T6" fmla="*/ 147 w 185"/>
                <a:gd name="T7" fmla="*/ 34 h 76"/>
                <a:gd name="T8" fmla="*/ 134 w 185"/>
                <a:gd name="T9" fmla="*/ 34 h 76"/>
                <a:gd name="T10" fmla="*/ 130 w 185"/>
                <a:gd name="T11" fmla="*/ 35 h 76"/>
                <a:gd name="T12" fmla="*/ 124 w 185"/>
                <a:gd name="T13" fmla="*/ 40 h 76"/>
                <a:gd name="T14" fmla="*/ 118 w 185"/>
                <a:gd name="T15" fmla="*/ 39 h 76"/>
                <a:gd name="T16" fmla="*/ 115 w 185"/>
                <a:gd name="T17" fmla="*/ 38 h 76"/>
                <a:gd name="T18" fmla="*/ 113 w 185"/>
                <a:gd name="T19" fmla="*/ 42 h 76"/>
                <a:gd name="T20" fmla="*/ 107 w 185"/>
                <a:gd name="T21" fmla="*/ 48 h 76"/>
                <a:gd name="T22" fmla="*/ 103 w 185"/>
                <a:gd name="T23" fmla="*/ 48 h 76"/>
                <a:gd name="T24" fmla="*/ 99 w 185"/>
                <a:gd name="T25" fmla="*/ 52 h 76"/>
                <a:gd name="T26" fmla="*/ 94 w 185"/>
                <a:gd name="T27" fmla="*/ 50 h 76"/>
                <a:gd name="T28" fmla="*/ 89 w 185"/>
                <a:gd name="T29" fmla="*/ 52 h 76"/>
                <a:gd name="T30" fmla="*/ 81 w 185"/>
                <a:gd name="T31" fmla="*/ 51 h 76"/>
                <a:gd name="T32" fmla="*/ 79 w 185"/>
                <a:gd name="T33" fmla="*/ 54 h 76"/>
                <a:gd name="T34" fmla="*/ 76 w 185"/>
                <a:gd name="T35" fmla="*/ 51 h 76"/>
                <a:gd name="T36" fmla="*/ 74 w 185"/>
                <a:gd name="T37" fmla="*/ 55 h 76"/>
                <a:gd name="T38" fmla="*/ 73 w 185"/>
                <a:gd name="T39" fmla="*/ 55 h 76"/>
                <a:gd name="T40" fmla="*/ 69 w 185"/>
                <a:gd name="T41" fmla="*/ 57 h 76"/>
                <a:gd name="T42" fmla="*/ 60 w 185"/>
                <a:gd name="T43" fmla="*/ 59 h 76"/>
                <a:gd name="T44" fmla="*/ 56 w 185"/>
                <a:gd name="T45" fmla="*/ 60 h 76"/>
                <a:gd name="T46" fmla="*/ 53 w 185"/>
                <a:gd name="T47" fmla="*/ 61 h 76"/>
                <a:gd name="T48" fmla="*/ 45 w 185"/>
                <a:gd name="T49" fmla="*/ 61 h 76"/>
                <a:gd name="T50" fmla="*/ 42 w 185"/>
                <a:gd name="T51" fmla="*/ 53 h 76"/>
                <a:gd name="T52" fmla="*/ 41 w 185"/>
                <a:gd name="T53" fmla="*/ 62 h 76"/>
                <a:gd name="T54" fmla="*/ 40 w 185"/>
                <a:gd name="T55" fmla="*/ 70 h 76"/>
                <a:gd name="T56" fmla="*/ 35 w 185"/>
                <a:gd name="T57" fmla="*/ 68 h 76"/>
                <a:gd name="T58" fmla="*/ 35 w 185"/>
                <a:gd name="T59" fmla="*/ 72 h 76"/>
                <a:gd name="T60" fmla="*/ 33 w 185"/>
                <a:gd name="T61" fmla="*/ 70 h 76"/>
                <a:gd name="T62" fmla="*/ 29 w 185"/>
                <a:gd name="T63" fmla="*/ 63 h 76"/>
                <a:gd name="T64" fmla="*/ 27 w 185"/>
                <a:gd name="T65" fmla="*/ 70 h 76"/>
                <a:gd name="T66" fmla="*/ 25 w 185"/>
                <a:gd name="T67" fmla="*/ 67 h 76"/>
                <a:gd name="T68" fmla="*/ 23 w 185"/>
                <a:gd name="T69" fmla="*/ 72 h 76"/>
                <a:gd name="T70" fmla="*/ 20 w 185"/>
                <a:gd name="T71" fmla="*/ 73 h 76"/>
                <a:gd name="T72" fmla="*/ 20 w 185"/>
                <a:gd name="T73" fmla="*/ 62 h 76"/>
                <a:gd name="T74" fmla="*/ 16 w 185"/>
                <a:gd name="T75" fmla="*/ 70 h 76"/>
                <a:gd name="T76" fmla="*/ 7 w 185"/>
                <a:gd name="T77" fmla="*/ 57 h 76"/>
                <a:gd name="T78" fmla="*/ 5 w 185"/>
                <a:gd name="T79" fmla="*/ 56 h 76"/>
                <a:gd name="T80" fmla="*/ 0 w 185"/>
                <a:gd name="T81" fmla="*/ 57 h 76"/>
                <a:gd name="T82" fmla="*/ 1 w 185"/>
                <a:gd name="T83" fmla="*/ 51 h 76"/>
                <a:gd name="T84" fmla="*/ 6 w 185"/>
                <a:gd name="T85" fmla="*/ 55 h 76"/>
                <a:gd name="T86" fmla="*/ 13 w 185"/>
                <a:gd name="T87" fmla="*/ 45 h 76"/>
                <a:gd name="T88" fmla="*/ 25 w 185"/>
                <a:gd name="T89" fmla="*/ 38 h 76"/>
                <a:gd name="T90" fmla="*/ 39 w 185"/>
                <a:gd name="T91" fmla="*/ 33 h 76"/>
                <a:gd name="T92" fmla="*/ 51 w 185"/>
                <a:gd name="T93" fmla="*/ 29 h 76"/>
                <a:gd name="T94" fmla="*/ 59 w 185"/>
                <a:gd name="T95" fmla="*/ 26 h 76"/>
                <a:gd name="T96" fmla="*/ 78 w 185"/>
                <a:gd name="T97" fmla="*/ 24 h 76"/>
                <a:gd name="T98" fmla="*/ 88 w 185"/>
                <a:gd name="T99" fmla="*/ 26 h 76"/>
                <a:gd name="T100" fmla="*/ 101 w 185"/>
                <a:gd name="T101" fmla="*/ 26 h 76"/>
                <a:gd name="T102" fmla="*/ 139 w 185"/>
                <a:gd name="T103" fmla="*/ 8 h 76"/>
                <a:gd name="T104" fmla="*/ 149 w 185"/>
                <a:gd name="T105" fmla="*/ 6 h 76"/>
                <a:gd name="T106" fmla="*/ 184 w 185"/>
                <a:gd name="T107" fmla="*/ 1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5" h="76">
                  <a:moveTo>
                    <a:pt x="184" y="16"/>
                  </a:moveTo>
                  <a:cubicBezTo>
                    <a:pt x="184" y="25"/>
                    <a:pt x="179" y="17"/>
                    <a:pt x="178" y="23"/>
                  </a:cubicBezTo>
                  <a:cubicBezTo>
                    <a:pt x="178" y="23"/>
                    <a:pt x="177" y="18"/>
                    <a:pt x="176" y="20"/>
                  </a:cubicBezTo>
                  <a:cubicBezTo>
                    <a:pt x="176" y="27"/>
                    <a:pt x="171" y="24"/>
                    <a:pt x="167" y="19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6" y="17"/>
                    <a:pt x="166" y="22"/>
                    <a:pt x="166" y="21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6" y="21"/>
                    <a:pt x="164" y="20"/>
                    <a:pt x="165" y="22"/>
                  </a:cubicBezTo>
                  <a:cubicBezTo>
                    <a:pt x="164" y="21"/>
                    <a:pt x="164" y="19"/>
                    <a:pt x="163" y="18"/>
                  </a:cubicBezTo>
                  <a:cubicBezTo>
                    <a:pt x="163" y="21"/>
                    <a:pt x="163" y="21"/>
                    <a:pt x="163" y="21"/>
                  </a:cubicBezTo>
                  <a:cubicBezTo>
                    <a:pt x="164" y="28"/>
                    <a:pt x="161" y="21"/>
                    <a:pt x="161" y="25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59" y="28"/>
                    <a:pt x="157" y="28"/>
                    <a:pt x="155" y="30"/>
                  </a:cubicBezTo>
                  <a:cubicBezTo>
                    <a:pt x="154" y="26"/>
                    <a:pt x="154" y="26"/>
                    <a:pt x="154" y="26"/>
                  </a:cubicBezTo>
                  <a:cubicBezTo>
                    <a:pt x="154" y="29"/>
                    <a:pt x="154" y="30"/>
                    <a:pt x="153" y="31"/>
                  </a:cubicBezTo>
                  <a:cubicBezTo>
                    <a:pt x="152" y="27"/>
                    <a:pt x="153" y="34"/>
                    <a:pt x="152" y="32"/>
                  </a:cubicBezTo>
                  <a:cubicBezTo>
                    <a:pt x="152" y="31"/>
                    <a:pt x="152" y="31"/>
                    <a:pt x="152" y="31"/>
                  </a:cubicBezTo>
                  <a:cubicBezTo>
                    <a:pt x="152" y="35"/>
                    <a:pt x="151" y="30"/>
                    <a:pt x="151" y="34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1" y="36"/>
                    <a:pt x="149" y="29"/>
                    <a:pt x="149" y="32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9" y="34"/>
                    <a:pt x="148" y="31"/>
                    <a:pt x="148" y="32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7" y="33"/>
                    <a:pt x="146" y="31"/>
                    <a:pt x="147" y="34"/>
                  </a:cubicBezTo>
                  <a:cubicBezTo>
                    <a:pt x="146" y="32"/>
                    <a:pt x="148" y="33"/>
                    <a:pt x="146" y="29"/>
                  </a:cubicBezTo>
                  <a:cubicBezTo>
                    <a:pt x="144" y="33"/>
                    <a:pt x="141" y="33"/>
                    <a:pt x="138" y="34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137" y="32"/>
                    <a:pt x="136" y="32"/>
                    <a:pt x="136" y="33"/>
                  </a:cubicBezTo>
                  <a:cubicBezTo>
                    <a:pt x="136" y="33"/>
                    <a:pt x="135" y="32"/>
                    <a:pt x="135" y="32"/>
                  </a:cubicBezTo>
                  <a:cubicBezTo>
                    <a:pt x="134" y="30"/>
                    <a:pt x="135" y="36"/>
                    <a:pt x="134" y="34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34" y="33"/>
                    <a:pt x="133" y="33"/>
                    <a:pt x="133" y="34"/>
                  </a:cubicBezTo>
                  <a:cubicBezTo>
                    <a:pt x="133" y="34"/>
                    <a:pt x="133" y="33"/>
                    <a:pt x="133" y="32"/>
                  </a:cubicBezTo>
                  <a:cubicBezTo>
                    <a:pt x="133" y="35"/>
                    <a:pt x="131" y="32"/>
                    <a:pt x="131" y="34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29" y="29"/>
                    <a:pt x="131" y="36"/>
                    <a:pt x="130" y="35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0" y="36"/>
                    <a:pt x="129" y="35"/>
                    <a:pt x="128" y="37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27" y="36"/>
                    <a:pt x="126" y="35"/>
                    <a:pt x="126" y="37"/>
                  </a:cubicBezTo>
                  <a:cubicBezTo>
                    <a:pt x="125" y="36"/>
                    <a:pt x="125" y="32"/>
                    <a:pt x="124" y="33"/>
                  </a:cubicBezTo>
                  <a:cubicBezTo>
                    <a:pt x="125" y="37"/>
                    <a:pt x="123" y="35"/>
                    <a:pt x="124" y="40"/>
                  </a:cubicBezTo>
                  <a:cubicBezTo>
                    <a:pt x="123" y="39"/>
                    <a:pt x="122" y="38"/>
                    <a:pt x="122" y="39"/>
                  </a:cubicBezTo>
                  <a:cubicBezTo>
                    <a:pt x="122" y="38"/>
                    <a:pt x="120" y="34"/>
                    <a:pt x="121" y="34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0" y="30"/>
                    <a:pt x="121" y="32"/>
                    <a:pt x="120" y="30"/>
                  </a:cubicBezTo>
                  <a:cubicBezTo>
                    <a:pt x="120" y="30"/>
                    <a:pt x="119" y="32"/>
                    <a:pt x="119" y="31"/>
                  </a:cubicBezTo>
                  <a:cubicBezTo>
                    <a:pt x="119" y="34"/>
                    <a:pt x="119" y="39"/>
                    <a:pt x="118" y="39"/>
                  </a:cubicBezTo>
                  <a:cubicBezTo>
                    <a:pt x="118" y="38"/>
                    <a:pt x="117" y="35"/>
                    <a:pt x="117" y="34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7" y="42"/>
                    <a:pt x="117" y="39"/>
                    <a:pt x="117" y="40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7" y="42"/>
                    <a:pt x="116" y="44"/>
                    <a:pt x="115" y="40"/>
                  </a:cubicBezTo>
                  <a:cubicBezTo>
                    <a:pt x="114" y="39"/>
                    <a:pt x="115" y="39"/>
                    <a:pt x="115" y="38"/>
                  </a:cubicBezTo>
                  <a:cubicBezTo>
                    <a:pt x="114" y="38"/>
                    <a:pt x="114" y="39"/>
                    <a:pt x="114" y="40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3" y="38"/>
                    <a:pt x="113" y="41"/>
                    <a:pt x="114" y="43"/>
                  </a:cubicBezTo>
                  <a:cubicBezTo>
                    <a:pt x="114" y="43"/>
                    <a:pt x="113" y="41"/>
                    <a:pt x="114" y="42"/>
                  </a:cubicBezTo>
                  <a:cubicBezTo>
                    <a:pt x="114" y="44"/>
                    <a:pt x="113" y="45"/>
                    <a:pt x="113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2" y="45"/>
                    <a:pt x="112" y="47"/>
                    <a:pt x="111" y="48"/>
                  </a:cubicBezTo>
                  <a:cubicBezTo>
                    <a:pt x="112" y="50"/>
                    <a:pt x="111" y="45"/>
                    <a:pt x="111" y="46"/>
                  </a:cubicBezTo>
                  <a:cubicBezTo>
                    <a:pt x="110" y="43"/>
                    <a:pt x="110" y="50"/>
                    <a:pt x="108" y="46"/>
                  </a:cubicBezTo>
                  <a:cubicBezTo>
                    <a:pt x="108" y="46"/>
                    <a:pt x="109" y="49"/>
                    <a:pt x="108" y="48"/>
                  </a:cubicBezTo>
                  <a:cubicBezTo>
                    <a:pt x="108" y="48"/>
                    <a:pt x="107" y="45"/>
                    <a:pt x="107" y="46"/>
                  </a:cubicBezTo>
                  <a:cubicBezTo>
                    <a:pt x="107" y="45"/>
                    <a:pt x="107" y="47"/>
                    <a:pt x="107" y="48"/>
                  </a:cubicBezTo>
                  <a:cubicBezTo>
                    <a:pt x="107" y="49"/>
                    <a:pt x="106" y="47"/>
                    <a:pt x="107" y="47"/>
                  </a:cubicBezTo>
                  <a:cubicBezTo>
                    <a:pt x="106" y="48"/>
                    <a:pt x="105" y="51"/>
                    <a:pt x="103" y="49"/>
                  </a:cubicBezTo>
                  <a:cubicBezTo>
                    <a:pt x="104" y="50"/>
                    <a:pt x="103" y="53"/>
                    <a:pt x="103" y="53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2" y="49"/>
                    <a:pt x="102" y="51"/>
                    <a:pt x="102" y="48"/>
                  </a:cubicBezTo>
                  <a:cubicBezTo>
                    <a:pt x="102" y="52"/>
                    <a:pt x="103" y="45"/>
                    <a:pt x="103" y="48"/>
                  </a:cubicBezTo>
                  <a:cubicBezTo>
                    <a:pt x="102" y="46"/>
                    <a:pt x="103" y="52"/>
                    <a:pt x="102" y="49"/>
                  </a:cubicBezTo>
                  <a:cubicBezTo>
                    <a:pt x="102" y="49"/>
                    <a:pt x="102" y="52"/>
                    <a:pt x="101" y="50"/>
                  </a:cubicBezTo>
                  <a:cubicBezTo>
                    <a:pt x="101" y="50"/>
                    <a:pt x="100" y="46"/>
                    <a:pt x="100" y="46"/>
                  </a:cubicBezTo>
                  <a:cubicBezTo>
                    <a:pt x="99" y="47"/>
                    <a:pt x="100" y="48"/>
                    <a:pt x="100" y="48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100" y="52"/>
                    <a:pt x="99" y="49"/>
                    <a:pt x="99" y="52"/>
                  </a:cubicBezTo>
                  <a:cubicBezTo>
                    <a:pt x="99" y="50"/>
                    <a:pt x="99" y="54"/>
                    <a:pt x="98" y="49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7" y="47"/>
                    <a:pt x="98" y="50"/>
                    <a:pt x="98" y="51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8" y="55"/>
                    <a:pt x="96" y="49"/>
                    <a:pt x="97" y="53"/>
                  </a:cubicBezTo>
                  <a:cubicBezTo>
                    <a:pt x="96" y="52"/>
                    <a:pt x="95" y="53"/>
                    <a:pt x="94" y="50"/>
                  </a:cubicBezTo>
                  <a:cubicBezTo>
                    <a:pt x="94" y="52"/>
                    <a:pt x="94" y="54"/>
                    <a:pt x="93" y="53"/>
                  </a:cubicBezTo>
                  <a:cubicBezTo>
                    <a:pt x="93" y="52"/>
                    <a:pt x="93" y="52"/>
                    <a:pt x="93" y="51"/>
                  </a:cubicBezTo>
                  <a:cubicBezTo>
                    <a:pt x="92" y="50"/>
                    <a:pt x="92" y="51"/>
                    <a:pt x="92" y="52"/>
                  </a:cubicBezTo>
                  <a:cubicBezTo>
                    <a:pt x="92" y="51"/>
                    <a:pt x="91" y="49"/>
                    <a:pt x="90" y="48"/>
                  </a:cubicBezTo>
                  <a:cubicBezTo>
                    <a:pt x="90" y="49"/>
                    <a:pt x="91" y="52"/>
                    <a:pt x="91" y="53"/>
                  </a:cubicBezTo>
                  <a:cubicBezTo>
                    <a:pt x="90" y="49"/>
                    <a:pt x="90" y="57"/>
                    <a:pt x="89" y="52"/>
                  </a:cubicBezTo>
                  <a:cubicBezTo>
                    <a:pt x="89" y="52"/>
                    <a:pt x="89" y="50"/>
                    <a:pt x="88" y="49"/>
                  </a:cubicBezTo>
                  <a:cubicBezTo>
                    <a:pt x="87" y="44"/>
                    <a:pt x="88" y="53"/>
                    <a:pt x="87" y="50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7" y="52"/>
                    <a:pt x="87" y="57"/>
                    <a:pt x="86" y="53"/>
                  </a:cubicBezTo>
                  <a:cubicBezTo>
                    <a:pt x="86" y="54"/>
                    <a:pt x="85" y="52"/>
                    <a:pt x="86" y="56"/>
                  </a:cubicBezTo>
                  <a:cubicBezTo>
                    <a:pt x="84" y="52"/>
                    <a:pt x="83" y="58"/>
                    <a:pt x="81" y="51"/>
                  </a:cubicBezTo>
                  <a:cubicBezTo>
                    <a:pt x="81" y="52"/>
                    <a:pt x="81" y="51"/>
                    <a:pt x="81" y="53"/>
                  </a:cubicBezTo>
                  <a:cubicBezTo>
                    <a:pt x="82" y="55"/>
                    <a:pt x="81" y="52"/>
                    <a:pt x="82" y="53"/>
                  </a:cubicBezTo>
                  <a:cubicBezTo>
                    <a:pt x="82" y="53"/>
                    <a:pt x="82" y="54"/>
                    <a:pt x="82" y="55"/>
                  </a:cubicBezTo>
                  <a:cubicBezTo>
                    <a:pt x="81" y="54"/>
                    <a:pt x="81" y="54"/>
                    <a:pt x="81" y="50"/>
                  </a:cubicBezTo>
                  <a:cubicBezTo>
                    <a:pt x="79" y="48"/>
                    <a:pt x="81" y="57"/>
                    <a:pt x="80" y="56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78" y="56"/>
                    <a:pt x="78" y="53"/>
                    <a:pt x="77" y="51"/>
                  </a:cubicBezTo>
                  <a:cubicBezTo>
                    <a:pt x="77" y="51"/>
                    <a:pt x="76" y="51"/>
                    <a:pt x="77" y="53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2"/>
                    <a:pt x="76" y="51"/>
                    <a:pt x="75" y="52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5" y="50"/>
                    <a:pt x="75" y="51"/>
                    <a:pt x="75" y="51"/>
                  </a:cubicBezTo>
                  <a:cubicBezTo>
                    <a:pt x="75" y="53"/>
                    <a:pt x="76" y="54"/>
                    <a:pt x="76" y="54"/>
                  </a:cubicBezTo>
                  <a:cubicBezTo>
                    <a:pt x="76" y="55"/>
                    <a:pt x="76" y="55"/>
                    <a:pt x="76" y="57"/>
                  </a:cubicBezTo>
                  <a:cubicBezTo>
                    <a:pt x="75" y="54"/>
                    <a:pt x="75" y="55"/>
                    <a:pt x="74" y="55"/>
                  </a:cubicBezTo>
                  <a:cubicBezTo>
                    <a:pt x="74" y="54"/>
                    <a:pt x="74" y="57"/>
                    <a:pt x="74" y="57"/>
                  </a:cubicBezTo>
                  <a:cubicBezTo>
                    <a:pt x="74" y="56"/>
                    <a:pt x="74" y="57"/>
                    <a:pt x="74" y="55"/>
                  </a:cubicBezTo>
                  <a:cubicBezTo>
                    <a:pt x="74" y="54"/>
                    <a:pt x="74" y="56"/>
                    <a:pt x="74" y="55"/>
                  </a:cubicBezTo>
                  <a:cubicBezTo>
                    <a:pt x="74" y="54"/>
                    <a:pt x="73" y="52"/>
                    <a:pt x="73" y="53"/>
                  </a:cubicBezTo>
                  <a:cubicBezTo>
                    <a:pt x="73" y="55"/>
                    <a:pt x="74" y="59"/>
                    <a:pt x="73" y="57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3" y="57"/>
                    <a:pt x="71" y="55"/>
                    <a:pt x="72" y="58"/>
                  </a:cubicBezTo>
                  <a:cubicBezTo>
                    <a:pt x="72" y="59"/>
                    <a:pt x="71" y="57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0" y="55"/>
                    <a:pt x="70" y="56"/>
                    <a:pt x="70" y="58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7"/>
                    <a:pt x="69" y="57"/>
                    <a:pt x="69" y="59"/>
                  </a:cubicBezTo>
                  <a:cubicBezTo>
                    <a:pt x="68" y="57"/>
                    <a:pt x="67" y="50"/>
                    <a:pt x="67" y="53"/>
                  </a:cubicBezTo>
                  <a:cubicBezTo>
                    <a:pt x="67" y="53"/>
                    <a:pt x="67" y="57"/>
                    <a:pt x="67" y="59"/>
                  </a:cubicBezTo>
                  <a:cubicBezTo>
                    <a:pt x="66" y="57"/>
                    <a:pt x="66" y="62"/>
                    <a:pt x="64" y="58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3" y="59"/>
                    <a:pt x="62" y="64"/>
                    <a:pt x="60" y="59"/>
                  </a:cubicBezTo>
                  <a:cubicBezTo>
                    <a:pt x="60" y="58"/>
                    <a:pt x="60" y="57"/>
                    <a:pt x="59" y="55"/>
                  </a:cubicBezTo>
                  <a:cubicBezTo>
                    <a:pt x="59" y="57"/>
                    <a:pt x="59" y="53"/>
                    <a:pt x="59" y="57"/>
                  </a:cubicBezTo>
                  <a:cubicBezTo>
                    <a:pt x="60" y="59"/>
                    <a:pt x="60" y="60"/>
                    <a:pt x="60" y="61"/>
                  </a:cubicBezTo>
                  <a:cubicBezTo>
                    <a:pt x="60" y="62"/>
                    <a:pt x="58" y="62"/>
                    <a:pt x="58" y="60"/>
                  </a:cubicBezTo>
                  <a:cubicBezTo>
                    <a:pt x="58" y="63"/>
                    <a:pt x="58" y="63"/>
                    <a:pt x="58" y="63"/>
                  </a:cubicBezTo>
                  <a:cubicBezTo>
                    <a:pt x="57" y="59"/>
                    <a:pt x="57" y="59"/>
                    <a:pt x="56" y="60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1"/>
                    <a:pt x="57" y="65"/>
                    <a:pt x="56" y="63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5" y="62"/>
                    <a:pt x="55" y="65"/>
                    <a:pt x="54" y="64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3" y="61"/>
                    <a:pt x="53" y="63"/>
                    <a:pt x="53" y="64"/>
                  </a:cubicBezTo>
                  <a:cubicBezTo>
                    <a:pt x="52" y="62"/>
                    <a:pt x="52" y="62"/>
                    <a:pt x="51" y="59"/>
                  </a:cubicBezTo>
                  <a:cubicBezTo>
                    <a:pt x="51" y="66"/>
                    <a:pt x="48" y="67"/>
                    <a:pt x="47" y="67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6" y="63"/>
                    <a:pt x="47" y="68"/>
                    <a:pt x="46" y="67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4" y="60"/>
                    <a:pt x="45" y="64"/>
                    <a:pt x="44" y="65"/>
                  </a:cubicBezTo>
                  <a:cubicBezTo>
                    <a:pt x="45" y="67"/>
                    <a:pt x="45" y="64"/>
                    <a:pt x="45" y="67"/>
                  </a:cubicBezTo>
                  <a:cubicBezTo>
                    <a:pt x="45" y="67"/>
                    <a:pt x="44" y="65"/>
                    <a:pt x="44" y="68"/>
                  </a:cubicBezTo>
                  <a:cubicBezTo>
                    <a:pt x="44" y="67"/>
                    <a:pt x="44" y="65"/>
                    <a:pt x="43" y="63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2" y="61"/>
                    <a:pt x="43" y="58"/>
                    <a:pt x="42" y="53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1"/>
                    <a:pt x="42" y="50"/>
                    <a:pt x="41" y="49"/>
                  </a:cubicBezTo>
                  <a:cubicBezTo>
                    <a:pt x="41" y="51"/>
                    <a:pt x="41" y="55"/>
                    <a:pt x="42" y="57"/>
                  </a:cubicBezTo>
                  <a:cubicBezTo>
                    <a:pt x="41" y="58"/>
                    <a:pt x="43" y="65"/>
                    <a:pt x="42" y="64"/>
                  </a:cubicBezTo>
                  <a:cubicBezTo>
                    <a:pt x="41" y="63"/>
                    <a:pt x="42" y="64"/>
                    <a:pt x="42" y="61"/>
                  </a:cubicBezTo>
                  <a:cubicBezTo>
                    <a:pt x="41" y="59"/>
                    <a:pt x="41" y="63"/>
                    <a:pt x="41" y="62"/>
                  </a:cubicBezTo>
                  <a:cubicBezTo>
                    <a:pt x="41" y="63"/>
                    <a:pt x="41" y="66"/>
                    <a:pt x="41" y="67"/>
                  </a:cubicBezTo>
                  <a:cubicBezTo>
                    <a:pt x="40" y="66"/>
                    <a:pt x="41" y="64"/>
                    <a:pt x="40" y="64"/>
                  </a:cubicBezTo>
                  <a:cubicBezTo>
                    <a:pt x="40" y="66"/>
                    <a:pt x="40" y="67"/>
                    <a:pt x="41" y="68"/>
                  </a:cubicBezTo>
                  <a:cubicBezTo>
                    <a:pt x="41" y="73"/>
                    <a:pt x="40" y="67"/>
                    <a:pt x="40" y="71"/>
                  </a:cubicBezTo>
                  <a:cubicBezTo>
                    <a:pt x="39" y="68"/>
                    <a:pt x="40" y="64"/>
                    <a:pt x="39" y="62"/>
                  </a:cubicBezTo>
                  <a:cubicBezTo>
                    <a:pt x="39" y="65"/>
                    <a:pt x="38" y="66"/>
                    <a:pt x="40" y="70"/>
                  </a:cubicBezTo>
                  <a:cubicBezTo>
                    <a:pt x="39" y="70"/>
                    <a:pt x="39" y="67"/>
                    <a:pt x="39" y="66"/>
                  </a:cubicBezTo>
                  <a:cubicBezTo>
                    <a:pt x="38" y="64"/>
                    <a:pt x="39" y="71"/>
                    <a:pt x="37" y="65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8" y="67"/>
                    <a:pt x="37" y="67"/>
                    <a:pt x="37" y="65"/>
                  </a:cubicBezTo>
                  <a:cubicBezTo>
                    <a:pt x="36" y="65"/>
                    <a:pt x="36" y="69"/>
                    <a:pt x="36" y="65"/>
                  </a:cubicBezTo>
                  <a:cubicBezTo>
                    <a:pt x="35" y="65"/>
                    <a:pt x="35" y="65"/>
                    <a:pt x="35" y="68"/>
                  </a:cubicBezTo>
                  <a:cubicBezTo>
                    <a:pt x="36" y="70"/>
                    <a:pt x="36" y="66"/>
                    <a:pt x="37" y="70"/>
                  </a:cubicBezTo>
                  <a:cubicBezTo>
                    <a:pt x="36" y="67"/>
                    <a:pt x="36" y="71"/>
                    <a:pt x="36" y="72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5" y="71"/>
                    <a:pt x="35" y="71"/>
                    <a:pt x="35" y="72"/>
                  </a:cubicBezTo>
                  <a:cubicBezTo>
                    <a:pt x="35" y="71"/>
                    <a:pt x="35" y="70"/>
                    <a:pt x="35" y="70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4" y="74"/>
                    <a:pt x="34" y="68"/>
                    <a:pt x="33" y="69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3" y="65"/>
                    <a:pt x="33" y="66"/>
                  </a:cubicBezTo>
                  <a:cubicBezTo>
                    <a:pt x="33" y="68"/>
                    <a:pt x="33" y="71"/>
                    <a:pt x="33" y="73"/>
                  </a:cubicBezTo>
                  <a:cubicBezTo>
                    <a:pt x="33" y="74"/>
                    <a:pt x="33" y="70"/>
                    <a:pt x="33" y="73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69"/>
                    <a:pt x="32" y="66"/>
                    <a:pt x="31" y="66"/>
                  </a:cubicBezTo>
                  <a:cubicBezTo>
                    <a:pt x="31" y="67"/>
                    <a:pt x="31" y="70"/>
                    <a:pt x="32" y="72"/>
                  </a:cubicBezTo>
                  <a:cubicBezTo>
                    <a:pt x="32" y="72"/>
                    <a:pt x="31" y="70"/>
                    <a:pt x="31" y="69"/>
                  </a:cubicBezTo>
                  <a:cubicBezTo>
                    <a:pt x="31" y="69"/>
                    <a:pt x="32" y="71"/>
                    <a:pt x="31" y="73"/>
                  </a:cubicBezTo>
                  <a:cubicBezTo>
                    <a:pt x="31" y="71"/>
                    <a:pt x="30" y="69"/>
                    <a:pt x="29" y="67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59"/>
                    <a:pt x="28" y="60"/>
                    <a:pt x="28" y="57"/>
                  </a:cubicBezTo>
                  <a:cubicBezTo>
                    <a:pt x="27" y="56"/>
                    <a:pt x="27" y="58"/>
                    <a:pt x="27" y="59"/>
                  </a:cubicBezTo>
                  <a:cubicBezTo>
                    <a:pt x="29" y="64"/>
                    <a:pt x="27" y="66"/>
                    <a:pt x="28" y="71"/>
                  </a:cubicBezTo>
                  <a:cubicBezTo>
                    <a:pt x="28" y="72"/>
                    <a:pt x="26" y="59"/>
                    <a:pt x="26" y="67"/>
                  </a:cubicBezTo>
                  <a:cubicBezTo>
                    <a:pt x="27" y="68"/>
                    <a:pt x="27" y="72"/>
                    <a:pt x="27" y="70"/>
                  </a:cubicBezTo>
                  <a:cubicBezTo>
                    <a:pt x="26" y="70"/>
                    <a:pt x="27" y="75"/>
                    <a:pt x="26" y="73"/>
                  </a:cubicBezTo>
                  <a:cubicBezTo>
                    <a:pt x="27" y="71"/>
                    <a:pt x="25" y="69"/>
                    <a:pt x="25" y="66"/>
                  </a:cubicBezTo>
                  <a:cubicBezTo>
                    <a:pt x="26" y="67"/>
                    <a:pt x="26" y="67"/>
                    <a:pt x="26" y="66"/>
                  </a:cubicBezTo>
                  <a:cubicBezTo>
                    <a:pt x="25" y="64"/>
                    <a:pt x="25" y="61"/>
                    <a:pt x="25" y="61"/>
                  </a:cubicBezTo>
                  <a:cubicBezTo>
                    <a:pt x="24" y="62"/>
                    <a:pt x="24" y="62"/>
                    <a:pt x="24" y="65"/>
                  </a:cubicBezTo>
                  <a:cubicBezTo>
                    <a:pt x="25" y="67"/>
                    <a:pt x="25" y="64"/>
                    <a:pt x="25" y="67"/>
                  </a:cubicBezTo>
                  <a:cubicBezTo>
                    <a:pt x="24" y="68"/>
                    <a:pt x="24" y="64"/>
                    <a:pt x="24" y="69"/>
                  </a:cubicBezTo>
                  <a:cubicBezTo>
                    <a:pt x="25" y="69"/>
                    <a:pt x="25" y="71"/>
                    <a:pt x="25" y="73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2"/>
                    <a:pt x="25" y="76"/>
                    <a:pt x="24" y="76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3" y="69"/>
                    <a:pt x="25" y="73"/>
                    <a:pt x="24" y="68"/>
                  </a:cubicBezTo>
                  <a:cubicBezTo>
                    <a:pt x="23" y="68"/>
                    <a:pt x="23" y="71"/>
                    <a:pt x="23" y="70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1" y="62"/>
                    <a:pt x="21" y="66"/>
                  </a:cubicBezTo>
                  <a:cubicBezTo>
                    <a:pt x="21" y="67"/>
                    <a:pt x="21" y="68"/>
                    <a:pt x="22" y="69"/>
                  </a:cubicBezTo>
                  <a:cubicBezTo>
                    <a:pt x="21" y="70"/>
                    <a:pt x="21" y="72"/>
                    <a:pt x="20" y="73"/>
                  </a:cubicBezTo>
                  <a:cubicBezTo>
                    <a:pt x="20" y="69"/>
                    <a:pt x="19" y="72"/>
                    <a:pt x="19" y="68"/>
                  </a:cubicBezTo>
                  <a:cubicBezTo>
                    <a:pt x="20" y="71"/>
                    <a:pt x="21" y="70"/>
                    <a:pt x="21" y="67"/>
                  </a:cubicBezTo>
                  <a:cubicBezTo>
                    <a:pt x="20" y="62"/>
                    <a:pt x="22" y="67"/>
                    <a:pt x="21" y="62"/>
                  </a:cubicBezTo>
                  <a:cubicBezTo>
                    <a:pt x="20" y="62"/>
                    <a:pt x="20" y="58"/>
                    <a:pt x="19" y="55"/>
                  </a:cubicBezTo>
                  <a:cubicBezTo>
                    <a:pt x="19" y="55"/>
                    <a:pt x="19" y="56"/>
                    <a:pt x="19" y="57"/>
                  </a:cubicBezTo>
                  <a:cubicBezTo>
                    <a:pt x="19" y="60"/>
                    <a:pt x="19" y="59"/>
                    <a:pt x="20" y="62"/>
                  </a:cubicBezTo>
                  <a:cubicBezTo>
                    <a:pt x="19" y="62"/>
                    <a:pt x="18" y="63"/>
                    <a:pt x="18" y="66"/>
                  </a:cubicBezTo>
                  <a:cubicBezTo>
                    <a:pt x="18" y="65"/>
                    <a:pt x="18" y="62"/>
                    <a:pt x="18" y="62"/>
                  </a:cubicBezTo>
                  <a:cubicBezTo>
                    <a:pt x="17" y="63"/>
                    <a:pt x="16" y="62"/>
                    <a:pt x="15" y="62"/>
                  </a:cubicBezTo>
                  <a:cubicBezTo>
                    <a:pt x="16" y="66"/>
                    <a:pt x="14" y="63"/>
                    <a:pt x="15" y="67"/>
                  </a:cubicBezTo>
                  <a:cubicBezTo>
                    <a:pt x="16" y="67"/>
                    <a:pt x="17" y="71"/>
                    <a:pt x="17" y="73"/>
                  </a:cubicBezTo>
                  <a:cubicBezTo>
                    <a:pt x="16" y="72"/>
                    <a:pt x="16" y="71"/>
                    <a:pt x="16" y="70"/>
                  </a:cubicBezTo>
                  <a:cubicBezTo>
                    <a:pt x="16" y="72"/>
                    <a:pt x="15" y="66"/>
                    <a:pt x="15" y="70"/>
                  </a:cubicBezTo>
                  <a:cubicBezTo>
                    <a:pt x="16" y="68"/>
                    <a:pt x="14" y="64"/>
                    <a:pt x="14" y="61"/>
                  </a:cubicBezTo>
                  <a:cubicBezTo>
                    <a:pt x="14" y="63"/>
                    <a:pt x="14" y="58"/>
                    <a:pt x="13" y="59"/>
                  </a:cubicBezTo>
                  <a:cubicBezTo>
                    <a:pt x="13" y="61"/>
                    <a:pt x="12" y="62"/>
                    <a:pt x="12" y="63"/>
                  </a:cubicBezTo>
                  <a:cubicBezTo>
                    <a:pt x="10" y="60"/>
                    <a:pt x="9" y="63"/>
                    <a:pt x="9" y="64"/>
                  </a:cubicBezTo>
                  <a:cubicBezTo>
                    <a:pt x="8" y="62"/>
                    <a:pt x="8" y="58"/>
                    <a:pt x="7" y="57"/>
                  </a:cubicBezTo>
                  <a:cubicBezTo>
                    <a:pt x="6" y="58"/>
                    <a:pt x="8" y="62"/>
                    <a:pt x="7" y="60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60"/>
                    <a:pt x="5" y="57"/>
                    <a:pt x="6" y="62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9"/>
                    <a:pt x="5" y="59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4" y="53"/>
                    <a:pt x="4" y="56"/>
                    <a:pt x="3" y="56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3" y="61"/>
                    <a:pt x="2" y="59"/>
                    <a:pt x="2" y="60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56"/>
                    <a:pt x="0" y="55"/>
                    <a:pt x="0" y="5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2"/>
                    <a:pt x="0" y="54"/>
                    <a:pt x="1" y="56"/>
                  </a:cubicBezTo>
                  <a:cubicBezTo>
                    <a:pt x="2" y="58"/>
                    <a:pt x="2" y="57"/>
                    <a:pt x="2" y="55"/>
                  </a:cubicBezTo>
                  <a:cubicBezTo>
                    <a:pt x="2" y="55"/>
                    <a:pt x="2" y="55"/>
                    <a:pt x="2" y="56"/>
                  </a:cubicBezTo>
                  <a:cubicBezTo>
                    <a:pt x="1" y="53"/>
                    <a:pt x="1" y="53"/>
                    <a:pt x="1" y="51"/>
                  </a:cubicBezTo>
                  <a:cubicBezTo>
                    <a:pt x="1" y="51"/>
                    <a:pt x="1" y="50"/>
                    <a:pt x="1" y="51"/>
                  </a:cubicBezTo>
                  <a:cubicBezTo>
                    <a:pt x="1" y="49"/>
                    <a:pt x="1" y="49"/>
                    <a:pt x="2" y="49"/>
                  </a:cubicBezTo>
                  <a:cubicBezTo>
                    <a:pt x="2" y="50"/>
                    <a:pt x="2" y="51"/>
                    <a:pt x="2" y="52"/>
                  </a:cubicBezTo>
                  <a:cubicBezTo>
                    <a:pt x="2" y="49"/>
                    <a:pt x="2" y="48"/>
                    <a:pt x="3" y="48"/>
                  </a:cubicBezTo>
                  <a:cubicBezTo>
                    <a:pt x="4" y="52"/>
                    <a:pt x="4" y="46"/>
                    <a:pt x="5" y="47"/>
                  </a:cubicBezTo>
                  <a:cubicBezTo>
                    <a:pt x="5" y="50"/>
                    <a:pt x="5" y="52"/>
                    <a:pt x="5" y="54"/>
                  </a:cubicBezTo>
                  <a:cubicBezTo>
                    <a:pt x="5" y="55"/>
                    <a:pt x="5" y="54"/>
                    <a:pt x="6" y="55"/>
                  </a:cubicBezTo>
                  <a:cubicBezTo>
                    <a:pt x="6" y="53"/>
                    <a:pt x="5" y="49"/>
                    <a:pt x="6" y="48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49"/>
                    <a:pt x="6" y="45"/>
                    <a:pt x="7" y="46"/>
                  </a:cubicBezTo>
                  <a:cubicBezTo>
                    <a:pt x="8" y="47"/>
                    <a:pt x="9" y="47"/>
                    <a:pt x="10" y="47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4"/>
                    <a:pt x="12" y="47"/>
                    <a:pt x="13" y="45"/>
                  </a:cubicBezTo>
                  <a:cubicBezTo>
                    <a:pt x="14" y="47"/>
                    <a:pt x="15" y="42"/>
                    <a:pt x="16" y="46"/>
                  </a:cubicBezTo>
                  <a:cubicBezTo>
                    <a:pt x="18" y="44"/>
                    <a:pt x="19" y="42"/>
                    <a:pt x="22" y="42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3"/>
                    <a:pt x="22" y="47"/>
                    <a:pt x="23" y="47"/>
                  </a:cubicBezTo>
                  <a:cubicBezTo>
                    <a:pt x="22" y="44"/>
                    <a:pt x="23" y="43"/>
                    <a:pt x="23" y="41"/>
                  </a:cubicBezTo>
                  <a:cubicBezTo>
                    <a:pt x="24" y="44"/>
                    <a:pt x="25" y="41"/>
                    <a:pt x="25" y="38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36"/>
                    <a:pt x="27" y="40"/>
                    <a:pt x="29" y="40"/>
                  </a:cubicBezTo>
                  <a:cubicBezTo>
                    <a:pt x="29" y="41"/>
                    <a:pt x="29" y="43"/>
                    <a:pt x="30" y="43"/>
                  </a:cubicBezTo>
                  <a:cubicBezTo>
                    <a:pt x="30" y="39"/>
                    <a:pt x="30" y="39"/>
                    <a:pt x="30" y="37"/>
                  </a:cubicBezTo>
                  <a:cubicBezTo>
                    <a:pt x="31" y="37"/>
                    <a:pt x="32" y="38"/>
                    <a:pt x="33" y="39"/>
                  </a:cubicBezTo>
                  <a:cubicBezTo>
                    <a:pt x="35" y="33"/>
                    <a:pt x="38" y="36"/>
                    <a:pt x="39" y="33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2" y="29"/>
                    <a:pt x="45" y="34"/>
                    <a:pt x="47" y="31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8" y="37"/>
                    <a:pt x="49" y="34"/>
                    <a:pt x="48" y="31"/>
                  </a:cubicBezTo>
                  <a:cubicBezTo>
                    <a:pt x="49" y="32"/>
                    <a:pt x="49" y="28"/>
                    <a:pt x="50" y="32"/>
                  </a:cubicBezTo>
                  <a:cubicBezTo>
                    <a:pt x="51" y="33"/>
                    <a:pt x="51" y="30"/>
                    <a:pt x="51" y="29"/>
                  </a:cubicBezTo>
                  <a:cubicBezTo>
                    <a:pt x="53" y="31"/>
                    <a:pt x="53" y="30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2"/>
                    <a:pt x="54" y="32"/>
                  </a:cubicBezTo>
                  <a:cubicBezTo>
                    <a:pt x="55" y="31"/>
                    <a:pt x="56" y="33"/>
                    <a:pt x="55" y="28"/>
                  </a:cubicBezTo>
                  <a:cubicBezTo>
                    <a:pt x="57" y="30"/>
                    <a:pt x="57" y="25"/>
                    <a:pt x="59" y="29"/>
                  </a:cubicBezTo>
                  <a:cubicBezTo>
                    <a:pt x="59" y="27"/>
                    <a:pt x="59" y="27"/>
                    <a:pt x="59" y="26"/>
                  </a:cubicBezTo>
                  <a:cubicBezTo>
                    <a:pt x="60" y="25"/>
                    <a:pt x="62" y="28"/>
                    <a:pt x="63" y="26"/>
                  </a:cubicBezTo>
                  <a:cubicBezTo>
                    <a:pt x="63" y="26"/>
                    <a:pt x="63" y="28"/>
                    <a:pt x="63" y="28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5" y="22"/>
                    <a:pt x="67" y="28"/>
                    <a:pt x="69" y="27"/>
                  </a:cubicBezTo>
                  <a:cubicBezTo>
                    <a:pt x="71" y="23"/>
                    <a:pt x="75" y="24"/>
                    <a:pt x="78" y="23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0"/>
                    <a:pt x="81" y="28"/>
                    <a:pt x="80" y="22"/>
                  </a:cubicBezTo>
                  <a:cubicBezTo>
                    <a:pt x="81" y="23"/>
                    <a:pt x="81" y="22"/>
                    <a:pt x="81" y="24"/>
                  </a:cubicBezTo>
                  <a:cubicBezTo>
                    <a:pt x="82" y="21"/>
                    <a:pt x="84" y="27"/>
                    <a:pt x="85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6" y="26"/>
                    <a:pt x="86" y="22"/>
                    <a:pt x="88" y="24"/>
                  </a:cubicBezTo>
                  <a:cubicBezTo>
                    <a:pt x="88" y="25"/>
                    <a:pt x="88" y="25"/>
                    <a:pt x="88" y="26"/>
                  </a:cubicBezTo>
                  <a:cubicBezTo>
                    <a:pt x="89" y="28"/>
                    <a:pt x="88" y="21"/>
                    <a:pt x="89" y="26"/>
                  </a:cubicBezTo>
                  <a:cubicBezTo>
                    <a:pt x="89" y="26"/>
                    <a:pt x="89" y="24"/>
                    <a:pt x="89" y="24"/>
                  </a:cubicBezTo>
                  <a:cubicBezTo>
                    <a:pt x="92" y="26"/>
                    <a:pt x="94" y="22"/>
                    <a:pt x="96" y="20"/>
                  </a:cubicBezTo>
                  <a:cubicBezTo>
                    <a:pt x="99" y="23"/>
                    <a:pt x="98" y="29"/>
                    <a:pt x="99" y="25"/>
                  </a:cubicBezTo>
                  <a:cubicBezTo>
                    <a:pt x="99" y="26"/>
                    <a:pt x="99" y="23"/>
                    <a:pt x="99" y="24"/>
                  </a:cubicBezTo>
                  <a:cubicBezTo>
                    <a:pt x="99" y="22"/>
                    <a:pt x="101" y="29"/>
                    <a:pt x="101" y="26"/>
                  </a:cubicBezTo>
                  <a:cubicBezTo>
                    <a:pt x="100" y="23"/>
                    <a:pt x="101" y="25"/>
                    <a:pt x="100" y="23"/>
                  </a:cubicBezTo>
                  <a:cubicBezTo>
                    <a:pt x="102" y="24"/>
                    <a:pt x="103" y="27"/>
                    <a:pt x="103" y="25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1"/>
                    <a:pt x="105" y="24"/>
                    <a:pt x="105" y="18"/>
                  </a:cubicBezTo>
                  <a:cubicBezTo>
                    <a:pt x="111" y="16"/>
                    <a:pt x="116" y="12"/>
                    <a:pt x="121" y="10"/>
                  </a:cubicBezTo>
                  <a:cubicBezTo>
                    <a:pt x="127" y="10"/>
                    <a:pt x="132" y="7"/>
                    <a:pt x="139" y="8"/>
                  </a:cubicBezTo>
                  <a:cubicBezTo>
                    <a:pt x="141" y="12"/>
                    <a:pt x="141" y="12"/>
                    <a:pt x="142" y="10"/>
                  </a:cubicBezTo>
                  <a:cubicBezTo>
                    <a:pt x="142" y="12"/>
                    <a:pt x="142" y="12"/>
                    <a:pt x="142" y="12"/>
                  </a:cubicBezTo>
                  <a:cubicBezTo>
                    <a:pt x="142" y="8"/>
                    <a:pt x="143" y="11"/>
                    <a:pt x="143" y="8"/>
                  </a:cubicBezTo>
                  <a:cubicBezTo>
                    <a:pt x="145" y="8"/>
                    <a:pt x="147" y="6"/>
                    <a:pt x="149" y="6"/>
                  </a:cubicBezTo>
                  <a:cubicBezTo>
                    <a:pt x="149" y="6"/>
                    <a:pt x="149" y="9"/>
                    <a:pt x="149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50" y="7"/>
                    <a:pt x="150" y="7"/>
                    <a:pt x="150" y="7"/>
                  </a:cubicBezTo>
                  <a:cubicBezTo>
                    <a:pt x="150" y="7"/>
                    <a:pt x="150" y="5"/>
                    <a:pt x="149" y="4"/>
                  </a:cubicBezTo>
                  <a:cubicBezTo>
                    <a:pt x="154" y="0"/>
                    <a:pt x="161" y="5"/>
                    <a:pt x="166" y="3"/>
                  </a:cubicBezTo>
                  <a:cubicBezTo>
                    <a:pt x="167" y="4"/>
                    <a:pt x="169" y="3"/>
                    <a:pt x="170" y="2"/>
                  </a:cubicBezTo>
                  <a:cubicBezTo>
                    <a:pt x="175" y="5"/>
                    <a:pt x="180" y="8"/>
                    <a:pt x="183" y="4"/>
                  </a:cubicBezTo>
                  <a:cubicBezTo>
                    <a:pt x="183" y="4"/>
                    <a:pt x="185" y="13"/>
                    <a:pt x="18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67"/>
            <p:cNvSpPr/>
            <p:nvPr/>
          </p:nvSpPr>
          <p:spPr bwMode="auto">
            <a:xfrm>
              <a:off x="3754438" y="1462088"/>
              <a:ext cx="3175" cy="25400"/>
            </a:xfrm>
            <a:custGeom>
              <a:avLst/>
              <a:gdLst>
                <a:gd name="T0" fmla="*/ 0 w 1"/>
                <a:gd name="T1" fmla="*/ 0 h 6"/>
                <a:gd name="T2" fmla="*/ 1 w 1"/>
                <a:gd name="T3" fmla="*/ 6 h 6"/>
                <a:gd name="T4" fmla="*/ 0 w 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1" y="2"/>
                    <a:pt x="1" y="3"/>
                    <a:pt x="1" y="6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68"/>
            <p:cNvSpPr/>
            <p:nvPr/>
          </p:nvSpPr>
          <p:spPr bwMode="auto">
            <a:xfrm>
              <a:off x="3821113" y="1530350"/>
              <a:ext cx="4763" cy="12700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2 h 3"/>
                <a:gd name="T4" fmla="*/ 0 w 1"/>
                <a:gd name="T5" fmla="*/ 3 h 3"/>
                <a:gd name="T6" fmla="*/ 0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69"/>
            <p:cNvSpPr/>
            <p:nvPr/>
          </p:nvSpPr>
          <p:spPr bwMode="auto">
            <a:xfrm>
              <a:off x="3833813" y="1533525"/>
              <a:ext cx="4763" cy="17462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1 w 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2"/>
                    <a:pt x="1" y="3"/>
                    <a:pt x="0" y="4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70"/>
            <p:cNvSpPr/>
            <p:nvPr/>
          </p:nvSpPr>
          <p:spPr bwMode="auto">
            <a:xfrm>
              <a:off x="3856038" y="1558925"/>
              <a:ext cx="4763" cy="12700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2"/>
                    <a:pt x="1" y="3"/>
                    <a:pt x="0" y="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71"/>
            <p:cNvSpPr/>
            <p:nvPr/>
          </p:nvSpPr>
          <p:spPr bwMode="auto">
            <a:xfrm>
              <a:off x="3856038" y="1546225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72"/>
            <p:cNvSpPr/>
            <p:nvPr/>
          </p:nvSpPr>
          <p:spPr bwMode="auto">
            <a:xfrm>
              <a:off x="3886201" y="1555750"/>
              <a:ext cx="3175" cy="15875"/>
            </a:xfrm>
            <a:custGeom>
              <a:avLst/>
              <a:gdLst>
                <a:gd name="T0" fmla="*/ 0 w 1"/>
                <a:gd name="T1" fmla="*/ 1 h 4"/>
                <a:gd name="T2" fmla="*/ 1 w 1"/>
                <a:gd name="T3" fmla="*/ 2 h 4"/>
                <a:gd name="T4" fmla="*/ 0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1"/>
                  </a:moveTo>
                  <a:cubicBezTo>
                    <a:pt x="0" y="1"/>
                    <a:pt x="0" y="0"/>
                    <a:pt x="1" y="2"/>
                  </a:cubicBezTo>
                  <a:cubicBezTo>
                    <a:pt x="1" y="0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73"/>
            <p:cNvSpPr/>
            <p:nvPr/>
          </p:nvSpPr>
          <p:spPr bwMode="auto">
            <a:xfrm>
              <a:off x="3898901" y="1546225"/>
              <a:ext cx="3175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1" y="1"/>
                    <a:pt x="1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74"/>
            <p:cNvSpPr/>
            <p:nvPr/>
          </p:nvSpPr>
          <p:spPr bwMode="auto">
            <a:xfrm>
              <a:off x="4135438" y="1474788"/>
              <a:ext cx="0" cy="7937"/>
            </a:xfrm>
            <a:custGeom>
              <a:avLst/>
              <a:gdLst>
                <a:gd name="T0" fmla="*/ 3 h 5"/>
                <a:gd name="T1" fmla="*/ 5 h 5"/>
                <a:gd name="T2" fmla="*/ 0 h 5"/>
                <a:gd name="T3" fmla="*/ 3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3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75"/>
            <p:cNvSpPr/>
            <p:nvPr/>
          </p:nvSpPr>
          <p:spPr bwMode="auto">
            <a:xfrm>
              <a:off x="4241801" y="1452563"/>
              <a:ext cx="4763" cy="14287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3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0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76"/>
            <p:cNvSpPr/>
            <p:nvPr/>
          </p:nvSpPr>
          <p:spPr bwMode="auto">
            <a:xfrm>
              <a:off x="4289426" y="1398588"/>
              <a:ext cx="3175" cy="15875"/>
            </a:xfrm>
            <a:custGeom>
              <a:avLst/>
              <a:gdLst>
                <a:gd name="T0" fmla="*/ 2 w 2"/>
                <a:gd name="T1" fmla="*/ 10 h 10"/>
                <a:gd name="T2" fmla="*/ 2 w 2"/>
                <a:gd name="T3" fmla="*/ 10 h 10"/>
                <a:gd name="T4" fmla="*/ 0 w 2"/>
                <a:gd name="T5" fmla="*/ 0 h 10"/>
                <a:gd name="T6" fmla="*/ 2 w 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lnTo>
                    <a:pt x="2" y="10"/>
                  </a:lnTo>
                  <a:lnTo>
                    <a:pt x="0" y="0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77"/>
            <p:cNvSpPr/>
            <p:nvPr/>
          </p:nvSpPr>
          <p:spPr bwMode="auto">
            <a:xfrm>
              <a:off x="3516313" y="2643188"/>
              <a:ext cx="4763" cy="12700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2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1"/>
                    <a:pt x="0" y="3"/>
                    <a:pt x="0" y="2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78"/>
            <p:cNvSpPr/>
            <p:nvPr/>
          </p:nvSpPr>
          <p:spPr bwMode="auto">
            <a:xfrm>
              <a:off x="3511551" y="2652713"/>
              <a:ext cx="823913" cy="646112"/>
            </a:xfrm>
            <a:custGeom>
              <a:avLst/>
              <a:gdLst>
                <a:gd name="T0" fmla="*/ 166 w 194"/>
                <a:gd name="T1" fmla="*/ 132 h 152"/>
                <a:gd name="T2" fmla="*/ 160 w 194"/>
                <a:gd name="T3" fmla="*/ 128 h 152"/>
                <a:gd name="T4" fmla="*/ 145 w 194"/>
                <a:gd name="T5" fmla="*/ 124 h 152"/>
                <a:gd name="T6" fmla="*/ 141 w 194"/>
                <a:gd name="T7" fmla="*/ 120 h 152"/>
                <a:gd name="T8" fmla="*/ 133 w 194"/>
                <a:gd name="T9" fmla="*/ 107 h 152"/>
                <a:gd name="T10" fmla="*/ 129 w 194"/>
                <a:gd name="T11" fmla="*/ 104 h 152"/>
                <a:gd name="T12" fmla="*/ 120 w 194"/>
                <a:gd name="T13" fmla="*/ 101 h 152"/>
                <a:gd name="T14" fmla="*/ 116 w 194"/>
                <a:gd name="T15" fmla="*/ 95 h 152"/>
                <a:gd name="T16" fmla="*/ 115 w 194"/>
                <a:gd name="T17" fmla="*/ 90 h 152"/>
                <a:gd name="T18" fmla="*/ 110 w 194"/>
                <a:gd name="T19" fmla="*/ 91 h 152"/>
                <a:gd name="T20" fmla="*/ 101 w 194"/>
                <a:gd name="T21" fmla="*/ 88 h 152"/>
                <a:gd name="T22" fmla="*/ 97 w 194"/>
                <a:gd name="T23" fmla="*/ 85 h 152"/>
                <a:gd name="T24" fmla="*/ 92 w 194"/>
                <a:gd name="T25" fmla="*/ 84 h 152"/>
                <a:gd name="T26" fmla="*/ 89 w 194"/>
                <a:gd name="T27" fmla="*/ 78 h 152"/>
                <a:gd name="T28" fmla="*/ 83 w 194"/>
                <a:gd name="T29" fmla="*/ 75 h 152"/>
                <a:gd name="T30" fmla="*/ 78 w 194"/>
                <a:gd name="T31" fmla="*/ 67 h 152"/>
                <a:gd name="T32" fmla="*/ 74 w 194"/>
                <a:gd name="T33" fmla="*/ 67 h 152"/>
                <a:gd name="T34" fmla="*/ 73 w 194"/>
                <a:gd name="T35" fmla="*/ 62 h 152"/>
                <a:gd name="T36" fmla="*/ 69 w 194"/>
                <a:gd name="T37" fmla="*/ 63 h 152"/>
                <a:gd name="T38" fmla="*/ 67 w 194"/>
                <a:gd name="T39" fmla="*/ 62 h 152"/>
                <a:gd name="T40" fmla="*/ 64 w 194"/>
                <a:gd name="T41" fmla="*/ 60 h 152"/>
                <a:gd name="T42" fmla="*/ 54 w 194"/>
                <a:gd name="T43" fmla="*/ 54 h 152"/>
                <a:gd name="T44" fmla="*/ 50 w 194"/>
                <a:gd name="T45" fmla="*/ 51 h 152"/>
                <a:gd name="T46" fmla="*/ 47 w 194"/>
                <a:gd name="T47" fmla="*/ 49 h 152"/>
                <a:gd name="T48" fmla="*/ 40 w 194"/>
                <a:gd name="T49" fmla="*/ 43 h 152"/>
                <a:gd name="T50" fmla="*/ 43 w 194"/>
                <a:gd name="T51" fmla="*/ 35 h 152"/>
                <a:gd name="T52" fmla="*/ 35 w 194"/>
                <a:gd name="T53" fmla="*/ 40 h 152"/>
                <a:gd name="T54" fmla="*/ 28 w 194"/>
                <a:gd name="T55" fmla="*/ 45 h 152"/>
                <a:gd name="T56" fmla="*/ 26 w 194"/>
                <a:gd name="T57" fmla="*/ 41 h 152"/>
                <a:gd name="T58" fmla="*/ 23 w 194"/>
                <a:gd name="T59" fmla="*/ 43 h 152"/>
                <a:gd name="T60" fmla="*/ 23 w 194"/>
                <a:gd name="T61" fmla="*/ 40 h 152"/>
                <a:gd name="T62" fmla="*/ 24 w 194"/>
                <a:gd name="T63" fmla="*/ 31 h 152"/>
                <a:gd name="T64" fmla="*/ 17 w 194"/>
                <a:gd name="T65" fmla="*/ 36 h 152"/>
                <a:gd name="T66" fmla="*/ 18 w 194"/>
                <a:gd name="T67" fmla="*/ 32 h 152"/>
                <a:gd name="T68" fmla="*/ 13 w 194"/>
                <a:gd name="T69" fmla="*/ 34 h 152"/>
                <a:gd name="T70" fmla="*/ 10 w 194"/>
                <a:gd name="T71" fmla="*/ 33 h 152"/>
                <a:gd name="T72" fmla="*/ 16 w 194"/>
                <a:gd name="T73" fmla="*/ 24 h 152"/>
                <a:gd name="T74" fmla="*/ 8 w 194"/>
                <a:gd name="T75" fmla="*/ 27 h 152"/>
                <a:gd name="T76" fmla="*/ 7 w 194"/>
                <a:gd name="T77" fmla="*/ 12 h 152"/>
                <a:gd name="T78" fmla="*/ 5 w 194"/>
                <a:gd name="T79" fmla="*/ 8 h 152"/>
                <a:gd name="T80" fmla="*/ 0 w 194"/>
                <a:gd name="T81" fmla="*/ 6 h 152"/>
                <a:gd name="T82" fmla="*/ 5 w 194"/>
                <a:gd name="T83" fmla="*/ 2 h 152"/>
                <a:gd name="T84" fmla="*/ 7 w 194"/>
                <a:gd name="T85" fmla="*/ 9 h 152"/>
                <a:gd name="T86" fmla="*/ 21 w 194"/>
                <a:gd name="T87" fmla="*/ 6 h 152"/>
                <a:gd name="T88" fmla="*/ 38 w 194"/>
                <a:gd name="T89" fmla="*/ 11 h 152"/>
                <a:gd name="T90" fmla="*/ 55 w 194"/>
                <a:gd name="T91" fmla="*/ 18 h 152"/>
                <a:gd name="T92" fmla="*/ 69 w 194"/>
                <a:gd name="T93" fmla="*/ 26 h 152"/>
                <a:gd name="T94" fmla="*/ 79 w 194"/>
                <a:gd name="T95" fmla="*/ 31 h 152"/>
                <a:gd name="T96" fmla="*/ 96 w 194"/>
                <a:gd name="T97" fmla="*/ 47 h 152"/>
                <a:gd name="T98" fmla="*/ 104 w 194"/>
                <a:gd name="T99" fmla="*/ 58 h 152"/>
                <a:gd name="T100" fmla="*/ 113 w 194"/>
                <a:gd name="T101" fmla="*/ 70 h 152"/>
                <a:gd name="T102" fmla="*/ 158 w 194"/>
                <a:gd name="T103" fmla="*/ 98 h 152"/>
                <a:gd name="T104" fmla="*/ 167 w 194"/>
                <a:gd name="T105" fmla="*/ 108 h 152"/>
                <a:gd name="T106" fmla="*/ 183 w 194"/>
                <a:gd name="T107" fmla="*/ 14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4" h="152">
                  <a:moveTo>
                    <a:pt x="183" y="148"/>
                  </a:moveTo>
                  <a:cubicBezTo>
                    <a:pt x="176" y="152"/>
                    <a:pt x="179" y="144"/>
                    <a:pt x="173" y="145"/>
                  </a:cubicBezTo>
                  <a:cubicBezTo>
                    <a:pt x="172" y="145"/>
                    <a:pt x="176" y="142"/>
                    <a:pt x="175" y="142"/>
                  </a:cubicBezTo>
                  <a:cubicBezTo>
                    <a:pt x="168" y="145"/>
                    <a:pt x="167" y="139"/>
                    <a:pt x="168" y="133"/>
                  </a:cubicBezTo>
                  <a:cubicBezTo>
                    <a:pt x="170" y="132"/>
                    <a:pt x="170" y="132"/>
                    <a:pt x="170" y="132"/>
                  </a:cubicBezTo>
                  <a:cubicBezTo>
                    <a:pt x="170" y="131"/>
                    <a:pt x="166" y="133"/>
                    <a:pt x="166" y="132"/>
                  </a:cubicBezTo>
                  <a:cubicBezTo>
                    <a:pt x="167" y="132"/>
                    <a:pt x="167" y="132"/>
                    <a:pt x="168" y="131"/>
                  </a:cubicBezTo>
                  <a:cubicBezTo>
                    <a:pt x="166" y="132"/>
                    <a:pt x="166" y="131"/>
                    <a:pt x="164" y="132"/>
                  </a:cubicBezTo>
                  <a:cubicBezTo>
                    <a:pt x="167" y="128"/>
                    <a:pt x="167" y="128"/>
                    <a:pt x="167" y="128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59" y="134"/>
                    <a:pt x="163" y="128"/>
                    <a:pt x="159" y="129"/>
                  </a:cubicBezTo>
                  <a:cubicBezTo>
                    <a:pt x="160" y="128"/>
                    <a:pt x="160" y="128"/>
                    <a:pt x="160" y="128"/>
                  </a:cubicBezTo>
                  <a:cubicBezTo>
                    <a:pt x="156" y="129"/>
                    <a:pt x="154" y="126"/>
                    <a:pt x="151" y="126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51" y="125"/>
                    <a:pt x="150" y="125"/>
                    <a:pt x="149" y="125"/>
                  </a:cubicBezTo>
                  <a:cubicBezTo>
                    <a:pt x="151" y="122"/>
                    <a:pt x="146" y="126"/>
                    <a:pt x="147" y="124"/>
                  </a:cubicBezTo>
                  <a:cubicBezTo>
                    <a:pt x="147" y="123"/>
                    <a:pt x="147" y="123"/>
                    <a:pt x="147" y="123"/>
                  </a:cubicBezTo>
                  <a:cubicBezTo>
                    <a:pt x="144" y="125"/>
                    <a:pt x="148" y="121"/>
                    <a:pt x="145" y="124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43" y="125"/>
                    <a:pt x="147" y="119"/>
                    <a:pt x="145" y="121"/>
                  </a:cubicBezTo>
                  <a:cubicBezTo>
                    <a:pt x="145" y="121"/>
                    <a:pt x="145" y="121"/>
                    <a:pt x="145" y="121"/>
                  </a:cubicBezTo>
                  <a:cubicBezTo>
                    <a:pt x="143" y="122"/>
                    <a:pt x="145" y="120"/>
                    <a:pt x="144" y="120"/>
                  </a:cubicBez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4" y="118"/>
                    <a:pt x="141" y="120"/>
                  </a:cubicBezTo>
                  <a:cubicBezTo>
                    <a:pt x="143" y="118"/>
                    <a:pt x="143" y="120"/>
                    <a:pt x="146" y="117"/>
                  </a:cubicBezTo>
                  <a:cubicBezTo>
                    <a:pt x="140" y="117"/>
                    <a:pt x="138" y="113"/>
                    <a:pt x="135" y="111"/>
                  </a:cubicBezTo>
                  <a:cubicBezTo>
                    <a:pt x="136" y="109"/>
                    <a:pt x="136" y="109"/>
                    <a:pt x="137" y="108"/>
                  </a:cubicBezTo>
                  <a:cubicBezTo>
                    <a:pt x="136" y="108"/>
                    <a:pt x="136" y="107"/>
                    <a:pt x="134" y="109"/>
                  </a:cubicBezTo>
                  <a:cubicBezTo>
                    <a:pt x="134" y="109"/>
                    <a:pt x="135" y="107"/>
                    <a:pt x="135" y="107"/>
                  </a:cubicBezTo>
                  <a:cubicBezTo>
                    <a:pt x="136" y="105"/>
                    <a:pt x="132" y="109"/>
                    <a:pt x="133" y="107"/>
                  </a:cubicBezTo>
                  <a:cubicBezTo>
                    <a:pt x="135" y="105"/>
                    <a:pt x="135" y="105"/>
                    <a:pt x="135" y="105"/>
                  </a:cubicBezTo>
                  <a:cubicBezTo>
                    <a:pt x="133" y="107"/>
                    <a:pt x="132" y="106"/>
                    <a:pt x="131" y="106"/>
                  </a:cubicBezTo>
                  <a:cubicBezTo>
                    <a:pt x="132" y="106"/>
                    <a:pt x="132" y="105"/>
                    <a:pt x="133" y="105"/>
                  </a:cubicBezTo>
                  <a:cubicBezTo>
                    <a:pt x="130" y="106"/>
                    <a:pt x="132" y="103"/>
                    <a:pt x="130" y="104"/>
                  </a:cubicBezTo>
                  <a:cubicBezTo>
                    <a:pt x="132" y="103"/>
                    <a:pt x="132" y="103"/>
                    <a:pt x="132" y="103"/>
                  </a:cubicBezTo>
                  <a:cubicBezTo>
                    <a:pt x="133" y="100"/>
                    <a:pt x="129" y="106"/>
                    <a:pt x="129" y="104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28" y="104"/>
                    <a:pt x="127" y="102"/>
                    <a:pt x="126" y="103"/>
                  </a:cubicBezTo>
                  <a:cubicBezTo>
                    <a:pt x="126" y="102"/>
                    <a:pt x="126" y="102"/>
                    <a:pt x="126" y="102"/>
                  </a:cubicBezTo>
                  <a:cubicBezTo>
                    <a:pt x="125" y="102"/>
                    <a:pt x="125" y="100"/>
                    <a:pt x="123" y="101"/>
                  </a:cubicBezTo>
                  <a:cubicBezTo>
                    <a:pt x="124" y="100"/>
                    <a:pt x="127" y="97"/>
                    <a:pt x="126" y="97"/>
                  </a:cubicBezTo>
                  <a:cubicBezTo>
                    <a:pt x="123" y="100"/>
                    <a:pt x="123" y="97"/>
                    <a:pt x="120" y="101"/>
                  </a:cubicBezTo>
                  <a:cubicBezTo>
                    <a:pt x="120" y="100"/>
                    <a:pt x="120" y="97"/>
                    <a:pt x="119" y="98"/>
                  </a:cubicBezTo>
                  <a:cubicBezTo>
                    <a:pt x="120" y="97"/>
                    <a:pt x="122" y="94"/>
                    <a:pt x="123" y="94"/>
                  </a:cubicBezTo>
                  <a:cubicBezTo>
                    <a:pt x="124" y="92"/>
                    <a:pt x="124" y="92"/>
                    <a:pt x="124" y="92"/>
                  </a:cubicBezTo>
                  <a:cubicBezTo>
                    <a:pt x="125" y="91"/>
                    <a:pt x="124" y="93"/>
                    <a:pt x="126" y="91"/>
                  </a:cubicBezTo>
                  <a:cubicBezTo>
                    <a:pt x="125" y="91"/>
                    <a:pt x="123" y="92"/>
                    <a:pt x="123" y="91"/>
                  </a:cubicBezTo>
                  <a:cubicBezTo>
                    <a:pt x="121" y="92"/>
                    <a:pt x="117" y="95"/>
                    <a:pt x="116" y="95"/>
                  </a:cubicBezTo>
                  <a:cubicBezTo>
                    <a:pt x="118" y="94"/>
                    <a:pt x="119" y="91"/>
                    <a:pt x="120" y="91"/>
                  </a:cubicBezTo>
                  <a:cubicBezTo>
                    <a:pt x="113" y="96"/>
                    <a:pt x="113" y="96"/>
                    <a:pt x="113" y="96"/>
                  </a:cubicBezTo>
                  <a:cubicBezTo>
                    <a:pt x="113" y="96"/>
                    <a:pt x="115" y="93"/>
                    <a:pt x="114" y="94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95"/>
                    <a:pt x="110" y="95"/>
                    <a:pt x="113" y="92"/>
                  </a:cubicBezTo>
                  <a:cubicBezTo>
                    <a:pt x="114" y="91"/>
                    <a:pt x="114" y="92"/>
                    <a:pt x="115" y="90"/>
                  </a:cubicBezTo>
                  <a:cubicBezTo>
                    <a:pt x="114" y="90"/>
                    <a:pt x="113" y="91"/>
                    <a:pt x="113" y="90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13" y="89"/>
                    <a:pt x="111" y="90"/>
                    <a:pt x="110" y="92"/>
                  </a:cubicBezTo>
                  <a:cubicBezTo>
                    <a:pt x="110" y="93"/>
                    <a:pt x="111" y="91"/>
                    <a:pt x="111" y="92"/>
                  </a:cubicBezTo>
                  <a:cubicBezTo>
                    <a:pt x="109" y="93"/>
                    <a:pt x="108" y="93"/>
                    <a:pt x="107" y="93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07" y="93"/>
                    <a:pt x="105" y="93"/>
                    <a:pt x="104" y="93"/>
                  </a:cubicBezTo>
                  <a:cubicBezTo>
                    <a:pt x="102" y="94"/>
                    <a:pt x="106" y="91"/>
                    <a:pt x="106" y="91"/>
                  </a:cubicBezTo>
                  <a:cubicBezTo>
                    <a:pt x="106" y="89"/>
                    <a:pt x="101" y="92"/>
                    <a:pt x="103" y="89"/>
                  </a:cubicBezTo>
                  <a:cubicBezTo>
                    <a:pt x="103" y="89"/>
                    <a:pt x="101" y="91"/>
                    <a:pt x="101" y="90"/>
                  </a:cubicBezTo>
                  <a:cubicBezTo>
                    <a:pt x="101" y="90"/>
                    <a:pt x="103" y="88"/>
                    <a:pt x="102" y="88"/>
                  </a:cubicBezTo>
                  <a:cubicBezTo>
                    <a:pt x="103" y="87"/>
                    <a:pt x="101" y="88"/>
                    <a:pt x="101" y="88"/>
                  </a:cubicBezTo>
                  <a:cubicBezTo>
                    <a:pt x="100" y="89"/>
                    <a:pt x="101" y="88"/>
                    <a:pt x="101" y="88"/>
                  </a:cubicBezTo>
                  <a:cubicBezTo>
                    <a:pt x="100" y="88"/>
                    <a:pt x="97" y="89"/>
                    <a:pt x="97" y="86"/>
                  </a:cubicBezTo>
                  <a:cubicBezTo>
                    <a:pt x="96" y="87"/>
                    <a:pt x="94" y="88"/>
                    <a:pt x="94" y="88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6" y="85"/>
                    <a:pt x="95" y="86"/>
                    <a:pt x="96" y="84"/>
                  </a:cubicBezTo>
                  <a:cubicBezTo>
                    <a:pt x="93" y="86"/>
                    <a:pt x="100" y="84"/>
                    <a:pt x="97" y="85"/>
                  </a:cubicBezTo>
                  <a:cubicBezTo>
                    <a:pt x="99" y="83"/>
                    <a:pt x="94" y="87"/>
                    <a:pt x="96" y="85"/>
                  </a:cubicBezTo>
                  <a:cubicBezTo>
                    <a:pt x="96" y="84"/>
                    <a:pt x="93" y="86"/>
                    <a:pt x="94" y="84"/>
                  </a:cubicBezTo>
                  <a:cubicBezTo>
                    <a:pt x="94" y="84"/>
                    <a:pt x="97" y="82"/>
                    <a:pt x="97" y="81"/>
                  </a:cubicBezTo>
                  <a:cubicBezTo>
                    <a:pt x="96" y="81"/>
                    <a:pt x="96" y="82"/>
                    <a:pt x="95" y="82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2" y="85"/>
                    <a:pt x="93" y="82"/>
                    <a:pt x="92" y="84"/>
                  </a:cubicBezTo>
                  <a:cubicBezTo>
                    <a:pt x="93" y="83"/>
                    <a:pt x="90" y="84"/>
                    <a:pt x="93" y="81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4" y="79"/>
                    <a:pt x="92" y="81"/>
                    <a:pt x="91" y="82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88" y="84"/>
                    <a:pt x="91" y="80"/>
                    <a:pt x="88" y="82"/>
                  </a:cubicBezTo>
                  <a:cubicBezTo>
                    <a:pt x="89" y="80"/>
                    <a:pt x="87" y="81"/>
                    <a:pt x="89" y="78"/>
                  </a:cubicBezTo>
                  <a:cubicBezTo>
                    <a:pt x="87" y="79"/>
                    <a:pt x="86" y="80"/>
                    <a:pt x="86" y="79"/>
                  </a:cubicBezTo>
                  <a:cubicBezTo>
                    <a:pt x="86" y="78"/>
                    <a:pt x="86" y="78"/>
                    <a:pt x="87" y="78"/>
                  </a:cubicBezTo>
                  <a:cubicBezTo>
                    <a:pt x="88" y="76"/>
                    <a:pt x="87" y="77"/>
                    <a:pt x="86" y="77"/>
                  </a:cubicBezTo>
                  <a:cubicBezTo>
                    <a:pt x="87" y="77"/>
                    <a:pt x="87" y="75"/>
                    <a:pt x="88" y="73"/>
                  </a:cubicBezTo>
                  <a:cubicBezTo>
                    <a:pt x="86" y="74"/>
                    <a:pt x="85" y="76"/>
                    <a:pt x="84" y="77"/>
                  </a:cubicBezTo>
                  <a:cubicBezTo>
                    <a:pt x="87" y="73"/>
                    <a:pt x="80" y="78"/>
                    <a:pt x="83" y="75"/>
                  </a:cubicBezTo>
                  <a:cubicBezTo>
                    <a:pt x="83" y="74"/>
                    <a:pt x="85" y="73"/>
                    <a:pt x="85" y="72"/>
                  </a:cubicBezTo>
                  <a:cubicBezTo>
                    <a:pt x="88" y="68"/>
                    <a:pt x="82" y="74"/>
                    <a:pt x="83" y="72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2" y="73"/>
                    <a:pt x="78" y="76"/>
                    <a:pt x="81" y="73"/>
                  </a:cubicBezTo>
                  <a:cubicBezTo>
                    <a:pt x="79" y="74"/>
                    <a:pt x="81" y="71"/>
                    <a:pt x="78" y="74"/>
                  </a:cubicBezTo>
                  <a:cubicBezTo>
                    <a:pt x="79" y="70"/>
                    <a:pt x="74" y="73"/>
                    <a:pt x="78" y="67"/>
                  </a:cubicBezTo>
                  <a:cubicBezTo>
                    <a:pt x="77" y="68"/>
                    <a:pt x="77" y="67"/>
                    <a:pt x="76" y="68"/>
                  </a:cubicBezTo>
                  <a:cubicBezTo>
                    <a:pt x="75" y="70"/>
                    <a:pt x="78" y="67"/>
                    <a:pt x="77" y="69"/>
                  </a:cubicBezTo>
                  <a:cubicBezTo>
                    <a:pt x="76" y="69"/>
                    <a:pt x="76" y="69"/>
                    <a:pt x="75" y="70"/>
                  </a:cubicBezTo>
                  <a:cubicBezTo>
                    <a:pt x="76" y="69"/>
                    <a:pt x="75" y="68"/>
                    <a:pt x="78" y="66"/>
                  </a:cubicBezTo>
                  <a:cubicBezTo>
                    <a:pt x="79" y="64"/>
                    <a:pt x="73" y="71"/>
                    <a:pt x="73" y="69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1" y="67"/>
                    <a:pt x="73" y="65"/>
                    <a:pt x="75" y="63"/>
                  </a:cubicBezTo>
                  <a:cubicBezTo>
                    <a:pt x="74" y="63"/>
                    <a:pt x="74" y="63"/>
                    <a:pt x="73" y="64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3" y="63"/>
                    <a:pt x="73" y="62"/>
                    <a:pt x="72" y="63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4" y="61"/>
                    <a:pt x="73" y="61"/>
                    <a:pt x="72" y="61"/>
                  </a:cubicBezTo>
                  <a:cubicBezTo>
                    <a:pt x="71" y="63"/>
                    <a:pt x="71" y="64"/>
                    <a:pt x="71" y="64"/>
                  </a:cubicBezTo>
                  <a:cubicBezTo>
                    <a:pt x="70" y="65"/>
                    <a:pt x="70" y="65"/>
                    <a:pt x="69" y="66"/>
                  </a:cubicBezTo>
                  <a:cubicBezTo>
                    <a:pt x="71" y="64"/>
                    <a:pt x="70" y="64"/>
                    <a:pt x="70" y="63"/>
                  </a:cubicBezTo>
                  <a:cubicBezTo>
                    <a:pt x="70" y="62"/>
                    <a:pt x="68" y="65"/>
                    <a:pt x="68" y="65"/>
                  </a:cubicBezTo>
                  <a:cubicBezTo>
                    <a:pt x="69" y="63"/>
                    <a:pt x="67" y="64"/>
                    <a:pt x="69" y="63"/>
                  </a:cubicBezTo>
                  <a:cubicBezTo>
                    <a:pt x="69" y="62"/>
                    <a:pt x="68" y="64"/>
                    <a:pt x="69" y="63"/>
                  </a:cubicBezTo>
                  <a:cubicBezTo>
                    <a:pt x="70" y="62"/>
                    <a:pt x="71" y="60"/>
                    <a:pt x="70" y="61"/>
                  </a:cubicBezTo>
                  <a:cubicBezTo>
                    <a:pt x="68" y="62"/>
                    <a:pt x="66" y="65"/>
                    <a:pt x="67" y="64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63"/>
                    <a:pt x="67" y="61"/>
                    <a:pt x="65" y="63"/>
                  </a:cubicBezTo>
                  <a:cubicBezTo>
                    <a:pt x="64" y="63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6" y="59"/>
                    <a:pt x="65" y="60"/>
                    <a:pt x="63" y="61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4" y="60"/>
                    <a:pt x="63" y="60"/>
                    <a:pt x="62" y="61"/>
                  </a:cubicBezTo>
                  <a:cubicBezTo>
                    <a:pt x="62" y="59"/>
                    <a:pt x="67" y="53"/>
                    <a:pt x="65" y="55"/>
                  </a:cubicBezTo>
                  <a:cubicBezTo>
                    <a:pt x="64" y="55"/>
                    <a:pt x="61" y="58"/>
                    <a:pt x="61" y="60"/>
                  </a:cubicBezTo>
                  <a:cubicBezTo>
                    <a:pt x="61" y="58"/>
                    <a:pt x="57" y="60"/>
                    <a:pt x="59" y="57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6" y="56"/>
                    <a:pt x="52" y="58"/>
                    <a:pt x="54" y="54"/>
                  </a:cubicBezTo>
                  <a:cubicBezTo>
                    <a:pt x="55" y="53"/>
                    <a:pt x="56" y="52"/>
                    <a:pt x="57" y="51"/>
                  </a:cubicBezTo>
                  <a:cubicBezTo>
                    <a:pt x="55" y="52"/>
                    <a:pt x="58" y="48"/>
                    <a:pt x="55" y="51"/>
                  </a:cubicBezTo>
                  <a:cubicBezTo>
                    <a:pt x="54" y="53"/>
                    <a:pt x="53" y="54"/>
                    <a:pt x="53" y="55"/>
                  </a:cubicBezTo>
                  <a:cubicBezTo>
                    <a:pt x="52" y="56"/>
                    <a:pt x="50" y="55"/>
                    <a:pt x="51" y="53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2" y="52"/>
                    <a:pt x="52" y="51"/>
                    <a:pt x="50" y="51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49" y="52"/>
                    <a:pt x="47" y="55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8" y="52"/>
                    <a:pt x="45" y="54"/>
                    <a:pt x="46" y="52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5" y="50"/>
                    <a:pt x="45" y="51"/>
                  </a:cubicBezTo>
                  <a:cubicBezTo>
                    <a:pt x="46" y="49"/>
                    <a:pt x="45" y="49"/>
                    <a:pt x="46" y="46"/>
                  </a:cubicBezTo>
                  <a:cubicBezTo>
                    <a:pt x="41" y="51"/>
                    <a:pt x="39" y="49"/>
                    <a:pt x="37" y="48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9" y="45"/>
                    <a:pt x="37" y="49"/>
                    <a:pt x="37" y="47"/>
                  </a:cubicBezTo>
                  <a:cubicBezTo>
                    <a:pt x="38" y="46"/>
                    <a:pt x="38" y="44"/>
                    <a:pt x="40" y="43"/>
                  </a:cubicBezTo>
                  <a:cubicBezTo>
                    <a:pt x="40" y="41"/>
                    <a:pt x="37" y="45"/>
                    <a:pt x="37" y="45"/>
                  </a:cubicBezTo>
                  <a:cubicBezTo>
                    <a:pt x="35" y="47"/>
                    <a:pt x="38" y="44"/>
                    <a:pt x="36" y="46"/>
                  </a:cubicBezTo>
                  <a:cubicBezTo>
                    <a:pt x="36" y="47"/>
                    <a:pt x="36" y="44"/>
                    <a:pt x="34" y="47"/>
                  </a:cubicBezTo>
                  <a:cubicBezTo>
                    <a:pt x="35" y="46"/>
                    <a:pt x="36" y="44"/>
                    <a:pt x="37" y="43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7" y="41"/>
                    <a:pt x="41" y="39"/>
                    <a:pt x="43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4" y="32"/>
                    <a:pt x="45" y="33"/>
                    <a:pt x="45" y="31"/>
                  </a:cubicBezTo>
                  <a:cubicBezTo>
                    <a:pt x="44" y="32"/>
                    <a:pt x="41" y="36"/>
                    <a:pt x="40" y="37"/>
                  </a:cubicBezTo>
                  <a:cubicBezTo>
                    <a:pt x="39" y="37"/>
                    <a:pt x="35" y="43"/>
                    <a:pt x="35" y="42"/>
                  </a:cubicBezTo>
                  <a:cubicBezTo>
                    <a:pt x="35" y="41"/>
                    <a:pt x="36" y="43"/>
                    <a:pt x="37" y="40"/>
                  </a:cubicBezTo>
                  <a:cubicBezTo>
                    <a:pt x="38" y="38"/>
                    <a:pt x="35" y="41"/>
                    <a:pt x="35" y="40"/>
                  </a:cubicBezTo>
                  <a:cubicBezTo>
                    <a:pt x="35" y="41"/>
                    <a:pt x="33" y="44"/>
                    <a:pt x="32" y="44"/>
                  </a:cubicBezTo>
                  <a:cubicBezTo>
                    <a:pt x="33" y="42"/>
                    <a:pt x="34" y="42"/>
                    <a:pt x="34" y="41"/>
                  </a:cubicBezTo>
                  <a:cubicBezTo>
                    <a:pt x="33" y="42"/>
                    <a:pt x="31" y="43"/>
                    <a:pt x="31" y="45"/>
                  </a:cubicBezTo>
                  <a:cubicBezTo>
                    <a:pt x="29" y="48"/>
                    <a:pt x="31" y="43"/>
                    <a:pt x="29" y="46"/>
                  </a:cubicBezTo>
                  <a:cubicBezTo>
                    <a:pt x="30" y="43"/>
                    <a:pt x="33" y="40"/>
                    <a:pt x="33" y="39"/>
                  </a:cubicBezTo>
                  <a:cubicBezTo>
                    <a:pt x="32" y="41"/>
                    <a:pt x="30" y="41"/>
                    <a:pt x="28" y="45"/>
                  </a:cubicBezTo>
                  <a:cubicBezTo>
                    <a:pt x="29" y="44"/>
                    <a:pt x="30" y="42"/>
                    <a:pt x="31" y="41"/>
                  </a:cubicBezTo>
                  <a:cubicBezTo>
                    <a:pt x="32" y="39"/>
                    <a:pt x="27" y="45"/>
                    <a:pt x="30" y="40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9" y="41"/>
                    <a:pt x="29" y="41"/>
                    <a:pt x="30" y="39"/>
                  </a:cubicBezTo>
                  <a:cubicBezTo>
                    <a:pt x="29" y="39"/>
                    <a:pt x="26" y="42"/>
                    <a:pt x="29" y="38"/>
                  </a:cubicBezTo>
                  <a:cubicBezTo>
                    <a:pt x="28" y="38"/>
                    <a:pt x="28" y="38"/>
                    <a:pt x="26" y="41"/>
                  </a:cubicBezTo>
                  <a:cubicBezTo>
                    <a:pt x="26" y="42"/>
                    <a:pt x="28" y="39"/>
                    <a:pt x="26" y="43"/>
                  </a:cubicBezTo>
                  <a:cubicBezTo>
                    <a:pt x="28" y="40"/>
                    <a:pt x="25" y="43"/>
                    <a:pt x="24" y="43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4" y="42"/>
                    <a:pt x="23" y="43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2" y="44"/>
                    <a:pt x="25" y="39"/>
                    <a:pt x="24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5" y="38"/>
                    <a:pt x="27" y="36"/>
                    <a:pt x="26" y="36"/>
                  </a:cubicBezTo>
                  <a:cubicBezTo>
                    <a:pt x="24" y="38"/>
                    <a:pt x="23" y="41"/>
                    <a:pt x="22" y="42"/>
                  </a:cubicBezTo>
                  <a:cubicBezTo>
                    <a:pt x="21" y="43"/>
                    <a:pt x="23" y="40"/>
                    <a:pt x="21" y="42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39"/>
                    <a:pt x="25" y="36"/>
                    <a:pt x="24" y="36"/>
                  </a:cubicBezTo>
                  <a:cubicBezTo>
                    <a:pt x="24" y="36"/>
                    <a:pt x="21" y="39"/>
                    <a:pt x="21" y="40"/>
                  </a:cubicBezTo>
                  <a:cubicBezTo>
                    <a:pt x="21" y="40"/>
                    <a:pt x="21" y="39"/>
                    <a:pt x="22" y="37"/>
                  </a:cubicBezTo>
                  <a:cubicBezTo>
                    <a:pt x="21" y="38"/>
                    <a:pt x="21" y="40"/>
                    <a:pt x="20" y="40"/>
                  </a:cubicBezTo>
                  <a:cubicBezTo>
                    <a:pt x="20" y="39"/>
                    <a:pt x="21" y="37"/>
                    <a:pt x="22" y="34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6" y="29"/>
                    <a:pt x="25" y="29"/>
                    <a:pt x="27" y="26"/>
                  </a:cubicBezTo>
                  <a:cubicBezTo>
                    <a:pt x="27" y="25"/>
                    <a:pt x="26" y="26"/>
                    <a:pt x="25" y="27"/>
                  </a:cubicBezTo>
                  <a:cubicBezTo>
                    <a:pt x="23" y="32"/>
                    <a:pt x="21" y="33"/>
                    <a:pt x="18" y="37"/>
                  </a:cubicBezTo>
                  <a:cubicBezTo>
                    <a:pt x="17" y="38"/>
                    <a:pt x="24" y="26"/>
                    <a:pt x="19" y="32"/>
                  </a:cubicBezTo>
                  <a:cubicBezTo>
                    <a:pt x="19" y="34"/>
                    <a:pt x="16" y="36"/>
                    <a:pt x="17" y="36"/>
                  </a:cubicBezTo>
                  <a:cubicBezTo>
                    <a:pt x="17" y="35"/>
                    <a:pt x="15" y="40"/>
                    <a:pt x="15" y="37"/>
                  </a:cubicBezTo>
                  <a:cubicBezTo>
                    <a:pt x="16" y="36"/>
                    <a:pt x="17" y="33"/>
                    <a:pt x="19" y="31"/>
                  </a:cubicBezTo>
                  <a:cubicBezTo>
                    <a:pt x="18" y="32"/>
                    <a:pt x="19" y="32"/>
                    <a:pt x="19" y="32"/>
                  </a:cubicBezTo>
                  <a:cubicBezTo>
                    <a:pt x="20" y="30"/>
                    <a:pt x="22" y="27"/>
                    <a:pt x="21" y="27"/>
                  </a:cubicBezTo>
                  <a:cubicBezTo>
                    <a:pt x="21" y="27"/>
                    <a:pt x="20" y="27"/>
                    <a:pt x="19" y="29"/>
                  </a:cubicBezTo>
                  <a:cubicBezTo>
                    <a:pt x="17" y="32"/>
                    <a:pt x="20" y="29"/>
                    <a:pt x="18" y="32"/>
                  </a:cubicBezTo>
                  <a:cubicBezTo>
                    <a:pt x="17" y="32"/>
                    <a:pt x="19" y="28"/>
                    <a:pt x="16" y="32"/>
                  </a:cubicBezTo>
                  <a:cubicBezTo>
                    <a:pt x="16" y="32"/>
                    <a:pt x="15" y="35"/>
                    <a:pt x="14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4"/>
                    <a:pt x="12" y="38"/>
                    <a:pt x="11" y="38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5" y="31"/>
                    <a:pt x="13" y="36"/>
                    <a:pt x="16" y="31"/>
                  </a:cubicBezTo>
                  <a:cubicBezTo>
                    <a:pt x="15" y="31"/>
                    <a:pt x="14" y="33"/>
                    <a:pt x="14" y="32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8" y="25"/>
                    <a:pt x="15" y="28"/>
                  </a:cubicBezTo>
                  <a:cubicBezTo>
                    <a:pt x="14" y="29"/>
                    <a:pt x="14" y="29"/>
                    <a:pt x="13" y="31"/>
                  </a:cubicBezTo>
                  <a:cubicBezTo>
                    <a:pt x="12" y="31"/>
                    <a:pt x="11" y="33"/>
                    <a:pt x="10" y="33"/>
                  </a:cubicBezTo>
                  <a:cubicBezTo>
                    <a:pt x="12" y="29"/>
                    <a:pt x="9" y="32"/>
                    <a:pt x="12" y="29"/>
                  </a:cubicBezTo>
                  <a:cubicBezTo>
                    <a:pt x="11" y="31"/>
                    <a:pt x="12" y="31"/>
                    <a:pt x="14" y="28"/>
                  </a:cubicBezTo>
                  <a:cubicBezTo>
                    <a:pt x="16" y="24"/>
                    <a:pt x="15" y="29"/>
                    <a:pt x="17" y="25"/>
                  </a:cubicBezTo>
                  <a:cubicBezTo>
                    <a:pt x="17" y="25"/>
                    <a:pt x="19" y="21"/>
                    <a:pt x="20" y="18"/>
                  </a:cubicBezTo>
                  <a:cubicBezTo>
                    <a:pt x="20" y="18"/>
                    <a:pt x="19" y="19"/>
                    <a:pt x="19" y="19"/>
                  </a:cubicBezTo>
                  <a:cubicBezTo>
                    <a:pt x="17" y="22"/>
                    <a:pt x="18" y="22"/>
                    <a:pt x="16" y="24"/>
                  </a:cubicBezTo>
                  <a:cubicBezTo>
                    <a:pt x="16" y="23"/>
                    <a:pt x="14" y="24"/>
                    <a:pt x="12" y="26"/>
                  </a:cubicBezTo>
                  <a:cubicBezTo>
                    <a:pt x="13" y="25"/>
                    <a:pt x="14" y="22"/>
                    <a:pt x="15" y="22"/>
                  </a:cubicBezTo>
                  <a:cubicBezTo>
                    <a:pt x="13" y="23"/>
                    <a:pt x="12" y="22"/>
                    <a:pt x="12" y="20"/>
                  </a:cubicBezTo>
                  <a:cubicBezTo>
                    <a:pt x="10" y="25"/>
                    <a:pt x="10" y="21"/>
                    <a:pt x="9" y="24"/>
                  </a:cubicBezTo>
                  <a:cubicBezTo>
                    <a:pt x="9" y="25"/>
                    <a:pt x="8" y="28"/>
                    <a:pt x="7" y="30"/>
                  </a:cubicBezTo>
                  <a:cubicBezTo>
                    <a:pt x="6" y="30"/>
                    <a:pt x="8" y="28"/>
                    <a:pt x="8" y="27"/>
                  </a:cubicBezTo>
                  <a:cubicBezTo>
                    <a:pt x="6" y="29"/>
                    <a:pt x="9" y="24"/>
                    <a:pt x="7" y="27"/>
                  </a:cubicBezTo>
                  <a:cubicBezTo>
                    <a:pt x="8" y="26"/>
                    <a:pt x="10" y="22"/>
                    <a:pt x="11" y="19"/>
                  </a:cubicBezTo>
                  <a:cubicBezTo>
                    <a:pt x="10" y="21"/>
                    <a:pt x="13" y="17"/>
                    <a:pt x="12" y="17"/>
                  </a:cubicBezTo>
                  <a:cubicBezTo>
                    <a:pt x="10" y="18"/>
                    <a:pt x="9" y="19"/>
                    <a:pt x="8" y="19"/>
                  </a:cubicBezTo>
                  <a:cubicBezTo>
                    <a:pt x="8" y="16"/>
                    <a:pt x="5" y="18"/>
                    <a:pt x="4" y="18"/>
                  </a:cubicBezTo>
                  <a:cubicBezTo>
                    <a:pt x="5" y="16"/>
                    <a:pt x="7" y="12"/>
                    <a:pt x="7" y="12"/>
                  </a:cubicBezTo>
                  <a:cubicBezTo>
                    <a:pt x="6" y="11"/>
                    <a:pt x="5" y="16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4"/>
                    <a:pt x="5" y="10"/>
                    <a:pt x="3" y="15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4" y="11"/>
                    <a:pt x="4" y="12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5"/>
                    <a:pt x="4" y="8"/>
                    <a:pt x="3" y="8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2"/>
                    <a:pt x="1" y="9"/>
                    <a:pt x="0" y="1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6"/>
                    <a:pt x="1" y="5"/>
                    <a:pt x="0" y="6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3"/>
                    <a:pt x="2" y="4"/>
                    <a:pt x="2" y="6"/>
                  </a:cubicBezTo>
                  <a:cubicBezTo>
                    <a:pt x="1" y="8"/>
                    <a:pt x="2" y="8"/>
                    <a:pt x="3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4" y="4"/>
                    <a:pt x="4" y="4"/>
                    <a:pt x="5" y="2"/>
                  </a:cubicBezTo>
                  <a:cubicBezTo>
                    <a:pt x="5" y="2"/>
                    <a:pt x="5" y="1"/>
                    <a:pt x="5" y="2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7" y="1"/>
                    <a:pt x="8" y="0"/>
                    <a:pt x="8" y="2"/>
                  </a:cubicBezTo>
                  <a:cubicBezTo>
                    <a:pt x="7" y="5"/>
                    <a:pt x="11" y="0"/>
                    <a:pt x="11" y="2"/>
                  </a:cubicBezTo>
                  <a:cubicBezTo>
                    <a:pt x="9" y="4"/>
                    <a:pt x="8" y="6"/>
                    <a:pt x="7" y="7"/>
                  </a:cubicBezTo>
                  <a:cubicBezTo>
                    <a:pt x="7" y="9"/>
                    <a:pt x="7" y="7"/>
                    <a:pt x="7" y="9"/>
                  </a:cubicBezTo>
                  <a:cubicBezTo>
                    <a:pt x="8" y="7"/>
                    <a:pt x="10" y="4"/>
                    <a:pt x="12" y="3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4"/>
                    <a:pt x="13" y="1"/>
                    <a:pt x="14" y="2"/>
                  </a:cubicBezTo>
                  <a:cubicBezTo>
                    <a:pt x="15" y="4"/>
                    <a:pt x="16" y="5"/>
                    <a:pt x="17" y="6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4"/>
                    <a:pt x="19" y="7"/>
                    <a:pt x="21" y="6"/>
                  </a:cubicBezTo>
                  <a:cubicBezTo>
                    <a:pt x="21" y="8"/>
                    <a:pt x="25" y="5"/>
                    <a:pt x="23" y="9"/>
                  </a:cubicBezTo>
                  <a:cubicBezTo>
                    <a:pt x="26" y="9"/>
                    <a:pt x="30" y="8"/>
                    <a:pt x="31" y="11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1" y="11"/>
                    <a:pt x="29" y="15"/>
                    <a:pt x="29" y="15"/>
                  </a:cubicBezTo>
                  <a:cubicBezTo>
                    <a:pt x="30" y="12"/>
                    <a:pt x="32" y="12"/>
                    <a:pt x="33" y="11"/>
                  </a:cubicBezTo>
                  <a:cubicBezTo>
                    <a:pt x="33" y="14"/>
                    <a:pt x="35" y="12"/>
                    <a:pt x="38" y="11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40" y="9"/>
                    <a:pt x="39" y="13"/>
                    <a:pt x="39" y="15"/>
                  </a:cubicBezTo>
                  <a:cubicBezTo>
                    <a:pt x="39" y="16"/>
                    <a:pt x="38" y="18"/>
                    <a:pt x="39" y="18"/>
                  </a:cubicBezTo>
                  <a:cubicBezTo>
                    <a:pt x="41" y="15"/>
                    <a:pt x="41" y="15"/>
                    <a:pt x="44" y="14"/>
                  </a:cubicBezTo>
                  <a:cubicBezTo>
                    <a:pt x="44" y="14"/>
                    <a:pt x="45" y="16"/>
                    <a:pt x="45" y="18"/>
                  </a:cubicBezTo>
                  <a:cubicBezTo>
                    <a:pt x="50" y="15"/>
                    <a:pt x="51" y="19"/>
                    <a:pt x="55" y="18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60" y="18"/>
                    <a:pt x="60" y="24"/>
                    <a:pt x="64" y="23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8"/>
                    <a:pt x="63" y="27"/>
                    <a:pt x="65" y="24"/>
                  </a:cubicBezTo>
                  <a:cubicBezTo>
                    <a:pt x="65" y="26"/>
                    <a:pt x="68" y="24"/>
                    <a:pt x="66" y="27"/>
                  </a:cubicBezTo>
                  <a:cubicBezTo>
                    <a:pt x="66" y="28"/>
                    <a:pt x="68" y="26"/>
                    <a:pt x="69" y="26"/>
                  </a:cubicBezTo>
                  <a:cubicBezTo>
                    <a:pt x="69" y="28"/>
                    <a:pt x="70" y="28"/>
                    <a:pt x="72" y="29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1" y="29"/>
                    <a:pt x="70" y="30"/>
                    <a:pt x="70" y="31"/>
                  </a:cubicBezTo>
                  <a:cubicBezTo>
                    <a:pt x="71" y="30"/>
                    <a:pt x="71" y="33"/>
                    <a:pt x="74" y="28"/>
                  </a:cubicBezTo>
                  <a:cubicBezTo>
                    <a:pt x="73" y="32"/>
                    <a:pt x="78" y="29"/>
                    <a:pt x="77" y="33"/>
                  </a:cubicBezTo>
                  <a:cubicBezTo>
                    <a:pt x="78" y="32"/>
                    <a:pt x="78" y="32"/>
                    <a:pt x="79" y="31"/>
                  </a:cubicBezTo>
                  <a:cubicBezTo>
                    <a:pt x="80" y="32"/>
                    <a:pt x="80" y="35"/>
                    <a:pt x="82" y="34"/>
                  </a:cubicBezTo>
                  <a:cubicBezTo>
                    <a:pt x="82" y="35"/>
                    <a:pt x="80" y="36"/>
                    <a:pt x="81" y="36"/>
                  </a:cubicBezTo>
                  <a:cubicBezTo>
                    <a:pt x="81" y="36"/>
                    <a:pt x="82" y="35"/>
                    <a:pt x="83" y="34"/>
                  </a:cubicBezTo>
                  <a:cubicBezTo>
                    <a:pt x="87" y="34"/>
                    <a:pt x="85" y="40"/>
                    <a:pt x="87" y="40"/>
                  </a:cubicBezTo>
                  <a:cubicBezTo>
                    <a:pt x="92" y="41"/>
                    <a:pt x="94" y="44"/>
                    <a:pt x="97" y="46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100" y="45"/>
                    <a:pt x="96" y="52"/>
                    <a:pt x="101" y="48"/>
                  </a:cubicBezTo>
                  <a:cubicBezTo>
                    <a:pt x="100" y="49"/>
                    <a:pt x="101" y="49"/>
                    <a:pt x="100" y="51"/>
                  </a:cubicBezTo>
                  <a:cubicBezTo>
                    <a:pt x="102" y="49"/>
                    <a:pt x="100" y="55"/>
                    <a:pt x="103" y="53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2" y="56"/>
                    <a:pt x="105" y="54"/>
                    <a:pt x="105" y="57"/>
                  </a:cubicBezTo>
                  <a:cubicBezTo>
                    <a:pt x="105" y="57"/>
                    <a:pt x="104" y="57"/>
                    <a:pt x="104" y="58"/>
                  </a:cubicBezTo>
                  <a:cubicBezTo>
                    <a:pt x="103" y="60"/>
                    <a:pt x="108" y="55"/>
                    <a:pt x="104" y="59"/>
                  </a:cubicBezTo>
                  <a:cubicBezTo>
                    <a:pt x="105" y="60"/>
                    <a:pt x="106" y="57"/>
                    <a:pt x="106" y="57"/>
                  </a:cubicBezTo>
                  <a:cubicBezTo>
                    <a:pt x="107" y="61"/>
                    <a:pt x="112" y="61"/>
                    <a:pt x="115" y="62"/>
                  </a:cubicBezTo>
                  <a:cubicBezTo>
                    <a:pt x="115" y="66"/>
                    <a:pt x="110" y="69"/>
                    <a:pt x="114" y="68"/>
                  </a:cubicBezTo>
                  <a:cubicBezTo>
                    <a:pt x="113" y="68"/>
                    <a:pt x="115" y="66"/>
                    <a:pt x="114" y="67"/>
                  </a:cubicBezTo>
                  <a:cubicBezTo>
                    <a:pt x="116" y="66"/>
                    <a:pt x="111" y="72"/>
                    <a:pt x="113" y="70"/>
                  </a:cubicBezTo>
                  <a:cubicBezTo>
                    <a:pt x="115" y="68"/>
                    <a:pt x="115" y="69"/>
                    <a:pt x="116" y="68"/>
                  </a:cubicBezTo>
                  <a:cubicBezTo>
                    <a:pt x="116" y="70"/>
                    <a:pt x="114" y="73"/>
                    <a:pt x="117" y="72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120" y="70"/>
                    <a:pt x="119" y="73"/>
                    <a:pt x="124" y="70"/>
                  </a:cubicBezTo>
                  <a:cubicBezTo>
                    <a:pt x="130" y="74"/>
                    <a:pt x="138" y="77"/>
                    <a:pt x="143" y="82"/>
                  </a:cubicBezTo>
                  <a:cubicBezTo>
                    <a:pt x="148" y="88"/>
                    <a:pt x="155" y="91"/>
                    <a:pt x="158" y="98"/>
                  </a:cubicBezTo>
                  <a:cubicBezTo>
                    <a:pt x="156" y="103"/>
                    <a:pt x="156" y="103"/>
                    <a:pt x="159" y="103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61" y="101"/>
                    <a:pt x="159" y="104"/>
                    <a:pt x="162" y="102"/>
                  </a:cubicBezTo>
                  <a:cubicBezTo>
                    <a:pt x="163" y="104"/>
                    <a:pt x="166" y="105"/>
                    <a:pt x="168" y="107"/>
                  </a:cubicBezTo>
                  <a:cubicBezTo>
                    <a:pt x="167" y="107"/>
                    <a:pt x="165" y="109"/>
                    <a:pt x="165" y="110"/>
                  </a:cubicBezTo>
                  <a:cubicBezTo>
                    <a:pt x="167" y="108"/>
                    <a:pt x="167" y="108"/>
                    <a:pt x="167" y="108"/>
                  </a:cubicBezTo>
                  <a:cubicBezTo>
                    <a:pt x="167" y="109"/>
                    <a:pt x="167" y="109"/>
                    <a:pt x="167" y="109"/>
                  </a:cubicBezTo>
                  <a:cubicBezTo>
                    <a:pt x="167" y="109"/>
                    <a:pt x="169" y="108"/>
                    <a:pt x="170" y="107"/>
                  </a:cubicBezTo>
                  <a:cubicBezTo>
                    <a:pt x="177" y="110"/>
                    <a:pt x="177" y="120"/>
                    <a:pt x="182" y="124"/>
                  </a:cubicBezTo>
                  <a:cubicBezTo>
                    <a:pt x="182" y="126"/>
                    <a:pt x="185" y="127"/>
                    <a:pt x="187" y="127"/>
                  </a:cubicBezTo>
                  <a:cubicBezTo>
                    <a:pt x="187" y="134"/>
                    <a:pt x="187" y="141"/>
                    <a:pt x="194" y="142"/>
                  </a:cubicBezTo>
                  <a:cubicBezTo>
                    <a:pt x="194" y="142"/>
                    <a:pt x="187" y="148"/>
                    <a:pt x="183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79"/>
            <p:cNvSpPr/>
            <p:nvPr/>
          </p:nvSpPr>
          <p:spPr bwMode="auto">
            <a:xfrm>
              <a:off x="3516313" y="2647950"/>
              <a:ext cx="7938" cy="20637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2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2"/>
                    <a:pt x="1" y="3"/>
                    <a:pt x="0" y="5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80"/>
            <p:cNvSpPr/>
            <p:nvPr/>
          </p:nvSpPr>
          <p:spPr bwMode="auto">
            <a:xfrm>
              <a:off x="3541713" y="2749550"/>
              <a:ext cx="7938" cy="12700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1 w 2"/>
                <a:gd name="T5" fmla="*/ 2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3"/>
                    <a:pt x="1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81"/>
            <p:cNvSpPr/>
            <p:nvPr/>
          </p:nvSpPr>
          <p:spPr bwMode="auto">
            <a:xfrm>
              <a:off x="3549651" y="2762250"/>
              <a:ext cx="12700" cy="952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0" y="2"/>
                    <a:pt x="0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82"/>
            <p:cNvSpPr/>
            <p:nvPr/>
          </p:nvSpPr>
          <p:spPr bwMode="auto">
            <a:xfrm>
              <a:off x="3554413" y="2797175"/>
              <a:ext cx="7938" cy="7937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83"/>
            <p:cNvSpPr/>
            <p:nvPr/>
          </p:nvSpPr>
          <p:spPr bwMode="auto">
            <a:xfrm>
              <a:off x="3562351" y="2779713"/>
              <a:ext cx="9525" cy="12700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2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84"/>
            <p:cNvSpPr/>
            <p:nvPr/>
          </p:nvSpPr>
          <p:spPr bwMode="auto">
            <a:xfrm>
              <a:off x="3584576" y="2813050"/>
              <a:ext cx="7938" cy="12700"/>
            </a:xfrm>
            <a:custGeom>
              <a:avLst/>
              <a:gdLst>
                <a:gd name="T0" fmla="*/ 1 w 2"/>
                <a:gd name="T1" fmla="*/ 1 h 3"/>
                <a:gd name="T2" fmla="*/ 2 w 2"/>
                <a:gd name="T3" fmla="*/ 1 h 3"/>
                <a:gd name="T4" fmla="*/ 1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1"/>
                    <a:pt x="2" y="0"/>
                    <a:pt x="2" y="1"/>
                  </a:cubicBezTo>
                  <a:cubicBezTo>
                    <a:pt x="2" y="0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85"/>
            <p:cNvSpPr/>
            <p:nvPr/>
          </p:nvSpPr>
          <p:spPr bwMode="auto">
            <a:xfrm>
              <a:off x="3605213" y="2817813"/>
              <a:ext cx="4763" cy="476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86"/>
            <p:cNvSpPr/>
            <p:nvPr/>
          </p:nvSpPr>
          <p:spPr bwMode="auto">
            <a:xfrm>
              <a:off x="3856038" y="29670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87"/>
            <p:cNvSpPr/>
            <p:nvPr/>
          </p:nvSpPr>
          <p:spPr bwMode="auto">
            <a:xfrm>
              <a:off x="3949701" y="3051175"/>
              <a:ext cx="12700" cy="9525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2 h 2"/>
                <a:gd name="T4" fmla="*/ 2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0"/>
                    <a:pt x="1" y="2"/>
                    <a:pt x="1" y="2"/>
                  </a:cubicBezTo>
                  <a:cubicBezTo>
                    <a:pt x="0" y="2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88"/>
            <p:cNvSpPr/>
            <p:nvPr/>
          </p:nvSpPr>
          <p:spPr bwMode="auto">
            <a:xfrm>
              <a:off x="4033838" y="3068638"/>
              <a:ext cx="9525" cy="7937"/>
            </a:xfrm>
            <a:custGeom>
              <a:avLst/>
              <a:gdLst>
                <a:gd name="T0" fmla="*/ 0 w 6"/>
                <a:gd name="T1" fmla="*/ 5 h 5"/>
                <a:gd name="T2" fmla="*/ 0 w 6"/>
                <a:gd name="T3" fmla="*/ 5 h 5"/>
                <a:gd name="T4" fmla="*/ 6 w 6"/>
                <a:gd name="T5" fmla="*/ 0 h 5"/>
                <a:gd name="T6" fmla="*/ 0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 advTm="4000">
        <p15:prstTrans prst="curtains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 tmFilter="0,0; .5, 1; 1, 1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 tmFilter="0,0; .5, 1; 1, 1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 tmFilter="0,0; .5, 1; 1, 1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 tmFilter="0,0; .5, 1; 1, 1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 tmFilter="0,0; .5, 1; 1, 1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0" grpId="0"/>
      <p:bldP spid="19" grpId="0"/>
      <p:bldP spid="23" grpId="0" animBg="1"/>
      <p:bldP spid="24" grpId="0"/>
      <p:bldP spid="25" grpId="0"/>
      <p:bldP spid="40" grpId="0" animBg="1"/>
      <p:bldP spid="2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文本框 107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研究目标</a:t>
            </a:r>
          </a:p>
        </p:txBody>
      </p:sp>
      <p:sp>
        <p:nvSpPr>
          <p:cNvPr id="109" name="文本框 108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</a:t>
            </a:r>
            <a:r>
              <a:rPr lang="zh-CN" altLang="en-US" dirty="0" smtClean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使用该作品</a:t>
            </a:r>
            <a:endParaRPr lang="zh-CN" altLang="en-US" dirty="0">
              <a:blipFill>
                <a:blip r:embed="rId3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0" name="矩形 109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5"/>
                <a:stretch>
                  <a:fillRect/>
                </a:stretch>
              </a:blipFill>
            </a:endParaRPr>
          </a:p>
        </p:txBody>
      </p:sp>
      <p:sp>
        <p:nvSpPr>
          <p:cNvPr id="2" name="手杖形箭头 1"/>
          <p:cNvSpPr/>
          <p:nvPr/>
        </p:nvSpPr>
        <p:spPr>
          <a:xfrm>
            <a:off x="1333500" y="2228850"/>
            <a:ext cx="1771650" cy="1753386"/>
          </a:xfrm>
          <a:prstGeom prst="uturnArrow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2" name="手杖形箭头 111"/>
          <p:cNvSpPr/>
          <p:nvPr/>
        </p:nvSpPr>
        <p:spPr>
          <a:xfrm>
            <a:off x="3886200" y="2228850"/>
            <a:ext cx="1771650" cy="1753386"/>
          </a:xfrm>
          <a:prstGeom prst="uturnArrow">
            <a:avLst/>
          </a:prstGeom>
          <a:blipFill>
            <a:blip r:embed="rId6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3" name="手杖形箭头 112"/>
          <p:cNvSpPr/>
          <p:nvPr/>
        </p:nvSpPr>
        <p:spPr>
          <a:xfrm>
            <a:off x="6362700" y="2228850"/>
            <a:ext cx="1771650" cy="1753386"/>
          </a:xfrm>
          <a:prstGeom prst="uturnArrow">
            <a:avLst/>
          </a:prstGeom>
          <a:blipFill>
            <a:blip r:embed="rId7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4" name="手杖形箭头 113"/>
          <p:cNvSpPr/>
          <p:nvPr/>
        </p:nvSpPr>
        <p:spPr>
          <a:xfrm>
            <a:off x="8972550" y="2228850"/>
            <a:ext cx="1771650" cy="1753386"/>
          </a:xfrm>
          <a:prstGeom prst="uturnArrow">
            <a:avLst/>
          </a:prstGeom>
          <a:blipFill>
            <a:blip r:embed="rId8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8" name="文本框 117"/>
          <p:cNvSpPr txBox="1"/>
          <p:nvPr/>
        </p:nvSpPr>
        <p:spPr>
          <a:xfrm>
            <a:off x="7231495" y="3654880"/>
            <a:ext cx="998106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400" b="1" dirty="0">
                <a:blipFill>
                  <a:blip r:embed="rId9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</a:p>
        </p:txBody>
      </p:sp>
      <p:sp>
        <p:nvSpPr>
          <p:cNvPr id="119" name="文本框 118"/>
          <p:cNvSpPr txBox="1"/>
          <p:nvPr/>
        </p:nvSpPr>
        <p:spPr>
          <a:xfrm>
            <a:off x="6183745" y="4641942"/>
            <a:ext cx="2236355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120" name="文本框 119"/>
          <p:cNvSpPr txBox="1"/>
          <p:nvPr/>
        </p:nvSpPr>
        <p:spPr>
          <a:xfrm>
            <a:off x="9784194" y="3654880"/>
            <a:ext cx="1017155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400" b="1" dirty="0">
                <a:blipFill>
                  <a:blip r:embed="rId8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</a:p>
        </p:txBody>
      </p:sp>
      <p:sp>
        <p:nvSpPr>
          <p:cNvPr id="121" name="文本框 120"/>
          <p:cNvSpPr txBox="1"/>
          <p:nvPr/>
        </p:nvSpPr>
        <p:spPr>
          <a:xfrm>
            <a:off x="4716895" y="3654880"/>
            <a:ext cx="998106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400" b="1" dirty="0">
                <a:blipFill>
                  <a:blip r:embed="rId10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</a:p>
        </p:txBody>
      </p:sp>
      <p:sp>
        <p:nvSpPr>
          <p:cNvPr id="122" name="文本框 121"/>
          <p:cNvSpPr txBox="1"/>
          <p:nvPr/>
        </p:nvSpPr>
        <p:spPr>
          <a:xfrm>
            <a:off x="2183245" y="3654880"/>
            <a:ext cx="960005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400" b="1" dirty="0">
                <a:blipFill>
                  <a:blip r:embed="rId1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</a:p>
        </p:txBody>
      </p:sp>
      <p:sp>
        <p:nvSpPr>
          <p:cNvPr id="123" name="文本框 122"/>
          <p:cNvSpPr txBox="1"/>
          <p:nvPr/>
        </p:nvSpPr>
        <p:spPr>
          <a:xfrm>
            <a:off x="3669145" y="4641942"/>
            <a:ext cx="2236355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124" name="文本框 123"/>
          <p:cNvSpPr txBox="1"/>
          <p:nvPr/>
        </p:nvSpPr>
        <p:spPr>
          <a:xfrm>
            <a:off x="1116445" y="4641942"/>
            <a:ext cx="2236355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125" name="文本框 124"/>
          <p:cNvSpPr txBox="1"/>
          <p:nvPr/>
        </p:nvSpPr>
        <p:spPr>
          <a:xfrm>
            <a:off x="8774545" y="4641942"/>
            <a:ext cx="2236355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4000">
        <p15:prstTrans prst="pageCurlDouble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3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30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8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8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100"/>
                            </p:stCondLst>
                            <p:childTnLst>
                              <p:par>
                                <p:cTn id="4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100"/>
                            </p:stCondLst>
                            <p:childTnLst>
                              <p:par>
                                <p:cTn id="4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 tmFilter="0,0; .5, 1; 1, 1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857"/>
                            </p:stCondLst>
                            <p:childTnLst>
                              <p:par>
                                <p:cTn id="5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 tmFilter="0,0; .5, 1; 1, 1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607"/>
                            </p:stCondLst>
                            <p:childTnLst>
                              <p:par>
                                <p:cTn id="6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 tmFilter="0,0; .5, 1; 1, 1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357"/>
                            </p:stCondLst>
                            <p:childTnLst>
                              <p:par>
                                <p:cTn id="6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 tmFilter="0,0; .5, 1; 1, 1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09" grpId="0"/>
      <p:bldP spid="110" grpId="0" animBg="1"/>
      <p:bldP spid="2" grpId="0" animBg="1"/>
      <p:bldP spid="112" grpId="0" animBg="1"/>
      <p:bldP spid="113" grpId="0" animBg="1"/>
      <p:bldP spid="114" grpId="0" animBg="1"/>
      <p:bldP spid="118" grpId="0"/>
      <p:bldP spid="119" grpId="0"/>
      <p:bldP spid="120" grpId="0"/>
      <p:bldP spid="121" grpId="0"/>
      <p:bldP spid="122" grpId="0"/>
      <p:bldP spid="123" grpId="0"/>
      <p:bldP spid="124" grpId="0"/>
      <p:bldP spid="12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文本框 107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成果形式</a:t>
            </a:r>
            <a:endParaRPr lang="en-US" altLang="zh-CN" sz="3600" b="1" dirty="0">
              <a:blipFill>
                <a:blip r:embed="rId3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9" name="文本框 108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110" name="矩形 109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5"/>
                <a:stretch>
                  <a:fillRect/>
                </a:stretch>
              </a:blipFill>
            </a:endParaRPr>
          </a:p>
        </p:txBody>
      </p:sp>
      <p:grpSp>
        <p:nvGrpSpPr>
          <p:cNvPr id="40" name="组合 39"/>
          <p:cNvGrpSpPr/>
          <p:nvPr/>
        </p:nvGrpSpPr>
        <p:grpSpPr>
          <a:xfrm>
            <a:off x="4583038" y="2084947"/>
            <a:ext cx="2741219" cy="2416713"/>
            <a:chOff x="4583038" y="2084947"/>
            <a:chExt cx="2741219" cy="2416713"/>
          </a:xfrm>
        </p:grpSpPr>
        <p:grpSp>
          <p:nvGrpSpPr>
            <p:cNvPr id="30" name="组合 29"/>
            <p:cNvGrpSpPr/>
            <p:nvPr/>
          </p:nvGrpSpPr>
          <p:grpSpPr>
            <a:xfrm>
              <a:off x="4583038" y="2084947"/>
              <a:ext cx="2741219" cy="2416713"/>
              <a:chOff x="4723716" y="2478844"/>
              <a:chExt cx="2038350" cy="1797050"/>
            </a:xfrm>
          </p:grpSpPr>
          <p:cxnSp>
            <p:nvCxnSpPr>
              <p:cNvPr id="9" name="直接连接符 8"/>
              <p:cNvCxnSpPr/>
              <p:nvPr/>
            </p:nvCxnSpPr>
            <p:spPr>
              <a:xfrm flipV="1">
                <a:off x="5250766" y="2516944"/>
                <a:ext cx="495300" cy="857250"/>
              </a:xfrm>
              <a:prstGeom prst="line">
                <a:avLst/>
              </a:prstGeom>
              <a:ln w="76200">
                <a:solidFill>
                  <a:srgbClr val="5CC3E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直接连接符 32"/>
              <p:cNvCxnSpPr/>
              <p:nvPr/>
            </p:nvCxnSpPr>
            <p:spPr>
              <a:xfrm flipH="1" flipV="1">
                <a:off x="5739716" y="2478844"/>
                <a:ext cx="501650" cy="914401"/>
              </a:xfrm>
              <a:prstGeom prst="line">
                <a:avLst/>
              </a:prstGeom>
              <a:ln w="76200">
                <a:solidFill>
                  <a:srgbClr val="5CC3E7"/>
                </a:solidFill>
                <a:headEnd type="triangl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直接连接符 36"/>
              <p:cNvCxnSpPr/>
              <p:nvPr/>
            </p:nvCxnSpPr>
            <p:spPr>
              <a:xfrm flipV="1">
                <a:off x="4761816" y="4244513"/>
                <a:ext cx="884688" cy="5981"/>
              </a:xfrm>
              <a:prstGeom prst="line">
                <a:avLst/>
              </a:prstGeom>
              <a:ln w="76200">
                <a:solidFill>
                  <a:srgbClr val="B5488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直接连接符 37"/>
              <p:cNvCxnSpPr/>
              <p:nvPr/>
            </p:nvCxnSpPr>
            <p:spPr>
              <a:xfrm flipH="1">
                <a:off x="4723716" y="3450394"/>
                <a:ext cx="482600" cy="825500"/>
              </a:xfrm>
              <a:prstGeom prst="line">
                <a:avLst/>
              </a:prstGeom>
              <a:ln w="76200">
                <a:solidFill>
                  <a:srgbClr val="B54889"/>
                </a:solidFill>
                <a:headEnd type="triangl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直接连接符 41"/>
              <p:cNvCxnSpPr/>
              <p:nvPr/>
            </p:nvCxnSpPr>
            <p:spPr>
              <a:xfrm flipH="1" flipV="1">
                <a:off x="6295063" y="3480887"/>
                <a:ext cx="441604" cy="750557"/>
              </a:xfrm>
              <a:prstGeom prst="line">
                <a:avLst/>
              </a:prstGeom>
              <a:ln w="76200">
                <a:solidFill>
                  <a:srgbClr val="C8C14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直接连接符 42"/>
              <p:cNvCxnSpPr/>
              <p:nvPr/>
            </p:nvCxnSpPr>
            <p:spPr>
              <a:xfrm flipV="1">
                <a:off x="5733366" y="4225094"/>
                <a:ext cx="1028700" cy="6350"/>
              </a:xfrm>
              <a:prstGeom prst="line">
                <a:avLst/>
              </a:prstGeom>
              <a:ln w="76200">
                <a:solidFill>
                  <a:srgbClr val="C8C147"/>
                </a:solidFill>
                <a:headEnd type="triangl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9" name="Freeform 5"/>
            <p:cNvSpPr>
              <a:spLocks noEditPoints="1"/>
            </p:cNvSpPr>
            <p:nvPr/>
          </p:nvSpPr>
          <p:spPr bwMode="auto">
            <a:xfrm>
              <a:off x="5314316" y="3291840"/>
              <a:ext cx="1276031" cy="942315"/>
            </a:xfrm>
            <a:custGeom>
              <a:avLst/>
              <a:gdLst>
                <a:gd name="T0" fmla="*/ 456 w 469"/>
                <a:gd name="T1" fmla="*/ 95 h 345"/>
                <a:gd name="T2" fmla="*/ 274 w 469"/>
                <a:gd name="T3" fmla="*/ 18 h 345"/>
                <a:gd name="T4" fmla="*/ 131 w 469"/>
                <a:gd name="T5" fmla="*/ 55 h 345"/>
                <a:gd name="T6" fmla="*/ 145 w 469"/>
                <a:gd name="T7" fmla="*/ 67 h 345"/>
                <a:gd name="T8" fmla="*/ 447 w 469"/>
                <a:gd name="T9" fmla="*/ 98 h 345"/>
                <a:gd name="T10" fmla="*/ 225 w 469"/>
                <a:gd name="T11" fmla="*/ 220 h 345"/>
                <a:gd name="T12" fmla="*/ 99 w 469"/>
                <a:gd name="T13" fmla="*/ 166 h 345"/>
                <a:gd name="T14" fmla="*/ 211 w 469"/>
                <a:gd name="T15" fmla="*/ 105 h 345"/>
                <a:gd name="T16" fmla="*/ 79 w 469"/>
                <a:gd name="T17" fmla="*/ 156 h 345"/>
                <a:gd name="T18" fmla="*/ 11 w 469"/>
                <a:gd name="T19" fmla="*/ 116 h 345"/>
                <a:gd name="T20" fmla="*/ 1 w 469"/>
                <a:gd name="T21" fmla="*/ 148 h 345"/>
                <a:gd name="T22" fmla="*/ 53 w 469"/>
                <a:gd name="T23" fmla="*/ 253 h 345"/>
                <a:gd name="T24" fmla="*/ 59 w 469"/>
                <a:gd name="T25" fmla="*/ 290 h 345"/>
                <a:gd name="T26" fmla="*/ 53 w 469"/>
                <a:gd name="T27" fmla="*/ 329 h 345"/>
                <a:gd name="T28" fmla="*/ 69 w 469"/>
                <a:gd name="T29" fmla="*/ 326 h 345"/>
                <a:gd name="T30" fmla="*/ 89 w 469"/>
                <a:gd name="T31" fmla="*/ 331 h 345"/>
                <a:gd name="T32" fmla="*/ 89 w 469"/>
                <a:gd name="T33" fmla="*/ 276 h 345"/>
                <a:gd name="T34" fmla="*/ 81 w 469"/>
                <a:gd name="T35" fmla="*/ 204 h 345"/>
                <a:gd name="T36" fmla="*/ 107 w 469"/>
                <a:gd name="T37" fmla="*/ 259 h 345"/>
                <a:gd name="T38" fmla="*/ 381 w 469"/>
                <a:gd name="T39" fmla="*/ 264 h 345"/>
                <a:gd name="T40" fmla="*/ 467 w 469"/>
                <a:gd name="T41" fmla="*/ 97 h 345"/>
                <a:gd name="T42" fmla="*/ 72 w 469"/>
                <a:gd name="T43" fmla="*/ 165 h 345"/>
                <a:gd name="T44" fmla="*/ 78 w 469"/>
                <a:gd name="T45" fmla="*/ 271 h 345"/>
                <a:gd name="T46" fmla="*/ 69 w 469"/>
                <a:gd name="T47" fmla="*/ 261 h 345"/>
                <a:gd name="T48" fmla="*/ 78 w 469"/>
                <a:gd name="T49" fmla="*/ 271 h 345"/>
                <a:gd name="T50" fmla="*/ 91 w 469"/>
                <a:gd name="T51" fmla="*/ 174 h 345"/>
                <a:gd name="T52" fmla="*/ 120 w 469"/>
                <a:gd name="T53" fmla="*/ 214 h 345"/>
                <a:gd name="T54" fmla="*/ 119 w 469"/>
                <a:gd name="T55" fmla="*/ 229 h 345"/>
                <a:gd name="T56" fmla="*/ 219 w 469"/>
                <a:gd name="T57" fmla="*/ 256 h 345"/>
                <a:gd name="T58" fmla="*/ 282 w 469"/>
                <a:gd name="T59" fmla="*/ 265 h 345"/>
                <a:gd name="T60" fmla="*/ 300 w 469"/>
                <a:gd name="T61" fmla="*/ 263 h 345"/>
                <a:gd name="T62" fmla="*/ 312 w 469"/>
                <a:gd name="T63" fmla="*/ 256 h 345"/>
                <a:gd name="T64" fmla="*/ 326 w 469"/>
                <a:gd name="T65" fmla="*/ 259 h 345"/>
                <a:gd name="T66" fmla="*/ 349 w 469"/>
                <a:gd name="T67" fmla="*/ 259 h 345"/>
                <a:gd name="T68" fmla="*/ 378 w 469"/>
                <a:gd name="T69" fmla="*/ 205 h 345"/>
                <a:gd name="T70" fmla="*/ 378 w 469"/>
                <a:gd name="T71" fmla="*/ 205 h 345"/>
                <a:gd name="T72" fmla="*/ 356 w 469"/>
                <a:gd name="T73" fmla="*/ 219 h 345"/>
                <a:gd name="T74" fmla="*/ 335 w 469"/>
                <a:gd name="T75" fmla="*/ 227 h 345"/>
                <a:gd name="T76" fmla="*/ 322 w 469"/>
                <a:gd name="T77" fmla="*/ 239 h 345"/>
                <a:gd name="T78" fmla="*/ 305 w 469"/>
                <a:gd name="T79" fmla="*/ 242 h 345"/>
                <a:gd name="T80" fmla="*/ 331 w 469"/>
                <a:gd name="T81" fmla="*/ 220 h 345"/>
                <a:gd name="T82" fmla="*/ 360 w 469"/>
                <a:gd name="T83" fmla="*/ 259 h 345"/>
                <a:gd name="T84" fmla="*/ 372 w 469"/>
                <a:gd name="T85" fmla="*/ 245 h 345"/>
                <a:gd name="T86" fmla="*/ 374 w 469"/>
                <a:gd name="T87" fmla="*/ 236 h 345"/>
                <a:gd name="T88" fmla="*/ 331 w 469"/>
                <a:gd name="T89" fmla="*/ 206 h 345"/>
                <a:gd name="T90" fmla="*/ 226 w 469"/>
                <a:gd name="T91" fmla="*/ 233 h 345"/>
                <a:gd name="T92" fmla="*/ 226 w 469"/>
                <a:gd name="T93" fmla="*/ 231 h 345"/>
                <a:gd name="T94" fmla="*/ 232 w 469"/>
                <a:gd name="T95" fmla="*/ 230 h 345"/>
                <a:gd name="T96" fmla="*/ 331 w 469"/>
                <a:gd name="T97" fmla="*/ 206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69" h="345">
                  <a:moveTo>
                    <a:pt x="467" y="97"/>
                  </a:moveTo>
                  <a:cubicBezTo>
                    <a:pt x="466" y="91"/>
                    <a:pt x="459" y="91"/>
                    <a:pt x="456" y="95"/>
                  </a:cubicBezTo>
                  <a:cubicBezTo>
                    <a:pt x="456" y="95"/>
                    <a:pt x="456" y="95"/>
                    <a:pt x="456" y="95"/>
                  </a:cubicBezTo>
                  <a:cubicBezTo>
                    <a:pt x="459" y="91"/>
                    <a:pt x="458" y="84"/>
                    <a:pt x="451" y="82"/>
                  </a:cubicBezTo>
                  <a:cubicBezTo>
                    <a:pt x="413" y="68"/>
                    <a:pt x="372" y="59"/>
                    <a:pt x="334" y="46"/>
                  </a:cubicBezTo>
                  <a:cubicBezTo>
                    <a:pt x="313" y="38"/>
                    <a:pt x="293" y="29"/>
                    <a:pt x="274" y="18"/>
                  </a:cubicBezTo>
                  <a:cubicBezTo>
                    <a:pt x="265" y="12"/>
                    <a:pt x="256" y="0"/>
                    <a:pt x="245" y="0"/>
                  </a:cubicBezTo>
                  <a:cubicBezTo>
                    <a:pt x="234" y="0"/>
                    <a:pt x="215" y="17"/>
                    <a:pt x="205" y="23"/>
                  </a:cubicBezTo>
                  <a:cubicBezTo>
                    <a:pt x="182" y="36"/>
                    <a:pt x="157" y="46"/>
                    <a:pt x="131" y="55"/>
                  </a:cubicBezTo>
                  <a:cubicBezTo>
                    <a:pt x="92" y="70"/>
                    <a:pt x="52" y="84"/>
                    <a:pt x="16" y="106"/>
                  </a:cubicBezTo>
                  <a:cubicBezTo>
                    <a:pt x="11" y="109"/>
                    <a:pt x="16" y="116"/>
                    <a:pt x="21" y="114"/>
                  </a:cubicBezTo>
                  <a:cubicBezTo>
                    <a:pt x="62" y="96"/>
                    <a:pt x="104" y="83"/>
                    <a:pt x="145" y="67"/>
                  </a:cubicBezTo>
                  <a:cubicBezTo>
                    <a:pt x="162" y="61"/>
                    <a:pt x="179" y="54"/>
                    <a:pt x="195" y="47"/>
                  </a:cubicBezTo>
                  <a:cubicBezTo>
                    <a:pt x="202" y="43"/>
                    <a:pt x="244" y="14"/>
                    <a:pt x="249" y="19"/>
                  </a:cubicBezTo>
                  <a:cubicBezTo>
                    <a:pt x="305" y="62"/>
                    <a:pt x="381" y="77"/>
                    <a:pt x="447" y="98"/>
                  </a:cubicBezTo>
                  <a:cubicBezTo>
                    <a:pt x="448" y="99"/>
                    <a:pt x="448" y="99"/>
                    <a:pt x="449" y="99"/>
                  </a:cubicBezTo>
                  <a:cubicBezTo>
                    <a:pt x="403" y="124"/>
                    <a:pt x="361" y="156"/>
                    <a:pt x="313" y="179"/>
                  </a:cubicBezTo>
                  <a:cubicBezTo>
                    <a:pt x="285" y="192"/>
                    <a:pt x="248" y="199"/>
                    <a:pt x="225" y="220"/>
                  </a:cubicBezTo>
                  <a:cubicBezTo>
                    <a:pt x="225" y="221"/>
                    <a:pt x="224" y="221"/>
                    <a:pt x="224" y="222"/>
                  </a:cubicBezTo>
                  <a:cubicBezTo>
                    <a:pt x="224" y="222"/>
                    <a:pt x="224" y="222"/>
                    <a:pt x="223" y="221"/>
                  </a:cubicBezTo>
                  <a:cubicBezTo>
                    <a:pt x="182" y="201"/>
                    <a:pt x="140" y="185"/>
                    <a:pt x="99" y="166"/>
                  </a:cubicBezTo>
                  <a:cubicBezTo>
                    <a:pt x="102" y="163"/>
                    <a:pt x="105" y="161"/>
                    <a:pt x="109" y="158"/>
                  </a:cubicBezTo>
                  <a:cubicBezTo>
                    <a:pt x="131" y="142"/>
                    <a:pt x="156" y="128"/>
                    <a:pt x="181" y="117"/>
                  </a:cubicBezTo>
                  <a:cubicBezTo>
                    <a:pt x="192" y="112"/>
                    <a:pt x="202" y="109"/>
                    <a:pt x="211" y="105"/>
                  </a:cubicBezTo>
                  <a:cubicBezTo>
                    <a:pt x="220" y="101"/>
                    <a:pt x="217" y="86"/>
                    <a:pt x="206" y="89"/>
                  </a:cubicBezTo>
                  <a:cubicBezTo>
                    <a:pt x="165" y="101"/>
                    <a:pt x="124" y="120"/>
                    <a:pt x="90" y="147"/>
                  </a:cubicBezTo>
                  <a:cubicBezTo>
                    <a:pt x="86" y="150"/>
                    <a:pt x="82" y="153"/>
                    <a:pt x="79" y="156"/>
                  </a:cubicBezTo>
                  <a:cubicBezTo>
                    <a:pt x="57" y="146"/>
                    <a:pt x="36" y="134"/>
                    <a:pt x="16" y="120"/>
                  </a:cubicBezTo>
                  <a:cubicBezTo>
                    <a:pt x="16" y="119"/>
                    <a:pt x="15" y="118"/>
                    <a:pt x="14" y="117"/>
                  </a:cubicBezTo>
                  <a:cubicBezTo>
                    <a:pt x="13" y="116"/>
                    <a:pt x="12" y="116"/>
                    <a:pt x="11" y="116"/>
                  </a:cubicBezTo>
                  <a:cubicBezTo>
                    <a:pt x="10" y="116"/>
                    <a:pt x="9" y="116"/>
                    <a:pt x="9" y="116"/>
                  </a:cubicBezTo>
                  <a:cubicBezTo>
                    <a:pt x="7" y="116"/>
                    <a:pt x="6" y="118"/>
                    <a:pt x="6" y="120"/>
                  </a:cubicBezTo>
                  <a:cubicBezTo>
                    <a:pt x="3" y="129"/>
                    <a:pt x="2" y="138"/>
                    <a:pt x="1" y="148"/>
                  </a:cubicBezTo>
                  <a:cubicBezTo>
                    <a:pt x="0" y="151"/>
                    <a:pt x="3" y="153"/>
                    <a:pt x="5" y="152"/>
                  </a:cubicBezTo>
                  <a:cubicBezTo>
                    <a:pt x="23" y="163"/>
                    <a:pt x="41" y="176"/>
                    <a:pt x="59" y="189"/>
                  </a:cubicBezTo>
                  <a:cubicBezTo>
                    <a:pt x="53" y="208"/>
                    <a:pt x="52" y="229"/>
                    <a:pt x="53" y="253"/>
                  </a:cubicBezTo>
                  <a:cubicBezTo>
                    <a:pt x="53" y="256"/>
                    <a:pt x="54" y="258"/>
                    <a:pt x="55" y="259"/>
                  </a:cubicBezTo>
                  <a:cubicBezTo>
                    <a:pt x="51" y="262"/>
                    <a:pt x="48" y="266"/>
                    <a:pt x="48" y="273"/>
                  </a:cubicBezTo>
                  <a:cubicBezTo>
                    <a:pt x="48" y="280"/>
                    <a:pt x="52" y="287"/>
                    <a:pt x="59" y="290"/>
                  </a:cubicBezTo>
                  <a:cubicBezTo>
                    <a:pt x="53" y="303"/>
                    <a:pt x="48" y="316"/>
                    <a:pt x="40" y="328"/>
                  </a:cubicBezTo>
                  <a:cubicBezTo>
                    <a:pt x="37" y="334"/>
                    <a:pt x="46" y="340"/>
                    <a:pt x="50" y="334"/>
                  </a:cubicBezTo>
                  <a:cubicBezTo>
                    <a:pt x="51" y="332"/>
                    <a:pt x="52" y="331"/>
                    <a:pt x="53" y="329"/>
                  </a:cubicBezTo>
                  <a:cubicBezTo>
                    <a:pt x="53" y="331"/>
                    <a:pt x="52" y="333"/>
                    <a:pt x="52" y="334"/>
                  </a:cubicBezTo>
                  <a:cubicBezTo>
                    <a:pt x="51" y="340"/>
                    <a:pt x="59" y="345"/>
                    <a:pt x="62" y="339"/>
                  </a:cubicBezTo>
                  <a:cubicBezTo>
                    <a:pt x="65" y="334"/>
                    <a:pt x="67" y="330"/>
                    <a:pt x="69" y="326"/>
                  </a:cubicBezTo>
                  <a:cubicBezTo>
                    <a:pt x="70" y="329"/>
                    <a:pt x="71" y="332"/>
                    <a:pt x="72" y="335"/>
                  </a:cubicBezTo>
                  <a:cubicBezTo>
                    <a:pt x="74" y="340"/>
                    <a:pt x="81" y="340"/>
                    <a:pt x="82" y="335"/>
                  </a:cubicBezTo>
                  <a:cubicBezTo>
                    <a:pt x="85" y="337"/>
                    <a:pt x="90" y="335"/>
                    <a:pt x="89" y="331"/>
                  </a:cubicBezTo>
                  <a:cubicBezTo>
                    <a:pt x="88" y="318"/>
                    <a:pt x="84" y="306"/>
                    <a:pt x="82" y="293"/>
                  </a:cubicBezTo>
                  <a:cubicBezTo>
                    <a:pt x="82" y="291"/>
                    <a:pt x="80" y="289"/>
                    <a:pt x="78" y="289"/>
                  </a:cubicBezTo>
                  <a:cubicBezTo>
                    <a:pt x="83" y="286"/>
                    <a:pt x="87" y="281"/>
                    <a:pt x="89" y="276"/>
                  </a:cubicBezTo>
                  <a:cubicBezTo>
                    <a:pt x="92" y="265"/>
                    <a:pt x="83" y="252"/>
                    <a:pt x="72" y="251"/>
                  </a:cubicBezTo>
                  <a:cubicBezTo>
                    <a:pt x="72" y="250"/>
                    <a:pt x="72" y="250"/>
                    <a:pt x="72" y="249"/>
                  </a:cubicBezTo>
                  <a:cubicBezTo>
                    <a:pt x="80" y="236"/>
                    <a:pt x="80" y="220"/>
                    <a:pt x="81" y="204"/>
                  </a:cubicBezTo>
                  <a:cubicBezTo>
                    <a:pt x="92" y="212"/>
                    <a:pt x="103" y="219"/>
                    <a:pt x="115" y="226"/>
                  </a:cubicBezTo>
                  <a:cubicBezTo>
                    <a:pt x="114" y="226"/>
                    <a:pt x="113" y="227"/>
                    <a:pt x="113" y="228"/>
                  </a:cubicBezTo>
                  <a:cubicBezTo>
                    <a:pt x="111" y="236"/>
                    <a:pt x="109" y="253"/>
                    <a:pt x="107" y="259"/>
                  </a:cubicBezTo>
                  <a:cubicBezTo>
                    <a:pt x="106" y="261"/>
                    <a:pt x="107" y="264"/>
                    <a:pt x="108" y="265"/>
                  </a:cubicBezTo>
                  <a:cubicBezTo>
                    <a:pt x="161" y="309"/>
                    <a:pt x="236" y="307"/>
                    <a:pt x="299" y="294"/>
                  </a:cubicBezTo>
                  <a:cubicBezTo>
                    <a:pt x="327" y="288"/>
                    <a:pt x="357" y="282"/>
                    <a:pt x="381" y="264"/>
                  </a:cubicBezTo>
                  <a:cubicBezTo>
                    <a:pt x="396" y="252"/>
                    <a:pt x="398" y="214"/>
                    <a:pt x="395" y="197"/>
                  </a:cubicBezTo>
                  <a:cubicBezTo>
                    <a:pt x="395" y="195"/>
                    <a:pt x="394" y="193"/>
                    <a:pt x="393" y="192"/>
                  </a:cubicBezTo>
                  <a:cubicBezTo>
                    <a:pt x="433" y="172"/>
                    <a:pt x="469" y="143"/>
                    <a:pt x="467" y="97"/>
                  </a:cubicBezTo>
                  <a:moveTo>
                    <a:pt x="8" y="148"/>
                  </a:moveTo>
                  <a:cubicBezTo>
                    <a:pt x="10" y="141"/>
                    <a:pt x="12" y="134"/>
                    <a:pt x="14" y="127"/>
                  </a:cubicBezTo>
                  <a:cubicBezTo>
                    <a:pt x="32" y="142"/>
                    <a:pt x="51" y="154"/>
                    <a:pt x="72" y="165"/>
                  </a:cubicBezTo>
                  <a:cubicBezTo>
                    <a:pt x="68" y="169"/>
                    <a:pt x="66" y="173"/>
                    <a:pt x="64" y="178"/>
                  </a:cubicBezTo>
                  <a:cubicBezTo>
                    <a:pt x="46" y="166"/>
                    <a:pt x="28" y="156"/>
                    <a:pt x="8" y="148"/>
                  </a:cubicBezTo>
                  <a:moveTo>
                    <a:pt x="78" y="271"/>
                  </a:moveTo>
                  <a:cubicBezTo>
                    <a:pt x="77" y="276"/>
                    <a:pt x="71" y="281"/>
                    <a:pt x="66" y="279"/>
                  </a:cubicBezTo>
                  <a:cubicBezTo>
                    <a:pt x="63" y="278"/>
                    <a:pt x="61" y="275"/>
                    <a:pt x="60" y="272"/>
                  </a:cubicBezTo>
                  <a:cubicBezTo>
                    <a:pt x="59" y="267"/>
                    <a:pt x="66" y="263"/>
                    <a:pt x="69" y="261"/>
                  </a:cubicBezTo>
                  <a:cubicBezTo>
                    <a:pt x="70" y="260"/>
                    <a:pt x="71" y="259"/>
                    <a:pt x="71" y="258"/>
                  </a:cubicBezTo>
                  <a:cubicBezTo>
                    <a:pt x="71" y="258"/>
                    <a:pt x="71" y="258"/>
                    <a:pt x="71" y="257"/>
                  </a:cubicBezTo>
                  <a:cubicBezTo>
                    <a:pt x="75" y="261"/>
                    <a:pt x="80" y="265"/>
                    <a:pt x="78" y="271"/>
                  </a:cubicBezTo>
                  <a:moveTo>
                    <a:pt x="83" y="191"/>
                  </a:moveTo>
                  <a:cubicBezTo>
                    <a:pt x="84" y="187"/>
                    <a:pt x="85" y="183"/>
                    <a:pt x="87" y="180"/>
                  </a:cubicBezTo>
                  <a:cubicBezTo>
                    <a:pt x="88" y="178"/>
                    <a:pt x="89" y="176"/>
                    <a:pt x="91" y="174"/>
                  </a:cubicBezTo>
                  <a:cubicBezTo>
                    <a:pt x="131" y="194"/>
                    <a:pt x="174" y="210"/>
                    <a:pt x="214" y="230"/>
                  </a:cubicBezTo>
                  <a:cubicBezTo>
                    <a:pt x="205" y="246"/>
                    <a:pt x="215" y="249"/>
                    <a:pt x="187" y="243"/>
                  </a:cubicBezTo>
                  <a:cubicBezTo>
                    <a:pt x="163" y="239"/>
                    <a:pt x="141" y="226"/>
                    <a:pt x="120" y="214"/>
                  </a:cubicBezTo>
                  <a:cubicBezTo>
                    <a:pt x="107" y="207"/>
                    <a:pt x="95" y="199"/>
                    <a:pt x="83" y="191"/>
                  </a:cubicBezTo>
                  <a:moveTo>
                    <a:pt x="294" y="278"/>
                  </a:moveTo>
                  <a:cubicBezTo>
                    <a:pt x="249" y="288"/>
                    <a:pt x="114" y="304"/>
                    <a:pt x="119" y="229"/>
                  </a:cubicBezTo>
                  <a:cubicBezTo>
                    <a:pt x="119" y="229"/>
                    <a:pt x="119" y="228"/>
                    <a:pt x="119" y="228"/>
                  </a:cubicBezTo>
                  <a:cubicBezTo>
                    <a:pt x="148" y="245"/>
                    <a:pt x="179" y="257"/>
                    <a:pt x="213" y="259"/>
                  </a:cubicBezTo>
                  <a:cubicBezTo>
                    <a:pt x="216" y="260"/>
                    <a:pt x="218" y="258"/>
                    <a:pt x="219" y="256"/>
                  </a:cubicBezTo>
                  <a:cubicBezTo>
                    <a:pt x="233" y="261"/>
                    <a:pt x="262" y="252"/>
                    <a:pt x="287" y="241"/>
                  </a:cubicBezTo>
                  <a:cubicBezTo>
                    <a:pt x="286" y="241"/>
                    <a:pt x="286" y="242"/>
                    <a:pt x="286" y="242"/>
                  </a:cubicBezTo>
                  <a:cubicBezTo>
                    <a:pt x="284" y="250"/>
                    <a:pt x="283" y="257"/>
                    <a:pt x="282" y="265"/>
                  </a:cubicBezTo>
                  <a:cubicBezTo>
                    <a:pt x="282" y="269"/>
                    <a:pt x="288" y="270"/>
                    <a:pt x="289" y="267"/>
                  </a:cubicBezTo>
                  <a:cubicBezTo>
                    <a:pt x="292" y="270"/>
                    <a:pt x="297" y="269"/>
                    <a:pt x="299" y="264"/>
                  </a:cubicBezTo>
                  <a:cubicBezTo>
                    <a:pt x="299" y="264"/>
                    <a:pt x="300" y="263"/>
                    <a:pt x="300" y="263"/>
                  </a:cubicBezTo>
                  <a:cubicBezTo>
                    <a:pt x="303" y="265"/>
                    <a:pt x="307" y="264"/>
                    <a:pt x="308" y="261"/>
                  </a:cubicBezTo>
                  <a:cubicBezTo>
                    <a:pt x="309" y="259"/>
                    <a:pt x="310" y="257"/>
                    <a:pt x="312" y="255"/>
                  </a:cubicBezTo>
                  <a:cubicBezTo>
                    <a:pt x="312" y="255"/>
                    <a:pt x="312" y="255"/>
                    <a:pt x="312" y="256"/>
                  </a:cubicBezTo>
                  <a:cubicBezTo>
                    <a:pt x="312" y="261"/>
                    <a:pt x="320" y="265"/>
                    <a:pt x="323" y="259"/>
                  </a:cubicBezTo>
                  <a:cubicBezTo>
                    <a:pt x="324" y="257"/>
                    <a:pt x="325" y="255"/>
                    <a:pt x="326" y="254"/>
                  </a:cubicBezTo>
                  <a:cubicBezTo>
                    <a:pt x="326" y="255"/>
                    <a:pt x="326" y="257"/>
                    <a:pt x="326" y="259"/>
                  </a:cubicBezTo>
                  <a:cubicBezTo>
                    <a:pt x="324" y="267"/>
                    <a:pt x="337" y="271"/>
                    <a:pt x="339" y="262"/>
                  </a:cubicBezTo>
                  <a:cubicBezTo>
                    <a:pt x="339" y="261"/>
                    <a:pt x="340" y="260"/>
                    <a:pt x="340" y="259"/>
                  </a:cubicBezTo>
                  <a:cubicBezTo>
                    <a:pt x="343" y="261"/>
                    <a:pt x="347" y="261"/>
                    <a:pt x="349" y="259"/>
                  </a:cubicBezTo>
                  <a:cubicBezTo>
                    <a:pt x="351" y="260"/>
                    <a:pt x="354" y="261"/>
                    <a:pt x="357" y="260"/>
                  </a:cubicBezTo>
                  <a:cubicBezTo>
                    <a:pt x="338" y="271"/>
                    <a:pt x="308" y="275"/>
                    <a:pt x="294" y="278"/>
                  </a:cubicBezTo>
                  <a:moveTo>
                    <a:pt x="378" y="205"/>
                  </a:moveTo>
                  <a:cubicBezTo>
                    <a:pt x="376" y="203"/>
                    <a:pt x="375" y="202"/>
                    <a:pt x="373" y="202"/>
                  </a:cubicBezTo>
                  <a:cubicBezTo>
                    <a:pt x="375" y="201"/>
                    <a:pt x="377" y="200"/>
                    <a:pt x="379" y="199"/>
                  </a:cubicBezTo>
                  <a:cubicBezTo>
                    <a:pt x="379" y="201"/>
                    <a:pt x="378" y="203"/>
                    <a:pt x="378" y="205"/>
                  </a:cubicBezTo>
                  <a:moveTo>
                    <a:pt x="364" y="207"/>
                  </a:moveTo>
                  <a:cubicBezTo>
                    <a:pt x="363" y="209"/>
                    <a:pt x="363" y="211"/>
                    <a:pt x="362" y="214"/>
                  </a:cubicBezTo>
                  <a:cubicBezTo>
                    <a:pt x="360" y="214"/>
                    <a:pt x="357" y="216"/>
                    <a:pt x="356" y="219"/>
                  </a:cubicBezTo>
                  <a:cubicBezTo>
                    <a:pt x="354" y="218"/>
                    <a:pt x="352" y="220"/>
                    <a:pt x="350" y="222"/>
                  </a:cubicBezTo>
                  <a:cubicBezTo>
                    <a:pt x="349" y="223"/>
                    <a:pt x="349" y="224"/>
                    <a:pt x="348" y="225"/>
                  </a:cubicBezTo>
                  <a:cubicBezTo>
                    <a:pt x="345" y="220"/>
                    <a:pt x="337" y="220"/>
                    <a:pt x="335" y="227"/>
                  </a:cubicBezTo>
                  <a:cubicBezTo>
                    <a:pt x="335" y="228"/>
                    <a:pt x="335" y="229"/>
                    <a:pt x="334" y="230"/>
                  </a:cubicBezTo>
                  <a:cubicBezTo>
                    <a:pt x="332" y="229"/>
                    <a:pt x="329" y="230"/>
                    <a:pt x="327" y="233"/>
                  </a:cubicBezTo>
                  <a:cubicBezTo>
                    <a:pt x="325" y="235"/>
                    <a:pt x="323" y="237"/>
                    <a:pt x="322" y="239"/>
                  </a:cubicBezTo>
                  <a:cubicBezTo>
                    <a:pt x="322" y="238"/>
                    <a:pt x="321" y="237"/>
                    <a:pt x="321" y="236"/>
                  </a:cubicBezTo>
                  <a:cubicBezTo>
                    <a:pt x="321" y="231"/>
                    <a:pt x="313" y="227"/>
                    <a:pt x="310" y="233"/>
                  </a:cubicBezTo>
                  <a:cubicBezTo>
                    <a:pt x="309" y="236"/>
                    <a:pt x="307" y="239"/>
                    <a:pt x="305" y="242"/>
                  </a:cubicBezTo>
                  <a:cubicBezTo>
                    <a:pt x="303" y="239"/>
                    <a:pt x="298" y="238"/>
                    <a:pt x="296" y="242"/>
                  </a:cubicBezTo>
                  <a:cubicBezTo>
                    <a:pt x="295" y="240"/>
                    <a:pt x="293" y="239"/>
                    <a:pt x="292" y="239"/>
                  </a:cubicBezTo>
                  <a:cubicBezTo>
                    <a:pt x="309" y="231"/>
                    <a:pt x="324" y="223"/>
                    <a:pt x="331" y="220"/>
                  </a:cubicBezTo>
                  <a:cubicBezTo>
                    <a:pt x="341" y="216"/>
                    <a:pt x="352" y="211"/>
                    <a:pt x="364" y="206"/>
                  </a:cubicBezTo>
                  <a:cubicBezTo>
                    <a:pt x="364" y="206"/>
                    <a:pt x="364" y="207"/>
                    <a:pt x="364" y="207"/>
                  </a:cubicBezTo>
                  <a:moveTo>
                    <a:pt x="360" y="259"/>
                  </a:moveTo>
                  <a:cubicBezTo>
                    <a:pt x="361" y="258"/>
                    <a:pt x="361" y="257"/>
                    <a:pt x="362" y="255"/>
                  </a:cubicBezTo>
                  <a:cubicBezTo>
                    <a:pt x="362" y="254"/>
                    <a:pt x="363" y="252"/>
                    <a:pt x="363" y="251"/>
                  </a:cubicBezTo>
                  <a:cubicBezTo>
                    <a:pt x="367" y="252"/>
                    <a:pt x="371" y="250"/>
                    <a:pt x="372" y="245"/>
                  </a:cubicBezTo>
                  <a:cubicBezTo>
                    <a:pt x="372" y="243"/>
                    <a:pt x="373" y="240"/>
                    <a:pt x="373" y="237"/>
                  </a:cubicBezTo>
                  <a:cubicBezTo>
                    <a:pt x="374" y="237"/>
                    <a:pt x="374" y="237"/>
                    <a:pt x="374" y="237"/>
                  </a:cubicBezTo>
                  <a:cubicBezTo>
                    <a:pt x="374" y="236"/>
                    <a:pt x="374" y="236"/>
                    <a:pt x="374" y="236"/>
                  </a:cubicBezTo>
                  <a:cubicBezTo>
                    <a:pt x="374" y="238"/>
                    <a:pt x="374" y="240"/>
                    <a:pt x="374" y="242"/>
                  </a:cubicBezTo>
                  <a:cubicBezTo>
                    <a:pt x="372" y="249"/>
                    <a:pt x="367" y="254"/>
                    <a:pt x="360" y="259"/>
                  </a:cubicBezTo>
                  <a:moveTo>
                    <a:pt x="331" y="206"/>
                  </a:moveTo>
                  <a:cubicBezTo>
                    <a:pt x="312" y="213"/>
                    <a:pt x="294" y="221"/>
                    <a:pt x="276" y="228"/>
                  </a:cubicBezTo>
                  <a:cubicBezTo>
                    <a:pt x="263" y="233"/>
                    <a:pt x="239" y="245"/>
                    <a:pt x="222" y="246"/>
                  </a:cubicBezTo>
                  <a:cubicBezTo>
                    <a:pt x="224" y="242"/>
                    <a:pt x="225" y="237"/>
                    <a:pt x="226" y="233"/>
                  </a:cubicBezTo>
                  <a:cubicBezTo>
                    <a:pt x="226" y="232"/>
                    <a:pt x="226" y="232"/>
                    <a:pt x="226" y="231"/>
                  </a:cubicBezTo>
                  <a:cubicBezTo>
                    <a:pt x="226" y="231"/>
                    <a:pt x="226" y="231"/>
                    <a:pt x="226" y="231"/>
                  </a:cubicBezTo>
                  <a:cubicBezTo>
                    <a:pt x="226" y="231"/>
                    <a:pt x="226" y="231"/>
                    <a:pt x="226" y="231"/>
                  </a:cubicBezTo>
                  <a:cubicBezTo>
                    <a:pt x="226" y="230"/>
                    <a:pt x="226" y="229"/>
                    <a:pt x="225" y="229"/>
                  </a:cubicBezTo>
                  <a:cubicBezTo>
                    <a:pt x="225" y="229"/>
                    <a:pt x="225" y="229"/>
                    <a:pt x="225" y="229"/>
                  </a:cubicBezTo>
                  <a:cubicBezTo>
                    <a:pt x="227" y="230"/>
                    <a:pt x="230" y="231"/>
                    <a:pt x="232" y="230"/>
                  </a:cubicBezTo>
                  <a:cubicBezTo>
                    <a:pt x="260" y="211"/>
                    <a:pt x="294" y="203"/>
                    <a:pt x="324" y="188"/>
                  </a:cubicBezTo>
                  <a:cubicBezTo>
                    <a:pt x="366" y="168"/>
                    <a:pt x="420" y="143"/>
                    <a:pt x="454" y="109"/>
                  </a:cubicBezTo>
                  <a:cubicBezTo>
                    <a:pt x="442" y="165"/>
                    <a:pt x="379" y="185"/>
                    <a:pt x="331" y="206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0" name="文本框 59"/>
          <p:cNvSpPr txBox="1"/>
          <p:nvPr/>
        </p:nvSpPr>
        <p:spPr>
          <a:xfrm>
            <a:off x="7778082" y="2552031"/>
            <a:ext cx="2672159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6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61" name="文本框 60"/>
          <p:cNvSpPr txBox="1"/>
          <p:nvPr/>
        </p:nvSpPr>
        <p:spPr>
          <a:xfrm>
            <a:off x="7778083" y="2986643"/>
            <a:ext cx="2236355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62" name="文本框 61"/>
          <p:cNvSpPr txBox="1"/>
          <p:nvPr/>
        </p:nvSpPr>
        <p:spPr>
          <a:xfrm>
            <a:off x="2421909" y="5467954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63" name="文本框 62"/>
          <p:cNvSpPr txBox="1"/>
          <p:nvPr/>
        </p:nvSpPr>
        <p:spPr>
          <a:xfrm>
            <a:off x="4771214" y="5451520"/>
            <a:ext cx="5948368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64" name="文本框 63"/>
          <p:cNvSpPr txBox="1"/>
          <p:nvPr/>
        </p:nvSpPr>
        <p:spPr>
          <a:xfrm>
            <a:off x="1836969" y="2650939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65" name="文本框 64"/>
          <p:cNvSpPr txBox="1"/>
          <p:nvPr/>
        </p:nvSpPr>
        <p:spPr>
          <a:xfrm>
            <a:off x="1836969" y="3028401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4000">
        <p15:prstTrans prst="pageCurlDouble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 tmFilter="0,0; .5, 1; 1, 1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350"/>
                            </p:stCondLst>
                            <p:childTnLst>
                              <p:par>
                                <p:cTn id="3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 tmFilter="0,0; .5, 1; 1, 1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99"/>
                            </p:stCondLst>
                            <p:childTnLst>
                              <p:par>
                                <p:cTn id="4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 tmFilter="0,0; .5, 1; 1, 1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949"/>
                            </p:stCondLst>
                            <p:childTnLst>
                              <p:par>
                                <p:cTn id="5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 tmFilter="0,0; .5, 1; 1, 1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699"/>
                            </p:stCondLst>
                            <p:childTnLst>
                              <p:par>
                                <p:cTn id="5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 tmFilter="0,0; .5, 1; 1, 1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549"/>
                            </p:stCondLst>
                            <p:childTnLst>
                              <p:par>
                                <p:cTn id="6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 tmFilter="0,0; .5, 1; 1, 1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09" grpId="0"/>
      <p:bldP spid="110" grpId="0" animBg="1"/>
      <p:bldP spid="60" grpId="0"/>
      <p:bldP spid="61" grpId="0"/>
      <p:bldP spid="62" grpId="0"/>
      <p:bldP spid="63" grpId="0"/>
      <p:bldP spid="64" grpId="0"/>
      <p:bldP spid="6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组合 20"/>
          <p:cNvGrpSpPr/>
          <p:nvPr/>
        </p:nvGrpSpPr>
        <p:grpSpPr>
          <a:xfrm>
            <a:off x="4022392" y="2159411"/>
            <a:ext cx="3744913" cy="3505532"/>
            <a:chOff x="2857500" y="1678781"/>
            <a:chExt cx="3744913" cy="2727723"/>
          </a:xfrm>
          <a:blipFill>
            <a:blip r:embed="rId15"/>
            <a:stretch>
              <a:fillRect/>
            </a:stretch>
          </a:blipFill>
        </p:grpSpPr>
        <p:sp>
          <p:nvSpPr>
            <p:cNvPr id="22" name="MH_Other_1"/>
            <p:cNvSpPr/>
            <p:nvPr>
              <p:custDataLst>
                <p:tags r:id="rId1"/>
              </p:custDataLst>
            </p:nvPr>
          </p:nvSpPr>
          <p:spPr bwMode="auto">
            <a:xfrm>
              <a:off x="3513139" y="2122885"/>
              <a:ext cx="2619375" cy="2283619"/>
            </a:xfrm>
            <a:custGeom>
              <a:avLst/>
              <a:gdLst>
                <a:gd name="T0" fmla="*/ 2147483646 w 5977"/>
                <a:gd name="T1" fmla="*/ 2147483646 h 6949"/>
                <a:gd name="T2" fmla="*/ 2147483646 w 5977"/>
                <a:gd name="T3" fmla="*/ 2147483646 h 6949"/>
                <a:gd name="T4" fmla="*/ 2147483646 w 5977"/>
                <a:gd name="T5" fmla="*/ 2147483646 h 6949"/>
                <a:gd name="T6" fmla="*/ 2147483646 w 5977"/>
                <a:gd name="T7" fmla="*/ 2147483646 h 6949"/>
                <a:gd name="T8" fmla="*/ 2147483646 w 5977"/>
                <a:gd name="T9" fmla="*/ 2147483646 h 6949"/>
                <a:gd name="T10" fmla="*/ 2147483646 w 5977"/>
                <a:gd name="T11" fmla="*/ 2147483646 h 6949"/>
                <a:gd name="T12" fmla="*/ 2147483646 w 5977"/>
                <a:gd name="T13" fmla="*/ 2147483646 h 6949"/>
                <a:gd name="T14" fmla="*/ 2147483646 w 5977"/>
                <a:gd name="T15" fmla="*/ 2147483646 h 6949"/>
                <a:gd name="T16" fmla="*/ 2147483646 w 5977"/>
                <a:gd name="T17" fmla="*/ 2147483646 h 6949"/>
                <a:gd name="T18" fmla="*/ 2147483646 w 5977"/>
                <a:gd name="T19" fmla="*/ 2147483646 h 6949"/>
                <a:gd name="T20" fmla="*/ 2147483646 w 5977"/>
                <a:gd name="T21" fmla="*/ 2147483646 h 6949"/>
                <a:gd name="T22" fmla="*/ 2147483646 w 5977"/>
                <a:gd name="T23" fmla="*/ 2147483646 h 6949"/>
                <a:gd name="T24" fmla="*/ 0 w 5977"/>
                <a:gd name="T25" fmla="*/ 2147483646 h 6949"/>
                <a:gd name="T26" fmla="*/ 2147483646 w 5977"/>
                <a:gd name="T27" fmla="*/ 2147483646 h 6949"/>
                <a:gd name="T28" fmla="*/ 2147483646 w 5977"/>
                <a:gd name="T29" fmla="*/ 2147483646 h 6949"/>
                <a:gd name="T30" fmla="*/ 2147483646 w 5977"/>
                <a:gd name="T31" fmla="*/ 2147483646 h 6949"/>
                <a:gd name="T32" fmla="*/ 2147483646 w 5977"/>
                <a:gd name="T33" fmla="*/ 2147483646 h 6949"/>
                <a:gd name="T34" fmla="*/ 2147483646 w 5977"/>
                <a:gd name="T35" fmla="*/ 2147483646 h 6949"/>
                <a:gd name="T36" fmla="*/ 2147483646 w 5977"/>
                <a:gd name="T37" fmla="*/ 2147483646 h 6949"/>
                <a:gd name="T38" fmla="*/ 2147483646 w 5977"/>
                <a:gd name="T39" fmla="*/ 2147483646 h 6949"/>
                <a:gd name="T40" fmla="*/ 2147483646 w 5977"/>
                <a:gd name="T41" fmla="*/ 2147483646 h 6949"/>
                <a:gd name="T42" fmla="*/ 2147483646 w 5977"/>
                <a:gd name="T43" fmla="*/ 2147483646 h 6949"/>
                <a:gd name="T44" fmla="*/ 2147483646 w 5977"/>
                <a:gd name="T45" fmla="*/ 2147483646 h 6949"/>
                <a:gd name="T46" fmla="*/ 2147483646 w 5977"/>
                <a:gd name="T47" fmla="*/ 2147483646 h 6949"/>
                <a:gd name="T48" fmla="*/ 2147483646 w 5977"/>
                <a:gd name="T49" fmla="*/ 2147483646 h 6949"/>
                <a:gd name="T50" fmla="*/ 2147483646 w 5977"/>
                <a:gd name="T51" fmla="*/ 2147483646 h 6949"/>
                <a:gd name="T52" fmla="*/ 2147483646 w 5977"/>
                <a:gd name="T53" fmla="*/ 2147483646 h 6949"/>
                <a:gd name="T54" fmla="*/ 2147483646 w 5977"/>
                <a:gd name="T55" fmla="*/ 2147483646 h 6949"/>
                <a:gd name="T56" fmla="*/ 2147483646 w 5977"/>
                <a:gd name="T57" fmla="*/ 2147483646 h 6949"/>
                <a:gd name="T58" fmla="*/ 2147483646 w 5977"/>
                <a:gd name="T59" fmla="*/ 2147483646 h 6949"/>
                <a:gd name="T60" fmla="*/ 2147483646 w 5977"/>
                <a:gd name="T61" fmla="*/ 2147483646 h 6949"/>
                <a:gd name="T62" fmla="*/ 2147483646 w 5977"/>
                <a:gd name="T63" fmla="*/ 2147483646 h 6949"/>
                <a:gd name="T64" fmla="*/ 2147483646 w 5977"/>
                <a:gd name="T65" fmla="*/ 2147483646 h 6949"/>
                <a:gd name="T66" fmla="*/ 2147483646 w 5977"/>
                <a:gd name="T67" fmla="*/ 2147483646 h 6949"/>
                <a:gd name="T68" fmla="*/ 2147483646 w 5977"/>
                <a:gd name="T69" fmla="*/ 2147483646 h 6949"/>
                <a:gd name="T70" fmla="*/ 2147483646 w 5977"/>
                <a:gd name="T71" fmla="*/ 2147483646 h 6949"/>
                <a:gd name="T72" fmla="*/ 2147483646 w 5977"/>
                <a:gd name="T73" fmla="*/ 2147483646 h 6949"/>
                <a:gd name="T74" fmla="*/ 2147483646 w 5977"/>
                <a:gd name="T75" fmla="*/ 2147483646 h 6949"/>
                <a:gd name="T76" fmla="*/ 2147483646 w 5977"/>
                <a:gd name="T77" fmla="*/ 0 h 69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977" h="6949">
                  <a:moveTo>
                    <a:pt x="2785" y="0"/>
                  </a:moveTo>
                  <a:cubicBezTo>
                    <a:pt x="2841" y="42"/>
                    <a:pt x="2858" y="134"/>
                    <a:pt x="2880" y="366"/>
                  </a:cubicBezTo>
                  <a:cubicBezTo>
                    <a:pt x="2910" y="674"/>
                    <a:pt x="2891" y="857"/>
                    <a:pt x="2760" y="1513"/>
                  </a:cubicBezTo>
                  <a:cubicBezTo>
                    <a:pt x="2638" y="2133"/>
                    <a:pt x="2639" y="2130"/>
                    <a:pt x="2537" y="1873"/>
                  </a:cubicBezTo>
                  <a:cubicBezTo>
                    <a:pt x="2413" y="1562"/>
                    <a:pt x="2149" y="1060"/>
                    <a:pt x="1997" y="847"/>
                  </a:cubicBezTo>
                  <a:cubicBezTo>
                    <a:pt x="1912" y="730"/>
                    <a:pt x="1834" y="619"/>
                    <a:pt x="1824" y="603"/>
                  </a:cubicBezTo>
                  <a:cubicBezTo>
                    <a:pt x="1821" y="599"/>
                    <a:pt x="1822" y="588"/>
                    <a:pt x="1825" y="573"/>
                  </a:cubicBezTo>
                  <a:cubicBezTo>
                    <a:pt x="1802" y="607"/>
                    <a:pt x="1779" y="639"/>
                    <a:pt x="1753" y="670"/>
                  </a:cubicBezTo>
                  <a:cubicBezTo>
                    <a:pt x="1818" y="723"/>
                    <a:pt x="2054" y="1118"/>
                    <a:pt x="2190" y="1400"/>
                  </a:cubicBezTo>
                  <a:cubicBezTo>
                    <a:pt x="2346" y="1724"/>
                    <a:pt x="2539" y="2359"/>
                    <a:pt x="2538" y="2541"/>
                  </a:cubicBezTo>
                  <a:cubicBezTo>
                    <a:pt x="2537" y="2685"/>
                    <a:pt x="2494" y="2855"/>
                    <a:pt x="2446" y="2903"/>
                  </a:cubicBezTo>
                  <a:cubicBezTo>
                    <a:pt x="2409" y="2940"/>
                    <a:pt x="2382" y="2926"/>
                    <a:pt x="2222" y="2790"/>
                  </a:cubicBezTo>
                  <a:cubicBezTo>
                    <a:pt x="1978" y="2584"/>
                    <a:pt x="1756" y="2436"/>
                    <a:pt x="1436" y="2266"/>
                  </a:cubicBezTo>
                  <a:cubicBezTo>
                    <a:pt x="1187" y="2133"/>
                    <a:pt x="694" y="1925"/>
                    <a:pt x="535" y="1885"/>
                  </a:cubicBezTo>
                  <a:cubicBezTo>
                    <a:pt x="470" y="1868"/>
                    <a:pt x="435" y="1856"/>
                    <a:pt x="420" y="1823"/>
                  </a:cubicBezTo>
                  <a:cubicBezTo>
                    <a:pt x="408" y="1868"/>
                    <a:pt x="393" y="1913"/>
                    <a:pt x="376" y="1956"/>
                  </a:cubicBezTo>
                  <a:cubicBezTo>
                    <a:pt x="383" y="1953"/>
                    <a:pt x="389" y="1951"/>
                    <a:pt x="395" y="1951"/>
                  </a:cubicBezTo>
                  <a:cubicBezTo>
                    <a:pt x="549" y="1951"/>
                    <a:pt x="1204" y="2247"/>
                    <a:pt x="1565" y="2480"/>
                  </a:cubicBezTo>
                  <a:cubicBezTo>
                    <a:pt x="1801" y="2632"/>
                    <a:pt x="2168" y="2981"/>
                    <a:pt x="2287" y="3167"/>
                  </a:cubicBezTo>
                  <a:cubicBezTo>
                    <a:pt x="2358" y="3279"/>
                    <a:pt x="2375" y="3338"/>
                    <a:pt x="2389" y="3537"/>
                  </a:cubicBezTo>
                  <a:cubicBezTo>
                    <a:pt x="2407" y="3784"/>
                    <a:pt x="2356" y="4253"/>
                    <a:pt x="2309" y="4282"/>
                  </a:cubicBezTo>
                  <a:cubicBezTo>
                    <a:pt x="2294" y="4291"/>
                    <a:pt x="2216" y="4272"/>
                    <a:pt x="2135" y="4240"/>
                  </a:cubicBezTo>
                  <a:cubicBezTo>
                    <a:pt x="1771" y="4095"/>
                    <a:pt x="1129" y="3975"/>
                    <a:pt x="401" y="3915"/>
                  </a:cubicBezTo>
                  <a:cubicBezTo>
                    <a:pt x="234" y="3901"/>
                    <a:pt x="89" y="3886"/>
                    <a:pt x="12" y="3875"/>
                  </a:cubicBezTo>
                  <a:cubicBezTo>
                    <a:pt x="12" y="3877"/>
                    <a:pt x="12" y="3878"/>
                    <a:pt x="12" y="3880"/>
                  </a:cubicBezTo>
                  <a:cubicBezTo>
                    <a:pt x="12" y="3939"/>
                    <a:pt x="8" y="3997"/>
                    <a:pt x="0" y="4054"/>
                  </a:cubicBezTo>
                  <a:lnTo>
                    <a:pt x="229" y="4057"/>
                  </a:lnTo>
                  <a:cubicBezTo>
                    <a:pt x="1035" y="4066"/>
                    <a:pt x="1849" y="4284"/>
                    <a:pt x="2184" y="4580"/>
                  </a:cubicBezTo>
                  <a:cubicBezTo>
                    <a:pt x="2296" y="4678"/>
                    <a:pt x="2311" y="4707"/>
                    <a:pt x="2329" y="4848"/>
                  </a:cubicBezTo>
                  <a:cubicBezTo>
                    <a:pt x="2353" y="5035"/>
                    <a:pt x="2303" y="5720"/>
                    <a:pt x="2243" y="6033"/>
                  </a:cubicBezTo>
                  <a:cubicBezTo>
                    <a:pt x="2219" y="6155"/>
                    <a:pt x="2177" y="6286"/>
                    <a:pt x="2148" y="6324"/>
                  </a:cubicBezTo>
                  <a:cubicBezTo>
                    <a:pt x="2078" y="6419"/>
                    <a:pt x="1739" y="6599"/>
                    <a:pt x="1565" y="6635"/>
                  </a:cubicBezTo>
                  <a:cubicBezTo>
                    <a:pt x="1488" y="6651"/>
                    <a:pt x="1312" y="6682"/>
                    <a:pt x="1175" y="6704"/>
                  </a:cubicBezTo>
                  <a:cubicBezTo>
                    <a:pt x="1037" y="6727"/>
                    <a:pt x="917" y="6752"/>
                    <a:pt x="908" y="6761"/>
                  </a:cubicBezTo>
                  <a:cubicBezTo>
                    <a:pt x="846" y="6823"/>
                    <a:pt x="1154" y="6882"/>
                    <a:pt x="1733" y="6919"/>
                  </a:cubicBezTo>
                  <a:cubicBezTo>
                    <a:pt x="2214" y="6949"/>
                    <a:pt x="3600" y="6930"/>
                    <a:pt x="3978" y="6888"/>
                  </a:cubicBezTo>
                  <a:cubicBezTo>
                    <a:pt x="4141" y="6870"/>
                    <a:pt x="4313" y="6840"/>
                    <a:pt x="4359" y="6821"/>
                  </a:cubicBezTo>
                  <a:lnTo>
                    <a:pt x="4444" y="6786"/>
                  </a:lnTo>
                  <a:lnTo>
                    <a:pt x="4380" y="6752"/>
                  </a:lnTo>
                  <a:cubicBezTo>
                    <a:pt x="4344" y="6733"/>
                    <a:pt x="4169" y="6699"/>
                    <a:pt x="3990" y="6677"/>
                  </a:cubicBezTo>
                  <a:cubicBezTo>
                    <a:pt x="3636" y="6633"/>
                    <a:pt x="3384" y="6538"/>
                    <a:pt x="3223" y="6387"/>
                  </a:cubicBezTo>
                  <a:cubicBezTo>
                    <a:pt x="3147" y="6317"/>
                    <a:pt x="3136" y="6284"/>
                    <a:pt x="3121" y="6098"/>
                  </a:cubicBezTo>
                  <a:cubicBezTo>
                    <a:pt x="3098" y="5808"/>
                    <a:pt x="3092" y="5584"/>
                    <a:pt x="3098" y="5147"/>
                  </a:cubicBezTo>
                  <a:lnTo>
                    <a:pt x="3103" y="4773"/>
                  </a:lnTo>
                  <a:lnTo>
                    <a:pt x="3201" y="4665"/>
                  </a:lnTo>
                  <a:cubicBezTo>
                    <a:pt x="3389" y="4458"/>
                    <a:pt x="3879" y="4281"/>
                    <a:pt x="4614" y="4157"/>
                  </a:cubicBezTo>
                  <a:cubicBezTo>
                    <a:pt x="4997" y="4092"/>
                    <a:pt x="5912" y="4000"/>
                    <a:pt x="5966" y="4021"/>
                  </a:cubicBezTo>
                  <a:cubicBezTo>
                    <a:pt x="5969" y="4022"/>
                    <a:pt x="5973" y="4026"/>
                    <a:pt x="5977" y="4030"/>
                  </a:cubicBezTo>
                  <a:cubicBezTo>
                    <a:pt x="5971" y="3983"/>
                    <a:pt x="5968" y="3935"/>
                    <a:pt x="5968" y="3887"/>
                  </a:cubicBezTo>
                  <a:cubicBezTo>
                    <a:pt x="5968" y="3867"/>
                    <a:pt x="5969" y="3848"/>
                    <a:pt x="5970" y="3829"/>
                  </a:cubicBezTo>
                  <a:cubicBezTo>
                    <a:pt x="5961" y="3854"/>
                    <a:pt x="5951" y="3871"/>
                    <a:pt x="5942" y="3877"/>
                  </a:cubicBezTo>
                  <a:cubicBezTo>
                    <a:pt x="5925" y="3888"/>
                    <a:pt x="5821" y="3898"/>
                    <a:pt x="5710" y="3898"/>
                  </a:cubicBezTo>
                  <a:cubicBezTo>
                    <a:pt x="5247" y="3899"/>
                    <a:pt x="4355" y="4013"/>
                    <a:pt x="3586" y="4169"/>
                  </a:cubicBezTo>
                  <a:cubicBezTo>
                    <a:pt x="3302" y="4226"/>
                    <a:pt x="3085" y="4257"/>
                    <a:pt x="3071" y="4243"/>
                  </a:cubicBezTo>
                  <a:cubicBezTo>
                    <a:pt x="3043" y="4215"/>
                    <a:pt x="2962" y="3612"/>
                    <a:pt x="2962" y="3431"/>
                  </a:cubicBezTo>
                  <a:cubicBezTo>
                    <a:pt x="2962" y="3287"/>
                    <a:pt x="3037" y="3185"/>
                    <a:pt x="3308" y="2959"/>
                  </a:cubicBezTo>
                  <a:cubicBezTo>
                    <a:pt x="3708" y="2626"/>
                    <a:pt x="4264" y="2412"/>
                    <a:pt x="5130" y="2260"/>
                  </a:cubicBezTo>
                  <a:lnTo>
                    <a:pt x="5462" y="2202"/>
                  </a:lnTo>
                  <a:cubicBezTo>
                    <a:pt x="5441" y="2169"/>
                    <a:pt x="5420" y="2136"/>
                    <a:pt x="5403" y="2101"/>
                  </a:cubicBezTo>
                  <a:cubicBezTo>
                    <a:pt x="5400" y="2110"/>
                    <a:pt x="5397" y="2116"/>
                    <a:pt x="5391" y="2119"/>
                  </a:cubicBezTo>
                  <a:cubicBezTo>
                    <a:pt x="5374" y="2130"/>
                    <a:pt x="5204" y="2161"/>
                    <a:pt x="5015" y="2189"/>
                  </a:cubicBezTo>
                  <a:cubicBezTo>
                    <a:pt x="4603" y="2249"/>
                    <a:pt x="4090" y="2371"/>
                    <a:pt x="3824" y="2471"/>
                  </a:cubicBezTo>
                  <a:cubicBezTo>
                    <a:pt x="3718" y="2511"/>
                    <a:pt x="3480" y="2623"/>
                    <a:pt x="3296" y="2720"/>
                  </a:cubicBezTo>
                  <a:cubicBezTo>
                    <a:pt x="2967" y="2892"/>
                    <a:pt x="2959" y="2895"/>
                    <a:pt x="2916" y="2840"/>
                  </a:cubicBezTo>
                  <a:cubicBezTo>
                    <a:pt x="2888" y="2802"/>
                    <a:pt x="2878" y="2747"/>
                    <a:pt x="2887" y="2673"/>
                  </a:cubicBezTo>
                  <a:cubicBezTo>
                    <a:pt x="2899" y="2585"/>
                    <a:pt x="2938" y="2526"/>
                    <a:pt x="3083" y="2377"/>
                  </a:cubicBezTo>
                  <a:cubicBezTo>
                    <a:pt x="3474" y="1976"/>
                    <a:pt x="3779" y="1561"/>
                    <a:pt x="3990" y="1139"/>
                  </a:cubicBezTo>
                  <a:cubicBezTo>
                    <a:pt x="4014" y="1091"/>
                    <a:pt x="4038" y="1048"/>
                    <a:pt x="4059" y="1013"/>
                  </a:cubicBezTo>
                  <a:cubicBezTo>
                    <a:pt x="4029" y="994"/>
                    <a:pt x="4001" y="975"/>
                    <a:pt x="3973" y="953"/>
                  </a:cubicBezTo>
                  <a:cubicBezTo>
                    <a:pt x="3895" y="1157"/>
                    <a:pt x="3635" y="1579"/>
                    <a:pt x="3418" y="1832"/>
                  </a:cubicBezTo>
                  <a:cubicBezTo>
                    <a:pt x="3264" y="2012"/>
                    <a:pt x="2893" y="2318"/>
                    <a:pt x="2830" y="2318"/>
                  </a:cubicBezTo>
                  <a:cubicBezTo>
                    <a:pt x="2793" y="2318"/>
                    <a:pt x="2789" y="2289"/>
                    <a:pt x="2806" y="2127"/>
                  </a:cubicBezTo>
                  <a:cubicBezTo>
                    <a:pt x="2817" y="2022"/>
                    <a:pt x="2845" y="1835"/>
                    <a:pt x="2867" y="1711"/>
                  </a:cubicBezTo>
                  <a:cubicBezTo>
                    <a:pt x="2974" y="1120"/>
                    <a:pt x="2996" y="891"/>
                    <a:pt x="2979" y="540"/>
                  </a:cubicBezTo>
                  <a:cubicBezTo>
                    <a:pt x="2970" y="346"/>
                    <a:pt x="2955" y="140"/>
                    <a:pt x="2946" y="84"/>
                  </a:cubicBezTo>
                  <a:lnTo>
                    <a:pt x="2932" y="1"/>
                  </a:lnTo>
                  <a:cubicBezTo>
                    <a:pt x="2909" y="2"/>
                    <a:pt x="2886" y="3"/>
                    <a:pt x="2863" y="3"/>
                  </a:cubicBezTo>
                  <a:cubicBezTo>
                    <a:pt x="2836" y="3"/>
                    <a:pt x="2811" y="2"/>
                    <a:pt x="278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3" name="MH_Other_2"/>
            <p:cNvSpPr>
              <a:spLocks noChangeArrowheads="1"/>
            </p:cNvSpPr>
            <p:nvPr>
              <p:custDataLst>
                <p:tags r:id="rId2"/>
              </p:custDataLst>
            </p:nvPr>
          </p:nvSpPr>
          <p:spPr bwMode="auto">
            <a:xfrm>
              <a:off x="2857500" y="3125392"/>
              <a:ext cx="711200" cy="534590"/>
            </a:xfrm>
            <a:prstGeom prst="ellipse">
              <a:avLst/>
            </a:prstGeom>
            <a:blipFill>
              <a:blip r:embed="rId1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/>
            <a:lstStyle/>
            <a:p>
              <a:pPr marL="233680" indent="-233680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 dirty="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ea typeface="Microsoft JhengHei" panose="020B0604030504040204" pitchFamily="34" charset="-120"/>
              </a:endParaRPr>
            </a:p>
          </p:txBody>
        </p:sp>
        <p:sp>
          <p:nvSpPr>
            <p:cNvPr id="24" name="MH_Other_3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3052764" y="2402681"/>
              <a:ext cx="712787" cy="533400"/>
            </a:xfrm>
            <a:prstGeom prst="ellipse">
              <a:avLst/>
            </a:prstGeom>
            <a:grpFill/>
            <a:ln w="25400" algn="ctr">
              <a:noFill/>
              <a:round/>
            </a:ln>
          </p:spPr>
          <p:txBody>
            <a:bodyPr/>
            <a:lstStyle/>
            <a:p>
              <a:pPr marL="233680" indent="-233680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ea typeface="Microsoft JhengHei" panose="020B0604030504040204" pitchFamily="34" charset="-120"/>
              </a:endParaRPr>
            </a:p>
          </p:txBody>
        </p:sp>
        <p:sp>
          <p:nvSpPr>
            <p:cNvPr id="25" name="MH_Other_4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3673475" y="2006204"/>
              <a:ext cx="712788" cy="533400"/>
            </a:xfrm>
            <a:prstGeom prst="ellipse">
              <a:avLst/>
            </a:prstGeom>
            <a:grpFill/>
            <a:ln>
              <a:noFill/>
            </a:ln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pPr marL="233680" indent="-233680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ea typeface="Microsoft JhengHei" panose="020B0604030504040204" pitchFamily="34" charset="-120"/>
              </a:endParaRPr>
            </a:p>
          </p:txBody>
        </p:sp>
        <p:sp>
          <p:nvSpPr>
            <p:cNvPr id="26" name="MH_Other_5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4465639" y="1678781"/>
              <a:ext cx="712787" cy="534591"/>
            </a:xfrm>
            <a:prstGeom prst="ellipse">
              <a:avLst/>
            </a:prstGeom>
            <a:grpFill/>
            <a:ln w="25400" algn="ctr">
              <a:noFill/>
              <a:round/>
            </a:ln>
          </p:spPr>
          <p:txBody>
            <a:bodyPr/>
            <a:lstStyle/>
            <a:p>
              <a:pPr marL="233680" indent="-233680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ea typeface="Microsoft JhengHei" panose="020B0604030504040204" pitchFamily="34" charset="-120"/>
              </a:endParaRPr>
            </a:p>
          </p:txBody>
        </p:sp>
        <p:sp>
          <p:nvSpPr>
            <p:cNvPr id="27" name="MH_Other_6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5178425" y="2120504"/>
              <a:ext cx="712788" cy="534590"/>
            </a:xfrm>
            <a:prstGeom prst="ellipse">
              <a:avLst/>
            </a:prstGeom>
            <a:blipFill>
              <a:blip r:embed="rId1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/>
            <a:lstStyle/>
            <a:p>
              <a:pPr marL="233680" indent="-233680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ea typeface="Microsoft JhengHei" panose="020B0604030504040204" pitchFamily="34" charset="-120"/>
              </a:endParaRPr>
            </a:p>
          </p:txBody>
        </p:sp>
        <p:sp>
          <p:nvSpPr>
            <p:cNvPr id="28" name="MH_Other_7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5775325" y="2584847"/>
              <a:ext cx="712788" cy="533400"/>
            </a:xfrm>
            <a:prstGeom prst="ellipse">
              <a:avLst/>
            </a:prstGeom>
            <a:grpFill/>
            <a:ln w="25400" algn="ctr">
              <a:noFill/>
              <a:round/>
            </a:ln>
          </p:spPr>
          <p:txBody>
            <a:bodyPr/>
            <a:lstStyle/>
            <a:p>
              <a:pPr marL="233680" indent="-233680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 dirty="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ea typeface="Microsoft JhengHei" panose="020B0604030504040204" pitchFamily="34" charset="-120"/>
              </a:endParaRPr>
            </a:p>
          </p:txBody>
        </p:sp>
        <p:sp>
          <p:nvSpPr>
            <p:cNvPr id="29" name="MH_Other_8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5891213" y="3264694"/>
              <a:ext cx="711200" cy="533400"/>
            </a:xfrm>
            <a:prstGeom prst="ellipse">
              <a:avLst/>
            </a:prstGeom>
            <a:blipFill>
              <a:blip r:embed="rId18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3">
              <a:schemeClr val="lt1"/>
            </a:lnRef>
            <a:fillRef idx="1">
              <a:schemeClr val="accent6"/>
            </a:fillRef>
            <a:effectRef idx="1">
              <a:schemeClr val="accent6"/>
            </a:effectRef>
            <a:fontRef idx="minor">
              <a:schemeClr val="lt1"/>
            </a:fontRef>
          </p:style>
          <p:txBody>
            <a:bodyPr/>
            <a:lstStyle/>
            <a:p>
              <a:pPr marL="233680" indent="-233680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ea typeface="Microsoft JhengHei" panose="020B0604030504040204" pitchFamily="34" charset="-120"/>
              </a:endParaRPr>
            </a:p>
          </p:txBody>
        </p:sp>
        <p:sp>
          <p:nvSpPr>
            <p:cNvPr id="30" name="MH_Other_9"/>
            <p:cNvSpPr/>
            <p:nvPr>
              <p:custDataLst>
                <p:tags r:id="rId9"/>
              </p:custDataLst>
            </p:nvPr>
          </p:nvSpPr>
          <p:spPr bwMode="auto">
            <a:xfrm>
              <a:off x="2982914" y="3248026"/>
              <a:ext cx="458787" cy="289322"/>
            </a:xfrm>
            <a:custGeom>
              <a:avLst/>
              <a:gdLst>
                <a:gd name="T0" fmla="*/ 1134092 w 2300288"/>
                <a:gd name="T1" fmla="*/ 968860 h 1936750"/>
                <a:gd name="T2" fmla="*/ 1214775 w 2300288"/>
                <a:gd name="T3" fmla="*/ 1049028 h 1936750"/>
                <a:gd name="T4" fmla="*/ 1216884 w 2300288"/>
                <a:gd name="T5" fmla="*/ 1064537 h 1936750"/>
                <a:gd name="T6" fmla="*/ 1151230 w 2300288"/>
                <a:gd name="T7" fmla="*/ 1136031 h 1936750"/>
                <a:gd name="T8" fmla="*/ 1182871 w 2300288"/>
                <a:gd name="T9" fmla="*/ 1247216 h 1936750"/>
                <a:gd name="T10" fmla="*/ 1204228 w 2300288"/>
                <a:gd name="T11" fmla="*/ 1413599 h 1936750"/>
                <a:gd name="T12" fmla="*/ 1046025 w 2300288"/>
                <a:gd name="T13" fmla="*/ 1361555 h 1936750"/>
                <a:gd name="T14" fmla="*/ 1071074 w 2300288"/>
                <a:gd name="T15" fmla="*/ 1209103 h 1936750"/>
                <a:gd name="T16" fmla="*/ 1033632 w 2300288"/>
                <a:gd name="T17" fmla="*/ 1075313 h 1936750"/>
                <a:gd name="T18" fmla="*/ 1028095 w 2300288"/>
                <a:gd name="T19" fmla="*/ 1060068 h 1936750"/>
                <a:gd name="T20" fmla="*/ 1033632 w 2300288"/>
                <a:gd name="T21" fmla="*/ 1045086 h 1936750"/>
                <a:gd name="T22" fmla="*/ 1116162 w 2300288"/>
                <a:gd name="T23" fmla="*/ 967020 h 1936750"/>
                <a:gd name="T24" fmla="*/ 1415999 w 2300288"/>
                <a:gd name="T25" fmla="*/ 862909 h 1936750"/>
                <a:gd name="T26" fmla="*/ 1591713 w 2300288"/>
                <a:gd name="T27" fmla="*/ 924102 h 1936750"/>
                <a:gd name="T28" fmla="*/ 1763745 w 2300288"/>
                <a:gd name="T29" fmla="*/ 983456 h 1936750"/>
                <a:gd name="T30" fmla="*/ 1808726 w 2300288"/>
                <a:gd name="T31" fmla="*/ 1009194 h 1936750"/>
                <a:gd name="T32" fmla="*/ 1836345 w 2300288"/>
                <a:gd name="T33" fmla="*/ 1041235 h 1936750"/>
                <a:gd name="T34" fmla="*/ 1870541 w 2300288"/>
                <a:gd name="T35" fmla="*/ 1114771 h 1936750"/>
                <a:gd name="T36" fmla="*/ 1893952 w 2300288"/>
                <a:gd name="T37" fmla="*/ 1212469 h 1936750"/>
                <a:gd name="T38" fmla="*/ 1905000 w 2300288"/>
                <a:gd name="T39" fmla="*/ 1335643 h 1936750"/>
                <a:gd name="T40" fmla="*/ 1899740 w 2300288"/>
                <a:gd name="T41" fmla="*/ 1362957 h 1936750"/>
                <a:gd name="T42" fmla="*/ 1874487 w 2300288"/>
                <a:gd name="T43" fmla="*/ 1383704 h 1936750"/>
                <a:gd name="T44" fmla="*/ 1781895 w 2300288"/>
                <a:gd name="T45" fmla="*/ 1418897 h 1936750"/>
                <a:gd name="T46" fmla="*/ 1625909 w 2300288"/>
                <a:gd name="T47" fmla="*/ 1447524 h 1936750"/>
                <a:gd name="T48" fmla="*/ 1404950 w 2300288"/>
                <a:gd name="T49" fmla="*/ 1464857 h 1936750"/>
                <a:gd name="T50" fmla="*/ 948915 w 2300288"/>
                <a:gd name="T51" fmla="*/ 1532887 h 1936750"/>
                <a:gd name="T52" fmla="*/ 96732 w 2300288"/>
                <a:gd name="T53" fmla="*/ 835367 h 1936750"/>
                <a:gd name="T54" fmla="*/ 1152637 w 2300288"/>
                <a:gd name="T55" fmla="*/ 1576 h 1936750"/>
                <a:gd name="T56" fmla="*/ 1203190 w 2300288"/>
                <a:gd name="T57" fmla="*/ 12613 h 1936750"/>
                <a:gd name="T58" fmla="*/ 1249793 w 2300288"/>
                <a:gd name="T59" fmla="*/ 32847 h 1936750"/>
                <a:gd name="T60" fmla="*/ 1292446 w 2300288"/>
                <a:gd name="T61" fmla="*/ 62015 h 1936750"/>
                <a:gd name="T62" fmla="*/ 1357480 w 2300288"/>
                <a:gd name="T63" fmla="*/ 134804 h 1936750"/>
                <a:gd name="T64" fmla="*/ 1402767 w 2300288"/>
                <a:gd name="T65" fmla="*/ 235972 h 1936750"/>
                <a:gd name="T66" fmla="*/ 1414352 w 2300288"/>
                <a:gd name="T67" fmla="*/ 301403 h 1936750"/>
                <a:gd name="T68" fmla="*/ 1414615 w 2300288"/>
                <a:gd name="T69" fmla="*/ 367360 h 1936750"/>
                <a:gd name="T70" fmla="*/ 1402767 w 2300288"/>
                <a:gd name="T71" fmla="*/ 444090 h 1936750"/>
                <a:gd name="T72" fmla="*/ 1379596 w 2300288"/>
                <a:gd name="T73" fmla="*/ 521346 h 1936750"/>
                <a:gd name="T74" fmla="*/ 1346158 w 2300288"/>
                <a:gd name="T75" fmla="*/ 595186 h 1936750"/>
                <a:gd name="T76" fmla="*/ 1304295 w 2300288"/>
                <a:gd name="T77" fmla="*/ 661143 h 1936750"/>
                <a:gd name="T78" fmla="*/ 1223990 w 2300288"/>
                <a:gd name="T79" fmla="*/ 866108 h 1936750"/>
                <a:gd name="T80" fmla="*/ 1146318 w 2300288"/>
                <a:gd name="T81" fmla="*/ 934430 h 1936750"/>
                <a:gd name="T82" fmla="*/ 1120778 w 2300288"/>
                <a:gd name="T83" fmla="*/ 944678 h 1936750"/>
                <a:gd name="T84" fmla="*/ 1086550 w 2300288"/>
                <a:gd name="T85" fmla="*/ 925758 h 1936750"/>
                <a:gd name="T86" fmla="*/ 993607 w 2300288"/>
                <a:gd name="T87" fmla="*/ 837202 h 1936750"/>
                <a:gd name="T88" fmla="*/ 928310 w 2300288"/>
                <a:gd name="T89" fmla="*/ 643274 h 1936750"/>
                <a:gd name="T90" fmla="*/ 888553 w 2300288"/>
                <a:gd name="T91" fmla="*/ 574427 h 1936750"/>
                <a:gd name="T92" fmla="*/ 858011 w 2300288"/>
                <a:gd name="T93" fmla="*/ 499273 h 1936750"/>
                <a:gd name="T94" fmla="*/ 837737 w 2300288"/>
                <a:gd name="T95" fmla="*/ 421754 h 1936750"/>
                <a:gd name="T96" fmla="*/ 829575 w 2300288"/>
                <a:gd name="T97" fmla="*/ 346075 h 1936750"/>
                <a:gd name="T98" fmla="*/ 832734 w 2300288"/>
                <a:gd name="T99" fmla="*/ 284848 h 1936750"/>
                <a:gd name="T100" fmla="*/ 852482 w 2300288"/>
                <a:gd name="T101" fmla="*/ 204965 h 1936750"/>
                <a:gd name="T102" fmla="*/ 905667 w 2300288"/>
                <a:gd name="T103" fmla="*/ 109840 h 1936750"/>
                <a:gd name="T104" fmla="*/ 964645 w 2300288"/>
                <a:gd name="T105" fmla="*/ 52818 h 1936750"/>
                <a:gd name="T106" fmla="*/ 1008615 w 2300288"/>
                <a:gd name="T107" fmla="*/ 26277 h 1936750"/>
                <a:gd name="T108" fmla="*/ 1056535 w 2300288"/>
                <a:gd name="T109" fmla="*/ 8671 h 1936750"/>
                <a:gd name="T110" fmla="*/ 1107614 w 2300288"/>
                <a:gd name="T111" fmla="*/ 262 h 193675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00288" h="1936750">
                  <a:moveTo>
                    <a:pt x="1352860" y="1166813"/>
                  </a:moveTo>
                  <a:lnTo>
                    <a:pt x="1355725" y="1166813"/>
                  </a:lnTo>
                  <a:lnTo>
                    <a:pt x="1358272" y="1166813"/>
                  </a:lnTo>
                  <a:lnTo>
                    <a:pt x="1361456" y="1167131"/>
                  </a:lnTo>
                  <a:lnTo>
                    <a:pt x="1364003" y="1168083"/>
                  </a:lnTo>
                  <a:lnTo>
                    <a:pt x="1366869" y="1168718"/>
                  </a:lnTo>
                  <a:lnTo>
                    <a:pt x="1369416" y="1170306"/>
                  </a:lnTo>
                  <a:lnTo>
                    <a:pt x="1371644" y="1171258"/>
                  </a:lnTo>
                  <a:lnTo>
                    <a:pt x="1374192" y="1173163"/>
                  </a:lnTo>
                  <a:lnTo>
                    <a:pt x="1376420" y="1175386"/>
                  </a:lnTo>
                  <a:lnTo>
                    <a:pt x="1461429" y="1260158"/>
                  </a:lnTo>
                  <a:lnTo>
                    <a:pt x="1463339" y="1262381"/>
                  </a:lnTo>
                  <a:lnTo>
                    <a:pt x="1465249" y="1264603"/>
                  </a:lnTo>
                  <a:lnTo>
                    <a:pt x="1466841" y="1267143"/>
                  </a:lnTo>
                  <a:lnTo>
                    <a:pt x="1467797" y="1269683"/>
                  </a:lnTo>
                  <a:lnTo>
                    <a:pt x="1469070" y="1272223"/>
                  </a:lnTo>
                  <a:lnTo>
                    <a:pt x="1469388" y="1275081"/>
                  </a:lnTo>
                  <a:lnTo>
                    <a:pt x="1469707" y="1277938"/>
                  </a:lnTo>
                  <a:lnTo>
                    <a:pt x="1470025" y="1280478"/>
                  </a:lnTo>
                  <a:lnTo>
                    <a:pt x="1469707" y="1283336"/>
                  </a:lnTo>
                  <a:lnTo>
                    <a:pt x="1469388" y="1285876"/>
                  </a:lnTo>
                  <a:lnTo>
                    <a:pt x="1469070" y="1289051"/>
                  </a:lnTo>
                  <a:lnTo>
                    <a:pt x="1467797" y="1291591"/>
                  </a:lnTo>
                  <a:lnTo>
                    <a:pt x="1466841" y="1294131"/>
                  </a:lnTo>
                  <a:lnTo>
                    <a:pt x="1465249" y="1296671"/>
                  </a:lnTo>
                  <a:lnTo>
                    <a:pt x="1463339" y="1298893"/>
                  </a:lnTo>
                  <a:lnTo>
                    <a:pt x="1461429" y="1301116"/>
                  </a:lnTo>
                  <a:lnTo>
                    <a:pt x="1390111" y="1372236"/>
                  </a:lnTo>
                  <a:lnTo>
                    <a:pt x="1396160" y="1386206"/>
                  </a:lnTo>
                  <a:lnTo>
                    <a:pt x="1401573" y="1402081"/>
                  </a:lnTo>
                  <a:lnTo>
                    <a:pt x="1407304" y="1420178"/>
                  </a:lnTo>
                  <a:lnTo>
                    <a:pt x="1412716" y="1439228"/>
                  </a:lnTo>
                  <a:lnTo>
                    <a:pt x="1418447" y="1460501"/>
                  </a:lnTo>
                  <a:lnTo>
                    <a:pt x="1423541" y="1483043"/>
                  </a:lnTo>
                  <a:lnTo>
                    <a:pt x="1428317" y="1506538"/>
                  </a:lnTo>
                  <a:lnTo>
                    <a:pt x="1433093" y="1531938"/>
                  </a:lnTo>
                  <a:lnTo>
                    <a:pt x="1437550" y="1558608"/>
                  </a:lnTo>
                  <a:lnTo>
                    <a:pt x="1441689" y="1586231"/>
                  </a:lnTo>
                  <a:lnTo>
                    <a:pt x="1445191" y="1614806"/>
                  </a:lnTo>
                  <a:lnTo>
                    <a:pt x="1448693" y="1644651"/>
                  </a:lnTo>
                  <a:lnTo>
                    <a:pt x="1451559" y="1675448"/>
                  </a:lnTo>
                  <a:lnTo>
                    <a:pt x="1454106" y="1707516"/>
                  </a:lnTo>
                  <a:lnTo>
                    <a:pt x="1456016" y="1739901"/>
                  </a:lnTo>
                  <a:lnTo>
                    <a:pt x="1457608" y="1773238"/>
                  </a:lnTo>
                  <a:lnTo>
                    <a:pt x="1254161" y="1773238"/>
                  </a:lnTo>
                  <a:lnTo>
                    <a:pt x="1255753" y="1739901"/>
                  </a:lnTo>
                  <a:lnTo>
                    <a:pt x="1257344" y="1707516"/>
                  </a:lnTo>
                  <a:lnTo>
                    <a:pt x="1260210" y="1675448"/>
                  </a:lnTo>
                  <a:lnTo>
                    <a:pt x="1263075" y="1644651"/>
                  </a:lnTo>
                  <a:lnTo>
                    <a:pt x="1266259" y="1614806"/>
                  </a:lnTo>
                  <a:lnTo>
                    <a:pt x="1270080" y="1586231"/>
                  </a:lnTo>
                  <a:lnTo>
                    <a:pt x="1274219" y="1558608"/>
                  </a:lnTo>
                  <a:lnTo>
                    <a:pt x="1278676" y="1531938"/>
                  </a:lnTo>
                  <a:lnTo>
                    <a:pt x="1283452" y="1506538"/>
                  </a:lnTo>
                  <a:lnTo>
                    <a:pt x="1288228" y="1483043"/>
                  </a:lnTo>
                  <a:lnTo>
                    <a:pt x="1293322" y="1460501"/>
                  </a:lnTo>
                  <a:lnTo>
                    <a:pt x="1298734" y="1439228"/>
                  </a:lnTo>
                  <a:lnTo>
                    <a:pt x="1304465" y="1419861"/>
                  </a:lnTo>
                  <a:lnTo>
                    <a:pt x="1309878" y="1402081"/>
                  </a:lnTo>
                  <a:lnTo>
                    <a:pt x="1315609" y="1386206"/>
                  </a:lnTo>
                  <a:lnTo>
                    <a:pt x="1321340" y="1371918"/>
                  </a:lnTo>
                  <a:lnTo>
                    <a:pt x="1250022" y="1301116"/>
                  </a:lnTo>
                  <a:lnTo>
                    <a:pt x="1248111" y="1298893"/>
                  </a:lnTo>
                  <a:lnTo>
                    <a:pt x="1246519" y="1296671"/>
                  </a:lnTo>
                  <a:lnTo>
                    <a:pt x="1244927" y="1294131"/>
                  </a:lnTo>
                  <a:lnTo>
                    <a:pt x="1243654" y="1291591"/>
                  </a:lnTo>
                  <a:lnTo>
                    <a:pt x="1242699" y="1289051"/>
                  </a:lnTo>
                  <a:lnTo>
                    <a:pt x="1242380" y="1285876"/>
                  </a:lnTo>
                  <a:lnTo>
                    <a:pt x="1242062" y="1283336"/>
                  </a:lnTo>
                  <a:lnTo>
                    <a:pt x="1241425" y="1280478"/>
                  </a:lnTo>
                  <a:lnTo>
                    <a:pt x="1242062" y="1277938"/>
                  </a:lnTo>
                  <a:lnTo>
                    <a:pt x="1242380" y="1275081"/>
                  </a:lnTo>
                  <a:lnTo>
                    <a:pt x="1243017" y="1272223"/>
                  </a:lnTo>
                  <a:lnTo>
                    <a:pt x="1243654" y="1269683"/>
                  </a:lnTo>
                  <a:lnTo>
                    <a:pt x="1244927" y="1267143"/>
                  </a:lnTo>
                  <a:lnTo>
                    <a:pt x="1246519" y="1264603"/>
                  </a:lnTo>
                  <a:lnTo>
                    <a:pt x="1248111" y="1262381"/>
                  </a:lnTo>
                  <a:lnTo>
                    <a:pt x="1250340" y="1260158"/>
                  </a:lnTo>
                  <a:lnTo>
                    <a:pt x="1335030" y="1175386"/>
                  </a:lnTo>
                  <a:lnTo>
                    <a:pt x="1337259" y="1173163"/>
                  </a:lnTo>
                  <a:lnTo>
                    <a:pt x="1339806" y="1171258"/>
                  </a:lnTo>
                  <a:lnTo>
                    <a:pt x="1342035" y="1170306"/>
                  </a:lnTo>
                  <a:lnTo>
                    <a:pt x="1344582" y="1168718"/>
                  </a:lnTo>
                  <a:lnTo>
                    <a:pt x="1347766" y="1168083"/>
                  </a:lnTo>
                  <a:lnTo>
                    <a:pt x="1350313" y="1167131"/>
                  </a:lnTo>
                  <a:lnTo>
                    <a:pt x="1352860" y="1166813"/>
                  </a:lnTo>
                  <a:close/>
                  <a:moveTo>
                    <a:pt x="1634223" y="1009650"/>
                  </a:moveTo>
                  <a:lnTo>
                    <a:pt x="1652963" y="1018533"/>
                  </a:lnTo>
                  <a:lnTo>
                    <a:pt x="1672339" y="1027098"/>
                  </a:lnTo>
                  <a:lnTo>
                    <a:pt x="1691079" y="1034712"/>
                  </a:lnTo>
                  <a:lnTo>
                    <a:pt x="1709819" y="1042326"/>
                  </a:lnTo>
                  <a:lnTo>
                    <a:pt x="1728241" y="1049939"/>
                  </a:lnTo>
                  <a:lnTo>
                    <a:pt x="1746663" y="1057236"/>
                  </a:lnTo>
                  <a:lnTo>
                    <a:pt x="1783191" y="1070560"/>
                  </a:lnTo>
                  <a:lnTo>
                    <a:pt x="1819083" y="1082932"/>
                  </a:lnTo>
                  <a:lnTo>
                    <a:pt x="1854022" y="1094670"/>
                  </a:lnTo>
                  <a:lnTo>
                    <a:pt x="1888325" y="1105773"/>
                  </a:lnTo>
                  <a:lnTo>
                    <a:pt x="1921994" y="1116242"/>
                  </a:lnTo>
                  <a:lnTo>
                    <a:pt x="1986155" y="1136545"/>
                  </a:lnTo>
                  <a:lnTo>
                    <a:pt x="2017282" y="1146379"/>
                  </a:lnTo>
                  <a:lnTo>
                    <a:pt x="2046821" y="1156213"/>
                  </a:lnTo>
                  <a:lnTo>
                    <a:pt x="2075408" y="1166682"/>
                  </a:lnTo>
                  <a:lnTo>
                    <a:pt x="2103042" y="1176834"/>
                  </a:lnTo>
                  <a:lnTo>
                    <a:pt x="2116700" y="1182544"/>
                  </a:lnTo>
                  <a:lnTo>
                    <a:pt x="2129722" y="1187937"/>
                  </a:lnTo>
                  <a:lnTo>
                    <a:pt x="2142427" y="1193965"/>
                  </a:lnTo>
                  <a:lnTo>
                    <a:pt x="2155132" y="1199675"/>
                  </a:lnTo>
                  <a:lnTo>
                    <a:pt x="2161167" y="1203164"/>
                  </a:lnTo>
                  <a:lnTo>
                    <a:pt x="2166885" y="1206337"/>
                  </a:lnTo>
                  <a:lnTo>
                    <a:pt x="2172920" y="1210461"/>
                  </a:lnTo>
                  <a:lnTo>
                    <a:pt x="2178319" y="1214585"/>
                  </a:lnTo>
                  <a:lnTo>
                    <a:pt x="2184037" y="1219026"/>
                  </a:lnTo>
                  <a:lnTo>
                    <a:pt x="2189119" y="1223785"/>
                  </a:lnTo>
                  <a:lnTo>
                    <a:pt x="2194201" y="1228861"/>
                  </a:lnTo>
                  <a:lnTo>
                    <a:pt x="2198965" y="1233936"/>
                  </a:lnTo>
                  <a:lnTo>
                    <a:pt x="2203729" y="1239647"/>
                  </a:lnTo>
                  <a:lnTo>
                    <a:pt x="2208494" y="1245357"/>
                  </a:lnTo>
                  <a:lnTo>
                    <a:pt x="2212941" y="1251384"/>
                  </a:lnTo>
                  <a:lnTo>
                    <a:pt x="2217387" y="1257729"/>
                  </a:lnTo>
                  <a:lnTo>
                    <a:pt x="2221517" y="1264391"/>
                  </a:lnTo>
                  <a:lnTo>
                    <a:pt x="2225646" y="1271053"/>
                  </a:lnTo>
                  <a:lnTo>
                    <a:pt x="2233269" y="1285011"/>
                  </a:lnTo>
                  <a:lnTo>
                    <a:pt x="2240257" y="1299287"/>
                  </a:lnTo>
                  <a:lnTo>
                    <a:pt x="2246927" y="1314832"/>
                  </a:lnTo>
                  <a:lnTo>
                    <a:pt x="2253279" y="1330693"/>
                  </a:lnTo>
                  <a:lnTo>
                    <a:pt x="2258679" y="1346555"/>
                  </a:lnTo>
                  <a:lnTo>
                    <a:pt x="2264079" y="1363052"/>
                  </a:lnTo>
                  <a:lnTo>
                    <a:pt x="2268843" y="1379865"/>
                  </a:lnTo>
                  <a:lnTo>
                    <a:pt x="2273290" y="1396996"/>
                  </a:lnTo>
                  <a:lnTo>
                    <a:pt x="2277101" y="1413809"/>
                  </a:lnTo>
                  <a:lnTo>
                    <a:pt x="2280595" y="1430940"/>
                  </a:lnTo>
                  <a:lnTo>
                    <a:pt x="2283772" y="1447754"/>
                  </a:lnTo>
                  <a:lnTo>
                    <a:pt x="2286948" y="1464567"/>
                  </a:lnTo>
                  <a:lnTo>
                    <a:pt x="2288854" y="1481381"/>
                  </a:lnTo>
                  <a:lnTo>
                    <a:pt x="2291077" y="1497243"/>
                  </a:lnTo>
                  <a:lnTo>
                    <a:pt x="2293300" y="1513104"/>
                  </a:lnTo>
                  <a:lnTo>
                    <a:pt x="2296477" y="1542925"/>
                  </a:lnTo>
                  <a:lnTo>
                    <a:pt x="2298382" y="1570207"/>
                  </a:lnTo>
                  <a:lnTo>
                    <a:pt x="2299653" y="1593682"/>
                  </a:lnTo>
                  <a:lnTo>
                    <a:pt x="2300288" y="1613351"/>
                  </a:lnTo>
                  <a:lnTo>
                    <a:pt x="2300288" y="1627944"/>
                  </a:lnTo>
                  <a:lnTo>
                    <a:pt x="2300288" y="1630799"/>
                  </a:lnTo>
                  <a:lnTo>
                    <a:pt x="2299653" y="1633971"/>
                  </a:lnTo>
                  <a:lnTo>
                    <a:pt x="2299018" y="1636827"/>
                  </a:lnTo>
                  <a:lnTo>
                    <a:pt x="2297430" y="1639999"/>
                  </a:lnTo>
                  <a:lnTo>
                    <a:pt x="2296159" y="1643171"/>
                  </a:lnTo>
                  <a:lnTo>
                    <a:pt x="2293936" y="1646344"/>
                  </a:lnTo>
                  <a:lnTo>
                    <a:pt x="2291077" y="1649199"/>
                  </a:lnTo>
                  <a:lnTo>
                    <a:pt x="2288536" y="1652688"/>
                  </a:lnTo>
                  <a:lnTo>
                    <a:pt x="2285360" y="1655544"/>
                  </a:lnTo>
                  <a:lnTo>
                    <a:pt x="2281548" y="1659033"/>
                  </a:lnTo>
                  <a:lnTo>
                    <a:pt x="2278054" y="1661888"/>
                  </a:lnTo>
                  <a:lnTo>
                    <a:pt x="2273608" y="1665061"/>
                  </a:lnTo>
                  <a:lnTo>
                    <a:pt x="2263443" y="1671405"/>
                  </a:lnTo>
                  <a:lnTo>
                    <a:pt x="2252644" y="1677750"/>
                  </a:lnTo>
                  <a:lnTo>
                    <a:pt x="2239621" y="1684095"/>
                  </a:lnTo>
                  <a:lnTo>
                    <a:pt x="2225328" y="1690122"/>
                  </a:lnTo>
                  <a:lnTo>
                    <a:pt x="2208811" y="1696150"/>
                  </a:lnTo>
                  <a:lnTo>
                    <a:pt x="2191660" y="1701860"/>
                  </a:lnTo>
                  <a:lnTo>
                    <a:pt x="2172602" y="1707888"/>
                  </a:lnTo>
                  <a:lnTo>
                    <a:pt x="2151639" y="1713915"/>
                  </a:lnTo>
                  <a:lnTo>
                    <a:pt x="2129722" y="1719308"/>
                  </a:lnTo>
                  <a:lnTo>
                    <a:pt x="2105900" y="1724384"/>
                  </a:lnTo>
                  <a:lnTo>
                    <a:pt x="2080490" y="1730094"/>
                  </a:lnTo>
                  <a:lnTo>
                    <a:pt x="2053809" y="1734853"/>
                  </a:lnTo>
                  <a:lnTo>
                    <a:pt x="2025223" y="1739611"/>
                  </a:lnTo>
                  <a:lnTo>
                    <a:pt x="1995048" y="1744052"/>
                  </a:lnTo>
                  <a:lnTo>
                    <a:pt x="1963285" y="1748494"/>
                  </a:lnTo>
                  <a:lnTo>
                    <a:pt x="1930252" y="1752618"/>
                  </a:lnTo>
                  <a:lnTo>
                    <a:pt x="1895313" y="1756107"/>
                  </a:lnTo>
                  <a:lnTo>
                    <a:pt x="1858786" y="1759597"/>
                  </a:lnTo>
                  <a:lnTo>
                    <a:pt x="1820671" y="1762452"/>
                  </a:lnTo>
                  <a:lnTo>
                    <a:pt x="1780967" y="1765307"/>
                  </a:lnTo>
                  <a:lnTo>
                    <a:pt x="1739676" y="1767528"/>
                  </a:lnTo>
                  <a:lnTo>
                    <a:pt x="1696478" y="1769431"/>
                  </a:lnTo>
                  <a:lnTo>
                    <a:pt x="1652011" y="1771335"/>
                  </a:lnTo>
                  <a:lnTo>
                    <a:pt x="1605955" y="1772287"/>
                  </a:lnTo>
                  <a:lnTo>
                    <a:pt x="1557993" y="1773238"/>
                  </a:lnTo>
                  <a:lnTo>
                    <a:pt x="1508125" y="1773238"/>
                  </a:lnTo>
                  <a:lnTo>
                    <a:pt x="1634223" y="1009650"/>
                  </a:lnTo>
                  <a:close/>
                  <a:moveTo>
                    <a:pt x="969658" y="942975"/>
                  </a:moveTo>
                  <a:lnTo>
                    <a:pt x="1145815" y="1851606"/>
                  </a:lnTo>
                  <a:lnTo>
                    <a:pt x="1263254" y="1851606"/>
                  </a:lnTo>
                  <a:lnTo>
                    <a:pt x="2020888" y="1851606"/>
                  </a:lnTo>
                  <a:lnTo>
                    <a:pt x="2020888" y="1936750"/>
                  </a:lnTo>
                  <a:lnTo>
                    <a:pt x="1163907" y="1936750"/>
                  </a:lnTo>
                  <a:lnTo>
                    <a:pt x="194249" y="1936750"/>
                  </a:lnTo>
                  <a:lnTo>
                    <a:pt x="0" y="1009057"/>
                  </a:lnTo>
                  <a:lnTo>
                    <a:pt x="116804" y="1009057"/>
                  </a:lnTo>
                  <a:lnTo>
                    <a:pt x="969658" y="942975"/>
                  </a:lnTo>
                  <a:close/>
                  <a:moveTo>
                    <a:pt x="1346346" y="0"/>
                  </a:moveTo>
                  <a:lnTo>
                    <a:pt x="1355566" y="0"/>
                  </a:lnTo>
                  <a:lnTo>
                    <a:pt x="1364786" y="0"/>
                  </a:lnTo>
                  <a:lnTo>
                    <a:pt x="1373688" y="317"/>
                  </a:lnTo>
                  <a:lnTo>
                    <a:pt x="1382908" y="952"/>
                  </a:lnTo>
                  <a:lnTo>
                    <a:pt x="1391810" y="1904"/>
                  </a:lnTo>
                  <a:lnTo>
                    <a:pt x="1400712" y="3174"/>
                  </a:lnTo>
                  <a:lnTo>
                    <a:pt x="1409613" y="4444"/>
                  </a:lnTo>
                  <a:lnTo>
                    <a:pt x="1418515" y="6348"/>
                  </a:lnTo>
                  <a:lnTo>
                    <a:pt x="1426782" y="8252"/>
                  </a:lnTo>
                  <a:lnTo>
                    <a:pt x="1435684" y="10474"/>
                  </a:lnTo>
                  <a:lnTo>
                    <a:pt x="1444268" y="12379"/>
                  </a:lnTo>
                  <a:lnTo>
                    <a:pt x="1452852" y="15236"/>
                  </a:lnTo>
                  <a:lnTo>
                    <a:pt x="1460800" y="18092"/>
                  </a:lnTo>
                  <a:lnTo>
                    <a:pt x="1469384" y="21266"/>
                  </a:lnTo>
                  <a:lnTo>
                    <a:pt x="1477650" y="24758"/>
                  </a:lnTo>
                  <a:lnTo>
                    <a:pt x="1485598" y="27932"/>
                  </a:lnTo>
                  <a:lnTo>
                    <a:pt x="1493228" y="31741"/>
                  </a:lnTo>
                  <a:lnTo>
                    <a:pt x="1501495" y="35867"/>
                  </a:lnTo>
                  <a:lnTo>
                    <a:pt x="1509125" y="39676"/>
                  </a:lnTo>
                  <a:lnTo>
                    <a:pt x="1517073" y="44120"/>
                  </a:lnTo>
                  <a:lnTo>
                    <a:pt x="1524385" y="48881"/>
                  </a:lnTo>
                  <a:lnTo>
                    <a:pt x="1531698" y="53960"/>
                  </a:lnTo>
                  <a:lnTo>
                    <a:pt x="1539010" y="58721"/>
                  </a:lnTo>
                  <a:lnTo>
                    <a:pt x="1546640" y="63800"/>
                  </a:lnTo>
                  <a:lnTo>
                    <a:pt x="1553635" y="69196"/>
                  </a:lnTo>
                  <a:lnTo>
                    <a:pt x="1560629" y="74909"/>
                  </a:lnTo>
                  <a:lnTo>
                    <a:pt x="1567624" y="80305"/>
                  </a:lnTo>
                  <a:lnTo>
                    <a:pt x="1580976" y="92684"/>
                  </a:lnTo>
                  <a:lnTo>
                    <a:pt x="1593694" y="105380"/>
                  </a:lnTo>
                  <a:lnTo>
                    <a:pt x="1606093" y="118712"/>
                  </a:lnTo>
                  <a:lnTo>
                    <a:pt x="1617856" y="132678"/>
                  </a:lnTo>
                  <a:lnTo>
                    <a:pt x="1628984" y="147596"/>
                  </a:lnTo>
                  <a:lnTo>
                    <a:pt x="1639157" y="162832"/>
                  </a:lnTo>
                  <a:lnTo>
                    <a:pt x="1649331" y="178703"/>
                  </a:lnTo>
                  <a:lnTo>
                    <a:pt x="1658551" y="195525"/>
                  </a:lnTo>
                  <a:lnTo>
                    <a:pt x="1666817" y="212348"/>
                  </a:lnTo>
                  <a:lnTo>
                    <a:pt x="1674765" y="229806"/>
                  </a:lnTo>
                  <a:lnTo>
                    <a:pt x="1682078" y="247581"/>
                  </a:lnTo>
                  <a:lnTo>
                    <a:pt x="1688436" y="266308"/>
                  </a:lnTo>
                  <a:lnTo>
                    <a:pt x="1693841" y="285036"/>
                  </a:lnTo>
                  <a:lnTo>
                    <a:pt x="1698610" y="304080"/>
                  </a:lnTo>
                  <a:lnTo>
                    <a:pt x="1700517" y="314237"/>
                  </a:lnTo>
                  <a:lnTo>
                    <a:pt x="1702743" y="324077"/>
                  </a:lnTo>
                  <a:lnTo>
                    <a:pt x="1704332" y="333917"/>
                  </a:lnTo>
                  <a:lnTo>
                    <a:pt x="1705604" y="344074"/>
                  </a:lnTo>
                  <a:lnTo>
                    <a:pt x="1706876" y="353914"/>
                  </a:lnTo>
                  <a:lnTo>
                    <a:pt x="1707830" y="364071"/>
                  </a:lnTo>
                  <a:lnTo>
                    <a:pt x="1708466" y="374546"/>
                  </a:lnTo>
                  <a:lnTo>
                    <a:pt x="1709419" y="385020"/>
                  </a:lnTo>
                  <a:lnTo>
                    <a:pt x="1709737" y="395178"/>
                  </a:lnTo>
                  <a:lnTo>
                    <a:pt x="1709737" y="405652"/>
                  </a:lnTo>
                  <a:lnTo>
                    <a:pt x="1709737" y="418031"/>
                  </a:lnTo>
                  <a:lnTo>
                    <a:pt x="1709101" y="431045"/>
                  </a:lnTo>
                  <a:lnTo>
                    <a:pt x="1708148" y="443742"/>
                  </a:lnTo>
                  <a:lnTo>
                    <a:pt x="1707194" y="456755"/>
                  </a:lnTo>
                  <a:lnTo>
                    <a:pt x="1705604" y="470087"/>
                  </a:lnTo>
                  <a:lnTo>
                    <a:pt x="1703697" y="482783"/>
                  </a:lnTo>
                  <a:lnTo>
                    <a:pt x="1702107" y="496114"/>
                  </a:lnTo>
                  <a:lnTo>
                    <a:pt x="1699881" y="509446"/>
                  </a:lnTo>
                  <a:lnTo>
                    <a:pt x="1696702" y="522777"/>
                  </a:lnTo>
                  <a:lnTo>
                    <a:pt x="1693841" y="536426"/>
                  </a:lnTo>
                  <a:lnTo>
                    <a:pt x="1690979" y="549757"/>
                  </a:lnTo>
                  <a:lnTo>
                    <a:pt x="1687164" y="562771"/>
                  </a:lnTo>
                  <a:lnTo>
                    <a:pt x="1683667" y="576420"/>
                  </a:lnTo>
                  <a:lnTo>
                    <a:pt x="1679534" y="589751"/>
                  </a:lnTo>
                  <a:lnTo>
                    <a:pt x="1675401" y="603082"/>
                  </a:lnTo>
                  <a:lnTo>
                    <a:pt x="1670632" y="616414"/>
                  </a:lnTo>
                  <a:lnTo>
                    <a:pt x="1665863" y="629745"/>
                  </a:lnTo>
                  <a:lnTo>
                    <a:pt x="1661094" y="642441"/>
                  </a:lnTo>
                  <a:lnTo>
                    <a:pt x="1655372" y="655773"/>
                  </a:lnTo>
                  <a:lnTo>
                    <a:pt x="1650285" y="668787"/>
                  </a:lnTo>
                  <a:lnTo>
                    <a:pt x="1644244" y="681166"/>
                  </a:lnTo>
                  <a:lnTo>
                    <a:pt x="1638521" y="693862"/>
                  </a:lnTo>
                  <a:lnTo>
                    <a:pt x="1632163" y="706241"/>
                  </a:lnTo>
                  <a:lnTo>
                    <a:pt x="1625486" y="718938"/>
                  </a:lnTo>
                  <a:lnTo>
                    <a:pt x="1618810" y="730682"/>
                  </a:lnTo>
                  <a:lnTo>
                    <a:pt x="1612133" y="742744"/>
                  </a:lnTo>
                  <a:lnTo>
                    <a:pt x="1605139" y="754170"/>
                  </a:lnTo>
                  <a:lnTo>
                    <a:pt x="1597827" y="765597"/>
                  </a:lnTo>
                  <a:lnTo>
                    <a:pt x="1590514" y="777024"/>
                  </a:lnTo>
                  <a:lnTo>
                    <a:pt x="1582566" y="787816"/>
                  </a:lnTo>
                  <a:lnTo>
                    <a:pt x="1574936" y="798608"/>
                  </a:lnTo>
                  <a:lnTo>
                    <a:pt x="1566988" y="808765"/>
                  </a:lnTo>
                  <a:lnTo>
                    <a:pt x="1566988" y="950966"/>
                  </a:lnTo>
                  <a:lnTo>
                    <a:pt x="1559357" y="959219"/>
                  </a:lnTo>
                  <a:lnTo>
                    <a:pt x="1539964" y="980485"/>
                  </a:lnTo>
                  <a:lnTo>
                    <a:pt x="1511350" y="1011274"/>
                  </a:lnTo>
                  <a:lnTo>
                    <a:pt x="1495136" y="1028415"/>
                  </a:lnTo>
                  <a:lnTo>
                    <a:pt x="1477968" y="1046190"/>
                  </a:lnTo>
                  <a:lnTo>
                    <a:pt x="1459846" y="1063965"/>
                  </a:lnTo>
                  <a:lnTo>
                    <a:pt x="1441724" y="1081105"/>
                  </a:lnTo>
                  <a:lnTo>
                    <a:pt x="1423920" y="1096976"/>
                  </a:lnTo>
                  <a:lnTo>
                    <a:pt x="1407388" y="1111576"/>
                  </a:lnTo>
                  <a:lnTo>
                    <a:pt x="1399122" y="1118242"/>
                  </a:lnTo>
                  <a:lnTo>
                    <a:pt x="1391492" y="1123638"/>
                  </a:lnTo>
                  <a:lnTo>
                    <a:pt x="1384179" y="1128717"/>
                  </a:lnTo>
                  <a:lnTo>
                    <a:pt x="1377503" y="1133160"/>
                  </a:lnTo>
                  <a:lnTo>
                    <a:pt x="1371144" y="1136652"/>
                  </a:lnTo>
                  <a:lnTo>
                    <a:pt x="1365104" y="1139191"/>
                  </a:lnTo>
                  <a:lnTo>
                    <a:pt x="1360017" y="1140461"/>
                  </a:lnTo>
                  <a:lnTo>
                    <a:pt x="1357791" y="1141096"/>
                  </a:lnTo>
                  <a:lnTo>
                    <a:pt x="1355566" y="1141413"/>
                  </a:lnTo>
                  <a:lnTo>
                    <a:pt x="1353340" y="1141096"/>
                  </a:lnTo>
                  <a:lnTo>
                    <a:pt x="1351115" y="1140461"/>
                  </a:lnTo>
                  <a:lnTo>
                    <a:pt x="1346028" y="1139191"/>
                  </a:lnTo>
                  <a:lnTo>
                    <a:pt x="1340305" y="1136652"/>
                  </a:lnTo>
                  <a:lnTo>
                    <a:pt x="1333947" y="1133160"/>
                  </a:lnTo>
                  <a:lnTo>
                    <a:pt x="1327270" y="1128717"/>
                  </a:lnTo>
                  <a:lnTo>
                    <a:pt x="1319958" y="1123638"/>
                  </a:lnTo>
                  <a:lnTo>
                    <a:pt x="1312010" y="1118242"/>
                  </a:lnTo>
                  <a:lnTo>
                    <a:pt x="1304061" y="1111576"/>
                  </a:lnTo>
                  <a:lnTo>
                    <a:pt x="1287211" y="1096976"/>
                  </a:lnTo>
                  <a:lnTo>
                    <a:pt x="1269725" y="1081105"/>
                  </a:lnTo>
                  <a:lnTo>
                    <a:pt x="1251603" y="1063965"/>
                  </a:lnTo>
                  <a:lnTo>
                    <a:pt x="1233482" y="1046190"/>
                  </a:lnTo>
                  <a:lnTo>
                    <a:pt x="1215996" y="1028415"/>
                  </a:lnTo>
                  <a:lnTo>
                    <a:pt x="1199781" y="1011274"/>
                  </a:lnTo>
                  <a:lnTo>
                    <a:pt x="1171486" y="980485"/>
                  </a:lnTo>
                  <a:lnTo>
                    <a:pt x="1151774" y="959219"/>
                  </a:lnTo>
                  <a:lnTo>
                    <a:pt x="1144462" y="950966"/>
                  </a:lnTo>
                  <a:lnTo>
                    <a:pt x="1144462" y="808765"/>
                  </a:lnTo>
                  <a:lnTo>
                    <a:pt x="1136196" y="798608"/>
                  </a:lnTo>
                  <a:lnTo>
                    <a:pt x="1128565" y="787816"/>
                  </a:lnTo>
                  <a:lnTo>
                    <a:pt x="1120935" y="777024"/>
                  </a:lnTo>
                  <a:lnTo>
                    <a:pt x="1113305" y="765597"/>
                  </a:lnTo>
                  <a:lnTo>
                    <a:pt x="1105993" y="754170"/>
                  </a:lnTo>
                  <a:lnTo>
                    <a:pt x="1098998" y="742744"/>
                  </a:lnTo>
                  <a:lnTo>
                    <a:pt x="1092322" y="730682"/>
                  </a:lnTo>
                  <a:lnTo>
                    <a:pt x="1085645" y="718938"/>
                  </a:lnTo>
                  <a:lnTo>
                    <a:pt x="1078969" y="706241"/>
                  </a:lnTo>
                  <a:lnTo>
                    <a:pt x="1072928" y="693862"/>
                  </a:lnTo>
                  <a:lnTo>
                    <a:pt x="1066887" y="681166"/>
                  </a:lnTo>
                  <a:lnTo>
                    <a:pt x="1061165" y="668787"/>
                  </a:lnTo>
                  <a:lnTo>
                    <a:pt x="1055442" y="655773"/>
                  </a:lnTo>
                  <a:lnTo>
                    <a:pt x="1050355" y="642441"/>
                  </a:lnTo>
                  <a:lnTo>
                    <a:pt x="1045268" y="629745"/>
                  </a:lnTo>
                  <a:lnTo>
                    <a:pt x="1040499" y="616414"/>
                  </a:lnTo>
                  <a:lnTo>
                    <a:pt x="1036048" y="603082"/>
                  </a:lnTo>
                  <a:lnTo>
                    <a:pt x="1031915" y="589751"/>
                  </a:lnTo>
                  <a:lnTo>
                    <a:pt x="1027782" y="576420"/>
                  </a:lnTo>
                  <a:lnTo>
                    <a:pt x="1023967" y="562771"/>
                  </a:lnTo>
                  <a:lnTo>
                    <a:pt x="1020470" y="549757"/>
                  </a:lnTo>
                  <a:lnTo>
                    <a:pt x="1016973" y="536426"/>
                  </a:lnTo>
                  <a:lnTo>
                    <a:pt x="1014429" y="522777"/>
                  </a:lnTo>
                  <a:lnTo>
                    <a:pt x="1011568" y="509446"/>
                  </a:lnTo>
                  <a:lnTo>
                    <a:pt x="1009343" y="496114"/>
                  </a:lnTo>
                  <a:lnTo>
                    <a:pt x="1007435" y="482783"/>
                  </a:lnTo>
                  <a:lnTo>
                    <a:pt x="1005527" y="470087"/>
                  </a:lnTo>
                  <a:lnTo>
                    <a:pt x="1004256" y="456755"/>
                  </a:lnTo>
                  <a:lnTo>
                    <a:pt x="1002984" y="443742"/>
                  </a:lnTo>
                  <a:lnTo>
                    <a:pt x="1002348" y="431045"/>
                  </a:lnTo>
                  <a:lnTo>
                    <a:pt x="1001712" y="418031"/>
                  </a:lnTo>
                  <a:lnTo>
                    <a:pt x="1001712" y="405652"/>
                  </a:lnTo>
                  <a:lnTo>
                    <a:pt x="1001712" y="395178"/>
                  </a:lnTo>
                  <a:lnTo>
                    <a:pt x="1002030" y="385020"/>
                  </a:lnTo>
                  <a:lnTo>
                    <a:pt x="1002666" y="374546"/>
                  </a:lnTo>
                  <a:lnTo>
                    <a:pt x="1003302" y="364071"/>
                  </a:lnTo>
                  <a:lnTo>
                    <a:pt x="1004574" y="353914"/>
                  </a:lnTo>
                  <a:lnTo>
                    <a:pt x="1005527" y="344074"/>
                  </a:lnTo>
                  <a:lnTo>
                    <a:pt x="1007117" y="333917"/>
                  </a:lnTo>
                  <a:lnTo>
                    <a:pt x="1008707" y="324077"/>
                  </a:lnTo>
                  <a:lnTo>
                    <a:pt x="1010296" y="314237"/>
                  </a:lnTo>
                  <a:lnTo>
                    <a:pt x="1012522" y="304080"/>
                  </a:lnTo>
                  <a:lnTo>
                    <a:pt x="1017609" y="285036"/>
                  </a:lnTo>
                  <a:lnTo>
                    <a:pt x="1023013" y="266308"/>
                  </a:lnTo>
                  <a:lnTo>
                    <a:pt x="1029372" y="247581"/>
                  </a:lnTo>
                  <a:lnTo>
                    <a:pt x="1036366" y="229806"/>
                  </a:lnTo>
                  <a:lnTo>
                    <a:pt x="1044315" y="212348"/>
                  </a:lnTo>
                  <a:lnTo>
                    <a:pt x="1052899" y="195525"/>
                  </a:lnTo>
                  <a:lnTo>
                    <a:pt x="1062119" y="178703"/>
                  </a:lnTo>
                  <a:lnTo>
                    <a:pt x="1071656" y="162832"/>
                  </a:lnTo>
                  <a:lnTo>
                    <a:pt x="1082466" y="147596"/>
                  </a:lnTo>
                  <a:lnTo>
                    <a:pt x="1093593" y="132678"/>
                  </a:lnTo>
                  <a:lnTo>
                    <a:pt x="1105357" y="118712"/>
                  </a:lnTo>
                  <a:lnTo>
                    <a:pt x="1117438" y="105380"/>
                  </a:lnTo>
                  <a:lnTo>
                    <a:pt x="1130473" y="92684"/>
                  </a:lnTo>
                  <a:lnTo>
                    <a:pt x="1143826" y="80305"/>
                  </a:lnTo>
                  <a:lnTo>
                    <a:pt x="1150820" y="74909"/>
                  </a:lnTo>
                  <a:lnTo>
                    <a:pt x="1157815" y="69196"/>
                  </a:lnTo>
                  <a:lnTo>
                    <a:pt x="1164809" y="63800"/>
                  </a:lnTo>
                  <a:lnTo>
                    <a:pt x="1172121" y="58721"/>
                  </a:lnTo>
                  <a:lnTo>
                    <a:pt x="1179434" y="53960"/>
                  </a:lnTo>
                  <a:lnTo>
                    <a:pt x="1187064" y="48881"/>
                  </a:lnTo>
                  <a:lnTo>
                    <a:pt x="1194376" y="44120"/>
                  </a:lnTo>
                  <a:lnTo>
                    <a:pt x="1202007" y="39676"/>
                  </a:lnTo>
                  <a:lnTo>
                    <a:pt x="1209955" y="35867"/>
                  </a:lnTo>
                  <a:lnTo>
                    <a:pt x="1217903" y="31741"/>
                  </a:lnTo>
                  <a:lnTo>
                    <a:pt x="1225851" y="27932"/>
                  </a:lnTo>
                  <a:lnTo>
                    <a:pt x="1233799" y="24758"/>
                  </a:lnTo>
                  <a:lnTo>
                    <a:pt x="1242066" y="21266"/>
                  </a:lnTo>
                  <a:lnTo>
                    <a:pt x="1250332" y="18092"/>
                  </a:lnTo>
                  <a:lnTo>
                    <a:pt x="1258916" y="15236"/>
                  </a:lnTo>
                  <a:lnTo>
                    <a:pt x="1267182" y="12379"/>
                  </a:lnTo>
                  <a:lnTo>
                    <a:pt x="1275766" y="10474"/>
                  </a:lnTo>
                  <a:lnTo>
                    <a:pt x="1284350" y="8252"/>
                  </a:lnTo>
                  <a:lnTo>
                    <a:pt x="1292934" y="6348"/>
                  </a:lnTo>
                  <a:lnTo>
                    <a:pt x="1301836" y="4444"/>
                  </a:lnTo>
                  <a:lnTo>
                    <a:pt x="1310738" y="3174"/>
                  </a:lnTo>
                  <a:lnTo>
                    <a:pt x="1319322" y="1904"/>
                  </a:lnTo>
                  <a:lnTo>
                    <a:pt x="1328224" y="952"/>
                  </a:lnTo>
                  <a:lnTo>
                    <a:pt x="1337444" y="317"/>
                  </a:lnTo>
                  <a:lnTo>
                    <a:pt x="134634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31" name="MH_Other_10"/>
            <p:cNvSpPr/>
            <p:nvPr>
              <p:custDataLst>
                <p:tags r:id="rId10"/>
              </p:custDataLst>
            </p:nvPr>
          </p:nvSpPr>
          <p:spPr bwMode="auto">
            <a:xfrm>
              <a:off x="3884614" y="2151460"/>
              <a:ext cx="288925" cy="242888"/>
            </a:xfrm>
            <a:custGeom>
              <a:avLst/>
              <a:gdLst>
                <a:gd name="T0" fmla="*/ 248428 w 2033587"/>
                <a:gd name="T1" fmla="*/ 944529 h 2276475"/>
                <a:gd name="T2" fmla="*/ 1175716 w 2033587"/>
                <a:gd name="T3" fmla="*/ 709393 h 2276475"/>
                <a:gd name="T4" fmla="*/ 1178374 w 2033587"/>
                <a:gd name="T5" fmla="*/ 591162 h 2276475"/>
                <a:gd name="T6" fmla="*/ 1585424 w 2033587"/>
                <a:gd name="T7" fmla="*/ 232745 h 2276475"/>
                <a:gd name="T8" fmla="*/ 1623685 w 2033587"/>
                <a:gd name="T9" fmla="*/ 244701 h 2276475"/>
                <a:gd name="T10" fmla="*/ 1656631 w 2033587"/>
                <a:gd name="T11" fmla="*/ 266753 h 2276475"/>
                <a:gd name="T12" fmla="*/ 1682138 w 2033587"/>
                <a:gd name="T13" fmla="*/ 297308 h 2276475"/>
                <a:gd name="T14" fmla="*/ 1697549 w 2033587"/>
                <a:gd name="T15" fmla="*/ 334505 h 2276475"/>
                <a:gd name="T16" fmla="*/ 1701800 w 2033587"/>
                <a:gd name="T17" fmla="*/ 1767638 h 2276475"/>
                <a:gd name="T18" fmla="*/ 1695689 w 2033587"/>
                <a:gd name="T19" fmla="*/ 1808289 h 2276475"/>
                <a:gd name="T20" fmla="*/ 1678419 w 2033587"/>
                <a:gd name="T21" fmla="*/ 1844423 h 2276475"/>
                <a:gd name="T22" fmla="*/ 1651849 w 2033587"/>
                <a:gd name="T23" fmla="*/ 1873649 h 2276475"/>
                <a:gd name="T24" fmla="*/ 1617839 w 2033587"/>
                <a:gd name="T25" fmla="*/ 1894372 h 2276475"/>
                <a:gd name="T26" fmla="*/ 1578251 w 2033587"/>
                <a:gd name="T27" fmla="*/ 1904469 h 2276475"/>
                <a:gd name="T28" fmla="*/ 381012 w 2033587"/>
                <a:gd name="T29" fmla="*/ 1903672 h 2276475"/>
                <a:gd name="T30" fmla="*/ 342220 w 2033587"/>
                <a:gd name="T31" fmla="*/ 1891715 h 2276475"/>
                <a:gd name="T32" fmla="*/ 309539 w 2033587"/>
                <a:gd name="T33" fmla="*/ 1869397 h 2276475"/>
                <a:gd name="T34" fmla="*/ 284298 w 2033587"/>
                <a:gd name="T35" fmla="*/ 1838844 h 2276475"/>
                <a:gd name="T36" fmla="*/ 268621 w 2033587"/>
                <a:gd name="T37" fmla="*/ 1801912 h 2276475"/>
                <a:gd name="T38" fmla="*/ 382075 w 2033587"/>
                <a:gd name="T39" fmla="*/ 1767638 h 2276475"/>
                <a:gd name="T40" fmla="*/ 385528 w 2033587"/>
                <a:gd name="T41" fmla="*/ 1778531 h 2276475"/>
                <a:gd name="T42" fmla="*/ 398017 w 2033587"/>
                <a:gd name="T43" fmla="*/ 1786768 h 2276475"/>
                <a:gd name="T44" fmla="*/ 1570013 w 2033587"/>
                <a:gd name="T45" fmla="*/ 1786502 h 2276475"/>
                <a:gd name="T46" fmla="*/ 1581704 w 2033587"/>
                <a:gd name="T47" fmla="*/ 1776937 h 2276475"/>
                <a:gd name="T48" fmla="*/ 1583830 w 2033587"/>
                <a:gd name="T49" fmla="*/ 368513 h 2276475"/>
                <a:gd name="T50" fmla="*/ 1580376 w 2033587"/>
                <a:gd name="T51" fmla="*/ 357619 h 2276475"/>
                <a:gd name="T52" fmla="*/ 1568419 w 2033587"/>
                <a:gd name="T53" fmla="*/ 349383 h 2276475"/>
                <a:gd name="T54" fmla="*/ 492697 w 2033587"/>
                <a:gd name="T55" fmla="*/ 362402 h 2276475"/>
                <a:gd name="T56" fmla="*/ 484724 w 2033587"/>
                <a:gd name="T57" fmla="*/ 402787 h 2276475"/>
                <a:gd name="T58" fmla="*/ 465590 w 2033587"/>
                <a:gd name="T59" fmla="*/ 437592 h 2276475"/>
                <a:gd name="T60" fmla="*/ 437421 w 2033587"/>
                <a:gd name="T61" fmla="*/ 465490 h 2276475"/>
                <a:gd name="T62" fmla="*/ 402608 w 2033587"/>
                <a:gd name="T63" fmla="*/ 484619 h 2276475"/>
                <a:gd name="T64" fmla="*/ 362480 w 2033587"/>
                <a:gd name="T65" fmla="*/ 492856 h 2276475"/>
                <a:gd name="T66" fmla="*/ 118789 w 2033587"/>
                <a:gd name="T67" fmla="*/ 1542067 h 2276475"/>
                <a:gd name="T68" fmla="*/ 128090 w 2033587"/>
                <a:gd name="T69" fmla="*/ 1553757 h 2276475"/>
                <a:gd name="T70" fmla="*/ 1299773 w 2033587"/>
                <a:gd name="T71" fmla="*/ 1556149 h 2276475"/>
                <a:gd name="T72" fmla="*/ 1310934 w 2033587"/>
                <a:gd name="T73" fmla="*/ 1552695 h 2276475"/>
                <a:gd name="T74" fmla="*/ 1319438 w 2033587"/>
                <a:gd name="T75" fmla="*/ 1540208 h 2276475"/>
                <a:gd name="T76" fmla="*/ 1318907 w 2033587"/>
                <a:gd name="T77" fmla="*/ 131782 h 2276475"/>
                <a:gd name="T78" fmla="*/ 1309340 w 2033587"/>
                <a:gd name="T79" fmla="*/ 120357 h 2276475"/>
                <a:gd name="T80" fmla="*/ 492963 w 2033587"/>
                <a:gd name="T81" fmla="*/ 117967 h 2276475"/>
                <a:gd name="T82" fmla="*/ 1327676 w 2033587"/>
                <a:gd name="T83" fmla="*/ 2922 h 2276475"/>
                <a:gd name="T84" fmla="*/ 1365413 w 2033587"/>
                <a:gd name="T85" fmla="*/ 16738 h 2276475"/>
                <a:gd name="T86" fmla="*/ 1397303 w 2033587"/>
                <a:gd name="T87" fmla="*/ 40385 h 2276475"/>
                <a:gd name="T88" fmla="*/ 1420954 w 2033587"/>
                <a:gd name="T89" fmla="*/ 72268 h 2276475"/>
                <a:gd name="T90" fmla="*/ 1434773 w 2033587"/>
                <a:gd name="T91" fmla="*/ 109996 h 2276475"/>
                <a:gd name="T92" fmla="*/ 1437430 w 2033587"/>
                <a:gd name="T93" fmla="*/ 1543396 h 2276475"/>
                <a:gd name="T94" fmla="*/ 1429192 w 2033587"/>
                <a:gd name="T95" fmla="*/ 1583515 h 2276475"/>
                <a:gd name="T96" fmla="*/ 1410324 w 2033587"/>
                <a:gd name="T97" fmla="*/ 1618586 h 2276475"/>
                <a:gd name="T98" fmla="*/ 1382155 w 2033587"/>
                <a:gd name="T99" fmla="*/ 1646749 h 2276475"/>
                <a:gd name="T100" fmla="*/ 1347076 w 2033587"/>
                <a:gd name="T101" fmla="*/ 1665613 h 2276475"/>
                <a:gd name="T102" fmla="*/ 1307214 w 2033587"/>
                <a:gd name="T103" fmla="*/ 1673849 h 2276475"/>
                <a:gd name="T104" fmla="*/ 109754 w 2033587"/>
                <a:gd name="T105" fmla="*/ 1671192 h 2276475"/>
                <a:gd name="T106" fmla="*/ 72017 w 2033587"/>
                <a:gd name="T107" fmla="*/ 1657377 h 2276475"/>
                <a:gd name="T108" fmla="*/ 40394 w 2033587"/>
                <a:gd name="T109" fmla="*/ 1633731 h 2276475"/>
                <a:gd name="T110" fmla="*/ 16476 w 2033587"/>
                <a:gd name="T111" fmla="*/ 1601848 h 2276475"/>
                <a:gd name="T112" fmla="*/ 2657 w 2033587"/>
                <a:gd name="T113" fmla="*/ 1564120 h 2276475"/>
                <a:gd name="T114" fmla="*/ 409517 w 2033587"/>
                <a:gd name="T115" fmla="*/ 0 h 22764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33587" h="2276475">
                  <a:moveTo>
                    <a:pt x="312737" y="1411287"/>
                  </a:moveTo>
                  <a:lnTo>
                    <a:pt x="1422400" y="1411287"/>
                  </a:lnTo>
                  <a:lnTo>
                    <a:pt x="1422400" y="1552575"/>
                  </a:lnTo>
                  <a:lnTo>
                    <a:pt x="312737" y="1552575"/>
                  </a:lnTo>
                  <a:lnTo>
                    <a:pt x="312737" y="1411287"/>
                  </a:lnTo>
                  <a:close/>
                  <a:moveTo>
                    <a:pt x="296862" y="1128712"/>
                  </a:moveTo>
                  <a:lnTo>
                    <a:pt x="1404937" y="1128712"/>
                  </a:lnTo>
                  <a:lnTo>
                    <a:pt x="1404937" y="1270000"/>
                  </a:lnTo>
                  <a:lnTo>
                    <a:pt x="296862" y="1270000"/>
                  </a:lnTo>
                  <a:lnTo>
                    <a:pt x="296862" y="1128712"/>
                  </a:lnTo>
                  <a:close/>
                  <a:moveTo>
                    <a:pt x="296862" y="847725"/>
                  </a:moveTo>
                  <a:lnTo>
                    <a:pt x="1404937" y="847725"/>
                  </a:lnTo>
                  <a:lnTo>
                    <a:pt x="1404937" y="987425"/>
                  </a:lnTo>
                  <a:lnTo>
                    <a:pt x="296862" y="987425"/>
                  </a:lnTo>
                  <a:lnTo>
                    <a:pt x="296862" y="847725"/>
                  </a:lnTo>
                  <a:close/>
                  <a:moveTo>
                    <a:pt x="869950" y="565150"/>
                  </a:moveTo>
                  <a:lnTo>
                    <a:pt x="1408113" y="565150"/>
                  </a:lnTo>
                  <a:lnTo>
                    <a:pt x="1408113" y="706438"/>
                  </a:lnTo>
                  <a:lnTo>
                    <a:pt x="869950" y="706438"/>
                  </a:lnTo>
                  <a:lnTo>
                    <a:pt x="869950" y="565150"/>
                  </a:lnTo>
                  <a:close/>
                  <a:moveTo>
                    <a:pt x="1869440" y="276225"/>
                  </a:moveTo>
                  <a:lnTo>
                    <a:pt x="1877695" y="276543"/>
                  </a:lnTo>
                  <a:lnTo>
                    <a:pt x="1885950" y="276860"/>
                  </a:lnTo>
                  <a:lnTo>
                    <a:pt x="1894522" y="278130"/>
                  </a:lnTo>
                  <a:lnTo>
                    <a:pt x="1902460" y="279400"/>
                  </a:lnTo>
                  <a:lnTo>
                    <a:pt x="1910080" y="281305"/>
                  </a:lnTo>
                  <a:lnTo>
                    <a:pt x="1918017" y="283528"/>
                  </a:lnTo>
                  <a:lnTo>
                    <a:pt x="1925955" y="286068"/>
                  </a:lnTo>
                  <a:lnTo>
                    <a:pt x="1933257" y="288925"/>
                  </a:lnTo>
                  <a:lnTo>
                    <a:pt x="1940242" y="292418"/>
                  </a:lnTo>
                  <a:lnTo>
                    <a:pt x="1947545" y="296228"/>
                  </a:lnTo>
                  <a:lnTo>
                    <a:pt x="1954530" y="299720"/>
                  </a:lnTo>
                  <a:lnTo>
                    <a:pt x="1961197" y="304165"/>
                  </a:lnTo>
                  <a:lnTo>
                    <a:pt x="1967865" y="308928"/>
                  </a:lnTo>
                  <a:lnTo>
                    <a:pt x="1973897" y="313690"/>
                  </a:lnTo>
                  <a:lnTo>
                    <a:pt x="1979612" y="318770"/>
                  </a:lnTo>
                  <a:lnTo>
                    <a:pt x="1985645" y="324168"/>
                  </a:lnTo>
                  <a:lnTo>
                    <a:pt x="1991042" y="330200"/>
                  </a:lnTo>
                  <a:lnTo>
                    <a:pt x="1996122" y="335915"/>
                  </a:lnTo>
                  <a:lnTo>
                    <a:pt x="2000885" y="342265"/>
                  </a:lnTo>
                  <a:lnTo>
                    <a:pt x="2005647" y="348615"/>
                  </a:lnTo>
                  <a:lnTo>
                    <a:pt x="2010092" y="355283"/>
                  </a:lnTo>
                  <a:lnTo>
                    <a:pt x="2013585" y="362268"/>
                  </a:lnTo>
                  <a:lnTo>
                    <a:pt x="2017395" y="369570"/>
                  </a:lnTo>
                  <a:lnTo>
                    <a:pt x="2020570" y="376873"/>
                  </a:lnTo>
                  <a:lnTo>
                    <a:pt x="2023745" y="384175"/>
                  </a:lnTo>
                  <a:lnTo>
                    <a:pt x="2026285" y="391795"/>
                  </a:lnTo>
                  <a:lnTo>
                    <a:pt x="2028507" y="399733"/>
                  </a:lnTo>
                  <a:lnTo>
                    <a:pt x="2030412" y="407670"/>
                  </a:lnTo>
                  <a:lnTo>
                    <a:pt x="2032000" y="415608"/>
                  </a:lnTo>
                  <a:lnTo>
                    <a:pt x="2032952" y="423863"/>
                  </a:lnTo>
                  <a:lnTo>
                    <a:pt x="2033270" y="432118"/>
                  </a:lnTo>
                  <a:lnTo>
                    <a:pt x="2033587" y="440373"/>
                  </a:lnTo>
                  <a:lnTo>
                    <a:pt x="2033587" y="2112328"/>
                  </a:lnTo>
                  <a:lnTo>
                    <a:pt x="2033270" y="2120583"/>
                  </a:lnTo>
                  <a:lnTo>
                    <a:pt x="2032952" y="2128838"/>
                  </a:lnTo>
                  <a:lnTo>
                    <a:pt x="2032000" y="2137410"/>
                  </a:lnTo>
                  <a:lnTo>
                    <a:pt x="2030412" y="2145348"/>
                  </a:lnTo>
                  <a:lnTo>
                    <a:pt x="2028507" y="2153285"/>
                  </a:lnTo>
                  <a:lnTo>
                    <a:pt x="2026285" y="2160905"/>
                  </a:lnTo>
                  <a:lnTo>
                    <a:pt x="2023745" y="2168525"/>
                  </a:lnTo>
                  <a:lnTo>
                    <a:pt x="2020570" y="2175828"/>
                  </a:lnTo>
                  <a:lnTo>
                    <a:pt x="2017395" y="2183130"/>
                  </a:lnTo>
                  <a:lnTo>
                    <a:pt x="2013585" y="2190433"/>
                  </a:lnTo>
                  <a:lnTo>
                    <a:pt x="2010092" y="2197418"/>
                  </a:lnTo>
                  <a:lnTo>
                    <a:pt x="2005647" y="2204085"/>
                  </a:lnTo>
                  <a:lnTo>
                    <a:pt x="2000885" y="2210435"/>
                  </a:lnTo>
                  <a:lnTo>
                    <a:pt x="1996122" y="2216785"/>
                  </a:lnTo>
                  <a:lnTo>
                    <a:pt x="1991042" y="2222500"/>
                  </a:lnTo>
                  <a:lnTo>
                    <a:pt x="1985645" y="2228533"/>
                  </a:lnTo>
                  <a:lnTo>
                    <a:pt x="1979612" y="2233930"/>
                  </a:lnTo>
                  <a:lnTo>
                    <a:pt x="1973897" y="2239010"/>
                  </a:lnTo>
                  <a:lnTo>
                    <a:pt x="1967865" y="2243773"/>
                  </a:lnTo>
                  <a:lnTo>
                    <a:pt x="1961197" y="2248535"/>
                  </a:lnTo>
                  <a:lnTo>
                    <a:pt x="1954530" y="2252980"/>
                  </a:lnTo>
                  <a:lnTo>
                    <a:pt x="1947545" y="2256790"/>
                  </a:lnTo>
                  <a:lnTo>
                    <a:pt x="1940242" y="2260600"/>
                  </a:lnTo>
                  <a:lnTo>
                    <a:pt x="1933257" y="2263775"/>
                  </a:lnTo>
                  <a:lnTo>
                    <a:pt x="1925955" y="2266633"/>
                  </a:lnTo>
                  <a:lnTo>
                    <a:pt x="1918017" y="2269173"/>
                  </a:lnTo>
                  <a:lnTo>
                    <a:pt x="1910080" y="2271395"/>
                  </a:lnTo>
                  <a:lnTo>
                    <a:pt x="1902460" y="2273300"/>
                  </a:lnTo>
                  <a:lnTo>
                    <a:pt x="1894522" y="2274888"/>
                  </a:lnTo>
                  <a:lnTo>
                    <a:pt x="1885950" y="2275840"/>
                  </a:lnTo>
                  <a:lnTo>
                    <a:pt x="1877695" y="2276475"/>
                  </a:lnTo>
                  <a:lnTo>
                    <a:pt x="1869440" y="2276475"/>
                  </a:lnTo>
                  <a:lnTo>
                    <a:pt x="480377" y="2276475"/>
                  </a:lnTo>
                  <a:lnTo>
                    <a:pt x="471805" y="2276475"/>
                  </a:lnTo>
                  <a:lnTo>
                    <a:pt x="463550" y="2275840"/>
                  </a:lnTo>
                  <a:lnTo>
                    <a:pt x="455295" y="2274888"/>
                  </a:lnTo>
                  <a:lnTo>
                    <a:pt x="447040" y="2273300"/>
                  </a:lnTo>
                  <a:lnTo>
                    <a:pt x="439102" y="2271395"/>
                  </a:lnTo>
                  <a:lnTo>
                    <a:pt x="431482" y="2269173"/>
                  </a:lnTo>
                  <a:lnTo>
                    <a:pt x="423862" y="2266633"/>
                  </a:lnTo>
                  <a:lnTo>
                    <a:pt x="416242" y="2263775"/>
                  </a:lnTo>
                  <a:lnTo>
                    <a:pt x="408940" y="2260600"/>
                  </a:lnTo>
                  <a:lnTo>
                    <a:pt x="401955" y="2256790"/>
                  </a:lnTo>
                  <a:lnTo>
                    <a:pt x="394970" y="2252980"/>
                  </a:lnTo>
                  <a:lnTo>
                    <a:pt x="388620" y="2248535"/>
                  </a:lnTo>
                  <a:lnTo>
                    <a:pt x="381952" y="2243773"/>
                  </a:lnTo>
                  <a:lnTo>
                    <a:pt x="375602" y="2239010"/>
                  </a:lnTo>
                  <a:lnTo>
                    <a:pt x="369887" y="2233930"/>
                  </a:lnTo>
                  <a:lnTo>
                    <a:pt x="364172" y="2228533"/>
                  </a:lnTo>
                  <a:lnTo>
                    <a:pt x="358457" y="2222500"/>
                  </a:lnTo>
                  <a:lnTo>
                    <a:pt x="353377" y="2216785"/>
                  </a:lnTo>
                  <a:lnTo>
                    <a:pt x="348297" y="2210435"/>
                  </a:lnTo>
                  <a:lnTo>
                    <a:pt x="343852" y="2204085"/>
                  </a:lnTo>
                  <a:lnTo>
                    <a:pt x="339725" y="2197418"/>
                  </a:lnTo>
                  <a:lnTo>
                    <a:pt x="335597" y="2190433"/>
                  </a:lnTo>
                  <a:lnTo>
                    <a:pt x="332105" y="2183130"/>
                  </a:lnTo>
                  <a:lnTo>
                    <a:pt x="328612" y="2175828"/>
                  </a:lnTo>
                  <a:lnTo>
                    <a:pt x="325755" y="2168525"/>
                  </a:lnTo>
                  <a:lnTo>
                    <a:pt x="323215" y="2160905"/>
                  </a:lnTo>
                  <a:lnTo>
                    <a:pt x="320992" y="2153285"/>
                  </a:lnTo>
                  <a:lnTo>
                    <a:pt x="319087" y="2145348"/>
                  </a:lnTo>
                  <a:lnTo>
                    <a:pt x="317817" y="2137410"/>
                  </a:lnTo>
                  <a:lnTo>
                    <a:pt x="316547" y="2128838"/>
                  </a:lnTo>
                  <a:lnTo>
                    <a:pt x="315912" y="2120583"/>
                  </a:lnTo>
                  <a:lnTo>
                    <a:pt x="315912" y="2112328"/>
                  </a:lnTo>
                  <a:lnTo>
                    <a:pt x="456565" y="2112328"/>
                  </a:lnTo>
                  <a:lnTo>
                    <a:pt x="456882" y="2114868"/>
                  </a:lnTo>
                  <a:lnTo>
                    <a:pt x="457200" y="2116773"/>
                  </a:lnTo>
                  <a:lnTo>
                    <a:pt x="457835" y="2118995"/>
                  </a:lnTo>
                  <a:lnTo>
                    <a:pt x="458470" y="2121218"/>
                  </a:lnTo>
                  <a:lnTo>
                    <a:pt x="459422" y="2123440"/>
                  </a:lnTo>
                  <a:lnTo>
                    <a:pt x="460692" y="2125345"/>
                  </a:lnTo>
                  <a:lnTo>
                    <a:pt x="463550" y="2128838"/>
                  </a:lnTo>
                  <a:lnTo>
                    <a:pt x="467042" y="2132013"/>
                  </a:lnTo>
                  <a:lnTo>
                    <a:pt x="468947" y="2132965"/>
                  </a:lnTo>
                  <a:lnTo>
                    <a:pt x="471170" y="2133918"/>
                  </a:lnTo>
                  <a:lnTo>
                    <a:pt x="473392" y="2134870"/>
                  </a:lnTo>
                  <a:lnTo>
                    <a:pt x="475615" y="2135188"/>
                  </a:lnTo>
                  <a:lnTo>
                    <a:pt x="477837" y="2135505"/>
                  </a:lnTo>
                  <a:lnTo>
                    <a:pt x="480377" y="2135823"/>
                  </a:lnTo>
                  <a:lnTo>
                    <a:pt x="1869440" y="2135823"/>
                  </a:lnTo>
                  <a:lnTo>
                    <a:pt x="1871980" y="2135505"/>
                  </a:lnTo>
                  <a:lnTo>
                    <a:pt x="1874202" y="2135188"/>
                  </a:lnTo>
                  <a:lnTo>
                    <a:pt x="1876107" y="2134870"/>
                  </a:lnTo>
                  <a:lnTo>
                    <a:pt x="1878330" y="2133918"/>
                  </a:lnTo>
                  <a:lnTo>
                    <a:pt x="1880552" y="2132965"/>
                  </a:lnTo>
                  <a:lnTo>
                    <a:pt x="1882457" y="2132013"/>
                  </a:lnTo>
                  <a:lnTo>
                    <a:pt x="1885950" y="2128838"/>
                  </a:lnTo>
                  <a:lnTo>
                    <a:pt x="1888490" y="2125345"/>
                  </a:lnTo>
                  <a:lnTo>
                    <a:pt x="1890077" y="2123440"/>
                  </a:lnTo>
                  <a:lnTo>
                    <a:pt x="1890712" y="2121218"/>
                  </a:lnTo>
                  <a:lnTo>
                    <a:pt x="1891982" y="2118995"/>
                  </a:lnTo>
                  <a:lnTo>
                    <a:pt x="1892300" y="2116773"/>
                  </a:lnTo>
                  <a:lnTo>
                    <a:pt x="1892617" y="2114868"/>
                  </a:lnTo>
                  <a:lnTo>
                    <a:pt x="1892617" y="2112328"/>
                  </a:lnTo>
                  <a:lnTo>
                    <a:pt x="1892617" y="440373"/>
                  </a:lnTo>
                  <a:lnTo>
                    <a:pt x="1892617" y="438468"/>
                  </a:lnTo>
                  <a:lnTo>
                    <a:pt x="1892300" y="435928"/>
                  </a:lnTo>
                  <a:lnTo>
                    <a:pt x="1891982" y="433705"/>
                  </a:lnTo>
                  <a:lnTo>
                    <a:pt x="1890712" y="431483"/>
                  </a:lnTo>
                  <a:lnTo>
                    <a:pt x="1890077" y="429578"/>
                  </a:lnTo>
                  <a:lnTo>
                    <a:pt x="1888490" y="427355"/>
                  </a:lnTo>
                  <a:lnTo>
                    <a:pt x="1885950" y="424180"/>
                  </a:lnTo>
                  <a:lnTo>
                    <a:pt x="1882457" y="421323"/>
                  </a:lnTo>
                  <a:lnTo>
                    <a:pt x="1880552" y="420053"/>
                  </a:lnTo>
                  <a:lnTo>
                    <a:pt x="1878330" y="419100"/>
                  </a:lnTo>
                  <a:lnTo>
                    <a:pt x="1876107" y="418148"/>
                  </a:lnTo>
                  <a:lnTo>
                    <a:pt x="1874202" y="417513"/>
                  </a:lnTo>
                  <a:lnTo>
                    <a:pt x="1871980" y="417195"/>
                  </a:lnTo>
                  <a:lnTo>
                    <a:pt x="1869440" y="417195"/>
                  </a:lnTo>
                  <a:lnTo>
                    <a:pt x="1869440" y="276225"/>
                  </a:lnTo>
                  <a:close/>
                  <a:moveTo>
                    <a:pt x="589072" y="140970"/>
                  </a:moveTo>
                  <a:lnTo>
                    <a:pt x="589072" y="424815"/>
                  </a:lnTo>
                  <a:lnTo>
                    <a:pt x="588754" y="433070"/>
                  </a:lnTo>
                  <a:lnTo>
                    <a:pt x="588436" y="441643"/>
                  </a:lnTo>
                  <a:lnTo>
                    <a:pt x="587166" y="449580"/>
                  </a:lnTo>
                  <a:lnTo>
                    <a:pt x="585896" y="458153"/>
                  </a:lnTo>
                  <a:lnTo>
                    <a:pt x="583991" y="465773"/>
                  </a:lnTo>
                  <a:lnTo>
                    <a:pt x="581768" y="473710"/>
                  </a:lnTo>
                  <a:lnTo>
                    <a:pt x="579227" y="481330"/>
                  </a:lnTo>
                  <a:lnTo>
                    <a:pt x="576052" y="488633"/>
                  </a:lnTo>
                  <a:lnTo>
                    <a:pt x="572876" y="495935"/>
                  </a:lnTo>
                  <a:lnTo>
                    <a:pt x="569065" y="503238"/>
                  </a:lnTo>
                  <a:lnTo>
                    <a:pt x="565572" y="509905"/>
                  </a:lnTo>
                  <a:lnTo>
                    <a:pt x="561126" y="516573"/>
                  </a:lnTo>
                  <a:lnTo>
                    <a:pt x="556363" y="522923"/>
                  </a:lnTo>
                  <a:lnTo>
                    <a:pt x="551600" y="528955"/>
                  </a:lnTo>
                  <a:lnTo>
                    <a:pt x="546519" y="535305"/>
                  </a:lnTo>
                  <a:lnTo>
                    <a:pt x="541120" y="541020"/>
                  </a:lnTo>
                  <a:lnTo>
                    <a:pt x="535087" y="546100"/>
                  </a:lnTo>
                  <a:lnTo>
                    <a:pt x="529371" y="551815"/>
                  </a:lnTo>
                  <a:lnTo>
                    <a:pt x="522702" y="556260"/>
                  </a:lnTo>
                  <a:lnTo>
                    <a:pt x="516668" y="561023"/>
                  </a:lnTo>
                  <a:lnTo>
                    <a:pt x="509682" y="565150"/>
                  </a:lnTo>
                  <a:lnTo>
                    <a:pt x="503013" y="569278"/>
                  </a:lnTo>
                  <a:lnTo>
                    <a:pt x="495709" y="572770"/>
                  </a:lnTo>
                  <a:lnTo>
                    <a:pt x="488406" y="575945"/>
                  </a:lnTo>
                  <a:lnTo>
                    <a:pt x="481102" y="579120"/>
                  </a:lnTo>
                  <a:lnTo>
                    <a:pt x="473480" y="581978"/>
                  </a:lnTo>
                  <a:lnTo>
                    <a:pt x="465541" y="584200"/>
                  </a:lnTo>
                  <a:lnTo>
                    <a:pt x="457602" y="585788"/>
                  </a:lnTo>
                  <a:lnTo>
                    <a:pt x="449663" y="587375"/>
                  </a:lnTo>
                  <a:lnTo>
                    <a:pt x="441407" y="588328"/>
                  </a:lnTo>
                  <a:lnTo>
                    <a:pt x="433150" y="588963"/>
                  </a:lnTo>
                  <a:lnTo>
                    <a:pt x="424576" y="589280"/>
                  </a:lnTo>
                  <a:lnTo>
                    <a:pt x="140678" y="589280"/>
                  </a:lnTo>
                  <a:lnTo>
                    <a:pt x="140678" y="1836103"/>
                  </a:lnTo>
                  <a:lnTo>
                    <a:pt x="140678" y="1838643"/>
                  </a:lnTo>
                  <a:lnTo>
                    <a:pt x="140996" y="1840548"/>
                  </a:lnTo>
                  <a:lnTo>
                    <a:pt x="141948" y="1842770"/>
                  </a:lnTo>
                  <a:lnTo>
                    <a:pt x="142584" y="1844993"/>
                  </a:lnTo>
                  <a:lnTo>
                    <a:pt x="143536" y="1847215"/>
                  </a:lnTo>
                  <a:lnTo>
                    <a:pt x="144807" y="1849120"/>
                  </a:lnTo>
                  <a:lnTo>
                    <a:pt x="147665" y="1852613"/>
                  </a:lnTo>
                  <a:lnTo>
                    <a:pt x="151475" y="1855470"/>
                  </a:lnTo>
                  <a:lnTo>
                    <a:pt x="153063" y="1856740"/>
                  </a:lnTo>
                  <a:lnTo>
                    <a:pt x="155286" y="1857693"/>
                  </a:lnTo>
                  <a:lnTo>
                    <a:pt x="157191" y="1858645"/>
                  </a:lnTo>
                  <a:lnTo>
                    <a:pt x="159732" y="1858963"/>
                  </a:lnTo>
                  <a:lnTo>
                    <a:pt x="161955" y="1859280"/>
                  </a:lnTo>
                  <a:lnTo>
                    <a:pt x="164495" y="1859598"/>
                  </a:lnTo>
                  <a:lnTo>
                    <a:pt x="1553180" y="1859598"/>
                  </a:lnTo>
                  <a:lnTo>
                    <a:pt x="1556038" y="1859280"/>
                  </a:lnTo>
                  <a:lnTo>
                    <a:pt x="1557943" y="1858963"/>
                  </a:lnTo>
                  <a:lnTo>
                    <a:pt x="1560484" y="1858645"/>
                  </a:lnTo>
                  <a:lnTo>
                    <a:pt x="1562389" y="1857693"/>
                  </a:lnTo>
                  <a:lnTo>
                    <a:pt x="1564612" y="1856740"/>
                  </a:lnTo>
                  <a:lnTo>
                    <a:pt x="1566517" y="1855470"/>
                  </a:lnTo>
                  <a:lnTo>
                    <a:pt x="1570010" y="1852613"/>
                  </a:lnTo>
                  <a:lnTo>
                    <a:pt x="1572868" y="1849120"/>
                  </a:lnTo>
                  <a:lnTo>
                    <a:pt x="1574139" y="1847215"/>
                  </a:lnTo>
                  <a:lnTo>
                    <a:pt x="1575091" y="1844993"/>
                  </a:lnTo>
                  <a:lnTo>
                    <a:pt x="1576044" y="1842770"/>
                  </a:lnTo>
                  <a:lnTo>
                    <a:pt x="1576679" y="1840548"/>
                  </a:lnTo>
                  <a:lnTo>
                    <a:pt x="1576997" y="1838643"/>
                  </a:lnTo>
                  <a:lnTo>
                    <a:pt x="1576997" y="1836103"/>
                  </a:lnTo>
                  <a:lnTo>
                    <a:pt x="1576997" y="164782"/>
                  </a:lnTo>
                  <a:lnTo>
                    <a:pt x="1576997" y="161925"/>
                  </a:lnTo>
                  <a:lnTo>
                    <a:pt x="1576679" y="160020"/>
                  </a:lnTo>
                  <a:lnTo>
                    <a:pt x="1576044" y="157480"/>
                  </a:lnTo>
                  <a:lnTo>
                    <a:pt x="1575091" y="155257"/>
                  </a:lnTo>
                  <a:lnTo>
                    <a:pt x="1574139" y="153352"/>
                  </a:lnTo>
                  <a:lnTo>
                    <a:pt x="1572868" y="151447"/>
                  </a:lnTo>
                  <a:lnTo>
                    <a:pt x="1570010" y="147955"/>
                  </a:lnTo>
                  <a:lnTo>
                    <a:pt x="1566517" y="145097"/>
                  </a:lnTo>
                  <a:lnTo>
                    <a:pt x="1564612" y="143827"/>
                  </a:lnTo>
                  <a:lnTo>
                    <a:pt x="1562389" y="142875"/>
                  </a:lnTo>
                  <a:lnTo>
                    <a:pt x="1560484" y="141922"/>
                  </a:lnTo>
                  <a:lnTo>
                    <a:pt x="1557943" y="141287"/>
                  </a:lnTo>
                  <a:lnTo>
                    <a:pt x="1556038" y="140970"/>
                  </a:lnTo>
                  <a:lnTo>
                    <a:pt x="1553180" y="140970"/>
                  </a:lnTo>
                  <a:lnTo>
                    <a:pt x="589072" y="140970"/>
                  </a:lnTo>
                  <a:close/>
                  <a:moveTo>
                    <a:pt x="489358" y="0"/>
                  </a:moveTo>
                  <a:lnTo>
                    <a:pt x="1553180" y="0"/>
                  </a:lnTo>
                  <a:lnTo>
                    <a:pt x="1562071" y="317"/>
                  </a:lnTo>
                  <a:lnTo>
                    <a:pt x="1570010" y="952"/>
                  </a:lnTo>
                  <a:lnTo>
                    <a:pt x="1578584" y="2222"/>
                  </a:lnTo>
                  <a:lnTo>
                    <a:pt x="1586523" y="3492"/>
                  </a:lnTo>
                  <a:lnTo>
                    <a:pt x="1594462" y="5397"/>
                  </a:lnTo>
                  <a:lnTo>
                    <a:pt x="1602084" y="7620"/>
                  </a:lnTo>
                  <a:lnTo>
                    <a:pt x="1609705" y="10160"/>
                  </a:lnTo>
                  <a:lnTo>
                    <a:pt x="1617644" y="13017"/>
                  </a:lnTo>
                  <a:lnTo>
                    <a:pt x="1624630" y="16192"/>
                  </a:lnTo>
                  <a:lnTo>
                    <a:pt x="1631617" y="20002"/>
                  </a:lnTo>
                  <a:lnTo>
                    <a:pt x="1638603" y="23812"/>
                  </a:lnTo>
                  <a:lnTo>
                    <a:pt x="1645589" y="28257"/>
                  </a:lnTo>
                  <a:lnTo>
                    <a:pt x="1651623" y="32702"/>
                  </a:lnTo>
                  <a:lnTo>
                    <a:pt x="1657974" y="37782"/>
                  </a:lnTo>
                  <a:lnTo>
                    <a:pt x="1664008" y="42862"/>
                  </a:lnTo>
                  <a:lnTo>
                    <a:pt x="1669724" y="48260"/>
                  </a:lnTo>
                  <a:lnTo>
                    <a:pt x="1675122" y="53975"/>
                  </a:lnTo>
                  <a:lnTo>
                    <a:pt x="1680203" y="60007"/>
                  </a:lnTo>
                  <a:lnTo>
                    <a:pt x="1685284" y="66357"/>
                  </a:lnTo>
                  <a:lnTo>
                    <a:pt x="1689730" y="72390"/>
                  </a:lnTo>
                  <a:lnTo>
                    <a:pt x="1694176" y="79375"/>
                  </a:lnTo>
                  <a:lnTo>
                    <a:pt x="1697987" y="86360"/>
                  </a:lnTo>
                  <a:lnTo>
                    <a:pt x="1701797" y="93345"/>
                  </a:lnTo>
                  <a:lnTo>
                    <a:pt x="1704973" y="100647"/>
                  </a:lnTo>
                  <a:lnTo>
                    <a:pt x="1707831" y="108267"/>
                  </a:lnTo>
                  <a:lnTo>
                    <a:pt x="1710371" y="115570"/>
                  </a:lnTo>
                  <a:lnTo>
                    <a:pt x="1712594" y="123507"/>
                  </a:lnTo>
                  <a:lnTo>
                    <a:pt x="1714500" y="131445"/>
                  </a:lnTo>
                  <a:lnTo>
                    <a:pt x="1715770" y="139382"/>
                  </a:lnTo>
                  <a:lnTo>
                    <a:pt x="1717040" y="147637"/>
                  </a:lnTo>
                  <a:lnTo>
                    <a:pt x="1717675" y="155892"/>
                  </a:lnTo>
                  <a:lnTo>
                    <a:pt x="1717675" y="164782"/>
                  </a:lnTo>
                  <a:lnTo>
                    <a:pt x="1717675" y="1836103"/>
                  </a:lnTo>
                  <a:lnTo>
                    <a:pt x="1717675" y="1844358"/>
                  </a:lnTo>
                  <a:lnTo>
                    <a:pt x="1717040" y="1852613"/>
                  </a:lnTo>
                  <a:lnTo>
                    <a:pt x="1715770" y="1861185"/>
                  </a:lnTo>
                  <a:lnTo>
                    <a:pt x="1714500" y="1869123"/>
                  </a:lnTo>
                  <a:lnTo>
                    <a:pt x="1712594" y="1877060"/>
                  </a:lnTo>
                  <a:lnTo>
                    <a:pt x="1710371" y="1884680"/>
                  </a:lnTo>
                  <a:lnTo>
                    <a:pt x="1707831" y="1892300"/>
                  </a:lnTo>
                  <a:lnTo>
                    <a:pt x="1704973" y="1900238"/>
                  </a:lnTo>
                  <a:lnTo>
                    <a:pt x="1701797" y="1907223"/>
                  </a:lnTo>
                  <a:lnTo>
                    <a:pt x="1697987" y="1914208"/>
                  </a:lnTo>
                  <a:lnTo>
                    <a:pt x="1694176" y="1921193"/>
                  </a:lnTo>
                  <a:lnTo>
                    <a:pt x="1689730" y="1927860"/>
                  </a:lnTo>
                  <a:lnTo>
                    <a:pt x="1685284" y="1934210"/>
                  </a:lnTo>
                  <a:lnTo>
                    <a:pt x="1680203" y="1940560"/>
                  </a:lnTo>
                  <a:lnTo>
                    <a:pt x="1675122" y="1946275"/>
                  </a:lnTo>
                  <a:lnTo>
                    <a:pt x="1669724" y="1952308"/>
                  </a:lnTo>
                  <a:lnTo>
                    <a:pt x="1664008" y="1957705"/>
                  </a:lnTo>
                  <a:lnTo>
                    <a:pt x="1657974" y="1962785"/>
                  </a:lnTo>
                  <a:lnTo>
                    <a:pt x="1651623" y="1967865"/>
                  </a:lnTo>
                  <a:lnTo>
                    <a:pt x="1645589" y="1972310"/>
                  </a:lnTo>
                  <a:lnTo>
                    <a:pt x="1638603" y="1976755"/>
                  </a:lnTo>
                  <a:lnTo>
                    <a:pt x="1631617" y="1980565"/>
                  </a:lnTo>
                  <a:lnTo>
                    <a:pt x="1624630" y="1984375"/>
                  </a:lnTo>
                  <a:lnTo>
                    <a:pt x="1617644" y="1987550"/>
                  </a:lnTo>
                  <a:lnTo>
                    <a:pt x="1609705" y="1990408"/>
                  </a:lnTo>
                  <a:lnTo>
                    <a:pt x="1602084" y="1992948"/>
                  </a:lnTo>
                  <a:lnTo>
                    <a:pt x="1594462" y="1995170"/>
                  </a:lnTo>
                  <a:lnTo>
                    <a:pt x="1586523" y="1997075"/>
                  </a:lnTo>
                  <a:lnTo>
                    <a:pt x="1578584" y="1998345"/>
                  </a:lnTo>
                  <a:lnTo>
                    <a:pt x="1570010" y="1999615"/>
                  </a:lnTo>
                  <a:lnTo>
                    <a:pt x="1562071" y="2000250"/>
                  </a:lnTo>
                  <a:lnTo>
                    <a:pt x="1553180" y="2000250"/>
                  </a:lnTo>
                  <a:lnTo>
                    <a:pt x="164495" y="2000250"/>
                  </a:lnTo>
                  <a:lnTo>
                    <a:pt x="155604" y="2000250"/>
                  </a:lnTo>
                  <a:lnTo>
                    <a:pt x="147665" y="1999615"/>
                  </a:lnTo>
                  <a:lnTo>
                    <a:pt x="139408" y="1998345"/>
                  </a:lnTo>
                  <a:lnTo>
                    <a:pt x="131152" y="1997075"/>
                  </a:lnTo>
                  <a:lnTo>
                    <a:pt x="123213" y="1995170"/>
                  </a:lnTo>
                  <a:lnTo>
                    <a:pt x="115591" y="1992948"/>
                  </a:lnTo>
                  <a:lnTo>
                    <a:pt x="107970" y="1990408"/>
                  </a:lnTo>
                  <a:lnTo>
                    <a:pt x="100348" y="1987550"/>
                  </a:lnTo>
                  <a:lnTo>
                    <a:pt x="93044" y="1984375"/>
                  </a:lnTo>
                  <a:lnTo>
                    <a:pt x="86058" y="1980565"/>
                  </a:lnTo>
                  <a:lnTo>
                    <a:pt x="79072" y="1976755"/>
                  </a:lnTo>
                  <a:lnTo>
                    <a:pt x="72721" y="1972310"/>
                  </a:lnTo>
                  <a:lnTo>
                    <a:pt x="66052" y="1967865"/>
                  </a:lnTo>
                  <a:lnTo>
                    <a:pt x="59701" y="1962785"/>
                  </a:lnTo>
                  <a:lnTo>
                    <a:pt x="53667" y="1957705"/>
                  </a:lnTo>
                  <a:lnTo>
                    <a:pt x="48269" y="1952308"/>
                  </a:lnTo>
                  <a:lnTo>
                    <a:pt x="42553" y="1946275"/>
                  </a:lnTo>
                  <a:lnTo>
                    <a:pt x="37472" y="1940560"/>
                  </a:lnTo>
                  <a:lnTo>
                    <a:pt x="32391" y="1934210"/>
                  </a:lnTo>
                  <a:lnTo>
                    <a:pt x="27945" y="1927860"/>
                  </a:lnTo>
                  <a:lnTo>
                    <a:pt x="23817" y="1921193"/>
                  </a:lnTo>
                  <a:lnTo>
                    <a:pt x="19688" y="1914208"/>
                  </a:lnTo>
                  <a:lnTo>
                    <a:pt x="16195" y="1907223"/>
                  </a:lnTo>
                  <a:lnTo>
                    <a:pt x="12702" y="1900238"/>
                  </a:lnTo>
                  <a:lnTo>
                    <a:pt x="9844" y="1892300"/>
                  </a:lnTo>
                  <a:lnTo>
                    <a:pt x="7304" y="1884680"/>
                  </a:lnTo>
                  <a:lnTo>
                    <a:pt x="5081" y="1877060"/>
                  </a:lnTo>
                  <a:lnTo>
                    <a:pt x="3175" y="1869123"/>
                  </a:lnTo>
                  <a:lnTo>
                    <a:pt x="1905" y="1861185"/>
                  </a:lnTo>
                  <a:lnTo>
                    <a:pt x="635" y="1852613"/>
                  </a:lnTo>
                  <a:lnTo>
                    <a:pt x="0" y="1844358"/>
                  </a:lnTo>
                  <a:lnTo>
                    <a:pt x="0" y="1836103"/>
                  </a:lnTo>
                  <a:lnTo>
                    <a:pt x="0" y="489585"/>
                  </a:lnTo>
                  <a:lnTo>
                    <a:pt x="4893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32" name="MH_Other_11"/>
            <p:cNvSpPr/>
            <p:nvPr>
              <p:custDataLst>
                <p:tags r:id="rId11"/>
              </p:custDataLst>
            </p:nvPr>
          </p:nvSpPr>
          <p:spPr bwMode="auto">
            <a:xfrm>
              <a:off x="5345114" y="2243138"/>
              <a:ext cx="414337" cy="264319"/>
            </a:xfrm>
            <a:custGeom>
              <a:avLst/>
              <a:gdLst>
                <a:gd name="T0" fmla="*/ 1221908 w 2276475"/>
                <a:gd name="T1" fmla="*/ 1328927 h 1936751"/>
                <a:gd name="T2" fmla="*/ 1196654 w 2276475"/>
                <a:gd name="T3" fmla="*/ 1388292 h 1936751"/>
                <a:gd name="T4" fmla="*/ 691864 w 2276475"/>
                <a:gd name="T5" fmla="*/ 1376845 h 1936751"/>
                <a:gd name="T6" fmla="*/ 695585 w 2276475"/>
                <a:gd name="T7" fmla="*/ 1314285 h 1936751"/>
                <a:gd name="T8" fmla="*/ 1104489 w 2276475"/>
                <a:gd name="T9" fmla="*/ 1115137 h 1936751"/>
                <a:gd name="T10" fmla="*/ 1117497 w 2276475"/>
                <a:gd name="T11" fmla="*/ 1168850 h 1936751"/>
                <a:gd name="T12" fmla="*/ 811396 w 2276475"/>
                <a:gd name="T13" fmla="*/ 1188695 h 1936751"/>
                <a:gd name="T14" fmla="*/ 783254 w 2276475"/>
                <a:gd name="T15" fmla="*/ 1141068 h 1936751"/>
                <a:gd name="T16" fmla="*/ 309026 w 2276475"/>
                <a:gd name="T17" fmla="*/ 898551 h 1936751"/>
                <a:gd name="T18" fmla="*/ 798665 w 2276475"/>
                <a:gd name="T19" fmla="*/ 935449 h 1936751"/>
                <a:gd name="T20" fmla="*/ 759855 w 2276475"/>
                <a:gd name="T21" fmla="*/ 989335 h 1936751"/>
                <a:gd name="T22" fmla="*/ 259317 w 2276475"/>
                <a:gd name="T23" fmla="*/ 967303 h 1936751"/>
                <a:gd name="T24" fmla="*/ 277393 w 2276475"/>
                <a:gd name="T25" fmla="*/ 906514 h 1936751"/>
                <a:gd name="T26" fmla="*/ 1086287 w 2276475"/>
                <a:gd name="T27" fmla="*/ 817903 h 1936751"/>
                <a:gd name="T28" fmla="*/ 1028372 w 2276475"/>
                <a:gd name="T29" fmla="*/ 919230 h 1936751"/>
                <a:gd name="T30" fmla="*/ 999280 w 2276475"/>
                <a:gd name="T31" fmla="*/ 917630 h 1936751"/>
                <a:gd name="T32" fmla="*/ 289574 w 2276475"/>
                <a:gd name="T33" fmla="*/ 706099 h 1936751"/>
                <a:gd name="T34" fmla="*/ 590631 w 2276475"/>
                <a:gd name="T35" fmla="*/ 735033 h 1936751"/>
                <a:gd name="T36" fmla="*/ 567535 w 2276475"/>
                <a:gd name="T37" fmla="*/ 784938 h 1936751"/>
                <a:gd name="T38" fmla="*/ 259309 w 2276475"/>
                <a:gd name="T39" fmla="*/ 770073 h 1936751"/>
                <a:gd name="T40" fmla="*/ 267273 w 2276475"/>
                <a:gd name="T41" fmla="*/ 715124 h 1936751"/>
                <a:gd name="T42" fmla="*/ 836933 w 2276475"/>
                <a:gd name="T43" fmla="*/ 505684 h 1936751"/>
                <a:gd name="T44" fmla="*/ 846494 w 2276475"/>
                <a:gd name="T45" fmla="*/ 574170 h 1936751"/>
                <a:gd name="T46" fmla="*/ 268069 w 2276475"/>
                <a:gd name="T47" fmla="*/ 592752 h 1936751"/>
                <a:gd name="T48" fmla="*/ 238855 w 2276475"/>
                <a:gd name="T49" fmla="*/ 530105 h 1936751"/>
                <a:gd name="T50" fmla="*/ 1467818 w 2276475"/>
                <a:gd name="T51" fmla="*/ 344025 h 1936751"/>
                <a:gd name="T52" fmla="*/ 1566759 w 2276475"/>
                <a:gd name="T53" fmla="*/ 428438 h 1936751"/>
                <a:gd name="T54" fmla="*/ 1578461 w 2276475"/>
                <a:gd name="T55" fmla="*/ 479936 h 1936751"/>
                <a:gd name="T56" fmla="*/ 1197862 w 2276475"/>
                <a:gd name="T57" fmla="*/ 846789 h 1936751"/>
                <a:gd name="T58" fmla="*/ 1138817 w 2276475"/>
                <a:gd name="T59" fmla="*/ 842806 h 1936751"/>
                <a:gd name="T60" fmla="*/ 1093869 w 2276475"/>
                <a:gd name="T61" fmla="*/ 799538 h 1936751"/>
                <a:gd name="T62" fmla="*/ 1075782 w 2276475"/>
                <a:gd name="T63" fmla="*/ 737423 h 1936751"/>
                <a:gd name="T64" fmla="*/ 1456382 w 2276475"/>
                <a:gd name="T65" fmla="*/ 344821 h 1936751"/>
                <a:gd name="T66" fmla="*/ 199469 w 2276475"/>
                <a:gd name="T67" fmla="*/ 367345 h 1936751"/>
                <a:gd name="T68" fmla="*/ 114475 w 2276475"/>
                <a:gd name="T69" fmla="*/ 448541 h 1936751"/>
                <a:gd name="T70" fmla="*/ 103321 w 2276475"/>
                <a:gd name="T71" fmla="*/ 1407238 h 1936751"/>
                <a:gd name="T72" fmla="*/ 171315 w 2276475"/>
                <a:gd name="T73" fmla="*/ 1503559 h 1936751"/>
                <a:gd name="T74" fmla="*/ 1382734 w 2276475"/>
                <a:gd name="T75" fmla="*/ 1530890 h 1936751"/>
                <a:gd name="T76" fmla="*/ 1488975 w 2276475"/>
                <a:gd name="T77" fmla="*/ 1477289 h 1936751"/>
                <a:gd name="T78" fmla="*/ 1531737 w 2276475"/>
                <a:gd name="T79" fmla="*/ 1365845 h 1936751"/>
                <a:gd name="T80" fmla="*/ 1605841 w 2276475"/>
                <a:gd name="T81" fmla="*/ 1539381 h 1936751"/>
                <a:gd name="T82" fmla="*/ 1513146 w 2276475"/>
                <a:gd name="T83" fmla="*/ 1611821 h 1936751"/>
                <a:gd name="T84" fmla="*/ 101461 w 2276475"/>
                <a:gd name="T85" fmla="*/ 1605982 h 1936751"/>
                <a:gd name="T86" fmla="*/ 16468 w 2276475"/>
                <a:gd name="T87" fmla="*/ 1525317 h 1936751"/>
                <a:gd name="T88" fmla="*/ 5312 w 2276475"/>
                <a:gd name="T89" fmla="*/ 391226 h 1936751"/>
                <a:gd name="T90" fmla="*/ 73307 w 2276475"/>
                <a:gd name="T91" fmla="*/ 295170 h 1936751"/>
                <a:gd name="T92" fmla="*/ 1746529 w 2276475"/>
                <a:gd name="T93" fmla="*/ 88926 h 1936751"/>
                <a:gd name="T94" fmla="*/ 1805153 w 2276475"/>
                <a:gd name="T95" fmla="*/ 114614 h 1936751"/>
                <a:gd name="T96" fmla="*/ 1838312 w 2276475"/>
                <a:gd name="T97" fmla="*/ 176846 h 1936751"/>
                <a:gd name="T98" fmla="*/ 1821600 w 2276475"/>
                <a:gd name="T99" fmla="*/ 237490 h 1936751"/>
                <a:gd name="T100" fmla="*/ 1620792 w 2276475"/>
                <a:gd name="T101" fmla="*/ 421806 h 1936751"/>
                <a:gd name="T102" fmla="*/ 1543068 w 2276475"/>
                <a:gd name="T103" fmla="*/ 339447 h 1936751"/>
                <a:gd name="T104" fmla="*/ 1506460 w 2276475"/>
                <a:gd name="T105" fmla="*/ 289925 h 1936751"/>
                <a:gd name="T106" fmla="*/ 1716818 w 2276475"/>
                <a:gd name="T107" fmla="*/ 92634 h 1936751"/>
                <a:gd name="T108" fmla="*/ 1893521 w 2276475"/>
                <a:gd name="T109" fmla="*/ 35131 h 1936751"/>
                <a:gd name="T110" fmla="*/ 1889783 w 2276475"/>
                <a:gd name="T111" fmla="*/ 106078 h 1936751"/>
                <a:gd name="T112" fmla="*/ 1844400 w 2276475"/>
                <a:gd name="T113" fmla="*/ 105545 h 1936751"/>
                <a:gd name="T114" fmla="*/ 1793944 w 2276475"/>
                <a:gd name="T115" fmla="*/ 59669 h 1936751"/>
                <a:gd name="T116" fmla="*/ 1847069 w 2276475"/>
                <a:gd name="T117" fmla="*/ 16194 h 1936751"/>
                <a:gd name="T118" fmla="*/ 1697756 w 2276475"/>
                <a:gd name="T119" fmla="*/ 22017 h 1936751"/>
                <a:gd name="T120" fmla="*/ 1364698 w 2276475"/>
                <a:gd name="T121" fmla="*/ 383050 h 1936751"/>
                <a:gd name="T122" fmla="*/ 1317840 w 2276475"/>
                <a:gd name="T123" fmla="*/ 375887 h 1936751"/>
                <a:gd name="T124" fmla="*/ 1320237 w 2276475"/>
                <a:gd name="T125" fmla="*/ 329200 h 193675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276475" h="1936751">
                  <a:moveTo>
                    <a:pt x="872202" y="1555750"/>
                  </a:moveTo>
                  <a:lnTo>
                    <a:pt x="879190" y="1555750"/>
                  </a:lnTo>
                  <a:lnTo>
                    <a:pt x="1397284" y="1555750"/>
                  </a:lnTo>
                  <a:lnTo>
                    <a:pt x="1404272" y="1555750"/>
                  </a:lnTo>
                  <a:lnTo>
                    <a:pt x="1410943" y="1557024"/>
                  </a:lnTo>
                  <a:lnTo>
                    <a:pt x="1417614" y="1557979"/>
                  </a:lnTo>
                  <a:lnTo>
                    <a:pt x="1423649" y="1560208"/>
                  </a:lnTo>
                  <a:lnTo>
                    <a:pt x="1430002" y="1562437"/>
                  </a:lnTo>
                  <a:lnTo>
                    <a:pt x="1435403" y="1565303"/>
                  </a:lnTo>
                  <a:lnTo>
                    <a:pt x="1440485" y="1568168"/>
                  </a:lnTo>
                  <a:lnTo>
                    <a:pt x="1445567" y="1571989"/>
                  </a:lnTo>
                  <a:lnTo>
                    <a:pt x="1450015" y="1576128"/>
                  </a:lnTo>
                  <a:lnTo>
                    <a:pt x="1453509" y="1580268"/>
                  </a:lnTo>
                  <a:lnTo>
                    <a:pt x="1457321" y="1584726"/>
                  </a:lnTo>
                  <a:lnTo>
                    <a:pt x="1460180" y="1589502"/>
                  </a:lnTo>
                  <a:lnTo>
                    <a:pt x="1462403" y="1594915"/>
                  </a:lnTo>
                  <a:lnTo>
                    <a:pt x="1463674" y="1600009"/>
                  </a:lnTo>
                  <a:lnTo>
                    <a:pt x="1464944" y="1605741"/>
                  </a:lnTo>
                  <a:lnTo>
                    <a:pt x="1465262" y="1611472"/>
                  </a:lnTo>
                  <a:lnTo>
                    <a:pt x="1464944" y="1617203"/>
                  </a:lnTo>
                  <a:lnTo>
                    <a:pt x="1463674" y="1622935"/>
                  </a:lnTo>
                  <a:lnTo>
                    <a:pt x="1462403" y="1628029"/>
                  </a:lnTo>
                  <a:lnTo>
                    <a:pt x="1460180" y="1633124"/>
                  </a:lnTo>
                  <a:lnTo>
                    <a:pt x="1457321" y="1638218"/>
                  </a:lnTo>
                  <a:lnTo>
                    <a:pt x="1453509" y="1642358"/>
                  </a:lnTo>
                  <a:lnTo>
                    <a:pt x="1450015" y="1646815"/>
                  </a:lnTo>
                  <a:lnTo>
                    <a:pt x="1445567" y="1650955"/>
                  </a:lnTo>
                  <a:lnTo>
                    <a:pt x="1440485" y="1654457"/>
                  </a:lnTo>
                  <a:lnTo>
                    <a:pt x="1435403" y="1657641"/>
                  </a:lnTo>
                  <a:lnTo>
                    <a:pt x="1430002" y="1660507"/>
                  </a:lnTo>
                  <a:lnTo>
                    <a:pt x="1423649" y="1662736"/>
                  </a:lnTo>
                  <a:lnTo>
                    <a:pt x="1417614" y="1664328"/>
                  </a:lnTo>
                  <a:lnTo>
                    <a:pt x="1410943" y="1665920"/>
                  </a:lnTo>
                  <a:lnTo>
                    <a:pt x="1404272" y="1666875"/>
                  </a:lnTo>
                  <a:lnTo>
                    <a:pt x="1397284" y="1666875"/>
                  </a:lnTo>
                  <a:lnTo>
                    <a:pt x="879190" y="1666875"/>
                  </a:lnTo>
                  <a:lnTo>
                    <a:pt x="872202" y="1666875"/>
                  </a:lnTo>
                  <a:lnTo>
                    <a:pt x="865531" y="1665920"/>
                  </a:lnTo>
                  <a:lnTo>
                    <a:pt x="858860" y="1664328"/>
                  </a:lnTo>
                  <a:lnTo>
                    <a:pt x="852507" y="1662736"/>
                  </a:lnTo>
                  <a:lnTo>
                    <a:pt x="846790" y="1660507"/>
                  </a:lnTo>
                  <a:lnTo>
                    <a:pt x="841389" y="1657641"/>
                  </a:lnTo>
                  <a:lnTo>
                    <a:pt x="835989" y="1654139"/>
                  </a:lnTo>
                  <a:lnTo>
                    <a:pt x="831224" y="1650955"/>
                  </a:lnTo>
                  <a:lnTo>
                    <a:pt x="826777" y="1646815"/>
                  </a:lnTo>
                  <a:lnTo>
                    <a:pt x="822648" y="1642358"/>
                  </a:lnTo>
                  <a:lnTo>
                    <a:pt x="819471" y="1637900"/>
                  </a:lnTo>
                  <a:lnTo>
                    <a:pt x="816612" y="1633124"/>
                  </a:lnTo>
                  <a:lnTo>
                    <a:pt x="814389" y="1628029"/>
                  </a:lnTo>
                  <a:lnTo>
                    <a:pt x="812483" y="1622935"/>
                  </a:lnTo>
                  <a:lnTo>
                    <a:pt x="811530" y="1617203"/>
                  </a:lnTo>
                  <a:lnTo>
                    <a:pt x="811212" y="1611472"/>
                  </a:lnTo>
                  <a:lnTo>
                    <a:pt x="811530" y="1605741"/>
                  </a:lnTo>
                  <a:lnTo>
                    <a:pt x="812483" y="1600009"/>
                  </a:lnTo>
                  <a:lnTo>
                    <a:pt x="814389" y="1594915"/>
                  </a:lnTo>
                  <a:lnTo>
                    <a:pt x="816612" y="1589820"/>
                  </a:lnTo>
                  <a:lnTo>
                    <a:pt x="819471" y="1584726"/>
                  </a:lnTo>
                  <a:lnTo>
                    <a:pt x="822648" y="1580268"/>
                  </a:lnTo>
                  <a:lnTo>
                    <a:pt x="826777" y="1576128"/>
                  </a:lnTo>
                  <a:lnTo>
                    <a:pt x="831224" y="1571989"/>
                  </a:lnTo>
                  <a:lnTo>
                    <a:pt x="835989" y="1568168"/>
                  </a:lnTo>
                  <a:lnTo>
                    <a:pt x="841389" y="1565303"/>
                  </a:lnTo>
                  <a:lnTo>
                    <a:pt x="846790" y="1562437"/>
                  </a:lnTo>
                  <a:lnTo>
                    <a:pt x="852507" y="1560208"/>
                  </a:lnTo>
                  <a:lnTo>
                    <a:pt x="858860" y="1558298"/>
                  </a:lnTo>
                  <a:lnTo>
                    <a:pt x="865531" y="1557024"/>
                  </a:lnTo>
                  <a:lnTo>
                    <a:pt x="872202" y="1555750"/>
                  </a:lnTo>
                  <a:close/>
                  <a:moveTo>
                    <a:pt x="984211" y="1325563"/>
                  </a:moveTo>
                  <a:lnTo>
                    <a:pt x="1292263" y="1325563"/>
                  </a:lnTo>
                  <a:lnTo>
                    <a:pt x="1297339" y="1325880"/>
                  </a:lnTo>
                  <a:lnTo>
                    <a:pt x="1302415" y="1326513"/>
                  </a:lnTo>
                  <a:lnTo>
                    <a:pt x="1307174" y="1327779"/>
                  </a:lnTo>
                  <a:lnTo>
                    <a:pt x="1311615" y="1329361"/>
                  </a:lnTo>
                  <a:lnTo>
                    <a:pt x="1315740" y="1331260"/>
                  </a:lnTo>
                  <a:lnTo>
                    <a:pt x="1319864" y="1333792"/>
                  </a:lnTo>
                  <a:lnTo>
                    <a:pt x="1323671" y="1336640"/>
                  </a:lnTo>
                  <a:lnTo>
                    <a:pt x="1327161" y="1340121"/>
                  </a:lnTo>
                  <a:lnTo>
                    <a:pt x="1330333" y="1343286"/>
                  </a:lnTo>
                  <a:lnTo>
                    <a:pt x="1332871" y="1347400"/>
                  </a:lnTo>
                  <a:lnTo>
                    <a:pt x="1335409" y="1351198"/>
                  </a:lnTo>
                  <a:lnTo>
                    <a:pt x="1337630" y="1355629"/>
                  </a:lnTo>
                  <a:lnTo>
                    <a:pt x="1339216" y="1360059"/>
                  </a:lnTo>
                  <a:lnTo>
                    <a:pt x="1340485" y="1364807"/>
                  </a:lnTo>
                  <a:lnTo>
                    <a:pt x="1341437" y="1369870"/>
                  </a:lnTo>
                  <a:lnTo>
                    <a:pt x="1341437" y="1374934"/>
                  </a:lnTo>
                  <a:lnTo>
                    <a:pt x="1341437" y="1379681"/>
                  </a:lnTo>
                  <a:lnTo>
                    <a:pt x="1340485" y="1384745"/>
                  </a:lnTo>
                  <a:lnTo>
                    <a:pt x="1339216" y="1389492"/>
                  </a:lnTo>
                  <a:lnTo>
                    <a:pt x="1337630" y="1393923"/>
                  </a:lnTo>
                  <a:lnTo>
                    <a:pt x="1335409" y="1398037"/>
                  </a:lnTo>
                  <a:lnTo>
                    <a:pt x="1332871" y="1402151"/>
                  </a:lnTo>
                  <a:lnTo>
                    <a:pt x="1330016" y="1405632"/>
                  </a:lnTo>
                  <a:lnTo>
                    <a:pt x="1327161" y="1409430"/>
                  </a:lnTo>
                  <a:lnTo>
                    <a:pt x="1323671" y="1412595"/>
                  </a:lnTo>
                  <a:lnTo>
                    <a:pt x="1319864" y="1415443"/>
                  </a:lnTo>
                  <a:lnTo>
                    <a:pt x="1315740" y="1417659"/>
                  </a:lnTo>
                  <a:lnTo>
                    <a:pt x="1311615" y="1419874"/>
                  </a:lnTo>
                  <a:lnTo>
                    <a:pt x="1306857" y="1421773"/>
                  </a:lnTo>
                  <a:lnTo>
                    <a:pt x="1302415" y="1422722"/>
                  </a:lnTo>
                  <a:lnTo>
                    <a:pt x="1297339" y="1423672"/>
                  </a:lnTo>
                  <a:lnTo>
                    <a:pt x="1292263" y="1423988"/>
                  </a:lnTo>
                  <a:lnTo>
                    <a:pt x="984211" y="1423988"/>
                  </a:lnTo>
                  <a:lnTo>
                    <a:pt x="979453" y="1423672"/>
                  </a:lnTo>
                  <a:lnTo>
                    <a:pt x="974377" y="1422722"/>
                  </a:lnTo>
                  <a:lnTo>
                    <a:pt x="969618" y="1421773"/>
                  </a:lnTo>
                  <a:lnTo>
                    <a:pt x="965176" y="1419874"/>
                  </a:lnTo>
                  <a:lnTo>
                    <a:pt x="960735" y="1417659"/>
                  </a:lnTo>
                  <a:lnTo>
                    <a:pt x="956928" y="1415443"/>
                  </a:lnTo>
                  <a:lnTo>
                    <a:pt x="952803" y="1412595"/>
                  </a:lnTo>
                  <a:lnTo>
                    <a:pt x="949631" y="1409430"/>
                  </a:lnTo>
                  <a:lnTo>
                    <a:pt x="946141" y="1405632"/>
                  </a:lnTo>
                  <a:lnTo>
                    <a:pt x="943286" y="1402151"/>
                  </a:lnTo>
                  <a:lnTo>
                    <a:pt x="941065" y="1398037"/>
                  </a:lnTo>
                  <a:lnTo>
                    <a:pt x="938844" y="1393923"/>
                  </a:lnTo>
                  <a:lnTo>
                    <a:pt x="937258" y="1389492"/>
                  </a:lnTo>
                  <a:lnTo>
                    <a:pt x="935989" y="1384745"/>
                  </a:lnTo>
                  <a:lnTo>
                    <a:pt x="935355" y="1379681"/>
                  </a:lnTo>
                  <a:lnTo>
                    <a:pt x="935037" y="1374934"/>
                  </a:lnTo>
                  <a:lnTo>
                    <a:pt x="935355" y="1369870"/>
                  </a:lnTo>
                  <a:lnTo>
                    <a:pt x="935989" y="1364807"/>
                  </a:lnTo>
                  <a:lnTo>
                    <a:pt x="937258" y="1360059"/>
                  </a:lnTo>
                  <a:lnTo>
                    <a:pt x="938844" y="1355629"/>
                  </a:lnTo>
                  <a:lnTo>
                    <a:pt x="940748" y="1351198"/>
                  </a:lnTo>
                  <a:lnTo>
                    <a:pt x="943286" y="1347400"/>
                  </a:lnTo>
                  <a:lnTo>
                    <a:pt x="946141" y="1343286"/>
                  </a:lnTo>
                  <a:lnTo>
                    <a:pt x="949631" y="1340121"/>
                  </a:lnTo>
                  <a:lnTo>
                    <a:pt x="952803" y="1336640"/>
                  </a:lnTo>
                  <a:lnTo>
                    <a:pt x="956928" y="1333792"/>
                  </a:lnTo>
                  <a:lnTo>
                    <a:pt x="960735" y="1331260"/>
                  </a:lnTo>
                  <a:lnTo>
                    <a:pt x="965176" y="1329361"/>
                  </a:lnTo>
                  <a:lnTo>
                    <a:pt x="969618" y="1327779"/>
                  </a:lnTo>
                  <a:lnTo>
                    <a:pt x="974377" y="1326513"/>
                  </a:lnTo>
                  <a:lnTo>
                    <a:pt x="979453" y="1325880"/>
                  </a:lnTo>
                  <a:lnTo>
                    <a:pt x="984211" y="1325563"/>
                  </a:lnTo>
                  <a:close/>
                  <a:moveTo>
                    <a:pt x="369286" y="1074738"/>
                  </a:moveTo>
                  <a:lnTo>
                    <a:pt x="887697" y="1074738"/>
                  </a:lnTo>
                  <a:lnTo>
                    <a:pt x="894368" y="1075056"/>
                  </a:lnTo>
                  <a:lnTo>
                    <a:pt x="901356" y="1076008"/>
                  </a:lnTo>
                  <a:lnTo>
                    <a:pt x="908027" y="1077278"/>
                  </a:lnTo>
                  <a:lnTo>
                    <a:pt x="914063" y="1079183"/>
                  </a:lnTo>
                  <a:lnTo>
                    <a:pt x="920098" y="1081406"/>
                  </a:lnTo>
                  <a:lnTo>
                    <a:pt x="925816" y="1084263"/>
                  </a:lnTo>
                  <a:lnTo>
                    <a:pt x="930898" y="1087438"/>
                  </a:lnTo>
                  <a:lnTo>
                    <a:pt x="935663" y="1090931"/>
                  </a:lnTo>
                  <a:lnTo>
                    <a:pt x="940110" y="1094741"/>
                  </a:lnTo>
                  <a:lnTo>
                    <a:pt x="944240" y="1099186"/>
                  </a:lnTo>
                  <a:lnTo>
                    <a:pt x="947416" y="1103948"/>
                  </a:lnTo>
                  <a:lnTo>
                    <a:pt x="950275" y="1108711"/>
                  </a:lnTo>
                  <a:lnTo>
                    <a:pt x="952499" y="1113791"/>
                  </a:lnTo>
                  <a:lnTo>
                    <a:pt x="954405" y="1118871"/>
                  </a:lnTo>
                  <a:lnTo>
                    <a:pt x="955358" y="1124903"/>
                  </a:lnTo>
                  <a:lnTo>
                    <a:pt x="955675" y="1130301"/>
                  </a:lnTo>
                  <a:lnTo>
                    <a:pt x="955358" y="1136016"/>
                  </a:lnTo>
                  <a:lnTo>
                    <a:pt x="954405" y="1141413"/>
                  </a:lnTo>
                  <a:lnTo>
                    <a:pt x="952499" y="1147128"/>
                  </a:lnTo>
                  <a:lnTo>
                    <a:pt x="950275" y="1152208"/>
                  </a:lnTo>
                  <a:lnTo>
                    <a:pt x="947416" y="1156971"/>
                  </a:lnTo>
                  <a:lnTo>
                    <a:pt x="944240" y="1161098"/>
                  </a:lnTo>
                  <a:lnTo>
                    <a:pt x="940110" y="1165543"/>
                  </a:lnTo>
                  <a:lnTo>
                    <a:pt x="935663" y="1169671"/>
                  </a:lnTo>
                  <a:lnTo>
                    <a:pt x="930898" y="1173163"/>
                  </a:lnTo>
                  <a:lnTo>
                    <a:pt x="925816" y="1176656"/>
                  </a:lnTo>
                  <a:lnTo>
                    <a:pt x="920098" y="1179196"/>
                  </a:lnTo>
                  <a:lnTo>
                    <a:pt x="914063" y="1181736"/>
                  </a:lnTo>
                  <a:lnTo>
                    <a:pt x="908027" y="1183323"/>
                  </a:lnTo>
                  <a:lnTo>
                    <a:pt x="901356" y="1184593"/>
                  </a:lnTo>
                  <a:lnTo>
                    <a:pt x="894368" y="1185546"/>
                  </a:lnTo>
                  <a:lnTo>
                    <a:pt x="887697" y="1185863"/>
                  </a:lnTo>
                  <a:lnTo>
                    <a:pt x="369286" y="1185863"/>
                  </a:lnTo>
                  <a:lnTo>
                    <a:pt x="362615" y="1185546"/>
                  </a:lnTo>
                  <a:lnTo>
                    <a:pt x="355944" y="1184593"/>
                  </a:lnTo>
                  <a:lnTo>
                    <a:pt x="349273" y="1183323"/>
                  </a:lnTo>
                  <a:lnTo>
                    <a:pt x="343238" y="1181736"/>
                  </a:lnTo>
                  <a:lnTo>
                    <a:pt x="337203" y="1179196"/>
                  </a:lnTo>
                  <a:lnTo>
                    <a:pt x="331485" y="1176656"/>
                  </a:lnTo>
                  <a:lnTo>
                    <a:pt x="326402" y="1173163"/>
                  </a:lnTo>
                  <a:lnTo>
                    <a:pt x="321637" y="1169671"/>
                  </a:lnTo>
                  <a:lnTo>
                    <a:pt x="317190" y="1165543"/>
                  </a:lnTo>
                  <a:lnTo>
                    <a:pt x="313378" y="1161098"/>
                  </a:lnTo>
                  <a:lnTo>
                    <a:pt x="309884" y="1156971"/>
                  </a:lnTo>
                  <a:lnTo>
                    <a:pt x="307025" y="1152208"/>
                  </a:lnTo>
                  <a:lnTo>
                    <a:pt x="304802" y="1147128"/>
                  </a:lnTo>
                  <a:lnTo>
                    <a:pt x="302896" y="1141413"/>
                  </a:lnTo>
                  <a:lnTo>
                    <a:pt x="301943" y="1136016"/>
                  </a:lnTo>
                  <a:lnTo>
                    <a:pt x="301625" y="1130301"/>
                  </a:lnTo>
                  <a:lnTo>
                    <a:pt x="301943" y="1124903"/>
                  </a:lnTo>
                  <a:lnTo>
                    <a:pt x="302896" y="1119188"/>
                  </a:lnTo>
                  <a:lnTo>
                    <a:pt x="304802" y="1113791"/>
                  </a:lnTo>
                  <a:lnTo>
                    <a:pt x="307025" y="1108711"/>
                  </a:lnTo>
                  <a:lnTo>
                    <a:pt x="309884" y="1103948"/>
                  </a:lnTo>
                  <a:lnTo>
                    <a:pt x="313378" y="1099186"/>
                  </a:lnTo>
                  <a:lnTo>
                    <a:pt x="317190" y="1094741"/>
                  </a:lnTo>
                  <a:lnTo>
                    <a:pt x="321637" y="1091248"/>
                  </a:lnTo>
                  <a:lnTo>
                    <a:pt x="326402" y="1087438"/>
                  </a:lnTo>
                  <a:lnTo>
                    <a:pt x="331485" y="1084263"/>
                  </a:lnTo>
                  <a:lnTo>
                    <a:pt x="337203" y="1081406"/>
                  </a:lnTo>
                  <a:lnTo>
                    <a:pt x="343238" y="1079183"/>
                  </a:lnTo>
                  <a:lnTo>
                    <a:pt x="349273" y="1077278"/>
                  </a:lnTo>
                  <a:lnTo>
                    <a:pt x="355944" y="1076008"/>
                  </a:lnTo>
                  <a:lnTo>
                    <a:pt x="362615" y="1075056"/>
                  </a:lnTo>
                  <a:lnTo>
                    <a:pt x="369286" y="1074738"/>
                  </a:lnTo>
                  <a:close/>
                  <a:moveTo>
                    <a:pt x="1261435" y="965200"/>
                  </a:moveTo>
                  <a:lnTo>
                    <a:pt x="1264624" y="965200"/>
                  </a:lnTo>
                  <a:lnTo>
                    <a:pt x="1267814" y="965200"/>
                  </a:lnTo>
                  <a:lnTo>
                    <a:pt x="1271322" y="965838"/>
                  </a:lnTo>
                  <a:lnTo>
                    <a:pt x="1275149" y="967114"/>
                  </a:lnTo>
                  <a:lnTo>
                    <a:pt x="1278977" y="968390"/>
                  </a:lnTo>
                  <a:lnTo>
                    <a:pt x="1282804" y="969984"/>
                  </a:lnTo>
                  <a:lnTo>
                    <a:pt x="1290777" y="973811"/>
                  </a:lnTo>
                  <a:lnTo>
                    <a:pt x="1298113" y="978277"/>
                  </a:lnTo>
                  <a:lnTo>
                    <a:pt x="1304491" y="982742"/>
                  </a:lnTo>
                  <a:lnTo>
                    <a:pt x="1308637" y="986250"/>
                  </a:lnTo>
                  <a:lnTo>
                    <a:pt x="1312784" y="990715"/>
                  </a:lnTo>
                  <a:lnTo>
                    <a:pt x="1317249" y="997094"/>
                  </a:lnTo>
                  <a:lnTo>
                    <a:pt x="1321395" y="1004429"/>
                  </a:lnTo>
                  <a:lnTo>
                    <a:pt x="1325222" y="1012403"/>
                  </a:lnTo>
                  <a:lnTo>
                    <a:pt x="1326817" y="1016549"/>
                  </a:lnTo>
                  <a:lnTo>
                    <a:pt x="1328092" y="1020057"/>
                  </a:lnTo>
                  <a:lnTo>
                    <a:pt x="1329368" y="1024203"/>
                  </a:lnTo>
                  <a:lnTo>
                    <a:pt x="1330006" y="1027711"/>
                  </a:lnTo>
                  <a:lnTo>
                    <a:pt x="1330325" y="1030901"/>
                  </a:lnTo>
                  <a:lnTo>
                    <a:pt x="1330006" y="1034090"/>
                  </a:lnTo>
                  <a:lnTo>
                    <a:pt x="1329368" y="1036004"/>
                  </a:lnTo>
                  <a:lnTo>
                    <a:pt x="1327774" y="1038236"/>
                  </a:lnTo>
                  <a:lnTo>
                    <a:pt x="1228904" y="1099472"/>
                  </a:lnTo>
                  <a:lnTo>
                    <a:pt x="1226990" y="1101066"/>
                  </a:lnTo>
                  <a:lnTo>
                    <a:pt x="1225396" y="1102342"/>
                  </a:lnTo>
                  <a:lnTo>
                    <a:pt x="1223163" y="1103618"/>
                  </a:lnTo>
                  <a:lnTo>
                    <a:pt x="1220930" y="1104575"/>
                  </a:lnTo>
                  <a:lnTo>
                    <a:pt x="1219017" y="1105213"/>
                  </a:lnTo>
                  <a:lnTo>
                    <a:pt x="1216784" y="1105850"/>
                  </a:lnTo>
                  <a:lnTo>
                    <a:pt x="1212000" y="1106488"/>
                  </a:lnTo>
                  <a:lnTo>
                    <a:pt x="1207854" y="1105850"/>
                  </a:lnTo>
                  <a:lnTo>
                    <a:pt x="1205622" y="1105213"/>
                  </a:lnTo>
                  <a:lnTo>
                    <a:pt x="1203389" y="1104575"/>
                  </a:lnTo>
                  <a:lnTo>
                    <a:pt x="1201475" y="1103618"/>
                  </a:lnTo>
                  <a:lnTo>
                    <a:pt x="1199243" y="1102342"/>
                  </a:lnTo>
                  <a:lnTo>
                    <a:pt x="1197329" y="1101066"/>
                  </a:lnTo>
                  <a:lnTo>
                    <a:pt x="1195735" y="1099472"/>
                  </a:lnTo>
                  <a:lnTo>
                    <a:pt x="1194140" y="1097558"/>
                  </a:lnTo>
                  <a:lnTo>
                    <a:pt x="1192864" y="1095963"/>
                  </a:lnTo>
                  <a:lnTo>
                    <a:pt x="1191588" y="1093731"/>
                  </a:lnTo>
                  <a:lnTo>
                    <a:pt x="1190632" y="1091817"/>
                  </a:lnTo>
                  <a:lnTo>
                    <a:pt x="1189356" y="1087352"/>
                  </a:lnTo>
                  <a:lnTo>
                    <a:pt x="1189037" y="1082887"/>
                  </a:lnTo>
                  <a:lnTo>
                    <a:pt x="1189356" y="1078741"/>
                  </a:lnTo>
                  <a:lnTo>
                    <a:pt x="1190632" y="1074276"/>
                  </a:lnTo>
                  <a:lnTo>
                    <a:pt x="1191588" y="1072043"/>
                  </a:lnTo>
                  <a:lnTo>
                    <a:pt x="1192864" y="1070130"/>
                  </a:lnTo>
                  <a:lnTo>
                    <a:pt x="1194140" y="1068535"/>
                  </a:lnTo>
                  <a:lnTo>
                    <a:pt x="1195735" y="1066621"/>
                  </a:lnTo>
                  <a:lnTo>
                    <a:pt x="1257289" y="967433"/>
                  </a:lnTo>
                  <a:lnTo>
                    <a:pt x="1258884" y="965838"/>
                  </a:lnTo>
                  <a:lnTo>
                    <a:pt x="1261435" y="965200"/>
                  </a:lnTo>
                  <a:close/>
                  <a:moveTo>
                    <a:pt x="346041" y="844550"/>
                  </a:moveTo>
                  <a:lnTo>
                    <a:pt x="350799" y="844550"/>
                  </a:lnTo>
                  <a:lnTo>
                    <a:pt x="658851" y="844550"/>
                  </a:lnTo>
                  <a:lnTo>
                    <a:pt x="663927" y="844550"/>
                  </a:lnTo>
                  <a:lnTo>
                    <a:pt x="669003" y="845185"/>
                  </a:lnTo>
                  <a:lnTo>
                    <a:pt x="673762" y="846773"/>
                  </a:lnTo>
                  <a:lnTo>
                    <a:pt x="678204" y="848043"/>
                  </a:lnTo>
                  <a:lnTo>
                    <a:pt x="682645" y="850265"/>
                  </a:lnTo>
                  <a:lnTo>
                    <a:pt x="686452" y="852805"/>
                  </a:lnTo>
                  <a:lnTo>
                    <a:pt x="690259" y="855345"/>
                  </a:lnTo>
                  <a:lnTo>
                    <a:pt x="693749" y="858838"/>
                  </a:lnTo>
                  <a:lnTo>
                    <a:pt x="697239" y="862330"/>
                  </a:lnTo>
                  <a:lnTo>
                    <a:pt x="699777" y="865823"/>
                  </a:lnTo>
                  <a:lnTo>
                    <a:pt x="702315" y="869950"/>
                  </a:lnTo>
                  <a:lnTo>
                    <a:pt x="704218" y="874395"/>
                  </a:lnTo>
                  <a:lnTo>
                    <a:pt x="705804" y="879158"/>
                  </a:lnTo>
                  <a:lnTo>
                    <a:pt x="707391" y="883920"/>
                  </a:lnTo>
                  <a:lnTo>
                    <a:pt x="708025" y="888683"/>
                  </a:lnTo>
                  <a:lnTo>
                    <a:pt x="708025" y="893763"/>
                  </a:lnTo>
                  <a:lnTo>
                    <a:pt x="708025" y="898843"/>
                  </a:lnTo>
                  <a:lnTo>
                    <a:pt x="707391" y="903605"/>
                  </a:lnTo>
                  <a:lnTo>
                    <a:pt x="705804" y="908368"/>
                  </a:lnTo>
                  <a:lnTo>
                    <a:pt x="704218" y="912495"/>
                  </a:lnTo>
                  <a:lnTo>
                    <a:pt x="702315" y="916940"/>
                  </a:lnTo>
                  <a:lnTo>
                    <a:pt x="699777" y="921068"/>
                  </a:lnTo>
                  <a:lnTo>
                    <a:pt x="697239" y="924878"/>
                  </a:lnTo>
                  <a:lnTo>
                    <a:pt x="693749" y="928370"/>
                  </a:lnTo>
                  <a:lnTo>
                    <a:pt x="690259" y="931545"/>
                  </a:lnTo>
                  <a:lnTo>
                    <a:pt x="686452" y="934403"/>
                  </a:lnTo>
                  <a:lnTo>
                    <a:pt x="682645" y="936943"/>
                  </a:lnTo>
                  <a:lnTo>
                    <a:pt x="678204" y="938848"/>
                  </a:lnTo>
                  <a:lnTo>
                    <a:pt x="673762" y="940753"/>
                  </a:lnTo>
                  <a:lnTo>
                    <a:pt x="669003" y="941705"/>
                  </a:lnTo>
                  <a:lnTo>
                    <a:pt x="663927" y="942658"/>
                  </a:lnTo>
                  <a:lnTo>
                    <a:pt x="658851" y="942975"/>
                  </a:lnTo>
                  <a:lnTo>
                    <a:pt x="350799" y="942975"/>
                  </a:lnTo>
                  <a:lnTo>
                    <a:pt x="346041" y="942658"/>
                  </a:lnTo>
                  <a:lnTo>
                    <a:pt x="340965" y="941705"/>
                  </a:lnTo>
                  <a:lnTo>
                    <a:pt x="336206" y="940753"/>
                  </a:lnTo>
                  <a:lnTo>
                    <a:pt x="331764" y="938848"/>
                  </a:lnTo>
                  <a:lnTo>
                    <a:pt x="327323" y="936943"/>
                  </a:lnTo>
                  <a:lnTo>
                    <a:pt x="323516" y="934403"/>
                  </a:lnTo>
                  <a:lnTo>
                    <a:pt x="319391" y="931545"/>
                  </a:lnTo>
                  <a:lnTo>
                    <a:pt x="316219" y="928370"/>
                  </a:lnTo>
                  <a:lnTo>
                    <a:pt x="312729" y="924878"/>
                  </a:lnTo>
                  <a:lnTo>
                    <a:pt x="309874" y="921068"/>
                  </a:lnTo>
                  <a:lnTo>
                    <a:pt x="307653" y="916940"/>
                  </a:lnTo>
                  <a:lnTo>
                    <a:pt x="305432" y="912495"/>
                  </a:lnTo>
                  <a:lnTo>
                    <a:pt x="303846" y="908368"/>
                  </a:lnTo>
                  <a:lnTo>
                    <a:pt x="302577" y="903605"/>
                  </a:lnTo>
                  <a:lnTo>
                    <a:pt x="301943" y="898843"/>
                  </a:lnTo>
                  <a:lnTo>
                    <a:pt x="301625" y="893763"/>
                  </a:lnTo>
                  <a:lnTo>
                    <a:pt x="301943" y="888683"/>
                  </a:lnTo>
                  <a:lnTo>
                    <a:pt x="302577" y="883920"/>
                  </a:lnTo>
                  <a:lnTo>
                    <a:pt x="303846" y="879158"/>
                  </a:lnTo>
                  <a:lnTo>
                    <a:pt x="305432" y="874395"/>
                  </a:lnTo>
                  <a:lnTo>
                    <a:pt x="307336" y="869950"/>
                  </a:lnTo>
                  <a:lnTo>
                    <a:pt x="309874" y="865823"/>
                  </a:lnTo>
                  <a:lnTo>
                    <a:pt x="312729" y="862330"/>
                  </a:lnTo>
                  <a:lnTo>
                    <a:pt x="316219" y="858838"/>
                  </a:lnTo>
                  <a:lnTo>
                    <a:pt x="319391" y="855345"/>
                  </a:lnTo>
                  <a:lnTo>
                    <a:pt x="323516" y="852805"/>
                  </a:lnTo>
                  <a:lnTo>
                    <a:pt x="327323" y="850265"/>
                  </a:lnTo>
                  <a:lnTo>
                    <a:pt x="331764" y="848043"/>
                  </a:lnTo>
                  <a:lnTo>
                    <a:pt x="336206" y="846773"/>
                  </a:lnTo>
                  <a:lnTo>
                    <a:pt x="340965" y="845185"/>
                  </a:lnTo>
                  <a:lnTo>
                    <a:pt x="346041" y="844550"/>
                  </a:lnTo>
                  <a:close/>
                  <a:moveTo>
                    <a:pt x="344144" y="590550"/>
                  </a:moveTo>
                  <a:lnTo>
                    <a:pt x="960782" y="590550"/>
                  </a:lnTo>
                  <a:lnTo>
                    <a:pt x="966812" y="591185"/>
                  </a:lnTo>
                  <a:lnTo>
                    <a:pt x="973159" y="592138"/>
                  </a:lnTo>
                  <a:lnTo>
                    <a:pt x="978871" y="593725"/>
                  </a:lnTo>
                  <a:lnTo>
                    <a:pt x="984584" y="595630"/>
                  </a:lnTo>
                  <a:lnTo>
                    <a:pt x="990296" y="598488"/>
                  </a:lnTo>
                  <a:lnTo>
                    <a:pt x="995374" y="601345"/>
                  </a:lnTo>
                  <a:lnTo>
                    <a:pt x="1000135" y="604838"/>
                  </a:lnTo>
                  <a:lnTo>
                    <a:pt x="1004260" y="608965"/>
                  </a:lnTo>
                  <a:lnTo>
                    <a:pt x="1008386" y="613410"/>
                  </a:lnTo>
                  <a:lnTo>
                    <a:pt x="1011560" y="617855"/>
                  </a:lnTo>
                  <a:lnTo>
                    <a:pt x="1015051" y="623253"/>
                  </a:lnTo>
                  <a:lnTo>
                    <a:pt x="1017590" y="628650"/>
                  </a:lnTo>
                  <a:lnTo>
                    <a:pt x="1019811" y="634048"/>
                  </a:lnTo>
                  <a:lnTo>
                    <a:pt x="1021081" y="639763"/>
                  </a:lnTo>
                  <a:lnTo>
                    <a:pt x="1021715" y="646113"/>
                  </a:lnTo>
                  <a:lnTo>
                    <a:pt x="1022350" y="652145"/>
                  </a:lnTo>
                  <a:lnTo>
                    <a:pt x="1021715" y="658813"/>
                  </a:lnTo>
                  <a:lnTo>
                    <a:pt x="1021081" y="664528"/>
                  </a:lnTo>
                  <a:lnTo>
                    <a:pt x="1019811" y="670878"/>
                  </a:lnTo>
                  <a:lnTo>
                    <a:pt x="1017590" y="676275"/>
                  </a:lnTo>
                  <a:lnTo>
                    <a:pt x="1015051" y="681673"/>
                  </a:lnTo>
                  <a:lnTo>
                    <a:pt x="1011560" y="686753"/>
                  </a:lnTo>
                  <a:lnTo>
                    <a:pt x="1008386" y="691515"/>
                  </a:lnTo>
                  <a:lnTo>
                    <a:pt x="1004260" y="695960"/>
                  </a:lnTo>
                  <a:lnTo>
                    <a:pt x="1000135" y="700088"/>
                  </a:lnTo>
                  <a:lnTo>
                    <a:pt x="995374" y="703580"/>
                  </a:lnTo>
                  <a:lnTo>
                    <a:pt x="990296" y="706438"/>
                  </a:lnTo>
                  <a:lnTo>
                    <a:pt x="984584" y="708978"/>
                  </a:lnTo>
                  <a:lnTo>
                    <a:pt x="978871" y="711200"/>
                  </a:lnTo>
                  <a:lnTo>
                    <a:pt x="973159" y="712788"/>
                  </a:lnTo>
                  <a:lnTo>
                    <a:pt x="966812" y="713740"/>
                  </a:lnTo>
                  <a:lnTo>
                    <a:pt x="960782" y="714375"/>
                  </a:lnTo>
                  <a:lnTo>
                    <a:pt x="344144" y="714375"/>
                  </a:lnTo>
                  <a:lnTo>
                    <a:pt x="338114" y="713740"/>
                  </a:lnTo>
                  <a:lnTo>
                    <a:pt x="331767" y="712788"/>
                  </a:lnTo>
                  <a:lnTo>
                    <a:pt x="326054" y="711200"/>
                  </a:lnTo>
                  <a:lnTo>
                    <a:pt x="320342" y="708978"/>
                  </a:lnTo>
                  <a:lnTo>
                    <a:pt x="314946" y="706438"/>
                  </a:lnTo>
                  <a:lnTo>
                    <a:pt x="309869" y="703580"/>
                  </a:lnTo>
                  <a:lnTo>
                    <a:pt x="305108" y="700088"/>
                  </a:lnTo>
                  <a:lnTo>
                    <a:pt x="300982" y="695960"/>
                  </a:lnTo>
                  <a:lnTo>
                    <a:pt x="296857" y="691515"/>
                  </a:lnTo>
                  <a:lnTo>
                    <a:pt x="293366" y="686753"/>
                  </a:lnTo>
                  <a:lnTo>
                    <a:pt x="290192" y="681673"/>
                  </a:lnTo>
                  <a:lnTo>
                    <a:pt x="287653" y="676275"/>
                  </a:lnTo>
                  <a:lnTo>
                    <a:pt x="285432" y="670878"/>
                  </a:lnTo>
                  <a:lnTo>
                    <a:pt x="284162" y="664528"/>
                  </a:lnTo>
                  <a:lnTo>
                    <a:pt x="282893" y="658813"/>
                  </a:lnTo>
                  <a:lnTo>
                    <a:pt x="282575" y="652145"/>
                  </a:lnTo>
                  <a:lnTo>
                    <a:pt x="282893" y="646113"/>
                  </a:lnTo>
                  <a:lnTo>
                    <a:pt x="284162" y="639763"/>
                  </a:lnTo>
                  <a:lnTo>
                    <a:pt x="285432" y="634048"/>
                  </a:lnTo>
                  <a:lnTo>
                    <a:pt x="287653" y="628650"/>
                  </a:lnTo>
                  <a:lnTo>
                    <a:pt x="290192" y="623253"/>
                  </a:lnTo>
                  <a:lnTo>
                    <a:pt x="293366" y="617855"/>
                  </a:lnTo>
                  <a:lnTo>
                    <a:pt x="296857" y="613410"/>
                  </a:lnTo>
                  <a:lnTo>
                    <a:pt x="300982" y="608965"/>
                  </a:lnTo>
                  <a:lnTo>
                    <a:pt x="305108" y="604838"/>
                  </a:lnTo>
                  <a:lnTo>
                    <a:pt x="309869" y="601345"/>
                  </a:lnTo>
                  <a:lnTo>
                    <a:pt x="314946" y="598488"/>
                  </a:lnTo>
                  <a:lnTo>
                    <a:pt x="320342" y="595630"/>
                  </a:lnTo>
                  <a:lnTo>
                    <a:pt x="326054" y="593725"/>
                  </a:lnTo>
                  <a:lnTo>
                    <a:pt x="331767" y="592138"/>
                  </a:lnTo>
                  <a:lnTo>
                    <a:pt x="338114" y="591185"/>
                  </a:lnTo>
                  <a:lnTo>
                    <a:pt x="344144" y="590550"/>
                  </a:lnTo>
                  <a:close/>
                  <a:moveTo>
                    <a:pt x="1750865" y="411163"/>
                  </a:moveTo>
                  <a:lnTo>
                    <a:pt x="1754043" y="411481"/>
                  </a:lnTo>
                  <a:lnTo>
                    <a:pt x="1757540" y="411798"/>
                  </a:lnTo>
                  <a:lnTo>
                    <a:pt x="1760718" y="413068"/>
                  </a:lnTo>
                  <a:lnTo>
                    <a:pt x="1764214" y="414021"/>
                  </a:lnTo>
                  <a:lnTo>
                    <a:pt x="1767710" y="414973"/>
                  </a:lnTo>
                  <a:lnTo>
                    <a:pt x="1770889" y="416878"/>
                  </a:lnTo>
                  <a:lnTo>
                    <a:pt x="1777563" y="421006"/>
                  </a:lnTo>
                  <a:lnTo>
                    <a:pt x="1784555" y="425768"/>
                  </a:lnTo>
                  <a:lnTo>
                    <a:pt x="1790912" y="431166"/>
                  </a:lnTo>
                  <a:lnTo>
                    <a:pt x="1797904" y="437198"/>
                  </a:lnTo>
                  <a:lnTo>
                    <a:pt x="1812207" y="451486"/>
                  </a:lnTo>
                  <a:lnTo>
                    <a:pt x="1827145" y="466408"/>
                  </a:lnTo>
                  <a:lnTo>
                    <a:pt x="1836680" y="476251"/>
                  </a:lnTo>
                  <a:lnTo>
                    <a:pt x="1851935" y="491173"/>
                  </a:lnTo>
                  <a:lnTo>
                    <a:pt x="1865920" y="505461"/>
                  </a:lnTo>
                  <a:lnTo>
                    <a:pt x="1872277" y="512446"/>
                  </a:lnTo>
                  <a:lnTo>
                    <a:pt x="1877680" y="519431"/>
                  </a:lnTo>
                  <a:lnTo>
                    <a:pt x="1882447" y="525781"/>
                  </a:lnTo>
                  <a:lnTo>
                    <a:pt x="1886579" y="532766"/>
                  </a:lnTo>
                  <a:lnTo>
                    <a:pt x="1888486" y="536258"/>
                  </a:lnTo>
                  <a:lnTo>
                    <a:pt x="1889439" y="539433"/>
                  </a:lnTo>
                  <a:lnTo>
                    <a:pt x="1891029" y="542608"/>
                  </a:lnTo>
                  <a:lnTo>
                    <a:pt x="1891664" y="546101"/>
                  </a:lnTo>
                  <a:lnTo>
                    <a:pt x="1891982" y="549593"/>
                  </a:lnTo>
                  <a:lnTo>
                    <a:pt x="1892300" y="552768"/>
                  </a:lnTo>
                  <a:lnTo>
                    <a:pt x="1892300" y="556261"/>
                  </a:lnTo>
                  <a:lnTo>
                    <a:pt x="1891664" y="559753"/>
                  </a:lnTo>
                  <a:lnTo>
                    <a:pt x="1891029" y="562928"/>
                  </a:lnTo>
                  <a:lnTo>
                    <a:pt x="1889757" y="566738"/>
                  </a:lnTo>
                  <a:lnTo>
                    <a:pt x="1888486" y="570231"/>
                  </a:lnTo>
                  <a:lnTo>
                    <a:pt x="1886261" y="574041"/>
                  </a:lnTo>
                  <a:lnTo>
                    <a:pt x="1884036" y="577533"/>
                  </a:lnTo>
                  <a:lnTo>
                    <a:pt x="1881176" y="581343"/>
                  </a:lnTo>
                  <a:lnTo>
                    <a:pt x="1877680" y="585153"/>
                  </a:lnTo>
                  <a:lnTo>
                    <a:pt x="1874184" y="588963"/>
                  </a:lnTo>
                  <a:lnTo>
                    <a:pt x="1476895" y="985838"/>
                  </a:lnTo>
                  <a:lnTo>
                    <a:pt x="1472763" y="989966"/>
                  </a:lnTo>
                  <a:lnTo>
                    <a:pt x="1468313" y="993458"/>
                  </a:lnTo>
                  <a:lnTo>
                    <a:pt x="1464182" y="996633"/>
                  </a:lnTo>
                  <a:lnTo>
                    <a:pt x="1459732" y="999808"/>
                  </a:lnTo>
                  <a:lnTo>
                    <a:pt x="1455282" y="1002348"/>
                  </a:lnTo>
                  <a:lnTo>
                    <a:pt x="1450515" y="1004888"/>
                  </a:lnTo>
                  <a:lnTo>
                    <a:pt x="1446065" y="1007111"/>
                  </a:lnTo>
                  <a:lnTo>
                    <a:pt x="1440980" y="1009016"/>
                  </a:lnTo>
                  <a:lnTo>
                    <a:pt x="1436212" y="1010921"/>
                  </a:lnTo>
                  <a:lnTo>
                    <a:pt x="1431445" y="1012826"/>
                  </a:lnTo>
                  <a:lnTo>
                    <a:pt x="1426360" y="1013778"/>
                  </a:lnTo>
                  <a:lnTo>
                    <a:pt x="1421274" y="1015366"/>
                  </a:lnTo>
                  <a:lnTo>
                    <a:pt x="1416507" y="1016001"/>
                  </a:lnTo>
                  <a:lnTo>
                    <a:pt x="1411422" y="1016953"/>
                  </a:lnTo>
                  <a:lnTo>
                    <a:pt x="1406336" y="1017271"/>
                  </a:lnTo>
                  <a:lnTo>
                    <a:pt x="1401569" y="1017588"/>
                  </a:lnTo>
                  <a:lnTo>
                    <a:pt x="1396484" y="1017588"/>
                  </a:lnTo>
                  <a:lnTo>
                    <a:pt x="1391716" y="1017271"/>
                  </a:lnTo>
                  <a:lnTo>
                    <a:pt x="1386949" y="1016953"/>
                  </a:lnTo>
                  <a:lnTo>
                    <a:pt x="1382499" y="1015683"/>
                  </a:lnTo>
                  <a:lnTo>
                    <a:pt x="1377731" y="1015048"/>
                  </a:lnTo>
                  <a:lnTo>
                    <a:pt x="1373282" y="1013461"/>
                  </a:lnTo>
                  <a:lnTo>
                    <a:pt x="1368832" y="1012191"/>
                  </a:lnTo>
                  <a:lnTo>
                    <a:pt x="1364700" y="1010286"/>
                  </a:lnTo>
                  <a:lnTo>
                    <a:pt x="1360886" y="1008063"/>
                  </a:lnTo>
                  <a:lnTo>
                    <a:pt x="1357072" y="1005523"/>
                  </a:lnTo>
                  <a:lnTo>
                    <a:pt x="1353576" y="1002983"/>
                  </a:lnTo>
                  <a:lnTo>
                    <a:pt x="1350080" y="1000126"/>
                  </a:lnTo>
                  <a:lnTo>
                    <a:pt x="1347220" y="996633"/>
                  </a:lnTo>
                  <a:lnTo>
                    <a:pt x="1344359" y="993458"/>
                  </a:lnTo>
                  <a:lnTo>
                    <a:pt x="1341817" y="989331"/>
                  </a:lnTo>
                  <a:lnTo>
                    <a:pt x="1339274" y="985521"/>
                  </a:lnTo>
                  <a:lnTo>
                    <a:pt x="1337367" y="981076"/>
                  </a:lnTo>
                  <a:lnTo>
                    <a:pt x="1335778" y="976313"/>
                  </a:lnTo>
                  <a:lnTo>
                    <a:pt x="1326561" y="967106"/>
                  </a:lnTo>
                  <a:lnTo>
                    <a:pt x="1322111" y="965518"/>
                  </a:lnTo>
                  <a:lnTo>
                    <a:pt x="1317979" y="963296"/>
                  </a:lnTo>
                  <a:lnTo>
                    <a:pt x="1314165" y="961073"/>
                  </a:lnTo>
                  <a:lnTo>
                    <a:pt x="1310351" y="958851"/>
                  </a:lnTo>
                  <a:lnTo>
                    <a:pt x="1307173" y="956311"/>
                  </a:lnTo>
                  <a:lnTo>
                    <a:pt x="1303995" y="953453"/>
                  </a:lnTo>
                  <a:lnTo>
                    <a:pt x="1301134" y="950913"/>
                  </a:lnTo>
                  <a:lnTo>
                    <a:pt x="1298274" y="948056"/>
                  </a:lnTo>
                  <a:lnTo>
                    <a:pt x="1295731" y="944563"/>
                  </a:lnTo>
                  <a:lnTo>
                    <a:pt x="1293824" y="941706"/>
                  </a:lnTo>
                  <a:lnTo>
                    <a:pt x="1291599" y="938531"/>
                  </a:lnTo>
                  <a:lnTo>
                    <a:pt x="1289692" y="935038"/>
                  </a:lnTo>
                  <a:lnTo>
                    <a:pt x="1288103" y="931546"/>
                  </a:lnTo>
                  <a:lnTo>
                    <a:pt x="1286832" y="928371"/>
                  </a:lnTo>
                  <a:lnTo>
                    <a:pt x="1284607" y="921068"/>
                  </a:lnTo>
                  <a:lnTo>
                    <a:pt x="1283336" y="913448"/>
                  </a:lnTo>
                  <a:lnTo>
                    <a:pt x="1282700" y="905511"/>
                  </a:lnTo>
                  <a:lnTo>
                    <a:pt x="1283018" y="897573"/>
                  </a:lnTo>
                  <a:lnTo>
                    <a:pt x="1283971" y="889953"/>
                  </a:lnTo>
                  <a:lnTo>
                    <a:pt x="1285560" y="882016"/>
                  </a:lnTo>
                  <a:lnTo>
                    <a:pt x="1287785" y="874078"/>
                  </a:lnTo>
                  <a:lnTo>
                    <a:pt x="1290646" y="866141"/>
                  </a:lnTo>
                  <a:lnTo>
                    <a:pt x="1294142" y="858521"/>
                  </a:lnTo>
                  <a:lnTo>
                    <a:pt x="1298909" y="849948"/>
                  </a:lnTo>
                  <a:lnTo>
                    <a:pt x="1304313" y="841376"/>
                  </a:lnTo>
                  <a:lnTo>
                    <a:pt x="1310351" y="833756"/>
                  </a:lnTo>
                  <a:lnTo>
                    <a:pt x="1317026" y="826136"/>
                  </a:lnTo>
                  <a:lnTo>
                    <a:pt x="1714315" y="429261"/>
                  </a:lnTo>
                  <a:lnTo>
                    <a:pt x="1718446" y="425768"/>
                  </a:lnTo>
                  <a:lnTo>
                    <a:pt x="1721943" y="422276"/>
                  </a:lnTo>
                  <a:lnTo>
                    <a:pt x="1726074" y="419736"/>
                  </a:lnTo>
                  <a:lnTo>
                    <a:pt x="1729571" y="417196"/>
                  </a:lnTo>
                  <a:lnTo>
                    <a:pt x="1733384" y="415608"/>
                  </a:lnTo>
                  <a:lnTo>
                    <a:pt x="1736881" y="414021"/>
                  </a:lnTo>
                  <a:lnTo>
                    <a:pt x="1740377" y="412433"/>
                  </a:lnTo>
                  <a:lnTo>
                    <a:pt x="1743873" y="411798"/>
                  </a:lnTo>
                  <a:lnTo>
                    <a:pt x="1747051" y="411481"/>
                  </a:lnTo>
                  <a:lnTo>
                    <a:pt x="1750865" y="411163"/>
                  </a:lnTo>
                  <a:close/>
                  <a:moveTo>
                    <a:pt x="198373" y="319088"/>
                  </a:moveTo>
                  <a:lnTo>
                    <a:pt x="1557783" y="319088"/>
                  </a:lnTo>
                  <a:lnTo>
                    <a:pt x="1453042" y="423822"/>
                  </a:lnTo>
                  <a:lnTo>
                    <a:pt x="315492" y="423822"/>
                  </a:lnTo>
                  <a:lnTo>
                    <a:pt x="305336" y="424140"/>
                  </a:lnTo>
                  <a:lnTo>
                    <a:pt x="295179" y="424774"/>
                  </a:lnTo>
                  <a:lnTo>
                    <a:pt x="285340" y="426361"/>
                  </a:lnTo>
                  <a:lnTo>
                    <a:pt x="275500" y="427631"/>
                  </a:lnTo>
                  <a:lnTo>
                    <a:pt x="265979" y="429852"/>
                  </a:lnTo>
                  <a:lnTo>
                    <a:pt x="256457" y="433026"/>
                  </a:lnTo>
                  <a:lnTo>
                    <a:pt x="247570" y="435882"/>
                  </a:lnTo>
                  <a:lnTo>
                    <a:pt x="238365" y="439374"/>
                  </a:lnTo>
                  <a:lnTo>
                    <a:pt x="229478" y="443499"/>
                  </a:lnTo>
                  <a:lnTo>
                    <a:pt x="221226" y="447943"/>
                  </a:lnTo>
                  <a:lnTo>
                    <a:pt x="212973" y="452703"/>
                  </a:lnTo>
                  <a:lnTo>
                    <a:pt x="204721" y="457781"/>
                  </a:lnTo>
                  <a:lnTo>
                    <a:pt x="196786" y="463494"/>
                  </a:lnTo>
                  <a:lnTo>
                    <a:pt x="189486" y="469207"/>
                  </a:lnTo>
                  <a:lnTo>
                    <a:pt x="182186" y="475554"/>
                  </a:lnTo>
                  <a:lnTo>
                    <a:pt x="175203" y="481902"/>
                  </a:lnTo>
                  <a:lnTo>
                    <a:pt x="168855" y="488884"/>
                  </a:lnTo>
                  <a:lnTo>
                    <a:pt x="162507" y="496184"/>
                  </a:lnTo>
                  <a:lnTo>
                    <a:pt x="156794" y="503483"/>
                  </a:lnTo>
                  <a:lnTo>
                    <a:pt x="151398" y="511100"/>
                  </a:lnTo>
                  <a:lnTo>
                    <a:pt x="145685" y="519670"/>
                  </a:lnTo>
                  <a:lnTo>
                    <a:pt x="140924" y="527604"/>
                  </a:lnTo>
                  <a:lnTo>
                    <a:pt x="136798" y="536490"/>
                  </a:lnTo>
                  <a:lnTo>
                    <a:pt x="132672" y="545060"/>
                  </a:lnTo>
                  <a:lnTo>
                    <a:pt x="129498" y="554263"/>
                  </a:lnTo>
                  <a:lnTo>
                    <a:pt x="126007" y="563150"/>
                  </a:lnTo>
                  <a:lnTo>
                    <a:pt x="123468" y="572671"/>
                  </a:lnTo>
                  <a:lnTo>
                    <a:pt x="121246" y="582193"/>
                  </a:lnTo>
                  <a:lnTo>
                    <a:pt x="119659" y="592031"/>
                  </a:lnTo>
                  <a:lnTo>
                    <a:pt x="118072" y="601870"/>
                  </a:lnTo>
                  <a:lnTo>
                    <a:pt x="117437" y="612026"/>
                  </a:lnTo>
                  <a:lnTo>
                    <a:pt x="117437" y="622182"/>
                  </a:lnTo>
                  <a:lnTo>
                    <a:pt x="117437" y="1633658"/>
                  </a:lnTo>
                  <a:lnTo>
                    <a:pt x="117437" y="1643814"/>
                  </a:lnTo>
                  <a:lnTo>
                    <a:pt x="118072" y="1653970"/>
                  </a:lnTo>
                  <a:lnTo>
                    <a:pt x="119659" y="1663808"/>
                  </a:lnTo>
                  <a:lnTo>
                    <a:pt x="121246" y="1673647"/>
                  </a:lnTo>
                  <a:lnTo>
                    <a:pt x="123468" y="1683168"/>
                  </a:lnTo>
                  <a:lnTo>
                    <a:pt x="126007" y="1692689"/>
                  </a:lnTo>
                  <a:lnTo>
                    <a:pt x="129498" y="1701576"/>
                  </a:lnTo>
                  <a:lnTo>
                    <a:pt x="132672" y="1710780"/>
                  </a:lnTo>
                  <a:lnTo>
                    <a:pt x="136798" y="1719666"/>
                  </a:lnTo>
                  <a:lnTo>
                    <a:pt x="140924" y="1728235"/>
                  </a:lnTo>
                  <a:lnTo>
                    <a:pt x="145685" y="1736170"/>
                  </a:lnTo>
                  <a:lnTo>
                    <a:pt x="151398" y="1744739"/>
                  </a:lnTo>
                  <a:lnTo>
                    <a:pt x="156794" y="1752356"/>
                  </a:lnTo>
                  <a:lnTo>
                    <a:pt x="162507" y="1759656"/>
                  </a:lnTo>
                  <a:lnTo>
                    <a:pt x="168855" y="1766955"/>
                  </a:lnTo>
                  <a:lnTo>
                    <a:pt x="175203" y="1773938"/>
                  </a:lnTo>
                  <a:lnTo>
                    <a:pt x="182186" y="1780285"/>
                  </a:lnTo>
                  <a:lnTo>
                    <a:pt x="189486" y="1786633"/>
                  </a:lnTo>
                  <a:lnTo>
                    <a:pt x="196786" y="1792345"/>
                  </a:lnTo>
                  <a:lnTo>
                    <a:pt x="204721" y="1798375"/>
                  </a:lnTo>
                  <a:lnTo>
                    <a:pt x="212973" y="1803453"/>
                  </a:lnTo>
                  <a:lnTo>
                    <a:pt x="221226" y="1808214"/>
                  </a:lnTo>
                  <a:lnTo>
                    <a:pt x="229478" y="1812340"/>
                  </a:lnTo>
                  <a:lnTo>
                    <a:pt x="238365" y="1816466"/>
                  </a:lnTo>
                  <a:lnTo>
                    <a:pt x="247570" y="1819640"/>
                  </a:lnTo>
                  <a:lnTo>
                    <a:pt x="256457" y="1823131"/>
                  </a:lnTo>
                  <a:lnTo>
                    <a:pt x="265979" y="1825670"/>
                  </a:lnTo>
                  <a:lnTo>
                    <a:pt x="275500" y="1827891"/>
                  </a:lnTo>
                  <a:lnTo>
                    <a:pt x="285340" y="1829478"/>
                  </a:lnTo>
                  <a:lnTo>
                    <a:pt x="295179" y="1831065"/>
                  </a:lnTo>
                  <a:lnTo>
                    <a:pt x="305336" y="1831700"/>
                  </a:lnTo>
                  <a:lnTo>
                    <a:pt x="315492" y="1831700"/>
                  </a:lnTo>
                  <a:lnTo>
                    <a:pt x="1632371" y="1831700"/>
                  </a:lnTo>
                  <a:lnTo>
                    <a:pt x="1642527" y="1831700"/>
                  </a:lnTo>
                  <a:lnTo>
                    <a:pt x="1652367" y="1831065"/>
                  </a:lnTo>
                  <a:lnTo>
                    <a:pt x="1662523" y="1829478"/>
                  </a:lnTo>
                  <a:lnTo>
                    <a:pt x="1672045" y="1827891"/>
                  </a:lnTo>
                  <a:lnTo>
                    <a:pt x="1681885" y="1825670"/>
                  </a:lnTo>
                  <a:lnTo>
                    <a:pt x="1691089" y="1823131"/>
                  </a:lnTo>
                  <a:lnTo>
                    <a:pt x="1700611" y="1819640"/>
                  </a:lnTo>
                  <a:lnTo>
                    <a:pt x="1709181" y="1816466"/>
                  </a:lnTo>
                  <a:lnTo>
                    <a:pt x="1718385" y="1812340"/>
                  </a:lnTo>
                  <a:lnTo>
                    <a:pt x="1726637" y="1808214"/>
                  </a:lnTo>
                  <a:lnTo>
                    <a:pt x="1735207" y="1803453"/>
                  </a:lnTo>
                  <a:lnTo>
                    <a:pt x="1743142" y="1798375"/>
                  </a:lnTo>
                  <a:lnTo>
                    <a:pt x="1750760" y="1792345"/>
                  </a:lnTo>
                  <a:lnTo>
                    <a:pt x="1758377" y="1786633"/>
                  </a:lnTo>
                  <a:lnTo>
                    <a:pt x="1765677" y="1780285"/>
                  </a:lnTo>
                  <a:lnTo>
                    <a:pt x="1772660" y="1773938"/>
                  </a:lnTo>
                  <a:lnTo>
                    <a:pt x="1779325" y="1766955"/>
                  </a:lnTo>
                  <a:lnTo>
                    <a:pt x="1785356" y="1759973"/>
                  </a:lnTo>
                  <a:lnTo>
                    <a:pt x="1791069" y="1752356"/>
                  </a:lnTo>
                  <a:lnTo>
                    <a:pt x="1796782" y="1744739"/>
                  </a:lnTo>
                  <a:lnTo>
                    <a:pt x="1801861" y="1736805"/>
                  </a:lnTo>
                  <a:lnTo>
                    <a:pt x="1806621" y="1728235"/>
                  </a:lnTo>
                  <a:lnTo>
                    <a:pt x="1810748" y="1719666"/>
                  </a:lnTo>
                  <a:lnTo>
                    <a:pt x="1814874" y="1710780"/>
                  </a:lnTo>
                  <a:lnTo>
                    <a:pt x="1818683" y="1702211"/>
                  </a:lnTo>
                  <a:lnTo>
                    <a:pt x="1821857" y="1692689"/>
                  </a:lnTo>
                  <a:lnTo>
                    <a:pt x="1824396" y="1683168"/>
                  </a:lnTo>
                  <a:lnTo>
                    <a:pt x="1826617" y="1673647"/>
                  </a:lnTo>
                  <a:lnTo>
                    <a:pt x="1828522" y="1663808"/>
                  </a:lnTo>
                  <a:lnTo>
                    <a:pt x="1829474" y="1653970"/>
                  </a:lnTo>
                  <a:lnTo>
                    <a:pt x="1830109" y="1643814"/>
                  </a:lnTo>
                  <a:lnTo>
                    <a:pt x="1830426" y="1633658"/>
                  </a:lnTo>
                  <a:lnTo>
                    <a:pt x="1830426" y="1113162"/>
                  </a:lnTo>
                  <a:lnTo>
                    <a:pt x="1830426" y="773570"/>
                  </a:lnTo>
                  <a:lnTo>
                    <a:pt x="1947863" y="656458"/>
                  </a:lnTo>
                  <a:lnTo>
                    <a:pt x="1947863" y="1738391"/>
                  </a:lnTo>
                  <a:lnTo>
                    <a:pt x="1947546" y="1748865"/>
                  </a:lnTo>
                  <a:lnTo>
                    <a:pt x="1946911" y="1758704"/>
                  </a:lnTo>
                  <a:lnTo>
                    <a:pt x="1945324" y="1768860"/>
                  </a:lnTo>
                  <a:lnTo>
                    <a:pt x="1943419" y="1778063"/>
                  </a:lnTo>
                  <a:lnTo>
                    <a:pt x="1941198" y="1787902"/>
                  </a:lnTo>
                  <a:lnTo>
                    <a:pt x="1938659" y="1797423"/>
                  </a:lnTo>
                  <a:lnTo>
                    <a:pt x="1935802" y="1806627"/>
                  </a:lnTo>
                  <a:lnTo>
                    <a:pt x="1932311" y="1815831"/>
                  </a:lnTo>
                  <a:lnTo>
                    <a:pt x="1928184" y="1824400"/>
                  </a:lnTo>
                  <a:lnTo>
                    <a:pt x="1923741" y="1832969"/>
                  </a:lnTo>
                  <a:lnTo>
                    <a:pt x="1918980" y="1841221"/>
                  </a:lnTo>
                  <a:lnTo>
                    <a:pt x="1913902" y="1849156"/>
                  </a:lnTo>
                  <a:lnTo>
                    <a:pt x="1908188" y="1856773"/>
                  </a:lnTo>
                  <a:lnTo>
                    <a:pt x="1902475" y="1864707"/>
                  </a:lnTo>
                  <a:lnTo>
                    <a:pt x="1896127" y="1871689"/>
                  </a:lnTo>
                  <a:lnTo>
                    <a:pt x="1889462" y="1878671"/>
                  </a:lnTo>
                  <a:lnTo>
                    <a:pt x="1882797" y="1885336"/>
                  </a:lnTo>
                  <a:lnTo>
                    <a:pt x="1875497" y="1891366"/>
                  </a:lnTo>
                  <a:lnTo>
                    <a:pt x="1868197" y="1897397"/>
                  </a:lnTo>
                  <a:lnTo>
                    <a:pt x="1860579" y="1902792"/>
                  </a:lnTo>
                  <a:lnTo>
                    <a:pt x="1852327" y="1907870"/>
                  </a:lnTo>
                  <a:lnTo>
                    <a:pt x="1844074" y="1912631"/>
                  </a:lnTo>
                  <a:lnTo>
                    <a:pt x="1835187" y="1917074"/>
                  </a:lnTo>
                  <a:lnTo>
                    <a:pt x="1826617" y="1920882"/>
                  </a:lnTo>
                  <a:lnTo>
                    <a:pt x="1817413" y="1924691"/>
                  </a:lnTo>
                  <a:lnTo>
                    <a:pt x="1808209" y="1927865"/>
                  </a:lnTo>
                  <a:lnTo>
                    <a:pt x="1799004" y="1930404"/>
                  </a:lnTo>
                  <a:lnTo>
                    <a:pt x="1789482" y="1932625"/>
                  </a:lnTo>
                  <a:lnTo>
                    <a:pt x="1779643" y="1934530"/>
                  </a:lnTo>
                  <a:lnTo>
                    <a:pt x="1769803" y="1935482"/>
                  </a:lnTo>
                  <a:lnTo>
                    <a:pt x="1759647" y="1936434"/>
                  </a:lnTo>
                  <a:lnTo>
                    <a:pt x="1749173" y="1936751"/>
                  </a:lnTo>
                  <a:lnTo>
                    <a:pt x="198373" y="1936751"/>
                  </a:lnTo>
                  <a:lnTo>
                    <a:pt x="188216" y="1936434"/>
                  </a:lnTo>
                  <a:lnTo>
                    <a:pt x="178377" y="1935482"/>
                  </a:lnTo>
                  <a:lnTo>
                    <a:pt x="168538" y="1934530"/>
                  </a:lnTo>
                  <a:lnTo>
                    <a:pt x="158699" y="1932625"/>
                  </a:lnTo>
                  <a:lnTo>
                    <a:pt x="148859" y="1930404"/>
                  </a:lnTo>
                  <a:lnTo>
                    <a:pt x="139655" y="1927865"/>
                  </a:lnTo>
                  <a:lnTo>
                    <a:pt x="130133" y="1924691"/>
                  </a:lnTo>
                  <a:lnTo>
                    <a:pt x="121246" y="1920882"/>
                  </a:lnTo>
                  <a:lnTo>
                    <a:pt x="112359" y="1917074"/>
                  </a:lnTo>
                  <a:lnTo>
                    <a:pt x="103789" y="1912631"/>
                  </a:lnTo>
                  <a:lnTo>
                    <a:pt x="95537" y="1907870"/>
                  </a:lnTo>
                  <a:lnTo>
                    <a:pt x="87602" y="1902792"/>
                  </a:lnTo>
                  <a:lnTo>
                    <a:pt x="79984" y="1897397"/>
                  </a:lnTo>
                  <a:lnTo>
                    <a:pt x="72049" y="1891366"/>
                  </a:lnTo>
                  <a:lnTo>
                    <a:pt x="65067" y="1885336"/>
                  </a:lnTo>
                  <a:lnTo>
                    <a:pt x="58084" y="1878671"/>
                  </a:lnTo>
                  <a:lnTo>
                    <a:pt x="51418" y="1871689"/>
                  </a:lnTo>
                  <a:lnTo>
                    <a:pt x="45388" y="1864707"/>
                  </a:lnTo>
                  <a:lnTo>
                    <a:pt x="39357" y="1856773"/>
                  </a:lnTo>
                  <a:lnTo>
                    <a:pt x="33962" y="1849156"/>
                  </a:lnTo>
                  <a:lnTo>
                    <a:pt x="28883" y="1841221"/>
                  </a:lnTo>
                  <a:lnTo>
                    <a:pt x="24122" y="1832969"/>
                  </a:lnTo>
                  <a:lnTo>
                    <a:pt x="19679" y="1824400"/>
                  </a:lnTo>
                  <a:lnTo>
                    <a:pt x="15870" y="1815831"/>
                  </a:lnTo>
                  <a:lnTo>
                    <a:pt x="12061" y="1806627"/>
                  </a:lnTo>
                  <a:lnTo>
                    <a:pt x="8887" y="1797423"/>
                  </a:lnTo>
                  <a:lnTo>
                    <a:pt x="6348" y="1787902"/>
                  </a:lnTo>
                  <a:lnTo>
                    <a:pt x="4126" y="1778063"/>
                  </a:lnTo>
                  <a:lnTo>
                    <a:pt x="2222" y="1768860"/>
                  </a:lnTo>
                  <a:lnTo>
                    <a:pt x="1270" y="1758704"/>
                  </a:lnTo>
                  <a:lnTo>
                    <a:pt x="318" y="1748865"/>
                  </a:lnTo>
                  <a:lnTo>
                    <a:pt x="0" y="1738391"/>
                  </a:lnTo>
                  <a:lnTo>
                    <a:pt x="0" y="517448"/>
                  </a:lnTo>
                  <a:lnTo>
                    <a:pt x="318" y="507292"/>
                  </a:lnTo>
                  <a:lnTo>
                    <a:pt x="1270" y="497453"/>
                  </a:lnTo>
                  <a:lnTo>
                    <a:pt x="2222" y="487297"/>
                  </a:lnTo>
                  <a:lnTo>
                    <a:pt x="4126" y="477776"/>
                  </a:lnTo>
                  <a:lnTo>
                    <a:pt x="6348" y="467937"/>
                  </a:lnTo>
                  <a:lnTo>
                    <a:pt x="8887" y="458416"/>
                  </a:lnTo>
                  <a:lnTo>
                    <a:pt x="12061" y="449212"/>
                  </a:lnTo>
                  <a:lnTo>
                    <a:pt x="15870" y="440008"/>
                  </a:lnTo>
                  <a:lnTo>
                    <a:pt x="19679" y="431439"/>
                  </a:lnTo>
                  <a:lnTo>
                    <a:pt x="24122" y="423187"/>
                  </a:lnTo>
                  <a:lnTo>
                    <a:pt x="28883" y="414618"/>
                  </a:lnTo>
                  <a:lnTo>
                    <a:pt x="33962" y="406684"/>
                  </a:lnTo>
                  <a:lnTo>
                    <a:pt x="39357" y="399067"/>
                  </a:lnTo>
                  <a:lnTo>
                    <a:pt x="45388" y="391450"/>
                  </a:lnTo>
                  <a:lnTo>
                    <a:pt x="51418" y="384150"/>
                  </a:lnTo>
                  <a:lnTo>
                    <a:pt x="58084" y="377168"/>
                  </a:lnTo>
                  <a:lnTo>
                    <a:pt x="65067" y="370503"/>
                  </a:lnTo>
                  <a:lnTo>
                    <a:pt x="72049" y="364473"/>
                  </a:lnTo>
                  <a:lnTo>
                    <a:pt x="79984" y="358443"/>
                  </a:lnTo>
                  <a:lnTo>
                    <a:pt x="87602" y="353047"/>
                  </a:lnTo>
                  <a:lnTo>
                    <a:pt x="95537" y="347969"/>
                  </a:lnTo>
                  <a:lnTo>
                    <a:pt x="103789" y="343209"/>
                  </a:lnTo>
                  <a:lnTo>
                    <a:pt x="112359" y="338766"/>
                  </a:lnTo>
                  <a:lnTo>
                    <a:pt x="121246" y="334957"/>
                  </a:lnTo>
                  <a:lnTo>
                    <a:pt x="130133" y="331149"/>
                  </a:lnTo>
                  <a:lnTo>
                    <a:pt x="139655" y="328292"/>
                  </a:lnTo>
                  <a:lnTo>
                    <a:pt x="148859" y="325436"/>
                  </a:lnTo>
                  <a:lnTo>
                    <a:pt x="158699" y="323214"/>
                  </a:lnTo>
                  <a:lnTo>
                    <a:pt x="168538" y="321310"/>
                  </a:lnTo>
                  <a:lnTo>
                    <a:pt x="178377" y="320358"/>
                  </a:lnTo>
                  <a:lnTo>
                    <a:pt x="188216" y="319723"/>
                  </a:lnTo>
                  <a:lnTo>
                    <a:pt x="198373" y="319088"/>
                  </a:lnTo>
                  <a:close/>
                  <a:moveTo>
                    <a:pt x="2076641" y="106363"/>
                  </a:moveTo>
                  <a:lnTo>
                    <a:pt x="2082030" y="106363"/>
                  </a:lnTo>
                  <a:lnTo>
                    <a:pt x="2087102" y="106363"/>
                  </a:lnTo>
                  <a:lnTo>
                    <a:pt x="2092174" y="106679"/>
                  </a:lnTo>
                  <a:lnTo>
                    <a:pt x="2097246" y="107313"/>
                  </a:lnTo>
                  <a:lnTo>
                    <a:pt x="2102318" y="108263"/>
                  </a:lnTo>
                  <a:lnTo>
                    <a:pt x="2107390" y="109213"/>
                  </a:lnTo>
                  <a:lnTo>
                    <a:pt x="2112145" y="110797"/>
                  </a:lnTo>
                  <a:lnTo>
                    <a:pt x="2117217" y="112064"/>
                  </a:lnTo>
                  <a:lnTo>
                    <a:pt x="2121972" y="113965"/>
                  </a:lnTo>
                  <a:lnTo>
                    <a:pt x="2126727" y="116182"/>
                  </a:lnTo>
                  <a:lnTo>
                    <a:pt x="2131482" y="118399"/>
                  </a:lnTo>
                  <a:lnTo>
                    <a:pt x="2136237" y="120933"/>
                  </a:lnTo>
                  <a:lnTo>
                    <a:pt x="2140358" y="123784"/>
                  </a:lnTo>
                  <a:lnTo>
                    <a:pt x="2144796" y="126634"/>
                  </a:lnTo>
                  <a:lnTo>
                    <a:pt x="2148916" y="130119"/>
                  </a:lnTo>
                  <a:lnTo>
                    <a:pt x="2153354" y="133603"/>
                  </a:lnTo>
                  <a:lnTo>
                    <a:pt x="2157158" y="137087"/>
                  </a:lnTo>
                  <a:lnTo>
                    <a:pt x="2166351" y="146589"/>
                  </a:lnTo>
                  <a:lnTo>
                    <a:pt x="2169838" y="150707"/>
                  </a:lnTo>
                  <a:lnTo>
                    <a:pt x="2173642" y="154825"/>
                  </a:lnTo>
                  <a:lnTo>
                    <a:pt x="2176812" y="158626"/>
                  </a:lnTo>
                  <a:lnTo>
                    <a:pt x="2179665" y="163060"/>
                  </a:lnTo>
                  <a:lnTo>
                    <a:pt x="2182835" y="167811"/>
                  </a:lnTo>
                  <a:lnTo>
                    <a:pt x="2185371" y="172246"/>
                  </a:lnTo>
                  <a:lnTo>
                    <a:pt x="2187273" y="176997"/>
                  </a:lnTo>
                  <a:lnTo>
                    <a:pt x="2189492" y="181748"/>
                  </a:lnTo>
                  <a:lnTo>
                    <a:pt x="2191394" y="186183"/>
                  </a:lnTo>
                  <a:lnTo>
                    <a:pt x="2192979" y="191567"/>
                  </a:lnTo>
                  <a:lnTo>
                    <a:pt x="2194247" y="196002"/>
                  </a:lnTo>
                  <a:lnTo>
                    <a:pt x="2195515" y="201387"/>
                  </a:lnTo>
                  <a:lnTo>
                    <a:pt x="2196149" y="206454"/>
                  </a:lnTo>
                  <a:lnTo>
                    <a:pt x="2196783" y="211522"/>
                  </a:lnTo>
                  <a:lnTo>
                    <a:pt x="2197100" y="216590"/>
                  </a:lnTo>
                  <a:lnTo>
                    <a:pt x="2197100" y="221658"/>
                  </a:lnTo>
                  <a:lnTo>
                    <a:pt x="2197100" y="226726"/>
                  </a:lnTo>
                  <a:lnTo>
                    <a:pt x="2196783" y="231794"/>
                  </a:lnTo>
                  <a:lnTo>
                    <a:pt x="2196149" y="236862"/>
                  </a:lnTo>
                  <a:lnTo>
                    <a:pt x="2195515" y="241613"/>
                  </a:lnTo>
                  <a:lnTo>
                    <a:pt x="2194247" y="246681"/>
                  </a:lnTo>
                  <a:lnTo>
                    <a:pt x="2192979" y="251749"/>
                  </a:lnTo>
                  <a:lnTo>
                    <a:pt x="2191394" y="256500"/>
                  </a:lnTo>
                  <a:lnTo>
                    <a:pt x="2189492" y="261251"/>
                  </a:lnTo>
                  <a:lnTo>
                    <a:pt x="2187273" y="266319"/>
                  </a:lnTo>
                  <a:lnTo>
                    <a:pt x="2185371" y="270754"/>
                  </a:lnTo>
                  <a:lnTo>
                    <a:pt x="2182835" y="275505"/>
                  </a:lnTo>
                  <a:lnTo>
                    <a:pt x="2179665" y="279623"/>
                  </a:lnTo>
                  <a:lnTo>
                    <a:pt x="2176812" y="284057"/>
                  </a:lnTo>
                  <a:lnTo>
                    <a:pt x="2173642" y="288492"/>
                  </a:lnTo>
                  <a:lnTo>
                    <a:pt x="2169838" y="292609"/>
                  </a:lnTo>
                  <a:lnTo>
                    <a:pt x="2166351" y="296410"/>
                  </a:lnTo>
                  <a:lnTo>
                    <a:pt x="1970764" y="491843"/>
                  </a:lnTo>
                  <a:lnTo>
                    <a:pt x="1967277" y="495010"/>
                  </a:lnTo>
                  <a:lnTo>
                    <a:pt x="1963473" y="498178"/>
                  </a:lnTo>
                  <a:lnTo>
                    <a:pt x="1959986" y="500712"/>
                  </a:lnTo>
                  <a:lnTo>
                    <a:pt x="1956816" y="502612"/>
                  </a:lnTo>
                  <a:lnTo>
                    <a:pt x="1953329" y="504513"/>
                  </a:lnTo>
                  <a:lnTo>
                    <a:pt x="1950476" y="505463"/>
                  </a:lnTo>
                  <a:lnTo>
                    <a:pt x="1947623" y="505780"/>
                  </a:lnTo>
                  <a:lnTo>
                    <a:pt x="1944771" y="506413"/>
                  </a:lnTo>
                  <a:lnTo>
                    <a:pt x="1941918" y="505780"/>
                  </a:lnTo>
                  <a:lnTo>
                    <a:pt x="1939382" y="505463"/>
                  </a:lnTo>
                  <a:lnTo>
                    <a:pt x="1936846" y="504513"/>
                  </a:lnTo>
                  <a:lnTo>
                    <a:pt x="1933993" y="502929"/>
                  </a:lnTo>
                  <a:lnTo>
                    <a:pt x="1931457" y="501662"/>
                  </a:lnTo>
                  <a:lnTo>
                    <a:pt x="1928921" y="499445"/>
                  </a:lnTo>
                  <a:lnTo>
                    <a:pt x="1924166" y="494694"/>
                  </a:lnTo>
                  <a:lnTo>
                    <a:pt x="1919094" y="489309"/>
                  </a:lnTo>
                  <a:lnTo>
                    <a:pt x="1914022" y="482657"/>
                  </a:lnTo>
                  <a:lnTo>
                    <a:pt x="1903561" y="467770"/>
                  </a:lnTo>
                  <a:lnTo>
                    <a:pt x="1897855" y="459852"/>
                  </a:lnTo>
                  <a:lnTo>
                    <a:pt x="1891515" y="451616"/>
                  </a:lnTo>
                  <a:lnTo>
                    <a:pt x="1884541" y="443698"/>
                  </a:lnTo>
                  <a:lnTo>
                    <a:pt x="1877250" y="435779"/>
                  </a:lnTo>
                  <a:lnTo>
                    <a:pt x="1868057" y="426277"/>
                  </a:lnTo>
                  <a:lnTo>
                    <a:pt x="1859815" y="418991"/>
                  </a:lnTo>
                  <a:lnTo>
                    <a:pt x="1851890" y="412023"/>
                  </a:lnTo>
                  <a:lnTo>
                    <a:pt x="1843966" y="406005"/>
                  </a:lnTo>
                  <a:lnTo>
                    <a:pt x="1836041" y="399987"/>
                  </a:lnTo>
                  <a:lnTo>
                    <a:pt x="1820825" y="389217"/>
                  </a:lnTo>
                  <a:lnTo>
                    <a:pt x="1814485" y="384466"/>
                  </a:lnTo>
                  <a:lnTo>
                    <a:pt x="1808462" y="379398"/>
                  </a:lnTo>
                  <a:lnTo>
                    <a:pt x="1804024" y="374647"/>
                  </a:lnTo>
                  <a:lnTo>
                    <a:pt x="1802122" y="372113"/>
                  </a:lnTo>
                  <a:lnTo>
                    <a:pt x="1800220" y="369579"/>
                  </a:lnTo>
                  <a:lnTo>
                    <a:pt x="1798635" y="367045"/>
                  </a:lnTo>
                  <a:lnTo>
                    <a:pt x="1798001" y="364511"/>
                  </a:lnTo>
                  <a:lnTo>
                    <a:pt x="1797367" y="361660"/>
                  </a:lnTo>
                  <a:lnTo>
                    <a:pt x="1797050" y="359126"/>
                  </a:lnTo>
                  <a:lnTo>
                    <a:pt x="1797367" y="355959"/>
                  </a:lnTo>
                  <a:lnTo>
                    <a:pt x="1797684" y="353108"/>
                  </a:lnTo>
                  <a:lnTo>
                    <a:pt x="1798635" y="349941"/>
                  </a:lnTo>
                  <a:lnTo>
                    <a:pt x="1800220" y="346773"/>
                  </a:lnTo>
                  <a:lnTo>
                    <a:pt x="1802439" y="343289"/>
                  </a:lnTo>
                  <a:lnTo>
                    <a:pt x="1804975" y="340122"/>
                  </a:lnTo>
                  <a:lnTo>
                    <a:pt x="1807828" y="336637"/>
                  </a:lnTo>
                  <a:lnTo>
                    <a:pt x="1811632" y="332520"/>
                  </a:lnTo>
                  <a:lnTo>
                    <a:pt x="2006902" y="137087"/>
                  </a:lnTo>
                  <a:lnTo>
                    <a:pt x="2011023" y="133603"/>
                  </a:lnTo>
                  <a:lnTo>
                    <a:pt x="2014827" y="130119"/>
                  </a:lnTo>
                  <a:lnTo>
                    <a:pt x="2019265" y="126634"/>
                  </a:lnTo>
                  <a:lnTo>
                    <a:pt x="2023703" y="123784"/>
                  </a:lnTo>
                  <a:lnTo>
                    <a:pt x="2028141" y="120933"/>
                  </a:lnTo>
                  <a:lnTo>
                    <a:pt x="2032896" y="118399"/>
                  </a:lnTo>
                  <a:lnTo>
                    <a:pt x="2037017" y="116182"/>
                  </a:lnTo>
                  <a:lnTo>
                    <a:pt x="2041772" y="113965"/>
                  </a:lnTo>
                  <a:lnTo>
                    <a:pt x="2046843" y="112064"/>
                  </a:lnTo>
                  <a:lnTo>
                    <a:pt x="2051598" y="110797"/>
                  </a:lnTo>
                  <a:lnTo>
                    <a:pt x="2056670" y="109213"/>
                  </a:lnTo>
                  <a:lnTo>
                    <a:pt x="2061425" y="108263"/>
                  </a:lnTo>
                  <a:lnTo>
                    <a:pt x="2066497" y="107313"/>
                  </a:lnTo>
                  <a:lnTo>
                    <a:pt x="2071569" y="106679"/>
                  </a:lnTo>
                  <a:lnTo>
                    <a:pt x="2076641" y="106363"/>
                  </a:lnTo>
                  <a:close/>
                  <a:moveTo>
                    <a:pt x="2213628" y="19050"/>
                  </a:moveTo>
                  <a:lnTo>
                    <a:pt x="2219371" y="19369"/>
                  </a:lnTo>
                  <a:lnTo>
                    <a:pt x="2225751" y="20007"/>
                  </a:lnTo>
                  <a:lnTo>
                    <a:pt x="2231493" y="21602"/>
                  </a:lnTo>
                  <a:lnTo>
                    <a:pt x="2237236" y="23516"/>
                  </a:lnTo>
                  <a:lnTo>
                    <a:pt x="2242978" y="26387"/>
                  </a:lnTo>
                  <a:lnTo>
                    <a:pt x="2248401" y="29258"/>
                  </a:lnTo>
                  <a:lnTo>
                    <a:pt x="2253506" y="33087"/>
                  </a:lnTo>
                  <a:lnTo>
                    <a:pt x="2258291" y="37234"/>
                  </a:lnTo>
                  <a:lnTo>
                    <a:pt x="2262757" y="42019"/>
                  </a:lnTo>
                  <a:lnTo>
                    <a:pt x="2266266" y="47123"/>
                  </a:lnTo>
                  <a:lnTo>
                    <a:pt x="2269457" y="52547"/>
                  </a:lnTo>
                  <a:lnTo>
                    <a:pt x="2272009" y="58608"/>
                  </a:lnTo>
                  <a:lnTo>
                    <a:pt x="2273923" y="64350"/>
                  </a:lnTo>
                  <a:lnTo>
                    <a:pt x="2275518" y="70412"/>
                  </a:lnTo>
                  <a:lnTo>
                    <a:pt x="2276475" y="76154"/>
                  </a:lnTo>
                  <a:lnTo>
                    <a:pt x="2276475" y="82216"/>
                  </a:lnTo>
                  <a:lnTo>
                    <a:pt x="2276475" y="88277"/>
                  </a:lnTo>
                  <a:lnTo>
                    <a:pt x="2275518" y="94338"/>
                  </a:lnTo>
                  <a:lnTo>
                    <a:pt x="2273923" y="100400"/>
                  </a:lnTo>
                  <a:lnTo>
                    <a:pt x="2272009" y="106142"/>
                  </a:lnTo>
                  <a:lnTo>
                    <a:pt x="2269457" y="111565"/>
                  </a:lnTo>
                  <a:lnTo>
                    <a:pt x="2266266" y="117308"/>
                  </a:lnTo>
                  <a:lnTo>
                    <a:pt x="2262757" y="122412"/>
                  </a:lnTo>
                  <a:lnTo>
                    <a:pt x="2258291" y="126878"/>
                  </a:lnTo>
                  <a:lnTo>
                    <a:pt x="2241064" y="144105"/>
                  </a:lnTo>
                  <a:lnTo>
                    <a:pt x="2236598" y="148253"/>
                  </a:lnTo>
                  <a:lnTo>
                    <a:pt x="2232769" y="150805"/>
                  </a:lnTo>
                  <a:lnTo>
                    <a:pt x="2230855" y="151443"/>
                  </a:lnTo>
                  <a:lnTo>
                    <a:pt x="2228941" y="152400"/>
                  </a:lnTo>
                  <a:lnTo>
                    <a:pt x="2227346" y="152400"/>
                  </a:lnTo>
                  <a:lnTo>
                    <a:pt x="2225751" y="152400"/>
                  </a:lnTo>
                  <a:lnTo>
                    <a:pt x="2224156" y="152081"/>
                  </a:lnTo>
                  <a:lnTo>
                    <a:pt x="2222880" y="151443"/>
                  </a:lnTo>
                  <a:lnTo>
                    <a:pt x="2220009" y="149848"/>
                  </a:lnTo>
                  <a:lnTo>
                    <a:pt x="2217456" y="147295"/>
                  </a:lnTo>
                  <a:lnTo>
                    <a:pt x="2214904" y="143786"/>
                  </a:lnTo>
                  <a:lnTo>
                    <a:pt x="2212352" y="140277"/>
                  </a:lnTo>
                  <a:lnTo>
                    <a:pt x="2209800" y="135811"/>
                  </a:lnTo>
                  <a:lnTo>
                    <a:pt x="2204058" y="126240"/>
                  </a:lnTo>
                  <a:lnTo>
                    <a:pt x="2201186" y="121455"/>
                  </a:lnTo>
                  <a:lnTo>
                    <a:pt x="2197358" y="116351"/>
                  </a:lnTo>
                  <a:lnTo>
                    <a:pt x="2193530" y="111246"/>
                  </a:lnTo>
                  <a:lnTo>
                    <a:pt x="2189064" y="106461"/>
                  </a:lnTo>
                  <a:lnTo>
                    <a:pt x="2184278" y="101995"/>
                  </a:lnTo>
                  <a:lnTo>
                    <a:pt x="2179493" y="98167"/>
                  </a:lnTo>
                  <a:lnTo>
                    <a:pt x="2174389" y="94657"/>
                  </a:lnTo>
                  <a:lnTo>
                    <a:pt x="2169285" y="91467"/>
                  </a:lnTo>
                  <a:lnTo>
                    <a:pt x="2159714" y="85725"/>
                  </a:lnTo>
                  <a:lnTo>
                    <a:pt x="2155248" y="83173"/>
                  </a:lnTo>
                  <a:lnTo>
                    <a:pt x="2151739" y="80620"/>
                  </a:lnTo>
                  <a:lnTo>
                    <a:pt x="2148229" y="78068"/>
                  </a:lnTo>
                  <a:lnTo>
                    <a:pt x="2145677" y="75516"/>
                  </a:lnTo>
                  <a:lnTo>
                    <a:pt x="2144082" y="72964"/>
                  </a:lnTo>
                  <a:lnTo>
                    <a:pt x="2143763" y="71369"/>
                  </a:lnTo>
                  <a:lnTo>
                    <a:pt x="2143125" y="69774"/>
                  </a:lnTo>
                  <a:lnTo>
                    <a:pt x="2143125" y="68179"/>
                  </a:lnTo>
                  <a:lnTo>
                    <a:pt x="2143763" y="66584"/>
                  </a:lnTo>
                  <a:lnTo>
                    <a:pt x="2144082" y="64669"/>
                  </a:lnTo>
                  <a:lnTo>
                    <a:pt x="2144720" y="63074"/>
                  </a:lnTo>
                  <a:lnTo>
                    <a:pt x="2147591" y="59246"/>
                  </a:lnTo>
                  <a:lnTo>
                    <a:pt x="2151419" y="54780"/>
                  </a:lnTo>
                  <a:lnTo>
                    <a:pt x="2168647" y="37234"/>
                  </a:lnTo>
                  <a:lnTo>
                    <a:pt x="2173751" y="33087"/>
                  </a:lnTo>
                  <a:lnTo>
                    <a:pt x="2178855" y="29258"/>
                  </a:lnTo>
                  <a:lnTo>
                    <a:pt x="2183959" y="26387"/>
                  </a:lnTo>
                  <a:lnTo>
                    <a:pt x="2189702" y="23516"/>
                  </a:lnTo>
                  <a:lnTo>
                    <a:pt x="2195125" y="21602"/>
                  </a:lnTo>
                  <a:lnTo>
                    <a:pt x="2201506" y="20007"/>
                  </a:lnTo>
                  <a:lnTo>
                    <a:pt x="2207248" y="19369"/>
                  </a:lnTo>
                  <a:lnTo>
                    <a:pt x="2213628" y="19050"/>
                  </a:lnTo>
                  <a:close/>
                  <a:moveTo>
                    <a:pt x="1985550" y="0"/>
                  </a:moveTo>
                  <a:lnTo>
                    <a:pt x="1989686" y="0"/>
                  </a:lnTo>
                  <a:lnTo>
                    <a:pt x="1993822" y="0"/>
                  </a:lnTo>
                  <a:lnTo>
                    <a:pt x="1997640" y="634"/>
                  </a:lnTo>
                  <a:lnTo>
                    <a:pt x="2001776" y="1903"/>
                  </a:lnTo>
                  <a:lnTo>
                    <a:pt x="2005594" y="2855"/>
                  </a:lnTo>
                  <a:lnTo>
                    <a:pt x="2009411" y="4759"/>
                  </a:lnTo>
                  <a:lnTo>
                    <a:pt x="2012911" y="6980"/>
                  </a:lnTo>
                  <a:lnTo>
                    <a:pt x="2016411" y="9518"/>
                  </a:lnTo>
                  <a:lnTo>
                    <a:pt x="2019592" y="12374"/>
                  </a:lnTo>
                  <a:lnTo>
                    <a:pt x="2022456" y="15229"/>
                  </a:lnTo>
                  <a:lnTo>
                    <a:pt x="2025001" y="19037"/>
                  </a:lnTo>
                  <a:lnTo>
                    <a:pt x="2026910" y="22210"/>
                  </a:lnTo>
                  <a:lnTo>
                    <a:pt x="2028819" y="26334"/>
                  </a:lnTo>
                  <a:lnTo>
                    <a:pt x="2030091" y="29824"/>
                  </a:lnTo>
                  <a:lnTo>
                    <a:pt x="2031364" y="33949"/>
                  </a:lnTo>
                  <a:lnTo>
                    <a:pt x="2031682" y="37757"/>
                  </a:lnTo>
                  <a:lnTo>
                    <a:pt x="2032000" y="41881"/>
                  </a:lnTo>
                  <a:lnTo>
                    <a:pt x="2031682" y="46006"/>
                  </a:lnTo>
                  <a:lnTo>
                    <a:pt x="2031046" y="49813"/>
                  </a:lnTo>
                  <a:lnTo>
                    <a:pt x="2030091" y="53938"/>
                  </a:lnTo>
                  <a:lnTo>
                    <a:pt x="2028819" y="57745"/>
                  </a:lnTo>
                  <a:lnTo>
                    <a:pt x="2026910" y="61553"/>
                  </a:lnTo>
                  <a:lnTo>
                    <a:pt x="2025001" y="65043"/>
                  </a:lnTo>
                  <a:lnTo>
                    <a:pt x="2022456" y="68533"/>
                  </a:lnTo>
                  <a:lnTo>
                    <a:pt x="2019592" y="71706"/>
                  </a:lnTo>
                  <a:lnTo>
                    <a:pt x="1637177" y="453081"/>
                  </a:lnTo>
                  <a:lnTo>
                    <a:pt x="1633995" y="455937"/>
                  </a:lnTo>
                  <a:lnTo>
                    <a:pt x="1630814" y="458158"/>
                  </a:lnTo>
                  <a:lnTo>
                    <a:pt x="1626996" y="460379"/>
                  </a:lnTo>
                  <a:lnTo>
                    <a:pt x="1623496" y="462283"/>
                  </a:lnTo>
                  <a:lnTo>
                    <a:pt x="1619360" y="463552"/>
                  </a:lnTo>
                  <a:lnTo>
                    <a:pt x="1615224" y="464186"/>
                  </a:lnTo>
                  <a:lnTo>
                    <a:pt x="1611407" y="465138"/>
                  </a:lnTo>
                  <a:lnTo>
                    <a:pt x="1607271" y="465138"/>
                  </a:lnTo>
                  <a:lnTo>
                    <a:pt x="1603135" y="465138"/>
                  </a:lnTo>
                  <a:lnTo>
                    <a:pt x="1599317" y="464186"/>
                  </a:lnTo>
                  <a:lnTo>
                    <a:pt x="1595181" y="463552"/>
                  </a:lnTo>
                  <a:lnTo>
                    <a:pt x="1591681" y="462283"/>
                  </a:lnTo>
                  <a:lnTo>
                    <a:pt x="1587864" y="460379"/>
                  </a:lnTo>
                  <a:lnTo>
                    <a:pt x="1584364" y="458158"/>
                  </a:lnTo>
                  <a:lnTo>
                    <a:pt x="1580864" y="455937"/>
                  </a:lnTo>
                  <a:lnTo>
                    <a:pt x="1577683" y="453081"/>
                  </a:lnTo>
                  <a:lnTo>
                    <a:pt x="1574819" y="449591"/>
                  </a:lnTo>
                  <a:lnTo>
                    <a:pt x="1572274" y="446418"/>
                  </a:lnTo>
                  <a:lnTo>
                    <a:pt x="1570047" y="442928"/>
                  </a:lnTo>
                  <a:lnTo>
                    <a:pt x="1568138" y="439121"/>
                  </a:lnTo>
                  <a:lnTo>
                    <a:pt x="1567184" y="435314"/>
                  </a:lnTo>
                  <a:lnTo>
                    <a:pt x="1565911" y="431189"/>
                  </a:lnTo>
                  <a:lnTo>
                    <a:pt x="1565275" y="427381"/>
                  </a:lnTo>
                  <a:lnTo>
                    <a:pt x="1565275" y="423257"/>
                  </a:lnTo>
                  <a:lnTo>
                    <a:pt x="1565275" y="419132"/>
                  </a:lnTo>
                  <a:lnTo>
                    <a:pt x="1565911" y="415007"/>
                  </a:lnTo>
                  <a:lnTo>
                    <a:pt x="1567184" y="411517"/>
                  </a:lnTo>
                  <a:lnTo>
                    <a:pt x="1568138" y="407393"/>
                  </a:lnTo>
                  <a:lnTo>
                    <a:pt x="1570047" y="403902"/>
                  </a:lnTo>
                  <a:lnTo>
                    <a:pt x="1572274" y="400095"/>
                  </a:lnTo>
                  <a:lnTo>
                    <a:pt x="1574819" y="396922"/>
                  </a:lnTo>
                  <a:lnTo>
                    <a:pt x="1577683" y="393749"/>
                  </a:lnTo>
                  <a:lnTo>
                    <a:pt x="1960098" y="12374"/>
                  </a:lnTo>
                  <a:lnTo>
                    <a:pt x="1962962" y="9518"/>
                  </a:lnTo>
                  <a:lnTo>
                    <a:pt x="1966779" y="6980"/>
                  </a:lnTo>
                  <a:lnTo>
                    <a:pt x="1970279" y="4759"/>
                  </a:lnTo>
                  <a:lnTo>
                    <a:pt x="1974097" y="2855"/>
                  </a:lnTo>
                  <a:lnTo>
                    <a:pt x="1977596" y="1903"/>
                  </a:lnTo>
                  <a:lnTo>
                    <a:pt x="1981732" y="634"/>
                  </a:lnTo>
                  <a:lnTo>
                    <a:pt x="198555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33" name="MH_Other_12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6045201" y="3409950"/>
              <a:ext cx="403225" cy="242888"/>
            </a:xfrm>
            <a:custGeom>
              <a:avLst/>
              <a:gdLst>
                <a:gd name="T0" fmla="*/ 552105 w 2874963"/>
                <a:gd name="T1" fmla="*/ 1256550 h 2311400"/>
                <a:gd name="T2" fmla="*/ 814407 w 2874963"/>
                <a:gd name="T3" fmla="*/ 1166381 h 2311400"/>
                <a:gd name="T4" fmla="*/ 861857 w 2874963"/>
                <a:gd name="T5" fmla="*/ 1221938 h 2311400"/>
                <a:gd name="T6" fmla="*/ 529108 w 2874963"/>
                <a:gd name="T7" fmla="*/ 1452571 h 2311400"/>
                <a:gd name="T8" fmla="*/ 122756 w 2874963"/>
                <a:gd name="T9" fmla="*/ 1358877 h 2311400"/>
                <a:gd name="T10" fmla="*/ 175912 w 2874963"/>
                <a:gd name="T11" fmla="*/ 1192357 h 2311400"/>
                <a:gd name="T12" fmla="*/ 277118 w 2874963"/>
                <a:gd name="T13" fmla="*/ 1128994 h 2311400"/>
                <a:gd name="T14" fmla="*/ 305052 w 2874963"/>
                <a:gd name="T15" fmla="*/ 1242809 h 2311400"/>
                <a:gd name="T16" fmla="*/ 994050 w 2874963"/>
                <a:gd name="T17" fmla="*/ 853464 h 2311400"/>
                <a:gd name="T18" fmla="*/ 644668 w 2874963"/>
                <a:gd name="T19" fmla="*/ 666225 h 2311400"/>
                <a:gd name="T20" fmla="*/ 675774 w 2874963"/>
                <a:gd name="T21" fmla="*/ 776137 h 2311400"/>
                <a:gd name="T22" fmla="*/ 719353 w 2874963"/>
                <a:gd name="T23" fmla="*/ 821032 h 2311400"/>
                <a:gd name="T24" fmla="*/ 694258 w 2874963"/>
                <a:gd name="T25" fmla="*/ 885897 h 2311400"/>
                <a:gd name="T26" fmla="*/ 639408 w 2874963"/>
                <a:gd name="T27" fmla="*/ 997010 h 2311400"/>
                <a:gd name="T28" fmla="*/ 561868 w 2874963"/>
                <a:gd name="T29" fmla="*/ 1068783 h 2311400"/>
                <a:gd name="T30" fmla="*/ 506117 w 2874963"/>
                <a:gd name="T31" fmla="*/ 1079143 h 2311400"/>
                <a:gd name="T32" fmla="*/ 449013 w 2874963"/>
                <a:gd name="T33" fmla="*/ 1059924 h 2311400"/>
                <a:gd name="T34" fmla="*/ 372374 w 2874963"/>
                <a:gd name="T35" fmla="*/ 966830 h 2311400"/>
                <a:gd name="T36" fmla="*/ 317074 w 2874963"/>
                <a:gd name="T37" fmla="*/ 867429 h 2311400"/>
                <a:gd name="T38" fmla="*/ 315722 w 2874963"/>
                <a:gd name="T39" fmla="*/ 807819 h 2311400"/>
                <a:gd name="T40" fmla="*/ 360804 w 2874963"/>
                <a:gd name="T41" fmla="*/ 726436 h 2311400"/>
                <a:gd name="T42" fmla="*/ 420311 w 2874963"/>
                <a:gd name="T43" fmla="*/ 688148 h 2311400"/>
                <a:gd name="T44" fmla="*/ 541281 w 2874963"/>
                <a:gd name="T45" fmla="*/ 679889 h 2311400"/>
                <a:gd name="T46" fmla="*/ 615816 w 2874963"/>
                <a:gd name="T47" fmla="*/ 642201 h 2311400"/>
                <a:gd name="T48" fmla="*/ 607328 w 2874963"/>
                <a:gd name="T49" fmla="*/ 550770 h 2311400"/>
                <a:gd name="T50" fmla="*/ 652075 w 2874963"/>
                <a:gd name="T51" fmla="*/ 576010 h 2311400"/>
                <a:gd name="T52" fmla="*/ 690816 w 2874963"/>
                <a:gd name="T53" fmla="*/ 613419 h 2311400"/>
                <a:gd name="T54" fmla="*/ 708834 w 2874963"/>
                <a:gd name="T55" fmla="*/ 715281 h 2311400"/>
                <a:gd name="T56" fmla="*/ 684809 w 2874963"/>
                <a:gd name="T57" fmla="*/ 784841 h 2311400"/>
                <a:gd name="T58" fmla="*/ 653727 w 2874963"/>
                <a:gd name="T59" fmla="*/ 664651 h 2311400"/>
                <a:gd name="T60" fmla="*/ 590811 w 2874963"/>
                <a:gd name="T61" fmla="*/ 648726 h 2311400"/>
                <a:gd name="T62" fmla="*/ 495911 w 2874963"/>
                <a:gd name="T63" fmla="*/ 681177 h 2311400"/>
                <a:gd name="T64" fmla="*/ 382693 w 2874963"/>
                <a:gd name="T65" fmla="*/ 672613 h 2311400"/>
                <a:gd name="T66" fmla="*/ 342000 w 2874963"/>
                <a:gd name="T67" fmla="*/ 784841 h 2311400"/>
                <a:gd name="T68" fmla="*/ 316624 w 2874963"/>
                <a:gd name="T69" fmla="*/ 733159 h 2311400"/>
                <a:gd name="T70" fmla="*/ 334342 w 2874963"/>
                <a:gd name="T71" fmla="*/ 634002 h 2311400"/>
                <a:gd name="T72" fmla="*/ 392753 w 2874963"/>
                <a:gd name="T73" fmla="*/ 561737 h 2311400"/>
                <a:gd name="T74" fmla="*/ 513330 w 2874963"/>
                <a:gd name="T75" fmla="*/ 530788 h 2311400"/>
                <a:gd name="T76" fmla="*/ 816493 w 2874963"/>
                <a:gd name="T77" fmla="*/ 367350 h 2311400"/>
                <a:gd name="T78" fmla="*/ 816493 w 2874963"/>
                <a:gd name="T79" fmla="*/ 418842 h 2311400"/>
                <a:gd name="T80" fmla="*/ 1079641 w 2874963"/>
                <a:gd name="T81" fmla="*/ 426048 h 2311400"/>
                <a:gd name="T82" fmla="*/ 1093467 w 2874963"/>
                <a:gd name="T83" fmla="*/ 377108 h 2311400"/>
                <a:gd name="T84" fmla="*/ 1049584 w 2874963"/>
                <a:gd name="T85" fmla="*/ 364048 h 2311400"/>
                <a:gd name="T86" fmla="*/ 1023434 w 2874963"/>
                <a:gd name="T87" fmla="*/ 392871 h 2311400"/>
                <a:gd name="T88" fmla="*/ 856619 w 2874963"/>
                <a:gd name="T89" fmla="*/ 372605 h 2311400"/>
                <a:gd name="T90" fmla="*/ 927854 w 2874963"/>
                <a:gd name="T91" fmla="*/ 64403 h 2311400"/>
                <a:gd name="T92" fmla="*/ 904258 w 2874963"/>
                <a:gd name="T93" fmla="*/ 91875 h 2311400"/>
                <a:gd name="T94" fmla="*/ 905010 w 2874963"/>
                <a:gd name="T95" fmla="*/ 129406 h 2311400"/>
                <a:gd name="T96" fmla="*/ 930108 w 2874963"/>
                <a:gd name="T97" fmla="*/ 155677 h 2311400"/>
                <a:gd name="T98" fmla="*/ 967829 w 2874963"/>
                <a:gd name="T99" fmla="*/ 158379 h 2311400"/>
                <a:gd name="T100" fmla="*/ 996233 w 2874963"/>
                <a:gd name="T101" fmla="*/ 136162 h 2311400"/>
                <a:gd name="T102" fmla="*/ 1002845 w 2874963"/>
                <a:gd name="T103" fmla="*/ 99081 h 2311400"/>
                <a:gd name="T104" fmla="*/ 983158 w 2874963"/>
                <a:gd name="T105" fmla="*/ 68306 h 2311400"/>
                <a:gd name="T106" fmla="*/ 881566 w 2874963"/>
                <a:gd name="T107" fmla="*/ 0 h 2311400"/>
                <a:gd name="T108" fmla="*/ 1048381 w 2874963"/>
                <a:gd name="T109" fmla="*/ 20417 h 2311400"/>
                <a:gd name="T110" fmla="*/ 1859163 w 2874963"/>
                <a:gd name="T111" fmla="*/ 308953 h 2311400"/>
                <a:gd name="T112" fmla="*/ 1899590 w 2874963"/>
                <a:gd name="T113" fmla="*/ 355791 h 2311400"/>
                <a:gd name="T114" fmla="*/ 2705 w 2874963"/>
                <a:gd name="T115" fmla="*/ 364048 h 2311400"/>
                <a:gd name="T116" fmla="*/ 38623 w 2874963"/>
                <a:gd name="T117" fmla="*/ 313456 h 2311400"/>
                <a:gd name="T118" fmla="*/ 855416 w 2874963"/>
                <a:gd name="T119" fmla="*/ 26121 h 23114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874963" h="2311400">
                  <a:moveTo>
                    <a:pt x="1500188" y="1927225"/>
                  </a:moveTo>
                  <a:lnTo>
                    <a:pt x="2676526" y="1927225"/>
                  </a:lnTo>
                  <a:lnTo>
                    <a:pt x="2676526" y="1949450"/>
                  </a:lnTo>
                  <a:lnTo>
                    <a:pt x="1500188" y="1949450"/>
                  </a:lnTo>
                  <a:lnTo>
                    <a:pt x="1500188" y="1927225"/>
                  </a:lnTo>
                  <a:close/>
                  <a:moveTo>
                    <a:pt x="1500188" y="1706563"/>
                  </a:moveTo>
                  <a:lnTo>
                    <a:pt x="2676526" y="1706563"/>
                  </a:lnTo>
                  <a:lnTo>
                    <a:pt x="2676526" y="1728788"/>
                  </a:lnTo>
                  <a:lnTo>
                    <a:pt x="1500188" y="1728788"/>
                  </a:lnTo>
                  <a:lnTo>
                    <a:pt x="1500188" y="1706563"/>
                  </a:lnTo>
                  <a:close/>
                  <a:moveTo>
                    <a:pt x="741023" y="1676400"/>
                  </a:moveTo>
                  <a:lnTo>
                    <a:pt x="803616" y="1676400"/>
                  </a:lnTo>
                  <a:lnTo>
                    <a:pt x="835026" y="1736633"/>
                  </a:lnTo>
                  <a:lnTo>
                    <a:pt x="813107" y="1759278"/>
                  </a:lnTo>
                  <a:lnTo>
                    <a:pt x="833218" y="1897860"/>
                  </a:lnTo>
                  <a:lnTo>
                    <a:pt x="772432" y="2124075"/>
                  </a:lnTo>
                  <a:lnTo>
                    <a:pt x="711647" y="1897860"/>
                  </a:lnTo>
                  <a:lnTo>
                    <a:pt x="731532" y="1759278"/>
                  </a:lnTo>
                  <a:lnTo>
                    <a:pt x="709613" y="1736633"/>
                  </a:lnTo>
                  <a:lnTo>
                    <a:pt x="741023" y="1676400"/>
                  </a:lnTo>
                  <a:close/>
                  <a:moveTo>
                    <a:pt x="1033510" y="1660525"/>
                  </a:moveTo>
                  <a:lnTo>
                    <a:pt x="1069768" y="1677761"/>
                  </a:lnTo>
                  <a:lnTo>
                    <a:pt x="1107612" y="1695904"/>
                  </a:lnTo>
                  <a:lnTo>
                    <a:pt x="1126421" y="1705202"/>
                  </a:lnTo>
                  <a:lnTo>
                    <a:pt x="1145003" y="1714727"/>
                  </a:lnTo>
                  <a:lnTo>
                    <a:pt x="1163585" y="1724252"/>
                  </a:lnTo>
                  <a:lnTo>
                    <a:pt x="1181261" y="1734004"/>
                  </a:lnTo>
                  <a:lnTo>
                    <a:pt x="1198257" y="1743302"/>
                  </a:lnTo>
                  <a:lnTo>
                    <a:pt x="1214346" y="1752600"/>
                  </a:lnTo>
                  <a:lnTo>
                    <a:pt x="1229076" y="1761671"/>
                  </a:lnTo>
                  <a:lnTo>
                    <a:pt x="1242673" y="1770289"/>
                  </a:lnTo>
                  <a:lnTo>
                    <a:pt x="1248792" y="1774598"/>
                  </a:lnTo>
                  <a:lnTo>
                    <a:pt x="1254683" y="1778680"/>
                  </a:lnTo>
                  <a:lnTo>
                    <a:pt x="1259896" y="1782762"/>
                  </a:lnTo>
                  <a:lnTo>
                    <a:pt x="1264881" y="1786618"/>
                  </a:lnTo>
                  <a:lnTo>
                    <a:pt x="1269187" y="1790473"/>
                  </a:lnTo>
                  <a:lnTo>
                    <a:pt x="1273039" y="1794102"/>
                  </a:lnTo>
                  <a:lnTo>
                    <a:pt x="1276438" y="1797504"/>
                  </a:lnTo>
                  <a:lnTo>
                    <a:pt x="1278931" y="1800905"/>
                  </a:lnTo>
                  <a:lnTo>
                    <a:pt x="1281197" y="1803627"/>
                  </a:lnTo>
                  <a:lnTo>
                    <a:pt x="1283237" y="1807029"/>
                  </a:lnTo>
                  <a:lnTo>
                    <a:pt x="1287542" y="1814739"/>
                  </a:lnTo>
                  <a:lnTo>
                    <a:pt x="1291621" y="1823811"/>
                  </a:lnTo>
                  <a:lnTo>
                    <a:pt x="1296380" y="1834016"/>
                  </a:lnTo>
                  <a:lnTo>
                    <a:pt x="1300686" y="1845582"/>
                  </a:lnTo>
                  <a:lnTo>
                    <a:pt x="1305445" y="1858282"/>
                  </a:lnTo>
                  <a:lnTo>
                    <a:pt x="1310203" y="1871889"/>
                  </a:lnTo>
                  <a:lnTo>
                    <a:pt x="1314736" y="1886404"/>
                  </a:lnTo>
                  <a:lnTo>
                    <a:pt x="1319495" y="1901371"/>
                  </a:lnTo>
                  <a:lnTo>
                    <a:pt x="1324027" y="1917246"/>
                  </a:lnTo>
                  <a:lnTo>
                    <a:pt x="1333318" y="1950130"/>
                  </a:lnTo>
                  <a:lnTo>
                    <a:pt x="1342382" y="1984375"/>
                  </a:lnTo>
                  <a:lnTo>
                    <a:pt x="1350994" y="2018620"/>
                  </a:lnTo>
                  <a:lnTo>
                    <a:pt x="1359378" y="2052411"/>
                  </a:lnTo>
                  <a:lnTo>
                    <a:pt x="1366857" y="2084388"/>
                  </a:lnTo>
                  <a:lnTo>
                    <a:pt x="1373655" y="2114097"/>
                  </a:lnTo>
                  <a:lnTo>
                    <a:pt x="1379320" y="2140404"/>
                  </a:lnTo>
                  <a:lnTo>
                    <a:pt x="1387478" y="2179184"/>
                  </a:lnTo>
                  <a:lnTo>
                    <a:pt x="1390651" y="2193925"/>
                  </a:lnTo>
                  <a:lnTo>
                    <a:pt x="798513" y="2193925"/>
                  </a:lnTo>
                  <a:lnTo>
                    <a:pt x="1111918" y="1875064"/>
                  </a:lnTo>
                  <a:lnTo>
                    <a:pt x="1011755" y="1800905"/>
                  </a:lnTo>
                  <a:lnTo>
                    <a:pt x="1094922" y="1766661"/>
                  </a:lnTo>
                  <a:lnTo>
                    <a:pt x="1033510" y="1660525"/>
                  </a:lnTo>
                  <a:close/>
                  <a:moveTo>
                    <a:pt x="511355" y="1660525"/>
                  </a:moveTo>
                  <a:lnTo>
                    <a:pt x="449944" y="1766661"/>
                  </a:lnTo>
                  <a:lnTo>
                    <a:pt x="532657" y="1800905"/>
                  </a:lnTo>
                  <a:lnTo>
                    <a:pt x="432494" y="1875064"/>
                  </a:lnTo>
                  <a:lnTo>
                    <a:pt x="746126" y="2193925"/>
                  </a:lnTo>
                  <a:lnTo>
                    <a:pt x="153988" y="2193925"/>
                  </a:lnTo>
                  <a:lnTo>
                    <a:pt x="157160" y="2179184"/>
                  </a:lnTo>
                  <a:lnTo>
                    <a:pt x="165318" y="2140404"/>
                  </a:lnTo>
                  <a:lnTo>
                    <a:pt x="171210" y="2114097"/>
                  </a:lnTo>
                  <a:lnTo>
                    <a:pt x="177782" y="2084388"/>
                  </a:lnTo>
                  <a:lnTo>
                    <a:pt x="185260" y="2052411"/>
                  </a:lnTo>
                  <a:lnTo>
                    <a:pt x="193418" y="2018620"/>
                  </a:lnTo>
                  <a:lnTo>
                    <a:pt x="202256" y="1984375"/>
                  </a:lnTo>
                  <a:lnTo>
                    <a:pt x="211321" y="1950130"/>
                  </a:lnTo>
                  <a:lnTo>
                    <a:pt x="220385" y="1917246"/>
                  </a:lnTo>
                  <a:lnTo>
                    <a:pt x="224918" y="1901371"/>
                  </a:lnTo>
                  <a:lnTo>
                    <a:pt x="229676" y="1886404"/>
                  </a:lnTo>
                  <a:lnTo>
                    <a:pt x="234209" y="1871889"/>
                  </a:lnTo>
                  <a:lnTo>
                    <a:pt x="238967" y="1858282"/>
                  </a:lnTo>
                  <a:lnTo>
                    <a:pt x="243726" y="1845582"/>
                  </a:lnTo>
                  <a:lnTo>
                    <a:pt x="248259" y="1834016"/>
                  </a:lnTo>
                  <a:lnTo>
                    <a:pt x="252791" y="1823811"/>
                  </a:lnTo>
                  <a:lnTo>
                    <a:pt x="257096" y="1814739"/>
                  </a:lnTo>
                  <a:lnTo>
                    <a:pt x="261175" y="1807029"/>
                  </a:lnTo>
                  <a:lnTo>
                    <a:pt x="263442" y="1803627"/>
                  </a:lnTo>
                  <a:lnTo>
                    <a:pt x="265481" y="1800905"/>
                  </a:lnTo>
                  <a:lnTo>
                    <a:pt x="268200" y="1797504"/>
                  </a:lnTo>
                  <a:lnTo>
                    <a:pt x="271600" y="1794102"/>
                  </a:lnTo>
                  <a:lnTo>
                    <a:pt x="275452" y="1790473"/>
                  </a:lnTo>
                  <a:lnTo>
                    <a:pt x="279984" y="1786618"/>
                  </a:lnTo>
                  <a:lnTo>
                    <a:pt x="284517" y="1782762"/>
                  </a:lnTo>
                  <a:lnTo>
                    <a:pt x="289955" y="1778680"/>
                  </a:lnTo>
                  <a:lnTo>
                    <a:pt x="295621" y="1774598"/>
                  </a:lnTo>
                  <a:lnTo>
                    <a:pt x="301966" y="1770289"/>
                  </a:lnTo>
                  <a:lnTo>
                    <a:pt x="315336" y="1761671"/>
                  </a:lnTo>
                  <a:lnTo>
                    <a:pt x="330066" y="1752600"/>
                  </a:lnTo>
                  <a:lnTo>
                    <a:pt x="346155" y="1743302"/>
                  </a:lnTo>
                  <a:lnTo>
                    <a:pt x="363378" y="1734004"/>
                  </a:lnTo>
                  <a:lnTo>
                    <a:pt x="381053" y="1724252"/>
                  </a:lnTo>
                  <a:lnTo>
                    <a:pt x="399409" y="1714727"/>
                  </a:lnTo>
                  <a:lnTo>
                    <a:pt x="418218" y="1705202"/>
                  </a:lnTo>
                  <a:lnTo>
                    <a:pt x="437253" y="1695904"/>
                  </a:lnTo>
                  <a:lnTo>
                    <a:pt x="475098" y="1677761"/>
                  </a:lnTo>
                  <a:lnTo>
                    <a:pt x="511355" y="1660525"/>
                  </a:lnTo>
                  <a:close/>
                  <a:moveTo>
                    <a:pt x="929254" y="1614488"/>
                  </a:moveTo>
                  <a:lnTo>
                    <a:pt x="950557" y="1623559"/>
                  </a:lnTo>
                  <a:lnTo>
                    <a:pt x="974579" y="1633992"/>
                  </a:lnTo>
                  <a:lnTo>
                    <a:pt x="1004946" y="1647599"/>
                  </a:lnTo>
                  <a:lnTo>
                    <a:pt x="1068853" y="1757817"/>
                  </a:lnTo>
                  <a:lnTo>
                    <a:pt x="975258" y="1796370"/>
                  </a:lnTo>
                  <a:lnTo>
                    <a:pt x="1084263" y="1877106"/>
                  </a:lnTo>
                  <a:lnTo>
                    <a:pt x="773113" y="2193926"/>
                  </a:lnTo>
                  <a:lnTo>
                    <a:pt x="929254" y="1614488"/>
                  </a:lnTo>
                  <a:close/>
                  <a:moveTo>
                    <a:pt x="615947" y="1614488"/>
                  </a:moveTo>
                  <a:lnTo>
                    <a:pt x="773113" y="2193926"/>
                  </a:lnTo>
                  <a:lnTo>
                    <a:pt x="460375" y="1877106"/>
                  </a:lnTo>
                  <a:lnTo>
                    <a:pt x="569936" y="1796370"/>
                  </a:lnTo>
                  <a:lnTo>
                    <a:pt x="475636" y="1757817"/>
                  </a:lnTo>
                  <a:lnTo>
                    <a:pt x="539869" y="1647599"/>
                  </a:lnTo>
                  <a:lnTo>
                    <a:pt x="570619" y="1633992"/>
                  </a:lnTo>
                  <a:lnTo>
                    <a:pt x="594536" y="1623559"/>
                  </a:lnTo>
                  <a:lnTo>
                    <a:pt x="615947" y="1614488"/>
                  </a:lnTo>
                  <a:close/>
                  <a:moveTo>
                    <a:pt x="1500188" y="1487488"/>
                  </a:moveTo>
                  <a:lnTo>
                    <a:pt x="2676526" y="1487488"/>
                  </a:lnTo>
                  <a:lnTo>
                    <a:pt x="2676526" y="1509713"/>
                  </a:lnTo>
                  <a:lnTo>
                    <a:pt x="1500188" y="1509713"/>
                  </a:lnTo>
                  <a:lnTo>
                    <a:pt x="1500188" y="1487488"/>
                  </a:lnTo>
                  <a:close/>
                  <a:moveTo>
                    <a:pt x="1500188" y="1266825"/>
                  </a:moveTo>
                  <a:lnTo>
                    <a:pt x="2676526" y="1266825"/>
                  </a:lnTo>
                  <a:lnTo>
                    <a:pt x="2676526" y="1289050"/>
                  </a:lnTo>
                  <a:lnTo>
                    <a:pt x="1500188" y="1289050"/>
                  </a:lnTo>
                  <a:lnTo>
                    <a:pt x="1500188" y="1266825"/>
                  </a:lnTo>
                  <a:close/>
                  <a:moveTo>
                    <a:pt x="1500188" y="1047750"/>
                  </a:moveTo>
                  <a:lnTo>
                    <a:pt x="2676526" y="1047750"/>
                  </a:lnTo>
                  <a:lnTo>
                    <a:pt x="2676526" y="1068388"/>
                  </a:lnTo>
                  <a:lnTo>
                    <a:pt x="1500188" y="1068388"/>
                  </a:lnTo>
                  <a:lnTo>
                    <a:pt x="1500188" y="1047750"/>
                  </a:lnTo>
                  <a:close/>
                  <a:moveTo>
                    <a:pt x="929369" y="969963"/>
                  </a:moveTo>
                  <a:lnTo>
                    <a:pt x="936399" y="973819"/>
                  </a:lnTo>
                  <a:lnTo>
                    <a:pt x="942522" y="977674"/>
                  </a:lnTo>
                  <a:lnTo>
                    <a:pt x="948872" y="981756"/>
                  </a:lnTo>
                  <a:lnTo>
                    <a:pt x="954315" y="986519"/>
                  </a:lnTo>
                  <a:lnTo>
                    <a:pt x="959531" y="991281"/>
                  </a:lnTo>
                  <a:lnTo>
                    <a:pt x="964294" y="995817"/>
                  </a:lnTo>
                  <a:lnTo>
                    <a:pt x="968829" y="1001033"/>
                  </a:lnTo>
                  <a:lnTo>
                    <a:pt x="972911" y="1006249"/>
                  </a:lnTo>
                  <a:lnTo>
                    <a:pt x="976767" y="1011919"/>
                  </a:lnTo>
                  <a:lnTo>
                    <a:pt x="980395" y="1017588"/>
                  </a:lnTo>
                  <a:lnTo>
                    <a:pt x="983797" y="1023485"/>
                  </a:lnTo>
                  <a:lnTo>
                    <a:pt x="986745" y="1029835"/>
                  </a:lnTo>
                  <a:lnTo>
                    <a:pt x="989467" y="1035958"/>
                  </a:lnTo>
                  <a:lnTo>
                    <a:pt x="992188" y="1042535"/>
                  </a:lnTo>
                  <a:lnTo>
                    <a:pt x="994683" y="1049338"/>
                  </a:lnTo>
                  <a:lnTo>
                    <a:pt x="996724" y="1056368"/>
                  </a:lnTo>
                  <a:lnTo>
                    <a:pt x="998765" y="1063172"/>
                  </a:lnTo>
                  <a:lnTo>
                    <a:pt x="1001033" y="1070883"/>
                  </a:lnTo>
                  <a:lnTo>
                    <a:pt x="1004208" y="1085850"/>
                  </a:lnTo>
                  <a:lnTo>
                    <a:pt x="1007383" y="1101725"/>
                  </a:lnTo>
                  <a:lnTo>
                    <a:pt x="1010558" y="1118508"/>
                  </a:lnTo>
                  <a:lnTo>
                    <a:pt x="1016454" y="1153433"/>
                  </a:lnTo>
                  <a:lnTo>
                    <a:pt x="1019856" y="1172256"/>
                  </a:lnTo>
                  <a:lnTo>
                    <a:pt x="1023712" y="1191306"/>
                  </a:lnTo>
                  <a:lnTo>
                    <a:pt x="1029608" y="1192667"/>
                  </a:lnTo>
                  <a:lnTo>
                    <a:pt x="1035958" y="1194254"/>
                  </a:lnTo>
                  <a:lnTo>
                    <a:pt x="1041628" y="1196295"/>
                  </a:lnTo>
                  <a:lnTo>
                    <a:pt x="1047297" y="1198790"/>
                  </a:lnTo>
                  <a:lnTo>
                    <a:pt x="1052513" y="1201511"/>
                  </a:lnTo>
                  <a:lnTo>
                    <a:pt x="1057729" y="1204459"/>
                  </a:lnTo>
                  <a:lnTo>
                    <a:pt x="1062492" y="1208088"/>
                  </a:lnTo>
                  <a:lnTo>
                    <a:pt x="1066801" y="1211943"/>
                  </a:lnTo>
                  <a:lnTo>
                    <a:pt x="1070883" y="1216025"/>
                  </a:lnTo>
                  <a:lnTo>
                    <a:pt x="1074738" y="1220108"/>
                  </a:lnTo>
                  <a:lnTo>
                    <a:pt x="1078140" y="1224870"/>
                  </a:lnTo>
                  <a:lnTo>
                    <a:pt x="1081088" y="1229633"/>
                  </a:lnTo>
                  <a:lnTo>
                    <a:pt x="1083583" y="1234849"/>
                  </a:lnTo>
                  <a:lnTo>
                    <a:pt x="1085624" y="1240065"/>
                  </a:lnTo>
                  <a:lnTo>
                    <a:pt x="1087212" y="1245734"/>
                  </a:lnTo>
                  <a:lnTo>
                    <a:pt x="1088345" y="1251404"/>
                  </a:lnTo>
                  <a:lnTo>
                    <a:pt x="1089026" y="1257527"/>
                  </a:lnTo>
                  <a:lnTo>
                    <a:pt x="1089026" y="1263424"/>
                  </a:lnTo>
                  <a:lnTo>
                    <a:pt x="1088572" y="1270000"/>
                  </a:lnTo>
                  <a:lnTo>
                    <a:pt x="1087438" y="1276124"/>
                  </a:lnTo>
                  <a:lnTo>
                    <a:pt x="1085624" y="1282927"/>
                  </a:lnTo>
                  <a:lnTo>
                    <a:pt x="1083356" y="1289277"/>
                  </a:lnTo>
                  <a:lnTo>
                    <a:pt x="1080635" y="1296081"/>
                  </a:lnTo>
                  <a:lnTo>
                    <a:pt x="1077006" y="1303111"/>
                  </a:lnTo>
                  <a:lnTo>
                    <a:pt x="1072470" y="1310141"/>
                  </a:lnTo>
                  <a:lnTo>
                    <a:pt x="1067481" y="1317172"/>
                  </a:lnTo>
                  <a:lnTo>
                    <a:pt x="1061585" y="1324202"/>
                  </a:lnTo>
                  <a:lnTo>
                    <a:pt x="1055235" y="1331006"/>
                  </a:lnTo>
                  <a:lnTo>
                    <a:pt x="1047751" y="1338036"/>
                  </a:lnTo>
                  <a:lnTo>
                    <a:pt x="1039587" y="1345293"/>
                  </a:lnTo>
                  <a:lnTo>
                    <a:pt x="1030742" y="1352324"/>
                  </a:lnTo>
                  <a:lnTo>
                    <a:pt x="1020990" y="1359354"/>
                  </a:lnTo>
                  <a:lnTo>
                    <a:pt x="1018269" y="1372281"/>
                  </a:lnTo>
                  <a:lnTo>
                    <a:pt x="1015094" y="1385208"/>
                  </a:lnTo>
                  <a:lnTo>
                    <a:pt x="1011919" y="1398361"/>
                  </a:lnTo>
                  <a:lnTo>
                    <a:pt x="1007836" y="1411061"/>
                  </a:lnTo>
                  <a:lnTo>
                    <a:pt x="1003754" y="1423761"/>
                  </a:lnTo>
                  <a:lnTo>
                    <a:pt x="999445" y="1436008"/>
                  </a:lnTo>
                  <a:lnTo>
                    <a:pt x="994456" y="1448254"/>
                  </a:lnTo>
                  <a:lnTo>
                    <a:pt x="989240" y="1460274"/>
                  </a:lnTo>
                  <a:lnTo>
                    <a:pt x="983570" y="1472066"/>
                  </a:lnTo>
                  <a:lnTo>
                    <a:pt x="977901" y="1483633"/>
                  </a:lnTo>
                  <a:lnTo>
                    <a:pt x="971551" y="1494745"/>
                  </a:lnTo>
                  <a:lnTo>
                    <a:pt x="964974" y="1505858"/>
                  </a:lnTo>
                  <a:lnTo>
                    <a:pt x="958170" y="1516516"/>
                  </a:lnTo>
                  <a:lnTo>
                    <a:pt x="950913" y="1526722"/>
                  </a:lnTo>
                  <a:lnTo>
                    <a:pt x="943429" y="1536700"/>
                  </a:lnTo>
                  <a:lnTo>
                    <a:pt x="935492" y="1546225"/>
                  </a:lnTo>
                  <a:lnTo>
                    <a:pt x="927554" y="1555297"/>
                  </a:lnTo>
                  <a:lnTo>
                    <a:pt x="919163" y="1564141"/>
                  </a:lnTo>
                  <a:lnTo>
                    <a:pt x="910772" y="1572533"/>
                  </a:lnTo>
                  <a:lnTo>
                    <a:pt x="901701" y="1580243"/>
                  </a:lnTo>
                  <a:lnTo>
                    <a:pt x="892629" y="1587500"/>
                  </a:lnTo>
                  <a:lnTo>
                    <a:pt x="883331" y="1594531"/>
                  </a:lnTo>
                  <a:lnTo>
                    <a:pt x="873352" y="1600881"/>
                  </a:lnTo>
                  <a:lnTo>
                    <a:pt x="863601" y="1606550"/>
                  </a:lnTo>
                  <a:lnTo>
                    <a:pt x="858385" y="1609272"/>
                  </a:lnTo>
                  <a:lnTo>
                    <a:pt x="853169" y="1611766"/>
                  </a:lnTo>
                  <a:lnTo>
                    <a:pt x="847952" y="1614261"/>
                  </a:lnTo>
                  <a:lnTo>
                    <a:pt x="842736" y="1616302"/>
                  </a:lnTo>
                  <a:lnTo>
                    <a:pt x="837520" y="1618343"/>
                  </a:lnTo>
                  <a:lnTo>
                    <a:pt x="832077" y="1620384"/>
                  </a:lnTo>
                  <a:lnTo>
                    <a:pt x="826635" y="1621972"/>
                  </a:lnTo>
                  <a:lnTo>
                    <a:pt x="821192" y="1623786"/>
                  </a:lnTo>
                  <a:lnTo>
                    <a:pt x="815749" y="1625147"/>
                  </a:lnTo>
                  <a:lnTo>
                    <a:pt x="810079" y="1626508"/>
                  </a:lnTo>
                  <a:lnTo>
                    <a:pt x="804410" y="1627415"/>
                  </a:lnTo>
                  <a:lnTo>
                    <a:pt x="798740" y="1628549"/>
                  </a:lnTo>
                  <a:lnTo>
                    <a:pt x="793070" y="1629229"/>
                  </a:lnTo>
                  <a:lnTo>
                    <a:pt x="787401" y="1629909"/>
                  </a:lnTo>
                  <a:lnTo>
                    <a:pt x="781277" y="1630363"/>
                  </a:lnTo>
                  <a:lnTo>
                    <a:pt x="775381" y="1630363"/>
                  </a:lnTo>
                  <a:lnTo>
                    <a:pt x="769711" y="1630363"/>
                  </a:lnTo>
                  <a:lnTo>
                    <a:pt x="763815" y="1629909"/>
                  </a:lnTo>
                  <a:lnTo>
                    <a:pt x="757918" y="1629229"/>
                  </a:lnTo>
                  <a:lnTo>
                    <a:pt x="752249" y="1628549"/>
                  </a:lnTo>
                  <a:lnTo>
                    <a:pt x="746579" y="1627415"/>
                  </a:lnTo>
                  <a:lnTo>
                    <a:pt x="740910" y="1626508"/>
                  </a:lnTo>
                  <a:lnTo>
                    <a:pt x="735240" y="1625147"/>
                  </a:lnTo>
                  <a:lnTo>
                    <a:pt x="729797" y="1623786"/>
                  </a:lnTo>
                  <a:lnTo>
                    <a:pt x="724354" y="1621972"/>
                  </a:lnTo>
                  <a:lnTo>
                    <a:pt x="718911" y="1620384"/>
                  </a:lnTo>
                  <a:lnTo>
                    <a:pt x="713468" y="1618343"/>
                  </a:lnTo>
                  <a:lnTo>
                    <a:pt x="708252" y="1616302"/>
                  </a:lnTo>
                  <a:lnTo>
                    <a:pt x="703036" y="1614261"/>
                  </a:lnTo>
                  <a:lnTo>
                    <a:pt x="697820" y="1611766"/>
                  </a:lnTo>
                  <a:lnTo>
                    <a:pt x="692604" y="1609272"/>
                  </a:lnTo>
                  <a:lnTo>
                    <a:pt x="687388" y="1606550"/>
                  </a:lnTo>
                  <a:lnTo>
                    <a:pt x="677636" y="1600881"/>
                  </a:lnTo>
                  <a:lnTo>
                    <a:pt x="668111" y="1594531"/>
                  </a:lnTo>
                  <a:lnTo>
                    <a:pt x="658359" y="1587500"/>
                  </a:lnTo>
                  <a:lnTo>
                    <a:pt x="649288" y="1580243"/>
                  </a:lnTo>
                  <a:lnTo>
                    <a:pt x="640217" y="1572533"/>
                  </a:lnTo>
                  <a:lnTo>
                    <a:pt x="631826" y="1564141"/>
                  </a:lnTo>
                  <a:lnTo>
                    <a:pt x="623434" y="1555297"/>
                  </a:lnTo>
                  <a:lnTo>
                    <a:pt x="615497" y="1546225"/>
                  </a:lnTo>
                  <a:lnTo>
                    <a:pt x="607559" y="1536700"/>
                  </a:lnTo>
                  <a:lnTo>
                    <a:pt x="600075" y="1526722"/>
                  </a:lnTo>
                  <a:lnTo>
                    <a:pt x="592818" y="1516516"/>
                  </a:lnTo>
                  <a:lnTo>
                    <a:pt x="586015" y="1505858"/>
                  </a:lnTo>
                  <a:lnTo>
                    <a:pt x="579665" y="1494745"/>
                  </a:lnTo>
                  <a:lnTo>
                    <a:pt x="573315" y="1483633"/>
                  </a:lnTo>
                  <a:lnTo>
                    <a:pt x="567418" y="1472066"/>
                  </a:lnTo>
                  <a:lnTo>
                    <a:pt x="561975" y="1460274"/>
                  </a:lnTo>
                  <a:lnTo>
                    <a:pt x="556533" y="1448254"/>
                  </a:lnTo>
                  <a:lnTo>
                    <a:pt x="551997" y="1436008"/>
                  </a:lnTo>
                  <a:lnTo>
                    <a:pt x="547234" y="1423761"/>
                  </a:lnTo>
                  <a:lnTo>
                    <a:pt x="543152" y="1411061"/>
                  </a:lnTo>
                  <a:lnTo>
                    <a:pt x="539524" y="1398361"/>
                  </a:lnTo>
                  <a:lnTo>
                    <a:pt x="535895" y="1385208"/>
                  </a:lnTo>
                  <a:lnTo>
                    <a:pt x="532947" y="1372281"/>
                  </a:lnTo>
                  <a:lnTo>
                    <a:pt x="529999" y="1359354"/>
                  </a:lnTo>
                  <a:lnTo>
                    <a:pt x="520247" y="1352324"/>
                  </a:lnTo>
                  <a:lnTo>
                    <a:pt x="511402" y="1345293"/>
                  </a:lnTo>
                  <a:lnTo>
                    <a:pt x="503238" y="1338036"/>
                  </a:lnTo>
                  <a:lnTo>
                    <a:pt x="495981" y="1331006"/>
                  </a:lnTo>
                  <a:lnTo>
                    <a:pt x="489404" y="1324202"/>
                  </a:lnTo>
                  <a:lnTo>
                    <a:pt x="483734" y="1317172"/>
                  </a:lnTo>
                  <a:lnTo>
                    <a:pt x="478518" y="1310141"/>
                  </a:lnTo>
                  <a:lnTo>
                    <a:pt x="474209" y="1303111"/>
                  </a:lnTo>
                  <a:lnTo>
                    <a:pt x="470581" y="1296081"/>
                  </a:lnTo>
                  <a:lnTo>
                    <a:pt x="467633" y="1289277"/>
                  </a:lnTo>
                  <a:lnTo>
                    <a:pt x="465365" y="1282927"/>
                  </a:lnTo>
                  <a:lnTo>
                    <a:pt x="463550" y="1276124"/>
                  </a:lnTo>
                  <a:lnTo>
                    <a:pt x="462416" y="1270000"/>
                  </a:lnTo>
                  <a:lnTo>
                    <a:pt x="461963" y="1263424"/>
                  </a:lnTo>
                  <a:lnTo>
                    <a:pt x="462190" y="1257527"/>
                  </a:lnTo>
                  <a:lnTo>
                    <a:pt x="462643" y="1251404"/>
                  </a:lnTo>
                  <a:lnTo>
                    <a:pt x="463777" y="1245734"/>
                  </a:lnTo>
                  <a:lnTo>
                    <a:pt x="465591" y="1240065"/>
                  </a:lnTo>
                  <a:lnTo>
                    <a:pt x="467633" y="1234849"/>
                  </a:lnTo>
                  <a:lnTo>
                    <a:pt x="469900" y="1229633"/>
                  </a:lnTo>
                  <a:lnTo>
                    <a:pt x="473075" y="1224870"/>
                  </a:lnTo>
                  <a:lnTo>
                    <a:pt x="476477" y="1220108"/>
                  </a:lnTo>
                  <a:lnTo>
                    <a:pt x="480106" y="1216025"/>
                  </a:lnTo>
                  <a:lnTo>
                    <a:pt x="484188" y="1211943"/>
                  </a:lnTo>
                  <a:lnTo>
                    <a:pt x="488724" y="1208088"/>
                  </a:lnTo>
                  <a:lnTo>
                    <a:pt x="493486" y="1204459"/>
                  </a:lnTo>
                  <a:lnTo>
                    <a:pt x="498475" y="1201511"/>
                  </a:lnTo>
                  <a:lnTo>
                    <a:pt x="503918" y="1198790"/>
                  </a:lnTo>
                  <a:lnTo>
                    <a:pt x="509361" y="1196295"/>
                  </a:lnTo>
                  <a:lnTo>
                    <a:pt x="515258" y="1194254"/>
                  </a:lnTo>
                  <a:lnTo>
                    <a:pt x="521381" y="1192667"/>
                  </a:lnTo>
                  <a:lnTo>
                    <a:pt x="527504" y="1191306"/>
                  </a:lnTo>
                  <a:lnTo>
                    <a:pt x="529999" y="1178606"/>
                  </a:lnTo>
                  <a:lnTo>
                    <a:pt x="532493" y="1166133"/>
                  </a:lnTo>
                  <a:lnTo>
                    <a:pt x="536575" y="1142093"/>
                  </a:lnTo>
                  <a:lnTo>
                    <a:pt x="540431" y="1118961"/>
                  </a:lnTo>
                  <a:lnTo>
                    <a:pt x="544513" y="1097190"/>
                  </a:lnTo>
                  <a:lnTo>
                    <a:pt x="546781" y="1086531"/>
                  </a:lnTo>
                  <a:lnTo>
                    <a:pt x="548822" y="1076552"/>
                  </a:lnTo>
                  <a:lnTo>
                    <a:pt x="551317" y="1066574"/>
                  </a:lnTo>
                  <a:lnTo>
                    <a:pt x="554038" y="1057275"/>
                  </a:lnTo>
                  <a:lnTo>
                    <a:pt x="556759" y="1048204"/>
                  </a:lnTo>
                  <a:lnTo>
                    <a:pt x="560161" y="1039360"/>
                  </a:lnTo>
                  <a:lnTo>
                    <a:pt x="563790" y="1030742"/>
                  </a:lnTo>
                  <a:lnTo>
                    <a:pt x="567645" y="1022804"/>
                  </a:lnTo>
                  <a:lnTo>
                    <a:pt x="575809" y="1025299"/>
                  </a:lnTo>
                  <a:lnTo>
                    <a:pt x="586695" y="1028701"/>
                  </a:lnTo>
                  <a:lnTo>
                    <a:pt x="600075" y="1032330"/>
                  </a:lnTo>
                  <a:lnTo>
                    <a:pt x="607786" y="1034144"/>
                  </a:lnTo>
                  <a:lnTo>
                    <a:pt x="615950" y="1035958"/>
                  </a:lnTo>
                  <a:lnTo>
                    <a:pt x="625022" y="1037772"/>
                  </a:lnTo>
                  <a:lnTo>
                    <a:pt x="634320" y="1039360"/>
                  </a:lnTo>
                  <a:lnTo>
                    <a:pt x="644072" y="1040947"/>
                  </a:lnTo>
                  <a:lnTo>
                    <a:pt x="654731" y="1042308"/>
                  </a:lnTo>
                  <a:lnTo>
                    <a:pt x="665617" y="1043215"/>
                  </a:lnTo>
                  <a:lnTo>
                    <a:pt x="676956" y="1044122"/>
                  </a:lnTo>
                  <a:lnTo>
                    <a:pt x="688749" y="1044576"/>
                  </a:lnTo>
                  <a:lnTo>
                    <a:pt x="700995" y="1044576"/>
                  </a:lnTo>
                  <a:lnTo>
                    <a:pt x="713468" y="1044576"/>
                  </a:lnTo>
                  <a:lnTo>
                    <a:pt x="726395" y="1043896"/>
                  </a:lnTo>
                  <a:lnTo>
                    <a:pt x="739549" y="1042762"/>
                  </a:lnTo>
                  <a:lnTo>
                    <a:pt x="753156" y="1041174"/>
                  </a:lnTo>
                  <a:lnTo>
                    <a:pt x="766763" y="1039133"/>
                  </a:lnTo>
                  <a:lnTo>
                    <a:pt x="780824" y="1036185"/>
                  </a:lnTo>
                  <a:lnTo>
                    <a:pt x="795111" y="1033010"/>
                  </a:lnTo>
                  <a:lnTo>
                    <a:pt x="809626" y="1028928"/>
                  </a:lnTo>
                  <a:lnTo>
                    <a:pt x="816883" y="1026887"/>
                  </a:lnTo>
                  <a:lnTo>
                    <a:pt x="824140" y="1024619"/>
                  </a:lnTo>
                  <a:lnTo>
                    <a:pt x="831624" y="1022124"/>
                  </a:lnTo>
                  <a:lnTo>
                    <a:pt x="838881" y="1019176"/>
                  </a:lnTo>
                  <a:lnTo>
                    <a:pt x="846365" y="1016228"/>
                  </a:lnTo>
                  <a:lnTo>
                    <a:pt x="853849" y="1013280"/>
                  </a:lnTo>
                  <a:lnTo>
                    <a:pt x="861560" y="1009878"/>
                  </a:lnTo>
                  <a:lnTo>
                    <a:pt x="869044" y="1006249"/>
                  </a:lnTo>
                  <a:lnTo>
                    <a:pt x="876527" y="1002621"/>
                  </a:lnTo>
                  <a:lnTo>
                    <a:pt x="884011" y="998538"/>
                  </a:lnTo>
                  <a:lnTo>
                    <a:pt x="891495" y="994230"/>
                  </a:lnTo>
                  <a:lnTo>
                    <a:pt x="898979" y="989921"/>
                  </a:lnTo>
                  <a:lnTo>
                    <a:pt x="906463" y="985158"/>
                  </a:lnTo>
                  <a:lnTo>
                    <a:pt x="914401" y="980622"/>
                  </a:lnTo>
                  <a:lnTo>
                    <a:pt x="921885" y="975406"/>
                  </a:lnTo>
                  <a:lnTo>
                    <a:pt x="929369" y="969963"/>
                  </a:lnTo>
                  <a:close/>
                  <a:moveTo>
                    <a:pt x="774700" y="801688"/>
                  </a:moveTo>
                  <a:lnTo>
                    <a:pt x="790563" y="802369"/>
                  </a:lnTo>
                  <a:lnTo>
                    <a:pt x="805746" y="803050"/>
                  </a:lnTo>
                  <a:lnTo>
                    <a:pt x="820702" y="804638"/>
                  </a:lnTo>
                  <a:lnTo>
                    <a:pt x="835205" y="806681"/>
                  </a:lnTo>
                  <a:lnTo>
                    <a:pt x="849255" y="809177"/>
                  </a:lnTo>
                  <a:lnTo>
                    <a:pt x="863079" y="812353"/>
                  </a:lnTo>
                  <a:lnTo>
                    <a:pt x="875996" y="815757"/>
                  </a:lnTo>
                  <a:lnTo>
                    <a:pt x="882567" y="817799"/>
                  </a:lnTo>
                  <a:lnTo>
                    <a:pt x="888459" y="819842"/>
                  </a:lnTo>
                  <a:lnTo>
                    <a:pt x="894578" y="822111"/>
                  </a:lnTo>
                  <a:lnTo>
                    <a:pt x="900243" y="824380"/>
                  </a:lnTo>
                  <a:lnTo>
                    <a:pt x="906135" y="826649"/>
                  </a:lnTo>
                  <a:lnTo>
                    <a:pt x="911574" y="829372"/>
                  </a:lnTo>
                  <a:lnTo>
                    <a:pt x="916559" y="831868"/>
                  </a:lnTo>
                  <a:lnTo>
                    <a:pt x="921771" y="834818"/>
                  </a:lnTo>
                  <a:lnTo>
                    <a:pt x="926757" y="837314"/>
                  </a:lnTo>
                  <a:lnTo>
                    <a:pt x="931516" y="840491"/>
                  </a:lnTo>
                  <a:lnTo>
                    <a:pt x="935821" y="843214"/>
                  </a:lnTo>
                  <a:lnTo>
                    <a:pt x="940127" y="846391"/>
                  </a:lnTo>
                  <a:lnTo>
                    <a:pt x="944206" y="849568"/>
                  </a:lnTo>
                  <a:lnTo>
                    <a:pt x="948058" y="852518"/>
                  </a:lnTo>
                  <a:lnTo>
                    <a:pt x="951684" y="855921"/>
                  </a:lnTo>
                  <a:lnTo>
                    <a:pt x="955083" y="859325"/>
                  </a:lnTo>
                  <a:lnTo>
                    <a:pt x="958029" y="862956"/>
                  </a:lnTo>
                  <a:lnTo>
                    <a:pt x="960975" y="866359"/>
                  </a:lnTo>
                  <a:lnTo>
                    <a:pt x="966867" y="866586"/>
                  </a:lnTo>
                  <a:lnTo>
                    <a:pt x="972986" y="867494"/>
                  </a:lnTo>
                  <a:lnTo>
                    <a:pt x="978651" y="868402"/>
                  </a:lnTo>
                  <a:lnTo>
                    <a:pt x="984090" y="869990"/>
                  </a:lnTo>
                  <a:lnTo>
                    <a:pt x="989302" y="871579"/>
                  </a:lnTo>
                  <a:lnTo>
                    <a:pt x="994287" y="873621"/>
                  </a:lnTo>
                  <a:lnTo>
                    <a:pt x="999273" y="876117"/>
                  </a:lnTo>
                  <a:lnTo>
                    <a:pt x="1003805" y="878840"/>
                  </a:lnTo>
                  <a:lnTo>
                    <a:pt x="1008337" y="882017"/>
                  </a:lnTo>
                  <a:lnTo>
                    <a:pt x="1012416" y="885194"/>
                  </a:lnTo>
                  <a:lnTo>
                    <a:pt x="1016722" y="888824"/>
                  </a:lnTo>
                  <a:lnTo>
                    <a:pt x="1020574" y="892909"/>
                  </a:lnTo>
                  <a:lnTo>
                    <a:pt x="1024200" y="896993"/>
                  </a:lnTo>
                  <a:lnTo>
                    <a:pt x="1027599" y="901078"/>
                  </a:lnTo>
                  <a:lnTo>
                    <a:pt x="1030999" y="905843"/>
                  </a:lnTo>
                  <a:lnTo>
                    <a:pt x="1034171" y="910835"/>
                  </a:lnTo>
                  <a:lnTo>
                    <a:pt x="1037117" y="915600"/>
                  </a:lnTo>
                  <a:lnTo>
                    <a:pt x="1040063" y="921046"/>
                  </a:lnTo>
                  <a:lnTo>
                    <a:pt x="1042556" y="926492"/>
                  </a:lnTo>
                  <a:lnTo>
                    <a:pt x="1045048" y="931938"/>
                  </a:lnTo>
                  <a:lnTo>
                    <a:pt x="1047541" y="938065"/>
                  </a:lnTo>
                  <a:lnTo>
                    <a:pt x="1049807" y="943965"/>
                  </a:lnTo>
                  <a:lnTo>
                    <a:pt x="1051847" y="949865"/>
                  </a:lnTo>
                  <a:lnTo>
                    <a:pt x="1053886" y="956218"/>
                  </a:lnTo>
                  <a:lnTo>
                    <a:pt x="1055699" y="962572"/>
                  </a:lnTo>
                  <a:lnTo>
                    <a:pt x="1057286" y="969153"/>
                  </a:lnTo>
                  <a:lnTo>
                    <a:pt x="1060458" y="982314"/>
                  </a:lnTo>
                  <a:lnTo>
                    <a:pt x="1062724" y="996156"/>
                  </a:lnTo>
                  <a:lnTo>
                    <a:pt x="1064764" y="1009997"/>
                  </a:lnTo>
                  <a:lnTo>
                    <a:pt x="1066577" y="1024066"/>
                  </a:lnTo>
                  <a:lnTo>
                    <a:pt x="1067936" y="1038362"/>
                  </a:lnTo>
                  <a:lnTo>
                    <a:pt x="1069069" y="1052430"/>
                  </a:lnTo>
                  <a:lnTo>
                    <a:pt x="1069523" y="1066499"/>
                  </a:lnTo>
                  <a:lnTo>
                    <a:pt x="1069749" y="1080341"/>
                  </a:lnTo>
                  <a:lnTo>
                    <a:pt x="1069976" y="1093956"/>
                  </a:lnTo>
                  <a:lnTo>
                    <a:pt x="1069749" y="1107117"/>
                  </a:lnTo>
                  <a:lnTo>
                    <a:pt x="1069523" y="1120051"/>
                  </a:lnTo>
                  <a:lnTo>
                    <a:pt x="1069069" y="1132305"/>
                  </a:lnTo>
                  <a:lnTo>
                    <a:pt x="1068390" y="1143878"/>
                  </a:lnTo>
                  <a:lnTo>
                    <a:pt x="1067030" y="1165208"/>
                  </a:lnTo>
                  <a:lnTo>
                    <a:pt x="1065444" y="1182907"/>
                  </a:lnTo>
                  <a:lnTo>
                    <a:pt x="1064084" y="1196295"/>
                  </a:lnTo>
                  <a:lnTo>
                    <a:pt x="1056832" y="1192665"/>
                  </a:lnTo>
                  <a:lnTo>
                    <a:pt x="1053207" y="1191076"/>
                  </a:lnTo>
                  <a:lnTo>
                    <a:pt x="1049581" y="1189715"/>
                  </a:lnTo>
                  <a:lnTo>
                    <a:pt x="1045728" y="1188353"/>
                  </a:lnTo>
                  <a:lnTo>
                    <a:pt x="1041876" y="1187219"/>
                  </a:lnTo>
                  <a:lnTo>
                    <a:pt x="1037570" y="1186311"/>
                  </a:lnTo>
                  <a:lnTo>
                    <a:pt x="1033491" y="1185403"/>
                  </a:lnTo>
                  <a:lnTo>
                    <a:pt x="1027826" y="1146147"/>
                  </a:lnTo>
                  <a:lnTo>
                    <a:pt x="1024880" y="1127086"/>
                  </a:lnTo>
                  <a:lnTo>
                    <a:pt x="1021934" y="1109159"/>
                  </a:lnTo>
                  <a:lnTo>
                    <a:pt x="1018761" y="1091914"/>
                  </a:lnTo>
                  <a:lnTo>
                    <a:pt x="1015136" y="1075122"/>
                  </a:lnTo>
                  <a:lnTo>
                    <a:pt x="1013096" y="1067180"/>
                  </a:lnTo>
                  <a:lnTo>
                    <a:pt x="1010603" y="1059465"/>
                  </a:lnTo>
                  <a:lnTo>
                    <a:pt x="1008337" y="1051523"/>
                  </a:lnTo>
                  <a:lnTo>
                    <a:pt x="1006071" y="1044262"/>
                  </a:lnTo>
                  <a:lnTo>
                    <a:pt x="1003125" y="1037000"/>
                  </a:lnTo>
                  <a:lnTo>
                    <a:pt x="1000406" y="1029966"/>
                  </a:lnTo>
                  <a:lnTo>
                    <a:pt x="997233" y="1023159"/>
                  </a:lnTo>
                  <a:lnTo>
                    <a:pt x="994061" y="1016578"/>
                  </a:lnTo>
                  <a:lnTo>
                    <a:pt x="990435" y="1009997"/>
                  </a:lnTo>
                  <a:lnTo>
                    <a:pt x="986583" y="1003871"/>
                  </a:lnTo>
                  <a:lnTo>
                    <a:pt x="982504" y="997971"/>
                  </a:lnTo>
                  <a:lnTo>
                    <a:pt x="977971" y="992298"/>
                  </a:lnTo>
                  <a:lnTo>
                    <a:pt x="973439" y="986852"/>
                  </a:lnTo>
                  <a:lnTo>
                    <a:pt x="968454" y="981406"/>
                  </a:lnTo>
                  <a:lnTo>
                    <a:pt x="963241" y="976414"/>
                  </a:lnTo>
                  <a:lnTo>
                    <a:pt x="957576" y="971422"/>
                  </a:lnTo>
                  <a:lnTo>
                    <a:pt x="951458" y="966657"/>
                  </a:lnTo>
                  <a:lnTo>
                    <a:pt x="945112" y="962345"/>
                  </a:lnTo>
                  <a:lnTo>
                    <a:pt x="938087" y="958261"/>
                  </a:lnTo>
                  <a:lnTo>
                    <a:pt x="931063" y="954403"/>
                  </a:lnTo>
                  <a:lnTo>
                    <a:pt x="923131" y="960076"/>
                  </a:lnTo>
                  <a:lnTo>
                    <a:pt x="915426" y="965295"/>
                  </a:lnTo>
                  <a:lnTo>
                    <a:pt x="907268" y="970287"/>
                  </a:lnTo>
                  <a:lnTo>
                    <a:pt x="899563" y="975052"/>
                  </a:lnTo>
                  <a:lnTo>
                    <a:pt x="891632" y="979818"/>
                  </a:lnTo>
                  <a:lnTo>
                    <a:pt x="883701" y="984129"/>
                  </a:lnTo>
                  <a:lnTo>
                    <a:pt x="875996" y="988213"/>
                  </a:lnTo>
                  <a:lnTo>
                    <a:pt x="868291" y="992298"/>
                  </a:lnTo>
                  <a:lnTo>
                    <a:pt x="860359" y="995929"/>
                  </a:lnTo>
                  <a:lnTo>
                    <a:pt x="852655" y="999559"/>
                  </a:lnTo>
                  <a:lnTo>
                    <a:pt x="844950" y="1002509"/>
                  </a:lnTo>
                  <a:lnTo>
                    <a:pt x="837018" y="1005686"/>
                  </a:lnTo>
                  <a:lnTo>
                    <a:pt x="829314" y="1008636"/>
                  </a:lnTo>
                  <a:lnTo>
                    <a:pt x="821835" y="1011359"/>
                  </a:lnTo>
                  <a:lnTo>
                    <a:pt x="814357" y="1013628"/>
                  </a:lnTo>
                  <a:lnTo>
                    <a:pt x="806879" y="1016124"/>
                  </a:lnTo>
                  <a:lnTo>
                    <a:pt x="791696" y="1020209"/>
                  </a:lnTo>
                  <a:lnTo>
                    <a:pt x="776966" y="1023612"/>
                  </a:lnTo>
                  <a:lnTo>
                    <a:pt x="762690" y="1026335"/>
                  </a:lnTo>
                  <a:lnTo>
                    <a:pt x="748413" y="1028832"/>
                  </a:lnTo>
                  <a:lnTo>
                    <a:pt x="734590" y="1030420"/>
                  </a:lnTo>
                  <a:lnTo>
                    <a:pt x="720993" y="1031328"/>
                  </a:lnTo>
                  <a:lnTo>
                    <a:pt x="707849" y="1032235"/>
                  </a:lnTo>
                  <a:lnTo>
                    <a:pt x="694932" y="1032462"/>
                  </a:lnTo>
                  <a:lnTo>
                    <a:pt x="682469" y="1032235"/>
                  </a:lnTo>
                  <a:lnTo>
                    <a:pt x="670232" y="1031555"/>
                  </a:lnTo>
                  <a:lnTo>
                    <a:pt x="658675" y="1030874"/>
                  </a:lnTo>
                  <a:lnTo>
                    <a:pt x="647570" y="1029739"/>
                  </a:lnTo>
                  <a:lnTo>
                    <a:pt x="636920" y="1028605"/>
                  </a:lnTo>
                  <a:lnTo>
                    <a:pt x="626496" y="1027016"/>
                  </a:lnTo>
                  <a:lnTo>
                    <a:pt x="616978" y="1025201"/>
                  </a:lnTo>
                  <a:lnTo>
                    <a:pt x="607913" y="1023385"/>
                  </a:lnTo>
                  <a:lnTo>
                    <a:pt x="599302" y="1021570"/>
                  </a:lnTo>
                  <a:lnTo>
                    <a:pt x="591597" y="1019755"/>
                  </a:lnTo>
                  <a:lnTo>
                    <a:pt x="577547" y="1015897"/>
                  </a:lnTo>
                  <a:lnTo>
                    <a:pt x="566443" y="1012267"/>
                  </a:lnTo>
                  <a:lnTo>
                    <a:pt x="558059" y="1009317"/>
                  </a:lnTo>
                  <a:lnTo>
                    <a:pt x="553980" y="1017940"/>
                  </a:lnTo>
                  <a:lnTo>
                    <a:pt x="550127" y="1026789"/>
                  </a:lnTo>
                  <a:lnTo>
                    <a:pt x="546728" y="1035866"/>
                  </a:lnTo>
                  <a:lnTo>
                    <a:pt x="543782" y="1045396"/>
                  </a:lnTo>
                  <a:lnTo>
                    <a:pt x="541063" y="1055607"/>
                  </a:lnTo>
                  <a:lnTo>
                    <a:pt x="538343" y="1065591"/>
                  </a:lnTo>
                  <a:lnTo>
                    <a:pt x="536077" y="1076257"/>
                  </a:lnTo>
                  <a:lnTo>
                    <a:pt x="533811" y="1087148"/>
                  </a:lnTo>
                  <a:lnTo>
                    <a:pt x="529505" y="1110067"/>
                  </a:lnTo>
                  <a:lnTo>
                    <a:pt x="525653" y="1133893"/>
                  </a:lnTo>
                  <a:lnTo>
                    <a:pt x="521347" y="1159081"/>
                  </a:lnTo>
                  <a:lnTo>
                    <a:pt x="518628" y="1172242"/>
                  </a:lnTo>
                  <a:lnTo>
                    <a:pt x="516135" y="1185403"/>
                  </a:lnTo>
                  <a:lnTo>
                    <a:pt x="512056" y="1186311"/>
                  </a:lnTo>
                  <a:lnTo>
                    <a:pt x="507751" y="1187219"/>
                  </a:lnTo>
                  <a:lnTo>
                    <a:pt x="503672" y="1188580"/>
                  </a:lnTo>
                  <a:lnTo>
                    <a:pt x="499819" y="1189942"/>
                  </a:lnTo>
                  <a:lnTo>
                    <a:pt x="495967" y="1191530"/>
                  </a:lnTo>
                  <a:lnTo>
                    <a:pt x="492341" y="1192891"/>
                  </a:lnTo>
                  <a:lnTo>
                    <a:pt x="488715" y="1195161"/>
                  </a:lnTo>
                  <a:lnTo>
                    <a:pt x="485089" y="1196976"/>
                  </a:lnTo>
                  <a:lnTo>
                    <a:pt x="482823" y="1181546"/>
                  </a:lnTo>
                  <a:lnTo>
                    <a:pt x="481464" y="1172015"/>
                  </a:lnTo>
                  <a:lnTo>
                    <a:pt x="480331" y="1161123"/>
                  </a:lnTo>
                  <a:lnTo>
                    <a:pt x="479424" y="1148870"/>
                  </a:lnTo>
                  <a:lnTo>
                    <a:pt x="478518" y="1135935"/>
                  </a:lnTo>
                  <a:lnTo>
                    <a:pt x="478064" y="1121867"/>
                  </a:lnTo>
                  <a:lnTo>
                    <a:pt x="477838" y="1107344"/>
                  </a:lnTo>
                  <a:lnTo>
                    <a:pt x="478064" y="1092141"/>
                  </a:lnTo>
                  <a:lnTo>
                    <a:pt x="478744" y="1076030"/>
                  </a:lnTo>
                  <a:lnTo>
                    <a:pt x="480104" y="1059692"/>
                  </a:lnTo>
                  <a:lnTo>
                    <a:pt x="481237" y="1051296"/>
                  </a:lnTo>
                  <a:lnTo>
                    <a:pt x="482144" y="1043127"/>
                  </a:lnTo>
                  <a:lnTo>
                    <a:pt x="483503" y="1034504"/>
                  </a:lnTo>
                  <a:lnTo>
                    <a:pt x="484863" y="1025882"/>
                  </a:lnTo>
                  <a:lnTo>
                    <a:pt x="486676" y="1017259"/>
                  </a:lnTo>
                  <a:lnTo>
                    <a:pt x="488489" y="1008863"/>
                  </a:lnTo>
                  <a:lnTo>
                    <a:pt x="490528" y="1000240"/>
                  </a:lnTo>
                  <a:lnTo>
                    <a:pt x="492794" y="991617"/>
                  </a:lnTo>
                  <a:lnTo>
                    <a:pt x="495514" y="983221"/>
                  </a:lnTo>
                  <a:lnTo>
                    <a:pt x="498233" y="974599"/>
                  </a:lnTo>
                  <a:lnTo>
                    <a:pt x="501406" y="966203"/>
                  </a:lnTo>
                  <a:lnTo>
                    <a:pt x="504578" y="957580"/>
                  </a:lnTo>
                  <a:lnTo>
                    <a:pt x="508204" y="949411"/>
                  </a:lnTo>
                  <a:lnTo>
                    <a:pt x="512056" y="941242"/>
                  </a:lnTo>
                  <a:lnTo>
                    <a:pt x="516362" y="933073"/>
                  </a:lnTo>
                  <a:lnTo>
                    <a:pt x="520894" y="924904"/>
                  </a:lnTo>
                  <a:lnTo>
                    <a:pt x="525653" y="917189"/>
                  </a:lnTo>
                  <a:lnTo>
                    <a:pt x="530639" y="909474"/>
                  </a:lnTo>
                  <a:lnTo>
                    <a:pt x="536077" y="901985"/>
                  </a:lnTo>
                  <a:lnTo>
                    <a:pt x="541969" y="894270"/>
                  </a:lnTo>
                  <a:lnTo>
                    <a:pt x="548314" y="887009"/>
                  </a:lnTo>
                  <a:lnTo>
                    <a:pt x="554659" y="880201"/>
                  </a:lnTo>
                  <a:lnTo>
                    <a:pt x="561458" y="873394"/>
                  </a:lnTo>
                  <a:lnTo>
                    <a:pt x="568709" y="866813"/>
                  </a:lnTo>
                  <a:lnTo>
                    <a:pt x="576414" y="860460"/>
                  </a:lnTo>
                  <a:lnTo>
                    <a:pt x="584572" y="854333"/>
                  </a:lnTo>
                  <a:lnTo>
                    <a:pt x="592730" y="848433"/>
                  </a:lnTo>
                  <a:lnTo>
                    <a:pt x="601795" y="842987"/>
                  </a:lnTo>
                  <a:lnTo>
                    <a:pt x="611313" y="837541"/>
                  </a:lnTo>
                  <a:lnTo>
                    <a:pt x="620830" y="832549"/>
                  </a:lnTo>
                  <a:lnTo>
                    <a:pt x="630801" y="828011"/>
                  </a:lnTo>
                  <a:lnTo>
                    <a:pt x="641452" y="823926"/>
                  </a:lnTo>
                  <a:lnTo>
                    <a:pt x="652783" y="819615"/>
                  </a:lnTo>
                  <a:lnTo>
                    <a:pt x="664340" y="815984"/>
                  </a:lnTo>
                  <a:lnTo>
                    <a:pt x="676350" y="812807"/>
                  </a:lnTo>
                  <a:lnTo>
                    <a:pt x="689041" y="810084"/>
                  </a:lnTo>
                  <a:lnTo>
                    <a:pt x="701957" y="807815"/>
                  </a:lnTo>
                  <a:lnTo>
                    <a:pt x="715328" y="805546"/>
                  </a:lnTo>
                  <a:lnTo>
                    <a:pt x="729378" y="804184"/>
                  </a:lnTo>
                  <a:lnTo>
                    <a:pt x="744107" y="802823"/>
                  </a:lnTo>
                  <a:lnTo>
                    <a:pt x="759064" y="801915"/>
                  </a:lnTo>
                  <a:lnTo>
                    <a:pt x="774700" y="801688"/>
                  </a:lnTo>
                  <a:close/>
                  <a:moveTo>
                    <a:pt x="44000" y="736683"/>
                  </a:moveTo>
                  <a:lnTo>
                    <a:pt x="44000" y="2267412"/>
                  </a:lnTo>
                  <a:lnTo>
                    <a:pt x="2830736" y="2267412"/>
                  </a:lnTo>
                  <a:lnTo>
                    <a:pt x="2830736" y="736683"/>
                  </a:lnTo>
                  <a:lnTo>
                    <a:pt x="44000" y="736683"/>
                  </a:lnTo>
                  <a:close/>
                  <a:moveTo>
                    <a:pt x="1266245" y="538738"/>
                  </a:moveTo>
                  <a:lnTo>
                    <a:pt x="1261935" y="538964"/>
                  </a:lnTo>
                  <a:lnTo>
                    <a:pt x="1257399" y="539645"/>
                  </a:lnTo>
                  <a:lnTo>
                    <a:pt x="1253317" y="540778"/>
                  </a:lnTo>
                  <a:lnTo>
                    <a:pt x="1249234" y="542365"/>
                  </a:lnTo>
                  <a:lnTo>
                    <a:pt x="1245605" y="544179"/>
                  </a:lnTo>
                  <a:lnTo>
                    <a:pt x="1241977" y="546220"/>
                  </a:lnTo>
                  <a:lnTo>
                    <a:pt x="1238348" y="548714"/>
                  </a:lnTo>
                  <a:lnTo>
                    <a:pt x="1235172" y="551662"/>
                  </a:lnTo>
                  <a:lnTo>
                    <a:pt x="1232224" y="554836"/>
                  </a:lnTo>
                  <a:lnTo>
                    <a:pt x="1229956" y="558237"/>
                  </a:lnTo>
                  <a:lnTo>
                    <a:pt x="1227688" y="561865"/>
                  </a:lnTo>
                  <a:lnTo>
                    <a:pt x="1225874" y="565720"/>
                  </a:lnTo>
                  <a:lnTo>
                    <a:pt x="1224286" y="569574"/>
                  </a:lnTo>
                  <a:lnTo>
                    <a:pt x="1223152" y="573883"/>
                  </a:lnTo>
                  <a:lnTo>
                    <a:pt x="1222471" y="578191"/>
                  </a:lnTo>
                  <a:lnTo>
                    <a:pt x="1222471" y="582725"/>
                  </a:lnTo>
                  <a:lnTo>
                    <a:pt x="1222471" y="604719"/>
                  </a:lnTo>
                  <a:lnTo>
                    <a:pt x="1222471" y="609254"/>
                  </a:lnTo>
                  <a:lnTo>
                    <a:pt x="1223152" y="613562"/>
                  </a:lnTo>
                  <a:lnTo>
                    <a:pt x="1224286" y="617870"/>
                  </a:lnTo>
                  <a:lnTo>
                    <a:pt x="1225874" y="621725"/>
                  </a:lnTo>
                  <a:lnTo>
                    <a:pt x="1227688" y="625579"/>
                  </a:lnTo>
                  <a:lnTo>
                    <a:pt x="1229956" y="629207"/>
                  </a:lnTo>
                  <a:lnTo>
                    <a:pt x="1232224" y="632608"/>
                  </a:lnTo>
                  <a:lnTo>
                    <a:pt x="1235172" y="635556"/>
                  </a:lnTo>
                  <a:lnTo>
                    <a:pt x="1238348" y="638504"/>
                  </a:lnTo>
                  <a:lnTo>
                    <a:pt x="1241977" y="640998"/>
                  </a:lnTo>
                  <a:lnTo>
                    <a:pt x="1245605" y="643492"/>
                  </a:lnTo>
                  <a:lnTo>
                    <a:pt x="1249234" y="645306"/>
                  </a:lnTo>
                  <a:lnTo>
                    <a:pt x="1253317" y="646893"/>
                  </a:lnTo>
                  <a:lnTo>
                    <a:pt x="1257399" y="647800"/>
                  </a:lnTo>
                  <a:lnTo>
                    <a:pt x="1261935" y="648254"/>
                  </a:lnTo>
                  <a:lnTo>
                    <a:pt x="1266245" y="648707"/>
                  </a:lnTo>
                  <a:lnTo>
                    <a:pt x="1608265" y="648707"/>
                  </a:lnTo>
                  <a:lnTo>
                    <a:pt x="1613028" y="648254"/>
                  </a:lnTo>
                  <a:lnTo>
                    <a:pt x="1617337" y="647800"/>
                  </a:lnTo>
                  <a:lnTo>
                    <a:pt x="1621419" y="646893"/>
                  </a:lnTo>
                  <a:lnTo>
                    <a:pt x="1625502" y="645306"/>
                  </a:lnTo>
                  <a:lnTo>
                    <a:pt x="1629358" y="643492"/>
                  </a:lnTo>
                  <a:lnTo>
                    <a:pt x="1632986" y="640998"/>
                  </a:lnTo>
                  <a:lnTo>
                    <a:pt x="1636388" y="638504"/>
                  </a:lnTo>
                  <a:lnTo>
                    <a:pt x="1639337" y="635556"/>
                  </a:lnTo>
                  <a:lnTo>
                    <a:pt x="1642285" y="632608"/>
                  </a:lnTo>
                  <a:lnTo>
                    <a:pt x="1644780" y="629207"/>
                  </a:lnTo>
                  <a:lnTo>
                    <a:pt x="1647275" y="625579"/>
                  </a:lnTo>
                  <a:lnTo>
                    <a:pt x="1649089" y="621725"/>
                  </a:lnTo>
                  <a:lnTo>
                    <a:pt x="1650224" y="617870"/>
                  </a:lnTo>
                  <a:lnTo>
                    <a:pt x="1651584" y="613562"/>
                  </a:lnTo>
                  <a:lnTo>
                    <a:pt x="1652038" y="609254"/>
                  </a:lnTo>
                  <a:lnTo>
                    <a:pt x="1652492" y="604719"/>
                  </a:lnTo>
                  <a:lnTo>
                    <a:pt x="1652492" y="582725"/>
                  </a:lnTo>
                  <a:lnTo>
                    <a:pt x="1652038" y="578191"/>
                  </a:lnTo>
                  <a:lnTo>
                    <a:pt x="1651584" y="573883"/>
                  </a:lnTo>
                  <a:lnTo>
                    <a:pt x="1650224" y="569574"/>
                  </a:lnTo>
                  <a:lnTo>
                    <a:pt x="1649089" y="565720"/>
                  </a:lnTo>
                  <a:lnTo>
                    <a:pt x="1647275" y="561865"/>
                  </a:lnTo>
                  <a:lnTo>
                    <a:pt x="1644780" y="558237"/>
                  </a:lnTo>
                  <a:lnTo>
                    <a:pt x="1642285" y="554836"/>
                  </a:lnTo>
                  <a:lnTo>
                    <a:pt x="1639337" y="551662"/>
                  </a:lnTo>
                  <a:lnTo>
                    <a:pt x="1636388" y="548714"/>
                  </a:lnTo>
                  <a:lnTo>
                    <a:pt x="1632986" y="546220"/>
                  </a:lnTo>
                  <a:lnTo>
                    <a:pt x="1629358" y="544179"/>
                  </a:lnTo>
                  <a:lnTo>
                    <a:pt x="1625502" y="542365"/>
                  </a:lnTo>
                  <a:lnTo>
                    <a:pt x="1621419" y="540778"/>
                  </a:lnTo>
                  <a:lnTo>
                    <a:pt x="1617337" y="539645"/>
                  </a:lnTo>
                  <a:lnTo>
                    <a:pt x="1613028" y="538964"/>
                  </a:lnTo>
                  <a:lnTo>
                    <a:pt x="1608265" y="538738"/>
                  </a:lnTo>
                  <a:lnTo>
                    <a:pt x="1583997" y="538738"/>
                  </a:lnTo>
                  <a:lnTo>
                    <a:pt x="1583997" y="549848"/>
                  </a:lnTo>
                  <a:lnTo>
                    <a:pt x="1583997" y="554156"/>
                  </a:lnTo>
                  <a:lnTo>
                    <a:pt x="1583090" y="558691"/>
                  </a:lnTo>
                  <a:lnTo>
                    <a:pt x="1582182" y="562772"/>
                  </a:lnTo>
                  <a:lnTo>
                    <a:pt x="1580595" y="566627"/>
                  </a:lnTo>
                  <a:lnTo>
                    <a:pt x="1578780" y="570481"/>
                  </a:lnTo>
                  <a:lnTo>
                    <a:pt x="1576512" y="574109"/>
                  </a:lnTo>
                  <a:lnTo>
                    <a:pt x="1574017" y="577510"/>
                  </a:lnTo>
                  <a:lnTo>
                    <a:pt x="1571296" y="580685"/>
                  </a:lnTo>
                  <a:lnTo>
                    <a:pt x="1568121" y="583632"/>
                  </a:lnTo>
                  <a:lnTo>
                    <a:pt x="1564492" y="586126"/>
                  </a:lnTo>
                  <a:lnTo>
                    <a:pt x="1560863" y="588394"/>
                  </a:lnTo>
                  <a:lnTo>
                    <a:pt x="1557234" y="590208"/>
                  </a:lnTo>
                  <a:lnTo>
                    <a:pt x="1553152" y="591795"/>
                  </a:lnTo>
                  <a:lnTo>
                    <a:pt x="1548842" y="592929"/>
                  </a:lnTo>
                  <a:lnTo>
                    <a:pt x="1544533" y="593382"/>
                  </a:lnTo>
                  <a:lnTo>
                    <a:pt x="1539997" y="593609"/>
                  </a:lnTo>
                  <a:lnTo>
                    <a:pt x="1334739" y="593609"/>
                  </a:lnTo>
                  <a:lnTo>
                    <a:pt x="1330430" y="593382"/>
                  </a:lnTo>
                  <a:lnTo>
                    <a:pt x="1325894" y="592929"/>
                  </a:lnTo>
                  <a:lnTo>
                    <a:pt x="1321811" y="591795"/>
                  </a:lnTo>
                  <a:lnTo>
                    <a:pt x="1317729" y="590208"/>
                  </a:lnTo>
                  <a:lnTo>
                    <a:pt x="1313647" y="588394"/>
                  </a:lnTo>
                  <a:lnTo>
                    <a:pt x="1310018" y="586126"/>
                  </a:lnTo>
                  <a:lnTo>
                    <a:pt x="1306842" y="583632"/>
                  </a:lnTo>
                  <a:lnTo>
                    <a:pt x="1303667" y="580685"/>
                  </a:lnTo>
                  <a:lnTo>
                    <a:pt x="1300719" y="577510"/>
                  </a:lnTo>
                  <a:lnTo>
                    <a:pt x="1298224" y="574109"/>
                  </a:lnTo>
                  <a:lnTo>
                    <a:pt x="1296183" y="570481"/>
                  </a:lnTo>
                  <a:lnTo>
                    <a:pt x="1294368" y="566627"/>
                  </a:lnTo>
                  <a:lnTo>
                    <a:pt x="1292781" y="562772"/>
                  </a:lnTo>
                  <a:lnTo>
                    <a:pt x="1291647" y="558691"/>
                  </a:lnTo>
                  <a:lnTo>
                    <a:pt x="1290966" y="554156"/>
                  </a:lnTo>
                  <a:lnTo>
                    <a:pt x="1290739" y="549848"/>
                  </a:lnTo>
                  <a:lnTo>
                    <a:pt x="1290739" y="538738"/>
                  </a:lnTo>
                  <a:lnTo>
                    <a:pt x="1266245" y="538738"/>
                  </a:lnTo>
                  <a:close/>
                  <a:moveTo>
                    <a:pt x="1433626" y="87976"/>
                  </a:moveTo>
                  <a:lnTo>
                    <a:pt x="1429316" y="88203"/>
                  </a:lnTo>
                  <a:lnTo>
                    <a:pt x="1425688" y="88656"/>
                  </a:lnTo>
                  <a:lnTo>
                    <a:pt x="1421832" y="89336"/>
                  </a:lnTo>
                  <a:lnTo>
                    <a:pt x="1417976" y="90243"/>
                  </a:lnTo>
                  <a:lnTo>
                    <a:pt x="1414347" y="91150"/>
                  </a:lnTo>
                  <a:lnTo>
                    <a:pt x="1410718" y="92511"/>
                  </a:lnTo>
                  <a:lnTo>
                    <a:pt x="1407316" y="93871"/>
                  </a:lnTo>
                  <a:lnTo>
                    <a:pt x="1403688" y="95458"/>
                  </a:lnTo>
                  <a:lnTo>
                    <a:pt x="1400286" y="97272"/>
                  </a:lnTo>
                  <a:lnTo>
                    <a:pt x="1397337" y="99086"/>
                  </a:lnTo>
                  <a:lnTo>
                    <a:pt x="1394162" y="101127"/>
                  </a:lnTo>
                  <a:lnTo>
                    <a:pt x="1390987" y="103168"/>
                  </a:lnTo>
                  <a:lnTo>
                    <a:pt x="1388265" y="105435"/>
                  </a:lnTo>
                  <a:lnTo>
                    <a:pt x="1385316" y="107929"/>
                  </a:lnTo>
                  <a:lnTo>
                    <a:pt x="1382822" y="110423"/>
                  </a:lnTo>
                  <a:lnTo>
                    <a:pt x="1380100" y="113371"/>
                  </a:lnTo>
                  <a:lnTo>
                    <a:pt x="1377605" y="116092"/>
                  </a:lnTo>
                  <a:lnTo>
                    <a:pt x="1375110" y="119039"/>
                  </a:lnTo>
                  <a:lnTo>
                    <a:pt x="1373069" y="122214"/>
                  </a:lnTo>
                  <a:lnTo>
                    <a:pt x="1371028" y="125161"/>
                  </a:lnTo>
                  <a:lnTo>
                    <a:pt x="1369213" y="128336"/>
                  </a:lnTo>
                  <a:lnTo>
                    <a:pt x="1367399" y="131737"/>
                  </a:lnTo>
                  <a:lnTo>
                    <a:pt x="1365811" y="135138"/>
                  </a:lnTo>
                  <a:lnTo>
                    <a:pt x="1364677" y="138766"/>
                  </a:lnTo>
                  <a:lnTo>
                    <a:pt x="1363317" y="142394"/>
                  </a:lnTo>
                  <a:lnTo>
                    <a:pt x="1362183" y="146022"/>
                  </a:lnTo>
                  <a:lnTo>
                    <a:pt x="1361502" y="149650"/>
                  </a:lnTo>
                  <a:lnTo>
                    <a:pt x="1360595" y="153504"/>
                  </a:lnTo>
                  <a:lnTo>
                    <a:pt x="1360141" y="157359"/>
                  </a:lnTo>
                  <a:lnTo>
                    <a:pt x="1359914" y="161213"/>
                  </a:lnTo>
                  <a:lnTo>
                    <a:pt x="1359914" y="165295"/>
                  </a:lnTo>
                  <a:lnTo>
                    <a:pt x="1359914" y="169376"/>
                  </a:lnTo>
                  <a:lnTo>
                    <a:pt x="1360141" y="173231"/>
                  </a:lnTo>
                  <a:lnTo>
                    <a:pt x="1360595" y="177085"/>
                  </a:lnTo>
                  <a:lnTo>
                    <a:pt x="1361502" y="180940"/>
                  </a:lnTo>
                  <a:lnTo>
                    <a:pt x="1362183" y="184568"/>
                  </a:lnTo>
                  <a:lnTo>
                    <a:pt x="1363317" y="188422"/>
                  </a:lnTo>
                  <a:lnTo>
                    <a:pt x="1364677" y="192050"/>
                  </a:lnTo>
                  <a:lnTo>
                    <a:pt x="1365811" y="195451"/>
                  </a:lnTo>
                  <a:lnTo>
                    <a:pt x="1367399" y="198852"/>
                  </a:lnTo>
                  <a:lnTo>
                    <a:pt x="1369213" y="202253"/>
                  </a:lnTo>
                  <a:lnTo>
                    <a:pt x="1371028" y="205655"/>
                  </a:lnTo>
                  <a:lnTo>
                    <a:pt x="1373069" y="208602"/>
                  </a:lnTo>
                  <a:lnTo>
                    <a:pt x="1375110" y="211777"/>
                  </a:lnTo>
                  <a:lnTo>
                    <a:pt x="1377605" y="214724"/>
                  </a:lnTo>
                  <a:lnTo>
                    <a:pt x="1380100" y="217445"/>
                  </a:lnTo>
                  <a:lnTo>
                    <a:pt x="1382822" y="220166"/>
                  </a:lnTo>
                  <a:lnTo>
                    <a:pt x="1385316" y="222660"/>
                  </a:lnTo>
                  <a:lnTo>
                    <a:pt x="1388265" y="225381"/>
                  </a:lnTo>
                  <a:lnTo>
                    <a:pt x="1390987" y="227422"/>
                  </a:lnTo>
                  <a:lnTo>
                    <a:pt x="1394162" y="229689"/>
                  </a:lnTo>
                  <a:lnTo>
                    <a:pt x="1397337" y="231730"/>
                  </a:lnTo>
                  <a:lnTo>
                    <a:pt x="1400286" y="233544"/>
                  </a:lnTo>
                  <a:lnTo>
                    <a:pt x="1403688" y="235131"/>
                  </a:lnTo>
                  <a:lnTo>
                    <a:pt x="1407316" y="236718"/>
                  </a:lnTo>
                  <a:lnTo>
                    <a:pt x="1410718" y="238305"/>
                  </a:lnTo>
                  <a:lnTo>
                    <a:pt x="1414347" y="239212"/>
                  </a:lnTo>
                  <a:lnTo>
                    <a:pt x="1417976" y="240346"/>
                  </a:lnTo>
                  <a:lnTo>
                    <a:pt x="1421832" y="241253"/>
                  </a:lnTo>
                  <a:lnTo>
                    <a:pt x="1425688" y="241933"/>
                  </a:lnTo>
                  <a:lnTo>
                    <a:pt x="1429316" y="242387"/>
                  </a:lnTo>
                  <a:lnTo>
                    <a:pt x="1433626" y="242613"/>
                  </a:lnTo>
                  <a:lnTo>
                    <a:pt x="1437481" y="242840"/>
                  </a:lnTo>
                  <a:lnTo>
                    <a:pt x="1441337" y="242613"/>
                  </a:lnTo>
                  <a:lnTo>
                    <a:pt x="1445419" y="242387"/>
                  </a:lnTo>
                  <a:lnTo>
                    <a:pt x="1449275" y="241933"/>
                  </a:lnTo>
                  <a:lnTo>
                    <a:pt x="1452904" y="241253"/>
                  </a:lnTo>
                  <a:lnTo>
                    <a:pt x="1456986" y="240346"/>
                  </a:lnTo>
                  <a:lnTo>
                    <a:pt x="1460615" y="239212"/>
                  </a:lnTo>
                  <a:lnTo>
                    <a:pt x="1464244" y="238305"/>
                  </a:lnTo>
                  <a:lnTo>
                    <a:pt x="1467419" y="236718"/>
                  </a:lnTo>
                  <a:lnTo>
                    <a:pt x="1471048" y="235131"/>
                  </a:lnTo>
                  <a:lnTo>
                    <a:pt x="1474224" y="233544"/>
                  </a:lnTo>
                  <a:lnTo>
                    <a:pt x="1477626" y="231730"/>
                  </a:lnTo>
                  <a:lnTo>
                    <a:pt x="1480801" y="229689"/>
                  </a:lnTo>
                  <a:lnTo>
                    <a:pt x="1483749" y="227422"/>
                  </a:lnTo>
                  <a:lnTo>
                    <a:pt x="1486698" y="225381"/>
                  </a:lnTo>
                  <a:lnTo>
                    <a:pt x="1489646" y="222660"/>
                  </a:lnTo>
                  <a:lnTo>
                    <a:pt x="1492141" y="220166"/>
                  </a:lnTo>
                  <a:lnTo>
                    <a:pt x="1494636" y="217445"/>
                  </a:lnTo>
                  <a:lnTo>
                    <a:pt x="1497131" y="214724"/>
                  </a:lnTo>
                  <a:lnTo>
                    <a:pt x="1499399" y="211777"/>
                  </a:lnTo>
                  <a:lnTo>
                    <a:pt x="1501667" y="208602"/>
                  </a:lnTo>
                  <a:lnTo>
                    <a:pt x="1503482" y="205655"/>
                  </a:lnTo>
                  <a:lnTo>
                    <a:pt x="1505523" y="202253"/>
                  </a:lnTo>
                  <a:lnTo>
                    <a:pt x="1507110" y="198852"/>
                  </a:lnTo>
                  <a:lnTo>
                    <a:pt x="1508698" y="195451"/>
                  </a:lnTo>
                  <a:lnTo>
                    <a:pt x="1510286" y="192050"/>
                  </a:lnTo>
                  <a:lnTo>
                    <a:pt x="1511420" y="188422"/>
                  </a:lnTo>
                  <a:lnTo>
                    <a:pt x="1512327" y="184568"/>
                  </a:lnTo>
                  <a:lnTo>
                    <a:pt x="1513461" y="180940"/>
                  </a:lnTo>
                  <a:lnTo>
                    <a:pt x="1513915" y="177085"/>
                  </a:lnTo>
                  <a:lnTo>
                    <a:pt x="1514368" y="173231"/>
                  </a:lnTo>
                  <a:lnTo>
                    <a:pt x="1514595" y="169376"/>
                  </a:lnTo>
                  <a:lnTo>
                    <a:pt x="1515049" y="165295"/>
                  </a:lnTo>
                  <a:lnTo>
                    <a:pt x="1514595" y="161213"/>
                  </a:lnTo>
                  <a:lnTo>
                    <a:pt x="1514368" y="157359"/>
                  </a:lnTo>
                  <a:lnTo>
                    <a:pt x="1513915" y="153504"/>
                  </a:lnTo>
                  <a:lnTo>
                    <a:pt x="1513461" y="149650"/>
                  </a:lnTo>
                  <a:lnTo>
                    <a:pt x="1512327" y="146022"/>
                  </a:lnTo>
                  <a:lnTo>
                    <a:pt x="1511420" y="142394"/>
                  </a:lnTo>
                  <a:lnTo>
                    <a:pt x="1510286" y="138766"/>
                  </a:lnTo>
                  <a:lnTo>
                    <a:pt x="1508698" y="135138"/>
                  </a:lnTo>
                  <a:lnTo>
                    <a:pt x="1507110" y="131737"/>
                  </a:lnTo>
                  <a:lnTo>
                    <a:pt x="1505523" y="128336"/>
                  </a:lnTo>
                  <a:lnTo>
                    <a:pt x="1503482" y="125161"/>
                  </a:lnTo>
                  <a:lnTo>
                    <a:pt x="1501667" y="122214"/>
                  </a:lnTo>
                  <a:lnTo>
                    <a:pt x="1499399" y="119039"/>
                  </a:lnTo>
                  <a:lnTo>
                    <a:pt x="1497131" y="116092"/>
                  </a:lnTo>
                  <a:lnTo>
                    <a:pt x="1494636" y="113371"/>
                  </a:lnTo>
                  <a:lnTo>
                    <a:pt x="1492141" y="110423"/>
                  </a:lnTo>
                  <a:lnTo>
                    <a:pt x="1489646" y="107929"/>
                  </a:lnTo>
                  <a:lnTo>
                    <a:pt x="1486698" y="105435"/>
                  </a:lnTo>
                  <a:lnTo>
                    <a:pt x="1483749" y="103168"/>
                  </a:lnTo>
                  <a:lnTo>
                    <a:pt x="1480801" y="101127"/>
                  </a:lnTo>
                  <a:lnTo>
                    <a:pt x="1477626" y="99086"/>
                  </a:lnTo>
                  <a:lnTo>
                    <a:pt x="1474224" y="97272"/>
                  </a:lnTo>
                  <a:lnTo>
                    <a:pt x="1471048" y="95458"/>
                  </a:lnTo>
                  <a:lnTo>
                    <a:pt x="1467419" y="93871"/>
                  </a:lnTo>
                  <a:lnTo>
                    <a:pt x="1464244" y="92511"/>
                  </a:lnTo>
                  <a:lnTo>
                    <a:pt x="1460615" y="91150"/>
                  </a:lnTo>
                  <a:lnTo>
                    <a:pt x="1456986" y="90243"/>
                  </a:lnTo>
                  <a:lnTo>
                    <a:pt x="1452904" y="89336"/>
                  </a:lnTo>
                  <a:lnTo>
                    <a:pt x="1449275" y="88656"/>
                  </a:lnTo>
                  <a:lnTo>
                    <a:pt x="1445419" y="88203"/>
                  </a:lnTo>
                  <a:lnTo>
                    <a:pt x="1441337" y="87976"/>
                  </a:lnTo>
                  <a:lnTo>
                    <a:pt x="1437481" y="87976"/>
                  </a:lnTo>
                  <a:lnTo>
                    <a:pt x="1433626" y="87976"/>
                  </a:lnTo>
                  <a:close/>
                  <a:moveTo>
                    <a:pt x="1330430" y="0"/>
                  </a:moveTo>
                  <a:lnTo>
                    <a:pt x="1334739" y="0"/>
                  </a:lnTo>
                  <a:lnTo>
                    <a:pt x="1539997" y="0"/>
                  </a:lnTo>
                  <a:lnTo>
                    <a:pt x="1544533" y="0"/>
                  </a:lnTo>
                  <a:lnTo>
                    <a:pt x="1548842" y="681"/>
                  </a:lnTo>
                  <a:lnTo>
                    <a:pt x="1553152" y="1814"/>
                  </a:lnTo>
                  <a:lnTo>
                    <a:pt x="1557234" y="3401"/>
                  </a:lnTo>
                  <a:lnTo>
                    <a:pt x="1560863" y="5215"/>
                  </a:lnTo>
                  <a:lnTo>
                    <a:pt x="1564492" y="7483"/>
                  </a:lnTo>
                  <a:lnTo>
                    <a:pt x="1568121" y="9750"/>
                  </a:lnTo>
                  <a:lnTo>
                    <a:pt x="1571296" y="12698"/>
                  </a:lnTo>
                  <a:lnTo>
                    <a:pt x="1574017" y="15872"/>
                  </a:lnTo>
                  <a:lnTo>
                    <a:pt x="1576512" y="19273"/>
                  </a:lnTo>
                  <a:lnTo>
                    <a:pt x="1578780" y="22901"/>
                  </a:lnTo>
                  <a:lnTo>
                    <a:pt x="1580595" y="26756"/>
                  </a:lnTo>
                  <a:lnTo>
                    <a:pt x="1582182" y="30837"/>
                  </a:lnTo>
                  <a:lnTo>
                    <a:pt x="1583090" y="34919"/>
                  </a:lnTo>
                  <a:lnTo>
                    <a:pt x="1583997" y="39453"/>
                  </a:lnTo>
                  <a:lnTo>
                    <a:pt x="1583997" y="43761"/>
                  </a:lnTo>
                  <a:lnTo>
                    <a:pt x="1583997" y="450762"/>
                  </a:lnTo>
                  <a:lnTo>
                    <a:pt x="2742963" y="450762"/>
                  </a:lnTo>
                  <a:lnTo>
                    <a:pt x="2749768" y="450762"/>
                  </a:lnTo>
                  <a:lnTo>
                    <a:pt x="2756345" y="451442"/>
                  </a:lnTo>
                  <a:lnTo>
                    <a:pt x="2762922" y="452349"/>
                  </a:lnTo>
                  <a:lnTo>
                    <a:pt x="2769499" y="453483"/>
                  </a:lnTo>
                  <a:lnTo>
                    <a:pt x="2775623" y="455070"/>
                  </a:lnTo>
                  <a:lnTo>
                    <a:pt x="2782200" y="456884"/>
                  </a:lnTo>
                  <a:lnTo>
                    <a:pt x="2788097" y="458925"/>
                  </a:lnTo>
                  <a:lnTo>
                    <a:pt x="2793994" y="461192"/>
                  </a:lnTo>
                  <a:lnTo>
                    <a:pt x="2799891" y="463686"/>
                  </a:lnTo>
                  <a:lnTo>
                    <a:pt x="2805788" y="466634"/>
                  </a:lnTo>
                  <a:lnTo>
                    <a:pt x="2811231" y="470035"/>
                  </a:lnTo>
                  <a:lnTo>
                    <a:pt x="2816675" y="473436"/>
                  </a:lnTo>
                  <a:lnTo>
                    <a:pt x="2821664" y="477064"/>
                  </a:lnTo>
                  <a:lnTo>
                    <a:pt x="2826654" y="480919"/>
                  </a:lnTo>
                  <a:lnTo>
                    <a:pt x="2831417" y="485000"/>
                  </a:lnTo>
                  <a:lnTo>
                    <a:pt x="2835953" y="489535"/>
                  </a:lnTo>
                  <a:lnTo>
                    <a:pt x="2840489" y="494070"/>
                  </a:lnTo>
                  <a:lnTo>
                    <a:pt x="2844571" y="498831"/>
                  </a:lnTo>
                  <a:lnTo>
                    <a:pt x="2848427" y="504046"/>
                  </a:lnTo>
                  <a:lnTo>
                    <a:pt x="2852056" y="509261"/>
                  </a:lnTo>
                  <a:lnTo>
                    <a:pt x="2855685" y="514249"/>
                  </a:lnTo>
                  <a:lnTo>
                    <a:pt x="2858860" y="520145"/>
                  </a:lnTo>
                  <a:lnTo>
                    <a:pt x="2861809" y="525813"/>
                  </a:lnTo>
                  <a:lnTo>
                    <a:pt x="2864530" y="531482"/>
                  </a:lnTo>
                  <a:lnTo>
                    <a:pt x="2866798" y="537377"/>
                  </a:lnTo>
                  <a:lnTo>
                    <a:pt x="2869066" y="543726"/>
                  </a:lnTo>
                  <a:lnTo>
                    <a:pt x="2870881" y="549848"/>
                  </a:lnTo>
                  <a:lnTo>
                    <a:pt x="2872015" y="556423"/>
                  </a:lnTo>
                  <a:lnTo>
                    <a:pt x="2873375" y="562772"/>
                  </a:lnTo>
                  <a:lnTo>
                    <a:pt x="2874056" y="569348"/>
                  </a:lnTo>
                  <a:lnTo>
                    <a:pt x="2874736" y="575923"/>
                  </a:lnTo>
                  <a:lnTo>
                    <a:pt x="2874963" y="582725"/>
                  </a:lnTo>
                  <a:lnTo>
                    <a:pt x="2874963" y="2311400"/>
                  </a:lnTo>
                  <a:lnTo>
                    <a:pt x="0" y="2311400"/>
                  </a:lnTo>
                  <a:lnTo>
                    <a:pt x="0" y="582725"/>
                  </a:lnTo>
                  <a:lnTo>
                    <a:pt x="227" y="575923"/>
                  </a:lnTo>
                  <a:lnTo>
                    <a:pt x="680" y="569348"/>
                  </a:lnTo>
                  <a:lnTo>
                    <a:pt x="1588" y="562772"/>
                  </a:lnTo>
                  <a:lnTo>
                    <a:pt x="2722" y="556423"/>
                  </a:lnTo>
                  <a:lnTo>
                    <a:pt x="4082" y="549848"/>
                  </a:lnTo>
                  <a:lnTo>
                    <a:pt x="5897" y="543726"/>
                  </a:lnTo>
                  <a:lnTo>
                    <a:pt x="7938" y="537377"/>
                  </a:lnTo>
                  <a:lnTo>
                    <a:pt x="10206" y="531482"/>
                  </a:lnTo>
                  <a:lnTo>
                    <a:pt x="13154" y="525813"/>
                  </a:lnTo>
                  <a:lnTo>
                    <a:pt x="16103" y="520145"/>
                  </a:lnTo>
                  <a:lnTo>
                    <a:pt x="19051" y="514249"/>
                  </a:lnTo>
                  <a:lnTo>
                    <a:pt x="22453" y="509261"/>
                  </a:lnTo>
                  <a:lnTo>
                    <a:pt x="26309" y="504046"/>
                  </a:lnTo>
                  <a:lnTo>
                    <a:pt x="30165" y="498831"/>
                  </a:lnTo>
                  <a:lnTo>
                    <a:pt x="34474" y="494070"/>
                  </a:lnTo>
                  <a:lnTo>
                    <a:pt x="38783" y="489535"/>
                  </a:lnTo>
                  <a:lnTo>
                    <a:pt x="43319" y="485000"/>
                  </a:lnTo>
                  <a:lnTo>
                    <a:pt x="48082" y="480919"/>
                  </a:lnTo>
                  <a:lnTo>
                    <a:pt x="53072" y="477064"/>
                  </a:lnTo>
                  <a:lnTo>
                    <a:pt x="58288" y="473436"/>
                  </a:lnTo>
                  <a:lnTo>
                    <a:pt x="63732" y="470035"/>
                  </a:lnTo>
                  <a:lnTo>
                    <a:pt x="69175" y="466634"/>
                  </a:lnTo>
                  <a:lnTo>
                    <a:pt x="74845" y="463686"/>
                  </a:lnTo>
                  <a:lnTo>
                    <a:pt x="80742" y="461192"/>
                  </a:lnTo>
                  <a:lnTo>
                    <a:pt x="86866" y="458925"/>
                  </a:lnTo>
                  <a:lnTo>
                    <a:pt x="92763" y="456884"/>
                  </a:lnTo>
                  <a:lnTo>
                    <a:pt x="99340" y="455070"/>
                  </a:lnTo>
                  <a:lnTo>
                    <a:pt x="105464" y="453483"/>
                  </a:lnTo>
                  <a:lnTo>
                    <a:pt x="112041" y="452349"/>
                  </a:lnTo>
                  <a:lnTo>
                    <a:pt x="118618" y="451442"/>
                  </a:lnTo>
                  <a:lnTo>
                    <a:pt x="125195" y="450762"/>
                  </a:lnTo>
                  <a:lnTo>
                    <a:pt x="132000" y="450762"/>
                  </a:lnTo>
                  <a:lnTo>
                    <a:pt x="1290739" y="450762"/>
                  </a:lnTo>
                  <a:lnTo>
                    <a:pt x="1290739" y="43761"/>
                  </a:lnTo>
                  <a:lnTo>
                    <a:pt x="1290966" y="39453"/>
                  </a:lnTo>
                  <a:lnTo>
                    <a:pt x="1291647" y="34919"/>
                  </a:lnTo>
                  <a:lnTo>
                    <a:pt x="1292781" y="30837"/>
                  </a:lnTo>
                  <a:lnTo>
                    <a:pt x="1294368" y="26756"/>
                  </a:lnTo>
                  <a:lnTo>
                    <a:pt x="1296183" y="22901"/>
                  </a:lnTo>
                  <a:lnTo>
                    <a:pt x="1298224" y="19273"/>
                  </a:lnTo>
                  <a:lnTo>
                    <a:pt x="1300719" y="15872"/>
                  </a:lnTo>
                  <a:lnTo>
                    <a:pt x="1303667" y="12698"/>
                  </a:lnTo>
                  <a:lnTo>
                    <a:pt x="1306842" y="9750"/>
                  </a:lnTo>
                  <a:lnTo>
                    <a:pt x="1310018" y="7483"/>
                  </a:lnTo>
                  <a:lnTo>
                    <a:pt x="1313647" y="5215"/>
                  </a:lnTo>
                  <a:lnTo>
                    <a:pt x="1317729" y="3401"/>
                  </a:lnTo>
                  <a:lnTo>
                    <a:pt x="1321811" y="1814"/>
                  </a:lnTo>
                  <a:lnTo>
                    <a:pt x="1325894" y="681"/>
                  </a:lnTo>
                  <a:lnTo>
                    <a:pt x="133043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</a:endParaRPr>
            </a:p>
          </p:txBody>
        </p:sp>
      </p:grpSp>
      <p:sp>
        <p:nvSpPr>
          <p:cNvPr id="34" name="文本框 33"/>
          <p:cNvSpPr txBox="1"/>
          <p:nvPr/>
        </p:nvSpPr>
        <p:spPr>
          <a:xfrm>
            <a:off x="1153545" y="2678378"/>
            <a:ext cx="3342255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</a:p>
        </p:txBody>
      </p:sp>
      <p:sp>
        <p:nvSpPr>
          <p:cNvPr id="35" name="矩形 34"/>
          <p:cNvSpPr/>
          <p:nvPr/>
        </p:nvSpPr>
        <p:spPr>
          <a:xfrm>
            <a:off x="1153545" y="2202408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1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36" name="文本框 35"/>
          <p:cNvSpPr txBox="1"/>
          <p:nvPr/>
        </p:nvSpPr>
        <p:spPr>
          <a:xfrm>
            <a:off x="1153545" y="4830927"/>
            <a:ext cx="3570855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</a:p>
        </p:txBody>
      </p:sp>
      <p:sp>
        <p:nvSpPr>
          <p:cNvPr id="37" name="矩形 36"/>
          <p:cNvSpPr/>
          <p:nvPr/>
        </p:nvSpPr>
        <p:spPr>
          <a:xfrm>
            <a:off x="1153545" y="4354957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16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38" name="文本框 37"/>
          <p:cNvSpPr txBox="1"/>
          <p:nvPr/>
        </p:nvSpPr>
        <p:spPr>
          <a:xfrm>
            <a:off x="7801595" y="2678378"/>
            <a:ext cx="3476006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</a:p>
        </p:txBody>
      </p:sp>
      <p:sp>
        <p:nvSpPr>
          <p:cNvPr id="39" name="矩形 38"/>
          <p:cNvSpPr/>
          <p:nvPr/>
        </p:nvSpPr>
        <p:spPr>
          <a:xfrm>
            <a:off x="7801594" y="2202408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1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40" name="文本框 39"/>
          <p:cNvSpPr txBox="1"/>
          <p:nvPr/>
        </p:nvSpPr>
        <p:spPr>
          <a:xfrm>
            <a:off x="7903195" y="4830927"/>
            <a:ext cx="3488705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</a:p>
        </p:txBody>
      </p:sp>
      <p:sp>
        <p:nvSpPr>
          <p:cNvPr id="41" name="矩形 40"/>
          <p:cNvSpPr/>
          <p:nvPr/>
        </p:nvSpPr>
        <p:spPr>
          <a:xfrm>
            <a:off x="7903195" y="4354957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18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42" name="文本框 41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19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应用前景</a:t>
            </a:r>
          </a:p>
        </p:txBody>
      </p:sp>
      <p:sp>
        <p:nvSpPr>
          <p:cNvPr id="43" name="文本框 42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19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44" name="矩形 43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2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21"/>
                <a:stretch>
                  <a:fillRect/>
                </a:stretch>
              </a:blipFill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4000">
        <p15:prstTrans prst="pageCurlDouble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 tmFilter="0,0; .5, 1; 1, 1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 tmFilter="0,0; .5, 1; 1, 1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 tmFilter="0,0; .5, 1; 1, 1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 tmFilter="0,0; .5, 1; 1, 1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 tmFilter="0,0; .5, 1; 1, 1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 tmFilter="0,0; .5, 1; 1, 1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 tmFilter="0,0; .5, 1; 1, 1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 tmFilter="0,0; .5, 1; 1, 1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4" grpId="1"/>
      <p:bldP spid="35" grpId="0"/>
      <p:bldP spid="36" grpId="0"/>
      <p:bldP spid="36" grpId="1"/>
      <p:bldP spid="37" grpId="0"/>
      <p:bldP spid="38" grpId="0"/>
      <p:bldP spid="38" grpId="1"/>
      <p:bldP spid="39" grpId="0"/>
      <p:bldP spid="40" grpId="0"/>
      <p:bldP spid="40" grpId="1"/>
      <p:bldP spid="41" grpId="0"/>
      <p:bldP spid="42" grpId="0"/>
      <p:bldP spid="43" grpId="0"/>
      <p:bldP spid="44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11"/>
          <p:cNvGrpSpPr/>
          <p:nvPr/>
        </p:nvGrpSpPr>
        <p:grpSpPr>
          <a:xfrm rot="20940417">
            <a:off x="1591301" y="3340592"/>
            <a:ext cx="8750301" cy="437040"/>
            <a:chOff x="1727200" y="3090863"/>
            <a:chExt cx="8750301" cy="663575"/>
          </a:xfrm>
        </p:grpSpPr>
        <p:sp>
          <p:nvSpPr>
            <p:cNvPr id="7" name="Freeform 5"/>
            <p:cNvSpPr/>
            <p:nvPr/>
          </p:nvSpPr>
          <p:spPr bwMode="auto">
            <a:xfrm>
              <a:off x="3338513" y="3133725"/>
              <a:ext cx="33338" cy="34925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0 h 8"/>
                <a:gd name="T4" fmla="*/ 0 w 8"/>
                <a:gd name="T5" fmla="*/ 8 h 8"/>
                <a:gd name="T6" fmla="*/ 8 w 8"/>
                <a:gd name="T7" fmla="*/ 8 h 8"/>
                <a:gd name="T8" fmla="*/ 8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8" y="8"/>
                  </a:cubicBezTo>
                  <a:cubicBezTo>
                    <a:pt x="8" y="5"/>
                    <a:pt x="8" y="3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6"/>
            <p:cNvSpPr/>
            <p:nvPr/>
          </p:nvSpPr>
          <p:spPr bwMode="auto">
            <a:xfrm>
              <a:off x="7089775" y="3121025"/>
              <a:ext cx="692150" cy="460375"/>
            </a:xfrm>
            <a:custGeom>
              <a:avLst/>
              <a:gdLst>
                <a:gd name="T0" fmla="*/ 10 w 163"/>
                <a:gd name="T1" fmla="*/ 69 h 107"/>
                <a:gd name="T2" fmla="*/ 7 w 163"/>
                <a:gd name="T3" fmla="*/ 77 h 107"/>
                <a:gd name="T4" fmla="*/ 19 w 163"/>
                <a:gd name="T5" fmla="*/ 80 h 107"/>
                <a:gd name="T6" fmla="*/ 21 w 163"/>
                <a:gd name="T7" fmla="*/ 84 h 107"/>
                <a:gd name="T8" fmla="*/ 22 w 163"/>
                <a:gd name="T9" fmla="*/ 84 h 107"/>
                <a:gd name="T10" fmla="*/ 32 w 163"/>
                <a:gd name="T11" fmla="*/ 88 h 107"/>
                <a:gd name="T12" fmla="*/ 28 w 163"/>
                <a:gd name="T13" fmla="*/ 83 h 107"/>
                <a:gd name="T14" fmla="*/ 41 w 163"/>
                <a:gd name="T15" fmla="*/ 69 h 107"/>
                <a:gd name="T16" fmla="*/ 49 w 163"/>
                <a:gd name="T17" fmla="*/ 73 h 107"/>
                <a:gd name="T18" fmla="*/ 53 w 163"/>
                <a:gd name="T19" fmla="*/ 55 h 107"/>
                <a:gd name="T20" fmla="*/ 56 w 163"/>
                <a:gd name="T21" fmla="*/ 55 h 107"/>
                <a:gd name="T22" fmla="*/ 89 w 163"/>
                <a:gd name="T23" fmla="*/ 62 h 107"/>
                <a:gd name="T24" fmla="*/ 94 w 163"/>
                <a:gd name="T25" fmla="*/ 54 h 107"/>
                <a:gd name="T26" fmla="*/ 94 w 163"/>
                <a:gd name="T27" fmla="*/ 55 h 107"/>
                <a:gd name="T28" fmla="*/ 110 w 163"/>
                <a:gd name="T29" fmla="*/ 62 h 107"/>
                <a:gd name="T30" fmla="*/ 112 w 163"/>
                <a:gd name="T31" fmla="*/ 45 h 107"/>
                <a:gd name="T32" fmla="*/ 129 w 163"/>
                <a:gd name="T33" fmla="*/ 47 h 107"/>
                <a:gd name="T34" fmla="*/ 125 w 163"/>
                <a:gd name="T35" fmla="*/ 62 h 107"/>
                <a:gd name="T36" fmla="*/ 113 w 163"/>
                <a:gd name="T37" fmla="*/ 77 h 107"/>
                <a:gd name="T38" fmla="*/ 97 w 163"/>
                <a:gd name="T39" fmla="*/ 69 h 107"/>
                <a:gd name="T40" fmla="*/ 89 w 163"/>
                <a:gd name="T41" fmla="*/ 91 h 107"/>
                <a:gd name="T42" fmla="*/ 68 w 163"/>
                <a:gd name="T43" fmla="*/ 88 h 107"/>
                <a:gd name="T44" fmla="*/ 85 w 163"/>
                <a:gd name="T45" fmla="*/ 80 h 107"/>
                <a:gd name="T46" fmla="*/ 44 w 163"/>
                <a:gd name="T47" fmla="*/ 84 h 107"/>
                <a:gd name="T48" fmla="*/ 52 w 163"/>
                <a:gd name="T49" fmla="*/ 106 h 107"/>
                <a:gd name="T50" fmla="*/ 72 w 163"/>
                <a:gd name="T51" fmla="*/ 91 h 107"/>
                <a:gd name="T52" fmla="*/ 72 w 163"/>
                <a:gd name="T53" fmla="*/ 106 h 107"/>
                <a:gd name="T54" fmla="*/ 81 w 163"/>
                <a:gd name="T55" fmla="*/ 99 h 107"/>
                <a:gd name="T56" fmla="*/ 109 w 163"/>
                <a:gd name="T57" fmla="*/ 88 h 107"/>
                <a:gd name="T58" fmla="*/ 150 w 163"/>
                <a:gd name="T59" fmla="*/ 106 h 107"/>
                <a:gd name="T60" fmla="*/ 162 w 163"/>
                <a:gd name="T61" fmla="*/ 88 h 107"/>
                <a:gd name="T62" fmla="*/ 154 w 163"/>
                <a:gd name="T63" fmla="*/ 80 h 107"/>
                <a:gd name="T64" fmla="*/ 154 w 163"/>
                <a:gd name="T65" fmla="*/ 66 h 107"/>
                <a:gd name="T66" fmla="*/ 141 w 163"/>
                <a:gd name="T67" fmla="*/ 51 h 107"/>
                <a:gd name="T68" fmla="*/ 150 w 163"/>
                <a:gd name="T69" fmla="*/ 47 h 107"/>
                <a:gd name="T70" fmla="*/ 146 w 163"/>
                <a:gd name="T71" fmla="*/ 29 h 107"/>
                <a:gd name="T72" fmla="*/ 158 w 163"/>
                <a:gd name="T73" fmla="*/ 25 h 107"/>
                <a:gd name="T74" fmla="*/ 137 w 163"/>
                <a:gd name="T75" fmla="*/ 7 h 107"/>
                <a:gd name="T76" fmla="*/ 129 w 163"/>
                <a:gd name="T77" fmla="*/ 14 h 107"/>
                <a:gd name="T78" fmla="*/ 121 w 163"/>
                <a:gd name="T79" fmla="*/ 22 h 107"/>
                <a:gd name="T80" fmla="*/ 109 w 163"/>
                <a:gd name="T81" fmla="*/ 36 h 107"/>
                <a:gd name="T82" fmla="*/ 109 w 163"/>
                <a:gd name="T83" fmla="*/ 18 h 107"/>
                <a:gd name="T84" fmla="*/ 101 w 163"/>
                <a:gd name="T85" fmla="*/ 7 h 107"/>
                <a:gd name="T86" fmla="*/ 76 w 163"/>
                <a:gd name="T87" fmla="*/ 25 h 107"/>
                <a:gd name="T88" fmla="*/ 93 w 163"/>
                <a:gd name="T89" fmla="*/ 11 h 107"/>
                <a:gd name="T90" fmla="*/ 68 w 163"/>
                <a:gd name="T91" fmla="*/ 0 h 107"/>
                <a:gd name="T92" fmla="*/ 64 w 163"/>
                <a:gd name="T93" fmla="*/ 14 h 107"/>
                <a:gd name="T94" fmla="*/ 56 w 163"/>
                <a:gd name="T95" fmla="*/ 3 h 107"/>
                <a:gd name="T96" fmla="*/ 44 w 163"/>
                <a:gd name="T97" fmla="*/ 29 h 107"/>
                <a:gd name="T98" fmla="*/ 35 w 163"/>
                <a:gd name="T99" fmla="*/ 48 h 107"/>
                <a:gd name="T100" fmla="*/ 29 w 163"/>
                <a:gd name="T101" fmla="*/ 51 h 107"/>
                <a:gd name="T102" fmla="*/ 21 w 163"/>
                <a:gd name="T103" fmla="*/ 51 h 107"/>
                <a:gd name="T104" fmla="*/ 16 w 163"/>
                <a:gd name="T105" fmla="*/ 44 h 107"/>
                <a:gd name="T106" fmla="*/ 32 w 163"/>
                <a:gd name="T107" fmla="*/ 40 h 107"/>
                <a:gd name="T108" fmla="*/ 20 w 163"/>
                <a:gd name="T109" fmla="*/ 14 h 107"/>
                <a:gd name="T110" fmla="*/ 3 w 163"/>
                <a:gd name="T111" fmla="*/ 25 h 107"/>
                <a:gd name="T112" fmla="*/ 16 w 163"/>
                <a:gd name="T113" fmla="*/ 25 h 107"/>
                <a:gd name="T114" fmla="*/ 3 w 163"/>
                <a:gd name="T115" fmla="*/ 33 h 107"/>
                <a:gd name="T116" fmla="*/ 7 w 163"/>
                <a:gd name="T117" fmla="*/ 44 h 107"/>
                <a:gd name="T118" fmla="*/ 3 w 163"/>
                <a:gd name="T119" fmla="*/ 58 h 107"/>
                <a:gd name="T120" fmla="*/ 3 w 163"/>
                <a:gd name="T121" fmla="*/ 58 h 107"/>
                <a:gd name="T122" fmla="*/ 1 w 163"/>
                <a:gd name="T123" fmla="*/ 62 h 107"/>
                <a:gd name="T124" fmla="*/ 10 w 163"/>
                <a:gd name="T125" fmla="*/ 6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3" h="107">
                  <a:moveTo>
                    <a:pt x="10" y="69"/>
                  </a:moveTo>
                  <a:cubicBezTo>
                    <a:pt x="8" y="71"/>
                    <a:pt x="5" y="73"/>
                    <a:pt x="7" y="77"/>
                  </a:cubicBezTo>
                  <a:cubicBezTo>
                    <a:pt x="15" y="75"/>
                    <a:pt x="18" y="77"/>
                    <a:pt x="19" y="80"/>
                  </a:cubicBezTo>
                  <a:cubicBezTo>
                    <a:pt x="20" y="81"/>
                    <a:pt x="21" y="82"/>
                    <a:pt x="21" y="84"/>
                  </a:cubicBezTo>
                  <a:cubicBezTo>
                    <a:pt x="21" y="84"/>
                    <a:pt x="21" y="84"/>
                    <a:pt x="22" y="84"/>
                  </a:cubicBezTo>
                  <a:cubicBezTo>
                    <a:pt x="23" y="87"/>
                    <a:pt x="26" y="89"/>
                    <a:pt x="32" y="88"/>
                  </a:cubicBezTo>
                  <a:cubicBezTo>
                    <a:pt x="31" y="86"/>
                    <a:pt x="30" y="84"/>
                    <a:pt x="28" y="83"/>
                  </a:cubicBezTo>
                  <a:cubicBezTo>
                    <a:pt x="34" y="80"/>
                    <a:pt x="35" y="72"/>
                    <a:pt x="41" y="69"/>
                  </a:cubicBezTo>
                  <a:cubicBezTo>
                    <a:pt x="42" y="73"/>
                    <a:pt x="48" y="78"/>
                    <a:pt x="49" y="73"/>
                  </a:cubicBezTo>
                  <a:cubicBezTo>
                    <a:pt x="39" y="67"/>
                    <a:pt x="49" y="63"/>
                    <a:pt x="53" y="55"/>
                  </a:cubicBezTo>
                  <a:cubicBezTo>
                    <a:pt x="54" y="55"/>
                    <a:pt x="55" y="55"/>
                    <a:pt x="56" y="55"/>
                  </a:cubicBezTo>
                  <a:cubicBezTo>
                    <a:pt x="65" y="59"/>
                    <a:pt x="73" y="64"/>
                    <a:pt x="89" y="62"/>
                  </a:cubicBezTo>
                  <a:cubicBezTo>
                    <a:pt x="87" y="56"/>
                    <a:pt x="90" y="55"/>
                    <a:pt x="94" y="54"/>
                  </a:cubicBezTo>
                  <a:cubicBezTo>
                    <a:pt x="94" y="54"/>
                    <a:pt x="94" y="54"/>
                    <a:pt x="94" y="55"/>
                  </a:cubicBezTo>
                  <a:cubicBezTo>
                    <a:pt x="107" y="50"/>
                    <a:pt x="97" y="67"/>
                    <a:pt x="110" y="62"/>
                  </a:cubicBezTo>
                  <a:cubicBezTo>
                    <a:pt x="113" y="54"/>
                    <a:pt x="114" y="51"/>
                    <a:pt x="112" y="45"/>
                  </a:cubicBezTo>
                  <a:cubicBezTo>
                    <a:pt x="119" y="46"/>
                    <a:pt x="123" y="45"/>
                    <a:pt x="129" y="47"/>
                  </a:cubicBezTo>
                  <a:cubicBezTo>
                    <a:pt x="130" y="54"/>
                    <a:pt x="124" y="55"/>
                    <a:pt x="125" y="62"/>
                  </a:cubicBezTo>
                  <a:cubicBezTo>
                    <a:pt x="121" y="67"/>
                    <a:pt x="114" y="69"/>
                    <a:pt x="113" y="77"/>
                  </a:cubicBezTo>
                  <a:cubicBezTo>
                    <a:pt x="107" y="75"/>
                    <a:pt x="110" y="65"/>
                    <a:pt x="97" y="69"/>
                  </a:cubicBezTo>
                  <a:cubicBezTo>
                    <a:pt x="102" y="84"/>
                    <a:pt x="88" y="81"/>
                    <a:pt x="89" y="91"/>
                  </a:cubicBezTo>
                  <a:cubicBezTo>
                    <a:pt x="77" y="94"/>
                    <a:pt x="78" y="86"/>
                    <a:pt x="68" y="88"/>
                  </a:cubicBezTo>
                  <a:cubicBezTo>
                    <a:pt x="69" y="81"/>
                    <a:pt x="75" y="79"/>
                    <a:pt x="85" y="80"/>
                  </a:cubicBezTo>
                  <a:cubicBezTo>
                    <a:pt x="74" y="61"/>
                    <a:pt x="61" y="86"/>
                    <a:pt x="44" y="84"/>
                  </a:cubicBezTo>
                  <a:cubicBezTo>
                    <a:pt x="50" y="89"/>
                    <a:pt x="46" y="101"/>
                    <a:pt x="52" y="106"/>
                  </a:cubicBezTo>
                  <a:cubicBezTo>
                    <a:pt x="60" y="102"/>
                    <a:pt x="66" y="97"/>
                    <a:pt x="72" y="91"/>
                  </a:cubicBezTo>
                  <a:cubicBezTo>
                    <a:pt x="85" y="94"/>
                    <a:pt x="69" y="99"/>
                    <a:pt x="72" y="106"/>
                  </a:cubicBezTo>
                  <a:cubicBezTo>
                    <a:pt x="79" y="107"/>
                    <a:pt x="80" y="103"/>
                    <a:pt x="81" y="99"/>
                  </a:cubicBezTo>
                  <a:cubicBezTo>
                    <a:pt x="97" y="101"/>
                    <a:pt x="102" y="93"/>
                    <a:pt x="109" y="88"/>
                  </a:cubicBezTo>
                  <a:cubicBezTo>
                    <a:pt x="121" y="95"/>
                    <a:pt x="128" y="107"/>
                    <a:pt x="150" y="106"/>
                  </a:cubicBezTo>
                  <a:cubicBezTo>
                    <a:pt x="153" y="100"/>
                    <a:pt x="149" y="86"/>
                    <a:pt x="162" y="88"/>
                  </a:cubicBezTo>
                  <a:cubicBezTo>
                    <a:pt x="163" y="83"/>
                    <a:pt x="155" y="82"/>
                    <a:pt x="154" y="80"/>
                  </a:cubicBezTo>
                  <a:cubicBezTo>
                    <a:pt x="152" y="76"/>
                    <a:pt x="156" y="70"/>
                    <a:pt x="154" y="66"/>
                  </a:cubicBezTo>
                  <a:cubicBezTo>
                    <a:pt x="152" y="62"/>
                    <a:pt x="142" y="59"/>
                    <a:pt x="141" y="51"/>
                  </a:cubicBezTo>
                  <a:cubicBezTo>
                    <a:pt x="140" y="47"/>
                    <a:pt x="148" y="49"/>
                    <a:pt x="150" y="47"/>
                  </a:cubicBezTo>
                  <a:cubicBezTo>
                    <a:pt x="153" y="42"/>
                    <a:pt x="142" y="38"/>
                    <a:pt x="146" y="29"/>
                  </a:cubicBezTo>
                  <a:cubicBezTo>
                    <a:pt x="146" y="25"/>
                    <a:pt x="153" y="26"/>
                    <a:pt x="158" y="25"/>
                  </a:cubicBezTo>
                  <a:cubicBezTo>
                    <a:pt x="161" y="10"/>
                    <a:pt x="144" y="13"/>
                    <a:pt x="137" y="7"/>
                  </a:cubicBezTo>
                  <a:cubicBezTo>
                    <a:pt x="134" y="9"/>
                    <a:pt x="130" y="10"/>
                    <a:pt x="129" y="14"/>
                  </a:cubicBezTo>
                  <a:cubicBezTo>
                    <a:pt x="126" y="16"/>
                    <a:pt x="124" y="20"/>
                    <a:pt x="121" y="22"/>
                  </a:cubicBezTo>
                  <a:cubicBezTo>
                    <a:pt x="116" y="26"/>
                    <a:pt x="108" y="27"/>
                    <a:pt x="109" y="36"/>
                  </a:cubicBezTo>
                  <a:cubicBezTo>
                    <a:pt x="97" y="33"/>
                    <a:pt x="111" y="25"/>
                    <a:pt x="109" y="18"/>
                  </a:cubicBezTo>
                  <a:cubicBezTo>
                    <a:pt x="105" y="15"/>
                    <a:pt x="103" y="11"/>
                    <a:pt x="101" y="7"/>
                  </a:cubicBezTo>
                  <a:cubicBezTo>
                    <a:pt x="88" y="9"/>
                    <a:pt x="98" y="31"/>
                    <a:pt x="76" y="25"/>
                  </a:cubicBezTo>
                  <a:cubicBezTo>
                    <a:pt x="71" y="11"/>
                    <a:pt x="88" y="16"/>
                    <a:pt x="93" y="11"/>
                  </a:cubicBezTo>
                  <a:cubicBezTo>
                    <a:pt x="90" y="2"/>
                    <a:pt x="77" y="3"/>
                    <a:pt x="68" y="0"/>
                  </a:cubicBezTo>
                  <a:cubicBezTo>
                    <a:pt x="65" y="3"/>
                    <a:pt x="64" y="8"/>
                    <a:pt x="64" y="14"/>
                  </a:cubicBezTo>
                  <a:cubicBezTo>
                    <a:pt x="61" y="12"/>
                    <a:pt x="58" y="8"/>
                    <a:pt x="56" y="3"/>
                  </a:cubicBezTo>
                  <a:cubicBezTo>
                    <a:pt x="45" y="7"/>
                    <a:pt x="52" y="22"/>
                    <a:pt x="44" y="29"/>
                  </a:cubicBezTo>
                  <a:cubicBezTo>
                    <a:pt x="40" y="33"/>
                    <a:pt x="35" y="36"/>
                    <a:pt x="35" y="48"/>
                  </a:cubicBezTo>
                  <a:cubicBezTo>
                    <a:pt x="34" y="49"/>
                    <a:pt x="32" y="51"/>
                    <a:pt x="29" y="51"/>
                  </a:cubicBezTo>
                  <a:cubicBezTo>
                    <a:pt x="29" y="51"/>
                    <a:pt x="22" y="44"/>
                    <a:pt x="21" y="51"/>
                  </a:cubicBezTo>
                  <a:cubicBezTo>
                    <a:pt x="19" y="49"/>
                    <a:pt x="17" y="47"/>
                    <a:pt x="16" y="44"/>
                  </a:cubicBezTo>
                  <a:cubicBezTo>
                    <a:pt x="17" y="39"/>
                    <a:pt x="26" y="41"/>
                    <a:pt x="32" y="40"/>
                  </a:cubicBezTo>
                  <a:cubicBezTo>
                    <a:pt x="30" y="30"/>
                    <a:pt x="22" y="24"/>
                    <a:pt x="20" y="14"/>
                  </a:cubicBezTo>
                  <a:cubicBezTo>
                    <a:pt x="7" y="11"/>
                    <a:pt x="14" y="26"/>
                    <a:pt x="3" y="25"/>
                  </a:cubicBezTo>
                  <a:cubicBezTo>
                    <a:pt x="6" y="32"/>
                    <a:pt x="11" y="26"/>
                    <a:pt x="16" y="25"/>
                  </a:cubicBezTo>
                  <a:cubicBezTo>
                    <a:pt x="17" y="33"/>
                    <a:pt x="10" y="32"/>
                    <a:pt x="3" y="33"/>
                  </a:cubicBezTo>
                  <a:cubicBezTo>
                    <a:pt x="2" y="39"/>
                    <a:pt x="7" y="39"/>
                    <a:pt x="7" y="44"/>
                  </a:cubicBezTo>
                  <a:cubicBezTo>
                    <a:pt x="8" y="47"/>
                    <a:pt x="0" y="52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2" y="59"/>
                    <a:pt x="1" y="60"/>
                    <a:pt x="1" y="62"/>
                  </a:cubicBezTo>
                  <a:cubicBezTo>
                    <a:pt x="4" y="64"/>
                    <a:pt x="7" y="67"/>
                    <a:pt x="10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7751763" y="3094038"/>
              <a:ext cx="2725738" cy="531813"/>
            </a:xfrm>
            <a:custGeom>
              <a:avLst/>
              <a:gdLst>
                <a:gd name="T0" fmla="*/ 79 w 643"/>
                <a:gd name="T1" fmla="*/ 83 h 123"/>
                <a:gd name="T2" fmla="*/ 140 w 643"/>
                <a:gd name="T3" fmla="*/ 97 h 123"/>
                <a:gd name="T4" fmla="*/ 184 w 643"/>
                <a:gd name="T5" fmla="*/ 94 h 123"/>
                <a:gd name="T6" fmla="*/ 180 w 643"/>
                <a:gd name="T7" fmla="*/ 64 h 123"/>
                <a:gd name="T8" fmla="*/ 217 w 643"/>
                <a:gd name="T9" fmla="*/ 64 h 123"/>
                <a:gd name="T10" fmla="*/ 233 w 643"/>
                <a:gd name="T11" fmla="*/ 105 h 123"/>
                <a:gd name="T12" fmla="*/ 262 w 643"/>
                <a:gd name="T13" fmla="*/ 83 h 123"/>
                <a:gd name="T14" fmla="*/ 286 w 643"/>
                <a:gd name="T15" fmla="*/ 68 h 123"/>
                <a:gd name="T16" fmla="*/ 278 w 643"/>
                <a:gd name="T17" fmla="*/ 79 h 123"/>
                <a:gd name="T18" fmla="*/ 282 w 643"/>
                <a:gd name="T19" fmla="*/ 119 h 123"/>
                <a:gd name="T20" fmla="*/ 383 w 643"/>
                <a:gd name="T21" fmla="*/ 116 h 123"/>
                <a:gd name="T22" fmla="*/ 420 w 643"/>
                <a:gd name="T23" fmla="*/ 105 h 123"/>
                <a:gd name="T24" fmla="*/ 449 w 643"/>
                <a:gd name="T25" fmla="*/ 105 h 123"/>
                <a:gd name="T26" fmla="*/ 463 w 643"/>
                <a:gd name="T27" fmla="*/ 120 h 123"/>
                <a:gd name="T28" fmla="*/ 516 w 643"/>
                <a:gd name="T29" fmla="*/ 119 h 123"/>
                <a:gd name="T30" fmla="*/ 524 w 643"/>
                <a:gd name="T31" fmla="*/ 119 h 123"/>
                <a:gd name="T32" fmla="*/ 566 w 643"/>
                <a:gd name="T33" fmla="*/ 108 h 123"/>
                <a:gd name="T34" fmla="*/ 571 w 643"/>
                <a:gd name="T35" fmla="*/ 83 h 123"/>
                <a:gd name="T36" fmla="*/ 600 w 643"/>
                <a:gd name="T37" fmla="*/ 86 h 123"/>
                <a:gd name="T38" fmla="*/ 635 w 643"/>
                <a:gd name="T39" fmla="*/ 75 h 123"/>
                <a:gd name="T40" fmla="*/ 632 w 643"/>
                <a:gd name="T41" fmla="*/ 53 h 123"/>
                <a:gd name="T42" fmla="*/ 608 w 643"/>
                <a:gd name="T43" fmla="*/ 24 h 123"/>
                <a:gd name="T44" fmla="*/ 587 w 643"/>
                <a:gd name="T45" fmla="*/ 39 h 123"/>
                <a:gd name="T46" fmla="*/ 555 w 643"/>
                <a:gd name="T47" fmla="*/ 28 h 123"/>
                <a:gd name="T48" fmla="*/ 530 w 643"/>
                <a:gd name="T49" fmla="*/ 32 h 123"/>
                <a:gd name="T50" fmla="*/ 518 w 643"/>
                <a:gd name="T51" fmla="*/ 30 h 123"/>
                <a:gd name="T52" fmla="*/ 489 w 643"/>
                <a:gd name="T53" fmla="*/ 35 h 123"/>
                <a:gd name="T54" fmla="*/ 462 w 643"/>
                <a:gd name="T55" fmla="*/ 24 h 123"/>
                <a:gd name="T56" fmla="*/ 448 w 643"/>
                <a:gd name="T57" fmla="*/ 43 h 123"/>
                <a:gd name="T58" fmla="*/ 427 w 643"/>
                <a:gd name="T59" fmla="*/ 33 h 123"/>
                <a:gd name="T60" fmla="*/ 380 w 643"/>
                <a:gd name="T61" fmla="*/ 32 h 123"/>
                <a:gd name="T62" fmla="*/ 339 w 643"/>
                <a:gd name="T63" fmla="*/ 31 h 123"/>
                <a:gd name="T64" fmla="*/ 298 w 643"/>
                <a:gd name="T65" fmla="*/ 35 h 123"/>
                <a:gd name="T66" fmla="*/ 245 w 643"/>
                <a:gd name="T67" fmla="*/ 31 h 123"/>
                <a:gd name="T68" fmla="*/ 201 w 643"/>
                <a:gd name="T69" fmla="*/ 39 h 123"/>
                <a:gd name="T70" fmla="*/ 128 w 643"/>
                <a:gd name="T71" fmla="*/ 39 h 123"/>
                <a:gd name="T72" fmla="*/ 83 w 643"/>
                <a:gd name="T73" fmla="*/ 28 h 123"/>
                <a:gd name="T74" fmla="*/ 42 w 643"/>
                <a:gd name="T75" fmla="*/ 9 h 123"/>
                <a:gd name="T76" fmla="*/ 2 w 643"/>
                <a:gd name="T77" fmla="*/ 50 h 123"/>
                <a:gd name="T78" fmla="*/ 600 w 643"/>
                <a:gd name="T79" fmla="*/ 59 h 123"/>
                <a:gd name="T80" fmla="*/ 566 w 643"/>
                <a:gd name="T81" fmla="*/ 42 h 123"/>
                <a:gd name="T82" fmla="*/ 318 w 643"/>
                <a:gd name="T83" fmla="*/ 79 h 123"/>
                <a:gd name="T84" fmla="*/ 453 w 643"/>
                <a:gd name="T85" fmla="*/ 57 h 123"/>
                <a:gd name="T86" fmla="*/ 461 w 643"/>
                <a:gd name="T87" fmla="*/ 52 h 123"/>
                <a:gd name="T88" fmla="*/ 449 w 643"/>
                <a:gd name="T89" fmla="*/ 79 h 123"/>
                <a:gd name="T90" fmla="*/ 444 w 643"/>
                <a:gd name="T91" fmla="*/ 94 h 123"/>
                <a:gd name="T92" fmla="*/ 432 w 643"/>
                <a:gd name="T93" fmla="*/ 61 h 123"/>
                <a:gd name="T94" fmla="*/ 433 w 643"/>
                <a:gd name="T95" fmla="*/ 64 h 123"/>
                <a:gd name="T96" fmla="*/ 432 w 643"/>
                <a:gd name="T97" fmla="*/ 61 h 123"/>
                <a:gd name="T98" fmla="*/ 394 w 643"/>
                <a:gd name="T99" fmla="*/ 35 h 123"/>
                <a:gd name="T100" fmla="*/ 357 w 643"/>
                <a:gd name="T101" fmla="*/ 64 h 123"/>
                <a:gd name="T102" fmla="*/ 267 w 643"/>
                <a:gd name="T103" fmla="*/ 48 h 123"/>
                <a:gd name="T104" fmla="*/ 152 w 643"/>
                <a:gd name="T105" fmla="*/ 53 h 123"/>
                <a:gd name="T106" fmla="*/ 111 w 643"/>
                <a:gd name="T107" fmla="*/ 5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43" h="123">
                  <a:moveTo>
                    <a:pt x="18" y="75"/>
                  </a:moveTo>
                  <a:cubicBezTo>
                    <a:pt x="47" y="77"/>
                    <a:pt x="71" y="75"/>
                    <a:pt x="71" y="50"/>
                  </a:cubicBezTo>
                  <a:cubicBezTo>
                    <a:pt x="78" y="49"/>
                    <a:pt x="79" y="54"/>
                    <a:pt x="87" y="53"/>
                  </a:cubicBezTo>
                  <a:cubicBezTo>
                    <a:pt x="84" y="63"/>
                    <a:pt x="95" y="85"/>
                    <a:pt x="79" y="83"/>
                  </a:cubicBezTo>
                  <a:cubicBezTo>
                    <a:pt x="83" y="91"/>
                    <a:pt x="81" y="105"/>
                    <a:pt x="87" y="112"/>
                  </a:cubicBezTo>
                  <a:cubicBezTo>
                    <a:pt x="99" y="112"/>
                    <a:pt x="111" y="113"/>
                    <a:pt x="119" y="108"/>
                  </a:cubicBezTo>
                  <a:cubicBezTo>
                    <a:pt x="123" y="106"/>
                    <a:pt x="132" y="107"/>
                    <a:pt x="136" y="105"/>
                  </a:cubicBezTo>
                  <a:cubicBezTo>
                    <a:pt x="138" y="103"/>
                    <a:pt x="135" y="96"/>
                    <a:pt x="140" y="97"/>
                  </a:cubicBezTo>
                  <a:cubicBezTo>
                    <a:pt x="148" y="96"/>
                    <a:pt x="153" y="98"/>
                    <a:pt x="152" y="105"/>
                  </a:cubicBezTo>
                  <a:cubicBezTo>
                    <a:pt x="162" y="109"/>
                    <a:pt x="173" y="92"/>
                    <a:pt x="172" y="108"/>
                  </a:cubicBezTo>
                  <a:cubicBezTo>
                    <a:pt x="176" y="106"/>
                    <a:pt x="181" y="104"/>
                    <a:pt x="189" y="105"/>
                  </a:cubicBezTo>
                  <a:cubicBezTo>
                    <a:pt x="191" y="99"/>
                    <a:pt x="183" y="98"/>
                    <a:pt x="184" y="94"/>
                  </a:cubicBezTo>
                  <a:cubicBezTo>
                    <a:pt x="185" y="90"/>
                    <a:pt x="193" y="91"/>
                    <a:pt x="193" y="86"/>
                  </a:cubicBezTo>
                  <a:cubicBezTo>
                    <a:pt x="194" y="77"/>
                    <a:pt x="184" y="77"/>
                    <a:pt x="176" y="75"/>
                  </a:cubicBezTo>
                  <a:cubicBezTo>
                    <a:pt x="175" y="71"/>
                    <a:pt x="183" y="74"/>
                    <a:pt x="184" y="72"/>
                  </a:cubicBezTo>
                  <a:cubicBezTo>
                    <a:pt x="186" y="70"/>
                    <a:pt x="179" y="67"/>
                    <a:pt x="180" y="64"/>
                  </a:cubicBezTo>
                  <a:cubicBezTo>
                    <a:pt x="182" y="60"/>
                    <a:pt x="186" y="58"/>
                    <a:pt x="189" y="53"/>
                  </a:cubicBezTo>
                  <a:cubicBezTo>
                    <a:pt x="193" y="46"/>
                    <a:pt x="197" y="36"/>
                    <a:pt x="217" y="39"/>
                  </a:cubicBezTo>
                  <a:cubicBezTo>
                    <a:pt x="217" y="48"/>
                    <a:pt x="210" y="47"/>
                    <a:pt x="217" y="53"/>
                  </a:cubicBezTo>
                  <a:cubicBezTo>
                    <a:pt x="221" y="57"/>
                    <a:pt x="208" y="65"/>
                    <a:pt x="217" y="64"/>
                  </a:cubicBezTo>
                  <a:cubicBezTo>
                    <a:pt x="218" y="69"/>
                    <a:pt x="210" y="66"/>
                    <a:pt x="209" y="68"/>
                  </a:cubicBezTo>
                  <a:cubicBezTo>
                    <a:pt x="204" y="74"/>
                    <a:pt x="210" y="90"/>
                    <a:pt x="201" y="94"/>
                  </a:cubicBezTo>
                  <a:cubicBezTo>
                    <a:pt x="203" y="97"/>
                    <a:pt x="205" y="100"/>
                    <a:pt x="205" y="105"/>
                  </a:cubicBezTo>
                  <a:cubicBezTo>
                    <a:pt x="215" y="103"/>
                    <a:pt x="231" y="123"/>
                    <a:pt x="233" y="105"/>
                  </a:cubicBezTo>
                  <a:cubicBezTo>
                    <a:pt x="240" y="104"/>
                    <a:pt x="242" y="109"/>
                    <a:pt x="249" y="108"/>
                  </a:cubicBezTo>
                  <a:cubicBezTo>
                    <a:pt x="245" y="99"/>
                    <a:pt x="256" y="97"/>
                    <a:pt x="262" y="90"/>
                  </a:cubicBezTo>
                  <a:cubicBezTo>
                    <a:pt x="260" y="85"/>
                    <a:pt x="256" y="92"/>
                    <a:pt x="249" y="90"/>
                  </a:cubicBezTo>
                  <a:cubicBezTo>
                    <a:pt x="248" y="82"/>
                    <a:pt x="255" y="83"/>
                    <a:pt x="262" y="83"/>
                  </a:cubicBezTo>
                  <a:cubicBezTo>
                    <a:pt x="262" y="76"/>
                    <a:pt x="259" y="72"/>
                    <a:pt x="255" y="69"/>
                  </a:cubicBezTo>
                  <a:cubicBezTo>
                    <a:pt x="260" y="68"/>
                    <a:pt x="257" y="60"/>
                    <a:pt x="263" y="60"/>
                  </a:cubicBezTo>
                  <a:cubicBezTo>
                    <a:pt x="262" y="63"/>
                    <a:pt x="262" y="66"/>
                    <a:pt x="266" y="68"/>
                  </a:cubicBezTo>
                  <a:cubicBezTo>
                    <a:pt x="276" y="68"/>
                    <a:pt x="278" y="61"/>
                    <a:pt x="286" y="68"/>
                  </a:cubicBezTo>
                  <a:cubicBezTo>
                    <a:pt x="298" y="69"/>
                    <a:pt x="300" y="59"/>
                    <a:pt x="307" y="55"/>
                  </a:cubicBezTo>
                  <a:cubicBezTo>
                    <a:pt x="305" y="65"/>
                    <a:pt x="320" y="70"/>
                    <a:pt x="314" y="77"/>
                  </a:cubicBezTo>
                  <a:cubicBezTo>
                    <a:pt x="312" y="75"/>
                    <a:pt x="310" y="72"/>
                    <a:pt x="310" y="68"/>
                  </a:cubicBezTo>
                  <a:cubicBezTo>
                    <a:pt x="295" y="68"/>
                    <a:pt x="287" y="74"/>
                    <a:pt x="278" y="79"/>
                  </a:cubicBezTo>
                  <a:cubicBezTo>
                    <a:pt x="275" y="89"/>
                    <a:pt x="286" y="86"/>
                    <a:pt x="286" y="94"/>
                  </a:cubicBezTo>
                  <a:cubicBezTo>
                    <a:pt x="283" y="92"/>
                    <a:pt x="279" y="90"/>
                    <a:pt x="274" y="90"/>
                  </a:cubicBezTo>
                  <a:cubicBezTo>
                    <a:pt x="274" y="95"/>
                    <a:pt x="274" y="100"/>
                    <a:pt x="270" y="101"/>
                  </a:cubicBezTo>
                  <a:cubicBezTo>
                    <a:pt x="278" y="108"/>
                    <a:pt x="291" y="105"/>
                    <a:pt x="282" y="119"/>
                  </a:cubicBezTo>
                  <a:cubicBezTo>
                    <a:pt x="292" y="119"/>
                    <a:pt x="298" y="114"/>
                    <a:pt x="298" y="105"/>
                  </a:cubicBezTo>
                  <a:cubicBezTo>
                    <a:pt x="312" y="108"/>
                    <a:pt x="315" y="101"/>
                    <a:pt x="323" y="97"/>
                  </a:cubicBezTo>
                  <a:cubicBezTo>
                    <a:pt x="337" y="99"/>
                    <a:pt x="340" y="105"/>
                    <a:pt x="335" y="116"/>
                  </a:cubicBezTo>
                  <a:cubicBezTo>
                    <a:pt x="358" y="118"/>
                    <a:pt x="360" y="118"/>
                    <a:pt x="383" y="116"/>
                  </a:cubicBezTo>
                  <a:cubicBezTo>
                    <a:pt x="386" y="113"/>
                    <a:pt x="388" y="110"/>
                    <a:pt x="388" y="105"/>
                  </a:cubicBezTo>
                  <a:cubicBezTo>
                    <a:pt x="395" y="104"/>
                    <a:pt x="396" y="110"/>
                    <a:pt x="404" y="108"/>
                  </a:cubicBezTo>
                  <a:cubicBezTo>
                    <a:pt x="404" y="108"/>
                    <a:pt x="413" y="101"/>
                    <a:pt x="412" y="101"/>
                  </a:cubicBezTo>
                  <a:cubicBezTo>
                    <a:pt x="413" y="101"/>
                    <a:pt x="419" y="104"/>
                    <a:pt x="420" y="105"/>
                  </a:cubicBezTo>
                  <a:cubicBezTo>
                    <a:pt x="420" y="105"/>
                    <a:pt x="425" y="112"/>
                    <a:pt x="424" y="112"/>
                  </a:cubicBezTo>
                  <a:cubicBezTo>
                    <a:pt x="432" y="111"/>
                    <a:pt x="432" y="103"/>
                    <a:pt x="440" y="101"/>
                  </a:cubicBezTo>
                  <a:cubicBezTo>
                    <a:pt x="443" y="103"/>
                    <a:pt x="446" y="104"/>
                    <a:pt x="449" y="104"/>
                  </a:cubicBezTo>
                  <a:cubicBezTo>
                    <a:pt x="449" y="104"/>
                    <a:pt x="449" y="105"/>
                    <a:pt x="449" y="105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1" y="104"/>
                    <a:pt x="452" y="105"/>
                    <a:pt x="453" y="105"/>
                  </a:cubicBezTo>
                  <a:cubicBezTo>
                    <a:pt x="450" y="108"/>
                    <a:pt x="448" y="111"/>
                    <a:pt x="448" y="116"/>
                  </a:cubicBezTo>
                  <a:cubicBezTo>
                    <a:pt x="456" y="109"/>
                    <a:pt x="460" y="114"/>
                    <a:pt x="463" y="120"/>
                  </a:cubicBezTo>
                  <a:cubicBezTo>
                    <a:pt x="475" y="119"/>
                    <a:pt x="486" y="119"/>
                    <a:pt x="497" y="119"/>
                  </a:cubicBezTo>
                  <a:cubicBezTo>
                    <a:pt x="497" y="116"/>
                    <a:pt x="498" y="113"/>
                    <a:pt x="501" y="112"/>
                  </a:cubicBezTo>
                  <a:cubicBezTo>
                    <a:pt x="507" y="111"/>
                    <a:pt x="506" y="115"/>
                    <a:pt x="505" y="119"/>
                  </a:cubicBezTo>
                  <a:cubicBezTo>
                    <a:pt x="509" y="119"/>
                    <a:pt x="513" y="119"/>
                    <a:pt x="516" y="119"/>
                  </a:cubicBezTo>
                  <a:cubicBezTo>
                    <a:pt x="516" y="116"/>
                    <a:pt x="514" y="113"/>
                    <a:pt x="509" y="112"/>
                  </a:cubicBezTo>
                  <a:cubicBezTo>
                    <a:pt x="512" y="109"/>
                    <a:pt x="517" y="107"/>
                    <a:pt x="522" y="105"/>
                  </a:cubicBezTo>
                  <a:cubicBezTo>
                    <a:pt x="527" y="106"/>
                    <a:pt x="523" y="116"/>
                    <a:pt x="530" y="116"/>
                  </a:cubicBezTo>
                  <a:cubicBezTo>
                    <a:pt x="531" y="119"/>
                    <a:pt x="526" y="118"/>
                    <a:pt x="524" y="119"/>
                  </a:cubicBezTo>
                  <a:cubicBezTo>
                    <a:pt x="533" y="119"/>
                    <a:pt x="543" y="118"/>
                    <a:pt x="553" y="118"/>
                  </a:cubicBezTo>
                  <a:cubicBezTo>
                    <a:pt x="552" y="117"/>
                    <a:pt x="552" y="116"/>
                    <a:pt x="550" y="116"/>
                  </a:cubicBezTo>
                  <a:cubicBezTo>
                    <a:pt x="551" y="111"/>
                    <a:pt x="560" y="113"/>
                    <a:pt x="566" y="112"/>
                  </a:cubicBezTo>
                  <a:cubicBezTo>
                    <a:pt x="566" y="110"/>
                    <a:pt x="566" y="109"/>
                    <a:pt x="566" y="108"/>
                  </a:cubicBezTo>
                  <a:cubicBezTo>
                    <a:pt x="567" y="108"/>
                    <a:pt x="567" y="108"/>
                    <a:pt x="567" y="108"/>
                  </a:cubicBezTo>
                  <a:cubicBezTo>
                    <a:pt x="568" y="107"/>
                    <a:pt x="568" y="106"/>
                    <a:pt x="568" y="105"/>
                  </a:cubicBezTo>
                  <a:cubicBezTo>
                    <a:pt x="569" y="98"/>
                    <a:pt x="561" y="99"/>
                    <a:pt x="559" y="94"/>
                  </a:cubicBezTo>
                  <a:cubicBezTo>
                    <a:pt x="563" y="90"/>
                    <a:pt x="567" y="86"/>
                    <a:pt x="571" y="83"/>
                  </a:cubicBezTo>
                  <a:cubicBezTo>
                    <a:pt x="588" y="80"/>
                    <a:pt x="581" y="98"/>
                    <a:pt x="596" y="97"/>
                  </a:cubicBezTo>
                  <a:cubicBezTo>
                    <a:pt x="596" y="91"/>
                    <a:pt x="591" y="90"/>
                    <a:pt x="592" y="83"/>
                  </a:cubicBezTo>
                  <a:cubicBezTo>
                    <a:pt x="594" y="83"/>
                    <a:pt x="597" y="83"/>
                    <a:pt x="600" y="83"/>
                  </a:cubicBezTo>
                  <a:cubicBezTo>
                    <a:pt x="606" y="83"/>
                    <a:pt x="600" y="87"/>
                    <a:pt x="600" y="86"/>
                  </a:cubicBezTo>
                  <a:cubicBezTo>
                    <a:pt x="607" y="100"/>
                    <a:pt x="603" y="81"/>
                    <a:pt x="616" y="83"/>
                  </a:cubicBezTo>
                  <a:cubicBezTo>
                    <a:pt x="622" y="84"/>
                    <a:pt x="614" y="87"/>
                    <a:pt x="616" y="94"/>
                  </a:cubicBezTo>
                  <a:cubicBezTo>
                    <a:pt x="621" y="90"/>
                    <a:pt x="630" y="90"/>
                    <a:pt x="640" y="90"/>
                  </a:cubicBezTo>
                  <a:cubicBezTo>
                    <a:pt x="639" y="84"/>
                    <a:pt x="643" y="75"/>
                    <a:pt x="635" y="75"/>
                  </a:cubicBezTo>
                  <a:cubicBezTo>
                    <a:pt x="635" y="75"/>
                    <a:pt x="635" y="75"/>
                    <a:pt x="635" y="75"/>
                  </a:cubicBezTo>
                  <a:cubicBezTo>
                    <a:pt x="634" y="75"/>
                    <a:pt x="633" y="75"/>
                    <a:pt x="632" y="74"/>
                  </a:cubicBezTo>
                  <a:cubicBezTo>
                    <a:pt x="631" y="68"/>
                    <a:pt x="635" y="65"/>
                    <a:pt x="636" y="61"/>
                  </a:cubicBezTo>
                  <a:cubicBezTo>
                    <a:pt x="639" y="56"/>
                    <a:pt x="632" y="55"/>
                    <a:pt x="632" y="53"/>
                  </a:cubicBezTo>
                  <a:cubicBezTo>
                    <a:pt x="631" y="48"/>
                    <a:pt x="636" y="48"/>
                    <a:pt x="636" y="46"/>
                  </a:cubicBezTo>
                  <a:cubicBezTo>
                    <a:pt x="636" y="43"/>
                    <a:pt x="632" y="42"/>
                    <a:pt x="632" y="39"/>
                  </a:cubicBezTo>
                  <a:cubicBezTo>
                    <a:pt x="632" y="31"/>
                    <a:pt x="636" y="23"/>
                    <a:pt x="632" y="17"/>
                  </a:cubicBezTo>
                  <a:cubicBezTo>
                    <a:pt x="617" y="13"/>
                    <a:pt x="621" y="26"/>
                    <a:pt x="608" y="24"/>
                  </a:cubicBezTo>
                  <a:cubicBezTo>
                    <a:pt x="608" y="30"/>
                    <a:pt x="608" y="36"/>
                    <a:pt x="608" y="42"/>
                  </a:cubicBezTo>
                  <a:cubicBezTo>
                    <a:pt x="609" y="52"/>
                    <a:pt x="585" y="39"/>
                    <a:pt x="592" y="53"/>
                  </a:cubicBezTo>
                  <a:cubicBezTo>
                    <a:pt x="586" y="51"/>
                    <a:pt x="582" y="48"/>
                    <a:pt x="579" y="42"/>
                  </a:cubicBezTo>
                  <a:cubicBezTo>
                    <a:pt x="579" y="39"/>
                    <a:pt x="584" y="40"/>
                    <a:pt x="587" y="39"/>
                  </a:cubicBezTo>
                  <a:cubicBezTo>
                    <a:pt x="587" y="25"/>
                    <a:pt x="577" y="21"/>
                    <a:pt x="575" y="9"/>
                  </a:cubicBezTo>
                  <a:cubicBezTo>
                    <a:pt x="569" y="9"/>
                    <a:pt x="562" y="9"/>
                    <a:pt x="555" y="9"/>
                  </a:cubicBezTo>
                  <a:cubicBezTo>
                    <a:pt x="554" y="16"/>
                    <a:pt x="559" y="17"/>
                    <a:pt x="559" y="13"/>
                  </a:cubicBezTo>
                  <a:cubicBezTo>
                    <a:pt x="571" y="16"/>
                    <a:pt x="550" y="19"/>
                    <a:pt x="555" y="28"/>
                  </a:cubicBezTo>
                  <a:cubicBezTo>
                    <a:pt x="561" y="23"/>
                    <a:pt x="565" y="23"/>
                    <a:pt x="571" y="28"/>
                  </a:cubicBezTo>
                  <a:cubicBezTo>
                    <a:pt x="570" y="31"/>
                    <a:pt x="564" y="35"/>
                    <a:pt x="562" y="38"/>
                  </a:cubicBezTo>
                  <a:cubicBezTo>
                    <a:pt x="559" y="37"/>
                    <a:pt x="558" y="35"/>
                    <a:pt x="558" y="31"/>
                  </a:cubicBezTo>
                  <a:cubicBezTo>
                    <a:pt x="551" y="30"/>
                    <a:pt x="538" y="32"/>
                    <a:pt x="530" y="32"/>
                  </a:cubicBezTo>
                  <a:cubicBezTo>
                    <a:pt x="532" y="28"/>
                    <a:pt x="534" y="25"/>
                    <a:pt x="531" y="20"/>
                  </a:cubicBezTo>
                  <a:cubicBezTo>
                    <a:pt x="520" y="21"/>
                    <a:pt x="518" y="27"/>
                    <a:pt x="514" y="17"/>
                  </a:cubicBezTo>
                  <a:cubicBezTo>
                    <a:pt x="512" y="10"/>
                    <a:pt x="508" y="21"/>
                    <a:pt x="514" y="20"/>
                  </a:cubicBezTo>
                  <a:cubicBezTo>
                    <a:pt x="517" y="23"/>
                    <a:pt x="518" y="26"/>
                    <a:pt x="518" y="30"/>
                  </a:cubicBezTo>
                  <a:cubicBezTo>
                    <a:pt x="517" y="32"/>
                    <a:pt x="516" y="35"/>
                    <a:pt x="516" y="38"/>
                  </a:cubicBezTo>
                  <a:cubicBezTo>
                    <a:pt x="510" y="44"/>
                    <a:pt x="504" y="37"/>
                    <a:pt x="490" y="39"/>
                  </a:cubicBezTo>
                  <a:cubicBezTo>
                    <a:pt x="490" y="39"/>
                    <a:pt x="490" y="39"/>
                    <a:pt x="490" y="39"/>
                  </a:cubicBezTo>
                  <a:cubicBezTo>
                    <a:pt x="490" y="38"/>
                    <a:pt x="489" y="37"/>
                    <a:pt x="489" y="35"/>
                  </a:cubicBezTo>
                  <a:cubicBezTo>
                    <a:pt x="481" y="36"/>
                    <a:pt x="477" y="33"/>
                    <a:pt x="471" y="32"/>
                  </a:cubicBezTo>
                  <a:cubicBezTo>
                    <a:pt x="472" y="30"/>
                    <a:pt x="474" y="28"/>
                    <a:pt x="474" y="24"/>
                  </a:cubicBezTo>
                  <a:cubicBezTo>
                    <a:pt x="468" y="16"/>
                    <a:pt x="464" y="29"/>
                    <a:pt x="462" y="20"/>
                  </a:cubicBezTo>
                  <a:cubicBezTo>
                    <a:pt x="457" y="21"/>
                    <a:pt x="459" y="24"/>
                    <a:pt x="462" y="24"/>
                  </a:cubicBezTo>
                  <a:cubicBezTo>
                    <a:pt x="463" y="32"/>
                    <a:pt x="456" y="31"/>
                    <a:pt x="449" y="31"/>
                  </a:cubicBezTo>
                  <a:cubicBezTo>
                    <a:pt x="449" y="36"/>
                    <a:pt x="452" y="38"/>
                    <a:pt x="453" y="41"/>
                  </a:cubicBezTo>
                  <a:cubicBezTo>
                    <a:pt x="453" y="43"/>
                    <a:pt x="452" y="44"/>
                    <a:pt x="453" y="46"/>
                  </a:cubicBezTo>
                  <a:cubicBezTo>
                    <a:pt x="450" y="45"/>
                    <a:pt x="449" y="44"/>
                    <a:pt x="448" y="43"/>
                  </a:cubicBezTo>
                  <a:cubicBezTo>
                    <a:pt x="449" y="40"/>
                    <a:pt x="450" y="37"/>
                    <a:pt x="448" y="31"/>
                  </a:cubicBezTo>
                  <a:cubicBezTo>
                    <a:pt x="446" y="31"/>
                    <a:pt x="444" y="31"/>
                    <a:pt x="441" y="31"/>
                  </a:cubicBezTo>
                  <a:cubicBezTo>
                    <a:pt x="441" y="31"/>
                    <a:pt x="441" y="31"/>
                    <a:pt x="441" y="31"/>
                  </a:cubicBezTo>
                  <a:cubicBezTo>
                    <a:pt x="435" y="31"/>
                    <a:pt x="430" y="31"/>
                    <a:pt x="427" y="33"/>
                  </a:cubicBezTo>
                  <a:cubicBezTo>
                    <a:pt x="421" y="33"/>
                    <a:pt x="420" y="31"/>
                    <a:pt x="424" y="20"/>
                  </a:cubicBezTo>
                  <a:cubicBezTo>
                    <a:pt x="410" y="22"/>
                    <a:pt x="402" y="30"/>
                    <a:pt x="383" y="28"/>
                  </a:cubicBezTo>
                  <a:cubicBezTo>
                    <a:pt x="384" y="29"/>
                    <a:pt x="385" y="29"/>
                    <a:pt x="386" y="30"/>
                  </a:cubicBezTo>
                  <a:cubicBezTo>
                    <a:pt x="384" y="31"/>
                    <a:pt x="382" y="31"/>
                    <a:pt x="380" y="32"/>
                  </a:cubicBezTo>
                  <a:cubicBezTo>
                    <a:pt x="378" y="30"/>
                    <a:pt x="375" y="28"/>
                    <a:pt x="375" y="24"/>
                  </a:cubicBezTo>
                  <a:cubicBezTo>
                    <a:pt x="368" y="24"/>
                    <a:pt x="362" y="22"/>
                    <a:pt x="359" y="17"/>
                  </a:cubicBezTo>
                  <a:cubicBezTo>
                    <a:pt x="355" y="16"/>
                    <a:pt x="351" y="33"/>
                    <a:pt x="347" y="20"/>
                  </a:cubicBezTo>
                  <a:cubicBezTo>
                    <a:pt x="342" y="23"/>
                    <a:pt x="342" y="28"/>
                    <a:pt x="339" y="31"/>
                  </a:cubicBezTo>
                  <a:cubicBezTo>
                    <a:pt x="336" y="35"/>
                    <a:pt x="329" y="35"/>
                    <a:pt x="331" y="42"/>
                  </a:cubicBezTo>
                  <a:cubicBezTo>
                    <a:pt x="320" y="45"/>
                    <a:pt x="323" y="35"/>
                    <a:pt x="318" y="31"/>
                  </a:cubicBezTo>
                  <a:cubicBezTo>
                    <a:pt x="315" y="28"/>
                    <a:pt x="307" y="29"/>
                    <a:pt x="306" y="24"/>
                  </a:cubicBezTo>
                  <a:cubicBezTo>
                    <a:pt x="301" y="26"/>
                    <a:pt x="298" y="29"/>
                    <a:pt x="298" y="35"/>
                  </a:cubicBezTo>
                  <a:cubicBezTo>
                    <a:pt x="289" y="34"/>
                    <a:pt x="281" y="31"/>
                    <a:pt x="278" y="24"/>
                  </a:cubicBezTo>
                  <a:cubicBezTo>
                    <a:pt x="273" y="23"/>
                    <a:pt x="276" y="30"/>
                    <a:pt x="274" y="31"/>
                  </a:cubicBezTo>
                  <a:cubicBezTo>
                    <a:pt x="271" y="33"/>
                    <a:pt x="266" y="24"/>
                    <a:pt x="262" y="24"/>
                  </a:cubicBezTo>
                  <a:cubicBezTo>
                    <a:pt x="253" y="25"/>
                    <a:pt x="254" y="26"/>
                    <a:pt x="245" y="31"/>
                  </a:cubicBezTo>
                  <a:cubicBezTo>
                    <a:pt x="241" y="33"/>
                    <a:pt x="243" y="25"/>
                    <a:pt x="241" y="24"/>
                  </a:cubicBezTo>
                  <a:cubicBezTo>
                    <a:pt x="235" y="22"/>
                    <a:pt x="234" y="27"/>
                    <a:pt x="229" y="28"/>
                  </a:cubicBezTo>
                  <a:cubicBezTo>
                    <a:pt x="220" y="28"/>
                    <a:pt x="211" y="21"/>
                    <a:pt x="201" y="24"/>
                  </a:cubicBezTo>
                  <a:cubicBezTo>
                    <a:pt x="200" y="34"/>
                    <a:pt x="207" y="31"/>
                    <a:pt x="201" y="39"/>
                  </a:cubicBezTo>
                  <a:cubicBezTo>
                    <a:pt x="189" y="37"/>
                    <a:pt x="182" y="31"/>
                    <a:pt x="180" y="20"/>
                  </a:cubicBezTo>
                  <a:cubicBezTo>
                    <a:pt x="165" y="23"/>
                    <a:pt x="163" y="14"/>
                    <a:pt x="148" y="17"/>
                  </a:cubicBezTo>
                  <a:cubicBezTo>
                    <a:pt x="157" y="24"/>
                    <a:pt x="147" y="29"/>
                    <a:pt x="144" y="35"/>
                  </a:cubicBezTo>
                  <a:cubicBezTo>
                    <a:pt x="136" y="37"/>
                    <a:pt x="126" y="24"/>
                    <a:pt x="128" y="39"/>
                  </a:cubicBezTo>
                  <a:cubicBezTo>
                    <a:pt x="122" y="36"/>
                    <a:pt x="120" y="31"/>
                    <a:pt x="119" y="24"/>
                  </a:cubicBezTo>
                  <a:cubicBezTo>
                    <a:pt x="105" y="22"/>
                    <a:pt x="101" y="13"/>
                    <a:pt x="87" y="20"/>
                  </a:cubicBezTo>
                  <a:cubicBezTo>
                    <a:pt x="88" y="27"/>
                    <a:pt x="101" y="23"/>
                    <a:pt x="103" y="28"/>
                  </a:cubicBezTo>
                  <a:cubicBezTo>
                    <a:pt x="98" y="37"/>
                    <a:pt x="90" y="27"/>
                    <a:pt x="83" y="28"/>
                  </a:cubicBezTo>
                  <a:cubicBezTo>
                    <a:pt x="83" y="28"/>
                    <a:pt x="81" y="31"/>
                    <a:pt x="79" y="31"/>
                  </a:cubicBezTo>
                  <a:cubicBezTo>
                    <a:pt x="75" y="32"/>
                    <a:pt x="71" y="31"/>
                    <a:pt x="67" y="31"/>
                  </a:cubicBezTo>
                  <a:cubicBezTo>
                    <a:pt x="59" y="31"/>
                    <a:pt x="64" y="19"/>
                    <a:pt x="59" y="17"/>
                  </a:cubicBezTo>
                  <a:cubicBezTo>
                    <a:pt x="49" y="18"/>
                    <a:pt x="43" y="16"/>
                    <a:pt x="42" y="9"/>
                  </a:cubicBezTo>
                  <a:cubicBezTo>
                    <a:pt x="38" y="10"/>
                    <a:pt x="40" y="17"/>
                    <a:pt x="34" y="17"/>
                  </a:cubicBezTo>
                  <a:cubicBezTo>
                    <a:pt x="30" y="15"/>
                    <a:pt x="24" y="10"/>
                    <a:pt x="30" y="9"/>
                  </a:cubicBezTo>
                  <a:cubicBezTo>
                    <a:pt x="29" y="0"/>
                    <a:pt x="23" y="14"/>
                    <a:pt x="14" y="9"/>
                  </a:cubicBezTo>
                  <a:cubicBezTo>
                    <a:pt x="16" y="29"/>
                    <a:pt x="0" y="31"/>
                    <a:pt x="2" y="50"/>
                  </a:cubicBezTo>
                  <a:cubicBezTo>
                    <a:pt x="16" y="51"/>
                    <a:pt x="14" y="65"/>
                    <a:pt x="18" y="75"/>
                  </a:cubicBezTo>
                  <a:close/>
                  <a:moveTo>
                    <a:pt x="592" y="57"/>
                  </a:moveTo>
                  <a:cubicBezTo>
                    <a:pt x="594" y="57"/>
                    <a:pt x="597" y="57"/>
                    <a:pt x="600" y="57"/>
                  </a:cubicBezTo>
                  <a:cubicBezTo>
                    <a:pt x="600" y="58"/>
                    <a:pt x="600" y="58"/>
                    <a:pt x="600" y="59"/>
                  </a:cubicBezTo>
                  <a:cubicBezTo>
                    <a:pt x="597" y="59"/>
                    <a:pt x="594" y="60"/>
                    <a:pt x="592" y="61"/>
                  </a:cubicBezTo>
                  <a:cubicBezTo>
                    <a:pt x="592" y="59"/>
                    <a:pt x="592" y="58"/>
                    <a:pt x="592" y="57"/>
                  </a:cubicBezTo>
                  <a:close/>
                  <a:moveTo>
                    <a:pt x="569" y="46"/>
                  </a:moveTo>
                  <a:cubicBezTo>
                    <a:pt x="568" y="45"/>
                    <a:pt x="567" y="44"/>
                    <a:pt x="566" y="42"/>
                  </a:cubicBezTo>
                  <a:cubicBezTo>
                    <a:pt x="568" y="43"/>
                    <a:pt x="569" y="43"/>
                    <a:pt x="571" y="42"/>
                  </a:cubicBezTo>
                  <a:cubicBezTo>
                    <a:pt x="570" y="44"/>
                    <a:pt x="570" y="45"/>
                    <a:pt x="569" y="46"/>
                  </a:cubicBezTo>
                  <a:close/>
                  <a:moveTo>
                    <a:pt x="318" y="79"/>
                  </a:moveTo>
                  <a:cubicBezTo>
                    <a:pt x="318" y="79"/>
                    <a:pt x="318" y="79"/>
                    <a:pt x="318" y="79"/>
                  </a:cubicBezTo>
                  <a:cubicBezTo>
                    <a:pt x="318" y="78"/>
                    <a:pt x="319" y="77"/>
                    <a:pt x="319" y="75"/>
                  </a:cubicBezTo>
                  <a:cubicBezTo>
                    <a:pt x="321" y="76"/>
                    <a:pt x="321" y="77"/>
                    <a:pt x="322" y="78"/>
                  </a:cubicBezTo>
                  <a:cubicBezTo>
                    <a:pt x="321" y="78"/>
                    <a:pt x="320" y="79"/>
                    <a:pt x="318" y="79"/>
                  </a:cubicBezTo>
                  <a:close/>
                  <a:moveTo>
                    <a:pt x="453" y="57"/>
                  </a:moveTo>
                  <a:cubicBezTo>
                    <a:pt x="454" y="54"/>
                    <a:pt x="457" y="54"/>
                    <a:pt x="461" y="54"/>
                  </a:cubicBezTo>
                  <a:cubicBezTo>
                    <a:pt x="459" y="56"/>
                    <a:pt x="458" y="58"/>
                    <a:pt x="457" y="61"/>
                  </a:cubicBezTo>
                  <a:cubicBezTo>
                    <a:pt x="455" y="60"/>
                    <a:pt x="453" y="59"/>
                    <a:pt x="453" y="57"/>
                  </a:cubicBezTo>
                  <a:close/>
                  <a:moveTo>
                    <a:pt x="461" y="52"/>
                  </a:moveTo>
                  <a:cubicBezTo>
                    <a:pt x="460" y="50"/>
                    <a:pt x="461" y="48"/>
                    <a:pt x="463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3" y="48"/>
                    <a:pt x="462" y="50"/>
                    <a:pt x="461" y="52"/>
                  </a:cubicBezTo>
                  <a:close/>
                  <a:moveTo>
                    <a:pt x="449" y="79"/>
                  </a:moveTo>
                  <a:cubicBezTo>
                    <a:pt x="448" y="81"/>
                    <a:pt x="448" y="83"/>
                    <a:pt x="447" y="85"/>
                  </a:cubicBezTo>
                  <a:cubicBezTo>
                    <a:pt x="447" y="85"/>
                    <a:pt x="446" y="86"/>
                    <a:pt x="445" y="86"/>
                  </a:cubicBezTo>
                  <a:cubicBezTo>
                    <a:pt x="446" y="87"/>
                    <a:pt x="446" y="87"/>
                    <a:pt x="446" y="87"/>
                  </a:cubicBezTo>
                  <a:cubicBezTo>
                    <a:pt x="446" y="90"/>
                    <a:pt x="445" y="91"/>
                    <a:pt x="444" y="94"/>
                  </a:cubicBezTo>
                  <a:cubicBezTo>
                    <a:pt x="439" y="93"/>
                    <a:pt x="435" y="90"/>
                    <a:pt x="432" y="86"/>
                  </a:cubicBezTo>
                  <a:cubicBezTo>
                    <a:pt x="441" y="86"/>
                    <a:pt x="442" y="78"/>
                    <a:pt x="441" y="68"/>
                  </a:cubicBezTo>
                  <a:cubicBezTo>
                    <a:pt x="444" y="69"/>
                    <a:pt x="448" y="74"/>
                    <a:pt x="449" y="79"/>
                  </a:cubicBezTo>
                  <a:close/>
                  <a:moveTo>
                    <a:pt x="432" y="61"/>
                  </a:moveTo>
                  <a:cubicBezTo>
                    <a:pt x="432" y="55"/>
                    <a:pt x="434" y="52"/>
                    <a:pt x="437" y="50"/>
                  </a:cubicBezTo>
                  <a:cubicBezTo>
                    <a:pt x="437" y="51"/>
                    <a:pt x="438" y="52"/>
                    <a:pt x="437" y="53"/>
                  </a:cubicBezTo>
                  <a:cubicBezTo>
                    <a:pt x="444" y="52"/>
                    <a:pt x="445" y="56"/>
                    <a:pt x="445" y="61"/>
                  </a:cubicBezTo>
                  <a:cubicBezTo>
                    <a:pt x="445" y="65"/>
                    <a:pt x="438" y="64"/>
                    <a:pt x="433" y="64"/>
                  </a:cubicBezTo>
                  <a:cubicBezTo>
                    <a:pt x="430" y="76"/>
                    <a:pt x="432" y="75"/>
                    <a:pt x="430" y="84"/>
                  </a:cubicBezTo>
                  <a:cubicBezTo>
                    <a:pt x="423" y="77"/>
                    <a:pt x="417" y="70"/>
                    <a:pt x="404" y="79"/>
                  </a:cubicBezTo>
                  <a:cubicBezTo>
                    <a:pt x="400" y="78"/>
                    <a:pt x="400" y="75"/>
                    <a:pt x="396" y="75"/>
                  </a:cubicBezTo>
                  <a:cubicBezTo>
                    <a:pt x="395" y="59"/>
                    <a:pt x="414" y="60"/>
                    <a:pt x="432" y="61"/>
                  </a:cubicBezTo>
                  <a:close/>
                  <a:moveTo>
                    <a:pt x="400" y="39"/>
                  </a:moveTo>
                  <a:cubicBezTo>
                    <a:pt x="398" y="44"/>
                    <a:pt x="394" y="48"/>
                    <a:pt x="392" y="53"/>
                  </a:cubicBezTo>
                  <a:cubicBezTo>
                    <a:pt x="386" y="53"/>
                    <a:pt x="388" y="47"/>
                    <a:pt x="388" y="42"/>
                  </a:cubicBezTo>
                  <a:cubicBezTo>
                    <a:pt x="390" y="40"/>
                    <a:pt x="392" y="38"/>
                    <a:pt x="394" y="35"/>
                  </a:cubicBezTo>
                  <a:cubicBezTo>
                    <a:pt x="396" y="36"/>
                    <a:pt x="398" y="38"/>
                    <a:pt x="400" y="39"/>
                  </a:cubicBezTo>
                  <a:close/>
                  <a:moveTo>
                    <a:pt x="355" y="50"/>
                  </a:moveTo>
                  <a:cubicBezTo>
                    <a:pt x="354" y="58"/>
                    <a:pt x="367" y="54"/>
                    <a:pt x="367" y="61"/>
                  </a:cubicBezTo>
                  <a:cubicBezTo>
                    <a:pt x="363" y="62"/>
                    <a:pt x="361" y="64"/>
                    <a:pt x="357" y="64"/>
                  </a:cubicBezTo>
                  <a:cubicBezTo>
                    <a:pt x="355" y="64"/>
                    <a:pt x="353" y="63"/>
                    <a:pt x="351" y="63"/>
                  </a:cubicBezTo>
                  <a:cubicBezTo>
                    <a:pt x="351" y="58"/>
                    <a:pt x="350" y="51"/>
                    <a:pt x="355" y="50"/>
                  </a:cubicBezTo>
                  <a:close/>
                  <a:moveTo>
                    <a:pt x="267" y="56"/>
                  </a:moveTo>
                  <a:cubicBezTo>
                    <a:pt x="267" y="53"/>
                    <a:pt x="267" y="51"/>
                    <a:pt x="267" y="48"/>
                  </a:cubicBezTo>
                  <a:cubicBezTo>
                    <a:pt x="268" y="48"/>
                    <a:pt x="269" y="47"/>
                    <a:pt x="270" y="46"/>
                  </a:cubicBezTo>
                  <a:cubicBezTo>
                    <a:pt x="275" y="48"/>
                    <a:pt x="271" y="52"/>
                    <a:pt x="267" y="56"/>
                  </a:cubicBezTo>
                  <a:close/>
                  <a:moveTo>
                    <a:pt x="136" y="42"/>
                  </a:moveTo>
                  <a:cubicBezTo>
                    <a:pt x="141" y="50"/>
                    <a:pt x="131" y="55"/>
                    <a:pt x="152" y="53"/>
                  </a:cubicBezTo>
                  <a:cubicBezTo>
                    <a:pt x="150" y="59"/>
                    <a:pt x="157" y="72"/>
                    <a:pt x="148" y="72"/>
                  </a:cubicBezTo>
                  <a:cubicBezTo>
                    <a:pt x="146" y="64"/>
                    <a:pt x="133" y="70"/>
                    <a:pt x="128" y="68"/>
                  </a:cubicBezTo>
                  <a:cubicBezTo>
                    <a:pt x="126" y="68"/>
                    <a:pt x="121" y="62"/>
                    <a:pt x="119" y="61"/>
                  </a:cubicBezTo>
                  <a:cubicBezTo>
                    <a:pt x="116" y="58"/>
                    <a:pt x="110" y="57"/>
                    <a:pt x="111" y="50"/>
                  </a:cubicBezTo>
                  <a:cubicBezTo>
                    <a:pt x="119" y="46"/>
                    <a:pt x="122" y="39"/>
                    <a:pt x="136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8"/>
            <p:cNvSpPr/>
            <p:nvPr/>
          </p:nvSpPr>
          <p:spPr bwMode="auto">
            <a:xfrm>
              <a:off x="4706938" y="3133725"/>
              <a:ext cx="34925" cy="34925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0 h 8"/>
                <a:gd name="T4" fmla="*/ 0 w 8"/>
                <a:gd name="T5" fmla="*/ 8 h 8"/>
                <a:gd name="T6" fmla="*/ 8 w 8"/>
                <a:gd name="T7" fmla="*/ 8 h 8"/>
                <a:gd name="T8" fmla="*/ 8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5" y="8"/>
                    <a:pt x="8" y="8"/>
                  </a:cubicBezTo>
                  <a:cubicBezTo>
                    <a:pt x="8" y="5"/>
                    <a:pt x="8" y="3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1727200" y="3090863"/>
              <a:ext cx="5367338" cy="663575"/>
            </a:xfrm>
            <a:custGeom>
              <a:avLst/>
              <a:gdLst>
                <a:gd name="T0" fmla="*/ 35 w 1266"/>
                <a:gd name="T1" fmla="*/ 146 h 154"/>
                <a:gd name="T2" fmla="*/ 92 w 1266"/>
                <a:gd name="T3" fmla="*/ 98 h 154"/>
                <a:gd name="T4" fmla="*/ 140 w 1266"/>
                <a:gd name="T5" fmla="*/ 142 h 154"/>
                <a:gd name="T6" fmla="*/ 165 w 1266"/>
                <a:gd name="T7" fmla="*/ 113 h 154"/>
                <a:gd name="T8" fmla="*/ 254 w 1266"/>
                <a:gd name="T9" fmla="*/ 102 h 154"/>
                <a:gd name="T10" fmla="*/ 341 w 1266"/>
                <a:gd name="T11" fmla="*/ 113 h 154"/>
                <a:gd name="T12" fmla="*/ 452 w 1266"/>
                <a:gd name="T13" fmla="*/ 108 h 154"/>
                <a:gd name="T14" fmla="*/ 512 w 1266"/>
                <a:gd name="T15" fmla="*/ 113 h 154"/>
                <a:gd name="T16" fmla="*/ 620 w 1266"/>
                <a:gd name="T17" fmla="*/ 98 h 154"/>
                <a:gd name="T18" fmla="*/ 707 w 1266"/>
                <a:gd name="T19" fmla="*/ 120 h 154"/>
                <a:gd name="T20" fmla="*/ 808 w 1266"/>
                <a:gd name="T21" fmla="*/ 117 h 154"/>
                <a:gd name="T22" fmla="*/ 873 w 1266"/>
                <a:gd name="T23" fmla="*/ 117 h 154"/>
                <a:gd name="T24" fmla="*/ 954 w 1266"/>
                <a:gd name="T25" fmla="*/ 118 h 154"/>
                <a:gd name="T26" fmla="*/ 1075 w 1266"/>
                <a:gd name="T27" fmla="*/ 106 h 154"/>
                <a:gd name="T28" fmla="*/ 1127 w 1266"/>
                <a:gd name="T29" fmla="*/ 65 h 154"/>
                <a:gd name="T30" fmla="*/ 1176 w 1266"/>
                <a:gd name="T31" fmla="*/ 106 h 154"/>
                <a:gd name="T32" fmla="*/ 1196 w 1266"/>
                <a:gd name="T33" fmla="*/ 87 h 154"/>
                <a:gd name="T34" fmla="*/ 1245 w 1266"/>
                <a:gd name="T35" fmla="*/ 76 h 154"/>
                <a:gd name="T36" fmla="*/ 1256 w 1266"/>
                <a:gd name="T37" fmla="*/ 32 h 154"/>
                <a:gd name="T38" fmla="*/ 1180 w 1266"/>
                <a:gd name="T39" fmla="*/ 41 h 154"/>
                <a:gd name="T40" fmla="*/ 1152 w 1266"/>
                <a:gd name="T41" fmla="*/ 25 h 154"/>
                <a:gd name="T42" fmla="*/ 1118 w 1266"/>
                <a:gd name="T43" fmla="*/ 22 h 154"/>
                <a:gd name="T44" fmla="*/ 1094 w 1266"/>
                <a:gd name="T45" fmla="*/ 18 h 154"/>
                <a:gd name="T46" fmla="*/ 1016 w 1266"/>
                <a:gd name="T47" fmla="*/ 25 h 154"/>
                <a:gd name="T48" fmla="*/ 966 w 1266"/>
                <a:gd name="T49" fmla="*/ 19 h 154"/>
                <a:gd name="T50" fmla="*/ 935 w 1266"/>
                <a:gd name="T51" fmla="*/ 25 h 154"/>
                <a:gd name="T52" fmla="*/ 903 w 1266"/>
                <a:gd name="T53" fmla="*/ 32 h 154"/>
                <a:gd name="T54" fmla="*/ 813 w 1266"/>
                <a:gd name="T55" fmla="*/ 29 h 154"/>
                <a:gd name="T56" fmla="*/ 729 w 1266"/>
                <a:gd name="T57" fmla="*/ 18 h 154"/>
                <a:gd name="T58" fmla="*/ 703 w 1266"/>
                <a:gd name="T59" fmla="*/ 25 h 154"/>
                <a:gd name="T60" fmla="*/ 624 w 1266"/>
                <a:gd name="T61" fmla="*/ 10 h 154"/>
                <a:gd name="T62" fmla="*/ 518 w 1266"/>
                <a:gd name="T63" fmla="*/ 18 h 154"/>
                <a:gd name="T64" fmla="*/ 406 w 1266"/>
                <a:gd name="T65" fmla="*/ 14 h 154"/>
                <a:gd name="T66" fmla="*/ 348 w 1266"/>
                <a:gd name="T67" fmla="*/ 32 h 154"/>
                <a:gd name="T68" fmla="*/ 291 w 1266"/>
                <a:gd name="T69" fmla="*/ 25 h 154"/>
                <a:gd name="T70" fmla="*/ 203 w 1266"/>
                <a:gd name="T71" fmla="*/ 7 h 154"/>
                <a:gd name="T72" fmla="*/ 159 w 1266"/>
                <a:gd name="T73" fmla="*/ 32 h 154"/>
                <a:gd name="T74" fmla="*/ 100 w 1266"/>
                <a:gd name="T75" fmla="*/ 40 h 154"/>
                <a:gd name="T76" fmla="*/ 41 w 1266"/>
                <a:gd name="T77" fmla="*/ 10 h 154"/>
                <a:gd name="T78" fmla="*/ 17 w 1266"/>
                <a:gd name="T79" fmla="*/ 84 h 154"/>
                <a:gd name="T80" fmla="*/ 1191 w 1266"/>
                <a:gd name="T81" fmla="*/ 65 h 154"/>
                <a:gd name="T82" fmla="*/ 230 w 1266"/>
                <a:gd name="T83" fmla="*/ 91 h 154"/>
                <a:gd name="T84" fmla="*/ 417 w 1266"/>
                <a:gd name="T85" fmla="*/ 55 h 154"/>
                <a:gd name="T86" fmla="*/ 394 w 1266"/>
                <a:gd name="T87" fmla="*/ 69 h 154"/>
                <a:gd name="T88" fmla="*/ 364 w 1266"/>
                <a:gd name="T89" fmla="*/ 60 h 154"/>
                <a:gd name="T90" fmla="*/ 475 w 1266"/>
                <a:gd name="T91" fmla="*/ 95 h 154"/>
                <a:gd name="T92" fmla="*/ 546 w 1266"/>
                <a:gd name="T93" fmla="*/ 63 h 154"/>
                <a:gd name="T94" fmla="*/ 609 w 1266"/>
                <a:gd name="T95" fmla="*/ 73 h 154"/>
                <a:gd name="T96" fmla="*/ 1046 w 1266"/>
                <a:gd name="T97" fmla="*/ 43 h 154"/>
                <a:gd name="T98" fmla="*/ 735 w 1266"/>
                <a:gd name="T99" fmla="*/ 69 h 154"/>
                <a:gd name="T100" fmla="*/ 711 w 1266"/>
                <a:gd name="T101" fmla="*/ 69 h 154"/>
                <a:gd name="T102" fmla="*/ 821 w 1266"/>
                <a:gd name="T103" fmla="*/ 76 h 154"/>
                <a:gd name="T104" fmla="*/ 694 w 1266"/>
                <a:gd name="T105" fmla="*/ 54 h 154"/>
                <a:gd name="T106" fmla="*/ 1075 w 1266"/>
                <a:gd name="T107" fmla="*/ 84 h 154"/>
                <a:gd name="T108" fmla="*/ 1054 w 1266"/>
                <a:gd name="T109" fmla="*/ 29 h 154"/>
                <a:gd name="T110" fmla="*/ 1018 w 1266"/>
                <a:gd name="T111" fmla="*/ 43 h 154"/>
                <a:gd name="T112" fmla="*/ 847 w 1266"/>
                <a:gd name="T113" fmla="*/ 26 h 154"/>
                <a:gd name="T114" fmla="*/ 812 w 1266"/>
                <a:gd name="T115" fmla="*/ 39 h 154"/>
                <a:gd name="T116" fmla="*/ 515 w 1266"/>
                <a:gd name="T117" fmla="*/ 25 h 154"/>
                <a:gd name="T118" fmla="*/ 285 w 1266"/>
                <a:gd name="T119" fmla="*/ 32 h 154"/>
                <a:gd name="T120" fmla="*/ 244 w 1266"/>
                <a:gd name="T121" fmla="*/ 2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6" h="154">
                  <a:moveTo>
                    <a:pt x="10" y="93"/>
                  </a:moveTo>
                  <a:cubicBezTo>
                    <a:pt x="13" y="94"/>
                    <a:pt x="16" y="95"/>
                    <a:pt x="17" y="97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7" y="105"/>
                    <a:pt x="17" y="105"/>
                    <a:pt x="17" y="106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50"/>
                    <a:pt x="18" y="150"/>
                    <a:pt x="19" y="150"/>
                  </a:cubicBezTo>
                  <a:cubicBezTo>
                    <a:pt x="21" y="150"/>
                    <a:pt x="21" y="154"/>
                    <a:pt x="27" y="153"/>
                  </a:cubicBezTo>
                  <a:cubicBezTo>
                    <a:pt x="28" y="153"/>
                    <a:pt x="33" y="147"/>
                    <a:pt x="35" y="146"/>
                  </a:cubicBezTo>
                  <a:cubicBezTo>
                    <a:pt x="32" y="145"/>
                    <a:pt x="26" y="146"/>
                    <a:pt x="27" y="142"/>
                  </a:cubicBezTo>
                  <a:cubicBezTo>
                    <a:pt x="27" y="142"/>
                    <a:pt x="34" y="143"/>
                    <a:pt x="35" y="142"/>
                  </a:cubicBezTo>
                  <a:cubicBezTo>
                    <a:pt x="39" y="137"/>
                    <a:pt x="27" y="122"/>
                    <a:pt x="35" y="124"/>
                  </a:cubicBezTo>
                  <a:cubicBezTo>
                    <a:pt x="50" y="122"/>
                    <a:pt x="45" y="137"/>
                    <a:pt x="51" y="142"/>
                  </a:cubicBezTo>
                  <a:cubicBezTo>
                    <a:pt x="58" y="140"/>
                    <a:pt x="75" y="147"/>
                    <a:pt x="76" y="139"/>
                  </a:cubicBezTo>
                  <a:cubicBezTo>
                    <a:pt x="67" y="138"/>
                    <a:pt x="67" y="129"/>
                    <a:pt x="63" y="124"/>
                  </a:cubicBezTo>
                  <a:cubicBezTo>
                    <a:pt x="72" y="132"/>
                    <a:pt x="76" y="124"/>
                    <a:pt x="84" y="120"/>
                  </a:cubicBezTo>
                  <a:cubicBezTo>
                    <a:pt x="85" y="115"/>
                    <a:pt x="78" y="109"/>
                    <a:pt x="84" y="109"/>
                  </a:cubicBezTo>
                  <a:cubicBezTo>
                    <a:pt x="90" y="109"/>
                    <a:pt x="86" y="99"/>
                    <a:pt x="92" y="98"/>
                  </a:cubicBezTo>
                  <a:cubicBezTo>
                    <a:pt x="92" y="106"/>
                    <a:pt x="103" y="103"/>
                    <a:pt x="100" y="113"/>
                  </a:cubicBezTo>
                  <a:cubicBezTo>
                    <a:pt x="106" y="114"/>
                    <a:pt x="115" y="112"/>
                    <a:pt x="116" y="117"/>
                  </a:cubicBezTo>
                  <a:cubicBezTo>
                    <a:pt x="111" y="117"/>
                    <a:pt x="112" y="123"/>
                    <a:pt x="112" y="128"/>
                  </a:cubicBezTo>
                  <a:cubicBezTo>
                    <a:pt x="104" y="125"/>
                    <a:pt x="107" y="133"/>
                    <a:pt x="104" y="135"/>
                  </a:cubicBezTo>
                  <a:cubicBezTo>
                    <a:pt x="101" y="138"/>
                    <a:pt x="93" y="135"/>
                    <a:pt x="96" y="142"/>
                  </a:cubicBezTo>
                  <a:cubicBezTo>
                    <a:pt x="109" y="147"/>
                    <a:pt x="106" y="137"/>
                    <a:pt x="112" y="135"/>
                  </a:cubicBezTo>
                  <a:cubicBezTo>
                    <a:pt x="113" y="143"/>
                    <a:pt x="123" y="142"/>
                    <a:pt x="128" y="146"/>
                  </a:cubicBezTo>
                  <a:cubicBezTo>
                    <a:pt x="130" y="140"/>
                    <a:pt x="122" y="137"/>
                    <a:pt x="128" y="135"/>
                  </a:cubicBezTo>
                  <a:cubicBezTo>
                    <a:pt x="135" y="135"/>
                    <a:pt x="131" y="144"/>
                    <a:pt x="140" y="142"/>
                  </a:cubicBezTo>
                  <a:cubicBezTo>
                    <a:pt x="149" y="136"/>
                    <a:pt x="140" y="131"/>
                    <a:pt x="140" y="128"/>
                  </a:cubicBezTo>
                  <a:cubicBezTo>
                    <a:pt x="141" y="127"/>
                    <a:pt x="148" y="125"/>
                    <a:pt x="145" y="120"/>
                  </a:cubicBezTo>
                  <a:cubicBezTo>
                    <a:pt x="143" y="119"/>
                    <a:pt x="135" y="121"/>
                    <a:pt x="136" y="117"/>
                  </a:cubicBezTo>
                  <a:cubicBezTo>
                    <a:pt x="143" y="117"/>
                    <a:pt x="139" y="107"/>
                    <a:pt x="145" y="106"/>
                  </a:cubicBezTo>
                  <a:cubicBezTo>
                    <a:pt x="149" y="108"/>
                    <a:pt x="154" y="110"/>
                    <a:pt x="157" y="113"/>
                  </a:cubicBezTo>
                  <a:cubicBezTo>
                    <a:pt x="141" y="116"/>
                    <a:pt x="154" y="137"/>
                    <a:pt x="161" y="142"/>
                  </a:cubicBezTo>
                  <a:cubicBezTo>
                    <a:pt x="162" y="140"/>
                    <a:pt x="161" y="135"/>
                    <a:pt x="165" y="135"/>
                  </a:cubicBezTo>
                  <a:cubicBezTo>
                    <a:pt x="165" y="130"/>
                    <a:pt x="158" y="132"/>
                    <a:pt x="157" y="128"/>
                  </a:cubicBezTo>
                  <a:cubicBezTo>
                    <a:pt x="168" y="130"/>
                    <a:pt x="154" y="110"/>
                    <a:pt x="165" y="113"/>
                  </a:cubicBezTo>
                  <a:cubicBezTo>
                    <a:pt x="170" y="114"/>
                    <a:pt x="169" y="119"/>
                    <a:pt x="169" y="124"/>
                  </a:cubicBezTo>
                  <a:cubicBezTo>
                    <a:pt x="172" y="125"/>
                    <a:pt x="177" y="124"/>
                    <a:pt x="177" y="128"/>
                  </a:cubicBezTo>
                  <a:cubicBezTo>
                    <a:pt x="189" y="130"/>
                    <a:pt x="189" y="121"/>
                    <a:pt x="201" y="124"/>
                  </a:cubicBezTo>
                  <a:cubicBezTo>
                    <a:pt x="204" y="117"/>
                    <a:pt x="209" y="109"/>
                    <a:pt x="218" y="117"/>
                  </a:cubicBezTo>
                  <a:cubicBezTo>
                    <a:pt x="218" y="112"/>
                    <a:pt x="216" y="109"/>
                    <a:pt x="214" y="106"/>
                  </a:cubicBezTo>
                  <a:cubicBezTo>
                    <a:pt x="219" y="106"/>
                    <a:pt x="223" y="104"/>
                    <a:pt x="226" y="102"/>
                  </a:cubicBezTo>
                  <a:cubicBezTo>
                    <a:pt x="234" y="104"/>
                    <a:pt x="234" y="112"/>
                    <a:pt x="242" y="113"/>
                  </a:cubicBezTo>
                  <a:cubicBezTo>
                    <a:pt x="241" y="113"/>
                    <a:pt x="246" y="106"/>
                    <a:pt x="246" y="106"/>
                  </a:cubicBezTo>
                  <a:cubicBezTo>
                    <a:pt x="247" y="105"/>
                    <a:pt x="253" y="102"/>
                    <a:pt x="254" y="102"/>
                  </a:cubicBezTo>
                  <a:cubicBezTo>
                    <a:pt x="254" y="102"/>
                    <a:pt x="262" y="109"/>
                    <a:pt x="262" y="109"/>
                  </a:cubicBezTo>
                  <a:cubicBezTo>
                    <a:pt x="265" y="110"/>
                    <a:pt x="267" y="109"/>
                    <a:pt x="269" y="109"/>
                  </a:cubicBezTo>
                  <a:cubicBezTo>
                    <a:pt x="272" y="109"/>
                    <a:pt x="276" y="107"/>
                    <a:pt x="279" y="107"/>
                  </a:cubicBezTo>
                  <a:cubicBezTo>
                    <a:pt x="279" y="111"/>
                    <a:pt x="281" y="114"/>
                    <a:pt x="283" y="117"/>
                  </a:cubicBezTo>
                  <a:cubicBezTo>
                    <a:pt x="306" y="119"/>
                    <a:pt x="308" y="119"/>
                    <a:pt x="331" y="117"/>
                  </a:cubicBezTo>
                  <a:cubicBezTo>
                    <a:pt x="329" y="113"/>
                    <a:pt x="329" y="110"/>
                    <a:pt x="330" y="107"/>
                  </a:cubicBezTo>
                  <a:cubicBezTo>
                    <a:pt x="333" y="104"/>
                    <a:pt x="337" y="102"/>
                    <a:pt x="340" y="99"/>
                  </a:cubicBezTo>
                  <a:cubicBezTo>
                    <a:pt x="341" y="99"/>
                    <a:pt x="342" y="99"/>
                    <a:pt x="342" y="99"/>
                  </a:cubicBezTo>
                  <a:cubicBezTo>
                    <a:pt x="352" y="101"/>
                    <a:pt x="338" y="107"/>
                    <a:pt x="341" y="113"/>
                  </a:cubicBezTo>
                  <a:cubicBezTo>
                    <a:pt x="348" y="114"/>
                    <a:pt x="349" y="110"/>
                    <a:pt x="350" y="106"/>
                  </a:cubicBezTo>
                  <a:cubicBezTo>
                    <a:pt x="353" y="106"/>
                    <a:pt x="355" y="106"/>
                    <a:pt x="358" y="106"/>
                  </a:cubicBezTo>
                  <a:cubicBezTo>
                    <a:pt x="360" y="106"/>
                    <a:pt x="363" y="107"/>
                    <a:pt x="368" y="106"/>
                  </a:cubicBezTo>
                  <a:cubicBezTo>
                    <a:pt x="368" y="115"/>
                    <a:pt x="374" y="120"/>
                    <a:pt x="384" y="120"/>
                  </a:cubicBezTo>
                  <a:cubicBezTo>
                    <a:pt x="377" y="109"/>
                    <a:pt x="384" y="109"/>
                    <a:pt x="392" y="105"/>
                  </a:cubicBezTo>
                  <a:cubicBezTo>
                    <a:pt x="399" y="110"/>
                    <a:pt x="406" y="114"/>
                    <a:pt x="419" y="113"/>
                  </a:cubicBezTo>
                  <a:cubicBezTo>
                    <a:pt x="419" y="112"/>
                    <a:pt x="419" y="111"/>
                    <a:pt x="420" y="109"/>
                  </a:cubicBezTo>
                  <a:cubicBezTo>
                    <a:pt x="425" y="109"/>
                    <a:pt x="427" y="105"/>
                    <a:pt x="433" y="106"/>
                  </a:cubicBezTo>
                  <a:cubicBezTo>
                    <a:pt x="434" y="119"/>
                    <a:pt x="444" y="112"/>
                    <a:pt x="452" y="108"/>
                  </a:cubicBezTo>
                  <a:cubicBezTo>
                    <a:pt x="453" y="108"/>
                    <a:pt x="454" y="108"/>
                    <a:pt x="455" y="107"/>
                  </a:cubicBezTo>
                  <a:cubicBezTo>
                    <a:pt x="457" y="106"/>
                    <a:pt x="459" y="105"/>
                    <a:pt x="461" y="106"/>
                  </a:cubicBezTo>
                  <a:cubicBezTo>
                    <a:pt x="465" y="106"/>
                    <a:pt x="468" y="106"/>
                    <a:pt x="471" y="106"/>
                  </a:cubicBezTo>
                  <a:cubicBezTo>
                    <a:pt x="471" y="103"/>
                    <a:pt x="471" y="101"/>
                    <a:pt x="471" y="98"/>
                  </a:cubicBezTo>
                  <a:cubicBezTo>
                    <a:pt x="473" y="100"/>
                    <a:pt x="475" y="101"/>
                    <a:pt x="477" y="103"/>
                  </a:cubicBezTo>
                  <a:cubicBezTo>
                    <a:pt x="477" y="103"/>
                    <a:pt x="477" y="104"/>
                    <a:pt x="478" y="106"/>
                  </a:cubicBezTo>
                  <a:cubicBezTo>
                    <a:pt x="485" y="105"/>
                    <a:pt x="490" y="107"/>
                    <a:pt x="494" y="109"/>
                  </a:cubicBezTo>
                  <a:cubicBezTo>
                    <a:pt x="493" y="96"/>
                    <a:pt x="501" y="105"/>
                    <a:pt x="509" y="106"/>
                  </a:cubicBezTo>
                  <a:cubicBezTo>
                    <a:pt x="510" y="109"/>
                    <a:pt x="511" y="111"/>
                    <a:pt x="512" y="113"/>
                  </a:cubicBezTo>
                  <a:cubicBezTo>
                    <a:pt x="524" y="113"/>
                    <a:pt x="536" y="114"/>
                    <a:pt x="544" y="109"/>
                  </a:cubicBezTo>
                  <a:cubicBezTo>
                    <a:pt x="545" y="109"/>
                    <a:pt x="545" y="109"/>
                    <a:pt x="546" y="109"/>
                  </a:cubicBezTo>
                  <a:cubicBezTo>
                    <a:pt x="546" y="109"/>
                    <a:pt x="546" y="109"/>
                    <a:pt x="547" y="109"/>
                  </a:cubicBezTo>
                  <a:cubicBezTo>
                    <a:pt x="555" y="114"/>
                    <a:pt x="567" y="113"/>
                    <a:pt x="579" y="113"/>
                  </a:cubicBezTo>
                  <a:cubicBezTo>
                    <a:pt x="581" y="111"/>
                    <a:pt x="582" y="109"/>
                    <a:pt x="582" y="106"/>
                  </a:cubicBezTo>
                  <a:cubicBezTo>
                    <a:pt x="591" y="105"/>
                    <a:pt x="598" y="96"/>
                    <a:pt x="597" y="109"/>
                  </a:cubicBezTo>
                  <a:cubicBezTo>
                    <a:pt x="601" y="107"/>
                    <a:pt x="606" y="105"/>
                    <a:pt x="614" y="106"/>
                  </a:cubicBezTo>
                  <a:cubicBezTo>
                    <a:pt x="614" y="104"/>
                    <a:pt x="614" y="103"/>
                    <a:pt x="614" y="103"/>
                  </a:cubicBezTo>
                  <a:cubicBezTo>
                    <a:pt x="616" y="101"/>
                    <a:pt x="618" y="100"/>
                    <a:pt x="620" y="98"/>
                  </a:cubicBezTo>
                  <a:cubicBezTo>
                    <a:pt x="620" y="101"/>
                    <a:pt x="620" y="103"/>
                    <a:pt x="620" y="106"/>
                  </a:cubicBezTo>
                  <a:cubicBezTo>
                    <a:pt x="623" y="106"/>
                    <a:pt x="626" y="106"/>
                    <a:pt x="630" y="106"/>
                  </a:cubicBezTo>
                  <a:cubicBezTo>
                    <a:pt x="632" y="105"/>
                    <a:pt x="634" y="106"/>
                    <a:pt x="636" y="107"/>
                  </a:cubicBezTo>
                  <a:cubicBezTo>
                    <a:pt x="637" y="108"/>
                    <a:pt x="638" y="108"/>
                    <a:pt x="639" y="108"/>
                  </a:cubicBezTo>
                  <a:cubicBezTo>
                    <a:pt x="648" y="112"/>
                    <a:pt x="657" y="119"/>
                    <a:pt x="658" y="106"/>
                  </a:cubicBezTo>
                  <a:cubicBezTo>
                    <a:pt x="664" y="105"/>
                    <a:pt x="666" y="109"/>
                    <a:pt x="671" y="109"/>
                  </a:cubicBezTo>
                  <a:cubicBezTo>
                    <a:pt x="672" y="111"/>
                    <a:pt x="672" y="112"/>
                    <a:pt x="673" y="113"/>
                  </a:cubicBezTo>
                  <a:cubicBezTo>
                    <a:pt x="685" y="114"/>
                    <a:pt x="693" y="110"/>
                    <a:pt x="699" y="105"/>
                  </a:cubicBezTo>
                  <a:cubicBezTo>
                    <a:pt x="707" y="109"/>
                    <a:pt x="714" y="109"/>
                    <a:pt x="707" y="120"/>
                  </a:cubicBezTo>
                  <a:cubicBezTo>
                    <a:pt x="717" y="120"/>
                    <a:pt x="723" y="115"/>
                    <a:pt x="723" y="106"/>
                  </a:cubicBezTo>
                  <a:cubicBezTo>
                    <a:pt x="728" y="107"/>
                    <a:pt x="731" y="106"/>
                    <a:pt x="734" y="106"/>
                  </a:cubicBezTo>
                  <a:cubicBezTo>
                    <a:pt x="736" y="106"/>
                    <a:pt x="738" y="106"/>
                    <a:pt x="742" y="106"/>
                  </a:cubicBezTo>
                  <a:cubicBezTo>
                    <a:pt x="742" y="110"/>
                    <a:pt x="743" y="114"/>
                    <a:pt x="750" y="113"/>
                  </a:cubicBezTo>
                  <a:cubicBezTo>
                    <a:pt x="753" y="107"/>
                    <a:pt x="739" y="101"/>
                    <a:pt x="749" y="99"/>
                  </a:cubicBezTo>
                  <a:cubicBezTo>
                    <a:pt x="750" y="99"/>
                    <a:pt x="750" y="99"/>
                    <a:pt x="751" y="99"/>
                  </a:cubicBezTo>
                  <a:cubicBezTo>
                    <a:pt x="754" y="102"/>
                    <a:pt x="758" y="104"/>
                    <a:pt x="761" y="107"/>
                  </a:cubicBezTo>
                  <a:cubicBezTo>
                    <a:pt x="762" y="110"/>
                    <a:pt x="762" y="113"/>
                    <a:pt x="760" y="117"/>
                  </a:cubicBezTo>
                  <a:cubicBezTo>
                    <a:pt x="783" y="119"/>
                    <a:pt x="785" y="119"/>
                    <a:pt x="808" y="117"/>
                  </a:cubicBezTo>
                  <a:cubicBezTo>
                    <a:pt x="811" y="114"/>
                    <a:pt x="812" y="111"/>
                    <a:pt x="812" y="107"/>
                  </a:cubicBezTo>
                  <a:cubicBezTo>
                    <a:pt x="816" y="107"/>
                    <a:pt x="819" y="109"/>
                    <a:pt x="822" y="109"/>
                  </a:cubicBezTo>
                  <a:cubicBezTo>
                    <a:pt x="824" y="109"/>
                    <a:pt x="826" y="110"/>
                    <a:pt x="829" y="109"/>
                  </a:cubicBezTo>
                  <a:cubicBezTo>
                    <a:pt x="829" y="109"/>
                    <a:pt x="838" y="102"/>
                    <a:pt x="837" y="102"/>
                  </a:cubicBezTo>
                  <a:cubicBezTo>
                    <a:pt x="838" y="102"/>
                    <a:pt x="844" y="105"/>
                    <a:pt x="845" y="106"/>
                  </a:cubicBezTo>
                  <a:cubicBezTo>
                    <a:pt x="845" y="106"/>
                    <a:pt x="850" y="113"/>
                    <a:pt x="849" y="113"/>
                  </a:cubicBezTo>
                  <a:cubicBezTo>
                    <a:pt x="857" y="112"/>
                    <a:pt x="857" y="104"/>
                    <a:pt x="865" y="102"/>
                  </a:cubicBezTo>
                  <a:cubicBezTo>
                    <a:pt x="869" y="104"/>
                    <a:pt x="872" y="106"/>
                    <a:pt x="878" y="106"/>
                  </a:cubicBezTo>
                  <a:cubicBezTo>
                    <a:pt x="875" y="109"/>
                    <a:pt x="873" y="112"/>
                    <a:pt x="873" y="117"/>
                  </a:cubicBezTo>
                  <a:cubicBezTo>
                    <a:pt x="882" y="109"/>
                    <a:pt x="887" y="117"/>
                    <a:pt x="890" y="124"/>
                  </a:cubicBezTo>
                  <a:cubicBezTo>
                    <a:pt x="900" y="123"/>
                    <a:pt x="911" y="122"/>
                    <a:pt x="922" y="121"/>
                  </a:cubicBezTo>
                  <a:cubicBezTo>
                    <a:pt x="922" y="117"/>
                    <a:pt x="923" y="114"/>
                    <a:pt x="926" y="113"/>
                  </a:cubicBezTo>
                  <a:cubicBezTo>
                    <a:pt x="932" y="112"/>
                    <a:pt x="931" y="116"/>
                    <a:pt x="930" y="120"/>
                  </a:cubicBezTo>
                  <a:cubicBezTo>
                    <a:pt x="934" y="120"/>
                    <a:pt x="938" y="119"/>
                    <a:pt x="941" y="119"/>
                  </a:cubicBezTo>
                  <a:cubicBezTo>
                    <a:pt x="941" y="116"/>
                    <a:pt x="939" y="114"/>
                    <a:pt x="934" y="113"/>
                  </a:cubicBezTo>
                  <a:cubicBezTo>
                    <a:pt x="937" y="110"/>
                    <a:pt x="942" y="108"/>
                    <a:pt x="947" y="106"/>
                  </a:cubicBezTo>
                  <a:cubicBezTo>
                    <a:pt x="952" y="107"/>
                    <a:pt x="948" y="117"/>
                    <a:pt x="955" y="117"/>
                  </a:cubicBezTo>
                  <a:cubicBezTo>
                    <a:pt x="955" y="117"/>
                    <a:pt x="955" y="118"/>
                    <a:pt x="954" y="118"/>
                  </a:cubicBezTo>
                  <a:cubicBezTo>
                    <a:pt x="961" y="118"/>
                    <a:pt x="968" y="118"/>
                    <a:pt x="975" y="117"/>
                  </a:cubicBezTo>
                  <a:cubicBezTo>
                    <a:pt x="975" y="117"/>
                    <a:pt x="975" y="117"/>
                    <a:pt x="975" y="117"/>
                  </a:cubicBezTo>
                  <a:cubicBezTo>
                    <a:pt x="976" y="112"/>
                    <a:pt x="985" y="114"/>
                    <a:pt x="991" y="113"/>
                  </a:cubicBezTo>
                  <a:cubicBezTo>
                    <a:pt x="988" y="103"/>
                    <a:pt x="999" y="106"/>
                    <a:pt x="999" y="98"/>
                  </a:cubicBezTo>
                  <a:cubicBezTo>
                    <a:pt x="1005" y="99"/>
                    <a:pt x="1001" y="109"/>
                    <a:pt x="1007" y="109"/>
                  </a:cubicBezTo>
                  <a:cubicBezTo>
                    <a:pt x="1012" y="109"/>
                    <a:pt x="1009" y="112"/>
                    <a:pt x="1008" y="116"/>
                  </a:cubicBezTo>
                  <a:cubicBezTo>
                    <a:pt x="1030" y="115"/>
                    <a:pt x="1052" y="113"/>
                    <a:pt x="1074" y="113"/>
                  </a:cubicBezTo>
                  <a:cubicBezTo>
                    <a:pt x="1074" y="106"/>
                    <a:pt x="1074" y="106"/>
                    <a:pt x="1074" y="106"/>
                  </a:cubicBezTo>
                  <a:cubicBezTo>
                    <a:pt x="1074" y="106"/>
                    <a:pt x="1074" y="106"/>
                    <a:pt x="1075" y="106"/>
                  </a:cubicBezTo>
                  <a:cubicBezTo>
                    <a:pt x="1074" y="105"/>
                    <a:pt x="1074" y="105"/>
                    <a:pt x="1074" y="104"/>
                  </a:cubicBezTo>
                  <a:cubicBezTo>
                    <a:pt x="1074" y="97"/>
                    <a:pt x="1074" y="97"/>
                    <a:pt x="1074" y="97"/>
                  </a:cubicBezTo>
                  <a:cubicBezTo>
                    <a:pt x="1075" y="95"/>
                    <a:pt x="1076" y="95"/>
                    <a:pt x="1077" y="94"/>
                  </a:cubicBezTo>
                  <a:cubicBezTo>
                    <a:pt x="1078" y="94"/>
                    <a:pt x="1077" y="94"/>
                    <a:pt x="1077" y="95"/>
                  </a:cubicBezTo>
                  <a:cubicBezTo>
                    <a:pt x="1082" y="91"/>
                    <a:pt x="1092" y="91"/>
                    <a:pt x="1102" y="91"/>
                  </a:cubicBezTo>
                  <a:cubicBezTo>
                    <a:pt x="1101" y="85"/>
                    <a:pt x="1106" y="73"/>
                    <a:pt x="1094" y="76"/>
                  </a:cubicBezTo>
                  <a:cubicBezTo>
                    <a:pt x="1092" y="69"/>
                    <a:pt x="1096" y="67"/>
                    <a:pt x="1097" y="63"/>
                  </a:cubicBezTo>
                  <a:cubicBezTo>
                    <a:pt x="1098" y="65"/>
                    <a:pt x="1098" y="67"/>
                    <a:pt x="1099" y="69"/>
                  </a:cubicBezTo>
                  <a:cubicBezTo>
                    <a:pt x="1112" y="71"/>
                    <a:pt x="1113" y="62"/>
                    <a:pt x="1127" y="65"/>
                  </a:cubicBezTo>
                  <a:cubicBezTo>
                    <a:pt x="1127" y="60"/>
                    <a:pt x="1130" y="57"/>
                    <a:pt x="1133" y="54"/>
                  </a:cubicBezTo>
                  <a:cubicBezTo>
                    <a:pt x="1132" y="57"/>
                    <a:pt x="1131" y="60"/>
                    <a:pt x="1130" y="65"/>
                  </a:cubicBezTo>
                  <a:cubicBezTo>
                    <a:pt x="1137" y="64"/>
                    <a:pt x="1138" y="68"/>
                    <a:pt x="1138" y="73"/>
                  </a:cubicBezTo>
                  <a:cubicBezTo>
                    <a:pt x="1144" y="76"/>
                    <a:pt x="1154" y="76"/>
                    <a:pt x="1155" y="84"/>
                  </a:cubicBezTo>
                  <a:cubicBezTo>
                    <a:pt x="1155" y="91"/>
                    <a:pt x="1144" y="88"/>
                    <a:pt x="1147" y="98"/>
                  </a:cubicBezTo>
                  <a:cubicBezTo>
                    <a:pt x="1157" y="89"/>
                    <a:pt x="1150" y="106"/>
                    <a:pt x="1158" y="112"/>
                  </a:cubicBezTo>
                  <a:cubicBezTo>
                    <a:pt x="1163" y="112"/>
                    <a:pt x="1167" y="111"/>
                    <a:pt x="1171" y="111"/>
                  </a:cubicBezTo>
                  <a:cubicBezTo>
                    <a:pt x="1171" y="109"/>
                    <a:pt x="1172" y="107"/>
                    <a:pt x="1174" y="105"/>
                  </a:cubicBezTo>
                  <a:cubicBezTo>
                    <a:pt x="1175" y="105"/>
                    <a:pt x="1175" y="106"/>
                    <a:pt x="1176" y="106"/>
                  </a:cubicBezTo>
                  <a:cubicBezTo>
                    <a:pt x="1176" y="100"/>
                    <a:pt x="1177" y="93"/>
                    <a:pt x="1168" y="95"/>
                  </a:cubicBezTo>
                  <a:cubicBezTo>
                    <a:pt x="1168" y="96"/>
                    <a:pt x="1168" y="96"/>
                    <a:pt x="1168" y="97"/>
                  </a:cubicBezTo>
                  <a:cubicBezTo>
                    <a:pt x="1167" y="97"/>
                    <a:pt x="1166" y="96"/>
                    <a:pt x="1167" y="95"/>
                  </a:cubicBezTo>
                  <a:cubicBezTo>
                    <a:pt x="1168" y="93"/>
                    <a:pt x="1168" y="91"/>
                    <a:pt x="1170" y="89"/>
                  </a:cubicBezTo>
                  <a:cubicBezTo>
                    <a:pt x="1175" y="89"/>
                    <a:pt x="1178" y="92"/>
                    <a:pt x="1180" y="87"/>
                  </a:cubicBezTo>
                  <a:cubicBezTo>
                    <a:pt x="1181" y="87"/>
                    <a:pt x="1182" y="87"/>
                    <a:pt x="1183" y="87"/>
                  </a:cubicBezTo>
                  <a:cubicBezTo>
                    <a:pt x="1183" y="82"/>
                    <a:pt x="1183" y="76"/>
                    <a:pt x="1183" y="70"/>
                  </a:cubicBezTo>
                  <a:cubicBezTo>
                    <a:pt x="1183" y="70"/>
                    <a:pt x="1184" y="69"/>
                    <a:pt x="1184" y="69"/>
                  </a:cubicBezTo>
                  <a:cubicBezTo>
                    <a:pt x="1183" y="80"/>
                    <a:pt x="1184" y="89"/>
                    <a:pt x="1196" y="87"/>
                  </a:cubicBezTo>
                  <a:cubicBezTo>
                    <a:pt x="1194" y="79"/>
                    <a:pt x="1195" y="77"/>
                    <a:pt x="1194" y="74"/>
                  </a:cubicBezTo>
                  <a:cubicBezTo>
                    <a:pt x="1203" y="77"/>
                    <a:pt x="1207" y="85"/>
                    <a:pt x="1212" y="91"/>
                  </a:cubicBezTo>
                  <a:cubicBezTo>
                    <a:pt x="1211" y="95"/>
                    <a:pt x="1207" y="94"/>
                    <a:pt x="1203" y="95"/>
                  </a:cubicBezTo>
                  <a:cubicBezTo>
                    <a:pt x="1204" y="99"/>
                    <a:pt x="1211" y="98"/>
                    <a:pt x="1212" y="95"/>
                  </a:cubicBezTo>
                  <a:cubicBezTo>
                    <a:pt x="1219" y="102"/>
                    <a:pt x="1219" y="93"/>
                    <a:pt x="1232" y="95"/>
                  </a:cubicBezTo>
                  <a:cubicBezTo>
                    <a:pt x="1247" y="88"/>
                    <a:pt x="1216" y="95"/>
                    <a:pt x="1220" y="87"/>
                  </a:cubicBezTo>
                  <a:cubicBezTo>
                    <a:pt x="1222" y="83"/>
                    <a:pt x="1228" y="88"/>
                    <a:pt x="1236" y="84"/>
                  </a:cubicBezTo>
                  <a:cubicBezTo>
                    <a:pt x="1238" y="82"/>
                    <a:pt x="1239" y="77"/>
                    <a:pt x="1245" y="76"/>
                  </a:cubicBezTo>
                  <a:cubicBezTo>
                    <a:pt x="1245" y="76"/>
                    <a:pt x="1245" y="76"/>
                    <a:pt x="1245" y="76"/>
                  </a:cubicBezTo>
                  <a:cubicBezTo>
                    <a:pt x="1251" y="81"/>
                    <a:pt x="1262" y="89"/>
                    <a:pt x="1266" y="76"/>
                  </a:cubicBezTo>
                  <a:cubicBezTo>
                    <a:pt x="1262" y="74"/>
                    <a:pt x="1257" y="70"/>
                    <a:pt x="1252" y="70"/>
                  </a:cubicBezTo>
                  <a:cubicBezTo>
                    <a:pt x="1253" y="67"/>
                    <a:pt x="1253" y="64"/>
                    <a:pt x="1252" y="62"/>
                  </a:cubicBezTo>
                  <a:cubicBezTo>
                    <a:pt x="1251" y="58"/>
                    <a:pt x="1245" y="57"/>
                    <a:pt x="1244" y="54"/>
                  </a:cubicBezTo>
                  <a:cubicBezTo>
                    <a:pt x="1243" y="51"/>
                    <a:pt x="1244" y="47"/>
                    <a:pt x="1244" y="43"/>
                  </a:cubicBezTo>
                  <a:cubicBezTo>
                    <a:pt x="1248" y="42"/>
                    <a:pt x="1254" y="42"/>
                    <a:pt x="1253" y="36"/>
                  </a:cubicBezTo>
                  <a:cubicBezTo>
                    <a:pt x="1248" y="34"/>
                    <a:pt x="1243" y="32"/>
                    <a:pt x="1237" y="31"/>
                  </a:cubicBezTo>
                  <a:cubicBezTo>
                    <a:pt x="1239" y="28"/>
                    <a:pt x="1241" y="26"/>
                    <a:pt x="1240" y="25"/>
                  </a:cubicBezTo>
                  <a:cubicBezTo>
                    <a:pt x="1246" y="27"/>
                    <a:pt x="1243" y="37"/>
                    <a:pt x="1256" y="32"/>
                  </a:cubicBezTo>
                  <a:cubicBezTo>
                    <a:pt x="1255" y="28"/>
                    <a:pt x="1248" y="27"/>
                    <a:pt x="1248" y="21"/>
                  </a:cubicBezTo>
                  <a:cubicBezTo>
                    <a:pt x="1248" y="16"/>
                    <a:pt x="1235" y="20"/>
                    <a:pt x="1236" y="7"/>
                  </a:cubicBezTo>
                  <a:cubicBezTo>
                    <a:pt x="1232" y="11"/>
                    <a:pt x="1221" y="8"/>
                    <a:pt x="1224" y="18"/>
                  </a:cubicBezTo>
                  <a:cubicBezTo>
                    <a:pt x="1212" y="15"/>
                    <a:pt x="1228" y="10"/>
                    <a:pt x="1224" y="3"/>
                  </a:cubicBezTo>
                  <a:cubicBezTo>
                    <a:pt x="1213" y="0"/>
                    <a:pt x="1205" y="17"/>
                    <a:pt x="1199" y="7"/>
                  </a:cubicBezTo>
                  <a:cubicBezTo>
                    <a:pt x="1191" y="11"/>
                    <a:pt x="1190" y="23"/>
                    <a:pt x="1183" y="29"/>
                  </a:cubicBezTo>
                  <a:cubicBezTo>
                    <a:pt x="1183" y="31"/>
                    <a:pt x="1186" y="32"/>
                    <a:pt x="1190" y="32"/>
                  </a:cubicBezTo>
                  <a:cubicBezTo>
                    <a:pt x="1188" y="32"/>
                    <a:pt x="1186" y="32"/>
                    <a:pt x="1184" y="32"/>
                  </a:cubicBezTo>
                  <a:cubicBezTo>
                    <a:pt x="1182" y="35"/>
                    <a:pt x="1181" y="38"/>
                    <a:pt x="1180" y="41"/>
                  </a:cubicBezTo>
                  <a:cubicBezTo>
                    <a:pt x="1179" y="41"/>
                    <a:pt x="1179" y="40"/>
                    <a:pt x="1179" y="40"/>
                  </a:cubicBezTo>
                  <a:cubicBezTo>
                    <a:pt x="1177" y="40"/>
                    <a:pt x="1176" y="40"/>
                    <a:pt x="1174" y="40"/>
                  </a:cubicBezTo>
                  <a:cubicBezTo>
                    <a:pt x="1175" y="38"/>
                    <a:pt x="1176" y="36"/>
                    <a:pt x="1176" y="32"/>
                  </a:cubicBezTo>
                  <a:cubicBezTo>
                    <a:pt x="1174" y="32"/>
                    <a:pt x="1171" y="32"/>
                    <a:pt x="1169" y="32"/>
                  </a:cubicBezTo>
                  <a:cubicBezTo>
                    <a:pt x="1169" y="26"/>
                    <a:pt x="1167" y="21"/>
                    <a:pt x="1175" y="14"/>
                  </a:cubicBezTo>
                  <a:cubicBezTo>
                    <a:pt x="1172" y="6"/>
                    <a:pt x="1158" y="0"/>
                    <a:pt x="1151" y="7"/>
                  </a:cubicBezTo>
                  <a:cubicBezTo>
                    <a:pt x="1148" y="17"/>
                    <a:pt x="1159" y="14"/>
                    <a:pt x="1163" y="18"/>
                  </a:cubicBezTo>
                  <a:cubicBezTo>
                    <a:pt x="1162" y="19"/>
                    <a:pt x="1163" y="22"/>
                    <a:pt x="1163" y="24"/>
                  </a:cubicBezTo>
                  <a:cubicBezTo>
                    <a:pt x="1161" y="26"/>
                    <a:pt x="1157" y="19"/>
                    <a:pt x="1152" y="25"/>
                  </a:cubicBezTo>
                  <a:cubicBezTo>
                    <a:pt x="1152" y="21"/>
                    <a:pt x="1151" y="17"/>
                    <a:pt x="1142" y="18"/>
                  </a:cubicBezTo>
                  <a:cubicBezTo>
                    <a:pt x="1143" y="27"/>
                    <a:pt x="1150" y="29"/>
                    <a:pt x="1138" y="32"/>
                  </a:cubicBezTo>
                  <a:cubicBezTo>
                    <a:pt x="1131" y="33"/>
                    <a:pt x="1138" y="24"/>
                    <a:pt x="1138" y="25"/>
                  </a:cubicBezTo>
                  <a:cubicBezTo>
                    <a:pt x="1138" y="23"/>
                    <a:pt x="1137" y="22"/>
                    <a:pt x="1135" y="22"/>
                  </a:cubicBezTo>
                  <a:cubicBezTo>
                    <a:pt x="1136" y="21"/>
                    <a:pt x="1136" y="19"/>
                    <a:pt x="1136" y="18"/>
                  </a:cubicBezTo>
                  <a:cubicBezTo>
                    <a:pt x="1130" y="18"/>
                    <a:pt x="1127" y="16"/>
                    <a:pt x="1123" y="14"/>
                  </a:cubicBezTo>
                  <a:cubicBezTo>
                    <a:pt x="1123" y="16"/>
                    <a:pt x="1122" y="17"/>
                    <a:pt x="1121" y="19"/>
                  </a:cubicBezTo>
                  <a:cubicBezTo>
                    <a:pt x="1120" y="18"/>
                    <a:pt x="1119" y="18"/>
                    <a:pt x="1118" y="18"/>
                  </a:cubicBezTo>
                  <a:cubicBezTo>
                    <a:pt x="1117" y="20"/>
                    <a:pt x="1118" y="21"/>
                    <a:pt x="1118" y="22"/>
                  </a:cubicBezTo>
                  <a:cubicBezTo>
                    <a:pt x="1117" y="25"/>
                    <a:pt x="1115" y="28"/>
                    <a:pt x="1115" y="32"/>
                  </a:cubicBezTo>
                  <a:cubicBezTo>
                    <a:pt x="1120" y="32"/>
                    <a:pt x="1123" y="33"/>
                    <a:pt x="1126" y="34"/>
                  </a:cubicBezTo>
                  <a:cubicBezTo>
                    <a:pt x="1127" y="35"/>
                    <a:pt x="1127" y="37"/>
                    <a:pt x="1126" y="40"/>
                  </a:cubicBezTo>
                  <a:cubicBezTo>
                    <a:pt x="1126" y="40"/>
                    <a:pt x="1126" y="40"/>
                    <a:pt x="1126" y="40"/>
                  </a:cubicBezTo>
                  <a:cubicBezTo>
                    <a:pt x="1117" y="41"/>
                    <a:pt x="1113" y="45"/>
                    <a:pt x="1107" y="36"/>
                  </a:cubicBezTo>
                  <a:cubicBezTo>
                    <a:pt x="1107" y="30"/>
                    <a:pt x="1108" y="25"/>
                    <a:pt x="1111" y="21"/>
                  </a:cubicBezTo>
                  <a:cubicBezTo>
                    <a:pt x="1117" y="22"/>
                    <a:pt x="1114" y="11"/>
                    <a:pt x="1111" y="18"/>
                  </a:cubicBezTo>
                  <a:cubicBezTo>
                    <a:pt x="1108" y="28"/>
                    <a:pt x="1105" y="22"/>
                    <a:pt x="1095" y="21"/>
                  </a:cubicBezTo>
                  <a:cubicBezTo>
                    <a:pt x="1095" y="20"/>
                    <a:pt x="1094" y="19"/>
                    <a:pt x="1094" y="18"/>
                  </a:cubicBezTo>
                  <a:cubicBezTo>
                    <a:pt x="1079" y="14"/>
                    <a:pt x="1081" y="25"/>
                    <a:pt x="1071" y="25"/>
                  </a:cubicBezTo>
                  <a:cubicBezTo>
                    <a:pt x="1070" y="19"/>
                    <a:pt x="1056" y="17"/>
                    <a:pt x="1067" y="14"/>
                  </a:cubicBezTo>
                  <a:cubicBezTo>
                    <a:pt x="1067" y="18"/>
                    <a:pt x="1072" y="17"/>
                    <a:pt x="1071" y="10"/>
                  </a:cubicBezTo>
                  <a:cubicBezTo>
                    <a:pt x="1064" y="10"/>
                    <a:pt x="1057" y="10"/>
                    <a:pt x="1050" y="10"/>
                  </a:cubicBezTo>
                  <a:cubicBezTo>
                    <a:pt x="1049" y="16"/>
                    <a:pt x="1046" y="20"/>
                    <a:pt x="1044" y="24"/>
                  </a:cubicBezTo>
                  <a:cubicBezTo>
                    <a:pt x="1041" y="20"/>
                    <a:pt x="1038" y="16"/>
                    <a:pt x="1037" y="10"/>
                  </a:cubicBezTo>
                  <a:cubicBezTo>
                    <a:pt x="1030" y="10"/>
                    <a:pt x="1023" y="10"/>
                    <a:pt x="1017" y="10"/>
                  </a:cubicBezTo>
                  <a:cubicBezTo>
                    <a:pt x="1015" y="17"/>
                    <a:pt x="1020" y="18"/>
                    <a:pt x="1021" y="14"/>
                  </a:cubicBezTo>
                  <a:cubicBezTo>
                    <a:pt x="1031" y="17"/>
                    <a:pt x="1017" y="19"/>
                    <a:pt x="1016" y="25"/>
                  </a:cubicBezTo>
                  <a:cubicBezTo>
                    <a:pt x="1006" y="25"/>
                    <a:pt x="1008" y="14"/>
                    <a:pt x="993" y="18"/>
                  </a:cubicBezTo>
                  <a:cubicBezTo>
                    <a:pt x="993" y="19"/>
                    <a:pt x="992" y="20"/>
                    <a:pt x="992" y="21"/>
                  </a:cubicBezTo>
                  <a:cubicBezTo>
                    <a:pt x="982" y="22"/>
                    <a:pt x="979" y="28"/>
                    <a:pt x="976" y="18"/>
                  </a:cubicBezTo>
                  <a:cubicBezTo>
                    <a:pt x="973" y="11"/>
                    <a:pt x="970" y="22"/>
                    <a:pt x="976" y="21"/>
                  </a:cubicBezTo>
                  <a:cubicBezTo>
                    <a:pt x="978" y="24"/>
                    <a:pt x="979" y="28"/>
                    <a:pt x="980" y="32"/>
                  </a:cubicBezTo>
                  <a:cubicBezTo>
                    <a:pt x="977" y="32"/>
                    <a:pt x="975" y="32"/>
                    <a:pt x="972" y="32"/>
                  </a:cubicBezTo>
                  <a:cubicBezTo>
                    <a:pt x="972" y="28"/>
                    <a:pt x="971" y="25"/>
                    <a:pt x="969" y="22"/>
                  </a:cubicBezTo>
                  <a:cubicBezTo>
                    <a:pt x="969" y="21"/>
                    <a:pt x="970" y="20"/>
                    <a:pt x="969" y="18"/>
                  </a:cubicBezTo>
                  <a:cubicBezTo>
                    <a:pt x="968" y="18"/>
                    <a:pt x="967" y="18"/>
                    <a:pt x="966" y="19"/>
                  </a:cubicBezTo>
                  <a:cubicBezTo>
                    <a:pt x="965" y="17"/>
                    <a:pt x="964" y="16"/>
                    <a:pt x="964" y="14"/>
                  </a:cubicBezTo>
                  <a:cubicBezTo>
                    <a:pt x="961" y="16"/>
                    <a:pt x="957" y="18"/>
                    <a:pt x="952" y="18"/>
                  </a:cubicBezTo>
                  <a:cubicBezTo>
                    <a:pt x="951" y="19"/>
                    <a:pt x="951" y="21"/>
                    <a:pt x="952" y="22"/>
                  </a:cubicBezTo>
                  <a:cubicBezTo>
                    <a:pt x="951" y="22"/>
                    <a:pt x="950" y="23"/>
                    <a:pt x="949" y="25"/>
                  </a:cubicBezTo>
                  <a:cubicBezTo>
                    <a:pt x="949" y="24"/>
                    <a:pt x="954" y="30"/>
                    <a:pt x="951" y="31"/>
                  </a:cubicBezTo>
                  <a:cubicBezTo>
                    <a:pt x="949" y="31"/>
                    <a:pt x="947" y="30"/>
                    <a:pt x="947" y="29"/>
                  </a:cubicBezTo>
                  <a:cubicBezTo>
                    <a:pt x="946" y="29"/>
                    <a:pt x="945" y="30"/>
                    <a:pt x="944" y="30"/>
                  </a:cubicBezTo>
                  <a:cubicBezTo>
                    <a:pt x="940" y="28"/>
                    <a:pt x="944" y="25"/>
                    <a:pt x="945" y="18"/>
                  </a:cubicBezTo>
                  <a:cubicBezTo>
                    <a:pt x="936" y="17"/>
                    <a:pt x="935" y="21"/>
                    <a:pt x="935" y="25"/>
                  </a:cubicBezTo>
                  <a:cubicBezTo>
                    <a:pt x="930" y="19"/>
                    <a:pt x="927" y="26"/>
                    <a:pt x="924" y="24"/>
                  </a:cubicBezTo>
                  <a:cubicBezTo>
                    <a:pt x="924" y="22"/>
                    <a:pt x="925" y="19"/>
                    <a:pt x="924" y="18"/>
                  </a:cubicBezTo>
                  <a:cubicBezTo>
                    <a:pt x="928" y="14"/>
                    <a:pt x="939" y="17"/>
                    <a:pt x="937" y="7"/>
                  </a:cubicBezTo>
                  <a:cubicBezTo>
                    <a:pt x="929" y="0"/>
                    <a:pt x="915" y="6"/>
                    <a:pt x="912" y="14"/>
                  </a:cubicBezTo>
                  <a:cubicBezTo>
                    <a:pt x="920" y="21"/>
                    <a:pt x="918" y="26"/>
                    <a:pt x="918" y="32"/>
                  </a:cubicBezTo>
                  <a:cubicBezTo>
                    <a:pt x="916" y="32"/>
                    <a:pt x="913" y="32"/>
                    <a:pt x="911" y="32"/>
                  </a:cubicBezTo>
                  <a:cubicBezTo>
                    <a:pt x="911" y="34"/>
                    <a:pt x="911" y="35"/>
                    <a:pt x="911" y="36"/>
                  </a:cubicBezTo>
                  <a:cubicBezTo>
                    <a:pt x="909" y="36"/>
                    <a:pt x="906" y="36"/>
                    <a:pt x="904" y="35"/>
                  </a:cubicBezTo>
                  <a:cubicBezTo>
                    <a:pt x="904" y="34"/>
                    <a:pt x="904" y="33"/>
                    <a:pt x="903" y="32"/>
                  </a:cubicBezTo>
                  <a:cubicBezTo>
                    <a:pt x="901" y="32"/>
                    <a:pt x="899" y="32"/>
                    <a:pt x="898" y="32"/>
                  </a:cubicBezTo>
                  <a:cubicBezTo>
                    <a:pt x="901" y="32"/>
                    <a:pt x="904" y="31"/>
                    <a:pt x="904" y="29"/>
                  </a:cubicBezTo>
                  <a:cubicBezTo>
                    <a:pt x="897" y="23"/>
                    <a:pt x="897" y="11"/>
                    <a:pt x="888" y="7"/>
                  </a:cubicBezTo>
                  <a:cubicBezTo>
                    <a:pt x="882" y="17"/>
                    <a:pt x="874" y="0"/>
                    <a:pt x="863" y="3"/>
                  </a:cubicBezTo>
                  <a:cubicBezTo>
                    <a:pt x="860" y="10"/>
                    <a:pt x="876" y="15"/>
                    <a:pt x="863" y="18"/>
                  </a:cubicBezTo>
                  <a:cubicBezTo>
                    <a:pt x="866" y="8"/>
                    <a:pt x="855" y="11"/>
                    <a:pt x="851" y="7"/>
                  </a:cubicBezTo>
                  <a:cubicBezTo>
                    <a:pt x="852" y="20"/>
                    <a:pt x="839" y="16"/>
                    <a:pt x="839" y="21"/>
                  </a:cubicBezTo>
                  <a:cubicBezTo>
                    <a:pt x="839" y="22"/>
                    <a:pt x="839" y="23"/>
                    <a:pt x="838" y="24"/>
                  </a:cubicBezTo>
                  <a:cubicBezTo>
                    <a:pt x="831" y="26"/>
                    <a:pt x="823" y="29"/>
                    <a:pt x="813" y="29"/>
                  </a:cubicBezTo>
                  <a:cubicBezTo>
                    <a:pt x="811" y="25"/>
                    <a:pt x="811" y="19"/>
                    <a:pt x="802" y="21"/>
                  </a:cubicBezTo>
                  <a:cubicBezTo>
                    <a:pt x="802" y="23"/>
                    <a:pt x="801" y="25"/>
                    <a:pt x="801" y="26"/>
                  </a:cubicBezTo>
                  <a:cubicBezTo>
                    <a:pt x="801" y="26"/>
                    <a:pt x="800" y="25"/>
                    <a:pt x="800" y="25"/>
                  </a:cubicBezTo>
                  <a:cubicBezTo>
                    <a:pt x="793" y="25"/>
                    <a:pt x="787" y="23"/>
                    <a:pt x="784" y="18"/>
                  </a:cubicBezTo>
                  <a:cubicBezTo>
                    <a:pt x="781" y="17"/>
                    <a:pt x="777" y="29"/>
                    <a:pt x="774" y="25"/>
                  </a:cubicBezTo>
                  <a:cubicBezTo>
                    <a:pt x="773" y="19"/>
                    <a:pt x="773" y="12"/>
                    <a:pt x="766" y="10"/>
                  </a:cubicBezTo>
                  <a:cubicBezTo>
                    <a:pt x="764" y="15"/>
                    <a:pt x="762" y="19"/>
                    <a:pt x="758" y="21"/>
                  </a:cubicBezTo>
                  <a:cubicBezTo>
                    <a:pt x="758" y="15"/>
                    <a:pt x="757" y="10"/>
                    <a:pt x="754" y="7"/>
                  </a:cubicBezTo>
                  <a:cubicBezTo>
                    <a:pt x="745" y="10"/>
                    <a:pt x="732" y="9"/>
                    <a:pt x="729" y="18"/>
                  </a:cubicBezTo>
                  <a:cubicBezTo>
                    <a:pt x="735" y="23"/>
                    <a:pt x="751" y="18"/>
                    <a:pt x="746" y="32"/>
                  </a:cubicBezTo>
                  <a:cubicBezTo>
                    <a:pt x="745" y="33"/>
                    <a:pt x="744" y="32"/>
                    <a:pt x="744" y="33"/>
                  </a:cubicBezTo>
                  <a:cubicBezTo>
                    <a:pt x="744" y="33"/>
                    <a:pt x="744" y="32"/>
                    <a:pt x="743" y="32"/>
                  </a:cubicBezTo>
                  <a:cubicBezTo>
                    <a:pt x="740" y="29"/>
                    <a:pt x="732" y="30"/>
                    <a:pt x="731" y="25"/>
                  </a:cubicBezTo>
                  <a:cubicBezTo>
                    <a:pt x="731" y="25"/>
                    <a:pt x="731" y="25"/>
                    <a:pt x="730" y="26"/>
                  </a:cubicBezTo>
                  <a:cubicBezTo>
                    <a:pt x="729" y="21"/>
                    <a:pt x="728" y="15"/>
                    <a:pt x="721" y="14"/>
                  </a:cubicBezTo>
                  <a:cubicBezTo>
                    <a:pt x="719" y="18"/>
                    <a:pt x="717" y="22"/>
                    <a:pt x="713" y="25"/>
                  </a:cubicBezTo>
                  <a:cubicBezTo>
                    <a:pt x="712" y="28"/>
                    <a:pt x="714" y="32"/>
                    <a:pt x="716" y="35"/>
                  </a:cubicBezTo>
                  <a:cubicBezTo>
                    <a:pt x="710" y="33"/>
                    <a:pt x="705" y="30"/>
                    <a:pt x="703" y="25"/>
                  </a:cubicBezTo>
                  <a:cubicBezTo>
                    <a:pt x="701" y="24"/>
                    <a:pt x="700" y="26"/>
                    <a:pt x="700" y="28"/>
                  </a:cubicBezTo>
                  <a:cubicBezTo>
                    <a:pt x="698" y="26"/>
                    <a:pt x="695" y="23"/>
                    <a:pt x="693" y="21"/>
                  </a:cubicBezTo>
                  <a:cubicBezTo>
                    <a:pt x="692" y="17"/>
                    <a:pt x="688" y="16"/>
                    <a:pt x="685" y="14"/>
                  </a:cubicBezTo>
                  <a:cubicBezTo>
                    <a:pt x="679" y="19"/>
                    <a:pt x="668" y="18"/>
                    <a:pt x="665" y="25"/>
                  </a:cubicBezTo>
                  <a:cubicBezTo>
                    <a:pt x="661" y="24"/>
                    <a:pt x="659" y="27"/>
                    <a:pt x="657" y="28"/>
                  </a:cubicBezTo>
                  <a:cubicBezTo>
                    <a:pt x="654" y="23"/>
                    <a:pt x="651" y="19"/>
                    <a:pt x="652" y="10"/>
                  </a:cubicBezTo>
                  <a:cubicBezTo>
                    <a:pt x="643" y="15"/>
                    <a:pt x="637" y="1"/>
                    <a:pt x="636" y="10"/>
                  </a:cubicBezTo>
                  <a:cubicBezTo>
                    <a:pt x="642" y="11"/>
                    <a:pt x="637" y="16"/>
                    <a:pt x="632" y="18"/>
                  </a:cubicBezTo>
                  <a:cubicBezTo>
                    <a:pt x="627" y="18"/>
                    <a:pt x="628" y="11"/>
                    <a:pt x="624" y="10"/>
                  </a:cubicBezTo>
                  <a:cubicBezTo>
                    <a:pt x="623" y="17"/>
                    <a:pt x="617" y="19"/>
                    <a:pt x="608" y="18"/>
                  </a:cubicBezTo>
                  <a:cubicBezTo>
                    <a:pt x="606" y="18"/>
                    <a:pt x="605" y="20"/>
                    <a:pt x="605" y="21"/>
                  </a:cubicBezTo>
                  <a:cubicBezTo>
                    <a:pt x="590" y="24"/>
                    <a:pt x="588" y="15"/>
                    <a:pt x="573" y="18"/>
                  </a:cubicBezTo>
                  <a:cubicBezTo>
                    <a:pt x="574" y="19"/>
                    <a:pt x="574" y="19"/>
                    <a:pt x="575" y="20"/>
                  </a:cubicBezTo>
                  <a:cubicBezTo>
                    <a:pt x="564" y="17"/>
                    <a:pt x="559" y="23"/>
                    <a:pt x="547" y="25"/>
                  </a:cubicBezTo>
                  <a:cubicBezTo>
                    <a:pt x="547" y="27"/>
                    <a:pt x="546" y="28"/>
                    <a:pt x="546" y="29"/>
                  </a:cubicBezTo>
                  <a:cubicBezTo>
                    <a:pt x="545" y="28"/>
                    <a:pt x="545" y="27"/>
                    <a:pt x="544" y="25"/>
                  </a:cubicBezTo>
                  <a:cubicBezTo>
                    <a:pt x="532" y="23"/>
                    <a:pt x="527" y="17"/>
                    <a:pt x="517" y="20"/>
                  </a:cubicBezTo>
                  <a:cubicBezTo>
                    <a:pt x="517" y="19"/>
                    <a:pt x="517" y="19"/>
                    <a:pt x="518" y="18"/>
                  </a:cubicBezTo>
                  <a:cubicBezTo>
                    <a:pt x="503" y="15"/>
                    <a:pt x="501" y="24"/>
                    <a:pt x="486" y="21"/>
                  </a:cubicBezTo>
                  <a:cubicBezTo>
                    <a:pt x="486" y="20"/>
                    <a:pt x="485" y="18"/>
                    <a:pt x="484" y="18"/>
                  </a:cubicBezTo>
                  <a:cubicBezTo>
                    <a:pt x="474" y="19"/>
                    <a:pt x="468" y="17"/>
                    <a:pt x="467" y="10"/>
                  </a:cubicBezTo>
                  <a:cubicBezTo>
                    <a:pt x="463" y="11"/>
                    <a:pt x="465" y="18"/>
                    <a:pt x="459" y="18"/>
                  </a:cubicBezTo>
                  <a:cubicBezTo>
                    <a:pt x="455" y="16"/>
                    <a:pt x="449" y="11"/>
                    <a:pt x="455" y="10"/>
                  </a:cubicBezTo>
                  <a:cubicBezTo>
                    <a:pt x="454" y="1"/>
                    <a:pt x="448" y="15"/>
                    <a:pt x="439" y="10"/>
                  </a:cubicBezTo>
                  <a:cubicBezTo>
                    <a:pt x="440" y="19"/>
                    <a:pt x="437" y="23"/>
                    <a:pt x="435" y="28"/>
                  </a:cubicBezTo>
                  <a:cubicBezTo>
                    <a:pt x="432" y="27"/>
                    <a:pt x="430" y="24"/>
                    <a:pt x="426" y="25"/>
                  </a:cubicBezTo>
                  <a:cubicBezTo>
                    <a:pt x="423" y="18"/>
                    <a:pt x="412" y="19"/>
                    <a:pt x="406" y="14"/>
                  </a:cubicBezTo>
                  <a:cubicBezTo>
                    <a:pt x="403" y="16"/>
                    <a:pt x="399" y="17"/>
                    <a:pt x="398" y="21"/>
                  </a:cubicBezTo>
                  <a:cubicBezTo>
                    <a:pt x="396" y="23"/>
                    <a:pt x="393" y="26"/>
                    <a:pt x="391" y="28"/>
                  </a:cubicBezTo>
                  <a:cubicBezTo>
                    <a:pt x="391" y="26"/>
                    <a:pt x="391" y="24"/>
                    <a:pt x="388" y="25"/>
                  </a:cubicBezTo>
                  <a:cubicBezTo>
                    <a:pt x="386" y="30"/>
                    <a:pt x="381" y="33"/>
                    <a:pt x="375" y="35"/>
                  </a:cubicBezTo>
                  <a:cubicBezTo>
                    <a:pt x="377" y="32"/>
                    <a:pt x="379" y="28"/>
                    <a:pt x="378" y="25"/>
                  </a:cubicBezTo>
                  <a:cubicBezTo>
                    <a:pt x="374" y="22"/>
                    <a:pt x="372" y="18"/>
                    <a:pt x="370" y="14"/>
                  </a:cubicBezTo>
                  <a:cubicBezTo>
                    <a:pt x="363" y="15"/>
                    <a:pt x="363" y="21"/>
                    <a:pt x="361" y="26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59" y="30"/>
                    <a:pt x="351" y="29"/>
                    <a:pt x="348" y="32"/>
                  </a:cubicBezTo>
                  <a:cubicBezTo>
                    <a:pt x="348" y="32"/>
                    <a:pt x="348" y="33"/>
                    <a:pt x="347" y="33"/>
                  </a:cubicBezTo>
                  <a:cubicBezTo>
                    <a:pt x="347" y="32"/>
                    <a:pt x="346" y="33"/>
                    <a:pt x="345" y="32"/>
                  </a:cubicBezTo>
                  <a:cubicBezTo>
                    <a:pt x="340" y="18"/>
                    <a:pt x="357" y="23"/>
                    <a:pt x="362" y="18"/>
                  </a:cubicBezTo>
                  <a:cubicBezTo>
                    <a:pt x="359" y="9"/>
                    <a:pt x="346" y="10"/>
                    <a:pt x="337" y="7"/>
                  </a:cubicBezTo>
                  <a:cubicBezTo>
                    <a:pt x="334" y="10"/>
                    <a:pt x="333" y="15"/>
                    <a:pt x="333" y="21"/>
                  </a:cubicBezTo>
                  <a:cubicBezTo>
                    <a:pt x="329" y="19"/>
                    <a:pt x="327" y="15"/>
                    <a:pt x="325" y="10"/>
                  </a:cubicBezTo>
                  <a:cubicBezTo>
                    <a:pt x="318" y="12"/>
                    <a:pt x="318" y="19"/>
                    <a:pt x="317" y="25"/>
                  </a:cubicBezTo>
                  <a:cubicBezTo>
                    <a:pt x="314" y="29"/>
                    <a:pt x="311" y="17"/>
                    <a:pt x="307" y="18"/>
                  </a:cubicBezTo>
                  <a:cubicBezTo>
                    <a:pt x="304" y="23"/>
                    <a:pt x="298" y="25"/>
                    <a:pt x="291" y="25"/>
                  </a:cubicBezTo>
                  <a:cubicBezTo>
                    <a:pt x="291" y="25"/>
                    <a:pt x="290" y="26"/>
                    <a:pt x="290" y="26"/>
                  </a:cubicBezTo>
                  <a:cubicBezTo>
                    <a:pt x="290" y="25"/>
                    <a:pt x="289" y="23"/>
                    <a:pt x="289" y="21"/>
                  </a:cubicBezTo>
                  <a:cubicBezTo>
                    <a:pt x="280" y="19"/>
                    <a:pt x="280" y="25"/>
                    <a:pt x="278" y="29"/>
                  </a:cubicBezTo>
                  <a:cubicBezTo>
                    <a:pt x="268" y="29"/>
                    <a:pt x="261" y="26"/>
                    <a:pt x="253" y="24"/>
                  </a:cubicBezTo>
                  <a:cubicBezTo>
                    <a:pt x="253" y="23"/>
                    <a:pt x="252" y="22"/>
                    <a:pt x="252" y="21"/>
                  </a:cubicBezTo>
                  <a:cubicBezTo>
                    <a:pt x="252" y="16"/>
                    <a:pt x="239" y="20"/>
                    <a:pt x="240" y="7"/>
                  </a:cubicBezTo>
                  <a:cubicBezTo>
                    <a:pt x="236" y="11"/>
                    <a:pt x="225" y="8"/>
                    <a:pt x="228" y="18"/>
                  </a:cubicBezTo>
                  <a:cubicBezTo>
                    <a:pt x="216" y="15"/>
                    <a:pt x="232" y="10"/>
                    <a:pt x="228" y="3"/>
                  </a:cubicBezTo>
                  <a:cubicBezTo>
                    <a:pt x="217" y="0"/>
                    <a:pt x="209" y="17"/>
                    <a:pt x="203" y="7"/>
                  </a:cubicBezTo>
                  <a:cubicBezTo>
                    <a:pt x="195" y="11"/>
                    <a:pt x="194" y="23"/>
                    <a:pt x="187" y="29"/>
                  </a:cubicBezTo>
                  <a:cubicBezTo>
                    <a:pt x="188" y="33"/>
                    <a:pt x="193" y="32"/>
                    <a:pt x="198" y="32"/>
                  </a:cubicBezTo>
                  <a:cubicBezTo>
                    <a:pt x="191" y="34"/>
                    <a:pt x="186" y="37"/>
                    <a:pt x="177" y="36"/>
                  </a:cubicBezTo>
                  <a:cubicBezTo>
                    <a:pt x="177" y="37"/>
                    <a:pt x="177" y="39"/>
                    <a:pt x="176" y="40"/>
                  </a:cubicBezTo>
                  <a:cubicBezTo>
                    <a:pt x="175" y="40"/>
                    <a:pt x="173" y="40"/>
                    <a:pt x="171" y="40"/>
                  </a:cubicBezTo>
                  <a:cubicBezTo>
                    <a:pt x="176" y="28"/>
                    <a:pt x="169" y="24"/>
                    <a:pt x="179" y="14"/>
                  </a:cubicBezTo>
                  <a:cubicBezTo>
                    <a:pt x="176" y="6"/>
                    <a:pt x="162" y="0"/>
                    <a:pt x="155" y="7"/>
                  </a:cubicBezTo>
                  <a:cubicBezTo>
                    <a:pt x="152" y="17"/>
                    <a:pt x="163" y="14"/>
                    <a:pt x="167" y="18"/>
                  </a:cubicBezTo>
                  <a:cubicBezTo>
                    <a:pt x="166" y="24"/>
                    <a:pt x="171" y="36"/>
                    <a:pt x="159" y="32"/>
                  </a:cubicBezTo>
                  <a:cubicBezTo>
                    <a:pt x="152" y="32"/>
                    <a:pt x="163" y="17"/>
                    <a:pt x="146" y="18"/>
                  </a:cubicBezTo>
                  <a:cubicBezTo>
                    <a:pt x="147" y="25"/>
                    <a:pt x="151" y="28"/>
                    <a:pt x="147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4" y="30"/>
                    <a:pt x="142" y="31"/>
                    <a:pt x="140" y="31"/>
                  </a:cubicBezTo>
                  <a:cubicBezTo>
                    <a:pt x="137" y="30"/>
                    <a:pt x="142" y="24"/>
                    <a:pt x="142" y="25"/>
                  </a:cubicBezTo>
                  <a:cubicBezTo>
                    <a:pt x="139" y="17"/>
                    <a:pt x="132" y="22"/>
                    <a:pt x="122" y="18"/>
                  </a:cubicBezTo>
                  <a:cubicBezTo>
                    <a:pt x="120" y="26"/>
                    <a:pt x="128" y="26"/>
                    <a:pt x="130" y="33"/>
                  </a:cubicBezTo>
                  <a:cubicBezTo>
                    <a:pt x="123" y="32"/>
                    <a:pt x="114" y="31"/>
                    <a:pt x="108" y="32"/>
                  </a:cubicBezTo>
                  <a:cubicBezTo>
                    <a:pt x="108" y="37"/>
                    <a:pt x="107" y="41"/>
                    <a:pt x="100" y="40"/>
                  </a:cubicBezTo>
                  <a:cubicBezTo>
                    <a:pt x="101" y="41"/>
                    <a:pt x="100" y="43"/>
                    <a:pt x="100" y="44"/>
                  </a:cubicBezTo>
                  <a:cubicBezTo>
                    <a:pt x="99" y="43"/>
                    <a:pt x="98" y="42"/>
                    <a:pt x="98" y="40"/>
                  </a:cubicBezTo>
                  <a:cubicBezTo>
                    <a:pt x="97" y="32"/>
                    <a:pt x="102" y="24"/>
                    <a:pt x="98" y="18"/>
                  </a:cubicBezTo>
                  <a:cubicBezTo>
                    <a:pt x="83" y="14"/>
                    <a:pt x="86" y="27"/>
                    <a:pt x="73" y="25"/>
                  </a:cubicBezTo>
                  <a:cubicBezTo>
                    <a:pt x="73" y="31"/>
                    <a:pt x="73" y="37"/>
                    <a:pt x="73" y="43"/>
                  </a:cubicBezTo>
                  <a:cubicBezTo>
                    <a:pt x="75" y="53"/>
                    <a:pt x="51" y="40"/>
                    <a:pt x="57" y="54"/>
                  </a:cubicBezTo>
                  <a:cubicBezTo>
                    <a:pt x="51" y="52"/>
                    <a:pt x="47" y="49"/>
                    <a:pt x="45" y="43"/>
                  </a:cubicBezTo>
                  <a:cubicBezTo>
                    <a:pt x="45" y="40"/>
                    <a:pt x="50" y="41"/>
                    <a:pt x="53" y="40"/>
                  </a:cubicBezTo>
                  <a:cubicBezTo>
                    <a:pt x="53" y="26"/>
                    <a:pt x="43" y="22"/>
                    <a:pt x="41" y="10"/>
                  </a:cubicBezTo>
                  <a:cubicBezTo>
                    <a:pt x="34" y="10"/>
                    <a:pt x="27" y="10"/>
                    <a:pt x="21" y="10"/>
                  </a:cubicBezTo>
                  <a:cubicBezTo>
                    <a:pt x="19" y="17"/>
                    <a:pt x="24" y="18"/>
                    <a:pt x="25" y="14"/>
                  </a:cubicBezTo>
                  <a:cubicBezTo>
                    <a:pt x="37" y="17"/>
                    <a:pt x="15" y="20"/>
                    <a:pt x="21" y="29"/>
                  </a:cubicBezTo>
                  <a:cubicBezTo>
                    <a:pt x="27" y="24"/>
                    <a:pt x="31" y="24"/>
                    <a:pt x="37" y="29"/>
                  </a:cubicBezTo>
                  <a:cubicBezTo>
                    <a:pt x="35" y="36"/>
                    <a:pt x="13" y="45"/>
                    <a:pt x="37" y="43"/>
                  </a:cubicBezTo>
                  <a:cubicBezTo>
                    <a:pt x="35" y="46"/>
                    <a:pt x="33" y="49"/>
                    <a:pt x="33" y="54"/>
                  </a:cubicBezTo>
                  <a:cubicBezTo>
                    <a:pt x="19" y="48"/>
                    <a:pt x="17" y="58"/>
                    <a:pt x="12" y="69"/>
                  </a:cubicBezTo>
                  <a:cubicBezTo>
                    <a:pt x="11" y="74"/>
                    <a:pt x="14" y="75"/>
                    <a:pt x="17" y="76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5" y="84"/>
                    <a:pt x="13" y="84"/>
                    <a:pt x="10" y="84"/>
                  </a:cubicBezTo>
                  <a:cubicBezTo>
                    <a:pt x="7" y="83"/>
                    <a:pt x="3" y="83"/>
                    <a:pt x="0" y="84"/>
                  </a:cubicBezTo>
                  <a:cubicBezTo>
                    <a:pt x="0" y="90"/>
                    <a:pt x="5" y="91"/>
                    <a:pt x="10" y="93"/>
                  </a:cubicBezTo>
                  <a:close/>
                  <a:moveTo>
                    <a:pt x="1195" y="32"/>
                  </a:moveTo>
                  <a:cubicBezTo>
                    <a:pt x="1195" y="32"/>
                    <a:pt x="1195" y="32"/>
                    <a:pt x="1195" y="32"/>
                  </a:cubicBezTo>
                  <a:cubicBezTo>
                    <a:pt x="1195" y="32"/>
                    <a:pt x="1195" y="32"/>
                    <a:pt x="1194" y="32"/>
                  </a:cubicBezTo>
                  <a:cubicBezTo>
                    <a:pt x="1195" y="32"/>
                    <a:pt x="1195" y="32"/>
                    <a:pt x="1195" y="32"/>
                  </a:cubicBezTo>
                  <a:close/>
                  <a:moveTo>
                    <a:pt x="1188" y="54"/>
                  </a:moveTo>
                  <a:cubicBezTo>
                    <a:pt x="1189" y="58"/>
                    <a:pt x="1190" y="61"/>
                    <a:pt x="1191" y="65"/>
                  </a:cubicBezTo>
                  <a:cubicBezTo>
                    <a:pt x="1186" y="65"/>
                    <a:pt x="1181" y="66"/>
                    <a:pt x="1180" y="62"/>
                  </a:cubicBezTo>
                  <a:cubicBezTo>
                    <a:pt x="1181" y="57"/>
                    <a:pt x="1182" y="53"/>
                    <a:pt x="1188" y="54"/>
                  </a:cubicBezTo>
                  <a:close/>
                  <a:moveTo>
                    <a:pt x="1173" y="47"/>
                  </a:moveTo>
                  <a:cubicBezTo>
                    <a:pt x="1172" y="47"/>
                    <a:pt x="1172" y="47"/>
                    <a:pt x="1172" y="47"/>
                  </a:cubicBezTo>
                  <a:cubicBezTo>
                    <a:pt x="1172" y="47"/>
                    <a:pt x="1172" y="47"/>
                    <a:pt x="1172" y="47"/>
                  </a:cubicBezTo>
                  <a:cubicBezTo>
                    <a:pt x="1172" y="47"/>
                    <a:pt x="1172" y="47"/>
                    <a:pt x="1173" y="47"/>
                  </a:cubicBezTo>
                  <a:close/>
                  <a:moveTo>
                    <a:pt x="224" y="87"/>
                  </a:moveTo>
                  <a:cubicBezTo>
                    <a:pt x="226" y="84"/>
                    <a:pt x="230" y="87"/>
                    <a:pt x="236" y="85"/>
                  </a:cubicBezTo>
                  <a:cubicBezTo>
                    <a:pt x="234" y="87"/>
                    <a:pt x="232" y="90"/>
                    <a:pt x="230" y="91"/>
                  </a:cubicBezTo>
                  <a:cubicBezTo>
                    <a:pt x="226" y="91"/>
                    <a:pt x="222" y="90"/>
                    <a:pt x="224" y="87"/>
                  </a:cubicBezTo>
                  <a:close/>
                  <a:moveTo>
                    <a:pt x="253" y="76"/>
                  </a:moveTo>
                  <a:cubicBezTo>
                    <a:pt x="254" y="76"/>
                    <a:pt x="255" y="76"/>
                    <a:pt x="256" y="76"/>
                  </a:cubicBezTo>
                  <a:cubicBezTo>
                    <a:pt x="255" y="72"/>
                    <a:pt x="257" y="67"/>
                    <a:pt x="256" y="62"/>
                  </a:cubicBezTo>
                  <a:cubicBezTo>
                    <a:pt x="265" y="64"/>
                    <a:pt x="271" y="67"/>
                    <a:pt x="270" y="76"/>
                  </a:cubicBezTo>
                  <a:cubicBezTo>
                    <a:pt x="266" y="76"/>
                    <a:pt x="266" y="79"/>
                    <a:pt x="262" y="80"/>
                  </a:cubicBezTo>
                  <a:cubicBezTo>
                    <a:pt x="259" y="78"/>
                    <a:pt x="256" y="77"/>
                    <a:pt x="253" y="76"/>
                  </a:cubicBezTo>
                  <a:close/>
                  <a:moveTo>
                    <a:pt x="410" y="58"/>
                  </a:moveTo>
                  <a:cubicBezTo>
                    <a:pt x="409" y="55"/>
                    <a:pt x="414" y="55"/>
                    <a:pt x="417" y="55"/>
                  </a:cubicBezTo>
                  <a:cubicBezTo>
                    <a:pt x="417" y="60"/>
                    <a:pt x="416" y="63"/>
                    <a:pt x="414" y="65"/>
                  </a:cubicBezTo>
                  <a:cubicBezTo>
                    <a:pt x="412" y="63"/>
                    <a:pt x="411" y="61"/>
                    <a:pt x="410" y="58"/>
                  </a:cubicBezTo>
                  <a:close/>
                  <a:moveTo>
                    <a:pt x="398" y="54"/>
                  </a:moveTo>
                  <a:cubicBezTo>
                    <a:pt x="398" y="55"/>
                    <a:pt x="398" y="55"/>
                    <a:pt x="398" y="55"/>
                  </a:cubicBezTo>
                  <a:cubicBezTo>
                    <a:pt x="398" y="55"/>
                    <a:pt x="397" y="54"/>
                    <a:pt x="397" y="54"/>
                  </a:cubicBezTo>
                  <a:cubicBezTo>
                    <a:pt x="397" y="54"/>
                    <a:pt x="398" y="54"/>
                    <a:pt x="398" y="54"/>
                  </a:cubicBezTo>
                  <a:close/>
                  <a:moveTo>
                    <a:pt x="380" y="69"/>
                  </a:moveTo>
                  <a:cubicBezTo>
                    <a:pt x="386" y="64"/>
                    <a:pt x="389" y="66"/>
                    <a:pt x="394" y="68"/>
                  </a:cubicBezTo>
                  <a:cubicBezTo>
                    <a:pt x="394" y="68"/>
                    <a:pt x="394" y="69"/>
                    <a:pt x="394" y="69"/>
                  </a:cubicBezTo>
                  <a:cubicBezTo>
                    <a:pt x="394" y="70"/>
                    <a:pt x="393" y="70"/>
                    <a:pt x="392" y="71"/>
                  </a:cubicBezTo>
                  <a:cubicBezTo>
                    <a:pt x="392" y="70"/>
                    <a:pt x="392" y="70"/>
                    <a:pt x="392" y="69"/>
                  </a:cubicBezTo>
                  <a:cubicBezTo>
                    <a:pt x="390" y="69"/>
                    <a:pt x="387" y="69"/>
                    <a:pt x="384" y="69"/>
                  </a:cubicBezTo>
                  <a:cubicBezTo>
                    <a:pt x="384" y="72"/>
                    <a:pt x="384" y="74"/>
                    <a:pt x="384" y="76"/>
                  </a:cubicBezTo>
                  <a:cubicBezTo>
                    <a:pt x="385" y="76"/>
                    <a:pt x="386" y="76"/>
                    <a:pt x="386" y="76"/>
                  </a:cubicBezTo>
                  <a:cubicBezTo>
                    <a:pt x="386" y="77"/>
                    <a:pt x="385" y="77"/>
                    <a:pt x="385" y="78"/>
                  </a:cubicBezTo>
                  <a:cubicBezTo>
                    <a:pt x="377" y="73"/>
                    <a:pt x="369" y="69"/>
                    <a:pt x="356" y="69"/>
                  </a:cubicBezTo>
                  <a:cubicBezTo>
                    <a:pt x="357" y="69"/>
                    <a:pt x="357" y="69"/>
                    <a:pt x="358" y="69"/>
                  </a:cubicBezTo>
                  <a:cubicBezTo>
                    <a:pt x="356" y="63"/>
                    <a:pt x="360" y="62"/>
                    <a:pt x="364" y="60"/>
                  </a:cubicBezTo>
                  <a:cubicBezTo>
                    <a:pt x="368" y="65"/>
                    <a:pt x="371" y="69"/>
                    <a:pt x="380" y="69"/>
                  </a:cubicBezTo>
                  <a:close/>
                  <a:moveTo>
                    <a:pt x="356" y="69"/>
                  </a:moveTo>
                  <a:cubicBezTo>
                    <a:pt x="356" y="75"/>
                    <a:pt x="353" y="78"/>
                    <a:pt x="348" y="80"/>
                  </a:cubicBezTo>
                  <a:cubicBezTo>
                    <a:pt x="343" y="78"/>
                    <a:pt x="338" y="76"/>
                    <a:pt x="335" y="73"/>
                  </a:cubicBezTo>
                  <a:cubicBezTo>
                    <a:pt x="336" y="70"/>
                    <a:pt x="338" y="69"/>
                    <a:pt x="341" y="68"/>
                  </a:cubicBezTo>
                  <a:cubicBezTo>
                    <a:pt x="345" y="69"/>
                    <a:pt x="350" y="70"/>
                    <a:pt x="356" y="69"/>
                  </a:cubicBezTo>
                  <a:close/>
                  <a:moveTo>
                    <a:pt x="474" y="87"/>
                  </a:moveTo>
                  <a:cubicBezTo>
                    <a:pt x="473" y="92"/>
                    <a:pt x="481" y="91"/>
                    <a:pt x="482" y="95"/>
                  </a:cubicBezTo>
                  <a:cubicBezTo>
                    <a:pt x="480" y="95"/>
                    <a:pt x="477" y="95"/>
                    <a:pt x="475" y="95"/>
                  </a:cubicBezTo>
                  <a:cubicBezTo>
                    <a:pt x="470" y="91"/>
                    <a:pt x="467" y="85"/>
                    <a:pt x="463" y="80"/>
                  </a:cubicBezTo>
                  <a:cubicBezTo>
                    <a:pt x="462" y="80"/>
                    <a:pt x="461" y="81"/>
                    <a:pt x="460" y="81"/>
                  </a:cubicBezTo>
                  <a:cubicBezTo>
                    <a:pt x="460" y="80"/>
                    <a:pt x="460" y="78"/>
                    <a:pt x="459" y="77"/>
                  </a:cubicBezTo>
                  <a:cubicBezTo>
                    <a:pt x="468" y="77"/>
                    <a:pt x="476" y="75"/>
                    <a:pt x="482" y="73"/>
                  </a:cubicBezTo>
                  <a:cubicBezTo>
                    <a:pt x="484" y="74"/>
                    <a:pt x="491" y="72"/>
                    <a:pt x="490" y="76"/>
                  </a:cubicBezTo>
                  <a:cubicBezTo>
                    <a:pt x="482" y="78"/>
                    <a:pt x="472" y="78"/>
                    <a:pt x="474" y="87"/>
                  </a:cubicBezTo>
                  <a:close/>
                  <a:moveTo>
                    <a:pt x="555" y="51"/>
                  </a:moveTo>
                  <a:cubicBezTo>
                    <a:pt x="556" y="58"/>
                    <a:pt x="550" y="59"/>
                    <a:pt x="547" y="62"/>
                  </a:cubicBezTo>
                  <a:cubicBezTo>
                    <a:pt x="546" y="62"/>
                    <a:pt x="546" y="62"/>
                    <a:pt x="546" y="63"/>
                  </a:cubicBezTo>
                  <a:cubicBezTo>
                    <a:pt x="545" y="62"/>
                    <a:pt x="545" y="62"/>
                    <a:pt x="544" y="62"/>
                  </a:cubicBezTo>
                  <a:cubicBezTo>
                    <a:pt x="541" y="59"/>
                    <a:pt x="535" y="58"/>
                    <a:pt x="536" y="51"/>
                  </a:cubicBezTo>
                  <a:cubicBezTo>
                    <a:pt x="540" y="49"/>
                    <a:pt x="542" y="47"/>
                    <a:pt x="546" y="45"/>
                  </a:cubicBezTo>
                  <a:cubicBezTo>
                    <a:pt x="549" y="47"/>
                    <a:pt x="551" y="49"/>
                    <a:pt x="555" y="51"/>
                  </a:cubicBezTo>
                  <a:close/>
                  <a:moveTo>
                    <a:pt x="616" y="95"/>
                  </a:moveTo>
                  <a:cubicBezTo>
                    <a:pt x="614" y="95"/>
                    <a:pt x="612" y="95"/>
                    <a:pt x="609" y="95"/>
                  </a:cubicBezTo>
                  <a:cubicBezTo>
                    <a:pt x="610" y="91"/>
                    <a:pt x="618" y="92"/>
                    <a:pt x="618" y="87"/>
                  </a:cubicBezTo>
                  <a:cubicBezTo>
                    <a:pt x="619" y="78"/>
                    <a:pt x="609" y="78"/>
                    <a:pt x="601" y="76"/>
                  </a:cubicBezTo>
                  <a:cubicBezTo>
                    <a:pt x="600" y="72"/>
                    <a:pt x="607" y="74"/>
                    <a:pt x="609" y="73"/>
                  </a:cubicBezTo>
                  <a:cubicBezTo>
                    <a:pt x="615" y="75"/>
                    <a:pt x="623" y="77"/>
                    <a:pt x="632" y="77"/>
                  </a:cubicBezTo>
                  <a:cubicBezTo>
                    <a:pt x="632" y="78"/>
                    <a:pt x="632" y="80"/>
                    <a:pt x="631" y="81"/>
                  </a:cubicBezTo>
                  <a:cubicBezTo>
                    <a:pt x="630" y="81"/>
                    <a:pt x="629" y="80"/>
                    <a:pt x="628" y="80"/>
                  </a:cubicBezTo>
                  <a:cubicBezTo>
                    <a:pt x="624" y="85"/>
                    <a:pt x="621" y="91"/>
                    <a:pt x="616" y="95"/>
                  </a:cubicBezTo>
                  <a:close/>
                  <a:moveTo>
                    <a:pt x="1046" y="43"/>
                  </a:moveTo>
                  <a:cubicBezTo>
                    <a:pt x="1046" y="45"/>
                    <a:pt x="1044" y="46"/>
                    <a:pt x="1044" y="47"/>
                  </a:cubicBezTo>
                  <a:cubicBezTo>
                    <a:pt x="1043" y="46"/>
                    <a:pt x="1042" y="45"/>
                    <a:pt x="1041" y="43"/>
                  </a:cubicBezTo>
                  <a:cubicBezTo>
                    <a:pt x="1041" y="42"/>
                    <a:pt x="1042" y="41"/>
                    <a:pt x="1044" y="41"/>
                  </a:cubicBezTo>
                  <a:cubicBezTo>
                    <a:pt x="1045" y="41"/>
                    <a:pt x="1046" y="42"/>
                    <a:pt x="1046" y="43"/>
                  </a:cubicBezTo>
                  <a:close/>
                  <a:moveTo>
                    <a:pt x="711" y="69"/>
                  </a:moveTo>
                  <a:cubicBezTo>
                    <a:pt x="711" y="69"/>
                    <a:pt x="712" y="69"/>
                    <a:pt x="712" y="69"/>
                  </a:cubicBezTo>
                  <a:cubicBezTo>
                    <a:pt x="712" y="69"/>
                    <a:pt x="712" y="69"/>
                    <a:pt x="712" y="69"/>
                  </a:cubicBezTo>
                  <a:cubicBezTo>
                    <a:pt x="717" y="71"/>
                    <a:pt x="719" y="69"/>
                    <a:pt x="720" y="67"/>
                  </a:cubicBezTo>
                  <a:cubicBezTo>
                    <a:pt x="722" y="66"/>
                    <a:pt x="724" y="63"/>
                    <a:pt x="726" y="61"/>
                  </a:cubicBezTo>
                  <a:cubicBezTo>
                    <a:pt x="727" y="61"/>
                    <a:pt x="727" y="61"/>
                    <a:pt x="728" y="62"/>
                  </a:cubicBezTo>
                  <a:cubicBezTo>
                    <a:pt x="728" y="61"/>
                    <a:pt x="728" y="61"/>
                    <a:pt x="728" y="61"/>
                  </a:cubicBezTo>
                  <a:cubicBezTo>
                    <a:pt x="732" y="62"/>
                    <a:pt x="735" y="63"/>
                    <a:pt x="733" y="69"/>
                  </a:cubicBezTo>
                  <a:cubicBezTo>
                    <a:pt x="734" y="69"/>
                    <a:pt x="734" y="69"/>
                    <a:pt x="735" y="69"/>
                  </a:cubicBezTo>
                  <a:cubicBezTo>
                    <a:pt x="722" y="69"/>
                    <a:pt x="714" y="73"/>
                    <a:pt x="706" y="78"/>
                  </a:cubicBezTo>
                  <a:cubicBezTo>
                    <a:pt x="706" y="77"/>
                    <a:pt x="705" y="77"/>
                    <a:pt x="705" y="76"/>
                  </a:cubicBezTo>
                  <a:cubicBezTo>
                    <a:pt x="706" y="76"/>
                    <a:pt x="706" y="76"/>
                    <a:pt x="707" y="76"/>
                  </a:cubicBezTo>
                  <a:cubicBezTo>
                    <a:pt x="707" y="74"/>
                    <a:pt x="707" y="72"/>
                    <a:pt x="707" y="69"/>
                  </a:cubicBezTo>
                  <a:cubicBezTo>
                    <a:pt x="704" y="69"/>
                    <a:pt x="702" y="69"/>
                    <a:pt x="699" y="69"/>
                  </a:cubicBezTo>
                  <a:cubicBezTo>
                    <a:pt x="699" y="70"/>
                    <a:pt x="699" y="70"/>
                    <a:pt x="699" y="71"/>
                  </a:cubicBezTo>
                  <a:cubicBezTo>
                    <a:pt x="698" y="70"/>
                    <a:pt x="697" y="70"/>
                    <a:pt x="697" y="69"/>
                  </a:cubicBezTo>
                  <a:cubicBezTo>
                    <a:pt x="697" y="69"/>
                    <a:pt x="697" y="68"/>
                    <a:pt x="697" y="68"/>
                  </a:cubicBezTo>
                  <a:cubicBezTo>
                    <a:pt x="702" y="66"/>
                    <a:pt x="705" y="64"/>
                    <a:pt x="711" y="69"/>
                  </a:cubicBezTo>
                  <a:close/>
                  <a:moveTo>
                    <a:pt x="855" y="85"/>
                  </a:moveTo>
                  <a:cubicBezTo>
                    <a:pt x="861" y="87"/>
                    <a:pt x="865" y="84"/>
                    <a:pt x="867" y="87"/>
                  </a:cubicBezTo>
                  <a:cubicBezTo>
                    <a:pt x="869" y="90"/>
                    <a:pt x="866" y="91"/>
                    <a:pt x="862" y="91"/>
                  </a:cubicBezTo>
                  <a:cubicBezTo>
                    <a:pt x="859" y="90"/>
                    <a:pt x="857" y="87"/>
                    <a:pt x="855" y="85"/>
                  </a:cubicBezTo>
                  <a:close/>
                  <a:moveTo>
                    <a:pt x="835" y="62"/>
                  </a:moveTo>
                  <a:cubicBezTo>
                    <a:pt x="834" y="65"/>
                    <a:pt x="835" y="67"/>
                    <a:pt x="835" y="70"/>
                  </a:cubicBezTo>
                  <a:cubicBezTo>
                    <a:pt x="830" y="70"/>
                    <a:pt x="825" y="74"/>
                    <a:pt x="822" y="76"/>
                  </a:cubicBezTo>
                  <a:cubicBezTo>
                    <a:pt x="822" y="77"/>
                    <a:pt x="822" y="77"/>
                    <a:pt x="822" y="77"/>
                  </a:cubicBezTo>
                  <a:cubicBezTo>
                    <a:pt x="821" y="77"/>
                    <a:pt x="821" y="76"/>
                    <a:pt x="821" y="76"/>
                  </a:cubicBezTo>
                  <a:cubicBezTo>
                    <a:pt x="820" y="67"/>
                    <a:pt x="826" y="64"/>
                    <a:pt x="835" y="62"/>
                  </a:cubicBezTo>
                  <a:close/>
                  <a:moveTo>
                    <a:pt x="756" y="73"/>
                  </a:moveTo>
                  <a:cubicBezTo>
                    <a:pt x="753" y="76"/>
                    <a:pt x="748" y="78"/>
                    <a:pt x="743" y="80"/>
                  </a:cubicBezTo>
                  <a:cubicBezTo>
                    <a:pt x="739" y="78"/>
                    <a:pt x="735" y="75"/>
                    <a:pt x="735" y="69"/>
                  </a:cubicBezTo>
                  <a:cubicBezTo>
                    <a:pt x="741" y="70"/>
                    <a:pt x="746" y="69"/>
                    <a:pt x="750" y="68"/>
                  </a:cubicBezTo>
                  <a:cubicBezTo>
                    <a:pt x="753" y="69"/>
                    <a:pt x="755" y="70"/>
                    <a:pt x="756" y="73"/>
                  </a:cubicBezTo>
                  <a:close/>
                  <a:moveTo>
                    <a:pt x="693" y="55"/>
                  </a:moveTo>
                  <a:cubicBezTo>
                    <a:pt x="693" y="55"/>
                    <a:pt x="693" y="55"/>
                    <a:pt x="693" y="54"/>
                  </a:cubicBezTo>
                  <a:cubicBezTo>
                    <a:pt x="693" y="54"/>
                    <a:pt x="694" y="54"/>
                    <a:pt x="694" y="54"/>
                  </a:cubicBezTo>
                  <a:cubicBezTo>
                    <a:pt x="694" y="54"/>
                    <a:pt x="693" y="55"/>
                    <a:pt x="693" y="55"/>
                  </a:cubicBezTo>
                  <a:close/>
                  <a:moveTo>
                    <a:pt x="677" y="65"/>
                  </a:moveTo>
                  <a:cubicBezTo>
                    <a:pt x="675" y="63"/>
                    <a:pt x="674" y="60"/>
                    <a:pt x="675" y="55"/>
                  </a:cubicBezTo>
                  <a:cubicBezTo>
                    <a:pt x="677" y="55"/>
                    <a:pt x="682" y="55"/>
                    <a:pt x="681" y="58"/>
                  </a:cubicBezTo>
                  <a:cubicBezTo>
                    <a:pt x="680" y="61"/>
                    <a:pt x="679" y="63"/>
                    <a:pt x="677" y="65"/>
                  </a:cubicBezTo>
                  <a:close/>
                  <a:moveTo>
                    <a:pt x="1075" y="84"/>
                  </a:moveTo>
                  <a:cubicBezTo>
                    <a:pt x="1076" y="84"/>
                    <a:pt x="1077" y="84"/>
                    <a:pt x="1077" y="84"/>
                  </a:cubicBezTo>
                  <a:cubicBezTo>
                    <a:pt x="1078" y="84"/>
                    <a:pt x="1078" y="84"/>
                    <a:pt x="1078" y="84"/>
                  </a:cubicBezTo>
                  <a:cubicBezTo>
                    <a:pt x="1077" y="84"/>
                    <a:pt x="1076" y="84"/>
                    <a:pt x="1075" y="84"/>
                  </a:cubicBezTo>
                  <a:close/>
                  <a:moveTo>
                    <a:pt x="1094" y="54"/>
                  </a:moveTo>
                  <a:cubicBezTo>
                    <a:pt x="1093" y="50"/>
                    <a:pt x="1095" y="49"/>
                    <a:pt x="1097" y="48"/>
                  </a:cubicBezTo>
                  <a:cubicBezTo>
                    <a:pt x="1098" y="51"/>
                    <a:pt x="1097" y="53"/>
                    <a:pt x="1097" y="57"/>
                  </a:cubicBezTo>
                  <a:cubicBezTo>
                    <a:pt x="1096" y="56"/>
                    <a:pt x="1094" y="55"/>
                    <a:pt x="1094" y="54"/>
                  </a:cubicBezTo>
                  <a:close/>
                  <a:moveTo>
                    <a:pt x="1094" y="41"/>
                  </a:moveTo>
                  <a:cubicBezTo>
                    <a:pt x="1094" y="40"/>
                    <a:pt x="1094" y="40"/>
                    <a:pt x="1094" y="40"/>
                  </a:cubicBezTo>
                  <a:cubicBezTo>
                    <a:pt x="1094" y="37"/>
                    <a:pt x="1094" y="34"/>
                    <a:pt x="1095" y="31"/>
                  </a:cubicBezTo>
                  <a:cubicBezTo>
                    <a:pt x="1097" y="34"/>
                    <a:pt x="1098" y="37"/>
                    <a:pt x="1094" y="41"/>
                  </a:cubicBezTo>
                  <a:close/>
                  <a:moveTo>
                    <a:pt x="1054" y="29"/>
                  </a:moveTo>
                  <a:cubicBezTo>
                    <a:pt x="1060" y="25"/>
                    <a:pt x="1064" y="25"/>
                    <a:pt x="1069" y="28"/>
                  </a:cubicBezTo>
                  <a:cubicBezTo>
                    <a:pt x="1069" y="33"/>
                    <a:pt x="1069" y="38"/>
                    <a:pt x="1069" y="43"/>
                  </a:cubicBezTo>
                  <a:cubicBezTo>
                    <a:pt x="1070" y="49"/>
                    <a:pt x="1062" y="47"/>
                    <a:pt x="1057" y="47"/>
                  </a:cubicBezTo>
                  <a:cubicBezTo>
                    <a:pt x="1056" y="46"/>
                    <a:pt x="1055" y="45"/>
                    <a:pt x="1054" y="43"/>
                  </a:cubicBezTo>
                  <a:cubicBezTo>
                    <a:pt x="1078" y="45"/>
                    <a:pt x="1056" y="36"/>
                    <a:pt x="1054" y="29"/>
                  </a:cubicBezTo>
                  <a:close/>
                  <a:moveTo>
                    <a:pt x="1033" y="29"/>
                  </a:moveTo>
                  <a:cubicBezTo>
                    <a:pt x="1031" y="36"/>
                    <a:pt x="1009" y="45"/>
                    <a:pt x="1033" y="43"/>
                  </a:cubicBezTo>
                  <a:cubicBezTo>
                    <a:pt x="1032" y="45"/>
                    <a:pt x="1031" y="46"/>
                    <a:pt x="1031" y="47"/>
                  </a:cubicBezTo>
                  <a:cubicBezTo>
                    <a:pt x="1025" y="47"/>
                    <a:pt x="1017" y="49"/>
                    <a:pt x="1018" y="43"/>
                  </a:cubicBezTo>
                  <a:cubicBezTo>
                    <a:pt x="1018" y="38"/>
                    <a:pt x="1018" y="33"/>
                    <a:pt x="1018" y="28"/>
                  </a:cubicBezTo>
                  <a:cubicBezTo>
                    <a:pt x="1023" y="25"/>
                    <a:pt x="1027" y="25"/>
                    <a:pt x="1033" y="29"/>
                  </a:cubicBezTo>
                  <a:close/>
                  <a:moveTo>
                    <a:pt x="992" y="31"/>
                  </a:moveTo>
                  <a:cubicBezTo>
                    <a:pt x="993" y="34"/>
                    <a:pt x="994" y="37"/>
                    <a:pt x="993" y="40"/>
                  </a:cubicBezTo>
                  <a:cubicBezTo>
                    <a:pt x="993" y="40"/>
                    <a:pt x="993" y="40"/>
                    <a:pt x="993" y="41"/>
                  </a:cubicBezTo>
                  <a:cubicBezTo>
                    <a:pt x="989" y="37"/>
                    <a:pt x="991" y="34"/>
                    <a:pt x="992" y="31"/>
                  </a:cubicBezTo>
                  <a:close/>
                  <a:moveTo>
                    <a:pt x="850" y="31"/>
                  </a:moveTo>
                  <a:cubicBezTo>
                    <a:pt x="849" y="31"/>
                    <a:pt x="848" y="31"/>
                    <a:pt x="847" y="31"/>
                  </a:cubicBezTo>
                  <a:cubicBezTo>
                    <a:pt x="846" y="30"/>
                    <a:pt x="847" y="28"/>
                    <a:pt x="847" y="26"/>
                  </a:cubicBezTo>
                  <a:cubicBezTo>
                    <a:pt x="848" y="27"/>
                    <a:pt x="849" y="29"/>
                    <a:pt x="850" y="31"/>
                  </a:cubicBezTo>
                  <a:close/>
                  <a:moveTo>
                    <a:pt x="807" y="32"/>
                  </a:moveTo>
                  <a:cubicBezTo>
                    <a:pt x="810" y="33"/>
                    <a:pt x="814" y="36"/>
                    <a:pt x="817" y="35"/>
                  </a:cubicBezTo>
                  <a:cubicBezTo>
                    <a:pt x="819" y="37"/>
                    <a:pt x="822" y="38"/>
                    <a:pt x="825" y="40"/>
                  </a:cubicBezTo>
                  <a:cubicBezTo>
                    <a:pt x="823" y="45"/>
                    <a:pt x="819" y="49"/>
                    <a:pt x="817" y="54"/>
                  </a:cubicBezTo>
                  <a:cubicBezTo>
                    <a:pt x="816" y="54"/>
                    <a:pt x="816" y="54"/>
                    <a:pt x="816" y="54"/>
                  </a:cubicBezTo>
                  <a:cubicBezTo>
                    <a:pt x="815" y="53"/>
                    <a:pt x="815" y="52"/>
                    <a:pt x="815" y="51"/>
                  </a:cubicBezTo>
                  <a:cubicBezTo>
                    <a:pt x="815" y="46"/>
                    <a:pt x="820" y="46"/>
                    <a:pt x="819" y="40"/>
                  </a:cubicBezTo>
                  <a:cubicBezTo>
                    <a:pt x="817" y="40"/>
                    <a:pt x="814" y="40"/>
                    <a:pt x="812" y="39"/>
                  </a:cubicBezTo>
                  <a:cubicBezTo>
                    <a:pt x="811" y="38"/>
                    <a:pt x="809" y="37"/>
                    <a:pt x="807" y="35"/>
                  </a:cubicBezTo>
                  <a:cubicBezTo>
                    <a:pt x="807" y="34"/>
                    <a:pt x="806" y="33"/>
                    <a:pt x="807" y="32"/>
                  </a:cubicBezTo>
                  <a:close/>
                  <a:moveTo>
                    <a:pt x="576" y="25"/>
                  </a:moveTo>
                  <a:cubicBezTo>
                    <a:pt x="576" y="27"/>
                    <a:pt x="574" y="30"/>
                    <a:pt x="572" y="32"/>
                  </a:cubicBezTo>
                  <a:cubicBezTo>
                    <a:pt x="568" y="33"/>
                    <a:pt x="565" y="33"/>
                    <a:pt x="563" y="29"/>
                  </a:cubicBezTo>
                  <a:cubicBezTo>
                    <a:pt x="565" y="25"/>
                    <a:pt x="572" y="26"/>
                    <a:pt x="576" y="25"/>
                  </a:cubicBezTo>
                  <a:close/>
                  <a:moveTo>
                    <a:pt x="528" y="29"/>
                  </a:moveTo>
                  <a:cubicBezTo>
                    <a:pt x="526" y="33"/>
                    <a:pt x="523" y="33"/>
                    <a:pt x="519" y="32"/>
                  </a:cubicBezTo>
                  <a:cubicBezTo>
                    <a:pt x="517" y="30"/>
                    <a:pt x="516" y="27"/>
                    <a:pt x="515" y="25"/>
                  </a:cubicBezTo>
                  <a:cubicBezTo>
                    <a:pt x="519" y="26"/>
                    <a:pt x="526" y="25"/>
                    <a:pt x="528" y="29"/>
                  </a:cubicBezTo>
                  <a:close/>
                  <a:moveTo>
                    <a:pt x="305" y="62"/>
                  </a:moveTo>
                  <a:cubicBezTo>
                    <a:pt x="311" y="63"/>
                    <a:pt x="313" y="64"/>
                    <a:pt x="315" y="64"/>
                  </a:cubicBezTo>
                  <a:cubicBezTo>
                    <a:pt x="315" y="64"/>
                    <a:pt x="315" y="65"/>
                    <a:pt x="315" y="65"/>
                  </a:cubicBezTo>
                  <a:cubicBezTo>
                    <a:pt x="307" y="67"/>
                    <a:pt x="304" y="63"/>
                    <a:pt x="299" y="62"/>
                  </a:cubicBezTo>
                  <a:cubicBezTo>
                    <a:pt x="299" y="59"/>
                    <a:pt x="302" y="58"/>
                    <a:pt x="304" y="57"/>
                  </a:cubicBezTo>
                  <a:cubicBezTo>
                    <a:pt x="305" y="59"/>
                    <a:pt x="305" y="60"/>
                    <a:pt x="305" y="62"/>
                  </a:cubicBezTo>
                  <a:close/>
                  <a:moveTo>
                    <a:pt x="275" y="35"/>
                  </a:moveTo>
                  <a:cubicBezTo>
                    <a:pt x="277" y="36"/>
                    <a:pt x="281" y="33"/>
                    <a:pt x="285" y="32"/>
                  </a:cubicBezTo>
                  <a:cubicBezTo>
                    <a:pt x="285" y="33"/>
                    <a:pt x="284" y="34"/>
                    <a:pt x="284" y="35"/>
                  </a:cubicBezTo>
                  <a:cubicBezTo>
                    <a:pt x="282" y="37"/>
                    <a:pt x="280" y="38"/>
                    <a:pt x="279" y="39"/>
                  </a:cubicBezTo>
                  <a:cubicBezTo>
                    <a:pt x="277" y="40"/>
                    <a:pt x="275" y="40"/>
                    <a:pt x="272" y="40"/>
                  </a:cubicBezTo>
                  <a:cubicBezTo>
                    <a:pt x="271" y="46"/>
                    <a:pt x="276" y="46"/>
                    <a:pt x="276" y="51"/>
                  </a:cubicBezTo>
                  <a:cubicBezTo>
                    <a:pt x="276" y="52"/>
                    <a:pt x="276" y="53"/>
                    <a:pt x="275" y="54"/>
                  </a:cubicBezTo>
                  <a:cubicBezTo>
                    <a:pt x="275" y="54"/>
                    <a:pt x="275" y="54"/>
                    <a:pt x="275" y="54"/>
                  </a:cubicBezTo>
                  <a:cubicBezTo>
                    <a:pt x="272" y="49"/>
                    <a:pt x="269" y="45"/>
                    <a:pt x="266" y="40"/>
                  </a:cubicBezTo>
                  <a:cubicBezTo>
                    <a:pt x="269" y="38"/>
                    <a:pt x="272" y="37"/>
                    <a:pt x="275" y="35"/>
                  </a:cubicBezTo>
                  <a:close/>
                  <a:moveTo>
                    <a:pt x="244" y="26"/>
                  </a:moveTo>
                  <a:cubicBezTo>
                    <a:pt x="246" y="32"/>
                    <a:pt x="244" y="34"/>
                    <a:pt x="240" y="34"/>
                  </a:cubicBezTo>
                  <a:cubicBezTo>
                    <a:pt x="241" y="31"/>
                    <a:pt x="243" y="28"/>
                    <a:pt x="244" y="26"/>
                  </a:cubicBezTo>
                  <a:close/>
                  <a:moveTo>
                    <a:pt x="57" y="58"/>
                  </a:moveTo>
                  <a:cubicBezTo>
                    <a:pt x="60" y="58"/>
                    <a:pt x="63" y="58"/>
                    <a:pt x="65" y="58"/>
                  </a:cubicBezTo>
                  <a:cubicBezTo>
                    <a:pt x="65" y="59"/>
                    <a:pt x="65" y="59"/>
                    <a:pt x="65" y="60"/>
                  </a:cubicBezTo>
                  <a:cubicBezTo>
                    <a:pt x="62" y="60"/>
                    <a:pt x="60" y="60"/>
                    <a:pt x="57" y="60"/>
                  </a:cubicBezTo>
                  <a:cubicBezTo>
                    <a:pt x="57" y="59"/>
                    <a:pt x="57" y="59"/>
                    <a:pt x="57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" name="椭圆形标注 14"/>
          <p:cNvSpPr/>
          <p:nvPr/>
        </p:nvSpPr>
        <p:spPr>
          <a:xfrm>
            <a:off x="1409700" y="1981200"/>
            <a:ext cx="1752600" cy="1752600"/>
          </a:xfrm>
          <a:prstGeom prst="wedgeEllipseCallout">
            <a:avLst>
              <a:gd name="adj1" fmla="val 19877"/>
              <a:gd name="adj2" fmla="val 63894"/>
            </a:avLst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等腰三角形 15"/>
          <p:cNvSpPr/>
          <p:nvPr/>
        </p:nvSpPr>
        <p:spPr>
          <a:xfrm>
            <a:off x="5600700" y="3486150"/>
            <a:ext cx="1016508" cy="876300"/>
          </a:xfrm>
          <a:prstGeom prst="triangle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椭圆形标注 56"/>
          <p:cNvSpPr/>
          <p:nvPr/>
        </p:nvSpPr>
        <p:spPr>
          <a:xfrm>
            <a:off x="9353550" y="3219450"/>
            <a:ext cx="1752600" cy="1752600"/>
          </a:xfrm>
          <a:prstGeom prst="wedgeEllipseCallout">
            <a:avLst>
              <a:gd name="adj1" fmla="val -775"/>
              <a:gd name="adj2" fmla="val -70888"/>
            </a:avLst>
          </a:prstGeom>
          <a:blipFill>
            <a:blip r:embed="rId5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文本框 57"/>
          <p:cNvSpPr txBox="1"/>
          <p:nvPr/>
        </p:nvSpPr>
        <p:spPr>
          <a:xfrm>
            <a:off x="6811395" y="4685919"/>
            <a:ext cx="2294505" cy="9771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</a:p>
        </p:txBody>
      </p:sp>
      <p:sp>
        <p:nvSpPr>
          <p:cNvPr id="59" name="矩形 58"/>
          <p:cNvSpPr/>
          <p:nvPr/>
        </p:nvSpPr>
        <p:spPr>
          <a:xfrm>
            <a:off x="6811395" y="4209949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60" name="文本框 59"/>
          <p:cNvSpPr txBox="1"/>
          <p:nvPr/>
        </p:nvSpPr>
        <p:spPr>
          <a:xfrm>
            <a:off x="3324845" y="2476220"/>
            <a:ext cx="3476006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</a:p>
        </p:txBody>
      </p:sp>
      <p:sp>
        <p:nvSpPr>
          <p:cNvPr id="61" name="矩形 60"/>
          <p:cNvSpPr/>
          <p:nvPr/>
        </p:nvSpPr>
        <p:spPr>
          <a:xfrm>
            <a:off x="3324844" y="2000250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23" name="文本框 22"/>
          <p:cNvSpPr txBox="1"/>
          <p:nvPr/>
        </p:nvSpPr>
        <p:spPr>
          <a:xfrm>
            <a:off x="1306285" y="595993"/>
            <a:ext cx="29546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6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案例对比分析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6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25" name="矩形 24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8"/>
                <a:stretch>
                  <a:fillRect/>
                </a:stretch>
              </a:blipFill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1790700" y="1981200"/>
            <a:ext cx="101181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96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A</a:t>
            </a:r>
            <a:endParaRPr lang="zh-CN" altLang="en-US" sz="9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9715500" y="3295650"/>
            <a:ext cx="928459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96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B</a:t>
            </a:r>
            <a:endParaRPr lang="zh-CN" altLang="en-US" sz="9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4000">
        <p15:prstTrans prst="pageCurlDouble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 tmFilter="0,0; .5, 1; 1, 1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 tmFilter="0,0; .5, 1; 1, 1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 tmFilter="0,0; .5, 1; 1, 1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58" grpId="1"/>
      <p:bldP spid="59" grpId="0"/>
      <p:bldP spid="60" grpId="0"/>
      <p:bldP spid="60" grpId="1"/>
      <p:bldP spid="61" grpId="0"/>
      <p:bldP spid="23" grpId="0"/>
      <p:bldP spid="24" grpId="0"/>
      <p:bldP spid="25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5536963" y="1817562"/>
            <a:ext cx="6655037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000" b="1" dirty="0">
                <a:blipFill>
                  <a:blip r:embed="rId3"/>
                  <a:stretch>
                    <a:fillRect/>
                  </a:stretch>
                </a:blipFill>
                <a:latin typeface="造字工房朗宋（非商用）常规体" pitchFamily="50" charset="-122"/>
                <a:ea typeface="造字工房朗宋（非商用）常规体" pitchFamily="50" charset="-122"/>
              </a:rPr>
              <a:t>相关建议及论文总结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5528623" y="2941781"/>
            <a:ext cx="2629246" cy="26571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问题评估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相关对策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研究总结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成绩与思考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附录：参考文献</a:t>
            </a:r>
          </a:p>
        </p:txBody>
      </p:sp>
      <p:grpSp>
        <p:nvGrpSpPr>
          <p:cNvPr id="14" name="组合 13"/>
          <p:cNvGrpSpPr/>
          <p:nvPr/>
        </p:nvGrpSpPr>
        <p:grpSpPr>
          <a:xfrm flipV="1">
            <a:off x="5343936" y="2743197"/>
            <a:ext cx="5724113" cy="95252"/>
            <a:chOff x="2804139" y="4450981"/>
            <a:chExt cx="7078926" cy="223552"/>
          </a:xfrm>
          <a:solidFill>
            <a:srgbClr val="F6A94B"/>
          </a:solidFill>
        </p:grpSpPr>
        <p:sp>
          <p:nvSpPr>
            <p:cNvPr id="15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1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118" name="图片 117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44129" y="1795090"/>
            <a:ext cx="5948516" cy="5446368"/>
          </a:xfrm>
          <a:prstGeom prst="rect">
            <a:avLst/>
          </a:prstGeom>
        </p:spPr>
      </p:pic>
      <p:sp>
        <p:nvSpPr>
          <p:cNvPr id="17" name="Freeform 26"/>
          <p:cNvSpPr>
            <a:spLocks noEditPoints="1"/>
          </p:cNvSpPr>
          <p:nvPr/>
        </p:nvSpPr>
        <p:spPr bwMode="auto">
          <a:xfrm>
            <a:off x="4743451" y="1631901"/>
            <a:ext cx="758536" cy="1079979"/>
          </a:xfrm>
          <a:custGeom>
            <a:avLst/>
            <a:gdLst>
              <a:gd name="T0" fmla="*/ 140 w 398"/>
              <a:gd name="T1" fmla="*/ 449 h 567"/>
              <a:gd name="T2" fmla="*/ 145 w 398"/>
              <a:gd name="T3" fmla="*/ 129 h 567"/>
              <a:gd name="T4" fmla="*/ 287 w 398"/>
              <a:gd name="T5" fmla="*/ 540 h 567"/>
              <a:gd name="T6" fmla="*/ 303 w 398"/>
              <a:gd name="T7" fmla="*/ 549 h 567"/>
              <a:gd name="T8" fmla="*/ 171 w 398"/>
              <a:gd name="T9" fmla="*/ 526 h 567"/>
              <a:gd name="T10" fmla="*/ 175 w 398"/>
              <a:gd name="T11" fmla="*/ 533 h 567"/>
              <a:gd name="T12" fmla="*/ 24 w 398"/>
              <a:gd name="T13" fmla="*/ 540 h 567"/>
              <a:gd name="T14" fmla="*/ 262 w 398"/>
              <a:gd name="T15" fmla="*/ 443 h 567"/>
              <a:gd name="T16" fmla="*/ 268 w 398"/>
              <a:gd name="T17" fmla="*/ 549 h 567"/>
              <a:gd name="T18" fmla="*/ 93 w 398"/>
              <a:gd name="T19" fmla="*/ 437 h 567"/>
              <a:gd name="T20" fmla="*/ 86 w 398"/>
              <a:gd name="T21" fmla="*/ 353 h 567"/>
              <a:gd name="T22" fmla="*/ 140 w 398"/>
              <a:gd name="T23" fmla="*/ 299 h 567"/>
              <a:gd name="T24" fmla="*/ 201 w 398"/>
              <a:gd name="T25" fmla="*/ 278 h 567"/>
              <a:gd name="T26" fmla="*/ 70 w 398"/>
              <a:gd name="T27" fmla="*/ 148 h 567"/>
              <a:gd name="T28" fmla="*/ 304 w 398"/>
              <a:gd name="T29" fmla="*/ 77 h 567"/>
              <a:gd name="T30" fmla="*/ 303 w 398"/>
              <a:gd name="T31" fmla="*/ 74 h 567"/>
              <a:gd name="T32" fmla="*/ 121 w 398"/>
              <a:gd name="T33" fmla="*/ 59 h 567"/>
              <a:gd name="T34" fmla="*/ 80 w 398"/>
              <a:gd name="T35" fmla="*/ 303 h 567"/>
              <a:gd name="T36" fmla="*/ 32 w 398"/>
              <a:gd name="T37" fmla="*/ 434 h 567"/>
              <a:gd name="T38" fmla="*/ 46 w 398"/>
              <a:gd name="T39" fmla="*/ 138 h 567"/>
              <a:gd name="T40" fmla="*/ 298 w 398"/>
              <a:gd name="T41" fmla="*/ 20 h 567"/>
              <a:gd name="T42" fmla="*/ 244 w 398"/>
              <a:gd name="T43" fmla="*/ 122 h 567"/>
              <a:gd name="T44" fmla="*/ 108 w 398"/>
              <a:gd name="T45" fmla="*/ 170 h 567"/>
              <a:gd name="T46" fmla="*/ 244 w 398"/>
              <a:gd name="T47" fmla="*/ 276 h 567"/>
              <a:gd name="T48" fmla="*/ 140 w 398"/>
              <a:gd name="T49" fmla="*/ 331 h 567"/>
              <a:gd name="T50" fmla="*/ 154 w 398"/>
              <a:gd name="T51" fmla="*/ 225 h 567"/>
              <a:gd name="T52" fmla="*/ 134 w 398"/>
              <a:gd name="T53" fmla="*/ 152 h 567"/>
              <a:gd name="T54" fmla="*/ 262 w 398"/>
              <a:gd name="T55" fmla="*/ 254 h 567"/>
              <a:gd name="T56" fmla="*/ 141 w 398"/>
              <a:gd name="T57" fmla="*/ 354 h 567"/>
              <a:gd name="T58" fmla="*/ 123 w 398"/>
              <a:gd name="T59" fmla="*/ 449 h 567"/>
              <a:gd name="T60" fmla="*/ 306 w 398"/>
              <a:gd name="T61" fmla="*/ 450 h 567"/>
              <a:gd name="T62" fmla="*/ 362 w 398"/>
              <a:gd name="T63" fmla="*/ 551 h 567"/>
              <a:gd name="T64" fmla="*/ 340 w 398"/>
              <a:gd name="T65" fmla="*/ 556 h 567"/>
              <a:gd name="T66" fmla="*/ 385 w 398"/>
              <a:gd name="T67" fmla="*/ 511 h 567"/>
              <a:gd name="T68" fmla="*/ 330 w 398"/>
              <a:gd name="T69" fmla="*/ 532 h 567"/>
              <a:gd name="T70" fmla="*/ 354 w 398"/>
              <a:gd name="T71" fmla="*/ 496 h 567"/>
              <a:gd name="T72" fmla="*/ 215 w 398"/>
              <a:gd name="T73" fmla="*/ 299 h 567"/>
              <a:gd name="T74" fmla="*/ 218 w 398"/>
              <a:gd name="T75" fmla="*/ 276 h 567"/>
              <a:gd name="T76" fmla="*/ 90 w 398"/>
              <a:gd name="T77" fmla="*/ 388 h 567"/>
              <a:gd name="T78" fmla="*/ 368 w 398"/>
              <a:gd name="T79" fmla="*/ 495 h 567"/>
              <a:gd name="T80" fmla="*/ 334 w 398"/>
              <a:gd name="T81" fmla="*/ 455 h 567"/>
              <a:gd name="T82" fmla="*/ 312 w 398"/>
              <a:gd name="T83" fmla="*/ 474 h 567"/>
              <a:gd name="T84" fmla="*/ 255 w 398"/>
              <a:gd name="T85" fmla="*/ 453 h 567"/>
              <a:gd name="T86" fmla="*/ 189 w 398"/>
              <a:gd name="T87" fmla="*/ 454 h 567"/>
              <a:gd name="T88" fmla="*/ 136 w 398"/>
              <a:gd name="T89" fmla="*/ 399 h 567"/>
              <a:gd name="T90" fmla="*/ 122 w 398"/>
              <a:gd name="T91" fmla="*/ 346 h 567"/>
              <a:gd name="T92" fmla="*/ 122 w 398"/>
              <a:gd name="T93" fmla="*/ 324 h 567"/>
              <a:gd name="T94" fmla="*/ 34 w 398"/>
              <a:gd name="T95" fmla="*/ 440 h 567"/>
              <a:gd name="T96" fmla="*/ 305 w 398"/>
              <a:gd name="T97" fmla="*/ 24 h 567"/>
              <a:gd name="T98" fmla="*/ 285 w 398"/>
              <a:gd name="T99" fmla="*/ 38 h 567"/>
              <a:gd name="T100" fmla="*/ 129 w 398"/>
              <a:gd name="T101" fmla="*/ 106 h 567"/>
              <a:gd name="T102" fmla="*/ 204 w 398"/>
              <a:gd name="T103" fmla="*/ 286 h 567"/>
              <a:gd name="T104" fmla="*/ 221 w 398"/>
              <a:gd name="T105" fmla="*/ 475 h 567"/>
              <a:gd name="T106" fmla="*/ 267 w 398"/>
              <a:gd name="T107" fmla="*/ 81 h 567"/>
              <a:gd name="T108" fmla="*/ 80 w 398"/>
              <a:gd name="T109" fmla="*/ 406 h 567"/>
              <a:gd name="T110" fmla="*/ 85 w 398"/>
              <a:gd name="T111" fmla="*/ 459 h 567"/>
              <a:gd name="T112" fmla="*/ 158 w 398"/>
              <a:gd name="T113" fmla="*/ 483 h 567"/>
              <a:gd name="T114" fmla="*/ 356 w 398"/>
              <a:gd name="T115" fmla="*/ 507 h 567"/>
              <a:gd name="T116" fmla="*/ 185 w 398"/>
              <a:gd name="T117" fmla="*/ 483 h 567"/>
              <a:gd name="T118" fmla="*/ 355 w 398"/>
              <a:gd name="T119" fmla="*/ 508 h 567"/>
              <a:gd name="T120" fmla="*/ 74 w 398"/>
              <a:gd name="T121" fmla="*/ 480 h 567"/>
              <a:gd name="T122" fmla="*/ 165 w 398"/>
              <a:gd name="T123" fmla="*/ 480 h 567"/>
              <a:gd name="T124" fmla="*/ 78 w 398"/>
              <a:gd name="T125" fmla="*/ 484 h 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8" h="567">
                <a:moveTo>
                  <a:pt x="149" y="129"/>
                </a:moveTo>
                <a:cubicBezTo>
                  <a:pt x="149" y="130"/>
                  <a:pt x="147" y="130"/>
                  <a:pt x="148" y="132"/>
                </a:cubicBezTo>
                <a:cubicBezTo>
                  <a:pt x="147" y="131"/>
                  <a:pt x="147" y="131"/>
                  <a:pt x="147" y="131"/>
                </a:cubicBezTo>
                <a:cubicBezTo>
                  <a:pt x="146" y="130"/>
                  <a:pt x="148" y="130"/>
                  <a:pt x="147" y="130"/>
                </a:cubicBezTo>
                <a:cubicBezTo>
                  <a:pt x="147" y="129"/>
                  <a:pt x="148" y="129"/>
                  <a:pt x="149" y="129"/>
                </a:cubicBezTo>
                <a:moveTo>
                  <a:pt x="155" y="126"/>
                </a:moveTo>
                <a:cubicBezTo>
                  <a:pt x="154" y="127"/>
                  <a:pt x="154" y="126"/>
                  <a:pt x="154" y="127"/>
                </a:cubicBezTo>
                <a:cubicBezTo>
                  <a:pt x="153" y="128"/>
                  <a:pt x="153" y="126"/>
                  <a:pt x="152" y="126"/>
                </a:cubicBezTo>
                <a:cubicBezTo>
                  <a:pt x="152" y="125"/>
                  <a:pt x="149" y="126"/>
                  <a:pt x="150" y="124"/>
                </a:cubicBezTo>
                <a:cubicBezTo>
                  <a:pt x="152" y="124"/>
                  <a:pt x="153" y="125"/>
                  <a:pt x="155" y="126"/>
                </a:cubicBezTo>
                <a:moveTo>
                  <a:pt x="149" y="131"/>
                </a:moveTo>
                <a:cubicBezTo>
                  <a:pt x="151" y="131"/>
                  <a:pt x="151" y="131"/>
                  <a:pt x="151" y="131"/>
                </a:cubicBezTo>
                <a:cubicBezTo>
                  <a:pt x="151" y="133"/>
                  <a:pt x="149" y="133"/>
                  <a:pt x="149" y="131"/>
                </a:cubicBezTo>
                <a:moveTo>
                  <a:pt x="195" y="127"/>
                </a:moveTo>
                <a:cubicBezTo>
                  <a:pt x="192" y="128"/>
                  <a:pt x="193" y="128"/>
                  <a:pt x="190" y="127"/>
                </a:cubicBezTo>
                <a:cubicBezTo>
                  <a:pt x="188" y="127"/>
                  <a:pt x="189" y="129"/>
                  <a:pt x="187" y="129"/>
                </a:cubicBezTo>
                <a:cubicBezTo>
                  <a:pt x="178" y="128"/>
                  <a:pt x="178" y="128"/>
                  <a:pt x="178" y="128"/>
                </a:cubicBezTo>
                <a:cubicBezTo>
                  <a:pt x="175" y="127"/>
                  <a:pt x="179" y="128"/>
                  <a:pt x="181" y="128"/>
                </a:cubicBezTo>
                <a:cubicBezTo>
                  <a:pt x="181" y="127"/>
                  <a:pt x="177" y="126"/>
                  <a:pt x="178" y="125"/>
                </a:cubicBezTo>
                <a:cubicBezTo>
                  <a:pt x="176" y="125"/>
                  <a:pt x="177" y="127"/>
                  <a:pt x="176" y="127"/>
                </a:cubicBezTo>
                <a:cubicBezTo>
                  <a:pt x="170" y="127"/>
                  <a:pt x="170" y="124"/>
                  <a:pt x="168" y="122"/>
                </a:cubicBezTo>
                <a:cubicBezTo>
                  <a:pt x="165" y="123"/>
                  <a:pt x="161" y="122"/>
                  <a:pt x="160" y="121"/>
                </a:cubicBezTo>
                <a:cubicBezTo>
                  <a:pt x="164" y="120"/>
                  <a:pt x="171" y="123"/>
                  <a:pt x="175" y="124"/>
                </a:cubicBezTo>
                <a:cubicBezTo>
                  <a:pt x="175" y="124"/>
                  <a:pt x="173" y="123"/>
                  <a:pt x="173" y="122"/>
                </a:cubicBezTo>
                <a:cubicBezTo>
                  <a:pt x="177" y="123"/>
                  <a:pt x="181" y="123"/>
                  <a:pt x="181" y="126"/>
                </a:cubicBezTo>
                <a:cubicBezTo>
                  <a:pt x="186" y="128"/>
                  <a:pt x="190" y="124"/>
                  <a:pt x="195" y="125"/>
                </a:cubicBezTo>
                <a:cubicBezTo>
                  <a:pt x="195" y="125"/>
                  <a:pt x="195" y="127"/>
                  <a:pt x="197" y="126"/>
                </a:cubicBezTo>
                <a:cubicBezTo>
                  <a:pt x="197" y="125"/>
                  <a:pt x="194" y="125"/>
                  <a:pt x="195" y="123"/>
                </a:cubicBezTo>
                <a:cubicBezTo>
                  <a:pt x="198" y="124"/>
                  <a:pt x="200" y="122"/>
                  <a:pt x="202" y="123"/>
                </a:cubicBezTo>
                <a:cubicBezTo>
                  <a:pt x="204" y="123"/>
                  <a:pt x="205" y="124"/>
                  <a:pt x="208" y="124"/>
                </a:cubicBezTo>
                <a:cubicBezTo>
                  <a:pt x="208" y="124"/>
                  <a:pt x="207" y="124"/>
                  <a:pt x="206" y="124"/>
                </a:cubicBezTo>
                <a:cubicBezTo>
                  <a:pt x="203" y="126"/>
                  <a:pt x="203" y="130"/>
                  <a:pt x="197" y="130"/>
                </a:cubicBezTo>
                <a:cubicBezTo>
                  <a:pt x="200" y="129"/>
                  <a:pt x="200" y="126"/>
                  <a:pt x="202" y="126"/>
                </a:cubicBezTo>
                <a:cubicBezTo>
                  <a:pt x="202" y="125"/>
                  <a:pt x="200" y="125"/>
                  <a:pt x="199" y="125"/>
                </a:cubicBezTo>
                <a:cubicBezTo>
                  <a:pt x="198" y="126"/>
                  <a:pt x="198" y="127"/>
                  <a:pt x="197" y="129"/>
                </a:cubicBezTo>
                <a:cubicBezTo>
                  <a:pt x="194" y="129"/>
                  <a:pt x="195" y="128"/>
                  <a:pt x="195" y="127"/>
                </a:cubicBezTo>
                <a:moveTo>
                  <a:pt x="158" y="131"/>
                </a:moveTo>
                <a:cubicBezTo>
                  <a:pt x="158" y="132"/>
                  <a:pt x="157" y="133"/>
                  <a:pt x="157" y="133"/>
                </a:cubicBezTo>
                <a:cubicBezTo>
                  <a:pt x="156" y="133"/>
                  <a:pt x="156" y="133"/>
                  <a:pt x="155" y="132"/>
                </a:cubicBezTo>
                <a:cubicBezTo>
                  <a:pt x="155" y="131"/>
                  <a:pt x="156" y="131"/>
                  <a:pt x="156" y="131"/>
                </a:cubicBezTo>
                <a:cubicBezTo>
                  <a:pt x="156" y="131"/>
                  <a:pt x="157" y="131"/>
                  <a:pt x="157" y="131"/>
                </a:cubicBezTo>
                <a:cubicBezTo>
                  <a:pt x="157" y="131"/>
                  <a:pt x="158" y="131"/>
                  <a:pt x="158" y="131"/>
                </a:cubicBezTo>
                <a:moveTo>
                  <a:pt x="180" y="134"/>
                </a:moveTo>
                <a:cubicBezTo>
                  <a:pt x="178" y="134"/>
                  <a:pt x="178" y="134"/>
                  <a:pt x="178" y="134"/>
                </a:cubicBezTo>
                <a:cubicBezTo>
                  <a:pt x="175" y="134"/>
                  <a:pt x="175" y="132"/>
                  <a:pt x="173" y="132"/>
                </a:cubicBezTo>
                <a:cubicBezTo>
                  <a:pt x="165" y="131"/>
                  <a:pt x="175" y="132"/>
                  <a:pt x="176" y="131"/>
                </a:cubicBezTo>
                <a:cubicBezTo>
                  <a:pt x="177" y="132"/>
                  <a:pt x="180" y="132"/>
                  <a:pt x="180" y="134"/>
                </a:cubicBezTo>
                <a:moveTo>
                  <a:pt x="165" y="133"/>
                </a:moveTo>
                <a:cubicBezTo>
                  <a:pt x="163" y="133"/>
                  <a:pt x="162" y="133"/>
                  <a:pt x="161" y="132"/>
                </a:cubicBezTo>
                <a:cubicBezTo>
                  <a:pt x="162" y="131"/>
                  <a:pt x="166" y="133"/>
                  <a:pt x="165" y="130"/>
                </a:cubicBezTo>
                <a:cubicBezTo>
                  <a:pt x="168" y="130"/>
                  <a:pt x="166" y="133"/>
                  <a:pt x="165" y="133"/>
                </a:cubicBezTo>
                <a:moveTo>
                  <a:pt x="156" y="126"/>
                </a:moveTo>
                <a:cubicBezTo>
                  <a:pt x="154" y="126"/>
                  <a:pt x="156" y="124"/>
                  <a:pt x="157" y="125"/>
                </a:cubicBezTo>
                <a:cubicBezTo>
                  <a:pt x="156" y="124"/>
                  <a:pt x="153" y="125"/>
                  <a:pt x="152" y="123"/>
                </a:cubicBezTo>
                <a:cubicBezTo>
                  <a:pt x="154" y="122"/>
                  <a:pt x="154" y="124"/>
                  <a:pt x="156" y="123"/>
                </a:cubicBezTo>
                <a:cubicBezTo>
                  <a:pt x="157" y="125"/>
                  <a:pt x="159" y="125"/>
                  <a:pt x="158" y="126"/>
                </a:cubicBezTo>
                <a:cubicBezTo>
                  <a:pt x="157" y="127"/>
                  <a:pt x="156" y="124"/>
                  <a:pt x="156" y="126"/>
                </a:cubicBezTo>
                <a:moveTo>
                  <a:pt x="145" y="126"/>
                </a:moveTo>
                <a:cubicBezTo>
                  <a:pt x="143" y="123"/>
                  <a:pt x="149" y="124"/>
                  <a:pt x="148" y="126"/>
                </a:cubicBezTo>
                <a:cubicBezTo>
                  <a:pt x="147" y="125"/>
                  <a:pt x="146" y="125"/>
                  <a:pt x="145" y="126"/>
                </a:cubicBezTo>
                <a:moveTo>
                  <a:pt x="144" y="445"/>
                </a:moveTo>
                <a:cubicBezTo>
                  <a:pt x="142" y="447"/>
                  <a:pt x="146" y="446"/>
                  <a:pt x="147" y="446"/>
                </a:cubicBezTo>
                <a:cubicBezTo>
                  <a:pt x="146" y="448"/>
                  <a:pt x="142" y="448"/>
                  <a:pt x="143" y="446"/>
                </a:cubicBezTo>
                <a:cubicBezTo>
                  <a:pt x="141" y="447"/>
                  <a:pt x="141" y="448"/>
                  <a:pt x="140" y="449"/>
                </a:cubicBezTo>
                <a:cubicBezTo>
                  <a:pt x="138" y="448"/>
                  <a:pt x="135" y="449"/>
                  <a:pt x="133" y="448"/>
                </a:cubicBezTo>
                <a:cubicBezTo>
                  <a:pt x="133" y="448"/>
                  <a:pt x="135" y="447"/>
                  <a:pt x="134" y="446"/>
                </a:cubicBezTo>
                <a:cubicBezTo>
                  <a:pt x="134" y="446"/>
                  <a:pt x="128" y="447"/>
                  <a:pt x="132" y="445"/>
                </a:cubicBezTo>
                <a:cubicBezTo>
                  <a:pt x="136" y="445"/>
                  <a:pt x="135" y="446"/>
                  <a:pt x="136" y="447"/>
                </a:cubicBezTo>
                <a:cubicBezTo>
                  <a:pt x="138" y="447"/>
                  <a:pt x="140" y="447"/>
                  <a:pt x="142" y="446"/>
                </a:cubicBezTo>
                <a:cubicBezTo>
                  <a:pt x="142" y="443"/>
                  <a:pt x="139" y="446"/>
                  <a:pt x="136" y="446"/>
                </a:cubicBezTo>
                <a:cubicBezTo>
                  <a:pt x="136" y="444"/>
                  <a:pt x="132" y="444"/>
                  <a:pt x="128" y="444"/>
                </a:cubicBezTo>
                <a:cubicBezTo>
                  <a:pt x="126" y="444"/>
                  <a:pt x="124" y="445"/>
                  <a:pt x="122" y="444"/>
                </a:cubicBezTo>
                <a:cubicBezTo>
                  <a:pt x="121" y="444"/>
                  <a:pt x="120" y="444"/>
                  <a:pt x="119" y="444"/>
                </a:cubicBezTo>
                <a:cubicBezTo>
                  <a:pt x="119" y="444"/>
                  <a:pt x="119" y="444"/>
                  <a:pt x="119" y="444"/>
                </a:cubicBezTo>
                <a:cubicBezTo>
                  <a:pt x="119" y="444"/>
                  <a:pt x="119" y="444"/>
                  <a:pt x="119" y="444"/>
                </a:cubicBezTo>
                <a:cubicBezTo>
                  <a:pt x="119" y="444"/>
                  <a:pt x="119" y="443"/>
                  <a:pt x="119" y="443"/>
                </a:cubicBezTo>
                <a:cubicBezTo>
                  <a:pt x="119" y="443"/>
                  <a:pt x="119" y="442"/>
                  <a:pt x="120" y="442"/>
                </a:cubicBezTo>
                <a:cubicBezTo>
                  <a:pt x="120" y="443"/>
                  <a:pt x="120" y="443"/>
                  <a:pt x="120" y="443"/>
                </a:cubicBezTo>
                <a:cubicBezTo>
                  <a:pt x="120" y="443"/>
                  <a:pt x="120" y="443"/>
                  <a:pt x="120" y="443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1" y="444"/>
                  <a:pt x="121" y="444"/>
                  <a:pt x="122" y="444"/>
                </a:cubicBezTo>
                <a:cubicBezTo>
                  <a:pt x="124" y="444"/>
                  <a:pt x="125" y="444"/>
                  <a:pt x="127" y="444"/>
                </a:cubicBezTo>
                <a:cubicBezTo>
                  <a:pt x="130" y="443"/>
                  <a:pt x="134" y="443"/>
                  <a:pt x="137" y="444"/>
                </a:cubicBezTo>
                <a:cubicBezTo>
                  <a:pt x="143" y="444"/>
                  <a:pt x="150" y="444"/>
                  <a:pt x="156" y="444"/>
                </a:cubicBezTo>
                <a:cubicBezTo>
                  <a:pt x="154" y="445"/>
                  <a:pt x="152" y="445"/>
                  <a:pt x="150" y="445"/>
                </a:cubicBezTo>
                <a:cubicBezTo>
                  <a:pt x="147" y="445"/>
                  <a:pt x="145" y="444"/>
                  <a:pt x="144" y="445"/>
                </a:cubicBezTo>
                <a:moveTo>
                  <a:pt x="172" y="438"/>
                </a:moveTo>
                <a:cubicBezTo>
                  <a:pt x="173" y="436"/>
                  <a:pt x="177" y="437"/>
                  <a:pt x="180" y="437"/>
                </a:cubicBezTo>
                <a:cubicBezTo>
                  <a:pt x="181" y="436"/>
                  <a:pt x="181" y="436"/>
                  <a:pt x="184" y="437"/>
                </a:cubicBezTo>
                <a:cubicBezTo>
                  <a:pt x="185" y="441"/>
                  <a:pt x="173" y="438"/>
                  <a:pt x="172" y="438"/>
                </a:cubicBezTo>
                <a:moveTo>
                  <a:pt x="163" y="436"/>
                </a:moveTo>
                <a:cubicBezTo>
                  <a:pt x="163" y="436"/>
                  <a:pt x="162" y="438"/>
                  <a:pt x="163" y="438"/>
                </a:cubicBezTo>
                <a:cubicBezTo>
                  <a:pt x="165" y="438"/>
                  <a:pt x="165" y="437"/>
                  <a:pt x="164" y="437"/>
                </a:cubicBezTo>
                <a:cubicBezTo>
                  <a:pt x="166" y="435"/>
                  <a:pt x="169" y="437"/>
                  <a:pt x="172" y="437"/>
                </a:cubicBezTo>
                <a:cubicBezTo>
                  <a:pt x="172" y="438"/>
                  <a:pt x="172" y="438"/>
                  <a:pt x="172" y="438"/>
                </a:cubicBezTo>
                <a:cubicBezTo>
                  <a:pt x="170" y="438"/>
                  <a:pt x="168" y="438"/>
                  <a:pt x="166" y="438"/>
                </a:cubicBezTo>
                <a:cubicBezTo>
                  <a:pt x="165" y="439"/>
                  <a:pt x="163" y="439"/>
                  <a:pt x="162" y="439"/>
                </a:cubicBezTo>
                <a:cubicBezTo>
                  <a:pt x="159" y="440"/>
                  <a:pt x="157" y="440"/>
                  <a:pt x="154" y="440"/>
                </a:cubicBezTo>
                <a:cubicBezTo>
                  <a:pt x="152" y="440"/>
                  <a:pt x="152" y="438"/>
                  <a:pt x="149" y="439"/>
                </a:cubicBezTo>
                <a:cubicBezTo>
                  <a:pt x="148" y="438"/>
                  <a:pt x="149" y="438"/>
                  <a:pt x="149" y="437"/>
                </a:cubicBezTo>
                <a:cubicBezTo>
                  <a:pt x="149" y="436"/>
                  <a:pt x="147" y="436"/>
                  <a:pt x="145" y="436"/>
                </a:cubicBezTo>
                <a:cubicBezTo>
                  <a:pt x="146" y="433"/>
                  <a:pt x="150" y="436"/>
                  <a:pt x="149" y="434"/>
                </a:cubicBezTo>
                <a:cubicBezTo>
                  <a:pt x="151" y="433"/>
                  <a:pt x="150" y="436"/>
                  <a:pt x="151" y="437"/>
                </a:cubicBezTo>
                <a:cubicBezTo>
                  <a:pt x="153" y="436"/>
                  <a:pt x="152" y="438"/>
                  <a:pt x="153" y="438"/>
                </a:cubicBezTo>
                <a:cubicBezTo>
                  <a:pt x="153" y="438"/>
                  <a:pt x="155" y="438"/>
                  <a:pt x="155" y="438"/>
                </a:cubicBezTo>
                <a:cubicBezTo>
                  <a:pt x="156" y="438"/>
                  <a:pt x="155" y="440"/>
                  <a:pt x="157" y="439"/>
                </a:cubicBezTo>
                <a:cubicBezTo>
                  <a:pt x="157" y="439"/>
                  <a:pt x="157" y="439"/>
                  <a:pt x="157" y="438"/>
                </a:cubicBezTo>
                <a:cubicBezTo>
                  <a:pt x="156" y="437"/>
                  <a:pt x="155" y="438"/>
                  <a:pt x="154" y="437"/>
                </a:cubicBezTo>
                <a:cubicBezTo>
                  <a:pt x="154" y="437"/>
                  <a:pt x="155" y="436"/>
                  <a:pt x="155" y="436"/>
                </a:cubicBezTo>
                <a:cubicBezTo>
                  <a:pt x="154" y="435"/>
                  <a:pt x="151" y="437"/>
                  <a:pt x="152" y="434"/>
                </a:cubicBezTo>
                <a:cubicBezTo>
                  <a:pt x="157" y="435"/>
                  <a:pt x="159" y="435"/>
                  <a:pt x="163" y="436"/>
                </a:cubicBezTo>
                <a:moveTo>
                  <a:pt x="162" y="438"/>
                </a:moveTo>
                <a:cubicBezTo>
                  <a:pt x="160" y="437"/>
                  <a:pt x="161" y="436"/>
                  <a:pt x="159" y="436"/>
                </a:cubicBezTo>
                <a:cubicBezTo>
                  <a:pt x="157" y="438"/>
                  <a:pt x="161" y="439"/>
                  <a:pt x="162" y="438"/>
                </a:cubicBezTo>
                <a:moveTo>
                  <a:pt x="151" y="123"/>
                </a:moveTo>
                <a:cubicBezTo>
                  <a:pt x="149" y="123"/>
                  <a:pt x="148" y="120"/>
                  <a:pt x="146" y="120"/>
                </a:cubicBezTo>
                <a:cubicBezTo>
                  <a:pt x="147" y="119"/>
                  <a:pt x="149" y="119"/>
                  <a:pt x="150" y="121"/>
                </a:cubicBezTo>
                <a:cubicBezTo>
                  <a:pt x="151" y="120"/>
                  <a:pt x="155" y="119"/>
                  <a:pt x="156" y="121"/>
                </a:cubicBezTo>
                <a:cubicBezTo>
                  <a:pt x="157" y="123"/>
                  <a:pt x="154" y="121"/>
                  <a:pt x="153" y="121"/>
                </a:cubicBezTo>
                <a:cubicBezTo>
                  <a:pt x="152" y="121"/>
                  <a:pt x="152" y="122"/>
                  <a:pt x="151" y="123"/>
                </a:cubicBezTo>
                <a:moveTo>
                  <a:pt x="192" y="435"/>
                </a:moveTo>
                <a:cubicBezTo>
                  <a:pt x="195" y="435"/>
                  <a:pt x="200" y="438"/>
                  <a:pt x="194" y="438"/>
                </a:cubicBezTo>
                <a:cubicBezTo>
                  <a:pt x="198" y="436"/>
                  <a:pt x="191" y="437"/>
                  <a:pt x="192" y="435"/>
                </a:cubicBezTo>
                <a:moveTo>
                  <a:pt x="184" y="439"/>
                </a:moveTo>
                <a:cubicBezTo>
                  <a:pt x="188" y="439"/>
                  <a:pt x="188" y="439"/>
                  <a:pt x="188" y="439"/>
                </a:cubicBezTo>
                <a:cubicBezTo>
                  <a:pt x="190" y="441"/>
                  <a:pt x="182" y="441"/>
                  <a:pt x="184" y="439"/>
                </a:cubicBezTo>
                <a:moveTo>
                  <a:pt x="145" y="129"/>
                </a:moveTo>
                <a:cubicBezTo>
                  <a:pt x="146" y="129"/>
                  <a:pt x="146" y="129"/>
                  <a:pt x="146" y="129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6" y="132"/>
                  <a:pt x="146" y="132"/>
                  <a:pt x="146" y="132"/>
                </a:cubicBezTo>
                <a:cubicBezTo>
                  <a:pt x="146" y="131"/>
                  <a:pt x="145" y="131"/>
                  <a:pt x="145" y="129"/>
                </a:cubicBezTo>
                <a:moveTo>
                  <a:pt x="144" y="434"/>
                </a:moveTo>
                <a:cubicBezTo>
                  <a:pt x="145" y="432"/>
                  <a:pt x="148" y="433"/>
                  <a:pt x="149" y="431"/>
                </a:cubicBezTo>
                <a:cubicBezTo>
                  <a:pt x="153" y="431"/>
                  <a:pt x="158" y="430"/>
                  <a:pt x="161" y="432"/>
                </a:cubicBezTo>
                <a:cubicBezTo>
                  <a:pt x="159" y="432"/>
                  <a:pt x="157" y="432"/>
                  <a:pt x="155" y="432"/>
                </a:cubicBezTo>
                <a:cubicBezTo>
                  <a:pt x="153" y="432"/>
                  <a:pt x="151" y="432"/>
                  <a:pt x="149" y="432"/>
                </a:cubicBezTo>
                <a:cubicBezTo>
                  <a:pt x="147" y="432"/>
                  <a:pt x="146" y="434"/>
                  <a:pt x="144" y="434"/>
                </a:cubicBezTo>
                <a:moveTo>
                  <a:pt x="265" y="258"/>
                </a:moveTo>
                <a:cubicBezTo>
                  <a:pt x="266" y="260"/>
                  <a:pt x="267" y="262"/>
                  <a:pt x="268" y="264"/>
                </a:cubicBezTo>
                <a:cubicBezTo>
                  <a:pt x="269" y="267"/>
                  <a:pt x="269" y="269"/>
                  <a:pt x="270" y="272"/>
                </a:cubicBezTo>
                <a:cubicBezTo>
                  <a:pt x="270" y="273"/>
                  <a:pt x="270" y="273"/>
                  <a:pt x="270" y="274"/>
                </a:cubicBezTo>
                <a:cubicBezTo>
                  <a:pt x="270" y="275"/>
                  <a:pt x="270" y="276"/>
                  <a:pt x="270" y="276"/>
                </a:cubicBezTo>
                <a:cubicBezTo>
                  <a:pt x="270" y="278"/>
                  <a:pt x="270" y="279"/>
                  <a:pt x="270" y="281"/>
                </a:cubicBezTo>
                <a:cubicBezTo>
                  <a:pt x="269" y="284"/>
                  <a:pt x="269" y="287"/>
                  <a:pt x="269" y="290"/>
                </a:cubicBezTo>
                <a:cubicBezTo>
                  <a:pt x="268" y="289"/>
                  <a:pt x="268" y="287"/>
                  <a:pt x="268" y="284"/>
                </a:cubicBezTo>
                <a:cubicBezTo>
                  <a:pt x="269" y="282"/>
                  <a:pt x="269" y="278"/>
                  <a:pt x="269" y="275"/>
                </a:cubicBezTo>
                <a:cubicBezTo>
                  <a:pt x="269" y="272"/>
                  <a:pt x="268" y="269"/>
                  <a:pt x="267" y="267"/>
                </a:cubicBezTo>
                <a:cubicBezTo>
                  <a:pt x="266" y="264"/>
                  <a:pt x="266" y="261"/>
                  <a:pt x="265" y="258"/>
                </a:cubicBezTo>
                <a:moveTo>
                  <a:pt x="205" y="131"/>
                </a:moveTo>
                <a:cubicBezTo>
                  <a:pt x="201" y="131"/>
                  <a:pt x="207" y="133"/>
                  <a:pt x="202" y="133"/>
                </a:cubicBezTo>
                <a:cubicBezTo>
                  <a:pt x="203" y="134"/>
                  <a:pt x="204" y="134"/>
                  <a:pt x="204" y="135"/>
                </a:cubicBezTo>
                <a:cubicBezTo>
                  <a:pt x="202" y="135"/>
                  <a:pt x="201" y="134"/>
                  <a:pt x="199" y="134"/>
                </a:cubicBezTo>
                <a:cubicBezTo>
                  <a:pt x="197" y="134"/>
                  <a:pt x="193" y="134"/>
                  <a:pt x="194" y="132"/>
                </a:cubicBezTo>
                <a:cubicBezTo>
                  <a:pt x="196" y="132"/>
                  <a:pt x="198" y="133"/>
                  <a:pt x="199" y="133"/>
                </a:cubicBezTo>
                <a:cubicBezTo>
                  <a:pt x="201" y="134"/>
                  <a:pt x="199" y="131"/>
                  <a:pt x="199" y="132"/>
                </a:cubicBezTo>
                <a:cubicBezTo>
                  <a:pt x="200" y="130"/>
                  <a:pt x="204" y="132"/>
                  <a:pt x="202" y="129"/>
                </a:cubicBezTo>
                <a:cubicBezTo>
                  <a:pt x="207" y="131"/>
                  <a:pt x="208" y="128"/>
                  <a:pt x="211" y="130"/>
                </a:cubicBezTo>
                <a:cubicBezTo>
                  <a:pt x="211" y="130"/>
                  <a:pt x="210" y="131"/>
                  <a:pt x="210" y="132"/>
                </a:cubicBezTo>
                <a:cubicBezTo>
                  <a:pt x="209" y="131"/>
                  <a:pt x="205" y="132"/>
                  <a:pt x="205" y="131"/>
                </a:cubicBezTo>
                <a:moveTo>
                  <a:pt x="135" y="431"/>
                </a:moveTo>
                <a:cubicBezTo>
                  <a:pt x="137" y="430"/>
                  <a:pt x="138" y="430"/>
                  <a:pt x="138" y="431"/>
                </a:cubicBezTo>
                <a:cubicBezTo>
                  <a:pt x="139" y="431"/>
                  <a:pt x="139" y="431"/>
                  <a:pt x="140" y="430"/>
                </a:cubicBezTo>
                <a:cubicBezTo>
                  <a:pt x="140" y="431"/>
                  <a:pt x="143" y="430"/>
                  <a:pt x="144" y="430"/>
                </a:cubicBezTo>
                <a:cubicBezTo>
                  <a:pt x="145" y="430"/>
                  <a:pt x="147" y="429"/>
                  <a:pt x="145" y="431"/>
                </a:cubicBezTo>
                <a:cubicBezTo>
                  <a:pt x="144" y="430"/>
                  <a:pt x="141" y="432"/>
                  <a:pt x="139" y="432"/>
                </a:cubicBezTo>
                <a:cubicBezTo>
                  <a:pt x="137" y="433"/>
                  <a:pt x="137" y="431"/>
                  <a:pt x="135" y="431"/>
                </a:cubicBezTo>
                <a:moveTo>
                  <a:pt x="207" y="535"/>
                </a:moveTo>
                <a:cubicBezTo>
                  <a:pt x="206" y="532"/>
                  <a:pt x="216" y="532"/>
                  <a:pt x="215" y="535"/>
                </a:cubicBezTo>
                <a:cubicBezTo>
                  <a:pt x="213" y="535"/>
                  <a:pt x="214" y="533"/>
                  <a:pt x="211" y="533"/>
                </a:cubicBezTo>
                <a:cubicBezTo>
                  <a:pt x="209" y="533"/>
                  <a:pt x="212" y="535"/>
                  <a:pt x="213" y="535"/>
                </a:cubicBezTo>
                <a:cubicBezTo>
                  <a:pt x="217" y="536"/>
                  <a:pt x="216" y="532"/>
                  <a:pt x="220" y="533"/>
                </a:cubicBezTo>
                <a:cubicBezTo>
                  <a:pt x="219" y="535"/>
                  <a:pt x="215" y="537"/>
                  <a:pt x="212" y="536"/>
                </a:cubicBezTo>
                <a:cubicBezTo>
                  <a:pt x="209" y="536"/>
                  <a:pt x="210" y="535"/>
                  <a:pt x="207" y="535"/>
                </a:cubicBezTo>
                <a:moveTo>
                  <a:pt x="287" y="541"/>
                </a:moveTo>
                <a:cubicBezTo>
                  <a:pt x="290" y="541"/>
                  <a:pt x="293" y="540"/>
                  <a:pt x="293" y="543"/>
                </a:cubicBezTo>
                <a:cubicBezTo>
                  <a:pt x="291" y="542"/>
                  <a:pt x="291" y="541"/>
                  <a:pt x="288" y="541"/>
                </a:cubicBezTo>
                <a:cubicBezTo>
                  <a:pt x="287" y="544"/>
                  <a:pt x="292" y="542"/>
                  <a:pt x="291" y="545"/>
                </a:cubicBezTo>
                <a:cubicBezTo>
                  <a:pt x="288" y="544"/>
                  <a:pt x="282" y="542"/>
                  <a:pt x="283" y="544"/>
                </a:cubicBezTo>
                <a:cubicBezTo>
                  <a:pt x="282" y="546"/>
                  <a:pt x="278" y="544"/>
                  <a:pt x="278" y="543"/>
                </a:cubicBezTo>
                <a:cubicBezTo>
                  <a:pt x="280" y="542"/>
                  <a:pt x="281" y="543"/>
                  <a:pt x="282" y="543"/>
                </a:cubicBezTo>
                <a:cubicBezTo>
                  <a:pt x="283" y="542"/>
                  <a:pt x="283" y="541"/>
                  <a:pt x="283" y="541"/>
                </a:cubicBezTo>
                <a:cubicBezTo>
                  <a:pt x="285" y="541"/>
                  <a:pt x="286" y="542"/>
                  <a:pt x="287" y="541"/>
                </a:cubicBezTo>
                <a:moveTo>
                  <a:pt x="273" y="533"/>
                </a:moveTo>
                <a:cubicBezTo>
                  <a:pt x="276" y="532"/>
                  <a:pt x="283" y="533"/>
                  <a:pt x="288" y="533"/>
                </a:cubicBezTo>
                <a:cubicBezTo>
                  <a:pt x="286" y="534"/>
                  <a:pt x="285" y="535"/>
                  <a:pt x="285" y="537"/>
                </a:cubicBezTo>
                <a:cubicBezTo>
                  <a:pt x="282" y="538"/>
                  <a:pt x="284" y="535"/>
                  <a:pt x="284" y="534"/>
                </a:cubicBezTo>
                <a:cubicBezTo>
                  <a:pt x="281" y="534"/>
                  <a:pt x="282" y="535"/>
                  <a:pt x="282" y="536"/>
                </a:cubicBezTo>
                <a:cubicBezTo>
                  <a:pt x="281" y="536"/>
                  <a:pt x="279" y="537"/>
                  <a:pt x="280" y="536"/>
                </a:cubicBezTo>
                <a:cubicBezTo>
                  <a:pt x="279" y="537"/>
                  <a:pt x="279" y="538"/>
                  <a:pt x="281" y="538"/>
                </a:cubicBezTo>
                <a:cubicBezTo>
                  <a:pt x="281" y="539"/>
                  <a:pt x="282" y="538"/>
                  <a:pt x="282" y="538"/>
                </a:cubicBezTo>
                <a:cubicBezTo>
                  <a:pt x="282" y="538"/>
                  <a:pt x="285" y="541"/>
                  <a:pt x="287" y="540"/>
                </a:cubicBezTo>
                <a:cubicBezTo>
                  <a:pt x="286" y="541"/>
                  <a:pt x="282" y="541"/>
                  <a:pt x="281" y="540"/>
                </a:cubicBezTo>
                <a:cubicBezTo>
                  <a:pt x="276" y="539"/>
                  <a:pt x="277" y="541"/>
                  <a:pt x="272" y="540"/>
                </a:cubicBezTo>
                <a:cubicBezTo>
                  <a:pt x="272" y="538"/>
                  <a:pt x="275" y="539"/>
                  <a:pt x="278" y="539"/>
                </a:cubicBezTo>
                <a:cubicBezTo>
                  <a:pt x="278" y="537"/>
                  <a:pt x="278" y="537"/>
                  <a:pt x="278" y="537"/>
                </a:cubicBezTo>
                <a:cubicBezTo>
                  <a:pt x="274" y="537"/>
                  <a:pt x="274" y="539"/>
                  <a:pt x="270" y="537"/>
                </a:cubicBezTo>
                <a:cubicBezTo>
                  <a:pt x="269" y="537"/>
                  <a:pt x="269" y="538"/>
                  <a:pt x="269" y="539"/>
                </a:cubicBezTo>
                <a:cubicBezTo>
                  <a:pt x="266" y="539"/>
                  <a:pt x="267" y="538"/>
                  <a:pt x="265" y="538"/>
                </a:cubicBezTo>
                <a:cubicBezTo>
                  <a:pt x="262" y="538"/>
                  <a:pt x="263" y="540"/>
                  <a:pt x="259" y="539"/>
                </a:cubicBezTo>
                <a:cubicBezTo>
                  <a:pt x="259" y="537"/>
                  <a:pt x="262" y="537"/>
                  <a:pt x="265" y="537"/>
                </a:cubicBezTo>
                <a:cubicBezTo>
                  <a:pt x="269" y="535"/>
                  <a:pt x="268" y="534"/>
                  <a:pt x="269" y="533"/>
                </a:cubicBezTo>
                <a:cubicBezTo>
                  <a:pt x="273" y="532"/>
                  <a:pt x="269" y="535"/>
                  <a:pt x="273" y="534"/>
                </a:cubicBezTo>
                <a:cubicBezTo>
                  <a:pt x="274" y="534"/>
                  <a:pt x="274" y="533"/>
                  <a:pt x="273" y="533"/>
                </a:cubicBezTo>
                <a:moveTo>
                  <a:pt x="219" y="543"/>
                </a:moveTo>
                <a:cubicBezTo>
                  <a:pt x="217" y="543"/>
                  <a:pt x="217" y="542"/>
                  <a:pt x="215" y="542"/>
                </a:cubicBezTo>
                <a:cubicBezTo>
                  <a:pt x="213" y="541"/>
                  <a:pt x="212" y="542"/>
                  <a:pt x="211" y="542"/>
                </a:cubicBezTo>
                <a:cubicBezTo>
                  <a:pt x="209" y="541"/>
                  <a:pt x="207" y="540"/>
                  <a:pt x="205" y="539"/>
                </a:cubicBezTo>
                <a:cubicBezTo>
                  <a:pt x="208" y="536"/>
                  <a:pt x="211" y="541"/>
                  <a:pt x="215" y="540"/>
                </a:cubicBezTo>
                <a:cubicBezTo>
                  <a:pt x="216" y="541"/>
                  <a:pt x="217" y="542"/>
                  <a:pt x="219" y="543"/>
                </a:cubicBezTo>
                <a:moveTo>
                  <a:pt x="233" y="542"/>
                </a:moveTo>
                <a:cubicBezTo>
                  <a:pt x="233" y="543"/>
                  <a:pt x="228" y="543"/>
                  <a:pt x="228" y="542"/>
                </a:cubicBezTo>
                <a:cubicBezTo>
                  <a:pt x="225" y="543"/>
                  <a:pt x="224" y="544"/>
                  <a:pt x="220" y="543"/>
                </a:cubicBezTo>
                <a:cubicBezTo>
                  <a:pt x="225" y="543"/>
                  <a:pt x="222" y="541"/>
                  <a:pt x="218" y="540"/>
                </a:cubicBezTo>
                <a:cubicBezTo>
                  <a:pt x="223" y="537"/>
                  <a:pt x="226" y="542"/>
                  <a:pt x="232" y="541"/>
                </a:cubicBezTo>
                <a:cubicBezTo>
                  <a:pt x="232" y="541"/>
                  <a:pt x="232" y="542"/>
                  <a:pt x="233" y="542"/>
                </a:cubicBezTo>
                <a:moveTo>
                  <a:pt x="319" y="541"/>
                </a:moveTo>
                <a:cubicBezTo>
                  <a:pt x="316" y="541"/>
                  <a:pt x="316" y="541"/>
                  <a:pt x="316" y="541"/>
                </a:cubicBezTo>
                <a:cubicBezTo>
                  <a:pt x="317" y="540"/>
                  <a:pt x="317" y="538"/>
                  <a:pt x="320" y="538"/>
                </a:cubicBezTo>
                <a:cubicBezTo>
                  <a:pt x="321" y="540"/>
                  <a:pt x="319" y="540"/>
                  <a:pt x="319" y="541"/>
                </a:cubicBezTo>
                <a:moveTo>
                  <a:pt x="318" y="533"/>
                </a:moveTo>
                <a:cubicBezTo>
                  <a:pt x="316" y="533"/>
                  <a:pt x="316" y="532"/>
                  <a:pt x="313" y="532"/>
                </a:cubicBezTo>
                <a:cubicBezTo>
                  <a:pt x="312" y="533"/>
                  <a:pt x="312" y="534"/>
                  <a:pt x="310" y="534"/>
                </a:cubicBezTo>
                <a:cubicBezTo>
                  <a:pt x="311" y="533"/>
                  <a:pt x="311" y="532"/>
                  <a:pt x="310" y="532"/>
                </a:cubicBezTo>
                <a:cubicBezTo>
                  <a:pt x="312" y="531"/>
                  <a:pt x="318" y="530"/>
                  <a:pt x="318" y="533"/>
                </a:cubicBezTo>
                <a:moveTo>
                  <a:pt x="309" y="532"/>
                </a:moveTo>
                <a:cubicBezTo>
                  <a:pt x="308" y="535"/>
                  <a:pt x="304" y="532"/>
                  <a:pt x="300" y="533"/>
                </a:cubicBezTo>
                <a:cubicBezTo>
                  <a:pt x="302" y="536"/>
                  <a:pt x="294" y="533"/>
                  <a:pt x="290" y="534"/>
                </a:cubicBezTo>
                <a:cubicBezTo>
                  <a:pt x="290" y="532"/>
                  <a:pt x="295" y="533"/>
                  <a:pt x="298" y="533"/>
                </a:cubicBezTo>
                <a:cubicBezTo>
                  <a:pt x="302" y="532"/>
                  <a:pt x="306" y="531"/>
                  <a:pt x="309" y="532"/>
                </a:cubicBezTo>
                <a:moveTo>
                  <a:pt x="311" y="535"/>
                </a:moveTo>
                <a:cubicBezTo>
                  <a:pt x="311" y="536"/>
                  <a:pt x="309" y="536"/>
                  <a:pt x="309" y="536"/>
                </a:cubicBezTo>
                <a:cubicBezTo>
                  <a:pt x="309" y="537"/>
                  <a:pt x="309" y="538"/>
                  <a:pt x="311" y="538"/>
                </a:cubicBezTo>
                <a:cubicBezTo>
                  <a:pt x="311" y="539"/>
                  <a:pt x="305" y="539"/>
                  <a:pt x="309" y="540"/>
                </a:cubicBezTo>
                <a:cubicBezTo>
                  <a:pt x="308" y="542"/>
                  <a:pt x="305" y="539"/>
                  <a:pt x="305" y="539"/>
                </a:cubicBezTo>
                <a:cubicBezTo>
                  <a:pt x="304" y="539"/>
                  <a:pt x="302" y="539"/>
                  <a:pt x="301" y="539"/>
                </a:cubicBezTo>
                <a:cubicBezTo>
                  <a:pt x="300" y="539"/>
                  <a:pt x="300" y="538"/>
                  <a:pt x="300" y="538"/>
                </a:cubicBezTo>
                <a:cubicBezTo>
                  <a:pt x="298" y="538"/>
                  <a:pt x="297" y="538"/>
                  <a:pt x="297" y="537"/>
                </a:cubicBezTo>
                <a:cubicBezTo>
                  <a:pt x="295" y="537"/>
                  <a:pt x="292" y="537"/>
                  <a:pt x="293" y="535"/>
                </a:cubicBezTo>
                <a:cubicBezTo>
                  <a:pt x="296" y="536"/>
                  <a:pt x="299" y="536"/>
                  <a:pt x="302" y="537"/>
                </a:cubicBezTo>
                <a:cubicBezTo>
                  <a:pt x="304" y="537"/>
                  <a:pt x="305" y="540"/>
                  <a:pt x="308" y="538"/>
                </a:cubicBezTo>
                <a:cubicBezTo>
                  <a:pt x="306" y="537"/>
                  <a:pt x="301" y="537"/>
                  <a:pt x="302" y="535"/>
                </a:cubicBezTo>
                <a:cubicBezTo>
                  <a:pt x="307" y="534"/>
                  <a:pt x="307" y="537"/>
                  <a:pt x="311" y="535"/>
                </a:cubicBezTo>
                <a:moveTo>
                  <a:pt x="207" y="540"/>
                </a:moveTo>
                <a:cubicBezTo>
                  <a:pt x="207" y="541"/>
                  <a:pt x="208" y="541"/>
                  <a:pt x="206" y="541"/>
                </a:cubicBezTo>
                <a:cubicBezTo>
                  <a:pt x="202" y="541"/>
                  <a:pt x="193" y="540"/>
                  <a:pt x="186" y="539"/>
                </a:cubicBezTo>
                <a:cubicBezTo>
                  <a:pt x="183" y="539"/>
                  <a:pt x="183" y="538"/>
                  <a:pt x="186" y="538"/>
                </a:cubicBezTo>
                <a:cubicBezTo>
                  <a:pt x="193" y="539"/>
                  <a:pt x="200" y="539"/>
                  <a:pt x="207" y="540"/>
                </a:cubicBezTo>
                <a:moveTo>
                  <a:pt x="305" y="543"/>
                </a:moveTo>
                <a:cubicBezTo>
                  <a:pt x="303" y="544"/>
                  <a:pt x="304" y="547"/>
                  <a:pt x="300" y="546"/>
                </a:cubicBezTo>
                <a:cubicBezTo>
                  <a:pt x="303" y="545"/>
                  <a:pt x="297" y="543"/>
                  <a:pt x="302" y="543"/>
                </a:cubicBezTo>
                <a:cubicBezTo>
                  <a:pt x="301" y="542"/>
                  <a:pt x="297" y="543"/>
                  <a:pt x="298" y="541"/>
                </a:cubicBezTo>
                <a:cubicBezTo>
                  <a:pt x="302" y="543"/>
                  <a:pt x="306" y="541"/>
                  <a:pt x="312" y="542"/>
                </a:cubicBezTo>
                <a:cubicBezTo>
                  <a:pt x="309" y="544"/>
                  <a:pt x="313" y="542"/>
                  <a:pt x="313" y="544"/>
                </a:cubicBezTo>
                <a:cubicBezTo>
                  <a:pt x="308" y="545"/>
                  <a:pt x="309" y="543"/>
                  <a:pt x="305" y="543"/>
                </a:cubicBezTo>
                <a:moveTo>
                  <a:pt x="303" y="549"/>
                </a:moveTo>
                <a:cubicBezTo>
                  <a:pt x="306" y="551"/>
                  <a:pt x="296" y="549"/>
                  <a:pt x="296" y="551"/>
                </a:cubicBezTo>
                <a:cubicBezTo>
                  <a:pt x="293" y="550"/>
                  <a:pt x="292" y="551"/>
                  <a:pt x="289" y="550"/>
                </a:cubicBezTo>
                <a:cubicBezTo>
                  <a:pt x="293" y="550"/>
                  <a:pt x="298" y="548"/>
                  <a:pt x="300" y="548"/>
                </a:cubicBezTo>
                <a:cubicBezTo>
                  <a:pt x="296" y="549"/>
                  <a:pt x="299" y="550"/>
                  <a:pt x="303" y="549"/>
                </a:cubicBezTo>
                <a:moveTo>
                  <a:pt x="235" y="537"/>
                </a:moveTo>
                <a:cubicBezTo>
                  <a:pt x="233" y="537"/>
                  <a:pt x="233" y="538"/>
                  <a:pt x="232" y="538"/>
                </a:cubicBezTo>
                <a:cubicBezTo>
                  <a:pt x="230" y="538"/>
                  <a:pt x="231" y="536"/>
                  <a:pt x="228" y="536"/>
                </a:cubicBezTo>
                <a:cubicBezTo>
                  <a:pt x="231" y="534"/>
                  <a:pt x="228" y="533"/>
                  <a:pt x="233" y="533"/>
                </a:cubicBezTo>
                <a:cubicBezTo>
                  <a:pt x="233" y="535"/>
                  <a:pt x="231" y="534"/>
                  <a:pt x="231" y="536"/>
                </a:cubicBezTo>
                <a:cubicBezTo>
                  <a:pt x="234" y="537"/>
                  <a:pt x="237" y="535"/>
                  <a:pt x="234" y="534"/>
                </a:cubicBezTo>
                <a:cubicBezTo>
                  <a:pt x="235" y="533"/>
                  <a:pt x="235" y="533"/>
                  <a:pt x="235" y="534"/>
                </a:cubicBezTo>
                <a:cubicBezTo>
                  <a:pt x="237" y="534"/>
                  <a:pt x="237" y="534"/>
                  <a:pt x="237" y="534"/>
                </a:cubicBezTo>
                <a:cubicBezTo>
                  <a:pt x="238" y="536"/>
                  <a:pt x="235" y="535"/>
                  <a:pt x="235" y="537"/>
                </a:cubicBezTo>
                <a:cubicBezTo>
                  <a:pt x="239" y="536"/>
                  <a:pt x="240" y="535"/>
                  <a:pt x="244" y="537"/>
                </a:cubicBezTo>
                <a:cubicBezTo>
                  <a:pt x="244" y="538"/>
                  <a:pt x="241" y="539"/>
                  <a:pt x="240" y="539"/>
                </a:cubicBezTo>
                <a:cubicBezTo>
                  <a:pt x="237" y="539"/>
                  <a:pt x="237" y="538"/>
                  <a:pt x="235" y="537"/>
                </a:cubicBezTo>
                <a:moveTo>
                  <a:pt x="120" y="528"/>
                </a:moveTo>
                <a:cubicBezTo>
                  <a:pt x="121" y="530"/>
                  <a:pt x="112" y="527"/>
                  <a:pt x="109" y="526"/>
                </a:cubicBezTo>
                <a:cubicBezTo>
                  <a:pt x="111" y="524"/>
                  <a:pt x="116" y="528"/>
                  <a:pt x="120" y="528"/>
                </a:cubicBezTo>
                <a:moveTo>
                  <a:pt x="159" y="523"/>
                </a:moveTo>
                <a:cubicBezTo>
                  <a:pt x="158" y="521"/>
                  <a:pt x="156" y="521"/>
                  <a:pt x="152" y="520"/>
                </a:cubicBezTo>
                <a:cubicBezTo>
                  <a:pt x="153" y="519"/>
                  <a:pt x="159" y="519"/>
                  <a:pt x="159" y="521"/>
                </a:cubicBezTo>
                <a:cubicBezTo>
                  <a:pt x="159" y="519"/>
                  <a:pt x="162" y="521"/>
                  <a:pt x="164" y="520"/>
                </a:cubicBezTo>
                <a:cubicBezTo>
                  <a:pt x="161" y="517"/>
                  <a:pt x="154" y="519"/>
                  <a:pt x="153" y="519"/>
                </a:cubicBezTo>
                <a:cubicBezTo>
                  <a:pt x="153" y="519"/>
                  <a:pt x="153" y="518"/>
                  <a:pt x="153" y="518"/>
                </a:cubicBezTo>
                <a:cubicBezTo>
                  <a:pt x="151" y="518"/>
                  <a:pt x="150" y="519"/>
                  <a:pt x="149" y="519"/>
                </a:cubicBezTo>
                <a:cubicBezTo>
                  <a:pt x="148" y="519"/>
                  <a:pt x="147" y="518"/>
                  <a:pt x="146" y="518"/>
                </a:cubicBezTo>
                <a:cubicBezTo>
                  <a:pt x="144" y="518"/>
                  <a:pt x="141" y="518"/>
                  <a:pt x="140" y="517"/>
                </a:cubicBezTo>
                <a:cubicBezTo>
                  <a:pt x="136" y="517"/>
                  <a:pt x="140" y="514"/>
                  <a:pt x="136" y="515"/>
                </a:cubicBezTo>
                <a:cubicBezTo>
                  <a:pt x="135" y="515"/>
                  <a:pt x="136" y="516"/>
                  <a:pt x="137" y="516"/>
                </a:cubicBezTo>
                <a:cubicBezTo>
                  <a:pt x="136" y="517"/>
                  <a:pt x="132" y="515"/>
                  <a:pt x="129" y="515"/>
                </a:cubicBezTo>
                <a:cubicBezTo>
                  <a:pt x="131" y="515"/>
                  <a:pt x="133" y="515"/>
                  <a:pt x="134" y="514"/>
                </a:cubicBezTo>
                <a:cubicBezTo>
                  <a:pt x="134" y="514"/>
                  <a:pt x="134" y="514"/>
                  <a:pt x="134" y="513"/>
                </a:cubicBezTo>
                <a:cubicBezTo>
                  <a:pt x="132" y="513"/>
                  <a:pt x="131" y="514"/>
                  <a:pt x="129" y="514"/>
                </a:cubicBezTo>
                <a:cubicBezTo>
                  <a:pt x="130" y="512"/>
                  <a:pt x="122" y="511"/>
                  <a:pt x="120" y="510"/>
                </a:cubicBezTo>
                <a:cubicBezTo>
                  <a:pt x="122" y="510"/>
                  <a:pt x="123" y="509"/>
                  <a:pt x="126" y="510"/>
                </a:cubicBezTo>
                <a:cubicBezTo>
                  <a:pt x="126" y="509"/>
                  <a:pt x="124" y="509"/>
                  <a:pt x="122" y="508"/>
                </a:cubicBezTo>
                <a:cubicBezTo>
                  <a:pt x="125" y="507"/>
                  <a:pt x="136" y="509"/>
                  <a:pt x="142" y="510"/>
                </a:cubicBezTo>
                <a:cubicBezTo>
                  <a:pt x="144" y="510"/>
                  <a:pt x="144" y="510"/>
                  <a:pt x="144" y="511"/>
                </a:cubicBezTo>
                <a:cubicBezTo>
                  <a:pt x="145" y="511"/>
                  <a:pt x="145" y="510"/>
                  <a:pt x="146" y="510"/>
                </a:cubicBezTo>
                <a:cubicBezTo>
                  <a:pt x="148" y="510"/>
                  <a:pt x="147" y="512"/>
                  <a:pt x="148" y="512"/>
                </a:cubicBezTo>
                <a:cubicBezTo>
                  <a:pt x="149" y="512"/>
                  <a:pt x="149" y="511"/>
                  <a:pt x="151" y="511"/>
                </a:cubicBezTo>
                <a:cubicBezTo>
                  <a:pt x="153" y="511"/>
                  <a:pt x="155" y="513"/>
                  <a:pt x="158" y="513"/>
                </a:cubicBezTo>
                <a:cubicBezTo>
                  <a:pt x="162" y="514"/>
                  <a:pt x="166" y="514"/>
                  <a:pt x="170" y="515"/>
                </a:cubicBezTo>
                <a:cubicBezTo>
                  <a:pt x="174" y="515"/>
                  <a:pt x="177" y="517"/>
                  <a:pt x="181" y="518"/>
                </a:cubicBezTo>
                <a:cubicBezTo>
                  <a:pt x="183" y="518"/>
                  <a:pt x="184" y="518"/>
                  <a:pt x="184" y="518"/>
                </a:cubicBezTo>
                <a:cubicBezTo>
                  <a:pt x="191" y="518"/>
                  <a:pt x="196" y="521"/>
                  <a:pt x="202" y="520"/>
                </a:cubicBezTo>
                <a:cubicBezTo>
                  <a:pt x="203" y="520"/>
                  <a:pt x="204" y="521"/>
                  <a:pt x="205" y="521"/>
                </a:cubicBezTo>
                <a:cubicBezTo>
                  <a:pt x="204" y="522"/>
                  <a:pt x="199" y="520"/>
                  <a:pt x="200" y="523"/>
                </a:cubicBezTo>
                <a:cubicBezTo>
                  <a:pt x="203" y="522"/>
                  <a:pt x="206" y="522"/>
                  <a:pt x="208" y="521"/>
                </a:cubicBezTo>
                <a:cubicBezTo>
                  <a:pt x="212" y="523"/>
                  <a:pt x="221" y="522"/>
                  <a:pt x="227" y="524"/>
                </a:cubicBezTo>
                <a:cubicBezTo>
                  <a:pt x="229" y="524"/>
                  <a:pt x="229" y="525"/>
                  <a:pt x="230" y="526"/>
                </a:cubicBezTo>
                <a:cubicBezTo>
                  <a:pt x="233" y="527"/>
                  <a:pt x="236" y="527"/>
                  <a:pt x="237" y="528"/>
                </a:cubicBezTo>
                <a:cubicBezTo>
                  <a:pt x="236" y="531"/>
                  <a:pt x="231" y="528"/>
                  <a:pt x="229" y="528"/>
                </a:cubicBezTo>
                <a:cubicBezTo>
                  <a:pt x="226" y="528"/>
                  <a:pt x="223" y="528"/>
                  <a:pt x="221" y="527"/>
                </a:cubicBezTo>
                <a:cubicBezTo>
                  <a:pt x="220" y="527"/>
                  <a:pt x="219" y="528"/>
                  <a:pt x="219" y="528"/>
                </a:cubicBezTo>
                <a:cubicBezTo>
                  <a:pt x="218" y="528"/>
                  <a:pt x="216" y="527"/>
                  <a:pt x="216" y="526"/>
                </a:cubicBezTo>
                <a:cubicBezTo>
                  <a:pt x="215" y="526"/>
                  <a:pt x="212" y="527"/>
                  <a:pt x="211" y="527"/>
                </a:cubicBezTo>
                <a:cubicBezTo>
                  <a:pt x="208" y="526"/>
                  <a:pt x="207" y="526"/>
                  <a:pt x="203" y="526"/>
                </a:cubicBezTo>
                <a:cubicBezTo>
                  <a:pt x="203" y="525"/>
                  <a:pt x="207" y="525"/>
                  <a:pt x="204" y="523"/>
                </a:cubicBezTo>
                <a:cubicBezTo>
                  <a:pt x="202" y="524"/>
                  <a:pt x="204" y="524"/>
                  <a:pt x="203" y="525"/>
                </a:cubicBezTo>
                <a:cubicBezTo>
                  <a:pt x="201" y="526"/>
                  <a:pt x="198" y="525"/>
                  <a:pt x="197" y="527"/>
                </a:cubicBezTo>
                <a:cubicBezTo>
                  <a:pt x="190" y="525"/>
                  <a:pt x="185" y="525"/>
                  <a:pt x="180" y="523"/>
                </a:cubicBezTo>
                <a:cubicBezTo>
                  <a:pt x="176" y="523"/>
                  <a:pt x="173" y="524"/>
                  <a:pt x="171" y="526"/>
                </a:cubicBezTo>
                <a:cubicBezTo>
                  <a:pt x="169" y="525"/>
                  <a:pt x="166" y="524"/>
                  <a:pt x="163" y="524"/>
                </a:cubicBezTo>
                <a:cubicBezTo>
                  <a:pt x="163" y="521"/>
                  <a:pt x="163" y="521"/>
                  <a:pt x="163" y="521"/>
                </a:cubicBezTo>
                <a:cubicBezTo>
                  <a:pt x="161" y="521"/>
                  <a:pt x="159" y="521"/>
                  <a:pt x="159" y="523"/>
                </a:cubicBezTo>
                <a:moveTo>
                  <a:pt x="194" y="525"/>
                </a:moveTo>
                <a:cubicBezTo>
                  <a:pt x="194" y="525"/>
                  <a:pt x="193" y="524"/>
                  <a:pt x="192" y="524"/>
                </a:cubicBezTo>
                <a:cubicBezTo>
                  <a:pt x="192" y="527"/>
                  <a:pt x="195" y="525"/>
                  <a:pt x="198" y="526"/>
                </a:cubicBezTo>
                <a:cubicBezTo>
                  <a:pt x="197" y="525"/>
                  <a:pt x="198" y="523"/>
                  <a:pt x="196" y="522"/>
                </a:cubicBezTo>
                <a:cubicBezTo>
                  <a:pt x="194" y="523"/>
                  <a:pt x="197" y="525"/>
                  <a:pt x="194" y="525"/>
                </a:cubicBezTo>
                <a:moveTo>
                  <a:pt x="187" y="523"/>
                </a:moveTo>
                <a:cubicBezTo>
                  <a:pt x="190" y="524"/>
                  <a:pt x="190" y="522"/>
                  <a:pt x="192" y="522"/>
                </a:cubicBezTo>
                <a:cubicBezTo>
                  <a:pt x="192" y="523"/>
                  <a:pt x="194" y="523"/>
                  <a:pt x="194" y="522"/>
                </a:cubicBezTo>
                <a:cubicBezTo>
                  <a:pt x="191" y="523"/>
                  <a:pt x="193" y="520"/>
                  <a:pt x="190" y="520"/>
                </a:cubicBezTo>
                <a:cubicBezTo>
                  <a:pt x="190" y="522"/>
                  <a:pt x="187" y="521"/>
                  <a:pt x="187" y="523"/>
                </a:cubicBezTo>
                <a:moveTo>
                  <a:pt x="181" y="521"/>
                </a:moveTo>
                <a:cubicBezTo>
                  <a:pt x="181" y="523"/>
                  <a:pt x="184" y="524"/>
                  <a:pt x="186" y="524"/>
                </a:cubicBezTo>
                <a:cubicBezTo>
                  <a:pt x="187" y="523"/>
                  <a:pt x="185" y="523"/>
                  <a:pt x="186" y="521"/>
                </a:cubicBezTo>
                <a:cubicBezTo>
                  <a:pt x="183" y="521"/>
                  <a:pt x="183" y="522"/>
                  <a:pt x="181" y="521"/>
                </a:cubicBezTo>
                <a:moveTo>
                  <a:pt x="141" y="512"/>
                </a:moveTo>
                <a:cubicBezTo>
                  <a:pt x="140" y="512"/>
                  <a:pt x="140" y="511"/>
                  <a:pt x="140" y="510"/>
                </a:cubicBezTo>
                <a:cubicBezTo>
                  <a:pt x="138" y="510"/>
                  <a:pt x="135" y="510"/>
                  <a:pt x="135" y="512"/>
                </a:cubicBezTo>
                <a:cubicBezTo>
                  <a:pt x="138" y="513"/>
                  <a:pt x="140" y="513"/>
                  <a:pt x="141" y="512"/>
                </a:cubicBezTo>
                <a:moveTo>
                  <a:pt x="169" y="518"/>
                </a:moveTo>
                <a:cubicBezTo>
                  <a:pt x="172" y="518"/>
                  <a:pt x="178" y="521"/>
                  <a:pt x="176" y="519"/>
                </a:cubicBezTo>
                <a:cubicBezTo>
                  <a:pt x="175" y="518"/>
                  <a:pt x="167" y="516"/>
                  <a:pt x="169" y="518"/>
                </a:cubicBezTo>
                <a:moveTo>
                  <a:pt x="165" y="522"/>
                </a:moveTo>
                <a:cubicBezTo>
                  <a:pt x="165" y="525"/>
                  <a:pt x="175" y="523"/>
                  <a:pt x="176" y="521"/>
                </a:cubicBezTo>
                <a:cubicBezTo>
                  <a:pt x="171" y="520"/>
                  <a:pt x="171" y="524"/>
                  <a:pt x="165" y="522"/>
                </a:cubicBezTo>
                <a:moveTo>
                  <a:pt x="198" y="437"/>
                </a:moveTo>
                <a:cubicBezTo>
                  <a:pt x="202" y="437"/>
                  <a:pt x="200" y="434"/>
                  <a:pt x="203" y="435"/>
                </a:cubicBezTo>
                <a:cubicBezTo>
                  <a:pt x="203" y="437"/>
                  <a:pt x="199" y="436"/>
                  <a:pt x="200" y="439"/>
                </a:cubicBezTo>
                <a:cubicBezTo>
                  <a:pt x="198" y="439"/>
                  <a:pt x="198" y="438"/>
                  <a:pt x="198" y="437"/>
                </a:cubicBezTo>
                <a:moveTo>
                  <a:pt x="40" y="485"/>
                </a:moveTo>
                <a:cubicBezTo>
                  <a:pt x="42" y="486"/>
                  <a:pt x="41" y="487"/>
                  <a:pt x="42" y="488"/>
                </a:cubicBezTo>
                <a:cubicBezTo>
                  <a:pt x="42" y="489"/>
                  <a:pt x="42" y="490"/>
                  <a:pt x="42" y="491"/>
                </a:cubicBezTo>
                <a:cubicBezTo>
                  <a:pt x="43" y="491"/>
                  <a:pt x="43" y="492"/>
                  <a:pt x="44" y="493"/>
                </a:cubicBezTo>
                <a:cubicBezTo>
                  <a:pt x="44" y="494"/>
                  <a:pt x="43" y="493"/>
                  <a:pt x="42" y="491"/>
                </a:cubicBezTo>
                <a:cubicBezTo>
                  <a:pt x="41" y="490"/>
                  <a:pt x="41" y="489"/>
                  <a:pt x="41" y="488"/>
                </a:cubicBezTo>
                <a:cubicBezTo>
                  <a:pt x="40" y="487"/>
                  <a:pt x="40" y="486"/>
                  <a:pt x="40" y="485"/>
                </a:cubicBezTo>
                <a:moveTo>
                  <a:pt x="205" y="534"/>
                </a:moveTo>
                <a:cubicBezTo>
                  <a:pt x="202" y="534"/>
                  <a:pt x="204" y="532"/>
                  <a:pt x="201" y="532"/>
                </a:cubicBezTo>
                <a:cubicBezTo>
                  <a:pt x="202" y="530"/>
                  <a:pt x="205" y="534"/>
                  <a:pt x="206" y="532"/>
                </a:cubicBezTo>
                <a:cubicBezTo>
                  <a:pt x="210" y="533"/>
                  <a:pt x="204" y="532"/>
                  <a:pt x="205" y="534"/>
                </a:cubicBezTo>
                <a:moveTo>
                  <a:pt x="199" y="528"/>
                </a:moveTo>
                <a:cubicBezTo>
                  <a:pt x="199" y="526"/>
                  <a:pt x="201" y="527"/>
                  <a:pt x="201" y="526"/>
                </a:cubicBezTo>
                <a:cubicBezTo>
                  <a:pt x="204" y="527"/>
                  <a:pt x="205" y="527"/>
                  <a:pt x="208" y="527"/>
                </a:cubicBezTo>
                <a:cubicBezTo>
                  <a:pt x="206" y="530"/>
                  <a:pt x="204" y="528"/>
                  <a:pt x="199" y="528"/>
                </a:cubicBezTo>
                <a:moveTo>
                  <a:pt x="176" y="538"/>
                </a:moveTo>
                <a:cubicBezTo>
                  <a:pt x="173" y="537"/>
                  <a:pt x="173" y="537"/>
                  <a:pt x="173" y="537"/>
                </a:cubicBezTo>
                <a:cubicBezTo>
                  <a:pt x="173" y="537"/>
                  <a:pt x="174" y="537"/>
                  <a:pt x="174" y="536"/>
                </a:cubicBezTo>
                <a:cubicBezTo>
                  <a:pt x="172" y="535"/>
                  <a:pt x="172" y="535"/>
                  <a:pt x="172" y="535"/>
                </a:cubicBezTo>
                <a:cubicBezTo>
                  <a:pt x="171" y="535"/>
                  <a:pt x="171" y="537"/>
                  <a:pt x="172" y="537"/>
                </a:cubicBezTo>
                <a:cubicBezTo>
                  <a:pt x="170" y="538"/>
                  <a:pt x="168" y="536"/>
                  <a:pt x="167" y="535"/>
                </a:cubicBezTo>
                <a:cubicBezTo>
                  <a:pt x="167" y="536"/>
                  <a:pt x="168" y="537"/>
                  <a:pt x="168" y="538"/>
                </a:cubicBezTo>
                <a:cubicBezTo>
                  <a:pt x="166" y="536"/>
                  <a:pt x="163" y="536"/>
                  <a:pt x="158" y="535"/>
                </a:cubicBezTo>
                <a:cubicBezTo>
                  <a:pt x="159" y="534"/>
                  <a:pt x="163" y="536"/>
                  <a:pt x="162" y="534"/>
                </a:cubicBezTo>
                <a:cubicBezTo>
                  <a:pt x="163" y="533"/>
                  <a:pt x="165" y="535"/>
                  <a:pt x="165" y="535"/>
                </a:cubicBezTo>
                <a:cubicBezTo>
                  <a:pt x="166" y="535"/>
                  <a:pt x="166" y="534"/>
                  <a:pt x="166" y="534"/>
                </a:cubicBezTo>
                <a:cubicBezTo>
                  <a:pt x="168" y="534"/>
                  <a:pt x="170" y="535"/>
                  <a:pt x="175" y="535"/>
                </a:cubicBezTo>
                <a:cubicBezTo>
                  <a:pt x="175" y="536"/>
                  <a:pt x="177" y="536"/>
                  <a:pt x="176" y="538"/>
                </a:cubicBezTo>
                <a:moveTo>
                  <a:pt x="223" y="134"/>
                </a:moveTo>
                <a:cubicBezTo>
                  <a:pt x="223" y="136"/>
                  <a:pt x="219" y="136"/>
                  <a:pt x="218" y="135"/>
                </a:cubicBezTo>
                <a:cubicBezTo>
                  <a:pt x="218" y="133"/>
                  <a:pt x="221" y="134"/>
                  <a:pt x="223" y="134"/>
                </a:cubicBezTo>
                <a:moveTo>
                  <a:pt x="184" y="533"/>
                </a:moveTo>
                <a:cubicBezTo>
                  <a:pt x="180" y="533"/>
                  <a:pt x="177" y="530"/>
                  <a:pt x="175" y="533"/>
                </a:cubicBezTo>
                <a:cubicBezTo>
                  <a:pt x="172" y="533"/>
                  <a:pt x="173" y="531"/>
                  <a:pt x="170" y="531"/>
                </a:cubicBezTo>
                <a:cubicBezTo>
                  <a:pt x="166" y="530"/>
                  <a:pt x="164" y="532"/>
                  <a:pt x="162" y="530"/>
                </a:cubicBezTo>
                <a:cubicBezTo>
                  <a:pt x="163" y="529"/>
                  <a:pt x="166" y="529"/>
                  <a:pt x="170" y="530"/>
                </a:cubicBezTo>
                <a:cubicBezTo>
                  <a:pt x="175" y="530"/>
                  <a:pt x="183" y="530"/>
                  <a:pt x="184" y="533"/>
                </a:cubicBezTo>
                <a:moveTo>
                  <a:pt x="186" y="533"/>
                </a:moveTo>
                <a:cubicBezTo>
                  <a:pt x="187" y="528"/>
                  <a:pt x="194" y="534"/>
                  <a:pt x="199" y="532"/>
                </a:cubicBezTo>
                <a:cubicBezTo>
                  <a:pt x="197" y="535"/>
                  <a:pt x="198" y="533"/>
                  <a:pt x="200" y="534"/>
                </a:cubicBezTo>
                <a:cubicBezTo>
                  <a:pt x="197" y="537"/>
                  <a:pt x="191" y="531"/>
                  <a:pt x="186" y="533"/>
                </a:cubicBezTo>
                <a:moveTo>
                  <a:pt x="179" y="527"/>
                </a:moveTo>
                <a:cubicBezTo>
                  <a:pt x="177" y="526"/>
                  <a:pt x="177" y="527"/>
                  <a:pt x="175" y="527"/>
                </a:cubicBezTo>
                <a:cubicBezTo>
                  <a:pt x="174" y="524"/>
                  <a:pt x="179" y="527"/>
                  <a:pt x="179" y="525"/>
                </a:cubicBezTo>
                <a:cubicBezTo>
                  <a:pt x="184" y="527"/>
                  <a:pt x="188" y="528"/>
                  <a:pt x="193" y="528"/>
                </a:cubicBezTo>
                <a:cubicBezTo>
                  <a:pt x="195" y="530"/>
                  <a:pt x="182" y="527"/>
                  <a:pt x="179" y="527"/>
                </a:cubicBezTo>
                <a:moveTo>
                  <a:pt x="0" y="507"/>
                </a:moveTo>
                <a:cubicBezTo>
                  <a:pt x="1" y="509"/>
                  <a:pt x="2" y="510"/>
                  <a:pt x="3" y="511"/>
                </a:cubicBezTo>
                <a:cubicBezTo>
                  <a:pt x="4" y="512"/>
                  <a:pt x="5" y="513"/>
                  <a:pt x="5" y="513"/>
                </a:cubicBezTo>
                <a:cubicBezTo>
                  <a:pt x="7" y="514"/>
                  <a:pt x="9" y="515"/>
                  <a:pt x="10" y="517"/>
                </a:cubicBezTo>
                <a:cubicBezTo>
                  <a:pt x="14" y="519"/>
                  <a:pt x="17" y="521"/>
                  <a:pt x="22" y="524"/>
                </a:cubicBezTo>
                <a:cubicBezTo>
                  <a:pt x="22" y="524"/>
                  <a:pt x="23" y="524"/>
                  <a:pt x="23" y="525"/>
                </a:cubicBezTo>
                <a:cubicBezTo>
                  <a:pt x="24" y="525"/>
                  <a:pt x="24" y="526"/>
                  <a:pt x="25" y="526"/>
                </a:cubicBezTo>
                <a:cubicBezTo>
                  <a:pt x="26" y="527"/>
                  <a:pt x="27" y="527"/>
                  <a:pt x="28" y="528"/>
                </a:cubicBezTo>
                <a:cubicBezTo>
                  <a:pt x="28" y="528"/>
                  <a:pt x="29" y="529"/>
                  <a:pt x="30" y="529"/>
                </a:cubicBezTo>
                <a:cubicBezTo>
                  <a:pt x="32" y="530"/>
                  <a:pt x="38" y="532"/>
                  <a:pt x="42" y="535"/>
                </a:cubicBezTo>
                <a:cubicBezTo>
                  <a:pt x="45" y="536"/>
                  <a:pt x="46" y="535"/>
                  <a:pt x="49" y="536"/>
                </a:cubicBezTo>
                <a:cubicBezTo>
                  <a:pt x="57" y="540"/>
                  <a:pt x="63" y="541"/>
                  <a:pt x="69" y="543"/>
                </a:cubicBezTo>
                <a:cubicBezTo>
                  <a:pt x="74" y="544"/>
                  <a:pt x="79" y="546"/>
                  <a:pt x="84" y="548"/>
                </a:cubicBezTo>
                <a:cubicBezTo>
                  <a:pt x="83" y="548"/>
                  <a:pt x="82" y="548"/>
                  <a:pt x="80" y="548"/>
                </a:cubicBezTo>
                <a:cubicBezTo>
                  <a:pt x="80" y="550"/>
                  <a:pt x="83" y="549"/>
                  <a:pt x="85" y="550"/>
                </a:cubicBezTo>
                <a:cubicBezTo>
                  <a:pt x="85" y="552"/>
                  <a:pt x="90" y="555"/>
                  <a:pt x="93" y="554"/>
                </a:cubicBezTo>
                <a:cubicBezTo>
                  <a:pt x="90" y="552"/>
                  <a:pt x="88" y="549"/>
                  <a:pt x="85" y="548"/>
                </a:cubicBezTo>
                <a:cubicBezTo>
                  <a:pt x="89" y="548"/>
                  <a:pt x="92" y="551"/>
                  <a:pt x="97" y="551"/>
                </a:cubicBezTo>
                <a:cubicBezTo>
                  <a:pt x="95" y="552"/>
                  <a:pt x="99" y="554"/>
                  <a:pt x="94" y="553"/>
                </a:cubicBezTo>
                <a:cubicBezTo>
                  <a:pt x="95" y="554"/>
                  <a:pt x="99" y="555"/>
                  <a:pt x="100" y="555"/>
                </a:cubicBezTo>
                <a:cubicBezTo>
                  <a:pt x="100" y="553"/>
                  <a:pt x="97" y="552"/>
                  <a:pt x="98" y="550"/>
                </a:cubicBezTo>
                <a:cubicBezTo>
                  <a:pt x="103" y="551"/>
                  <a:pt x="103" y="551"/>
                  <a:pt x="103" y="551"/>
                </a:cubicBezTo>
                <a:cubicBezTo>
                  <a:pt x="97" y="550"/>
                  <a:pt x="103" y="555"/>
                  <a:pt x="107" y="554"/>
                </a:cubicBezTo>
                <a:cubicBezTo>
                  <a:pt x="107" y="553"/>
                  <a:pt x="104" y="554"/>
                  <a:pt x="104" y="553"/>
                </a:cubicBezTo>
                <a:cubicBezTo>
                  <a:pt x="102" y="551"/>
                  <a:pt x="109" y="554"/>
                  <a:pt x="112" y="554"/>
                </a:cubicBezTo>
                <a:cubicBezTo>
                  <a:pt x="113" y="554"/>
                  <a:pt x="114" y="555"/>
                  <a:pt x="114" y="556"/>
                </a:cubicBezTo>
                <a:cubicBezTo>
                  <a:pt x="117" y="555"/>
                  <a:pt x="121" y="558"/>
                  <a:pt x="124" y="560"/>
                </a:cubicBezTo>
                <a:cubicBezTo>
                  <a:pt x="119" y="560"/>
                  <a:pt x="113" y="559"/>
                  <a:pt x="111" y="562"/>
                </a:cubicBezTo>
                <a:cubicBezTo>
                  <a:pt x="110" y="562"/>
                  <a:pt x="111" y="561"/>
                  <a:pt x="109" y="560"/>
                </a:cubicBezTo>
                <a:cubicBezTo>
                  <a:pt x="106" y="560"/>
                  <a:pt x="110" y="562"/>
                  <a:pt x="109" y="563"/>
                </a:cubicBezTo>
                <a:cubicBezTo>
                  <a:pt x="105" y="562"/>
                  <a:pt x="104" y="562"/>
                  <a:pt x="101" y="562"/>
                </a:cubicBezTo>
                <a:cubicBezTo>
                  <a:pt x="100" y="560"/>
                  <a:pt x="103" y="561"/>
                  <a:pt x="105" y="561"/>
                </a:cubicBezTo>
                <a:cubicBezTo>
                  <a:pt x="107" y="559"/>
                  <a:pt x="98" y="559"/>
                  <a:pt x="97" y="560"/>
                </a:cubicBezTo>
                <a:cubicBezTo>
                  <a:pt x="94" y="559"/>
                  <a:pt x="95" y="557"/>
                  <a:pt x="91" y="557"/>
                </a:cubicBezTo>
                <a:cubicBezTo>
                  <a:pt x="90" y="557"/>
                  <a:pt x="89" y="558"/>
                  <a:pt x="87" y="558"/>
                </a:cubicBezTo>
                <a:cubicBezTo>
                  <a:pt x="87" y="559"/>
                  <a:pt x="91" y="559"/>
                  <a:pt x="90" y="559"/>
                </a:cubicBezTo>
                <a:cubicBezTo>
                  <a:pt x="92" y="559"/>
                  <a:pt x="92" y="560"/>
                  <a:pt x="93" y="561"/>
                </a:cubicBezTo>
                <a:cubicBezTo>
                  <a:pt x="95" y="561"/>
                  <a:pt x="98" y="561"/>
                  <a:pt x="101" y="562"/>
                </a:cubicBezTo>
                <a:cubicBezTo>
                  <a:pt x="92" y="561"/>
                  <a:pt x="83" y="559"/>
                  <a:pt x="73" y="557"/>
                </a:cubicBezTo>
                <a:cubicBezTo>
                  <a:pt x="75" y="555"/>
                  <a:pt x="75" y="553"/>
                  <a:pt x="75" y="551"/>
                </a:cubicBezTo>
                <a:cubicBezTo>
                  <a:pt x="72" y="550"/>
                  <a:pt x="71" y="551"/>
                  <a:pt x="68" y="550"/>
                </a:cubicBezTo>
                <a:cubicBezTo>
                  <a:pt x="65" y="550"/>
                  <a:pt x="71" y="552"/>
                  <a:pt x="68" y="553"/>
                </a:cubicBezTo>
                <a:cubicBezTo>
                  <a:pt x="66" y="553"/>
                  <a:pt x="65" y="552"/>
                  <a:pt x="63" y="551"/>
                </a:cubicBezTo>
                <a:cubicBezTo>
                  <a:pt x="62" y="554"/>
                  <a:pt x="66" y="555"/>
                  <a:pt x="70" y="556"/>
                </a:cubicBezTo>
                <a:cubicBezTo>
                  <a:pt x="66" y="557"/>
                  <a:pt x="58" y="553"/>
                  <a:pt x="52" y="552"/>
                </a:cubicBezTo>
                <a:cubicBezTo>
                  <a:pt x="53" y="552"/>
                  <a:pt x="54" y="552"/>
                  <a:pt x="54" y="551"/>
                </a:cubicBezTo>
                <a:cubicBezTo>
                  <a:pt x="51" y="550"/>
                  <a:pt x="50" y="550"/>
                  <a:pt x="48" y="550"/>
                </a:cubicBezTo>
                <a:cubicBezTo>
                  <a:pt x="48" y="551"/>
                  <a:pt x="48" y="551"/>
                  <a:pt x="50" y="552"/>
                </a:cubicBezTo>
                <a:cubicBezTo>
                  <a:pt x="44" y="552"/>
                  <a:pt x="35" y="548"/>
                  <a:pt x="25" y="542"/>
                </a:cubicBezTo>
                <a:cubicBezTo>
                  <a:pt x="26" y="542"/>
                  <a:pt x="26" y="542"/>
                  <a:pt x="26" y="542"/>
                </a:cubicBezTo>
                <a:cubicBezTo>
                  <a:pt x="26" y="542"/>
                  <a:pt x="26" y="541"/>
                  <a:pt x="24" y="540"/>
                </a:cubicBezTo>
                <a:cubicBezTo>
                  <a:pt x="21" y="537"/>
                  <a:pt x="15" y="536"/>
                  <a:pt x="19" y="539"/>
                </a:cubicBezTo>
                <a:cubicBezTo>
                  <a:pt x="19" y="540"/>
                  <a:pt x="17" y="538"/>
                  <a:pt x="14" y="537"/>
                </a:cubicBezTo>
                <a:cubicBezTo>
                  <a:pt x="14" y="536"/>
                  <a:pt x="13" y="535"/>
                  <a:pt x="13" y="535"/>
                </a:cubicBezTo>
                <a:cubicBezTo>
                  <a:pt x="12" y="534"/>
                  <a:pt x="11" y="534"/>
                  <a:pt x="11" y="533"/>
                </a:cubicBezTo>
                <a:cubicBezTo>
                  <a:pt x="9" y="532"/>
                  <a:pt x="8" y="531"/>
                  <a:pt x="7" y="530"/>
                </a:cubicBezTo>
                <a:cubicBezTo>
                  <a:pt x="5" y="526"/>
                  <a:pt x="4" y="523"/>
                  <a:pt x="4" y="520"/>
                </a:cubicBezTo>
                <a:cubicBezTo>
                  <a:pt x="3" y="518"/>
                  <a:pt x="3" y="517"/>
                  <a:pt x="2" y="515"/>
                </a:cubicBezTo>
                <a:cubicBezTo>
                  <a:pt x="2" y="514"/>
                  <a:pt x="2" y="513"/>
                  <a:pt x="1" y="512"/>
                </a:cubicBezTo>
                <a:cubicBezTo>
                  <a:pt x="1" y="510"/>
                  <a:pt x="1" y="509"/>
                  <a:pt x="0" y="507"/>
                </a:cubicBezTo>
                <a:moveTo>
                  <a:pt x="94" y="555"/>
                </a:moveTo>
                <a:cubicBezTo>
                  <a:pt x="93" y="557"/>
                  <a:pt x="101" y="559"/>
                  <a:pt x="102" y="558"/>
                </a:cubicBezTo>
                <a:cubicBezTo>
                  <a:pt x="99" y="556"/>
                  <a:pt x="97" y="557"/>
                  <a:pt x="94" y="555"/>
                </a:cubicBezTo>
                <a:moveTo>
                  <a:pt x="75" y="551"/>
                </a:moveTo>
                <a:cubicBezTo>
                  <a:pt x="78" y="553"/>
                  <a:pt x="79" y="554"/>
                  <a:pt x="77" y="556"/>
                </a:cubicBezTo>
                <a:cubicBezTo>
                  <a:pt x="82" y="558"/>
                  <a:pt x="79" y="553"/>
                  <a:pt x="81" y="554"/>
                </a:cubicBezTo>
                <a:cubicBezTo>
                  <a:pt x="82" y="556"/>
                  <a:pt x="90" y="558"/>
                  <a:pt x="90" y="555"/>
                </a:cubicBezTo>
                <a:cubicBezTo>
                  <a:pt x="87" y="553"/>
                  <a:pt x="88" y="555"/>
                  <a:pt x="86" y="555"/>
                </a:cubicBezTo>
                <a:cubicBezTo>
                  <a:pt x="82" y="553"/>
                  <a:pt x="79" y="550"/>
                  <a:pt x="75" y="551"/>
                </a:cubicBezTo>
                <a:moveTo>
                  <a:pt x="51" y="546"/>
                </a:moveTo>
                <a:cubicBezTo>
                  <a:pt x="55" y="549"/>
                  <a:pt x="56" y="548"/>
                  <a:pt x="59" y="549"/>
                </a:cubicBezTo>
                <a:cubicBezTo>
                  <a:pt x="60" y="549"/>
                  <a:pt x="66" y="552"/>
                  <a:pt x="65" y="550"/>
                </a:cubicBezTo>
                <a:cubicBezTo>
                  <a:pt x="65" y="548"/>
                  <a:pt x="60" y="548"/>
                  <a:pt x="60" y="547"/>
                </a:cubicBezTo>
                <a:cubicBezTo>
                  <a:pt x="57" y="549"/>
                  <a:pt x="54" y="546"/>
                  <a:pt x="51" y="546"/>
                </a:cubicBezTo>
                <a:moveTo>
                  <a:pt x="54" y="544"/>
                </a:moveTo>
                <a:cubicBezTo>
                  <a:pt x="55" y="543"/>
                  <a:pt x="53" y="542"/>
                  <a:pt x="51" y="541"/>
                </a:cubicBezTo>
                <a:cubicBezTo>
                  <a:pt x="49" y="542"/>
                  <a:pt x="51" y="543"/>
                  <a:pt x="54" y="544"/>
                </a:cubicBezTo>
                <a:moveTo>
                  <a:pt x="44" y="545"/>
                </a:moveTo>
                <a:cubicBezTo>
                  <a:pt x="47" y="546"/>
                  <a:pt x="48" y="546"/>
                  <a:pt x="50" y="545"/>
                </a:cubicBezTo>
                <a:cubicBezTo>
                  <a:pt x="48" y="545"/>
                  <a:pt x="48" y="544"/>
                  <a:pt x="45" y="543"/>
                </a:cubicBezTo>
                <a:lnTo>
                  <a:pt x="44" y="545"/>
                </a:lnTo>
                <a:close/>
                <a:moveTo>
                  <a:pt x="40" y="545"/>
                </a:moveTo>
                <a:cubicBezTo>
                  <a:pt x="41" y="545"/>
                  <a:pt x="45" y="543"/>
                  <a:pt x="40" y="541"/>
                </a:cubicBezTo>
                <a:cubicBezTo>
                  <a:pt x="39" y="541"/>
                  <a:pt x="38" y="541"/>
                  <a:pt x="37" y="542"/>
                </a:cubicBezTo>
                <a:cubicBezTo>
                  <a:pt x="37" y="543"/>
                  <a:pt x="37" y="544"/>
                  <a:pt x="40" y="545"/>
                </a:cubicBezTo>
                <a:moveTo>
                  <a:pt x="18" y="534"/>
                </a:moveTo>
                <a:cubicBezTo>
                  <a:pt x="16" y="533"/>
                  <a:pt x="16" y="534"/>
                  <a:pt x="19" y="536"/>
                </a:cubicBezTo>
                <a:cubicBezTo>
                  <a:pt x="20" y="536"/>
                  <a:pt x="20" y="535"/>
                  <a:pt x="19" y="533"/>
                </a:cubicBezTo>
                <a:cubicBezTo>
                  <a:pt x="18" y="533"/>
                  <a:pt x="18" y="532"/>
                  <a:pt x="17" y="531"/>
                </a:cubicBezTo>
                <a:cubicBezTo>
                  <a:pt x="16" y="530"/>
                  <a:pt x="15" y="529"/>
                  <a:pt x="14" y="528"/>
                </a:cubicBezTo>
                <a:cubicBezTo>
                  <a:pt x="12" y="528"/>
                  <a:pt x="14" y="529"/>
                  <a:pt x="15" y="531"/>
                </a:cubicBezTo>
                <a:cubicBezTo>
                  <a:pt x="17" y="533"/>
                  <a:pt x="18" y="534"/>
                  <a:pt x="18" y="534"/>
                </a:cubicBezTo>
                <a:moveTo>
                  <a:pt x="272" y="443"/>
                </a:moveTo>
                <a:cubicBezTo>
                  <a:pt x="269" y="442"/>
                  <a:pt x="264" y="443"/>
                  <a:pt x="264" y="441"/>
                </a:cubicBezTo>
                <a:cubicBezTo>
                  <a:pt x="268" y="441"/>
                  <a:pt x="269" y="442"/>
                  <a:pt x="274" y="442"/>
                </a:cubicBezTo>
                <a:cubicBezTo>
                  <a:pt x="273" y="443"/>
                  <a:pt x="272" y="443"/>
                  <a:pt x="272" y="443"/>
                </a:cubicBezTo>
                <a:moveTo>
                  <a:pt x="269" y="441"/>
                </a:moveTo>
                <a:cubicBezTo>
                  <a:pt x="266" y="439"/>
                  <a:pt x="274" y="439"/>
                  <a:pt x="275" y="440"/>
                </a:cubicBezTo>
                <a:cubicBezTo>
                  <a:pt x="274" y="441"/>
                  <a:pt x="270" y="439"/>
                  <a:pt x="269" y="441"/>
                </a:cubicBezTo>
                <a:moveTo>
                  <a:pt x="303" y="444"/>
                </a:moveTo>
                <a:cubicBezTo>
                  <a:pt x="302" y="444"/>
                  <a:pt x="301" y="445"/>
                  <a:pt x="300" y="445"/>
                </a:cubicBezTo>
                <a:cubicBezTo>
                  <a:pt x="300" y="445"/>
                  <a:pt x="299" y="445"/>
                  <a:pt x="298" y="445"/>
                </a:cubicBezTo>
                <a:cubicBezTo>
                  <a:pt x="298" y="445"/>
                  <a:pt x="297" y="445"/>
                  <a:pt x="296" y="445"/>
                </a:cubicBezTo>
                <a:cubicBezTo>
                  <a:pt x="294" y="445"/>
                  <a:pt x="291" y="445"/>
                  <a:pt x="289" y="443"/>
                </a:cubicBezTo>
                <a:cubicBezTo>
                  <a:pt x="288" y="443"/>
                  <a:pt x="286" y="444"/>
                  <a:pt x="283" y="444"/>
                </a:cubicBezTo>
                <a:cubicBezTo>
                  <a:pt x="283" y="443"/>
                  <a:pt x="284" y="443"/>
                  <a:pt x="285" y="443"/>
                </a:cubicBezTo>
                <a:cubicBezTo>
                  <a:pt x="285" y="443"/>
                  <a:pt x="284" y="443"/>
                  <a:pt x="284" y="442"/>
                </a:cubicBezTo>
                <a:cubicBezTo>
                  <a:pt x="287" y="440"/>
                  <a:pt x="296" y="447"/>
                  <a:pt x="297" y="442"/>
                </a:cubicBezTo>
                <a:cubicBezTo>
                  <a:pt x="297" y="442"/>
                  <a:pt x="298" y="442"/>
                  <a:pt x="298" y="442"/>
                </a:cubicBezTo>
                <a:cubicBezTo>
                  <a:pt x="299" y="443"/>
                  <a:pt x="299" y="443"/>
                  <a:pt x="300" y="443"/>
                </a:cubicBezTo>
                <a:cubicBezTo>
                  <a:pt x="300" y="443"/>
                  <a:pt x="301" y="444"/>
                  <a:pt x="303" y="444"/>
                </a:cubicBezTo>
                <a:moveTo>
                  <a:pt x="261" y="441"/>
                </a:moveTo>
                <a:cubicBezTo>
                  <a:pt x="256" y="440"/>
                  <a:pt x="256" y="442"/>
                  <a:pt x="251" y="441"/>
                </a:cubicBezTo>
                <a:cubicBezTo>
                  <a:pt x="251" y="438"/>
                  <a:pt x="257" y="440"/>
                  <a:pt x="259" y="439"/>
                </a:cubicBezTo>
                <a:cubicBezTo>
                  <a:pt x="261" y="439"/>
                  <a:pt x="265" y="442"/>
                  <a:pt x="262" y="443"/>
                </a:cubicBezTo>
                <a:cubicBezTo>
                  <a:pt x="262" y="445"/>
                  <a:pt x="266" y="441"/>
                  <a:pt x="266" y="443"/>
                </a:cubicBezTo>
                <a:cubicBezTo>
                  <a:pt x="265" y="446"/>
                  <a:pt x="261" y="444"/>
                  <a:pt x="259" y="444"/>
                </a:cubicBezTo>
                <a:cubicBezTo>
                  <a:pt x="258" y="442"/>
                  <a:pt x="260" y="442"/>
                  <a:pt x="261" y="441"/>
                </a:cubicBezTo>
                <a:moveTo>
                  <a:pt x="287" y="448"/>
                </a:moveTo>
                <a:cubicBezTo>
                  <a:pt x="281" y="446"/>
                  <a:pt x="278" y="447"/>
                  <a:pt x="271" y="445"/>
                </a:cubicBezTo>
                <a:cubicBezTo>
                  <a:pt x="272" y="443"/>
                  <a:pt x="276" y="442"/>
                  <a:pt x="282" y="443"/>
                </a:cubicBezTo>
                <a:cubicBezTo>
                  <a:pt x="283" y="445"/>
                  <a:pt x="277" y="442"/>
                  <a:pt x="277" y="444"/>
                </a:cubicBezTo>
                <a:cubicBezTo>
                  <a:pt x="280" y="447"/>
                  <a:pt x="286" y="444"/>
                  <a:pt x="287" y="448"/>
                </a:cubicBezTo>
                <a:moveTo>
                  <a:pt x="277" y="548"/>
                </a:moveTo>
                <a:cubicBezTo>
                  <a:pt x="277" y="550"/>
                  <a:pt x="275" y="550"/>
                  <a:pt x="277" y="550"/>
                </a:cubicBezTo>
                <a:cubicBezTo>
                  <a:pt x="276" y="552"/>
                  <a:pt x="273" y="550"/>
                  <a:pt x="273" y="548"/>
                </a:cubicBezTo>
                <a:lnTo>
                  <a:pt x="277" y="548"/>
                </a:lnTo>
                <a:close/>
                <a:moveTo>
                  <a:pt x="244" y="441"/>
                </a:moveTo>
                <a:cubicBezTo>
                  <a:pt x="247" y="441"/>
                  <a:pt x="249" y="443"/>
                  <a:pt x="254" y="442"/>
                </a:cubicBezTo>
                <a:cubicBezTo>
                  <a:pt x="253" y="444"/>
                  <a:pt x="249" y="442"/>
                  <a:pt x="250" y="444"/>
                </a:cubicBezTo>
                <a:cubicBezTo>
                  <a:pt x="247" y="443"/>
                  <a:pt x="244" y="444"/>
                  <a:pt x="244" y="441"/>
                </a:cubicBezTo>
                <a:moveTo>
                  <a:pt x="207" y="432"/>
                </a:moveTo>
                <a:cubicBezTo>
                  <a:pt x="208" y="430"/>
                  <a:pt x="217" y="431"/>
                  <a:pt x="219" y="433"/>
                </a:cubicBezTo>
                <a:cubicBezTo>
                  <a:pt x="220" y="435"/>
                  <a:pt x="218" y="433"/>
                  <a:pt x="216" y="433"/>
                </a:cubicBezTo>
                <a:cubicBezTo>
                  <a:pt x="214" y="432"/>
                  <a:pt x="209" y="433"/>
                  <a:pt x="207" y="432"/>
                </a:cubicBezTo>
                <a:moveTo>
                  <a:pt x="298" y="449"/>
                </a:moveTo>
                <a:cubicBezTo>
                  <a:pt x="301" y="449"/>
                  <a:pt x="302" y="448"/>
                  <a:pt x="302" y="448"/>
                </a:cubicBezTo>
                <a:cubicBezTo>
                  <a:pt x="303" y="447"/>
                  <a:pt x="303" y="446"/>
                  <a:pt x="307" y="447"/>
                </a:cubicBezTo>
                <a:cubicBezTo>
                  <a:pt x="306" y="448"/>
                  <a:pt x="303" y="448"/>
                  <a:pt x="302" y="450"/>
                </a:cubicBezTo>
                <a:cubicBezTo>
                  <a:pt x="300" y="450"/>
                  <a:pt x="297" y="449"/>
                  <a:pt x="295" y="449"/>
                </a:cubicBezTo>
                <a:cubicBezTo>
                  <a:pt x="294" y="449"/>
                  <a:pt x="292" y="449"/>
                  <a:pt x="292" y="447"/>
                </a:cubicBezTo>
                <a:cubicBezTo>
                  <a:pt x="293" y="448"/>
                  <a:pt x="295" y="447"/>
                  <a:pt x="297" y="447"/>
                </a:cubicBezTo>
                <a:cubicBezTo>
                  <a:pt x="298" y="447"/>
                  <a:pt x="298" y="447"/>
                  <a:pt x="298" y="448"/>
                </a:cubicBezTo>
                <a:cubicBezTo>
                  <a:pt x="299" y="448"/>
                  <a:pt x="299" y="448"/>
                  <a:pt x="298" y="449"/>
                </a:cubicBezTo>
                <a:moveTo>
                  <a:pt x="224" y="432"/>
                </a:moveTo>
                <a:cubicBezTo>
                  <a:pt x="227" y="431"/>
                  <a:pt x="233" y="432"/>
                  <a:pt x="237" y="432"/>
                </a:cubicBezTo>
                <a:cubicBezTo>
                  <a:pt x="233" y="433"/>
                  <a:pt x="228" y="433"/>
                  <a:pt x="224" y="432"/>
                </a:cubicBezTo>
                <a:moveTo>
                  <a:pt x="235" y="438"/>
                </a:moveTo>
                <a:cubicBezTo>
                  <a:pt x="237" y="439"/>
                  <a:pt x="238" y="438"/>
                  <a:pt x="240" y="439"/>
                </a:cubicBezTo>
                <a:cubicBezTo>
                  <a:pt x="240" y="440"/>
                  <a:pt x="237" y="440"/>
                  <a:pt x="236" y="441"/>
                </a:cubicBezTo>
                <a:cubicBezTo>
                  <a:pt x="235" y="440"/>
                  <a:pt x="235" y="439"/>
                  <a:pt x="235" y="438"/>
                </a:cubicBezTo>
                <a:moveTo>
                  <a:pt x="209" y="438"/>
                </a:moveTo>
                <a:cubicBezTo>
                  <a:pt x="210" y="436"/>
                  <a:pt x="208" y="436"/>
                  <a:pt x="205" y="436"/>
                </a:cubicBezTo>
                <a:cubicBezTo>
                  <a:pt x="208" y="433"/>
                  <a:pt x="213" y="437"/>
                  <a:pt x="217" y="436"/>
                </a:cubicBezTo>
                <a:cubicBezTo>
                  <a:pt x="218" y="436"/>
                  <a:pt x="218" y="438"/>
                  <a:pt x="220" y="438"/>
                </a:cubicBezTo>
                <a:cubicBezTo>
                  <a:pt x="223" y="438"/>
                  <a:pt x="219" y="437"/>
                  <a:pt x="220" y="436"/>
                </a:cubicBezTo>
                <a:cubicBezTo>
                  <a:pt x="221" y="436"/>
                  <a:pt x="222" y="437"/>
                  <a:pt x="224" y="437"/>
                </a:cubicBezTo>
                <a:cubicBezTo>
                  <a:pt x="225" y="438"/>
                  <a:pt x="221" y="438"/>
                  <a:pt x="224" y="439"/>
                </a:cubicBezTo>
                <a:cubicBezTo>
                  <a:pt x="223" y="440"/>
                  <a:pt x="219" y="441"/>
                  <a:pt x="218" y="439"/>
                </a:cubicBezTo>
                <a:cubicBezTo>
                  <a:pt x="216" y="439"/>
                  <a:pt x="216" y="441"/>
                  <a:pt x="214" y="440"/>
                </a:cubicBezTo>
                <a:cubicBezTo>
                  <a:pt x="213" y="439"/>
                  <a:pt x="215" y="439"/>
                  <a:pt x="217" y="439"/>
                </a:cubicBezTo>
                <a:cubicBezTo>
                  <a:pt x="217" y="438"/>
                  <a:pt x="216" y="438"/>
                  <a:pt x="216" y="437"/>
                </a:cubicBezTo>
                <a:cubicBezTo>
                  <a:pt x="212" y="438"/>
                  <a:pt x="211" y="440"/>
                  <a:pt x="206" y="440"/>
                </a:cubicBezTo>
                <a:cubicBezTo>
                  <a:pt x="209" y="438"/>
                  <a:pt x="205" y="439"/>
                  <a:pt x="202" y="439"/>
                </a:cubicBezTo>
                <a:cubicBezTo>
                  <a:pt x="202" y="438"/>
                  <a:pt x="203" y="438"/>
                  <a:pt x="203" y="437"/>
                </a:cubicBezTo>
                <a:cubicBezTo>
                  <a:pt x="206" y="437"/>
                  <a:pt x="206" y="438"/>
                  <a:pt x="209" y="438"/>
                </a:cubicBezTo>
                <a:moveTo>
                  <a:pt x="247" y="432"/>
                </a:moveTo>
                <a:cubicBezTo>
                  <a:pt x="248" y="433"/>
                  <a:pt x="250" y="433"/>
                  <a:pt x="252" y="433"/>
                </a:cubicBezTo>
                <a:cubicBezTo>
                  <a:pt x="253" y="433"/>
                  <a:pt x="255" y="433"/>
                  <a:pt x="257" y="433"/>
                </a:cubicBezTo>
                <a:cubicBezTo>
                  <a:pt x="259" y="433"/>
                  <a:pt x="259" y="434"/>
                  <a:pt x="261" y="434"/>
                </a:cubicBezTo>
                <a:cubicBezTo>
                  <a:pt x="263" y="434"/>
                  <a:pt x="263" y="434"/>
                  <a:pt x="265" y="434"/>
                </a:cubicBezTo>
                <a:cubicBezTo>
                  <a:pt x="272" y="435"/>
                  <a:pt x="283" y="437"/>
                  <a:pt x="292" y="438"/>
                </a:cubicBezTo>
                <a:cubicBezTo>
                  <a:pt x="292" y="441"/>
                  <a:pt x="286" y="438"/>
                  <a:pt x="283" y="438"/>
                </a:cubicBezTo>
                <a:cubicBezTo>
                  <a:pt x="281" y="437"/>
                  <a:pt x="279" y="439"/>
                  <a:pt x="276" y="437"/>
                </a:cubicBezTo>
                <a:cubicBezTo>
                  <a:pt x="275" y="437"/>
                  <a:pt x="275" y="438"/>
                  <a:pt x="276" y="439"/>
                </a:cubicBezTo>
                <a:cubicBezTo>
                  <a:pt x="275" y="440"/>
                  <a:pt x="272" y="437"/>
                  <a:pt x="273" y="436"/>
                </a:cubicBezTo>
                <a:cubicBezTo>
                  <a:pt x="264" y="436"/>
                  <a:pt x="258" y="434"/>
                  <a:pt x="252" y="435"/>
                </a:cubicBezTo>
                <a:cubicBezTo>
                  <a:pt x="250" y="434"/>
                  <a:pt x="247" y="434"/>
                  <a:pt x="247" y="432"/>
                </a:cubicBezTo>
                <a:moveTo>
                  <a:pt x="268" y="549"/>
                </a:moveTo>
                <a:cubicBezTo>
                  <a:pt x="271" y="551"/>
                  <a:pt x="262" y="551"/>
                  <a:pt x="260" y="550"/>
                </a:cubicBezTo>
                <a:cubicBezTo>
                  <a:pt x="261" y="549"/>
                  <a:pt x="268" y="551"/>
                  <a:pt x="268" y="549"/>
                </a:cubicBezTo>
                <a:moveTo>
                  <a:pt x="258" y="534"/>
                </a:moveTo>
                <a:cubicBezTo>
                  <a:pt x="259" y="534"/>
                  <a:pt x="261" y="536"/>
                  <a:pt x="263" y="535"/>
                </a:cubicBezTo>
                <a:cubicBezTo>
                  <a:pt x="264" y="538"/>
                  <a:pt x="257" y="534"/>
                  <a:pt x="258" y="534"/>
                </a:cubicBezTo>
                <a:cubicBezTo>
                  <a:pt x="257" y="534"/>
                  <a:pt x="253" y="535"/>
                  <a:pt x="250" y="535"/>
                </a:cubicBezTo>
                <a:cubicBezTo>
                  <a:pt x="247" y="534"/>
                  <a:pt x="245" y="534"/>
                  <a:pt x="242" y="534"/>
                </a:cubicBezTo>
                <a:cubicBezTo>
                  <a:pt x="242" y="533"/>
                  <a:pt x="241" y="533"/>
                  <a:pt x="238" y="533"/>
                </a:cubicBezTo>
                <a:cubicBezTo>
                  <a:pt x="242" y="531"/>
                  <a:pt x="245" y="534"/>
                  <a:pt x="250" y="534"/>
                </a:cubicBezTo>
                <a:cubicBezTo>
                  <a:pt x="253" y="534"/>
                  <a:pt x="255" y="533"/>
                  <a:pt x="258" y="534"/>
                </a:cubicBezTo>
                <a:moveTo>
                  <a:pt x="266" y="546"/>
                </a:moveTo>
                <a:cubicBezTo>
                  <a:pt x="265" y="544"/>
                  <a:pt x="269" y="545"/>
                  <a:pt x="268" y="543"/>
                </a:cubicBezTo>
                <a:cubicBezTo>
                  <a:pt x="269" y="543"/>
                  <a:pt x="270" y="543"/>
                  <a:pt x="271" y="544"/>
                </a:cubicBezTo>
                <a:cubicBezTo>
                  <a:pt x="269" y="544"/>
                  <a:pt x="269" y="546"/>
                  <a:pt x="266" y="546"/>
                </a:cubicBezTo>
                <a:moveTo>
                  <a:pt x="271" y="544"/>
                </a:moveTo>
                <a:cubicBezTo>
                  <a:pt x="273" y="544"/>
                  <a:pt x="270" y="540"/>
                  <a:pt x="274" y="541"/>
                </a:cubicBezTo>
                <a:cubicBezTo>
                  <a:pt x="275" y="543"/>
                  <a:pt x="271" y="544"/>
                  <a:pt x="273" y="544"/>
                </a:cubicBezTo>
                <a:cubicBezTo>
                  <a:pt x="273" y="546"/>
                  <a:pt x="271" y="545"/>
                  <a:pt x="271" y="544"/>
                </a:cubicBezTo>
                <a:moveTo>
                  <a:pt x="267" y="534"/>
                </a:moveTo>
                <a:cubicBezTo>
                  <a:pt x="264" y="534"/>
                  <a:pt x="264" y="532"/>
                  <a:pt x="262" y="533"/>
                </a:cubicBezTo>
                <a:cubicBezTo>
                  <a:pt x="258" y="533"/>
                  <a:pt x="270" y="531"/>
                  <a:pt x="267" y="534"/>
                </a:cubicBezTo>
                <a:moveTo>
                  <a:pt x="355" y="454"/>
                </a:moveTo>
                <a:cubicBezTo>
                  <a:pt x="359" y="456"/>
                  <a:pt x="359" y="457"/>
                  <a:pt x="362" y="458"/>
                </a:cubicBezTo>
                <a:cubicBezTo>
                  <a:pt x="361" y="460"/>
                  <a:pt x="360" y="459"/>
                  <a:pt x="359" y="458"/>
                </a:cubicBezTo>
                <a:cubicBezTo>
                  <a:pt x="357" y="457"/>
                  <a:pt x="356" y="456"/>
                  <a:pt x="356" y="458"/>
                </a:cubicBezTo>
                <a:cubicBezTo>
                  <a:pt x="352" y="457"/>
                  <a:pt x="355" y="455"/>
                  <a:pt x="355" y="454"/>
                </a:cubicBezTo>
                <a:moveTo>
                  <a:pt x="319" y="564"/>
                </a:moveTo>
                <a:cubicBezTo>
                  <a:pt x="314" y="566"/>
                  <a:pt x="306" y="564"/>
                  <a:pt x="301" y="564"/>
                </a:cubicBezTo>
                <a:cubicBezTo>
                  <a:pt x="296" y="565"/>
                  <a:pt x="293" y="567"/>
                  <a:pt x="290" y="566"/>
                </a:cubicBezTo>
                <a:cubicBezTo>
                  <a:pt x="290" y="564"/>
                  <a:pt x="294" y="565"/>
                  <a:pt x="297" y="564"/>
                </a:cubicBezTo>
                <a:cubicBezTo>
                  <a:pt x="298" y="564"/>
                  <a:pt x="300" y="563"/>
                  <a:pt x="302" y="563"/>
                </a:cubicBezTo>
                <a:cubicBezTo>
                  <a:pt x="303" y="563"/>
                  <a:pt x="303" y="564"/>
                  <a:pt x="304" y="564"/>
                </a:cubicBezTo>
                <a:cubicBezTo>
                  <a:pt x="305" y="564"/>
                  <a:pt x="308" y="562"/>
                  <a:pt x="309" y="564"/>
                </a:cubicBezTo>
                <a:cubicBezTo>
                  <a:pt x="314" y="563"/>
                  <a:pt x="314" y="563"/>
                  <a:pt x="319" y="564"/>
                </a:cubicBezTo>
                <a:moveTo>
                  <a:pt x="253" y="537"/>
                </a:moveTo>
                <a:cubicBezTo>
                  <a:pt x="253" y="536"/>
                  <a:pt x="256" y="536"/>
                  <a:pt x="257" y="536"/>
                </a:cubicBezTo>
                <a:cubicBezTo>
                  <a:pt x="258" y="538"/>
                  <a:pt x="254" y="538"/>
                  <a:pt x="253" y="537"/>
                </a:cubicBezTo>
                <a:moveTo>
                  <a:pt x="242" y="545"/>
                </a:moveTo>
                <a:cubicBezTo>
                  <a:pt x="241" y="544"/>
                  <a:pt x="239" y="543"/>
                  <a:pt x="237" y="543"/>
                </a:cubicBezTo>
                <a:cubicBezTo>
                  <a:pt x="240" y="538"/>
                  <a:pt x="249" y="541"/>
                  <a:pt x="255" y="542"/>
                </a:cubicBezTo>
                <a:cubicBezTo>
                  <a:pt x="256" y="541"/>
                  <a:pt x="256" y="540"/>
                  <a:pt x="256" y="540"/>
                </a:cubicBezTo>
                <a:cubicBezTo>
                  <a:pt x="259" y="542"/>
                  <a:pt x="261" y="540"/>
                  <a:pt x="265" y="540"/>
                </a:cubicBezTo>
                <a:cubicBezTo>
                  <a:pt x="268" y="539"/>
                  <a:pt x="267" y="541"/>
                  <a:pt x="270" y="542"/>
                </a:cubicBezTo>
                <a:cubicBezTo>
                  <a:pt x="266" y="543"/>
                  <a:pt x="263" y="541"/>
                  <a:pt x="259" y="542"/>
                </a:cubicBezTo>
                <a:cubicBezTo>
                  <a:pt x="257" y="543"/>
                  <a:pt x="257" y="545"/>
                  <a:pt x="254" y="544"/>
                </a:cubicBezTo>
                <a:cubicBezTo>
                  <a:pt x="254" y="543"/>
                  <a:pt x="255" y="543"/>
                  <a:pt x="255" y="543"/>
                </a:cubicBezTo>
                <a:cubicBezTo>
                  <a:pt x="249" y="543"/>
                  <a:pt x="243" y="540"/>
                  <a:pt x="242" y="545"/>
                </a:cubicBezTo>
                <a:moveTo>
                  <a:pt x="259" y="559"/>
                </a:moveTo>
                <a:cubicBezTo>
                  <a:pt x="258" y="562"/>
                  <a:pt x="254" y="562"/>
                  <a:pt x="250" y="561"/>
                </a:cubicBezTo>
                <a:cubicBezTo>
                  <a:pt x="249" y="562"/>
                  <a:pt x="241" y="562"/>
                  <a:pt x="242" y="559"/>
                </a:cubicBezTo>
                <a:cubicBezTo>
                  <a:pt x="248" y="560"/>
                  <a:pt x="255" y="559"/>
                  <a:pt x="259" y="559"/>
                </a:cubicBezTo>
                <a:moveTo>
                  <a:pt x="32" y="98"/>
                </a:moveTo>
                <a:cubicBezTo>
                  <a:pt x="32" y="93"/>
                  <a:pt x="34" y="85"/>
                  <a:pt x="34" y="80"/>
                </a:cubicBezTo>
                <a:cubicBezTo>
                  <a:pt x="35" y="85"/>
                  <a:pt x="34" y="92"/>
                  <a:pt x="32" y="98"/>
                </a:cubicBezTo>
                <a:moveTo>
                  <a:pt x="126" y="474"/>
                </a:moveTo>
                <a:cubicBezTo>
                  <a:pt x="128" y="472"/>
                  <a:pt x="132" y="473"/>
                  <a:pt x="135" y="474"/>
                </a:cubicBezTo>
                <a:cubicBezTo>
                  <a:pt x="133" y="476"/>
                  <a:pt x="129" y="474"/>
                  <a:pt x="126" y="474"/>
                </a:cubicBezTo>
                <a:moveTo>
                  <a:pt x="137" y="471"/>
                </a:moveTo>
                <a:cubicBezTo>
                  <a:pt x="125" y="471"/>
                  <a:pt x="125" y="471"/>
                  <a:pt x="125" y="471"/>
                </a:cubicBezTo>
                <a:cubicBezTo>
                  <a:pt x="126" y="470"/>
                  <a:pt x="139" y="469"/>
                  <a:pt x="137" y="471"/>
                </a:cubicBezTo>
                <a:moveTo>
                  <a:pt x="133" y="477"/>
                </a:moveTo>
                <a:cubicBezTo>
                  <a:pt x="131" y="479"/>
                  <a:pt x="129" y="478"/>
                  <a:pt x="126" y="478"/>
                </a:cubicBezTo>
                <a:cubicBezTo>
                  <a:pt x="127" y="476"/>
                  <a:pt x="132" y="476"/>
                  <a:pt x="133" y="477"/>
                </a:cubicBezTo>
                <a:moveTo>
                  <a:pt x="93" y="437"/>
                </a:moveTo>
                <a:cubicBezTo>
                  <a:pt x="92" y="437"/>
                  <a:pt x="93" y="431"/>
                  <a:pt x="93" y="428"/>
                </a:cubicBezTo>
                <a:cubicBezTo>
                  <a:pt x="95" y="428"/>
                  <a:pt x="93" y="433"/>
                  <a:pt x="93" y="437"/>
                </a:cubicBezTo>
                <a:moveTo>
                  <a:pt x="134" y="483"/>
                </a:moveTo>
                <a:cubicBezTo>
                  <a:pt x="139" y="482"/>
                  <a:pt x="143" y="482"/>
                  <a:pt x="147" y="483"/>
                </a:cubicBezTo>
                <a:cubicBezTo>
                  <a:pt x="149" y="483"/>
                  <a:pt x="151" y="483"/>
                  <a:pt x="153" y="483"/>
                </a:cubicBezTo>
                <a:cubicBezTo>
                  <a:pt x="154" y="483"/>
                  <a:pt x="156" y="483"/>
                  <a:pt x="159" y="483"/>
                </a:cubicBezTo>
                <a:cubicBezTo>
                  <a:pt x="157" y="484"/>
                  <a:pt x="159" y="484"/>
                  <a:pt x="161" y="484"/>
                </a:cubicBezTo>
                <a:cubicBezTo>
                  <a:pt x="161" y="484"/>
                  <a:pt x="162" y="484"/>
                  <a:pt x="162" y="484"/>
                </a:cubicBezTo>
                <a:cubicBezTo>
                  <a:pt x="163" y="484"/>
                  <a:pt x="163" y="484"/>
                  <a:pt x="163" y="484"/>
                </a:cubicBezTo>
                <a:cubicBezTo>
                  <a:pt x="163" y="485"/>
                  <a:pt x="163" y="485"/>
                  <a:pt x="163" y="485"/>
                </a:cubicBezTo>
                <a:cubicBezTo>
                  <a:pt x="162" y="485"/>
                  <a:pt x="162" y="485"/>
                  <a:pt x="162" y="485"/>
                </a:cubicBezTo>
                <a:cubicBezTo>
                  <a:pt x="162" y="485"/>
                  <a:pt x="162" y="485"/>
                  <a:pt x="161" y="485"/>
                </a:cubicBezTo>
                <a:cubicBezTo>
                  <a:pt x="161" y="485"/>
                  <a:pt x="160" y="485"/>
                  <a:pt x="159" y="485"/>
                </a:cubicBezTo>
                <a:cubicBezTo>
                  <a:pt x="158" y="485"/>
                  <a:pt x="157" y="485"/>
                  <a:pt x="156" y="485"/>
                </a:cubicBezTo>
                <a:cubicBezTo>
                  <a:pt x="153" y="485"/>
                  <a:pt x="151" y="485"/>
                  <a:pt x="149" y="485"/>
                </a:cubicBezTo>
                <a:cubicBezTo>
                  <a:pt x="148" y="485"/>
                  <a:pt x="149" y="483"/>
                  <a:pt x="149" y="483"/>
                </a:cubicBezTo>
                <a:cubicBezTo>
                  <a:pt x="148" y="483"/>
                  <a:pt x="143" y="484"/>
                  <a:pt x="141" y="483"/>
                </a:cubicBezTo>
                <a:cubicBezTo>
                  <a:pt x="139" y="484"/>
                  <a:pt x="141" y="484"/>
                  <a:pt x="139" y="486"/>
                </a:cubicBezTo>
                <a:cubicBezTo>
                  <a:pt x="136" y="484"/>
                  <a:pt x="130" y="486"/>
                  <a:pt x="125" y="484"/>
                </a:cubicBezTo>
                <a:cubicBezTo>
                  <a:pt x="123" y="485"/>
                  <a:pt x="124" y="485"/>
                  <a:pt x="125" y="485"/>
                </a:cubicBezTo>
                <a:cubicBezTo>
                  <a:pt x="122" y="487"/>
                  <a:pt x="121" y="484"/>
                  <a:pt x="119" y="484"/>
                </a:cubicBezTo>
                <a:cubicBezTo>
                  <a:pt x="119" y="483"/>
                  <a:pt x="129" y="483"/>
                  <a:pt x="125" y="482"/>
                </a:cubicBezTo>
                <a:cubicBezTo>
                  <a:pt x="128" y="481"/>
                  <a:pt x="132" y="483"/>
                  <a:pt x="128" y="485"/>
                </a:cubicBezTo>
                <a:cubicBezTo>
                  <a:pt x="130" y="484"/>
                  <a:pt x="134" y="484"/>
                  <a:pt x="134" y="483"/>
                </a:cubicBezTo>
                <a:moveTo>
                  <a:pt x="165" y="470"/>
                </a:moveTo>
                <a:cubicBezTo>
                  <a:pt x="164" y="471"/>
                  <a:pt x="164" y="471"/>
                  <a:pt x="163" y="471"/>
                </a:cubicBezTo>
                <a:cubicBezTo>
                  <a:pt x="163" y="471"/>
                  <a:pt x="163" y="471"/>
                  <a:pt x="162" y="471"/>
                </a:cubicBezTo>
                <a:cubicBezTo>
                  <a:pt x="162" y="471"/>
                  <a:pt x="162" y="472"/>
                  <a:pt x="162" y="472"/>
                </a:cubicBezTo>
                <a:cubicBezTo>
                  <a:pt x="161" y="472"/>
                  <a:pt x="160" y="472"/>
                  <a:pt x="159" y="471"/>
                </a:cubicBezTo>
                <a:cubicBezTo>
                  <a:pt x="158" y="471"/>
                  <a:pt x="156" y="471"/>
                  <a:pt x="155" y="471"/>
                </a:cubicBezTo>
                <a:cubicBezTo>
                  <a:pt x="153" y="471"/>
                  <a:pt x="152" y="471"/>
                  <a:pt x="150" y="471"/>
                </a:cubicBezTo>
                <a:cubicBezTo>
                  <a:pt x="152" y="470"/>
                  <a:pt x="154" y="470"/>
                  <a:pt x="157" y="470"/>
                </a:cubicBezTo>
                <a:cubicBezTo>
                  <a:pt x="158" y="470"/>
                  <a:pt x="160" y="471"/>
                  <a:pt x="161" y="471"/>
                </a:cubicBezTo>
                <a:cubicBezTo>
                  <a:pt x="162" y="471"/>
                  <a:pt x="162" y="471"/>
                  <a:pt x="162" y="471"/>
                </a:cubicBezTo>
                <a:cubicBezTo>
                  <a:pt x="163" y="471"/>
                  <a:pt x="163" y="471"/>
                  <a:pt x="163" y="471"/>
                </a:cubicBezTo>
                <a:cubicBezTo>
                  <a:pt x="164" y="471"/>
                  <a:pt x="164" y="471"/>
                  <a:pt x="165" y="470"/>
                </a:cubicBezTo>
                <a:moveTo>
                  <a:pt x="86" y="420"/>
                </a:moveTo>
                <a:cubicBezTo>
                  <a:pt x="87" y="420"/>
                  <a:pt x="88" y="417"/>
                  <a:pt x="88" y="415"/>
                </a:cubicBezTo>
                <a:cubicBezTo>
                  <a:pt x="88" y="414"/>
                  <a:pt x="87" y="413"/>
                  <a:pt x="87" y="413"/>
                </a:cubicBezTo>
                <a:cubicBezTo>
                  <a:pt x="87" y="410"/>
                  <a:pt x="88" y="408"/>
                  <a:pt x="88" y="404"/>
                </a:cubicBezTo>
                <a:cubicBezTo>
                  <a:pt x="89" y="406"/>
                  <a:pt x="90" y="404"/>
                  <a:pt x="91" y="407"/>
                </a:cubicBezTo>
                <a:cubicBezTo>
                  <a:pt x="89" y="412"/>
                  <a:pt x="90" y="407"/>
                  <a:pt x="88" y="407"/>
                </a:cubicBezTo>
                <a:cubicBezTo>
                  <a:pt x="88" y="412"/>
                  <a:pt x="91" y="411"/>
                  <a:pt x="89" y="419"/>
                </a:cubicBezTo>
                <a:cubicBezTo>
                  <a:pt x="86" y="419"/>
                  <a:pt x="88" y="422"/>
                  <a:pt x="87" y="427"/>
                </a:cubicBezTo>
                <a:cubicBezTo>
                  <a:pt x="85" y="428"/>
                  <a:pt x="84" y="423"/>
                  <a:pt x="85" y="418"/>
                </a:cubicBezTo>
                <a:cubicBezTo>
                  <a:pt x="86" y="417"/>
                  <a:pt x="86" y="418"/>
                  <a:pt x="86" y="420"/>
                </a:cubicBezTo>
                <a:moveTo>
                  <a:pt x="161" y="479"/>
                </a:moveTo>
                <a:cubicBezTo>
                  <a:pt x="161" y="479"/>
                  <a:pt x="161" y="479"/>
                  <a:pt x="162" y="479"/>
                </a:cubicBezTo>
                <a:cubicBezTo>
                  <a:pt x="162" y="479"/>
                  <a:pt x="162" y="479"/>
                  <a:pt x="163" y="479"/>
                </a:cubicBezTo>
                <a:cubicBezTo>
                  <a:pt x="163" y="479"/>
                  <a:pt x="164" y="479"/>
                  <a:pt x="165" y="479"/>
                </a:cubicBezTo>
                <a:cubicBezTo>
                  <a:pt x="166" y="480"/>
                  <a:pt x="168" y="480"/>
                  <a:pt x="170" y="480"/>
                </a:cubicBezTo>
                <a:cubicBezTo>
                  <a:pt x="170" y="481"/>
                  <a:pt x="168" y="481"/>
                  <a:pt x="166" y="480"/>
                </a:cubicBezTo>
                <a:cubicBezTo>
                  <a:pt x="165" y="480"/>
                  <a:pt x="164" y="480"/>
                  <a:pt x="164" y="480"/>
                </a:cubicBezTo>
                <a:cubicBezTo>
                  <a:pt x="163" y="480"/>
                  <a:pt x="163" y="480"/>
                  <a:pt x="162" y="480"/>
                </a:cubicBezTo>
                <a:cubicBezTo>
                  <a:pt x="162" y="479"/>
                  <a:pt x="161" y="479"/>
                  <a:pt x="161" y="479"/>
                </a:cubicBezTo>
                <a:moveTo>
                  <a:pt x="143" y="488"/>
                </a:moveTo>
                <a:cubicBezTo>
                  <a:pt x="143" y="489"/>
                  <a:pt x="137" y="488"/>
                  <a:pt x="135" y="488"/>
                </a:cubicBezTo>
                <a:cubicBezTo>
                  <a:pt x="136" y="486"/>
                  <a:pt x="141" y="487"/>
                  <a:pt x="143" y="488"/>
                </a:cubicBezTo>
                <a:moveTo>
                  <a:pt x="86" y="394"/>
                </a:moveTo>
                <a:cubicBezTo>
                  <a:pt x="85" y="392"/>
                  <a:pt x="84" y="391"/>
                  <a:pt x="84" y="386"/>
                </a:cubicBezTo>
                <a:cubicBezTo>
                  <a:pt x="86" y="386"/>
                  <a:pt x="85" y="391"/>
                  <a:pt x="86" y="394"/>
                </a:cubicBezTo>
                <a:moveTo>
                  <a:pt x="88" y="357"/>
                </a:moveTo>
                <a:cubicBezTo>
                  <a:pt x="88" y="358"/>
                  <a:pt x="87" y="359"/>
                  <a:pt x="87" y="361"/>
                </a:cubicBezTo>
                <a:cubicBezTo>
                  <a:pt x="87" y="359"/>
                  <a:pt x="86" y="357"/>
                  <a:pt x="86" y="353"/>
                </a:cubicBezTo>
                <a:cubicBezTo>
                  <a:pt x="87" y="354"/>
                  <a:pt x="87" y="357"/>
                  <a:pt x="88" y="357"/>
                </a:cubicBezTo>
                <a:moveTo>
                  <a:pt x="168" y="471"/>
                </a:moveTo>
                <a:cubicBezTo>
                  <a:pt x="181" y="471"/>
                  <a:pt x="185" y="471"/>
                  <a:pt x="198" y="472"/>
                </a:cubicBezTo>
                <a:cubicBezTo>
                  <a:pt x="201" y="473"/>
                  <a:pt x="194" y="473"/>
                  <a:pt x="192" y="473"/>
                </a:cubicBezTo>
                <a:cubicBezTo>
                  <a:pt x="185" y="473"/>
                  <a:pt x="174" y="472"/>
                  <a:pt x="166" y="472"/>
                </a:cubicBezTo>
                <a:cubicBezTo>
                  <a:pt x="166" y="471"/>
                  <a:pt x="167" y="471"/>
                  <a:pt x="168" y="471"/>
                </a:cubicBezTo>
                <a:moveTo>
                  <a:pt x="89" y="303"/>
                </a:moveTo>
                <a:cubicBezTo>
                  <a:pt x="89" y="297"/>
                  <a:pt x="91" y="299"/>
                  <a:pt x="92" y="301"/>
                </a:cubicBezTo>
                <a:cubicBezTo>
                  <a:pt x="92" y="306"/>
                  <a:pt x="90" y="302"/>
                  <a:pt x="89" y="303"/>
                </a:cubicBezTo>
                <a:moveTo>
                  <a:pt x="136" y="281"/>
                </a:moveTo>
                <a:cubicBezTo>
                  <a:pt x="140" y="281"/>
                  <a:pt x="143" y="281"/>
                  <a:pt x="143" y="283"/>
                </a:cubicBezTo>
                <a:cubicBezTo>
                  <a:pt x="139" y="283"/>
                  <a:pt x="136" y="282"/>
                  <a:pt x="136" y="281"/>
                </a:cubicBezTo>
                <a:moveTo>
                  <a:pt x="84" y="289"/>
                </a:moveTo>
                <a:cubicBezTo>
                  <a:pt x="84" y="286"/>
                  <a:pt x="84" y="284"/>
                  <a:pt x="84" y="282"/>
                </a:cubicBezTo>
                <a:cubicBezTo>
                  <a:pt x="86" y="281"/>
                  <a:pt x="89" y="281"/>
                  <a:pt x="91" y="281"/>
                </a:cubicBezTo>
                <a:cubicBezTo>
                  <a:pt x="97" y="281"/>
                  <a:pt x="102" y="281"/>
                  <a:pt x="108" y="282"/>
                </a:cubicBezTo>
                <a:cubicBezTo>
                  <a:pt x="112" y="282"/>
                  <a:pt x="110" y="280"/>
                  <a:pt x="116" y="280"/>
                </a:cubicBezTo>
                <a:cubicBezTo>
                  <a:pt x="116" y="281"/>
                  <a:pt x="115" y="281"/>
                  <a:pt x="115" y="282"/>
                </a:cubicBezTo>
                <a:cubicBezTo>
                  <a:pt x="123" y="282"/>
                  <a:pt x="126" y="281"/>
                  <a:pt x="131" y="280"/>
                </a:cubicBezTo>
                <a:cubicBezTo>
                  <a:pt x="130" y="283"/>
                  <a:pt x="136" y="283"/>
                  <a:pt x="140" y="285"/>
                </a:cubicBezTo>
                <a:cubicBezTo>
                  <a:pt x="139" y="286"/>
                  <a:pt x="135" y="286"/>
                  <a:pt x="132" y="285"/>
                </a:cubicBezTo>
                <a:cubicBezTo>
                  <a:pt x="128" y="284"/>
                  <a:pt x="125" y="283"/>
                  <a:pt x="123" y="283"/>
                </a:cubicBezTo>
                <a:cubicBezTo>
                  <a:pt x="123" y="285"/>
                  <a:pt x="118" y="287"/>
                  <a:pt x="113" y="287"/>
                </a:cubicBezTo>
                <a:cubicBezTo>
                  <a:pt x="112" y="285"/>
                  <a:pt x="118" y="286"/>
                  <a:pt x="118" y="285"/>
                </a:cubicBezTo>
                <a:cubicBezTo>
                  <a:pt x="116" y="283"/>
                  <a:pt x="113" y="285"/>
                  <a:pt x="113" y="285"/>
                </a:cubicBezTo>
                <a:cubicBezTo>
                  <a:pt x="111" y="285"/>
                  <a:pt x="106" y="286"/>
                  <a:pt x="104" y="286"/>
                </a:cubicBezTo>
                <a:cubicBezTo>
                  <a:pt x="104" y="285"/>
                  <a:pt x="103" y="284"/>
                  <a:pt x="103" y="284"/>
                </a:cubicBezTo>
                <a:cubicBezTo>
                  <a:pt x="101" y="284"/>
                  <a:pt x="101" y="285"/>
                  <a:pt x="98" y="286"/>
                </a:cubicBezTo>
                <a:cubicBezTo>
                  <a:pt x="96" y="286"/>
                  <a:pt x="96" y="285"/>
                  <a:pt x="95" y="285"/>
                </a:cubicBezTo>
                <a:cubicBezTo>
                  <a:pt x="93" y="285"/>
                  <a:pt x="93" y="287"/>
                  <a:pt x="88" y="286"/>
                </a:cubicBezTo>
                <a:cubicBezTo>
                  <a:pt x="87" y="285"/>
                  <a:pt x="87" y="286"/>
                  <a:pt x="87" y="286"/>
                </a:cubicBezTo>
                <a:cubicBezTo>
                  <a:pt x="87" y="287"/>
                  <a:pt x="87" y="287"/>
                  <a:pt x="87" y="287"/>
                </a:cubicBezTo>
                <a:cubicBezTo>
                  <a:pt x="86" y="288"/>
                  <a:pt x="84" y="281"/>
                  <a:pt x="84" y="289"/>
                </a:cubicBezTo>
                <a:moveTo>
                  <a:pt x="86" y="285"/>
                </a:moveTo>
                <a:cubicBezTo>
                  <a:pt x="86" y="284"/>
                  <a:pt x="86" y="284"/>
                  <a:pt x="86" y="284"/>
                </a:cubicBezTo>
                <a:cubicBezTo>
                  <a:pt x="86" y="284"/>
                  <a:pt x="86" y="284"/>
                  <a:pt x="86" y="284"/>
                </a:cubicBezTo>
                <a:cubicBezTo>
                  <a:pt x="86" y="284"/>
                  <a:pt x="86" y="284"/>
                  <a:pt x="86" y="284"/>
                </a:cubicBezTo>
                <a:cubicBezTo>
                  <a:pt x="86" y="284"/>
                  <a:pt x="86" y="284"/>
                  <a:pt x="86" y="284"/>
                </a:cubicBezTo>
                <a:cubicBezTo>
                  <a:pt x="86" y="284"/>
                  <a:pt x="87" y="284"/>
                  <a:pt x="87" y="284"/>
                </a:cubicBezTo>
                <a:cubicBezTo>
                  <a:pt x="88" y="284"/>
                  <a:pt x="89" y="284"/>
                  <a:pt x="90" y="284"/>
                </a:cubicBezTo>
                <a:cubicBezTo>
                  <a:pt x="91" y="284"/>
                  <a:pt x="93" y="284"/>
                  <a:pt x="94" y="284"/>
                </a:cubicBezTo>
                <a:cubicBezTo>
                  <a:pt x="96" y="285"/>
                  <a:pt x="97" y="284"/>
                  <a:pt x="96" y="282"/>
                </a:cubicBezTo>
                <a:cubicBezTo>
                  <a:pt x="94" y="282"/>
                  <a:pt x="91" y="282"/>
                  <a:pt x="88" y="283"/>
                </a:cubicBezTo>
                <a:cubicBezTo>
                  <a:pt x="87" y="283"/>
                  <a:pt x="86" y="283"/>
                  <a:pt x="85" y="283"/>
                </a:cubicBezTo>
                <a:cubicBezTo>
                  <a:pt x="85" y="283"/>
                  <a:pt x="85" y="284"/>
                  <a:pt x="85" y="284"/>
                </a:cubicBezTo>
                <a:cubicBezTo>
                  <a:pt x="85" y="284"/>
                  <a:pt x="86" y="285"/>
                  <a:pt x="86" y="285"/>
                </a:cubicBezTo>
                <a:moveTo>
                  <a:pt x="94" y="399"/>
                </a:moveTo>
                <a:cubicBezTo>
                  <a:pt x="97" y="399"/>
                  <a:pt x="95" y="405"/>
                  <a:pt x="95" y="407"/>
                </a:cubicBezTo>
                <a:cubicBezTo>
                  <a:pt x="93" y="407"/>
                  <a:pt x="95" y="401"/>
                  <a:pt x="94" y="399"/>
                </a:cubicBezTo>
                <a:moveTo>
                  <a:pt x="92" y="397"/>
                </a:moveTo>
                <a:cubicBezTo>
                  <a:pt x="93" y="399"/>
                  <a:pt x="91" y="407"/>
                  <a:pt x="91" y="412"/>
                </a:cubicBezTo>
                <a:cubicBezTo>
                  <a:pt x="90" y="409"/>
                  <a:pt x="92" y="401"/>
                  <a:pt x="92" y="397"/>
                </a:cubicBezTo>
                <a:moveTo>
                  <a:pt x="167" y="300"/>
                </a:moveTo>
                <a:cubicBezTo>
                  <a:pt x="167" y="300"/>
                  <a:pt x="168" y="300"/>
                  <a:pt x="168" y="300"/>
                </a:cubicBezTo>
                <a:cubicBezTo>
                  <a:pt x="168" y="300"/>
                  <a:pt x="168" y="300"/>
                  <a:pt x="169" y="300"/>
                </a:cubicBezTo>
                <a:cubicBezTo>
                  <a:pt x="169" y="300"/>
                  <a:pt x="170" y="300"/>
                  <a:pt x="170" y="300"/>
                </a:cubicBezTo>
                <a:cubicBezTo>
                  <a:pt x="171" y="300"/>
                  <a:pt x="173" y="300"/>
                  <a:pt x="174" y="300"/>
                </a:cubicBezTo>
                <a:cubicBezTo>
                  <a:pt x="176" y="301"/>
                  <a:pt x="174" y="301"/>
                  <a:pt x="172" y="301"/>
                </a:cubicBezTo>
                <a:cubicBezTo>
                  <a:pt x="171" y="301"/>
                  <a:pt x="170" y="301"/>
                  <a:pt x="169" y="301"/>
                </a:cubicBezTo>
                <a:cubicBezTo>
                  <a:pt x="168" y="301"/>
                  <a:pt x="168" y="300"/>
                  <a:pt x="167" y="300"/>
                </a:cubicBezTo>
                <a:moveTo>
                  <a:pt x="124" y="298"/>
                </a:moveTo>
                <a:cubicBezTo>
                  <a:pt x="127" y="297"/>
                  <a:pt x="134" y="297"/>
                  <a:pt x="141" y="298"/>
                </a:cubicBezTo>
                <a:cubicBezTo>
                  <a:pt x="147" y="298"/>
                  <a:pt x="168" y="300"/>
                  <a:pt x="157" y="300"/>
                </a:cubicBezTo>
                <a:cubicBezTo>
                  <a:pt x="152" y="300"/>
                  <a:pt x="146" y="299"/>
                  <a:pt x="140" y="299"/>
                </a:cubicBezTo>
                <a:cubicBezTo>
                  <a:pt x="134" y="298"/>
                  <a:pt x="128" y="298"/>
                  <a:pt x="124" y="298"/>
                </a:cubicBezTo>
                <a:moveTo>
                  <a:pt x="109" y="177"/>
                </a:moveTo>
                <a:cubicBezTo>
                  <a:pt x="111" y="174"/>
                  <a:pt x="109" y="184"/>
                  <a:pt x="110" y="187"/>
                </a:cubicBezTo>
                <a:cubicBezTo>
                  <a:pt x="109" y="185"/>
                  <a:pt x="108" y="181"/>
                  <a:pt x="109" y="179"/>
                </a:cubicBezTo>
                <a:cubicBezTo>
                  <a:pt x="109" y="178"/>
                  <a:pt x="109" y="177"/>
                  <a:pt x="109" y="177"/>
                </a:cubicBezTo>
                <a:moveTo>
                  <a:pt x="111" y="163"/>
                </a:moveTo>
                <a:cubicBezTo>
                  <a:pt x="110" y="166"/>
                  <a:pt x="110" y="169"/>
                  <a:pt x="110" y="174"/>
                </a:cubicBezTo>
                <a:cubicBezTo>
                  <a:pt x="108" y="171"/>
                  <a:pt x="108" y="163"/>
                  <a:pt x="111" y="163"/>
                </a:cubicBezTo>
                <a:moveTo>
                  <a:pt x="116" y="157"/>
                </a:moveTo>
                <a:cubicBezTo>
                  <a:pt x="117" y="154"/>
                  <a:pt x="118" y="157"/>
                  <a:pt x="119" y="157"/>
                </a:cubicBezTo>
                <a:cubicBezTo>
                  <a:pt x="119" y="159"/>
                  <a:pt x="117" y="160"/>
                  <a:pt x="117" y="161"/>
                </a:cubicBezTo>
                <a:cubicBezTo>
                  <a:pt x="116" y="160"/>
                  <a:pt x="119" y="157"/>
                  <a:pt x="116" y="157"/>
                </a:cubicBezTo>
                <a:moveTo>
                  <a:pt x="205" y="473"/>
                </a:moveTo>
                <a:cubicBezTo>
                  <a:pt x="208" y="472"/>
                  <a:pt x="217" y="473"/>
                  <a:pt x="219" y="474"/>
                </a:cubicBezTo>
                <a:cubicBezTo>
                  <a:pt x="215" y="476"/>
                  <a:pt x="208" y="474"/>
                  <a:pt x="205" y="473"/>
                </a:cubicBezTo>
                <a:moveTo>
                  <a:pt x="142" y="287"/>
                </a:moveTo>
                <a:cubicBezTo>
                  <a:pt x="141" y="281"/>
                  <a:pt x="155" y="282"/>
                  <a:pt x="165" y="285"/>
                </a:cubicBezTo>
                <a:cubicBezTo>
                  <a:pt x="167" y="285"/>
                  <a:pt x="165" y="284"/>
                  <a:pt x="163" y="284"/>
                </a:cubicBezTo>
                <a:cubicBezTo>
                  <a:pt x="164" y="284"/>
                  <a:pt x="166" y="283"/>
                  <a:pt x="167" y="284"/>
                </a:cubicBezTo>
                <a:cubicBezTo>
                  <a:pt x="167" y="284"/>
                  <a:pt x="168" y="284"/>
                  <a:pt x="168" y="284"/>
                </a:cubicBezTo>
                <a:cubicBezTo>
                  <a:pt x="168" y="284"/>
                  <a:pt x="168" y="284"/>
                  <a:pt x="168" y="284"/>
                </a:cubicBezTo>
                <a:cubicBezTo>
                  <a:pt x="169" y="284"/>
                  <a:pt x="169" y="284"/>
                  <a:pt x="169" y="284"/>
                </a:cubicBezTo>
                <a:cubicBezTo>
                  <a:pt x="169" y="284"/>
                  <a:pt x="169" y="284"/>
                  <a:pt x="170" y="284"/>
                </a:cubicBezTo>
                <a:cubicBezTo>
                  <a:pt x="171" y="285"/>
                  <a:pt x="172" y="285"/>
                  <a:pt x="173" y="286"/>
                </a:cubicBezTo>
                <a:cubicBezTo>
                  <a:pt x="174" y="286"/>
                  <a:pt x="174" y="285"/>
                  <a:pt x="173" y="285"/>
                </a:cubicBezTo>
                <a:cubicBezTo>
                  <a:pt x="175" y="284"/>
                  <a:pt x="181" y="285"/>
                  <a:pt x="182" y="286"/>
                </a:cubicBezTo>
                <a:cubicBezTo>
                  <a:pt x="183" y="285"/>
                  <a:pt x="186" y="285"/>
                  <a:pt x="186" y="283"/>
                </a:cubicBezTo>
                <a:cubicBezTo>
                  <a:pt x="189" y="285"/>
                  <a:pt x="192" y="284"/>
                  <a:pt x="195" y="283"/>
                </a:cubicBezTo>
                <a:cubicBezTo>
                  <a:pt x="196" y="283"/>
                  <a:pt x="196" y="284"/>
                  <a:pt x="197" y="284"/>
                </a:cubicBezTo>
                <a:cubicBezTo>
                  <a:pt x="197" y="285"/>
                  <a:pt x="198" y="285"/>
                  <a:pt x="198" y="285"/>
                </a:cubicBezTo>
                <a:cubicBezTo>
                  <a:pt x="199" y="284"/>
                  <a:pt x="196" y="285"/>
                  <a:pt x="197" y="282"/>
                </a:cubicBezTo>
                <a:cubicBezTo>
                  <a:pt x="198" y="281"/>
                  <a:pt x="198" y="282"/>
                  <a:pt x="198" y="283"/>
                </a:cubicBezTo>
                <a:cubicBezTo>
                  <a:pt x="200" y="282"/>
                  <a:pt x="201" y="282"/>
                  <a:pt x="201" y="282"/>
                </a:cubicBezTo>
                <a:cubicBezTo>
                  <a:pt x="201" y="282"/>
                  <a:pt x="202" y="282"/>
                  <a:pt x="202" y="282"/>
                </a:cubicBezTo>
                <a:cubicBezTo>
                  <a:pt x="202" y="282"/>
                  <a:pt x="202" y="282"/>
                  <a:pt x="202" y="282"/>
                </a:cubicBezTo>
                <a:cubicBezTo>
                  <a:pt x="202" y="282"/>
                  <a:pt x="202" y="282"/>
                  <a:pt x="202" y="282"/>
                </a:cubicBezTo>
                <a:cubicBezTo>
                  <a:pt x="202" y="282"/>
                  <a:pt x="202" y="282"/>
                  <a:pt x="202" y="282"/>
                </a:cubicBezTo>
                <a:cubicBezTo>
                  <a:pt x="202" y="283"/>
                  <a:pt x="204" y="284"/>
                  <a:pt x="204" y="284"/>
                </a:cubicBezTo>
                <a:cubicBezTo>
                  <a:pt x="204" y="284"/>
                  <a:pt x="204" y="284"/>
                  <a:pt x="204" y="284"/>
                </a:cubicBezTo>
                <a:cubicBezTo>
                  <a:pt x="204" y="284"/>
                  <a:pt x="204" y="284"/>
                  <a:pt x="204" y="284"/>
                </a:cubicBezTo>
                <a:cubicBezTo>
                  <a:pt x="204" y="284"/>
                  <a:pt x="204" y="284"/>
                  <a:pt x="204" y="284"/>
                </a:cubicBezTo>
                <a:cubicBezTo>
                  <a:pt x="204" y="284"/>
                  <a:pt x="204" y="284"/>
                  <a:pt x="204" y="284"/>
                </a:cubicBezTo>
                <a:cubicBezTo>
                  <a:pt x="204" y="284"/>
                  <a:pt x="203" y="284"/>
                  <a:pt x="203" y="284"/>
                </a:cubicBezTo>
                <a:cubicBezTo>
                  <a:pt x="203" y="283"/>
                  <a:pt x="203" y="283"/>
                  <a:pt x="202" y="283"/>
                </a:cubicBezTo>
                <a:cubicBezTo>
                  <a:pt x="202" y="283"/>
                  <a:pt x="202" y="283"/>
                  <a:pt x="201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0" y="282"/>
                  <a:pt x="200" y="282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1" y="281"/>
                  <a:pt x="200" y="284"/>
                </a:cubicBezTo>
                <a:cubicBezTo>
                  <a:pt x="200" y="284"/>
                  <a:pt x="200" y="284"/>
                  <a:pt x="200" y="284"/>
                </a:cubicBezTo>
                <a:cubicBezTo>
                  <a:pt x="200" y="284"/>
                  <a:pt x="200" y="284"/>
                  <a:pt x="200" y="284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0" y="282"/>
                  <a:pt x="200" y="281"/>
                  <a:pt x="201" y="279"/>
                </a:cubicBezTo>
                <a:cubicBezTo>
                  <a:pt x="200" y="279"/>
                  <a:pt x="200" y="279"/>
                  <a:pt x="200" y="279"/>
                </a:cubicBezTo>
                <a:cubicBezTo>
                  <a:pt x="201" y="279"/>
                  <a:pt x="201" y="279"/>
                  <a:pt x="201" y="279"/>
                </a:cubicBezTo>
                <a:cubicBezTo>
                  <a:pt x="202" y="279"/>
                  <a:pt x="202" y="279"/>
                  <a:pt x="202" y="279"/>
                </a:cubicBezTo>
                <a:cubicBezTo>
                  <a:pt x="202" y="279"/>
                  <a:pt x="202" y="278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2" y="278"/>
                  <a:pt x="201" y="278"/>
                  <a:pt x="201" y="278"/>
                </a:cubicBezTo>
                <a:cubicBezTo>
                  <a:pt x="201" y="278"/>
                  <a:pt x="201" y="278"/>
                  <a:pt x="201" y="278"/>
                </a:cubicBezTo>
                <a:cubicBezTo>
                  <a:pt x="201" y="278"/>
                  <a:pt x="201" y="278"/>
                  <a:pt x="201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2" y="278"/>
                  <a:pt x="203" y="278"/>
                  <a:pt x="203" y="278"/>
                </a:cubicBezTo>
                <a:cubicBezTo>
                  <a:pt x="204" y="278"/>
                  <a:pt x="204" y="278"/>
                  <a:pt x="205" y="278"/>
                </a:cubicBezTo>
                <a:cubicBezTo>
                  <a:pt x="205" y="278"/>
                  <a:pt x="205" y="278"/>
                  <a:pt x="206" y="278"/>
                </a:cubicBezTo>
                <a:cubicBezTo>
                  <a:pt x="206" y="278"/>
                  <a:pt x="206" y="278"/>
                  <a:pt x="207" y="278"/>
                </a:cubicBezTo>
                <a:cubicBezTo>
                  <a:pt x="207" y="278"/>
                  <a:pt x="207" y="278"/>
                  <a:pt x="207" y="278"/>
                </a:cubicBezTo>
                <a:cubicBezTo>
                  <a:pt x="208" y="278"/>
                  <a:pt x="209" y="277"/>
                  <a:pt x="209" y="277"/>
                </a:cubicBezTo>
                <a:cubicBezTo>
                  <a:pt x="210" y="277"/>
                  <a:pt x="211" y="277"/>
                  <a:pt x="211" y="277"/>
                </a:cubicBezTo>
                <a:cubicBezTo>
                  <a:pt x="211" y="277"/>
                  <a:pt x="210" y="277"/>
                  <a:pt x="210" y="277"/>
                </a:cubicBezTo>
                <a:cubicBezTo>
                  <a:pt x="210" y="277"/>
                  <a:pt x="210" y="277"/>
                  <a:pt x="210" y="277"/>
                </a:cubicBezTo>
                <a:cubicBezTo>
                  <a:pt x="210" y="277"/>
                  <a:pt x="210" y="277"/>
                  <a:pt x="210" y="277"/>
                </a:cubicBezTo>
                <a:cubicBezTo>
                  <a:pt x="210" y="277"/>
                  <a:pt x="210" y="277"/>
                  <a:pt x="210" y="277"/>
                </a:cubicBezTo>
                <a:cubicBezTo>
                  <a:pt x="209" y="278"/>
                  <a:pt x="209" y="278"/>
                  <a:pt x="209" y="279"/>
                </a:cubicBezTo>
                <a:cubicBezTo>
                  <a:pt x="208" y="280"/>
                  <a:pt x="207" y="280"/>
                  <a:pt x="207" y="281"/>
                </a:cubicBezTo>
                <a:cubicBezTo>
                  <a:pt x="206" y="281"/>
                  <a:pt x="206" y="282"/>
                  <a:pt x="205" y="283"/>
                </a:cubicBezTo>
                <a:cubicBezTo>
                  <a:pt x="205" y="283"/>
                  <a:pt x="205" y="283"/>
                  <a:pt x="205" y="283"/>
                </a:cubicBezTo>
                <a:cubicBezTo>
                  <a:pt x="204" y="283"/>
                  <a:pt x="205" y="283"/>
                  <a:pt x="205" y="283"/>
                </a:cubicBezTo>
                <a:cubicBezTo>
                  <a:pt x="205" y="283"/>
                  <a:pt x="205" y="283"/>
                  <a:pt x="205" y="283"/>
                </a:cubicBezTo>
                <a:cubicBezTo>
                  <a:pt x="205" y="283"/>
                  <a:pt x="205" y="283"/>
                  <a:pt x="205" y="283"/>
                </a:cubicBezTo>
                <a:cubicBezTo>
                  <a:pt x="205" y="283"/>
                  <a:pt x="205" y="283"/>
                  <a:pt x="204" y="283"/>
                </a:cubicBezTo>
                <a:cubicBezTo>
                  <a:pt x="204" y="282"/>
                  <a:pt x="204" y="282"/>
                  <a:pt x="203" y="282"/>
                </a:cubicBezTo>
                <a:cubicBezTo>
                  <a:pt x="203" y="282"/>
                  <a:pt x="204" y="283"/>
                  <a:pt x="204" y="283"/>
                </a:cubicBezTo>
                <a:cubicBezTo>
                  <a:pt x="203" y="283"/>
                  <a:pt x="201" y="281"/>
                  <a:pt x="199" y="280"/>
                </a:cubicBezTo>
                <a:cubicBezTo>
                  <a:pt x="198" y="280"/>
                  <a:pt x="196" y="281"/>
                  <a:pt x="195" y="280"/>
                </a:cubicBezTo>
                <a:cubicBezTo>
                  <a:pt x="195" y="280"/>
                  <a:pt x="194" y="279"/>
                  <a:pt x="193" y="279"/>
                </a:cubicBezTo>
                <a:cubicBezTo>
                  <a:pt x="192" y="279"/>
                  <a:pt x="193" y="280"/>
                  <a:pt x="192" y="280"/>
                </a:cubicBezTo>
                <a:cubicBezTo>
                  <a:pt x="191" y="281"/>
                  <a:pt x="188" y="279"/>
                  <a:pt x="187" y="280"/>
                </a:cubicBezTo>
                <a:cubicBezTo>
                  <a:pt x="187" y="279"/>
                  <a:pt x="188" y="278"/>
                  <a:pt x="190" y="279"/>
                </a:cubicBezTo>
                <a:cubicBezTo>
                  <a:pt x="187" y="278"/>
                  <a:pt x="191" y="277"/>
                  <a:pt x="190" y="275"/>
                </a:cubicBezTo>
                <a:cubicBezTo>
                  <a:pt x="189" y="275"/>
                  <a:pt x="189" y="276"/>
                  <a:pt x="188" y="276"/>
                </a:cubicBezTo>
                <a:cubicBezTo>
                  <a:pt x="186" y="276"/>
                  <a:pt x="189" y="277"/>
                  <a:pt x="188" y="278"/>
                </a:cubicBezTo>
                <a:cubicBezTo>
                  <a:pt x="187" y="279"/>
                  <a:pt x="186" y="278"/>
                  <a:pt x="185" y="278"/>
                </a:cubicBezTo>
                <a:cubicBezTo>
                  <a:pt x="184" y="278"/>
                  <a:pt x="182" y="279"/>
                  <a:pt x="182" y="279"/>
                </a:cubicBezTo>
                <a:cubicBezTo>
                  <a:pt x="182" y="279"/>
                  <a:pt x="178" y="277"/>
                  <a:pt x="179" y="279"/>
                </a:cubicBezTo>
                <a:cubicBezTo>
                  <a:pt x="177" y="279"/>
                  <a:pt x="178" y="278"/>
                  <a:pt x="176" y="278"/>
                </a:cubicBezTo>
                <a:cubicBezTo>
                  <a:pt x="175" y="277"/>
                  <a:pt x="175" y="278"/>
                  <a:pt x="175" y="279"/>
                </a:cubicBezTo>
                <a:cubicBezTo>
                  <a:pt x="171" y="278"/>
                  <a:pt x="168" y="277"/>
                  <a:pt x="164" y="279"/>
                </a:cubicBezTo>
                <a:cubicBezTo>
                  <a:pt x="162" y="278"/>
                  <a:pt x="161" y="278"/>
                  <a:pt x="160" y="278"/>
                </a:cubicBezTo>
                <a:cubicBezTo>
                  <a:pt x="160" y="277"/>
                  <a:pt x="159" y="277"/>
                  <a:pt x="158" y="277"/>
                </a:cubicBezTo>
                <a:cubicBezTo>
                  <a:pt x="157" y="277"/>
                  <a:pt x="156" y="277"/>
                  <a:pt x="155" y="277"/>
                </a:cubicBezTo>
                <a:cubicBezTo>
                  <a:pt x="155" y="278"/>
                  <a:pt x="156" y="278"/>
                  <a:pt x="158" y="278"/>
                </a:cubicBezTo>
                <a:cubicBezTo>
                  <a:pt x="155" y="279"/>
                  <a:pt x="153" y="278"/>
                  <a:pt x="148" y="278"/>
                </a:cubicBezTo>
                <a:cubicBezTo>
                  <a:pt x="145" y="278"/>
                  <a:pt x="147" y="280"/>
                  <a:pt x="145" y="280"/>
                </a:cubicBezTo>
                <a:cubicBezTo>
                  <a:pt x="140" y="279"/>
                  <a:pt x="138" y="281"/>
                  <a:pt x="135" y="280"/>
                </a:cubicBezTo>
                <a:cubicBezTo>
                  <a:pt x="133" y="280"/>
                  <a:pt x="130" y="279"/>
                  <a:pt x="127" y="278"/>
                </a:cubicBezTo>
                <a:cubicBezTo>
                  <a:pt x="121" y="277"/>
                  <a:pt x="113" y="274"/>
                  <a:pt x="105" y="268"/>
                </a:cubicBezTo>
                <a:cubicBezTo>
                  <a:pt x="97" y="263"/>
                  <a:pt x="90" y="255"/>
                  <a:pt x="85" y="248"/>
                </a:cubicBezTo>
                <a:cubicBezTo>
                  <a:pt x="83" y="245"/>
                  <a:pt x="79" y="241"/>
                  <a:pt x="80" y="238"/>
                </a:cubicBezTo>
                <a:cubicBezTo>
                  <a:pt x="79" y="235"/>
                  <a:pt x="78" y="236"/>
                  <a:pt x="77" y="234"/>
                </a:cubicBezTo>
                <a:cubicBezTo>
                  <a:pt x="76" y="232"/>
                  <a:pt x="75" y="230"/>
                  <a:pt x="74" y="228"/>
                </a:cubicBezTo>
                <a:cubicBezTo>
                  <a:pt x="73" y="226"/>
                  <a:pt x="73" y="224"/>
                  <a:pt x="72" y="222"/>
                </a:cubicBezTo>
                <a:cubicBezTo>
                  <a:pt x="71" y="218"/>
                  <a:pt x="70" y="215"/>
                  <a:pt x="69" y="212"/>
                </a:cubicBezTo>
                <a:cubicBezTo>
                  <a:pt x="69" y="210"/>
                  <a:pt x="69" y="209"/>
                  <a:pt x="69" y="208"/>
                </a:cubicBezTo>
                <a:cubicBezTo>
                  <a:pt x="68" y="206"/>
                  <a:pt x="68" y="205"/>
                  <a:pt x="68" y="203"/>
                </a:cubicBezTo>
                <a:cubicBezTo>
                  <a:pt x="68" y="201"/>
                  <a:pt x="68" y="198"/>
                  <a:pt x="68" y="196"/>
                </a:cubicBezTo>
                <a:cubicBezTo>
                  <a:pt x="70" y="200"/>
                  <a:pt x="68" y="206"/>
                  <a:pt x="71" y="211"/>
                </a:cubicBezTo>
                <a:cubicBezTo>
                  <a:pt x="73" y="212"/>
                  <a:pt x="71" y="206"/>
                  <a:pt x="71" y="203"/>
                </a:cubicBezTo>
                <a:cubicBezTo>
                  <a:pt x="70" y="201"/>
                  <a:pt x="71" y="199"/>
                  <a:pt x="71" y="199"/>
                </a:cubicBezTo>
                <a:cubicBezTo>
                  <a:pt x="70" y="196"/>
                  <a:pt x="69" y="195"/>
                  <a:pt x="69" y="193"/>
                </a:cubicBezTo>
                <a:cubicBezTo>
                  <a:pt x="70" y="187"/>
                  <a:pt x="70" y="179"/>
                  <a:pt x="68" y="176"/>
                </a:cubicBezTo>
                <a:cubicBezTo>
                  <a:pt x="69" y="166"/>
                  <a:pt x="67" y="158"/>
                  <a:pt x="70" y="152"/>
                </a:cubicBezTo>
                <a:cubicBezTo>
                  <a:pt x="70" y="151"/>
                  <a:pt x="70" y="150"/>
                  <a:pt x="70" y="149"/>
                </a:cubicBezTo>
                <a:cubicBezTo>
                  <a:pt x="70" y="149"/>
                  <a:pt x="70" y="148"/>
                  <a:pt x="70" y="148"/>
                </a:cubicBezTo>
                <a:cubicBezTo>
                  <a:pt x="70" y="147"/>
                  <a:pt x="70" y="147"/>
                  <a:pt x="70" y="147"/>
                </a:cubicBezTo>
                <a:cubicBezTo>
                  <a:pt x="70" y="147"/>
                  <a:pt x="70" y="146"/>
                  <a:pt x="70" y="146"/>
                </a:cubicBezTo>
                <a:cubicBezTo>
                  <a:pt x="70" y="143"/>
                  <a:pt x="70" y="139"/>
                  <a:pt x="71" y="136"/>
                </a:cubicBezTo>
                <a:cubicBezTo>
                  <a:pt x="72" y="129"/>
                  <a:pt x="73" y="122"/>
                  <a:pt x="74" y="117"/>
                </a:cubicBezTo>
                <a:cubicBezTo>
                  <a:pt x="73" y="114"/>
                  <a:pt x="74" y="110"/>
                  <a:pt x="75" y="106"/>
                </a:cubicBezTo>
                <a:cubicBezTo>
                  <a:pt x="76" y="101"/>
                  <a:pt x="77" y="96"/>
                  <a:pt x="78" y="90"/>
                </a:cubicBezTo>
                <a:cubicBezTo>
                  <a:pt x="79" y="82"/>
                  <a:pt x="80" y="73"/>
                  <a:pt x="81" y="66"/>
                </a:cubicBezTo>
                <a:cubicBezTo>
                  <a:pt x="81" y="64"/>
                  <a:pt x="81" y="62"/>
                  <a:pt x="82" y="61"/>
                </a:cubicBezTo>
                <a:cubicBezTo>
                  <a:pt x="82" y="60"/>
                  <a:pt x="82" y="59"/>
                  <a:pt x="82" y="59"/>
                </a:cubicBezTo>
                <a:cubicBezTo>
                  <a:pt x="82" y="58"/>
                  <a:pt x="83" y="58"/>
                  <a:pt x="83" y="57"/>
                </a:cubicBezTo>
                <a:cubicBezTo>
                  <a:pt x="90" y="58"/>
                  <a:pt x="96" y="60"/>
                  <a:pt x="102" y="61"/>
                </a:cubicBezTo>
                <a:cubicBezTo>
                  <a:pt x="111" y="62"/>
                  <a:pt x="121" y="65"/>
                  <a:pt x="126" y="64"/>
                </a:cubicBezTo>
                <a:cubicBezTo>
                  <a:pt x="131" y="67"/>
                  <a:pt x="134" y="66"/>
                  <a:pt x="139" y="66"/>
                </a:cubicBezTo>
                <a:cubicBezTo>
                  <a:pt x="142" y="67"/>
                  <a:pt x="142" y="67"/>
                  <a:pt x="144" y="68"/>
                </a:cubicBezTo>
                <a:cubicBezTo>
                  <a:pt x="148" y="69"/>
                  <a:pt x="153" y="69"/>
                  <a:pt x="158" y="69"/>
                </a:cubicBezTo>
                <a:cubicBezTo>
                  <a:pt x="161" y="70"/>
                  <a:pt x="163" y="70"/>
                  <a:pt x="165" y="70"/>
                </a:cubicBezTo>
                <a:cubicBezTo>
                  <a:pt x="167" y="70"/>
                  <a:pt x="169" y="70"/>
                  <a:pt x="170" y="70"/>
                </a:cubicBezTo>
                <a:cubicBezTo>
                  <a:pt x="173" y="71"/>
                  <a:pt x="176" y="72"/>
                  <a:pt x="179" y="72"/>
                </a:cubicBezTo>
                <a:cubicBezTo>
                  <a:pt x="181" y="72"/>
                  <a:pt x="183" y="71"/>
                  <a:pt x="185" y="71"/>
                </a:cubicBezTo>
                <a:cubicBezTo>
                  <a:pt x="187" y="71"/>
                  <a:pt x="189" y="73"/>
                  <a:pt x="191" y="73"/>
                </a:cubicBezTo>
                <a:cubicBezTo>
                  <a:pt x="194" y="73"/>
                  <a:pt x="198" y="72"/>
                  <a:pt x="201" y="73"/>
                </a:cubicBezTo>
                <a:cubicBezTo>
                  <a:pt x="201" y="73"/>
                  <a:pt x="201" y="72"/>
                  <a:pt x="202" y="72"/>
                </a:cubicBezTo>
                <a:cubicBezTo>
                  <a:pt x="204" y="72"/>
                  <a:pt x="206" y="73"/>
                  <a:pt x="209" y="73"/>
                </a:cubicBezTo>
                <a:cubicBezTo>
                  <a:pt x="212" y="75"/>
                  <a:pt x="213" y="77"/>
                  <a:pt x="219" y="77"/>
                </a:cubicBezTo>
                <a:cubicBezTo>
                  <a:pt x="220" y="79"/>
                  <a:pt x="215" y="79"/>
                  <a:pt x="215" y="83"/>
                </a:cubicBezTo>
                <a:cubicBezTo>
                  <a:pt x="216" y="84"/>
                  <a:pt x="220" y="83"/>
                  <a:pt x="222" y="83"/>
                </a:cubicBezTo>
                <a:cubicBezTo>
                  <a:pt x="223" y="82"/>
                  <a:pt x="222" y="82"/>
                  <a:pt x="223" y="81"/>
                </a:cubicBezTo>
                <a:cubicBezTo>
                  <a:pt x="226" y="80"/>
                  <a:pt x="225" y="83"/>
                  <a:pt x="227" y="83"/>
                </a:cubicBezTo>
                <a:cubicBezTo>
                  <a:pt x="231" y="84"/>
                  <a:pt x="230" y="82"/>
                  <a:pt x="233" y="82"/>
                </a:cubicBezTo>
                <a:cubicBezTo>
                  <a:pt x="233" y="83"/>
                  <a:pt x="234" y="84"/>
                  <a:pt x="234" y="85"/>
                </a:cubicBezTo>
                <a:cubicBezTo>
                  <a:pt x="237" y="85"/>
                  <a:pt x="237" y="84"/>
                  <a:pt x="240" y="84"/>
                </a:cubicBezTo>
                <a:cubicBezTo>
                  <a:pt x="240" y="85"/>
                  <a:pt x="239" y="85"/>
                  <a:pt x="239" y="86"/>
                </a:cubicBezTo>
                <a:cubicBezTo>
                  <a:pt x="243" y="86"/>
                  <a:pt x="245" y="85"/>
                  <a:pt x="247" y="87"/>
                </a:cubicBezTo>
                <a:cubicBezTo>
                  <a:pt x="248" y="87"/>
                  <a:pt x="248" y="86"/>
                  <a:pt x="247" y="86"/>
                </a:cubicBezTo>
                <a:cubicBezTo>
                  <a:pt x="250" y="85"/>
                  <a:pt x="256" y="85"/>
                  <a:pt x="258" y="86"/>
                </a:cubicBezTo>
                <a:cubicBezTo>
                  <a:pt x="260" y="86"/>
                  <a:pt x="259" y="85"/>
                  <a:pt x="261" y="86"/>
                </a:cubicBezTo>
                <a:cubicBezTo>
                  <a:pt x="263" y="85"/>
                  <a:pt x="265" y="84"/>
                  <a:pt x="266" y="83"/>
                </a:cubicBezTo>
                <a:cubicBezTo>
                  <a:pt x="267" y="84"/>
                  <a:pt x="267" y="85"/>
                  <a:pt x="269" y="85"/>
                </a:cubicBezTo>
                <a:cubicBezTo>
                  <a:pt x="269" y="85"/>
                  <a:pt x="270" y="85"/>
                  <a:pt x="271" y="84"/>
                </a:cubicBezTo>
                <a:cubicBezTo>
                  <a:pt x="271" y="83"/>
                  <a:pt x="270" y="83"/>
                  <a:pt x="270" y="81"/>
                </a:cubicBezTo>
                <a:cubicBezTo>
                  <a:pt x="272" y="81"/>
                  <a:pt x="271" y="81"/>
                  <a:pt x="271" y="82"/>
                </a:cubicBezTo>
                <a:cubicBezTo>
                  <a:pt x="274" y="82"/>
                  <a:pt x="273" y="81"/>
                  <a:pt x="275" y="81"/>
                </a:cubicBezTo>
                <a:cubicBezTo>
                  <a:pt x="277" y="81"/>
                  <a:pt x="280" y="85"/>
                  <a:pt x="281" y="81"/>
                </a:cubicBezTo>
                <a:cubicBezTo>
                  <a:pt x="281" y="81"/>
                  <a:pt x="279" y="81"/>
                  <a:pt x="279" y="82"/>
                </a:cubicBezTo>
                <a:cubicBezTo>
                  <a:pt x="277" y="81"/>
                  <a:pt x="277" y="79"/>
                  <a:pt x="277" y="78"/>
                </a:cubicBezTo>
                <a:cubicBezTo>
                  <a:pt x="278" y="78"/>
                  <a:pt x="280" y="77"/>
                  <a:pt x="283" y="77"/>
                </a:cubicBezTo>
                <a:cubicBezTo>
                  <a:pt x="283" y="78"/>
                  <a:pt x="278" y="77"/>
                  <a:pt x="279" y="79"/>
                </a:cubicBezTo>
                <a:cubicBezTo>
                  <a:pt x="282" y="80"/>
                  <a:pt x="288" y="78"/>
                  <a:pt x="288" y="76"/>
                </a:cubicBezTo>
                <a:cubicBezTo>
                  <a:pt x="291" y="76"/>
                  <a:pt x="294" y="74"/>
                  <a:pt x="295" y="76"/>
                </a:cubicBezTo>
                <a:cubicBezTo>
                  <a:pt x="296" y="76"/>
                  <a:pt x="296" y="76"/>
                  <a:pt x="296" y="75"/>
                </a:cubicBezTo>
                <a:cubicBezTo>
                  <a:pt x="296" y="75"/>
                  <a:pt x="297" y="74"/>
                  <a:pt x="297" y="74"/>
                </a:cubicBezTo>
                <a:cubicBezTo>
                  <a:pt x="298" y="74"/>
                  <a:pt x="297" y="75"/>
                  <a:pt x="297" y="75"/>
                </a:cubicBezTo>
                <a:cubicBezTo>
                  <a:pt x="298" y="77"/>
                  <a:pt x="300" y="76"/>
                  <a:pt x="300" y="79"/>
                </a:cubicBezTo>
                <a:cubicBezTo>
                  <a:pt x="301" y="79"/>
                  <a:pt x="303" y="78"/>
                  <a:pt x="303" y="77"/>
                </a:cubicBezTo>
                <a:cubicBezTo>
                  <a:pt x="302" y="77"/>
                  <a:pt x="301" y="77"/>
                  <a:pt x="300" y="77"/>
                </a:cubicBezTo>
                <a:cubicBezTo>
                  <a:pt x="300" y="77"/>
                  <a:pt x="300" y="76"/>
                  <a:pt x="299" y="75"/>
                </a:cubicBezTo>
                <a:cubicBezTo>
                  <a:pt x="299" y="75"/>
                  <a:pt x="299" y="74"/>
                  <a:pt x="299" y="74"/>
                </a:cubicBezTo>
                <a:cubicBezTo>
                  <a:pt x="300" y="73"/>
                  <a:pt x="300" y="75"/>
                  <a:pt x="301" y="76"/>
                </a:cubicBezTo>
                <a:cubicBezTo>
                  <a:pt x="302" y="75"/>
                  <a:pt x="300" y="74"/>
                  <a:pt x="302" y="75"/>
                </a:cubicBezTo>
                <a:cubicBezTo>
                  <a:pt x="302" y="75"/>
                  <a:pt x="301" y="75"/>
                  <a:pt x="302" y="75"/>
                </a:cubicBezTo>
                <a:cubicBezTo>
                  <a:pt x="302" y="75"/>
                  <a:pt x="302" y="75"/>
                  <a:pt x="301" y="75"/>
                </a:cubicBezTo>
                <a:cubicBezTo>
                  <a:pt x="301" y="74"/>
                  <a:pt x="300" y="74"/>
                  <a:pt x="301" y="74"/>
                </a:cubicBezTo>
                <a:cubicBezTo>
                  <a:pt x="301" y="74"/>
                  <a:pt x="302" y="75"/>
                  <a:pt x="302" y="76"/>
                </a:cubicBezTo>
                <a:cubicBezTo>
                  <a:pt x="303" y="76"/>
                  <a:pt x="304" y="77"/>
                  <a:pt x="304" y="77"/>
                </a:cubicBezTo>
                <a:cubicBezTo>
                  <a:pt x="305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11" y="79"/>
                  <a:pt x="301" y="78"/>
                  <a:pt x="302" y="78"/>
                </a:cubicBezTo>
                <a:cubicBezTo>
                  <a:pt x="302" y="78"/>
                  <a:pt x="302" y="78"/>
                  <a:pt x="302" y="78"/>
                </a:cubicBezTo>
                <a:cubicBezTo>
                  <a:pt x="302" y="78"/>
                  <a:pt x="302" y="78"/>
                  <a:pt x="302" y="78"/>
                </a:cubicBezTo>
                <a:cubicBezTo>
                  <a:pt x="302" y="78"/>
                  <a:pt x="302" y="77"/>
                  <a:pt x="302" y="77"/>
                </a:cubicBezTo>
                <a:cubicBezTo>
                  <a:pt x="303" y="75"/>
                  <a:pt x="302" y="74"/>
                  <a:pt x="302" y="74"/>
                </a:cubicBezTo>
                <a:cubicBezTo>
                  <a:pt x="301" y="74"/>
                  <a:pt x="301" y="74"/>
                  <a:pt x="301" y="74"/>
                </a:cubicBezTo>
                <a:cubicBezTo>
                  <a:pt x="301" y="74"/>
                  <a:pt x="301" y="75"/>
                  <a:pt x="301" y="75"/>
                </a:cubicBezTo>
                <a:cubicBezTo>
                  <a:pt x="301" y="76"/>
                  <a:pt x="300" y="76"/>
                  <a:pt x="300" y="76"/>
                </a:cubicBezTo>
                <a:cubicBezTo>
                  <a:pt x="299" y="76"/>
                  <a:pt x="299" y="76"/>
                  <a:pt x="299" y="75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8" y="74"/>
                  <a:pt x="298" y="74"/>
                  <a:pt x="298" y="73"/>
                </a:cubicBezTo>
                <a:cubicBezTo>
                  <a:pt x="298" y="74"/>
                  <a:pt x="298" y="75"/>
                  <a:pt x="298" y="75"/>
                </a:cubicBezTo>
                <a:cubicBezTo>
                  <a:pt x="298" y="76"/>
                  <a:pt x="298" y="76"/>
                  <a:pt x="298" y="77"/>
                </a:cubicBezTo>
                <a:cubicBezTo>
                  <a:pt x="298" y="77"/>
                  <a:pt x="298" y="77"/>
                  <a:pt x="298" y="77"/>
                </a:cubicBezTo>
                <a:cubicBezTo>
                  <a:pt x="298" y="77"/>
                  <a:pt x="298" y="77"/>
                  <a:pt x="298" y="77"/>
                </a:cubicBezTo>
                <a:cubicBezTo>
                  <a:pt x="298" y="77"/>
                  <a:pt x="298" y="77"/>
                  <a:pt x="298" y="77"/>
                </a:cubicBezTo>
                <a:cubicBezTo>
                  <a:pt x="315" y="80"/>
                  <a:pt x="303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8" y="79"/>
                  <a:pt x="288" y="75"/>
                  <a:pt x="297" y="77"/>
                </a:cubicBezTo>
                <a:cubicBezTo>
                  <a:pt x="297" y="77"/>
                  <a:pt x="297" y="77"/>
                  <a:pt x="297" y="77"/>
                </a:cubicBezTo>
                <a:cubicBezTo>
                  <a:pt x="297" y="77"/>
                  <a:pt x="297" y="77"/>
                  <a:pt x="297" y="77"/>
                </a:cubicBezTo>
                <a:cubicBezTo>
                  <a:pt x="297" y="76"/>
                  <a:pt x="297" y="76"/>
                  <a:pt x="297" y="75"/>
                </a:cubicBezTo>
                <a:cubicBezTo>
                  <a:pt x="297" y="75"/>
                  <a:pt x="297" y="75"/>
                  <a:pt x="297" y="74"/>
                </a:cubicBezTo>
                <a:cubicBezTo>
                  <a:pt x="297" y="74"/>
                  <a:pt x="297" y="74"/>
                  <a:pt x="297" y="74"/>
                </a:cubicBezTo>
                <a:cubicBezTo>
                  <a:pt x="297" y="73"/>
                  <a:pt x="297" y="73"/>
                  <a:pt x="297" y="73"/>
                </a:cubicBezTo>
                <a:cubicBezTo>
                  <a:pt x="297" y="73"/>
                  <a:pt x="297" y="73"/>
                  <a:pt x="297" y="73"/>
                </a:cubicBezTo>
                <a:cubicBezTo>
                  <a:pt x="297" y="73"/>
                  <a:pt x="297" y="74"/>
                  <a:pt x="297" y="74"/>
                </a:cubicBezTo>
                <a:cubicBezTo>
                  <a:pt x="297" y="74"/>
                  <a:pt x="297" y="74"/>
                  <a:pt x="297" y="74"/>
                </a:cubicBezTo>
                <a:cubicBezTo>
                  <a:pt x="297" y="74"/>
                  <a:pt x="297" y="74"/>
                  <a:pt x="298" y="74"/>
                </a:cubicBezTo>
                <a:cubicBezTo>
                  <a:pt x="298" y="74"/>
                  <a:pt x="298" y="74"/>
                  <a:pt x="298" y="74"/>
                </a:cubicBezTo>
                <a:cubicBezTo>
                  <a:pt x="298" y="74"/>
                  <a:pt x="299" y="74"/>
                  <a:pt x="299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8" y="74"/>
                  <a:pt x="298" y="74"/>
                  <a:pt x="298" y="74"/>
                </a:cubicBezTo>
                <a:cubicBezTo>
                  <a:pt x="298" y="74"/>
                  <a:pt x="298" y="74"/>
                  <a:pt x="298" y="74"/>
                </a:cubicBezTo>
                <a:cubicBezTo>
                  <a:pt x="298" y="74"/>
                  <a:pt x="298" y="74"/>
                  <a:pt x="298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300" y="74"/>
                  <a:pt x="300" y="74"/>
                  <a:pt x="301" y="74"/>
                </a:cubicBezTo>
                <a:cubicBezTo>
                  <a:pt x="301" y="74"/>
                  <a:pt x="301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3" y="73"/>
                  <a:pt x="303" y="73"/>
                  <a:pt x="302" y="74"/>
                </a:cubicBezTo>
                <a:cubicBezTo>
                  <a:pt x="303" y="73"/>
                  <a:pt x="303" y="73"/>
                  <a:pt x="303" y="73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3" y="73"/>
                  <a:pt x="303" y="73"/>
                  <a:pt x="303" y="73"/>
                </a:cubicBezTo>
                <a:cubicBezTo>
                  <a:pt x="303" y="74"/>
                  <a:pt x="303" y="74"/>
                  <a:pt x="303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1" y="74"/>
                  <a:pt x="301" y="74"/>
                  <a:pt x="301" y="74"/>
                </a:cubicBezTo>
                <a:cubicBezTo>
                  <a:pt x="301" y="74"/>
                  <a:pt x="300" y="75"/>
                  <a:pt x="300" y="75"/>
                </a:cubicBezTo>
                <a:cubicBezTo>
                  <a:pt x="300" y="75"/>
                  <a:pt x="300" y="75"/>
                  <a:pt x="300" y="75"/>
                </a:cubicBezTo>
                <a:cubicBezTo>
                  <a:pt x="300" y="75"/>
                  <a:pt x="300" y="75"/>
                  <a:pt x="300" y="75"/>
                </a:cubicBezTo>
                <a:cubicBezTo>
                  <a:pt x="299" y="75"/>
                  <a:pt x="300" y="75"/>
                  <a:pt x="299" y="75"/>
                </a:cubicBezTo>
                <a:cubicBezTo>
                  <a:pt x="299" y="74"/>
                  <a:pt x="299" y="74"/>
                  <a:pt x="299" y="73"/>
                </a:cubicBezTo>
                <a:cubicBezTo>
                  <a:pt x="298" y="72"/>
                  <a:pt x="298" y="74"/>
                  <a:pt x="297" y="75"/>
                </a:cubicBezTo>
                <a:cubicBezTo>
                  <a:pt x="297" y="75"/>
                  <a:pt x="298" y="75"/>
                  <a:pt x="298" y="75"/>
                </a:cubicBezTo>
                <a:cubicBezTo>
                  <a:pt x="297" y="76"/>
                  <a:pt x="297" y="75"/>
                  <a:pt x="297" y="75"/>
                </a:cubicBezTo>
                <a:cubicBezTo>
                  <a:pt x="296" y="74"/>
                  <a:pt x="296" y="73"/>
                  <a:pt x="297" y="73"/>
                </a:cubicBezTo>
                <a:cubicBezTo>
                  <a:pt x="295" y="72"/>
                  <a:pt x="295" y="70"/>
                  <a:pt x="292" y="69"/>
                </a:cubicBezTo>
                <a:cubicBezTo>
                  <a:pt x="293" y="70"/>
                  <a:pt x="293" y="70"/>
                  <a:pt x="293" y="71"/>
                </a:cubicBezTo>
                <a:cubicBezTo>
                  <a:pt x="294" y="71"/>
                  <a:pt x="294" y="72"/>
                  <a:pt x="295" y="72"/>
                </a:cubicBezTo>
                <a:cubicBezTo>
                  <a:pt x="296" y="73"/>
                  <a:pt x="296" y="74"/>
                  <a:pt x="295" y="75"/>
                </a:cubicBezTo>
                <a:cubicBezTo>
                  <a:pt x="293" y="74"/>
                  <a:pt x="295" y="72"/>
                  <a:pt x="293" y="72"/>
                </a:cubicBezTo>
                <a:cubicBezTo>
                  <a:pt x="293" y="72"/>
                  <a:pt x="292" y="72"/>
                  <a:pt x="292" y="72"/>
                </a:cubicBezTo>
                <a:cubicBezTo>
                  <a:pt x="291" y="73"/>
                  <a:pt x="292" y="73"/>
                  <a:pt x="291" y="74"/>
                </a:cubicBezTo>
                <a:cubicBezTo>
                  <a:pt x="292" y="75"/>
                  <a:pt x="293" y="74"/>
                  <a:pt x="293" y="75"/>
                </a:cubicBezTo>
                <a:cubicBezTo>
                  <a:pt x="293" y="76"/>
                  <a:pt x="293" y="75"/>
                  <a:pt x="292" y="75"/>
                </a:cubicBezTo>
                <a:cubicBezTo>
                  <a:pt x="291" y="74"/>
                  <a:pt x="290" y="73"/>
                  <a:pt x="289" y="73"/>
                </a:cubicBezTo>
                <a:cubicBezTo>
                  <a:pt x="290" y="72"/>
                  <a:pt x="291" y="72"/>
                  <a:pt x="291" y="71"/>
                </a:cubicBezTo>
                <a:cubicBezTo>
                  <a:pt x="288" y="71"/>
                  <a:pt x="284" y="69"/>
                  <a:pt x="283" y="66"/>
                </a:cubicBezTo>
                <a:cubicBezTo>
                  <a:pt x="282" y="67"/>
                  <a:pt x="283" y="69"/>
                  <a:pt x="284" y="70"/>
                </a:cubicBezTo>
                <a:cubicBezTo>
                  <a:pt x="280" y="70"/>
                  <a:pt x="277" y="64"/>
                  <a:pt x="271" y="65"/>
                </a:cubicBezTo>
                <a:cubicBezTo>
                  <a:pt x="269" y="65"/>
                  <a:pt x="271" y="63"/>
                  <a:pt x="267" y="63"/>
                </a:cubicBezTo>
                <a:cubicBezTo>
                  <a:pt x="265" y="62"/>
                  <a:pt x="265" y="64"/>
                  <a:pt x="264" y="64"/>
                </a:cubicBezTo>
                <a:cubicBezTo>
                  <a:pt x="260" y="62"/>
                  <a:pt x="257" y="63"/>
                  <a:pt x="254" y="61"/>
                </a:cubicBezTo>
                <a:cubicBezTo>
                  <a:pt x="253" y="61"/>
                  <a:pt x="253" y="62"/>
                  <a:pt x="252" y="62"/>
                </a:cubicBezTo>
                <a:cubicBezTo>
                  <a:pt x="250" y="62"/>
                  <a:pt x="250" y="63"/>
                  <a:pt x="249" y="64"/>
                </a:cubicBezTo>
                <a:cubicBezTo>
                  <a:pt x="249" y="64"/>
                  <a:pt x="249" y="65"/>
                  <a:pt x="247" y="65"/>
                </a:cubicBezTo>
                <a:cubicBezTo>
                  <a:pt x="247" y="63"/>
                  <a:pt x="250" y="61"/>
                  <a:pt x="247" y="60"/>
                </a:cubicBezTo>
                <a:cubicBezTo>
                  <a:pt x="245" y="60"/>
                  <a:pt x="248" y="61"/>
                  <a:pt x="247" y="63"/>
                </a:cubicBezTo>
                <a:cubicBezTo>
                  <a:pt x="243" y="62"/>
                  <a:pt x="241" y="63"/>
                  <a:pt x="239" y="63"/>
                </a:cubicBezTo>
                <a:cubicBezTo>
                  <a:pt x="235" y="63"/>
                  <a:pt x="233" y="60"/>
                  <a:pt x="229" y="60"/>
                </a:cubicBezTo>
                <a:cubicBezTo>
                  <a:pt x="227" y="60"/>
                  <a:pt x="229" y="63"/>
                  <a:pt x="226" y="62"/>
                </a:cubicBezTo>
                <a:cubicBezTo>
                  <a:pt x="223" y="62"/>
                  <a:pt x="226" y="61"/>
                  <a:pt x="225" y="60"/>
                </a:cubicBezTo>
                <a:cubicBezTo>
                  <a:pt x="225" y="60"/>
                  <a:pt x="222" y="60"/>
                  <a:pt x="223" y="58"/>
                </a:cubicBezTo>
                <a:cubicBezTo>
                  <a:pt x="219" y="59"/>
                  <a:pt x="221" y="60"/>
                  <a:pt x="219" y="62"/>
                </a:cubicBezTo>
                <a:cubicBezTo>
                  <a:pt x="217" y="61"/>
                  <a:pt x="212" y="60"/>
                  <a:pt x="209" y="61"/>
                </a:cubicBezTo>
                <a:cubicBezTo>
                  <a:pt x="207" y="60"/>
                  <a:pt x="209" y="59"/>
                  <a:pt x="210" y="58"/>
                </a:cubicBezTo>
                <a:cubicBezTo>
                  <a:pt x="209" y="57"/>
                  <a:pt x="205" y="58"/>
                  <a:pt x="201" y="58"/>
                </a:cubicBezTo>
                <a:cubicBezTo>
                  <a:pt x="202" y="56"/>
                  <a:pt x="200" y="55"/>
                  <a:pt x="204" y="55"/>
                </a:cubicBezTo>
                <a:cubicBezTo>
                  <a:pt x="204" y="54"/>
                  <a:pt x="202" y="54"/>
                  <a:pt x="200" y="54"/>
                </a:cubicBezTo>
                <a:cubicBezTo>
                  <a:pt x="198" y="54"/>
                  <a:pt x="200" y="56"/>
                  <a:pt x="199" y="57"/>
                </a:cubicBezTo>
                <a:cubicBezTo>
                  <a:pt x="196" y="57"/>
                  <a:pt x="197" y="59"/>
                  <a:pt x="193" y="59"/>
                </a:cubicBezTo>
                <a:cubicBezTo>
                  <a:pt x="192" y="59"/>
                  <a:pt x="192" y="60"/>
                  <a:pt x="192" y="61"/>
                </a:cubicBezTo>
                <a:cubicBezTo>
                  <a:pt x="186" y="60"/>
                  <a:pt x="180" y="60"/>
                  <a:pt x="175" y="59"/>
                </a:cubicBezTo>
                <a:cubicBezTo>
                  <a:pt x="174" y="59"/>
                  <a:pt x="174" y="60"/>
                  <a:pt x="174" y="60"/>
                </a:cubicBezTo>
                <a:cubicBezTo>
                  <a:pt x="170" y="60"/>
                  <a:pt x="167" y="61"/>
                  <a:pt x="165" y="60"/>
                </a:cubicBezTo>
                <a:cubicBezTo>
                  <a:pt x="164" y="60"/>
                  <a:pt x="165" y="59"/>
                  <a:pt x="165" y="59"/>
                </a:cubicBezTo>
                <a:cubicBezTo>
                  <a:pt x="164" y="58"/>
                  <a:pt x="161" y="59"/>
                  <a:pt x="160" y="59"/>
                </a:cubicBezTo>
                <a:cubicBezTo>
                  <a:pt x="159" y="59"/>
                  <a:pt x="159" y="60"/>
                  <a:pt x="158" y="60"/>
                </a:cubicBezTo>
                <a:cubicBezTo>
                  <a:pt x="156" y="62"/>
                  <a:pt x="161" y="60"/>
                  <a:pt x="160" y="62"/>
                </a:cubicBezTo>
                <a:cubicBezTo>
                  <a:pt x="155" y="64"/>
                  <a:pt x="157" y="59"/>
                  <a:pt x="152" y="61"/>
                </a:cubicBezTo>
                <a:cubicBezTo>
                  <a:pt x="152" y="60"/>
                  <a:pt x="153" y="60"/>
                  <a:pt x="153" y="59"/>
                </a:cubicBezTo>
                <a:cubicBezTo>
                  <a:pt x="150" y="58"/>
                  <a:pt x="147" y="61"/>
                  <a:pt x="146" y="59"/>
                </a:cubicBezTo>
                <a:cubicBezTo>
                  <a:pt x="145" y="59"/>
                  <a:pt x="145" y="60"/>
                  <a:pt x="145" y="60"/>
                </a:cubicBezTo>
                <a:cubicBezTo>
                  <a:pt x="139" y="59"/>
                  <a:pt x="135" y="60"/>
                  <a:pt x="130" y="60"/>
                </a:cubicBezTo>
                <a:cubicBezTo>
                  <a:pt x="130" y="59"/>
                  <a:pt x="133" y="60"/>
                  <a:pt x="133" y="59"/>
                </a:cubicBezTo>
                <a:cubicBezTo>
                  <a:pt x="132" y="57"/>
                  <a:pt x="122" y="61"/>
                  <a:pt x="129" y="61"/>
                </a:cubicBezTo>
                <a:cubicBezTo>
                  <a:pt x="128" y="62"/>
                  <a:pt x="124" y="61"/>
                  <a:pt x="122" y="61"/>
                </a:cubicBezTo>
                <a:cubicBezTo>
                  <a:pt x="122" y="60"/>
                  <a:pt x="121" y="59"/>
                  <a:pt x="121" y="58"/>
                </a:cubicBezTo>
                <a:cubicBezTo>
                  <a:pt x="120" y="58"/>
                  <a:pt x="120" y="59"/>
                  <a:pt x="121" y="59"/>
                </a:cubicBezTo>
                <a:cubicBezTo>
                  <a:pt x="119" y="60"/>
                  <a:pt x="117" y="59"/>
                  <a:pt x="114" y="59"/>
                </a:cubicBezTo>
                <a:cubicBezTo>
                  <a:pt x="113" y="58"/>
                  <a:pt x="112" y="58"/>
                  <a:pt x="111" y="58"/>
                </a:cubicBezTo>
                <a:cubicBezTo>
                  <a:pt x="111" y="58"/>
                  <a:pt x="111" y="58"/>
                  <a:pt x="111" y="58"/>
                </a:cubicBezTo>
                <a:cubicBezTo>
                  <a:pt x="110" y="58"/>
                  <a:pt x="110" y="59"/>
                  <a:pt x="110" y="59"/>
                </a:cubicBezTo>
                <a:cubicBezTo>
                  <a:pt x="109" y="59"/>
                  <a:pt x="110" y="57"/>
                  <a:pt x="108" y="58"/>
                </a:cubicBezTo>
                <a:cubicBezTo>
                  <a:pt x="108" y="59"/>
                  <a:pt x="109" y="59"/>
                  <a:pt x="109" y="59"/>
                </a:cubicBezTo>
                <a:cubicBezTo>
                  <a:pt x="109" y="60"/>
                  <a:pt x="107" y="59"/>
                  <a:pt x="107" y="58"/>
                </a:cubicBezTo>
                <a:cubicBezTo>
                  <a:pt x="106" y="58"/>
                  <a:pt x="107" y="60"/>
                  <a:pt x="106" y="60"/>
                </a:cubicBezTo>
                <a:cubicBezTo>
                  <a:pt x="105" y="60"/>
                  <a:pt x="105" y="58"/>
                  <a:pt x="105" y="57"/>
                </a:cubicBezTo>
                <a:cubicBezTo>
                  <a:pt x="104" y="57"/>
                  <a:pt x="103" y="58"/>
                  <a:pt x="102" y="58"/>
                </a:cubicBezTo>
                <a:cubicBezTo>
                  <a:pt x="102" y="58"/>
                  <a:pt x="102" y="58"/>
                  <a:pt x="101" y="58"/>
                </a:cubicBezTo>
                <a:cubicBezTo>
                  <a:pt x="101" y="58"/>
                  <a:pt x="101" y="59"/>
                  <a:pt x="101" y="59"/>
                </a:cubicBezTo>
                <a:cubicBezTo>
                  <a:pt x="100" y="59"/>
                  <a:pt x="99" y="59"/>
                  <a:pt x="98" y="60"/>
                </a:cubicBezTo>
                <a:cubicBezTo>
                  <a:pt x="98" y="61"/>
                  <a:pt x="97" y="62"/>
                  <a:pt x="97" y="62"/>
                </a:cubicBezTo>
                <a:cubicBezTo>
                  <a:pt x="96" y="63"/>
                  <a:pt x="97" y="65"/>
                  <a:pt x="95" y="64"/>
                </a:cubicBezTo>
                <a:cubicBezTo>
                  <a:pt x="95" y="64"/>
                  <a:pt x="94" y="64"/>
                  <a:pt x="94" y="65"/>
                </a:cubicBezTo>
                <a:cubicBezTo>
                  <a:pt x="94" y="65"/>
                  <a:pt x="95" y="66"/>
                  <a:pt x="95" y="66"/>
                </a:cubicBezTo>
                <a:cubicBezTo>
                  <a:pt x="95" y="66"/>
                  <a:pt x="94" y="66"/>
                  <a:pt x="94" y="66"/>
                </a:cubicBezTo>
                <a:cubicBezTo>
                  <a:pt x="93" y="67"/>
                  <a:pt x="93" y="67"/>
                  <a:pt x="95" y="68"/>
                </a:cubicBezTo>
                <a:cubicBezTo>
                  <a:pt x="94" y="70"/>
                  <a:pt x="94" y="70"/>
                  <a:pt x="94" y="72"/>
                </a:cubicBezTo>
                <a:cubicBezTo>
                  <a:pt x="94" y="72"/>
                  <a:pt x="94" y="73"/>
                  <a:pt x="94" y="73"/>
                </a:cubicBezTo>
                <a:cubicBezTo>
                  <a:pt x="94" y="73"/>
                  <a:pt x="94" y="73"/>
                  <a:pt x="94" y="73"/>
                </a:cubicBezTo>
                <a:cubicBezTo>
                  <a:pt x="94" y="74"/>
                  <a:pt x="94" y="74"/>
                  <a:pt x="94" y="74"/>
                </a:cubicBezTo>
                <a:cubicBezTo>
                  <a:pt x="94" y="75"/>
                  <a:pt x="93" y="75"/>
                  <a:pt x="92" y="76"/>
                </a:cubicBezTo>
                <a:cubicBezTo>
                  <a:pt x="92" y="78"/>
                  <a:pt x="94" y="79"/>
                  <a:pt x="91" y="80"/>
                </a:cubicBezTo>
                <a:cubicBezTo>
                  <a:pt x="92" y="81"/>
                  <a:pt x="92" y="82"/>
                  <a:pt x="92" y="83"/>
                </a:cubicBezTo>
                <a:cubicBezTo>
                  <a:pt x="90" y="95"/>
                  <a:pt x="88" y="108"/>
                  <a:pt x="88" y="120"/>
                </a:cubicBezTo>
                <a:cubicBezTo>
                  <a:pt x="88" y="121"/>
                  <a:pt x="87" y="121"/>
                  <a:pt x="86" y="121"/>
                </a:cubicBezTo>
                <a:cubicBezTo>
                  <a:pt x="88" y="131"/>
                  <a:pt x="86" y="140"/>
                  <a:pt x="86" y="148"/>
                </a:cubicBezTo>
                <a:cubicBezTo>
                  <a:pt x="86" y="151"/>
                  <a:pt x="89" y="149"/>
                  <a:pt x="88" y="152"/>
                </a:cubicBezTo>
                <a:cubicBezTo>
                  <a:pt x="86" y="152"/>
                  <a:pt x="85" y="153"/>
                  <a:pt x="85" y="155"/>
                </a:cubicBezTo>
                <a:cubicBezTo>
                  <a:pt x="86" y="156"/>
                  <a:pt x="86" y="152"/>
                  <a:pt x="88" y="153"/>
                </a:cubicBezTo>
                <a:cubicBezTo>
                  <a:pt x="88" y="156"/>
                  <a:pt x="87" y="158"/>
                  <a:pt x="86" y="158"/>
                </a:cubicBezTo>
                <a:cubicBezTo>
                  <a:pt x="86" y="159"/>
                  <a:pt x="87" y="160"/>
                  <a:pt x="88" y="160"/>
                </a:cubicBezTo>
                <a:cubicBezTo>
                  <a:pt x="88" y="166"/>
                  <a:pt x="88" y="169"/>
                  <a:pt x="87" y="176"/>
                </a:cubicBezTo>
                <a:cubicBezTo>
                  <a:pt x="84" y="173"/>
                  <a:pt x="84" y="173"/>
                  <a:pt x="81" y="172"/>
                </a:cubicBezTo>
                <a:cubicBezTo>
                  <a:pt x="80" y="174"/>
                  <a:pt x="81" y="174"/>
                  <a:pt x="82" y="174"/>
                </a:cubicBezTo>
                <a:cubicBezTo>
                  <a:pt x="82" y="177"/>
                  <a:pt x="80" y="177"/>
                  <a:pt x="78" y="178"/>
                </a:cubicBezTo>
                <a:cubicBezTo>
                  <a:pt x="79" y="182"/>
                  <a:pt x="77" y="186"/>
                  <a:pt x="79" y="189"/>
                </a:cubicBezTo>
                <a:cubicBezTo>
                  <a:pt x="79" y="191"/>
                  <a:pt x="77" y="190"/>
                  <a:pt x="77" y="192"/>
                </a:cubicBezTo>
                <a:cubicBezTo>
                  <a:pt x="77" y="193"/>
                  <a:pt x="78" y="193"/>
                  <a:pt x="78" y="194"/>
                </a:cubicBezTo>
                <a:cubicBezTo>
                  <a:pt x="79" y="197"/>
                  <a:pt x="77" y="197"/>
                  <a:pt x="77" y="200"/>
                </a:cubicBezTo>
                <a:cubicBezTo>
                  <a:pt x="76" y="201"/>
                  <a:pt x="75" y="202"/>
                  <a:pt x="75" y="205"/>
                </a:cubicBezTo>
                <a:cubicBezTo>
                  <a:pt x="77" y="207"/>
                  <a:pt x="76" y="197"/>
                  <a:pt x="77" y="203"/>
                </a:cubicBezTo>
                <a:cubicBezTo>
                  <a:pt x="77" y="205"/>
                  <a:pt x="77" y="207"/>
                  <a:pt x="77" y="207"/>
                </a:cubicBezTo>
                <a:cubicBezTo>
                  <a:pt x="77" y="209"/>
                  <a:pt x="78" y="210"/>
                  <a:pt x="78" y="211"/>
                </a:cubicBezTo>
                <a:cubicBezTo>
                  <a:pt x="78" y="213"/>
                  <a:pt x="77" y="213"/>
                  <a:pt x="77" y="215"/>
                </a:cubicBezTo>
                <a:cubicBezTo>
                  <a:pt x="77" y="222"/>
                  <a:pt x="77" y="231"/>
                  <a:pt x="77" y="235"/>
                </a:cubicBezTo>
                <a:cubicBezTo>
                  <a:pt x="77" y="237"/>
                  <a:pt x="78" y="236"/>
                  <a:pt x="78" y="237"/>
                </a:cubicBezTo>
                <a:cubicBezTo>
                  <a:pt x="77" y="241"/>
                  <a:pt x="77" y="249"/>
                  <a:pt x="79" y="254"/>
                </a:cubicBezTo>
                <a:cubicBezTo>
                  <a:pt x="80" y="256"/>
                  <a:pt x="79" y="257"/>
                  <a:pt x="79" y="258"/>
                </a:cubicBezTo>
                <a:cubicBezTo>
                  <a:pt x="79" y="260"/>
                  <a:pt x="80" y="261"/>
                  <a:pt x="80" y="261"/>
                </a:cubicBezTo>
                <a:cubicBezTo>
                  <a:pt x="80" y="263"/>
                  <a:pt x="79" y="263"/>
                  <a:pt x="78" y="263"/>
                </a:cubicBezTo>
                <a:cubicBezTo>
                  <a:pt x="78" y="264"/>
                  <a:pt x="79" y="268"/>
                  <a:pt x="79" y="268"/>
                </a:cubicBezTo>
                <a:cubicBezTo>
                  <a:pt x="79" y="270"/>
                  <a:pt x="80" y="271"/>
                  <a:pt x="79" y="274"/>
                </a:cubicBezTo>
                <a:cubicBezTo>
                  <a:pt x="80" y="273"/>
                  <a:pt x="80" y="271"/>
                  <a:pt x="80" y="270"/>
                </a:cubicBezTo>
                <a:cubicBezTo>
                  <a:pt x="81" y="268"/>
                  <a:pt x="80" y="276"/>
                  <a:pt x="80" y="279"/>
                </a:cubicBezTo>
                <a:cubicBezTo>
                  <a:pt x="79" y="276"/>
                  <a:pt x="78" y="281"/>
                  <a:pt x="77" y="277"/>
                </a:cubicBezTo>
                <a:cubicBezTo>
                  <a:pt x="76" y="278"/>
                  <a:pt x="79" y="279"/>
                  <a:pt x="78" y="282"/>
                </a:cubicBezTo>
                <a:cubicBezTo>
                  <a:pt x="79" y="284"/>
                  <a:pt x="80" y="280"/>
                  <a:pt x="80" y="282"/>
                </a:cubicBezTo>
                <a:cubicBezTo>
                  <a:pt x="80" y="286"/>
                  <a:pt x="79" y="282"/>
                  <a:pt x="78" y="284"/>
                </a:cubicBezTo>
                <a:cubicBezTo>
                  <a:pt x="78" y="286"/>
                  <a:pt x="80" y="285"/>
                  <a:pt x="80" y="286"/>
                </a:cubicBezTo>
                <a:cubicBezTo>
                  <a:pt x="80" y="287"/>
                  <a:pt x="79" y="291"/>
                  <a:pt x="81" y="290"/>
                </a:cubicBezTo>
                <a:cubicBezTo>
                  <a:pt x="81" y="295"/>
                  <a:pt x="81" y="299"/>
                  <a:pt x="80" y="303"/>
                </a:cubicBezTo>
                <a:cubicBezTo>
                  <a:pt x="78" y="303"/>
                  <a:pt x="78" y="305"/>
                  <a:pt x="77" y="303"/>
                </a:cubicBezTo>
                <a:cubicBezTo>
                  <a:pt x="76" y="307"/>
                  <a:pt x="75" y="316"/>
                  <a:pt x="76" y="320"/>
                </a:cubicBezTo>
                <a:cubicBezTo>
                  <a:pt x="76" y="321"/>
                  <a:pt x="77" y="321"/>
                  <a:pt x="77" y="321"/>
                </a:cubicBezTo>
                <a:cubicBezTo>
                  <a:pt x="78" y="329"/>
                  <a:pt x="76" y="338"/>
                  <a:pt x="78" y="342"/>
                </a:cubicBezTo>
                <a:cubicBezTo>
                  <a:pt x="77" y="347"/>
                  <a:pt x="76" y="353"/>
                  <a:pt x="79" y="353"/>
                </a:cubicBezTo>
                <a:cubicBezTo>
                  <a:pt x="78" y="356"/>
                  <a:pt x="79" y="358"/>
                  <a:pt x="79" y="361"/>
                </a:cubicBezTo>
                <a:cubicBezTo>
                  <a:pt x="79" y="363"/>
                  <a:pt x="79" y="365"/>
                  <a:pt x="79" y="366"/>
                </a:cubicBezTo>
                <a:cubicBezTo>
                  <a:pt x="79" y="368"/>
                  <a:pt x="80" y="369"/>
                  <a:pt x="80" y="369"/>
                </a:cubicBezTo>
                <a:cubicBezTo>
                  <a:pt x="81" y="373"/>
                  <a:pt x="80" y="378"/>
                  <a:pt x="80" y="382"/>
                </a:cubicBezTo>
                <a:cubicBezTo>
                  <a:pt x="81" y="385"/>
                  <a:pt x="80" y="391"/>
                  <a:pt x="81" y="396"/>
                </a:cubicBezTo>
                <a:cubicBezTo>
                  <a:pt x="81" y="400"/>
                  <a:pt x="83" y="402"/>
                  <a:pt x="83" y="405"/>
                </a:cubicBezTo>
                <a:cubicBezTo>
                  <a:pt x="83" y="408"/>
                  <a:pt x="82" y="412"/>
                  <a:pt x="83" y="415"/>
                </a:cubicBezTo>
                <a:cubicBezTo>
                  <a:pt x="81" y="415"/>
                  <a:pt x="81" y="416"/>
                  <a:pt x="80" y="416"/>
                </a:cubicBezTo>
                <a:cubicBezTo>
                  <a:pt x="80" y="413"/>
                  <a:pt x="77" y="414"/>
                  <a:pt x="77" y="412"/>
                </a:cubicBezTo>
                <a:cubicBezTo>
                  <a:pt x="76" y="412"/>
                  <a:pt x="78" y="415"/>
                  <a:pt x="77" y="417"/>
                </a:cubicBezTo>
                <a:cubicBezTo>
                  <a:pt x="75" y="415"/>
                  <a:pt x="72" y="414"/>
                  <a:pt x="71" y="418"/>
                </a:cubicBezTo>
                <a:cubicBezTo>
                  <a:pt x="71" y="419"/>
                  <a:pt x="72" y="420"/>
                  <a:pt x="72" y="421"/>
                </a:cubicBezTo>
                <a:cubicBezTo>
                  <a:pt x="72" y="423"/>
                  <a:pt x="72" y="428"/>
                  <a:pt x="72" y="432"/>
                </a:cubicBezTo>
                <a:cubicBezTo>
                  <a:pt x="72" y="435"/>
                  <a:pt x="74" y="437"/>
                  <a:pt x="72" y="440"/>
                </a:cubicBezTo>
                <a:cubicBezTo>
                  <a:pt x="75" y="443"/>
                  <a:pt x="74" y="453"/>
                  <a:pt x="75" y="459"/>
                </a:cubicBezTo>
                <a:cubicBezTo>
                  <a:pt x="75" y="461"/>
                  <a:pt x="76" y="462"/>
                  <a:pt x="77" y="464"/>
                </a:cubicBezTo>
                <a:cubicBezTo>
                  <a:pt x="78" y="469"/>
                  <a:pt x="76" y="475"/>
                  <a:pt x="76" y="481"/>
                </a:cubicBezTo>
                <a:cubicBezTo>
                  <a:pt x="74" y="480"/>
                  <a:pt x="73" y="484"/>
                  <a:pt x="72" y="484"/>
                </a:cubicBezTo>
                <a:cubicBezTo>
                  <a:pt x="71" y="485"/>
                  <a:pt x="71" y="486"/>
                  <a:pt x="71" y="486"/>
                </a:cubicBezTo>
                <a:cubicBezTo>
                  <a:pt x="71" y="487"/>
                  <a:pt x="71" y="488"/>
                  <a:pt x="70" y="488"/>
                </a:cubicBezTo>
                <a:cubicBezTo>
                  <a:pt x="70" y="490"/>
                  <a:pt x="69" y="491"/>
                  <a:pt x="68" y="492"/>
                </a:cubicBezTo>
                <a:cubicBezTo>
                  <a:pt x="68" y="493"/>
                  <a:pt x="67" y="493"/>
                  <a:pt x="66" y="495"/>
                </a:cubicBezTo>
                <a:cubicBezTo>
                  <a:pt x="66" y="495"/>
                  <a:pt x="66" y="496"/>
                  <a:pt x="65" y="496"/>
                </a:cubicBezTo>
                <a:cubicBezTo>
                  <a:pt x="65" y="497"/>
                  <a:pt x="65" y="496"/>
                  <a:pt x="65" y="496"/>
                </a:cubicBezTo>
                <a:cubicBezTo>
                  <a:pt x="65" y="496"/>
                  <a:pt x="65" y="496"/>
                  <a:pt x="65" y="496"/>
                </a:cubicBezTo>
                <a:cubicBezTo>
                  <a:pt x="65" y="495"/>
                  <a:pt x="65" y="495"/>
                  <a:pt x="65" y="495"/>
                </a:cubicBezTo>
                <a:cubicBezTo>
                  <a:pt x="65" y="495"/>
                  <a:pt x="65" y="495"/>
                  <a:pt x="65" y="494"/>
                </a:cubicBezTo>
                <a:cubicBezTo>
                  <a:pt x="63" y="497"/>
                  <a:pt x="63" y="494"/>
                  <a:pt x="62" y="490"/>
                </a:cubicBezTo>
                <a:cubicBezTo>
                  <a:pt x="61" y="492"/>
                  <a:pt x="60" y="491"/>
                  <a:pt x="59" y="490"/>
                </a:cubicBezTo>
                <a:cubicBezTo>
                  <a:pt x="58" y="488"/>
                  <a:pt x="57" y="486"/>
                  <a:pt x="56" y="486"/>
                </a:cubicBezTo>
                <a:cubicBezTo>
                  <a:pt x="56" y="488"/>
                  <a:pt x="55" y="488"/>
                  <a:pt x="55" y="489"/>
                </a:cubicBezTo>
                <a:cubicBezTo>
                  <a:pt x="54" y="489"/>
                  <a:pt x="54" y="488"/>
                  <a:pt x="54" y="487"/>
                </a:cubicBezTo>
                <a:cubicBezTo>
                  <a:pt x="54" y="487"/>
                  <a:pt x="54" y="486"/>
                  <a:pt x="54" y="486"/>
                </a:cubicBezTo>
                <a:cubicBezTo>
                  <a:pt x="54" y="486"/>
                  <a:pt x="54" y="485"/>
                  <a:pt x="54" y="485"/>
                </a:cubicBezTo>
                <a:cubicBezTo>
                  <a:pt x="54" y="485"/>
                  <a:pt x="54" y="486"/>
                  <a:pt x="54" y="486"/>
                </a:cubicBezTo>
                <a:cubicBezTo>
                  <a:pt x="54" y="486"/>
                  <a:pt x="54" y="486"/>
                  <a:pt x="54" y="485"/>
                </a:cubicBezTo>
                <a:cubicBezTo>
                  <a:pt x="54" y="485"/>
                  <a:pt x="54" y="485"/>
                  <a:pt x="54" y="485"/>
                </a:cubicBezTo>
                <a:cubicBezTo>
                  <a:pt x="54" y="485"/>
                  <a:pt x="54" y="486"/>
                  <a:pt x="53" y="486"/>
                </a:cubicBezTo>
                <a:cubicBezTo>
                  <a:pt x="53" y="486"/>
                  <a:pt x="53" y="486"/>
                  <a:pt x="53" y="486"/>
                </a:cubicBezTo>
                <a:cubicBezTo>
                  <a:pt x="52" y="486"/>
                  <a:pt x="52" y="486"/>
                  <a:pt x="51" y="488"/>
                </a:cubicBezTo>
                <a:cubicBezTo>
                  <a:pt x="50" y="488"/>
                  <a:pt x="50" y="487"/>
                  <a:pt x="50" y="486"/>
                </a:cubicBezTo>
                <a:cubicBezTo>
                  <a:pt x="50" y="487"/>
                  <a:pt x="49" y="486"/>
                  <a:pt x="48" y="488"/>
                </a:cubicBezTo>
                <a:cubicBezTo>
                  <a:pt x="48" y="488"/>
                  <a:pt x="48" y="490"/>
                  <a:pt x="48" y="490"/>
                </a:cubicBezTo>
                <a:cubicBezTo>
                  <a:pt x="47" y="491"/>
                  <a:pt x="45" y="489"/>
                  <a:pt x="45" y="491"/>
                </a:cubicBezTo>
                <a:cubicBezTo>
                  <a:pt x="44" y="491"/>
                  <a:pt x="45" y="492"/>
                  <a:pt x="45" y="493"/>
                </a:cubicBezTo>
                <a:cubicBezTo>
                  <a:pt x="45" y="491"/>
                  <a:pt x="44" y="490"/>
                  <a:pt x="42" y="488"/>
                </a:cubicBezTo>
                <a:cubicBezTo>
                  <a:pt x="43" y="485"/>
                  <a:pt x="42" y="484"/>
                  <a:pt x="42" y="481"/>
                </a:cubicBezTo>
                <a:cubicBezTo>
                  <a:pt x="42" y="480"/>
                  <a:pt x="41" y="481"/>
                  <a:pt x="40" y="480"/>
                </a:cubicBezTo>
                <a:cubicBezTo>
                  <a:pt x="43" y="476"/>
                  <a:pt x="42" y="467"/>
                  <a:pt x="45" y="463"/>
                </a:cubicBezTo>
                <a:cubicBezTo>
                  <a:pt x="45" y="455"/>
                  <a:pt x="45" y="455"/>
                  <a:pt x="45" y="455"/>
                </a:cubicBezTo>
                <a:cubicBezTo>
                  <a:pt x="42" y="455"/>
                  <a:pt x="40" y="458"/>
                  <a:pt x="37" y="459"/>
                </a:cubicBezTo>
                <a:cubicBezTo>
                  <a:pt x="37" y="453"/>
                  <a:pt x="34" y="460"/>
                  <a:pt x="32" y="457"/>
                </a:cubicBezTo>
                <a:cubicBezTo>
                  <a:pt x="32" y="453"/>
                  <a:pt x="32" y="453"/>
                  <a:pt x="32" y="453"/>
                </a:cubicBezTo>
                <a:cubicBezTo>
                  <a:pt x="31" y="453"/>
                  <a:pt x="30" y="455"/>
                  <a:pt x="28" y="454"/>
                </a:cubicBezTo>
                <a:cubicBezTo>
                  <a:pt x="29" y="449"/>
                  <a:pt x="29" y="448"/>
                  <a:pt x="29" y="443"/>
                </a:cubicBezTo>
                <a:cubicBezTo>
                  <a:pt x="30" y="443"/>
                  <a:pt x="31" y="442"/>
                  <a:pt x="31" y="440"/>
                </a:cubicBezTo>
                <a:cubicBezTo>
                  <a:pt x="31" y="436"/>
                  <a:pt x="30" y="440"/>
                  <a:pt x="30" y="438"/>
                </a:cubicBezTo>
                <a:cubicBezTo>
                  <a:pt x="30" y="434"/>
                  <a:pt x="30" y="434"/>
                  <a:pt x="30" y="434"/>
                </a:cubicBezTo>
                <a:cubicBezTo>
                  <a:pt x="32" y="434"/>
                  <a:pt x="32" y="434"/>
                  <a:pt x="32" y="434"/>
                </a:cubicBezTo>
                <a:cubicBezTo>
                  <a:pt x="31" y="430"/>
                  <a:pt x="34" y="427"/>
                  <a:pt x="31" y="426"/>
                </a:cubicBezTo>
                <a:cubicBezTo>
                  <a:pt x="31" y="426"/>
                  <a:pt x="33" y="432"/>
                  <a:pt x="30" y="431"/>
                </a:cubicBezTo>
                <a:cubicBezTo>
                  <a:pt x="30" y="401"/>
                  <a:pt x="30" y="401"/>
                  <a:pt x="30" y="401"/>
                </a:cubicBezTo>
                <a:cubicBezTo>
                  <a:pt x="29" y="400"/>
                  <a:pt x="29" y="399"/>
                  <a:pt x="28" y="398"/>
                </a:cubicBezTo>
                <a:cubicBezTo>
                  <a:pt x="27" y="398"/>
                  <a:pt x="27" y="400"/>
                  <a:pt x="25" y="399"/>
                </a:cubicBezTo>
                <a:cubicBezTo>
                  <a:pt x="24" y="394"/>
                  <a:pt x="23" y="395"/>
                  <a:pt x="24" y="389"/>
                </a:cubicBezTo>
                <a:cubicBezTo>
                  <a:pt x="22" y="388"/>
                  <a:pt x="23" y="391"/>
                  <a:pt x="22" y="393"/>
                </a:cubicBezTo>
                <a:cubicBezTo>
                  <a:pt x="22" y="396"/>
                  <a:pt x="22" y="391"/>
                  <a:pt x="22" y="390"/>
                </a:cubicBezTo>
                <a:cubicBezTo>
                  <a:pt x="23" y="383"/>
                  <a:pt x="20" y="372"/>
                  <a:pt x="24" y="370"/>
                </a:cubicBezTo>
                <a:cubicBezTo>
                  <a:pt x="23" y="368"/>
                  <a:pt x="21" y="367"/>
                  <a:pt x="22" y="362"/>
                </a:cubicBezTo>
                <a:cubicBezTo>
                  <a:pt x="23" y="362"/>
                  <a:pt x="22" y="365"/>
                  <a:pt x="23" y="365"/>
                </a:cubicBezTo>
                <a:cubicBezTo>
                  <a:pt x="24" y="365"/>
                  <a:pt x="24" y="364"/>
                  <a:pt x="24" y="364"/>
                </a:cubicBezTo>
                <a:cubicBezTo>
                  <a:pt x="24" y="362"/>
                  <a:pt x="24" y="360"/>
                  <a:pt x="22" y="359"/>
                </a:cubicBezTo>
                <a:cubicBezTo>
                  <a:pt x="22" y="352"/>
                  <a:pt x="24" y="347"/>
                  <a:pt x="22" y="342"/>
                </a:cubicBezTo>
                <a:cubicBezTo>
                  <a:pt x="24" y="347"/>
                  <a:pt x="24" y="338"/>
                  <a:pt x="22" y="337"/>
                </a:cubicBezTo>
                <a:cubicBezTo>
                  <a:pt x="22" y="331"/>
                  <a:pt x="23" y="324"/>
                  <a:pt x="23" y="318"/>
                </a:cubicBezTo>
                <a:cubicBezTo>
                  <a:pt x="22" y="304"/>
                  <a:pt x="25" y="286"/>
                  <a:pt x="22" y="276"/>
                </a:cubicBezTo>
                <a:cubicBezTo>
                  <a:pt x="23" y="274"/>
                  <a:pt x="24" y="276"/>
                  <a:pt x="24" y="276"/>
                </a:cubicBezTo>
                <a:cubicBezTo>
                  <a:pt x="24" y="275"/>
                  <a:pt x="24" y="274"/>
                  <a:pt x="25" y="274"/>
                </a:cubicBezTo>
                <a:cubicBezTo>
                  <a:pt x="25" y="271"/>
                  <a:pt x="24" y="272"/>
                  <a:pt x="24" y="269"/>
                </a:cubicBezTo>
                <a:cubicBezTo>
                  <a:pt x="24" y="267"/>
                  <a:pt x="25" y="265"/>
                  <a:pt x="25" y="263"/>
                </a:cubicBezTo>
                <a:cubicBezTo>
                  <a:pt x="25" y="261"/>
                  <a:pt x="24" y="261"/>
                  <a:pt x="24" y="258"/>
                </a:cubicBezTo>
                <a:cubicBezTo>
                  <a:pt x="24" y="256"/>
                  <a:pt x="25" y="255"/>
                  <a:pt x="26" y="256"/>
                </a:cubicBezTo>
                <a:cubicBezTo>
                  <a:pt x="26" y="253"/>
                  <a:pt x="24" y="253"/>
                  <a:pt x="25" y="249"/>
                </a:cubicBezTo>
                <a:cubicBezTo>
                  <a:pt x="25" y="249"/>
                  <a:pt x="25" y="251"/>
                  <a:pt x="26" y="251"/>
                </a:cubicBezTo>
                <a:cubicBezTo>
                  <a:pt x="27" y="250"/>
                  <a:pt x="26" y="247"/>
                  <a:pt x="27" y="244"/>
                </a:cubicBezTo>
                <a:cubicBezTo>
                  <a:pt x="27" y="244"/>
                  <a:pt x="28" y="242"/>
                  <a:pt x="28" y="242"/>
                </a:cubicBezTo>
                <a:cubicBezTo>
                  <a:pt x="29" y="235"/>
                  <a:pt x="28" y="227"/>
                  <a:pt x="28" y="223"/>
                </a:cubicBezTo>
                <a:cubicBezTo>
                  <a:pt x="28" y="222"/>
                  <a:pt x="27" y="221"/>
                  <a:pt x="27" y="221"/>
                </a:cubicBezTo>
                <a:cubicBezTo>
                  <a:pt x="29" y="217"/>
                  <a:pt x="28" y="210"/>
                  <a:pt x="27" y="205"/>
                </a:cubicBezTo>
                <a:cubicBezTo>
                  <a:pt x="29" y="205"/>
                  <a:pt x="29" y="205"/>
                  <a:pt x="29" y="205"/>
                </a:cubicBezTo>
                <a:cubicBezTo>
                  <a:pt x="29" y="203"/>
                  <a:pt x="29" y="200"/>
                  <a:pt x="28" y="199"/>
                </a:cubicBezTo>
                <a:cubicBezTo>
                  <a:pt x="29" y="196"/>
                  <a:pt x="29" y="200"/>
                  <a:pt x="30" y="200"/>
                </a:cubicBezTo>
                <a:cubicBezTo>
                  <a:pt x="30" y="197"/>
                  <a:pt x="29" y="196"/>
                  <a:pt x="29" y="193"/>
                </a:cubicBezTo>
                <a:cubicBezTo>
                  <a:pt x="30" y="189"/>
                  <a:pt x="30" y="183"/>
                  <a:pt x="29" y="180"/>
                </a:cubicBezTo>
                <a:cubicBezTo>
                  <a:pt x="29" y="178"/>
                  <a:pt x="30" y="177"/>
                  <a:pt x="30" y="176"/>
                </a:cubicBezTo>
                <a:cubicBezTo>
                  <a:pt x="28" y="162"/>
                  <a:pt x="29" y="146"/>
                  <a:pt x="32" y="130"/>
                </a:cubicBezTo>
                <a:cubicBezTo>
                  <a:pt x="32" y="127"/>
                  <a:pt x="32" y="125"/>
                  <a:pt x="31" y="123"/>
                </a:cubicBezTo>
                <a:cubicBezTo>
                  <a:pt x="32" y="119"/>
                  <a:pt x="33" y="116"/>
                  <a:pt x="34" y="111"/>
                </a:cubicBezTo>
                <a:cubicBezTo>
                  <a:pt x="36" y="112"/>
                  <a:pt x="36" y="112"/>
                  <a:pt x="36" y="112"/>
                </a:cubicBezTo>
                <a:cubicBezTo>
                  <a:pt x="36" y="108"/>
                  <a:pt x="34" y="102"/>
                  <a:pt x="37" y="99"/>
                </a:cubicBezTo>
                <a:cubicBezTo>
                  <a:pt x="39" y="100"/>
                  <a:pt x="36" y="104"/>
                  <a:pt x="36" y="106"/>
                </a:cubicBezTo>
                <a:cubicBezTo>
                  <a:pt x="36" y="108"/>
                  <a:pt x="38" y="108"/>
                  <a:pt x="38" y="112"/>
                </a:cubicBezTo>
                <a:cubicBezTo>
                  <a:pt x="38" y="111"/>
                  <a:pt x="39" y="110"/>
                  <a:pt x="39" y="108"/>
                </a:cubicBezTo>
                <a:cubicBezTo>
                  <a:pt x="40" y="111"/>
                  <a:pt x="43" y="110"/>
                  <a:pt x="44" y="112"/>
                </a:cubicBezTo>
                <a:cubicBezTo>
                  <a:pt x="46" y="116"/>
                  <a:pt x="43" y="121"/>
                  <a:pt x="44" y="126"/>
                </a:cubicBezTo>
                <a:cubicBezTo>
                  <a:pt x="44" y="127"/>
                  <a:pt x="43" y="130"/>
                  <a:pt x="42" y="129"/>
                </a:cubicBezTo>
                <a:cubicBezTo>
                  <a:pt x="42" y="131"/>
                  <a:pt x="42" y="132"/>
                  <a:pt x="43" y="133"/>
                </a:cubicBezTo>
                <a:cubicBezTo>
                  <a:pt x="44" y="133"/>
                  <a:pt x="44" y="132"/>
                  <a:pt x="44" y="130"/>
                </a:cubicBezTo>
                <a:cubicBezTo>
                  <a:pt x="45" y="132"/>
                  <a:pt x="44" y="139"/>
                  <a:pt x="43" y="141"/>
                </a:cubicBezTo>
                <a:cubicBezTo>
                  <a:pt x="41" y="140"/>
                  <a:pt x="41" y="141"/>
                  <a:pt x="40" y="142"/>
                </a:cubicBezTo>
                <a:cubicBezTo>
                  <a:pt x="40" y="144"/>
                  <a:pt x="42" y="145"/>
                  <a:pt x="40" y="148"/>
                </a:cubicBezTo>
                <a:cubicBezTo>
                  <a:pt x="41" y="148"/>
                  <a:pt x="41" y="148"/>
                  <a:pt x="41" y="149"/>
                </a:cubicBezTo>
                <a:cubicBezTo>
                  <a:pt x="43" y="149"/>
                  <a:pt x="41" y="141"/>
                  <a:pt x="43" y="142"/>
                </a:cubicBezTo>
                <a:cubicBezTo>
                  <a:pt x="43" y="146"/>
                  <a:pt x="43" y="151"/>
                  <a:pt x="42" y="154"/>
                </a:cubicBezTo>
                <a:cubicBezTo>
                  <a:pt x="42" y="157"/>
                  <a:pt x="44" y="154"/>
                  <a:pt x="44" y="156"/>
                </a:cubicBezTo>
                <a:cubicBezTo>
                  <a:pt x="45" y="153"/>
                  <a:pt x="44" y="150"/>
                  <a:pt x="45" y="148"/>
                </a:cubicBezTo>
                <a:cubicBezTo>
                  <a:pt x="46" y="149"/>
                  <a:pt x="47" y="149"/>
                  <a:pt x="47" y="150"/>
                </a:cubicBezTo>
                <a:cubicBezTo>
                  <a:pt x="48" y="150"/>
                  <a:pt x="49" y="149"/>
                  <a:pt x="50" y="148"/>
                </a:cubicBezTo>
                <a:cubicBezTo>
                  <a:pt x="49" y="144"/>
                  <a:pt x="48" y="149"/>
                  <a:pt x="46" y="148"/>
                </a:cubicBezTo>
                <a:cubicBezTo>
                  <a:pt x="47" y="146"/>
                  <a:pt x="46" y="146"/>
                  <a:pt x="45" y="146"/>
                </a:cubicBezTo>
                <a:cubicBezTo>
                  <a:pt x="45" y="143"/>
                  <a:pt x="46" y="143"/>
                  <a:pt x="46" y="141"/>
                </a:cubicBezTo>
                <a:cubicBezTo>
                  <a:pt x="47" y="141"/>
                  <a:pt x="46" y="143"/>
                  <a:pt x="46" y="144"/>
                </a:cubicBezTo>
                <a:cubicBezTo>
                  <a:pt x="49" y="143"/>
                  <a:pt x="46" y="139"/>
                  <a:pt x="46" y="138"/>
                </a:cubicBezTo>
                <a:cubicBezTo>
                  <a:pt x="46" y="134"/>
                  <a:pt x="48" y="133"/>
                  <a:pt x="49" y="131"/>
                </a:cubicBezTo>
                <a:cubicBezTo>
                  <a:pt x="49" y="129"/>
                  <a:pt x="46" y="131"/>
                  <a:pt x="47" y="127"/>
                </a:cubicBezTo>
                <a:cubicBezTo>
                  <a:pt x="48" y="126"/>
                  <a:pt x="49" y="125"/>
                  <a:pt x="50" y="125"/>
                </a:cubicBezTo>
                <a:cubicBezTo>
                  <a:pt x="50" y="123"/>
                  <a:pt x="49" y="123"/>
                  <a:pt x="48" y="121"/>
                </a:cubicBezTo>
                <a:cubicBezTo>
                  <a:pt x="49" y="112"/>
                  <a:pt x="52" y="100"/>
                  <a:pt x="54" y="89"/>
                </a:cubicBezTo>
                <a:cubicBezTo>
                  <a:pt x="54" y="87"/>
                  <a:pt x="52" y="88"/>
                  <a:pt x="52" y="86"/>
                </a:cubicBezTo>
                <a:cubicBezTo>
                  <a:pt x="51" y="86"/>
                  <a:pt x="51" y="88"/>
                  <a:pt x="50" y="89"/>
                </a:cubicBezTo>
                <a:cubicBezTo>
                  <a:pt x="49" y="86"/>
                  <a:pt x="46" y="90"/>
                  <a:pt x="45" y="90"/>
                </a:cubicBezTo>
                <a:cubicBezTo>
                  <a:pt x="45" y="88"/>
                  <a:pt x="45" y="88"/>
                  <a:pt x="45" y="88"/>
                </a:cubicBezTo>
                <a:cubicBezTo>
                  <a:pt x="45" y="86"/>
                  <a:pt x="45" y="86"/>
                  <a:pt x="45" y="86"/>
                </a:cubicBezTo>
                <a:cubicBezTo>
                  <a:pt x="47" y="88"/>
                  <a:pt x="49" y="88"/>
                  <a:pt x="50" y="84"/>
                </a:cubicBezTo>
                <a:cubicBezTo>
                  <a:pt x="48" y="83"/>
                  <a:pt x="48" y="87"/>
                  <a:pt x="46" y="85"/>
                </a:cubicBezTo>
                <a:cubicBezTo>
                  <a:pt x="49" y="82"/>
                  <a:pt x="48" y="79"/>
                  <a:pt x="48" y="76"/>
                </a:cubicBezTo>
                <a:cubicBezTo>
                  <a:pt x="46" y="77"/>
                  <a:pt x="47" y="79"/>
                  <a:pt x="46" y="81"/>
                </a:cubicBezTo>
                <a:cubicBezTo>
                  <a:pt x="45" y="85"/>
                  <a:pt x="44" y="87"/>
                  <a:pt x="42" y="90"/>
                </a:cubicBezTo>
                <a:cubicBezTo>
                  <a:pt x="42" y="88"/>
                  <a:pt x="40" y="85"/>
                  <a:pt x="39" y="89"/>
                </a:cubicBezTo>
                <a:cubicBezTo>
                  <a:pt x="39" y="86"/>
                  <a:pt x="38" y="82"/>
                  <a:pt x="38" y="79"/>
                </a:cubicBezTo>
                <a:cubicBezTo>
                  <a:pt x="38" y="77"/>
                  <a:pt x="39" y="78"/>
                  <a:pt x="40" y="76"/>
                </a:cubicBezTo>
                <a:cubicBezTo>
                  <a:pt x="41" y="73"/>
                  <a:pt x="40" y="71"/>
                  <a:pt x="41" y="68"/>
                </a:cubicBezTo>
                <a:cubicBezTo>
                  <a:pt x="41" y="66"/>
                  <a:pt x="42" y="66"/>
                  <a:pt x="42" y="65"/>
                </a:cubicBezTo>
                <a:cubicBezTo>
                  <a:pt x="43" y="63"/>
                  <a:pt x="43" y="62"/>
                  <a:pt x="43" y="60"/>
                </a:cubicBezTo>
                <a:cubicBezTo>
                  <a:pt x="43" y="58"/>
                  <a:pt x="44" y="57"/>
                  <a:pt x="44" y="55"/>
                </a:cubicBezTo>
                <a:cubicBezTo>
                  <a:pt x="46" y="51"/>
                  <a:pt x="48" y="46"/>
                  <a:pt x="50" y="40"/>
                </a:cubicBezTo>
                <a:cubicBezTo>
                  <a:pt x="51" y="37"/>
                  <a:pt x="52" y="35"/>
                  <a:pt x="53" y="32"/>
                </a:cubicBezTo>
                <a:cubicBezTo>
                  <a:pt x="54" y="31"/>
                  <a:pt x="54" y="30"/>
                  <a:pt x="55" y="29"/>
                </a:cubicBezTo>
                <a:cubicBezTo>
                  <a:pt x="56" y="28"/>
                  <a:pt x="56" y="27"/>
                  <a:pt x="57" y="26"/>
                </a:cubicBezTo>
                <a:cubicBezTo>
                  <a:pt x="58" y="24"/>
                  <a:pt x="61" y="22"/>
                  <a:pt x="60" y="19"/>
                </a:cubicBezTo>
                <a:cubicBezTo>
                  <a:pt x="62" y="16"/>
                  <a:pt x="63" y="18"/>
                  <a:pt x="64" y="17"/>
                </a:cubicBezTo>
                <a:cubicBezTo>
                  <a:pt x="66" y="15"/>
                  <a:pt x="66" y="15"/>
                  <a:pt x="65" y="14"/>
                </a:cubicBezTo>
                <a:cubicBezTo>
                  <a:pt x="68" y="11"/>
                  <a:pt x="68" y="14"/>
                  <a:pt x="70" y="12"/>
                </a:cubicBezTo>
                <a:cubicBezTo>
                  <a:pt x="71" y="12"/>
                  <a:pt x="72" y="11"/>
                  <a:pt x="72" y="11"/>
                </a:cubicBezTo>
                <a:cubicBezTo>
                  <a:pt x="73" y="10"/>
                  <a:pt x="74" y="9"/>
                  <a:pt x="74" y="9"/>
                </a:cubicBezTo>
                <a:cubicBezTo>
                  <a:pt x="75" y="8"/>
                  <a:pt x="77" y="8"/>
                  <a:pt x="78" y="8"/>
                </a:cubicBezTo>
                <a:cubicBezTo>
                  <a:pt x="80" y="7"/>
                  <a:pt x="79" y="6"/>
                  <a:pt x="79" y="6"/>
                </a:cubicBezTo>
                <a:cubicBezTo>
                  <a:pt x="80" y="6"/>
                  <a:pt x="81" y="6"/>
                  <a:pt x="82" y="6"/>
                </a:cubicBezTo>
                <a:cubicBezTo>
                  <a:pt x="83" y="6"/>
                  <a:pt x="84" y="6"/>
                  <a:pt x="86" y="6"/>
                </a:cubicBezTo>
                <a:cubicBezTo>
                  <a:pt x="88" y="6"/>
                  <a:pt x="91" y="7"/>
                  <a:pt x="94" y="7"/>
                </a:cubicBezTo>
                <a:cubicBezTo>
                  <a:pt x="95" y="7"/>
                  <a:pt x="96" y="6"/>
                  <a:pt x="96" y="5"/>
                </a:cubicBezTo>
                <a:cubicBezTo>
                  <a:pt x="100" y="6"/>
                  <a:pt x="105" y="7"/>
                  <a:pt x="110" y="8"/>
                </a:cubicBezTo>
                <a:cubicBezTo>
                  <a:pt x="112" y="8"/>
                  <a:pt x="113" y="9"/>
                  <a:pt x="115" y="9"/>
                </a:cubicBezTo>
                <a:cubicBezTo>
                  <a:pt x="116" y="9"/>
                  <a:pt x="117" y="9"/>
                  <a:pt x="118" y="9"/>
                </a:cubicBezTo>
                <a:cubicBezTo>
                  <a:pt x="120" y="9"/>
                  <a:pt x="123" y="10"/>
                  <a:pt x="125" y="10"/>
                </a:cubicBezTo>
                <a:cubicBezTo>
                  <a:pt x="135" y="11"/>
                  <a:pt x="146" y="11"/>
                  <a:pt x="155" y="11"/>
                </a:cubicBezTo>
                <a:cubicBezTo>
                  <a:pt x="158" y="11"/>
                  <a:pt x="160" y="10"/>
                  <a:pt x="163" y="10"/>
                </a:cubicBezTo>
                <a:cubicBezTo>
                  <a:pt x="169" y="10"/>
                  <a:pt x="175" y="11"/>
                  <a:pt x="180" y="10"/>
                </a:cubicBezTo>
                <a:cubicBezTo>
                  <a:pt x="175" y="9"/>
                  <a:pt x="177" y="8"/>
                  <a:pt x="182" y="8"/>
                </a:cubicBezTo>
                <a:cubicBezTo>
                  <a:pt x="179" y="8"/>
                  <a:pt x="202" y="9"/>
                  <a:pt x="210" y="10"/>
                </a:cubicBezTo>
                <a:cubicBezTo>
                  <a:pt x="212" y="10"/>
                  <a:pt x="212" y="10"/>
                  <a:pt x="213" y="10"/>
                </a:cubicBezTo>
                <a:cubicBezTo>
                  <a:pt x="215" y="11"/>
                  <a:pt x="218" y="10"/>
                  <a:pt x="220" y="10"/>
                </a:cubicBezTo>
                <a:cubicBezTo>
                  <a:pt x="222" y="11"/>
                  <a:pt x="224" y="11"/>
                  <a:pt x="225" y="11"/>
                </a:cubicBezTo>
                <a:cubicBezTo>
                  <a:pt x="228" y="11"/>
                  <a:pt x="229" y="10"/>
                  <a:pt x="234" y="11"/>
                </a:cubicBezTo>
                <a:cubicBezTo>
                  <a:pt x="235" y="11"/>
                  <a:pt x="237" y="12"/>
                  <a:pt x="237" y="12"/>
                </a:cubicBezTo>
                <a:cubicBezTo>
                  <a:pt x="239" y="12"/>
                  <a:pt x="241" y="11"/>
                  <a:pt x="242" y="11"/>
                </a:cubicBezTo>
                <a:cubicBezTo>
                  <a:pt x="243" y="11"/>
                  <a:pt x="244" y="12"/>
                  <a:pt x="245" y="12"/>
                </a:cubicBezTo>
                <a:cubicBezTo>
                  <a:pt x="248" y="12"/>
                  <a:pt x="251" y="12"/>
                  <a:pt x="253" y="12"/>
                </a:cubicBezTo>
                <a:cubicBezTo>
                  <a:pt x="256" y="12"/>
                  <a:pt x="267" y="14"/>
                  <a:pt x="271" y="15"/>
                </a:cubicBezTo>
                <a:cubicBezTo>
                  <a:pt x="272" y="15"/>
                  <a:pt x="272" y="13"/>
                  <a:pt x="274" y="14"/>
                </a:cubicBezTo>
                <a:cubicBezTo>
                  <a:pt x="274" y="15"/>
                  <a:pt x="273" y="15"/>
                  <a:pt x="273" y="15"/>
                </a:cubicBezTo>
                <a:cubicBezTo>
                  <a:pt x="274" y="16"/>
                  <a:pt x="275" y="15"/>
                  <a:pt x="277" y="16"/>
                </a:cubicBezTo>
                <a:cubicBezTo>
                  <a:pt x="277" y="15"/>
                  <a:pt x="277" y="15"/>
                  <a:pt x="276" y="14"/>
                </a:cubicBezTo>
                <a:cubicBezTo>
                  <a:pt x="277" y="13"/>
                  <a:pt x="279" y="15"/>
                  <a:pt x="278" y="16"/>
                </a:cubicBezTo>
                <a:cubicBezTo>
                  <a:pt x="281" y="16"/>
                  <a:pt x="282" y="16"/>
                  <a:pt x="284" y="17"/>
                </a:cubicBezTo>
                <a:cubicBezTo>
                  <a:pt x="285" y="17"/>
                  <a:pt x="290" y="17"/>
                  <a:pt x="292" y="17"/>
                </a:cubicBezTo>
                <a:cubicBezTo>
                  <a:pt x="294" y="18"/>
                  <a:pt x="296" y="19"/>
                  <a:pt x="298" y="20"/>
                </a:cubicBezTo>
                <a:cubicBezTo>
                  <a:pt x="301" y="21"/>
                  <a:pt x="305" y="22"/>
                  <a:pt x="309" y="23"/>
                </a:cubicBezTo>
                <a:cubicBezTo>
                  <a:pt x="313" y="25"/>
                  <a:pt x="317" y="27"/>
                  <a:pt x="320" y="28"/>
                </a:cubicBezTo>
                <a:cubicBezTo>
                  <a:pt x="322" y="30"/>
                  <a:pt x="327" y="31"/>
                  <a:pt x="330" y="34"/>
                </a:cubicBezTo>
                <a:cubicBezTo>
                  <a:pt x="332" y="35"/>
                  <a:pt x="331" y="36"/>
                  <a:pt x="333" y="37"/>
                </a:cubicBezTo>
                <a:cubicBezTo>
                  <a:pt x="336" y="41"/>
                  <a:pt x="340" y="44"/>
                  <a:pt x="342" y="47"/>
                </a:cubicBezTo>
                <a:cubicBezTo>
                  <a:pt x="343" y="49"/>
                  <a:pt x="344" y="50"/>
                  <a:pt x="344" y="52"/>
                </a:cubicBezTo>
                <a:cubicBezTo>
                  <a:pt x="345" y="53"/>
                  <a:pt x="345" y="55"/>
                  <a:pt x="345" y="56"/>
                </a:cubicBezTo>
                <a:cubicBezTo>
                  <a:pt x="347" y="59"/>
                  <a:pt x="347" y="65"/>
                  <a:pt x="348" y="67"/>
                </a:cubicBezTo>
                <a:cubicBezTo>
                  <a:pt x="348" y="68"/>
                  <a:pt x="348" y="69"/>
                  <a:pt x="349" y="70"/>
                </a:cubicBezTo>
                <a:cubicBezTo>
                  <a:pt x="349" y="71"/>
                  <a:pt x="349" y="72"/>
                  <a:pt x="349" y="72"/>
                </a:cubicBezTo>
                <a:cubicBezTo>
                  <a:pt x="349" y="75"/>
                  <a:pt x="349" y="75"/>
                  <a:pt x="349" y="78"/>
                </a:cubicBezTo>
                <a:cubicBezTo>
                  <a:pt x="348" y="79"/>
                  <a:pt x="348" y="80"/>
                  <a:pt x="348" y="81"/>
                </a:cubicBezTo>
                <a:cubicBezTo>
                  <a:pt x="348" y="82"/>
                  <a:pt x="348" y="83"/>
                  <a:pt x="348" y="85"/>
                </a:cubicBezTo>
                <a:cubicBezTo>
                  <a:pt x="348" y="85"/>
                  <a:pt x="348" y="86"/>
                  <a:pt x="348" y="86"/>
                </a:cubicBezTo>
                <a:cubicBezTo>
                  <a:pt x="348" y="87"/>
                  <a:pt x="348" y="87"/>
                  <a:pt x="348" y="87"/>
                </a:cubicBezTo>
                <a:cubicBezTo>
                  <a:pt x="347" y="87"/>
                  <a:pt x="347" y="87"/>
                  <a:pt x="347" y="87"/>
                </a:cubicBezTo>
                <a:cubicBezTo>
                  <a:pt x="347" y="89"/>
                  <a:pt x="347" y="89"/>
                  <a:pt x="347" y="89"/>
                </a:cubicBezTo>
                <a:cubicBezTo>
                  <a:pt x="347" y="89"/>
                  <a:pt x="346" y="89"/>
                  <a:pt x="346" y="90"/>
                </a:cubicBezTo>
                <a:cubicBezTo>
                  <a:pt x="346" y="90"/>
                  <a:pt x="346" y="90"/>
                  <a:pt x="346" y="90"/>
                </a:cubicBezTo>
                <a:cubicBezTo>
                  <a:pt x="346" y="90"/>
                  <a:pt x="346" y="90"/>
                  <a:pt x="346" y="90"/>
                </a:cubicBezTo>
                <a:cubicBezTo>
                  <a:pt x="346" y="91"/>
                  <a:pt x="346" y="91"/>
                  <a:pt x="346" y="91"/>
                </a:cubicBezTo>
                <a:cubicBezTo>
                  <a:pt x="346" y="91"/>
                  <a:pt x="346" y="91"/>
                  <a:pt x="346" y="91"/>
                </a:cubicBezTo>
                <a:cubicBezTo>
                  <a:pt x="345" y="92"/>
                  <a:pt x="345" y="92"/>
                  <a:pt x="345" y="92"/>
                </a:cubicBezTo>
                <a:cubicBezTo>
                  <a:pt x="345" y="93"/>
                  <a:pt x="345" y="93"/>
                  <a:pt x="345" y="93"/>
                </a:cubicBezTo>
                <a:cubicBezTo>
                  <a:pt x="344" y="96"/>
                  <a:pt x="342" y="102"/>
                  <a:pt x="338" y="106"/>
                </a:cubicBezTo>
                <a:cubicBezTo>
                  <a:pt x="335" y="111"/>
                  <a:pt x="330" y="115"/>
                  <a:pt x="326" y="116"/>
                </a:cubicBezTo>
                <a:cubicBezTo>
                  <a:pt x="326" y="117"/>
                  <a:pt x="323" y="119"/>
                  <a:pt x="320" y="121"/>
                </a:cubicBezTo>
                <a:cubicBezTo>
                  <a:pt x="317" y="123"/>
                  <a:pt x="313" y="124"/>
                  <a:pt x="309" y="126"/>
                </a:cubicBezTo>
                <a:cubicBezTo>
                  <a:pt x="308" y="126"/>
                  <a:pt x="305" y="126"/>
                  <a:pt x="303" y="127"/>
                </a:cubicBezTo>
                <a:cubicBezTo>
                  <a:pt x="291" y="130"/>
                  <a:pt x="279" y="133"/>
                  <a:pt x="269" y="133"/>
                </a:cubicBezTo>
                <a:cubicBezTo>
                  <a:pt x="267" y="133"/>
                  <a:pt x="265" y="131"/>
                  <a:pt x="263" y="133"/>
                </a:cubicBezTo>
                <a:cubicBezTo>
                  <a:pt x="263" y="133"/>
                  <a:pt x="265" y="133"/>
                  <a:pt x="266" y="133"/>
                </a:cubicBezTo>
                <a:cubicBezTo>
                  <a:pt x="264" y="134"/>
                  <a:pt x="254" y="135"/>
                  <a:pt x="255" y="132"/>
                </a:cubicBezTo>
                <a:cubicBezTo>
                  <a:pt x="254" y="134"/>
                  <a:pt x="252" y="133"/>
                  <a:pt x="249" y="134"/>
                </a:cubicBezTo>
                <a:cubicBezTo>
                  <a:pt x="247" y="134"/>
                  <a:pt x="244" y="136"/>
                  <a:pt x="239" y="135"/>
                </a:cubicBezTo>
                <a:cubicBezTo>
                  <a:pt x="239" y="134"/>
                  <a:pt x="241" y="134"/>
                  <a:pt x="242" y="134"/>
                </a:cubicBezTo>
                <a:cubicBezTo>
                  <a:pt x="242" y="133"/>
                  <a:pt x="240" y="131"/>
                  <a:pt x="244" y="132"/>
                </a:cubicBezTo>
                <a:cubicBezTo>
                  <a:pt x="243" y="130"/>
                  <a:pt x="241" y="132"/>
                  <a:pt x="239" y="132"/>
                </a:cubicBezTo>
                <a:cubicBezTo>
                  <a:pt x="240" y="131"/>
                  <a:pt x="241" y="130"/>
                  <a:pt x="241" y="129"/>
                </a:cubicBezTo>
                <a:cubicBezTo>
                  <a:pt x="238" y="129"/>
                  <a:pt x="238" y="130"/>
                  <a:pt x="235" y="130"/>
                </a:cubicBezTo>
                <a:cubicBezTo>
                  <a:pt x="237" y="128"/>
                  <a:pt x="233" y="127"/>
                  <a:pt x="231" y="128"/>
                </a:cubicBezTo>
                <a:cubicBezTo>
                  <a:pt x="232" y="130"/>
                  <a:pt x="236" y="130"/>
                  <a:pt x="236" y="133"/>
                </a:cubicBezTo>
                <a:cubicBezTo>
                  <a:pt x="235" y="134"/>
                  <a:pt x="232" y="134"/>
                  <a:pt x="231" y="135"/>
                </a:cubicBezTo>
                <a:cubicBezTo>
                  <a:pt x="230" y="134"/>
                  <a:pt x="230" y="133"/>
                  <a:pt x="228" y="132"/>
                </a:cubicBezTo>
                <a:cubicBezTo>
                  <a:pt x="225" y="132"/>
                  <a:pt x="226" y="135"/>
                  <a:pt x="229" y="135"/>
                </a:cubicBezTo>
                <a:cubicBezTo>
                  <a:pt x="225" y="137"/>
                  <a:pt x="223" y="133"/>
                  <a:pt x="222" y="131"/>
                </a:cubicBezTo>
                <a:cubicBezTo>
                  <a:pt x="220" y="132"/>
                  <a:pt x="216" y="132"/>
                  <a:pt x="217" y="135"/>
                </a:cubicBezTo>
                <a:cubicBezTo>
                  <a:pt x="216" y="135"/>
                  <a:pt x="214" y="135"/>
                  <a:pt x="214" y="136"/>
                </a:cubicBezTo>
                <a:cubicBezTo>
                  <a:pt x="212" y="134"/>
                  <a:pt x="207" y="134"/>
                  <a:pt x="207" y="132"/>
                </a:cubicBezTo>
                <a:cubicBezTo>
                  <a:pt x="210" y="132"/>
                  <a:pt x="212" y="132"/>
                  <a:pt x="211" y="134"/>
                </a:cubicBezTo>
                <a:cubicBezTo>
                  <a:pt x="216" y="135"/>
                  <a:pt x="216" y="135"/>
                  <a:pt x="216" y="135"/>
                </a:cubicBezTo>
                <a:cubicBezTo>
                  <a:pt x="217" y="132"/>
                  <a:pt x="211" y="134"/>
                  <a:pt x="212" y="131"/>
                </a:cubicBezTo>
                <a:cubicBezTo>
                  <a:pt x="215" y="131"/>
                  <a:pt x="215" y="131"/>
                  <a:pt x="217" y="132"/>
                </a:cubicBezTo>
                <a:cubicBezTo>
                  <a:pt x="217" y="130"/>
                  <a:pt x="213" y="130"/>
                  <a:pt x="213" y="128"/>
                </a:cubicBezTo>
                <a:cubicBezTo>
                  <a:pt x="210" y="128"/>
                  <a:pt x="208" y="130"/>
                  <a:pt x="206" y="128"/>
                </a:cubicBezTo>
                <a:cubicBezTo>
                  <a:pt x="206" y="126"/>
                  <a:pt x="213" y="124"/>
                  <a:pt x="212" y="123"/>
                </a:cubicBezTo>
                <a:cubicBezTo>
                  <a:pt x="214" y="122"/>
                  <a:pt x="217" y="124"/>
                  <a:pt x="221" y="123"/>
                </a:cubicBezTo>
                <a:cubicBezTo>
                  <a:pt x="219" y="124"/>
                  <a:pt x="221" y="124"/>
                  <a:pt x="221" y="125"/>
                </a:cubicBezTo>
                <a:cubicBezTo>
                  <a:pt x="225" y="126"/>
                  <a:pt x="223" y="121"/>
                  <a:pt x="228" y="122"/>
                </a:cubicBezTo>
                <a:cubicBezTo>
                  <a:pt x="230" y="122"/>
                  <a:pt x="229" y="122"/>
                  <a:pt x="229" y="123"/>
                </a:cubicBezTo>
                <a:cubicBezTo>
                  <a:pt x="231" y="124"/>
                  <a:pt x="230" y="122"/>
                  <a:pt x="232" y="122"/>
                </a:cubicBezTo>
                <a:cubicBezTo>
                  <a:pt x="236" y="121"/>
                  <a:pt x="236" y="124"/>
                  <a:pt x="240" y="123"/>
                </a:cubicBezTo>
                <a:cubicBezTo>
                  <a:pt x="243" y="123"/>
                  <a:pt x="238" y="122"/>
                  <a:pt x="239" y="120"/>
                </a:cubicBezTo>
                <a:cubicBezTo>
                  <a:pt x="239" y="121"/>
                  <a:pt x="244" y="120"/>
                  <a:pt x="244" y="122"/>
                </a:cubicBezTo>
                <a:cubicBezTo>
                  <a:pt x="246" y="121"/>
                  <a:pt x="243" y="120"/>
                  <a:pt x="242" y="120"/>
                </a:cubicBezTo>
                <a:cubicBezTo>
                  <a:pt x="244" y="119"/>
                  <a:pt x="249" y="120"/>
                  <a:pt x="252" y="119"/>
                </a:cubicBezTo>
                <a:cubicBezTo>
                  <a:pt x="250" y="117"/>
                  <a:pt x="248" y="120"/>
                  <a:pt x="246" y="119"/>
                </a:cubicBezTo>
                <a:cubicBezTo>
                  <a:pt x="245" y="118"/>
                  <a:pt x="242" y="118"/>
                  <a:pt x="244" y="116"/>
                </a:cubicBezTo>
                <a:cubicBezTo>
                  <a:pt x="240" y="115"/>
                  <a:pt x="240" y="118"/>
                  <a:pt x="236" y="117"/>
                </a:cubicBezTo>
                <a:cubicBezTo>
                  <a:pt x="233" y="117"/>
                  <a:pt x="235" y="116"/>
                  <a:pt x="231" y="117"/>
                </a:cubicBezTo>
                <a:cubicBezTo>
                  <a:pt x="229" y="117"/>
                  <a:pt x="228" y="117"/>
                  <a:pt x="226" y="118"/>
                </a:cubicBezTo>
                <a:cubicBezTo>
                  <a:pt x="224" y="117"/>
                  <a:pt x="222" y="116"/>
                  <a:pt x="220" y="115"/>
                </a:cubicBezTo>
                <a:cubicBezTo>
                  <a:pt x="216" y="116"/>
                  <a:pt x="222" y="116"/>
                  <a:pt x="220" y="117"/>
                </a:cubicBezTo>
                <a:cubicBezTo>
                  <a:pt x="216" y="119"/>
                  <a:pt x="208" y="115"/>
                  <a:pt x="207" y="118"/>
                </a:cubicBezTo>
                <a:cubicBezTo>
                  <a:pt x="205" y="117"/>
                  <a:pt x="203" y="116"/>
                  <a:pt x="200" y="116"/>
                </a:cubicBezTo>
                <a:cubicBezTo>
                  <a:pt x="202" y="113"/>
                  <a:pt x="205" y="118"/>
                  <a:pt x="208" y="116"/>
                </a:cubicBezTo>
                <a:cubicBezTo>
                  <a:pt x="205" y="113"/>
                  <a:pt x="200" y="111"/>
                  <a:pt x="197" y="109"/>
                </a:cubicBezTo>
                <a:cubicBezTo>
                  <a:pt x="193" y="111"/>
                  <a:pt x="199" y="112"/>
                  <a:pt x="201" y="113"/>
                </a:cubicBezTo>
                <a:cubicBezTo>
                  <a:pt x="201" y="115"/>
                  <a:pt x="194" y="112"/>
                  <a:pt x="195" y="116"/>
                </a:cubicBezTo>
                <a:cubicBezTo>
                  <a:pt x="193" y="116"/>
                  <a:pt x="192" y="115"/>
                  <a:pt x="192" y="115"/>
                </a:cubicBezTo>
                <a:cubicBezTo>
                  <a:pt x="190" y="116"/>
                  <a:pt x="186" y="115"/>
                  <a:pt x="181" y="115"/>
                </a:cubicBezTo>
                <a:cubicBezTo>
                  <a:pt x="182" y="113"/>
                  <a:pt x="186" y="115"/>
                  <a:pt x="185" y="113"/>
                </a:cubicBezTo>
                <a:cubicBezTo>
                  <a:pt x="183" y="112"/>
                  <a:pt x="181" y="112"/>
                  <a:pt x="179" y="111"/>
                </a:cubicBezTo>
                <a:cubicBezTo>
                  <a:pt x="176" y="111"/>
                  <a:pt x="177" y="113"/>
                  <a:pt x="177" y="114"/>
                </a:cubicBezTo>
                <a:cubicBezTo>
                  <a:pt x="174" y="114"/>
                  <a:pt x="169" y="114"/>
                  <a:pt x="169" y="113"/>
                </a:cubicBezTo>
                <a:cubicBezTo>
                  <a:pt x="169" y="110"/>
                  <a:pt x="173" y="114"/>
                  <a:pt x="175" y="112"/>
                </a:cubicBezTo>
                <a:cubicBezTo>
                  <a:pt x="172" y="109"/>
                  <a:pt x="169" y="112"/>
                  <a:pt x="166" y="110"/>
                </a:cubicBezTo>
                <a:cubicBezTo>
                  <a:pt x="166" y="112"/>
                  <a:pt x="167" y="112"/>
                  <a:pt x="167" y="113"/>
                </a:cubicBezTo>
                <a:cubicBezTo>
                  <a:pt x="158" y="112"/>
                  <a:pt x="158" y="112"/>
                  <a:pt x="158" y="112"/>
                </a:cubicBezTo>
                <a:cubicBezTo>
                  <a:pt x="157" y="111"/>
                  <a:pt x="159" y="111"/>
                  <a:pt x="160" y="112"/>
                </a:cubicBezTo>
                <a:cubicBezTo>
                  <a:pt x="162" y="112"/>
                  <a:pt x="165" y="112"/>
                  <a:pt x="164" y="111"/>
                </a:cubicBezTo>
                <a:cubicBezTo>
                  <a:pt x="163" y="110"/>
                  <a:pt x="161" y="110"/>
                  <a:pt x="159" y="110"/>
                </a:cubicBezTo>
                <a:cubicBezTo>
                  <a:pt x="158" y="110"/>
                  <a:pt x="156" y="110"/>
                  <a:pt x="154" y="110"/>
                </a:cubicBezTo>
                <a:cubicBezTo>
                  <a:pt x="159" y="113"/>
                  <a:pt x="150" y="110"/>
                  <a:pt x="147" y="110"/>
                </a:cubicBezTo>
                <a:cubicBezTo>
                  <a:pt x="145" y="109"/>
                  <a:pt x="151" y="110"/>
                  <a:pt x="153" y="110"/>
                </a:cubicBezTo>
                <a:cubicBezTo>
                  <a:pt x="151" y="108"/>
                  <a:pt x="146" y="109"/>
                  <a:pt x="145" y="109"/>
                </a:cubicBezTo>
                <a:cubicBezTo>
                  <a:pt x="142" y="107"/>
                  <a:pt x="135" y="105"/>
                  <a:pt x="134" y="107"/>
                </a:cubicBezTo>
                <a:cubicBezTo>
                  <a:pt x="135" y="109"/>
                  <a:pt x="139" y="108"/>
                  <a:pt x="142" y="109"/>
                </a:cubicBezTo>
                <a:cubicBezTo>
                  <a:pt x="143" y="110"/>
                  <a:pt x="139" y="109"/>
                  <a:pt x="138" y="109"/>
                </a:cubicBezTo>
                <a:cubicBezTo>
                  <a:pt x="135" y="108"/>
                  <a:pt x="132" y="108"/>
                  <a:pt x="132" y="109"/>
                </a:cubicBezTo>
                <a:cubicBezTo>
                  <a:pt x="126" y="107"/>
                  <a:pt x="124" y="107"/>
                  <a:pt x="118" y="106"/>
                </a:cubicBezTo>
                <a:cubicBezTo>
                  <a:pt x="118" y="105"/>
                  <a:pt x="117" y="105"/>
                  <a:pt x="117" y="105"/>
                </a:cubicBezTo>
                <a:cubicBezTo>
                  <a:pt x="117" y="105"/>
                  <a:pt x="117" y="105"/>
                  <a:pt x="117" y="105"/>
                </a:cubicBezTo>
                <a:cubicBezTo>
                  <a:pt x="117" y="105"/>
                  <a:pt x="117" y="105"/>
                  <a:pt x="117" y="105"/>
                </a:cubicBez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7" y="106"/>
                  <a:pt x="117" y="107"/>
                </a:cubicBezTo>
                <a:cubicBezTo>
                  <a:pt x="118" y="107"/>
                  <a:pt x="118" y="107"/>
                  <a:pt x="118" y="108"/>
                </a:cubicBezTo>
                <a:cubicBezTo>
                  <a:pt x="118" y="110"/>
                  <a:pt x="117" y="110"/>
                  <a:pt x="115" y="108"/>
                </a:cubicBezTo>
                <a:cubicBezTo>
                  <a:pt x="116" y="112"/>
                  <a:pt x="115" y="113"/>
                  <a:pt x="114" y="115"/>
                </a:cubicBezTo>
                <a:cubicBezTo>
                  <a:pt x="114" y="117"/>
                  <a:pt x="113" y="119"/>
                  <a:pt x="113" y="122"/>
                </a:cubicBezTo>
                <a:cubicBezTo>
                  <a:pt x="112" y="122"/>
                  <a:pt x="112" y="121"/>
                  <a:pt x="111" y="119"/>
                </a:cubicBezTo>
                <a:cubicBezTo>
                  <a:pt x="111" y="121"/>
                  <a:pt x="110" y="120"/>
                  <a:pt x="110" y="121"/>
                </a:cubicBezTo>
                <a:cubicBezTo>
                  <a:pt x="110" y="122"/>
                  <a:pt x="111" y="124"/>
                  <a:pt x="112" y="123"/>
                </a:cubicBezTo>
                <a:cubicBezTo>
                  <a:pt x="113" y="127"/>
                  <a:pt x="112" y="129"/>
                  <a:pt x="112" y="133"/>
                </a:cubicBezTo>
                <a:cubicBezTo>
                  <a:pt x="113" y="133"/>
                  <a:pt x="113" y="134"/>
                  <a:pt x="114" y="133"/>
                </a:cubicBezTo>
                <a:cubicBezTo>
                  <a:pt x="114" y="135"/>
                  <a:pt x="112" y="137"/>
                  <a:pt x="113" y="140"/>
                </a:cubicBezTo>
                <a:cubicBezTo>
                  <a:pt x="112" y="138"/>
                  <a:pt x="110" y="139"/>
                  <a:pt x="109" y="141"/>
                </a:cubicBezTo>
                <a:cubicBezTo>
                  <a:pt x="108" y="140"/>
                  <a:pt x="110" y="139"/>
                  <a:pt x="110" y="137"/>
                </a:cubicBezTo>
                <a:cubicBezTo>
                  <a:pt x="109" y="137"/>
                  <a:pt x="108" y="137"/>
                  <a:pt x="108" y="139"/>
                </a:cubicBezTo>
                <a:cubicBezTo>
                  <a:pt x="108" y="143"/>
                  <a:pt x="111" y="140"/>
                  <a:pt x="112" y="142"/>
                </a:cubicBezTo>
                <a:cubicBezTo>
                  <a:pt x="110" y="146"/>
                  <a:pt x="110" y="146"/>
                  <a:pt x="110" y="151"/>
                </a:cubicBezTo>
                <a:cubicBezTo>
                  <a:pt x="108" y="151"/>
                  <a:pt x="108" y="151"/>
                  <a:pt x="108" y="151"/>
                </a:cubicBezTo>
                <a:cubicBezTo>
                  <a:pt x="107" y="156"/>
                  <a:pt x="109" y="157"/>
                  <a:pt x="109" y="163"/>
                </a:cubicBezTo>
                <a:cubicBezTo>
                  <a:pt x="107" y="161"/>
                  <a:pt x="107" y="164"/>
                  <a:pt x="107" y="164"/>
                </a:cubicBezTo>
                <a:cubicBezTo>
                  <a:pt x="106" y="165"/>
                  <a:pt x="104" y="163"/>
                  <a:pt x="104" y="166"/>
                </a:cubicBezTo>
                <a:cubicBezTo>
                  <a:pt x="105" y="169"/>
                  <a:pt x="106" y="163"/>
                  <a:pt x="108" y="164"/>
                </a:cubicBezTo>
                <a:cubicBezTo>
                  <a:pt x="109" y="168"/>
                  <a:pt x="106" y="167"/>
                  <a:pt x="106" y="171"/>
                </a:cubicBezTo>
                <a:cubicBezTo>
                  <a:pt x="107" y="172"/>
                  <a:pt x="107" y="171"/>
                  <a:pt x="108" y="170"/>
                </a:cubicBezTo>
                <a:cubicBezTo>
                  <a:pt x="109" y="172"/>
                  <a:pt x="107" y="174"/>
                  <a:pt x="107" y="177"/>
                </a:cubicBezTo>
                <a:cubicBezTo>
                  <a:pt x="107" y="179"/>
                  <a:pt x="108" y="182"/>
                  <a:pt x="108" y="184"/>
                </a:cubicBezTo>
                <a:cubicBezTo>
                  <a:pt x="109" y="186"/>
                  <a:pt x="108" y="189"/>
                  <a:pt x="109" y="190"/>
                </a:cubicBezTo>
                <a:cubicBezTo>
                  <a:pt x="108" y="191"/>
                  <a:pt x="108" y="190"/>
                  <a:pt x="107" y="190"/>
                </a:cubicBezTo>
                <a:cubicBezTo>
                  <a:pt x="107" y="193"/>
                  <a:pt x="109" y="193"/>
                  <a:pt x="108" y="195"/>
                </a:cubicBezTo>
                <a:cubicBezTo>
                  <a:pt x="107" y="196"/>
                  <a:pt x="107" y="193"/>
                  <a:pt x="106" y="193"/>
                </a:cubicBezTo>
                <a:cubicBezTo>
                  <a:pt x="106" y="196"/>
                  <a:pt x="108" y="195"/>
                  <a:pt x="108" y="198"/>
                </a:cubicBezTo>
                <a:cubicBezTo>
                  <a:pt x="109" y="197"/>
                  <a:pt x="109" y="194"/>
                  <a:pt x="111" y="194"/>
                </a:cubicBezTo>
                <a:cubicBezTo>
                  <a:pt x="111" y="195"/>
                  <a:pt x="112" y="197"/>
                  <a:pt x="111" y="197"/>
                </a:cubicBezTo>
                <a:cubicBezTo>
                  <a:pt x="111" y="198"/>
                  <a:pt x="110" y="196"/>
                  <a:pt x="110" y="197"/>
                </a:cubicBezTo>
                <a:cubicBezTo>
                  <a:pt x="109" y="199"/>
                  <a:pt x="108" y="201"/>
                  <a:pt x="109" y="206"/>
                </a:cubicBezTo>
                <a:cubicBezTo>
                  <a:pt x="110" y="209"/>
                  <a:pt x="109" y="203"/>
                  <a:pt x="111" y="206"/>
                </a:cubicBezTo>
                <a:cubicBezTo>
                  <a:pt x="111" y="207"/>
                  <a:pt x="112" y="208"/>
                  <a:pt x="112" y="209"/>
                </a:cubicBezTo>
                <a:cubicBezTo>
                  <a:pt x="112" y="210"/>
                  <a:pt x="112" y="212"/>
                  <a:pt x="112" y="213"/>
                </a:cubicBezTo>
                <a:cubicBezTo>
                  <a:pt x="110" y="213"/>
                  <a:pt x="110" y="213"/>
                  <a:pt x="110" y="213"/>
                </a:cubicBezTo>
                <a:cubicBezTo>
                  <a:pt x="110" y="216"/>
                  <a:pt x="111" y="215"/>
                  <a:pt x="112" y="217"/>
                </a:cubicBezTo>
                <a:cubicBezTo>
                  <a:pt x="113" y="220"/>
                  <a:pt x="111" y="221"/>
                  <a:pt x="115" y="221"/>
                </a:cubicBezTo>
                <a:cubicBezTo>
                  <a:pt x="114" y="219"/>
                  <a:pt x="114" y="215"/>
                  <a:pt x="116" y="219"/>
                </a:cubicBezTo>
                <a:cubicBezTo>
                  <a:pt x="117" y="217"/>
                  <a:pt x="114" y="213"/>
                  <a:pt x="113" y="211"/>
                </a:cubicBezTo>
                <a:cubicBezTo>
                  <a:pt x="115" y="210"/>
                  <a:pt x="116" y="214"/>
                  <a:pt x="117" y="215"/>
                </a:cubicBezTo>
                <a:cubicBezTo>
                  <a:pt x="118" y="218"/>
                  <a:pt x="119" y="220"/>
                  <a:pt x="120" y="222"/>
                </a:cubicBezTo>
                <a:cubicBezTo>
                  <a:pt x="118" y="224"/>
                  <a:pt x="118" y="224"/>
                  <a:pt x="118" y="224"/>
                </a:cubicBezTo>
                <a:cubicBezTo>
                  <a:pt x="119" y="225"/>
                  <a:pt x="120" y="226"/>
                  <a:pt x="120" y="226"/>
                </a:cubicBezTo>
                <a:cubicBezTo>
                  <a:pt x="121" y="226"/>
                  <a:pt x="122" y="226"/>
                  <a:pt x="122" y="225"/>
                </a:cubicBezTo>
                <a:cubicBezTo>
                  <a:pt x="124" y="226"/>
                  <a:pt x="124" y="226"/>
                  <a:pt x="124" y="226"/>
                </a:cubicBezTo>
                <a:cubicBezTo>
                  <a:pt x="124" y="227"/>
                  <a:pt x="125" y="228"/>
                  <a:pt x="125" y="228"/>
                </a:cubicBezTo>
                <a:cubicBezTo>
                  <a:pt x="125" y="229"/>
                  <a:pt x="124" y="228"/>
                  <a:pt x="123" y="228"/>
                </a:cubicBezTo>
                <a:cubicBezTo>
                  <a:pt x="125" y="230"/>
                  <a:pt x="125" y="231"/>
                  <a:pt x="126" y="232"/>
                </a:cubicBezTo>
                <a:cubicBezTo>
                  <a:pt x="127" y="233"/>
                  <a:pt x="128" y="234"/>
                  <a:pt x="130" y="235"/>
                </a:cubicBezTo>
                <a:cubicBezTo>
                  <a:pt x="130" y="235"/>
                  <a:pt x="129" y="235"/>
                  <a:pt x="129" y="235"/>
                </a:cubicBezTo>
                <a:cubicBezTo>
                  <a:pt x="134" y="240"/>
                  <a:pt x="138" y="240"/>
                  <a:pt x="144" y="242"/>
                </a:cubicBezTo>
                <a:cubicBezTo>
                  <a:pt x="145" y="240"/>
                  <a:pt x="148" y="240"/>
                  <a:pt x="153" y="241"/>
                </a:cubicBezTo>
                <a:cubicBezTo>
                  <a:pt x="152" y="240"/>
                  <a:pt x="151" y="240"/>
                  <a:pt x="150" y="240"/>
                </a:cubicBezTo>
                <a:cubicBezTo>
                  <a:pt x="148" y="240"/>
                  <a:pt x="147" y="240"/>
                  <a:pt x="146" y="239"/>
                </a:cubicBezTo>
                <a:cubicBezTo>
                  <a:pt x="148" y="238"/>
                  <a:pt x="152" y="240"/>
                  <a:pt x="155" y="239"/>
                </a:cubicBezTo>
                <a:cubicBezTo>
                  <a:pt x="156" y="240"/>
                  <a:pt x="155" y="240"/>
                  <a:pt x="153" y="240"/>
                </a:cubicBezTo>
                <a:cubicBezTo>
                  <a:pt x="157" y="241"/>
                  <a:pt x="153" y="243"/>
                  <a:pt x="155" y="244"/>
                </a:cubicBezTo>
                <a:cubicBezTo>
                  <a:pt x="159" y="244"/>
                  <a:pt x="154" y="242"/>
                  <a:pt x="157" y="242"/>
                </a:cubicBezTo>
                <a:cubicBezTo>
                  <a:pt x="161" y="241"/>
                  <a:pt x="159" y="245"/>
                  <a:pt x="164" y="244"/>
                </a:cubicBezTo>
                <a:cubicBezTo>
                  <a:pt x="166" y="244"/>
                  <a:pt x="162" y="241"/>
                  <a:pt x="165" y="241"/>
                </a:cubicBezTo>
                <a:cubicBezTo>
                  <a:pt x="167" y="242"/>
                  <a:pt x="173" y="240"/>
                  <a:pt x="170" y="242"/>
                </a:cubicBezTo>
                <a:cubicBezTo>
                  <a:pt x="175" y="241"/>
                  <a:pt x="180" y="241"/>
                  <a:pt x="184" y="242"/>
                </a:cubicBezTo>
                <a:cubicBezTo>
                  <a:pt x="186" y="239"/>
                  <a:pt x="180" y="240"/>
                  <a:pt x="177" y="240"/>
                </a:cubicBezTo>
                <a:cubicBezTo>
                  <a:pt x="178" y="237"/>
                  <a:pt x="182" y="240"/>
                  <a:pt x="184" y="240"/>
                </a:cubicBezTo>
                <a:cubicBezTo>
                  <a:pt x="187" y="239"/>
                  <a:pt x="188" y="238"/>
                  <a:pt x="191" y="239"/>
                </a:cubicBezTo>
                <a:cubicBezTo>
                  <a:pt x="191" y="241"/>
                  <a:pt x="189" y="241"/>
                  <a:pt x="186" y="240"/>
                </a:cubicBezTo>
                <a:cubicBezTo>
                  <a:pt x="186" y="242"/>
                  <a:pt x="189" y="242"/>
                  <a:pt x="191" y="242"/>
                </a:cubicBezTo>
                <a:cubicBezTo>
                  <a:pt x="191" y="243"/>
                  <a:pt x="190" y="244"/>
                  <a:pt x="192" y="245"/>
                </a:cubicBezTo>
                <a:cubicBezTo>
                  <a:pt x="193" y="245"/>
                  <a:pt x="191" y="242"/>
                  <a:pt x="194" y="242"/>
                </a:cubicBezTo>
                <a:cubicBezTo>
                  <a:pt x="196" y="241"/>
                  <a:pt x="190" y="240"/>
                  <a:pt x="194" y="239"/>
                </a:cubicBezTo>
                <a:cubicBezTo>
                  <a:pt x="196" y="239"/>
                  <a:pt x="195" y="240"/>
                  <a:pt x="194" y="240"/>
                </a:cubicBezTo>
                <a:cubicBezTo>
                  <a:pt x="200" y="241"/>
                  <a:pt x="201" y="241"/>
                  <a:pt x="207" y="243"/>
                </a:cubicBezTo>
                <a:cubicBezTo>
                  <a:pt x="206" y="246"/>
                  <a:pt x="202" y="241"/>
                  <a:pt x="201" y="243"/>
                </a:cubicBezTo>
                <a:cubicBezTo>
                  <a:pt x="203" y="245"/>
                  <a:pt x="204" y="244"/>
                  <a:pt x="207" y="246"/>
                </a:cubicBezTo>
                <a:cubicBezTo>
                  <a:pt x="209" y="246"/>
                  <a:pt x="207" y="244"/>
                  <a:pt x="207" y="244"/>
                </a:cubicBezTo>
                <a:cubicBezTo>
                  <a:pt x="209" y="242"/>
                  <a:pt x="211" y="245"/>
                  <a:pt x="211" y="243"/>
                </a:cubicBezTo>
                <a:cubicBezTo>
                  <a:pt x="215" y="244"/>
                  <a:pt x="218" y="243"/>
                  <a:pt x="220" y="246"/>
                </a:cubicBezTo>
                <a:cubicBezTo>
                  <a:pt x="222" y="246"/>
                  <a:pt x="225" y="247"/>
                  <a:pt x="229" y="250"/>
                </a:cubicBezTo>
                <a:cubicBezTo>
                  <a:pt x="232" y="252"/>
                  <a:pt x="236" y="256"/>
                  <a:pt x="239" y="260"/>
                </a:cubicBezTo>
                <a:cubicBezTo>
                  <a:pt x="239" y="262"/>
                  <a:pt x="240" y="263"/>
                  <a:pt x="240" y="263"/>
                </a:cubicBezTo>
                <a:cubicBezTo>
                  <a:pt x="241" y="264"/>
                  <a:pt x="241" y="265"/>
                  <a:pt x="241" y="266"/>
                </a:cubicBezTo>
                <a:cubicBezTo>
                  <a:pt x="242" y="267"/>
                  <a:pt x="242" y="268"/>
                  <a:pt x="242" y="271"/>
                </a:cubicBezTo>
                <a:cubicBezTo>
                  <a:pt x="242" y="272"/>
                  <a:pt x="243" y="271"/>
                  <a:pt x="243" y="273"/>
                </a:cubicBezTo>
                <a:cubicBezTo>
                  <a:pt x="243" y="274"/>
                  <a:pt x="244" y="275"/>
                  <a:pt x="244" y="276"/>
                </a:cubicBezTo>
                <a:cubicBezTo>
                  <a:pt x="244" y="277"/>
                  <a:pt x="244" y="278"/>
                  <a:pt x="244" y="279"/>
                </a:cubicBezTo>
                <a:cubicBezTo>
                  <a:pt x="244" y="280"/>
                  <a:pt x="243" y="282"/>
                  <a:pt x="243" y="284"/>
                </a:cubicBezTo>
                <a:cubicBezTo>
                  <a:pt x="243" y="285"/>
                  <a:pt x="243" y="287"/>
                  <a:pt x="243" y="288"/>
                </a:cubicBezTo>
                <a:cubicBezTo>
                  <a:pt x="243" y="289"/>
                  <a:pt x="242" y="290"/>
                  <a:pt x="242" y="291"/>
                </a:cubicBezTo>
                <a:cubicBezTo>
                  <a:pt x="242" y="291"/>
                  <a:pt x="242" y="292"/>
                  <a:pt x="242" y="292"/>
                </a:cubicBezTo>
                <a:cubicBezTo>
                  <a:pt x="242" y="294"/>
                  <a:pt x="242" y="294"/>
                  <a:pt x="242" y="294"/>
                </a:cubicBezTo>
                <a:cubicBezTo>
                  <a:pt x="241" y="295"/>
                  <a:pt x="241" y="295"/>
                  <a:pt x="241" y="295"/>
                </a:cubicBezTo>
                <a:cubicBezTo>
                  <a:pt x="241" y="295"/>
                  <a:pt x="241" y="295"/>
                  <a:pt x="241" y="295"/>
                </a:cubicBezTo>
                <a:cubicBezTo>
                  <a:pt x="241" y="295"/>
                  <a:pt x="241" y="295"/>
                  <a:pt x="241" y="295"/>
                </a:cubicBezTo>
                <a:cubicBezTo>
                  <a:pt x="241" y="296"/>
                  <a:pt x="241" y="296"/>
                  <a:pt x="241" y="296"/>
                </a:cubicBezTo>
                <a:cubicBezTo>
                  <a:pt x="241" y="296"/>
                  <a:pt x="241" y="296"/>
                  <a:pt x="241" y="296"/>
                </a:cubicBezTo>
                <a:cubicBezTo>
                  <a:pt x="240" y="298"/>
                  <a:pt x="240" y="299"/>
                  <a:pt x="239" y="300"/>
                </a:cubicBezTo>
                <a:cubicBezTo>
                  <a:pt x="238" y="302"/>
                  <a:pt x="238" y="303"/>
                  <a:pt x="237" y="304"/>
                </a:cubicBezTo>
                <a:cubicBezTo>
                  <a:pt x="236" y="306"/>
                  <a:pt x="235" y="307"/>
                  <a:pt x="234" y="308"/>
                </a:cubicBezTo>
                <a:cubicBezTo>
                  <a:pt x="233" y="309"/>
                  <a:pt x="234" y="310"/>
                  <a:pt x="233" y="311"/>
                </a:cubicBezTo>
                <a:cubicBezTo>
                  <a:pt x="232" y="312"/>
                  <a:pt x="231" y="312"/>
                  <a:pt x="230" y="313"/>
                </a:cubicBezTo>
                <a:cubicBezTo>
                  <a:pt x="230" y="313"/>
                  <a:pt x="229" y="313"/>
                  <a:pt x="228" y="315"/>
                </a:cubicBezTo>
                <a:cubicBezTo>
                  <a:pt x="225" y="314"/>
                  <a:pt x="228" y="312"/>
                  <a:pt x="228" y="310"/>
                </a:cubicBezTo>
                <a:cubicBezTo>
                  <a:pt x="230" y="310"/>
                  <a:pt x="231" y="309"/>
                  <a:pt x="233" y="308"/>
                </a:cubicBezTo>
                <a:cubicBezTo>
                  <a:pt x="234" y="307"/>
                  <a:pt x="234" y="306"/>
                  <a:pt x="235" y="305"/>
                </a:cubicBezTo>
                <a:cubicBezTo>
                  <a:pt x="236" y="304"/>
                  <a:pt x="236" y="303"/>
                  <a:pt x="236" y="302"/>
                </a:cubicBezTo>
                <a:cubicBezTo>
                  <a:pt x="235" y="302"/>
                  <a:pt x="235" y="303"/>
                  <a:pt x="234" y="304"/>
                </a:cubicBezTo>
                <a:cubicBezTo>
                  <a:pt x="233" y="305"/>
                  <a:pt x="232" y="307"/>
                  <a:pt x="231" y="308"/>
                </a:cubicBezTo>
                <a:cubicBezTo>
                  <a:pt x="230" y="308"/>
                  <a:pt x="229" y="307"/>
                  <a:pt x="229" y="307"/>
                </a:cubicBezTo>
                <a:cubicBezTo>
                  <a:pt x="228" y="308"/>
                  <a:pt x="227" y="308"/>
                  <a:pt x="226" y="309"/>
                </a:cubicBezTo>
                <a:cubicBezTo>
                  <a:pt x="225" y="310"/>
                  <a:pt x="224" y="311"/>
                  <a:pt x="223" y="311"/>
                </a:cubicBezTo>
                <a:cubicBezTo>
                  <a:pt x="223" y="312"/>
                  <a:pt x="224" y="312"/>
                  <a:pt x="225" y="311"/>
                </a:cubicBezTo>
                <a:cubicBezTo>
                  <a:pt x="226" y="311"/>
                  <a:pt x="227" y="310"/>
                  <a:pt x="227" y="312"/>
                </a:cubicBezTo>
                <a:cubicBezTo>
                  <a:pt x="226" y="313"/>
                  <a:pt x="220" y="318"/>
                  <a:pt x="226" y="316"/>
                </a:cubicBezTo>
                <a:cubicBezTo>
                  <a:pt x="225" y="316"/>
                  <a:pt x="225" y="317"/>
                  <a:pt x="224" y="318"/>
                </a:cubicBezTo>
                <a:cubicBezTo>
                  <a:pt x="223" y="318"/>
                  <a:pt x="222" y="319"/>
                  <a:pt x="221" y="320"/>
                </a:cubicBezTo>
                <a:cubicBezTo>
                  <a:pt x="219" y="321"/>
                  <a:pt x="217" y="321"/>
                  <a:pt x="217" y="320"/>
                </a:cubicBezTo>
                <a:cubicBezTo>
                  <a:pt x="215" y="322"/>
                  <a:pt x="211" y="324"/>
                  <a:pt x="207" y="325"/>
                </a:cubicBezTo>
                <a:cubicBezTo>
                  <a:pt x="203" y="325"/>
                  <a:pt x="199" y="326"/>
                  <a:pt x="195" y="326"/>
                </a:cubicBezTo>
                <a:cubicBezTo>
                  <a:pt x="190" y="327"/>
                  <a:pt x="185" y="327"/>
                  <a:pt x="180" y="327"/>
                </a:cubicBezTo>
                <a:cubicBezTo>
                  <a:pt x="175" y="328"/>
                  <a:pt x="170" y="328"/>
                  <a:pt x="166" y="328"/>
                </a:cubicBezTo>
                <a:cubicBezTo>
                  <a:pt x="164" y="328"/>
                  <a:pt x="165" y="326"/>
                  <a:pt x="163" y="326"/>
                </a:cubicBezTo>
                <a:cubicBezTo>
                  <a:pt x="161" y="327"/>
                  <a:pt x="159" y="326"/>
                  <a:pt x="159" y="326"/>
                </a:cubicBezTo>
                <a:cubicBezTo>
                  <a:pt x="158" y="326"/>
                  <a:pt x="158" y="328"/>
                  <a:pt x="155" y="327"/>
                </a:cubicBezTo>
                <a:cubicBezTo>
                  <a:pt x="154" y="325"/>
                  <a:pt x="157" y="326"/>
                  <a:pt x="157" y="325"/>
                </a:cubicBezTo>
                <a:cubicBezTo>
                  <a:pt x="158" y="325"/>
                  <a:pt x="158" y="324"/>
                  <a:pt x="159" y="324"/>
                </a:cubicBezTo>
                <a:cubicBezTo>
                  <a:pt x="160" y="323"/>
                  <a:pt x="164" y="326"/>
                  <a:pt x="163" y="323"/>
                </a:cubicBezTo>
                <a:cubicBezTo>
                  <a:pt x="163" y="322"/>
                  <a:pt x="162" y="324"/>
                  <a:pt x="161" y="323"/>
                </a:cubicBezTo>
                <a:cubicBezTo>
                  <a:pt x="160" y="323"/>
                  <a:pt x="160" y="320"/>
                  <a:pt x="157" y="321"/>
                </a:cubicBezTo>
                <a:cubicBezTo>
                  <a:pt x="157" y="322"/>
                  <a:pt x="161" y="321"/>
                  <a:pt x="160" y="323"/>
                </a:cubicBezTo>
                <a:cubicBezTo>
                  <a:pt x="156" y="323"/>
                  <a:pt x="150" y="321"/>
                  <a:pt x="146" y="321"/>
                </a:cubicBezTo>
                <a:cubicBezTo>
                  <a:pt x="147" y="323"/>
                  <a:pt x="152" y="322"/>
                  <a:pt x="154" y="323"/>
                </a:cubicBezTo>
                <a:cubicBezTo>
                  <a:pt x="156" y="326"/>
                  <a:pt x="153" y="325"/>
                  <a:pt x="153" y="327"/>
                </a:cubicBezTo>
                <a:cubicBezTo>
                  <a:pt x="146" y="327"/>
                  <a:pt x="139" y="325"/>
                  <a:pt x="132" y="324"/>
                </a:cubicBezTo>
                <a:cubicBezTo>
                  <a:pt x="130" y="324"/>
                  <a:pt x="128" y="325"/>
                  <a:pt x="126" y="325"/>
                </a:cubicBezTo>
                <a:cubicBezTo>
                  <a:pt x="125" y="325"/>
                  <a:pt x="125" y="325"/>
                  <a:pt x="125" y="325"/>
                </a:cubicBezTo>
                <a:cubicBezTo>
                  <a:pt x="125" y="325"/>
                  <a:pt x="125" y="325"/>
                  <a:pt x="125" y="325"/>
                </a:cubicBezTo>
                <a:cubicBezTo>
                  <a:pt x="125" y="325"/>
                  <a:pt x="125" y="325"/>
                  <a:pt x="125" y="325"/>
                </a:cubicBezTo>
                <a:cubicBezTo>
                  <a:pt x="125" y="326"/>
                  <a:pt x="125" y="326"/>
                  <a:pt x="125" y="326"/>
                </a:cubicBezTo>
                <a:cubicBezTo>
                  <a:pt x="125" y="326"/>
                  <a:pt x="125" y="326"/>
                  <a:pt x="125" y="326"/>
                </a:cubicBezTo>
                <a:cubicBezTo>
                  <a:pt x="125" y="327"/>
                  <a:pt x="125" y="327"/>
                  <a:pt x="125" y="328"/>
                </a:cubicBezTo>
                <a:cubicBezTo>
                  <a:pt x="124" y="329"/>
                  <a:pt x="124" y="330"/>
                  <a:pt x="124" y="331"/>
                </a:cubicBezTo>
                <a:cubicBezTo>
                  <a:pt x="126" y="334"/>
                  <a:pt x="127" y="333"/>
                  <a:pt x="127" y="331"/>
                </a:cubicBezTo>
                <a:cubicBezTo>
                  <a:pt x="128" y="333"/>
                  <a:pt x="127" y="335"/>
                  <a:pt x="129" y="337"/>
                </a:cubicBezTo>
                <a:cubicBezTo>
                  <a:pt x="131" y="339"/>
                  <a:pt x="129" y="335"/>
                  <a:pt x="129" y="334"/>
                </a:cubicBezTo>
                <a:cubicBezTo>
                  <a:pt x="129" y="333"/>
                  <a:pt x="129" y="331"/>
                  <a:pt x="129" y="330"/>
                </a:cubicBezTo>
                <a:cubicBezTo>
                  <a:pt x="131" y="330"/>
                  <a:pt x="132" y="331"/>
                  <a:pt x="133" y="331"/>
                </a:cubicBezTo>
                <a:cubicBezTo>
                  <a:pt x="134" y="330"/>
                  <a:pt x="133" y="329"/>
                  <a:pt x="134" y="329"/>
                </a:cubicBezTo>
                <a:cubicBezTo>
                  <a:pt x="136" y="329"/>
                  <a:pt x="138" y="330"/>
                  <a:pt x="140" y="331"/>
                </a:cubicBezTo>
                <a:cubicBezTo>
                  <a:pt x="141" y="331"/>
                  <a:pt x="138" y="330"/>
                  <a:pt x="139" y="329"/>
                </a:cubicBezTo>
                <a:cubicBezTo>
                  <a:pt x="142" y="330"/>
                  <a:pt x="144" y="330"/>
                  <a:pt x="147" y="330"/>
                </a:cubicBezTo>
                <a:cubicBezTo>
                  <a:pt x="149" y="330"/>
                  <a:pt x="152" y="330"/>
                  <a:pt x="154" y="331"/>
                </a:cubicBezTo>
                <a:cubicBezTo>
                  <a:pt x="153" y="333"/>
                  <a:pt x="158" y="333"/>
                  <a:pt x="159" y="335"/>
                </a:cubicBezTo>
                <a:cubicBezTo>
                  <a:pt x="161" y="335"/>
                  <a:pt x="158" y="331"/>
                  <a:pt x="161" y="333"/>
                </a:cubicBezTo>
                <a:cubicBezTo>
                  <a:pt x="160" y="332"/>
                  <a:pt x="159" y="332"/>
                  <a:pt x="159" y="332"/>
                </a:cubicBezTo>
                <a:cubicBezTo>
                  <a:pt x="156" y="331"/>
                  <a:pt x="160" y="331"/>
                  <a:pt x="161" y="331"/>
                </a:cubicBezTo>
                <a:cubicBezTo>
                  <a:pt x="162" y="332"/>
                  <a:pt x="163" y="334"/>
                  <a:pt x="165" y="334"/>
                </a:cubicBezTo>
                <a:cubicBezTo>
                  <a:pt x="166" y="332"/>
                  <a:pt x="164" y="332"/>
                  <a:pt x="163" y="332"/>
                </a:cubicBezTo>
                <a:cubicBezTo>
                  <a:pt x="163" y="330"/>
                  <a:pt x="165" y="332"/>
                  <a:pt x="166" y="332"/>
                </a:cubicBezTo>
                <a:cubicBezTo>
                  <a:pt x="167" y="332"/>
                  <a:pt x="168" y="332"/>
                  <a:pt x="169" y="332"/>
                </a:cubicBezTo>
                <a:cubicBezTo>
                  <a:pt x="171" y="332"/>
                  <a:pt x="172" y="332"/>
                  <a:pt x="173" y="332"/>
                </a:cubicBezTo>
                <a:cubicBezTo>
                  <a:pt x="176" y="331"/>
                  <a:pt x="179" y="331"/>
                  <a:pt x="182" y="332"/>
                </a:cubicBezTo>
                <a:cubicBezTo>
                  <a:pt x="183" y="333"/>
                  <a:pt x="181" y="333"/>
                  <a:pt x="179" y="333"/>
                </a:cubicBezTo>
                <a:cubicBezTo>
                  <a:pt x="181" y="336"/>
                  <a:pt x="185" y="333"/>
                  <a:pt x="186" y="332"/>
                </a:cubicBezTo>
                <a:cubicBezTo>
                  <a:pt x="191" y="331"/>
                  <a:pt x="193" y="332"/>
                  <a:pt x="196" y="332"/>
                </a:cubicBezTo>
                <a:cubicBezTo>
                  <a:pt x="197" y="333"/>
                  <a:pt x="198" y="333"/>
                  <a:pt x="199" y="333"/>
                </a:cubicBezTo>
                <a:cubicBezTo>
                  <a:pt x="201" y="333"/>
                  <a:pt x="202" y="333"/>
                  <a:pt x="204" y="332"/>
                </a:cubicBezTo>
                <a:cubicBezTo>
                  <a:pt x="205" y="330"/>
                  <a:pt x="199" y="332"/>
                  <a:pt x="196" y="332"/>
                </a:cubicBezTo>
                <a:cubicBezTo>
                  <a:pt x="200" y="330"/>
                  <a:pt x="205" y="329"/>
                  <a:pt x="210" y="328"/>
                </a:cubicBezTo>
                <a:cubicBezTo>
                  <a:pt x="215" y="327"/>
                  <a:pt x="220" y="326"/>
                  <a:pt x="224" y="324"/>
                </a:cubicBezTo>
                <a:cubicBezTo>
                  <a:pt x="225" y="323"/>
                  <a:pt x="225" y="321"/>
                  <a:pt x="226" y="321"/>
                </a:cubicBezTo>
                <a:cubicBezTo>
                  <a:pt x="227" y="320"/>
                  <a:pt x="226" y="322"/>
                  <a:pt x="226" y="322"/>
                </a:cubicBezTo>
                <a:cubicBezTo>
                  <a:pt x="227" y="322"/>
                  <a:pt x="228" y="321"/>
                  <a:pt x="229" y="320"/>
                </a:cubicBezTo>
                <a:cubicBezTo>
                  <a:pt x="230" y="318"/>
                  <a:pt x="231" y="317"/>
                  <a:pt x="232" y="316"/>
                </a:cubicBezTo>
                <a:cubicBezTo>
                  <a:pt x="234" y="315"/>
                  <a:pt x="236" y="314"/>
                  <a:pt x="237" y="313"/>
                </a:cubicBezTo>
                <a:cubicBezTo>
                  <a:pt x="239" y="312"/>
                  <a:pt x="240" y="311"/>
                  <a:pt x="241" y="309"/>
                </a:cubicBezTo>
                <a:cubicBezTo>
                  <a:pt x="242" y="308"/>
                  <a:pt x="241" y="307"/>
                  <a:pt x="241" y="307"/>
                </a:cubicBezTo>
                <a:cubicBezTo>
                  <a:pt x="242" y="304"/>
                  <a:pt x="244" y="301"/>
                  <a:pt x="245" y="298"/>
                </a:cubicBezTo>
                <a:cubicBezTo>
                  <a:pt x="245" y="297"/>
                  <a:pt x="245" y="297"/>
                  <a:pt x="245" y="297"/>
                </a:cubicBezTo>
                <a:cubicBezTo>
                  <a:pt x="245" y="297"/>
                  <a:pt x="245" y="297"/>
                  <a:pt x="245" y="297"/>
                </a:cubicBezTo>
                <a:cubicBezTo>
                  <a:pt x="245" y="296"/>
                  <a:pt x="245" y="296"/>
                  <a:pt x="245" y="296"/>
                </a:cubicBezTo>
                <a:cubicBezTo>
                  <a:pt x="245" y="296"/>
                  <a:pt x="245" y="296"/>
                  <a:pt x="245" y="296"/>
                </a:cubicBezTo>
                <a:cubicBezTo>
                  <a:pt x="246" y="296"/>
                  <a:pt x="246" y="296"/>
                  <a:pt x="246" y="296"/>
                </a:cubicBezTo>
                <a:cubicBezTo>
                  <a:pt x="246" y="295"/>
                  <a:pt x="246" y="295"/>
                  <a:pt x="246" y="294"/>
                </a:cubicBezTo>
                <a:cubicBezTo>
                  <a:pt x="246" y="293"/>
                  <a:pt x="246" y="292"/>
                  <a:pt x="247" y="291"/>
                </a:cubicBezTo>
                <a:cubicBezTo>
                  <a:pt x="247" y="288"/>
                  <a:pt x="248" y="286"/>
                  <a:pt x="248" y="283"/>
                </a:cubicBezTo>
                <a:cubicBezTo>
                  <a:pt x="248" y="282"/>
                  <a:pt x="248" y="281"/>
                  <a:pt x="248" y="280"/>
                </a:cubicBezTo>
                <a:cubicBezTo>
                  <a:pt x="249" y="279"/>
                  <a:pt x="249" y="278"/>
                  <a:pt x="249" y="277"/>
                </a:cubicBezTo>
                <a:cubicBezTo>
                  <a:pt x="249" y="275"/>
                  <a:pt x="248" y="276"/>
                  <a:pt x="248" y="277"/>
                </a:cubicBezTo>
                <a:cubicBezTo>
                  <a:pt x="248" y="274"/>
                  <a:pt x="247" y="270"/>
                  <a:pt x="246" y="265"/>
                </a:cubicBezTo>
                <a:cubicBezTo>
                  <a:pt x="245" y="261"/>
                  <a:pt x="243" y="257"/>
                  <a:pt x="242" y="255"/>
                </a:cubicBezTo>
                <a:cubicBezTo>
                  <a:pt x="241" y="254"/>
                  <a:pt x="240" y="253"/>
                  <a:pt x="239" y="252"/>
                </a:cubicBezTo>
                <a:cubicBezTo>
                  <a:pt x="238" y="251"/>
                  <a:pt x="237" y="251"/>
                  <a:pt x="237" y="250"/>
                </a:cubicBezTo>
                <a:cubicBezTo>
                  <a:pt x="236" y="250"/>
                  <a:pt x="236" y="250"/>
                  <a:pt x="235" y="249"/>
                </a:cubicBezTo>
                <a:cubicBezTo>
                  <a:pt x="231" y="245"/>
                  <a:pt x="226" y="242"/>
                  <a:pt x="220" y="239"/>
                </a:cubicBezTo>
                <a:cubicBezTo>
                  <a:pt x="215" y="236"/>
                  <a:pt x="209" y="234"/>
                  <a:pt x="205" y="232"/>
                </a:cubicBezTo>
                <a:cubicBezTo>
                  <a:pt x="204" y="229"/>
                  <a:pt x="201" y="228"/>
                  <a:pt x="201" y="226"/>
                </a:cubicBezTo>
                <a:cubicBezTo>
                  <a:pt x="196" y="225"/>
                  <a:pt x="193" y="225"/>
                  <a:pt x="190" y="224"/>
                </a:cubicBezTo>
                <a:cubicBezTo>
                  <a:pt x="186" y="224"/>
                  <a:pt x="183" y="224"/>
                  <a:pt x="178" y="224"/>
                </a:cubicBezTo>
                <a:cubicBezTo>
                  <a:pt x="177" y="224"/>
                  <a:pt x="177" y="225"/>
                  <a:pt x="176" y="225"/>
                </a:cubicBezTo>
                <a:cubicBezTo>
                  <a:pt x="174" y="225"/>
                  <a:pt x="172" y="225"/>
                  <a:pt x="171" y="225"/>
                </a:cubicBezTo>
                <a:cubicBezTo>
                  <a:pt x="169" y="225"/>
                  <a:pt x="172" y="226"/>
                  <a:pt x="173" y="226"/>
                </a:cubicBezTo>
                <a:cubicBezTo>
                  <a:pt x="178" y="227"/>
                  <a:pt x="179" y="224"/>
                  <a:pt x="182" y="226"/>
                </a:cubicBezTo>
                <a:cubicBezTo>
                  <a:pt x="180" y="227"/>
                  <a:pt x="177" y="228"/>
                  <a:pt x="173" y="228"/>
                </a:cubicBezTo>
                <a:cubicBezTo>
                  <a:pt x="173" y="228"/>
                  <a:pt x="174" y="229"/>
                  <a:pt x="175" y="229"/>
                </a:cubicBezTo>
                <a:cubicBezTo>
                  <a:pt x="174" y="230"/>
                  <a:pt x="173" y="229"/>
                  <a:pt x="173" y="229"/>
                </a:cubicBezTo>
                <a:cubicBezTo>
                  <a:pt x="172" y="228"/>
                  <a:pt x="170" y="228"/>
                  <a:pt x="171" y="226"/>
                </a:cubicBezTo>
                <a:cubicBezTo>
                  <a:pt x="170" y="226"/>
                  <a:pt x="168" y="226"/>
                  <a:pt x="167" y="226"/>
                </a:cubicBezTo>
                <a:cubicBezTo>
                  <a:pt x="166" y="226"/>
                  <a:pt x="166" y="226"/>
                  <a:pt x="165" y="226"/>
                </a:cubicBezTo>
                <a:cubicBezTo>
                  <a:pt x="165" y="225"/>
                  <a:pt x="164" y="225"/>
                  <a:pt x="164" y="225"/>
                </a:cubicBezTo>
                <a:cubicBezTo>
                  <a:pt x="162" y="225"/>
                  <a:pt x="162" y="227"/>
                  <a:pt x="159" y="226"/>
                </a:cubicBezTo>
                <a:cubicBezTo>
                  <a:pt x="159" y="224"/>
                  <a:pt x="155" y="225"/>
                  <a:pt x="155" y="222"/>
                </a:cubicBezTo>
                <a:cubicBezTo>
                  <a:pt x="153" y="223"/>
                  <a:pt x="156" y="225"/>
                  <a:pt x="154" y="225"/>
                </a:cubicBezTo>
                <a:cubicBezTo>
                  <a:pt x="153" y="225"/>
                  <a:pt x="152" y="225"/>
                  <a:pt x="152" y="225"/>
                </a:cubicBezTo>
                <a:cubicBezTo>
                  <a:pt x="152" y="224"/>
                  <a:pt x="152" y="224"/>
                  <a:pt x="152" y="223"/>
                </a:cubicBezTo>
                <a:cubicBezTo>
                  <a:pt x="152" y="224"/>
                  <a:pt x="151" y="224"/>
                  <a:pt x="150" y="223"/>
                </a:cubicBezTo>
                <a:cubicBezTo>
                  <a:pt x="149" y="223"/>
                  <a:pt x="148" y="223"/>
                  <a:pt x="148" y="224"/>
                </a:cubicBezTo>
                <a:cubicBezTo>
                  <a:pt x="148" y="226"/>
                  <a:pt x="149" y="225"/>
                  <a:pt x="150" y="225"/>
                </a:cubicBezTo>
                <a:cubicBezTo>
                  <a:pt x="150" y="225"/>
                  <a:pt x="151" y="224"/>
                  <a:pt x="151" y="225"/>
                </a:cubicBezTo>
                <a:cubicBezTo>
                  <a:pt x="151" y="226"/>
                  <a:pt x="150" y="226"/>
                  <a:pt x="150" y="226"/>
                </a:cubicBezTo>
                <a:cubicBezTo>
                  <a:pt x="149" y="226"/>
                  <a:pt x="148" y="225"/>
                  <a:pt x="147" y="225"/>
                </a:cubicBezTo>
                <a:cubicBezTo>
                  <a:pt x="147" y="225"/>
                  <a:pt x="145" y="226"/>
                  <a:pt x="145" y="226"/>
                </a:cubicBezTo>
                <a:cubicBezTo>
                  <a:pt x="144" y="226"/>
                  <a:pt x="143" y="226"/>
                  <a:pt x="142" y="226"/>
                </a:cubicBezTo>
                <a:cubicBezTo>
                  <a:pt x="142" y="225"/>
                  <a:pt x="141" y="225"/>
                  <a:pt x="140" y="224"/>
                </a:cubicBezTo>
                <a:cubicBezTo>
                  <a:pt x="138" y="223"/>
                  <a:pt x="137" y="222"/>
                  <a:pt x="137" y="221"/>
                </a:cubicBezTo>
                <a:cubicBezTo>
                  <a:pt x="136" y="221"/>
                  <a:pt x="135" y="220"/>
                  <a:pt x="135" y="219"/>
                </a:cubicBezTo>
                <a:cubicBezTo>
                  <a:pt x="134" y="218"/>
                  <a:pt x="133" y="217"/>
                  <a:pt x="132" y="217"/>
                </a:cubicBezTo>
                <a:cubicBezTo>
                  <a:pt x="131" y="216"/>
                  <a:pt x="130" y="215"/>
                  <a:pt x="129" y="215"/>
                </a:cubicBezTo>
                <a:cubicBezTo>
                  <a:pt x="129" y="216"/>
                  <a:pt x="129" y="216"/>
                  <a:pt x="129" y="217"/>
                </a:cubicBezTo>
                <a:cubicBezTo>
                  <a:pt x="130" y="217"/>
                  <a:pt x="130" y="218"/>
                  <a:pt x="131" y="218"/>
                </a:cubicBezTo>
                <a:cubicBezTo>
                  <a:pt x="132" y="219"/>
                  <a:pt x="133" y="219"/>
                  <a:pt x="133" y="221"/>
                </a:cubicBezTo>
                <a:cubicBezTo>
                  <a:pt x="132" y="221"/>
                  <a:pt x="131" y="221"/>
                  <a:pt x="130" y="220"/>
                </a:cubicBezTo>
                <a:cubicBezTo>
                  <a:pt x="130" y="219"/>
                  <a:pt x="129" y="218"/>
                  <a:pt x="128" y="218"/>
                </a:cubicBezTo>
                <a:cubicBezTo>
                  <a:pt x="128" y="217"/>
                  <a:pt x="127" y="216"/>
                  <a:pt x="127" y="214"/>
                </a:cubicBezTo>
                <a:cubicBezTo>
                  <a:pt x="126" y="213"/>
                  <a:pt x="126" y="212"/>
                  <a:pt x="125" y="211"/>
                </a:cubicBezTo>
                <a:cubicBezTo>
                  <a:pt x="126" y="209"/>
                  <a:pt x="127" y="211"/>
                  <a:pt x="128" y="211"/>
                </a:cubicBezTo>
                <a:cubicBezTo>
                  <a:pt x="127" y="210"/>
                  <a:pt x="125" y="209"/>
                  <a:pt x="124" y="208"/>
                </a:cubicBezTo>
                <a:cubicBezTo>
                  <a:pt x="124" y="207"/>
                  <a:pt x="124" y="206"/>
                  <a:pt x="124" y="205"/>
                </a:cubicBezTo>
                <a:cubicBezTo>
                  <a:pt x="124" y="204"/>
                  <a:pt x="123" y="203"/>
                  <a:pt x="123" y="201"/>
                </a:cubicBezTo>
                <a:cubicBezTo>
                  <a:pt x="122" y="201"/>
                  <a:pt x="125" y="205"/>
                  <a:pt x="122" y="204"/>
                </a:cubicBezTo>
                <a:cubicBezTo>
                  <a:pt x="121" y="202"/>
                  <a:pt x="121" y="199"/>
                  <a:pt x="120" y="199"/>
                </a:cubicBezTo>
                <a:cubicBezTo>
                  <a:pt x="120" y="197"/>
                  <a:pt x="120" y="194"/>
                  <a:pt x="122" y="193"/>
                </a:cubicBezTo>
                <a:cubicBezTo>
                  <a:pt x="121" y="192"/>
                  <a:pt x="121" y="190"/>
                  <a:pt x="119" y="190"/>
                </a:cubicBezTo>
                <a:cubicBezTo>
                  <a:pt x="118" y="188"/>
                  <a:pt x="121" y="187"/>
                  <a:pt x="118" y="187"/>
                </a:cubicBezTo>
                <a:cubicBezTo>
                  <a:pt x="118" y="184"/>
                  <a:pt x="120" y="184"/>
                  <a:pt x="121" y="182"/>
                </a:cubicBezTo>
                <a:cubicBezTo>
                  <a:pt x="120" y="180"/>
                  <a:pt x="120" y="184"/>
                  <a:pt x="118" y="183"/>
                </a:cubicBezTo>
                <a:cubicBezTo>
                  <a:pt x="120" y="177"/>
                  <a:pt x="117" y="172"/>
                  <a:pt x="119" y="166"/>
                </a:cubicBezTo>
                <a:cubicBezTo>
                  <a:pt x="118" y="165"/>
                  <a:pt x="117" y="165"/>
                  <a:pt x="118" y="163"/>
                </a:cubicBezTo>
                <a:cubicBezTo>
                  <a:pt x="120" y="166"/>
                  <a:pt x="119" y="161"/>
                  <a:pt x="121" y="161"/>
                </a:cubicBezTo>
                <a:cubicBezTo>
                  <a:pt x="120" y="160"/>
                  <a:pt x="120" y="153"/>
                  <a:pt x="118" y="155"/>
                </a:cubicBezTo>
                <a:cubicBezTo>
                  <a:pt x="116" y="154"/>
                  <a:pt x="119" y="153"/>
                  <a:pt x="119" y="152"/>
                </a:cubicBezTo>
                <a:cubicBezTo>
                  <a:pt x="119" y="152"/>
                  <a:pt x="119" y="151"/>
                  <a:pt x="119" y="151"/>
                </a:cubicBezTo>
                <a:cubicBezTo>
                  <a:pt x="118" y="151"/>
                  <a:pt x="118" y="151"/>
                  <a:pt x="118" y="152"/>
                </a:cubicBezTo>
                <a:cubicBezTo>
                  <a:pt x="118" y="152"/>
                  <a:pt x="117" y="152"/>
                  <a:pt x="117" y="151"/>
                </a:cubicBezTo>
                <a:cubicBezTo>
                  <a:pt x="118" y="144"/>
                  <a:pt x="118" y="138"/>
                  <a:pt x="119" y="133"/>
                </a:cubicBezTo>
                <a:cubicBezTo>
                  <a:pt x="119" y="132"/>
                  <a:pt x="119" y="132"/>
                  <a:pt x="120" y="131"/>
                </a:cubicBezTo>
                <a:cubicBezTo>
                  <a:pt x="120" y="129"/>
                  <a:pt x="119" y="127"/>
                  <a:pt x="119" y="125"/>
                </a:cubicBezTo>
                <a:cubicBezTo>
                  <a:pt x="120" y="124"/>
                  <a:pt x="120" y="123"/>
                  <a:pt x="121" y="123"/>
                </a:cubicBezTo>
                <a:cubicBezTo>
                  <a:pt x="121" y="120"/>
                  <a:pt x="122" y="117"/>
                  <a:pt x="122" y="114"/>
                </a:cubicBezTo>
                <a:cubicBezTo>
                  <a:pt x="122" y="113"/>
                  <a:pt x="122" y="111"/>
                  <a:pt x="123" y="112"/>
                </a:cubicBezTo>
                <a:cubicBezTo>
                  <a:pt x="129" y="113"/>
                  <a:pt x="135" y="115"/>
                  <a:pt x="139" y="119"/>
                </a:cubicBezTo>
                <a:cubicBezTo>
                  <a:pt x="140" y="122"/>
                  <a:pt x="141" y="124"/>
                  <a:pt x="143" y="125"/>
                </a:cubicBezTo>
                <a:cubicBezTo>
                  <a:pt x="143" y="126"/>
                  <a:pt x="143" y="126"/>
                  <a:pt x="141" y="126"/>
                </a:cubicBezTo>
                <a:cubicBezTo>
                  <a:pt x="143" y="127"/>
                  <a:pt x="143" y="130"/>
                  <a:pt x="145" y="131"/>
                </a:cubicBezTo>
                <a:cubicBezTo>
                  <a:pt x="144" y="131"/>
                  <a:pt x="145" y="134"/>
                  <a:pt x="145" y="135"/>
                </a:cubicBezTo>
                <a:cubicBezTo>
                  <a:pt x="145" y="136"/>
                  <a:pt x="143" y="135"/>
                  <a:pt x="145" y="136"/>
                </a:cubicBezTo>
                <a:cubicBezTo>
                  <a:pt x="143" y="135"/>
                  <a:pt x="141" y="135"/>
                  <a:pt x="139" y="134"/>
                </a:cubicBezTo>
                <a:cubicBezTo>
                  <a:pt x="138" y="134"/>
                  <a:pt x="139" y="135"/>
                  <a:pt x="138" y="135"/>
                </a:cubicBezTo>
                <a:cubicBezTo>
                  <a:pt x="138" y="136"/>
                  <a:pt x="138" y="136"/>
                  <a:pt x="138" y="136"/>
                </a:cubicBezTo>
                <a:cubicBezTo>
                  <a:pt x="138" y="137"/>
                  <a:pt x="137" y="138"/>
                  <a:pt x="137" y="139"/>
                </a:cubicBezTo>
                <a:cubicBezTo>
                  <a:pt x="137" y="139"/>
                  <a:pt x="136" y="139"/>
                  <a:pt x="136" y="140"/>
                </a:cubicBezTo>
                <a:cubicBezTo>
                  <a:pt x="135" y="141"/>
                  <a:pt x="136" y="142"/>
                  <a:pt x="136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5" y="146"/>
                  <a:pt x="136" y="147"/>
                  <a:pt x="134" y="147"/>
                </a:cubicBezTo>
                <a:cubicBezTo>
                  <a:pt x="134" y="148"/>
                  <a:pt x="135" y="148"/>
                  <a:pt x="135" y="148"/>
                </a:cubicBezTo>
                <a:cubicBezTo>
                  <a:pt x="135" y="149"/>
                  <a:pt x="135" y="150"/>
                  <a:pt x="135" y="151"/>
                </a:cubicBezTo>
                <a:cubicBezTo>
                  <a:pt x="135" y="152"/>
                  <a:pt x="134" y="152"/>
                  <a:pt x="134" y="152"/>
                </a:cubicBezTo>
                <a:cubicBezTo>
                  <a:pt x="134" y="152"/>
                  <a:pt x="134" y="153"/>
                  <a:pt x="134" y="153"/>
                </a:cubicBezTo>
                <a:cubicBezTo>
                  <a:pt x="134" y="153"/>
                  <a:pt x="135" y="154"/>
                  <a:pt x="135" y="154"/>
                </a:cubicBezTo>
                <a:cubicBezTo>
                  <a:pt x="135" y="156"/>
                  <a:pt x="134" y="158"/>
                  <a:pt x="134" y="160"/>
                </a:cubicBezTo>
                <a:cubicBezTo>
                  <a:pt x="134" y="162"/>
                  <a:pt x="134" y="162"/>
                  <a:pt x="134" y="164"/>
                </a:cubicBezTo>
                <a:cubicBezTo>
                  <a:pt x="135" y="166"/>
                  <a:pt x="134" y="169"/>
                  <a:pt x="133" y="172"/>
                </a:cubicBezTo>
                <a:cubicBezTo>
                  <a:pt x="133" y="173"/>
                  <a:pt x="134" y="174"/>
                  <a:pt x="135" y="174"/>
                </a:cubicBezTo>
                <a:cubicBezTo>
                  <a:pt x="134" y="179"/>
                  <a:pt x="134" y="185"/>
                  <a:pt x="135" y="191"/>
                </a:cubicBezTo>
                <a:cubicBezTo>
                  <a:pt x="135" y="193"/>
                  <a:pt x="133" y="190"/>
                  <a:pt x="133" y="193"/>
                </a:cubicBezTo>
                <a:cubicBezTo>
                  <a:pt x="134" y="195"/>
                  <a:pt x="135" y="192"/>
                  <a:pt x="136" y="193"/>
                </a:cubicBezTo>
                <a:cubicBezTo>
                  <a:pt x="136" y="194"/>
                  <a:pt x="136" y="195"/>
                  <a:pt x="136" y="196"/>
                </a:cubicBezTo>
                <a:cubicBezTo>
                  <a:pt x="136" y="197"/>
                  <a:pt x="136" y="198"/>
                  <a:pt x="137" y="199"/>
                </a:cubicBezTo>
                <a:cubicBezTo>
                  <a:pt x="137" y="199"/>
                  <a:pt x="137" y="200"/>
                  <a:pt x="137" y="201"/>
                </a:cubicBezTo>
                <a:cubicBezTo>
                  <a:pt x="137" y="201"/>
                  <a:pt x="138" y="202"/>
                  <a:pt x="138" y="202"/>
                </a:cubicBezTo>
                <a:cubicBezTo>
                  <a:pt x="137" y="203"/>
                  <a:pt x="137" y="202"/>
                  <a:pt x="136" y="202"/>
                </a:cubicBezTo>
                <a:cubicBezTo>
                  <a:pt x="135" y="204"/>
                  <a:pt x="139" y="203"/>
                  <a:pt x="139" y="203"/>
                </a:cubicBezTo>
                <a:cubicBezTo>
                  <a:pt x="140" y="204"/>
                  <a:pt x="137" y="203"/>
                  <a:pt x="137" y="204"/>
                </a:cubicBezTo>
                <a:cubicBezTo>
                  <a:pt x="137" y="205"/>
                  <a:pt x="138" y="205"/>
                  <a:pt x="139" y="204"/>
                </a:cubicBezTo>
                <a:cubicBezTo>
                  <a:pt x="140" y="205"/>
                  <a:pt x="140" y="206"/>
                  <a:pt x="140" y="206"/>
                </a:cubicBezTo>
                <a:cubicBezTo>
                  <a:pt x="140" y="207"/>
                  <a:pt x="140" y="207"/>
                  <a:pt x="138" y="208"/>
                </a:cubicBezTo>
                <a:cubicBezTo>
                  <a:pt x="139" y="208"/>
                  <a:pt x="139" y="208"/>
                  <a:pt x="139" y="209"/>
                </a:cubicBezTo>
                <a:cubicBezTo>
                  <a:pt x="140" y="209"/>
                  <a:pt x="140" y="206"/>
                  <a:pt x="141" y="208"/>
                </a:cubicBezTo>
                <a:cubicBezTo>
                  <a:pt x="143" y="209"/>
                  <a:pt x="141" y="208"/>
                  <a:pt x="140" y="210"/>
                </a:cubicBezTo>
                <a:cubicBezTo>
                  <a:pt x="141" y="210"/>
                  <a:pt x="140" y="211"/>
                  <a:pt x="141" y="211"/>
                </a:cubicBezTo>
                <a:cubicBezTo>
                  <a:pt x="142" y="211"/>
                  <a:pt x="143" y="209"/>
                  <a:pt x="144" y="208"/>
                </a:cubicBezTo>
                <a:cubicBezTo>
                  <a:pt x="144" y="209"/>
                  <a:pt x="144" y="209"/>
                  <a:pt x="145" y="209"/>
                </a:cubicBezTo>
                <a:cubicBezTo>
                  <a:pt x="145" y="209"/>
                  <a:pt x="145" y="210"/>
                  <a:pt x="146" y="210"/>
                </a:cubicBezTo>
                <a:cubicBezTo>
                  <a:pt x="145" y="210"/>
                  <a:pt x="144" y="211"/>
                  <a:pt x="144" y="212"/>
                </a:cubicBezTo>
                <a:cubicBezTo>
                  <a:pt x="145" y="211"/>
                  <a:pt x="145" y="213"/>
                  <a:pt x="146" y="210"/>
                </a:cubicBezTo>
                <a:cubicBezTo>
                  <a:pt x="148" y="211"/>
                  <a:pt x="149" y="212"/>
                  <a:pt x="148" y="214"/>
                </a:cubicBezTo>
                <a:cubicBezTo>
                  <a:pt x="149" y="214"/>
                  <a:pt x="151" y="212"/>
                  <a:pt x="150" y="214"/>
                </a:cubicBezTo>
                <a:cubicBezTo>
                  <a:pt x="151" y="214"/>
                  <a:pt x="150" y="212"/>
                  <a:pt x="152" y="213"/>
                </a:cubicBezTo>
                <a:cubicBezTo>
                  <a:pt x="152" y="212"/>
                  <a:pt x="152" y="212"/>
                  <a:pt x="151" y="212"/>
                </a:cubicBezTo>
                <a:cubicBezTo>
                  <a:pt x="152" y="212"/>
                  <a:pt x="152" y="211"/>
                  <a:pt x="153" y="211"/>
                </a:cubicBezTo>
                <a:cubicBezTo>
                  <a:pt x="154" y="211"/>
                  <a:pt x="154" y="212"/>
                  <a:pt x="154" y="213"/>
                </a:cubicBezTo>
                <a:cubicBezTo>
                  <a:pt x="154" y="213"/>
                  <a:pt x="155" y="213"/>
                  <a:pt x="155" y="212"/>
                </a:cubicBezTo>
                <a:cubicBezTo>
                  <a:pt x="155" y="212"/>
                  <a:pt x="156" y="211"/>
                  <a:pt x="157" y="212"/>
                </a:cubicBezTo>
                <a:cubicBezTo>
                  <a:pt x="157" y="213"/>
                  <a:pt x="157" y="213"/>
                  <a:pt x="157" y="213"/>
                </a:cubicBezTo>
                <a:cubicBezTo>
                  <a:pt x="157" y="213"/>
                  <a:pt x="157" y="213"/>
                  <a:pt x="158" y="213"/>
                </a:cubicBezTo>
                <a:cubicBezTo>
                  <a:pt x="158" y="212"/>
                  <a:pt x="159" y="212"/>
                  <a:pt x="160" y="212"/>
                </a:cubicBezTo>
                <a:cubicBezTo>
                  <a:pt x="162" y="212"/>
                  <a:pt x="163" y="213"/>
                  <a:pt x="164" y="214"/>
                </a:cubicBezTo>
                <a:cubicBezTo>
                  <a:pt x="165" y="211"/>
                  <a:pt x="172" y="213"/>
                  <a:pt x="174" y="213"/>
                </a:cubicBezTo>
                <a:cubicBezTo>
                  <a:pt x="174" y="212"/>
                  <a:pt x="172" y="211"/>
                  <a:pt x="171" y="212"/>
                </a:cubicBezTo>
                <a:cubicBezTo>
                  <a:pt x="176" y="210"/>
                  <a:pt x="184" y="213"/>
                  <a:pt x="191" y="213"/>
                </a:cubicBezTo>
                <a:cubicBezTo>
                  <a:pt x="193" y="215"/>
                  <a:pt x="194" y="217"/>
                  <a:pt x="199" y="219"/>
                </a:cubicBezTo>
                <a:cubicBezTo>
                  <a:pt x="202" y="220"/>
                  <a:pt x="201" y="218"/>
                  <a:pt x="205" y="219"/>
                </a:cubicBezTo>
                <a:cubicBezTo>
                  <a:pt x="202" y="216"/>
                  <a:pt x="210" y="217"/>
                  <a:pt x="205" y="215"/>
                </a:cubicBezTo>
                <a:cubicBezTo>
                  <a:pt x="206" y="214"/>
                  <a:pt x="214" y="217"/>
                  <a:pt x="212" y="213"/>
                </a:cubicBezTo>
                <a:cubicBezTo>
                  <a:pt x="216" y="214"/>
                  <a:pt x="220" y="215"/>
                  <a:pt x="225" y="217"/>
                </a:cubicBezTo>
                <a:cubicBezTo>
                  <a:pt x="230" y="218"/>
                  <a:pt x="235" y="221"/>
                  <a:pt x="241" y="224"/>
                </a:cubicBezTo>
                <a:cubicBezTo>
                  <a:pt x="246" y="228"/>
                  <a:pt x="252" y="233"/>
                  <a:pt x="257" y="239"/>
                </a:cubicBezTo>
                <a:cubicBezTo>
                  <a:pt x="262" y="245"/>
                  <a:pt x="265" y="251"/>
                  <a:pt x="268" y="257"/>
                </a:cubicBezTo>
                <a:cubicBezTo>
                  <a:pt x="267" y="257"/>
                  <a:pt x="266" y="256"/>
                  <a:pt x="265" y="255"/>
                </a:cubicBezTo>
                <a:cubicBezTo>
                  <a:pt x="265" y="254"/>
                  <a:pt x="265" y="253"/>
                  <a:pt x="264" y="253"/>
                </a:cubicBezTo>
                <a:cubicBezTo>
                  <a:pt x="264" y="252"/>
                  <a:pt x="263" y="251"/>
                  <a:pt x="263" y="250"/>
                </a:cubicBezTo>
                <a:cubicBezTo>
                  <a:pt x="262" y="247"/>
                  <a:pt x="260" y="245"/>
                  <a:pt x="259" y="243"/>
                </a:cubicBezTo>
                <a:cubicBezTo>
                  <a:pt x="258" y="242"/>
                  <a:pt x="257" y="241"/>
                  <a:pt x="257" y="240"/>
                </a:cubicBezTo>
                <a:cubicBezTo>
                  <a:pt x="256" y="239"/>
                  <a:pt x="255" y="238"/>
                  <a:pt x="254" y="237"/>
                </a:cubicBezTo>
                <a:cubicBezTo>
                  <a:pt x="249" y="231"/>
                  <a:pt x="242" y="226"/>
                  <a:pt x="238" y="224"/>
                </a:cubicBezTo>
                <a:cubicBezTo>
                  <a:pt x="239" y="226"/>
                  <a:pt x="241" y="227"/>
                  <a:pt x="243" y="229"/>
                </a:cubicBezTo>
                <a:cubicBezTo>
                  <a:pt x="244" y="230"/>
                  <a:pt x="246" y="232"/>
                  <a:pt x="246" y="233"/>
                </a:cubicBezTo>
                <a:cubicBezTo>
                  <a:pt x="249" y="236"/>
                  <a:pt x="250" y="236"/>
                  <a:pt x="252" y="237"/>
                </a:cubicBezTo>
                <a:cubicBezTo>
                  <a:pt x="253" y="237"/>
                  <a:pt x="254" y="238"/>
                  <a:pt x="257" y="241"/>
                </a:cubicBezTo>
                <a:cubicBezTo>
                  <a:pt x="256" y="242"/>
                  <a:pt x="256" y="242"/>
                  <a:pt x="256" y="242"/>
                </a:cubicBezTo>
                <a:cubicBezTo>
                  <a:pt x="259" y="246"/>
                  <a:pt x="261" y="250"/>
                  <a:pt x="262" y="254"/>
                </a:cubicBezTo>
                <a:cubicBezTo>
                  <a:pt x="264" y="257"/>
                  <a:pt x="264" y="260"/>
                  <a:pt x="264" y="263"/>
                </a:cubicBezTo>
                <a:cubicBezTo>
                  <a:pt x="265" y="265"/>
                  <a:pt x="266" y="264"/>
                  <a:pt x="266" y="267"/>
                </a:cubicBezTo>
                <a:cubicBezTo>
                  <a:pt x="267" y="269"/>
                  <a:pt x="267" y="272"/>
                  <a:pt x="267" y="274"/>
                </a:cubicBezTo>
                <a:cubicBezTo>
                  <a:pt x="267" y="277"/>
                  <a:pt x="267" y="279"/>
                  <a:pt x="267" y="281"/>
                </a:cubicBezTo>
                <a:cubicBezTo>
                  <a:pt x="266" y="285"/>
                  <a:pt x="266" y="282"/>
                  <a:pt x="265" y="284"/>
                </a:cubicBezTo>
                <a:cubicBezTo>
                  <a:pt x="264" y="291"/>
                  <a:pt x="266" y="284"/>
                  <a:pt x="266" y="288"/>
                </a:cubicBezTo>
                <a:cubicBezTo>
                  <a:pt x="266" y="290"/>
                  <a:pt x="265" y="293"/>
                  <a:pt x="265" y="295"/>
                </a:cubicBezTo>
                <a:cubicBezTo>
                  <a:pt x="265" y="296"/>
                  <a:pt x="265" y="296"/>
                  <a:pt x="265" y="297"/>
                </a:cubicBezTo>
                <a:cubicBezTo>
                  <a:pt x="265" y="297"/>
                  <a:pt x="265" y="297"/>
                  <a:pt x="265" y="297"/>
                </a:cubicBezTo>
                <a:cubicBezTo>
                  <a:pt x="265" y="297"/>
                  <a:pt x="266" y="298"/>
                  <a:pt x="266" y="297"/>
                </a:cubicBezTo>
                <a:cubicBezTo>
                  <a:pt x="266" y="298"/>
                  <a:pt x="266" y="299"/>
                  <a:pt x="265" y="300"/>
                </a:cubicBezTo>
                <a:cubicBezTo>
                  <a:pt x="265" y="300"/>
                  <a:pt x="265" y="300"/>
                  <a:pt x="265" y="301"/>
                </a:cubicBezTo>
                <a:cubicBezTo>
                  <a:pt x="265" y="301"/>
                  <a:pt x="265" y="301"/>
                  <a:pt x="265" y="301"/>
                </a:cubicBezTo>
                <a:cubicBezTo>
                  <a:pt x="265" y="301"/>
                  <a:pt x="265" y="301"/>
                  <a:pt x="265" y="301"/>
                </a:cubicBezTo>
                <a:cubicBezTo>
                  <a:pt x="265" y="301"/>
                  <a:pt x="265" y="301"/>
                  <a:pt x="265" y="301"/>
                </a:cubicBezTo>
                <a:cubicBezTo>
                  <a:pt x="264" y="303"/>
                  <a:pt x="264" y="303"/>
                  <a:pt x="264" y="303"/>
                </a:cubicBezTo>
                <a:cubicBezTo>
                  <a:pt x="264" y="304"/>
                  <a:pt x="264" y="304"/>
                  <a:pt x="264" y="304"/>
                </a:cubicBezTo>
                <a:cubicBezTo>
                  <a:pt x="263" y="307"/>
                  <a:pt x="261" y="310"/>
                  <a:pt x="259" y="314"/>
                </a:cubicBezTo>
                <a:cubicBezTo>
                  <a:pt x="258" y="317"/>
                  <a:pt x="256" y="320"/>
                  <a:pt x="254" y="323"/>
                </a:cubicBezTo>
                <a:cubicBezTo>
                  <a:pt x="251" y="326"/>
                  <a:pt x="249" y="328"/>
                  <a:pt x="247" y="330"/>
                </a:cubicBezTo>
                <a:cubicBezTo>
                  <a:pt x="249" y="327"/>
                  <a:pt x="253" y="322"/>
                  <a:pt x="257" y="317"/>
                </a:cubicBezTo>
                <a:cubicBezTo>
                  <a:pt x="258" y="315"/>
                  <a:pt x="260" y="312"/>
                  <a:pt x="261" y="309"/>
                </a:cubicBezTo>
                <a:cubicBezTo>
                  <a:pt x="262" y="308"/>
                  <a:pt x="262" y="307"/>
                  <a:pt x="263" y="305"/>
                </a:cubicBezTo>
                <a:cubicBezTo>
                  <a:pt x="263" y="305"/>
                  <a:pt x="263" y="304"/>
                  <a:pt x="263" y="303"/>
                </a:cubicBezTo>
                <a:cubicBezTo>
                  <a:pt x="264" y="303"/>
                  <a:pt x="264" y="303"/>
                  <a:pt x="264" y="303"/>
                </a:cubicBezTo>
                <a:cubicBezTo>
                  <a:pt x="264" y="302"/>
                  <a:pt x="264" y="302"/>
                  <a:pt x="264" y="302"/>
                </a:cubicBezTo>
                <a:cubicBezTo>
                  <a:pt x="264" y="301"/>
                  <a:pt x="264" y="301"/>
                  <a:pt x="264" y="301"/>
                </a:cubicBezTo>
                <a:cubicBezTo>
                  <a:pt x="264" y="301"/>
                  <a:pt x="264" y="301"/>
                  <a:pt x="264" y="301"/>
                </a:cubicBezTo>
                <a:cubicBezTo>
                  <a:pt x="264" y="301"/>
                  <a:pt x="264" y="301"/>
                  <a:pt x="264" y="301"/>
                </a:cubicBezTo>
                <a:cubicBezTo>
                  <a:pt x="264" y="299"/>
                  <a:pt x="264" y="298"/>
                  <a:pt x="262" y="297"/>
                </a:cubicBezTo>
                <a:cubicBezTo>
                  <a:pt x="262" y="298"/>
                  <a:pt x="261" y="299"/>
                  <a:pt x="262" y="300"/>
                </a:cubicBezTo>
                <a:cubicBezTo>
                  <a:pt x="262" y="300"/>
                  <a:pt x="262" y="300"/>
                  <a:pt x="262" y="300"/>
                </a:cubicBezTo>
                <a:cubicBezTo>
                  <a:pt x="262" y="300"/>
                  <a:pt x="262" y="300"/>
                  <a:pt x="262" y="300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3"/>
                  <a:pt x="262" y="303"/>
                  <a:pt x="262" y="303"/>
                </a:cubicBezTo>
                <a:cubicBezTo>
                  <a:pt x="260" y="306"/>
                  <a:pt x="259" y="309"/>
                  <a:pt x="258" y="313"/>
                </a:cubicBezTo>
                <a:cubicBezTo>
                  <a:pt x="257" y="314"/>
                  <a:pt x="256" y="316"/>
                  <a:pt x="255" y="318"/>
                </a:cubicBezTo>
                <a:cubicBezTo>
                  <a:pt x="254" y="320"/>
                  <a:pt x="252" y="322"/>
                  <a:pt x="250" y="324"/>
                </a:cubicBezTo>
                <a:cubicBezTo>
                  <a:pt x="251" y="321"/>
                  <a:pt x="250" y="323"/>
                  <a:pt x="249" y="323"/>
                </a:cubicBezTo>
                <a:cubicBezTo>
                  <a:pt x="244" y="329"/>
                  <a:pt x="237" y="334"/>
                  <a:pt x="230" y="338"/>
                </a:cubicBezTo>
                <a:cubicBezTo>
                  <a:pt x="224" y="342"/>
                  <a:pt x="217" y="344"/>
                  <a:pt x="209" y="346"/>
                </a:cubicBezTo>
                <a:cubicBezTo>
                  <a:pt x="206" y="346"/>
                  <a:pt x="211" y="344"/>
                  <a:pt x="207" y="344"/>
                </a:cubicBezTo>
                <a:cubicBezTo>
                  <a:pt x="202" y="345"/>
                  <a:pt x="210" y="347"/>
                  <a:pt x="201" y="347"/>
                </a:cubicBezTo>
                <a:cubicBezTo>
                  <a:pt x="200" y="347"/>
                  <a:pt x="200" y="346"/>
                  <a:pt x="201" y="345"/>
                </a:cubicBezTo>
                <a:cubicBezTo>
                  <a:pt x="203" y="344"/>
                  <a:pt x="204" y="343"/>
                  <a:pt x="206" y="343"/>
                </a:cubicBezTo>
                <a:cubicBezTo>
                  <a:pt x="205" y="342"/>
                  <a:pt x="203" y="342"/>
                  <a:pt x="202" y="343"/>
                </a:cubicBezTo>
                <a:cubicBezTo>
                  <a:pt x="200" y="343"/>
                  <a:pt x="199" y="344"/>
                  <a:pt x="200" y="346"/>
                </a:cubicBezTo>
                <a:cubicBezTo>
                  <a:pt x="197" y="346"/>
                  <a:pt x="195" y="346"/>
                  <a:pt x="197" y="346"/>
                </a:cubicBezTo>
                <a:cubicBezTo>
                  <a:pt x="191" y="347"/>
                  <a:pt x="185" y="347"/>
                  <a:pt x="179" y="347"/>
                </a:cubicBezTo>
                <a:cubicBezTo>
                  <a:pt x="173" y="347"/>
                  <a:pt x="164" y="347"/>
                  <a:pt x="163" y="347"/>
                </a:cubicBezTo>
                <a:cubicBezTo>
                  <a:pt x="159" y="346"/>
                  <a:pt x="153" y="346"/>
                  <a:pt x="150" y="346"/>
                </a:cubicBezTo>
                <a:cubicBezTo>
                  <a:pt x="150" y="346"/>
                  <a:pt x="150" y="347"/>
                  <a:pt x="150" y="347"/>
                </a:cubicBezTo>
                <a:cubicBezTo>
                  <a:pt x="150" y="347"/>
                  <a:pt x="148" y="347"/>
                  <a:pt x="147" y="347"/>
                </a:cubicBezTo>
                <a:cubicBezTo>
                  <a:pt x="145" y="345"/>
                  <a:pt x="147" y="346"/>
                  <a:pt x="145" y="345"/>
                </a:cubicBezTo>
                <a:cubicBezTo>
                  <a:pt x="142" y="343"/>
                  <a:pt x="143" y="344"/>
                  <a:pt x="142" y="344"/>
                </a:cubicBezTo>
                <a:cubicBezTo>
                  <a:pt x="140" y="343"/>
                  <a:pt x="144" y="344"/>
                  <a:pt x="143" y="343"/>
                </a:cubicBezTo>
                <a:cubicBezTo>
                  <a:pt x="142" y="342"/>
                  <a:pt x="141" y="342"/>
                  <a:pt x="140" y="341"/>
                </a:cubicBezTo>
                <a:cubicBezTo>
                  <a:pt x="139" y="342"/>
                  <a:pt x="139" y="342"/>
                  <a:pt x="138" y="343"/>
                </a:cubicBezTo>
                <a:cubicBezTo>
                  <a:pt x="141" y="347"/>
                  <a:pt x="142" y="350"/>
                  <a:pt x="143" y="353"/>
                </a:cubicBezTo>
                <a:cubicBezTo>
                  <a:pt x="143" y="354"/>
                  <a:pt x="143" y="355"/>
                  <a:pt x="141" y="354"/>
                </a:cubicBezTo>
                <a:cubicBezTo>
                  <a:pt x="143" y="358"/>
                  <a:pt x="141" y="360"/>
                  <a:pt x="141" y="365"/>
                </a:cubicBezTo>
                <a:cubicBezTo>
                  <a:pt x="141" y="366"/>
                  <a:pt x="140" y="365"/>
                  <a:pt x="139" y="365"/>
                </a:cubicBezTo>
                <a:cubicBezTo>
                  <a:pt x="138" y="366"/>
                  <a:pt x="139" y="366"/>
                  <a:pt x="140" y="367"/>
                </a:cubicBezTo>
                <a:cubicBezTo>
                  <a:pt x="140" y="369"/>
                  <a:pt x="140" y="373"/>
                  <a:pt x="140" y="376"/>
                </a:cubicBezTo>
                <a:cubicBezTo>
                  <a:pt x="140" y="381"/>
                  <a:pt x="138" y="386"/>
                  <a:pt x="138" y="391"/>
                </a:cubicBezTo>
                <a:cubicBezTo>
                  <a:pt x="137" y="393"/>
                  <a:pt x="139" y="395"/>
                  <a:pt x="137" y="397"/>
                </a:cubicBezTo>
                <a:cubicBezTo>
                  <a:pt x="137" y="397"/>
                  <a:pt x="138" y="397"/>
                  <a:pt x="138" y="398"/>
                </a:cubicBezTo>
                <a:cubicBezTo>
                  <a:pt x="138" y="400"/>
                  <a:pt x="137" y="401"/>
                  <a:pt x="136" y="402"/>
                </a:cubicBezTo>
                <a:cubicBezTo>
                  <a:pt x="137" y="404"/>
                  <a:pt x="137" y="407"/>
                  <a:pt x="136" y="410"/>
                </a:cubicBezTo>
                <a:cubicBezTo>
                  <a:pt x="136" y="413"/>
                  <a:pt x="135" y="417"/>
                  <a:pt x="135" y="421"/>
                </a:cubicBezTo>
                <a:cubicBezTo>
                  <a:pt x="134" y="424"/>
                  <a:pt x="134" y="421"/>
                  <a:pt x="132" y="423"/>
                </a:cubicBezTo>
                <a:cubicBezTo>
                  <a:pt x="132" y="426"/>
                  <a:pt x="136" y="422"/>
                  <a:pt x="135" y="427"/>
                </a:cubicBezTo>
                <a:cubicBezTo>
                  <a:pt x="134" y="427"/>
                  <a:pt x="134" y="426"/>
                  <a:pt x="132" y="429"/>
                </a:cubicBezTo>
                <a:cubicBezTo>
                  <a:pt x="131" y="430"/>
                  <a:pt x="132" y="430"/>
                  <a:pt x="132" y="431"/>
                </a:cubicBezTo>
                <a:cubicBezTo>
                  <a:pt x="132" y="431"/>
                  <a:pt x="133" y="431"/>
                  <a:pt x="133" y="431"/>
                </a:cubicBezTo>
                <a:cubicBezTo>
                  <a:pt x="133" y="431"/>
                  <a:pt x="133" y="431"/>
                  <a:pt x="133" y="432"/>
                </a:cubicBezTo>
                <a:cubicBezTo>
                  <a:pt x="133" y="432"/>
                  <a:pt x="132" y="432"/>
                  <a:pt x="132" y="432"/>
                </a:cubicBezTo>
                <a:cubicBezTo>
                  <a:pt x="132" y="432"/>
                  <a:pt x="131" y="433"/>
                  <a:pt x="131" y="433"/>
                </a:cubicBezTo>
                <a:cubicBezTo>
                  <a:pt x="131" y="433"/>
                  <a:pt x="131" y="432"/>
                  <a:pt x="131" y="432"/>
                </a:cubicBezTo>
                <a:cubicBezTo>
                  <a:pt x="131" y="431"/>
                  <a:pt x="131" y="431"/>
                  <a:pt x="130" y="431"/>
                </a:cubicBezTo>
                <a:cubicBezTo>
                  <a:pt x="130" y="432"/>
                  <a:pt x="130" y="433"/>
                  <a:pt x="130" y="433"/>
                </a:cubicBezTo>
                <a:cubicBezTo>
                  <a:pt x="130" y="433"/>
                  <a:pt x="130" y="433"/>
                  <a:pt x="130" y="433"/>
                </a:cubicBezTo>
                <a:cubicBezTo>
                  <a:pt x="130" y="434"/>
                  <a:pt x="130" y="433"/>
                  <a:pt x="130" y="433"/>
                </a:cubicBezTo>
                <a:cubicBezTo>
                  <a:pt x="131" y="433"/>
                  <a:pt x="131" y="433"/>
                  <a:pt x="131" y="433"/>
                </a:cubicBezTo>
                <a:cubicBezTo>
                  <a:pt x="133" y="433"/>
                  <a:pt x="134" y="432"/>
                  <a:pt x="135" y="432"/>
                </a:cubicBezTo>
                <a:cubicBezTo>
                  <a:pt x="134" y="434"/>
                  <a:pt x="133" y="434"/>
                  <a:pt x="131" y="434"/>
                </a:cubicBezTo>
                <a:cubicBezTo>
                  <a:pt x="130" y="436"/>
                  <a:pt x="134" y="433"/>
                  <a:pt x="135" y="434"/>
                </a:cubicBezTo>
                <a:cubicBezTo>
                  <a:pt x="135" y="435"/>
                  <a:pt x="138" y="434"/>
                  <a:pt x="138" y="435"/>
                </a:cubicBezTo>
                <a:cubicBezTo>
                  <a:pt x="140" y="434"/>
                  <a:pt x="144" y="431"/>
                  <a:pt x="145" y="432"/>
                </a:cubicBezTo>
                <a:cubicBezTo>
                  <a:pt x="144" y="433"/>
                  <a:pt x="143" y="434"/>
                  <a:pt x="142" y="435"/>
                </a:cubicBezTo>
                <a:cubicBezTo>
                  <a:pt x="141" y="435"/>
                  <a:pt x="141" y="434"/>
                  <a:pt x="140" y="434"/>
                </a:cubicBezTo>
                <a:cubicBezTo>
                  <a:pt x="137" y="437"/>
                  <a:pt x="143" y="436"/>
                  <a:pt x="144" y="436"/>
                </a:cubicBezTo>
                <a:cubicBezTo>
                  <a:pt x="143" y="437"/>
                  <a:pt x="142" y="437"/>
                  <a:pt x="141" y="439"/>
                </a:cubicBezTo>
                <a:cubicBezTo>
                  <a:pt x="142" y="439"/>
                  <a:pt x="143" y="437"/>
                  <a:pt x="145" y="437"/>
                </a:cubicBezTo>
                <a:cubicBezTo>
                  <a:pt x="147" y="437"/>
                  <a:pt x="146" y="438"/>
                  <a:pt x="147" y="439"/>
                </a:cubicBezTo>
                <a:cubicBezTo>
                  <a:pt x="145" y="439"/>
                  <a:pt x="142" y="440"/>
                  <a:pt x="139" y="440"/>
                </a:cubicBezTo>
                <a:cubicBezTo>
                  <a:pt x="136" y="440"/>
                  <a:pt x="133" y="440"/>
                  <a:pt x="133" y="438"/>
                </a:cubicBezTo>
                <a:cubicBezTo>
                  <a:pt x="131" y="439"/>
                  <a:pt x="133" y="439"/>
                  <a:pt x="131" y="440"/>
                </a:cubicBezTo>
                <a:cubicBezTo>
                  <a:pt x="130" y="440"/>
                  <a:pt x="128" y="440"/>
                  <a:pt x="126" y="440"/>
                </a:cubicBezTo>
                <a:cubicBezTo>
                  <a:pt x="125" y="440"/>
                  <a:pt x="124" y="440"/>
                  <a:pt x="123" y="440"/>
                </a:cubicBezTo>
                <a:cubicBezTo>
                  <a:pt x="123" y="440"/>
                  <a:pt x="123" y="440"/>
                  <a:pt x="123" y="440"/>
                </a:cubicBezTo>
                <a:cubicBezTo>
                  <a:pt x="123" y="439"/>
                  <a:pt x="123" y="439"/>
                  <a:pt x="124" y="439"/>
                </a:cubicBezTo>
                <a:cubicBezTo>
                  <a:pt x="124" y="439"/>
                  <a:pt x="124" y="438"/>
                  <a:pt x="124" y="438"/>
                </a:cubicBezTo>
                <a:cubicBezTo>
                  <a:pt x="124" y="437"/>
                  <a:pt x="123" y="438"/>
                  <a:pt x="123" y="438"/>
                </a:cubicBezTo>
                <a:cubicBezTo>
                  <a:pt x="123" y="433"/>
                  <a:pt x="125" y="429"/>
                  <a:pt x="123" y="427"/>
                </a:cubicBezTo>
                <a:cubicBezTo>
                  <a:pt x="125" y="424"/>
                  <a:pt x="124" y="416"/>
                  <a:pt x="123" y="414"/>
                </a:cubicBezTo>
                <a:cubicBezTo>
                  <a:pt x="124" y="412"/>
                  <a:pt x="124" y="408"/>
                  <a:pt x="125" y="406"/>
                </a:cubicBezTo>
                <a:cubicBezTo>
                  <a:pt x="123" y="406"/>
                  <a:pt x="123" y="410"/>
                  <a:pt x="122" y="412"/>
                </a:cubicBezTo>
                <a:cubicBezTo>
                  <a:pt x="119" y="412"/>
                  <a:pt x="122" y="410"/>
                  <a:pt x="122" y="408"/>
                </a:cubicBezTo>
                <a:cubicBezTo>
                  <a:pt x="122" y="406"/>
                  <a:pt x="120" y="408"/>
                  <a:pt x="119" y="408"/>
                </a:cubicBezTo>
                <a:cubicBezTo>
                  <a:pt x="118" y="413"/>
                  <a:pt x="120" y="414"/>
                  <a:pt x="121" y="416"/>
                </a:cubicBezTo>
                <a:cubicBezTo>
                  <a:pt x="120" y="427"/>
                  <a:pt x="121" y="432"/>
                  <a:pt x="120" y="441"/>
                </a:cubicBezTo>
                <a:cubicBezTo>
                  <a:pt x="119" y="439"/>
                  <a:pt x="116" y="442"/>
                  <a:pt x="116" y="440"/>
                </a:cubicBezTo>
                <a:cubicBezTo>
                  <a:pt x="115" y="441"/>
                  <a:pt x="116" y="445"/>
                  <a:pt x="115" y="446"/>
                </a:cubicBezTo>
                <a:cubicBezTo>
                  <a:pt x="116" y="445"/>
                  <a:pt x="117" y="444"/>
                  <a:pt x="117" y="443"/>
                </a:cubicBezTo>
                <a:cubicBezTo>
                  <a:pt x="118" y="442"/>
                  <a:pt x="118" y="443"/>
                  <a:pt x="118" y="444"/>
                </a:cubicBezTo>
                <a:cubicBezTo>
                  <a:pt x="118" y="445"/>
                  <a:pt x="118" y="445"/>
                  <a:pt x="118" y="445"/>
                </a:cubicBezTo>
                <a:cubicBezTo>
                  <a:pt x="118" y="445"/>
                  <a:pt x="118" y="446"/>
                  <a:pt x="118" y="446"/>
                </a:cubicBezTo>
                <a:cubicBezTo>
                  <a:pt x="118" y="446"/>
                  <a:pt x="118" y="446"/>
                  <a:pt x="118" y="446"/>
                </a:cubicBezTo>
                <a:cubicBezTo>
                  <a:pt x="118" y="446"/>
                  <a:pt x="118" y="446"/>
                  <a:pt x="118" y="446"/>
                </a:cubicBezTo>
                <a:cubicBezTo>
                  <a:pt x="119" y="446"/>
                  <a:pt x="120" y="446"/>
                  <a:pt x="121" y="446"/>
                </a:cubicBezTo>
                <a:cubicBezTo>
                  <a:pt x="120" y="447"/>
                  <a:pt x="118" y="448"/>
                  <a:pt x="119" y="448"/>
                </a:cubicBezTo>
                <a:cubicBezTo>
                  <a:pt x="122" y="449"/>
                  <a:pt x="122" y="445"/>
                  <a:pt x="125" y="446"/>
                </a:cubicBezTo>
                <a:cubicBezTo>
                  <a:pt x="122" y="448"/>
                  <a:pt x="122" y="448"/>
                  <a:pt x="123" y="449"/>
                </a:cubicBezTo>
                <a:cubicBezTo>
                  <a:pt x="125" y="449"/>
                  <a:pt x="125" y="448"/>
                  <a:pt x="123" y="448"/>
                </a:cubicBezTo>
                <a:cubicBezTo>
                  <a:pt x="124" y="447"/>
                  <a:pt x="126" y="448"/>
                  <a:pt x="127" y="447"/>
                </a:cubicBezTo>
                <a:cubicBezTo>
                  <a:pt x="128" y="448"/>
                  <a:pt x="130" y="449"/>
                  <a:pt x="127" y="451"/>
                </a:cubicBezTo>
                <a:cubicBezTo>
                  <a:pt x="131" y="451"/>
                  <a:pt x="132" y="449"/>
                  <a:pt x="136" y="449"/>
                </a:cubicBezTo>
                <a:cubicBezTo>
                  <a:pt x="140" y="449"/>
                  <a:pt x="137" y="452"/>
                  <a:pt x="141" y="452"/>
                </a:cubicBezTo>
                <a:cubicBezTo>
                  <a:pt x="144" y="451"/>
                  <a:pt x="147" y="450"/>
                  <a:pt x="146" y="448"/>
                </a:cubicBezTo>
                <a:cubicBezTo>
                  <a:pt x="152" y="448"/>
                  <a:pt x="154" y="447"/>
                  <a:pt x="154" y="445"/>
                </a:cubicBezTo>
                <a:cubicBezTo>
                  <a:pt x="157" y="445"/>
                  <a:pt x="156" y="446"/>
                  <a:pt x="159" y="446"/>
                </a:cubicBezTo>
                <a:cubicBezTo>
                  <a:pt x="159" y="447"/>
                  <a:pt x="157" y="447"/>
                  <a:pt x="156" y="447"/>
                </a:cubicBezTo>
                <a:cubicBezTo>
                  <a:pt x="155" y="449"/>
                  <a:pt x="157" y="449"/>
                  <a:pt x="159" y="450"/>
                </a:cubicBezTo>
                <a:cubicBezTo>
                  <a:pt x="163" y="449"/>
                  <a:pt x="162" y="449"/>
                  <a:pt x="165" y="450"/>
                </a:cubicBezTo>
                <a:cubicBezTo>
                  <a:pt x="167" y="453"/>
                  <a:pt x="162" y="451"/>
                  <a:pt x="163" y="453"/>
                </a:cubicBezTo>
                <a:cubicBezTo>
                  <a:pt x="163" y="454"/>
                  <a:pt x="166" y="453"/>
                  <a:pt x="165" y="452"/>
                </a:cubicBezTo>
                <a:cubicBezTo>
                  <a:pt x="169" y="452"/>
                  <a:pt x="170" y="451"/>
                  <a:pt x="174" y="451"/>
                </a:cubicBezTo>
                <a:cubicBezTo>
                  <a:pt x="174" y="450"/>
                  <a:pt x="174" y="449"/>
                  <a:pt x="173" y="448"/>
                </a:cubicBezTo>
                <a:cubicBezTo>
                  <a:pt x="172" y="449"/>
                  <a:pt x="169" y="449"/>
                  <a:pt x="166" y="449"/>
                </a:cubicBezTo>
                <a:cubicBezTo>
                  <a:pt x="167" y="446"/>
                  <a:pt x="161" y="447"/>
                  <a:pt x="162" y="444"/>
                </a:cubicBezTo>
                <a:cubicBezTo>
                  <a:pt x="163" y="444"/>
                  <a:pt x="163" y="444"/>
                  <a:pt x="164" y="444"/>
                </a:cubicBezTo>
                <a:cubicBezTo>
                  <a:pt x="165" y="444"/>
                  <a:pt x="166" y="444"/>
                  <a:pt x="166" y="444"/>
                </a:cubicBezTo>
                <a:cubicBezTo>
                  <a:pt x="168" y="444"/>
                  <a:pt x="170" y="444"/>
                  <a:pt x="171" y="444"/>
                </a:cubicBezTo>
                <a:cubicBezTo>
                  <a:pt x="175" y="444"/>
                  <a:pt x="179" y="444"/>
                  <a:pt x="183" y="445"/>
                </a:cubicBezTo>
                <a:cubicBezTo>
                  <a:pt x="190" y="445"/>
                  <a:pt x="198" y="445"/>
                  <a:pt x="203" y="446"/>
                </a:cubicBezTo>
                <a:cubicBezTo>
                  <a:pt x="202" y="449"/>
                  <a:pt x="200" y="446"/>
                  <a:pt x="199" y="446"/>
                </a:cubicBezTo>
                <a:cubicBezTo>
                  <a:pt x="190" y="446"/>
                  <a:pt x="178" y="446"/>
                  <a:pt x="170" y="445"/>
                </a:cubicBezTo>
                <a:cubicBezTo>
                  <a:pt x="172" y="446"/>
                  <a:pt x="177" y="446"/>
                  <a:pt x="178" y="449"/>
                </a:cubicBezTo>
                <a:cubicBezTo>
                  <a:pt x="181" y="449"/>
                  <a:pt x="179" y="446"/>
                  <a:pt x="183" y="447"/>
                </a:cubicBezTo>
                <a:cubicBezTo>
                  <a:pt x="185" y="447"/>
                  <a:pt x="184" y="448"/>
                  <a:pt x="186" y="448"/>
                </a:cubicBezTo>
                <a:cubicBezTo>
                  <a:pt x="188" y="449"/>
                  <a:pt x="189" y="447"/>
                  <a:pt x="189" y="447"/>
                </a:cubicBezTo>
                <a:cubicBezTo>
                  <a:pt x="189" y="447"/>
                  <a:pt x="190" y="448"/>
                  <a:pt x="191" y="448"/>
                </a:cubicBezTo>
                <a:cubicBezTo>
                  <a:pt x="192" y="448"/>
                  <a:pt x="192" y="447"/>
                  <a:pt x="193" y="447"/>
                </a:cubicBezTo>
                <a:cubicBezTo>
                  <a:pt x="197" y="448"/>
                  <a:pt x="200" y="449"/>
                  <a:pt x="205" y="448"/>
                </a:cubicBezTo>
                <a:cubicBezTo>
                  <a:pt x="207" y="448"/>
                  <a:pt x="207" y="449"/>
                  <a:pt x="207" y="449"/>
                </a:cubicBezTo>
                <a:cubicBezTo>
                  <a:pt x="210" y="449"/>
                  <a:pt x="206" y="448"/>
                  <a:pt x="207" y="447"/>
                </a:cubicBezTo>
                <a:cubicBezTo>
                  <a:pt x="210" y="447"/>
                  <a:pt x="210" y="448"/>
                  <a:pt x="211" y="449"/>
                </a:cubicBezTo>
                <a:cubicBezTo>
                  <a:pt x="213" y="449"/>
                  <a:pt x="212" y="447"/>
                  <a:pt x="212" y="446"/>
                </a:cubicBezTo>
                <a:cubicBezTo>
                  <a:pt x="220" y="446"/>
                  <a:pt x="227" y="446"/>
                  <a:pt x="234" y="447"/>
                </a:cubicBezTo>
                <a:cubicBezTo>
                  <a:pt x="235" y="447"/>
                  <a:pt x="235" y="448"/>
                  <a:pt x="236" y="448"/>
                </a:cubicBezTo>
                <a:cubicBezTo>
                  <a:pt x="237" y="448"/>
                  <a:pt x="240" y="448"/>
                  <a:pt x="241" y="448"/>
                </a:cubicBezTo>
                <a:cubicBezTo>
                  <a:pt x="243" y="448"/>
                  <a:pt x="246" y="449"/>
                  <a:pt x="247" y="448"/>
                </a:cubicBezTo>
                <a:cubicBezTo>
                  <a:pt x="248" y="448"/>
                  <a:pt x="250" y="448"/>
                  <a:pt x="250" y="449"/>
                </a:cubicBezTo>
                <a:cubicBezTo>
                  <a:pt x="255" y="448"/>
                  <a:pt x="266" y="452"/>
                  <a:pt x="273" y="451"/>
                </a:cubicBezTo>
                <a:cubicBezTo>
                  <a:pt x="274" y="453"/>
                  <a:pt x="271" y="452"/>
                  <a:pt x="270" y="453"/>
                </a:cubicBezTo>
                <a:cubicBezTo>
                  <a:pt x="266" y="452"/>
                  <a:pt x="264" y="452"/>
                  <a:pt x="261" y="452"/>
                </a:cubicBezTo>
                <a:cubicBezTo>
                  <a:pt x="259" y="452"/>
                  <a:pt x="259" y="454"/>
                  <a:pt x="256" y="453"/>
                </a:cubicBezTo>
                <a:cubicBezTo>
                  <a:pt x="259" y="455"/>
                  <a:pt x="262" y="453"/>
                  <a:pt x="265" y="453"/>
                </a:cubicBezTo>
                <a:cubicBezTo>
                  <a:pt x="266" y="454"/>
                  <a:pt x="272" y="454"/>
                  <a:pt x="271" y="456"/>
                </a:cubicBezTo>
                <a:cubicBezTo>
                  <a:pt x="273" y="455"/>
                  <a:pt x="270" y="453"/>
                  <a:pt x="273" y="453"/>
                </a:cubicBezTo>
                <a:cubicBezTo>
                  <a:pt x="276" y="453"/>
                  <a:pt x="276" y="454"/>
                  <a:pt x="278" y="454"/>
                </a:cubicBezTo>
                <a:cubicBezTo>
                  <a:pt x="279" y="452"/>
                  <a:pt x="276" y="453"/>
                  <a:pt x="274" y="452"/>
                </a:cubicBezTo>
                <a:cubicBezTo>
                  <a:pt x="276" y="451"/>
                  <a:pt x="281" y="451"/>
                  <a:pt x="284" y="452"/>
                </a:cubicBezTo>
                <a:cubicBezTo>
                  <a:pt x="287" y="452"/>
                  <a:pt x="290" y="452"/>
                  <a:pt x="292" y="453"/>
                </a:cubicBezTo>
                <a:cubicBezTo>
                  <a:pt x="293" y="453"/>
                  <a:pt x="295" y="454"/>
                  <a:pt x="295" y="454"/>
                </a:cubicBezTo>
                <a:cubicBezTo>
                  <a:pt x="296" y="454"/>
                  <a:pt x="296" y="453"/>
                  <a:pt x="297" y="453"/>
                </a:cubicBezTo>
                <a:cubicBezTo>
                  <a:pt x="299" y="453"/>
                  <a:pt x="301" y="456"/>
                  <a:pt x="303" y="454"/>
                </a:cubicBezTo>
                <a:cubicBezTo>
                  <a:pt x="305" y="454"/>
                  <a:pt x="305" y="455"/>
                  <a:pt x="305" y="456"/>
                </a:cubicBezTo>
                <a:cubicBezTo>
                  <a:pt x="308" y="457"/>
                  <a:pt x="308" y="455"/>
                  <a:pt x="311" y="456"/>
                </a:cubicBezTo>
                <a:cubicBezTo>
                  <a:pt x="311" y="457"/>
                  <a:pt x="309" y="457"/>
                  <a:pt x="307" y="456"/>
                </a:cubicBezTo>
                <a:cubicBezTo>
                  <a:pt x="307" y="458"/>
                  <a:pt x="310" y="459"/>
                  <a:pt x="310" y="460"/>
                </a:cubicBezTo>
                <a:cubicBezTo>
                  <a:pt x="312" y="460"/>
                  <a:pt x="315" y="461"/>
                  <a:pt x="315" y="459"/>
                </a:cubicBezTo>
                <a:cubicBezTo>
                  <a:pt x="315" y="460"/>
                  <a:pt x="320" y="462"/>
                  <a:pt x="320" y="460"/>
                </a:cubicBezTo>
                <a:cubicBezTo>
                  <a:pt x="319" y="458"/>
                  <a:pt x="316" y="459"/>
                  <a:pt x="313" y="458"/>
                </a:cubicBezTo>
                <a:cubicBezTo>
                  <a:pt x="314" y="457"/>
                  <a:pt x="316" y="458"/>
                  <a:pt x="318" y="458"/>
                </a:cubicBezTo>
                <a:cubicBezTo>
                  <a:pt x="318" y="456"/>
                  <a:pt x="313" y="455"/>
                  <a:pt x="313" y="453"/>
                </a:cubicBezTo>
                <a:cubicBezTo>
                  <a:pt x="309" y="453"/>
                  <a:pt x="308" y="452"/>
                  <a:pt x="306" y="450"/>
                </a:cubicBezTo>
                <a:cubicBezTo>
                  <a:pt x="307" y="449"/>
                  <a:pt x="309" y="453"/>
                  <a:pt x="311" y="451"/>
                </a:cubicBezTo>
                <a:cubicBezTo>
                  <a:pt x="311" y="450"/>
                  <a:pt x="309" y="450"/>
                  <a:pt x="309" y="450"/>
                </a:cubicBezTo>
                <a:cubicBezTo>
                  <a:pt x="306" y="448"/>
                  <a:pt x="315" y="448"/>
                  <a:pt x="307" y="446"/>
                </a:cubicBezTo>
                <a:cubicBezTo>
                  <a:pt x="308" y="444"/>
                  <a:pt x="310" y="445"/>
                  <a:pt x="312" y="446"/>
                </a:cubicBezTo>
                <a:cubicBezTo>
                  <a:pt x="314" y="447"/>
                  <a:pt x="316" y="448"/>
                  <a:pt x="317" y="447"/>
                </a:cubicBezTo>
                <a:cubicBezTo>
                  <a:pt x="313" y="445"/>
                  <a:pt x="311" y="443"/>
                  <a:pt x="306" y="442"/>
                </a:cubicBezTo>
                <a:cubicBezTo>
                  <a:pt x="302" y="441"/>
                  <a:pt x="307" y="444"/>
                  <a:pt x="305" y="445"/>
                </a:cubicBezTo>
                <a:cubicBezTo>
                  <a:pt x="302" y="443"/>
                  <a:pt x="302" y="441"/>
                  <a:pt x="301" y="440"/>
                </a:cubicBezTo>
                <a:cubicBezTo>
                  <a:pt x="297" y="440"/>
                  <a:pt x="296" y="440"/>
                  <a:pt x="294" y="439"/>
                </a:cubicBezTo>
                <a:cubicBezTo>
                  <a:pt x="295" y="438"/>
                  <a:pt x="296" y="438"/>
                  <a:pt x="298" y="438"/>
                </a:cubicBezTo>
                <a:cubicBezTo>
                  <a:pt x="299" y="438"/>
                  <a:pt x="301" y="438"/>
                  <a:pt x="303" y="439"/>
                </a:cubicBezTo>
                <a:cubicBezTo>
                  <a:pt x="307" y="440"/>
                  <a:pt x="310" y="441"/>
                  <a:pt x="314" y="442"/>
                </a:cubicBezTo>
                <a:cubicBezTo>
                  <a:pt x="313" y="442"/>
                  <a:pt x="311" y="441"/>
                  <a:pt x="311" y="443"/>
                </a:cubicBezTo>
                <a:cubicBezTo>
                  <a:pt x="315" y="445"/>
                  <a:pt x="314" y="441"/>
                  <a:pt x="318" y="443"/>
                </a:cubicBezTo>
                <a:cubicBezTo>
                  <a:pt x="318" y="443"/>
                  <a:pt x="318" y="442"/>
                  <a:pt x="317" y="442"/>
                </a:cubicBezTo>
                <a:cubicBezTo>
                  <a:pt x="321" y="442"/>
                  <a:pt x="326" y="443"/>
                  <a:pt x="327" y="440"/>
                </a:cubicBezTo>
                <a:cubicBezTo>
                  <a:pt x="331" y="441"/>
                  <a:pt x="330" y="442"/>
                  <a:pt x="332" y="443"/>
                </a:cubicBezTo>
                <a:cubicBezTo>
                  <a:pt x="336" y="446"/>
                  <a:pt x="338" y="445"/>
                  <a:pt x="342" y="447"/>
                </a:cubicBezTo>
                <a:cubicBezTo>
                  <a:pt x="342" y="448"/>
                  <a:pt x="341" y="448"/>
                  <a:pt x="339" y="447"/>
                </a:cubicBezTo>
                <a:cubicBezTo>
                  <a:pt x="339" y="449"/>
                  <a:pt x="342" y="451"/>
                  <a:pt x="344" y="452"/>
                </a:cubicBezTo>
                <a:cubicBezTo>
                  <a:pt x="347" y="453"/>
                  <a:pt x="349" y="454"/>
                  <a:pt x="348" y="456"/>
                </a:cubicBezTo>
                <a:cubicBezTo>
                  <a:pt x="352" y="457"/>
                  <a:pt x="349" y="453"/>
                  <a:pt x="348" y="451"/>
                </a:cubicBezTo>
                <a:cubicBezTo>
                  <a:pt x="348" y="450"/>
                  <a:pt x="351" y="453"/>
                  <a:pt x="353" y="453"/>
                </a:cubicBezTo>
                <a:cubicBezTo>
                  <a:pt x="349" y="453"/>
                  <a:pt x="353" y="456"/>
                  <a:pt x="353" y="458"/>
                </a:cubicBezTo>
                <a:cubicBezTo>
                  <a:pt x="356" y="459"/>
                  <a:pt x="358" y="459"/>
                  <a:pt x="360" y="459"/>
                </a:cubicBezTo>
                <a:cubicBezTo>
                  <a:pt x="363" y="460"/>
                  <a:pt x="366" y="461"/>
                  <a:pt x="369" y="463"/>
                </a:cubicBezTo>
                <a:cubicBezTo>
                  <a:pt x="372" y="465"/>
                  <a:pt x="370" y="466"/>
                  <a:pt x="371" y="467"/>
                </a:cubicBezTo>
                <a:cubicBezTo>
                  <a:pt x="372" y="468"/>
                  <a:pt x="373" y="467"/>
                  <a:pt x="374" y="468"/>
                </a:cubicBezTo>
                <a:cubicBezTo>
                  <a:pt x="376" y="470"/>
                  <a:pt x="372" y="465"/>
                  <a:pt x="376" y="467"/>
                </a:cubicBezTo>
                <a:cubicBezTo>
                  <a:pt x="379" y="469"/>
                  <a:pt x="378" y="470"/>
                  <a:pt x="377" y="470"/>
                </a:cubicBezTo>
                <a:cubicBezTo>
                  <a:pt x="379" y="472"/>
                  <a:pt x="381" y="473"/>
                  <a:pt x="383" y="474"/>
                </a:cubicBezTo>
                <a:cubicBezTo>
                  <a:pt x="385" y="476"/>
                  <a:pt x="387" y="478"/>
                  <a:pt x="390" y="482"/>
                </a:cubicBezTo>
                <a:cubicBezTo>
                  <a:pt x="390" y="483"/>
                  <a:pt x="391" y="484"/>
                  <a:pt x="391" y="484"/>
                </a:cubicBezTo>
                <a:cubicBezTo>
                  <a:pt x="391" y="485"/>
                  <a:pt x="391" y="486"/>
                  <a:pt x="392" y="487"/>
                </a:cubicBezTo>
                <a:cubicBezTo>
                  <a:pt x="392" y="488"/>
                  <a:pt x="392" y="489"/>
                  <a:pt x="393" y="490"/>
                </a:cubicBezTo>
                <a:cubicBezTo>
                  <a:pt x="394" y="492"/>
                  <a:pt x="394" y="494"/>
                  <a:pt x="395" y="496"/>
                </a:cubicBezTo>
                <a:cubicBezTo>
                  <a:pt x="395" y="496"/>
                  <a:pt x="395" y="495"/>
                  <a:pt x="395" y="493"/>
                </a:cubicBezTo>
                <a:cubicBezTo>
                  <a:pt x="394" y="492"/>
                  <a:pt x="394" y="490"/>
                  <a:pt x="393" y="489"/>
                </a:cubicBezTo>
                <a:cubicBezTo>
                  <a:pt x="393" y="490"/>
                  <a:pt x="394" y="490"/>
                  <a:pt x="394" y="490"/>
                </a:cubicBezTo>
                <a:cubicBezTo>
                  <a:pt x="394" y="491"/>
                  <a:pt x="395" y="492"/>
                  <a:pt x="395" y="492"/>
                </a:cubicBezTo>
                <a:cubicBezTo>
                  <a:pt x="396" y="494"/>
                  <a:pt x="396" y="495"/>
                  <a:pt x="397" y="497"/>
                </a:cubicBezTo>
                <a:cubicBezTo>
                  <a:pt x="398" y="502"/>
                  <a:pt x="398" y="507"/>
                  <a:pt x="398" y="513"/>
                </a:cubicBezTo>
                <a:cubicBezTo>
                  <a:pt x="397" y="516"/>
                  <a:pt x="397" y="518"/>
                  <a:pt x="396" y="521"/>
                </a:cubicBezTo>
                <a:cubicBezTo>
                  <a:pt x="395" y="522"/>
                  <a:pt x="395" y="523"/>
                  <a:pt x="394" y="525"/>
                </a:cubicBezTo>
                <a:cubicBezTo>
                  <a:pt x="394" y="526"/>
                  <a:pt x="393" y="527"/>
                  <a:pt x="393" y="528"/>
                </a:cubicBezTo>
                <a:cubicBezTo>
                  <a:pt x="390" y="532"/>
                  <a:pt x="388" y="535"/>
                  <a:pt x="386" y="537"/>
                </a:cubicBezTo>
                <a:cubicBezTo>
                  <a:pt x="386" y="538"/>
                  <a:pt x="385" y="538"/>
                  <a:pt x="384" y="538"/>
                </a:cubicBezTo>
                <a:cubicBezTo>
                  <a:pt x="384" y="539"/>
                  <a:pt x="384" y="538"/>
                  <a:pt x="383" y="538"/>
                </a:cubicBezTo>
                <a:cubicBezTo>
                  <a:pt x="382" y="538"/>
                  <a:pt x="381" y="538"/>
                  <a:pt x="379" y="540"/>
                </a:cubicBezTo>
                <a:cubicBezTo>
                  <a:pt x="378" y="542"/>
                  <a:pt x="380" y="540"/>
                  <a:pt x="380" y="542"/>
                </a:cubicBezTo>
                <a:cubicBezTo>
                  <a:pt x="379" y="543"/>
                  <a:pt x="377" y="544"/>
                  <a:pt x="375" y="546"/>
                </a:cubicBezTo>
                <a:cubicBezTo>
                  <a:pt x="374" y="546"/>
                  <a:pt x="373" y="547"/>
                  <a:pt x="373" y="548"/>
                </a:cubicBezTo>
                <a:cubicBezTo>
                  <a:pt x="372" y="548"/>
                  <a:pt x="371" y="549"/>
                  <a:pt x="370" y="549"/>
                </a:cubicBezTo>
                <a:cubicBezTo>
                  <a:pt x="369" y="550"/>
                  <a:pt x="367" y="551"/>
                  <a:pt x="366" y="552"/>
                </a:cubicBezTo>
                <a:cubicBezTo>
                  <a:pt x="365" y="552"/>
                  <a:pt x="364" y="553"/>
                  <a:pt x="364" y="553"/>
                </a:cubicBezTo>
                <a:cubicBezTo>
                  <a:pt x="363" y="554"/>
                  <a:pt x="362" y="554"/>
                  <a:pt x="362" y="555"/>
                </a:cubicBezTo>
                <a:cubicBezTo>
                  <a:pt x="361" y="553"/>
                  <a:pt x="360" y="553"/>
                  <a:pt x="358" y="554"/>
                </a:cubicBezTo>
                <a:cubicBezTo>
                  <a:pt x="357" y="554"/>
                  <a:pt x="355" y="555"/>
                  <a:pt x="354" y="555"/>
                </a:cubicBezTo>
                <a:cubicBezTo>
                  <a:pt x="355" y="556"/>
                  <a:pt x="357" y="555"/>
                  <a:pt x="357" y="556"/>
                </a:cubicBezTo>
                <a:cubicBezTo>
                  <a:pt x="355" y="558"/>
                  <a:pt x="355" y="556"/>
                  <a:pt x="354" y="556"/>
                </a:cubicBezTo>
                <a:cubicBezTo>
                  <a:pt x="351" y="557"/>
                  <a:pt x="348" y="560"/>
                  <a:pt x="344" y="559"/>
                </a:cubicBezTo>
                <a:cubicBezTo>
                  <a:pt x="348" y="556"/>
                  <a:pt x="352" y="556"/>
                  <a:pt x="357" y="553"/>
                </a:cubicBezTo>
                <a:cubicBezTo>
                  <a:pt x="358" y="553"/>
                  <a:pt x="359" y="552"/>
                  <a:pt x="360" y="552"/>
                </a:cubicBezTo>
                <a:cubicBezTo>
                  <a:pt x="361" y="551"/>
                  <a:pt x="362" y="551"/>
                  <a:pt x="362" y="551"/>
                </a:cubicBezTo>
                <a:cubicBezTo>
                  <a:pt x="362" y="550"/>
                  <a:pt x="362" y="550"/>
                  <a:pt x="363" y="549"/>
                </a:cubicBezTo>
                <a:cubicBezTo>
                  <a:pt x="363" y="549"/>
                  <a:pt x="364" y="548"/>
                  <a:pt x="365" y="547"/>
                </a:cubicBezTo>
                <a:cubicBezTo>
                  <a:pt x="364" y="549"/>
                  <a:pt x="366" y="548"/>
                  <a:pt x="369" y="546"/>
                </a:cubicBezTo>
                <a:cubicBezTo>
                  <a:pt x="370" y="546"/>
                  <a:pt x="370" y="546"/>
                  <a:pt x="371" y="545"/>
                </a:cubicBezTo>
                <a:cubicBezTo>
                  <a:pt x="372" y="545"/>
                  <a:pt x="373" y="544"/>
                  <a:pt x="373" y="544"/>
                </a:cubicBezTo>
                <a:cubicBezTo>
                  <a:pt x="375" y="543"/>
                  <a:pt x="376" y="542"/>
                  <a:pt x="376" y="542"/>
                </a:cubicBezTo>
                <a:cubicBezTo>
                  <a:pt x="377" y="541"/>
                  <a:pt x="378" y="539"/>
                  <a:pt x="379" y="537"/>
                </a:cubicBezTo>
                <a:cubicBezTo>
                  <a:pt x="381" y="536"/>
                  <a:pt x="382" y="536"/>
                  <a:pt x="383" y="536"/>
                </a:cubicBezTo>
                <a:cubicBezTo>
                  <a:pt x="384" y="535"/>
                  <a:pt x="385" y="535"/>
                  <a:pt x="386" y="535"/>
                </a:cubicBezTo>
                <a:cubicBezTo>
                  <a:pt x="387" y="533"/>
                  <a:pt x="388" y="532"/>
                  <a:pt x="388" y="531"/>
                </a:cubicBezTo>
                <a:cubicBezTo>
                  <a:pt x="389" y="530"/>
                  <a:pt x="390" y="530"/>
                  <a:pt x="391" y="529"/>
                </a:cubicBezTo>
                <a:cubicBezTo>
                  <a:pt x="392" y="527"/>
                  <a:pt x="394" y="525"/>
                  <a:pt x="396" y="518"/>
                </a:cubicBezTo>
                <a:cubicBezTo>
                  <a:pt x="395" y="516"/>
                  <a:pt x="393" y="520"/>
                  <a:pt x="391" y="523"/>
                </a:cubicBezTo>
                <a:cubicBezTo>
                  <a:pt x="389" y="525"/>
                  <a:pt x="388" y="527"/>
                  <a:pt x="388" y="523"/>
                </a:cubicBezTo>
                <a:cubicBezTo>
                  <a:pt x="389" y="522"/>
                  <a:pt x="390" y="521"/>
                  <a:pt x="391" y="519"/>
                </a:cubicBezTo>
                <a:cubicBezTo>
                  <a:pt x="391" y="518"/>
                  <a:pt x="392" y="517"/>
                  <a:pt x="393" y="516"/>
                </a:cubicBezTo>
                <a:cubicBezTo>
                  <a:pt x="394" y="514"/>
                  <a:pt x="395" y="512"/>
                  <a:pt x="396" y="513"/>
                </a:cubicBezTo>
                <a:cubicBezTo>
                  <a:pt x="397" y="507"/>
                  <a:pt x="396" y="503"/>
                  <a:pt x="396" y="503"/>
                </a:cubicBezTo>
                <a:cubicBezTo>
                  <a:pt x="395" y="502"/>
                  <a:pt x="394" y="504"/>
                  <a:pt x="394" y="507"/>
                </a:cubicBezTo>
                <a:cubicBezTo>
                  <a:pt x="393" y="505"/>
                  <a:pt x="393" y="501"/>
                  <a:pt x="394" y="502"/>
                </a:cubicBezTo>
                <a:cubicBezTo>
                  <a:pt x="394" y="500"/>
                  <a:pt x="394" y="499"/>
                  <a:pt x="394" y="498"/>
                </a:cubicBezTo>
                <a:cubicBezTo>
                  <a:pt x="394" y="498"/>
                  <a:pt x="393" y="497"/>
                  <a:pt x="393" y="496"/>
                </a:cubicBezTo>
                <a:cubicBezTo>
                  <a:pt x="393" y="494"/>
                  <a:pt x="392" y="493"/>
                  <a:pt x="392" y="492"/>
                </a:cubicBezTo>
                <a:cubicBezTo>
                  <a:pt x="391" y="490"/>
                  <a:pt x="391" y="488"/>
                  <a:pt x="390" y="486"/>
                </a:cubicBezTo>
                <a:cubicBezTo>
                  <a:pt x="390" y="485"/>
                  <a:pt x="390" y="485"/>
                  <a:pt x="389" y="485"/>
                </a:cubicBezTo>
                <a:cubicBezTo>
                  <a:pt x="389" y="485"/>
                  <a:pt x="389" y="484"/>
                  <a:pt x="389" y="484"/>
                </a:cubicBezTo>
                <a:cubicBezTo>
                  <a:pt x="388" y="484"/>
                  <a:pt x="388" y="484"/>
                  <a:pt x="388" y="484"/>
                </a:cubicBezTo>
                <a:cubicBezTo>
                  <a:pt x="388" y="485"/>
                  <a:pt x="388" y="485"/>
                  <a:pt x="388" y="486"/>
                </a:cubicBezTo>
                <a:cubicBezTo>
                  <a:pt x="388" y="487"/>
                  <a:pt x="389" y="487"/>
                  <a:pt x="389" y="489"/>
                </a:cubicBezTo>
                <a:cubicBezTo>
                  <a:pt x="389" y="488"/>
                  <a:pt x="388" y="487"/>
                  <a:pt x="388" y="486"/>
                </a:cubicBezTo>
                <a:cubicBezTo>
                  <a:pt x="387" y="486"/>
                  <a:pt x="387" y="485"/>
                  <a:pt x="386" y="484"/>
                </a:cubicBezTo>
                <a:cubicBezTo>
                  <a:pt x="385" y="482"/>
                  <a:pt x="384" y="480"/>
                  <a:pt x="383" y="480"/>
                </a:cubicBezTo>
                <a:cubicBezTo>
                  <a:pt x="382" y="480"/>
                  <a:pt x="383" y="481"/>
                  <a:pt x="382" y="482"/>
                </a:cubicBezTo>
                <a:cubicBezTo>
                  <a:pt x="384" y="483"/>
                  <a:pt x="385" y="485"/>
                  <a:pt x="386" y="487"/>
                </a:cubicBezTo>
                <a:cubicBezTo>
                  <a:pt x="388" y="489"/>
                  <a:pt x="389" y="491"/>
                  <a:pt x="390" y="491"/>
                </a:cubicBezTo>
                <a:cubicBezTo>
                  <a:pt x="391" y="492"/>
                  <a:pt x="391" y="494"/>
                  <a:pt x="392" y="495"/>
                </a:cubicBezTo>
                <a:cubicBezTo>
                  <a:pt x="392" y="496"/>
                  <a:pt x="392" y="497"/>
                  <a:pt x="392" y="498"/>
                </a:cubicBezTo>
                <a:cubicBezTo>
                  <a:pt x="392" y="499"/>
                  <a:pt x="392" y="500"/>
                  <a:pt x="392" y="501"/>
                </a:cubicBezTo>
                <a:cubicBezTo>
                  <a:pt x="392" y="503"/>
                  <a:pt x="392" y="504"/>
                  <a:pt x="392" y="507"/>
                </a:cubicBezTo>
                <a:cubicBezTo>
                  <a:pt x="391" y="508"/>
                  <a:pt x="391" y="502"/>
                  <a:pt x="390" y="502"/>
                </a:cubicBezTo>
                <a:cubicBezTo>
                  <a:pt x="389" y="503"/>
                  <a:pt x="391" y="506"/>
                  <a:pt x="391" y="507"/>
                </a:cubicBezTo>
                <a:cubicBezTo>
                  <a:pt x="391" y="510"/>
                  <a:pt x="390" y="510"/>
                  <a:pt x="389" y="514"/>
                </a:cubicBezTo>
                <a:cubicBezTo>
                  <a:pt x="389" y="516"/>
                  <a:pt x="389" y="517"/>
                  <a:pt x="389" y="519"/>
                </a:cubicBezTo>
                <a:cubicBezTo>
                  <a:pt x="389" y="520"/>
                  <a:pt x="388" y="521"/>
                  <a:pt x="388" y="522"/>
                </a:cubicBezTo>
                <a:cubicBezTo>
                  <a:pt x="388" y="523"/>
                  <a:pt x="387" y="524"/>
                  <a:pt x="387" y="525"/>
                </a:cubicBezTo>
                <a:cubicBezTo>
                  <a:pt x="385" y="527"/>
                  <a:pt x="387" y="527"/>
                  <a:pt x="388" y="528"/>
                </a:cubicBezTo>
                <a:cubicBezTo>
                  <a:pt x="387" y="529"/>
                  <a:pt x="387" y="530"/>
                  <a:pt x="386" y="530"/>
                </a:cubicBezTo>
                <a:cubicBezTo>
                  <a:pt x="386" y="531"/>
                  <a:pt x="385" y="531"/>
                  <a:pt x="385" y="532"/>
                </a:cubicBezTo>
                <a:cubicBezTo>
                  <a:pt x="384" y="533"/>
                  <a:pt x="383" y="533"/>
                  <a:pt x="382" y="534"/>
                </a:cubicBezTo>
                <a:cubicBezTo>
                  <a:pt x="381" y="534"/>
                  <a:pt x="381" y="535"/>
                  <a:pt x="380" y="535"/>
                </a:cubicBezTo>
                <a:cubicBezTo>
                  <a:pt x="379" y="535"/>
                  <a:pt x="379" y="535"/>
                  <a:pt x="378" y="536"/>
                </a:cubicBezTo>
                <a:cubicBezTo>
                  <a:pt x="374" y="539"/>
                  <a:pt x="375" y="540"/>
                  <a:pt x="375" y="542"/>
                </a:cubicBezTo>
                <a:cubicBezTo>
                  <a:pt x="373" y="542"/>
                  <a:pt x="372" y="542"/>
                  <a:pt x="371" y="543"/>
                </a:cubicBezTo>
                <a:cubicBezTo>
                  <a:pt x="369" y="543"/>
                  <a:pt x="368" y="543"/>
                  <a:pt x="367" y="543"/>
                </a:cubicBezTo>
                <a:cubicBezTo>
                  <a:pt x="367" y="544"/>
                  <a:pt x="365" y="545"/>
                  <a:pt x="364" y="547"/>
                </a:cubicBezTo>
                <a:cubicBezTo>
                  <a:pt x="363" y="548"/>
                  <a:pt x="362" y="548"/>
                  <a:pt x="361" y="549"/>
                </a:cubicBezTo>
                <a:cubicBezTo>
                  <a:pt x="359" y="550"/>
                  <a:pt x="358" y="551"/>
                  <a:pt x="357" y="551"/>
                </a:cubicBezTo>
                <a:cubicBezTo>
                  <a:pt x="355" y="552"/>
                  <a:pt x="354" y="553"/>
                  <a:pt x="353" y="553"/>
                </a:cubicBezTo>
                <a:cubicBezTo>
                  <a:pt x="353" y="552"/>
                  <a:pt x="352" y="552"/>
                  <a:pt x="350" y="553"/>
                </a:cubicBezTo>
                <a:cubicBezTo>
                  <a:pt x="349" y="553"/>
                  <a:pt x="346" y="554"/>
                  <a:pt x="345" y="554"/>
                </a:cubicBezTo>
                <a:cubicBezTo>
                  <a:pt x="343" y="555"/>
                  <a:pt x="342" y="556"/>
                  <a:pt x="341" y="557"/>
                </a:cubicBezTo>
                <a:cubicBezTo>
                  <a:pt x="341" y="557"/>
                  <a:pt x="341" y="557"/>
                  <a:pt x="340" y="558"/>
                </a:cubicBezTo>
                <a:cubicBezTo>
                  <a:pt x="339" y="558"/>
                  <a:pt x="338" y="558"/>
                  <a:pt x="336" y="558"/>
                </a:cubicBezTo>
                <a:cubicBezTo>
                  <a:pt x="337" y="558"/>
                  <a:pt x="338" y="557"/>
                  <a:pt x="340" y="556"/>
                </a:cubicBezTo>
                <a:cubicBezTo>
                  <a:pt x="339" y="555"/>
                  <a:pt x="335" y="557"/>
                  <a:pt x="334" y="557"/>
                </a:cubicBezTo>
                <a:cubicBezTo>
                  <a:pt x="335" y="558"/>
                  <a:pt x="335" y="558"/>
                  <a:pt x="336" y="559"/>
                </a:cubicBezTo>
                <a:cubicBezTo>
                  <a:pt x="340" y="560"/>
                  <a:pt x="343" y="558"/>
                  <a:pt x="340" y="561"/>
                </a:cubicBezTo>
                <a:cubicBezTo>
                  <a:pt x="345" y="560"/>
                  <a:pt x="349" y="559"/>
                  <a:pt x="353" y="558"/>
                </a:cubicBezTo>
                <a:cubicBezTo>
                  <a:pt x="352" y="559"/>
                  <a:pt x="350" y="560"/>
                  <a:pt x="347" y="560"/>
                </a:cubicBezTo>
                <a:cubicBezTo>
                  <a:pt x="346" y="561"/>
                  <a:pt x="344" y="561"/>
                  <a:pt x="343" y="561"/>
                </a:cubicBezTo>
                <a:cubicBezTo>
                  <a:pt x="342" y="561"/>
                  <a:pt x="341" y="561"/>
                  <a:pt x="340" y="561"/>
                </a:cubicBezTo>
                <a:cubicBezTo>
                  <a:pt x="339" y="561"/>
                  <a:pt x="339" y="561"/>
                  <a:pt x="338" y="562"/>
                </a:cubicBezTo>
                <a:cubicBezTo>
                  <a:pt x="334" y="563"/>
                  <a:pt x="327" y="563"/>
                  <a:pt x="320" y="563"/>
                </a:cubicBezTo>
                <a:cubicBezTo>
                  <a:pt x="321" y="561"/>
                  <a:pt x="319" y="561"/>
                  <a:pt x="319" y="560"/>
                </a:cubicBezTo>
                <a:cubicBezTo>
                  <a:pt x="314" y="559"/>
                  <a:pt x="311" y="560"/>
                  <a:pt x="307" y="560"/>
                </a:cubicBezTo>
                <a:cubicBezTo>
                  <a:pt x="307" y="558"/>
                  <a:pt x="309" y="557"/>
                  <a:pt x="311" y="557"/>
                </a:cubicBezTo>
                <a:cubicBezTo>
                  <a:pt x="308" y="555"/>
                  <a:pt x="306" y="559"/>
                  <a:pt x="304" y="560"/>
                </a:cubicBezTo>
                <a:cubicBezTo>
                  <a:pt x="300" y="560"/>
                  <a:pt x="301" y="558"/>
                  <a:pt x="298" y="558"/>
                </a:cubicBezTo>
                <a:cubicBezTo>
                  <a:pt x="296" y="558"/>
                  <a:pt x="298" y="560"/>
                  <a:pt x="301" y="560"/>
                </a:cubicBezTo>
                <a:cubicBezTo>
                  <a:pt x="299" y="563"/>
                  <a:pt x="297" y="559"/>
                  <a:pt x="295" y="558"/>
                </a:cubicBezTo>
                <a:cubicBezTo>
                  <a:pt x="291" y="559"/>
                  <a:pt x="293" y="561"/>
                  <a:pt x="292" y="562"/>
                </a:cubicBezTo>
                <a:cubicBezTo>
                  <a:pt x="288" y="562"/>
                  <a:pt x="293" y="559"/>
                  <a:pt x="289" y="559"/>
                </a:cubicBezTo>
                <a:cubicBezTo>
                  <a:pt x="288" y="560"/>
                  <a:pt x="284" y="559"/>
                  <a:pt x="285" y="562"/>
                </a:cubicBezTo>
                <a:cubicBezTo>
                  <a:pt x="282" y="561"/>
                  <a:pt x="276" y="562"/>
                  <a:pt x="279" y="561"/>
                </a:cubicBezTo>
                <a:cubicBezTo>
                  <a:pt x="276" y="561"/>
                  <a:pt x="271" y="560"/>
                  <a:pt x="270" y="561"/>
                </a:cubicBezTo>
                <a:cubicBezTo>
                  <a:pt x="268" y="560"/>
                  <a:pt x="270" y="560"/>
                  <a:pt x="270" y="559"/>
                </a:cubicBezTo>
                <a:cubicBezTo>
                  <a:pt x="267" y="558"/>
                  <a:pt x="268" y="561"/>
                  <a:pt x="267" y="561"/>
                </a:cubicBezTo>
                <a:cubicBezTo>
                  <a:pt x="265" y="559"/>
                  <a:pt x="264" y="562"/>
                  <a:pt x="259" y="561"/>
                </a:cubicBezTo>
                <a:cubicBezTo>
                  <a:pt x="259" y="560"/>
                  <a:pt x="261" y="559"/>
                  <a:pt x="262" y="558"/>
                </a:cubicBezTo>
                <a:cubicBezTo>
                  <a:pt x="280" y="560"/>
                  <a:pt x="288" y="557"/>
                  <a:pt x="305" y="557"/>
                </a:cubicBezTo>
                <a:cubicBezTo>
                  <a:pt x="306" y="556"/>
                  <a:pt x="305" y="556"/>
                  <a:pt x="304" y="555"/>
                </a:cubicBezTo>
                <a:cubicBezTo>
                  <a:pt x="307" y="555"/>
                  <a:pt x="311" y="554"/>
                  <a:pt x="314" y="554"/>
                </a:cubicBezTo>
                <a:cubicBezTo>
                  <a:pt x="315" y="554"/>
                  <a:pt x="316" y="555"/>
                  <a:pt x="317" y="555"/>
                </a:cubicBezTo>
                <a:cubicBezTo>
                  <a:pt x="318" y="555"/>
                  <a:pt x="319" y="554"/>
                  <a:pt x="319" y="554"/>
                </a:cubicBezTo>
                <a:cubicBezTo>
                  <a:pt x="321" y="555"/>
                  <a:pt x="318" y="556"/>
                  <a:pt x="323" y="555"/>
                </a:cubicBezTo>
                <a:cubicBezTo>
                  <a:pt x="321" y="559"/>
                  <a:pt x="316" y="557"/>
                  <a:pt x="313" y="558"/>
                </a:cubicBezTo>
                <a:cubicBezTo>
                  <a:pt x="317" y="560"/>
                  <a:pt x="324" y="560"/>
                  <a:pt x="332" y="560"/>
                </a:cubicBezTo>
                <a:cubicBezTo>
                  <a:pt x="331" y="560"/>
                  <a:pt x="331" y="561"/>
                  <a:pt x="331" y="562"/>
                </a:cubicBezTo>
                <a:cubicBezTo>
                  <a:pt x="335" y="561"/>
                  <a:pt x="333" y="559"/>
                  <a:pt x="332" y="557"/>
                </a:cubicBezTo>
                <a:cubicBezTo>
                  <a:pt x="327" y="557"/>
                  <a:pt x="328" y="559"/>
                  <a:pt x="324" y="559"/>
                </a:cubicBezTo>
                <a:cubicBezTo>
                  <a:pt x="325" y="557"/>
                  <a:pt x="329" y="554"/>
                  <a:pt x="322" y="553"/>
                </a:cubicBezTo>
                <a:cubicBezTo>
                  <a:pt x="326" y="553"/>
                  <a:pt x="331" y="552"/>
                  <a:pt x="336" y="551"/>
                </a:cubicBezTo>
                <a:cubicBezTo>
                  <a:pt x="339" y="550"/>
                  <a:pt x="342" y="550"/>
                  <a:pt x="345" y="549"/>
                </a:cubicBezTo>
                <a:cubicBezTo>
                  <a:pt x="348" y="548"/>
                  <a:pt x="352" y="547"/>
                  <a:pt x="354" y="546"/>
                </a:cubicBezTo>
                <a:cubicBezTo>
                  <a:pt x="355" y="546"/>
                  <a:pt x="355" y="546"/>
                  <a:pt x="355" y="546"/>
                </a:cubicBezTo>
                <a:cubicBezTo>
                  <a:pt x="356" y="545"/>
                  <a:pt x="357" y="545"/>
                  <a:pt x="358" y="544"/>
                </a:cubicBezTo>
                <a:cubicBezTo>
                  <a:pt x="359" y="543"/>
                  <a:pt x="361" y="542"/>
                  <a:pt x="362" y="541"/>
                </a:cubicBezTo>
                <a:cubicBezTo>
                  <a:pt x="364" y="540"/>
                  <a:pt x="365" y="539"/>
                  <a:pt x="367" y="538"/>
                </a:cubicBezTo>
                <a:cubicBezTo>
                  <a:pt x="368" y="537"/>
                  <a:pt x="370" y="536"/>
                  <a:pt x="371" y="535"/>
                </a:cubicBezTo>
                <a:cubicBezTo>
                  <a:pt x="373" y="533"/>
                  <a:pt x="371" y="533"/>
                  <a:pt x="374" y="530"/>
                </a:cubicBezTo>
                <a:cubicBezTo>
                  <a:pt x="376" y="529"/>
                  <a:pt x="377" y="529"/>
                  <a:pt x="378" y="529"/>
                </a:cubicBezTo>
                <a:cubicBezTo>
                  <a:pt x="379" y="529"/>
                  <a:pt x="380" y="529"/>
                  <a:pt x="381" y="529"/>
                </a:cubicBezTo>
                <a:cubicBezTo>
                  <a:pt x="383" y="526"/>
                  <a:pt x="384" y="524"/>
                  <a:pt x="385" y="522"/>
                </a:cubicBezTo>
                <a:cubicBezTo>
                  <a:pt x="385" y="521"/>
                  <a:pt x="386" y="520"/>
                  <a:pt x="386" y="519"/>
                </a:cubicBezTo>
                <a:cubicBezTo>
                  <a:pt x="387" y="518"/>
                  <a:pt x="387" y="517"/>
                  <a:pt x="387" y="515"/>
                </a:cubicBezTo>
                <a:cubicBezTo>
                  <a:pt x="387" y="515"/>
                  <a:pt x="388" y="514"/>
                  <a:pt x="388" y="513"/>
                </a:cubicBezTo>
                <a:cubicBezTo>
                  <a:pt x="388" y="513"/>
                  <a:pt x="388" y="512"/>
                  <a:pt x="388" y="511"/>
                </a:cubicBezTo>
                <a:cubicBezTo>
                  <a:pt x="387" y="510"/>
                  <a:pt x="386" y="512"/>
                  <a:pt x="385" y="513"/>
                </a:cubicBezTo>
                <a:cubicBezTo>
                  <a:pt x="386" y="514"/>
                  <a:pt x="385" y="517"/>
                  <a:pt x="384" y="520"/>
                </a:cubicBezTo>
                <a:cubicBezTo>
                  <a:pt x="383" y="522"/>
                  <a:pt x="382" y="525"/>
                  <a:pt x="382" y="526"/>
                </a:cubicBezTo>
                <a:cubicBezTo>
                  <a:pt x="380" y="528"/>
                  <a:pt x="379" y="528"/>
                  <a:pt x="378" y="527"/>
                </a:cubicBezTo>
                <a:cubicBezTo>
                  <a:pt x="378" y="527"/>
                  <a:pt x="379" y="525"/>
                  <a:pt x="379" y="523"/>
                </a:cubicBezTo>
                <a:cubicBezTo>
                  <a:pt x="380" y="522"/>
                  <a:pt x="380" y="521"/>
                  <a:pt x="381" y="520"/>
                </a:cubicBezTo>
                <a:cubicBezTo>
                  <a:pt x="381" y="520"/>
                  <a:pt x="381" y="519"/>
                  <a:pt x="381" y="519"/>
                </a:cubicBezTo>
                <a:cubicBezTo>
                  <a:pt x="382" y="518"/>
                  <a:pt x="382" y="517"/>
                  <a:pt x="382" y="516"/>
                </a:cubicBezTo>
                <a:cubicBezTo>
                  <a:pt x="382" y="515"/>
                  <a:pt x="383" y="514"/>
                  <a:pt x="383" y="512"/>
                </a:cubicBezTo>
                <a:cubicBezTo>
                  <a:pt x="384" y="511"/>
                  <a:pt x="384" y="510"/>
                  <a:pt x="384" y="508"/>
                </a:cubicBezTo>
                <a:cubicBezTo>
                  <a:pt x="384" y="508"/>
                  <a:pt x="385" y="511"/>
                  <a:pt x="385" y="511"/>
                </a:cubicBezTo>
                <a:cubicBezTo>
                  <a:pt x="385" y="510"/>
                  <a:pt x="385" y="507"/>
                  <a:pt x="385" y="504"/>
                </a:cubicBezTo>
                <a:cubicBezTo>
                  <a:pt x="385" y="503"/>
                  <a:pt x="384" y="502"/>
                  <a:pt x="384" y="501"/>
                </a:cubicBezTo>
                <a:cubicBezTo>
                  <a:pt x="384" y="501"/>
                  <a:pt x="383" y="500"/>
                  <a:pt x="383" y="501"/>
                </a:cubicBezTo>
                <a:cubicBezTo>
                  <a:pt x="383" y="500"/>
                  <a:pt x="382" y="498"/>
                  <a:pt x="382" y="497"/>
                </a:cubicBezTo>
                <a:cubicBezTo>
                  <a:pt x="381" y="495"/>
                  <a:pt x="381" y="494"/>
                  <a:pt x="380" y="492"/>
                </a:cubicBezTo>
                <a:cubicBezTo>
                  <a:pt x="378" y="489"/>
                  <a:pt x="376" y="487"/>
                  <a:pt x="374" y="484"/>
                </a:cubicBezTo>
                <a:cubicBezTo>
                  <a:pt x="369" y="480"/>
                  <a:pt x="364" y="476"/>
                  <a:pt x="360" y="474"/>
                </a:cubicBezTo>
                <a:cubicBezTo>
                  <a:pt x="354" y="471"/>
                  <a:pt x="348" y="466"/>
                  <a:pt x="343" y="464"/>
                </a:cubicBezTo>
                <a:cubicBezTo>
                  <a:pt x="341" y="463"/>
                  <a:pt x="337" y="463"/>
                  <a:pt x="334" y="462"/>
                </a:cubicBezTo>
                <a:cubicBezTo>
                  <a:pt x="330" y="461"/>
                  <a:pt x="327" y="459"/>
                  <a:pt x="324" y="460"/>
                </a:cubicBezTo>
                <a:cubicBezTo>
                  <a:pt x="324" y="462"/>
                  <a:pt x="329" y="463"/>
                  <a:pt x="328" y="465"/>
                </a:cubicBezTo>
                <a:cubicBezTo>
                  <a:pt x="333" y="466"/>
                  <a:pt x="339" y="470"/>
                  <a:pt x="339" y="472"/>
                </a:cubicBezTo>
                <a:cubicBezTo>
                  <a:pt x="341" y="471"/>
                  <a:pt x="344" y="471"/>
                  <a:pt x="348" y="473"/>
                </a:cubicBezTo>
                <a:cubicBezTo>
                  <a:pt x="350" y="472"/>
                  <a:pt x="348" y="471"/>
                  <a:pt x="349" y="470"/>
                </a:cubicBezTo>
                <a:cubicBezTo>
                  <a:pt x="355" y="472"/>
                  <a:pt x="350" y="474"/>
                  <a:pt x="348" y="475"/>
                </a:cubicBezTo>
                <a:cubicBezTo>
                  <a:pt x="349" y="476"/>
                  <a:pt x="352" y="477"/>
                  <a:pt x="355" y="480"/>
                </a:cubicBezTo>
                <a:cubicBezTo>
                  <a:pt x="356" y="481"/>
                  <a:pt x="354" y="477"/>
                  <a:pt x="357" y="478"/>
                </a:cubicBezTo>
                <a:cubicBezTo>
                  <a:pt x="357" y="477"/>
                  <a:pt x="352" y="477"/>
                  <a:pt x="351" y="474"/>
                </a:cubicBezTo>
                <a:cubicBezTo>
                  <a:pt x="352" y="474"/>
                  <a:pt x="354" y="474"/>
                  <a:pt x="355" y="474"/>
                </a:cubicBezTo>
                <a:cubicBezTo>
                  <a:pt x="358" y="476"/>
                  <a:pt x="362" y="478"/>
                  <a:pt x="366" y="481"/>
                </a:cubicBezTo>
                <a:cubicBezTo>
                  <a:pt x="369" y="485"/>
                  <a:pt x="374" y="488"/>
                  <a:pt x="378" y="496"/>
                </a:cubicBezTo>
                <a:cubicBezTo>
                  <a:pt x="378" y="498"/>
                  <a:pt x="377" y="496"/>
                  <a:pt x="376" y="494"/>
                </a:cubicBezTo>
                <a:cubicBezTo>
                  <a:pt x="375" y="492"/>
                  <a:pt x="373" y="490"/>
                  <a:pt x="372" y="491"/>
                </a:cubicBezTo>
                <a:cubicBezTo>
                  <a:pt x="371" y="492"/>
                  <a:pt x="374" y="495"/>
                  <a:pt x="375" y="498"/>
                </a:cubicBezTo>
                <a:cubicBezTo>
                  <a:pt x="376" y="500"/>
                  <a:pt x="377" y="500"/>
                  <a:pt x="377" y="500"/>
                </a:cubicBezTo>
                <a:cubicBezTo>
                  <a:pt x="378" y="500"/>
                  <a:pt x="379" y="501"/>
                  <a:pt x="379" y="503"/>
                </a:cubicBezTo>
                <a:cubicBezTo>
                  <a:pt x="376" y="500"/>
                  <a:pt x="377" y="505"/>
                  <a:pt x="377" y="508"/>
                </a:cubicBezTo>
                <a:cubicBezTo>
                  <a:pt x="378" y="511"/>
                  <a:pt x="380" y="508"/>
                  <a:pt x="378" y="511"/>
                </a:cubicBezTo>
                <a:cubicBezTo>
                  <a:pt x="377" y="512"/>
                  <a:pt x="376" y="513"/>
                  <a:pt x="375" y="515"/>
                </a:cubicBezTo>
                <a:cubicBezTo>
                  <a:pt x="374" y="516"/>
                  <a:pt x="373" y="518"/>
                  <a:pt x="373" y="520"/>
                </a:cubicBezTo>
                <a:cubicBezTo>
                  <a:pt x="374" y="519"/>
                  <a:pt x="375" y="518"/>
                  <a:pt x="376" y="517"/>
                </a:cubicBezTo>
                <a:cubicBezTo>
                  <a:pt x="377" y="516"/>
                  <a:pt x="377" y="515"/>
                  <a:pt x="378" y="516"/>
                </a:cubicBezTo>
                <a:cubicBezTo>
                  <a:pt x="378" y="517"/>
                  <a:pt x="377" y="518"/>
                  <a:pt x="377" y="518"/>
                </a:cubicBezTo>
                <a:cubicBezTo>
                  <a:pt x="376" y="519"/>
                  <a:pt x="376" y="519"/>
                  <a:pt x="376" y="519"/>
                </a:cubicBezTo>
                <a:cubicBezTo>
                  <a:pt x="375" y="520"/>
                  <a:pt x="374" y="520"/>
                  <a:pt x="373" y="521"/>
                </a:cubicBezTo>
                <a:cubicBezTo>
                  <a:pt x="373" y="522"/>
                  <a:pt x="373" y="523"/>
                  <a:pt x="372" y="524"/>
                </a:cubicBezTo>
                <a:cubicBezTo>
                  <a:pt x="373" y="526"/>
                  <a:pt x="375" y="522"/>
                  <a:pt x="376" y="522"/>
                </a:cubicBezTo>
                <a:cubicBezTo>
                  <a:pt x="378" y="521"/>
                  <a:pt x="374" y="525"/>
                  <a:pt x="374" y="525"/>
                </a:cubicBezTo>
                <a:cubicBezTo>
                  <a:pt x="373" y="527"/>
                  <a:pt x="373" y="527"/>
                  <a:pt x="372" y="528"/>
                </a:cubicBezTo>
                <a:cubicBezTo>
                  <a:pt x="372" y="529"/>
                  <a:pt x="372" y="529"/>
                  <a:pt x="371" y="530"/>
                </a:cubicBezTo>
                <a:cubicBezTo>
                  <a:pt x="370" y="531"/>
                  <a:pt x="370" y="531"/>
                  <a:pt x="369" y="532"/>
                </a:cubicBezTo>
                <a:cubicBezTo>
                  <a:pt x="369" y="532"/>
                  <a:pt x="368" y="532"/>
                  <a:pt x="367" y="533"/>
                </a:cubicBezTo>
                <a:cubicBezTo>
                  <a:pt x="366" y="534"/>
                  <a:pt x="365" y="535"/>
                  <a:pt x="363" y="536"/>
                </a:cubicBezTo>
                <a:cubicBezTo>
                  <a:pt x="361" y="537"/>
                  <a:pt x="358" y="539"/>
                  <a:pt x="355" y="540"/>
                </a:cubicBezTo>
                <a:cubicBezTo>
                  <a:pt x="356" y="539"/>
                  <a:pt x="357" y="538"/>
                  <a:pt x="358" y="538"/>
                </a:cubicBezTo>
                <a:cubicBezTo>
                  <a:pt x="359" y="537"/>
                  <a:pt x="361" y="537"/>
                  <a:pt x="363" y="535"/>
                </a:cubicBezTo>
                <a:cubicBezTo>
                  <a:pt x="362" y="534"/>
                  <a:pt x="359" y="536"/>
                  <a:pt x="356" y="538"/>
                </a:cubicBezTo>
                <a:cubicBezTo>
                  <a:pt x="356" y="537"/>
                  <a:pt x="355" y="537"/>
                  <a:pt x="354" y="537"/>
                </a:cubicBezTo>
                <a:cubicBezTo>
                  <a:pt x="353" y="537"/>
                  <a:pt x="352" y="537"/>
                  <a:pt x="351" y="537"/>
                </a:cubicBezTo>
                <a:cubicBezTo>
                  <a:pt x="351" y="537"/>
                  <a:pt x="351" y="537"/>
                  <a:pt x="351" y="537"/>
                </a:cubicBezTo>
                <a:cubicBezTo>
                  <a:pt x="350" y="538"/>
                  <a:pt x="350" y="538"/>
                  <a:pt x="351" y="538"/>
                </a:cubicBezTo>
                <a:cubicBezTo>
                  <a:pt x="352" y="538"/>
                  <a:pt x="354" y="538"/>
                  <a:pt x="354" y="540"/>
                </a:cubicBezTo>
                <a:cubicBezTo>
                  <a:pt x="353" y="540"/>
                  <a:pt x="352" y="540"/>
                  <a:pt x="352" y="541"/>
                </a:cubicBezTo>
                <a:cubicBezTo>
                  <a:pt x="348" y="542"/>
                  <a:pt x="348" y="538"/>
                  <a:pt x="345" y="538"/>
                </a:cubicBezTo>
                <a:cubicBezTo>
                  <a:pt x="341" y="539"/>
                  <a:pt x="338" y="539"/>
                  <a:pt x="335" y="539"/>
                </a:cubicBezTo>
                <a:cubicBezTo>
                  <a:pt x="333" y="539"/>
                  <a:pt x="335" y="541"/>
                  <a:pt x="333" y="542"/>
                </a:cubicBezTo>
                <a:cubicBezTo>
                  <a:pt x="328" y="543"/>
                  <a:pt x="329" y="539"/>
                  <a:pt x="323" y="541"/>
                </a:cubicBezTo>
                <a:cubicBezTo>
                  <a:pt x="324" y="538"/>
                  <a:pt x="320" y="538"/>
                  <a:pt x="320" y="535"/>
                </a:cubicBezTo>
                <a:cubicBezTo>
                  <a:pt x="324" y="537"/>
                  <a:pt x="327" y="534"/>
                  <a:pt x="329" y="533"/>
                </a:cubicBezTo>
                <a:cubicBezTo>
                  <a:pt x="328" y="532"/>
                  <a:pt x="326" y="533"/>
                  <a:pt x="325" y="533"/>
                </a:cubicBezTo>
                <a:cubicBezTo>
                  <a:pt x="326" y="532"/>
                  <a:pt x="326" y="531"/>
                  <a:pt x="326" y="530"/>
                </a:cubicBezTo>
                <a:cubicBezTo>
                  <a:pt x="328" y="530"/>
                  <a:pt x="329" y="530"/>
                  <a:pt x="329" y="532"/>
                </a:cubicBezTo>
                <a:cubicBezTo>
                  <a:pt x="330" y="532"/>
                  <a:pt x="331" y="529"/>
                  <a:pt x="331" y="531"/>
                </a:cubicBezTo>
                <a:cubicBezTo>
                  <a:pt x="333" y="532"/>
                  <a:pt x="332" y="532"/>
                  <a:pt x="330" y="532"/>
                </a:cubicBezTo>
                <a:cubicBezTo>
                  <a:pt x="331" y="533"/>
                  <a:pt x="331" y="535"/>
                  <a:pt x="329" y="536"/>
                </a:cubicBezTo>
                <a:cubicBezTo>
                  <a:pt x="330" y="538"/>
                  <a:pt x="332" y="535"/>
                  <a:pt x="335" y="535"/>
                </a:cubicBezTo>
                <a:cubicBezTo>
                  <a:pt x="335" y="536"/>
                  <a:pt x="336" y="537"/>
                  <a:pt x="336" y="539"/>
                </a:cubicBezTo>
                <a:cubicBezTo>
                  <a:pt x="339" y="538"/>
                  <a:pt x="337" y="536"/>
                  <a:pt x="340" y="535"/>
                </a:cubicBezTo>
                <a:cubicBezTo>
                  <a:pt x="340" y="533"/>
                  <a:pt x="336" y="535"/>
                  <a:pt x="336" y="533"/>
                </a:cubicBezTo>
                <a:cubicBezTo>
                  <a:pt x="338" y="533"/>
                  <a:pt x="341" y="532"/>
                  <a:pt x="341" y="533"/>
                </a:cubicBezTo>
                <a:cubicBezTo>
                  <a:pt x="342" y="532"/>
                  <a:pt x="342" y="532"/>
                  <a:pt x="343" y="531"/>
                </a:cubicBezTo>
                <a:cubicBezTo>
                  <a:pt x="344" y="530"/>
                  <a:pt x="344" y="530"/>
                  <a:pt x="346" y="529"/>
                </a:cubicBezTo>
                <a:cubicBezTo>
                  <a:pt x="345" y="531"/>
                  <a:pt x="346" y="533"/>
                  <a:pt x="348" y="532"/>
                </a:cubicBezTo>
                <a:cubicBezTo>
                  <a:pt x="349" y="532"/>
                  <a:pt x="350" y="531"/>
                  <a:pt x="351" y="530"/>
                </a:cubicBezTo>
                <a:cubicBezTo>
                  <a:pt x="354" y="530"/>
                  <a:pt x="349" y="533"/>
                  <a:pt x="352" y="533"/>
                </a:cubicBezTo>
                <a:cubicBezTo>
                  <a:pt x="353" y="532"/>
                  <a:pt x="353" y="531"/>
                  <a:pt x="356" y="530"/>
                </a:cubicBezTo>
                <a:cubicBezTo>
                  <a:pt x="356" y="531"/>
                  <a:pt x="357" y="530"/>
                  <a:pt x="358" y="530"/>
                </a:cubicBezTo>
                <a:cubicBezTo>
                  <a:pt x="358" y="531"/>
                  <a:pt x="358" y="534"/>
                  <a:pt x="361" y="534"/>
                </a:cubicBezTo>
                <a:cubicBezTo>
                  <a:pt x="362" y="532"/>
                  <a:pt x="361" y="531"/>
                  <a:pt x="364" y="529"/>
                </a:cubicBezTo>
                <a:cubicBezTo>
                  <a:pt x="367" y="530"/>
                  <a:pt x="362" y="532"/>
                  <a:pt x="364" y="534"/>
                </a:cubicBezTo>
                <a:cubicBezTo>
                  <a:pt x="369" y="531"/>
                  <a:pt x="366" y="530"/>
                  <a:pt x="367" y="529"/>
                </a:cubicBezTo>
                <a:cubicBezTo>
                  <a:pt x="369" y="527"/>
                  <a:pt x="369" y="531"/>
                  <a:pt x="372" y="527"/>
                </a:cubicBezTo>
                <a:cubicBezTo>
                  <a:pt x="372" y="526"/>
                  <a:pt x="370" y="525"/>
                  <a:pt x="372" y="522"/>
                </a:cubicBezTo>
                <a:cubicBezTo>
                  <a:pt x="371" y="522"/>
                  <a:pt x="371" y="523"/>
                  <a:pt x="370" y="524"/>
                </a:cubicBezTo>
                <a:cubicBezTo>
                  <a:pt x="370" y="525"/>
                  <a:pt x="369" y="527"/>
                  <a:pt x="367" y="528"/>
                </a:cubicBezTo>
                <a:cubicBezTo>
                  <a:pt x="367" y="526"/>
                  <a:pt x="367" y="527"/>
                  <a:pt x="366" y="527"/>
                </a:cubicBezTo>
                <a:cubicBezTo>
                  <a:pt x="365" y="528"/>
                  <a:pt x="364" y="528"/>
                  <a:pt x="363" y="528"/>
                </a:cubicBezTo>
                <a:cubicBezTo>
                  <a:pt x="363" y="528"/>
                  <a:pt x="363" y="527"/>
                  <a:pt x="362" y="527"/>
                </a:cubicBezTo>
                <a:cubicBezTo>
                  <a:pt x="362" y="526"/>
                  <a:pt x="360" y="528"/>
                  <a:pt x="360" y="526"/>
                </a:cubicBezTo>
                <a:cubicBezTo>
                  <a:pt x="360" y="525"/>
                  <a:pt x="362" y="524"/>
                  <a:pt x="363" y="523"/>
                </a:cubicBezTo>
                <a:cubicBezTo>
                  <a:pt x="364" y="523"/>
                  <a:pt x="363" y="524"/>
                  <a:pt x="363" y="524"/>
                </a:cubicBezTo>
                <a:cubicBezTo>
                  <a:pt x="363" y="525"/>
                  <a:pt x="363" y="525"/>
                  <a:pt x="363" y="526"/>
                </a:cubicBezTo>
                <a:cubicBezTo>
                  <a:pt x="365" y="524"/>
                  <a:pt x="366" y="522"/>
                  <a:pt x="366" y="521"/>
                </a:cubicBezTo>
                <a:cubicBezTo>
                  <a:pt x="365" y="520"/>
                  <a:pt x="364" y="521"/>
                  <a:pt x="362" y="522"/>
                </a:cubicBezTo>
                <a:cubicBezTo>
                  <a:pt x="361" y="523"/>
                  <a:pt x="359" y="524"/>
                  <a:pt x="358" y="526"/>
                </a:cubicBezTo>
                <a:cubicBezTo>
                  <a:pt x="356" y="525"/>
                  <a:pt x="359" y="523"/>
                  <a:pt x="360" y="522"/>
                </a:cubicBezTo>
                <a:cubicBezTo>
                  <a:pt x="358" y="522"/>
                  <a:pt x="357" y="521"/>
                  <a:pt x="358" y="519"/>
                </a:cubicBezTo>
                <a:cubicBezTo>
                  <a:pt x="357" y="519"/>
                  <a:pt x="356" y="520"/>
                  <a:pt x="356" y="519"/>
                </a:cubicBezTo>
                <a:cubicBezTo>
                  <a:pt x="354" y="520"/>
                  <a:pt x="355" y="522"/>
                  <a:pt x="352" y="522"/>
                </a:cubicBezTo>
                <a:cubicBezTo>
                  <a:pt x="351" y="520"/>
                  <a:pt x="358" y="517"/>
                  <a:pt x="360" y="513"/>
                </a:cubicBezTo>
                <a:cubicBezTo>
                  <a:pt x="360" y="513"/>
                  <a:pt x="361" y="512"/>
                  <a:pt x="361" y="512"/>
                </a:cubicBezTo>
                <a:cubicBezTo>
                  <a:pt x="361" y="512"/>
                  <a:pt x="361" y="511"/>
                  <a:pt x="361" y="511"/>
                </a:cubicBezTo>
                <a:cubicBezTo>
                  <a:pt x="361" y="511"/>
                  <a:pt x="361" y="510"/>
                  <a:pt x="362" y="510"/>
                </a:cubicBezTo>
                <a:cubicBezTo>
                  <a:pt x="362" y="510"/>
                  <a:pt x="362" y="510"/>
                  <a:pt x="362" y="510"/>
                </a:cubicBezTo>
                <a:cubicBezTo>
                  <a:pt x="362" y="509"/>
                  <a:pt x="362" y="509"/>
                  <a:pt x="362" y="509"/>
                </a:cubicBezTo>
                <a:cubicBezTo>
                  <a:pt x="362" y="509"/>
                  <a:pt x="362" y="509"/>
                  <a:pt x="362" y="510"/>
                </a:cubicBezTo>
                <a:cubicBezTo>
                  <a:pt x="362" y="510"/>
                  <a:pt x="362" y="511"/>
                  <a:pt x="362" y="511"/>
                </a:cubicBezTo>
                <a:cubicBezTo>
                  <a:pt x="363" y="511"/>
                  <a:pt x="363" y="510"/>
                  <a:pt x="363" y="510"/>
                </a:cubicBezTo>
                <a:cubicBezTo>
                  <a:pt x="363" y="510"/>
                  <a:pt x="363" y="509"/>
                  <a:pt x="363" y="509"/>
                </a:cubicBezTo>
                <a:cubicBezTo>
                  <a:pt x="363" y="509"/>
                  <a:pt x="362" y="508"/>
                  <a:pt x="362" y="508"/>
                </a:cubicBezTo>
                <a:cubicBezTo>
                  <a:pt x="362" y="508"/>
                  <a:pt x="362" y="508"/>
                  <a:pt x="362" y="507"/>
                </a:cubicBezTo>
                <a:cubicBezTo>
                  <a:pt x="363" y="507"/>
                  <a:pt x="363" y="507"/>
                  <a:pt x="363" y="507"/>
                </a:cubicBezTo>
                <a:cubicBezTo>
                  <a:pt x="363" y="507"/>
                  <a:pt x="363" y="506"/>
                  <a:pt x="363" y="506"/>
                </a:cubicBezTo>
                <a:cubicBezTo>
                  <a:pt x="363" y="506"/>
                  <a:pt x="363" y="506"/>
                  <a:pt x="363" y="506"/>
                </a:cubicBezTo>
                <a:cubicBezTo>
                  <a:pt x="363" y="506"/>
                  <a:pt x="363" y="505"/>
                  <a:pt x="362" y="505"/>
                </a:cubicBezTo>
                <a:cubicBezTo>
                  <a:pt x="362" y="505"/>
                  <a:pt x="361" y="505"/>
                  <a:pt x="361" y="504"/>
                </a:cubicBezTo>
                <a:cubicBezTo>
                  <a:pt x="360" y="503"/>
                  <a:pt x="361" y="503"/>
                  <a:pt x="360" y="502"/>
                </a:cubicBezTo>
                <a:cubicBezTo>
                  <a:pt x="359" y="500"/>
                  <a:pt x="355" y="498"/>
                  <a:pt x="355" y="496"/>
                </a:cubicBezTo>
                <a:cubicBezTo>
                  <a:pt x="356" y="495"/>
                  <a:pt x="358" y="495"/>
                  <a:pt x="359" y="496"/>
                </a:cubicBezTo>
                <a:cubicBezTo>
                  <a:pt x="360" y="496"/>
                  <a:pt x="361" y="497"/>
                  <a:pt x="361" y="497"/>
                </a:cubicBezTo>
                <a:cubicBezTo>
                  <a:pt x="362" y="498"/>
                  <a:pt x="362" y="499"/>
                  <a:pt x="363" y="500"/>
                </a:cubicBezTo>
                <a:cubicBezTo>
                  <a:pt x="363" y="499"/>
                  <a:pt x="363" y="498"/>
                  <a:pt x="363" y="497"/>
                </a:cubicBezTo>
                <a:cubicBezTo>
                  <a:pt x="362" y="496"/>
                  <a:pt x="361" y="495"/>
                  <a:pt x="360" y="494"/>
                </a:cubicBezTo>
                <a:cubicBezTo>
                  <a:pt x="357" y="492"/>
                  <a:pt x="358" y="494"/>
                  <a:pt x="357" y="495"/>
                </a:cubicBezTo>
                <a:cubicBezTo>
                  <a:pt x="356" y="493"/>
                  <a:pt x="355" y="493"/>
                  <a:pt x="354" y="494"/>
                </a:cubicBezTo>
                <a:cubicBezTo>
                  <a:pt x="353" y="493"/>
                  <a:pt x="351" y="491"/>
                  <a:pt x="351" y="493"/>
                </a:cubicBezTo>
                <a:cubicBezTo>
                  <a:pt x="351" y="493"/>
                  <a:pt x="351" y="493"/>
                  <a:pt x="352" y="494"/>
                </a:cubicBezTo>
                <a:cubicBezTo>
                  <a:pt x="353" y="494"/>
                  <a:pt x="354" y="495"/>
                  <a:pt x="354" y="496"/>
                </a:cubicBezTo>
                <a:cubicBezTo>
                  <a:pt x="350" y="494"/>
                  <a:pt x="347" y="490"/>
                  <a:pt x="342" y="488"/>
                </a:cubicBezTo>
                <a:cubicBezTo>
                  <a:pt x="341" y="488"/>
                  <a:pt x="340" y="488"/>
                  <a:pt x="338" y="488"/>
                </a:cubicBezTo>
                <a:cubicBezTo>
                  <a:pt x="335" y="486"/>
                  <a:pt x="330" y="484"/>
                  <a:pt x="326" y="482"/>
                </a:cubicBezTo>
                <a:cubicBezTo>
                  <a:pt x="319" y="479"/>
                  <a:pt x="312" y="477"/>
                  <a:pt x="308" y="475"/>
                </a:cubicBezTo>
                <a:cubicBezTo>
                  <a:pt x="308" y="475"/>
                  <a:pt x="308" y="474"/>
                  <a:pt x="308" y="474"/>
                </a:cubicBezTo>
                <a:cubicBezTo>
                  <a:pt x="308" y="473"/>
                  <a:pt x="306" y="474"/>
                  <a:pt x="305" y="473"/>
                </a:cubicBezTo>
                <a:cubicBezTo>
                  <a:pt x="308" y="470"/>
                  <a:pt x="302" y="474"/>
                  <a:pt x="299" y="472"/>
                </a:cubicBezTo>
                <a:cubicBezTo>
                  <a:pt x="297" y="471"/>
                  <a:pt x="298" y="472"/>
                  <a:pt x="297" y="473"/>
                </a:cubicBezTo>
                <a:cubicBezTo>
                  <a:pt x="296" y="473"/>
                  <a:pt x="294" y="472"/>
                  <a:pt x="292" y="472"/>
                </a:cubicBezTo>
                <a:cubicBezTo>
                  <a:pt x="290" y="472"/>
                  <a:pt x="288" y="471"/>
                  <a:pt x="288" y="470"/>
                </a:cubicBezTo>
                <a:cubicBezTo>
                  <a:pt x="285" y="470"/>
                  <a:pt x="286" y="472"/>
                  <a:pt x="282" y="471"/>
                </a:cubicBezTo>
                <a:cubicBezTo>
                  <a:pt x="282" y="469"/>
                  <a:pt x="283" y="468"/>
                  <a:pt x="286" y="469"/>
                </a:cubicBezTo>
                <a:cubicBezTo>
                  <a:pt x="287" y="467"/>
                  <a:pt x="284" y="467"/>
                  <a:pt x="281" y="466"/>
                </a:cubicBezTo>
                <a:cubicBezTo>
                  <a:pt x="280" y="468"/>
                  <a:pt x="281" y="469"/>
                  <a:pt x="281" y="470"/>
                </a:cubicBezTo>
                <a:cubicBezTo>
                  <a:pt x="270" y="469"/>
                  <a:pt x="259" y="468"/>
                  <a:pt x="247" y="467"/>
                </a:cubicBezTo>
                <a:cubicBezTo>
                  <a:pt x="236" y="466"/>
                  <a:pt x="224" y="466"/>
                  <a:pt x="213" y="465"/>
                </a:cubicBezTo>
                <a:cubicBezTo>
                  <a:pt x="202" y="464"/>
                  <a:pt x="190" y="463"/>
                  <a:pt x="179" y="463"/>
                </a:cubicBezTo>
                <a:cubicBezTo>
                  <a:pt x="174" y="462"/>
                  <a:pt x="168" y="462"/>
                  <a:pt x="162" y="462"/>
                </a:cubicBezTo>
                <a:cubicBezTo>
                  <a:pt x="155" y="462"/>
                  <a:pt x="149" y="462"/>
                  <a:pt x="142" y="462"/>
                </a:cubicBezTo>
                <a:cubicBezTo>
                  <a:pt x="133" y="462"/>
                  <a:pt x="126" y="462"/>
                  <a:pt x="117" y="461"/>
                </a:cubicBezTo>
                <a:cubicBezTo>
                  <a:pt x="115" y="461"/>
                  <a:pt x="115" y="462"/>
                  <a:pt x="113" y="462"/>
                </a:cubicBezTo>
                <a:cubicBezTo>
                  <a:pt x="111" y="462"/>
                  <a:pt x="109" y="462"/>
                  <a:pt x="106" y="462"/>
                </a:cubicBezTo>
                <a:cubicBezTo>
                  <a:pt x="105" y="462"/>
                  <a:pt x="104" y="462"/>
                  <a:pt x="103" y="462"/>
                </a:cubicBezTo>
                <a:cubicBezTo>
                  <a:pt x="102" y="461"/>
                  <a:pt x="102" y="461"/>
                  <a:pt x="102" y="461"/>
                </a:cubicBezTo>
                <a:cubicBezTo>
                  <a:pt x="102" y="461"/>
                  <a:pt x="101" y="462"/>
                  <a:pt x="101" y="461"/>
                </a:cubicBezTo>
                <a:cubicBezTo>
                  <a:pt x="101" y="459"/>
                  <a:pt x="101" y="458"/>
                  <a:pt x="102" y="456"/>
                </a:cubicBezTo>
                <a:cubicBezTo>
                  <a:pt x="102" y="452"/>
                  <a:pt x="101" y="449"/>
                  <a:pt x="101" y="445"/>
                </a:cubicBezTo>
                <a:cubicBezTo>
                  <a:pt x="102" y="440"/>
                  <a:pt x="103" y="424"/>
                  <a:pt x="103" y="415"/>
                </a:cubicBezTo>
                <a:cubicBezTo>
                  <a:pt x="103" y="410"/>
                  <a:pt x="101" y="404"/>
                  <a:pt x="104" y="397"/>
                </a:cubicBezTo>
                <a:cubicBezTo>
                  <a:pt x="103" y="391"/>
                  <a:pt x="103" y="387"/>
                  <a:pt x="104" y="382"/>
                </a:cubicBezTo>
                <a:cubicBezTo>
                  <a:pt x="104" y="383"/>
                  <a:pt x="104" y="385"/>
                  <a:pt x="102" y="384"/>
                </a:cubicBezTo>
                <a:cubicBezTo>
                  <a:pt x="104" y="376"/>
                  <a:pt x="103" y="370"/>
                  <a:pt x="103" y="360"/>
                </a:cubicBezTo>
                <a:cubicBezTo>
                  <a:pt x="104" y="361"/>
                  <a:pt x="104" y="362"/>
                  <a:pt x="105" y="363"/>
                </a:cubicBezTo>
                <a:cubicBezTo>
                  <a:pt x="106" y="359"/>
                  <a:pt x="103" y="359"/>
                  <a:pt x="103" y="357"/>
                </a:cubicBezTo>
                <a:cubicBezTo>
                  <a:pt x="103" y="354"/>
                  <a:pt x="105" y="357"/>
                  <a:pt x="106" y="358"/>
                </a:cubicBezTo>
                <a:cubicBezTo>
                  <a:pt x="106" y="355"/>
                  <a:pt x="105" y="353"/>
                  <a:pt x="104" y="349"/>
                </a:cubicBezTo>
                <a:cubicBezTo>
                  <a:pt x="105" y="346"/>
                  <a:pt x="105" y="344"/>
                  <a:pt x="105" y="340"/>
                </a:cubicBezTo>
                <a:cubicBezTo>
                  <a:pt x="105" y="338"/>
                  <a:pt x="106" y="336"/>
                  <a:pt x="106" y="335"/>
                </a:cubicBezTo>
                <a:cubicBezTo>
                  <a:pt x="106" y="332"/>
                  <a:pt x="104" y="326"/>
                  <a:pt x="105" y="321"/>
                </a:cubicBezTo>
                <a:cubicBezTo>
                  <a:pt x="105" y="319"/>
                  <a:pt x="106" y="319"/>
                  <a:pt x="106" y="318"/>
                </a:cubicBezTo>
                <a:cubicBezTo>
                  <a:pt x="106" y="317"/>
                  <a:pt x="104" y="314"/>
                  <a:pt x="106" y="313"/>
                </a:cubicBezTo>
                <a:cubicBezTo>
                  <a:pt x="106" y="312"/>
                  <a:pt x="106" y="311"/>
                  <a:pt x="106" y="309"/>
                </a:cubicBezTo>
                <a:cubicBezTo>
                  <a:pt x="106" y="308"/>
                  <a:pt x="106" y="307"/>
                  <a:pt x="106" y="307"/>
                </a:cubicBezTo>
                <a:cubicBezTo>
                  <a:pt x="106" y="306"/>
                  <a:pt x="106" y="306"/>
                  <a:pt x="106" y="305"/>
                </a:cubicBezTo>
                <a:cubicBezTo>
                  <a:pt x="107" y="305"/>
                  <a:pt x="107" y="305"/>
                  <a:pt x="107" y="305"/>
                </a:cubicBezTo>
                <a:cubicBezTo>
                  <a:pt x="110" y="304"/>
                  <a:pt x="113" y="304"/>
                  <a:pt x="116" y="304"/>
                </a:cubicBezTo>
                <a:cubicBezTo>
                  <a:pt x="118" y="304"/>
                  <a:pt x="120" y="304"/>
                  <a:pt x="121" y="304"/>
                </a:cubicBezTo>
                <a:cubicBezTo>
                  <a:pt x="123" y="304"/>
                  <a:pt x="122" y="304"/>
                  <a:pt x="125" y="304"/>
                </a:cubicBezTo>
                <a:cubicBezTo>
                  <a:pt x="127" y="304"/>
                  <a:pt x="128" y="305"/>
                  <a:pt x="129" y="305"/>
                </a:cubicBezTo>
                <a:cubicBezTo>
                  <a:pt x="129" y="305"/>
                  <a:pt x="130" y="305"/>
                  <a:pt x="132" y="305"/>
                </a:cubicBezTo>
                <a:cubicBezTo>
                  <a:pt x="137" y="305"/>
                  <a:pt x="145" y="306"/>
                  <a:pt x="149" y="306"/>
                </a:cubicBezTo>
                <a:cubicBezTo>
                  <a:pt x="151" y="306"/>
                  <a:pt x="152" y="306"/>
                  <a:pt x="155" y="306"/>
                </a:cubicBezTo>
                <a:cubicBezTo>
                  <a:pt x="156" y="306"/>
                  <a:pt x="157" y="307"/>
                  <a:pt x="158" y="307"/>
                </a:cubicBezTo>
                <a:cubicBezTo>
                  <a:pt x="159" y="307"/>
                  <a:pt x="161" y="307"/>
                  <a:pt x="163" y="307"/>
                </a:cubicBezTo>
                <a:cubicBezTo>
                  <a:pt x="165" y="307"/>
                  <a:pt x="167" y="307"/>
                  <a:pt x="169" y="307"/>
                </a:cubicBezTo>
                <a:cubicBezTo>
                  <a:pt x="171" y="307"/>
                  <a:pt x="173" y="306"/>
                  <a:pt x="175" y="306"/>
                </a:cubicBezTo>
                <a:cubicBezTo>
                  <a:pt x="177" y="306"/>
                  <a:pt x="177" y="307"/>
                  <a:pt x="179" y="307"/>
                </a:cubicBezTo>
                <a:cubicBezTo>
                  <a:pt x="185" y="307"/>
                  <a:pt x="193" y="306"/>
                  <a:pt x="199" y="304"/>
                </a:cubicBezTo>
                <a:cubicBezTo>
                  <a:pt x="200" y="304"/>
                  <a:pt x="200" y="305"/>
                  <a:pt x="201" y="304"/>
                </a:cubicBezTo>
                <a:cubicBezTo>
                  <a:pt x="203" y="304"/>
                  <a:pt x="204" y="304"/>
                  <a:pt x="205" y="303"/>
                </a:cubicBezTo>
                <a:cubicBezTo>
                  <a:pt x="206" y="303"/>
                  <a:pt x="207" y="302"/>
                  <a:pt x="208" y="302"/>
                </a:cubicBezTo>
                <a:cubicBezTo>
                  <a:pt x="209" y="301"/>
                  <a:pt x="210" y="300"/>
                  <a:pt x="210" y="300"/>
                </a:cubicBezTo>
                <a:cubicBezTo>
                  <a:pt x="211" y="300"/>
                  <a:pt x="212" y="299"/>
                  <a:pt x="212" y="299"/>
                </a:cubicBezTo>
                <a:cubicBezTo>
                  <a:pt x="214" y="298"/>
                  <a:pt x="214" y="299"/>
                  <a:pt x="215" y="299"/>
                </a:cubicBezTo>
                <a:cubicBezTo>
                  <a:pt x="217" y="296"/>
                  <a:pt x="218" y="294"/>
                  <a:pt x="220" y="291"/>
                </a:cubicBezTo>
                <a:cubicBezTo>
                  <a:pt x="220" y="291"/>
                  <a:pt x="221" y="290"/>
                  <a:pt x="222" y="290"/>
                </a:cubicBezTo>
                <a:cubicBezTo>
                  <a:pt x="222" y="289"/>
                  <a:pt x="221" y="289"/>
                  <a:pt x="220" y="289"/>
                </a:cubicBezTo>
                <a:cubicBezTo>
                  <a:pt x="221" y="289"/>
                  <a:pt x="221" y="289"/>
                  <a:pt x="221" y="289"/>
                </a:cubicBezTo>
                <a:cubicBezTo>
                  <a:pt x="221" y="288"/>
                  <a:pt x="220" y="289"/>
                  <a:pt x="220" y="289"/>
                </a:cubicBezTo>
                <a:cubicBezTo>
                  <a:pt x="220" y="289"/>
                  <a:pt x="220" y="289"/>
                  <a:pt x="220" y="289"/>
                </a:cubicBezTo>
                <a:cubicBezTo>
                  <a:pt x="220" y="289"/>
                  <a:pt x="220" y="289"/>
                  <a:pt x="220" y="289"/>
                </a:cubicBezTo>
                <a:cubicBezTo>
                  <a:pt x="220" y="289"/>
                  <a:pt x="220" y="289"/>
                  <a:pt x="220" y="289"/>
                </a:cubicBezTo>
                <a:cubicBezTo>
                  <a:pt x="221" y="289"/>
                  <a:pt x="221" y="289"/>
                  <a:pt x="221" y="289"/>
                </a:cubicBezTo>
                <a:cubicBezTo>
                  <a:pt x="221" y="288"/>
                  <a:pt x="221" y="288"/>
                  <a:pt x="221" y="288"/>
                </a:cubicBezTo>
                <a:cubicBezTo>
                  <a:pt x="221" y="288"/>
                  <a:pt x="221" y="288"/>
                  <a:pt x="221" y="287"/>
                </a:cubicBezTo>
                <a:cubicBezTo>
                  <a:pt x="221" y="287"/>
                  <a:pt x="221" y="286"/>
                  <a:pt x="221" y="285"/>
                </a:cubicBezTo>
                <a:cubicBezTo>
                  <a:pt x="221" y="285"/>
                  <a:pt x="221" y="285"/>
                  <a:pt x="221" y="284"/>
                </a:cubicBezTo>
                <a:cubicBezTo>
                  <a:pt x="221" y="284"/>
                  <a:pt x="221" y="284"/>
                  <a:pt x="221" y="284"/>
                </a:cubicBezTo>
                <a:cubicBezTo>
                  <a:pt x="221" y="283"/>
                  <a:pt x="221" y="283"/>
                  <a:pt x="221" y="282"/>
                </a:cubicBezTo>
                <a:cubicBezTo>
                  <a:pt x="221" y="281"/>
                  <a:pt x="221" y="279"/>
                  <a:pt x="223" y="278"/>
                </a:cubicBezTo>
                <a:cubicBezTo>
                  <a:pt x="222" y="276"/>
                  <a:pt x="222" y="275"/>
                  <a:pt x="221" y="273"/>
                </a:cubicBezTo>
                <a:cubicBezTo>
                  <a:pt x="222" y="273"/>
                  <a:pt x="222" y="272"/>
                  <a:pt x="224" y="271"/>
                </a:cubicBezTo>
                <a:cubicBezTo>
                  <a:pt x="223" y="269"/>
                  <a:pt x="222" y="271"/>
                  <a:pt x="221" y="271"/>
                </a:cubicBezTo>
                <a:cubicBezTo>
                  <a:pt x="219" y="269"/>
                  <a:pt x="221" y="268"/>
                  <a:pt x="219" y="266"/>
                </a:cubicBezTo>
                <a:cubicBezTo>
                  <a:pt x="218" y="266"/>
                  <a:pt x="217" y="268"/>
                  <a:pt x="216" y="267"/>
                </a:cubicBezTo>
                <a:cubicBezTo>
                  <a:pt x="216" y="266"/>
                  <a:pt x="214" y="265"/>
                  <a:pt x="212" y="264"/>
                </a:cubicBezTo>
                <a:cubicBezTo>
                  <a:pt x="210" y="264"/>
                  <a:pt x="207" y="263"/>
                  <a:pt x="204" y="262"/>
                </a:cubicBezTo>
                <a:cubicBezTo>
                  <a:pt x="203" y="261"/>
                  <a:pt x="201" y="260"/>
                  <a:pt x="199" y="259"/>
                </a:cubicBezTo>
                <a:cubicBezTo>
                  <a:pt x="196" y="259"/>
                  <a:pt x="192" y="259"/>
                  <a:pt x="189" y="259"/>
                </a:cubicBezTo>
                <a:cubicBezTo>
                  <a:pt x="185" y="259"/>
                  <a:pt x="182" y="258"/>
                  <a:pt x="180" y="257"/>
                </a:cubicBezTo>
                <a:cubicBezTo>
                  <a:pt x="179" y="257"/>
                  <a:pt x="179" y="258"/>
                  <a:pt x="178" y="259"/>
                </a:cubicBezTo>
                <a:cubicBezTo>
                  <a:pt x="172" y="257"/>
                  <a:pt x="169" y="260"/>
                  <a:pt x="161" y="258"/>
                </a:cubicBezTo>
                <a:cubicBezTo>
                  <a:pt x="161" y="259"/>
                  <a:pt x="160" y="260"/>
                  <a:pt x="158" y="260"/>
                </a:cubicBezTo>
                <a:cubicBezTo>
                  <a:pt x="157" y="260"/>
                  <a:pt x="155" y="260"/>
                  <a:pt x="153" y="260"/>
                </a:cubicBezTo>
                <a:cubicBezTo>
                  <a:pt x="152" y="260"/>
                  <a:pt x="155" y="262"/>
                  <a:pt x="155" y="262"/>
                </a:cubicBezTo>
                <a:cubicBezTo>
                  <a:pt x="156" y="262"/>
                  <a:pt x="157" y="261"/>
                  <a:pt x="158" y="261"/>
                </a:cubicBezTo>
                <a:cubicBezTo>
                  <a:pt x="160" y="260"/>
                  <a:pt x="160" y="261"/>
                  <a:pt x="161" y="261"/>
                </a:cubicBezTo>
                <a:cubicBezTo>
                  <a:pt x="163" y="261"/>
                  <a:pt x="164" y="260"/>
                  <a:pt x="165" y="260"/>
                </a:cubicBezTo>
                <a:cubicBezTo>
                  <a:pt x="167" y="260"/>
                  <a:pt x="169" y="261"/>
                  <a:pt x="171" y="261"/>
                </a:cubicBezTo>
                <a:cubicBezTo>
                  <a:pt x="173" y="261"/>
                  <a:pt x="176" y="260"/>
                  <a:pt x="180" y="261"/>
                </a:cubicBezTo>
                <a:cubicBezTo>
                  <a:pt x="181" y="261"/>
                  <a:pt x="182" y="262"/>
                  <a:pt x="183" y="262"/>
                </a:cubicBezTo>
                <a:cubicBezTo>
                  <a:pt x="184" y="263"/>
                  <a:pt x="187" y="262"/>
                  <a:pt x="189" y="262"/>
                </a:cubicBezTo>
                <a:cubicBezTo>
                  <a:pt x="192" y="263"/>
                  <a:pt x="192" y="263"/>
                  <a:pt x="196" y="263"/>
                </a:cubicBezTo>
                <a:cubicBezTo>
                  <a:pt x="198" y="264"/>
                  <a:pt x="202" y="265"/>
                  <a:pt x="206" y="266"/>
                </a:cubicBezTo>
                <a:cubicBezTo>
                  <a:pt x="206" y="267"/>
                  <a:pt x="205" y="266"/>
                  <a:pt x="205" y="267"/>
                </a:cubicBezTo>
                <a:cubicBezTo>
                  <a:pt x="206" y="268"/>
                  <a:pt x="207" y="268"/>
                  <a:pt x="208" y="268"/>
                </a:cubicBezTo>
                <a:cubicBezTo>
                  <a:pt x="208" y="269"/>
                  <a:pt x="209" y="269"/>
                  <a:pt x="208" y="270"/>
                </a:cubicBezTo>
                <a:cubicBezTo>
                  <a:pt x="209" y="270"/>
                  <a:pt x="209" y="270"/>
                  <a:pt x="209" y="269"/>
                </a:cubicBezTo>
                <a:cubicBezTo>
                  <a:pt x="210" y="268"/>
                  <a:pt x="207" y="268"/>
                  <a:pt x="207" y="267"/>
                </a:cubicBezTo>
                <a:cubicBezTo>
                  <a:pt x="208" y="266"/>
                  <a:pt x="210" y="267"/>
                  <a:pt x="211" y="267"/>
                </a:cubicBezTo>
                <a:cubicBezTo>
                  <a:pt x="213" y="268"/>
                  <a:pt x="214" y="270"/>
                  <a:pt x="215" y="271"/>
                </a:cubicBezTo>
                <a:cubicBezTo>
                  <a:pt x="215" y="272"/>
                  <a:pt x="217" y="270"/>
                  <a:pt x="216" y="271"/>
                </a:cubicBezTo>
                <a:cubicBezTo>
                  <a:pt x="216" y="272"/>
                  <a:pt x="216" y="272"/>
                  <a:pt x="215" y="272"/>
                </a:cubicBezTo>
                <a:cubicBezTo>
                  <a:pt x="215" y="272"/>
                  <a:pt x="215" y="272"/>
                  <a:pt x="214" y="272"/>
                </a:cubicBezTo>
                <a:cubicBezTo>
                  <a:pt x="214" y="272"/>
                  <a:pt x="214" y="273"/>
                  <a:pt x="213" y="272"/>
                </a:cubicBezTo>
                <a:cubicBezTo>
                  <a:pt x="213" y="272"/>
                  <a:pt x="213" y="272"/>
                  <a:pt x="213" y="272"/>
                </a:cubicBezTo>
                <a:cubicBezTo>
                  <a:pt x="213" y="271"/>
                  <a:pt x="214" y="272"/>
                  <a:pt x="214" y="272"/>
                </a:cubicBezTo>
                <a:cubicBezTo>
                  <a:pt x="214" y="271"/>
                  <a:pt x="214" y="271"/>
                  <a:pt x="214" y="271"/>
                </a:cubicBezTo>
                <a:cubicBezTo>
                  <a:pt x="213" y="270"/>
                  <a:pt x="213" y="270"/>
                  <a:pt x="213" y="270"/>
                </a:cubicBezTo>
                <a:cubicBezTo>
                  <a:pt x="212" y="270"/>
                  <a:pt x="211" y="270"/>
                  <a:pt x="210" y="269"/>
                </a:cubicBezTo>
                <a:cubicBezTo>
                  <a:pt x="209" y="270"/>
                  <a:pt x="210" y="270"/>
                  <a:pt x="211" y="271"/>
                </a:cubicBezTo>
                <a:cubicBezTo>
                  <a:pt x="212" y="272"/>
                  <a:pt x="212" y="272"/>
                  <a:pt x="211" y="273"/>
                </a:cubicBezTo>
                <a:cubicBezTo>
                  <a:pt x="212" y="273"/>
                  <a:pt x="212" y="273"/>
                  <a:pt x="213" y="273"/>
                </a:cubicBezTo>
                <a:cubicBezTo>
                  <a:pt x="213" y="273"/>
                  <a:pt x="214" y="273"/>
                  <a:pt x="214" y="273"/>
                </a:cubicBezTo>
                <a:cubicBezTo>
                  <a:pt x="215" y="273"/>
                  <a:pt x="216" y="273"/>
                  <a:pt x="215" y="274"/>
                </a:cubicBezTo>
                <a:cubicBezTo>
                  <a:pt x="217" y="274"/>
                  <a:pt x="217" y="274"/>
                  <a:pt x="217" y="273"/>
                </a:cubicBezTo>
                <a:cubicBezTo>
                  <a:pt x="216" y="273"/>
                  <a:pt x="216" y="272"/>
                  <a:pt x="217" y="272"/>
                </a:cubicBezTo>
                <a:cubicBezTo>
                  <a:pt x="218" y="273"/>
                  <a:pt x="219" y="275"/>
                  <a:pt x="218" y="276"/>
                </a:cubicBezTo>
                <a:cubicBezTo>
                  <a:pt x="217" y="275"/>
                  <a:pt x="217" y="275"/>
                  <a:pt x="216" y="275"/>
                </a:cubicBezTo>
                <a:cubicBezTo>
                  <a:pt x="216" y="275"/>
                  <a:pt x="215" y="275"/>
                  <a:pt x="214" y="275"/>
                </a:cubicBezTo>
                <a:cubicBezTo>
                  <a:pt x="215" y="276"/>
                  <a:pt x="217" y="275"/>
                  <a:pt x="216" y="276"/>
                </a:cubicBezTo>
                <a:cubicBezTo>
                  <a:pt x="216" y="276"/>
                  <a:pt x="215" y="276"/>
                  <a:pt x="215" y="276"/>
                </a:cubicBezTo>
                <a:cubicBezTo>
                  <a:pt x="214" y="277"/>
                  <a:pt x="214" y="277"/>
                  <a:pt x="214" y="277"/>
                </a:cubicBezTo>
                <a:cubicBezTo>
                  <a:pt x="214" y="277"/>
                  <a:pt x="215" y="278"/>
                  <a:pt x="215" y="278"/>
                </a:cubicBezTo>
                <a:cubicBezTo>
                  <a:pt x="215" y="279"/>
                  <a:pt x="216" y="279"/>
                  <a:pt x="216" y="279"/>
                </a:cubicBezTo>
                <a:cubicBezTo>
                  <a:pt x="216" y="279"/>
                  <a:pt x="217" y="279"/>
                  <a:pt x="217" y="278"/>
                </a:cubicBezTo>
                <a:cubicBezTo>
                  <a:pt x="217" y="278"/>
                  <a:pt x="217" y="278"/>
                  <a:pt x="217" y="277"/>
                </a:cubicBezTo>
                <a:cubicBezTo>
                  <a:pt x="217" y="277"/>
                  <a:pt x="217" y="277"/>
                  <a:pt x="217" y="277"/>
                </a:cubicBezTo>
                <a:cubicBezTo>
                  <a:pt x="218" y="277"/>
                  <a:pt x="219" y="277"/>
                  <a:pt x="218" y="278"/>
                </a:cubicBezTo>
                <a:cubicBezTo>
                  <a:pt x="218" y="278"/>
                  <a:pt x="218" y="279"/>
                  <a:pt x="218" y="279"/>
                </a:cubicBezTo>
                <a:cubicBezTo>
                  <a:pt x="218" y="280"/>
                  <a:pt x="218" y="280"/>
                  <a:pt x="218" y="280"/>
                </a:cubicBezTo>
                <a:cubicBezTo>
                  <a:pt x="215" y="279"/>
                  <a:pt x="215" y="281"/>
                  <a:pt x="214" y="282"/>
                </a:cubicBezTo>
                <a:cubicBezTo>
                  <a:pt x="216" y="283"/>
                  <a:pt x="216" y="281"/>
                  <a:pt x="217" y="282"/>
                </a:cubicBezTo>
                <a:cubicBezTo>
                  <a:pt x="217" y="283"/>
                  <a:pt x="216" y="283"/>
                  <a:pt x="216" y="283"/>
                </a:cubicBezTo>
                <a:cubicBezTo>
                  <a:pt x="215" y="283"/>
                  <a:pt x="215" y="283"/>
                  <a:pt x="215" y="284"/>
                </a:cubicBezTo>
                <a:cubicBezTo>
                  <a:pt x="214" y="284"/>
                  <a:pt x="214" y="285"/>
                  <a:pt x="214" y="286"/>
                </a:cubicBezTo>
                <a:cubicBezTo>
                  <a:pt x="214" y="288"/>
                  <a:pt x="215" y="284"/>
                  <a:pt x="216" y="284"/>
                </a:cubicBezTo>
                <a:cubicBezTo>
                  <a:pt x="216" y="285"/>
                  <a:pt x="215" y="285"/>
                  <a:pt x="215" y="286"/>
                </a:cubicBezTo>
                <a:cubicBezTo>
                  <a:pt x="215" y="287"/>
                  <a:pt x="215" y="287"/>
                  <a:pt x="215" y="287"/>
                </a:cubicBezTo>
                <a:cubicBezTo>
                  <a:pt x="215" y="287"/>
                  <a:pt x="215" y="287"/>
                  <a:pt x="215" y="287"/>
                </a:cubicBezTo>
                <a:cubicBezTo>
                  <a:pt x="215" y="287"/>
                  <a:pt x="215" y="287"/>
                  <a:pt x="215" y="287"/>
                </a:cubicBezTo>
                <a:cubicBezTo>
                  <a:pt x="215" y="288"/>
                  <a:pt x="215" y="288"/>
                  <a:pt x="215" y="288"/>
                </a:cubicBezTo>
                <a:cubicBezTo>
                  <a:pt x="215" y="288"/>
                  <a:pt x="215" y="288"/>
                  <a:pt x="215" y="288"/>
                </a:cubicBezTo>
                <a:cubicBezTo>
                  <a:pt x="215" y="288"/>
                  <a:pt x="215" y="288"/>
                  <a:pt x="215" y="288"/>
                </a:cubicBezTo>
                <a:cubicBezTo>
                  <a:pt x="215" y="288"/>
                  <a:pt x="215" y="288"/>
                  <a:pt x="215" y="288"/>
                </a:cubicBezTo>
                <a:cubicBezTo>
                  <a:pt x="215" y="287"/>
                  <a:pt x="215" y="288"/>
                  <a:pt x="215" y="287"/>
                </a:cubicBezTo>
                <a:cubicBezTo>
                  <a:pt x="215" y="288"/>
                  <a:pt x="215" y="288"/>
                  <a:pt x="215" y="289"/>
                </a:cubicBezTo>
                <a:cubicBezTo>
                  <a:pt x="214" y="290"/>
                  <a:pt x="214" y="291"/>
                  <a:pt x="213" y="292"/>
                </a:cubicBezTo>
                <a:cubicBezTo>
                  <a:pt x="211" y="294"/>
                  <a:pt x="208" y="296"/>
                  <a:pt x="204" y="297"/>
                </a:cubicBezTo>
                <a:cubicBezTo>
                  <a:pt x="203" y="298"/>
                  <a:pt x="200" y="297"/>
                  <a:pt x="199" y="299"/>
                </a:cubicBezTo>
                <a:cubicBezTo>
                  <a:pt x="197" y="299"/>
                  <a:pt x="194" y="299"/>
                  <a:pt x="191" y="300"/>
                </a:cubicBezTo>
                <a:cubicBezTo>
                  <a:pt x="187" y="300"/>
                  <a:pt x="184" y="300"/>
                  <a:pt x="182" y="300"/>
                </a:cubicBezTo>
                <a:cubicBezTo>
                  <a:pt x="184" y="298"/>
                  <a:pt x="188" y="299"/>
                  <a:pt x="191" y="299"/>
                </a:cubicBezTo>
                <a:cubicBezTo>
                  <a:pt x="196" y="298"/>
                  <a:pt x="200" y="297"/>
                  <a:pt x="203" y="296"/>
                </a:cubicBezTo>
                <a:cubicBezTo>
                  <a:pt x="202" y="294"/>
                  <a:pt x="201" y="295"/>
                  <a:pt x="201" y="293"/>
                </a:cubicBezTo>
                <a:cubicBezTo>
                  <a:pt x="199" y="294"/>
                  <a:pt x="198" y="292"/>
                  <a:pt x="197" y="294"/>
                </a:cubicBezTo>
                <a:cubicBezTo>
                  <a:pt x="198" y="294"/>
                  <a:pt x="198" y="294"/>
                  <a:pt x="200" y="294"/>
                </a:cubicBezTo>
                <a:cubicBezTo>
                  <a:pt x="200" y="297"/>
                  <a:pt x="196" y="295"/>
                  <a:pt x="193" y="295"/>
                </a:cubicBezTo>
                <a:cubicBezTo>
                  <a:pt x="193" y="297"/>
                  <a:pt x="197" y="294"/>
                  <a:pt x="196" y="297"/>
                </a:cubicBezTo>
                <a:cubicBezTo>
                  <a:pt x="192" y="297"/>
                  <a:pt x="186" y="298"/>
                  <a:pt x="181" y="298"/>
                </a:cubicBezTo>
                <a:cubicBezTo>
                  <a:pt x="178" y="298"/>
                  <a:pt x="175" y="298"/>
                  <a:pt x="172" y="298"/>
                </a:cubicBezTo>
                <a:cubicBezTo>
                  <a:pt x="170" y="297"/>
                  <a:pt x="169" y="297"/>
                  <a:pt x="167" y="297"/>
                </a:cubicBezTo>
                <a:cubicBezTo>
                  <a:pt x="164" y="297"/>
                  <a:pt x="162" y="297"/>
                  <a:pt x="160" y="297"/>
                </a:cubicBezTo>
                <a:cubicBezTo>
                  <a:pt x="150" y="296"/>
                  <a:pt x="141" y="295"/>
                  <a:pt x="132" y="295"/>
                </a:cubicBezTo>
                <a:cubicBezTo>
                  <a:pt x="123" y="295"/>
                  <a:pt x="115" y="295"/>
                  <a:pt x="107" y="295"/>
                </a:cubicBezTo>
                <a:cubicBezTo>
                  <a:pt x="105" y="295"/>
                  <a:pt x="102" y="294"/>
                  <a:pt x="100" y="295"/>
                </a:cubicBezTo>
                <a:cubicBezTo>
                  <a:pt x="99" y="295"/>
                  <a:pt x="98" y="295"/>
                  <a:pt x="98" y="295"/>
                </a:cubicBezTo>
                <a:cubicBezTo>
                  <a:pt x="98" y="295"/>
                  <a:pt x="97" y="295"/>
                  <a:pt x="97" y="295"/>
                </a:cubicBezTo>
                <a:cubicBezTo>
                  <a:pt x="97" y="295"/>
                  <a:pt x="97" y="295"/>
                  <a:pt x="97" y="295"/>
                </a:cubicBezTo>
                <a:cubicBezTo>
                  <a:pt x="96" y="295"/>
                  <a:pt x="96" y="295"/>
                  <a:pt x="96" y="295"/>
                </a:cubicBezTo>
                <a:cubicBezTo>
                  <a:pt x="96" y="297"/>
                  <a:pt x="96" y="298"/>
                  <a:pt x="96" y="299"/>
                </a:cubicBezTo>
                <a:cubicBezTo>
                  <a:pt x="96" y="303"/>
                  <a:pt x="93" y="306"/>
                  <a:pt x="95" y="311"/>
                </a:cubicBezTo>
                <a:cubicBezTo>
                  <a:pt x="94" y="310"/>
                  <a:pt x="94" y="315"/>
                  <a:pt x="93" y="316"/>
                </a:cubicBezTo>
                <a:cubicBezTo>
                  <a:pt x="93" y="317"/>
                  <a:pt x="94" y="318"/>
                  <a:pt x="94" y="316"/>
                </a:cubicBezTo>
                <a:cubicBezTo>
                  <a:pt x="95" y="328"/>
                  <a:pt x="95" y="340"/>
                  <a:pt x="94" y="350"/>
                </a:cubicBezTo>
                <a:cubicBezTo>
                  <a:pt x="93" y="361"/>
                  <a:pt x="92" y="371"/>
                  <a:pt x="93" y="380"/>
                </a:cubicBezTo>
                <a:cubicBezTo>
                  <a:pt x="93" y="382"/>
                  <a:pt x="92" y="380"/>
                  <a:pt x="92" y="380"/>
                </a:cubicBezTo>
                <a:cubicBezTo>
                  <a:pt x="92" y="384"/>
                  <a:pt x="93" y="389"/>
                  <a:pt x="92" y="395"/>
                </a:cubicBezTo>
                <a:cubicBezTo>
                  <a:pt x="91" y="395"/>
                  <a:pt x="92" y="390"/>
                  <a:pt x="90" y="390"/>
                </a:cubicBezTo>
                <a:cubicBezTo>
                  <a:pt x="90" y="394"/>
                  <a:pt x="92" y="400"/>
                  <a:pt x="90" y="403"/>
                </a:cubicBezTo>
                <a:cubicBezTo>
                  <a:pt x="87" y="404"/>
                  <a:pt x="91" y="398"/>
                  <a:pt x="89" y="397"/>
                </a:cubicBezTo>
                <a:cubicBezTo>
                  <a:pt x="88" y="393"/>
                  <a:pt x="90" y="392"/>
                  <a:pt x="90" y="388"/>
                </a:cubicBezTo>
                <a:cubicBezTo>
                  <a:pt x="89" y="387"/>
                  <a:pt x="89" y="386"/>
                  <a:pt x="89" y="385"/>
                </a:cubicBezTo>
                <a:cubicBezTo>
                  <a:pt x="88" y="385"/>
                  <a:pt x="87" y="385"/>
                  <a:pt x="87" y="388"/>
                </a:cubicBezTo>
                <a:cubicBezTo>
                  <a:pt x="86" y="383"/>
                  <a:pt x="83" y="382"/>
                  <a:pt x="83" y="382"/>
                </a:cubicBezTo>
                <a:cubicBezTo>
                  <a:pt x="80" y="384"/>
                  <a:pt x="82" y="390"/>
                  <a:pt x="81" y="393"/>
                </a:cubicBezTo>
                <a:cubicBezTo>
                  <a:pt x="79" y="394"/>
                  <a:pt x="81" y="389"/>
                  <a:pt x="81" y="388"/>
                </a:cubicBezTo>
                <a:cubicBezTo>
                  <a:pt x="80" y="386"/>
                  <a:pt x="79" y="387"/>
                  <a:pt x="79" y="386"/>
                </a:cubicBezTo>
                <a:cubicBezTo>
                  <a:pt x="79" y="382"/>
                  <a:pt x="80" y="377"/>
                  <a:pt x="80" y="370"/>
                </a:cubicBezTo>
                <a:cubicBezTo>
                  <a:pt x="81" y="368"/>
                  <a:pt x="84" y="369"/>
                  <a:pt x="84" y="373"/>
                </a:cubicBezTo>
                <a:cubicBezTo>
                  <a:pt x="86" y="374"/>
                  <a:pt x="87" y="368"/>
                  <a:pt x="86" y="367"/>
                </a:cubicBezTo>
                <a:cubicBezTo>
                  <a:pt x="87" y="364"/>
                  <a:pt x="87" y="371"/>
                  <a:pt x="89" y="371"/>
                </a:cubicBezTo>
                <a:cubicBezTo>
                  <a:pt x="89" y="368"/>
                  <a:pt x="88" y="366"/>
                  <a:pt x="87" y="366"/>
                </a:cubicBezTo>
                <a:cubicBezTo>
                  <a:pt x="87" y="362"/>
                  <a:pt x="89" y="364"/>
                  <a:pt x="89" y="359"/>
                </a:cubicBezTo>
                <a:cubicBezTo>
                  <a:pt x="91" y="362"/>
                  <a:pt x="87" y="367"/>
                  <a:pt x="90" y="370"/>
                </a:cubicBezTo>
                <a:cubicBezTo>
                  <a:pt x="90" y="374"/>
                  <a:pt x="87" y="379"/>
                  <a:pt x="89" y="384"/>
                </a:cubicBezTo>
                <a:cubicBezTo>
                  <a:pt x="91" y="385"/>
                  <a:pt x="89" y="374"/>
                  <a:pt x="91" y="379"/>
                </a:cubicBezTo>
                <a:cubicBezTo>
                  <a:pt x="90" y="373"/>
                  <a:pt x="91" y="370"/>
                  <a:pt x="90" y="366"/>
                </a:cubicBezTo>
                <a:cubicBezTo>
                  <a:pt x="90" y="363"/>
                  <a:pt x="91" y="360"/>
                  <a:pt x="92" y="361"/>
                </a:cubicBezTo>
                <a:cubicBezTo>
                  <a:pt x="91" y="356"/>
                  <a:pt x="92" y="345"/>
                  <a:pt x="93" y="336"/>
                </a:cubicBezTo>
                <a:cubicBezTo>
                  <a:pt x="92" y="331"/>
                  <a:pt x="92" y="324"/>
                  <a:pt x="93" y="321"/>
                </a:cubicBezTo>
                <a:cubicBezTo>
                  <a:pt x="92" y="317"/>
                  <a:pt x="92" y="313"/>
                  <a:pt x="92" y="308"/>
                </a:cubicBezTo>
                <a:cubicBezTo>
                  <a:pt x="93" y="309"/>
                  <a:pt x="93" y="310"/>
                  <a:pt x="94" y="311"/>
                </a:cubicBezTo>
                <a:cubicBezTo>
                  <a:pt x="94" y="308"/>
                  <a:pt x="93" y="307"/>
                  <a:pt x="93" y="305"/>
                </a:cubicBezTo>
                <a:cubicBezTo>
                  <a:pt x="93" y="300"/>
                  <a:pt x="94" y="295"/>
                  <a:pt x="93" y="291"/>
                </a:cubicBezTo>
                <a:cubicBezTo>
                  <a:pt x="92" y="291"/>
                  <a:pt x="92" y="293"/>
                  <a:pt x="91" y="295"/>
                </a:cubicBezTo>
                <a:cubicBezTo>
                  <a:pt x="91" y="294"/>
                  <a:pt x="91" y="293"/>
                  <a:pt x="91" y="292"/>
                </a:cubicBezTo>
                <a:cubicBezTo>
                  <a:pt x="91" y="292"/>
                  <a:pt x="91" y="291"/>
                  <a:pt x="91" y="291"/>
                </a:cubicBezTo>
                <a:cubicBezTo>
                  <a:pt x="91" y="290"/>
                  <a:pt x="91" y="290"/>
                  <a:pt x="91" y="290"/>
                </a:cubicBezTo>
                <a:cubicBezTo>
                  <a:pt x="91" y="290"/>
                  <a:pt x="91" y="289"/>
                  <a:pt x="91" y="289"/>
                </a:cubicBezTo>
                <a:cubicBezTo>
                  <a:pt x="93" y="289"/>
                  <a:pt x="95" y="289"/>
                  <a:pt x="96" y="288"/>
                </a:cubicBezTo>
                <a:cubicBezTo>
                  <a:pt x="102" y="288"/>
                  <a:pt x="106" y="290"/>
                  <a:pt x="111" y="290"/>
                </a:cubicBezTo>
                <a:cubicBezTo>
                  <a:pt x="113" y="290"/>
                  <a:pt x="110" y="289"/>
                  <a:pt x="110" y="288"/>
                </a:cubicBezTo>
                <a:cubicBezTo>
                  <a:pt x="116" y="288"/>
                  <a:pt x="118" y="290"/>
                  <a:pt x="125" y="289"/>
                </a:cubicBezTo>
                <a:cubicBezTo>
                  <a:pt x="126" y="289"/>
                  <a:pt x="125" y="288"/>
                  <a:pt x="128" y="288"/>
                </a:cubicBezTo>
                <a:cubicBezTo>
                  <a:pt x="128" y="287"/>
                  <a:pt x="127" y="287"/>
                  <a:pt x="125" y="287"/>
                </a:cubicBezTo>
                <a:cubicBezTo>
                  <a:pt x="129" y="286"/>
                  <a:pt x="133" y="287"/>
                  <a:pt x="137" y="288"/>
                </a:cubicBezTo>
                <a:cubicBezTo>
                  <a:pt x="140" y="288"/>
                  <a:pt x="135" y="287"/>
                  <a:pt x="138" y="286"/>
                </a:cubicBezTo>
                <a:cubicBezTo>
                  <a:pt x="143" y="287"/>
                  <a:pt x="141" y="290"/>
                  <a:pt x="149" y="290"/>
                </a:cubicBezTo>
                <a:cubicBezTo>
                  <a:pt x="148" y="289"/>
                  <a:pt x="145" y="289"/>
                  <a:pt x="145" y="288"/>
                </a:cubicBezTo>
                <a:cubicBezTo>
                  <a:pt x="151" y="289"/>
                  <a:pt x="151" y="287"/>
                  <a:pt x="154" y="288"/>
                </a:cubicBezTo>
                <a:cubicBezTo>
                  <a:pt x="154" y="288"/>
                  <a:pt x="153" y="290"/>
                  <a:pt x="154" y="290"/>
                </a:cubicBezTo>
                <a:cubicBezTo>
                  <a:pt x="156" y="290"/>
                  <a:pt x="158" y="289"/>
                  <a:pt x="156" y="289"/>
                </a:cubicBezTo>
                <a:cubicBezTo>
                  <a:pt x="155" y="287"/>
                  <a:pt x="164" y="290"/>
                  <a:pt x="163" y="288"/>
                </a:cubicBezTo>
                <a:cubicBezTo>
                  <a:pt x="161" y="286"/>
                  <a:pt x="149" y="288"/>
                  <a:pt x="151" y="285"/>
                </a:cubicBezTo>
                <a:cubicBezTo>
                  <a:pt x="149" y="285"/>
                  <a:pt x="150" y="286"/>
                  <a:pt x="150" y="287"/>
                </a:cubicBezTo>
                <a:lnTo>
                  <a:pt x="142" y="287"/>
                </a:lnTo>
                <a:close/>
                <a:moveTo>
                  <a:pt x="80" y="378"/>
                </a:moveTo>
                <a:cubicBezTo>
                  <a:pt x="82" y="377"/>
                  <a:pt x="83" y="377"/>
                  <a:pt x="84" y="372"/>
                </a:cubicBezTo>
                <a:cubicBezTo>
                  <a:pt x="80" y="372"/>
                  <a:pt x="80" y="372"/>
                  <a:pt x="80" y="372"/>
                </a:cubicBezTo>
                <a:lnTo>
                  <a:pt x="80" y="378"/>
                </a:lnTo>
                <a:close/>
                <a:moveTo>
                  <a:pt x="88" y="377"/>
                </a:moveTo>
                <a:cubicBezTo>
                  <a:pt x="88" y="373"/>
                  <a:pt x="88" y="373"/>
                  <a:pt x="88" y="373"/>
                </a:cubicBezTo>
                <a:cubicBezTo>
                  <a:pt x="86" y="374"/>
                  <a:pt x="84" y="374"/>
                  <a:pt x="84" y="381"/>
                </a:cubicBezTo>
                <a:cubicBezTo>
                  <a:pt x="87" y="383"/>
                  <a:pt x="85" y="374"/>
                  <a:pt x="88" y="377"/>
                </a:cubicBezTo>
                <a:moveTo>
                  <a:pt x="105" y="291"/>
                </a:moveTo>
                <a:cubicBezTo>
                  <a:pt x="101" y="291"/>
                  <a:pt x="102" y="288"/>
                  <a:pt x="96" y="289"/>
                </a:cubicBezTo>
                <a:cubicBezTo>
                  <a:pt x="95" y="291"/>
                  <a:pt x="99" y="291"/>
                  <a:pt x="100" y="292"/>
                </a:cubicBezTo>
                <a:cubicBezTo>
                  <a:pt x="100" y="292"/>
                  <a:pt x="107" y="292"/>
                  <a:pt x="105" y="291"/>
                </a:cubicBezTo>
                <a:moveTo>
                  <a:pt x="345" y="533"/>
                </a:moveTo>
                <a:cubicBezTo>
                  <a:pt x="343" y="534"/>
                  <a:pt x="339" y="535"/>
                  <a:pt x="340" y="537"/>
                </a:cubicBezTo>
                <a:cubicBezTo>
                  <a:pt x="344" y="537"/>
                  <a:pt x="342" y="535"/>
                  <a:pt x="344" y="535"/>
                </a:cubicBezTo>
                <a:cubicBezTo>
                  <a:pt x="344" y="536"/>
                  <a:pt x="344" y="538"/>
                  <a:pt x="347" y="537"/>
                </a:cubicBezTo>
                <a:cubicBezTo>
                  <a:pt x="346" y="536"/>
                  <a:pt x="346" y="534"/>
                  <a:pt x="345" y="533"/>
                </a:cubicBezTo>
                <a:moveTo>
                  <a:pt x="370" y="498"/>
                </a:moveTo>
                <a:cubicBezTo>
                  <a:pt x="369" y="497"/>
                  <a:pt x="369" y="496"/>
                  <a:pt x="368" y="495"/>
                </a:cubicBezTo>
                <a:cubicBezTo>
                  <a:pt x="367" y="497"/>
                  <a:pt x="366" y="496"/>
                  <a:pt x="365" y="497"/>
                </a:cubicBezTo>
                <a:cubicBezTo>
                  <a:pt x="366" y="499"/>
                  <a:pt x="368" y="498"/>
                  <a:pt x="370" y="498"/>
                </a:cubicBezTo>
                <a:moveTo>
                  <a:pt x="366" y="502"/>
                </a:moveTo>
                <a:cubicBezTo>
                  <a:pt x="365" y="502"/>
                  <a:pt x="364" y="502"/>
                  <a:pt x="363" y="502"/>
                </a:cubicBezTo>
                <a:cubicBezTo>
                  <a:pt x="362" y="502"/>
                  <a:pt x="362" y="502"/>
                  <a:pt x="360" y="501"/>
                </a:cubicBezTo>
                <a:cubicBezTo>
                  <a:pt x="361" y="501"/>
                  <a:pt x="361" y="502"/>
                  <a:pt x="362" y="502"/>
                </a:cubicBezTo>
                <a:cubicBezTo>
                  <a:pt x="362" y="503"/>
                  <a:pt x="363" y="503"/>
                  <a:pt x="364" y="503"/>
                </a:cubicBezTo>
                <a:cubicBezTo>
                  <a:pt x="365" y="504"/>
                  <a:pt x="366" y="504"/>
                  <a:pt x="366" y="502"/>
                </a:cubicBezTo>
                <a:moveTo>
                  <a:pt x="366" y="517"/>
                </a:moveTo>
                <a:cubicBezTo>
                  <a:pt x="365" y="516"/>
                  <a:pt x="366" y="512"/>
                  <a:pt x="363" y="516"/>
                </a:cubicBezTo>
                <a:cubicBezTo>
                  <a:pt x="365" y="516"/>
                  <a:pt x="363" y="518"/>
                  <a:pt x="363" y="520"/>
                </a:cubicBezTo>
                <a:cubicBezTo>
                  <a:pt x="365" y="518"/>
                  <a:pt x="365" y="519"/>
                  <a:pt x="366" y="517"/>
                </a:cubicBezTo>
                <a:moveTo>
                  <a:pt x="370" y="519"/>
                </a:moveTo>
                <a:cubicBezTo>
                  <a:pt x="370" y="519"/>
                  <a:pt x="369" y="521"/>
                  <a:pt x="370" y="522"/>
                </a:cubicBezTo>
                <a:cubicBezTo>
                  <a:pt x="370" y="521"/>
                  <a:pt x="371" y="521"/>
                  <a:pt x="371" y="520"/>
                </a:cubicBezTo>
                <a:cubicBezTo>
                  <a:pt x="372" y="520"/>
                  <a:pt x="372" y="520"/>
                  <a:pt x="372" y="520"/>
                </a:cubicBezTo>
                <a:cubicBezTo>
                  <a:pt x="372" y="519"/>
                  <a:pt x="373" y="519"/>
                  <a:pt x="373" y="518"/>
                </a:cubicBezTo>
                <a:cubicBezTo>
                  <a:pt x="372" y="517"/>
                  <a:pt x="371" y="517"/>
                  <a:pt x="370" y="519"/>
                </a:cubicBezTo>
                <a:moveTo>
                  <a:pt x="366" y="511"/>
                </a:moveTo>
                <a:cubicBezTo>
                  <a:pt x="366" y="511"/>
                  <a:pt x="366" y="510"/>
                  <a:pt x="364" y="510"/>
                </a:cubicBezTo>
                <a:cubicBezTo>
                  <a:pt x="364" y="510"/>
                  <a:pt x="364" y="511"/>
                  <a:pt x="364" y="511"/>
                </a:cubicBezTo>
                <a:cubicBezTo>
                  <a:pt x="363" y="511"/>
                  <a:pt x="363" y="512"/>
                  <a:pt x="363" y="512"/>
                </a:cubicBezTo>
                <a:cubicBezTo>
                  <a:pt x="363" y="512"/>
                  <a:pt x="364" y="513"/>
                  <a:pt x="365" y="513"/>
                </a:cubicBezTo>
                <a:cubicBezTo>
                  <a:pt x="365" y="513"/>
                  <a:pt x="365" y="513"/>
                  <a:pt x="366" y="513"/>
                </a:cubicBezTo>
                <a:cubicBezTo>
                  <a:pt x="366" y="512"/>
                  <a:pt x="366" y="512"/>
                  <a:pt x="366" y="512"/>
                </a:cubicBezTo>
                <a:cubicBezTo>
                  <a:pt x="366" y="512"/>
                  <a:pt x="366" y="512"/>
                  <a:pt x="366" y="511"/>
                </a:cubicBezTo>
                <a:moveTo>
                  <a:pt x="369" y="492"/>
                </a:moveTo>
                <a:cubicBezTo>
                  <a:pt x="369" y="493"/>
                  <a:pt x="369" y="494"/>
                  <a:pt x="370" y="495"/>
                </a:cubicBezTo>
                <a:cubicBezTo>
                  <a:pt x="370" y="495"/>
                  <a:pt x="371" y="496"/>
                  <a:pt x="372" y="497"/>
                </a:cubicBezTo>
                <a:cubicBezTo>
                  <a:pt x="372" y="498"/>
                  <a:pt x="373" y="499"/>
                  <a:pt x="374" y="500"/>
                </a:cubicBezTo>
                <a:cubicBezTo>
                  <a:pt x="374" y="501"/>
                  <a:pt x="375" y="502"/>
                  <a:pt x="375" y="504"/>
                </a:cubicBezTo>
                <a:cubicBezTo>
                  <a:pt x="374" y="504"/>
                  <a:pt x="374" y="506"/>
                  <a:pt x="373" y="506"/>
                </a:cubicBezTo>
                <a:cubicBezTo>
                  <a:pt x="372" y="506"/>
                  <a:pt x="372" y="504"/>
                  <a:pt x="372" y="504"/>
                </a:cubicBezTo>
                <a:cubicBezTo>
                  <a:pt x="372" y="506"/>
                  <a:pt x="371" y="506"/>
                  <a:pt x="370" y="507"/>
                </a:cubicBezTo>
                <a:cubicBezTo>
                  <a:pt x="370" y="508"/>
                  <a:pt x="369" y="509"/>
                  <a:pt x="369" y="510"/>
                </a:cubicBezTo>
                <a:cubicBezTo>
                  <a:pt x="369" y="512"/>
                  <a:pt x="370" y="513"/>
                  <a:pt x="369" y="515"/>
                </a:cubicBezTo>
                <a:cubicBezTo>
                  <a:pt x="371" y="515"/>
                  <a:pt x="372" y="515"/>
                  <a:pt x="374" y="514"/>
                </a:cubicBezTo>
                <a:cubicBezTo>
                  <a:pt x="374" y="514"/>
                  <a:pt x="375" y="513"/>
                  <a:pt x="376" y="512"/>
                </a:cubicBezTo>
                <a:cubicBezTo>
                  <a:pt x="376" y="511"/>
                  <a:pt x="376" y="510"/>
                  <a:pt x="377" y="508"/>
                </a:cubicBezTo>
                <a:cubicBezTo>
                  <a:pt x="376" y="507"/>
                  <a:pt x="376" y="510"/>
                  <a:pt x="375" y="510"/>
                </a:cubicBezTo>
                <a:cubicBezTo>
                  <a:pt x="375" y="511"/>
                  <a:pt x="374" y="512"/>
                  <a:pt x="373" y="512"/>
                </a:cubicBezTo>
                <a:cubicBezTo>
                  <a:pt x="372" y="512"/>
                  <a:pt x="372" y="512"/>
                  <a:pt x="372" y="511"/>
                </a:cubicBezTo>
                <a:cubicBezTo>
                  <a:pt x="373" y="510"/>
                  <a:pt x="373" y="508"/>
                  <a:pt x="374" y="508"/>
                </a:cubicBezTo>
                <a:cubicBezTo>
                  <a:pt x="374" y="507"/>
                  <a:pt x="375" y="506"/>
                  <a:pt x="376" y="506"/>
                </a:cubicBezTo>
                <a:cubicBezTo>
                  <a:pt x="376" y="505"/>
                  <a:pt x="376" y="503"/>
                  <a:pt x="375" y="501"/>
                </a:cubicBezTo>
                <a:cubicBezTo>
                  <a:pt x="375" y="501"/>
                  <a:pt x="375" y="500"/>
                  <a:pt x="374" y="499"/>
                </a:cubicBezTo>
                <a:cubicBezTo>
                  <a:pt x="374" y="499"/>
                  <a:pt x="374" y="498"/>
                  <a:pt x="373" y="497"/>
                </a:cubicBezTo>
                <a:cubicBezTo>
                  <a:pt x="373" y="496"/>
                  <a:pt x="372" y="495"/>
                  <a:pt x="371" y="494"/>
                </a:cubicBezTo>
                <a:cubicBezTo>
                  <a:pt x="370" y="493"/>
                  <a:pt x="370" y="493"/>
                  <a:pt x="369" y="492"/>
                </a:cubicBezTo>
                <a:moveTo>
                  <a:pt x="376" y="483"/>
                </a:moveTo>
                <a:cubicBezTo>
                  <a:pt x="377" y="484"/>
                  <a:pt x="377" y="485"/>
                  <a:pt x="378" y="485"/>
                </a:cubicBezTo>
                <a:cubicBezTo>
                  <a:pt x="379" y="486"/>
                  <a:pt x="379" y="487"/>
                  <a:pt x="380" y="487"/>
                </a:cubicBezTo>
                <a:cubicBezTo>
                  <a:pt x="381" y="489"/>
                  <a:pt x="382" y="489"/>
                  <a:pt x="383" y="490"/>
                </a:cubicBezTo>
                <a:cubicBezTo>
                  <a:pt x="380" y="487"/>
                  <a:pt x="380" y="487"/>
                  <a:pt x="379" y="486"/>
                </a:cubicBezTo>
                <a:cubicBezTo>
                  <a:pt x="379" y="485"/>
                  <a:pt x="379" y="484"/>
                  <a:pt x="378" y="482"/>
                </a:cubicBezTo>
                <a:lnTo>
                  <a:pt x="376" y="483"/>
                </a:lnTo>
                <a:close/>
                <a:moveTo>
                  <a:pt x="360" y="461"/>
                </a:moveTo>
                <a:cubicBezTo>
                  <a:pt x="361" y="462"/>
                  <a:pt x="367" y="468"/>
                  <a:pt x="368" y="465"/>
                </a:cubicBezTo>
                <a:cubicBezTo>
                  <a:pt x="368" y="464"/>
                  <a:pt x="361" y="460"/>
                  <a:pt x="360" y="461"/>
                </a:cubicBezTo>
                <a:moveTo>
                  <a:pt x="347" y="462"/>
                </a:moveTo>
                <a:cubicBezTo>
                  <a:pt x="352" y="464"/>
                  <a:pt x="354" y="468"/>
                  <a:pt x="359" y="469"/>
                </a:cubicBezTo>
                <a:cubicBezTo>
                  <a:pt x="362" y="467"/>
                  <a:pt x="356" y="464"/>
                  <a:pt x="354" y="465"/>
                </a:cubicBezTo>
                <a:cubicBezTo>
                  <a:pt x="350" y="463"/>
                  <a:pt x="350" y="461"/>
                  <a:pt x="347" y="462"/>
                </a:cubicBezTo>
                <a:moveTo>
                  <a:pt x="334" y="455"/>
                </a:moveTo>
                <a:cubicBezTo>
                  <a:pt x="336" y="458"/>
                  <a:pt x="342" y="457"/>
                  <a:pt x="344" y="460"/>
                </a:cubicBezTo>
                <a:cubicBezTo>
                  <a:pt x="344" y="456"/>
                  <a:pt x="337" y="456"/>
                  <a:pt x="334" y="455"/>
                </a:cubicBezTo>
                <a:moveTo>
                  <a:pt x="333" y="448"/>
                </a:moveTo>
                <a:cubicBezTo>
                  <a:pt x="337" y="449"/>
                  <a:pt x="341" y="454"/>
                  <a:pt x="345" y="453"/>
                </a:cubicBezTo>
                <a:cubicBezTo>
                  <a:pt x="340" y="452"/>
                  <a:pt x="336" y="447"/>
                  <a:pt x="333" y="448"/>
                </a:cubicBezTo>
                <a:moveTo>
                  <a:pt x="354" y="489"/>
                </a:moveTo>
                <a:cubicBezTo>
                  <a:pt x="354" y="489"/>
                  <a:pt x="353" y="489"/>
                  <a:pt x="353" y="489"/>
                </a:cubicBezTo>
                <a:cubicBezTo>
                  <a:pt x="352" y="490"/>
                  <a:pt x="353" y="491"/>
                  <a:pt x="355" y="492"/>
                </a:cubicBezTo>
                <a:cubicBezTo>
                  <a:pt x="356" y="491"/>
                  <a:pt x="356" y="490"/>
                  <a:pt x="354" y="489"/>
                </a:cubicBezTo>
                <a:moveTo>
                  <a:pt x="360" y="480"/>
                </a:moveTo>
                <a:cubicBezTo>
                  <a:pt x="359" y="480"/>
                  <a:pt x="360" y="481"/>
                  <a:pt x="361" y="483"/>
                </a:cubicBezTo>
                <a:cubicBezTo>
                  <a:pt x="363" y="484"/>
                  <a:pt x="365" y="485"/>
                  <a:pt x="366" y="486"/>
                </a:cubicBezTo>
                <a:cubicBezTo>
                  <a:pt x="363" y="486"/>
                  <a:pt x="364" y="488"/>
                  <a:pt x="367" y="491"/>
                </a:cubicBezTo>
                <a:cubicBezTo>
                  <a:pt x="368" y="490"/>
                  <a:pt x="368" y="490"/>
                  <a:pt x="368" y="488"/>
                </a:cubicBezTo>
                <a:cubicBezTo>
                  <a:pt x="368" y="487"/>
                  <a:pt x="367" y="486"/>
                  <a:pt x="366" y="485"/>
                </a:cubicBezTo>
                <a:cubicBezTo>
                  <a:pt x="364" y="483"/>
                  <a:pt x="361" y="480"/>
                  <a:pt x="360" y="480"/>
                </a:cubicBezTo>
                <a:moveTo>
                  <a:pt x="357" y="483"/>
                </a:moveTo>
                <a:cubicBezTo>
                  <a:pt x="360" y="485"/>
                  <a:pt x="359" y="486"/>
                  <a:pt x="359" y="487"/>
                </a:cubicBezTo>
                <a:cubicBezTo>
                  <a:pt x="361" y="488"/>
                  <a:pt x="362" y="489"/>
                  <a:pt x="363" y="489"/>
                </a:cubicBezTo>
                <a:cubicBezTo>
                  <a:pt x="360" y="486"/>
                  <a:pt x="360" y="485"/>
                  <a:pt x="363" y="486"/>
                </a:cubicBezTo>
                <a:cubicBezTo>
                  <a:pt x="361" y="484"/>
                  <a:pt x="356" y="482"/>
                  <a:pt x="357" y="483"/>
                </a:cubicBezTo>
                <a:moveTo>
                  <a:pt x="351" y="490"/>
                </a:moveTo>
                <a:cubicBezTo>
                  <a:pt x="349" y="488"/>
                  <a:pt x="352" y="486"/>
                  <a:pt x="347" y="484"/>
                </a:cubicBezTo>
                <a:cubicBezTo>
                  <a:pt x="346" y="484"/>
                  <a:pt x="348" y="486"/>
                  <a:pt x="347" y="487"/>
                </a:cubicBezTo>
                <a:cubicBezTo>
                  <a:pt x="347" y="487"/>
                  <a:pt x="345" y="486"/>
                  <a:pt x="345" y="487"/>
                </a:cubicBezTo>
                <a:cubicBezTo>
                  <a:pt x="345" y="488"/>
                  <a:pt x="344" y="489"/>
                  <a:pt x="347" y="490"/>
                </a:cubicBezTo>
                <a:cubicBezTo>
                  <a:pt x="348" y="487"/>
                  <a:pt x="349" y="490"/>
                  <a:pt x="351" y="490"/>
                </a:cubicBezTo>
                <a:moveTo>
                  <a:pt x="334" y="476"/>
                </a:moveTo>
                <a:cubicBezTo>
                  <a:pt x="334" y="474"/>
                  <a:pt x="336" y="475"/>
                  <a:pt x="338" y="476"/>
                </a:cubicBezTo>
                <a:cubicBezTo>
                  <a:pt x="339" y="477"/>
                  <a:pt x="340" y="478"/>
                  <a:pt x="340" y="475"/>
                </a:cubicBezTo>
                <a:cubicBezTo>
                  <a:pt x="343" y="477"/>
                  <a:pt x="344" y="477"/>
                  <a:pt x="346" y="477"/>
                </a:cubicBezTo>
                <a:cubicBezTo>
                  <a:pt x="348" y="480"/>
                  <a:pt x="350" y="482"/>
                  <a:pt x="353" y="485"/>
                </a:cubicBezTo>
                <a:cubicBezTo>
                  <a:pt x="354" y="483"/>
                  <a:pt x="354" y="483"/>
                  <a:pt x="354" y="483"/>
                </a:cubicBezTo>
                <a:cubicBezTo>
                  <a:pt x="351" y="481"/>
                  <a:pt x="349" y="479"/>
                  <a:pt x="352" y="479"/>
                </a:cubicBezTo>
                <a:cubicBezTo>
                  <a:pt x="347" y="476"/>
                  <a:pt x="343" y="475"/>
                  <a:pt x="339" y="473"/>
                </a:cubicBezTo>
                <a:cubicBezTo>
                  <a:pt x="338" y="476"/>
                  <a:pt x="329" y="471"/>
                  <a:pt x="334" y="476"/>
                </a:cubicBezTo>
                <a:moveTo>
                  <a:pt x="321" y="479"/>
                </a:moveTo>
                <a:cubicBezTo>
                  <a:pt x="325" y="480"/>
                  <a:pt x="327" y="480"/>
                  <a:pt x="331" y="481"/>
                </a:cubicBezTo>
                <a:cubicBezTo>
                  <a:pt x="333" y="483"/>
                  <a:pt x="337" y="485"/>
                  <a:pt x="341" y="488"/>
                </a:cubicBezTo>
                <a:cubicBezTo>
                  <a:pt x="342" y="487"/>
                  <a:pt x="342" y="486"/>
                  <a:pt x="342" y="485"/>
                </a:cubicBezTo>
                <a:cubicBezTo>
                  <a:pt x="340" y="485"/>
                  <a:pt x="337" y="482"/>
                  <a:pt x="336" y="483"/>
                </a:cubicBezTo>
                <a:cubicBezTo>
                  <a:pt x="337" y="485"/>
                  <a:pt x="339" y="484"/>
                  <a:pt x="340" y="485"/>
                </a:cubicBezTo>
                <a:cubicBezTo>
                  <a:pt x="337" y="486"/>
                  <a:pt x="334" y="483"/>
                  <a:pt x="334" y="481"/>
                </a:cubicBezTo>
                <a:cubicBezTo>
                  <a:pt x="338" y="482"/>
                  <a:pt x="336" y="480"/>
                  <a:pt x="339" y="480"/>
                </a:cubicBezTo>
                <a:cubicBezTo>
                  <a:pt x="341" y="481"/>
                  <a:pt x="341" y="482"/>
                  <a:pt x="343" y="482"/>
                </a:cubicBezTo>
                <a:cubicBezTo>
                  <a:pt x="343" y="481"/>
                  <a:pt x="341" y="480"/>
                  <a:pt x="341" y="478"/>
                </a:cubicBezTo>
                <a:cubicBezTo>
                  <a:pt x="342" y="478"/>
                  <a:pt x="346" y="480"/>
                  <a:pt x="344" y="478"/>
                </a:cubicBezTo>
                <a:cubicBezTo>
                  <a:pt x="341" y="477"/>
                  <a:pt x="339" y="480"/>
                  <a:pt x="335" y="477"/>
                </a:cubicBezTo>
                <a:cubicBezTo>
                  <a:pt x="337" y="481"/>
                  <a:pt x="333" y="479"/>
                  <a:pt x="332" y="479"/>
                </a:cubicBezTo>
                <a:cubicBezTo>
                  <a:pt x="333" y="480"/>
                  <a:pt x="330" y="481"/>
                  <a:pt x="329" y="480"/>
                </a:cubicBezTo>
                <a:cubicBezTo>
                  <a:pt x="330" y="477"/>
                  <a:pt x="323" y="476"/>
                  <a:pt x="323" y="474"/>
                </a:cubicBezTo>
                <a:cubicBezTo>
                  <a:pt x="322" y="477"/>
                  <a:pt x="322" y="477"/>
                  <a:pt x="322" y="477"/>
                </a:cubicBezTo>
                <a:cubicBezTo>
                  <a:pt x="325" y="478"/>
                  <a:pt x="327" y="478"/>
                  <a:pt x="327" y="480"/>
                </a:cubicBezTo>
                <a:cubicBezTo>
                  <a:pt x="325" y="479"/>
                  <a:pt x="321" y="476"/>
                  <a:pt x="321" y="479"/>
                </a:cubicBezTo>
                <a:moveTo>
                  <a:pt x="321" y="468"/>
                </a:moveTo>
                <a:cubicBezTo>
                  <a:pt x="318" y="467"/>
                  <a:pt x="319" y="466"/>
                  <a:pt x="316" y="465"/>
                </a:cubicBezTo>
                <a:cubicBezTo>
                  <a:pt x="314" y="467"/>
                  <a:pt x="320" y="469"/>
                  <a:pt x="321" y="468"/>
                </a:cubicBezTo>
                <a:moveTo>
                  <a:pt x="313" y="471"/>
                </a:moveTo>
                <a:cubicBezTo>
                  <a:pt x="317" y="473"/>
                  <a:pt x="315" y="470"/>
                  <a:pt x="317" y="470"/>
                </a:cubicBezTo>
                <a:cubicBezTo>
                  <a:pt x="319" y="471"/>
                  <a:pt x="322" y="473"/>
                  <a:pt x="322" y="471"/>
                </a:cubicBezTo>
                <a:cubicBezTo>
                  <a:pt x="319" y="470"/>
                  <a:pt x="316" y="470"/>
                  <a:pt x="315" y="469"/>
                </a:cubicBezTo>
                <a:cubicBezTo>
                  <a:pt x="315" y="471"/>
                  <a:pt x="313" y="470"/>
                  <a:pt x="313" y="471"/>
                </a:cubicBezTo>
                <a:moveTo>
                  <a:pt x="307" y="472"/>
                </a:moveTo>
                <a:cubicBezTo>
                  <a:pt x="308" y="473"/>
                  <a:pt x="311" y="475"/>
                  <a:pt x="312" y="474"/>
                </a:cubicBezTo>
                <a:cubicBezTo>
                  <a:pt x="312" y="474"/>
                  <a:pt x="311" y="473"/>
                  <a:pt x="312" y="473"/>
                </a:cubicBezTo>
                <a:cubicBezTo>
                  <a:pt x="310" y="472"/>
                  <a:pt x="307" y="471"/>
                  <a:pt x="307" y="472"/>
                </a:cubicBezTo>
                <a:moveTo>
                  <a:pt x="301" y="469"/>
                </a:moveTo>
                <a:cubicBezTo>
                  <a:pt x="298" y="469"/>
                  <a:pt x="301" y="467"/>
                  <a:pt x="298" y="467"/>
                </a:cubicBezTo>
                <a:cubicBezTo>
                  <a:pt x="296" y="467"/>
                  <a:pt x="297" y="469"/>
                  <a:pt x="294" y="468"/>
                </a:cubicBezTo>
                <a:cubicBezTo>
                  <a:pt x="293" y="468"/>
                  <a:pt x="294" y="469"/>
                  <a:pt x="295" y="469"/>
                </a:cubicBezTo>
                <a:cubicBezTo>
                  <a:pt x="296" y="469"/>
                  <a:pt x="296" y="469"/>
                  <a:pt x="295" y="470"/>
                </a:cubicBezTo>
                <a:cubicBezTo>
                  <a:pt x="293" y="470"/>
                  <a:pt x="291" y="467"/>
                  <a:pt x="290" y="469"/>
                </a:cubicBezTo>
                <a:cubicBezTo>
                  <a:pt x="293" y="470"/>
                  <a:pt x="293" y="471"/>
                  <a:pt x="295" y="471"/>
                </a:cubicBezTo>
                <a:cubicBezTo>
                  <a:pt x="298" y="471"/>
                  <a:pt x="301" y="470"/>
                  <a:pt x="305" y="471"/>
                </a:cubicBezTo>
                <a:cubicBezTo>
                  <a:pt x="306" y="470"/>
                  <a:pt x="306" y="469"/>
                  <a:pt x="307" y="470"/>
                </a:cubicBezTo>
                <a:cubicBezTo>
                  <a:pt x="311" y="470"/>
                  <a:pt x="305" y="468"/>
                  <a:pt x="304" y="469"/>
                </a:cubicBezTo>
                <a:cubicBezTo>
                  <a:pt x="303" y="469"/>
                  <a:pt x="302" y="466"/>
                  <a:pt x="301" y="468"/>
                </a:cubicBezTo>
                <a:cubicBezTo>
                  <a:pt x="301" y="468"/>
                  <a:pt x="302" y="469"/>
                  <a:pt x="301" y="469"/>
                </a:cubicBezTo>
                <a:moveTo>
                  <a:pt x="291" y="463"/>
                </a:moveTo>
                <a:cubicBezTo>
                  <a:pt x="292" y="464"/>
                  <a:pt x="294" y="464"/>
                  <a:pt x="297" y="464"/>
                </a:cubicBezTo>
                <a:cubicBezTo>
                  <a:pt x="298" y="463"/>
                  <a:pt x="294" y="463"/>
                  <a:pt x="295" y="462"/>
                </a:cubicBezTo>
                <a:cubicBezTo>
                  <a:pt x="298" y="462"/>
                  <a:pt x="299" y="463"/>
                  <a:pt x="301" y="463"/>
                </a:cubicBezTo>
                <a:cubicBezTo>
                  <a:pt x="303" y="463"/>
                  <a:pt x="301" y="463"/>
                  <a:pt x="301" y="461"/>
                </a:cubicBezTo>
                <a:cubicBezTo>
                  <a:pt x="300" y="461"/>
                  <a:pt x="298" y="461"/>
                  <a:pt x="296" y="460"/>
                </a:cubicBezTo>
                <a:cubicBezTo>
                  <a:pt x="295" y="460"/>
                  <a:pt x="293" y="460"/>
                  <a:pt x="292" y="461"/>
                </a:cubicBezTo>
                <a:cubicBezTo>
                  <a:pt x="297" y="462"/>
                  <a:pt x="292" y="462"/>
                  <a:pt x="291" y="463"/>
                </a:cubicBezTo>
                <a:moveTo>
                  <a:pt x="287" y="466"/>
                </a:moveTo>
                <a:cubicBezTo>
                  <a:pt x="286" y="465"/>
                  <a:pt x="286" y="460"/>
                  <a:pt x="283" y="462"/>
                </a:cubicBezTo>
                <a:cubicBezTo>
                  <a:pt x="284" y="462"/>
                  <a:pt x="285" y="463"/>
                  <a:pt x="284" y="464"/>
                </a:cubicBezTo>
                <a:cubicBezTo>
                  <a:pt x="282" y="464"/>
                  <a:pt x="279" y="463"/>
                  <a:pt x="280" y="465"/>
                </a:cubicBezTo>
                <a:cubicBezTo>
                  <a:pt x="283" y="465"/>
                  <a:pt x="285" y="466"/>
                  <a:pt x="288" y="467"/>
                </a:cubicBezTo>
                <a:cubicBezTo>
                  <a:pt x="289" y="467"/>
                  <a:pt x="294" y="468"/>
                  <a:pt x="291" y="467"/>
                </a:cubicBezTo>
                <a:lnTo>
                  <a:pt x="287" y="466"/>
                </a:lnTo>
                <a:close/>
                <a:moveTo>
                  <a:pt x="291" y="459"/>
                </a:moveTo>
                <a:cubicBezTo>
                  <a:pt x="290" y="458"/>
                  <a:pt x="282" y="456"/>
                  <a:pt x="284" y="457"/>
                </a:cubicBezTo>
                <a:cubicBezTo>
                  <a:pt x="284" y="458"/>
                  <a:pt x="290" y="460"/>
                  <a:pt x="291" y="459"/>
                </a:cubicBezTo>
                <a:moveTo>
                  <a:pt x="284" y="455"/>
                </a:moveTo>
                <a:cubicBezTo>
                  <a:pt x="287" y="456"/>
                  <a:pt x="285" y="453"/>
                  <a:pt x="288" y="455"/>
                </a:cubicBezTo>
                <a:cubicBezTo>
                  <a:pt x="289" y="455"/>
                  <a:pt x="288" y="456"/>
                  <a:pt x="290" y="456"/>
                </a:cubicBezTo>
                <a:cubicBezTo>
                  <a:pt x="291" y="454"/>
                  <a:pt x="291" y="454"/>
                  <a:pt x="291" y="454"/>
                </a:cubicBezTo>
                <a:cubicBezTo>
                  <a:pt x="287" y="454"/>
                  <a:pt x="286" y="452"/>
                  <a:pt x="283" y="452"/>
                </a:cubicBezTo>
                <a:cubicBezTo>
                  <a:pt x="282" y="454"/>
                  <a:pt x="286" y="454"/>
                  <a:pt x="284" y="455"/>
                </a:cubicBezTo>
                <a:moveTo>
                  <a:pt x="275" y="460"/>
                </a:moveTo>
                <a:cubicBezTo>
                  <a:pt x="274" y="462"/>
                  <a:pt x="283" y="463"/>
                  <a:pt x="281" y="462"/>
                </a:cubicBezTo>
                <a:cubicBezTo>
                  <a:pt x="277" y="462"/>
                  <a:pt x="279" y="460"/>
                  <a:pt x="275" y="460"/>
                </a:cubicBezTo>
                <a:moveTo>
                  <a:pt x="272" y="454"/>
                </a:moveTo>
                <a:cubicBezTo>
                  <a:pt x="275" y="455"/>
                  <a:pt x="276" y="457"/>
                  <a:pt x="279" y="457"/>
                </a:cubicBezTo>
                <a:cubicBezTo>
                  <a:pt x="280" y="455"/>
                  <a:pt x="274" y="453"/>
                  <a:pt x="272" y="454"/>
                </a:cubicBezTo>
                <a:moveTo>
                  <a:pt x="261" y="455"/>
                </a:moveTo>
                <a:cubicBezTo>
                  <a:pt x="263" y="455"/>
                  <a:pt x="268" y="458"/>
                  <a:pt x="270" y="456"/>
                </a:cubicBezTo>
                <a:cubicBezTo>
                  <a:pt x="267" y="455"/>
                  <a:pt x="262" y="453"/>
                  <a:pt x="261" y="455"/>
                </a:cubicBezTo>
                <a:moveTo>
                  <a:pt x="257" y="460"/>
                </a:moveTo>
                <a:cubicBezTo>
                  <a:pt x="259" y="460"/>
                  <a:pt x="261" y="464"/>
                  <a:pt x="262" y="462"/>
                </a:cubicBezTo>
                <a:cubicBezTo>
                  <a:pt x="261" y="461"/>
                  <a:pt x="258" y="458"/>
                  <a:pt x="257" y="460"/>
                </a:cubicBezTo>
                <a:moveTo>
                  <a:pt x="256" y="466"/>
                </a:moveTo>
                <a:cubicBezTo>
                  <a:pt x="258" y="467"/>
                  <a:pt x="263" y="467"/>
                  <a:pt x="267" y="468"/>
                </a:cubicBezTo>
                <a:cubicBezTo>
                  <a:pt x="268" y="465"/>
                  <a:pt x="262" y="467"/>
                  <a:pt x="263" y="465"/>
                </a:cubicBezTo>
                <a:cubicBezTo>
                  <a:pt x="264" y="465"/>
                  <a:pt x="264" y="463"/>
                  <a:pt x="262" y="463"/>
                </a:cubicBezTo>
                <a:cubicBezTo>
                  <a:pt x="261" y="464"/>
                  <a:pt x="263" y="467"/>
                  <a:pt x="261" y="466"/>
                </a:cubicBezTo>
                <a:cubicBezTo>
                  <a:pt x="260" y="465"/>
                  <a:pt x="257" y="464"/>
                  <a:pt x="256" y="466"/>
                </a:cubicBezTo>
                <a:moveTo>
                  <a:pt x="221" y="462"/>
                </a:moveTo>
                <a:cubicBezTo>
                  <a:pt x="218" y="462"/>
                  <a:pt x="218" y="461"/>
                  <a:pt x="215" y="461"/>
                </a:cubicBezTo>
                <a:cubicBezTo>
                  <a:pt x="213" y="463"/>
                  <a:pt x="220" y="463"/>
                  <a:pt x="221" y="462"/>
                </a:cubicBezTo>
                <a:moveTo>
                  <a:pt x="255" y="453"/>
                </a:moveTo>
                <a:cubicBezTo>
                  <a:pt x="254" y="453"/>
                  <a:pt x="253" y="453"/>
                  <a:pt x="253" y="453"/>
                </a:cubicBezTo>
                <a:cubicBezTo>
                  <a:pt x="256" y="454"/>
                  <a:pt x="256" y="452"/>
                  <a:pt x="257" y="451"/>
                </a:cubicBezTo>
                <a:cubicBezTo>
                  <a:pt x="253" y="450"/>
                  <a:pt x="253" y="450"/>
                  <a:pt x="253" y="450"/>
                </a:cubicBezTo>
                <a:cubicBezTo>
                  <a:pt x="252" y="452"/>
                  <a:pt x="255" y="452"/>
                  <a:pt x="255" y="453"/>
                </a:cubicBezTo>
                <a:moveTo>
                  <a:pt x="250" y="464"/>
                </a:moveTo>
                <a:cubicBezTo>
                  <a:pt x="250" y="465"/>
                  <a:pt x="251" y="466"/>
                  <a:pt x="253" y="466"/>
                </a:cubicBezTo>
                <a:cubicBezTo>
                  <a:pt x="253" y="466"/>
                  <a:pt x="254" y="466"/>
                  <a:pt x="254" y="464"/>
                </a:cubicBezTo>
                <a:lnTo>
                  <a:pt x="250" y="464"/>
                </a:lnTo>
                <a:close/>
                <a:moveTo>
                  <a:pt x="238" y="451"/>
                </a:moveTo>
                <a:cubicBezTo>
                  <a:pt x="243" y="452"/>
                  <a:pt x="244" y="451"/>
                  <a:pt x="248" y="451"/>
                </a:cubicBezTo>
                <a:cubicBezTo>
                  <a:pt x="248" y="452"/>
                  <a:pt x="245" y="452"/>
                  <a:pt x="244" y="453"/>
                </a:cubicBezTo>
                <a:cubicBezTo>
                  <a:pt x="247" y="455"/>
                  <a:pt x="249" y="452"/>
                  <a:pt x="251" y="451"/>
                </a:cubicBezTo>
                <a:cubicBezTo>
                  <a:pt x="246" y="450"/>
                  <a:pt x="242" y="451"/>
                  <a:pt x="239" y="448"/>
                </a:cubicBezTo>
                <a:cubicBezTo>
                  <a:pt x="240" y="450"/>
                  <a:pt x="238" y="450"/>
                  <a:pt x="238" y="451"/>
                </a:cubicBezTo>
                <a:moveTo>
                  <a:pt x="240" y="460"/>
                </a:moveTo>
                <a:cubicBezTo>
                  <a:pt x="230" y="460"/>
                  <a:pt x="244" y="462"/>
                  <a:pt x="244" y="460"/>
                </a:cubicBezTo>
                <a:cubicBezTo>
                  <a:pt x="242" y="460"/>
                  <a:pt x="242" y="460"/>
                  <a:pt x="240" y="460"/>
                </a:cubicBezTo>
                <a:moveTo>
                  <a:pt x="228" y="459"/>
                </a:moveTo>
                <a:cubicBezTo>
                  <a:pt x="227" y="462"/>
                  <a:pt x="227" y="462"/>
                  <a:pt x="227" y="462"/>
                </a:cubicBezTo>
                <a:cubicBezTo>
                  <a:pt x="227" y="463"/>
                  <a:pt x="220" y="462"/>
                  <a:pt x="223" y="463"/>
                </a:cubicBezTo>
                <a:cubicBezTo>
                  <a:pt x="227" y="463"/>
                  <a:pt x="230" y="463"/>
                  <a:pt x="233" y="464"/>
                </a:cubicBezTo>
                <a:cubicBezTo>
                  <a:pt x="235" y="461"/>
                  <a:pt x="228" y="463"/>
                  <a:pt x="229" y="460"/>
                </a:cubicBezTo>
                <a:cubicBezTo>
                  <a:pt x="231" y="460"/>
                  <a:pt x="232" y="460"/>
                  <a:pt x="233" y="460"/>
                </a:cubicBezTo>
                <a:cubicBezTo>
                  <a:pt x="232" y="463"/>
                  <a:pt x="242" y="466"/>
                  <a:pt x="244" y="463"/>
                </a:cubicBezTo>
                <a:cubicBezTo>
                  <a:pt x="240" y="462"/>
                  <a:pt x="236" y="462"/>
                  <a:pt x="235" y="461"/>
                </a:cubicBezTo>
                <a:cubicBezTo>
                  <a:pt x="234" y="458"/>
                  <a:pt x="238" y="460"/>
                  <a:pt x="238" y="458"/>
                </a:cubicBezTo>
                <a:cubicBezTo>
                  <a:pt x="234" y="458"/>
                  <a:pt x="233" y="460"/>
                  <a:pt x="228" y="459"/>
                </a:cubicBezTo>
                <a:moveTo>
                  <a:pt x="214" y="449"/>
                </a:moveTo>
                <a:cubicBezTo>
                  <a:pt x="217" y="449"/>
                  <a:pt x="216" y="451"/>
                  <a:pt x="218" y="451"/>
                </a:cubicBezTo>
                <a:cubicBezTo>
                  <a:pt x="220" y="450"/>
                  <a:pt x="217" y="449"/>
                  <a:pt x="219" y="449"/>
                </a:cubicBezTo>
                <a:cubicBezTo>
                  <a:pt x="219" y="450"/>
                  <a:pt x="220" y="449"/>
                  <a:pt x="222" y="449"/>
                </a:cubicBezTo>
                <a:cubicBezTo>
                  <a:pt x="222" y="451"/>
                  <a:pt x="220" y="451"/>
                  <a:pt x="222" y="452"/>
                </a:cubicBezTo>
                <a:cubicBezTo>
                  <a:pt x="223" y="452"/>
                  <a:pt x="225" y="453"/>
                  <a:pt x="225" y="452"/>
                </a:cubicBezTo>
                <a:cubicBezTo>
                  <a:pt x="225" y="452"/>
                  <a:pt x="224" y="451"/>
                  <a:pt x="225" y="451"/>
                </a:cubicBezTo>
                <a:cubicBezTo>
                  <a:pt x="230" y="451"/>
                  <a:pt x="229" y="454"/>
                  <a:pt x="232" y="454"/>
                </a:cubicBezTo>
                <a:cubicBezTo>
                  <a:pt x="232" y="452"/>
                  <a:pt x="234" y="451"/>
                  <a:pt x="234" y="448"/>
                </a:cubicBezTo>
                <a:cubicBezTo>
                  <a:pt x="229" y="449"/>
                  <a:pt x="229" y="448"/>
                  <a:pt x="225" y="447"/>
                </a:cubicBezTo>
                <a:cubicBezTo>
                  <a:pt x="225" y="448"/>
                  <a:pt x="224" y="448"/>
                  <a:pt x="223" y="448"/>
                </a:cubicBezTo>
                <a:cubicBezTo>
                  <a:pt x="220" y="448"/>
                  <a:pt x="220" y="446"/>
                  <a:pt x="216" y="446"/>
                </a:cubicBezTo>
                <a:cubicBezTo>
                  <a:pt x="216" y="448"/>
                  <a:pt x="213" y="447"/>
                  <a:pt x="214" y="449"/>
                </a:cubicBezTo>
                <a:moveTo>
                  <a:pt x="215" y="453"/>
                </a:moveTo>
                <a:cubicBezTo>
                  <a:pt x="218" y="455"/>
                  <a:pt x="216" y="455"/>
                  <a:pt x="219" y="454"/>
                </a:cubicBezTo>
                <a:cubicBezTo>
                  <a:pt x="218" y="456"/>
                  <a:pt x="222" y="456"/>
                  <a:pt x="221" y="458"/>
                </a:cubicBezTo>
                <a:cubicBezTo>
                  <a:pt x="223" y="458"/>
                  <a:pt x="225" y="456"/>
                  <a:pt x="223" y="456"/>
                </a:cubicBezTo>
                <a:cubicBezTo>
                  <a:pt x="223" y="457"/>
                  <a:pt x="221" y="457"/>
                  <a:pt x="221" y="456"/>
                </a:cubicBezTo>
                <a:cubicBezTo>
                  <a:pt x="221" y="455"/>
                  <a:pt x="221" y="455"/>
                  <a:pt x="221" y="455"/>
                </a:cubicBezTo>
                <a:cubicBezTo>
                  <a:pt x="223" y="454"/>
                  <a:pt x="228" y="456"/>
                  <a:pt x="228" y="455"/>
                </a:cubicBezTo>
                <a:cubicBezTo>
                  <a:pt x="226" y="453"/>
                  <a:pt x="224" y="454"/>
                  <a:pt x="221" y="454"/>
                </a:cubicBezTo>
                <a:cubicBezTo>
                  <a:pt x="219" y="452"/>
                  <a:pt x="216" y="452"/>
                  <a:pt x="212" y="452"/>
                </a:cubicBezTo>
                <a:cubicBezTo>
                  <a:pt x="211" y="453"/>
                  <a:pt x="213" y="452"/>
                  <a:pt x="215" y="453"/>
                </a:cubicBezTo>
                <a:moveTo>
                  <a:pt x="204" y="457"/>
                </a:moveTo>
                <a:cubicBezTo>
                  <a:pt x="205" y="457"/>
                  <a:pt x="208" y="457"/>
                  <a:pt x="208" y="458"/>
                </a:cubicBezTo>
                <a:cubicBezTo>
                  <a:pt x="206" y="458"/>
                  <a:pt x="204" y="458"/>
                  <a:pt x="202" y="458"/>
                </a:cubicBezTo>
                <a:cubicBezTo>
                  <a:pt x="201" y="459"/>
                  <a:pt x="200" y="460"/>
                  <a:pt x="200" y="461"/>
                </a:cubicBezTo>
                <a:cubicBezTo>
                  <a:pt x="206" y="462"/>
                  <a:pt x="207" y="459"/>
                  <a:pt x="211" y="460"/>
                </a:cubicBezTo>
                <a:cubicBezTo>
                  <a:pt x="212" y="459"/>
                  <a:pt x="210" y="459"/>
                  <a:pt x="209" y="458"/>
                </a:cubicBezTo>
                <a:cubicBezTo>
                  <a:pt x="209" y="458"/>
                  <a:pt x="211" y="457"/>
                  <a:pt x="211" y="457"/>
                </a:cubicBezTo>
                <a:cubicBezTo>
                  <a:pt x="211" y="457"/>
                  <a:pt x="210" y="456"/>
                  <a:pt x="210" y="456"/>
                </a:cubicBezTo>
                <a:cubicBezTo>
                  <a:pt x="209" y="456"/>
                  <a:pt x="212" y="455"/>
                  <a:pt x="209" y="455"/>
                </a:cubicBezTo>
                <a:cubicBezTo>
                  <a:pt x="210" y="458"/>
                  <a:pt x="204" y="455"/>
                  <a:pt x="204" y="457"/>
                </a:cubicBezTo>
                <a:moveTo>
                  <a:pt x="195" y="452"/>
                </a:moveTo>
                <a:cubicBezTo>
                  <a:pt x="197" y="453"/>
                  <a:pt x="202" y="452"/>
                  <a:pt x="205" y="453"/>
                </a:cubicBezTo>
                <a:cubicBezTo>
                  <a:pt x="205" y="449"/>
                  <a:pt x="198" y="450"/>
                  <a:pt x="195" y="452"/>
                </a:cubicBezTo>
                <a:moveTo>
                  <a:pt x="192" y="454"/>
                </a:moveTo>
                <a:cubicBezTo>
                  <a:pt x="192" y="454"/>
                  <a:pt x="191" y="454"/>
                  <a:pt x="190" y="454"/>
                </a:cubicBezTo>
                <a:cubicBezTo>
                  <a:pt x="189" y="454"/>
                  <a:pt x="190" y="453"/>
                  <a:pt x="188" y="453"/>
                </a:cubicBezTo>
                <a:cubicBezTo>
                  <a:pt x="187" y="453"/>
                  <a:pt x="184" y="452"/>
                  <a:pt x="184" y="454"/>
                </a:cubicBezTo>
                <a:cubicBezTo>
                  <a:pt x="185" y="454"/>
                  <a:pt x="189" y="453"/>
                  <a:pt x="189" y="454"/>
                </a:cubicBezTo>
                <a:cubicBezTo>
                  <a:pt x="185" y="454"/>
                  <a:pt x="187" y="456"/>
                  <a:pt x="185" y="456"/>
                </a:cubicBezTo>
                <a:cubicBezTo>
                  <a:pt x="184" y="455"/>
                  <a:pt x="182" y="455"/>
                  <a:pt x="180" y="455"/>
                </a:cubicBezTo>
                <a:cubicBezTo>
                  <a:pt x="180" y="458"/>
                  <a:pt x="187" y="457"/>
                  <a:pt x="190" y="458"/>
                </a:cubicBezTo>
                <a:cubicBezTo>
                  <a:pt x="190" y="459"/>
                  <a:pt x="189" y="459"/>
                  <a:pt x="189" y="459"/>
                </a:cubicBezTo>
                <a:cubicBezTo>
                  <a:pt x="192" y="460"/>
                  <a:pt x="191" y="460"/>
                  <a:pt x="194" y="459"/>
                </a:cubicBezTo>
                <a:cubicBezTo>
                  <a:pt x="195" y="457"/>
                  <a:pt x="190" y="459"/>
                  <a:pt x="191" y="457"/>
                </a:cubicBezTo>
                <a:cubicBezTo>
                  <a:pt x="196" y="457"/>
                  <a:pt x="196" y="457"/>
                  <a:pt x="196" y="457"/>
                </a:cubicBezTo>
                <a:cubicBezTo>
                  <a:pt x="197" y="455"/>
                  <a:pt x="192" y="457"/>
                  <a:pt x="191" y="455"/>
                </a:cubicBezTo>
                <a:cubicBezTo>
                  <a:pt x="191" y="455"/>
                  <a:pt x="192" y="454"/>
                  <a:pt x="192" y="454"/>
                </a:cubicBezTo>
                <a:cubicBezTo>
                  <a:pt x="193" y="455"/>
                  <a:pt x="193" y="454"/>
                  <a:pt x="192" y="454"/>
                </a:cubicBezTo>
                <a:moveTo>
                  <a:pt x="177" y="452"/>
                </a:moveTo>
                <a:cubicBezTo>
                  <a:pt x="182" y="452"/>
                  <a:pt x="179" y="451"/>
                  <a:pt x="181" y="451"/>
                </a:cubicBezTo>
                <a:cubicBezTo>
                  <a:pt x="185" y="450"/>
                  <a:pt x="189" y="452"/>
                  <a:pt x="192" y="452"/>
                </a:cubicBezTo>
                <a:cubicBezTo>
                  <a:pt x="191" y="451"/>
                  <a:pt x="192" y="450"/>
                  <a:pt x="192" y="449"/>
                </a:cubicBezTo>
                <a:cubicBezTo>
                  <a:pt x="187" y="451"/>
                  <a:pt x="184" y="449"/>
                  <a:pt x="177" y="449"/>
                </a:cubicBezTo>
                <a:lnTo>
                  <a:pt x="177" y="452"/>
                </a:lnTo>
                <a:close/>
                <a:moveTo>
                  <a:pt x="152" y="450"/>
                </a:moveTo>
                <a:cubicBezTo>
                  <a:pt x="151" y="450"/>
                  <a:pt x="152" y="451"/>
                  <a:pt x="152" y="451"/>
                </a:cubicBezTo>
                <a:cubicBezTo>
                  <a:pt x="154" y="451"/>
                  <a:pt x="155" y="450"/>
                  <a:pt x="156" y="450"/>
                </a:cubicBezTo>
                <a:cubicBezTo>
                  <a:pt x="155" y="449"/>
                  <a:pt x="153" y="449"/>
                  <a:pt x="152" y="450"/>
                </a:cubicBezTo>
                <a:moveTo>
                  <a:pt x="139" y="455"/>
                </a:moveTo>
                <a:cubicBezTo>
                  <a:pt x="141" y="455"/>
                  <a:pt x="144" y="456"/>
                  <a:pt x="145" y="454"/>
                </a:cubicBezTo>
                <a:cubicBezTo>
                  <a:pt x="144" y="454"/>
                  <a:pt x="140" y="453"/>
                  <a:pt x="139" y="455"/>
                </a:cubicBezTo>
                <a:moveTo>
                  <a:pt x="113" y="459"/>
                </a:moveTo>
                <a:cubicBezTo>
                  <a:pt x="114" y="460"/>
                  <a:pt x="114" y="459"/>
                  <a:pt x="117" y="459"/>
                </a:cubicBezTo>
                <a:cubicBezTo>
                  <a:pt x="120" y="457"/>
                  <a:pt x="114" y="457"/>
                  <a:pt x="113" y="459"/>
                </a:cubicBezTo>
                <a:moveTo>
                  <a:pt x="117" y="453"/>
                </a:moveTo>
                <a:cubicBezTo>
                  <a:pt x="119" y="453"/>
                  <a:pt x="122" y="455"/>
                  <a:pt x="126" y="454"/>
                </a:cubicBezTo>
                <a:cubicBezTo>
                  <a:pt x="124" y="453"/>
                  <a:pt x="120" y="452"/>
                  <a:pt x="117" y="453"/>
                </a:cubicBezTo>
                <a:moveTo>
                  <a:pt x="119" y="435"/>
                </a:moveTo>
                <a:cubicBezTo>
                  <a:pt x="118" y="437"/>
                  <a:pt x="117" y="437"/>
                  <a:pt x="117" y="440"/>
                </a:cubicBezTo>
                <a:cubicBezTo>
                  <a:pt x="119" y="438"/>
                  <a:pt x="119" y="438"/>
                  <a:pt x="119" y="438"/>
                </a:cubicBezTo>
                <a:cubicBezTo>
                  <a:pt x="119" y="437"/>
                  <a:pt x="120" y="435"/>
                  <a:pt x="119" y="435"/>
                </a:cubicBezTo>
                <a:moveTo>
                  <a:pt x="117" y="430"/>
                </a:moveTo>
                <a:cubicBezTo>
                  <a:pt x="115" y="434"/>
                  <a:pt x="116" y="437"/>
                  <a:pt x="119" y="434"/>
                </a:cubicBezTo>
                <a:cubicBezTo>
                  <a:pt x="119" y="433"/>
                  <a:pt x="120" y="430"/>
                  <a:pt x="119" y="431"/>
                </a:cubicBezTo>
                <a:cubicBezTo>
                  <a:pt x="119" y="431"/>
                  <a:pt x="119" y="432"/>
                  <a:pt x="118" y="432"/>
                </a:cubicBezTo>
                <a:cubicBezTo>
                  <a:pt x="119" y="429"/>
                  <a:pt x="117" y="430"/>
                  <a:pt x="117" y="430"/>
                </a:cubicBezTo>
                <a:moveTo>
                  <a:pt x="120" y="416"/>
                </a:moveTo>
                <a:cubicBezTo>
                  <a:pt x="117" y="417"/>
                  <a:pt x="119" y="420"/>
                  <a:pt x="119" y="421"/>
                </a:cubicBezTo>
                <a:cubicBezTo>
                  <a:pt x="119" y="423"/>
                  <a:pt x="117" y="428"/>
                  <a:pt x="120" y="428"/>
                </a:cubicBezTo>
                <a:cubicBezTo>
                  <a:pt x="120" y="424"/>
                  <a:pt x="121" y="418"/>
                  <a:pt x="120" y="416"/>
                </a:cubicBezTo>
                <a:moveTo>
                  <a:pt x="113" y="412"/>
                </a:moveTo>
                <a:cubicBezTo>
                  <a:pt x="112" y="413"/>
                  <a:pt x="112" y="418"/>
                  <a:pt x="114" y="417"/>
                </a:cubicBezTo>
                <a:cubicBezTo>
                  <a:pt x="113" y="415"/>
                  <a:pt x="115" y="411"/>
                  <a:pt x="113" y="412"/>
                </a:cubicBezTo>
                <a:moveTo>
                  <a:pt x="135" y="438"/>
                </a:moveTo>
                <a:cubicBezTo>
                  <a:pt x="137" y="438"/>
                  <a:pt x="137" y="440"/>
                  <a:pt x="140" y="439"/>
                </a:cubicBezTo>
                <a:cubicBezTo>
                  <a:pt x="142" y="436"/>
                  <a:pt x="138" y="437"/>
                  <a:pt x="135" y="438"/>
                </a:cubicBezTo>
                <a:moveTo>
                  <a:pt x="128" y="437"/>
                </a:moveTo>
                <a:cubicBezTo>
                  <a:pt x="131" y="436"/>
                  <a:pt x="130" y="440"/>
                  <a:pt x="132" y="438"/>
                </a:cubicBezTo>
                <a:cubicBezTo>
                  <a:pt x="130" y="437"/>
                  <a:pt x="132" y="436"/>
                  <a:pt x="135" y="435"/>
                </a:cubicBezTo>
                <a:cubicBezTo>
                  <a:pt x="132" y="436"/>
                  <a:pt x="130" y="436"/>
                  <a:pt x="128" y="437"/>
                </a:cubicBezTo>
                <a:moveTo>
                  <a:pt x="132" y="426"/>
                </a:moveTo>
                <a:cubicBezTo>
                  <a:pt x="131" y="427"/>
                  <a:pt x="128" y="429"/>
                  <a:pt x="128" y="432"/>
                </a:cubicBezTo>
                <a:cubicBezTo>
                  <a:pt x="131" y="430"/>
                  <a:pt x="131" y="428"/>
                  <a:pt x="132" y="426"/>
                </a:cubicBezTo>
                <a:moveTo>
                  <a:pt x="129" y="426"/>
                </a:moveTo>
                <a:cubicBezTo>
                  <a:pt x="129" y="428"/>
                  <a:pt x="128" y="428"/>
                  <a:pt x="127" y="428"/>
                </a:cubicBezTo>
                <a:cubicBezTo>
                  <a:pt x="126" y="429"/>
                  <a:pt x="126" y="429"/>
                  <a:pt x="125" y="431"/>
                </a:cubicBezTo>
                <a:cubicBezTo>
                  <a:pt x="127" y="431"/>
                  <a:pt x="130" y="427"/>
                  <a:pt x="129" y="426"/>
                </a:cubicBezTo>
                <a:moveTo>
                  <a:pt x="128" y="408"/>
                </a:moveTo>
                <a:cubicBezTo>
                  <a:pt x="128" y="407"/>
                  <a:pt x="129" y="406"/>
                  <a:pt x="130" y="406"/>
                </a:cubicBezTo>
                <a:cubicBezTo>
                  <a:pt x="130" y="405"/>
                  <a:pt x="130" y="404"/>
                  <a:pt x="129" y="403"/>
                </a:cubicBezTo>
                <a:cubicBezTo>
                  <a:pt x="128" y="403"/>
                  <a:pt x="126" y="408"/>
                  <a:pt x="128" y="408"/>
                </a:cubicBezTo>
                <a:moveTo>
                  <a:pt x="136" y="399"/>
                </a:moveTo>
                <a:cubicBezTo>
                  <a:pt x="135" y="400"/>
                  <a:pt x="134" y="400"/>
                  <a:pt x="134" y="401"/>
                </a:cubicBezTo>
                <a:cubicBezTo>
                  <a:pt x="135" y="400"/>
                  <a:pt x="133" y="403"/>
                  <a:pt x="133" y="403"/>
                </a:cubicBezTo>
                <a:cubicBezTo>
                  <a:pt x="132" y="403"/>
                  <a:pt x="132" y="401"/>
                  <a:pt x="131" y="402"/>
                </a:cubicBezTo>
                <a:cubicBezTo>
                  <a:pt x="131" y="405"/>
                  <a:pt x="132" y="409"/>
                  <a:pt x="131" y="412"/>
                </a:cubicBezTo>
                <a:cubicBezTo>
                  <a:pt x="131" y="414"/>
                  <a:pt x="129" y="416"/>
                  <a:pt x="128" y="418"/>
                </a:cubicBezTo>
                <a:cubicBezTo>
                  <a:pt x="128" y="416"/>
                  <a:pt x="127" y="413"/>
                  <a:pt x="126" y="415"/>
                </a:cubicBezTo>
                <a:cubicBezTo>
                  <a:pt x="128" y="415"/>
                  <a:pt x="127" y="420"/>
                  <a:pt x="129" y="420"/>
                </a:cubicBezTo>
                <a:cubicBezTo>
                  <a:pt x="129" y="420"/>
                  <a:pt x="129" y="417"/>
                  <a:pt x="130" y="418"/>
                </a:cubicBezTo>
                <a:cubicBezTo>
                  <a:pt x="130" y="419"/>
                  <a:pt x="132" y="419"/>
                  <a:pt x="130" y="421"/>
                </a:cubicBezTo>
                <a:cubicBezTo>
                  <a:pt x="130" y="420"/>
                  <a:pt x="130" y="419"/>
                  <a:pt x="130" y="419"/>
                </a:cubicBezTo>
                <a:cubicBezTo>
                  <a:pt x="129" y="421"/>
                  <a:pt x="129" y="423"/>
                  <a:pt x="128" y="424"/>
                </a:cubicBezTo>
                <a:cubicBezTo>
                  <a:pt x="127" y="424"/>
                  <a:pt x="126" y="425"/>
                  <a:pt x="126" y="427"/>
                </a:cubicBezTo>
                <a:cubicBezTo>
                  <a:pt x="128" y="425"/>
                  <a:pt x="126" y="429"/>
                  <a:pt x="129" y="426"/>
                </a:cubicBezTo>
                <a:cubicBezTo>
                  <a:pt x="129" y="424"/>
                  <a:pt x="128" y="424"/>
                  <a:pt x="129" y="422"/>
                </a:cubicBezTo>
                <a:cubicBezTo>
                  <a:pt x="131" y="422"/>
                  <a:pt x="133" y="421"/>
                  <a:pt x="135" y="420"/>
                </a:cubicBezTo>
                <a:cubicBezTo>
                  <a:pt x="135" y="418"/>
                  <a:pt x="135" y="418"/>
                  <a:pt x="135" y="418"/>
                </a:cubicBezTo>
                <a:cubicBezTo>
                  <a:pt x="134" y="418"/>
                  <a:pt x="133" y="422"/>
                  <a:pt x="133" y="420"/>
                </a:cubicBezTo>
                <a:cubicBezTo>
                  <a:pt x="133" y="420"/>
                  <a:pt x="133" y="417"/>
                  <a:pt x="133" y="417"/>
                </a:cubicBezTo>
                <a:cubicBezTo>
                  <a:pt x="133" y="417"/>
                  <a:pt x="134" y="419"/>
                  <a:pt x="134" y="418"/>
                </a:cubicBezTo>
                <a:cubicBezTo>
                  <a:pt x="135" y="416"/>
                  <a:pt x="134" y="414"/>
                  <a:pt x="134" y="412"/>
                </a:cubicBezTo>
                <a:cubicBezTo>
                  <a:pt x="134" y="411"/>
                  <a:pt x="136" y="408"/>
                  <a:pt x="134" y="408"/>
                </a:cubicBezTo>
                <a:cubicBezTo>
                  <a:pt x="134" y="411"/>
                  <a:pt x="132" y="414"/>
                  <a:pt x="131" y="417"/>
                </a:cubicBezTo>
                <a:cubicBezTo>
                  <a:pt x="129" y="416"/>
                  <a:pt x="132" y="412"/>
                  <a:pt x="133" y="410"/>
                </a:cubicBezTo>
                <a:cubicBezTo>
                  <a:pt x="133" y="409"/>
                  <a:pt x="132" y="406"/>
                  <a:pt x="133" y="404"/>
                </a:cubicBezTo>
                <a:cubicBezTo>
                  <a:pt x="135" y="403"/>
                  <a:pt x="132" y="409"/>
                  <a:pt x="135" y="407"/>
                </a:cubicBezTo>
                <a:cubicBezTo>
                  <a:pt x="134" y="404"/>
                  <a:pt x="136" y="402"/>
                  <a:pt x="136" y="399"/>
                </a:cubicBezTo>
                <a:moveTo>
                  <a:pt x="123" y="388"/>
                </a:moveTo>
                <a:cubicBezTo>
                  <a:pt x="121" y="388"/>
                  <a:pt x="118" y="391"/>
                  <a:pt x="119" y="394"/>
                </a:cubicBezTo>
                <a:cubicBezTo>
                  <a:pt x="120" y="393"/>
                  <a:pt x="120" y="392"/>
                  <a:pt x="121" y="392"/>
                </a:cubicBezTo>
                <a:cubicBezTo>
                  <a:pt x="122" y="393"/>
                  <a:pt x="121" y="396"/>
                  <a:pt x="121" y="398"/>
                </a:cubicBezTo>
                <a:cubicBezTo>
                  <a:pt x="119" y="397"/>
                  <a:pt x="120" y="399"/>
                  <a:pt x="119" y="400"/>
                </a:cubicBezTo>
                <a:cubicBezTo>
                  <a:pt x="118" y="403"/>
                  <a:pt x="119" y="403"/>
                  <a:pt x="119" y="406"/>
                </a:cubicBezTo>
                <a:cubicBezTo>
                  <a:pt x="121" y="405"/>
                  <a:pt x="120" y="405"/>
                  <a:pt x="122" y="405"/>
                </a:cubicBezTo>
                <a:lnTo>
                  <a:pt x="123" y="388"/>
                </a:lnTo>
                <a:close/>
                <a:moveTo>
                  <a:pt x="121" y="364"/>
                </a:moveTo>
                <a:cubicBezTo>
                  <a:pt x="121" y="367"/>
                  <a:pt x="121" y="369"/>
                  <a:pt x="121" y="371"/>
                </a:cubicBezTo>
                <a:cubicBezTo>
                  <a:pt x="120" y="371"/>
                  <a:pt x="121" y="369"/>
                  <a:pt x="120" y="368"/>
                </a:cubicBezTo>
                <a:cubicBezTo>
                  <a:pt x="120" y="369"/>
                  <a:pt x="120" y="370"/>
                  <a:pt x="119" y="370"/>
                </a:cubicBezTo>
                <a:cubicBezTo>
                  <a:pt x="119" y="372"/>
                  <a:pt x="119" y="372"/>
                  <a:pt x="119" y="372"/>
                </a:cubicBezTo>
                <a:cubicBezTo>
                  <a:pt x="120" y="372"/>
                  <a:pt x="121" y="372"/>
                  <a:pt x="121" y="373"/>
                </a:cubicBezTo>
                <a:cubicBezTo>
                  <a:pt x="119" y="374"/>
                  <a:pt x="121" y="378"/>
                  <a:pt x="121" y="380"/>
                </a:cubicBezTo>
                <a:cubicBezTo>
                  <a:pt x="119" y="380"/>
                  <a:pt x="119" y="380"/>
                  <a:pt x="119" y="380"/>
                </a:cubicBezTo>
                <a:cubicBezTo>
                  <a:pt x="120" y="382"/>
                  <a:pt x="120" y="384"/>
                  <a:pt x="119" y="386"/>
                </a:cubicBezTo>
                <a:cubicBezTo>
                  <a:pt x="119" y="388"/>
                  <a:pt x="118" y="389"/>
                  <a:pt x="120" y="389"/>
                </a:cubicBezTo>
                <a:cubicBezTo>
                  <a:pt x="119" y="386"/>
                  <a:pt x="121" y="383"/>
                  <a:pt x="123" y="385"/>
                </a:cubicBezTo>
                <a:cubicBezTo>
                  <a:pt x="123" y="382"/>
                  <a:pt x="123" y="379"/>
                  <a:pt x="121" y="377"/>
                </a:cubicBezTo>
                <a:cubicBezTo>
                  <a:pt x="121" y="375"/>
                  <a:pt x="122" y="372"/>
                  <a:pt x="123" y="370"/>
                </a:cubicBezTo>
                <a:cubicBezTo>
                  <a:pt x="123" y="367"/>
                  <a:pt x="123" y="365"/>
                  <a:pt x="121" y="364"/>
                </a:cubicBezTo>
                <a:moveTo>
                  <a:pt x="139" y="358"/>
                </a:moveTo>
                <a:cubicBezTo>
                  <a:pt x="140" y="360"/>
                  <a:pt x="138" y="359"/>
                  <a:pt x="140" y="361"/>
                </a:cubicBezTo>
                <a:cubicBezTo>
                  <a:pt x="141" y="360"/>
                  <a:pt x="140" y="360"/>
                  <a:pt x="141" y="359"/>
                </a:cubicBezTo>
                <a:lnTo>
                  <a:pt x="139" y="358"/>
                </a:lnTo>
                <a:close/>
                <a:moveTo>
                  <a:pt x="128" y="345"/>
                </a:moveTo>
                <a:cubicBezTo>
                  <a:pt x="127" y="346"/>
                  <a:pt x="127" y="347"/>
                  <a:pt x="127" y="349"/>
                </a:cubicBezTo>
                <a:cubicBezTo>
                  <a:pt x="129" y="352"/>
                  <a:pt x="129" y="346"/>
                  <a:pt x="128" y="345"/>
                </a:cubicBezTo>
                <a:moveTo>
                  <a:pt x="122" y="340"/>
                </a:moveTo>
                <a:cubicBezTo>
                  <a:pt x="122" y="346"/>
                  <a:pt x="120" y="338"/>
                  <a:pt x="119" y="340"/>
                </a:cubicBezTo>
                <a:cubicBezTo>
                  <a:pt x="119" y="343"/>
                  <a:pt x="120" y="346"/>
                  <a:pt x="120" y="350"/>
                </a:cubicBezTo>
                <a:cubicBezTo>
                  <a:pt x="120" y="352"/>
                  <a:pt x="122" y="349"/>
                  <a:pt x="122" y="352"/>
                </a:cubicBezTo>
                <a:cubicBezTo>
                  <a:pt x="121" y="353"/>
                  <a:pt x="119" y="354"/>
                  <a:pt x="119" y="357"/>
                </a:cubicBezTo>
                <a:cubicBezTo>
                  <a:pt x="120" y="359"/>
                  <a:pt x="121" y="361"/>
                  <a:pt x="122" y="362"/>
                </a:cubicBezTo>
                <a:cubicBezTo>
                  <a:pt x="123" y="359"/>
                  <a:pt x="123" y="355"/>
                  <a:pt x="121" y="358"/>
                </a:cubicBezTo>
                <a:cubicBezTo>
                  <a:pt x="122" y="355"/>
                  <a:pt x="123" y="354"/>
                  <a:pt x="123" y="351"/>
                </a:cubicBezTo>
                <a:cubicBezTo>
                  <a:pt x="122" y="349"/>
                  <a:pt x="122" y="347"/>
                  <a:pt x="122" y="346"/>
                </a:cubicBezTo>
                <a:cubicBezTo>
                  <a:pt x="123" y="344"/>
                  <a:pt x="123" y="342"/>
                  <a:pt x="122" y="340"/>
                </a:cubicBezTo>
                <a:moveTo>
                  <a:pt x="119" y="337"/>
                </a:moveTo>
                <a:cubicBezTo>
                  <a:pt x="120" y="336"/>
                  <a:pt x="120" y="337"/>
                  <a:pt x="121" y="338"/>
                </a:cubicBezTo>
                <a:cubicBezTo>
                  <a:pt x="121" y="336"/>
                  <a:pt x="123" y="338"/>
                  <a:pt x="123" y="335"/>
                </a:cubicBezTo>
                <a:cubicBezTo>
                  <a:pt x="122" y="333"/>
                  <a:pt x="118" y="334"/>
                  <a:pt x="119" y="337"/>
                </a:cubicBezTo>
                <a:moveTo>
                  <a:pt x="137" y="134"/>
                </a:moveTo>
                <a:cubicBezTo>
                  <a:pt x="137" y="133"/>
                  <a:pt x="137" y="133"/>
                  <a:pt x="136" y="132"/>
                </a:cubicBezTo>
                <a:cubicBezTo>
                  <a:pt x="136" y="133"/>
                  <a:pt x="134" y="127"/>
                  <a:pt x="134" y="130"/>
                </a:cubicBezTo>
                <a:cubicBezTo>
                  <a:pt x="135" y="131"/>
                  <a:pt x="135" y="131"/>
                  <a:pt x="137" y="134"/>
                </a:cubicBezTo>
                <a:moveTo>
                  <a:pt x="119" y="150"/>
                </a:moveTo>
                <a:cubicBezTo>
                  <a:pt x="119" y="147"/>
                  <a:pt x="120" y="146"/>
                  <a:pt x="119" y="143"/>
                </a:cubicBezTo>
                <a:cubicBezTo>
                  <a:pt x="118" y="144"/>
                  <a:pt x="118" y="149"/>
                  <a:pt x="119" y="150"/>
                </a:cubicBezTo>
                <a:moveTo>
                  <a:pt x="134" y="190"/>
                </a:moveTo>
                <a:cubicBezTo>
                  <a:pt x="133" y="188"/>
                  <a:pt x="134" y="187"/>
                  <a:pt x="134" y="185"/>
                </a:cubicBezTo>
                <a:cubicBezTo>
                  <a:pt x="132" y="185"/>
                  <a:pt x="132" y="190"/>
                  <a:pt x="134" y="190"/>
                </a:cubicBezTo>
                <a:moveTo>
                  <a:pt x="136" y="199"/>
                </a:moveTo>
                <a:cubicBezTo>
                  <a:pt x="135" y="199"/>
                  <a:pt x="135" y="199"/>
                  <a:pt x="135" y="198"/>
                </a:cubicBezTo>
                <a:cubicBezTo>
                  <a:pt x="135" y="198"/>
                  <a:pt x="135" y="198"/>
                  <a:pt x="135" y="197"/>
                </a:cubicBezTo>
                <a:cubicBezTo>
                  <a:pt x="135" y="196"/>
                  <a:pt x="135" y="195"/>
                  <a:pt x="134" y="195"/>
                </a:cubicBezTo>
                <a:cubicBezTo>
                  <a:pt x="134" y="195"/>
                  <a:pt x="134" y="197"/>
                  <a:pt x="134" y="198"/>
                </a:cubicBezTo>
                <a:cubicBezTo>
                  <a:pt x="134" y="199"/>
                  <a:pt x="135" y="200"/>
                  <a:pt x="136" y="199"/>
                </a:cubicBezTo>
                <a:moveTo>
                  <a:pt x="181" y="216"/>
                </a:moveTo>
                <a:cubicBezTo>
                  <a:pt x="180" y="217"/>
                  <a:pt x="180" y="219"/>
                  <a:pt x="179" y="219"/>
                </a:cubicBezTo>
                <a:cubicBezTo>
                  <a:pt x="183" y="219"/>
                  <a:pt x="183" y="219"/>
                  <a:pt x="183" y="219"/>
                </a:cubicBezTo>
                <a:cubicBezTo>
                  <a:pt x="183" y="218"/>
                  <a:pt x="183" y="217"/>
                  <a:pt x="181" y="216"/>
                </a:cubicBezTo>
                <a:moveTo>
                  <a:pt x="232" y="242"/>
                </a:moveTo>
                <a:cubicBezTo>
                  <a:pt x="227" y="239"/>
                  <a:pt x="231" y="238"/>
                  <a:pt x="224" y="236"/>
                </a:cubicBezTo>
                <a:cubicBezTo>
                  <a:pt x="223" y="237"/>
                  <a:pt x="228" y="239"/>
                  <a:pt x="224" y="239"/>
                </a:cubicBezTo>
                <a:cubicBezTo>
                  <a:pt x="227" y="241"/>
                  <a:pt x="230" y="242"/>
                  <a:pt x="232" y="242"/>
                </a:cubicBezTo>
                <a:moveTo>
                  <a:pt x="262" y="257"/>
                </a:moveTo>
                <a:cubicBezTo>
                  <a:pt x="261" y="253"/>
                  <a:pt x="260" y="252"/>
                  <a:pt x="260" y="251"/>
                </a:cubicBezTo>
                <a:cubicBezTo>
                  <a:pt x="260" y="250"/>
                  <a:pt x="260" y="249"/>
                  <a:pt x="259" y="248"/>
                </a:cubicBezTo>
                <a:cubicBezTo>
                  <a:pt x="257" y="248"/>
                  <a:pt x="260" y="253"/>
                  <a:pt x="260" y="255"/>
                </a:cubicBezTo>
                <a:cubicBezTo>
                  <a:pt x="259" y="255"/>
                  <a:pt x="256" y="250"/>
                  <a:pt x="255" y="252"/>
                </a:cubicBezTo>
                <a:cubicBezTo>
                  <a:pt x="257" y="255"/>
                  <a:pt x="258" y="257"/>
                  <a:pt x="258" y="258"/>
                </a:cubicBezTo>
                <a:cubicBezTo>
                  <a:pt x="259" y="259"/>
                  <a:pt x="259" y="259"/>
                  <a:pt x="259" y="259"/>
                </a:cubicBezTo>
                <a:cubicBezTo>
                  <a:pt x="260" y="258"/>
                  <a:pt x="261" y="256"/>
                  <a:pt x="262" y="257"/>
                </a:cubicBezTo>
                <a:moveTo>
                  <a:pt x="221" y="341"/>
                </a:moveTo>
                <a:cubicBezTo>
                  <a:pt x="223" y="340"/>
                  <a:pt x="225" y="339"/>
                  <a:pt x="227" y="338"/>
                </a:cubicBezTo>
                <a:cubicBezTo>
                  <a:pt x="228" y="337"/>
                  <a:pt x="229" y="337"/>
                  <a:pt x="229" y="336"/>
                </a:cubicBezTo>
                <a:cubicBezTo>
                  <a:pt x="227" y="337"/>
                  <a:pt x="225" y="338"/>
                  <a:pt x="223" y="338"/>
                </a:cubicBezTo>
                <a:cubicBezTo>
                  <a:pt x="222" y="339"/>
                  <a:pt x="221" y="339"/>
                  <a:pt x="221" y="341"/>
                </a:cubicBezTo>
                <a:moveTo>
                  <a:pt x="188" y="334"/>
                </a:moveTo>
                <a:cubicBezTo>
                  <a:pt x="189" y="334"/>
                  <a:pt x="191" y="334"/>
                  <a:pt x="193" y="334"/>
                </a:cubicBezTo>
                <a:cubicBezTo>
                  <a:pt x="194" y="332"/>
                  <a:pt x="186" y="332"/>
                  <a:pt x="188" y="334"/>
                </a:cubicBezTo>
                <a:moveTo>
                  <a:pt x="179" y="344"/>
                </a:moveTo>
                <a:cubicBezTo>
                  <a:pt x="182" y="344"/>
                  <a:pt x="185" y="344"/>
                  <a:pt x="185" y="342"/>
                </a:cubicBezTo>
                <a:cubicBezTo>
                  <a:pt x="183" y="343"/>
                  <a:pt x="178" y="342"/>
                  <a:pt x="179" y="344"/>
                </a:cubicBezTo>
                <a:moveTo>
                  <a:pt x="164" y="341"/>
                </a:moveTo>
                <a:cubicBezTo>
                  <a:pt x="165" y="342"/>
                  <a:pt x="165" y="342"/>
                  <a:pt x="165" y="341"/>
                </a:cubicBezTo>
                <a:cubicBezTo>
                  <a:pt x="166" y="341"/>
                  <a:pt x="166" y="341"/>
                  <a:pt x="166" y="341"/>
                </a:cubicBezTo>
                <a:cubicBezTo>
                  <a:pt x="167" y="341"/>
                  <a:pt x="167" y="341"/>
                  <a:pt x="167" y="341"/>
                </a:cubicBezTo>
                <a:cubicBezTo>
                  <a:pt x="169" y="340"/>
                  <a:pt x="170" y="340"/>
                  <a:pt x="168" y="339"/>
                </a:cubicBezTo>
                <a:cubicBezTo>
                  <a:pt x="168" y="340"/>
                  <a:pt x="166" y="339"/>
                  <a:pt x="165" y="339"/>
                </a:cubicBezTo>
                <a:cubicBezTo>
                  <a:pt x="164" y="339"/>
                  <a:pt x="164" y="340"/>
                  <a:pt x="164" y="341"/>
                </a:cubicBezTo>
                <a:moveTo>
                  <a:pt x="148" y="331"/>
                </a:moveTo>
                <a:cubicBezTo>
                  <a:pt x="150" y="333"/>
                  <a:pt x="151" y="334"/>
                  <a:pt x="154" y="334"/>
                </a:cubicBezTo>
                <a:cubicBezTo>
                  <a:pt x="154" y="331"/>
                  <a:pt x="151" y="331"/>
                  <a:pt x="148" y="331"/>
                </a:cubicBezTo>
                <a:moveTo>
                  <a:pt x="145" y="343"/>
                </a:moveTo>
                <a:cubicBezTo>
                  <a:pt x="147" y="344"/>
                  <a:pt x="148" y="343"/>
                  <a:pt x="151" y="345"/>
                </a:cubicBezTo>
                <a:cubicBezTo>
                  <a:pt x="150" y="343"/>
                  <a:pt x="149" y="344"/>
                  <a:pt x="148" y="343"/>
                </a:cubicBezTo>
                <a:cubicBezTo>
                  <a:pt x="147" y="343"/>
                  <a:pt x="143" y="340"/>
                  <a:pt x="145" y="343"/>
                </a:cubicBezTo>
                <a:moveTo>
                  <a:pt x="123" y="330"/>
                </a:moveTo>
                <a:cubicBezTo>
                  <a:pt x="123" y="328"/>
                  <a:pt x="123" y="326"/>
                  <a:pt x="122" y="324"/>
                </a:cubicBezTo>
                <a:cubicBezTo>
                  <a:pt x="122" y="324"/>
                  <a:pt x="122" y="323"/>
                  <a:pt x="122" y="323"/>
                </a:cubicBezTo>
                <a:cubicBezTo>
                  <a:pt x="121" y="322"/>
                  <a:pt x="121" y="322"/>
                  <a:pt x="121" y="322"/>
                </a:cubicBezTo>
                <a:cubicBezTo>
                  <a:pt x="121" y="322"/>
                  <a:pt x="122" y="322"/>
                  <a:pt x="122" y="322"/>
                </a:cubicBezTo>
                <a:cubicBezTo>
                  <a:pt x="122" y="321"/>
                  <a:pt x="122" y="321"/>
                  <a:pt x="122" y="320"/>
                </a:cubicBezTo>
                <a:cubicBezTo>
                  <a:pt x="122" y="320"/>
                  <a:pt x="121" y="320"/>
                  <a:pt x="121" y="320"/>
                </a:cubicBezTo>
                <a:cubicBezTo>
                  <a:pt x="120" y="320"/>
                  <a:pt x="120" y="320"/>
                  <a:pt x="120" y="320"/>
                </a:cubicBezTo>
                <a:cubicBezTo>
                  <a:pt x="120" y="320"/>
                  <a:pt x="120" y="320"/>
                  <a:pt x="120" y="320"/>
                </a:cubicBezTo>
                <a:cubicBezTo>
                  <a:pt x="120" y="320"/>
                  <a:pt x="120" y="320"/>
                  <a:pt x="120" y="320"/>
                </a:cubicBezTo>
                <a:cubicBezTo>
                  <a:pt x="120" y="321"/>
                  <a:pt x="119" y="322"/>
                  <a:pt x="119" y="322"/>
                </a:cubicBezTo>
                <a:cubicBezTo>
                  <a:pt x="119" y="323"/>
                  <a:pt x="119" y="325"/>
                  <a:pt x="120" y="326"/>
                </a:cubicBezTo>
                <a:cubicBezTo>
                  <a:pt x="120" y="325"/>
                  <a:pt x="123" y="329"/>
                  <a:pt x="123" y="330"/>
                </a:cubicBezTo>
                <a:moveTo>
                  <a:pt x="136" y="322"/>
                </a:moveTo>
                <a:cubicBezTo>
                  <a:pt x="136" y="320"/>
                  <a:pt x="131" y="321"/>
                  <a:pt x="129" y="320"/>
                </a:cubicBezTo>
                <a:cubicBezTo>
                  <a:pt x="128" y="321"/>
                  <a:pt x="128" y="321"/>
                  <a:pt x="126" y="321"/>
                </a:cubicBezTo>
                <a:cubicBezTo>
                  <a:pt x="125" y="319"/>
                  <a:pt x="124" y="319"/>
                  <a:pt x="122" y="319"/>
                </a:cubicBezTo>
                <a:cubicBezTo>
                  <a:pt x="123" y="321"/>
                  <a:pt x="125" y="320"/>
                  <a:pt x="126" y="322"/>
                </a:cubicBezTo>
                <a:cubicBezTo>
                  <a:pt x="124" y="322"/>
                  <a:pt x="123" y="322"/>
                  <a:pt x="123" y="323"/>
                </a:cubicBezTo>
                <a:cubicBezTo>
                  <a:pt x="123" y="323"/>
                  <a:pt x="123" y="323"/>
                  <a:pt x="123" y="324"/>
                </a:cubicBezTo>
                <a:cubicBezTo>
                  <a:pt x="123" y="324"/>
                  <a:pt x="123" y="324"/>
                  <a:pt x="123" y="324"/>
                </a:cubicBezTo>
                <a:cubicBezTo>
                  <a:pt x="123" y="324"/>
                  <a:pt x="123" y="325"/>
                  <a:pt x="123" y="325"/>
                </a:cubicBezTo>
                <a:cubicBezTo>
                  <a:pt x="123" y="325"/>
                  <a:pt x="123" y="325"/>
                  <a:pt x="123" y="325"/>
                </a:cubicBezTo>
                <a:cubicBezTo>
                  <a:pt x="123" y="324"/>
                  <a:pt x="123" y="324"/>
                  <a:pt x="124" y="324"/>
                </a:cubicBezTo>
                <a:cubicBezTo>
                  <a:pt x="124" y="324"/>
                  <a:pt x="124" y="324"/>
                  <a:pt x="124" y="324"/>
                </a:cubicBezTo>
                <a:cubicBezTo>
                  <a:pt x="125" y="324"/>
                  <a:pt x="125" y="324"/>
                  <a:pt x="126" y="323"/>
                </a:cubicBezTo>
                <a:cubicBezTo>
                  <a:pt x="127" y="323"/>
                  <a:pt x="128" y="323"/>
                  <a:pt x="129" y="322"/>
                </a:cubicBezTo>
                <a:cubicBezTo>
                  <a:pt x="131" y="322"/>
                  <a:pt x="134" y="321"/>
                  <a:pt x="136" y="322"/>
                </a:cubicBezTo>
                <a:moveTo>
                  <a:pt x="183" y="326"/>
                </a:moveTo>
                <a:cubicBezTo>
                  <a:pt x="183" y="325"/>
                  <a:pt x="182" y="325"/>
                  <a:pt x="182" y="324"/>
                </a:cubicBezTo>
                <a:cubicBezTo>
                  <a:pt x="179" y="325"/>
                  <a:pt x="180" y="325"/>
                  <a:pt x="177" y="324"/>
                </a:cubicBezTo>
                <a:cubicBezTo>
                  <a:pt x="176" y="326"/>
                  <a:pt x="184" y="326"/>
                  <a:pt x="183" y="326"/>
                </a:cubicBezTo>
                <a:moveTo>
                  <a:pt x="203" y="323"/>
                </a:moveTo>
                <a:cubicBezTo>
                  <a:pt x="200" y="323"/>
                  <a:pt x="199" y="323"/>
                  <a:pt x="199" y="324"/>
                </a:cubicBezTo>
                <a:cubicBezTo>
                  <a:pt x="200" y="324"/>
                  <a:pt x="201" y="325"/>
                  <a:pt x="203" y="324"/>
                </a:cubicBezTo>
                <a:lnTo>
                  <a:pt x="203" y="323"/>
                </a:lnTo>
                <a:close/>
                <a:moveTo>
                  <a:pt x="210" y="321"/>
                </a:moveTo>
                <a:cubicBezTo>
                  <a:pt x="208" y="320"/>
                  <a:pt x="207" y="318"/>
                  <a:pt x="203" y="319"/>
                </a:cubicBezTo>
                <a:cubicBezTo>
                  <a:pt x="203" y="322"/>
                  <a:pt x="205" y="320"/>
                  <a:pt x="206" y="321"/>
                </a:cubicBezTo>
                <a:cubicBezTo>
                  <a:pt x="206" y="321"/>
                  <a:pt x="204" y="322"/>
                  <a:pt x="206" y="322"/>
                </a:cubicBezTo>
                <a:cubicBezTo>
                  <a:pt x="207" y="322"/>
                  <a:pt x="209" y="322"/>
                  <a:pt x="210" y="321"/>
                </a:cubicBezTo>
                <a:moveTo>
                  <a:pt x="233" y="260"/>
                </a:moveTo>
                <a:cubicBezTo>
                  <a:pt x="235" y="262"/>
                  <a:pt x="236" y="265"/>
                  <a:pt x="238" y="265"/>
                </a:cubicBezTo>
                <a:cubicBezTo>
                  <a:pt x="236" y="262"/>
                  <a:pt x="237" y="261"/>
                  <a:pt x="235" y="258"/>
                </a:cubicBezTo>
                <a:lnTo>
                  <a:pt x="233" y="260"/>
                </a:lnTo>
                <a:close/>
                <a:moveTo>
                  <a:pt x="215" y="124"/>
                </a:moveTo>
                <a:cubicBezTo>
                  <a:pt x="215" y="125"/>
                  <a:pt x="213" y="126"/>
                  <a:pt x="210" y="126"/>
                </a:cubicBezTo>
                <a:cubicBezTo>
                  <a:pt x="212" y="126"/>
                  <a:pt x="211" y="128"/>
                  <a:pt x="214" y="128"/>
                </a:cubicBezTo>
                <a:cubicBezTo>
                  <a:pt x="214" y="127"/>
                  <a:pt x="219" y="124"/>
                  <a:pt x="215" y="124"/>
                </a:cubicBezTo>
                <a:moveTo>
                  <a:pt x="237" y="124"/>
                </a:moveTo>
                <a:cubicBezTo>
                  <a:pt x="236" y="124"/>
                  <a:pt x="236" y="123"/>
                  <a:pt x="236" y="123"/>
                </a:cubicBezTo>
                <a:cubicBezTo>
                  <a:pt x="233" y="122"/>
                  <a:pt x="233" y="124"/>
                  <a:pt x="231" y="124"/>
                </a:cubicBezTo>
                <a:cubicBezTo>
                  <a:pt x="233" y="124"/>
                  <a:pt x="237" y="125"/>
                  <a:pt x="237" y="124"/>
                </a:cubicBezTo>
                <a:moveTo>
                  <a:pt x="41" y="123"/>
                </a:moveTo>
                <a:cubicBezTo>
                  <a:pt x="41" y="121"/>
                  <a:pt x="45" y="120"/>
                  <a:pt x="43" y="118"/>
                </a:cubicBezTo>
                <a:cubicBezTo>
                  <a:pt x="42" y="119"/>
                  <a:pt x="40" y="122"/>
                  <a:pt x="41" y="123"/>
                </a:cubicBezTo>
                <a:moveTo>
                  <a:pt x="36" y="137"/>
                </a:moveTo>
                <a:cubicBezTo>
                  <a:pt x="36" y="136"/>
                  <a:pt x="36" y="135"/>
                  <a:pt x="38" y="136"/>
                </a:cubicBezTo>
                <a:cubicBezTo>
                  <a:pt x="38" y="133"/>
                  <a:pt x="37" y="132"/>
                  <a:pt x="38" y="129"/>
                </a:cubicBezTo>
                <a:cubicBezTo>
                  <a:pt x="37" y="128"/>
                  <a:pt x="34" y="133"/>
                  <a:pt x="35" y="134"/>
                </a:cubicBezTo>
                <a:cubicBezTo>
                  <a:pt x="35" y="135"/>
                  <a:pt x="36" y="134"/>
                  <a:pt x="36" y="135"/>
                </a:cubicBezTo>
                <a:cubicBezTo>
                  <a:pt x="35" y="135"/>
                  <a:pt x="33" y="138"/>
                  <a:pt x="36" y="137"/>
                </a:cubicBezTo>
                <a:moveTo>
                  <a:pt x="37" y="154"/>
                </a:moveTo>
                <a:cubicBezTo>
                  <a:pt x="39" y="155"/>
                  <a:pt x="40" y="149"/>
                  <a:pt x="39" y="149"/>
                </a:cubicBezTo>
                <a:cubicBezTo>
                  <a:pt x="38" y="150"/>
                  <a:pt x="38" y="152"/>
                  <a:pt x="37" y="154"/>
                </a:cubicBezTo>
                <a:moveTo>
                  <a:pt x="34" y="440"/>
                </a:moveTo>
                <a:cubicBezTo>
                  <a:pt x="33" y="443"/>
                  <a:pt x="37" y="443"/>
                  <a:pt x="36" y="440"/>
                </a:cubicBezTo>
                <a:lnTo>
                  <a:pt x="34" y="440"/>
                </a:lnTo>
                <a:close/>
                <a:moveTo>
                  <a:pt x="33" y="414"/>
                </a:moveTo>
                <a:cubicBezTo>
                  <a:pt x="31" y="413"/>
                  <a:pt x="31" y="416"/>
                  <a:pt x="31" y="419"/>
                </a:cubicBezTo>
                <a:cubicBezTo>
                  <a:pt x="33" y="420"/>
                  <a:pt x="33" y="417"/>
                  <a:pt x="33" y="414"/>
                </a:cubicBezTo>
                <a:moveTo>
                  <a:pt x="79" y="403"/>
                </a:moveTo>
                <a:cubicBezTo>
                  <a:pt x="78" y="404"/>
                  <a:pt x="75" y="402"/>
                  <a:pt x="75" y="406"/>
                </a:cubicBezTo>
                <a:cubicBezTo>
                  <a:pt x="76" y="407"/>
                  <a:pt x="77" y="407"/>
                  <a:pt x="78" y="407"/>
                </a:cubicBezTo>
                <a:cubicBezTo>
                  <a:pt x="78" y="405"/>
                  <a:pt x="79" y="405"/>
                  <a:pt x="79" y="403"/>
                </a:cubicBezTo>
                <a:moveTo>
                  <a:pt x="80" y="378"/>
                </a:moveTo>
                <a:cubicBezTo>
                  <a:pt x="79" y="378"/>
                  <a:pt x="79" y="379"/>
                  <a:pt x="78" y="380"/>
                </a:cubicBezTo>
                <a:cubicBezTo>
                  <a:pt x="77" y="379"/>
                  <a:pt x="75" y="378"/>
                  <a:pt x="75" y="382"/>
                </a:cubicBezTo>
                <a:cubicBezTo>
                  <a:pt x="76" y="382"/>
                  <a:pt x="76" y="381"/>
                  <a:pt x="77" y="381"/>
                </a:cubicBezTo>
                <a:cubicBezTo>
                  <a:pt x="77" y="383"/>
                  <a:pt x="77" y="384"/>
                  <a:pt x="79" y="384"/>
                </a:cubicBezTo>
                <a:cubicBezTo>
                  <a:pt x="78" y="380"/>
                  <a:pt x="79" y="380"/>
                  <a:pt x="80" y="378"/>
                </a:cubicBezTo>
                <a:moveTo>
                  <a:pt x="24" y="374"/>
                </a:moveTo>
                <a:cubicBezTo>
                  <a:pt x="24" y="376"/>
                  <a:pt x="22" y="383"/>
                  <a:pt x="25" y="382"/>
                </a:cubicBezTo>
                <a:cubicBezTo>
                  <a:pt x="27" y="382"/>
                  <a:pt x="24" y="381"/>
                  <a:pt x="24" y="379"/>
                </a:cubicBezTo>
                <a:cubicBezTo>
                  <a:pt x="25" y="379"/>
                  <a:pt x="26" y="378"/>
                  <a:pt x="26" y="377"/>
                </a:cubicBezTo>
                <a:cubicBezTo>
                  <a:pt x="23" y="378"/>
                  <a:pt x="25" y="373"/>
                  <a:pt x="24" y="374"/>
                </a:cubicBezTo>
                <a:moveTo>
                  <a:pt x="75" y="369"/>
                </a:moveTo>
                <a:cubicBezTo>
                  <a:pt x="75" y="372"/>
                  <a:pt x="76" y="375"/>
                  <a:pt x="78" y="374"/>
                </a:cubicBezTo>
                <a:cubicBezTo>
                  <a:pt x="78" y="370"/>
                  <a:pt x="74" y="368"/>
                  <a:pt x="76" y="364"/>
                </a:cubicBezTo>
                <a:cubicBezTo>
                  <a:pt x="75" y="364"/>
                  <a:pt x="75" y="368"/>
                  <a:pt x="75" y="369"/>
                </a:cubicBezTo>
                <a:moveTo>
                  <a:pt x="72" y="358"/>
                </a:moveTo>
                <a:cubicBezTo>
                  <a:pt x="73" y="359"/>
                  <a:pt x="74" y="362"/>
                  <a:pt x="76" y="363"/>
                </a:cubicBezTo>
                <a:cubicBezTo>
                  <a:pt x="76" y="358"/>
                  <a:pt x="73" y="353"/>
                  <a:pt x="72" y="358"/>
                </a:cubicBezTo>
                <a:moveTo>
                  <a:pt x="25" y="298"/>
                </a:moveTo>
                <a:cubicBezTo>
                  <a:pt x="25" y="296"/>
                  <a:pt x="27" y="297"/>
                  <a:pt x="27" y="293"/>
                </a:cubicBezTo>
                <a:cubicBezTo>
                  <a:pt x="25" y="293"/>
                  <a:pt x="24" y="297"/>
                  <a:pt x="25" y="298"/>
                </a:cubicBezTo>
                <a:moveTo>
                  <a:pt x="44" y="227"/>
                </a:moveTo>
                <a:cubicBezTo>
                  <a:pt x="46" y="227"/>
                  <a:pt x="46" y="227"/>
                  <a:pt x="46" y="227"/>
                </a:cubicBezTo>
                <a:cubicBezTo>
                  <a:pt x="46" y="224"/>
                  <a:pt x="46" y="224"/>
                  <a:pt x="46" y="224"/>
                </a:cubicBezTo>
                <a:cubicBezTo>
                  <a:pt x="45" y="223"/>
                  <a:pt x="44" y="224"/>
                  <a:pt x="44" y="227"/>
                </a:cubicBezTo>
                <a:moveTo>
                  <a:pt x="52" y="105"/>
                </a:moveTo>
                <a:cubicBezTo>
                  <a:pt x="51" y="108"/>
                  <a:pt x="51" y="115"/>
                  <a:pt x="52" y="113"/>
                </a:cubicBezTo>
                <a:cubicBezTo>
                  <a:pt x="52" y="111"/>
                  <a:pt x="53" y="104"/>
                  <a:pt x="52" y="105"/>
                </a:cubicBezTo>
                <a:moveTo>
                  <a:pt x="58" y="94"/>
                </a:moveTo>
                <a:cubicBezTo>
                  <a:pt x="57" y="96"/>
                  <a:pt x="56" y="95"/>
                  <a:pt x="55" y="99"/>
                </a:cubicBezTo>
                <a:cubicBezTo>
                  <a:pt x="57" y="99"/>
                  <a:pt x="59" y="96"/>
                  <a:pt x="58" y="94"/>
                </a:cubicBezTo>
                <a:moveTo>
                  <a:pt x="52" y="84"/>
                </a:moveTo>
                <a:cubicBezTo>
                  <a:pt x="54" y="84"/>
                  <a:pt x="53" y="78"/>
                  <a:pt x="53" y="77"/>
                </a:cubicBezTo>
                <a:cubicBezTo>
                  <a:pt x="52" y="79"/>
                  <a:pt x="51" y="81"/>
                  <a:pt x="52" y="84"/>
                </a:cubicBezTo>
                <a:moveTo>
                  <a:pt x="66" y="51"/>
                </a:moveTo>
                <a:cubicBezTo>
                  <a:pt x="66" y="54"/>
                  <a:pt x="65" y="52"/>
                  <a:pt x="64" y="53"/>
                </a:cubicBezTo>
                <a:cubicBezTo>
                  <a:pt x="62" y="57"/>
                  <a:pt x="62" y="60"/>
                  <a:pt x="62" y="62"/>
                </a:cubicBezTo>
                <a:cubicBezTo>
                  <a:pt x="62" y="62"/>
                  <a:pt x="61" y="63"/>
                  <a:pt x="61" y="64"/>
                </a:cubicBezTo>
                <a:cubicBezTo>
                  <a:pt x="61" y="69"/>
                  <a:pt x="58" y="76"/>
                  <a:pt x="57" y="82"/>
                </a:cubicBezTo>
                <a:cubicBezTo>
                  <a:pt x="58" y="81"/>
                  <a:pt x="56" y="87"/>
                  <a:pt x="58" y="84"/>
                </a:cubicBezTo>
                <a:cubicBezTo>
                  <a:pt x="58" y="82"/>
                  <a:pt x="57" y="82"/>
                  <a:pt x="58" y="80"/>
                </a:cubicBezTo>
                <a:cubicBezTo>
                  <a:pt x="59" y="80"/>
                  <a:pt x="61" y="77"/>
                  <a:pt x="61" y="75"/>
                </a:cubicBezTo>
                <a:cubicBezTo>
                  <a:pt x="62" y="73"/>
                  <a:pt x="61" y="73"/>
                  <a:pt x="62" y="70"/>
                </a:cubicBezTo>
                <a:cubicBezTo>
                  <a:pt x="63" y="68"/>
                  <a:pt x="65" y="65"/>
                  <a:pt x="65" y="63"/>
                </a:cubicBezTo>
                <a:cubicBezTo>
                  <a:pt x="65" y="62"/>
                  <a:pt x="65" y="62"/>
                  <a:pt x="65" y="61"/>
                </a:cubicBezTo>
                <a:cubicBezTo>
                  <a:pt x="66" y="59"/>
                  <a:pt x="69" y="53"/>
                  <a:pt x="66" y="51"/>
                </a:cubicBezTo>
                <a:moveTo>
                  <a:pt x="164" y="30"/>
                </a:moveTo>
                <a:cubicBezTo>
                  <a:pt x="162" y="30"/>
                  <a:pt x="160" y="29"/>
                  <a:pt x="158" y="28"/>
                </a:cubicBezTo>
                <a:cubicBezTo>
                  <a:pt x="155" y="28"/>
                  <a:pt x="155" y="29"/>
                  <a:pt x="153" y="29"/>
                </a:cubicBezTo>
                <a:cubicBezTo>
                  <a:pt x="152" y="29"/>
                  <a:pt x="152" y="29"/>
                  <a:pt x="152" y="29"/>
                </a:cubicBezTo>
                <a:cubicBezTo>
                  <a:pt x="151" y="29"/>
                  <a:pt x="151" y="29"/>
                  <a:pt x="151" y="29"/>
                </a:cubicBezTo>
                <a:cubicBezTo>
                  <a:pt x="146" y="29"/>
                  <a:pt x="143" y="30"/>
                  <a:pt x="142" y="31"/>
                </a:cubicBezTo>
                <a:cubicBezTo>
                  <a:pt x="146" y="32"/>
                  <a:pt x="151" y="31"/>
                  <a:pt x="157" y="31"/>
                </a:cubicBezTo>
                <a:cubicBezTo>
                  <a:pt x="159" y="31"/>
                  <a:pt x="163" y="33"/>
                  <a:pt x="164" y="30"/>
                </a:cubicBezTo>
                <a:moveTo>
                  <a:pt x="305" y="24"/>
                </a:moveTo>
                <a:cubicBezTo>
                  <a:pt x="303" y="23"/>
                  <a:pt x="301" y="21"/>
                  <a:pt x="299" y="21"/>
                </a:cubicBezTo>
                <a:cubicBezTo>
                  <a:pt x="297" y="23"/>
                  <a:pt x="305" y="25"/>
                  <a:pt x="305" y="24"/>
                </a:cubicBezTo>
                <a:moveTo>
                  <a:pt x="285" y="22"/>
                </a:moveTo>
                <a:cubicBezTo>
                  <a:pt x="289" y="24"/>
                  <a:pt x="290" y="20"/>
                  <a:pt x="288" y="19"/>
                </a:cubicBezTo>
                <a:cubicBezTo>
                  <a:pt x="288" y="21"/>
                  <a:pt x="284" y="19"/>
                  <a:pt x="285" y="22"/>
                </a:cubicBezTo>
                <a:moveTo>
                  <a:pt x="289" y="26"/>
                </a:moveTo>
                <a:cubicBezTo>
                  <a:pt x="287" y="25"/>
                  <a:pt x="288" y="24"/>
                  <a:pt x="285" y="23"/>
                </a:cubicBezTo>
                <a:cubicBezTo>
                  <a:pt x="279" y="23"/>
                  <a:pt x="287" y="28"/>
                  <a:pt x="289" y="26"/>
                </a:cubicBezTo>
                <a:moveTo>
                  <a:pt x="166" y="28"/>
                </a:moveTo>
                <a:cubicBezTo>
                  <a:pt x="166" y="30"/>
                  <a:pt x="168" y="30"/>
                  <a:pt x="168" y="32"/>
                </a:cubicBezTo>
                <a:cubicBezTo>
                  <a:pt x="167" y="32"/>
                  <a:pt x="166" y="32"/>
                  <a:pt x="166" y="32"/>
                </a:cubicBezTo>
                <a:cubicBezTo>
                  <a:pt x="171" y="32"/>
                  <a:pt x="172" y="28"/>
                  <a:pt x="166" y="28"/>
                </a:cubicBezTo>
                <a:moveTo>
                  <a:pt x="219" y="59"/>
                </a:moveTo>
                <a:cubicBezTo>
                  <a:pt x="217" y="58"/>
                  <a:pt x="213" y="59"/>
                  <a:pt x="211" y="59"/>
                </a:cubicBezTo>
                <a:cubicBezTo>
                  <a:pt x="215" y="59"/>
                  <a:pt x="217" y="61"/>
                  <a:pt x="219" y="59"/>
                </a:cubicBezTo>
                <a:moveTo>
                  <a:pt x="243" y="60"/>
                </a:moveTo>
                <a:cubicBezTo>
                  <a:pt x="240" y="61"/>
                  <a:pt x="240" y="59"/>
                  <a:pt x="237" y="59"/>
                </a:cubicBezTo>
                <a:cubicBezTo>
                  <a:pt x="237" y="60"/>
                  <a:pt x="235" y="60"/>
                  <a:pt x="237" y="62"/>
                </a:cubicBezTo>
                <a:cubicBezTo>
                  <a:pt x="239" y="61"/>
                  <a:pt x="243" y="63"/>
                  <a:pt x="243" y="60"/>
                </a:cubicBezTo>
                <a:moveTo>
                  <a:pt x="290" y="69"/>
                </a:moveTo>
                <a:cubicBezTo>
                  <a:pt x="290" y="68"/>
                  <a:pt x="287" y="67"/>
                  <a:pt x="287" y="68"/>
                </a:cubicBezTo>
                <a:cubicBezTo>
                  <a:pt x="287" y="69"/>
                  <a:pt x="290" y="70"/>
                  <a:pt x="290" y="69"/>
                </a:cubicBezTo>
                <a:moveTo>
                  <a:pt x="298" y="38"/>
                </a:moveTo>
                <a:cubicBezTo>
                  <a:pt x="295" y="36"/>
                  <a:pt x="294" y="37"/>
                  <a:pt x="291" y="36"/>
                </a:cubicBezTo>
                <a:cubicBezTo>
                  <a:pt x="292" y="34"/>
                  <a:pt x="287" y="34"/>
                  <a:pt x="287" y="34"/>
                </a:cubicBezTo>
                <a:cubicBezTo>
                  <a:pt x="285" y="34"/>
                  <a:pt x="285" y="32"/>
                  <a:pt x="283" y="31"/>
                </a:cubicBezTo>
                <a:cubicBezTo>
                  <a:pt x="283" y="34"/>
                  <a:pt x="277" y="31"/>
                  <a:pt x="276" y="33"/>
                </a:cubicBezTo>
                <a:cubicBezTo>
                  <a:pt x="274" y="32"/>
                  <a:pt x="271" y="32"/>
                  <a:pt x="272" y="31"/>
                </a:cubicBezTo>
                <a:cubicBezTo>
                  <a:pt x="276" y="31"/>
                  <a:pt x="276" y="33"/>
                  <a:pt x="277" y="31"/>
                </a:cubicBezTo>
                <a:cubicBezTo>
                  <a:pt x="276" y="30"/>
                  <a:pt x="275" y="30"/>
                  <a:pt x="273" y="30"/>
                </a:cubicBezTo>
                <a:cubicBezTo>
                  <a:pt x="271" y="30"/>
                  <a:pt x="264" y="32"/>
                  <a:pt x="264" y="29"/>
                </a:cubicBezTo>
                <a:cubicBezTo>
                  <a:pt x="264" y="29"/>
                  <a:pt x="265" y="29"/>
                  <a:pt x="264" y="29"/>
                </a:cubicBezTo>
                <a:cubicBezTo>
                  <a:pt x="262" y="30"/>
                  <a:pt x="259" y="25"/>
                  <a:pt x="257" y="28"/>
                </a:cubicBezTo>
                <a:cubicBezTo>
                  <a:pt x="257" y="29"/>
                  <a:pt x="261" y="29"/>
                  <a:pt x="261" y="30"/>
                </a:cubicBezTo>
                <a:cubicBezTo>
                  <a:pt x="256" y="29"/>
                  <a:pt x="253" y="27"/>
                  <a:pt x="250" y="29"/>
                </a:cubicBezTo>
                <a:cubicBezTo>
                  <a:pt x="249" y="29"/>
                  <a:pt x="249" y="27"/>
                  <a:pt x="248" y="27"/>
                </a:cubicBezTo>
                <a:cubicBezTo>
                  <a:pt x="247" y="27"/>
                  <a:pt x="242" y="26"/>
                  <a:pt x="241" y="26"/>
                </a:cubicBezTo>
                <a:cubicBezTo>
                  <a:pt x="241" y="26"/>
                  <a:pt x="242" y="25"/>
                  <a:pt x="242" y="25"/>
                </a:cubicBezTo>
                <a:cubicBezTo>
                  <a:pt x="240" y="25"/>
                  <a:pt x="237" y="26"/>
                  <a:pt x="236" y="25"/>
                </a:cubicBezTo>
                <a:cubicBezTo>
                  <a:pt x="236" y="24"/>
                  <a:pt x="236" y="23"/>
                  <a:pt x="235" y="23"/>
                </a:cubicBezTo>
                <a:cubicBezTo>
                  <a:pt x="233" y="24"/>
                  <a:pt x="235" y="25"/>
                  <a:pt x="235" y="26"/>
                </a:cubicBezTo>
                <a:cubicBezTo>
                  <a:pt x="231" y="26"/>
                  <a:pt x="234" y="28"/>
                  <a:pt x="229" y="29"/>
                </a:cubicBezTo>
                <a:cubicBezTo>
                  <a:pt x="227" y="28"/>
                  <a:pt x="228" y="27"/>
                  <a:pt x="226" y="27"/>
                </a:cubicBezTo>
                <a:cubicBezTo>
                  <a:pt x="225" y="28"/>
                  <a:pt x="223" y="28"/>
                  <a:pt x="222" y="28"/>
                </a:cubicBezTo>
                <a:cubicBezTo>
                  <a:pt x="216" y="28"/>
                  <a:pt x="209" y="28"/>
                  <a:pt x="202" y="27"/>
                </a:cubicBezTo>
                <a:cubicBezTo>
                  <a:pt x="201" y="28"/>
                  <a:pt x="201" y="29"/>
                  <a:pt x="198" y="28"/>
                </a:cubicBezTo>
                <a:cubicBezTo>
                  <a:pt x="188" y="28"/>
                  <a:pt x="183" y="29"/>
                  <a:pt x="172" y="28"/>
                </a:cubicBezTo>
                <a:cubicBezTo>
                  <a:pt x="171" y="33"/>
                  <a:pt x="179" y="30"/>
                  <a:pt x="183" y="30"/>
                </a:cubicBezTo>
                <a:cubicBezTo>
                  <a:pt x="189" y="30"/>
                  <a:pt x="194" y="32"/>
                  <a:pt x="199" y="32"/>
                </a:cubicBezTo>
                <a:cubicBezTo>
                  <a:pt x="199" y="31"/>
                  <a:pt x="200" y="31"/>
                  <a:pt x="201" y="30"/>
                </a:cubicBezTo>
                <a:cubicBezTo>
                  <a:pt x="209" y="32"/>
                  <a:pt x="214" y="31"/>
                  <a:pt x="221" y="30"/>
                </a:cubicBezTo>
                <a:cubicBezTo>
                  <a:pt x="222" y="32"/>
                  <a:pt x="218" y="32"/>
                  <a:pt x="222" y="32"/>
                </a:cubicBezTo>
                <a:cubicBezTo>
                  <a:pt x="223" y="31"/>
                  <a:pt x="226" y="31"/>
                  <a:pt x="227" y="30"/>
                </a:cubicBezTo>
                <a:cubicBezTo>
                  <a:pt x="234" y="31"/>
                  <a:pt x="241" y="31"/>
                  <a:pt x="244" y="33"/>
                </a:cubicBezTo>
                <a:cubicBezTo>
                  <a:pt x="248" y="32"/>
                  <a:pt x="252" y="33"/>
                  <a:pt x="255" y="34"/>
                </a:cubicBezTo>
                <a:cubicBezTo>
                  <a:pt x="254" y="31"/>
                  <a:pt x="260" y="33"/>
                  <a:pt x="262" y="33"/>
                </a:cubicBezTo>
                <a:cubicBezTo>
                  <a:pt x="262" y="34"/>
                  <a:pt x="259" y="33"/>
                  <a:pt x="259" y="35"/>
                </a:cubicBezTo>
                <a:cubicBezTo>
                  <a:pt x="262" y="34"/>
                  <a:pt x="263" y="35"/>
                  <a:pt x="267" y="36"/>
                </a:cubicBezTo>
                <a:cubicBezTo>
                  <a:pt x="269" y="34"/>
                  <a:pt x="263" y="35"/>
                  <a:pt x="264" y="34"/>
                </a:cubicBezTo>
                <a:cubicBezTo>
                  <a:pt x="265" y="31"/>
                  <a:pt x="268" y="34"/>
                  <a:pt x="273" y="35"/>
                </a:cubicBezTo>
                <a:cubicBezTo>
                  <a:pt x="273" y="34"/>
                  <a:pt x="273" y="33"/>
                  <a:pt x="275" y="34"/>
                </a:cubicBezTo>
                <a:cubicBezTo>
                  <a:pt x="272" y="35"/>
                  <a:pt x="275" y="34"/>
                  <a:pt x="278" y="35"/>
                </a:cubicBezTo>
                <a:cubicBezTo>
                  <a:pt x="282" y="36"/>
                  <a:pt x="284" y="37"/>
                  <a:pt x="286" y="36"/>
                </a:cubicBezTo>
                <a:cubicBezTo>
                  <a:pt x="286" y="37"/>
                  <a:pt x="286" y="38"/>
                  <a:pt x="285" y="38"/>
                </a:cubicBezTo>
                <a:cubicBezTo>
                  <a:pt x="288" y="40"/>
                  <a:pt x="288" y="38"/>
                  <a:pt x="290" y="38"/>
                </a:cubicBezTo>
                <a:cubicBezTo>
                  <a:pt x="296" y="40"/>
                  <a:pt x="302" y="42"/>
                  <a:pt x="302" y="44"/>
                </a:cubicBezTo>
                <a:cubicBezTo>
                  <a:pt x="302" y="45"/>
                  <a:pt x="300" y="45"/>
                  <a:pt x="302" y="46"/>
                </a:cubicBezTo>
                <a:cubicBezTo>
                  <a:pt x="303" y="46"/>
                  <a:pt x="304" y="44"/>
                  <a:pt x="306" y="44"/>
                </a:cubicBezTo>
                <a:cubicBezTo>
                  <a:pt x="308" y="45"/>
                  <a:pt x="308" y="49"/>
                  <a:pt x="311" y="47"/>
                </a:cubicBezTo>
                <a:cubicBezTo>
                  <a:pt x="307" y="44"/>
                  <a:pt x="304" y="44"/>
                  <a:pt x="303" y="42"/>
                </a:cubicBezTo>
                <a:cubicBezTo>
                  <a:pt x="305" y="42"/>
                  <a:pt x="308" y="43"/>
                  <a:pt x="310" y="44"/>
                </a:cubicBezTo>
                <a:cubicBezTo>
                  <a:pt x="314" y="46"/>
                  <a:pt x="311" y="45"/>
                  <a:pt x="314" y="47"/>
                </a:cubicBezTo>
                <a:cubicBezTo>
                  <a:pt x="316" y="47"/>
                  <a:pt x="316" y="46"/>
                  <a:pt x="315" y="45"/>
                </a:cubicBezTo>
                <a:cubicBezTo>
                  <a:pt x="314" y="44"/>
                  <a:pt x="312" y="42"/>
                  <a:pt x="309" y="41"/>
                </a:cubicBezTo>
                <a:cubicBezTo>
                  <a:pt x="304" y="38"/>
                  <a:pt x="299" y="37"/>
                  <a:pt x="298" y="38"/>
                </a:cubicBezTo>
                <a:moveTo>
                  <a:pt x="334" y="74"/>
                </a:moveTo>
                <a:cubicBezTo>
                  <a:pt x="333" y="73"/>
                  <a:pt x="333" y="74"/>
                  <a:pt x="332" y="75"/>
                </a:cubicBezTo>
                <a:cubicBezTo>
                  <a:pt x="332" y="77"/>
                  <a:pt x="332" y="78"/>
                  <a:pt x="333" y="79"/>
                </a:cubicBezTo>
                <a:cubicBezTo>
                  <a:pt x="334" y="81"/>
                  <a:pt x="335" y="75"/>
                  <a:pt x="334" y="74"/>
                </a:cubicBezTo>
                <a:moveTo>
                  <a:pt x="323" y="115"/>
                </a:moveTo>
                <a:cubicBezTo>
                  <a:pt x="324" y="114"/>
                  <a:pt x="326" y="113"/>
                  <a:pt x="328" y="112"/>
                </a:cubicBezTo>
                <a:cubicBezTo>
                  <a:pt x="330" y="110"/>
                  <a:pt x="332" y="109"/>
                  <a:pt x="333" y="109"/>
                </a:cubicBezTo>
                <a:cubicBezTo>
                  <a:pt x="332" y="109"/>
                  <a:pt x="331" y="109"/>
                  <a:pt x="329" y="109"/>
                </a:cubicBezTo>
                <a:cubicBezTo>
                  <a:pt x="327" y="110"/>
                  <a:pt x="326" y="110"/>
                  <a:pt x="325" y="111"/>
                </a:cubicBezTo>
                <a:cubicBezTo>
                  <a:pt x="326" y="111"/>
                  <a:pt x="327" y="111"/>
                  <a:pt x="327" y="111"/>
                </a:cubicBezTo>
                <a:cubicBezTo>
                  <a:pt x="325" y="113"/>
                  <a:pt x="323" y="114"/>
                  <a:pt x="323" y="115"/>
                </a:cubicBezTo>
                <a:moveTo>
                  <a:pt x="312" y="114"/>
                </a:moveTo>
                <a:cubicBezTo>
                  <a:pt x="314" y="114"/>
                  <a:pt x="318" y="112"/>
                  <a:pt x="318" y="110"/>
                </a:cubicBezTo>
                <a:cubicBezTo>
                  <a:pt x="316" y="110"/>
                  <a:pt x="312" y="112"/>
                  <a:pt x="312" y="114"/>
                </a:cubicBezTo>
                <a:moveTo>
                  <a:pt x="308" y="112"/>
                </a:moveTo>
                <a:cubicBezTo>
                  <a:pt x="308" y="114"/>
                  <a:pt x="311" y="113"/>
                  <a:pt x="313" y="111"/>
                </a:cubicBezTo>
                <a:cubicBezTo>
                  <a:pt x="314" y="109"/>
                  <a:pt x="310" y="112"/>
                  <a:pt x="308" y="112"/>
                </a:cubicBezTo>
                <a:moveTo>
                  <a:pt x="295" y="80"/>
                </a:moveTo>
                <a:cubicBezTo>
                  <a:pt x="296" y="81"/>
                  <a:pt x="296" y="80"/>
                  <a:pt x="297" y="79"/>
                </a:cubicBezTo>
                <a:cubicBezTo>
                  <a:pt x="297" y="79"/>
                  <a:pt x="298" y="78"/>
                  <a:pt x="298" y="77"/>
                </a:cubicBezTo>
                <a:cubicBezTo>
                  <a:pt x="296" y="78"/>
                  <a:pt x="295" y="79"/>
                  <a:pt x="295" y="80"/>
                </a:cubicBezTo>
                <a:moveTo>
                  <a:pt x="292" y="77"/>
                </a:moveTo>
                <a:cubicBezTo>
                  <a:pt x="292" y="75"/>
                  <a:pt x="291" y="76"/>
                  <a:pt x="289" y="76"/>
                </a:cubicBezTo>
                <a:cubicBezTo>
                  <a:pt x="289" y="78"/>
                  <a:pt x="291" y="78"/>
                  <a:pt x="292" y="77"/>
                </a:cubicBezTo>
                <a:moveTo>
                  <a:pt x="283" y="83"/>
                </a:moveTo>
                <a:cubicBezTo>
                  <a:pt x="285" y="83"/>
                  <a:pt x="287" y="82"/>
                  <a:pt x="287" y="81"/>
                </a:cubicBezTo>
                <a:cubicBezTo>
                  <a:pt x="285" y="80"/>
                  <a:pt x="282" y="81"/>
                  <a:pt x="283" y="83"/>
                </a:cubicBezTo>
                <a:moveTo>
                  <a:pt x="276" y="114"/>
                </a:moveTo>
                <a:cubicBezTo>
                  <a:pt x="280" y="114"/>
                  <a:pt x="278" y="112"/>
                  <a:pt x="281" y="112"/>
                </a:cubicBezTo>
                <a:cubicBezTo>
                  <a:pt x="283" y="112"/>
                  <a:pt x="292" y="113"/>
                  <a:pt x="292" y="110"/>
                </a:cubicBezTo>
                <a:cubicBezTo>
                  <a:pt x="288" y="110"/>
                  <a:pt x="285" y="112"/>
                  <a:pt x="283" y="111"/>
                </a:cubicBezTo>
                <a:cubicBezTo>
                  <a:pt x="283" y="111"/>
                  <a:pt x="286" y="110"/>
                  <a:pt x="284" y="110"/>
                </a:cubicBezTo>
                <a:cubicBezTo>
                  <a:pt x="283" y="112"/>
                  <a:pt x="275" y="111"/>
                  <a:pt x="276" y="114"/>
                </a:cubicBezTo>
                <a:moveTo>
                  <a:pt x="272" y="84"/>
                </a:moveTo>
                <a:cubicBezTo>
                  <a:pt x="275" y="84"/>
                  <a:pt x="274" y="85"/>
                  <a:pt x="276" y="84"/>
                </a:cubicBezTo>
                <a:cubicBezTo>
                  <a:pt x="276" y="83"/>
                  <a:pt x="276" y="83"/>
                  <a:pt x="275" y="82"/>
                </a:cubicBezTo>
                <a:cubicBezTo>
                  <a:pt x="273" y="82"/>
                  <a:pt x="273" y="83"/>
                  <a:pt x="272" y="84"/>
                </a:cubicBezTo>
                <a:moveTo>
                  <a:pt x="246" y="117"/>
                </a:moveTo>
                <a:cubicBezTo>
                  <a:pt x="251" y="115"/>
                  <a:pt x="254" y="118"/>
                  <a:pt x="256" y="116"/>
                </a:cubicBezTo>
                <a:cubicBezTo>
                  <a:pt x="253" y="116"/>
                  <a:pt x="253" y="113"/>
                  <a:pt x="249" y="113"/>
                </a:cubicBezTo>
                <a:cubicBezTo>
                  <a:pt x="248" y="114"/>
                  <a:pt x="248" y="115"/>
                  <a:pt x="249" y="116"/>
                </a:cubicBezTo>
                <a:cubicBezTo>
                  <a:pt x="247" y="116"/>
                  <a:pt x="246" y="116"/>
                  <a:pt x="246" y="117"/>
                </a:cubicBezTo>
                <a:moveTo>
                  <a:pt x="236" y="112"/>
                </a:moveTo>
                <a:cubicBezTo>
                  <a:pt x="239" y="113"/>
                  <a:pt x="239" y="112"/>
                  <a:pt x="239" y="110"/>
                </a:cubicBezTo>
                <a:cubicBezTo>
                  <a:pt x="237" y="110"/>
                  <a:pt x="235" y="111"/>
                  <a:pt x="236" y="112"/>
                </a:cubicBezTo>
                <a:moveTo>
                  <a:pt x="183" y="108"/>
                </a:moveTo>
                <a:cubicBezTo>
                  <a:pt x="184" y="108"/>
                  <a:pt x="184" y="109"/>
                  <a:pt x="184" y="109"/>
                </a:cubicBezTo>
                <a:cubicBezTo>
                  <a:pt x="187" y="110"/>
                  <a:pt x="191" y="109"/>
                  <a:pt x="191" y="110"/>
                </a:cubicBezTo>
                <a:cubicBezTo>
                  <a:pt x="190" y="111"/>
                  <a:pt x="186" y="110"/>
                  <a:pt x="187" y="112"/>
                </a:cubicBezTo>
                <a:cubicBezTo>
                  <a:pt x="190" y="113"/>
                  <a:pt x="190" y="112"/>
                  <a:pt x="193" y="112"/>
                </a:cubicBezTo>
                <a:cubicBezTo>
                  <a:pt x="192" y="110"/>
                  <a:pt x="194" y="109"/>
                  <a:pt x="193" y="108"/>
                </a:cubicBezTo>
                <a:cubicBezTo>
                  <a:pt x="189" y="109"/>
                  <a:pt x="186" y="108"/>
                  <a:pt x="183" y="108"/>
                </a:cubicBezTo>
                <a:moveTo>
                  <a:pt x="129" y="106"/>
                </a:moveTo>
                <a:cubicBezTo>
                  <a:pt x="131" y="106"/>
                  <a:pt x="131" y="107"/>
                  <a:pt x="133" y="107"/>
                </a:cubicBezTo>
                <a:cubicBezTo>
                  <a:pt x="131" y="105"/>
                  <a:pt x="133" y="105"/>
                  <a:pt x="132" y="104"/>
                </a:cubicBezTo>
                <a:cubicBezTo>
                  <a:pt x="130" y="103"/>
                  <a:pt x="130" y="105"/>
                  <a:pt x="129" y="106"/>
                </a:cubicBezTo>
                <a:moveTo>
                  <a:pt x="117" y="104"/>
                </a:moveTo>
                <a:cubicBezTo>
                  <a:pt x="120" y="104"/>
                  <a:pt x="122" y="106"/>
                  <a:pt x="123" y="106"/>
                </a:cubicBezTo>
                <a:cubicBezTo>
                  <a:pt x="123" y="105"/>
                  <a:pt x="122" y="104"/>
                  <a:pt x="121" y="104"/>
                </a:cubicBezTo>
                <a:cubicBezTo>
                  <a:pt x="123" y="102"/>
                  <a:pt x="127" y="106"/>
                  <a:pt x="128" y="105"/>
                </a:cubicBezTo>
                <a:cubicBezTo>
                  <a:pt x="126" y="103"/>
                  <a:pt x="122" y="103"/>
                  <a:pt x="119" y="101"/>
                </a:cubicBezTo>
                <a:cubicBezTo>
                  <a:pt x="119" y="102"/>
                  <a:pt x="121" y="104"/>
                  <a:pt x="120" y="104"/>
                </a:cubicBezTo>
                <a:cubicBezTo>
                  <a:pt x="119" y="103"/>
                  <a:pt x="117" y="103"/>
                  <a:pt x="116" y="102"/>
                </a:cubicBezTo>
                <a:cubicBezTo>
                  <a:pt x="116" y="102"/>
                  <a:pt x="116" y="102"/>
                  <a:pt x="116" y="102"/>
                </a:cubicBezTo>
                <a:cubicBezTo>
                  <a:pt x="115" y="102"/>
                  <a:pt x="114" y="102"/>
                  <a:pt x="115" y="103"/>
                </a:cubicBezTo>
                <a:cubicBezTo>
                  <a:pt x="115" y="103"/>
                  <a:pt x="115" y="104"/>
                  <a:pt x="115" y="104"/>
                </a:cubicBezTo>
                <a:cubicBezTo>
                  <a:pt x="115" y="105"/>
                  <a:pt x="115" y="105"/>
                  <a:pt x="115" y="105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3"/>
                  <a:pt x="115" y="103"/>
                  <a:pt x="115" y="103"/>
                </a:cubicBezTo>
                <a:cubicBezTo>
                  <a:pt x="115" y="103"/>
                  <a:pt x="115" y="103"/>
                  <a:pt x="115" y="103"/>
                </a:cubicBezTo>
                <a:cubicBezTo>
                  <a:pt x="115" y="103"/>
                  <a:pt x="115" y="103"/>
                  <a:pt x="115" y="103"/>
                </a:cubicBezTo>
                <a:cubicBezTo>
                  <a:pt x="116" y="103"/>
                  <a:pt x="116" y="103"/>
                  <a:pt x="117" y="103"/>
                </a:cubicBezTo>
                <a:lnTo>
                  <a:pt x="117" y="104"/>
                </a:lnTo>
                <a:close/>
                <a:moveTo>
                  <a:pt x="80" y="234"/>
                </a:moveTo>
                <a:cubicBezTo>
                  <a:pt x="77" y="228"/>
                  <a:pt x="78" y="226"/>
                  <a:pt x="75" y="223"/>
                </a:cubicBezTo>
                <a:cubicBezTo>
                  <a:pt x="75" y="225"/>
                  <a:pt x="74" y="224"/>
                  <a:pt x="74" y="223"/>
                </a:cubicBezTo>
                <a:cubicBezTo>
                  <a:pt x="75" y="226"/>
                  <a:pt x="75" y="228"/>
                  <a:pt x="76" y="230"/>
                </a:cubicBezTo>
                <a:cubicBezTo>
                  <a:pt x="77" y="233"/>
                  <a:pt x="78" y="234"/>
                  <a:pt x="80" y="234"/>
                </a:cubicBezTo>
                <a:moveTo>
                  <a:pt x="83" y="237"/>
                </a:moveTo>
                <a:cubicBezTo>
                  <a:pt x="83" y="236"/>
                  <a:pt x="82" y="234"/>
                  <a:pt x="81" y="234"/>
                </a:cubicBezTo>
                <a:cubicBezTo>
                  <a:pt x="82" y="237"/>
                  <a:pt x="81" y="238"/>
                  <a:pt x="83" y="242"/>
                </a:cubicBezTo>
                <a:cubicBezTo>
                  <a:pt x="85" y="242"/>
                  <a:pt x="82" y="238"/>
                  <a:pt x="83" y="237"/>
                </a:cubicBezTo>
                <a:moveTo>
                  <a:pt x="94" y="255"/>
                </a:moveTo>
                <a:cubicBezTo>
                  <a:pt x="94" y="254"/>
                  <a:pt x="92" y="252"/>
                  <a:pt x="91" y="251"/>
                </a:cubicBezTo>
                <a:cubicBezTo>
                  <a:pt x="89" y="249"/>
                  <a:pt x="88" y="248"/>
                  <a:pt x="87" y="249"/>
                </a:cubicBezTo>
                <a:cubicBezTo>
                  <a:pt x="89" y="250"/>
                  <a:pt x="90" y="252"/>
                  <a:pt x="91" y="253"/>
                </a:cubicBezTo>
                <a:cubicBezTo>
                  <a:pt x="92" y="254"/>
                  <a:pt x="93" y="255"/>
                  <a:pt x="94" y="255"/>
                </a:cubicBezTo>
                <a:moveTo>
                  <a:pt x="129" y="254"/>
                </a:moveTo>
                <a:cubicBezTo>
                  <a:pt x="127" y="253"/>
                  <a:pt x="125" y="253"/>
                  <a:pt x="124" y="252"/>
                </a:cubicBezTo>
                <a:cubicBezTo>
                  <a:pt x="122" y="252"/>
                  <a:pt x="121" y="251"/>
                  <a:pt x="120" y="251"/>
                </a:cubicBezTo>
                <a:cubicBezTo>
                  <a:pt x="121" y="252"/>
                  <a:pt x="122" y="253"/>
                  <a:pt x="123" y="253"/>
                </a:cubicBezTo>
                <a:cubicBezTo>
                  <a:pt x="123" y="254"/>
                  <a:pt x="124" y="254"/>
                  <a:pt x="125" y="254"/>
                </a:cubicBezTo>
                <a:cubicBezTo>
                  <a:pt x="126" y="254"/>
                  <a:pt x="127" y="254"/>
                  <a:pt x="129" y="254"/>
                </a:cubicBezTo>
                <a:moveTo>
                  <a:pt x="126" y="275"/>
                </a:moveTo>
                <a:cubicBezTo>
                  <a:pt x="121" y="273"/>
                  <a:pt x="120" y="272"/>
                  <a:pt x="117" y="272"/>
                </a:cubicBezTo>
                <a:cubicBezTo>
                  <a:pt x="120" y="275"/>
                  <a:pt x="125" y="276"/>
                  <a:pt x="126" y="275"/>
                </a:cubicBezTo>
                <a:moveTo>
                  <a:pt x="200" y="265"/>
                </a:moveTo>
                <a:cubicBezTo>
                  <a:pt x="198" y="265"/>
                  <a:pt x="196" y="264"/>
                  <a:pt x="195" y="265"/>
                </a:cubicBezTo>
                <a:cubicBezTo>
                  <a:pt x="195" y="266"/>
                  <a:pt x="195" y="267"/>
                  <a:pt x="196" y="268"/>
                </a:cubicBezTo>
                <a:cubicBezTo>
                  <a:pt x="196" y="265"/>
                  <a:pt x="199" y="266"/>
                  <a:pt x="200" y="265"/>
                </a:cubicBezTo>
                <a:moveTo>
                  <a:pt x="204" y="268"/>
                </a:moveTo>
                <a:cubicBezTo>
                  <a:pt x="204" y="267"/>
                  <a:pt x="203" y="265"/>
                  <a:pt x="201" y="266"/>
                </a:cubicBezTo>
                <a:cubicBezTo>
                  <a:pt x="203" y="269"/>
                  <a:pt x="200" y="266"/>
                  <a:pt x="198" y="267"/>
                </a:cubicBezTo>
                <a:cubicBezTo>
                  <a:pt x="198" y="270"/>
                  <a:pt x="203" y="269"/>
                  <a:pt x="204" y="268"/>
                </a:cubicBezTo>
                <a:moveTo>
                  <a:pt x="206" y="278"/>
                </a:moveTo>
                <a:cubicBezTo>
                  <a:pt x="206" y="278"/>
                  <a:pt x="207" y="278"/>
                  <a:pt x="207" y="278"/>
                </a:cubicBezTo>
                <a:cubicBezTo>
                  <a:pt x="207" y="278"/>
                  <a:pt x="207" y="278"/>
                  <a:pt x="207" y="278"/>
                </a:cubicBezTo>
                <a:cubicBezTo>
                  <a:pt x="207" y="278"/>
                  <a:pt x="207" y="278"/>
                  <a:pt x="207" y="278"/>
                </a:cubicBezTo>
                <a:cubicBezTo>
                  <a:pt x="207" y="278"/>
                  <a:pt x="207" y="278"/>
                  <a:pt x="207" y="278"/>
                </a:cubicBezTo>
                <a:cubicBezTo>
                  <a:pt x="207" y="278"/>
                  <a:pt x="208" y="278"/>
                  <a:pt x="208" y="278"/>
                </a:cubicBezTo>
                <a:cubicBezTo>
                  <a:pt x="208" y="278"/>
                  <a:pt x="208" y="277"/>
                  <a:pt x="209" y="277"/>
                </a:cubicBezTo>
                <a:cubicBezTo>
                  <a:pt x="208" y="278"/>
                  <a:pt x="208" y="278"/>
                  <a:pt x="207" y="278"/>
                </a:cubicBezTo>
                <a:cubicBezTo>
                  <a:pt x="207" y="278"/>
                  <a:pt x="206" y="278"/>
                  <a:pt x="206" y="278"/>
                </a:cubicBezTo>
                <a:cubicBezTo>
                  <a:pt x="206" y="278"/>
                  <a:pt x="206" y="278"/>
                  <a:pt x="206" y="278"/>
                </a:cubicBezTo>
                <a:cubicBezTo>
                  <a:pt x="206" y="278"/>
                  <a:pt x="206" y="278"/>
                  <a:pt x="206" y="278"/>
                </a:cubicBezTo>
                <a:cubicBezTo>
                  <a:pt x="206" y="278"/>
                  <a:pt x="206" y="278"/>
                  <a:pt x="206" y="278"/>
                </a:cubicBezTo>
                <a:moveTo>
                  <a:pt x="204" y="286"/>
                </a:moveTo>
                <a:cubicBezTo>
                  <a:pt x="204" y="285"/>
                  <a:pt x="203" y="284"/>
                  <a:pt x="204" y="284"/>
                </a:cubicBezTo>
                <a:cubicBezTo>
                  <a:pt x="203" y="283"/>
                  <a:pt x="202" y="282"/>
                  <a:pt x="202" y="282"/>
                </a:cubicBezTo>
                <a:cubicBezTo>
                  <a:pt x="202" y="283"/>
                  <a:pt x="202" y="283"/>
                  <a:pt x="202" y="283"/>
                </a:cubicBezTo>
                <a:cubicBezTo>
                  <a:pt x="203" y="285"/>
                  <a:pt x="203" y="285"/>
                  <a:pt x="204" y="286"/>
                </a:cubicBezTo>
                <a:moveTo>
                  <a:pt x="200" y="284"/>
                </a:moveTo>
                <a:cubicBezTo>
                  <a:pt x="201" y="285"/>
                  <a:pt x="202" y="286"/>
                  <a:pt x="202" y="287"/>
                </a:cubicBezTo>
                <a:cubicBezTo>
                  <a:pt x="202" y="286"/>
                  <a:pt x="202" y="285"/>
                  <a:pt x="201" y="285"/>
                </a:cubicBezTo>
                <a:cubicBezTo>
                  <a:pt x="201" y="284"/>
                  <a:pt x="201" y="283"/>
                  <a:pt x="200" y="284"/>
                </a:cubicBezTo>
                <a:moveTo>
                  <a:pt x="204" y="295"/>
                </a:moveTo>
                <a:cubicBezTo>
                  <a:pt x="206" y="294"/>
                  <a:pt x="210" y="293"/>
                  <a:pt x="208" y="291"/>
                </a:cubicBezTo>
                <a:cubicBezTo>
                  <a:pt x="207" y="290"/>
                  <a:pt x="208" y="291"/>
                  <a:pt x="208" y="292"/>
                </a:cubicBezTo>
                <a:cubicBezTo>
                  <a:pt x="207" y="293"/>
                  <a:pt x="203" y="293"/>
                  <a:pt x="204" y="295"/>
                </a:cubicBezTo>
                <a:moveTo>
                  <a:pt x="178" y="294"/>
                </a:moveTo>
                <a:cubicBezTo>
                  <a:pt x="176" y="294"/>
                  <a:pt x="174" y="294"/>
                  <a:pt x="174" y="296"/>
                </a:cubicBezTo>
                <a:cubicBezTo>
                  <a:pt x="176" y="296"/>
                  <a:pt x="176" y="297"/>
                  <a:pt x="178" y="297"/>
                </a:cubicBezTo>
                <a:lnTo>
                  <a:pt x="178" y="294"/>
                </a:lnTo>
                <a:close/>
                <a:moveTo>
                  <a:pt x="182" y="290"/>
                </a:moveTo>
                <a:cubicBezTo>
                  <a:pt x="184" y="290"/>
                  <a:pt x="185" y="290"/>
                  <a:pt x="186" y="289"/>
                </a:cubicBezTo>
                <a:cubicBezTo>
                  <a:pt x="187" y="288"/>
                  <a:pt x="185" y="285"/>
                  <a:pt x="184" y="287"/>
                </a:cubicBezTo>
                <a:cubicBezTo>
                  <a:pt x="186" y="288"/>
                  <a:pt x="183" y="289"/>
                  <a:pt x="182" y="290"/>
                </a:cubicBezTo>
                <a:moveTo>
                  <a:pt x="169" y="288"/>
                </a:moveTo>
                <a:cubicBezTo>
                  <a:pt x="171" y="288"/>
                  <a:pt x="176" y="289"/>
                  <a:pt x="176" y="287"/>
                </a:cubicBezTo>
                <a:cubicBezTo>
                  <a:pt x="174" y="287"/>
                  <a:pt x="169" y="286"/>
                  <a:pt x="169" y="288"/>
                </a:cubicBezTo>
                <a:moveTo>
                  <a:pt x="169" y="289"/>
                </a:moveTo>
                <a:cubicBezTo>
                  <a:pt x="169" y="291"/>
                  <a:pt x="176" y="289"/>
                  <a:pt x="179" y="290"/>
                </a:cubicBezTo>
                <a:cubicBezTo>
                  <a:pt x="179" y="289"/>
                  <a:pt x="182" y="290"/>
                  <a:pt x="181" y="288"/>
                </a:cubicBezTo>
                <a:cubicBezTo>
                  <a:pt x="176" y="288"/>
                  <a:pt x="175" y="290"/>
                  <a:pt x="169" y="289"/>
                </a:cubicBezTo>
                <a:moveTo>
                  <a:pt x="241" y="27"/>
                </a:moveTo>
                <a:cubicBezTo>
                  <a:pt x="241" y="28"/>
                  <a:pt x="238" y="29"/>
                  <a:pt x="235" y="29"/>
                </a:cubicBezTo>
                <a:cubicBezTo>
                  <a:pt x="236" y="28"/>
                  <a:pt x="237" y="27"/>
                  <a:pt x="238" y="28"/>
                </a:cubicBezTo>
                <a:cubicBezTo>
                  <a:pt x="238" y="27"/>
                  <a:pt x="238" y="27"/>
                  <a:pt x="237" y="27"/>
                </a:cubicBezTo>
                <a:cubicBezTo>
                  <a:pt x="238" y="26"/>
                  <a:pt x="240" y="27"/>
                  <a:pt x="241" y="27"/>
                </a:cubicBezTo>
                <a:moveTo>
                  <a:pt x="381" y="510"/>
                </a:moveTo>
                <a:cubicBezTo>
                  <a:pt x="380" y="509"/>
                  <a:pt x="380" y="508"/>
                  <a:pt x="380" y="506"/>
                </a:cubicBezTo>
                <a:cubicBezTo>
                  <a:pt x="380" y="504"/>
                  <a:pt x="380" y="502"/>
                  <a:pt x="379" y="500"/>
                </a:cubicBezTo>
                <a:cubicBezTo>
                  <a:pt x="380" y="500"/>
                  <a:pt x="380" y="501"/>
                  <a:pt x="380" y="501"/>
                </a:cubicBezTo>
                <a:cubicBezTo>
                  <a:pt x="381" y="502"/>
                  <a:pt x="381" y="503"/>
                  <a:pt x="381" y="504"/>
                </a:cubicBezTo>
                <a:cubicBezTo>
                  <a:pt x="381" y="505"/>
                  <a:pt x="381" y="506"/>
                  <a:pt x="381" y="507"/>
                </a:cubicBezTo>
                <a:cubicBezTo>
                  <a:pt x="381" y="508"/>
                  <a:pt x="381" y="509"/>
                  <a:pt x="381" y="510"/>
                </a:cubicBezTo>
                <a:moveTo>
                  <a:pt x="115" y="118"/>
                </a:moveTo>
                <a:cubicBezTo>
                  <a:pt x="116" y="121"/>
                  <a:pt x="116" y="127"/>
                  <a:pt x="114" y="129"/>
                </a:cubicBezTo>
                <a:cubicBezTo>
                  <a:pt x="112" y="128"/>
                  <a:pt x="114" y="128"/>
                  <a:pt x="115" y="127"/>
                </a:cubicBezTo>
                <a:cubicBezTo>
                  <a:pt x="114" y="124"/>
                  <a:pt x="115" y="120"/>
                  <a:pt x="115" y="118"/>
                </a:cubicBezTo>
                <a:moveTo>
                  <a:pt x="130" y="233"/>
                </a:moveTo>
                <a:cubicBezTo>
                  <a:pt x="133" y="234"/>
                  <a:pt x="136" y="236"/>
                  <a:pt x="140" y="237"/>
                </a:cubicBezTo>
                <a:cubicBezTo>
                  <a:pt x="137" y="237"/>
                  <a:pt x="132" y="235"/>
                  <a:pt x="130" y="233"/>
                </a:cubicBezTo>
                <a:moveTo>
                  <a:pt x="297" y="484"/>
                </a:moveTo>
                <a:cubicBezTo>
                  <a:pt x="296" y="486"/>
                  <a:pt x="294" y="485"/>
                  <a:pt x="293" y="485"/>
                </a:cubicBezTo>
                <a:cubicBezTo>
                  <a:pt x="292" y="485"/>
                  <a:pt x="291" y="485"/>
                  <a:pt x="290" y="484"/>
                </a:cubicBezTo>
                <a:cubicBezTo>
                  <a:pt x="289" y="484"/>
                  <a:pt x="288" y="484"/>
                  <a:pt x="287" y="484"/>
                </a:cubicBezTo>
                <a:cubicBezTo>
                  <a:pt x="284" y="483"/>
                  <a:pt x="280" y="484"/>
                  <a:pt x="279" y="481"/>
                </a:cubicBezTo>
                <a:cubicBezTo>
                  <a:pt x="283" y="483"/>
                  <a:pt x="286" y="483"/>
                  <a:pt x="290" y="483"/>
                </a:cubicBezTo>
                <a:cubicBezTo>
                  <a:pt x="291" y="484"/>
                  <a:pt x="292" y="484"/>
                  <a:pt x="294" y="484"/>
                </a:cubicBezTo>
                <a:cubicBezTo>
                  <a:pt x="294" y="484"/>
                  <a:pt x="296" y="484"/>
                  <a:pt x="297" y="484"/>
                </a:cubicBezTo>
                <a:moveTo>
                  <a:pt x="349" y="527"/>
                </a:moveTo>
                <a:cubicBezTo>
                  <a:pt x="350" y="526"/>
                  <a:pt x="350" y="525"/>
                  <a:pt x="352" y="524"/>
                </a:cubicBezTo>
                <a:cubicBezTo>
                  <a:pt x="353" y="525"/>
                  <a:pt x="355" y="526"/>
                  <a:pt x="356" y="528"/>
                </a:cubicBezTo>
                <a:cubicBezTo>
                  <a:pt x="353" y="529"/>
                  <a:pt x="350" y="529"/>
                  <a:pt x="349" y="527"/>
                </a:cubicBezTo>
                <a:moveTo>
                  <a:pt x="312" y="491"/>
                </a:moveTo>
                <a:cubicBezTo>
                  <a:pt x="310" y="492"/>
                  <a:pt x="305" y="489"/>
                  <a:pt x="301" y="488"/>
                </a:cubicBezTo>
                <a:cubicBezTo>
                  <a:pt x="304" y="487"/>
                  <a:pt x="309" y="490"/>
                  <a:pt x="312" y="491"/>
                </a:cubicBezTo>
                <a:moveTo>
                  <a:pt x="234" y="476"/>
                </a:moveTo>
                <a:cubicBezTo>
                  <a:pt x="240" y="476"/>
                  <a:pt x="246" y="477"/>
                  <a:pt x="251" y="477"/>
                </a:cubicBezTo>
                <a:cubicBezTo>
                  <a:pt x="241" y="479"/>
                  <a:pt x="234" y="475"/>
                  <a:pt x="221" y="475"/>
                </a:cubicBezTo>
                <a:cubicBezTo>
                  <a:pt x="219" y="474"/>
                  <a:pt x="231" y="475"/>
                  <a:pt x="234" y="476"/>
                </a:cubicBezTo>
                <a:moveTo>
                  <a:pt x="343" y="526"/>
                </a:moveTo>
                <a:cubicBezTo>
                  <a:pt x="344" y="526"/>
                  <a:pt x="344" y="525"/>
                  <a:pt x="345" y="525"/>
                </a:cubicBezTo>
                <a:cubicBezTo>
                  <a:pt x="348" y="524"/>
                  <a:pt x="348" y="524"/>
                  <a:pt x="348" y="524"/>
                </a:cubicBezTo>
                <a:cubicBezTo>
                  <a:pt x="349" y="523"/>
                  <a:pt x="350" y="523"/>
                  <a:pt x="351" y="522"/>
                </a:cubicBezTo>
                <a:cubicBezTo>
                  <a:pt x="350" y="523"/>
                  <a:pt x="347" y="525"/>
                  <a:pt x="346" y="526"/>
                </a:cubicBezTo>
                <a:cubicBezTo>
                  <a:pt x="344" y="527"/>
                  <a:pt x="343" y="527"/>
                  <a:pt x="343" y="526"/>
                </a:cubicBezTo>
                <a:moveTo>
                  <a:pt x="318" y="531"/>
                </a:moveTo>
                <a:cubicBezTo>
                  <a:pt x="319" y="530"/>
                  <a:pt x="321" y="530"/>
                  <a:pt x="324" y="530"/>
                </a:cubicBezTo>
                <a:cubicBezTo>
                  <a:pt x="323" y="532"/>
                  <a:pt x="321" y="532"/>
                  <a:pt x="318" y="531"/>
                </a:cubicBezTo>
                <a:moveTo>
                  <a:pt x="333" y="529"/>
                </a:moveTo>
                <a:cubicBezTo>
                  <a:pt x="336" y="527"/>
                  <a:pt x="338" y="528"/>
                  <a:pt x="342" y="528"/>
                </a:cubicBezTo>
                <a:cubicBezTo>
                  <a:pt x="341" y="529"/>
                  <a:pt x="338" y="530"/>
                  <a:pt x="335" y="530"/>
                </a:cubicBezTo>
                <a:cubicBezTo>
                  <a:pt x="335" y="529"/>
                  <a:pt x="334" y="529"/>
                  <a:pt x="333" y="529"/>
                </a:cubicBezTo>
                <a:moveTo>
                  <a:pt x="345" y="470"/>
                </a:moveTo>
                <a:cubicBezTo>
                  <a:pt x="341" y="468"/>
                  <a:pt x="341" y="470"/>
                  <a:pt x="338" y="468"/>
                </a:cubicBezTo>
                <a:cubicBezTo>
                  <a:pt x="337" y="464"/>
                  <a:pt x="332" y="466"/>
                  <a:pt x="330" y="464"/>
                </a:cubicBezTo>
                <a:cubicBezTo>
                  <a:pt x="331" y="464"/>
                  <a:pt x="331" y="464"/>
                  <a:pt x="332" y="463"/>
                </a:cubicBezTo>
                <a:cubicBezTo>
                  <a:pt x="333" y="464"/>
                  <a:pt x="338" y="465"/>
                  <a:pt x="338" y="466"/>
                </a:cubicBezTo>
                <a:cubicBezTo>
                  <a:pt x="340" y="467"/>
                  <a:pt x="346" y="468"/>
                  <a:pt x="345" y="470"/>
                </a:cubicBezTo>
                <a:moveTo>
                  <a:pt x="65" y="9"/>
                </a:moveTo>
                <a:cubicBezTo>
                  <a:pt x="68" y="6"/>
                  <a:pt x="72" y="3"/>
                  <a:pt x="76" y="2"/>
                </a:cubicBezTo>
                <a:cubicBezTo>
                  <a:pt x="80" y="0"/>
                  <a:pt x="85" y="0"/>
                  <a:pt x="90" y="1"/>
                </a:cubicBezTo>
                <a:cubicBezTo>
                  <a:pt x="88" y="1"/>
                  <a:pt x="86" y="1"/>
                  <a:pt x="85" y="1"/>
                </a:cubicBezTo>
                <a:cubicBezTo>
                  <a:pt x="84" y="1"/>
                  <a:pt x="83" y="1"/>
                  <a:pt x="82" y="2"/>
                </a:cubicBezTo>
                <a:cubicBezTo>
                  <a:pt x="81" y="2"/>
                  <a:pt x="80" y="2"/>
                  <a:pt x="79" y="2"/>
                </a:cubicBezTo>
                <a:cubicBezTo>
                  <a:pt x="75" y="3"/>
                  <a:pt x="71" y="5"/>
                  <a:pt x="68" y="8"/>
                </a:cubicBezTo>
                <a:cubicBezTo>
                  <a:pt x="66" y="9"/>
                  <a:pt x="65" y="9"/>
                  <a:pt x="65" y="9"/>
                </a:cubicBezTo>
                <a:moveTo>
                  <a:pt x="212" y="72"/>
                </a:moveTo>
                <a:cubicBezTo>
                  <a:pt x="218" y="72"/>
                  <a:pt x="218" y="72"/>
                  <a:pt x="218" y="72"/>
                </a:cubicBezTo>
                <a:cubicBezTo>
                  <a:pt x="218" y="73"/>
                  <a:pt x="211" y="74"/>
                  <a:pt x="212" y="72"/>
                </a:cubicBezTo>
                <a:moveTo>
                  <a:pt x="80" y="198"/>
                </a:moveTo>
                <a:cubicBezTo>
                  <a:pt x="81" y="198"/>
                  <a:pt x="82" y="202"/>
                  <a:pt x="82" y="204"/>
                </a:cubicBezTo>
                <a:cubicBezTo>
                  <a:pt x="82" y="205"/>
                  <a:pt x="81" y="209"/>
                  <a:pt x="80" y="208"/>
                </a:cubicBezTo>
                <a:cubicBezTo>
                  <a:pt x="81" y="204"/>
                  <a:pt x="80" y="203"/>
                  <a:pt x="80" y="198"/>
                </a:cubicBezTo>
                <a:moveTo>
                  <a:pt x="255" y="73"/>
                </a:moveTo>
                <a:cubicBezTo>
                  <a:pt x="257" y="74"/>
                  <a:pt x="261" y="73"/>
                  <a:pt x="265" y="73"/>
                </a:cubicBezTo>
                <a:cubicBezTo>
                  <a:pt x="268" y="73"/>
                  <a:pt x="272" y="71"/>
                  <a:pt x="273" y="73"/>
                </a:cubicBezTo>
                <a:cubicBezTo>
                  <a:pt x="268" y="73"/>
                  <a:pt x="257" y="76"/>
                  <a:pt x="255" y="73"/>
                </a:cubicBezTo>
                <a:moveTo>
                  <a:pt x="187" y="62"/>
                </a:moveTo>
                <a:cubicBezTo>
                  <a:pt x="191" y="64"/>
                  <a:pt x="180" y="63"/>
                  <a:pt x="179" y="64"/>
                </a:cubicBezTo>
                <a:cubicBezTo>
                  <a:pt x="179" y="63"/>
                  <a:pt x="177" y="63"/>
                  <a:pt x="176" y="63"/>
                </a:cubicBezTo>
                <a:cubicBezTo>
                  <a:pt x="177" y="60"/>
                  <a:pt x="186" y="63"/>
                  <a:pt x="187" y="62"/>
                </a:cubicBezTo>
                <a:moveTo>
                  <a:pt x="298" y="72"/>
                </a:moveTo>
                <a:cubicBezTo>
                  <a:pt x="298" y="72"/>
                  <a:pt x="298" y="72"/>
                  <a:pt x="299" y="72"/>
                </a:cubicBezTo>
                <a:cubicBezTo>
                  <a:pt x="299" y="72"/>
                  <a:pt x="299" y="72"/>
                  <a:pt x="299" y="72"/>
                </a:cubicBezTo>
                <a:cubicBezTo>
                  <a:pt x="299" y="72"/>
                  <a:pt x="299" y="72"/>
                  <a:pt x="299" y="73"/>
                </a:cubicBezTo>
                <a:cubicBezTo>
                  <a:pt x="300" y="73"/>
                  <a:pt x="300" y="73"/>
                  <a:pt x="300" y="73"/>
                </a:cubicBezTo>
                <a:cubicBezTo>
                  <a:pt x="300" y="73"/>
                  <a:pt x="300" y="73"/>
                  <a:pt x="300" y="73"/>
                </a:cubicBezTo>
                <a:cubicBezTo>
                  <a:pt x="299" y="73"/>
                  <a:pt x="299" y="73"/>
                  <a:pt x="299" y="73"/>
                </a:cubicBezTo>
                <a:cubicBezTo>
                  <a:pt x="299" y="73"/>
                  <a:pt x="299" y="72"/>
                  <a:pt x="298" y="72"/>
                </a:cubicBezTo>
                <a:moveTo>
                  <a:pt x="249" y="78"/>
                </a:moveTo>
                <a:cubicBezTo>
                  <a:pt x="249" y="77"/>
                  <a:pt x="254" y="79"/>
                  <a:pt x="254" y="77"/>
                </a:cubicBezTo>
                <a:cubicBezTo>
                  <a:pt x="254" y="78"/>
                  <a:pt x="260" y="76"/>
                  <a:pt x="260" y="79"/>
                </a:cubicBezTo>
                <a:cubicBezTo>
                  <a:pt x="256" y="79"/>
                  <a:pt x="254" y="78"/>
                  <a:pt x="249" y="78"/>
                </a:cubicBezTo>
                <a:moveTo>
                  <a:pt x="220" y="77"/>
                </a:moveTo>
                <a:cubicBezTo>
                  <a:pt x="225" y="77"/>
                  <a:pt x="225" y="79"/>
                  <a:pt x="228" y="80"/>
                </a:cubicBezTo>
                <a:cubicBezTo>
                  <a:pt x="228" y="80"/>
                  <a:pt x="219" y="80"/>
                  <a:pt x="220" y="77"/>
                </a:cubicBezTo>
                <a:moveTo>
                  <a:pt x="252" y="81"/>
                </a:moveTo>
                <a:cubicBezTo>
                  <a:pt x="255" y="81"/>
                  <a:pt x="258" y="80"/>
                  <a:pt x="258" y="82"/>
                </a:cubicBezTo>
                <a:cubicBezTo>
                  <a:pt x="257" y="81"/>
                  <a:pt x="252" y="83"/>
                  <a:pt x="252" y="81"/>
                </a:cubicBezTo>
                <a:moveTo>
                  <a:pt x="263" y="82"/>
                </a:moveTo>
                <a:cubicBezTo>
                  <a:pt x="264" y="80"/>
                  <a:pt x="260" y="81"/>
                  <a:pt x="261" y="79"/>
                </a:cubicBezTo>
                <a:cubicBezTo>
                  <a:pt x="263" y="79"/>
                  <a:pt x="264" y="81"/>
                  <a:pt x="267" y="81"/>
                </a:cubicBezTo>
                <a:cubicBezTo>
                  <a:pt x="267" y="82"/>
                  <a:pt x="265" y="82"/>
                  <a:pt x="263" y="82"/>
                </a:cubicBezTo>
                <a:moveTo>
                  <a:pt x="38" y="65"/>
                </a:moveTo>
                <a:cubicBezTo>
                  <a:pt x="38" y="64"/>
                  <a:pt x="38" y="62"/>
                  <a:pt x="38" y="60"/>
                </a:cubicBezTo>
                <a:cubicBezTo>
                  <a:pt x="39" y="57"/>
                  <a:pt x="40" y="54"/>
                  <a:pt x="41" y="52"/>
                </a:cubicBezTo>
                <a:cubicBezTo>
                  <a:pt x="44" y="40"/>
                  <a:pt x="48" y="31"/>
                  <a:pt x="54" y="22"/>
                </a:cubicBezTo>
                <a:cubicBezTo>
                  <a:pt x="55" y="20"/>
                  <a:pt x="56" y="19"/>
                  <a:pt x="57" y="18"/>
                </a:cubicBezTo>
                <a:cubicBezTo>
                  <a:pt x="57" y="17"/>
                  <a:pt x="58" y="15"/>
                  <a:pt x="59" y="14"/>
                </a:cubicBezTo>
                <a:cubicBezTo>
                  <a:pt x="61" y="12"/>
                  <a:pt x="62" y="11"/>
                  <a:pt x="64" y="11"/>
                </a:cubicBezTo>
                <a:cubicBezTo>
                  <a:pt x="60" y="14"/>
                  <a:pt x="56" y="18"/>
                  <a:pt x="54" y="23"/>
                </a:cubicBezTo>
                <a:cubicBezTo>
                  <a:pt x="51" y="28"/>
                  <a:pt x="49" y="34"/>
                  <a:pt x="47" y="39"/>
                </a:cubicBezTo>
                <a:cubicBezTo>
                  <a:pt x="46" y="41"/>
                  <a:pt x="45" y="43"/>
                  <a:pt x="44" y="45"/>
                </a:cubicBezTo>
                <a:cubicBezTo>
                  <a:pt x="44" y="47"/>
                  <a:pt x="43" y="49"/>
                  <a:pt x="42" y="52"/>
                </a:cubicBezTo>
                <a:cubicBezTo>
                  <a:pt x="41" y="54"/>
                  <a:pt x="40" y="56"/>
                  <a:pt x="40" y="59"/>
                </a:cubicBezTo>
                <a:cubicBezTo>
                  <a:pt x="39" y="61"/>
                  <a:pt x="39" y="63"/>
                  <a:pt x="38" y="65"/>
                </a:cubicBezTo>
                <a:moveTo>
                  <a:pt x="112" y="5"/>
                </a:moveTo>
                <a:cubicBezTo>
                  <a:pt x="113" y="5"/>
                  <a:pt x="113" y="5"/>
                  <a:pt x="115" y="5"/>
                </a:cubicBezTo>
                <a:cubicBezTo>
                  <a:pt x="116" y="5"/>
                  <a:pt x="117" y="5"/>
                  <a:pt x="118" y="5"/>
                </a:cubicBezTo>
                <a:cubicBezTo>
                  <a:pt x="119" y="5"/>
                  <a:pt x="121" y="5"/>
                  <a:pt x="122" y="6"/>
                </a:cubicBezTo>
                <a:cubicBezTo>
                  <a:pt x="121" y="7"/>
                  <a:pt x="120" y="7"/>
                  <a:pt x="118" y="6"/>
                </a:cubicBezTo>
                <a:cubicBezTo>
                  <a:pt x="118" y="6"/>
                  <a:pt x="117" y="6"/>
                  <a:pt x="117" y="6"/>
                </a:cubicBezTo>
                <a:cubicBezTo>
                  <a:pt x="116" y="6"/>
                  <a:pt x="116" y="6"/>
                  <a:pt x="116" y="6"/>
                </a:cubicBezTo>
                <a:cubicBezTo>
                  <a:pt x="115" y="6"/>
                  <a:pt x="115" y="6"/>
                  <a:pt x="115" y="6"/>
                </a:cubicBezTo>
                <a:cubicBezTo>
                  <a:pt x="114" y="5"/>
                  <a:pt x="113" y="5"/>
                  <a:pt x="112" y="5"/>
                </a:cubicBezTo>
                <a:moveTo>
                  <a:pt x="168" y="9"/>
                </a:moveTo>
                <a:cubicBezTo>
                  <a:pt x="169" y="8"/>
                  <a:pt x="172" y="8"/>
                  <a:pt x="174" y="8"/>
                </a:cubicBezTo>
                <a:cubicBezTo>
                  <a:pt x="175" y="10"/>
                  <a:pt x="170" y="9"/>
                  <a:pt x="168" y="9"/>
                </a:cubicBezTo>
                <a:moveTo>
                  <a:pt x="124" y="7"/>
                </a:moveTo>
                <a:cubicBezTo>
                  <a:pt x="124" y="4"/>
                  <a:pt x="134" y="6"/>
                  <a:pt x="136" y="7"/>
                </a:cubicBezTo>
                <a:cubicBezTo>
                  <a:pt x="134" y="8"/>
                  <a:pt x="128" y="6"/>
                  <a:pt x="124" y="7"/>
                </a:cubicBezTo>
                <a:moveTo>
                  <a:pt x="28" y="139"/>
                </a:moveTo>
                <a:cubicBezTo>
                  <a:pt x="27" y="136"/>
                  <a:pt x="28" y="134"/>
                  <a:pt x="29" y="129"/>
                </a:cubicBezTo>
                <a:cubicBezTo>
                  <a:pt x="30" y="131"/>
                  <a:pt x="28" y="136"/>
                  <a:pt x="28" y="139"/>
                </a:cubicBezTo>
                <a:moveTo>
                  <a:pt x="25" y="218"/>
                </a:moveTo>
                <a:cubicBezTo>
                  <a:pt x="23" y="216"/>
                  <a:pt x="25" y="214"/>
                  <a:pt x="25" y="212"/>
                </a:cubicBezTo>
                <a:cubicBezTo>
                  <a:pt x="25" y="203"/>
                  <a:pt x="25" y="191"/>
                  <a:pt x="25" y="183"/>
                </a:cubicBezTo>
                <a:cubicBezTo>
                  <a:pt x="28" y="185"/>
                  <a:pt x="26" y="190"/>
                  <a:pt x="26" y="192"/>
                </a:cubicBezTo>
                <a:cubicBezTo>
                  <a:pt x="26" y="199"/>
                  <a:pt x="26" y="206"/>
                  <a:pt x="25" y="218"/>
                </a:cubicBezTo>
                <a:moveTo>
                  <a:pt x="35" y="78"/>
                </a:moveTo>
                <a:cubicBezTo>
                  <a:pt x="35" y="77"/>
                  <a:pt x="35" y="74"/>
                  <a:pt x="36" y="71"/>
                </a:cubicBezTo>
                <a:cubicBezTo>
                  <a:pt x="36" y="68"/>
                  <a:pt x="37" y="66"/>
                  <a:pt x="38" y="67"/>
                </a:cubicBezTo>
                <a:cubicBezTo>
                  <a:pt x="36" y="70"/>
                  <a:pt x="37" y="73"/>
                  <a:pt x="35" y="78"/>
                </a:cubicBezTo>
                <a:moveTo>
                  <a:pt x="29" y="128"/>
                </a:moveTo>
                <a:cubicBezTo>
                  <a:pt x="28" y="127"/>
                  <a:pt x="28" y="123"/>
                  <a:pt x="29" y="122"/>
                </a:cubicBezTo>
                <a:cubicBezTo>
                  <a:pt x="31" y="122"/>
                  <a:pt x="29" y="126"/>
                  <a:pt x="29" y="128"/>
                </a:cubicBezTo>
                <a:moveTo>
                  <a:pt x="99" y="58"/>
                </a:moveTo>
                <a:cubicBezTo>
                  <a:pt x="102" y="57"/>
                  <a:pt x="113" y="61"/>
                  <a:pt x="119" y="61"/>
                </a:cubicBezTo>
                <a:cubicBezTo>
                  <a:pt x="116" y="62"/>
                  <a:pt x="105" y="59"/>
                  <a:pt x="99" y="58"/>
                </a:cubicBezTo>
                <a:moveTo>
                  <a:pt x="83" y="423"/>
                </a:moveTo>
                <a:cubicBezTo>
                  <a:pt x="82" y="422"/>
                  <a:pt x="83" y="418"/>
                  <a:pt x="82" y="416"/>
                </a:cubicBezTo>
                <a:cubicBezTo>
                  <a:pt x="81" y="416"/>
                  <a:pt x="81" y="417"/>
                  <a:pt x="80" y="419"/>
                </a:cubicBezTo>
                <a:cubicBezTo>
                  <a:pt x="78" y="417"/>
                  <a:pt x="82" y="416"/>
                  <a:pt x="81" y="413"/>
                </a:cubicBezTo>
                <a:cubicBezTo>
                  <a:pt x="82" y="415"/>
                  <a:pt x="84" y="420"/>
                  <a:pt x="83" y="423"/>
                </a:cubicBezTo>
                <a:moveTo>
                  <a:pt x="81" y="458"/>
                </a:moveTo>
                <a:cubicBezTo>
                  <a:pt x="77" y="459"/>
                  <a:pt x="80" y="451"/>
                  <a:pt x="80" y="447"/>
                </a:cubicBezTo>
                <a:cubicBezTo>
                  <a:pt x="82" y="447"/>
                  <a:pt x="80" y="455"/>
                  <a:pt x="81" y="458"/>
                </a:cubicBezTo>
                <a:moveTo>
                  <a:pt x="75" y="413"/>
                </a:moveTo>
                <a:cubicBezTo>
                  <a:pt x="75" y="408"/>
                  <a:pt x="76" y="404"/>
                  <a:pt x="77" y="404"/>
                </a:cubicBezTo>
                <a:cubicBezTo>
                  <a:pt x="76" y="405"/>
                  <a:pt x="78" y="414"/>
                  <a:pt x="75" y="413"/>
                </a:cubicBezTo>
                <a:moveTo>
                  <a:pt x="76" y="447"/>
                </a:moveTo>
                <a:cubicBezTo>
                  <a:pt x="74" y="445"/>
                  <a:pt x="76" y="438"/>
                  <a:pt x="77" y="436"/>
                </a:cubicBezTo>
                <a:cubicBezTo>
                  <a:pt x="77" y="432"/>
                  <a:pt x="76" y="432"/>
                  <a:pt x="77" y="429"/>
                </a:cubicBezTo>
                <a:cubicBezTo>
                  <a:pt x="79" y="433"/>
                  <a:pt x="76" y="442"/>
                  <a:pt x="76" y="447"/>
                </a:cubicBezTo>
                <a:moveTo>
                  <a:pt x="80" y="413"/>
                </a:moveTo>
                <a:cubicBezTo>
                  <a:pt x="79" y="412"/>
                  <a:pt x="80" y="409"/>
                  <a:pt x="80" y="406"/>
                </a:cubicBezTo>
                <a:cubicBezTo>
                  <a:pt x="80" y="405"/>
                  <a:pt x="79" y="405"/>
                  <a:pt x="79" y="405"/>
                </a:cubicBezTo>
                <a:cubicBezTo>
                  <a:pt x="78" y="403"/>
                  <a:pt x="79" y="402"/>
                  <a:pt x="79" y="401"/>
                </a:cubicBezTo>
                <a:cubicBezTo>
                  <a:pt x="79" y="399"/>
                  <a:pt x="77" y="397"/>
                  <a:pt x="78" y="392"/>
                </a:cubicBezTo>
                <a:cubicBezTo>
                  <a:pt x="80" y="390"/>
                  <a:pt x="79" y="395"/>
                  <a:pt x="79" y="398"/>
                </a:cubicBezTo>
                <a:cubicBezTo>
                  <a:pt x="81" y="397"/>
                  <a:pt x="81" y="401"/>
                  <a:pt x="82" y="396"/>
                </a:cubicBezTo>
                <a:cubicBezTo>
                  <a:pt x="84" y="398"/>
                  <a:pt x="81" y="399"/>
                  <a:pt x="81" y="400"/>
                </a:cubicBezTo>
                <a:cubicBezTo>
                  <a:pt x="81" y="402"/>
                  <a:pt x="82" y="401"/>
                  <a:pt x="82" y="402"/>
                </a:cubicBezTo>
                <a:cubicBezTo>
                  <a:pt x="83" y="404"/>
                  <a:pt x="81" y="408"/>
                  <a:pt x="81" y="412"/>
                </a:cubicBezTo>
                <a:cubicBezTo>
                  <a:pt x="81" y="412"/>
                  <a:pt x="80" y="412"/>
                  <a:pt x="80" y="413"/>
                </a:cubicBezTo>
                <a:moveTo>
                  <a:pt x="83" y="335"/>
                </a:moveTo>
                <a:cubicBezTo>
                  <a:pt x="84" y="328"/>
                  <a:pt x="82" y="325"/>
                  <a:pt x="83" y="318"/>
                </a:cubicBezTo>
                <a:cubicBezTo>
                  <a:pt x="84" y="319"/>
                  <a:pt x="84" y="316"/>
                  <a:pt x="85" y="314"/>
                </a:cubicBezTo>
                <a:cubicBezTo>
                  <a:pt x="87" y="319"/>
                  <a:pt x="86" y="327"/>
                  <a:pt x="84" y="331"/>
                </a:cubicBezTo>
                <a:cubicBezTo>
                  <a:pt x="86" y="332"/>
                  <a:pt x="86" y="330"/>
                  <a:pt x="87" y="333"/>
                </a:cubicBezTo>
                <a:cubicBezTo>
                  <a:pt x="87" y="327"/>
                  <a:pt x="88" y="311"/>
                  <a:pt x="91" y="312"/>
                </a:cubicBezTo>
                <a:cubicBezTo>
                  <a:pt x="91" y="318"/>
                  <a:pt x="89" y="319"/>
                  <a:pt x="89" y="324"/>
                </a:cubicBezTo>
                <a:cubicBezTo>
                  <a:pt x="88" y="326"/>
                  <a:pt x="90" y="330"/>
                  <a:pt x="90" y="327"/>
                </a:cubicBezTo>
                <a:cubicBezTo>
                  <a:pt x="91" y="331"/>
                  <a:pt x="91" y="337"/>
                  <a:pt x="90" y="342"/>
                </a:cubicBezTo>
                <a:cubicBezTo>
                  <a:pt x="89" y="348"/>
                  <a:pt x="89" y="353"/>
                  <a:pt x="89" y="357"/>
                </a:cubicBezTo>
                <a:cubicBezTo>
                  <a:pt x="87" y="354"/>
                  <a:pt x="88" y="347"/>
                  <a:pt x="88" y="344"/>
                </a:cubicBezTo>
                <a:cubicBezTo>
                  <a:pt x="86" y="342"/>
                  <a:pt x="85" y="348"/>
                  <a:pt x="86" y="349"/>
                </a:cubicBezTo>
                <a:cubicBezTo>
                  <a:pt x="84" y="353"/>
                  <a:pt x="85" y="343"/>
                  <a:pt x="86" y="340"/>
                </a:cubicBezTo>
                <a:cubicBezTo>
                  <a:pt x="87" y="338"/>
                  <a:pt x="87" y="342"/>
                  <a:pt x="88" y="343"/>
                </a:cubicBezTo>
                <a:cubicBezTo>
                  <a:pt x="88" y="337"/>
                  <a:pt x="89" y="336"/>
                  <a:pt x="89" y="331"/>
                </a:cubicBezTo>
                <a:cubicBezTo>
                  <a:pt x="87" y="329"/>
                  <a:pt x="88" y="335"/>
                  <a:pt x="88" y="336"/>
                </a:cubicBezTo>
                <a:cubicBezTo>
                  <a:pt x="87" y="336"/>
                  <a:pt x="87" y="333"/>
                  <a:pt x="86" y="334"/>
                </a:cubicBezTo>
                <a:cubicBezTo>
                  <a:pt x="86" y="334"/>
                  <a:pt x="86" y="339"/>
                  <a:pt x="85" y="337"/>
                </a:cubicBezTo>
                <a:cubicBezTo>
                  <a:pt x="85" y="335"/>
                  <a:pt x="84" y="335"/>
                  <a:pt x="83" y="335"/>
                </a:cubicBezTo>
                <a:moveTo>
                  <a:pt x="71" y="415"/>
                </a:moveTo>
                <a:cubicBezTo>
                  <a:pt x="71" y="409"/>
                  <a:pt x="69" y="404"/>
                  <a:pt x="69" y="398"/>
                </a:cubicBezTo>
                <a:cubicBezTo>
                  <a:pt x="68" y="394"/>
                  <a:pt x="70" y="396"/>
                  <a:pt x="69" y="392"/>
                </a:cubicBezTo>
                <a:cubicBezTo>
                  <a:pt x="67" y="384"/>
                  <a:pt x="68" y="370"/>
                  <a:pt x="68" y="352"/>
                </a:cubicBezTo>
                <a:cubicBezTo>
                  <a:pt x="69" y="351"/>
                  <a:pt x="69" y="347"/>
                  <a:pt x="70" y="347"/>
                </a:cubicBezTo>
                <a:cubicBezTo>
                  <a:pt x="73" y="347"/>
                  <a:pt x="71" y="356"/>
                  <a:pt x="74" y="353"/>
                </a:cubicBezTo>
                <a:cubicBezTo>
                  <a:pt x="75" y="358"/>
                  <a:pt x="73" y="359"/>
                  <a:pt x="74" y="365"/>
                </a:cubicBezTo>
                <a:cubicBezTo>
                  <a:pt x="77" y="365"/>
                  <a:pt x="76" y="356"/>
                  <a:pt x="77" y="351"/>
                </a:cubicBezTo>
                <a:cubicBezTo>
                  <a:pt x="78" y="351"/>
                  <a:pt x="78" y="353"/>
                  <a:pt x="79" y="353"/>
                </a:cubicBezTo>
                <a:cubicBezTo>
                  <a:pt x="76" y="359"/>
                  <a:pt x="78" y="370"/>
                  <a:pt x="77" y="380"/>
                </a:cubicBezTo>
                <a:cubicBezTo>
                  <a:pt x="75" y="381"/>
                  <a:pt x="76" y="378"/>
                  <a:pt x="76" y="376"/>
                </a:cubicBezTo>
                <a:cubicBezTo>
                  <a:pt x="75" y="372"/>
                  <a:pt x="74" y="371"/>
                  <a:pt x="73" y="369"/>
                </a:cubicBezTo>
                <a:cubicBezTo>
                  <a:pt x="71" y="374"/>
                  <a:pt x="73" y="374"/>
                  <a:pt x="74" y="377"/>
                </a:cubicBezTo>
                <a:cubicBezTo>
                  <a:pt x="73" y="388"/>
                  <a:pt x="71" y="400"/>
                  <a:pt x="72" y="409"/>
                </a:cubicBezTo>
                <a:cubicBezTo>
                  <a:pt x="72" y="410"/>
                  <a:pt x="71" y="413"/>
                  <a:pt x="71" y="415"/>
                </a:cubicBezTo>
                <a:moveTo>
                  <a:pt x="71" y="386"/>
                </a:moveTo>
                <a:cubicBezTo>
                  <a:pt x="72" y="385"/>
                  <a:pt x="72" y="382"/>
                  <a:pt x="72" y="381"/>
                </a:cubicBezTo>
                <a:cubicBezTo>
                  <a:pt x="70" y="380"/>
                  <a:pt x="70" y="387"/>
                  <a:pt x="70" y="392"/>
                </a:cubicBezTo>
                <a:cubicBezTo>
                  <a:pt x="70" y="403"/>
                  <a:pt x="71" y="390"/>
                  <a:pt x="71" y="386"/>
                </a:cubicBezTo>
                <a:moveTo>
                  <a:pt x="82" y="347"/>
                </a:moveTo>
                <a:cubicBezTo>
                  <a:pt x="82" y="347"/>
                  <a:pt x="82" y="350"/>
                  <a:pt x="83" y="350"/>
                </a:cubicBezTo>
                <a:cubicBezTo>
                  <a:pt x="84" y="350"/>
                  <a:pt x="83" y="344"/>
                  <a:pt x="84" y="342"/>
                </a:cubicBezTo>
                <a:cubicBezTo>
                  <a:pt x="83" y="342"/>
                  <a:pt x="83" y="343"/>
                  <a:pt x="83" y="344"/>
                </a:cubicBezTo>
                <a:cubicBezTo>
                  <a:pt x="81" y="344"/>
                  <a:pt x="81" y="340"/>
                  <a:pt x="80" y="346"/>
                </a:cubicBezTo>
                <a:cubicBezTo>
                  <a:pt x="79" y="343"/>
                  <a:pt x="80" y="342"/>
                  <a:pt x="80" y="338"/>
                </a:cubicBezTo>
                <a:cubicBezTo>
                  <a:pt x="81" y="336"/>
                  <a:pt x="81" y="341"/>
                  <a:pt x="81" y="341"/>
                </a:cubicBezTo>
                <a:cubicBezTo>
                  <a:pt x="81" y="341"/>
                  <a:pt x="81" y="333"/>
                  <a:pt x="81" y="331"/>
                </a:cubicBezTo>
                <a:cubicBezTo>
                  <a:pt x="83" y="331"/>
                  <a:pt x="82" y="333"/>
                  <a:pt x="82" y="336"/>
                </a:cubicBezTo>
                <a:cubicBezTo>
                  <a:pt x="84" y="341"/>
                  <a:pt x="85" y="347"/>
                  <a:pt x="85" y="356"/>
                </a:cubicBezTo>
                <a:cubicBezTo>
                  <a:pt x="84" y="355"/>
                  <a:pt x="84" y="355"/>
                  <a:pt x="83" y="354"/>
                </a:cubicBezTo>
                <a:cubicBezTo>
                  <a:pt x="84" y="357"/>
                  <a:pt x="86" y="358"/>
                  <a:pt x="85" y="363"/>
                </a:cubicBezTo>
                <a:cubicBezTo>
                  <a:pt x="83" y="362"/>
                  <a:pt x="82" y="363"/>
                  <a:pt x="82" y="367"/>
                </a:cubicBezTo>
                <a:cubicBezTo>
                  <a:pt x="79" y="365"/>
                  <a:pt x="81" y="358"/>
                  <a:pt x="80" y="352"/>
                </a:cubicBezTo>
                <a:cubicBezTo>
                  <a:pt x="82" y="352"/>
                  <a:pt x="81" y="355"/>
                  <a:pt x="82" y="353"/>
                </a:cubicBezTo>
                <a:cubicBezTo>
                  <a:pt x="82" y="351"/>
                  <a:pt x="81" y="351"/>
                  <a:pt x="82" y="347"/>
                </a:cubicBezTo>
                <a:moveTo>
                  <a:pt x="85" y="459"/>
                </a:moveTo>
                <a:cubicBezTo>
                  <a:pt x="84" y="459"/>
                  <a:pt x="85" y="455"/>
                  <a:pt x="84" y="456"/>
                </a:cubicBezTo>
                <a:cubicBezTo>
                  <a:pt x="84" y="452"/>
                  <a:pt x="84" y="448"/>
                  <a:pt x="84" y="445"/>
                </a:cubicBezTo>
                <a:cubicBezTo>
                  <a:pt x="84" y="440"/>
                  <a:pt x="84" y="434"/>
                  <a:pt x="86" y="433"/>
                </a:cubicBezTo>
                <a:cubicBezTo>
                  <a:pt x="87" y="436"/>
                  <a:pt x="85" y="436"/>
                  <a:pt x="86" y="440"/>
                </a:cubicBezTo>
                <a:cubicBezTo>
                  <a:pt x="87" y="439"/>
                  <a:pt x="87" y="439"/>
                  <a:pt x="87" y="439"/>
                </a:cubicBezTo>
                <a:cubicBezTo>
                  <a:pt x="90" y="434"/>
                  <a:pt x="88" y="431"/>
                  <a:pt x="89" y="424"/>
                </a:cubicBezTo>
                <a:cubicBezTo>
                  <a:pt x="91" y="422"/>
                  <a:pt x="89" y="428"/>
                  <a:pt x="90" y="430"/>
                </a:cubicBezTo>
                <a:cubicBezTo>
                  <a:pt x="90" y="432"/>
                  <a:pt x="90" y="434"/>
                  <a:pt x="90" y="436"/>
                </a:cubicBezTo>
                <a:cubicBezTo>
                  <a:pt x="91" y="442"/>
                  <a:pt x="90" y="449"/>
                  <a:pt x="90" y="453"/>
                </a:cubicBezTo>
                <a:cubicBezTo>
                  <a:pt x="89" y="458"/>
                  <a:pt x="89" y="452"/>
                  <a:pt x="87" y="454"/>
                </a:cubicBezTo>
                <a:cubicBezTo>
                  <a:pt x="90" y="451"/>
                  <a:pt x="90" y="442"/>
                  <a:pt x="89" y="438"/>
                </a:cubicBezTo>
                <a:cubicBezTo>
                  <a:pt x="87" y="440"/>
                  <a:pt x="86" y="443"/>
                  <a:pt x="86" y="448"/>
                </a:cubicBezTo>
                <a:cubicBezTo>
                  <a:pt x="87" y="447"/>
                  <a:pt x="88" y="446"/>
                  <a:pt x="88" y="442"/>
                </a:cubicBezTo>
                <a:cubicBezTo>
                  <a:pt x="89" y="446"/>
                  <a:pt x="85" y="453"/>
                  <a:pt x="85" y="459"/>
                </a:cubicBezTo>
                <a:moveTo>
                  <a:pt x="84" y="313"/>
                </a:moveTo>
                <a:cubicBezTo>
                  <a:pt x="81" y="306"/>
                  <a:pt x="85" y="307"/>
                  <a:pt x="85" y="299"/>
                </a:cubicBezTo>
                <a:cubicBezTo>
                  <a:pt x="84" y="304"/>
                  <a:pt x="83" y="300"/>
                  <a:pt x="83" y="294"/>
                </a:cubicBezTo>
                <a:cubicBezTo>
                  <a:pt x="85" y="297"/>
                  <a:pt x="84" y="289"/>
                  <a:pt x="86" y="288"/>
                </a:cubicBezTo>
                <a:cubicBezTo>
                  <a:pt x="86" y="290"/>
                  <a:pt x="87" y="296"/>
                  <a:pt x="88" y="290"/>
                </a:cubicBezTo>
                <a:cubicBezTo>
                  <a:pt x="90" y="293"/>
                  <a:pt x="88" y="297"/>
                  <a:pt x="88" y="301"/>
                </a:cubicBezTo>
                <a:cubicBezTo>
                  <a:pt x="86" y="299"/>
                  <a:pt x="88" y="294"/>
                  <a:pt x="85" y="293"/>
                </a:cubicBezTo>
                <a:cubicBezTo>
                  <a:pt x="85" y="294"/>
                  <a:pt x="86" y="295"/>
                  <a:pt x="86" y="296"/>
                </a:cubicBezTo>
                <a:cubicBezTo>
                  <a:pt x="86" y="299"/>
                  <a:pt x="86" y="302"/>
                  <a:pt x="86" y="305"/>
                </a:cubicBezTo>
                <a:cubicBezTo>
                  <a:pt x="86" y="307"/>
                  <a:pt x="88" y="305"/>
                  <a:pt x="88" y="311"/>
                </a:cubicBezTo>
                <a:cubicBezTo>
                  <a:pt x="86" y="312"/>
                  <a:pt x="84" y="302"/>
                  <a:pt x="84" y="313"/>
                </a:cubicBezTo>
                <a:moveTo>
                  <a:pt x="102" y="484"/>
                </a:moveTo>
                <a:cubicBezTo>
                  <a:pt x="107" y="484"/>
                  <a:pt x="105" y="485"/>
                  <a:pt x="111" y="484"/>
                </a:cubicBezTo>
                <a:cubicBezTo>
                  <a:pt x="110" y="487"/>
                  <a:pt x="100" y="485"/>
                  <a:pt x="102" y="484"/>
                </a:cubicBezTo>
                <a:moveTo>
                  <a:pt x="68" y="508"/>
                </a:moveTo>
                <a:cubicBezTo>
                  <a:pt x="65" y="508"/>
                  <a:pt x="60" y="505"/>
                  <a:pt x="56" y="503"/>
                </a:cubicBezTo>
                <a:cubicBezTo>
                  <a:pt x="59" y="503"/>
                  <a:pt x="64" y="507"/>
                  <a:pt x="68" y="508"/>
                </a:cubicBezTo>
                <a:moveTo>
                  <a:pt x="105" y="483"/>
                </a:moveTo>
                <a:cubicBezTo>
                  <a:pt x="101" y="483"/>
                  <a:pt x="96" y="484"/>
                  <a:pt x="94" y="486"/>
                </a:cubicBezTo>
                <a:cubicBezTo>
                  <a:pt x="89" y="485"/>
                  <a:pt x="82" y="486"/>
                  <a:pt x="83" y="484"/>
                </a:cubicBezTo>
                <a:cubicBezTo>
                  <a:pt x="86" y="485"/>
                  <a:pt x="93" y="484"/>
                  <a:pt x="97" y="484"/>
                </a:cubicBezTo>
                <a:cubicBezTo>
                  <a:pt x="98" y="483"/>
                  <a:pt x="96" y="483"/>
                  <a:pt x="95" y="483"/>
                </a:cubicBezTo>
                <a:cubicBezTo>
                  <a:pt x="97" y="482"/>
                  <a:pt x="103" y="482"/>
                  <a:pt x="105" y="483"/>
                </a:cubicBezTo>
                <a:moveTo>
                  <a:pt x="69" y="475"/>
                </a:moveTo>
                <a:cubicBezTo>
                  <a:pt x="69" y="474"/>
                  <a:pt x="70" y="474"/>
                  <a:pt x="72" y="475"/>
                </a:cubicBezTo>
                <a:cubicBezTo>
                  <a:pt x="72" y="474"/>
                  <a:pt x="71" y="474"/>
                  <a:pt x="73" y="473"/>
                </a:cubicBezTo>
                <a:cubicBezTo>
                  <a:pt x="75" y="473"/>
                  <a:pt x="78" y="475"/>
                  <a:pt x="81" y="475"/>
                </a:cubicBezTo>
                <a:cubicBezTo>
                  <a:pt x="86" y="477"/>
                  <a:pt x="91" y="477"/>
                  <a:pt x="97" y="479"/>
                </a:cubicBezTo>
                <a:cubicBezTo>
                  <a:pt x="98" y="479"/>
                  <a:pt x="99" y="480"/>
                  <a:pt x="99" y="480"/>
                </a:cubicBezTo>
                <a:cubicBezTo>
                  <a:pt x="108" y="482"/>
                  <a:pt x="117" y="482"/>
                  <a:pt x="126" y="484"/>
                </a:cubicBezTo>
                <a:cubicBezTo>
                  <a:pt x="127" y="484"/>
                  <a:pt x="129" y="485"/>
                  <a:pt x="131" y="485"/>
                </a:cubicBezTo>
                <a:cubicBezTo>
                  <a:pt x="132" y="486"/>
                  <a:pt x="134" y="485"/>
                  <a:pt x="135" y="485"/>
                </a:cubicBezTo>
                <a:cubicBezTo>
                  <a:pt x="136" y="485"/>
                  <a:pt x="138" y="486"/>
                  <a:pt x="139" y="486"/>
                </a:cubicBezTo>
                <a:cubicBezTo>
                  <a:pt x="145" y="487"/>
                  <a:pt x="153" y="488"/>
                  <a:pt x="160" y="489"/>
                </a:cubicBezTo>
                <a:cubicBezTo>
                  <a:pt x="159" y="491"/>
                  <a:pt x="161" y="491"/>
                  <a:pt x="161" y="492"/>
                </a:cubicBezTo>
                <a:cubicBezTo>
                  <a:pt x="164" y="492"/>
                  <a:pt x="160" y="491"/>
                  <a:pt x="161" y="489"/>
                </a:cubicBezTo>
                <a:cubicBezTo>
                  <a:pt x="168" y="490"/>
                  <a:pt x="171" y="491"/>
                  <a:pt x="174" y="489"/>
                </a:cubicBezTo>
                <a:cubicBezTo>
                  <a:pt x="176" y="488"/>
                  <a:pt x="177" y="490"/>
                  <a:pt x="178" y="491"/>
                </a:cubicBezTo>
                <a:cubicBezTo>
                  <a:pt x="180" y="491"/>
                  <a:pt x="182" y="489"/>
                  <a:pt x="184" y="491"/>
                </a:cubicBezTo>
                <a:cubicBezTo>
                  <a:pt x="184" y="487"/>
                  <a:pt x="187" y="491"/>
                  <a:pt x="189" y="490"/>
                </a:cubicBezTo>
                <a:cubicBezTo>
                  <a:pt x="187" y="489"/>
                  <a:pt x="187" y="487"/>
                  <a:pt x="186" y="486"/>
                </a:cubicBezTo>
                <a:cubicBezTo>
                  <a:pt x="184" y="487"/>
                  <a:pt x="186" y="488"/>
                  <a:pt x="183" y="490"/>
                </a:cubicBezTo>
                <a:cubicBezTo>
                  <a:pt x="181" y="489"/>
                  <a:pt x="180" y="488"/>
                  <a:pt x="177" y="488"/>
                </a:cubicBezTo>
                <a:cubicBezTo>
                  <a:pt x="177" y="486"/>
                  <a:pt x="177" y="486"/>
                  <a:pt x="177" y="486"/>
                </a:cubicBezTo>
                <a:cubicBezTo>
                  <a:pt x="174" y="485"/>
                  <a:pt x="176" y="489"/>
                  <a:pt x="172" y="489"/>
                </a:cubicBezTo>
                <a:cubicBezTo>
                  <a:pt x="172" y="488"/>
                  <a:pt x="174" y="488"/>
                  <a:pt x="174" y="486"/>
                </a:cubicBezTo>
                <a:cubicBezTo>
                  <a:pt x="170" y="485"/>
                  <a:pt x="169" y="488"/>
                  <a:pt x="166" y="486"/>
                </a:cubicBezTo>
                <a:cubicBezTo>
                  <a:pt x="163" y="487"/>
                  <a:pt x="161" y="488"/>
                  <a:pt x="156" y="487"/>
                </a:cubicBezTo>
                <a:cubicBezTo>
                  <a:pt x="157" y="486"/>
                  <a:pt x="159" y="486"/>
                  <a:pt x="162" y="486"/>
                </a:cubicBezTo>
                <a:cubicBezTo>
                  <a:pt x="161" y="485"/>
                  <a:pt x="159" y="484"/>
                  <a:pt x="158" y="483"/>
                </a:cubicBezTo>
                <a:cubicBezTo>
                  <a:pt x="156" y="483"/>
                  <a:pt x="159" y="485"/>
                  <a:pt x="159" y="485"/>
                </a:cubicBezTo>
                <a:cubicBezTo>
                  <a:pt x="158" y="486"/>
                  <a:pt x="157" y="485"/>
                  <a:pt x="156" y="485"/>
                </a:cubicBezTo>
                <a:cubicBezTo>
                  <a:pt x="155" y="485"/>
                  <a:pt x="154" y="488"/>
                  <a:pt x="151" y="485"/>
                </a:cubicBezTo>
                <a:cubicBezTo>
                  <a:pt x="151" y="484"/>
                  <a:pt x="153" y="485"/>
                  <a:pt x="154" y="485"/>
                </a:cubicBezTo>
                <a:cubicBezTo>
                  <a:pt x="155" y="484"/>
                  <a:pt x="154" y="482"/>
                  <a:pt x="157" y="483"/>
                </a:cubicBezTo>
                <a:cubicBezTo>
                  <a:pt x="154" y="480"/>
                  <a:pt x="151" y="481"/>
                  <a:pt x="148" y="480"/>
                </a:cubicBezTo>
                <a:cubicBezTo>
                  <a:pt x="147" y="483"/>
                  <a:pt x="151" y="481"/>
                  <a:pt x="152" y="482"/>
                </a:cubicBezTo>
                <a:cubicBezTo>
                  <a:pt x="153" y="485"/>
                  <a:pt x="149" y="484"/>
                  <a:pt x="148" y="485"/>
                </a:cubicBezTo>
                <a:cubicBezTo>
                  <a:pt x="145" y="484"/>
                  <a:pt x="148" y="484"/>
                  <a:pt x="147" y="482"/>
                </a:cubicBezTo>
                <a:cubicBezTo>
                  <a:pt x="146" y="480"/>
                  <a:pt x="146" y="479"/>
                  <a:pt x="142" y="478"/>
                </a:cubicBezTo>
                <a:cubicBezTo>
                  <a:pt x="142" y="476"/>
                  <a:pt x="146" y="475"/>
                  <a:pt x="146" y="477"/>
                </a:cubicBezTo>
                <a:cubicBezTo>
                  <a:pt x="149" y="477"/>
                  <a:pt x="144" y="476"/>
                  <a:pt x="146" y="474"/>
                </a:cubicBezTo>
                <a:cubicBezTo>
                  <a:pt x="148" y="473"/>
                  <a:pt x="150" y="475"/>
                  <a:pt x="152" y="475"/>
                </a:cubicBezTo>
                <a:cubicBezTo>
                  <a:pt x="153" y="475"/>
                  <a:pt x="154" y="475"/>
                  <a:pt x="156" y="475"/>
                </a:cubicBezTo>
                <a:cubicBezTo>
                  <a:pt x="160" y="476"/>
                  <a:pt x="165" y="478"/>
                  <a:pt x="169" y="478"/>
                </a:cubicBezTo>
                <a:cubicBezTo>
                  <a:pt x="171" y="479"/>
                  <a:pt x="172" y="478"/>
                  <a:pt x="173" y="478"/>
                </a:cubicBezTo>
                <a:cubicBezTo>
                  <a:pt x="180" y="479"/>
                  <a:pt x="187" y="481"/>
                  <a:pt x="194" y="482"/>
                </a:cubicBezTo>
                <a:cubicBezTo>
                  <a:pt x="197" y="482"/>
                  <a:pt x="199" y="483"/>
                  <a:pt x="201" y="483"/>
                </a:cubicBezTo>
                <a:cubicBezTo>
                  <a:pt x="216" y="486"/>
                  <a:pt x="233" y="488"/>
                  <a:pt x="248" y="490"/>
                </a:cubicBezTo>
                <a:cubicBezTo>
                  <a:pt x="249" y="491"/>
                  <a:pt x="250" y="491"/>
                  <a:pt x="251" y="492"/>
                </a:cubicBezTo>
                <a:cubicBezTo>
                  <a:pt x="254" y="493"/>
                  <a:pt x="258" y="492"/>
                  <a:pt x="261" y="492"/>
                </a:cubicBezTo>
                <a:cubicBezTo>
                  <a:pt x="264" y="492"/>
                  <a:pt x="266" y="494"/>
                  <a:pt x="269" y="493"/>
                </a:cubicBezTo>
                <a:cubicBezTo>
                  <a:pt x="272" y="492"/>
                  <a:pt x="271" y="494"/>
                  <a:pt x="273" y="495"/>
                </a:cubicBezTo>
                <a:cubicBezTo>
                  <a:pt x="278" y="494"/>
                  <a:pt x="283" y="496"/>
                  <a:pt x="288" y="494"/>
                </a:cubicBezTo>
                <a:cubicBezTo>
                  <a:pt x="289" y="494"/>
                  <a:pt x="288" y="497"/>
                  <a:pt x="286" y="496"/>
                </a:cubicBezTo>
                <a:cubicBezTo>
                  <a:pt x="289" y="498"/>
                  <a:pt x="294" y="495"/>
                  <a:pt x="293" y="494"/>
                </a:cubicBezTo>
                <a:cubicBezTo>
                  <a:pt x="296" y="495"/>
                  <a:pt x="301" y="495"/>
                  <a:pt x="301" y="498"/>
                </a:cubicBezTo>
                <a:cubicBezTo>
                  <a:pt x="305" y="495"/>
                  <a:pt x="312" y="499"/>
                  <a:pt x="316" y="496"/>
                </a:cubicBezTo>
                <a:cubicBezTo>
                  <a:pt x="317" y="495"/>
                  <a:pt x="318" y="497"/>
                  <a:pt x="318" y="497"/>
                </a:cubicBezTo>
                <a:cubicBezTo>
                  <a:pt x="319" y="497"/>
                  <a:pt x="320" y="496"/>
                  <a:pt x="321" y="496"/>
                </a:cubicBezTo>
                <a:cubicBezTo>
                  <a:pt x="322" y="496"/>
                  <a:pt x="325" y="496"/>
                  <a:pt x="327" y="497"/>
                </a:cubicBezTo>
                <a:cubicBezTo>
                  <a:pt x="327" y="497"/>
                  <a:pt x="328" y="497"/>
                  <a:pt x="329" y="497"/>
                </a:cubicBezTo>
                <a:cubicBezTo>
                  <a:pt x="329" y="497"/>
                  <a:pt x="329" y="497"/>
                  <a:pt x="329" y="497"/>
                </a:cubicBezTo>
                <a:cubicBezTo>
                  <a:pt x="330" y="497"/>
                  <a:pt x="330" y="497"/>
                  <a:pt x="330" y="497"/>
                </a:cubicBezTo>
                <a:cubicBezTo>
                  <a:pt x="330" y="497"/>
                  <a:pt x="330" y="497"/>
                  <a:pt x="331" y="497"/>
                </a:cubicBezTo>
                <a:cubicBezTo>
                  <a:pt x="331" y="497"/>
                  <a:pt x="332" y="496"/>
                  <a:pt x="332" y="495"/>
                </a:cubicBezTo>
                <a:cubicBezTo>
                  <a:pt x="332" y="495"/>
                  <a:pt x="332" y="496"/>
                  <a:pt x="333" y="497"/>
                </a:cubicBezTo>
                <a:cubicBezTo>
                  <a:pt x="333" y="497"/>
                  <a:pt x="333" y="497"/>
                  <a:pt x="333" y="497"/>
                </a:cubicBezTo>
                <a:cubicBezTo>
                  <a:pt x="333" y="497"/>
                  <a:pt x="333" y="496"/>
                  <a:pt x="333" y="496"/>
                </a:cubicBezTo>
                <a:cubicBezTo>
                  <a:pt x="333" y="496"/>
                  <a:pt x="333" y="496"/>
                  <a:pt x="333" y="496"/>
                </a:cubicBezTo>
                <a:cubicBezTo>
                  <a:pt x="334" y="496"/>
                  <a:pt x="334" y="496"/>
                  <a:pt x="334" y="496"/>
                </a:cubicBezTo>
                <a:cubicBezTo>
                  <a:pt x="335" y="495"/>
                  <a:pt x="335" y="495"/>
                  <a:pt x="335" y="495"/>
                </a:cubicBezTo>
                <a:cubicBezTo>
                  <a:pt x="335" y="495"/>
                  <a:pt x="336" y="495"/>
                  <a:pt x="336" y="495"/>
                </a:cubicBezTo>
                <a:cubicBezTo>
                  <a:pt x="336" y="495"/>
                  <a:pt x="337" y="494"/>
                  <a:pt x="337" y="494"/>
                </a:cubicBezTo>
                <a:cubicBezTo>
                  <a:pt x="337" y="494"/>
                  <a:pt x="337" y="494"/>
                  <a:pt x="337" y="494"/>
                </a:cubicBezTo>
                <a:cubicBezTo>
                  <a:pt x="337" y="494"/>
                  <a:pt x="337" y="494"/>
                  <a:pt x="337" y="493"/>
                </a:cubicBezTo>
                <a:cubicBezTo>
                  <a:pt x="337" y="493"/>
                  <a:pt x="337" y="493"/>
                  <a:pt x="337" y="493"/>
                </a:cubicBezTo>
                <a:cubicBezTo>
                  <a:pt x="337" y="493"/>
                  <a:pt x="337" y="493"/>
                  <a:pt x="337" y="493"/>
                </a:cubicBezTo>
                <a:cubicBezTo>
                  <a:pt x="337" y="493"/>
                  <a:pt x="337" y="493"/>
                  <a:pt x="337" y="493"/>
                </a:cubicBezTo>
                <a:cubicBezTo>
                  <a:pt x="337" y="493"/>
                  <a:pt x="337" y="494"/>
                  <a:pt x="338" y="494"/>
                </a:cubicBezTo>
                <a:cubicBezTo>
                  <a:pt x="338" y="494"/>
                  <a:pt x="338" y="494"/>
                  <a:pt x="338" y="494"/>
                </a:cubicBezTo>
                <a:cubicBezTo>
                  <a:pt x="339" y="495"/>
                  <a:pt x="340" y="496"/>
                  <a:pt x="341" y="498"/>
                </a:cubicBezTo>
                <a:cubicBezTo>
                  <a:pt x="342" y="499"/>
                  <a:pt x="344" y="500"/>
                  <a:pt x="344" y="500"/>
                </a:cubicBezTo>
                <a:cubicBezTo>
                  <a:pt x="346" y="502"/>
                  <a:pt x="346" y="502"/>
                  <a:pt x="347" y="503"/>
                </a:cubicBezTo>
                <a:cubicBezTo>
                  <a:pt x="347" y="503"/>
                  <a:pt x="348" y="503"/>
                  <a:pt x="349" y="504"/>
                </a:cubicBezTo>
                <a:cubicBezTo>
                  <a:pt x="349" y="504"/>
                  <a:pt x="350" y="504"/>
                  <a:pt x="350" y="504"/>
                </a:cubicBezTo>
                <a:cubicBezTo>
                  <a:pt x="350" y="505"/>
                  <a:pt x="350" y="505"/>
                  <a:pt x="350" y="505"/>
                </a:cubicBezTo>
                <a:cubicBezTo>
                  <a:pt x="351" y="505"/>
                  <a:pt x="351" y="505"/>
                  <a:pt x="351" y="506"/>
                </a:cubicBezTo>
                <a:cubicBezTo>
                  <a:pt x="352" y="506"/>
                  <a:pt x="352" y="506"/>
                  <a:pt x="353" y="506"/>
                </a:cubicBezTo>
                <a:cubicBezTo>
                  <a:pt x="353" y="507"/>
                  <a:pt x="354" y="507"/>
                  <a:pt x="354" y="507"/>
                </a:cubicBezTo>
                <a:cubicBezTo>
                  <a:pt x="354" y="507"/>
                  <a:pt x="354" y="507"/>
                  <a:pt x="354" y="507"/>
                </a:cubicBezTo>
                <a:cubicBezTo>
                  <a:pt x="355" y="507"/>
                  <a:pt x="355" y="507"/>
                  <a:pt x="355" y="507"/>
                </a:cubicBezTo>
                <a:cubicBezTo>
                  <a:pt x="355" y="507"/>
                  <a:pt x="356" y="507"/>
                  <a:pt x="356" y="507"/>
                </a:cubicBezTo>
                <a:cubicBezTo>
                  <a:pt x="356" y="507"/>
                  <a:pt x="356" y="507"/>
                  <a:pt x="356" y="507"/>
                </a:cubicBezTo>
                <a:cubicBezTo>
                  <a:pt x="356" y="507"/>
                  <a:pt x="356" y="507"/>
                  <a:pt x="356" y="508"/>
                </a:cubicBezTo>
                <a:cubicBezTo>
                  <a:pt x="356" y="508"/>
                  <a:pt x="356" y="508"/>
                  <a:pt x="356" y="508"/>
                </a:cubicBezTo>
                <a:cubicBezTo>
                  <a:pt x="356" y="508"/>
                  <a:pt x="356" y="508"/>
                  <a:pt x="356" y="508"/>
                </a:cubicBezTo>
                <a:cubicBezTo>
                  <a:pt x="355" y="508"/>
                  <a:pt x="355" y="508"/>
                  <a:pt x="355" y="508"/>
                </a:cubicBezTo>
                <a:cubicBezTo>
                  <a:pt x="353" y="508"/>
                  <a:pt x="353" y="508"/>
                  <a:pt x="352" y="509"/>
                </a:cubicBezTo>
                <a:cubicBezTo>
                  <a:pt x="351" y="509"/>
                  <a:pt x="351" y="509"/>
                  <a:pt x="351" y="509"/>
                </a:cubicBezTo>
                <a:cubicBezTo>
                  <a:pt x="351" y="509"/>
                  <a:pt x="350" y="509"/>
                  <a:pt x="350" y="509"/>
                </a:cubicBezTo>
                <a:cubicBezTo>
                  <a:pt x="349" y="510"/>
                  <a:pt x="349" y="510"/>
                  <a:pt x="348" y="510"/>
                </a:cubicBezTo>
                <a:cubicBezTo>
                  <a:pt x="348" y="511"/>
                  <a:pt x="347" y="511"/>
                  <a:pt x="347" y="511"/>
                </a:cubicBezTo>
                <a:cubicBezTo>
                  <a:pt x="347" y="511"/>
                  <a:pt x="346" y="511"/>
                  <a:pt x="346" y="511"/>
                </a:cubicBezTo>
                <a:cubicBezTo>
                  <a:pt x="346" y="512"/>
                  <a:pt x="346" y="512"/>
                  <a:pt x="346" y="512"/>
                </a:cubicBezTo>
                <a:cubicBezTo>
                  <a:pt x="344" y="513"/>
                  <a:pt x="342" y="514"/>
                  <a:pt x="340" y="516"/>
                </a:cubicBezTo>
                <a:cubicBezTo>
                  <a:pt x="339" y="517"/>
                  <a:pt x="338" y="518"/>
                  <a:pt x="337" y="518"/>
                </a:cubicBezTo>
                <a:cubicBezTo>
                  <a:pt x="336" y="519"/>
                  <a:pt x="336" y="519"/>
                  <a:pt x="335" y="520"/>
                </a:cubicBezTo>
                <a:cubicBezTo>
                  <a:pt x="335" y="520"/>
                  <a:pt x="335" y="520"/>
                  <a:pt x="335" y="520"/>
                </a:cubicBezTo>
                <a:cubicBezTo>
                  <a:pt x="335" y="520"/>
                  <a:pt x="335" y="520"/>
                  <a:pt x="335" y="520"/>
                </a:cubicBezTo>
                <a:cubicBezTo>
                  <a:pt x="335" y="520"/>
                  <a:pt x="335" y="519"/>
                  <a:pt x="335" y="519"/>
                </a:cubicBezTo>
                <a:cubicBezTo>
                  <a:pt x="334" y="519"/>
                  <a:pt x="334" y="518"/>
                  <a:pt x="333" y="518"/>
                </a:cubicBezTo>
                <a:cubicBezTo>
                  <a:pt x="332" y="517"/>
                  <a:pt x="332" y="517"/>
                  <a:pt x="332" y="517"/>
                </a:cubicBezTo>
                <a:cubicBezTo>
                  <a:pt x="331" y="517"/>
                  <a:pt x="331" y="516"/>
                  <a:pt x="331" y="516"/>
                </a:cubicBezTo>
                <a:cubicBezTo>
                  <a:pt x="330" y="516"/>
                  <a:pt x="329" y="515"/>
                  <a:pt x="328" y="514"/>
                </a:cubicBezTo>
                <a:cubicBezTo>
                  <a:pt x="325" y="512"/>
                  <a:pt x="320" y="512"/>
                  <a:pt x="318" y="509"/>
                </a:cubicBezTo>
                <a:cubicBezTo>
                  <a:pt x="317" y="509"/>
                  <a:pt x="316" y="509"/>
                  <a:pt x="314" y="509"/>
                </a:cubicBezTo>
                <a:cubicBezTo>
                  <a:pt x="313" y="508"/>
                  <a:pt x="314" y="508"/>
                  <a:pt x="313" y="507"/>
                </a:cubicBezTo>
                <a:cubicBezTo>
                  <a:pt x="311" y="507"/>
                  <a:pt x="308" y="507"/>
                  <a:pt x="306" y="506"/>
                </a:cubicBezTo>
                <a:cubicBezTo>
                  <a:pt x="302" y="504"/>
                  <a:pt x="298" y="502"/>
                  <a:pt x="294" y="501"/>
                </a:cubicBezTo>
                <a:cubicBezTo>
                  <a:pt x="293" y="501"/>
                  <a:pt x="293" y="501"/>
                  <a:pt x="292" y="501"/>
                </a:cubicBezTo>
                <a:cubicBezTo>
                  <a:pt x="291" y="501"/>
                  <a:pt x="291" y="501"/>
                  <a:pt x="291" y="500"/>
                </a:cubicBezTo>
                <a:cubicBezTo>
                  <a:pt x="290" y="500"/>
                  <a:pt x="290" y="500"/>
                  <a:pt x="290" y="500"/>
                </a:cubicBezTo>
                <a:cubicBezTo>
                  <a:pt x="290" y="500"/>
                  <a:pt x="289" y="501"/>
                  <a:pt x="288" y="501"/>
                </a:cubicBezTo>
                <a:cubicBezTo>
                  <a:pt x="287" y="501"/>
                  <a:pt x="286" y="500"/>
                  <a:pt x="285" y="500"/>
                </a:cubicBezTo>
                <a:cubicBezTo>
                  <a:pt x="283" y="500"/>
                  <a:pt x="283" y="500"/>
                  <a:pt x="281" y="500"/>
                </a:cubicBezTo>
                <a:cubicBezTo>
                  <a:pt x="274" y="499"/>
                  <a:pt x="266" y="497"/>
                  <a:pt x="260" y="497"/>
                </a:cubicBezTo>
                <a:cubicBezTo>
                  <a:pt x="259" y="497"/>
                  <a:pt x="259" y="496"/>
                  <a:pt x="257" y="496"/>
                </a:cubicBezTo>
                <a:cubicBezTo>
                  <a:pt x="254" y="496"/>
                  <a:pt x="250" y="498"/>
                  <a:pt x="245" y="495"/>
                </a:cubicBezTo>
                <a:cubicBezTo>
                  <a:pt x="241" y="497"/>
                  <a:pt x="236" y="495"/>
                  <a:pt x="229" y="495"/>
                </a:cubicBezTo>
                <a:cubicBezTo>
                  <a:pt x="229" y="493"/>
                  <a:pt x="232" y="494"/>
                  <a:pt x="232" y="493"/>
                </a:cubicBezTo>
                <a:cubicBezTo>
                  <a:pt x="229" y="493"/>
                  <a:pt x="229" y="494"/>
                  <a:pt x="228" y="495"/>
                </a:cubicBezTo>
                <a:cubicBezTo>
                  <a:pt x="226" y="493"/>
                  <a:pt x="222" y="494"/>
                  <a:pt x="219" y="493"/>
                </a:cubicBezTo>
                <a:cubicBezTo>
                  <a:pt x="216" y="493"/>
                  <a:pt x="217" y="495"/>
                  <a:pt x="216" y="495"/>
                </a:cubicBezTo>
                <a:cubicBezTo>
                  <a:pt x="211" y="495"/>
                  <a:pt x="207" y="494"/>
                  <a:pt x="202" y="494"/>
                </a:cubicBezTo>
                <a:cubicBezTo>
                  <a:pt x="198" y="493"/>
                  <a:pt x="194" y="493"/>
                  <a:pt x="190" y="493"/>
                </a:cubicBezTo>
                <a:cubicBezTo>
                  <a:pt x="188" y="493"/>
                  <a:pt x="186" y="494"/>
                  <a:pt x="184" y="494"/>
                </a:cubicBezTo>
                <a:cubicBezTo>
                  <a:pt x="178" y="494"/>
                  <a:pt x="172" y="493"/>
                  <a:pt x="166" y="493"/>
                </a:cubicBezTo>
                <a:cubicBezTo>
                  <a:pt x="165" y="493"/>
                  <a:pt x="164" y="493"/>
                  <a:pt x="163" y="493"/>
                </a:cubicBezTo>
                <a:cubicBezTo>
                  <a:pt x="163" y="493"/>
                  <a:pt x="163" y="493"/>
                  <a:pt x="162" y="493"/>
                </a:cubicBezTo>
                <a:cubicBezTo>
                  <a:pt x="161" y="493"/>
                  <a:pt x="160" y="493"/>
                  <a:pt x="159" y="493"/>
                </a:cubicBezTo>
                <a:cubicBezTo>
                  <a:pt x="156" y="493"/>
                  <a:pt x="154" y="492"/>
                  <a:pt x="150" y="492"/>
                </a:cubicBezTo>
                <a:cubicBezTo>
                  <a:pt x="147" y="492"/>
                  <a:pt x="145" y="492"/>
                  <a:pt x="142" y="492"/>
                </a:cubicBezTo>
                <a:cubicBezTo>
                  <a:pt x="129" y="492"/>
                  <a:pt x="114" y="492"/>
                  <a:pt x="101" y="491"/>
                </a:cubicBezTo>
                <a:cubicBezTo>
                  <a:pt x="102" y="489"/>
                  <a:pt x="108" y="491"/>
                  <a:pt x="114" y="490"/>
                </a:cubicBezTo>
                <a:cubicBezTo>
                  <a:pt x="117" y="490"/>
                  <a:pt x="126" y="488"/>
                  <a:pt x="125" y="491"/>
                </a:cubicBezTo>
                <a:cubicBezTo>
                  <a:pt x="131" y="491"/>
                  <a:pt x="130" y="488"/>
                  <a:pt x="136" y="489"/>
                </a:cubicBezTo>
                <a:cubicBezTo>
                  <a:pt x="136" y="490"/>
                  <a:pt x="137" y="490"/>
                  <a:pt x="139" y="491"/>
                </a:cubicBezTo>
                <a:cubicBezTo>
                  <a:pt x="139" y="489"/>
                  <a:pt x="145" y="488"/>
                  <a:pt x="149" y="490"/>
                </a:cubicBezTo>
                <a:cubicBezTo>
                  <a:pt x="151" y="488"/>
                  <a:pt x="143" y="489"/>
                  <a:pt x="145" y="487"/>
                </a:cubicBezTo>
                <a:cubicBezTo>
                  <a:pt x="148" y="487"/>
                  <a:pt x="150" y="487"/>
                  <a:pt x="152" y="487"/>
                </a:cubicBezTo>
                <a:cubicBezTo>
                  <a:pt x="154" y="487"/>
                  <a:pt x="156" y="487"/>
                  <a:pt x="158" y="487"/>
                </a:cubicBezTo>
                <a:cubicBezTo>
                  <a:pt x="160" y="487"/>
                  <a:pt x="161" y="487"/>
                  <a:pt x="163" y="487"/>
                </a:cubicBezTo>
                <a:cubicBezTo>
                  <a:pt x="164" y="487"/>
                  <a:pt x="165" y="487"/>
                  <a:pt x="167" y="487"/>
                </a:cubicBezTo>
                <a:cubicBezTo>
                  <a:pt x="168" y="484"/>
                  <a:pt x="163" y="486"/>
                  <a:pt x="164" y="483"/>
                </a:cubicBezTo>
                <a:cubicBezTo>
                  <a:pt x="170" y="485"/>
                  <a:pt x="175" y="481"/>
                  <a:pt x="180" y="484"/>
                </a:cubicBezTo>
                <a:cubicBezTo>
                  <a:pt x="182" y="484"/>
                  <a:pt x="182" y="483"/>
                  <a:pt x="181" y="483"/>
                </a:cubicBezTo>
                <a:cubicBezTo>
                  <a:pt x="183" y="482"/>
                  <a:pt x="184" y="484"/>
                  <a:pt x="185" y="483"/>
                </a:cubicBezTo>
                <a:cubicBezTo>
                  <a:pt x="187" y="483"/>
                  <a:pt x="184" y="484"/>
                  <a:pt x="184" y="485"/>
                </a:cubicBezTo>
                <a:cubicBezTo>
                  <a:pt x="190" y="484"/>
                  <a:pt x="195" y="483"/>
                  <a:pt x="202" y="485"/>
                </a:cubicBezTo>
                <a:cubicBezTo>
                  <a:pt x="202" y="484"/>
                  <a:pt x="200" y="484"/>
                  <a:pt x="200" y="484"/>
                </a:cubicBezTo>
                <a:cubicBezTo>
                  <a:pt x="203" y="484"/>
                  <a:pt x="212" y="483"/>
                  <a:pt x="217" y="485"/>
                </a:cubicBezTo>
                <a:cubicBezTo>
                  <a:pt x="220" y="486"/>
                  <a:pt x="219" y="483"/>
                  <a:pt x="222" y="484"/>
                </a:cubicBezTo>
                <a:cubicBezTo>
                  <a:pt x="223" y="485"/>
                  <a:pt x="225" y="485"/>
                  <a:pt x="228" y="485"/>
                </a:cubicBezTo>
                <a:cubicBezTo>
                  <a:pt x="229" y="486"/>
                  <a:pt x="230" y="485"/>
                  <a:pt x="230" y="484"/>
                </a:cubicBezTo>
                <a:cubicBezTo>
                  <a:pt x="232" y="485"/>
                  <a:pt x="235" y="486"/>
                  <a:pt x="235" y="484"/>
                </a:cubicBezTo>
                <a:cubicBezTo>
                  <a:pt x="235" y="483"/>
                  <a:pt x="230" y="484"/>
                  <a:pt x="228" y="483"/>
                </a:cubicBezTo>
                <a:cubicBezTo>
                  <a:pt x="228" y="481"/>
                  <a:pt x="228" y="480"/>
                  <a:pt x="225" y="480"/>
                </a:cubicBezTo>
                <a:cubicBezTo>
                  <a:pt x="225" y="480"/>
                  <a:pt x="224" y="481"/>
                  <a:pt x="224" y="481"/>
                </a:cubicBezTo>
                <a:cubicBezTo>
                  <a:pt x="224" y="482"/>
                  <a:pt x="226" y="482"/>
                  <a:pt x="225" y="483"/>
                </a:cubicBezTo>
                <a:cubicBezTo>
                  <a:pt x="219" y="482"/>
                  <a:pt x="214" y="481"/>
                  <a:pt x="210" y="481"/>
                </a:cubicBezTo>
                <a:cubicBezTo>
                  <a:pt x="205" y="481"/>
                  <a:pt x="201" y="480"/>
                  <a:pt x="197" y="480"/>
                </a:cubicBezTo>
                <a:cubicBezTo>
                  <a:pt x="189" y="480"/>
                  <a:pt x="181" y="480"/>
                  <a:pt x="170" y="479"/>
                </a:cubicBezTo>
                <a:cubicBezTo>
                  <a:pt x="169" y="478"/>
                  <a:pt x="169" y="478"/>
                  <a:pt x="170" y="477"/>
                </a:cubicBezTo>
                <a:cubicBezTo>
                  <a:pt x="168" y="477"/>
                  <a:pt x="167" y="477"/>
                  <a:pt x="166" y="477"/>
                </a:cubicBezTo>
                <a:cubicBezTo>
                  <a:pt x="164" y="477"/>
                  <a:pt x="162" y="477"/>
                  <a:pt x="161" y="477"/>
                </a:cubicBezTo>
                <a:cubicBezTo>
                  <a:pt x="157" y="477"/>
                  <a:pt x="153" y="477"/>
                  <a:pt x="149" y="477"/>
                </a:cubicBezTo>
                <a:cubicBezTo>
                  <a:pt x="148" y="477"/>
                  <a:pt x="148" y="478"/>
                  <a:pt x="146" y="478"/>
                </a:cubicBezTo>
                <a:cubicBezTo>
                  <a:pt x="142" y="478"/>
                  <a:pt x="138" y="477"/>
                  <a:pt x="140" y="475"/>
                </a:cubicBezTo>
                <a:cubicBezTo>
                  <a:pt x="136" y="476"/>
                  <a:pt x="135" y="475"/>
                  <a:pt x="136" y="477"/>
                </a:cubicBezTo>
                <a:cubicBezTo>
                  <a:pt x="135" y="477"/>
                  <a:pt x="135" y="476"/>
                  <a:pt x="132" y="476"/>
                </a:cubicBezTo>
                <a:cubicBezTo>
                  <a:pt x="134" y="474"/>
                  <a:pt x="139" y="474"/>
                  <a:pt x="142" y="472"/>
                </a:cubicBezTo>
                <a:cubicBezTo>
                  <a:pt x="147" y="474"/>
                  <a:pt x="147" y="473"/>
                  <a:pt x="154" y="473"/>
                </a:cubicBezTo>
                <a:cubicBezTo>
                  <a:pt x="156" y="475"/>
                  <a:pt x="149" y="473"/>
                  <a:pt x="150" y="475"/>
                </a:cubicBezTo>
                <a:cubicBezTo>
                  <a:pt x="152" y="476"/>
                  <a:pt x="161" y="475"/>
                  <a:pt x="157" y="473"/>
                </a:cubicBezTo>
                <a:cubicBezTo>
                  <a:pt x="158" y="473"/>
                  <a:pt x="159" y="473"/>
                  <a:pt x="161" y="473"/>
                </a:cubicBezTo>
                <a:cubicBezTo>
                  <a:pt x="161" y="473"/>
                  <a:pt x="162" y="473"/>
                  <a:pt x="162" y="473"/>
                </a:cubicBezTo>
                <a:cubicBezTo>
                  <a:pt x="163" y="473"/>
                  <a:pt x="163" y="473"/>
                  <a:pt x="163" y="473"/>
                </a:cubicBezTo>
                <a:cubicBezTo>
                  <a:pt x="164" y="473"/>
                  <a:pt x="165" y="473"/>
                  <a:pt x="166" y="473"/>
                </a:cubicBezTo>
                <a:cubicBezTo>
                  <a:pt x="167" y="475"/>
                  <a:pt x="165" y="475"/>
                  <a:pt x="163" y="475"/>
                </a:cubicBezTo>
                <a:cubicBezTo>
                  <a:pt x="165" y="476"/>
                  <a:pt x="169" y="475"/>
                  <a:pt x="169" y="474"/>
                </a:cubicBezTo>
                <a:cubicBezTo>
                  <a:pt x="174" y="474"/>
                  <a:pt x="179" y="475"/>
                  <a:pt x="185" y="474"/>
                </a:cubicBezTo>
                <a:cubicBezTo>
                  <a:pt x="188" y="475"/>
                  <a:pt x="189" y="476"/>
                  <a:pt x="192" y="476"/>
                </a:cubicBezTo>
                <a:cubicBezTo>
                  <a:pt x="193" y="476"/>
                  <a:pt x="192" y="475"/>
                  <a:pt x="194" y="475"/>
                </a:cubicBezTo>
                <a:cubicBezTo>
                  <a:pt x="203" y="476"/>
                  <a:pt x="214" y="476"/>
                  <a:pt x="221" y="478"/>
                </a:cubicBezTo>
                <a:cubicBezTo>
                  <a:pt x="222" y="480"/>
                  <a:pt x="218" y="478"/>
                  <a:pt x="216" y="478"/>
                </a:cubicBezTo>
                <a:cubicBezTo>
                  <a:pt x="219" y="481"/>
                  <a:pt x="223" y="478"/>
                  <a:pt x="225" y="477"/>
                </a:cubicBezTo>
                <a:cubicBezTo>
                  <a:pt x="231" y="479"/>
                  <a:pt x="236" y="479"/>
                  <a:pt x="241" y="480"/>
                </a:cubicBezTo>
                <a:cubicBezTo>
                  <a:pt x="243" y="480"/>
                  <a:pt x="246" y="480"/>
                  <a:pt x="249" y="480"/>
                </a:cubicBezTo>
                <a:cubicBezTo>
                  <a:pt x="251" y="480"/>
                  <a:pt x="254" y="481"/>
                  <a:pt x="257" y="481"/>
                </a:cubicBezTo>
                <a:cubicBezTo>
                  <a:pt x="257" y="482"/>
                  <a:pt x="259" y="482"/>
                  <a:pt x="257" y="483"/>
                </a:cubicBezTo>
                <a:cubicBezTo>
                  <a:pt x="260" y="484"/>
                  <a:pt x="260" y="482"/>
                  <a:pt x="261" y="482"/>
                </a:cubicBezTo>
                <a:cubicBezTo>
                  <a:pt x="269" y="484"/>
                  <a:pt x="277" y="485"/>
                  <a:pt x="284" y="486"/>
                </a:cubicBezTo>
                <a:cubicBezTo>
                  <a:pt x="285" y="486"/>
                  <a:pt x="287" y="486"/>
                  <a:pt x="289" y="486"/>
                </a:cubicBezTo>
                <a:cubicBezTo>
                  <a:pt x="290" y="486"/>
                  <a:pt x="291" y="486"/>
                  <a:pt x="292" y="486"/>
                </a:cubicBezTo>
                <a:cubicBezTo>
                  <a:pt x="292" y="486"/>
                  <a:pt x="293" y="486"/>
                  <a:pt x="293" y="486"/>
                </a:cubicBezTo>
                <a:cubicBezTo>
                  <a:pt x="295" y="487"/>
                  <a:pt x="297" y="488"/>
                  <a:pt x="299" y="489"/>
                </a:cubicBezTo>
                <a:cubicBezTo>
                  <a:pt x="300" y="489"/>
                  <a:pt x="302" y="489"/>
                  <a:pt x="303" y="489"/>
                </a:cubicBezTo>
                <a:cubicBezTo>
                  <a:pt x="304" y="490"/>
                  <a:pt x="304" y="491"/>
                  <a:pt x="306" y="492"/>
                </a:cubicBezTo>
                <a:cubicBezTo>
                  <a:pt x="307" y="492"/>
                  <a:pt x="313" y="494"/>
                  <a:pt x="316" y="494"/>
                </a:cubicBezTo>
                <a:cubicBezTo>
                  <a:pt x="317" y="494"/>
                  <a:pt x="317" y="493"/>
                  <a:pt x="318" y="494"/>
                </a:cubicBezTo>
                <a:cubicBezTo>
                  <a:pt x="319" y="495"/>
                  <a:pt x="320" y="495"/>
                  <a:pt x="323" y="497"/>
                </a:cubicBezTo>
                <a:cubicBezTo>
                  <a:pt x="325" y="498"/>
                  <a:pt x="325" y="499"/>
                  <a:pt x="328" y="498"/>
                </a:cubicBezTo>
                <a:cubicBezTo>
                  <a:pt x="330" y="499"/>
                  <a:pt x="329" y="501"/>
                  <a:pt x="332" y="502"/>
                </a:cubicBezTo>
                <a:cubicBezTo>
                  <a:pt x="332" y="501"/>
                  <a:pt x="331" y="501"/>
                  <a:pt x="330" y="500"/>
                </a:cubicBezTo>
                <a:cubicBezTo>
                  <a:pt x="332" y="499"/>
                  <a:pt x="333" y="501"/>
                  <a:pt x="335" y="502"/>
                </a:cubicBezTo>
                <a:cubicBezTo>
                  <a:pt x="339" y="505"/>
                  <a:pt x="342" y="507"/>
                  <a:pt x="345" y="509"/>
                </a:cubicBezTo>
                <a:cubicBezTo>
                  <a:pt x="346" y="510"/>
                  <a:pt x="346" y="511"/>
                  <a:pt x="347" y="511"/>
                </a:cubicBezTo>
                <a:cubicBezTo>
                  <a:pt x="348" y="510"/>
                  <a:pt x="349" y="510"/>
                  <a:pt x="351" y="509"/>
                </a:cubicBezTo>
                <a:cubicBezTo>
                  <a:pt x="351" y="509"/>
                  <a:pt x="352" y="509"/>
                  <a:pt x="352" y="508"/>
                </a:cubicBezTo>
                <a:cubicBezTo>
                  <a:pt x="352" y="508"/>
                  <a:pt x="353" y="508"/>
                  <a:pt x="353" y="508"/>
                </a:cubicBezTo>
                <a:cubicBezTo>
                  <a:pt x="355" y="508"/>
                  <a:pt x="355" y="508"/>
                  <a:pt x="355" y="508"/>
                </a:cubicBezTo>
                <a:cubicBezTo>
                  <a:pt x="356" y="508"/>
                  <a:pt x="356" y="508"/>
                  <a:pt x="356" y="508"/>
                </a:cubicBezTo>
                <a:cubicBezTo>
                  <a:pt x="356" y="508"/>
                  <a:pt x="356" y="508"/>
                  <a:pt x="356" y="508"/>
                </a:cubicBezTo>
                <a:cubicBezTo>
                  <a:pt x="356" y="508"/>
                  <a:pt x="356" y="508"/>
                  <a:pt x="356" y="507"/>
                </a:cubicBezTo>
                <a:cubicBezTo>
                  <a:pt x="356" y="507"/>
                  <a:pt x="356" y="507"/>
                  <a:pt x="356" y="507"/>
                </a:cubicBezTo>
                <a:cubicBezTo>
                  <a:pt x="356" y="507"/>
                  <a:pt x="356" y="507"/>
                  <a:pt x="356" y="507"/>
                </a:cubicBezTo>
                <a:cubicBezTo>
                  <a:pt x="356" y="507"/>
                  <a:pt x="356" y="507"/>
                  <a:pt x="356" y="507"/>
                </a:cubicBezTo>
                <a:cubicBezTo>
                  <a:pt x="355" y="507"/>
                  <a:pt x="355" y="507"/>
                  <a:pt x="354" y="507"/>
                </a:cubicBezTo>
                <a:cubicBezTo>
                  <a:pt x="354" y="507"/>
                  <a:pt x="354" y="507"/>
                  <a:pt x="354" y="507"/>
                </a:cubicBezTo>
                <a:cubicBezTo>
                  <a:pt x="353" y="506"/>
                  <a:pt x="353" y="506"/>
                  <a:pt x="353" y="506"/>
                </a:cubicBezTo>
                <a:cubicBezTo>
                  <a:pt x="352" y="506"/>
                  <a:pt x="352" y="506"/>
                  <a:pt x="351" y="506"/>
                </a:cubicBezTo>
                <a:cubicBezTo>
                  <a:pt x="351" y="505"/>
                  <a:pt x="350" y="505"/>
                  <a:pt x="350" y="505"/>
                </a:cubicBezTo>
                <a:cubicBezTo>
                  <a:pt x="350" y="504"/>
                  <a:pt x="350" y="504"/>
                  <a:pt x="350" y="504"/>
                </a:cubicBezTo>
                <a:cubicBezTo>
                  <a:pt x="349" y="504"/>
                  <a:pt x="349" y="504"/>
                  <a:pt x="349" y="504"/>
                </a:cubicBezTo>
                <a:cubicBezTo>
                  <a:pt x="348" y="503"/>
                  <a:pt x="348" y="503"/>
                  <a:pt x="348" y="503"/>
                </a:cubicBezTo>
                <a:cubicBezTo>
                  <a:pt x="347" y="503"/>
                  <a:pt x="347" y="503"/>
                  <a:pt x="347" y="503"/>
                </a:cubicBezTo>
                <a:cubicBezTo>
                  <a:pt x="346" y="502"/>
                  <a:pt x="346" y="502"/>
                  <a:pt x="346" y="502"/>
                </a:cubicBezTo>
                <a:cubicBezTo>
                  <a:pt x="346" y="502"/>
                  <a:pt x="346" y="502"/>
                  <a:pt x="346" y="502"/>
                </a:cubicBezTo>
                <a:cubicBezTo>
                  <a:pt x="346" y="502"/>
                  <a:pt x="346" y="502"/>
                  <a:pt x="347" y="502"/>
                </a:cubicBezTo>
                <a:cubicBezTo>
                  <a:pt x="346" y="502"/>
                  <a:pt x="346" y="503"/>
                  <a:pt x="346" y="503"/>
                </a:cubicBezTo>
                <a:cubicBezTo>
                  <a:pt x="346" y="503"/>
                  <a:pt x="346" y="503"/>
                  <a:pt x="345" y="503"/>
                </a:cubicBezTo>
                <a:cubicBezTo>
                  <a:pt x="345" y="504"/>
                  <a:pt x="345" y="504"/>
                  <a:pt x="344" y="504"/>
                </a:cubicBezTo>
                <a:cubicBezTo>
                  <a:pt x="344" y="505"/>
                  <a:pt x="343" y="504"/>
                  <a:pt x="342" y="505"/>
                </a:cubicBezTo>
                <a:cubicBezTo>
                  <a:pt x="341" y="505"/>
                  <a:pt x="341" y="506"/>
                  <a:pt x="340" y="507"/>
                </a:cubicBezTo>
                <a:cubicBezTo>
                  <a:pt x="339" y="507"/>
                  <a:pt x="339" y="507"/>
                  <a:pt x="339" y="507"/>
                </a:cubicBezTo>
                <a:cubicBezTo>
                  <a:pt x="339" y="507"/>
                  <a:pt x="339" y="508"/>
                  <a:pt x="338" y="508"/>
                </a:cubicBezTo>
                <a:cubicBezTo>
                  <a:pt x="338" y="508"/>
                  <a:pt x="338" y="508"/>
                  <a:pt x="337" y="508"/>
                </a:cubicBezTo>
                <a:cubicBezTo>
                  <a:pt x="337" y="507"/>
                  <a:pt x="337" y="507"/>
                  <a:pt x="337" y="507"/>
                </a:cubicBezTo>
                <a:cubicBezTo>
                  <a:pt x="337" y="508"/>
                  <a:pt x="336" y="509"/>
                  <a:pt x="334" y="509"/>
                </a:cubicBezTo>
                <a:cubicBezTo>
                  <a:pt x="333" y="510"/>
                  <a:pt x="332" y="510"/>
                  <a:pt x="331" y="510"/>
                </a:cubicBezTo>
                <a:cubicBezTo>
                  <a:pt x="331" y="509"/>
                  <a:pt x="332" y="509"/>
                  <a:pt x="333" y="509"/>
                </a:cubicBezTo>
                <a:cubicBezTo>
                  <a:pt x="333" y="508"/>
                  <a:pt x="332" y="508"/>
                  <a:pt x="331" y="508"/>
                </a:cubicBezTo>
                <a:cubicBezTo>
                  <a:pt x="331" y="508"/>
                  <a:pt x="330" y="509"/>
                  <a:pt x="330" y="510"/>
                </a:cubicBezTo>
                <a:cubicBezTo>
                  <a:pt x="329" y="509"/>
                  <a:pt x="327" y="509"/>
                  <a:pt x="324" y="509"/>
                </a:cubicBezTo>
                <a:cubicBezTo>
                  <a:pt x="324" y="510"/>
                  <a:pt x="325" y="510"/>
                  <a:pt x="326" y="510"/>
                </a:cubicBezTo>
                <a:cubicBezTo>
                  <a:pt x="323" y="511"/>
                  <a:pt x="315" y="511"/>
                  <a:pt x="310" y="511"/>
                </a:cubicBezTo>
                <a:cubicBezTo>
                  <a:pt x="307" y="510"/>
                  <a:pt x="303" y="509"/>
                  <a:pt x="297" y="509"/>
                </a:cubicBezTo>
                <a:cubicBezTo>
                  <a:pt x="297" y="510"/>
                  <a:pt x="301" y="509"/>
                  <a:pt x="300" y="511"/>
                </a:cubicBezTo>
                <a:cubicBezTo>
                  <a:pt x="295" y="511"/>
                  <a:pt x="294" y="513"/>
                  <a:pt x="288" y="513"/>
                </a:cubicBezTo>
                <a:cubicBezTo>
                  <a:pt x="285" y="512"/>
                  <a:pt x="281" y="511"/>
                  <a:pt x="277" y="511"/>
                </a:cubicBezTo>
                <a:cubicBezTo>
                  <a:pt x="277" y="510"/>
                  <a:pt x="279" y="511"/>
                  <a:pt x="280" y="511"/>
                </a:cubicBezTo>
                <a:cubicBezTo>
                  <a:pt x="278" y="509"/>
                  <a:pt x="274" y="510"/>
                  <a:pt x="276" y="512"/>
                </a:cubicBezTo>
                <a:cubicBezTo>
                  <a:pt x="274" y="512"/>
                  <a:pt x="273" y="512"/>
                  <a:pt x="272" y="511"/>
                </a:cubicBezTo>
                <a:cubicBezTo>
                  <a:pt x="267" y="512"/>
                  <a:pt x="258" y="511"/>
                  <a:pt x="251" y="511"/>
                </a:cubicBezTo>
                <a:cubicBezTo>
                  <a:pt x="254" y="509"/>
                  <a:pt x="247" y="508"/>
                  <a:pt x="245" y="509"/>
                </a:cubicBezTo>
                <a:cubicBezTo>
                  <a:pt x="246" y="512"/>
                  <a:pt x="250" y="508"/>
                  <a:pt x="249" y="511"/>
                </a:cubicBezTo>
                <a:cubicBezTo>
                  <a:pt x="240" y="511"/>
                  <a:pt x="229" y="509"/>
                  <a:pt x="223" y="509"/>
                </a:cubicBezTo>
                <a:cubicBezTo>
                  <a:pt x="223" y="508"/>
                  <a:pt x="222" y="508"/>
                  <a:pt x="222" y="507"/>
                </a:cubicBezTo>
                <a:cubicBezTo>
                  <a:pt x="221" y="508"/>
                  <a:pt x="220" y="508"/>
                  <a:pt x="219" y="509"/>
                </a:cubicBezTo>
                <a:cubicBezTo>
                  <a:pt x="215" y="508"/>
                  <a:pt x="211" y="508"/>
                  <a:pt x="207" y="507"/>
                </a:cubicBezTo>
                <a:cubicBezTo>
                  <a:pt x="200" y="507"/>
                  <a:pt x="193" y="505"/>
                  <a:pt x="185" y="504"/>
                </a:cubicBezTo>
                <a:cubicBezTo>
                  <a:pt x="183" y="504"/>
                  <a:pt x="181" y="504"/>
                  <a:pt x="179" y="504"/>
                </a:cubicBezTo>
                <a:cubicBezTo>
                  <a:pt x="172" y="503"/>
                  <a:pt x="158" y="501"/>
                  <a:pt x="148" y="500"/>
                </a:cubicBezTo>
                <a:cubicBezTo>
                  <a:pt x="145" y="499"/>
                  <a:pt x="142" y="500"/>
                  <a:pt x="139" y="499"/>
                </a:cubicBezTo>
                <a:cubicBezTo>
                  <a:pt x="133" y="499"/>
                  <a:pt x="128" y="497"/>
                  <a:pt x="122" y="496"/>
                </a:cubicBezTo>
                <a:cubicBezTo>
                  <a:pt x="115" y="495"/>
                  <a:pt x="108" y="494"/>
                  <a:pt x="101" y="492"/>
                </a:cubicBezTo>
                <a:cubicBezTo>
                  <a:pt x="100" y="492"/>
                  <a:pt x="100" y="491"/>
                  <a:pt x="98" y="491"/>
                </a:cubicBezTo>
                <a:cubicBezTo>
                  <a:pt x="96" y="490"/>
                  <a:pt x="95" y="491"/>
                  <a:pt x="94" y="490"/>
                </a:cubicBezTo>
                <a:cubicBezTo>
                  <a:pt x="92" y="490"/>
                  <a:pt x="90" y="488"/>
                  <a:pt x="87" y="489"/>
                </a:cubicBezTo>
                <a:cubicBezTo>
                  <a:pt x="82" y="487"/>
                  <a:pt x="80" y="486"/>
                  <a:pt x="77" y="485"/>
                </a:cubicBezTo>
                <a:cubicBezTo>
                  <a:pt x="74" y="484"/>
                  <a:pt x="71" y="483"/>
                  <a:pt x="68" y="481"/>
                </a:cubicBezTo>
                <a:cubicBezTo>
                  <a:pt x="68" y="480"/>
                  <a:pt x="69" y="481"/>
                  <a:pt x="69" y="480"/>
                </a:cubicBezTo>
                <a:cubicBezTo>
                  <a:pt x="71" y="480"/>
                  <a:pt x="73" y="481"/>
                  <a:pt x="75" y="482"/>
                </a:cubicBezTo>
                <a:cubicBezTo>
                  <a:pt x="76" y="483"/>
                  <a:pt x="76" y="480"/>
                  <a:pt x="77" y="480"/>
                </a:cubicBezTo>
                <a:cubicBezTo>
                  <a:pt x="75" y="479"/>
                  <a:pt x="75" y="480"/>
                  <a:pt x="74" y="480"/>
                </a:cubicBezTo>
                <a:cubicBezTo>
                  <a:pt x="72" y="479"/>
                  <a:pt x="74" y="479"/>
                  <a:pt x="73" y="478"/>
                </a:cubicBezTo>
                <a:cubicBezTo>
                  <a:pt x="72" y="477"/>
                  <a:pt x="71" y="478"/>
                  <a:pt x="71" y="478"/>
                </a:cubicBezTo>
                <a:cubicBezTo>
                  <a:pt x="70" y="477"/>
                  <a:pt x="71" y="475"/>
                  <a:pt x="69" y="475"/>
                </a:cubicBezTo>
                <a:moveTo>
                  <a:pt x="214" y="479"/>
                </a:moveTo>
                <a:cubicBezTo>
                  <a:pt x="212" y="479"/>
                  <a:pt x="211" y="476"/>
                  <a:pt x="209" y="478"/>
                </a:cubicBezTo>
                <a:cubicBezTo>
                  <a:pt x="211" y="478"/>
                  <a:pt x="212" y="481"/>
                  <a:pt x="214" y="479"/>
                </a:cubicBezTo>
                <a:moveTo>
                  <a:pt x="174" y="486"/>
                </a:moveTo>
                <a:cubicBezTo>
                  <a:pt x="172" y="485"/>
                  <a:pt x="170" y="485"/>
                  <a:pt x="168" y="484"/>
                </a:cubicBezTo>
                <a:cubicBezTo>
                  <a:pt x="167" y="487"/>
                  <a:pt x="172" y="488"/>
                  <a:pt x="173" y="488"/>
                </a:cubicBezTo>
                <a:cubicBezTo>
                  <a:pt x="170" y="487"/>
                  <a:pt x="175" y="487"/>
                  <a:pt x="174" y="486"/>
                </a:cubicBezTo>
                <a:moveTo>
                  <a:pt x="183" y="493"/>
                </a:moveTo>
                <a:cubicBezTo>
                  <a:pt x="183" y="491"/>
                  <a:pt x="177" y="490"/>
                  <a:pt x="176" y="491"/>
                </a:cubicBezTo>
                <a:cubicBezTo>
                  <a:pt x="178" y="492"/>
                  <a:pt x="179" y="493"/>
                  <a:pt x="183" y="493"/>
                </a:cubicBezTo>
                <a:moveTo>
                  <a:pt x="215" y="493"/>
                </a:moveTo>
                <a:cubicBezTo>
                  <a:pt x="213" y="492"/>
                  <a:pt x="207" y="491"/>
                  <a:pt x="207" y="493"/>
                </a:cubicBezTo>
                <a:cubicBezTo>
                  <a:pt x="210" y="492"/>
                  <a:pt x="212" y="494"/>
                  <a:pt x="215" y="493"/>
                </a:cubicBezTo>
                <a:moveTo>
                  <a:pt x="240" y="482"/>
                </a:moveTo>
                <a:cubicBezTo>
                  <a:pt x="238" y="480"/>
                  <a:pt x="231" y="482"/>
                  <a:pt x="233" y="482"/>
                </a:cubicBezTo>
                <a:cubicBezTo>
                  <a:pt x="234" y="481"/>
                  <a:pt x="239" y="483"/>
                  <a:pt x="240" y="482"/>
                </a:cubicBezTo>
                <a:moveTo>
                  <a:pt x="296" y="500"/>
                </a:moveTo>
                <a:cubicBezTo>
                  <a:pt x="295" y="499"/>
                  <a:pt x="294" y="499"/>
                  <a:pt x="293" y="499"/>
                </a:cubicBezTo>
                <a:cubicBezTo>
                  <a:pt x="293" y="498"/>
                  <a:pt x="292" y="499"/>
                  <a:pt x="291" y="499"/>
                </a:cubicBezTo>
                <a:cubicBezTo>
                  <a:pt x="292" y="500"/>
                  <a:pt x="295" y="502"/>
                  <a:pt x="296" y="500"/>
                </a:cubicBezTo>
                <a:moveTo>
                  <a:pt x="319" y="507"/>
                </a:moveTo>
                <a:cubicBezTo>
                  <a:pt x="319" y="506"/>
                  <a:pt x="316" y="507"/>
                  <a:pt x="316" y="507"/>
                </a:cubicBezTo>
                <a:cubicBezTo>
                  <a:pt x="318" y="508"/>
                  <a:pt x="320" y="509"/>
                  <a:pt x="322" y="510"/>
                </a:cubicBezTo>
                <a:cubicBezTo>
                  <a:pt x="324" y="509"/>
                  <a:pt x="320" y="508"/>
                  <a:pt x="319" y="507"/>
                </a:cubicBezTo>
                <a:moveTo>
                  <a:pt x="314" y="504"/>
                </a:moveTo>
                <a:cubicBezTo>
                  <a:pt x="317" y="505"/>
                  <a:pt x="318" y="503"/>
                  <a:pt x="319" y="502"/>
                </a:cubicBezTo>
                <a:cubicBezTo>
                  <a:pt x="316" y="503"/>
                  <a:pt x="314" y="503"/>
                  <a:pt x="314" y="504"/>
                </a:cubicBezTo>
                <a:moveTo>
                  <a:pt x="310" y="510"/>
                </a:moveTo>
                <a:cubicBezTo>
                  <a:pt x="313" y="509"/>
                  <a:pt x="321" y="512"/>
                  <a:pt x="321" y="509"/>
                </a:cubicBezTo>
                <a:cubicBezTo>
                  <a:pt x="318" y="508"/>
                  <a:pt x="320" y="509"/>
                  <a:pt x="319" y="510"/>
                </a:cubicBezTo>
                <a:cubicBezTo>
                  <a:pt x="316" y="512"/>
                  <a:pt x="310" y="506"/>
                  <a:pt x="310" y="510"/>
                </a:cubicBezTo>
                <a:moveTo>
                  <a:pt x="290" y="511"/>
                </a:moveTo>
                <a:cubicBezTo>
                  <a:pt x="292" y="512"/>
                  <a:pt x="296" y="512"/>
                  <a:pt x="296" y="510"/>
                </a:cubicBezTo>
                <a:cubicBezTo>
                  <a:pt x="292" y="509"/>
                  <a:pt x="292" y="511"/>
                  <a:pt x="290" y="511"/>
                </a:cubicBezTo>
                <a:moveTo>
                  <a:pt x="288" y="510"/>
                </a:moveTo>
                <a:cubicBezTo>
                  <a:pt x="286" y="510"/>
                  <a:pt x="285" y="509"/>
                  <a:pt x="283" y="509"/>
                </a:cubicBezTo>
                <a:cubicBezTo>
                  <a:pt x="281" y="511"/>
                  <a:pt x="287" y="511"/>
                  <a:pt x="288" y="510"/>
                </a:cubicBezTo>
                <a:moveTo>
                  <a:pt x="249" y="495"/>
                </a:moveTo>
                <a:cubicBezTo>
                  <a:pt x="250" y="495"/>
                  <a:pt x="252" y="495"/>
                  <a:pt x="253" y="495"/>
                </a:cubicBezTo>
                <a:cubicBezTo>
                  <a:pt x="255" y="492"/>
                  <a:pt x="248" y="492"/>
                  <a:pt x="249" y="495"/>
                </a:cubicBezTo>
                <a:moveTo>
                  <a:pt x="235" y="494"/>
                </a:moveTo>
                <a:cubicBezTo>
                  <a:pt x="240" y="494"/>
                  <a:pt x="238" y="497"/>
                  <a:pt x="243" y="497"/>
                </a:cubicBezTo>
                <a:cubicBezTo>
                  <a:pt x="243" y="495"/>
                  <a:pt x="239" y="495"/>
                  <a:pt x="238" y="494"/>
                </a:cubicBezTo>
                <a:cubicBezTo>
                  <a:pt x="237" y="492"/>
                  <a:pt x="241" y="494"/>
                  <a:pt x="240" y="492"/>
                </a:cubicBezTo>
                <a:cubicBezTo>
                  <a:pt x="237" y="491"/>
                  <a:pt x="237" y="493"/>
                  <a:pt x="235" y="494"/>
                </a:cubicBezTo>
                <a:moveTo>
                  <a:pt x="206" y="486"/>
                </a:moveTo>
                <a:cubicBezTo>
                  <a:pt x="203" y="485"/>
                  <a:pt x="203" y="485"/>
                  <a:pt x="203" y="485"/>
                </a:cubicBezTo>
                <a:cubicBezTo>
                  <a:pt x="202" y="487"/>
                  <a:pt x="207" y="488"/>
                  <a:pt x="206" y="486"/>
                </a:cubicBezTo>
                <a:moveTo>
                  <a:pt x="200" y="491"/>
                </a:moveTo>
                <a:cubicBezTo>
                  <a:pt x="203" y="491"/>
                  <a:pt x="205" y="491"/>
                  <a:pt x="206" y="490"/>
                </a:cubicBezTo>
                <a:cubicBezTo>
                  <a:pt x="205" y="490"/>
                  <a:pt x="204" y="489"/>
                  <a:pt x="204" y="489"/>
                </a:cubicBezTo>
                <a:cubicBezTo>
                  <a:pt x="202" y="489"/>
                  <a:pt x="200" y="489"/>
                  <a:pt x="200" y="491"/>
                </a:cubicBezTo>
                <a:moveTo>
                  <a:pt x="153" y="480"/>
                </a:moveTo>
                <a:cubicBezTo>
                  <a:pt x="152" y="478"/>
                  <a:pt x="151" y="476"/>
                  <a:pt x="149" y="475"/>
                </a:cubicBezTo>
                <a:cubicBezTo>
                  <a:pt x="147" y="477"/>
                  <a:pt x="151" y="477"/>
                  <a:pt x="152" y="478"/>
                </a:cubicBezTo>
                <a:cubicBezTo>
                  <a:pt x="152" y="478"/>
                  <a:pt x="151" y="479"/>
                  <a:pt x="152" y="479"/>
                </a:cubicBezTo>
                <a:cubicBezTo>
                  <a:pt x="152" y="479"/>
                  <a:pt x="153" y="480"/>
                  <a:pt x="153" y="480"/>
                </a:cubicBezTo>
                <a:cubicBezTo>
                  <a:pt x="154" y="481"/>
                  <a:pt x="156" y="481"/>
                  <a:pt x="157" y="481"/>
                </a:cubicBezTo>
                <a:cubicBezTo>
                  <a:pt x="158" y="480"/>
                  <a:pt x="155" y="480"/>
                  <a:pt x="153" y="480"/>
                </a:cubicBezTo>
                <a:moveTo>
                  <a:pt x="160" y="479"/>
                </a:moveTo>
                <a:cubicBezTo>
                  <a:pt x="165" y="480"/>
                  <a:pt x="165" y="480"/>
                  <a:pt x="165" y="480"/>
                </a:cubicBezTo>
                <a:cubicBezTo>
                  <a:pt x="166" y="478"/>
                  <a:pt x="159" y="477"/>
                  <a:pt x="160" y="479"/>
                </a:cubicBezTo>
                <a:moveTo>
                  <a:pt x="167" y="484"/>
                </a:moveTo>
                <a:cubicBezTo>
                  <a:pt x="167" y="481"/>
                  <a:pt x="163" y="483"/>
                  <a:pt x="161" y="481"/>
                </a:cubicBezTo>
                <a:cubicBezTo>
                  <a:pt x="162" y="482"/>
                  <a:pt x="159" y="481"/>
                  <a:pt x="158" y="482"/>
                </a:cubicBezTo>
                <a:cubicBezTo>
                  <a:pt x="162" y="484"/>
                  <a:pt x="164" y="483"/>
                  <a:pt x="167" y="484"/>
                </a:cubicBezTo>
                <a:moveTo>
                  <a:pt x="176" y="480"/>
                </a:moveTo>
                <a:cubicBezTo>
                  <a:pt x="173" y="479"/>
                  <a:pt x="173" y="481"/>
                  <a:pt x="171" y="480"/>
                </a:cubicBezTo>
                <a:cubicBezTo>
                  <a:pt x="170" y="480"/>
                  <a:pt x="166" y="478"/>
                  <a:pt x="166" y="480"/>
                </a:cubicBezTo>
                <a:cubicBezTo>
                  <a:pt x="168" y="482"/>
                  <a:pt x="175" y="482"/>
                  <a:pt x="176" y="480"/>
                </a:cubicBezTo>
                <a:moveTo>
                  <a:pt x="190" y="483"/>
                </a:moveTo>
                <a:cubicBezTo>
                  <a:pt x="188" y="483"/>
                  <a:pt x="185" y="483"/>
                  <a:pt x="185" y="485"/>
                </a:cubicBezTo>
                <a:cubicBezTo>
                  <a:pt x="187" y="485"/>
                  <a:pt x="190" y="485"/>
                  <a:pt x="190" y="483"/>
                </a:cubicBezTo>
                <a:moveTo>
                  <a:pt x="95" y="484"/>
                </a:moveTo>
                <a:cubicBezTo>
                  <a:pt x="95" y="486"/>
                  <a:pt x="95" y="487"/>
                  <a:pt x="97" y="487"/>
                </a:cubicBezTo>
                <a:cubicBezTo>
                  <a:pt x="99" y="487"/>
                  <a:pt x="99" y="486"/>
                  <a:pt x="99" y="484"/>
                </a:cubicBezTo>
                <a:cubicBezTo>
                  <a:pt x="97" y="483"/>
                  <a:pt x="97" y="485"/>
                  <a:pt x="95" y="484"/>
                </a:cubicBezTo>
                <a:moveTo>
                  <a:pt x="83" y="484"/>
                </a:moveTo>
                <a:cubicBezTo>
                  <a:pt x="83" y="485"/>
                  <a:pt x="84" y="485"/>
                  <a:pt x="84" y="486"/>
                </a:cubicBezTo>
                <a:cubicBezTo>
                  <a:pt x="83" y="486"/>
                  <a:pt x="82" y="486"/>
                  <a:pt x="83" y="486"/>
                </a:cubicBezTo>
                <a:cubicBezTo>
                  <a:pt x="85" y="486"/>
                  <a:pt x="85" y="488"/>
                  <a:pt x="89" y="488"/>
                </a:cubicBezTo>
                <a:cubicBezTo>
                  <a:pt x="90" y="486"/>
                  <a:pt x="86" y="486"/>
                  <a:pt x="84" y="485"/>
                </a:cubicBezTo>
                <a:cubicBezTo>
                  <a:pt x="85" y="485"/>
                  <a:pt x="84" y="484"/>
                  <a:pt x="83" y="484"/>
                </a:cubicBezTo>
                <a:moveTo>
                  <a:pt x="87" y="478"/>
                </a:moveTo>
                <a:cubicBezTo>
                  <a:pt x="86" y="478"/>
                  <a:pt x="86" y="478"/>
                  <a:pt x="85" y="478"/>
                </a:cubicBezTo>
                <a:cubicBezTo>
                  <a:pt x="85" y="478"/>
                  <a:pt x="85" y="478"/>
                  <a:pt x="85" y="478"/>
                </a:cubicBezTo>
                <a:cubicBezTo>
                  <a:pt x="85" y="478"/>
                  <a:pt x="85" y="478"/>
                  <a:pt x="85" y="478"/>
                </a:cubicBezTo>
                <a:cubicBezTo>
                  <a:pt x="84" y="478"/>
                  <a:pt x="84" y="478"/>
                  <a:pt x="84" y="478"/>
                </a:cubicBezTo>
                <a:cubicBezTo>
                  <a:pt x="84" y="478"/>
                  <a:pt x="84" y="478"/>
                  <a:pt x="84" y="478"/>
                </a:cubicBezTo>
                <a:cubicBezTo>
                  <a:pt x="84" y="477"/>
                  <a:pt x="84" y="476"/>
                  <a:pt x="84" y="476"/>
                </a:cubicBezTo>
                <a:cubicBezTo>
                  <a:pt x="84" y="475"/>
                  <a:pt x="84" y="474"/>
                  <a:pt x="84" y="474"/>
                </a:cubicBezTo>
                <a:cubicBezTo>
                  <a:pt x="83" y="472"/>
                  <a:pt x="83" y="471"/>
                  <a:pt x="83" y="468"/>
                </a:cubicBezTo>
                <a:cubicBezTo>
                  <a:pt x="84" y="464"/>
                  <a:pt x="85" y="460"/>
                  <a:pt x="87" y="456"/>
                </a:cubicBezTo>
                <a:cubicBezTo>
                  <a:pt x="89" y="457"/>
                  <a:pt x="89" y="463"/>
                  <a:pt x="90" y="467"/>
                </a:cubicBezTo>
                <a:cubicBezTo>
                  <a:pt x="89" y="466"/>
                  <a:pt x="87" y="465"/>
                  <a:pt x="88" y="460"/>
                </a:cubicBezTo>
                <a:cubicBezTo>
                  <a:pt x="86" y="461"/>
                  <a:pt x="86" y="464"/>
                  <a:pt x="86" y="467"/>
                </a:cubicBezTo>
                <a:cubicBezTo>
                  <a:pt x="87" y="466"/>
                  <a:pt x="89" y="469"/>
                  <a:pt x="89" y="472"/>
                </a:cubicBezTo>
                <a:cubicBezTo>
                  <a:pt x="89" y="473"/>
                  <a:pt x="89" y="473"/>
                  <a:pt x="89" y="473"/>
                </a:cubicBezTo>
                <a:cubicBezTo>
                  <a:pt x="89" y="473"/>
                  <a:pt x="90" y="473"/>
                  <a:pt x="90" y="473"/>
                </a:cubicBezTo>
                <a:cubicBezTo>
                  <a:pt x="91" y="473"/>
                  <a:pt x="91" y="473"/>
                  <a:pt x="92" y="473"/>
                </a:cubicBezTo>
                <a:cubicBezTo>
                  <a:pt x="93" y="473"/>
                  <a:pt x="94" y="473"/>
                  <a:pt x="95" y="473"/>
                </a:cubicBezTo>
                <a:cubicBezTo>
                  <a:pt x="96" y="473"/>
                  <a:pt x="97" y="474"/>
                  <a:pt x="96" y="475"/>
                </a:cubicBezTo>
                <a:cubicBezTo>
                  <a:pt x="93" y="475"/>
                  <a:pt x="93" y="474"/>
                  <a:pt x="89" y="475"/>
                </a:cubicBezTo>
                <a:cubicBezTo>
                  <a:pt x="91" y="477"/>
                  <a:pt x="95" y="476"/>
                  <a:pt x="100" y="476"/>
                </a:cubicBezTo>
                <a:cubicBezTo>
                  <a:pt x="104" y="476"/>
                  <a:pt x="108" y="475"/>
                  <a:pt x="109" y="477"/>
                </a:cubicBezTo>
                <a:cubicBezTo>
                  <a:pt x="111" y="474"/>
                  <a:pt x="111" y="474"/>
                  <a:pt x="111" y="474"/>
                </a:cubicBezTo>
                <a:cubicBezTo>
                  <a:pt x="106" y="474"/>
                  <a:pt x="104" y="475"/>
                  <a:pt x="100" y="475"/>
                </a:cubicBezTo>
                <a:cubicBezTo>
                  <a:pt x="100" y="471"/>
                  <a:pt x="115" y="472"/>
                  <a:pt x="114" y="474"/>
                </a:cubicBezTo>
                <a:cubicBezTo>
                  <a:pt x="119" y="473"/>
                  <a:pt x="122" y="473"/>
                  <a:pt x="125" y="474"/>
                </a:cubicBezTo>
                <a:cubicBezTo>
                  <a:pt x="123" y="475"/>
                  <a:pt x="120" y="475"/>
                  <a:pt x="118" y="476"/>
                </a:cubicBezTo>
                <a:cubicBezTo>
                  <a:pt x="116" y="476"/>
                  <a:pt x="118" y="474"/>
                  <a:pt x="115" y="474"/>
                </a:cubicBezTo>
                <a:cubicBezTo>
                  <a:pt x="113" y="474"/>
                  <a:pt x="113" y="476"/>
                  <a:pt x="111" y="476"/>
                </a:cubicBezTo>
                <a:cubicBezTo>
                  <a:pt x="111" y="477"/>
                  <a:pt x="114" y="476"/>
                  <a:pt x="116" y="477"/>
                </a:cubicBezTo>
                <a:cubicBezTo>
                  <a:pt x="113" y="479"/>
                  <a:pt x="106" y="479"/>
                  <a:pt x="101" y="480"/>
                </a:cubicBezTo>
                <a:cubicBezTo>
                  <a:pt x="96" y="480"/>
                  <a:pt x="92" y="478"/>
                  <a:pt x="87" y="478"/>
                </a:cubicBezTo>
                <a:moveTo>
                  <a:pt x="80" y="486"/>
                </a:moveTo>
                <a:cubicBezTo>
                  <a:pt x="78" y="486"/>
                  <a:pt x="78" y="486"/>
                  <a:pt x="78" y="486"/>
                </a:cubicBezTo>
                <a:cubicBezTo>
                  <a:pt x="77" y="486"/>
                  <a:pt x="77" y="486"/>
                  <a:pt x="77" y="486"/>
                </a:cubicBezTo>
                <a:cubicBezTo>
                  <a:pt x="76" y="486"/>
                  <a:pt x="76" y="485"/>
                  <a:pt x="76" y="485"/>
                </a:cubicBezTo>
                <a:cubicBezTo>
                  <a:pt x="76" y="485"/>
                  <a:pt x="76" y="485"/>
                  <a:pt x="76" y="485"/>
                </a:cubicBezTo>
                <a:cubicBezTo>
                  <a:pt x="76" y="485"/>
                  <a:pt x="76" y="485"/>
                  <a:pt x="76" y="485"/>
                </a:cubicBezTo>
                <a:cubicBezTo>
                  <a:pt x="77" y="485"/>
                  <a:pt x="77" y="485"/>
                  <a:pt x="77" y="485"/>
                </a:cubicBezTo>
                <a:cubicBezTo>
                  <a:pt x="77" y="485"/>
                  <a:pt x="77" y="485"/>
                  <a:pt x="77" y="485"/>
                </a:cubicBezTo>
                <a:cubicBezTo>
                  <a:pt x="78" y="485"/>
                  <a:pt x="78" y="485"/>
                  <a:pt x="77" y="484"/>
                </a:cubicBezTo>
                <a:cubicBezTo>
                  <a:pt x="78" y="484"/>
                  <a:pt x="78" y="484"/>
                  <a:pt x="78" y="484"/>
                </a:cubicBezTo>
                <a:cubicBezTo>
                  <a:pt x="78" y="482"/>
                  <a:pt x="79" y="481"/>
                  <a:pt x="80" y="480"/>
                </a:cubicBezTo>
                <a:cubicBezTo>
                  <a:pt x="80" y="481"/>
                  <a:pt x="80" y="481"/>
                  <a:pt x="79" y="482"/>
                </a:cubicBezTo>
                <a:cubicBezTo>
                  <a:pt x="79" y="482"/>
                  <a:pt x="79" y="482"/>
                  <a:pt x="79" y="482"/>
                </a:cubicBezTo>
                <a:cubicBezTo>
                  <a:pt x="79" y="483"/>
                  <a:pt x="79" y="483"/>
                  <a:pt x="79" y="483"/>
                </a:cubicBezTo>
                <a:cubicBezTo>
                  <a:pt x="79" y="483"/>
                  <a:pt x="79" y="483"/>
                  <a:pt x="79" y="483"/>
                </a:cubicBezTo>
                <a:cubicBezTo>
                  <a:pt x="80" y="483"/>
                  <a:pt x="80" y="483"/>
                  <a:pt x="80" y="483"/>
                </a:cubicBezTo>
                <a:cubicBezTo>
                  <a:pt x="80" y="483"/>
                  <a:pt x="81" y="483"/>
                  <a:pt x="81" y="483"/>
                </a:cubicBezTo>
                <a:cubicBezTo>
                  <a:pt x="81" y="484"/>
                  <a:pt x="80" y="485"/>
                  <a:pt x="80" y="486"/>
                </a:cubicBezTo>
                <a:moveTo>
                  <a:pt x="110" y="482"/>
                </a:moveTo>
                <a:cubicBezTo>
                  <a:pt x="115" y="482"/>
                  <a:pt x="115" y="482"/>
                  <a:pt x="118" y="483"/>
                </a:cubicBezTo>
                <a:cubicBezTo>
                  <a:pt x="118" y="484"/>
                  <a:pt x="106" y="484"/>
                  <a:pt x="110" y="482"/>
                </a:cubicBezTo>
              </a:path>
            </a:pathLst>
          </a:custGeom>
          <a:solidFill>
            <a:srgbClr val="F6A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4000">
        <p15:prstTrans prst="wind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 tmFilter="0,0; .5, 1; 1, 1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4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900"/>
                            </p:stCondLst>
                            <p:childTnLst>
                              <p:par>
                                <p:cTn id="2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 tmFilter="0,0; .5, 1; 1, 1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/>
      <p:bldP spid="17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问题评估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</a:t>
            </a:r>
            <a:r>
              <a:rPr lang="zh-CN" altLang="en-US" dirty="0" smtClean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使用该作品</a:t>
            </a:r>
            <a:endParaRPr lang="zh-CN" altLang="en-US" dirty="0">
              <a:blipFill>
                <a:blip r:embed="rId3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矩形 24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5"/>
                <a:stretch>
                  <a:fillRect/>
                </a:stretch>
              </a:blipFill>
            </a:endParaRPr>
          </a:p>
        </p:txBody>
      </p:sp>
      <p:sp>
        <p:nvSpPr>
          <p:cNvPr id="20" name="Freeform 9146"/>
          <p:cNvSpPr>
            <a:spLocks noEditPoints="1"/>
          </p:cNvSpPr>
          <p:nvPr/>
        </p:nvSpPr>
        <p:spPr bwMode="auto">
          <a:xfrm>
            <a:off x="11058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C84E96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1" name="Freeform 9146"/>
          <p:cNvSpPr>
            <a:spLocks noEditPoints="1"/>
          </p:cNvSpPr>
          <p:nvPr/>
        </p:nvSpPr>
        <p:spPr bwMode="auto">
          <a:xfrm>
            <a:off x="24012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E0D84A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2" name="Freeform 9146"/>
          <p:cNvSpPr>
            <a:spLocks noEditPoints="1"/>
          </p:cNvSpPr>
          <p:nvPr/>
        </p:nvSpPr>
        <p:spPr bwMode="auto">
          <a:xfrm>
            <a:off x="36204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5CC3E7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6" name="Freeform 9146"/>
          <p:cNvSpPr>
            <a:spLocks noEditPoints="1"/>
          </p:cNvSpPr>
          <p:nvPr/>
        </p:nvSpPr>
        <p:spPr bwMode="auto">
          <a:xfrm>
            <a:off x="49348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D848D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8" name="Freeform 9146"/>
          <p:cNvSpPr>
            <a:spLocks noEditPoints="1"/>
          </p:cNvSpPr>
          <p:nvPr/>
        </p:nvSpPr>
        <p:spPr bwMode="auto">
          <a:xfrm>
            <a:off x="60397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9" name="Freeform 9146"/>
          <p:cNvSpPr>
            <a:spLocks noEditPoints="1"/>
          </p:cNvSpPr>
          <p:nvPr/>
        </p:nvSpPr>
        <p:spPr bwMode="auto">
          <a:xfrm>
            <a:off x="7449487" y="73547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6A94B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3" name="饼形 2"/>
          <p:cNvSpPr/>
          <p:nvPr/>
        </p:nvSpPr>
        <p:spPr>
          <a:xfrm>
            <a:off x="4629150" y="2495550"/>
            <a:ext cx="2000250" cy="2000250"/>
          </a:xfrm>
          <a:prstGeom prst="pie">
            <a:avLst>
              <a:gd name="adj1" fmla="val 0"/>
              <a:gd name="adj2" fmla="val 13917182"/>
            </a:avLst>
          </a:prstGeom>
          <a:blipFill>
            <a:blip r:embed="rId6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0" name="饼形 29"/>
          <p:cNvSpPr/>
          <p:nvPr/>
        </p:nvSpPr>
        <p:spPr>
          <a:xfrm rot="5400000">
            <a:off x="4591050" y="2228850"/>
            <a:ext cx="2209800" cy="2209800"/>
          </a:xfrm>
          <a:prstGeom prst="pie">
            <a:avLst>
              <a:gd name="adj1" fmla="val 8649635"/>
              <a:gd name="adj2" fmla="val 15899159"/>
            </a:avLst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1515495" y="3973778"/>
            <a:ext cx="3342255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</a:p>
        </p:txBody>
      </p:sp>
      <p:sp>
        <p:nvSpPr>
          <p:cNvPr id="32" name="矩形 31"/>
          <p:cNvSpPr/>
          <p:nvPr/>
        </p:nvSpPr>
        <p:spPr>
          <a:xfrm>
            <a:off x="1515495" y="3497808"/>
            <a:ext cx="2272490" cy="454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6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33" name="文本框 32"/>
          <p:cNvSpPr txBox="1"/>
          <p:nvPr/>
        </p:nvSpPr>
        <p:spPr>
          <a:xfrm>
            <a:off x="7858745" y="3783278"/>
            <a:ext cx="3476006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</a:p>
        </p:txBody>
      </p:sp>
      <p:sp>
        <p:nvSpPr>
          <p:cNvPr id="34" name="矩形 33"/>
          <p:cNvSpPr/>
          <p:nvPr/>
        </p:nvSpPr>
        <p:spPr>
          <a:xfrm>
            <a:off x="7858744" y="3307308"/>
            <a:ext cx="2272490" cy="454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5" name="文本框 4"/>
          <p:cNvSpPr txBox="1"/>
          <p:nvPr/>
        </p:nvSpPr>
        <p:spPr>
          <a:xfrm>
            <a:off x="1524000" y="2590800"/>
            <a:ext cx="130035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5400" b="1" dirty="0">
                <a:blipFill>
                  <a:blip r:embed="rId6"/>
                  <a:stretch>
                    <a:fillRect/>
                  </a:stretch>
                </a:blipFill>
              </a:rPr>
              <a:t>65%</a:t>
            </a:r>
            <a:endParaRPr lang="zh-CN" altLang="en-US" sz="5400" b="1" dirty="0">
              <a:blipFill>
                <a:blip r:embed="rId6"/>
                <a:stretch>
                  <a:fillRect/>
                </a:stretch>
              </a:blipFill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7791450" y="2514600"/>
            <a:ext cx="130035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5400" b="1" dirty="0">
                <a:blipFill>
                  <a:blip r:embed="rId3"/>
                  <a:stretch>
                    <a:fillRect/>
                  </a:stretch>
                </a:blipFill>
              </a:rPr>
              <a:t>65%</a:t>
            </a:r>
            <a:endParaRPr lang="zh-CN" altLang="en-US" sz="5400" b="1" dirty="0">
              <a:blipFill>
                <a:blip r:embed="rId3"/>
                <a:stretch>
                  <a:fillRect/>
                </a:stretch>
              </a:blipFill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2448945" y="5231078"/>
            <a:ext cx="7952355" cy="9771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输入您的内容，感谢您使用小幺的作品，祝工作愉快，输入您的内容，感谢您使用小幺的作品，祝工作愉快，</a:t>
            </a:r>
          </a:p>
          <a:p>
            <a:pPr>
              <a:lnSpc>
                <a:spcPts val="2300"/>
              </a:lnSpc>
            </a:pP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4000">
        <p15:prstTrans prst="pageCurlDouble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 tmFilter="0,0; .5, 1; 1, 1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 tmFilter="0,0; .5, 1; 1, 1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 tmFilter="0,0; .5, 1; 1, 1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 tmFilter="0,0; .5, 1; 1, 1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 tmFilter="0,0; .5, 1; 1, 1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 animBg="1"/>
      <p:bldP spid="30" grpId="0" animBg="1"/>
      <p:bldP spid="31" grpId="0"/>
      <p:bldP spid="31" grpId="1"/>
      <p:bldP spid="32" grpId="0"/>
      <p:bldP spid="33" grpId="0"/>
      <p:bldP spid="33" grpId="1"/>
      <p:bldP spid="34" grpId="0"/>
      <p:bldP spid="5" grpId="0"/>
      <p:bldP spid="35" grpId="0"/>
      <p:bldP spid="36" grpId="0"/>
      <p:bldP spid="36" grpId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相关对策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25" name="矩形 24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5"/>
                <a:stretch>
                  <a:fillRect/>
                </a:stretch>
              </a:blipFill>
            </a:endParaRPr>
          </a:p>
        </p:txBody>
      </p:sp>
      <p:sp>
        <p:nvSpPr>
          <p:cNvPr id="20" name="Freeform 9146"/>
          <p:cNvSpPr>
            <a:spLocks noEditPoints="1"/>
          </p:cNvSpPr>
          <p:nvPr/>
        </p:nvSpPr>
        <p:spPr bwMode="auto">
          <a:xfrm>
            <a:off x="11058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C84E96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1" name="Freeform 9146"/>
          <p:cNvSpPr>
            <a:spLocks noEditPoints="1"/>
          </p:cNvSpPr>
          <p:nvPr/>
        </p:nvSpPr>
        <p:spPr bwMode="auto">
          <a:xfrm>
            <a:off x="24012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E0D84A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2" name="Freeform 9146"/>
          <p:cNvSpPr>
            <a:spLocks noEditPoints="1"/>
          </p:cNvSpPr>
          <p:nvPr/>
        </p:nvSpPr>
        <p:spPr bwMode="auto">
          <a:xfrm>
            <a:off x="36204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5CC3E7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6" name="Freeform 9146"/>
          <p:cNvSpPr>
            <a:spLocks noEditPoints="1"/>
          </p:cNvSpPr>
          <p:nvPr/>
        </p:nvSpPr>
        <p:spPr bwMode="auto">
          <a:xfrm>
            <a:off x="49348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D848D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8" name="Freeform 9146"/>
          <p:cNvSpPr>
            <a:spLocks noEditPoints="1"/>
          </p:cNvSpPr>
          <p:nvPr/>
        </p:nvSpPr>
        <p:spPr bwMode="auto">
          <a:xfrm>
            <a:off x="60397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9" name="Freeform 9146"/>
          <p:cNvSpPr>
            <a:spLocks noEditPoints="1"/>
          </p:cNvSpPr>
          <p:nvPr/>
        </p:nvSpPr>
        <p:spPr bwMode="auto">
          <a:xfrm>
            <a:off x="7449487" y="73547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6A94B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grpSp>
        <p:nvGrpSpPr>
          <p:cNvPr id="11" name="组合 10"/>
          <p:cNvGrpSpPr/>
          <p:nvPr/>
        </p:nvGrpSpPr>
        <p:grpSpPr bwMode="auto">
          <a:xfrm>
            <a:off x="4286598" y="2190297"/>
            <a:ext cx="3456445" cy="3440818"/>
            <a:chOff x="4277618" y="1813081"/>
            <a:chExt cx="3512584" cy="3496242"/>
          </a:xfrm>
        </p:grpSpPr>
        <p:grpSp>
          <p:nvGrpSpPr>
            <p:cNvPr id="12" name="组合 13"/>
            <p:cNvGrpSpPr/>
            <p:nvPr/>
          </p:nvGrpSpPr>
          <p:grpSpPr bwMode="auto">
            <a:xfrm>
              <a:off x="4277618" y="3489753"/>
              <a:ext cx="1677196" cy="1819570"/>
              <a:chOff x="4277618" y="3489753"/>
              <a:chExt cx="1677196" cy="1819570"/>
            </a:xfrm>
          </p:grpSpPr>
          <p:sp>
            <p:nvSpPr>
              <p:cNvPr id="31" name="等腰三角形 51"/>
              <p:cNvSpPr>
                <a:spLocks noChangeArrowheads="1"/>
              </p:cNvSpPr>
              <p:nvPr/>
            </p:nvSpPr>
            <p:spPr bwMode="auto">
              <a:xfrm>
                <a:off x="4277618" y="3489753"/>
                <a:ext cx="1676894" cy="1819570"/>
              </a:xfrm>
              <a:custGeom>
                <a:avLst/>
                <a:gdLst>
                  <a:gd name="T0" fmla="*/ 0 w 1260000"/>
                  <a:gd name="T1" fmla="*/ 0 h 1367762"/>
                  <a:gd name="T2" fmla="*/ 1260000 w 1260000"/>
                  <a:gd name="T3" fmla="*/ 1367762 h 1367762"/>
                </a:gdLst>
                <a:ahLst/>
                <a:cxnLst/>
                <a:rect l="T0" t="T1" r="T2" b="T3"/>
                <a:pathLst>
                  <a:path w="1260000" h="1367762">
                    <a:moveTo>
                      <a:pt x="216016" y="0"/>
                    </a:moveTo>
                    <a:lnTo>
                      <a:pt x="287857" y="107762"/>
                    </a:lnTo>
                    <a:lnTo>
                      <a:pt x="852738" y="107762"/>
                    </a:lnTo>
                    <a:cubicBezTo>
                      <a:pt x="874619" y="323286"/>
                      <a:pt x="1044854" y="494352"/>
                      <a:pt x="1260000" y="517549"/>
                    </a:cubicBezTo>
                    <a:lnTo>
                      <a:pt x="1260000" y="1043866"/>
                    </a:lnTo>
                    <a:lnTo>
                      <a:pt x="1152000" y="1115866"/>
                    </a:lnTo>
                    <a:lnTo>
                      <a:pt x="1260000" y="1187866"/>
                    </a:lnTo>
                    <a:lnTo>
                      <a:pt x="1260000" y="1367762"/>
                    </a:lnTo>
                    <a:lnTo>
                      <a:pt x="0" y="1367762"/>
                    </a:lnTo>
                    <a:lnTo>
                      <a:pt x="0" y="107762"/>
                    </a:lnTo>
                    <a:lnTo>
                      <a:pt x="144175" y="107762"/>
                    </a:lnTo>
                    <a:close/>
                  </a:path>
                </a:pathLst>
              </a:custGeom>
              <a:blipFill>
                <a:blip r:embed="rId6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700" b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  <p:sp>
            <p:nvSpPr>
              <p:cNvPr id="32" name="矩形 83"/>
              <p:cNvSpPr>
                <a:spLocks noChangeArrowheads="1"/>
              </p:cNvSpPr>
              <p:nvPr/>
            </p:nvSpPr>
            <p:spPr bwMode="auto">
              <a:xfrm>
                <a:off x="4277618" y="4255720"/>
                <a:ext cx="1677196" cy="531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r>
                  <a:rPr lang="zh-CN" altLang="en-US" sz="2800" b="0" dirty="0">
                    <a:solidFill>
                      <a:schemeClr val="bg1">
                        <a:lumMod val="9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标题</a:t>
                </a:r>
              </a:p>
            </p:txBody>
          </p:sp>
        </p:grpSp>
        <p:grpSp>
          <p:nvGrpSpPr>
            <p:cNvPr id="13" name="组合 14"/>
            <p:cNvGrpSpPr/>
            <p:nvPr/>
          </p:nvGrpSpPr>
          <p:grpSpPr bwMode="auto">
            <a:xfrm>
              <a:off x="5954512" y="3632651"/>
              <a:ext cx="1821398" cy="1676672"/>
              <a:chOff x="5954512" y="3632651"/>
              <a:chExt cx="1821398" cy="1676672"/>
            </a:xfrm>
          </p:grpSpPr>
          <p:sp>
            <p:nvSpPr>
              <p:cNvPr id="27" name="矩形 42"/>
              <p:cNvSpPr>
                <a:spLocks noChangeArrowheads="1"/>
              </p:cNvSpPr>
              <p:nvPr/>
            </p:nvSpPr>
            <p:spPr bwMode="auto">
              <a:xfrm>
                <a:off x="5954512" y="3632651"/>
                <a:ext cx="1821398" cy="1676672"/>
              </a:xfrm>
              <a:custGeom>
                <a:avLst/>
                <a:gdLst>
                  <a:gd name="T0" fmla="*/ 0 w 1368152"/>
                  <a:gd name="T1" fmla="*/ 0 h 1260000"/>
                  <a:gd name="T2" fmla="*/ 1368152 w 1368152"/>
                  <a:gd name="T3" fmla="*/ 1260000 h 1260000"/>
                </a:gdLst>
                <a:ahLst/>
                <a:cxnLst/>
                <a:rect l="T0" t="T1" r="T2" b="T3"/>
                <a:pathLst>
                  <a:path w="1368152" h="1260000">
                    <a:moveTo>
                      <a:pt x="108000" y="936104"/>
                    </a:moveTo>
                    <a:lnTo>
                      <a:pt x="108000" y="1080104"/>
                    </a:lnTo>
                    <a:lnTo>
                      <a:pt x="0" y="1008104"/>
                    </a:lnTo>
                    <a:close/>
                    <a:moveTo>
                      <a:pt x="518222" y="0"/>
                    </a:moveTo>
                    <a:lnTo>
                      <a:pt x="1075047" y="0"/>
                    </a:lnTo>
                    <a:lnTo>
                      <a:pt x="1145229" y="105273"/>
                    </a:lnTo>
                    <a:lnTo>
                      <a:pt x="1215411" y="0"/>
                    </a:lnTo>
                    <a:lnTo>
                      <a:pt x="1368152" y="0"/>
                    </a:lnTo>
                    <a:lnTo>
                      <a:pt x="1368152" y="1260000"/>
                    </a:lnTo>
                    <a:lnTo>
                      <a:pt x="108152" y="1260000"/>
                    </a:lnTo>
                    <a:lnTo>
                      <a:pt x="108152" y="410070"/>
                    </a:lnTo>
                    <a:cubicBezTo>
                      <a:pt x="324617" y="388083"/>
                      <a:pt x="496235" y="216464"/>
                      <a:pt x="518222" y="0"/>
                    </a:cubicBezTo>
                    <a:close/>
                  </a:path>
                </a:pathLst>
              </a:custGeom>
              <a:blipFill>
                <a:blip r:embed="rId7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700" b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  <p:sp>
            <p:nvSpPr>
              <p:cNvPr id="30" name="矩形 84"/>
              <p:cNvSpPr>
                <a:spLocks noChangeArrowheads="1"/>
              </p:cNvSpPr>
              <p:nvPr/>
            </p:nvSpPr>
            <p:spPr bwMode="auto">
              <a:xfrm>
                <a:off x="6098574" y="4208658"/>
                <a:ext cx="1677196" cy="531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r>
                  <a:rPr lang="zh-CN" altLang="en-US" sz="2800" b="0" dirty="0">
                    <a:solidFill>
                      <a:schemeClr val="bg1">
                        <a:lumMod val="9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标题</a:t>
                </a:r>
              </a:p>
            </p:txBody>
          </p:sp>
        </p:grpSp>
        <p:grpSp>
          <p:nvGrpSpPr>
            <p:cNvPr id="14" name="组合 15"/>
            <p:cNvGrpSpPr/>
            <p:nvPr/>
          </p:nvGrpSpPr>
          <p:grpSpPr bwMode="auto">
            <a:xfrm>
              <a:off x="6099016" y="1813081"/>
              <a:ext cx="1691186" cy="1821158"/>
              <a:chOff x="6099016" y="1813081"/>
              <a:chExt cx="1691186" cy="1821158"/>
            </a:xfrm>
          </p:grpSpPr>
          <p:sp>
            <p:nvSpPr>
              <p:cNvPr id="18" name="矩形 35"/>
              <p:cNvSpPr>
                <a:spLocks noChangeArrowheads="1"/>
              </p:cNvSpPr>
              <p:nvPr/>
            </p:nvSpPr>
            <p:spPr bwMode="auto">
              <a:xfrm>
                <a:off x="6099016" y="1813081"/>
                <a:ext cx="1676894" cy="1821158"/>
              </a:xfrm>
              <a:custGeom>
                <a:avLst/>
                <a:gdLst>
                  <a:gd name="T0" fmla="*/ 0 w 1260000"/>
                  <a:gd name="T1" fmla="*/ 0 h 1368389"/>
                  <a:gd name="T2" fmla="*/ 1260000 w 1260000"/>
                  <a:gd name="T3" fmla="*/ 1368389 h 1368389"/>
                </a:gdLst>
                <a:ahLst/>
                <a:cxnLst/>
                <a:rect l="T0" t="T1" r="T2" b="T3"/>
                <a:pathLst>
                  <a:path w="1260000" h="1368389">
                    <a:moveTo>
                      <a:pt x="965077" y="1260389"/>
                    </a:moveTo>
                    <a:lnTo>
                      <a:pt x="1109077" y="1260389"/>
                    </a:lnTo>
                    <a:lnTo>
                      <a:pt x="1037077" y="1368389"/>
                    </a:lnTo>
                    <a:close/>
                    <a:moveTo>
                      <a:pt x="0" y="0"/>
                    </a:moveTo>
                    <a:lnTo>
                      <a:pt x="1260000" y="0"/>
                    </a:lnTo>
                    <a:lnTo>
                      <a:pt x="1260000" y="1260000"/>
                    </a:lnTo>
                    <a:lnTo>
                      <a:pt x="409787" y="1260000"/>
                    </a:lnTo>
                    <a:cubicBezTo>
                      <a:pt x="386590" y="1044854"/>
                      <a:pt x="215525" y="874619"/>
                      <a:pt x="0" y="852738"/>
                    </a:cubicBezTo>
                    <a:lnTo>
                      <a:pt x="0" y="288016"/>
                    </a:lnTo>
                    <a:lnTo>
                      <a:pt x="108000" y="216016"/>
                    </a:lnTo>
                    <a:lnTo>
                      <a:pt x="0" y="144016"/>
                    </a:lnTo>
                    <a:close/>
                  </a:path>
                </a:pathLst>
              </a:custGeom>
              <a:blipFill>
                <a:blip r:embed="rId8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700" b="0" dirty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  <p:sp>
            <p:nvSpPr>
              <p:cNvPr id="19" name="矩形 85"/>
              <p:cNvSpPr>
                <a:spLocks noChangeArrowheads="1"/>
              </p:cNvSpPr>
              <p:nvPr/>
            </p:nvSpPr>
            <p:spPr bwMode="auto">
              <a:xfrm>
                <a:off x="6113006" y="2273108"/>
                <a:ext cx="1677196" cy="531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r>
                  <a:rPr lang="zh-CN" altLang="en-US" sz="2800" b="0" dirty="0">
                    <a:solidFill>
                      <a:schemeClr val="bg1">
                        <a:lumMod val="9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标题</a:t>
                </a:r>
              </a:p>
            </p:txBody>
          </p:sp>
        </p:grpSp>
        <p:grpSp>
          <p:nvGrpSpPr>
            <p:cNvPr id="15" name="组合 16"/>
            <p:cNvGrpSpPr/>
            <p:nvPr/>
          </p:nvGrpSpPr>
          <p:grpSpPr bwMode="auto">
            <a:xfrm>
              <a:off x="4277618" y="1813081"/>
              <a:ext cx="1821398" cy="1676672"/>
              <a:chOff x="4277618" y="1813081"/>
              <a:chExt cx="1821398" cy="1676672"/>
            </a:xfrm>
          </p:grpSpPr>
          <p:sp>
            <p:nvSpPr>
              <p:cNvPr id="16" name="等腰三角形 52"/>
              <p:cNvSpPr>
                <a:spLocks noChangeArrowheads="1"/>
              </p:cNvSpPr>
              <p:nvPr/>
            </p:nvSpPr>
            <p:spPr bwMode="auto">
              <a:xfrm rot="5400000">
                <a:off x="4349981" y="1740718"/>
                <a:ext cx="1676672" cy="1821398"/>
              </a:xfrm>
              <a:custGeom>
                <a:avLst/>
                <a:gdLst>
                  <a:gd name="T0" fmla="*/ 0 w 1260000"/>
                  <a:gd name="T1" fmla="*/ 0 h 1368000"/>
                  <a:gd name="T2" fmla="*/ 1260000 w 1260000"/>
                  <a:gd name="T3" fmla="*/ 1368000 h 1368000"/>
                </a:gdLst>
                <a:ahLst/>
                <a:cxnLst/>
                <a:rect l="T0" t="T1" r="T2" b="T3"/>
                <a:pathLst>
                  <a:path w="1260000" h="1368000">
                    <a:moveTo>
                      <a:pt x="0" y="1368000"/>
                    </a:moveTo>
                    <a:lnTo>
                      <a:pt x="0" y="108000"/>
                    </a:lnTo>
                    <a:lnTo>
                      <a:pt x="144016" y="108000"/>
                    </a:lnTo>
                    <a:lnTo>
                      <a:pt x="216016" y="0"/>
                    </a:lnTo>
                    <a:lnTo>
                      <a:pt x="288016" y="108000"/>
                    </a:lnTo>
                    <a:lnTo>
                      <a:pt x="853021" y="108000"/>
                    </a:lnTo>
                    <a:cubicBezTo>
                      <a:pt x="876107" y="322207"/>
                      <a:pt x="1045793" y="491893"/>
                      <a:pt x="1260000" y="514979"/>
                    </a:cubicBezTo>
                    <a:lnTo>
                      <a:pt x="1260000" y="1080069"/>
                    </a:lnTo>
                    <a:lnTo>
                      <a:pt x="1152128" y="1151984"/>
                    </a:lnTo>
                    <a:lnTo>
                      <a:pt x="1260000" y="1223899"/>
                    </a:lnTo>
                    <a:lnTo>
                      <a:pt x="1260000" y="1368000"/>
                    </a:lnTo>
                    <a:close/>
                  </a:path>
                </a:pathLst>
              </a:custGeom>
              <a:blipFill>
                <a:blip r:embed="rId9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700" b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  <p:sp>
            <p:nvSpPr>
              <p:cNvPr id="17" name="矩形 86"/>
              <p:cNvSpPr>
                <a:spLocks noChangeArrowheads="1"/>
              </p:cNvSpPr>
              <p:nvPr/>
            </p:nvSpPr>
            <p:spPr bwMode="auto">
              <a:xfrm>
                <a:off x="4277618" y="2279719"/>
                <a:ext cx="1677196" cy="531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r>
                  <a:rPr lang="zh-CN" altLang="en-US" sz="2800" b="0" dirty="0">
                    <a:solidFill>
                      <a:schemeClr val="bg1">
                        <a:lumMod val="9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标题</a:t>
                </a:r>
              </a:p>
            </p:txBody>
          </p:sp>
        </p:grpSp>
      </p:grpSp>
      <p:sp>
        <p:nvSpPr>
          <p:cNvPr id="45" name="文本框 44"/>
          <p:cNvSpPr txBox="1"/>
          <p:nvPr/>
        </p:nvSpPr>
        <p:spPr>
          <a:xfrm>
            <a:off x="1153545" y="2640278"/>
            <a:ext cx="3132705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</a:p>
        </p:txBody>
      </p:sp>
      <p:sp>
        <p:nvSpPr>
          <p:cNvPr id="46" name="矩形 45"/>
          <p:cNvSpPr/>
          <p:nvPr/>
        </p:nvSpPr>
        <p:spPr>
          <a:xfrm>
            <a:off x="1153545" y="2164308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9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47" name="文本框 46"/>
          <p:cNvSpPr txBox="1"/>
          <p:nvPr/>
        </p:nvSpPr>
        <p:spPr>
          <a:xfrm>
            <a:off x="1153545" y="4792827"/>
            <a:ext cx="3227955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</a:p>
        </p:txBody>
      </p:sp>
      <p:sp>
        <p:nvSpPr>
          <p:cNvPr id="48" name="矩形 47"/>
          <p:cNvSpPr/>
          <p:nvPr/>
        </p:nvSpPr>
        <p:spPr>
          <a:xfrm>
            <a:off x="1153545" y="4316857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6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49" name="文本框 48"/>
          <p:cNvSpPr txBox="1"/>
          <p:nvPr/>
        </p:nvSpPr>
        <p:spPr>
          <a:xfrm>
            <a:off x="7915894" y="2640278"/>
            <a:ext cx="3476006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</a:p>
        </p:txBody>
      </p:sp>
      <p:sp>
        <p:nvSpPr>
          <p:cNvPr id="50" name="矩形 49"/>
          <p:cNvSpPr/>
          <p:nvPr/>
        </p:nvSpPr>
        <p:spPr>
          <a:xfrm>
            <a:off x="7915894" y="2164308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8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  <p:sp>
        <p:nvSpPr>
          <p:cNvPr id="51" name="文本框 50"/>
          <p:cNvSpPr txBox="1"/>
          <p:nvPr/>
        </p:nvSpPr>
        <p:spPr>
          <a:xfrm>
            <a:off x="7915894" y="4792827"/>
            <a:ext cx="3488705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</a:p>
        </p:txBody>
      </p:sp>
      <p:sp>
        <p:nvSpPr>
          <p:cNvPr id="52" name="矩形 51"/>
          <p:cNvSpPr/>
          <p:nvPr/>
        </p:nvSpPr>
        <p:spPr>
          <a:xfrm>
            <a:off x="7915894" y="4316857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4000">
        <p15:prstTrans prst="pageCurlDouble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 tmFilter="0,0; .5, 1; 1, 1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 tmFilter="0,0; .5, 1; 1, 1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 tmFilter="0,0; .5, 1; 1, 1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 tmFilter="0,0; .5, 1; 1, 1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 tmFilter="0,0; .5, 1; 1, 1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 tmFilter="0,0; .5, 1; 1, 1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 animBg="1"/>
      <p:bldP spid="45" grpId="0"/>
      <p:bldP spid="45" grpId="1"/>
      <p:bldP spid="46" grpId="0"/>
      <p:bldP spid="47" grpId="0"/>
      <p:bldP spid="47" grpId="1"/>
      <p:bldP spid="48" grpId="0"/>
      <p:bldP spid="49" grpId="0"/>
      <p:bldP spid="49" grpId="1"/>
      <p:bldP spid="50" grpId="0"/>
      <p:bldP spid="51" grpId="0"/>
      <p:bldP spid="51" grpId="1"/>
      <p:bldP spid="52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研究总结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25" name="矩形 24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5"/>
                <a:stretch>
                  <a:fillRect/>
                </a:stretch>
              </a:blipFill>
            </a:endParaRPr>
          </a:p>
        </p:txBody>
      </p:sp>
      <p:sp>
        <p:nvSpPr>
          <p:cNvPr id="20" name="Freeform 9146"/>
          <p:cNvSpPr>
            <a:spLocks noEditPoints="1"/>
          </p:cNvSpPr>
          <p:nvPr/>
        </p:nvSpPr>
        <p:spPr bwMode="auto">
          <a:xfrm>
            <a:off x="11058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C84E96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1" name="Freeform 9146"/>
          <p:cNvSpPr>
            <a:spLocks noEditPoints="1"/>
          </p:cNvSpPr>
          <p:nvPr/>
        </p:nvSpPr>
        <p:spPr bwMode="auto">
          <a:xfrm>
            <a:off x="24012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E0D84A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2" name="Freeform 9146"/>
          <p:cNvSpPr>
            <a:spLocks noEditPoints="1"/>
          </p:cNvSpPr>
          <p:nvPr/>
        </p:nvSpPr>
        <p:spPr bwMode="auto">
          <a:xfrm>
            <a:off x="36204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5CC3E7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6" name="Freeform 9146"/>
          <p:cNvSpPr>
            <a:spLocks noEditPoints="1"/>
          </p:cNvSpPr>
          <p:nvPr/>
        </p:nvSpPr>
        <p:spPr bwMode="auto">
          <a:xfrm>
            <a:off x="49348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D848D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8" name="Freeform 9146"/>
          <p:cNvSpPr>
            <a:spLocks noEditPoints="1"/>
          </p:cNvSpPr>
          <p:nvPr/>
        </p:nvSpPr>
        <p:spPr bwMode="auto">
          <a:xfrm>
            <a:off x="60397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9" name="Freeform 9146"/>
          <p:cNvSpPr>
            <a:spLocks noEditPoints="1"/>
          </p:cNvSpPr>
          <p:nvPr/>
        </p:nvSpPr>
        <p:spPr bwMode="auto">
          <a:xfrm>
            <a:off x="7449487" y="73547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6A94B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11" name="Freeform 14"/>
          <p:cNvSpPr/>
          <p:nvPr/>
        </p:nvSpPr>
        <p:spPr bwMode="auto">
          <a:xfrm>
            <a:off x="2995091" y="2582917"/>
            <a:ext cx="298450" cy="344488"/>
          </a:xfrm>
          <a:custGeom>
            <a:avLst/>
            <a:gdLst>
              <a:gd name="T0" fmla="*/ 0 w 336"/>
              <a:gd name="T1" fmla="*/ 194 h 388"/>
              <a:gd name="T2" fmla="*/ 168 w 336"/>
              <a:gd name="T3" fmla="*/ 97 h 388"/>
              <a:gd name="T4" fmla="*/ 336 w 336"/>
              <a:gd name="T5" fmla="*/ 0 h 388"/>
              <a:gd name="T6" fmla="*/ 336 w 336"/>
              <a:gd name="T7" fmla="*/ 194 h 388"/>
              <a:gd name="T8" fmla="*/ 336 w 336"/>
              <a:gd name="T9" fmla="*/ 388 h 388"/>
              <a:gd name="T10" fmla="*/ 168 w 336"/>
              <a:gd name="T11" fmla="*/ 291 h 388"/>
              <a:gd name="T12" fmla="*/ 0 w 336"/>
              <a:gd name="T13" fmla="*/ 194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6" h="388">
                <a:moveTo>
                  <a:pt x="0" y="194"/>
                </a:moveTo>
                <a:lnTo>
                  <a:pt x="168" y="97"/>
                </a:lnTo>
                <a:lnTo>
                  <a:pt x="336" y="0"/>
                </a:lnTo>
                <a:lnTo>
                  <a:pt x="336" y="194"/>
                </a:lnTo>
                <a:lnTo>
                  <a:pt x="336" y="388"/>
                </a:lnTo>
                <a:lnTo>
                  <a:pt x="168" y="291"/>
                </a:lnTo>
                <a:lnTo>
                  <a:pt x="0" y="194"/>
                </a:lnTo>
                <a:close/>
              </a:path>
            </a:pathLst>
          </a:cu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Freeform 15"/>
          <p:cNvSpPr/>
          <p:nvPr/>
        </p:nvSpPr>
        <p:spPr bwMode="auto">
          <a:xfrm>
            <a:off x="3204641" y="3244905"/>
            <a:ext cx="344488" cy="298450"/>
          </a:xfrm>
          <a:custGeom>
            <a:avLst/>
            <a:gdLst>
              <a:gd name="T0" fmla="*/ 0 w 388"/>
              <a:gd name="T1" fmla="*/ 336 h 336"/>
              <a:gd name="T2" fmla="*/ 97 w 388"/>
              <a:gd name="T3" fmla="*/ 168 h 336"/>
              <a:gd name="T4" fmla="*/ 194 w 388"/>
              <a:gd name="T5" fmla="*/ 0 h 336"/>
              <a:gd name="T6" fmla="*/ 291 w 388"/>
              <a:gd name="T7" fmla="*/ 168 h 336"/>
              <a:gd name="T8" fmla="*/ 388 w 388"/>
              <a:gd name="T9" fmla="*/ 336 h 336"/>
              <a:gd name="T10" fmla="*/ 194 w 388"/>
              <a:gd name="T11" fmla="*/ 336 h 336"/>
              <a:gd name="T12" fmla="*/ 0 w 388"/>
              <a:gd name="T13" fmla="*/ 336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8" h="336">
                <a:moveTo>
                  <a:pt x="0" y="336"/>
                </a:moveTo>
                <a:lnTo>
                  <a:pt x="97" y="168"/>
                </a:lnTo>
                <a:lnTo>
                  <a:pt x="194" y="0"/>
                </a:lnTo>
                <a:lnTo>
                  <a:pt x="291" y="168"/>
                </a:lnTo>
                <a:lnTo>
                  <a:pt x="388" y="336"/>
                </a:lnTo>
                <a:lnTo>
                  <a:pt x="194" y="336"/>
                </a:lnTo>
                <a:lnTo>
                  <a:pt x="0" y="336"/>
                </a:lnTo>
                <a:close/>
              </a:path>
            </a:pathLst>
          </a:cu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Freeform 16"/>
          <p:cNvSpPr/>
          <p:nvPr/>
        </p:nvSpPr>
        <p:spPr bwMode="auto">
          <a:xfrm>
            <a:off x="3690416" y="3725917"/>
            <a:ext cx="298450" cy="344488"/>
          </a:xfrm>
          <a:custGeom>
            <a:avLst/>
            <a:gdLst>
              <a:gd name="T0" fmla="*/ 0 w 336"/>
              <a:gd name="T1" fmla="*/ 388 h 388"/>
              <a:gd name="T2" fmla="*/ 0 w 336"/>
              <a:gd name="T3" fmla="*/ 194 h 388"/>
              <a:gd name="T4" fmla="*/ 0 w 336"/>
              <a:gd name="T5" fmla="*/ 0 h 388"/>
              <a:gd name="T6" fmla="*/ 168 w 336"/>
              <a:gd name="T7" fmla="*/ 97 h 388"/>
              <a:gd name="T8" fmla="*/ 336 w 336"/>
              <a:gd name="T9" fmla="*/ 194 h 388"/>
              <a:gd name="T10" fmla="*/ 168 w 336"/>
              <a:gd name="T11" fmla="*/ 291 h 388"/>
              <a:gd name="T12" fmla="*/ 0 w 336"/>
              <a:gd name="T13" fmla="*/ 388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6" h="388">
                <a:moveTo>
                  <a:pt x="0" y="388"/>
                </a:moveTo>
                <a:lnTo>
                  <a:pt x="0" y="194"/>
                </a:lnTo>
                <a:lnTo>
                  <a:pt x="0" y="0"/>
                </a:lnTo>
                <a:lnTo>
                  <a:pt x="168" y="97"/>
                </a:lnTo>
                <a:lnTo>
                  <a:pt x="336" y="194"/>
                </a:lnTo>
                <a:lnTo>
                  <a:pt x="168" y="291"/>
                </a:lnTo>
                <a:lnTo>
                  <a:pt x="0" y="388"/>
                </a:lnTo>
                <a:close/>
              </a:path>
            </a:pathLst>
          </a:cu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Freeform 17"/>
          <p:cNvSpPr/>
          <p:nvPr/>
        </p:nvSpPr>
        <p:spPr bwMode="auto">
          <a:xfrm>
            <a:off x="4288904" y="3981505"/>
            <a:ext cx="344488" cy="298450"/>
          </a:xfrm>
          <a:custGeom>
            <a:avLst/>
            <a:gdLst>
              <a:gd name="T0" fmla="*/ 194 w 388"/>
              <a:gd name="T1" fmla="*/ 336 h 336"/>
              <a:gd name="T2" fmla="*/ 97 w 388"/>
              <a:gd name="T3" fmla="*/ 168 h 336"/>
              <a:gd name="T4" fmla="*/ 0 w 388"/>
              <a:gd name="T5" fmla="*/ 0 h 336"/>
              <a:gd name="T6" fmla="*/ 194 w 388"/>
              <a:gd name="T7" fmla="*/ 0 h 336"/>
              <a:gd name="T8" fmla="*/ 388 w 388"/>
              <a:gd name="T9" fmla="*/ 0 h 336"/>
              <a:gd name="T10" fmla="*/ 291 w 388"/>
              <a:gd name="T11" fmla="*/ 168 h 336"/>
              <a:gd name="T12" fmla="*/ 194 w 388"/>
              <a:gd name="T13" fmla="*/ 336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8" h="336">
                <a:moveTo>
                  <a:pt x="194" y="336"/>
                </a:moveTo>
                <a:lnTo>
                  <a:pt x="97" y="168"/>
                </a:lnTo>
                <a:lnTo>
                  <a:pt x="0" y="0"/>
                </a:lnTo>
                <a:lnTo>
                  <a:pt x="194" y="0"/>
                </a:lnTo>
                <a:lnTo>
                  <a:pt x="388" y="0"/>
                </a:lnTo>
                <a:lnTo>
                  <a:pt x="291" y="168"/>
                </a:lnTo>
                <a:lnTo>
                  <a:pt x="194" y="336"/>
                </a:lnTo>
                <a:close/>
              </a:path>
            </a:pathLst>
          </a:cu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Freeform 18"/>
          <p:cNvSpPr/>
          <p:nvPr/>
        </p:nvSpPr>
        <p:spPr bwMode="auto">
          <a:xfrm>
            <a:off x="4963591" y="3740205"/>
            <a:ext cx="298450" cy="344488"/>
          </a:xfrm>
          <a:custGeom>
            <a:avLst/>
            <a:gdLst>
              <a:gd name="T0" fmla="*/ 336 w 336"/>
              <a:gd name="T1" fmla="*/ 388 h 388"/>
              <a:gd name="T2" fmla="*/ 168 w 336"/>
              <a:gd name="T3" fmla="*/ 291 h 388"/>
              <a:gd name="T4" fmla="*/ 0 w 336"/>
              <a:gd name="T5" fmla="*/ 194 h 388"/>
              <a:gd name="T6" fmla="*/ 168 w 336"/>
              <a:gd name="T7" fmla="*/ 97 h 388"/>
              <a:gd name="T8" fmla="*/ 336 w 336"/>
              <a:gd name="T9" fmla="*/ 0 h 388"/>
              <a:gd name="T10" fmla="*/ 336 w 336"/>
              <a:gd name="T11" fmla="*/ 194 h 388"/>
              <a:gd name="T12" fmla="*/ 336 w 336"/>
              <a:gd name="T13" fmla="*/ 388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6" h="388">
                <a:moveTo>
                  <a:pt x="336" y="388"/>
                </a:moveTo>
                <a:lnTo>
                  <a:pt x="168" y="291"/>
                </a:lnTo>
                <a:lnTo>
                  <a:pt x="0" y="194"/>
                </a:lnTo>
                <a:lnTo>
                  <a:pt x="168" y="97"/>
                </a:lnTo>
                <a:lnTo>
                  <a:pt x="336" y="0"/>
                </a:lnTo>
                <a:lnTo>
                  <a:pt x="336" y="194"/>
                </a:lnTo>
                <a:lnTo>
                  <a:pt x="336" y="388"/>
                </a:lnTo>
                <a:close/>
              </a:path>
            </a:pathLst>
          </a:cu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Freeform 19"/>
          <p:cNvSpPr/>
          <p:nvPr/>
        </p:nvSpPr>
        <p:spPr bwMode="auto">
          <a:xfrm>
            <a:off x="5449366" y="3236967"/>
            <a:ext cx="344488" cy="298450"/>
          </a:xfrm>
          <a:custGeom>
            <a:avLst/>
            <a:gdLst>
              <a:gd name="T0" fmla="*/ 388 w 388"/>
              <a:gd name="T1" fmla="*/ 336 h 336"/>
              <a:gd name="T2" fmla="*/ 194 w 388"/>
              <a:gd name="T3" fmla="*/ 336 h 336"/>
              <a:gd name="T4" fmla="*/ 0 w 388"/>
              <a:gd name="T5" fmla="*/ 336 h 336"/>
              <a:gd name="T6" fmla="*/ 97 w 388"/>
              <a:gd name="T7" fmla="*/ 168 h 336"/>
              <a:gd name="T8" fmla="*/ 194 w 388"/>
              <a:gd name="T9" fmla="*/ 0 h 336"/>
              <a:gd name="T10" fmla="*/ 291 w 388"/>
              <a:gd name="T11" fmla="*/ 168 h 336"/>
              <a:gd name="T12" fmla="*/ 388 w 388"/>
              <a:gd name="T13" fmla="*/ 336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8" h="336">
                <a:moveTo>
                  <a:pt x="388" y="336"/>
                </a:moveTo>
                <a:lnTo>
                  <a:pt x="194" y="336"/>
                </a:lnTo>
                <a:lnTo>
                  <a:pt x="0" y="336"/>
                </a:lnTo>
                <a:lnTo>
                  <a:pt x="97" y="168"/>
                </a:lnTo>
                <a:lnTo>
                  <a:pt x="194" y="0"/>
                </a:lnTo>
                <a:lnTo>
                  <a:pt x="291" y="168"/>
                </a:lnTo>
                <a:lnTo>
                  <a:pt x="388" y="336"/>
                </a:lnTo>
                <a:close/>
              </a:path>
            </a:pathLst>
          </a:cu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Freeform 20"/>
          <p:cNvSpPr/>
          <p:nvPr/>
        </p:nvSpPr>
        <p:spPr bwMode="auto">
          <a:xfrm>
            <a:off x="5698604" y="2579742"/>
            <a:ext cx="298450" cy="344488"/>
          </a:xfrm>
          <a:custGeom>
            <a:avLst/>
            <a:gdLst>
              <a:gd name="T0" fmla="*/ 336 w 336"/>
              <a:gd name="T1" fmla="*/ 194 h 388"/>
              <a:gd name="T2" fmla="*/ 168 w 336"/>
              <a:gd name="T3" fmla="*/ 291 h 388"/>
              <a:gd name="T4" fmla="*/ 0 w 336"/>
              <a:gd name="T5" fmla="*/ 388 h 388"/>
              <a:gd name="T6" fmla="*/ 0 w 336"/>
              <a:gd name="T7" fmla="*/ 194 h 388"/>
              <a:gd name="T8" fmla="*/ 0 w 336"/>
              <a:gd name="T9" fmla="*/ 0 h 388"/>
              <a:gd name="T10" fmla="*/ 168 w 336"/>
              <a:gd name="T11" fmla="*/ 97 h 388"/>
              <a:gd name="T12" fmla="*/ 336 w 336"/>
              <a:gd name="T13" fmla="*/ 194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6" h="388">
                <a:moveTo>
                  <a:pt x="336" y="194"/>
                </a:moveTo>
                <a:lnTo>
                  <a:pt x="168" y="291"/>
                </a:lnTo>
                <a:lnTo>
                  <a:pt x="0" y="388"/>
                </a:lnTo>
                <a:lnTo>
                  <a:pt x="0" y="194"/>
                </a:lnTo>
                <a:lnTo>
                  <a:pt x="0" y="0"/>
                </a:lnTo>
                <a:lnTo>
                  <a:pt x="168" y="97"/>
                </a:lnTo>
                <a:lnTo>
                  <a:pt x="336" y="194"/>
                </a:lnTo>
                <a:close/>
              </a:path>
            </a:pathLst>
          </a:cu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3442766" y="1735192"/>
            <a:ext cx="2058988" cy="2060575"/>
            <a:chOff x="1990725" y="836613"/>
            <a:chExt cx="2058988" cy="2060575"/>
          </a:xfrm>
          <a:blipFill>
            <a:blip r:embed="rId8"/>
            <a:stretch>
              <a:fillRect/>
            </a:stretch>
          </a:blipFill>
        </p:grpSpPr>
        <p:sp>
          <p:nvSpPr>
            <p:cNvPr id="19" name="Oval 6"/>
            <p:cNvSpPr>
              <a:spLocks noChangeArrowheads="1"/>
            </p:cNvSpPr>
            <p:nvPr/>
          </p:nvSpPr>
          <p:spPr bwMode="auto">
            <a:xfrm>
              <a:off x="1990725" y="836613"/>
              <a:ext cx="2058988" cy="2060575"/>
            </a:xfrm>
            <a:prstGeom prst="ellipse">
              <a:avLst/>
            </a:prstGeom>
            <a:grpFill/>
            <a:ln w="10" cap="flat">
              <a:noFill/>
              <a:prstDash val="solid"/>
              <a:miter lim="800000"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7" name="TextBox 38"/>
            <p:cNvSpPr txBox="1"/>
            <p:nvPr/>
          </p:nvSpPr>
          <p:spPr>
            <a:xfrm>
              <a:off x="2262958" y="1625541"/>
              <a:ext cx="1492298" cy="40011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输入标题</a:t>
              </a: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6052616" y="2322567"/>
            <a:ext cx="981075" cy="979488"/>
            <a:chOff x="4600575" y="1423988"/>
            <a:chExt cx="981075" cy="979488"/>
          </a:xfrm>
          <a:noFill/>
        </p:grpSpPr>
        <p:sp>
          <p:nvSpPr>
            <p:cNvPr id="31" name="Freeform 7"/>
            <p:cNvSpPr/>
            <p:nvPr/>
          </p:nvSpPr>
          <p:spPr bwMode="auto">
            <a:xfrm>
              <a:off x="4600575" y="1423988"/>
              <a:ext cx="981075" cy="979488"/>
            </a:xfrm>
            <a:custGeom>
              <a:avLst/>
              <a:gdLst>
                <a:gd name="T0" fmla="*/ 429 w 1106"/>
                <a:gd name="T1" fmla="*/ 68 h 1105"/>
                <a:gd name="T2" fmla="*/ 1038 w 1106"/>
                <a:gd name="T3" fmla="*/ 429 h 1105"/>
                <a:gd name="T4" fmla="*/ 677 w 1106"/>
                <a:gd name="T5" fmla="*/ 1037 h 1105"/>
                <a:gd name="T6" fmla="*/ 69 w 1106"/>
                <a:gd name="T7" fmla="*/ 677 h 1105"/>
                <a:gd name="T8" fmla="*/ 429 w 1106"/>
                <a:gd name="T9" fmla="*/ 68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6" h="1105">
                  <a:moveTo>
                    <a:pt x="429" y="68"/>
                  </a:moveTo>
                  <a:cubicBezTo>
                    <a:pt x="697" y="0"/>
                    <a:pt x="969" y="161"/>
                    <a:pt x="1038" y="429"/>
                  </a:cubicBezTo>
                  <a:cubicBezTo>
                    <a:pt x="1106" y="696"/>
                    <a:pt x="945" y="968"/>
                    <a:pt x="677" y="1037"/>
                  </a:cubicBezTo>
                  <a:cubicBezTo>
                    <a:pt x="410" y="1105"/>
                    <a:pt x="137" y="944"/>
                    <a:pt x="69" y="677"/>
                  </a:cubicBezTo>
                  <a:cubicBezTo>
                    <a:pt x="0" y="409"/>
                    <a:pt x="162" y="137"/>
                    <a:pt x="429" y="68"/>
                  </a:cubicBezTo>
                  <a:close/>
                </a:path>
              </a:pathLst>
            </a:custGeom>
            <a:grpFill/>
            <a:ln>
              <a:solidFill>
                <a:srgbClr val="E0D84A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" name="TextBox 43"/>
            <p:cNvSpPr txBox="1"/>
            <p:nvPr/>
          </p:nvSpPr>
          <p:spPr>
            <a:xfrm>
              <a:off x="4680228" y="1570552"/>
              <a:ext cx="773141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标题文字</a:t>
              </a:r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5760516" y="3351267"/>
            <a:ext cx="987425" cy="987425"/>
            <a:chOff x="4308475" y="2452688"/>
            <a:chExt cx="987425" cy="987425"/>
          </a:xfrm>
          <a:noFill/>
        </p:grpSpPr>
        <p:sp>
          <p:nvSpPr>
            <p:cNvPr id="34" name="Freeform 8"/>
            <p:cNvSpPr/>
            <p:nvPr/>
          </p:nvSpPr>
          <p:spPr bwMode="auto">
            <a:xfrm>
              <a:off x="4308475" y="2452688"/>
              <a:ext cx="987425" cy="987425"/>
            </a:xfrm>
            <a:custGeom>
              <a:avLst/>
              <a:gdLst>
                <a:gd name="T0" fmla="*/ 691 w 1112"/>
                <a:gd name="T1" fmla="*/ 75 h 1112"/>
                <a:gd name="T2" fmla="*/ 1037 w 1112"/>
                <a:gd name="T3" fmla="*/ 691 h 1112"/>
                <a:gd name="T4" fmla="*/ 421 w 1112"/>
                <a:gd name="T5" fmla="*/ 1038 h 1112"/>
                <a:gd name="T6" fmla="*/ 74 w 1112"/>
                <a:gd name="T7" fmla="*/ 421 h 1112"/>
                <a:gd name="T8" fmla="*/ 691 w 1112"/>
                <a:gd name="T9" fmla="*/ 75 h 1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1112">
                  <a:moveTo>
                    <a:pt x="691" y="75"/>
                  </a:moveTo>
                  <a:cubicBezTo>
                    <a:pt x="956" y="149"/>
                    <a:pt x="1112" y="425"/>
                    <a:pt x="1037" y="691"/>
                  </a:cubicBezTo>
                  <a:cubicBezTo>
                    <a:pt x="963" y="957"/>
                    <a:pt x="687" y="1112"/>
                    <a:pt x="421" y="1038"/>
                  </a:cubicBezTo>
                  <a:cubicBezTo>
                    <a:pt x="155" y="963"/>
                    <a:pt x="0" y="687"/>
                    <a:pt x="74" y="421"/>
                  </a:cubicBezTo>
                  <a:cubicBezTo>
                    <a:pt x="149" y="156"/>
                    <a:pt x="425" y="0"/>
                    <a:pt x="691" y="75"/>
                  </a:cubicBezTo>
                  <a:close/>
                </a:path>
              </a:pathLst>
            </a:custGeom>
            <a:grpFill/>
            <a:ln>
              <a:solidFill>
                <a:srgbClr val="E0D84A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5" name="TextBox 46"/>
            <p:cNvSpPr txBox="1"/>
            <p:nvPr/>
          </p:nvSpPr>
          <p:spPr>
            <a:xfrm>
              <a:off x="4335135" y="2625971"/>
              <a:ext cx="941695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</a:t>
              </a:r>
              <a:endPara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文字</a:t>
              </a:r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4998516" y="4105330"/>
            <a:ext cx="976313" cy="977900"/>
            <a:chOff x="3546475" y="3206751"/>
            <a:chExt cx="976313" cy="977900"/>
          </a:xfrm>
          <a:noFill/>
        </p:grpSpPr>
        <p:sp>
          <p:nvSpPr>
            <p:cNvPr id="37" name="Freeform 9"/>
            <p:cNvSpPr/>
            <p:nvPr/>
          </p:nvSpPr>
          <p:spPr bwMode="auto">
            <a:xfrm>
              <a:off x="3546475" y="3206751"/>
              <a:ext cx="976313" cy="977900"/>
            </a:xfrm>
            <a:custGeom>
              <a:avLst/>
              <a:gdLst>
                <a:gd name="T0" fmla="*/ 908 w 1101"/>
                <a:gd name="T1" fmla="*/ 201 h 1101"/>
                <a:gd name="T2" fmla="*/ 900 w 1101"/>
                <a:gd name="T3" fmla="*/ 908 h 1101"/>
                <a:gd name="T4" fmla="*/ 193 w 1101"/>
                <a:gd name="T5" fmla="*/ 900 h 1101"/>
                <a:gd name="T6" fmla="*/ 201 w 1101"/>
                <a:gd name="T7" fmla="*/ 193 h 1101"/>
                <a:gd name="T8" fmla="*/ 908 w 1101"/>
                <a:gd name="T9" fmla="*/ 201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1" h="1101">
                  <a:moveTo>
                    <a:pt x="908" y="201"/>
                  </a:moveTo>
                  <a:cubicBezTo>
                    <a:pt x="1101" y="398"/>
                    <a:pt x="1097" y="715"/>
                    <a:pt x="900" y="908"/>
                  </a:cubicBezTo>
                  <a:cubicBezTo>
                    <a:pt x="703" y="1101"/>
                    <a:pt x="386" y="1098"/>
                    <a:pt x="193" y="900"/>
                  </a:cubicBezTo>
                  <a:cubicBezTo>
                    <a:pt x="0" y="703"/>
                    <a:pt x="3" y="386"/>
                    <a:pt x="201" y="193"/>
                  </a:cubicBezTo>
                  <a:cubicBezTo>
                    <a:pt x="398" y="0"/>
                    <a:pt x="715" y="4"/>
                    <a:pt x="908" y="201"/>
                  </a:cubicBezTo>
                  <a:close/>
                </a:path>
              </a:pathLst>
            </a:custGeom>
            <a:grpFill/>
            <a:ln>
              <a:solidFill>
                <a:srgbClr val="E0D84A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" name="TextBox 49"/>
            <p:cNvSpPr txBox="1"/>
            <p:nvPr/>
          </p:nvSpPr>
          <p:spPr>
            <a:xfrm>
              <a:off x="3594228" y="3396997"/>
              <a:ext cx="910969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</a:t>
              </a:r>
              <a:endPara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文字</a:t>
              </a: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3957116" y="4368855"/>
            <a:ext cx="981075" cy="981075"/>
            <a:chOff x="2505075" y="3470276"/>
            <a:chExt cx="981075" cy="981075"/>
          </a:xfrm>
          <a:noFill/>
        </p:grpSpPr>
        <p:sp>
          <p:nvSpPr>
            <p:cNvPr id="40" name="Freeform 10"/>
            <p:cNvSpPr/>
            <p:nvPr/>
          </p:nvSpPr>
          <p:spPr bwMode="auto">
            <a:xfrm>
              <a:off x="2505075" y="3470276"/>
              <a:ext cx="981075" cy="981075"/>
            </a:xfrm>
            <a:custGeom>
              <a:avLst/>
              <a:gdLst>
                <a:gd name="T0" fmla="*/ 1037 w 1105"/>
                <a:gd name="T1" fmla="*/ 429 h 1106"/>
                <a:gd name="T2" fmla="*/ 676 w 1105"/>
                <a:gd name="T3" fmla="*/ 1037 h 1106"/>
                <a:gd name="T4" fmla="*/ 68 w 1105"/>
                <a:gd name="T5" fmla="*/ 677 h 1106"/>
                <a:gd name="T6" fmla="*/ 428 w 1105"/>
                <a:gd name="T7" fmla="*/ 68 h 1106"/>
                <a:gd name="T8" fmla="*/ 1037 w 1105"/>
                <a:gd name="T9" fmla="*/ 429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5" h="1106">
                  <a:moveTo>
                    <a:pt x="1037" y="429"/>
                  </a:moveTo>
                  <a:cubicBezTo>
                    <a:pt x="1105" y="696"/>
                    <a:pt x="944" y="969"/>
                    <a:pt x="676" y="1037"/>
                  </a:cubicBezTo>
                  <a:cubicBezTo>
                    <a:pt x="409" y="1106"/>
                    <a:pt x="137" y="944"/>
                    <a:pt x="68" y="677"/>
                  </a:cubicBezTo>
                  <a:cubicBezTo>
                    <a:pt x="0" y="409"/>
                    <a:pt x="161" y="137"/>
                    <a:pt x="428" y="68"/>
                  </a:cubicBezTo>
                  <a:cubicBezTo>
                    <a:pt x="696" y="0"/>
                    <a:pt x="968" y="161"/>
                    <a:pt x="1037" y="429"/>
                  </a:cubicBezTo>
                  <a:close/>
                </a:path>
              </a:pathLst>
            </a:custGeom>
            <a:grpFill/>
            <a:ln>
              <a:solidFill>
                <a:srgbClr val="E0D84A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1" name="TextBox 52"/>
            <p:cNvSpPr txBox="1"/>
            <p:nvPr/>
          </p:nvSpPr>
          <p:spPr>
            <a:xfrm>
              <a:off x="2539069" y="3635581"/>
              <a:ext cx="886843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标题文字</a:t>
              </a: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2922066" y="4076755"/>
            <a:ext cx="987425" cy="985838"/>
            <a:chOff x="1470025" y="3178176"/>
            <a:chExt cx="987425" cy="985838"/>
          </a:xfrm>
          <a:noFill/>
        </p:grpSpPr>
        <p:sp>
          <p:nvSpPr>
            <p:cNvPr id="43" name="Freeform 11"/>
            <p:cNvSpPr/>
            <p:nvPr/>
          </p:nvSpPr>
          <p:spPr bwMode="auto">
            <a:xfrm>
              <a:off x="1470025" y="3178176"/>
              <a:ext cx="987425" cy="985838"/>
            </a:xfrm>
            <a:custGeom>
              <a:avLst/>
              <a:gdLst>
                <a:gd name="T0" fmla="*/ 1037 w 1112"/>
                <a:gd name="T1" fmla="*/ 691 h 1112"/>
                <a:gd name="T2" fmla="*/ 421 w 1112"/>
                <a:gd name="T3" fmla="*/ 1038 h 1112"/>
                <a:gd name="T4" fmla="*/ 74 w 1112"/>
                <a:gd name="T5" fmla="*/ 422 h 1112"/>
                <a:gd name="T6" fmla="*/ 691 w 1112"/>
                <a:gd name="T7" fmla="*/ 75 h 1112"/>
                <a:gd name="T8" fmla="*/ 1037 w 1112"/>
                <a:gd name="T9" fmla="*/ 691 h 1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1112">
                  <a:moveTo>
                    <a:pt x="1037" y="691"/>
                  </a:moveTo>
                  <a:cubicBezTo>
                    <a:pt x="963" y="957"/>
                    <a:pt x="687" y="1112"/>
                    <a:pt x="421" y="1038"/>
                  </a:cubicBezTo>
                  <a:cubicBezTo>
                    <a:pt x="155" y="964"/>
                    <a:pt x="0" y="688"/>
                    <a:pt x="74" y="422"/>
                  </a:cubicBezTo>
                  <a:cubicBezTo>
                    <a:pt x="149" y="156"/>
                    <a:pt x="425" y="0"/>
                    <a:pt x="691" y="75"/>
                  </a:cubicBezTo>
                  <a:cubicBezTo>
                    <a:pt x="956" y="149"/>
                    <a:pt x="1112" y="425"/>
                    <a:pt x="1037" y="691"/>
                  </a:cubicBezTo>
                  <a:close/>
                </a:path>
              </a:pathLst>
            </a:custGeom>
            <a:grpFill/>
            <a:ln>
              <a:solidFill>
                <a:srgbClr val="E0D84A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4" name="TextBox 55"/>
            <p:cNvSpPr txBox="1"/>
            <p:nvPr/>
          </p:nvSpPr>
          <p:spPr>
            <a:xfrm>
              <a:off x="1593182" y="3365466"/>
              <a:ext cx="741110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标题文字</a:t>
              </a: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2177529" y="3314755"/>
            <a:ext cx="977900" cy="977900"/>
            <a:chOff x="725488" y="2416176"/>
            <a:chExt cx="977900" cy="977900"/>
          </a:xfrm>
          <a:noFill/>
        </p:grpSpPr>
        <p:sp>
          <p:nvSpPr>
            <p:cNvPr id="46" name="Freeform 12"/>
            <p:cNvSpPr/>
            <p:nvPr/>
          </p:nvSpPr>
          <p:spPr bwMode="auto">
            <a:xfrm>
              <a:off x="725488" y="2416176"/>
              <a:ext cx="977900" cy="977900"/>
            </a:xfrm>
            <a:custGeom>
              <a:avLst/>
              <a:gdLst>
                <a:gd name="T0" fmla="*/ 900 w 1101"/>
                <a:gd name="T1" fmla="*/ 908 h 1102"/>
                <a:gd name="T2" fmla="*/ 193 w 1101"/>
                <a:gd name="T3" fmla="*/ 901 h 1102"/>
                <a:gd name="T4" fmla="*/ 201 w 1101"/>
                <a:gd name="T5" fmla="*/ 193 h 1102"/>
                <a:gd name="T6" fmla="*/ 908 w 1101"/>
                <a:gd name="T7" fmla="*/ 201 h 1102"/>
                <a:gd name="T8" fmla="*/ 900 w 1101"/>
                <a:gd name="T9" fmla="*/ 908 h 1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1" h="1102">
                  <a:moveTo>
                    <a:pt x="900" y="908"/>
                  </a:moveTo>
                  <a:cubicBezTo>
                    <a:pt x="702" y="1102"/>
                    <a:pt x="386" y="1098"/>
                    <a:pt x="193" y="901"/>
                  </a:cubicBezTo>
                  <a:cubicBezTo>
                    <a:pt x="0" y="703"/>
                    <a:pt x="3" y="387"/>
                    <a:pt x="201" y="193"/>
                  </a:cubicBezTo>
                  <a:cubicBezTo>
                    <a:pt x="398" y="0"/>
                    <a:pt x="715" y="4"/>
                    <a:pt x="908" y="201"/>
                  </a:cubicBezTo>
                  <a:cubicBezTo>
                    <a:pt x="1101" y="399"/>
                    <a:pt x="1097" y="715"/>
                    <a:pt x="900" y="908"/>
                  </a:cubicBezTo>
                  <a:close/>
                </a:path>
              </a:pathLst>
            </a:custGeom>
            <a:grpFill/>
            <a:ln>
              <a:solidFill>
                <a:srgbClr val="E0D84A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7" name="TextBox 58"/>
            <p:cNvSpPr txBox="1"/>
            <p:nvPr/>
          </p:nvSpPr>
          <p:spPr>
            <a:xfrm>
              <a:off x="828182" y="2623234"/>
              <a:ext cx="772511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标题文字</a:t>
              </a:r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1909241" y="2273355"/>
            <a:ext cx="982663" cy="981075"/>
            <a:chOff x="457200" y="1374776"/>
            <a:chExt cx="982663" cy="981075"/>
          </a:xfrm>
          <a:noFill/>
        </p:grpSpPr>
        <p:sp>
          <p:nvSpPr>
            <p:cNvPr id="49" name="Freeform 13"/>
            <p:cNvSpPr/>
            <p:nvPr/>
          </p:nvSpPr>
          <p:spPr bwMode="auto">
            <a:xfrm>
              <a:off x="457200" y="1374776"/>
              <a:ext cx="982663" cy="981075"/>
            </a:xfrm>
            <a:custGeom>
              <a:avLst/>
              <a:gdLst>
                <a:gd name="T0" fmla="*/ 677 w 1106"/>
                <a:gd name="T1" fmla="*/ 1037 h 1106"/>
                <a:gd name="T2" fmla="*/ 69 w 1106"/>
                <a:gd name="T3" fmla="*/ 677 h 1106"/>
                <a:gd name="T4" fmla="*/ 429 w 1106"/>
                <a:gd name="T5" fmla="*/ 69 h 1106"/>
                <a:gd name="T6" fmla="*/ 1037 w 1106"/>
                <a:gd name="T7" fmla="*/ 429 h 1106"/>
                <a:gd name="T8" fmla="*/ 677 w 1106"/>
                <a:gd name="T9" fmla="*/ 1037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6" h="1106">
                  <a:moveTo>
                    <a:pt x="677" y="1037"/>
                  </a:moveTo>
                  <a:cubicBezTo>
                    <a:pt x="410" y="1106"/>
                    <a:pt x="137" y="945"/>
                    <a:pt x="69" y="677"/>
                  </a:cubicBezTo>
                  <a:cubicBezTo>
                    <a:pt x="0" y="410"/>
                    <a:pt x="162" y="137"/>
                    <a:pt x="429" y="69"/>
                  </a:cubicBezTo>
                  <a:cubicBezTo>
                    <a:pt x="697" y="0"/>
                    <a:pt x="969" y="162"/>
                    <a:pt x="1037" y="429"/>
                  </a:cubicBezTo>
                  <a:cubicBezTo>
                    <a:pt x="1106" y="696"/>
                    <a:pt x="945" y="969"/>
                    <a:pt x="677" y="1037"/>
                  </a:cubicBezTo>
                  <a:close/>
                </a:path>
              </a:pathLst>
            </a:custGeom>
            <a:grpFill/>
            <a:ln>
              <a:solidFill>
                <a:srgbClr val="E0D84A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0" name="TextBox 61"/>
            <p:cNvSpPr txBox="1"/>
            <p:nvPr/>
          </p:nvSpPr>
          <p:spPr>
            <a:xfrm>
              <a:off x="574090" y="1552431"/>
              <a:ext cx="748881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标题文字</a:t>
              </a:r>
            </a:p>
          </p:txBody>
        </p:sp>
      </p:grpSp>
      <p:sp>
        <p:nvSpPr>
          <p:cNvPr id="51" name="矩形 83"/>
          <p:cNvSpPr>
            <a:spLocks noChangeArrowheads="1"/>
          </p:cNvSpPr>
          <p:nvPr/>
        </p:nvSpPr>
        <p:spPr bwMode="auto">
          <a:xfrm>
            <a:off x="7393730" y="1711037"/>
            <a:ext cx="3932483" cy="4073899"/>
          </a:xfrm>
          <a:prstGeom prst="rect">
            <a:avLst/>
          </a:prstGeom>
          <a:noFill/>
          <a:ln w="9525" cmpd="sng">
            <a:solidFill>
              <a:srgbClr val="55735B"/>
            </a:solidFill>
            <a:miter lim="800000"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52" name="TextBox 84"/>
          <p:cNvSpPr txBox="1">
            <a:spLocks noChangeArrowheads="1"/>
          </p:cNvSpPr>
          <p:nvPr/>
        </p:nvSpPr>
        <p:spPr bwMode="auto">
          <a:xfrm>
            <a:off x="7801635" y="2271992"/>
            <a:ext cx="3262835" cy="269561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ts val="29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致力打造简洁实用的</a:t>
            </a:r>
            <a:r>
              <a:rPr lang="en-US" altLang="zh-CN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模板让</a:t>
            </a:r>
            <a:r>
              <a:rPr lang="en-US" altLang="zh-CN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从我的手中到您的讲台，为您的演讲加分添彩！在此输入详细介绍，以表达项目工作的详细资料和文字信息。在此输入详细介绍，以表达项目工作的详细资料和文字信息。</a:t>
            </a:r>
          </a:p>
        </p:txBody>
      </p:sp>
      <p:sp>
        <p:nvSpPr>
          <p:cNvPr id="53" name="Freeform 12"/>
          <p:cNvSpPr/>
          <p:nvPr/>
        </p:nvSpPr>
        <p:spPr bwMode="auto">
          <a:xfrm>
            <a:off x="7297141" y="1541184"/>
            <a:ext cx="528638" cy="530225"/>
          </a:xfrm>
          <a:custGeom>
            <a:avLst/>
            <a:gdLst>
              <a:gd name="T0" fmla="*/ 0 w 1446"/>
              <a:gd name="T1" fmla="*/ 0 h 1446"/>
              <a:gd name="T2" fmla="*/ 1446 w 1446"/>
              <a:gd name="T3" fmla="*/ 0 h 1446"/>
              <a:gd name="T4" fmla="*/ 1446 w 1446"/>
              <a:gd name="T5" fmla="*/ 458 h 1446"/>
              <a:gd name="T6" fmla="*/ 438 w 1446"/>
              <a:gd name="T7" fmla="*/ 458 h 1446"/>
              <a:gd name="T8" fmla="*/ 438 w 1446"/>
              <a:gd name="T9" fmla="*/ 1446 h 1446"/>
              <a:gd name="T10" fmla="*/ 0 w 1446"/>
              <a:gd name="T11" fmla="*/ 1446 h 1446"/>
              <a:gd name="T12" fmla="*/ 0 w 1446"/>
              <a:gd name="T13" fmla="*/ 0 h 1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46" h="1446">
                <a:moveTo>
                  <a:pt x="0" y="0"/>
                </a:moveTo>
                <a:lnTo>
                  <a:pt x="1446" y="0"/>
                </a:lnTo>
                <a:lnTo>
                  <a:pt x="1446" y="458"/>
                </a:lnTo>
                <a:lnTo>
                  <a:pt x="438" y="458"/>
                </a:lnTo>
                <a:lnTo>
                  <a:pt x="438" y="1446"/>
                </a:lnTo>
                <a:lnTo>
                  <a:pt x="0" y="1446"/>
                </a:lnTo>
                <a:lnTo>
                  <a:pt x="0" y="0"/>
                </a:lnTo>
                <a:close/>
              </a:path>
            </a:pathLst>
          </a:cu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54" name="Freeform 12"/>
          <p:cNvSpPr/>
          <p:nvPr/>
        </p:nvSpPr>
        <p:spPr bwMode="auto">
          <a:xfrm flipH="1" flipV="1">
            <a:off x="10895621" y="5357608"/>
            <a:ext cx="528638" cy="530225"/>
          </a:xfrm>
          <a:custGeom>
            <a:avLst/>
            <a:gdLst>
              <a:gd name="T0" fmla="*/ 0 w 1446"/>
              <a:gd name="T1" fmla="*/ 0 h 1446"/>
              <a:gd name="T2" fmla="*/ 1446 w 1446"/>
              <a:gd name="T3" fmla="*/ 0 h 1446"/>
              <a:gd name="T4" fmla="*/ 1446 w 1446"/>
              <a:gd name="T5" fmla="*/ 458 h 1446"/>
              <a:gd name="T6" fmla="*/ 438 w 1446"/>
              <a:gd name="T7" fmla="*/ 458 h 1446"/>
              <a:gd name="T8" fmla="*/ 438 w 1446"/>
              <a:gd name="T9" fmla="*/ 1446 h 1446"/>
              <a:gd name="T10" fmla="*/ 0 w 1446"/>
              <a:gd name="T11" fmla="*/ 1446 h 1446"/>
              <a:gd name="T12" fmla="*/ 0 w 1446"/>
              <a:gd name="T13" fmla="*/ 0 h 1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46" h="1446">
                <a:moveTo>
                  <a:pt x="0" y="0"/>
                </a:moveTo>
                <a:lnTo>
                  <a:pt x="1446" y="0"/>
                </a:lnTo>
                <a:lnTo>
                  <a:pt x="1446" y="458"/>
                </a:lnTo>
                <a:lnTo>
                  <a:pt x="438" y="458"/>
                </a:lnTo>
                <a:lnTo>
                  <a:pt x="438" y="1446"/>
                </a:lnTo>
                <a:lnTo>
                  <a:pt x="0" y="1446"/>
                </a:lnTo>
                <a:lnTo>
                  <a:pt x="0" y="0"/>
                </a:lnTo>
                <a:close/>
              </a:path>
            </a:pathLst>
          </a:cu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4000">
        <p15:prstTrans prst="pageCurlDouble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63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3.7037E-7 L 0.10729 -3.7037E-7 " pathEditMode="relative" rAng="0" ptsTypes="AA">
                                      <p:cBhvr>
                                        <p:cTn id="28" dur="3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65" y="0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63" presetClass="path" presetSubtype="0" accel="50000" decel="5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125E-6 2.59259E-6 L 0.08828 -0.09329 " pathEditMode="relative" rAng="0" ptsTypes="AA">
                                      <p:cBhvr>
                                        <p:cTn id="32" dur="3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14" y="-4676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63" presetClass="path" presetSubtype="0" accel="50000" decel="5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3.95833E-6 2.96296E-6 L 0.05039 -0.16667 " pathEditMode="relative" rAng="0" ptsTypes="AA">
                                      <p:cBhvr>
                                        <p:cTn id="36" dur="30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13" y="-8333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63" presetClass="path" presetSubtype="0" accel="50000" decel="5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4.58333E-6 -4.81481E-6 L 4.58333E-6 -0.20069 " pathEditMode="relative" rAng="0" ptsTypes="AA">
                                      <p:cBhvr>
                                        <p:cTn id="40" dur="300" spd="-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0046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63" presetClass="path" presetSubtype="0" accel="50000" decel="5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1.04167E-6 -3.7037E-7 L -0.05351 -0.16875 " pathEditMode="relative" rAng="0" ptsTypes="AA">
                                      <p:cBhvr>
                                        <p:cTn id="44" dur="30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82" y="-8449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63" presetClass="path" presetSubtype="0" accel="50000" decel="5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29167E-6 0 L -0.09558 -0.09213 " pathEditMode="relative" rAng="0" ptsTypes="AA">
                                      <p:cBhvr>
                                        <p:cTn id="48" dur="30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779" y="-4606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63" presetClass="path" presetSubtype="0" accel="50000" decel="5000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2.5E-6 2.59259E-6 L -0.11367 2.59259E-6 " pathEditMode="relative" rAng="0" ptsTypes="AA">
                                      <p:cBhvr>
                                        <p:cTn id="52" dur="30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69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3" presetClass="entr" presetSubtype="16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3500"/>
                            </p:stCondLst>
                            <p:childTnLst>
                              <p:par>
                                <p:cTn id="9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35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4.07407E-6 L 0.16537 0.28541 " pathEditMode="relative" rAng="0" ptsTypes="AA">
                                      <p:cBhvr>
                                        <p:cTn id="93" dur="500" spd="-999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268" y="14259"/>
                                    </p:animMotion>
                                  </p:childTnLst>
                                </p:cTn>
                              </p:par>
                              <p:par>
                                <p:cTn id="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35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2.59259E-6 L -0.1539 -0.26829 " pathEditMode="relative" rAng="0" ptsTypes="AA">
                                      <p:cBhvr>
                                        <p:cTn id="97" dur="500" spd="-999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95" y="-13426"/>
                                    </p:animMotion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3500"/>
                            </p:stCondLst>
                            <p:childTnLst>
                              <p:par>
                                <p:cTn id="10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6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 animBg="1"/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  <p:bldP spid="51" grpId="0" animBg="1" autoUpdateAnimBg="0"/>
      <p:bldP spid="53" grpId="0" animBg="1"/>
      <p:bldP spid="53" grpId="1" animBg="1"/>
      <p:bldP spid="54" grpId="0" animBg="1"/>
      <p:bldP spid="54" grpId="1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1306285" y="595993"/>
            <a:ext cx="24929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成绩与思考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25" name="矩形 24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5"/>
                <a:stretch>
                  <a:fillRect/>
                </a:stretch>
              </a:blipFill>
            </a:endParaRPr>
          </a:p>
        </p:txBody>
      </p:sp>
      <p:sp>
        <p:nvSpPr>
          <p:cNvPr id="20" name="Freeform 9146"/>
          <p:cNvSpPr>
            <a:spLocks noEditPoints="1"/>
          </p:cNvSpPr>
          <p:nvPr/>
        </p:nvSpPr>
        <p:spPr bwMode="auto">
          <a:xfrm>
            <a:off x="11058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C84E96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1" name="Freeform 9146"/>
          <p:cNvSpPr>
            <a:spLocks noEditPoints="1"/>
          </p:cNvSpPr>
          <p:nvPr/>
        </p:nvSpPr>
        <p:spPr bwMode="auto">
          <a:xfrm>
            <a:off x="24012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E0D84A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2" name="Freeform 9146"/>
          <p:cNvSpPr>
            <a:spLocks noEditPoints="1"/>
          </p:cNvSpPr>
          <p:nvPr/>
        </p:nvSpPr>
        <p:spPr bwMode="auto">
          <a:xfrm>
            <a:off x="36204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5CC3E7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6" name="Freeform 9146"/>
          <p:cNvSpPr>
            <a:spLocks noEditPoints="1"/>
          </p:cNvSpPr>
          <p:nvPr/>
        </p:nvSpPr>
        <p:spPr bwMode="auto">
          <a:xfrm>
            <a:off x="49348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D848D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8" name="Freeform 9146"/>
          <p:cNvSpPr>
            <a:spLocks noEditPoints="1"/>
          </p:cNvSpPr>
          <p:nvPr/>
        </p:nvSpPr>
        <p:spPr bwMode="auto">
          <a:xfrm>
            <a:off x="60397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9" name="Freeform 9146"/>
          <p:cNvSpPr>
            <a:spLocks noEditPoints="1"/>
          </p:cNvSpPr>
          <p:nvPr/>
        </p:nvSpPr>
        <p:spPr bwMode="auto">
          <a:xfrm>
            <a:off x="7449487" y="73547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6A94B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grpSp>
        <p:nvGrpSpPr>
          <p:cNvPr id="11" name="组合 10"/>
          <p:cNvGrpSpPr/>
          <p:nvPr/>
        </p:nvGrpSpPr>
        <p:grpSpPr>
          <a:xfrm>
            <a:off x="6823075" y="1999720"/>
            <a:ext cx="4035425" cy="3852862"/>
            <a:chOff x="6670675" y="1785938"/>
            <a:chExt cx="4035425" cy="3852862"/>
          </a:xfrm>
        </p:grpSpPr>
        <p:sp>
          <p:nvSpPr>
            <p:cNvPr id="12" name="Freeform 5"/>
            <p:cNvSpPr/>
            <p:nvPr/>
          </p:nvSpPr>
          <p:spPr bwMode="auto">
            <a:xfrm>
              <a:off x="6670675" y="1785938"/>
              <a:ext cx="2690813" cy="2508250"/>
            </a:xfrm>
            <a:custGeom>
              <a:avLst/>
              <a:gdLst>
                <a:gd name="T0" fmla="*/ 5931 w 11863"/>
                <a:gd name="T1" fmla="*/ 5839 h 11062"/>
                <a:gd name="T2" fmla="*/ 5983 w 11863"/>
                <a:gd name="T3" fmla="*/ 5837 h 11062"/>
                <a:gd name="T4" fmla="*/ 6285 w 11863"/>
                <a:gd name="T5" fmla="*/ 5418 h 11062"/>
                <a:gd name="T6" fmla="*/ 6648 w 11863"/>
                <a:gd name="T7" fmla="*/ 5055 h 11062"/>
                <a:gd name="T8" fmla="*/ 7069 w 11863"/>
                <a:gd name="T9" fmla="*/ 4753 h 11062"/>
                <a:gd name="T10" fmla="*/ 7535 w 11863"/>
                <a:gd name="T11" fmla="*/ 4523 h 11062"/>
                <a:gd name="T12" fmla="*/ 8042 w 11863"/>
                <a:gd name="T13" fmla="*/ 4372 h 11062"/>
                <a:gd name="T14" fmla="*/ 8580 w 11863"/>
                <a:gd name="T15" fmla="*/ 4307 h 11062"/>
                <a:gd name="T16" fmla="*/ 9081 w 11863"/>
                <a:gd name="T17" fmla="*/ 4329 h 11062"/>
                <a:gd name="T18" fmla="*/ 9548 w 11863"/>
                <a:gd name="T19" fmla="*/ 4423 h 11062"/>
                <a:gd name="T20" fmla="*/ 9988 w 11863"/>
                <a:gd name="T21" fmla="*/ 4583 h 11062"/>
                <a:gd name="T22" fmla="*/ 10394 w 11863"/>
                <a:gd name="T23" fmla="*/ 4804 h 11062"/>
                <a:gd name="T24" fmla="*/ 10762 w 11863"/>
                <a:gd name="T25" fmla="*/ 5079 h 11062"/>
                <a:gd name="T26" fmla="*/ 11085 w 11863"/>
                <a:gd name="T27" fmla="*/ 5405 h 11062"/>
                <a:gd name="T28" fmla="*/ 11304 w 11863"/>
                <a:gd name="T29" fmla="*/ 5690 h 11062"/>
                <a:gd name="T30" fmla="*/ 11416 w 11863"/>
                <a:gd name="T31" fmla="*/ 5867 h 11062"/>
                <a:gd name="T32" fmla="*/ 11516 w 11863"/>
                <a:gd name="T33" fmla="*/ 6053 h 11062"/>
                <a:gd name="T34" fmla="*/ 11604 w 11863"/>
                <a:gd name="T35" fmla="*/ 6245 h 11062"/>
                <a:gd name="T36" fmla="*/ 11680 w 11863"/>
                <a:gd name="T37" fmla="*/ 6444 h 11062"/>
                <a:gd name="T38" fmla="*/ 11742 w 11863"/>
                <a:gd name="T39" fmla="*/ 6650 h 11062"/>
                <a:gd name="T40" fmla="*/ 11790 w 11863"/>
                <a:gd name="T41" fmla="*/ 6860 h 11062"/>
                <a:gd name="T42" fmla="*/ 11827 w 11863"/>
                <a:gd name="T43" fmla="*/ 6573 h 11062"/>
                <a:gd name="T44" fmla="*/ 11852 w 11863"/>
                <a:gd name="T45" fmla="*/ 6282 h 11062"/>
                <a:gd name="T46" fmla="*/ 11862 w 11863"/>
                <a:gd name="T47" fmla="*/ 5987 h 11062"/>
                <a:gd name="T48" fmla="*/ 11807 w 11863"/>
                <a:gd name="T49" fmla="*/ 5119 h 11062"/>
                <a:gd name="T50" fmla="*/ 11593 w 11863"/>
                <a:gd name="T51" fmla="*/ 4157 h 11062"/>
                <a:gd name="T52" fmla="*/ 11229 w 11863"/>
                <a:gd name="T53" fmla="*/ 3260 h 11062"/>
                <a:gd name="T54" fmla="*/ 10730 w 11863"/>
                <a:gd name="T55" fmla="*/ 2443 h 11062"/>
                <a:gd name="T56" fmla="*/ 10108 w 11863"/>
                <a:gd name="T57" fmla="*/ 1719 h 11062"/>
                <a:gd name="T58" fmla="*/ 9380 w 11863"/>
                <a:gd name="T59" fmla="*/ 1105 h 11062"/>
                <a:gd name="T60" fmla="*/ 8731 w 11863"/>
                <a:gd name="T61" fmla="*/ 701 h 11062"/>
                <a:gd name="T62" fmla="*/ 8305 w 11863"/>
                <a:gd name="T63" fmla="*/ 493 h 11062"/>
                <a:gd name="T64" fmla="*/ 7860 w 11863"/>
                <a:gd name="T65" fmla="*/ 320 h 11062"/>
                <a:gd name="T66" fmla="*/ 7399 w 11863"/>
                <a:gd name="T67" fmla="*/ 182 h 11062"/>
                <a:gd name="T68" fmla="*/ 6922 w 11863"/>
                <a:gd name="T69" fmla="*/ 82 h 11062"/>
                <a:gd name="T70" fmla="*/ 6433 w 11863"/>
                <a:gd name="T71" fmla="*/ 21 h 11062"/>
                <a:gd name="T72" fmla="*/ 5931 w 11863"/>
                <a:gd name="T73" fmla="*/ 0 h 11062"/>
                <a:gd name="T74" fmla="*/ 4450 w 11863"/>
                <a:gd name="T75" fmla="*/ 187 h 11062"/>
                <a:gd name="T76" fmla="*/ 3104 w 11863"/>
                <a:gd name="T77" fmla="*/ 716 h 11062"/>
                <a:gd name="T78" fmla="*/ 1944 w 11863"/>
                <a:gd name="T79" fmla="*/ 1540 h 11062"/>
                <a:gd name="T80" fmla="*/ 1013 w 11863"/>
                <a:gd name="T81" fmla="*/ 2614 h 11062"/>
                <a:gd name="T82" fmla="*/ 360 w 11863"/>
                <a:gd name="T83" fmla="*/ 3890 h 11062"/>
                <a:gd name="T84" fmla="*/ 31 w 11863"/>
                <a:gd name="T85" fmla="*/ 5321 h 11062"/>
                <a:gd name="T86" fmla="*/ 31 w 11863"/>
                <a:gd name="T87" fmla="*/ 6536 h 11062"/>
                <a:gd name="T88" fmla="*/ 215 w 11863"/>
                <a:gd name="T89" fmla="*/ 7511 h 11062"/>
                <a:gd name="T90" fmla="*/ 549 w 11863"/>
                <a:gd name="T91" fmla="*/ 8422 h 11062"/>
                <a:gd name="T92" fmla="*/ 1023 w 11863"/>
                <a:gd name="T93" fmla="*/ 9256 h 11062"/>
                <a:gd name="T94" fmla="*/ 1621 w 11863"/>
                <a:gd name="T95" fmla="*/ 9999 h 11062"/>
                <a:gd name="T96" fmla="*/ 2329 w 11863"/>
                <a:gd name="T97" fmla="*/ 10636 h 11062"/>
                <a:gd name="T98" fmla="*/ 2969 w 11863"/>
                <a:gd name="T99" fmla="*/ 10856 h 11062"/>
                <a:gd name="T100" fmla="*/ 3087 w 11863"/>
                <a:gd name="T101" fmla="*/ 9862 h 11062"/>
                <a:gd name="T102" fmla="*/ 3364 w 11863"/>
                <a:gd name="T103" fmla="*/ 8922 h 11062"/>
                <a:gd name="T104" fmla="*/ 3783 w 11863"/>
                <a:gd name="T105" fmla="*/ 8057 h 11062"/>
                <a:gd name="T106" fmla="*/ 4334 w 11863"/>
                <a:gd name="T107" fmla="*/ 7275 h 11062"/>
                <a:gd name="T108" fmla="*/ 4999 w 11863"/>
                <a:gd name="T109" fmla="*/ 6594 h 11062"/>
                <a:gd name="T110" fmla="*/ 5766 w 11863"/>
                <a:gd name="T111" fmla="*/ 6026 h 1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63" h="11062">
                  <a:moveTo>
                    <a:pt x="5931" y="5927"/>
                  </a:moveTo>
                  <a:lnTo>
                    <a:pt x="5931" y="5888"/>
                  </a:lnTo>
                  <a:lnTo>
                    <a:pt x="5931" y="5860"/>
                  </a:lnTo>
                  <a:lnTo>
                    <a:pt x="5931" y="5844"/>
                  </a:lnTo>
                  <a:lnTo>
                    <a:pt x="5931" y="5839"/>
                  </a:lnTo>
                  <a:lnTo>
                    <a:pt x="5931" y="5844"/>
                  </a:lnTo>
                  <a:lnTo>
                    <a:pt x="5931" y="5860"/>
                  </a:lnTo>
                  <a:lnTo>
                    <a:pt x="5931" y="5888"/>
                  </a:lnTo>
                  <a:lnTo>
                    <a:pt x="5931" y="5927"/>
                  </a:lnTo>
                  <a:lnTo>
                    <a:pt x="5983" y="5837"/>
                  </a:lnTo>
                  <a:lnTo>
                    <a:pt x="6038" y="5749"/>
                  </a:lnTo>
                  <a:lnTo>
                    <a:pt x="6096" y="5664"/>
                  </a:lnTo>
                  <a:lnTo>
                    <a:pt x="6156" y="5580"/>
                  </a:lnTo>
                  <a:lnTo>
                    <a:pt x="6219" y="5498"/>
                  </a:lnTo>
                  <a:lnTo>
                    <a:pt x="6285" y="5418"/>
                  </a:lnTo>
                  <a:lnTo>
                    <a:pt x="6352" y="5341"/>
                  </a:lnTo>
                  <a:lnTo>
                    <a:pt x="6423" y="5266"/>
                  </a:lnTo>
                  <a:lnTo>
                    <a:pt x="6496" y="5193"/>
                  </a:lnTo>
                  <a:lnTo>
                    <a:pt x="6572" y="5122"/>
                  </a:lnTo>
                  <a:lnTo>
                    <a:pt x="6648" y="5055"/>
                  </a:lnTo>
                  <a:lnTo>
                    <a:pt x="6728" y="4989"/>
                  </a:lnTo>
                  <a:lnTo>
                    <a:pt x="6811" y="4926"/>
                  </a:lnTo>
                  <a:lnTo>
                    <a:pt x="6894" y="4866"/>
                  </a:lnTo>
                  <a:lnTo>
                    <a:pt x="6980" y="4808"/>
                  </a:lnTo>
                  <a:lnTo>
                    <a:pt x="7069" y="4753"/>
                  </a:lnTo>
                  <a:lnTo>
                    <a:pt x="7158" y="4701"/>
                  </a:lnTo>
                  <a:lnTo>
                    <a:pt x="7250" y="4652"/>
                  </a:lnTo>
                  <a:lnTo>
                    <a:pt x="7343" y="4607"/>
                  </a:lnTo>
                  <a:lnTo>
                    <a:pt x="7438" y="4563"/>
                  </a:lnTo>
                  <a:lnTo>
                    <a:pt x="7535" y="4523"/>
                  </a:lnTo>
                  <a:lnTo>
                    <a:pt x="7634" y="4487"/>
                  </a:lnTo>
                  <a:lnTo>
                    <a:pt x="7734" y="4453"/>
                  </a:lnTo>
                  <a:lnTo>
                    <a:pt x="7835" y="4422"/>
                  </a:lnTo>
                  <a:lnTo>
                    <a:pt x="7937" y="4396"/>
                  </a:lnTo>
                  <a:lnTo>
                    <a:pt x="8042" y="4372"/>
                  </a:lnTo>
                  <a:lnTo>
                    <a:pt x="8147" y="4352"/>
                  </a:lnTo>
                  <a:lnTo>
                    <a:pt x="8253" y="4336"/>
                  </a:lnTo>
                  <a:lnTo>
                    <a:pt x="8361" y="4322"/>
                  </a:lnTo>
                  <a:lnTo>
                    <a:pt x="8470" y="4313"/>
                  </a:lnTo>
                  <a:lnTo>
                    <a:pt x="8580" y="4307"/>
                  </a:lnTo>
                  <a:lnTo>
                    <a:pt x="8690" y="4306"/>
                  </a:lnTo>
                  <a:lnTo>
                    <a:pt x="8789" y="4307"/>
                  </a:lnTo>
                  <a:lnTo>
                    <a:pt x="8887" y="4311"/>
                  </a:lnTo>
                  <a:lnTo>
                    <a:pt x="8985" y="4319"/>
                  </a:lnTo>
                  <a:lnTo>
                    <a:pt x="9081" y="4329"/>
                  </a:lnTo>
                  <a:lnTo>
                    <a:pt x="9176" y="4342"/>
                  </a:lnTo>
                  <a:lnTo>
                    <a:pt x="9271" y="4359"/>
                  </a:lnTo>
                  <a:lnTo>
                    <a:pt x="9364" y="4378"/>
                  </a:lnTo>
                  <a:lnTo>
                    <a:pt x="9456" y="4399"/>
                  </a:lnTo>
                  <a:lnTo>
                    <a:pt x="9548" y="4423"/>
                  </a:lnTo>
                  <a:lnTo>
                    <a:pt x="9639" y="4450"/>
                  </a:lnTo>
                  <a:lnTo>
                    <a:pt x="9728" y="4480"/>
                  </a:lnTo>
                  <a:lnTo>
                    <a:pt x="9816" y="4511"/>
                  </a:lnTo>
                  <a:lnTo>
                    <a:pt x="9902" y="4546"/>
                  </a:lnTo>
                  <a:lnTo>
                    <a:pt x="9988" y="4583"/>
                  </a:lnTo>
                  <a:lnTo>
                    <a:pt x="10071" y="4622"/>
                  </a:lnTo>
                  <a:lnTo>
                    <a:pt x="10155" y="4665"/>
                  </a:lnTo>
                  <a:lnTo>
                    <a:pt x="10236" y="4709"/>
                  </a:lnTo>
                  <a:lnTo>
                    <a:pt x="10316" y="4756"/>
                  </a:lnTo>
                  <a:lnTo>
                    <a:pt x="10394" y="4804"/>
                  </a:lnTo>
                  <a:lnTo>
                    <a:pt x="10471" y="4855"/>
                  </a:lnTo>
                  <a:lnTo>
                    <a:pt x="10546" y="4908"/>
                  </a:lnTo>
                  <a:lnTo>
                    <a:pt x="10620" y="4964"/>
                  </a:lnTo>
                  <a:lnTo>
                    <a:pt x="10692" y="5020"/>
                  </a:lnTo>
                  <a:lnTo>
                    <a:pt x="10762" y="5079"/>
                  </a:lnTo>
                  <a:lnTo>
                    <a:pt x="10830" y="5141"/>
                  </a:lnTo>
                  <a:lnTo>
                    <a:pt x="10897" y="5204"/>
                  </a:lnTo>
                  <a:lnTo>
                    <a:pt x="10961" y="5269"/>
                  </a:lnTo>
                  <a:lnTo>
                    <a:pt x="11024" y="5336"/>
                  </a:lnTo>
                  <a:lnTo>
                    <a:pt x="11085" y="5405"/>
                  </a:lnTo>
                  <a:lnTo>
                    <a:pt x="11143" y="5475"/>
                  </a:lnTo>
                  <a:lnTo>
                    <a:pt x="11200" y="5547"/>
                  </a:lnTo>
                  <a:lnTo>
                    <a:pt x="11256" y="5622"/>
                  </a:lnTo>
                  <a:lnTo>
                    <a:pt x="11279" y="5656"/>
                  </a:lnTo>
                  <a:lnTo>
                    <a:pt x="11304" y="5690"/>
                  </a:lnTo>
                  <a:lnTo>
                    <a:pt x="11327" y="5725"/>
                  </a:lnTo>
                  <a:lnTo>
                    <a:pt x="11349" y="5760"/>
                  </a:lnTo>
                  <a:lnTo>
                    <a:pt x="11373" y="5796"/>
                  </a:lnTo>
                  <a:lnTo>
                    <a:pt x="11394" y="5832"/>
                  </a:lnTo>
                  <a:lnTo>
                    <a:pt x="11416" y="5867"/>
                  </a:lnTo>
                  <a:lnTo>
                    <a:pt x="11437" y="5904"/>
                  </a:lnTo>
                  <a:lnTo>
                    <a:pt x="11457" y="5940"/>
                  </a:lnTo>
                  <a:lnTo>
                    <a:pt x="11477" y="5978"/>
                  </a:lnTo>
                  <a:lnTo>
                    <a:pt x="11497" y="6015"/>
                  </a:lnTo>
                  <a:lnTo>
                    <a:pt x="11516" y="6053"/>
                  </a:lnTo>
                  <a:lnTo>
                    <a:pt x="11535" y="6091"/>
                  </a:lnTo>
                  <a:lnTo>
                    <a:pt x="11553" y="6129"/>
                  </a:lnTo>
                  <a:lnTo>
                    <a:pt x="11571" y="6167"/>
                  </a:lnTo>
                  <a:lnTo>
                    <a:pt x="11587" y="6206"/>
                  </a:lnTo>
                  <a:lnTo>
                    <a:pt x="11604" y="6245"/>
                  </a:lnTo>
                  <a:lnTo>
                    <a:pt x="11621" y="6284"/>
                  </a:lnTo>
                  <a:lnTo>
                    <a:pt x="11636" y="6324"/>
                  </a:lnTo>
                  <a:lnTo>
                    <a:pt x="11651" y="6364"/>
                  </a:lnTo>
                  <a:lnTo>
                    <a:pt x="11665" y="6404"/>
                  </a:lnTo>
                  <a:lnTo>
                    <a:pt x="11680" y="6444"/>
                  </a:lnTo>
                  <a:lnTo>
                    <a:pt x="11693" y="6485"/>
                  </a:lnTo>
                  <a:lnTo>
                    <a:pt x="11706" y="6525"/>
                  </a:lnTo>
                  <a:lnTo>
                    <a:pt x="11718" y="6566"/>
                  </a:lnTo>
                  <a:lnTo>
                    <a:pt x="11730" y="6607"/>
                  </a:lnTo>
                  <a:lnTo>
                    <a:pt x="11742" y="6650"/>
                  </a:lnTo>
                  <a:lnTo>
                    <a:pt x="11752" y="6691"/>
                  </a:lnTo>
                  <a:lnTo>
                    <a:pt x="11763" y="6733"/>
                  </a:lnTo>
                  <a:lnTo>
                    <a:pt x="11772" y="6775"/>
                  </a:lnTo>
                  <a:lnTo>
                    <a:pt x="11781" y="6817"/>
                  </a:lnTo>
                  <a:lnTo>
                    <a:pt x="11790" y="6860"/>
                  </a:lnTo>
                  <a:lnTo>
                    <a:pt x="11799" y="6803"/>
                  </a:lnTo>
                  <a:lnTo>
                    <a:pt x="11806" y="6746"/>
                  </a:lnTo>
                  <a:lnTo>
                    <a:pt x="11814" y="6688"/>
                  </a:lnTo>
                  <a:lnTo>
                    <a:pt x="11821" y="6631"/>
                  </a:lnTo>
                  <a:lnTo>
                    <a:pt x="11827" y="6573"/>
                  </a:lnTo>
                  <a:lnTo>
                    <a:pt x="11834" y="6515"/>
                  </a:lnTo>
                  <a:lnTo>
                    <a:pt x="11840" y="6457"/>
                  </a:lnTo>
                  <a:lnTo>
                    <a:pt x="11844" y="6398"/>
                  </a:lnTo>
                  <a:lnTo>
                    <a:pt x="11849" y="6341"/>
                  </a:lnTo>
                  <a:lnTo>
                    <a:pt x="11852" y="6282"/>
                  </a:lnTo>
                  <a:lnTo>
                    <a:pt x="11855" y="6223"/>
                  </a:lnTo>
                  <a:lnTo>
                    <a:pt x="11857" y="6164"/>
                  </a:lnTo>
                  <a:lnTo>
                    <a:pt x="11860" y="6105"/>
                  </a:lnTo>
                  <a:lnTo>
                    <a:pt x="11862" y="6046"/>
                  </a:lnTo>
                  <a:lnTo>
                    <a:pt x="11862" y="5987"/>
                  </a:lnTo>
                  <a:lnTo>
                    <a:pt x="11863" y="5927"/>
                  </a:lnTo>
                  <a:lnTo>
                    <a:pt x="11860" y="5723"/>
                  </a:lnTo>
                  <a:lnTo>
                    <a:pt x="11849" y="5519"/>
                  </a:lnTo>
                  <a:lnTo>
                    <a:pt x="11832" y="5318"/>
                  </a:lnTo>
                  <a:lnTo>
                    <a:pt x="11807" y="5119"/>
                  </a:lnTo>
                  <a:lnTo>
                    <a:pt x="11777" y="4922"/>
                  </a:lnTo>
                  <a:lnTo>
                    <a:pt x="11741" y="4727"/>
                  </a:lnTo>
                  <a:lnTo>
                    <a:pt x="11697" y="4535"/>
                  </a:lnTo>
                  <a:lnTo>
                    <a:pt x="11648" y="4344"/>
                  </a:lnTo>
                  <a:lnTo>
                    <a:pt x="11593" y="4157"/>
                  </a:lnTo>
                  <a:lnTo>
                    <a:pt x="11532" y="3971"/>
                  </a:lnTo>
                  <a:lnTo>
                    <a:pt x="11465" y="3789"/>
                  </a:lnTo>
                  <a:lnTo>
                    <a:pt x="11391" y="3609"/>
                  </a:lnTo>
                  <a:lnTo>
                    <a:pt x="11314" y="3433"/>
                  </a:lnTo>
                  <a:lnTo>
                    <a:pt x="11229" y="3260"/>
                  </a:lnTo>
                  <a:lnTo>
                    <a:pt x="11139" y="3089"/>
                  </a:lnTo>
                  <a:lnTo>
                    <a:pt x="11045" y="2922"/>
                  </a:lnTo>
                  <a:lnTo>
                    <a:pt x="10944" y="2759"/>
                  </a:lnTo>
                  <a:lnTo>
                    <a:pt x="10840" y="2598"/>
                  </a:lnTo>
                  <a:lnTo>
                    <a:pt x="10730" y="2443"/>
                  </a:lnTo>
                  <a:lnTo>
                    <a:pt x="10614" y="2290"/>
                  </a:lnTo>
                  <a:lnTo>
                    <a:pt x="10495" y="2142"/>
                  </a:lnTo>
                  <a:lnTo>
                    <a:pt x="10371" y="1996"/>
                  </a:lnTo>
                  <a:lnTo>
                    <a:pt x="10242" y="1856"/>
                  </a:lnTo>
                  <a:lnTo>
                    <a:pt x="10108" y="1719"/>
                  </a:lnTo>
                  <a:lnTo>
                    <a:pt x="9970" y="1587"/>
                  </a:lnTo>
                  <a:lnTo>
                    <a:pt x="9829" y="1459"/>
                  </a:lnTo>
                  <a:lnTo>
                    <a:pt x="9683" y="1337"/>
                  </a:lnTo>
                  <a:lnTo>
                    <a:pt x="9533" y="1218"/>
                  </a:lnTo>
                  <a:lnTo>
                    <a:pt x="9380" y="1105"/>
                  </a:lnTo>
                  <a:lnTo>
                    <a:pt x="9223" y="996"/>
                  </a:lnTo>
                  <a:lnTo>
                    <a:pt x="9062" y="892"/>
                  </a:lnTo>
                  <a:lnTo>
                    <a:pt x="8897" y="794"/>
                  </a:lnTo>
                  <a:lnTo>
                    <a:pt x="8815" y="747"/>
                  </a:lnTo>
                  <a:lnTo>
                    <a:pt x="8731" y="701"/>
                  </a:lnTo>
                  <a:lnTo>
                    <a:pt x="8648" y="657"/>
                  </a:lnTo>
                  <a:lnTo>
                    <a:pt x="8563" y="615"/>
                  </a:lnTo>
                  <a:lnTo>
                    <a:pt x="8478" y="572"/>
                  </a:lnTo>
                  <a:lnTo>
                    <a:pt x="8392" y="532"/>
                  </a:lnTo>
                  <a:lnTo>
                    <a:pt x="8305" y="493"/>
                  </a:lnTo>
                  <a:lnTo>
                    <a:pt x="8217" y="457"/>
                  </a:lnTo>
                  <a:lnTo>
                    <a:pt x="8130" y="420"/>
                  </a:lnTo>
                  <a:lnTo>
                    <a:pt x="8041" y="386"/>
                  </a:lnTo>
                  <a:lnTo>
                    <a:pt x="7951" y="352"/>
                  </a:lnTo>
                  <a:lnTo>
                    <a:pt x="7860" y="320"/>
                  </a:lnTo>
                  <a:lnTo>
                    <a:pt x="7769" y="290"/>
                  </a:lnTo>
                  <a:lnTo>
                    <a:pt x="7677" y="261"/>
                  </a:lnTo>
                  <a:lnTo>
                    <a:pt x="7585" y="233"/>
                  </a:lnTo>
                  <a:lnTo>
                    <a:pt x="7492" y="208"/>
                  </a:lnTo>
                  <a:lnTo>
                    <a:pt x="7399" y="182"/>
                  </a:lnTo>
                  <a:lnTo>
                    <a:pt x="7304" y="160"/>
                  </a:lnTo>
                  <a:lnTo>
                    <a:pt x="7210" y="138"/>
                  </a:lnTo>
                  <a:lnTo>
                    <a:pt x="7114" y="118"/>
                  </a:lnTo>
                  <a:lnTo>
                    <a:pt x="7019" y="99"/>
                  </a:lnTo>
                  <a:lnTo>
                    <a:pt x="6922" y="82"/>
                  </a:lnTo>
                  <a:lnTo>
                    <a:pt x="6825" y="67"/>
                  </a:lnTo>
                  <a:lnTo>
                    <a:pt x="6727" y="53"/>
                  </a:lnTo>
                  <a:lnTo>
                    <a:pt x="6629" y="41"/>
                  </a:lnTo>
                  <a:lnTo>
                    <a:pt x="6532" y="30"/>
                  </a:lnTo>
                  <a:lnTo>
                    <a:pt x="6433" y="21"/>
                  </a:lnTo>
                  <a:lnTo>
                    <a:pt x="6334" y="13"/>
                  </a:lnTo>
                  <a:lnTo>
                    <a:pt x="6233" y="8"/>
                  </a:lnTo>
                  <a:lnTo>
                    <a:pt x="6133" y="3"/>
                  </a:lnTo>
                  <a:lnTo>
                    <a:pt x="6032" y="1"/>
                  </a:lnTo>
                  <a:lnTo>
                    <a:pt x="5931" y="0"/>
                  </a:lnTo>
                  <a:lnTo>
                    <a:pt x="5626" y="8"/>
                  </a:lnTo>
                  <a:lnTo>
                    <a:pt x="5325" y="31"/>
                  </a:lnTo>
                  <a:lnTo>
                    <a:pt x="5028" y="68"/>
                  </a:lnTo>
                  <a:lnTo>
                    <a:pt x="4737" y="120"/>
                  </a:lnTo>
                  <a:lnTo>
                    <a:pt x="4450" y="187"/>
                  </a:lnTo>
                  <a:lnTo>
                    <a:pt x="4168" y="267"/>
                  </a:lnTo>
                  <a:lnTo>
                    <a:pt x="3892" y="360"/>
                  </a:lnTo>
                  <a:lnTo>
                    <a:pt x="3623" y="466"/>
                  </a:lnTo>
                  <a:lnTo>
                    <a:pt x="3360" y="585"/>
                  </a:lnTo>
                  <a:lnTo>
                    <a:pt x="3104" y="716"/>
                  </a:lnTo>
                  <a:lnTo>
                    <a:pt x="2856" y="858"/>
                  </a:lnTo>
                  <a:lnTo>
                    <a:pt x="2616" y="1012"/>
                  </a:lnTo>
                  <a:lnTo>
                    <a:pt x="2383" y="1178"/>
                  </a:lnTo>
                  <a:lnTo>
                    <a:pt x="2159" y="1354"/>
                  </a:lnTo>
                  <a:lnTo>
                    <a:pt x="1944" y="1540"/>
                  </a:lnTo>
                  <a:lnTo>
                    <a:pt x="1737" y="1736"/>
                  </a:lnTo>
                  <a:lnTo>
                    <a:pt x="1541" y="1942"/>
                  </a:lnTo>
                  <a:lnTo>
                    <a:pt x="1355" y="2157"/>
                  </a:lnTo>
                  <a:lnTo>
                    <a:pt x="1179" y="2381"/>
                  </a:lnTo>
                  <a:lnTo>
                    <a:pt x="1013" y="2614"/>
                  </a:lnTo>
                  <a:lnTo>
                    <a:pt x="859" y="2854"/>
                  </a:lnTo>
                  <a:lnTo>
                    <a:pt x="716" y="3102"/>
                  </a:lnTo>
                  <a:lnTo>
                    <a:pt x="585" y="3358"/>
                  </a:lnTo>
                  <a:lnTo>
                    <a:pt x="466" y="3621"/>
                  </a:lnTo>
                  <a:lnTo>
                    <a:pt x="360" y="3890"/>
                  </a:lnTo>
                  <a:lnTo>
                    <a:pt x="267" y="4164"/>
                  </a:lnTo>
                  <a:lnTo>
                    <a:pt x="187" y="4447"/>
                  </a:lnTo>
                  <a:lnTo>
                    <a:pt x="120" y="4733"/>
                  </a:lnTo>
                  <a:lnTo>
                    <a:pt x="68" y="5025"/>
                  </a:lnTo>
                  <a:lnTo>
                    <a:pt x="31" y="5321"/>
                  </a:lnTo>
                  <a:lnTo>
                    <a:pt x="8" y="5623"/>
                  </a:lnTo>
                  <a:lnTo>
                    <a:pt x="0" y="5927"/>
                  </a:lnTo>
                  <a:lnTo>
                    <a:pt x="3" y="6133"/>
                  </a:lnTo>
                  <a:lnTo>
                    <a:pt x="13" y="6335"/>
                  </a:lnTo>
                  <a:lnTo>
                    <a:pt x="31" y="6536"/>
                  </a:lnTo>
                  <a:lnTo>
                    <a:pt x="54" y="6736"/>
                  </a:lnTo>
                  <a:lnTo>
                    <a:pt x="85" y="6933"/>
                  </a:lnTo>
                  <a:lnTo>
                    <a:pt x="121" y="7127"/>
                  </a:lnTo>
                  <a:lnTo>
                    <a:pt x="165" y="7321"/>
                  </a:lnTo>
                  <a:lnTo>
                    <a:pt x="215" y="7511"/>
                  </a:lnTo>
                  <a:lnTo>
                    <a:pt x="269" y="7699"/>
                  </a:lnTo>
                  <a:lnTo>
                    <a:pt x="330" y="7883"/>
                  </a:lnTo>
                  <a:lnTo>
                    <a:pt x="398" y="8067"/>
                  </a:lnTo>
                  <a:lnTo>
                    <a:pt x="470" y="8246"/>
                  </a:lnTo>
                  <a:lnTo>
                    <a:pt x="549" y="8422"/>
                  </a:lnTo>
                  <a:lnTo>
                    <a:pt x="634" y="8596"/>
                  </a:lnTo>
                  <a:lnTo>
                    <a:pt x="723" y="8766"/>
                  </a:lnTo>
                  <a:lnTo>
                    <a:pt x="819" y="8932"/>
                  </a:lnTo>
                  <a:lnTo>
                    <a:pt x="919" y="9096"/>
                  </a:lnTo>
                  <a:lnTo>
                    <a:pt x="1023" y="9256"/>
                  </a:lnTo>
                  <a:lnTo>
                    <a:pt x="1133" y="9413"/>
                  </a:lnTo>
                  <a:lnTo>
                    <a:pt x="1248" y="9565"/>
                  </a:lnTo>
                  <a:lnTo>
                    <a:pt x="1368" y="9714"/>
                  </a:lnTo>
                  <a:lnTo>
                    <a:pt x="1492" y="9858"/>
                  </a:lnTo>
                  <a:lnTo>
                    <a:pt x="1621" y="9999"/>
                  </a:lnTo>
                  <a:lnTo>
                    <a:pt x="1755" y="10135"/>
                  </a:lnTo>
                  <a:lnTo>
                    <a:pt x="1892" y="10267"/>
                  </a:lnTo>
                  <a:lnTo>
                    <a:pt x="2034" y="10395"/>
                  </a:lnTo>
                  <a:lnTo>
                    <a:pt x="2180" y="10518"/>
                  </a:lnTo>
                  <a:lnTo>
                    <a:pt x="2329" y="10636"/>
                  </a:lnTo>
                  <a:lnTo>
                    <a:pt x="2483" y="10751"/>
                  </a:lnTo>
                  <a:lnTo>
                    <a:pt x="2640" y="10860"/>
                  </a:lnTo>
                  <a:lnTo>
                    <a:pt x="2801" y="10963"/>
                  </a:lnTo>
                  <a:lnTo>
                    <a:pt x="2966" y="11062"/>
                  </a:lnTo>
                  <a:lnTo>
                    <a:pt x="2969" y="10856"/>
                  </a:lnTo>
                  <a:lnTo>
                    <a:pt x="2979" y="10654"/>
                  </a:lnTo>
                  <a:lnTo>
                    <a:pt x="2996" y="10453"/>
                  </a:lnTo>
                  <a:lnTo>
                    <a:pt x="3021" y="10253"/>
                  </a:lnTo>
                  <a:lnTo>
                    <a:pt x="3051" y="10056"/>
                  </a:lnTo>
                  <a:lnTo>
                    <a:pt x="3087" y="9862"/>
                  </a:lnTo>
                  <a:lnTo>
                    <a:pt x="3131" y="9668"/>
                  </a:lnTo>
                  <a:lnTo>
                    <a:pt x="3180" y="9478"/>
                  </a:lnTo>
                  <a:lnTo>
                    <a:pt x="3235" y="9290"/>
                  </a:lnTo>
                  <a:lnTo>
                    <a:pt x="3296" y="9106"/>
                  </a:lnTo>
                  <a:lnTo>
                    <a:pt x="3364" y="8922"/>
                  </a:lnTo>
                  <a:lnTo>
                    <a:pt x="3436" y="8743"/>
                  </a:lnTo>
                  <a:lnTo>
                    <a:pt x="3515" y="8567"/>
                  </a:lnTo>
                  <a:lnTo>
                    <a:pt x="3599" y="8393"/>
                  </a:lnTo>
                  <a:lnTo>
                    <a:pt x="3689" y="8223"/>
                  </a:lnTo>
                  <a:lnTo>
                    <a:pt x="3783" y="8057"/>
                  </a:lnTo>
                  <a:lnTo>
                    <a:pt x="3884" y="7893"/>
                  </a:lnTo>
                  <a:lnTo>
                    <a:pt x="3989" y="7733"/>
                  </a:lnTo>
                  <a:lnTo>
                    <a:pt x="4099" y="7576"/>
                  </a:lnTo>
                  <a:lnTo>
                    <a:pt x="4214" y="7424"/>
                  </a:lnTo>
                  <a:lnTo>
                    <a:pt x="4334" y="7275"/>
                  </a:lnTo>
                  <a:lnTo>
                    <a:pt x="4459" y="7131"/>
                  </a:lnTo>
                  <a:lnTo>
                    <a:pt x="4586" y="6990"/>
                  </a:lnTo>
                  <a:lnTo>
                    <a:pt x="4720" y="6854"/>
                  </a:lnTo>
                  <a:lnTo>
                    <a:pt x="4858" y="6722"/>
                  </a:lnTo>
                  <a:lnTo>
                    <a:pt x="4999" y="6594"/>
                  </a:lnTo>
                  <a:lnTo>
                    <a:pt x="5145" y="6471"/>
                  </a:lnTo>
                  <a:lnTo>
                    <a:pt x="5295" y="6353"/>
                  </a:lnTo>
                  <a:lnTo>
                    <a:pt x="5448" y="6238"/>
                  </a:lnTo>
                  <a:lnTo>
                    <a:pt x="5606" y="6129"/>
                  </a:lnTo>
                  <a:lnTo>
                    <a:pt x="5766" y="6026"/>
                  </a:lnTo>
                  <a:lnTo>
                    <a:pt x="5931" y="5927"/>
                  </a:lnTo>
                  <a:close/>
                </a:path>
              </a:pathLst>
            </a:custGeom>
            <a:blipFill>
              <a:blip r:embed="rId6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3" name="Freeform 6"/>
            <p:cNvSpPr/>
            <p:nvPr/>
          </p:nvSpPr>
          <p:spPr bwMode="auto">
            <a:xfrm>
              <a:off x="8524875" y="1785938"/>
              <a:ext cx="2181225" cy="2687637"/>
            </a:xfrm>
            <a:custGeom>
              <a:avLst/>
              <a:gdLst>
                <a:gd name="T0" fmla="*/ 7288 w 9617"/>
                <a:gd name="T1" fmla="*/ 10636 h 11854"/>
                <a:gd name="T2" fmla="*/ 7996 w 9617"/>
                <a:gd name="T3" fmla="*/ 9999 h 11854"/>
                <a:gd name="T4" fmla="*/ 8594 w 9617"/>
                <a:gd name="T5" fmla="*/ 9256 h 11854"/>
                <a:gd name="T6" fmla="*/ 9068 w 9617"/>
                <a:gd name="T7" fmla="*/ 8422 h 11854"/>
                <a:gd name="T8" fmla="*/ 9402 w 9617"/>
                <a:gd name="T9" fmla="*/ 7511 h 11854"/>
                <a:gd name="T10" fmla="*/ 9586 w 9617"/>
                <a:gd name="T11" fmla="*/ 6536 h 11854"/>
                <a:gd name="T12" fmla="*/ 9586 w 9617"/>
                <a:gd name="T13" fmla="*/ 5321 h 11854"/>
                <a:gd name="T14" fmla="*/ 9257 w 9617"/>
                <a:gd name="T15" fmla="*/ 3890 h 11854"/>
                <a:gd name="T16" fmla="*/ 8604 w 9617"/>
                <a:gd name="T17" fmla="*/ 2614 h 11854"/>
                <a:gd name="T18" fmla="*/ 7673 w 9617"/>
                <a:gd name="T19" fmla="*/ 1540 h 11854"/>
                <a:gd name="T20" fmla="*/ 6513 w 9617"/>
                <a:gd name="T21" fmla="*/ 716 h 11854"/>
                <a:gd name="T22" fmla="*/ 5167 w 9617"/>
                <a:gd name="T23" fmla="*/ 187 h 11854"/>
                <a:gd name="T24" fmla="*/ 3686 w 9617"/>
                <a:gd name="T25" fmla="*/ 0 h 11854"/>
                <a:gd name="T26" fmla="*/ 3184 w 9617"/>
                <a:gd name="T27" fmla="*/ 21 h 11854"/>
                <a:gd name="T28" fmla="*/ 2695 w 9617"/>
                <a:gd name="T29" fmla="*/ 82 h 11854"/>
                <a:gd name="T30" fmla="*/ 2218 w 9617"/>
                <a:gd name="T31" fmla="*/ 182 h 11854"/>
                <a:gd name="T32" fmla="*/ 1757 w 9617"/>
                <a:gd name="T33" fmla="*/ 320 h 11854"/>
                <a:gd name="T34" fmla="*/ 1312 w 9617"/>
                <a:gd name="T35" fmla="*/ 493 h 11854"/>
                <a:gd name="T36" fmla="*/ 886 w 9617"/>
                <a:gd name="T37" fmla="*/ 701 h 11854"/>
                <a:gd name="T38" fmla="*/ 1203 w 9617"/>
                <a:gd name="T39" fmla="*/ 1105 h 11854"/>
                <a:gd name="T40" fmla="*/ 1931 w 9617"/>
                <a:gd name="T41" fmla="*/ 1719 h 11854"/>
                <a:gd name="T42" fmla="*/ 2553 w 9617"/>
                <a:gd name="T43" fmla="*/ 2443 h 11854"/>
                <a:gd name="T44" fmla="*/ 3052 w 9617"/>
                <a:gd name="T45" fmla="*/ 3260 h 11854"/>
                <a:gd name="T46" fmla="*/ 3416 w 9617"/>
                <a:gd name="T47" fmla="*/ 4157 h 11854"/>
                <a:gd name="T48" fmla="*/ 3630 w 9617"/>
                <a:gd name="T49" fmla="*/ 5119 h 11854"/>
                <a:gd name="T50" fmla="*/ 3685 w 9617"/>
                <a:gd name="T51" fmla="*/ 5987 h 11854"/>
                <a:gd name="T52" fmla="*/ 3675 w 9617"/>
                <a:gd name="T53" fmla="*/ 6282 h 11854"/>
                <a:gd name="T54" fmla="*/ 3650 w 9617"/>
                <a:gd name="T55" fmla="*/ 6573 h 11854"/>
                <a:gd name="T56" fmla="*/ 3613 w 9617"/>
                <a:gd name="T57" fmla="*/ 6860 h 11854"/>
                <a:gd name="T58" fmla="*/ 3662 w 9617"/>
                <a:gd name="T59" fmla="*/ 7231 h 11854"/>
                <a:gd name="T60" fmla="*/ 3659 w 9617"/>
                <a:gd name="T61" fmla="*/ 7709 h 11854"/>
                <a:gd name="T62" fmla="*/ 3554 w 9617"/>
                <a:gd name="T63" fmla="*/ 8309 h 11854"/>
                <a:gd name="T64" fmla="*/ 3340 w 9617"/>
                <a:gd name="T65" fmla="*/ 8863 h 11854"/>
                <a:gd name="T66" fmla="*/ 3030 w 9617"/>
                <a:gd name="T67" fmla="*/ 9363 h 11854"/>
                <a:gd name="T68" fmla="*/ 2636 w 9617"/>
                <a:gd name="T69" fmla="*/ 9794 h 11854"/>
                <a:gd name="T70" fmla="*/ 2168 w 9617"/>
                <a:gd name="T71" fmla="*/ 10145 h 11854"/>
                <a:gd name="T72" fmla="*/ 1639 w 9617"/>
                <a:gd name="T73" fmla="*/ 10406 h 11854"/>
                <a:gd name="T74" fmla="*/ 1303 w 9617"/>
                <a:gd name="T75" fmla="*/ 10514 h 11854"/>
                <a:gd name="T76" fmla="*/ 951 w 9617"/>
                <a:gd name="T77" fmla="*/ 10583 h 11854"/>
                <a:gd name="T78" fmla="*/ 588 w 9617"/>
                <a:gd name="T79" fmla="*/ 10612 h 11854"/>
                <a:gd name="T80" fmla="*/ 254 w 9617"/>
                <a:gd name="T81" fmla="*/ 10603 h 11854"/>
                <a:gd name="T82" fmla="*/ 86 w 9617"/>
                <a:gd name="T83" fmla="*/ 10638 h 11854"/>
                <a:gd name="T84" fmla="*/ 533 w 9617"/>
                <a:gd name="T85" fmla="*/ 10948 h 11854"/>
                <a:gd name="T86" fmla="*/ 969 w 9617"/>
                <a:gd name="T87" fmla="*/ 11197 h 11854"/>
                <a:gd name="T88" fmla="*/ 1400 w 9617"/>
                <a:gd name="T89" fmla="*/ 11399 h 11854"/>
                <a:gd name="T90" fmla="*/ 1848 w 9617"/>
                <a:gd name="T91" fmla="*/ 11564 h 11854"/>
                <a:gd name="T92" fmla="*/ 2313 w 9617"/>
                <a:gd name="T93" fmla="*/ 11695 h 11854"/>
                <a:gd name="T94" fmla="*/ 2792 w 9617"/>
                <a:gd name="T95" fmla="*/ 11788 h 11854"/>
                <a:gd name="T96" fmla="*/ 3283 w 9617"/>
                <a:gd name="T97" fmla="*/ 11841 h 11854"/>
                <a:gd name="T98" fmla="*/ 3787 w 9617"/>
                <a:gd name="T99" fmla="*/ 11854 h 11854"/>
                <a:gd name="T100" fmla="*/ 4285 w 9617"/>
                <a:gd name="T101" fmla="*/ 11825 h 11854"/>
                <a:gd name="T102" fmla="*/ 4773 w 9617"/>
                <a:gd name="T103" fmla="*/ 11755 h 11854"/>
                <a:gd name="T104" fmla="*/ 5246 w 9617"/>
                <a:gd name="T105" fmla="*/ 11648 h 11854"/>
                <a:gd name="T106" fmla="*/ 5705 w 9617"/>
                <a:gd name="T107" fmla="*/ 11502 h 11854"/>
                <a:gd name="T108" fmla="*/ 6146 w 9617"/>
                <a:gd name="T109" fmla="*/ 11322 h 11854"/>
                <a:gd name="T110" fmla="*/ 6569 w 9617"/>
                <a:gd name="T111" fmla="*/ 11109 h 11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17" h="11854">
                  <a:moveTo>
                    <a:pt x="6651" y="11062"/>
                  </a:moveTo>
                  <a:lnTo>
                    <a:pt x="6816" y="10963"/>
                  </a:lnTo>
                  <a:lnTo>
                    <a:pt x="6977" y="10860"/>
                  </a:lnTo>
                  <a:lnTo>
                    <a:pt x="7134" y="10751"/>
                  </a:lnTo>
                  <a:lnTo>
                    <a:pt x="7288" y="10636"/>
                  </a:lnTo>
                  <a:lnTo>
                    <a:pt x="7437" y="10518"/>
                  </a:lnTo>
                  <a:lnTo>
                    <a:pt x="7583" y="10395"/>
                  </a:lnTo>
                  <a:lnTo>
                    <a:pt x="7725" y="10267"/>
                  </a:lnTo>
                  <a:lnTo>
                    <a:pt x="7862" y="10135"/>
                  </a:lnTo>
                  <a:lnTo>
                    <a:pt x="7996" y="9999"/>
                  </a:lnTo>
                  <a:lnTo>
                    <a:pt x="8125" y="9858"/>
                  </a:lnTo>
                  <a:lnTo>
                    <a:pt x="8249" y="9714"/>
                  </a:lnTo>
                  <a:lnTo>
                    <a:pt x="8369" y="9565"/>
                  </a:lnTo>
                  <a:lnTo>
                    <a:pt x="8484" y="9413"/>
                  </a:lnTo>
                  <a:lnTo>
                    <a:pt x="8594" y="9256"/>
                  </a:lnTo>
                  <a:lnTo>
                    <a:pt x="8698" y="9096"/>
                  </a:lnTo>
                  <a:lnTo>
                    <a:pt x="8798" y="8932"/>
                  </a:lnTo>
                  <a:lnTo>
                    <a:pt x="8894" y="8766"/>
                  </a:lnTo>
                  <a:lnTo>
                    <a:pt x="8983" y="8596"/>
                  </a:lnTo>
                  <a:lnTo>
                    <a:pt x="9068" y="8422"/>
                  </a:lnTo>
                  <a:lnTo>
                    <a:pt x="9147" y="8246"/>
                  </a:lnTo>
                  <a:lnTo>
                    <a:pt x="9219" y="8067"/>
                  </a:lnTo>
                  <a:lnTo>
                    <a:pt x="9287" y="7883"/>
                  </a:lnTo>
                  <a:lnTo>
                    <a:pt x="9348" y="7699"/>
                  </a:lnTo>
                  <a:lnTo>
                    <a:pt x="9402" y="7511"/>
                  </a:lnTo>
                  <a:lnTo>
                    <a:pt x="9452" y="7321"/>
                  </a:lnTo>
                  <a:lnTo>
                    <a:pt x="9496" y="7127"/>
                  </a:lnTo>
                  <a:lnTo>
                    <a:pt x="9532" y="6933"/>
                  </a:lnTo>
                  <a:lnTo>
                    <a:pt x="9563" y="6736"/>
                  </a:lnTo>
                  <a:lnTo>
                    <a:pt x="9586" y="6536"/>
                  </a:lnTo>
                  <a:lnTo>
                    <a:pt x="9604" y="6335"/>
                  </a:lnTo>
                  <a:lnTo>
                    <a:pt x="9614" y="6133"/>
                  </a:lnTo>
                  <a:lnTo>
                    <a:pt x="9617" y="5927"/>
                  </a:lnTo>
                  <a:lnTo>
                    <a:pt x="9609" y="5623"/>
                  </a:lnTo>
                  <a:lnTo>
                    <a:pt x="9586" y="5321"/>
                  </a:lnTo>
                  <a:lnTo>
                    <a:pt x="9549" y="5025"/>
                  </a:lnTo>
                  <a:lnTo>
                    <a:pt x="9497" y="4733"/>
                  </a:lnTo>
                  <a:lnTo>
                    <a:pt x="9430" y="4447"/>
                  </a:lnTo>
                  <a:lnTo>
                    <a:pt x="9350" y="4164"/>
                  </a:lnTo>
                  <a:lnTo>
                    <a:pt x="9257" y="3890"/>
                  </a:lnTo>
                  <a:lnTo>
                    <a:pt x="9151" y="3621"/>
                  </a:lnTo>
                  <a:lnTo>
                    <a:pt x="9032" y="3358"/>
                  </a:lnTo>
                  <a:lnTo>
                    <a:pt x="8901" y="3102"/>
                  </a:lnTo>
                  <a:lnTo>
                    <a:pt x="8758" y="2854"/>
                  </a:lnTo>
                  <a:lnTo>
                    <a:pt x="8604" y="2614"/>
                  </a:lnTo>
                  <a:lnTo>
                    <a:pt x="8438" y="2381"/>
                  </a:lnTo>
                  <a:lnTo>
                    <a:pt x="8262" y="2157"/>
                  </a:lnTo>
                  <a:lnTo>
                    <a:pt x="8076" y="1942"/>
                  </a:lnTo>
                  <a:lnTo>
                    <a:pt x="7880" y="1736"/>
                  </a:lnTo>
                  <a:lnTo>
                    <a:pt x="7673" y="1540"/>
                  </a:lnTo>
                  <a:lnTo>
                    <a:pt x="7458" y="1354"/>
                  </a:lnTo>
                  <a:lnTo>
                    <a:pt x="7234" y="1178"/>
                  </a:lnTo>
                  <a:lnTo>
                    <a:pt x="7001" y="1012"/>
                  </a:lnTo>
                  <a:lnTo>
                    <a:pt x="6761" y="858"/>
                  </a:lnTo>
                  <a:lnTo>
                    <a:pt x="6513" y="716"/>
                  </a:lnTo>
                  <a:lnTo>
                    <a:pt x="6257" y="585"/>
                  </a:lnTo>
                  <a:lnTo>
                    <a:pt x="5994" y="466"/>
                  </a:lnTo>
                  <a:lnTo>
                    <a:pt x="5725" y="360"/>
                  </a:lnTo>
                  <a:lnTo>
                    <a:pt x="5449" y="267"/>
                  </a:lnTo>
                  <a:lnTo>
                    <a:pt x="5167" y="187"/>
                  </a:lnTo>
                  <a:lnTo>
                    <a:pt x="4880" y="120"/>
                  </a:lnTo>
                  <a:lnTo>
                    <a:pt x="4589" y="68"/>
                  </a:lnTo>
                  <a:lnTo>
                    <a:pt x="4292" y="31"/>
                  </a:lnTo>
                  <a:lnTo>
                    <a:pt x="3991" y="8"/>
                  </a:lnTo>
                  <a:lnTo>
                    <a:pt x="3686" y="0"/>
                  </a:lnTo>
                  <a:lnTo>
                    <a:pt x="3585" y="1"/>
                  </a:lnTo>
                  <a:lnTo>
                    <a:pt x="3484" y="3"/>
                  </a:lnTo>
                  <a:lnTo>
                    <a:pt x="3384" y="8"/>
                  </a:lnTo>
                  <a:lnTo>
                    <a:pt x="3283" y="13"/>
                  </a:lnTo>
                  <a:lnTo>
                    <a:pt x="3184" y="21"/>
                  </a:lnTo>
                  <a:lnTo>
                    <a:pt x="3085" y="30"/>
                  </a:lnTo>
                  <a:lnTo>
                    <a:pt x="2988" y="41"/>
                  </a:lnTo>
                  <a:lnTo>
                    <a:pt x="2890" y="53"/>
                  </a:lnTo>
                  <a:lnTo>
                    <a:pt x="2792" y="67"/>
                  </a:lnTo>
                  <a:lnTo>
                    <a:pt x="2695" y="82"/>
                  </a:lnTo>
                  <a:lnTo>
                    <a:pt x="2598" y="99"/>
                  </a:lnTo>
                  <a:lnTo>
                    <a:pt x="2503" y="118"/>
                  </a:lnTo>
                  <a:lnTo>
                    <a:pt x="2407" y="138"/>
                  </a:lnTo>
                  <a:lnTo>
                    <a:pt x="2313" y="160"/>
                  </a:lnTo>
                  <a:lnTo>
                    <a:pt x="2218" y="182"/>
                  </a:lnTo>
                  <a:lnTo>
                    <a:pt x="2125" y="208"/>
                  </a:lnTo>
                  <a:lnTo>
                    <a:pt x="2032" y="233"/>
                  </a:lnTo>
                  <a:lnTo>
                    <a:pt x="1940" y="261"/>
                  </a:lnTo>
                  <a:lnTo>
                    <a:pt x="1848" y="290"/>
                  </a:lnTo>
                  <a:lnTo>
                    <a:pt x="1757" y="320"/>
                  </a:lnTo>
                  <a:lnTo>
                    <a:pt x="1666" y="352"/>
                  </a:lnTo>
                  <a:lnTo>
                    <a:pt x="1576" y="386"/>
                  </a:lnTo>
                  <a:lnTo>
                    <a:pt x="1487" y="420"/>
                  </a:lnTo>
                  <a:lnTo>
                    <a:pt x="1400" y="457"/>
                  </a:lnTo>
                  <a:lnTo>
                    <a:pt x="1312" y="493"/>
                  </a:lnTo>
                  <a:lnTo>
                    <a:pt x="1225" y="532"/>
                  </a:lnTo>
                  <a:lnTo>
                    <a:pt x="1139" y="572"/>
                  </a:lnTo>
                  <a:lnTo>
                    <a:pt x="1054" y="615"/>
                  </a:lnTo>
                  <a:lnTo>
                    <a:pt x="969" y="657"/>
                  </a:lnTo>
                  <a:lnTo>
                    <a:pt x="886" y="701"/>
                  </a:lnTo>
                  <a:lnTo>
                    <a:pt x="802" y="747"/>
                  </a:lnTo>
                  <a:lnTo>
                    <a:pt x="720" y="794"/>
                  </a:lnTo>
                  <a:lnTo>
                    <a:pt x="885" y="892"/>
                  </a:lnTo>
                  <a:lnTo>
                    <a:pt x="1046" y="996"/>
                  </a:lnTo>
                  <a:lnTo>
                    <a:pt x="1203" y="1105"/>
                  </a:lnTo>
                  <a:lnTo>
                    <a:pt x="1356" y="1218"/>
                  </a:lnTo>
                  <a:lnTo>
                    <a:pt x="1506" y="1337"/>
                  </a:lnTo>
                  <a:lnTo>
                    <a:pt x="1652" y="1459"/>
                  </a:lnTo>
                  <a:lnTo>
                    <a:pt x="1793" y="1587"/>
                  </a:lnTo>
                  <a:lnTo>
                    <a:pt x="1931" y="1719"/>
                  </a:lnTo>
                  <a:lnTo>
                    <a:pt x="2065" y="1856"/>
                  </a:lnTo>
                  <a:lnTo>
                    <a:pt x="2194" y="1996"/>
                  </a:lnTo>
                  <a:lnTo>
                    <a:pt x="2318" y="2142"/>
                  </a:lnTo>
                  <a:lnTo>
                    <a:pt x="2437" y="2290"/>
                  </a:lnTo>
                  <a:lnTo>
                    <a:pt x="2553" y="2443"/>
                  </a:lnTo>
                  <a:lnTo>
                    <a:pt x="2663" y="2598"/>
                  </a:lnTo>
                  <a:lnTo>
                    <a:pt x="2767" y="2759"/>
                  </a:lnTo>
                  <a:lnTo>
                    <a:pt x="2868" y="2922"/>
                  </a:lnTo>
                  <a:lnTo>
                    <a:pt x="2962" y="3089"/>
                  </a:lnTo>
                  <a:lnTo>
                    <a:pt x="3052" y="3260"/>
                  </a:lnTo>
                  <a:lnTo>
                    <a:pt x="3137" y="3433"/>
                  </a:lnTo>
                  <a:lnTo>
                    <a:pt x="3214" y="3609"/>
                  </a:lnTo>
                  <a:lnTo>
                    <a:pt x="3288" y="3789"/>
                  </a:lnTo>
                  <a:lnTo>
                    <a:pt x="3355" y="3971"/>
                  </a:lnTo>
                  <a:lnTo>
                    <a:pt x="3416" y="4157"/>
                  </a:lnTo>
                  <a:lnTo>
                    <a:pt x="3471" y="4344"/>
                  </a:lnTo>
                  <a:lnTo>
                    <a:pt x="3520" y="4535"/>
                  </a:lnTo>
                  <a:lnTo>
                    <a:pt x="3564" y="4727"/>
                  </a:lnTo>
                  <a:lnTo>
                    <a:pt x="3600" y="4922"/>
                  </a:lnTo>
                  <a:lnTo>
                    <a:pt x="3630" y="5119"/>
                  </a:lnTo>
                  <a:lnTo>
                    <a:pt x="3655" y="5318"/>
                  </a:lnTo>
                  <a:lnTo>
                    <a:pt x="3672" y="5519"/>
                  </a:lnTo>
                  <a:lnTo>
                    <a:pt x="3683" y="5723"/>
                  </a:lnTo>
                  <a:lnTo>
                    <a:pt x="3686" y="5927"/>
                  </a:lnTo>
                  <a:lnTo>
                    <a:pt x="3685" y="5987"/>
                  </a:lnTo>
                  <a:lnTo>
                    <a:pt x="3685" y="6046"/>
                  </a:lnTo>
                  <a:lnTo>
                    <a:pt x="3683" y="6105"/>
                  </a:lnTo>
                  <a:lnTo>
                    <a:pt x="3680" y="6164"/>
                  </a:lnTo>
                  <a:lnTo>
                    <a:pt x="3678" y="6223"/>
                  </a:lnTo>
                  <a:lnTo>
                    <a:pt x="3675" y="6282"/>
                  </a:lnTo>
                  <a:lnTo>
                    <a:pt x="3672" y="6341"/>
                  </a:lnTo>
                  <a:lnTo>
                    <a:pt x="3667" y="6398"/>
                  </a:lnTo>
                  <a:lnTo>
                    <a:pt x="3663" y="6457"/>
                  </a:lnTo>
                  <a:lnTo>
                    <a:pt x="3657" y="6515"/>
                  </a:lnTo>
                  <a:lnTo>
                    <a:pt x="3650" y="6573"/>
                  </a:lnTo>
                  <a:lnTo>
                    <a:pt x="3644" y="6631"/>
                  </a:lnTo>
                  <a:lnTo>
                    <a:pt x="3637" y="6688"/>
                  </a:lnTo>
                  <a:lnTo>
                    <a:pt x="3629" y="6746"/>
                  </a:lnTo>
                  <a:lnTo>
                    <a:pt x="3622" y="6803"/>
                  </a:lnTo>
                  <a:lnTo>
                    <a:pt x="3613" y="6860"/>
                  </a:lnTo>
                  <a:lnTo>
                    <a:pt x="3626" y="6933"/>
                  </a:lnTo>
                  <a:lnTo>
                    <a:pt x="3637" y="7006"/>
                  </a:lnTo>
                  <a:lnTo>
                    <a:pt x="3647" y="7081"/>
                  </a:lnTo>
                  <a:lnTo>
                    <a:pt x="3655" y="7155"/>
                  </a:lnTo>
                  <a:lnTo>
                    <a:pt x="3662" y="7231"/>
                  </a:lnTo>
                  <a:lnTo>
                    <a:pt x="3666" y="7306"/>
                  </a:lnTo>
                  <a:lnTo>
                    <a:pt x="3668" y="7383"/>
                  </a:lnTo>
                  <a:lnTo>
                    <a:pt x="3669" y="7459"/>
                  </a:lnTo>
                  <a:lnTo>
                    <a:pt x="3667" y="7584"/>
                  </a:lnTo>
                  <a:lnTo>
                    <a:pt x="3659" y="7709"/>
                  </a:lnTo>
                  <a:lnTo>
                    <a:pt x="3647" y="7832"/>
                  </a:lnTo>
                  <a:lnTo>
                    <a:pt x="3630" y="7953"/>
                  </a:lnTo>
                  <a:lnTo>
                    <a:pt x="3609" y="8073"/>
                  </a:lnTo>
                  <a:lnTo>
                    <a:pt x="3584" y="8192"/>
                  </a:lnTo>
                  <a:lnTo>
                    <a:pt x="3554" y="8309"/>
                  </a:lnTo>
                  <a:lnTo>
                    <a:pt x="3519" y="8423"/>
                  </a:lnTo>
                  <a:lnTo>
                    <a:pt x="3480" y="8537"/>
                  </a:lnTo>
                  <a:lnTo>
                    <a:pt x="3438" y="8648"/>
                  </a:lnTo>
                  <a:lnTo>
                    <a:pt x="3391" y="8757"/>
                  </a:lnTo>
                  <a:lnTo>
                    <a:pt x="3340" y="8863"/>
                  </a:lnTo>
                  <a:lnTo>
                    <a:pt x="3286" y="8968"/>
                  </a:lnTo>
                  <a:lnTo>
                    <a:pt x="3227" y="9070"/>
                  </a:lnTo>
                  <a:lnTo>
                    <a:pt x="3164" y="9170"/>
                  </a:lnTo>
                  <a:lnTo>
                    <a:pt x="3099" y="9268"/>
                  </a:lnTo>
                  <a:lnTo>
                    <a:pt x="3030" y="9363"/>
                  </a:lnTo>
                  <a:lnTo>
                    <a:pt x="2958" y="9455"/>
                  </a:lnTo>
                  <a:lnTo>
                    <a:pt x="2882" y="9544"/>
                  </a:lnTo>
                  <a:lnTo>
                    <a:pt x="2803" y="9629"/>
                  </a:lnTo>
                  <a:lnTo>
                    <a:pt x="2721" y="9713"/>
                  </a:lnTo>
                  <a:lnTo>
                    <a:pt x="2636" y="9794"/>
                  </a:lnTo>
                  <a:lnTo>
                    <a:pt x="2548" y="9870"/>
                  </a:lnTo>
                  <a:lnTo>
                    <a:pt x="2457" y="9944"/>
                  </a:lnTo>
                  <a:lnTo>
                    <a:pt x="2364" y="10015"/>
                  </a:lnTo>
                  <a:lnTo>
                    <a:pt x="2267" y="10082"/>
                  </a:lnTo>
                  <a:lnTo>
                    <a:pt x="2168" y="10145"/>
                  </a:lnTo>
                  <a:lnTo>
                    <a:pt x="2067" y="10205"/>
                  </a:lnTo>
                  <a:lnTo>
                    <a:pt x="1963" y="10262"/>
                  </a:lnTo>
                  <a:lnTo>
                    <a:pt x="1858" y="10314"/>
                  </a:lnTo>
                  <a:lnTo>
                    <a:pt x="1749" y="10362"/>
                  </a:lnTo>
                  <a:lnTo>
                    <a:pt x="1639" y="10406"/>
                  </a:lnTo>
                  <a:lnTo>
                    <a:pt x="1573" y="10431"/>
                  </a:lnTo>
                  <a:lnTo>
                    <a:pt x="1506" y="10454"/>
                  </a:lnTo>
                  <a:lnTo>
                    <a:pt x="1440" y="10475"/>
                  </a:lnTo>
                  <a:lnTo>
                    <a:pt x="1372" y="10495"/>
                  </a:lnTo>
                  <a:lnTo>
                    <a:pt x="1303" y="10514"/>
                  </a:lnTo>
                  <a:lnTo>
                    <a:pt x="1234" y="10531"/>
                  </a:lnTo>
                  <a:lnTo>
                    <a:pt x="1164" y="10546"/>
                  </a:lnTo>
                  <a:lnTo>
                    <a:pt x="1094" y="10559"/>
                  </a:lnTo>
                  <a:lnTo>
                    <a:pt x="1022" y="10572"/>
                  </a:lnTo>
                  <a:lnTo>
                    <a:pt x="951" y="10583"/>
                  </a:lnTo>
                  <a:lnTo>
                    <a:pt x="880" y="10592"/>
                  </a:lnTo>
                  <a:lnTo>
                    <a:pt x="808" y="10600"/>
                  </a:lnTo>
                  <a:lnTo>
                    <a:pt x="734" y="10605"/>
                  </a:lnTo>
                  <a:lnTo>
                    <a:pt x="661" y="10610"/>
                  </a:lnTo>
                  <a:lnTo>
                    <a:pt x="588" y="10612"/>
                  </a:lnTo>
                  <a:lnTo>
                    <a:pt x="513" y="10613"/>
                  </a:lnTo>
                  <a:lnTo>
                    <a:pt x="449" y="10613"/>
                  </a:lnTo>
                  <a:lnTo>
                    <a:pt x="383" y="10611"/>
                  </a:lnTo>
                  <a:lnTo>
                    <a:pt x="319" y="10607"/>
                  </a:lnTo>
                  <a:lnTo>
                    <a:pt x="254" y="10603"/>
                  </a:lnTo>
                  <a:lnTo>
                    <a:pt x="190" y="10596"/>
                  </a:lnTo>
                  <a:lnTo>
                    <a:pt x="126" y="10590"/>
                  </a:lnTo>
                  <a:lnTo>
                    <a:pt x="63" y="10581"/>
                  </a:lnTo>
                  <a:lnTo>
                    <a:pt x="0" y="10572"/>
                  </a:lnTo>
                  <a:lnTo>
                    <a:pt x="86" y="10638"/>
                  </a:lnTo>
                  <a:lnTo>
                    <a:pt x="173" y="10704"/>
                  </a:lnTo>
                  <a:lnTo>
                    <a:pt x="261" y="10767"/>
                  </a:lnTo>
                  <a:lnTo>
                    <a:pt x="351" y="10830"/>
                  </a:lnTo>
                  <a:lnTo>
                    <a:pt x="441" y="10890"/>
                  </a:lnTo>
                  <a:lnTo>
                    <a:pt x="533" y="10948"/>
                  </a:lnTo>
                  <a:lnTo>
                    <a:pt x="625" y="11006"/>
                  </a:lnTo>
                  <a:lnTo>
                    <a:pt x="720" y="11062"/>
                  </a:lnTo>
                  <a:lnTo>
                    <a:pt x="802" y="11109"/>
                  </a:lnTo>
                  <a:lnTo>
                    <a:pt x="886" y="11154"/>
                  </a:lnTo>
                  <a:lnTo>
                    <a:pt x="969" y="11197"/>
                  </a:lnTo>
                  <a:lnTo>
                    <a:pt x="1054" y="11241"/>
                  </a:lnTo>
                  <a:lnTo>
                    <a:pt x="1139" y="11282"/>
                  </a:lnTo>
                  <a:lnTo>
                    <a:pt x="1225" y="11322"/>
                  </a:lnTo>
                  <a:lnTo>
                    <a:pt x="1312" y="11361"/>
                  </a:lnTo>
                  <a:lnTo>
                    <a:pt x="1400" y="11399"/>
                  </a:lnTo>
                  <a:lnTo>
                    <a:pt x="1487" y="11434"/>
                  </a:lnTo>
                  <a:lnTo>
                    <a:pt x="1576" y="11469"/>
                  </a:lnTo>
                  <a:lnTo>
                    <a:pt x="1666" y="11502"/>
                  </a:lnTo>
                  <a:lnTo>
                    <a:pt x="1757" y="11534"/>
                  </a:lnTo>
                  <a:lnTo>
                    <a:pt x="1848" y="11564"/>
                  </a:lnTo>
                  <a:lnTo>
                    <a:pt x="1940" y="11594"/>
                  </a:lnTo>
                  <a:lnTo>
                    <a:pt x="2032" y="11621"/>
                  </a:lnTo>
                  <a:lnTo>
                    <a:pt x="2125" y="11648"/>
                  </a:lnTo>
                  <a:lnTo>
                    <a:pt x="2218" y="11672"/>
                  </a:lnTo>
                  <a:lnTo>
                    <a:pt x="2313" y="11695"/>
                  </a:lnTo>
                  <a:lnTo>
                    <a:pt x="2407" y="11716"/>
                  </a:lnTo>
                  <a:lnTo>
                    <a:pt x="2503" y="11736"/>
                  </a:lnTo>
                  <a:lnTo>
                    <a:pt x="2598" y="11755"/>
                  </a:lnTo>
                  <a:lnTo>
                    <a:pt x="2695" y="11772"/>
                  </a:lnTo>
                  <a:lnTo>
                    <a:pt x="2792" y="11788"/>
                  </a:lnTo>
                  <a:lnTo>
                    <a:pt x="2890" y="11802"/>
                  </a:lnTo>
                  <a:lnTo>
                    <a:pt x="2988" y="11814"/>
                  </a:lnTo>
                  <a:lnTo>
                    <a:pt x="3085" y="11825"/>
                  </a:lnTo>
                  <a:lnTo>
                    <a:pt x="3184" y="11834"/>
                  </a:lnTo>
                  <a:lnTo>
                    <a:pt x="3283" y="11841"/>
                  </a:lnTo>
                  <a:lnTo>
                    <a:pt x="3384" y="11848"/>
                  </a:lnTo>
                  <a:lnTo>
                    <a:pt x="3484" y="11851"/>
                  </a:lnTo>
                  <a:lnTo>
                    <a:pt x="3585" y="11854"/>
                  </a:lnTo>
                  <a:lnTo>
                    <a:pt x="3686" y="11854"/>
                  </a:lnTo>
                  <a:lnTo>
                    <a:pt x="3787" y="11854"/>
                  </a:lnTo>
                  <a:lnTo>
                    <a:pt x="3887" y="11851"/>
                  </a:lnTo>
                  <a:lnTo>
                    <a:pt x="3987" y="11848"/>
                  </a:lnTo>
                  <a:lnTo>
                    <a:pt x="4088" y="11841"/>
                  </a:lnTo>
                  <a:lnTo>
                    <a:pt x="4186" y="11834"/>
                  </a:lnTo>
                  <a:lnTo>
                    <a:pt x="4285" y="11825"/>
                  </a:lnTo>
                  <a:lnTo>
                    <a:pt x="4384" y="11814"/>
                  </a:lnTo>
                  <a:lnTo>
                    <a:pt x="4482" y="11802"/>
                  </a:lnTo>
                  <a:lnTo>
                    <a:pt x="4579" y="11788"/>
                  </a:lnTo>
                  <a:lnTo>
                    <a:pt x="4677" y="11772"/>
                  </a:lnTo>
                  <a:lnTo>
                    <a:pt x="4773" y="11755"/>
                  </a:lnTo>
                  <a:lnTo>
                    <a:pt x="4868" y="11736"/>
                  </a:lnTo>
                  <a:lnTo>
                    <a:pt x="4964" y="11716"/>
                  </a:lnTo>
                  <a:lnTo>
                    <a:pt x="5058" y="11695"/>
                  </a:lnTo>
                  <a:lnTo>
                    <a:pt x="5153" y="11672"/>
                  </a:lnTo>
                  <a:lnTo>
                    <a:pt x="5246" y="11648"/>
                  </a:lnTo>
                  <a:lnTo>
                    <a:pt x="5340" y="11621"/>
                  </a:lnTo>
                  <a:lnTo>
                    <a:pt x="5432" y="11594"/>
                  </a:lnTo>
                  <a:lnTo>
                    <a:pt x="5523" y="11564"/>
                  </a:lnTo>
                  <a:lnTo>
                    <a:pt x="5614" y="11534"/>
                  </a:lnTo>
                  <a:lnTo>
                    <a:pt x="5705" y="11502"/>
                  </a:lnTo>
                  <a:lnTo>
                    <a:pt x="5795" y="11469"/>
                  </a:lnTo>
                  <a:lnTo>
                    <a:pt x="5884" y="11434"/>
                  </a:lnTo>
                  <a:lnTo>
                    <a:pt x="5971" y="11399"/>
                  </a:lnTo>
                  <a:lnTo>
                    <a:pt x="6059" y="11361"/>
                  </a:lnTo>
                  <a:lnTo>
                    <a:pt x="6146" y="11322"/>
                  </a:lnTo>
                  <a:lnTo>
                    <a:pt x="6233" y="11282"/>
                  </a:lnTo>
                  <a:lnTo>
                    <a:pt x="6317" y="11241"/>
                  </a:lnTo>
                  <a:lnTo>
                    <a:pt x="6402" y="11197"/>
                  </a:lnTo>
                  <a:lnTo>
                    <a:pt x="6486" y="11154"/>
                  </a:lnTo>
                  <a:lnTo>
                    <a:pt x="6569" y="11109"/>
                  </a:lnTo>
                  <a:lnTo>
                    <a:pt x="6651" y="11062"/>
                  </a:lnTo>
                  <a:close/>
                </a:path>
              </a:pathLst>
            </a:custGeom>
            <a:blipFill>
              <a:blip r:embed="rId7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4" name="Freeform 7"/>
            <p:cNvSpPr/>
            <p:nvPr/>
          </p:nvSpPr>
          <p:spPr bwMode="auto">
            <a:xfrm>
              <a:off x="7343775" y="3130550"/>
              <a:ext cx="2689225" cy="2508250"/>
            </a:xfrm>
            <a:custGeom>
              <a:avLst/>
              <a:gdLst>
                <a:gd name="T0" fmla="*/ 5652 w 11862"/>
                <a:gd name="T1" fmla="*/ 4963 h 11062"/>
                <a:gd name="T2" fmla="*/ 5297 w 11862"/>
                <a:gd name="T3" fmla="*/ 4711 h 11062"/>
                <a:gd name="T4" fmla="*/ 4800 w 11862"/>
                <a:gd name="T5" fmla="*/ 4548 h 11062"/>
                <a:gd name="T6" fmla="*/ 4287 w 11862"/>
                <a:gd name="T7" fmla="*/ 4340 h 11062"/>
                <a:gd name="T8" fmla="*/ 3824 w 11862"/>
                <a:gd name="T9" fmla="*/ 4050 h 11062"/>
                <a:gd name="T10" fmla="*/ 3419 w 11862"/>
                <a:gd name="T11" fmla="*/ 3686 h 11062"/>
                <a:gd name="T12" fmla="*/ 3082 w 11862"/>
                <a:gd name="T13" fmla="*/ 3257 h 11062"/>
                <a:gd name="T14" fmla="*/ 2823 w 11862"/>
                <a:gd name="T15" fmla="*/ 2773 h 11062"/>
                <a:gd name="T16" fmla="*/ 2649 w 11862"/>
                <a:gd name="T17" fmla="*/ 2244 h 11062"/>
                <a:gd name="T18" fmla="*/ 2572 w 11862"/>
                <a:gd name="T19" fmla="*/ 1678 h 11062"/>
                <a:gd name="T20" fmla="*/ 2572 w 11862"/>
                <a:gd name="T21" fmla="*/ 1377 h 11062"/>
                <a:gd name="T22" fmla="*/ 2589 w 11862"/>
                <a:gd name="T23" fmla="*/ 1173 h 11062"/>
                <a:gd name="T24" fmla="*/ 2618 w 11862"/>
                <a:gd name="T25" fmla="*/ 973 h 11062"/>
                <a:gd name="T26" fmla="*/ 2660 w 11862"/>
                <a:gd name="T27" fmla="*/ 776 h 11062"/>
                <a:gd name="T28" fmla="*/ 2714 w 11862"/>
                <a:gd name="T29" fmla="*/ 585 h 11062"/>
                <a:gd name="T30" fmla="*/ 2779 w 11862"/>
                <a:gd name="T31" fmla="*/ 399 h 11062"/>
                <a:gd name="T32" fmla="*/ 2855 w 11862"/>
                <a:gd name="T33" fmla="*/ 218 h 11062"/>
                <a:gd name="T34" fmla="*/ 2942 w 11862"/>
                <a:gd name="T35" fmla="*/ 43 h 11062"/>
                <a:gd name="T36" fmla="*/ 2482 w 11862"/>
                <a:gd name="T37" fmla="*/ 311 h 11062"/>
                <a:gd name="T38" fmla="*/ 1892 w 11862"/>
                <a:gd name="T39" fmla="*/ 795 h 11062"/>
                <a:gd name="T40" fmla="*/ 1368 w 11862"/>
                <a:gd name="T41" fmla="*/ 1348 h 11062"/>
                <a:gd name="T42" fmla="*/ 918 w 11862"/>
                <a:gd name="T43" fmla="*/ 1966 h 11062"/>
                <a:gd name="T44" fmla="*/ 549 w 11862"/>
                <a:gd name="T45" fmla="*/ 2640 h 11062"/>
                <a:gd name="T46" fmla="*/ 269 w 11862"/>
                <a:gd name="T47" fmla="*/ 3363 h 11062"/>
                <a:gd name="T48" fmla="*/ 85 w 11862"/>
                <a:gd name="T49" fmla="*/ 4129 h 11062"/>
                <a:gd name="T50" fmla="*/ 3 w 11862"/>
                <a:gd name="T51" fmla="*/ 4929 h 11062"/>
                <a:gd name="T52" fmla="*/ 68 w 11862"/>
                <a:gd name="T53" fmla="*/ 6037 h 11062"/>
                <a:gd name="T54" fmla="*/ 359 w 11862"/>
                <a:gd name="T55" fmla="*/ 7172 h 11062"/>
                <a:gd name="T56" fmla="*/ 859 w 11862"/>
                <a:gd name="T57" fmla="*/ 8208 h 11062"/>
                <a:gd name="T58" fmla="*/ 1540 w 11862"/>
                <a:gd name="T59" fmla="*/ 9120 h 11062"/>
                <a:gd name="T60" fmla="*/ 2382 w 11862"/>
                <a:gd name="T61" fmla="*/ 9884 h 11062"/>
                <a:gd name="T62" fmla="*/ 3360 w 11862"/>
                <a:gd name="T63" fmla="*/ 10477 h 11062"/>
                <a:gd name="T64" fmla="*/ 4449 w 11862"/>
                <a:gd name="T65" fmla="*/ 10875 h 11062"/>
                <a:gd name="T66" fmla="*/ 5626 w 11862"/>
                <a:gd name="T67" fmla="*/ 11054 h 11062"/>
                <a:gd name="T68" fmla="*/ 6834 w 11862"/>
                <a:gd name="T69" fmla="*/ 10994 h 11062"/>
                <a:gd name="T70" fmla="*/ 7971 w 11862"/>
                <a:gd name="T71" fmla="*/ 10702 h 11062"/>
                <a:gd name="T72" fmla="*/ 9006 w 11862"/>
                <a:gd name="T73" fmla="*/ 10204 h 11062"/>
                <a:gd name="T74" fmla="*/ 9919 w 11862"/>
                <a:gd name="T75" fmla="*/ 9522 h 11062"/>
                <a:gd name="T76" fmla="*/ 10684 w 11862"/>
                <a:gd name="T77" fmla="*/ 8681 h 11062"/>
                <a:gd name="T78" fmla="*/ 11277 w 11862"/>
                <a:gd name="T79" fmla="*/ 7704 h 11062"/>
                <a:gd name="T80" fmla="*/ 11675 w 11862"/>
                <a:gd name="T81" fmla="*/ 6615 h 11062"/>
                <a:gd name="T82" fmla="*/ 11854 w 11862"/>
                <a:gd name="T83" fmla="*/ 5439 h 11062"/>
                <a:gd name="T84" fmla="*/ 11613 w 11862"/>
                <a:gd name="T85" fmla="*/ 5270 h 11062"/>
                <a:gd name="T86" fmla="*/ 11270 w 11862"/>
                <a:gd name="T87" fmla="*/ 5434 h 11062"/>
                <a:gd name="T88" fmla="*/ 10916 w 11862"/>
                <a:gd name="T89" fmla="*/ 5575 h 11062"/>
                <a:gd name="T90" fmla="*/ 10551 w 11862"/>
                <a:gd name="T91" fmla="*/ 5694 h 11062"/>
                <a:gd name="T92" fmla="*/ 10175 w 11862"/>
                <a:gd name="T93" fmla="*/ 5789 h 11062"/>
                <a:gd name="T94" fmla="*/ 9790 w 11862"/>
                <a:gd name="T95" fmla="*/ 5861 h 11062"/>
                <a:gd name="T96" fmla="*/ 9397 w 11862"/>
                <a:gd name="T97" fmla="*/ 5907 h 11062"/>
                <a:gd name="T98" fmla="*/ 8998 w 11862"/>
                <a:gd name="T99" fmla="*/ 5927 h 11062"/>
                <a:gd name="T100" fmla="*/ 8595 w 11862"/>
                <a:gd name="T101" fmla="*/ 5921 h 11062"/>
                <a:gd name="T102" fmla="*/ 8199 w 11862"/>
                <a:gd name="T103" fmla="*/ 5887 h 11062"/>
                <a:gd name="T104" fmla="*/ 7809 w 11862"/>
                <a:gd name="T105" fmla="*/ 5828 h 11062"/>
                <a:gd name="T106" fmla="*/ 7429 w 11862"/>
                <a:gd name="T107" fmla="*/ 5745 h 11062"/>
                <a:gd name="T108" fmla="*/ 7059 w 11862"/>
                <a:gd name="T109" fmla="*/ 5637 h 11062"/>
                <a:gd name="T110" fmla="*/ 6698 w 11862"/>
                <a:gd name="T111" fmla="*/ 5507 h 11062"/>
                <a:gd name="T112" fmla="*/ 6350 w 11862"/>
                <a:gd name="T113" fmla="*/ 5355 h 11062"/>
                <a:gd name="T114" fmla="*/ 6013 w 11862"/>
                <a:gd name="T115" fmla="*/ 5182 h 1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862" h="11062">
                  <a:moveTo>
                    <a:pt x="5931" y="5135"/>
                  </a:moveTo>
                  <a:lnTo>
                    <a:pt x="5836" y="5079"/>
                  </a:lnTo>
                  <a:lnTo>
                    <a:pt x="5744" y="5021"/>
                  </a:lnTo>
                  <a:lnTo>
                    <a:pt x="5652" y="4963"/>
                  </a:lnTo>
                  <a:lnTo>
                    <a:pt x="5562" y="4903"/>
                  </a:lnTo>
                  <a:lnTo>
                    <a:pt x="5472" y="4840"/>
                  </a:lnTo>
                  <a:lnTo>
                    <a:pt x="5384" y="4777"/>
                  </a:lnTo>
                  <a:lnTo>
                    <a:pt x="5297" y="4711"/>
                  </a:lnTo>
                  <a:lnTo>
                    <a:pt x="5211" y="4645"/>
                  </a:lnTo>
                  <a:lnTo>
                    <a:pt x="5071" y="4618"/>
                  </a:lnTo>
                  <a:lnTo>
                    <a:pt x="4935" y="4586"/>
                  </a:lnTo>
                  <a:lnTo>
                    <a:pt x="4800" y="4548"/>
                  </a:lnTo>
                  <a:lnTo>
                    <a:pt x="4668" y="4505"/>
                  </a:lnTo>
                  <a:lnTo>
                    <a:pt x="4538" y="4456"/>
                  </a:lnTo>
                  <a:lnTo>
                    <a:pt x="4411" y="4400"/>
                  </a:lnTo>
                  <a:lnTo>
                    <a:pt x="4287" y="4340"/>
                  </a:lnTo>
                  <a:lnTo>
                    <a:pt x="4166" y="4275"/>
                  </a:lnTo>
                  <a:lnTo>
                    <a:pt x="4048" y="4205"/>
                  </a:lnTo>
                  <a:lnTo>
                    <a:pt x="3934" y="4129"/>
                  </a:lnTo>
                  <a:lnTo>
                    <a:pt x="3824" y="4050"/>
                  </a:lnTo>
                  <a:lnTo>
                    <a:pt x="3717" y="3965"/>
                  </a:lnTo>
                  <a:lnTo>
                    <a:pt x="3613" y="3876"/>
                  </a:lnTo>
                  <a:lnTo>
                    <a:pt x="3514" y="3782"/>
                  </a:lnTo>
                  <a:lnTo>
                    <a:pt x="3419" y="3686"/>
                  </a:lnTo>
                  <a:lnTo>
                    <a:pt x="3328" y="3584"/>
                  </a:lnTo>
                  <a:lnTo>
                    <a:pt x="3242" y="3479"/>
                  </a:lnTo>
                  <a:lnTo>
                    <a:pt x="3160" y="3370"/>
                  </a:lnTo>
                  <a:lnTo>
                    <a:pt x="3082" y="3257"/>
                  </a:lnTo>
                  <a:lnTo>
                    <a:pt x="3009" y="3141"/>
                  </a:lnTo>
                  <a:lnTo>
                    <a:pt x="2942" y="3021"/>
                  </a:lnTo>
                  <a:lnTo>
                    <a:pt x="2879" y="2899"/>
                  </a:lnTo>
                  <a:lnTo>
                    <a:pt x="2823" y="2773"/>
                  </a:lnTo>
                  <a:lnTo>
                    <a:pt x="2770" y="2645"/>
                  </a:lnTo>
                  <a:lnTo>
                    <a:pt x="2725" y="2514"/>
                  </a:lnTo>
                  <a:lnTo>
                    <a:pt x="2684" y="2380"/>
                  </a:lnTo>
                  <a:lnTo>
                    <a:pt x="2649" y="2244"/>
                  </a:lnTo>
                  <a:lnTo>
                    <a:pt x="2620" y="2105"/>
                  </a:lnTo>
                  <a:lnTo>
                    <a:pt x="2598" y="1965"/>
                  </a:lnTo>
                  <a:lnTo>
                    <a:pt x="2582" y="1823"/>
                  </a:lnTo>
                  <a:lnTo>
                    <a:pt x="2572" y="1678"/>
                  </a:lnTo>
                  <a:lnTo>
                    <a:pt x="2569" y="1532"/>
                  </a:lnTo>
                  <a:lnTo>
                    <a:pt x="2569" y="1481"/>
                  </a:lnTo>
                  <a:lnTo>
                    <a:pt x="2570" y="1428"/>
                  </a:lnTo>
                  <a:lnTo>
                    <a:pt x="2572" y="1377"/>
                  </a:lnTo>
                  <a:lnTo>
                    <a:pt x="2576" y="1325"/>
                  </a:lnTo>
                  <a:lnTo>
                    <a:pt x="2579" y="1274"/>
                  </a:lnTo>
                  <a:lnTo>
                    <a:pt x="2584" y="1224"/>
                  </a:lnTo>
                  <a:lnTo>
                    <a:pt x="2589" y="1173"/>
                  </a:lnTo>
                  <a:lnTo>
                    <a:pt x="2595" y="1123"/>
                  </a:lnTo>
                  <a:lnTo>
                    <a:pt x="2602" y="1072"/>
                  </a:lnTo>
                  <a:lnTo>
                    <a:pt x="2610" y="1022"/>
                  </a:lnTo>
                  <a:lnTo>
                    <a:pt x="2618" y="973"/>
                  </a:lnTo>
                  <a:lnTo>
                    <a:pt x="2628" y="923"/>
                  </a:lnTo>
                  <a:lnTo>
                    <a:pt x="2638" y="874"/>
                  </a:lnTo>
                  <a:lnTo>
                    <a:pt x="2648" y="825"/>
                  </a:lnTo>
                  <a:lnTo>
                    <a:pt x="2660" y="776"/>
                  </a:lnTo>
                  <a:lnTo>
                    <a:pt x="2672" y="728"/>
                  </a:lnTo>
                  <a:lnTo>
                    <a:pt x="2685" y="680"/>
                  </a:lnTo>
                  <a:lnTo>
                    <a:pt x="2699" y="633"/>
                  </a:lnTo>
                  <a:lnTo>
                    <a:pt x="2714" y="585"/>
                  </a:lnTo>
                  <a:lnTo>
                    <a:pt x="2729" y="538"/>
                  </a:lnTo>
                  <a:lnTo>
                    <a:pt x="2745" y="491"/>
                  </a:lnTo>
                  <a:lnTo>
                    <a:pt x="2761" y="445"/>
                  </a:lnTo>
                  <a:lnTo>
                    <a:pt x="2779" y="399"/>
                  </a:lnTo>
                  <a:lnTo>
                    <a:pt x="2797" y="352"/>
                  </a:lnTo>
                  <a:lnTo>
                    <a:pt x="2816" y="308"/>
                  </a:lnTo>
                  <a:lnTo>
                    <a:pt x="2835" y="262"/>
                  </a:lnTo>
                  <a:lnTo>
                    <a:pt x="2855" y="218"/>
                  </a:lnTo>
                  <a:lnTo>
                    <a:pt x="2876" y="174"/>
                  </a:lnTo>
                  <a:lnTo>
                    <a:pt x="2897" y="130"/>
                  </a:lnTo>
                  <a:lnTo>
                    <a:pt x="2919" y="86"/>
                  </a:lnTo>
                  <a:lnTo>
                    <a:pt x="2942" y="43"/>
                  </a:lnTo>
                  <a:lnTo>
                    <a:pt x="2965" y="0"/>
                  </a:lnTo>
                  <a:lnTo>
                    <a:pt x="2800" y="99"/>
                  </a:lnTo>
                  <a:lnTo>
                    <a:pt x="2640" y="202"/>
                  </a:lnTo>
                  <a:lnTo>
                    <a:pt x="2482" y="311"/>
                  </a:lnTo>
                  <a:lnTo>
                    <a:pt x="2329" y="426"/>
                  </a:lnTo>
                  <a:lnTo>
                    <a:pt x="2179" y="544"/>
                  </a:lnTo>
                  <a:lnTo>
                    <a:pt x="2033" y="667"/>
                  </a:lnTo>
                  <a:lnTo>
                    <a:pt x="1892" y="795"/>
                  </a:lnTo>
                  <a:lnTo>
                    <a:pt x="1754" y="927"/>
                  </a:lnTo>
                  <a:lnTo>
                    <a:pt x="1620" y="1063"/>
                  </a:lnTo>
                  <a:lnTo>
                    <a:pt x="1493" y="1204"/>
                  </a:lnTo>
                  <a:lnTo>
                    <a:pt x="1368" y="1348"/>
                  </a:lnTo>
                  <a:lnTo>
                    <a:pt x="1248" y="1497"/>
                  </a:lnTo>
                  <a:lnTo>
                    <a:pt x="1133" y="1649"/>
                  </a:lnTo>
                  <a:lnTo>
                    <a:pt x="1023" y="1806"/>
                  </a:lnTo>
                  <a:lnTo>
                    <a:pt x="918" y="1966"/>
                  </a:lnTo>
                  <a:lnTo>
                    <a:pt x="817" y="2130"/>
                  </a:lnTo>
                  <a:lnTo>
                    <a:pt x="723" y="2296"/>
                  </a:lnTo>
                  <a:lnTo>
                    <a:pt x="633" y="2466"/>
                  </a:lnTo>
                  <a:lnTo>
                    <a:pt x="549" y="2640"/>
                  </a:lnTo>
                  <a:lnTo>
                    <a:pt x="470" y="2816"/>
                  </a:lnTo>
                  <a:lnTo>
                    <a:pt x="398" y="2995"/>
                  </a:lnTo>
                  <a:lnTo>
                    <a:pt x="330" y="3179"/>
                  </a:lnTo>
                  <a:lnTo>
                    <a:pt x="269" y="3363"/>
                  </a:lnTo>
                  <a:lnTo>
                    <a:pt x="214" y="3551"/>
                  </a:lnTo>
                  <a:lnTo>
                    <a:pt x="165" y="3741"/>
                  </a:lnTo>
                  <a:lnTo>
                    <a:pt x="121" y="3935"/>
                  </a:lnTo>
                  <a:lnTo>
                    <a:pt x="85" y="4129"/>
                  </a:lnTo>
                  <a:lnTo>
                    <a:pt x="55" y="4326"/>
                  </a:lnTo>
                  <a:lnTo>
                    <a:pt x="30" y="4526"/>
                  </a:lnTo>
                  <a:lnTo>
                    <a:pt x="13" y="4727"/>
                  </a:lnTo>
                  <a:lnTo>
                    <a:pt x="3" y="4929"/>
                  </a:lnTo>
                  <a:lnTo>
                    <a:pt x="0" y="5135"/>
                  </a:lnTo>
                  <a:lnTo>
                    <a:pt x="8" y="5439"/>
                  </a:lnTo>
                  <a:lnTo>
                    <a:pt x="30" y="5741"/>
                  </a:lnTo>
                  <a:lnTo>
                    <a:pt x="68" y="6037"/>
                  </a:lnTo>
                  <a:lnTo>
                    <a:pt x="120" y="6329"/>
                  </a:lnTo>
                  <a:lnTo>
                    <a:pt x="187" y="6615"/>
                  </a:lnTo>
                  <a:lnTo>
                    <a:pt x="266" y="6898"/>
                  </a:lnTo>
                  <a:lnTo>
                    <a:pt x="359" y="7172"/>
                  </a:lnTo>
                  <a:lnTo>
                    <a:pt x="466" y="7441"/>
                  </a:lnTo>
                  <a:lnTo>
                    <a:pt x="585" y="7704"/>
                  </a:lnTo>
                  <a:lnTo>
                    <a:pt x="715" y="7960"/>
                  </a:lnTo>
                  <a:lnTo>
                    <a:pt x="859" y="8208"/>
                  </a:lnTo>
                  <a:lnTo>
                    <a:pt x="1013" y="8448"/>
                  </a:lnTo>
                  <a:lnTo>
                    <a:pt x="1178" y="8681"/>
                  </a:lnTo>
                  <a:lnTo>
                    <a:pt x="1355" y="8905"/>
                  </a:lnTo>
                  <a:lnTo>
                    <a:pt x="1540" y="9120"/>
                  </a:lnTo>
                  <a:lnTo>
                    <a:pt x="1737" y="9326"/>
                  </a:lnTo>
                  <a:lnTo>
                    <a:pt x="1943" y="9522"/>
                  </a:lnTo>
                  <a:lnTo>
                    <a:pt x="2159" y="9708"/>
                  </a:lnTo>
                  <a:lnTo>
                    <a:pt x="2382" y="9884"/>
                  </a:lnTo>
                  <a:lnTo>
                    <a:pt x="2615" y="10050"/>
                  </a:lnTo>
                  <a:lnTo>
                    <a:pt x="2856" y="10204"/>
                  </a:lnTo>
                  <a:lnTo>
                    <a:pt x="3104" y="10346"/>
                  </a:lnTo>
                  <a:lnTo>
                    <a:pt x="3360" y="10477"/>
                  </a:lnTo>
                  <a:lnTo>
                    <a:pt x="3622" y="10596"/>
                  </a:lnTo>
                  <a:lnTo>
                    <a:pt x="3891" y="10702"/>
                  </a:lnTo>
                  <a:lnTo>
                    <a:pt x="4167" y="10795"/>
                  </a:lnTo>
                  <a:lnTo>
                    <a:pt x="4449" y="10875"/>
                  </a:lnTo>
                  <a:lnTo>
                    <a:pt x="4735" y="10942"/>
                  </a:lnTo>
                  <a:lnTo>
                    <a:pt x="5028" y="10994"/>
                  </a:lnTo>
                  <a:lnTo>
                    <a:pt x="5325" y="11031"/>
                  </a:lnTo>
                  <a:lnTo>
                    <a:pt x="5626" y="11054"/>
                  </a:lnTo>
                  <a:lnTo>
                    <a:pt x="5931" y="11062"/>
                  </a:lnTo>
                  <a:lnTo>
                    <a:pt x="6236" y="11054"/>
                  </a:lnTo>
                  <a:lnTo>
                    <a:pt x="6537" y="11031"/>
                  </a:lnTo>
                  <a:lnTo>
                    <a:pt x="6834" y="10994"/>
                  </a:lnTo>
                  <a:lnTo>
                    <a:pt x="7127" y="10942"/>
                  </a:lnTo>
                  <a:lnTo>
                    <a:pt x="7413" y="10875"/>
                  </a:lnTo>
                  <a:lnTo>
                    <a:pt x="7695" y="10795"/>
                  </a:lnTo>
                  <a:lnTo>
                    <a:pt x="7971" y="10702"/>
                  </a:lnTo>
                  <a:lnTo>
                    <a:pt x="8240" y="10596"/>
                  </a:lnTo>
                  <a:lnTo>
                    <a:pt x="8502" y="10477"/>
                  </a:lnTo>
                  <a:lnTo>
                    <a:pt x="8758" y="10346"/>
                  </a:lnTo>
                  <a:lnTo>
                    <a:pt x="9006" y="10204"/>
                  </a:lnTo>
                  <a:lnTo>
                    <a:pt x="9247" y="10050"/>
                  </a:lnTo>
                  <a:lnTo>
                    <a:pt x="9480" y="9884"/>
                  </a:lnTo>
                  <a:lnTo>
                    <a:pt x="9703" y="9708"/>
                  </a:lnTo>
                  <a:lnTo>
                    <a:pt x="9919" y="9522"/>
                  </a:lnTo>
                  <a:lnTo>
                    <a:pt x="10125" y="9326"/>
                  </a:lnTo>
                  <a:lnTo>
                    <a:pt x="10322" y="9120"/>
                  </a:lnTo>
                  <a:lnTo>
                    <a:pt x="10507" y="8905"/>
                  </a:lnTo>
                  <a:lnTo>
                    <a:pt x="10684" y="8681"/>
                  </a:lnTo>
                  <a:lnTo>
                    <a:pt x="10849" y="8448"/>
                  </a:lnTo>
                  <a:lnTo>
                    <a:pt x="11003" y="8208"/>
                  </a:lnTo>
                  <a:lnTo>
                    <a:pt x="11147" y="7960"/>
                  </a:lnTo>
                  <a:lnTo>
                    <a:pt x="11277" y="7704"/>
                  </a:lnTo>
                  <a:lnTo>
                    <a:pt x="11396" y="7441"/>
                  </a:lnTo>
                  <a:lnTo>
                    <a:pt x="11503" y="7172"/>
                  </a:lnTo>
                  <a:lnTo>
                    <a:pt x="11596" y="6898"/>
                  </a:lnTo>
                  <a:lnTo>
                    <a:pt x="11675" y="6615"/>
                  </a:lnTo>
                  <a:lnTo>
                    <a:pt x="11742" y="6329"/>
                  </a:lnTo>
                  <a:lnTo>
                    <a:pt x="11794" y="6037"/>
                  </a:lnTo>
                  <a:lnTo>
                    <a:pt x="11832" y="5741"/>
                  </a:lnTo>
                  <a:lnTo>
                    <a:pt x="11854" y="5439"/>
                  </a:lnTo>
                  <a:lnTo>
                    <a:pt x="11862" y="5135"/>
                  </a:lnTo>
                  <a:lnTo>
                    <a:pt x="11780" y="5182"/>
                  </a:lnTo>
                  <a:lnTo>
                    <a:pt x="11697" y="5227"/>
                  </a:lnTo>
                  <a:lnTo>
                    <a:pt x="11613" y="5270"/>
                  </a:lnTo>
                  <a:lnTo>
                    <a:pt x="11528" y="5314"/>
                  </a:lnTo>
                  <a:lnTo>
                    <a:pt x="11444" y="5355"/>
                  </a:lnTo>
                  <a:lnTo>
                    <a:pt x="11357" y="5395"/>
                  </a:lnTo>
                  <a:lnTo>
                    <a:pt x="11270" y="5434"/>
                  </a:lnTo>
                  <a:lnTo>
                    <a:pt x="11182" y="5472"/>
                  </a:lnTo>
                  <a:lnTo>
                    <a:pt x="11095" y="5507"/>
                  </a:lnTo>
                  <a:lnTo>
                    <a:pt x="11006" y="5542"/>
                  </a:lnTo>
                  <a:lnTo>
                    <a:pt x="10916" y="5575"/>
                  </a:lnTo>
                  <a:lnTo>
                    <a:pt x="10825" y="5607"/>
                  </a:lnTo>
                  <a:lnTo>
                    <a:pt x="10734" y="5637"/>
                  </a:lnTo>
                  <a:lnTo>
                    <a:pt x="10643" y="5667"/>
                  </a:lnTo>
                  <a:lnTo>
                    <a:pt x="10551" y="5694"/>
                  </a:lnTo>
                  <a:lnTo>
                    <a:pt x="10457" y="5721"/>
                  </a:lnTo>
                  <a:lnTo>
                    <a:pt x="10364" y="5745"/>
                  </a:lnTo>
                  <a:lnTo>
                    <a:pt x="10269" y="5768"/>
                  </a:lnTo>
                  <a:lnTo>
                    <a:pt x="10175" y="5789"/>
                  </a:lnTo>
                  <a:lnTo>
                    <a:pt x="10079" y="5809"/>
                  </a:lnTo>
                  <a:lnTo>
                    <a:pt x="9984" y="5828"/>
                  </a:lnTo>
                  <a:lnTo>
                    <a:pt x="9888" y="5845"/>
                  </a:lnTo>
                  <a:lnTo>
                    <a:pt x="9790" y="5861"/>
                  </a:lnTo>
                  <a:lnTo>
                    <a:pt x="9693" y="5875"/>
                  </a:lnTo>
                  <a:lnTo>
                    <a:pt x="9595" y="5887"/>
                  </a:lnTo>
                  <a:lnTo>
                    <a:pt x="9496" y="5898"/>
                  </a:lnTo>
                  <a:lnTo>
                    <a:pt x="9397" y="5907"/>
                  </a:lnTo>
                  <a:lnTo>
                    <a:pt x="9299" y="5914"/>
                  </a:lnTo>
                  <a:lnTo>
                    <a:pt x="9198" y="5921"/>
                  </a:lnTo>
                  <a:lnTo>
                    <a:pt x="9098" y="5924"/>
                  </a:lnTo>
                  <a:lnTo>
                    <a:pt x="8998" y="5927"/>
                  </a:lnTo>
                  <a:lnTo>
                    <a:pt x="8897" y="5927"/>
                  </a:lnTo>
                  <a:lnTo>
                    <a:pt x="8796" y="5927"/>
                  </a:lnTo>
                  <a:lnTo>
                    <a:pt x="8695" y="5924"/>
                  </a:lnTo>
                  <a:lnTo>
                    <a:pt x="8595" y="5921"/>
                  </a:lnTo>
                  <a:lnTo>
                    <a:pt x="8494" y="5914"/>
                  </a:lnTo>
                  <a:lnTo>
                    <a:pt x="8395" y="5907"/>
                  </a:lnTo>
                  <a:lnTo>
                    <a:pt x="8296" y="5898"/>
                  </a:lnTo>
                  <a:lnTo>
                    <a:pt x="8199" y="5887"/>
                  </a:lnTo>
                  <a:lnTo>
                    <a:pt x="8101" y="5875"/>
                  </a:lnTo>
                  <a:lnTo>
                    <a:pt x="8003" y="5861"/>
                  </a:lnTo>
                  <a:lnTo>
                    <a:pt x="7906" y="5845"/>
                  </a:lnTo>
                  <a:lnTo>
                    <a:pt x="7809" y="5828"/>
                  </a:lnTo>
                  <a:lnTo>
                    <a:pt x="7714" y="5809"/>
                  </a:lnTo>
                  <a:lnTo>
                    <a:pt x="7618" y="5789"/>
                  </a:lnTo>
                  <a:lnTo>
                    <a:pt x="7524" y="5768"/>
                  </a:lnTo>
                  <a:lnTo>
                    <a:pt x="7429" y="5745"/>
                  </a:lnTo>
                  <a:lnTo>
                    <a:pt x="7336" y="5721"/>
                  </a:lnTo>
                  <a:lnTo>
                    <a:pt x="7243" y="5694"/>
                  </a:lnTo>
                  <a:lnTo>
                    <a:pt x="7151" y="5667"/>
                  </a:lnTo>
                  <a:lnTo>
                    <a:pt x="7059" y="5637"/>
                  </a:lnTo>
                  <a:lnTo>
                    <a:pt x="6968" y="5607"/>
                  </a:lnTo>
                  <a:lnTo>
                    <a:pt x="6877" y="5575"/>
                  </a:lnTo>
                  <a:lnTo>
                    <a:pt x="6787" y="5542"/>
                  </a:lnTo>
                  <a:lnTo>
                    <a:pt x="6698" y="5507"/>
                  </a:lnTo>
                  <a:lnTo>
                    <a:pt x="6611" y="5472"/>
                  </a:lnTo>
                  <a:lnTo>
                    <a:pt x="6523" y="5434"/>
                  </a:lnTo>
                  <a:lnTo>
                    <a:pt x="6436" y="5395"/>
                  </a:lnTo>
                  <a:lnTo>
                    <a:pt x="6350" y="5355"/>
                  </a:lnTo>
                  <a:lnTo>
                    <a:pt x="6265" y="5314"/>
                  </a:lnTo>
                  <a:lnTo>
                    <a:pt x="6180" y="5270"/>
                  </a:lnTo>
                  <a:lnTo>
                    <a:pt x="6097" y="5227"/>
                  </a:lnTo>
                  <a:lnTo>
                    <a:pt x="6013" y="5182"/>
                  </a:lnTo>
                  <a:lnTo>
                    <a:pt x="5931" y="5135"/>
                  </a:lnTo>
                  <a:close/>
                </a:path>
              </a:pathLst>
            </a:custGeom>
            <a:blipFill>
              <a:blip r:embed="rId8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5" name="Freeform 8"/>
            <p:cNvSpPr/>
            <p:nvPr/>
          </p:nvSpPr>
          <p:spPr bwMode="auto">
            <a:xfrm>
              <a:off x="7926388" y="2762250"/>
              <a:ext cx="1430338" cy="1430337"/>
            </a:xfrm>
            <a:custGeom>
              <a:avLst/>
              <a:gdLst>
                <a:gd name="T0" fmla="*/ 373 w 6311"/>
                <a:gd name="T1" fmla="*/ 1664 h 6307"/>
                <a:gd name="T2" fmla="*/ 286 w 6311"/>
                <a:gd name="T3" fmla="*/ 1839 h 6307"/>
                <a:gd name="T4" fmla="*/ 210 w 6311"/>
                <a:gd name="T5" fmla="*/ 2020 h 6307"/>
                <a:gd name="T6" fmla="*/ 145 w 6311"/>
                <a:gd name="T7" fmla="*/ 2206 h 6307"/>
                <a:gd name="T8" fmla="*/ 91 w 6311"/>
                <a:gd name="T9" fmla="*/ 2397 h 6307"/>
                <a:gd name="T10" fmla="*/ 49 w 6311"/>
                <a:gd name="T11" fmla="*/ 2594 h 6307"/>
                <a:gd name="T12" fmla="*/ 20 w 6311"/>
                <a:gd name="T13" fmla="*/ 2794 h 6307"/>
                <a:gd name="T14" fmla="*/ 3 w 6311"/>
                <a:gd name="T15" fmla="*/ 2998 h 6307"/>
                <a:gd name="T16" fmla="*/ 3 w 6311"/>
                <a:gd name="T17" fmla="*/ 3299 h 6307"/>
                <a:gd name="T18" fmla="*/ 80 w 6311"/>
                <a:gd name="T19" fmla="*/ 3865 h 6307"/>
                <a:gd name="T20" fmla="*/ 254 w 6311"/>
                <a:gd name="T21" fmla="*/ 4394 h 6307"/>
                <a:gd name="T22" fmla="*/ 513 w 6311"/>
                <a:gd name="T23" fmla="*/ 4878 h 6307"/>
                <a:gd name="T24" fmla="*/ 850 w 6311"/>
                <a:gd name="T25" fmla="*/ 5307 h 6307"/>
                <a:gd name="T26" fmla="*/ 1255 w 6311"/>
                <a:gd name="T27" fmla="*/ 5671 h 6307"/>
                <a:gd name="T28" fmla="*/ 1718 w 6311"/>
                <a:gd name="T29" fmla="*/ 5961 h 6307"/>
                <a:gd name="T30" fmla="*/ 2231 w 6311"/>
                <a:gd name="T31" fmla="*/ 6169 h 6307"/>
                <a:gd name="T32" fmla="*/ 2705 w 6311"/>
                <a:gd name="T33" fmla="*/ 6275 h 6307"/>
                <a:gd name="T34" fmla="*/ 2961 w 6311"/>
                <a:gd name="T35" fmla="*/ 6301 h 6307"/>
                <a:gd name="T36" fmla="*/ 3230 w 6311"/>
                <a:gd name="T37" fmla="*/ 6306 h 6307"/>
                <a:gd name="T38" fmla="*/ 3522 w 6311"/>
                <a:gd name="T39" fmla="*/ 6286 h 6307"/>
                <a:gd name="T40" fmla="*/ 3806 w 6311"/>
                <a:gd name="T41" fmla="*/ 6240 h 6307"/>
                <a:gd name="T42" fmla="*/ 4082 w 6311"/>
                <a:gd name="T43" fmla="*/ 6169 h 6307"/>
                <a:gd name="T44" fmla="*/ 4391 w 6311"/>
                <a:gd name="T45" fmla="*/ 6056 h 6307"/>
                <a:gd name="T46" fmla="*/ 4810 w 6311"/>
                <a:gd name="T47" fmla="*/ 5839 h 6307"/>
                <a:gd name="T48" fmla="*/ 5190 w 6311"/>
                <a:gd name="T49" fmla="*/ 5564 h 6307"/>
                <a:gd name="T50" fmla="*/ 5524 w 6311"/>
                <a:gd name="T51" fmla="*/ 5238 h 6307"/>
                <a:gd name="T52" fmla="*/ 5806 w 6311"/>
                <a:gd name="T53" fmla="*/ 4864 h 6307"/>
                <a:gd name="T54" fmla="*/ 6033 w 6311"/>
                <a:gd name="T55" fmla="*/ 4451 h 6307"/>
                <a:gd name="T56" fmla="*/ 6196 w 6311"/>
                <a:gd name="T57" fmla="*/ 4003 h 6307"/>
                <a:gd name="T58" fmla="*/ 6289 w 6311"/>
                <a:gd name="T59" fmla="*/ 3526 h 6307"/>
                <a:gd name="T60" fmla="*/ 6310 w 6311"/>
                <a:gd name="T61" fmla="*/ 3077 h 6307"/>
                <a:gd name="T62" fmla="*/ 6289 w 6311"/>
                <a:gd name="T63" fmla="*/ 2775 h 6307"/>
                <a:gd name="T64" fmla="*/ 6246 w 6311"/>
                <a:gd name="T65" fmla="*/ 2511 h 6307"/>
                <a:gd name="T66" fmla="*/ 6207 w 6311"/>
                <a:gd name="T67" fmla="*/ 2344 h 6307"/>
                <a:gd name="T68" fmla="*/ 6158 w 6311"/>
                <a:gd name="T69" fmla="*/ 2179 h 6307"/>
                <a:gd name="T70" fmla="*/ 6101 w 6311"/>
                <a:gd name="T71" fmla="*/ 2018 h 6307"/>
                <a:gd name="T72" fmla="*/ 6036 w 6311"/>
                <a:gd name="T73" fmla="*/ 1861 h 6307"/>
                <a:gd name="T74" fmla="*/ 5962 w 6311"/>
                <a:gd name="T75" fmla="*/ 1709 h 6307"/>
                <a:gd name="T76" fmla="*/ 5881 w 6311"/>
                <a:gd name="T77" fmla="*/ 1561 h 6307"/>
                <a:gd name="T78" fmla="*/ 5792 w 6311"/>
                <a:gd name="T79" fmla="*/ 1419 h 6307"/>
                <a:gd name="T80" fmla="*/ 5665 w 6311"/>
                <a:gd name="T81" fmla="*/ 1241 h 6307"/>
                <a:gd name="T82" fmla="*/ 5426 w 6311"/>
                <a:gd name="T83" fmla="*/ 963 h 6307"/>
                <a:gd name="T84" fmla="*/ 5157 w 6311"/>
                <a:gd name="T85" fmla="*/ 714 h 6307"/>
                <a:gd name="T86" fmla="*/ 4859 w 6311"/>
                <a:gd name="T87" fmla="*/ 498 h 6307"/>
                <a:gd name="T88" fmla="*/ 4536 w 6311"/>
                <a:gd name="T89" fmla="*/ 316 h 6307"/>
                <a:gd name="T90" fmla="*/ 4193 w 6311"/>
                <a:gd name="T91" fmla="*/ 174 h 6307"/>
                <a:gd name="T92" fmla="*/ 3829 w 6311"/>
                <a:gd name="T93" fmla="*/ 72 h 6307"/>
                <a:gd name="T94" fmla="*/ 3450 w 6311"/>
                <a:gd name="T95" fmla="*/ 13 h 6307"/>
                <a:gd name="T96" fmla="*/ 3045 w 6311"/>
                <a:gd name="T97" fmla="*/ 1 h 6307"/>
                <a:gd name="T98" fmla="*/ 2612 w 6311"/>
                <a:gd name="T99" fmla="*/ 46 h 6307"/>
                <a:gd name="T100" fmla="*/ 2199 w 6311"/>
                <a:gd name="T101" fmla="*/ 147 h 6307"/>
                <a:gd name="T102" fmla="*/ 1808 w 6311"/>
                <a:gd name="T103" fmla="*/ 301 h 6307"/>
                <a:gd name="T104" fmla="*/ 1445 w 6311"/>
                <a:gd name="T105" fmla="*/ 502 h 6307"/>
                <a:gd name="T106" fmla="*/ 1113 w 6311"/>
                <a:gd name="T107" fmla="*/ 749 h 6307"/>
                <a:gd name="T108" fmla="*/ 817 w 6311"/>
                <a:gd name="T109" fmla="*/ 1035 h 6307"/>
                <a:gd name="T110" fmla="*/ 561 w 6311"/>
                <a:gd name="T111" fmla="*/ 1358 h 6307"/>
                <a:gd name="T112" fmla="*/ 396 w 6311"/>
                <a:gd name="T113" fmla="*/ 1621 h 6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11" h="6307">
                  <a:moveTo>
                    <a:pt x="396" y="1621"/>
                  </a:moveTo>
                  <a:lnTo>
                    <a:pt x="396" y="1621"/>
                  </a:lnTo>
                  <a:lnTo>
                    <a:pt x="396" y="1621"/>
                  </a:lnTo>
                  <a:lnTo>
                    <a:pt x="373" y="1664"/>
                  </a:lnTo>
                  <a:lnTo>
                    <a:pt x="350" y="1707"/>
                  </a:lnTo>
                  <a:lnTo>
                    <a:pt x="328" y="1751"/>
                  </a:lnTo>
                  <a:lnTo>
                    <a:pt x="307" y="1795"/>
                  </a:lnTo>
                  <a:lnTo>
                    <a:pt x="286" y="1839"/>
                  </a:lnTo>
                  <a:lnTo>
                    <a:pt x="266" y="1883"/>
                  </a:lnTo>
                  <a:lnTo>
                    <a:pt x="247" y="1929"/>
                  </a:lnTo>
                  <a:lnTo>
                    <a:pt x="228" y="1973"/>
                  </a:lnTo>
                  <a:lnTo>
                    <a:pt x="210" y="2020"/>
                  </a:lnTo>
                  <a:lnTo>
                    <a:pt x="192" y="2066"/>
                  </a:lnTo>
                  <a:lnTo>
                    <a:pt x="176" y="2112"/>
                  </a:lnTo>
                  <a:lnTo>
                    <a:pt x="160" y="2159"/>
                  </a:lnTo>
                  <a:lnTo>
                    <a:pt x="145" y="2206"/>
                  </a:lnTo>
                  <a:lnTo>
                    <a:pt x="130" y="2254"/>
                  </a:lnTo>
                  <a:lnTo>
                    <a:pt x="116" y="2301"/>
                  </a:lnTo>
                  <a:lnTo>
                    <a:pt x="103" y="2349"/>
                  </a:lnTo>
                  <a:lnTo>
                    <a:pt x="91" y="2397"/>
                  </a:lnTo>
                  <a:lnTo>
                    <a:pt x="79" y="2446"/>
                  </a:lnTo>
                  <a:lnTo>
                    <a:pt x="69" y="2495"/>
                  </a:lnTo>
                  <a:lnTo>
                    <a:pt x="59" y="2544"/>
                  </a:lnTo>
                  <a:lnTo>
                    <a:pt x="49" y="2594"/>
                  </a:lnTo>
                  <a:lnTo>
                    <a:pt x="41" y="2643"/>
                  </a:lnTo>
                  <a:lnTo>
                    <a:pt x="33" y="2693"/>
                  </a:lnTo>
                  <a:lnTo>
                    <a:pt x="26" y="2744"/>
                  </a:lnTo>
                  <a:lnTo>
                    <a:pt x="20" y="2794"/>
                  </a:lnTo>
                  <a:lnTo>
                    <a:pt x="15" y="2845"/>
                  </a:lnTo>
                  <a:lnTo>
                    <a:pt x="10" y="2895"/>
                  </a:lnTo>
                  <a:lnTo>
                    <a:pt x="7" y="2946"/>
                  </a:lnTo>
                  <a:lnTo>
                    <a:pt x="3" y="2998"/>
                  </a:lnTo>
                  <a:lnTo>
                    <a:pt x="1" y="3049"/>
                  </a:lnTo>
                  <a:lnTo>
                    <a:pt x="0" y="3102"/>
                  </a:lnTo>
                  <a:lnTo>
                    <a:pt x="0" y="3153"/>
                  </a:lnTo>
                  <a:lnTo>
                    <a:pt x="3" y="3299"/>
                  </a:lnTo>
                  <a:lnTo>
                    <a:pt x="13" y="3444"/>
                  </a:lnTo>
                  <a:lnTo>
                    <a:pt x="29" y="3586"/>
                  </a:lnTo>
                  <a:lnTo>
                    <a:pt x="51" y="3726"/>
                  </a:lnTo>
                  <a:lnTo>
                    <a:pt x="80" y="3865"/>
                  </a:lnTo>
                  <a:lnTo>
                    <a:pt x="115" y="4001"/>
                  </a:lnTo>
                  <a:lnTo>
                    <a:pt x="156" y="4135"/>
                  </a:lnTo>
                  <a:lnTo>
                    <a:pt x="201" y="4266"/>
                  </a:lnTo>
                  <a:lnTo>
                    <a:pt x="254" y="4394"/>
                  </a:lnTo>
                  <a:lnTo>
                    <a:pt x="310" y="4520"/>
                  </a:lnTo>
                  <a:lnTo>
                    <a:pt x="373" y="4642"/>
                  </a:lnTo>
                  <a:lnTo>
                    <a:pt x="440" y="4762"/>
                  </a:lnTo>
                  <a:lnTo>
                    <a:pt x="513" y="4878"/>
                  </a:lnTo>
                  <a:lnTo>
                    <a:pt x="591" y="4991"/>
                  </a:lnTo>
                  <a:lnTo>
                    <a:pt x="673" y="5100"/>
                  </a:lnTo>
                  <a:lnTo>
                    <a:pt x="759" y="5205"/>
                  </a:lnTo>
                  <a:lnTo>
                    <a:pt x="850" y="5307"/>
                  </a:lnTo>
                  <a:lnTo>
                    <a:pt x="945" y="5403"/>
                  </a:lnTo>
                  <a:lnTo>
                    <a:pt x="1044" y="5497"/>
                  </a:lnTo>
                  <a:lnTo>
                    <a:pt x="1148" y="5586"/>
                  </a:lnTo>
                  <a:lnTo>
                    <a:pt x="1255" y="5671"/>
                  </a:lnTo>
                  <a:lnTo>
                    <a:pt x="1365" y="5750"/>
                  </a:lnTo>
                  <a:lnTo>
                    <a:pt x="1479" y="5826"/>
                  </a:lnTo>
                  <a:lnTo>
                    <a:pt x="1597" y="5896"/>
                  </a:lnTo>
                  <a:lnTo>
                    <a:pt x="1718" y="5961"/>
                  </a:lnTo>
                  <a:lnTo>
                    <a:pt x="1842" y="6021"/>
                  </a:lnTo>
                  <a:lnTo>
                    <a:pt x="1969" y="6077"/>
                  </a:lnTo>
                  <a:lnTo>
                    <a:pt x="2099" y="6126"/>
                  </a:lnTo>
                  <a:lnTo>
                    <a:pt x="2231" y="6169"/>
                  </a:lnTo>
                  <a:lnTo>
                    <a:pt x="2366" y="6207"/>
                  </a:lnTo>
                  <a:lnTo>
                    <a:pt x="2502" y="6239"/>
                  </a:lnTo>
                  <a:lnTo>
                    <a:pt x="2642" y="6266"/>
                  </a:lnTo>
                  <a:lnTo>
                    <a:pt x="2705" y="6275"/>
                  </a:lnTo>
                  <a:lnTo>
                    <a:pt x="2768" y="6284"/>
                  </a:lnTo>
                  <a:lnTo>
                    <a:pt x="2832" y="6290"/>
                  </a:lnTo>
                  <a:lnTo>
                    <a:pt x="2896" y="6297"/>
                  </a:lnTo>
                  <a:lnTo>
                    <a:pt x="2961" y="6301"/>
                  </a:lnTo>
                  <a:lnTo>
                    <a:pt x="3025" y="6305"/>
                  </a:lnTo>
                  <a:lnTo>
                    <a:pt x="3091" y="6307"/>
                  </a:lnTo>
                  <a:lnTo>
                    <a:pt x="3155" y="6307"/>
                  </a:lnTo>
                  <a:lnTo>
                    <a:pt x="3230" y="6306"/>
                  </a:lnTo>
                  <a:lnTo>
                    <a:pt x="3303" y="6304"/>
                  </a:lnTo>
                  <a:lnTo>
                    <a:pt x="3376" y="6299"/>
                  </a:lnTo>
                  <a:lnTo>
                    <a:pt x="3450" y="6294"/>
                  </a:lnTo>
                  <a:lnTo>
                    <a:pt x="3522" y="6286"/>
                  </a:lnTo>
                  <a:lnTo>
                    <a:pt x="3593" y="6277"/>
                  </a:lnTo>
                  <a:lnTo>
                    <a:pt x="3664" y="6266"/>
                  </a:lnTo>
                  <a:lnTo>
                    <a:pt x="3736" y="6253"/>
                  </a:lnTo>
                  <a:lnTo>
                    <a:pt x="3806" y="6240"/>
                  </a:lnTo>
                  <a:lnTo>
                    <a:pt x="3876" y="6225"/>
                  </a:lnTo>
                  <a:lnTo>
                    <a:pt x="3945" y="6208"/>
                  </a:lnTo>
                  <a:lnTo>
                    <a:pt x="4014" y="6189"/>
                  </a:lnTo>
                  <a:lnTo>
                    <a:pt x="4082" y="6169"/>
                  </a:lnTo>
                  <a:lnTo>
                    <a:pt x="4148" y="6148"/>
                  </a:lnTo>
                  <a:lnTo>
                    <a:pt x="4215" y="6125"/>
                  </a:lnTo>
                  <a:lnTo>
                    <a:pt x="4281" y="6100"/>
                  </a:lnTo>
                  <a:lnTo>
                    <a:pt x="4391" y="6056"/>
                  </a:lnTo>
                  <a:lnTo>
                    <a:pt x="4500" y="6008"/>
                  </a:lnTo>
                  <a:lnTo>
                    <a:pt x="4605" y="5956"/>
                  </a:lnTo>
                  <a:lnTo>
                    <a:pt x="4709" y="5899"/>
                  </a:lnTo>
                  <a:lnTo>
                    <a:pt x="4810" y="5839"/>
                  </a:lnTo>
                  <a:lnTo>
                    <a:pt x="4909" y="5776"/>
                  </a:lnTo>
                  <a:lnTo>
                    <a:pt x="5006" y="5709"/>
                  </a:lnTo>
                  <a:lnTo>
                    <a:pt x="5099" y="5638"/>
                  </a:lnTo>
                  <a:lnTo>
                    <a:pt x="5190" y="5564"/>
                  </a:lnTo>
                  <a:lnTo>
                    <a:pt x="5278" y="5488"/>
                  </a:lnTo>
                  <a:lnTo>
                    <a:pt x="5363" y="5407"/>
                  </a:lnTo>
                  <a:lnTo>
                    <a:pt x="5445" y="5323"/>
                  </a:lnTo>
                  <a:lnTo>
                    <a:pt x="5524" y="5238"/>
                  </a:lnTo>
                  <a:lnTo>
                    <a:pt x="5600" y="5149"/>
                  </a:lnTo>
                  <a:lnTo>
                    <a:pt x="5672" y="5057"/>
                  </a:lnTo>
                  <a:lnTo>
                    <a:pt x="5741" y="4962"/>
                  </a:lnTo>
                  <a:lnTo>
                    <a:pt x="5806" y="4864"/>
                  </a:lnTo>
                  <a:lnTo>
                    <a:pt x="5869" y="4764"/>
                  </a:lnTo>
                  <a:lnTo>
                    <a:pt x="5928" y="4662"/>
                  </a:lnTo>
                  <a:lnTo>
                    <a:pt x="5982" y="4557"/>
                  </a:lnTo>
                  <a:lnTo>
                    <a:pt x="6033" y="4451"/>
                  </a:lnTo>
                  <a:lnTo>
                    <a:pt x="6080" y="4342"/>
                  </a:lnTo>
                  <a:lnTo>
                    <a:pt x="6122" y="4231"/>
                  </a:lnTo>
                  <a:lnTo>
                    <a:pt x="6161" y="4117"/>
                  </a:lnTo>
                  <a:lnTo>
                    <a:pt x="6196" y="4003"/>
                  </a:lnTo>
                  <a:lnTo>
                    <a:pt x="6226" y="3886"/>
                  </a:lnTo>
                  <a:lnTo>
                    <a:pt x="6251" y="3767"/>
                  </a:lnTo>
                  <a:lnTo>
                    <a:pt x="6272" y="3647"/>
                  </a:lnTo>
                  <a:lnTo>
                    <a:pt x="6289" y="3526"/>
                  </a:lnTo>
                  <a:lnTo>
                    <a:pt x="6301" y="3403"/>
                  </a:lnTo>
                  <a:lnTo>
                    <a:pt x="6309" y="3278"/>
                  </a:lnTo>
                  <a:lnTo>
                    <a:pt x="6311" y="3153"/>
                  </a:lnTo>
                  <a:lnTo>
                    <a:pt x="6310" y="3077"/>
                  </a:lnTo>
                  <a:lnTo>
                    <a:pt x="6308" y="3000"/>
                  </a:lnTo>
                  <a:lnTo>
                    <a:pt x="6304" y="2925"/>
                  </a:lnTo>
                  <a:lnTo>
                    <a:pt x="6297" y="2849"/>
                  </a:lnTo>
                  <a:lnTo>
                    <a:pt x="6289" y="2775"/>
                  </a:lnTo>
                  <a:lnTo>
                    <a:pt x="6279" y="2700"/>
                  </a:lnTo>
                  <a:lnTo>
                    <a:pt x="6268" y="2627"/>
                  </a:lnTo>
                  <a:lnTo>
                    <a:pt x="6255" y="2554"/>
                  </a:lnTo>
                  <a:lnTo>
                    <a:pt x="6246" y="2511"/>
                  </a:lnTo>
                  <a:lnTo>
                    <a:pt x="6237" y="2469"/>
                  </a:lnTo>
                  <a:lnTo>
                    <a:pt x="6228" y="2427"/>
                  </a:lnTo>
                  <a:lnTo>
                    <a:pt x="6217" y="2385"/>
                  </a:lnTo>
                  <a:lnTo>
                    <a:pt x="6207" y="2344"/>
                  </a:lnTo>
                  <a:lnTo>
                    <a:pt x="6195" y="2301"/>
                  </a:lnTo>
                  <a:lnTo>
                    <a:pt x="6183" y="2260"/>
                  </a:lnTo>
                  <a:lnTo>
                    <a:pt x="6171" y="2219"/>
                  </a:lnTo>
                  <a:lnTo>
                    <a:pt x="6158" y="2179"/>
                  </a:lnTo>
                  <a:lnTo>
                    <a:pt x="6145" y="2138"/>
                  </a:lnTo>
                  <a:lnTo>
                    <a:pt x="6130" y="2098"/>
                  </a:lnTo>
                  <a:lnTo>
                    <a:pt x="6116" y="2058"/>
                  </a:lnTo>
                  <a:lnTo>
                    <a:pt x="6101" y="2018"/>
                  </a:lnTo>
                  <a:lnTo>
                    <a:pt x="6086" y="1978"/>
                  </a:lnTo>
                  <a:lnTo>
                    <a:pt x="6069" y="1939"/>
                  </a:lnTo>
                  <a:lnTo>
                    <a:pt x="6052" y="1900"/>
                  </a:lnTo>
                  <a:lnTo>
                    <a:pt x="6036" y="1861"/>
                  </a:lnTo>
                  <a:lnTo>
                    <a:pt x="6018" y="1823"/>
                  </a:lnTo>
                  <a:lnTo>
                    <a:pt x="6000" y="1785"/>
                  </a:lnTo>
                  <a:lnTo>
                    <a:pt x="5981" y="1747"/>
                  </a:lnTo>
                  <a:lnTo>
                    <a:pt x="5962" y="1709"/>
                  </a:lnTo>
                  <a:lnTo>
                    <a:pt x="5942" y="1672"/>
                  </a:lnTo>
                  <a:lnTo>
                    <a:pt x="5922" y="1634"/>
                  </a:lnTo>
                  <a:lnTo>
                    <a:pt x="5902" y="1598"/>
                  </a:lnTo>
                  <a:lnTo>
                    <a:pt x="5881" y="1561"/>
                  </a:lnTo>
                  <a:lnTo>
                    <a:pt x="5859" y="1526"/>
                  </a:lnTo>
                  <a:lnTo>
                    <a:pt x="5838" y="1490"/>
                  </a:lnTo>
                  <a:lnTo>
                    <a:pt x="5814" y="1454"/>
                  </a:lnTo>
                  <a:lnTo>
                    <a:pt x="5792" y="1419"/>
                  </a:lnTo>
                  <a:lnTo>
                    <a:pt x="5769" y="1384"/>
                  </a:lnTo>
                  <a:lnTo>
                    <a:pt x="5744" y="1350"/>
                  </a:lnTo>
                  <a:lnTo>
                    <a:pt x="5721" y="1316"/>
                  </a:lnTo>
                  <a:lnTo>
                    <a:pt x="5665" y="1241"/>
                  </a:lnTo>
                  <a:lnTo>
                    <a:pt x="5608" y="1169"/>
                  </a:lnTo>
                  <a:lnTo>
                    <a:pt x="5550" y="1099"/>
                  </a:lnTo>
                  <a:lnTo>
                    <a:pt x="5489" y="1030"/>
                  </a:lnTo>
                  <a:lnTo>
                    <a:pt x="5426" y="963"/>
                  </a:lnTo>
                  <a:lnTo>
                    <a:pt x="5362" y="898"/>
                  </a:lnTo>
                  <a:lnTo>
                    <a:pt x="5295" y="835"/>
                  </a:lnTo>
                  <a:lnTo>
                    <a:pt x="5227" y="773"/>
                  </a:lnTo>
                  <a:lnTo>
                    <a:pt x="5157" y="714"/>
                  </a:lnTo>
                  <a:lnTo>
                    <a:pt x="5085" y="658"/>
                  </a:lnTo>
                  <a:lnTo>
                    <a:pt x="5011" y="602"/>
                  </a:lnTo>
                  <a:lnTo>
                    <a:pt x="4936" y="549"/>
                  </a:lnTo>
                  <a:lnTo>
                    <a:pt x="4859" y="498"/>
                  </a:lnTo>
                  <a:lnTo>
                    <a:pt x="4781" y="450"/>
                  </a:lnTo>
                  <a:lnTo>
                    <a:pt x="4701" y="403"/>
                  </a:lnTo>
                  <a:lnTo>
                    <a:pt x="4620" y="359"/>
                  </a:lnTo>
                  <a:lnTo>
                    <a:pt x="4536" y="316"/>
                  </a:lnTo>
                  <a:lnTo>
                    <a:pt x="4453" y="277"/>
                  </a:lnTo>
                  <a:lnTo>
                    <a:pt x="4367" y="240"/>
                  </a:lnTo>
                  <a:lnTo>
                    <a:pt x="4281" y="205"/>
                  </a:lnTo>
                  <a:lnTo>
                    <a:pt x="4193" y="174"/>
                  </a:lnTo>
                  <a:lnTo>
                    <a:pt x="4104" y="144"/>
                  </a:lnTo>
                  <a:lnTo>
                    <a:pt x="4013" y="117"/>
                  </a:lnTo>
                  <a:lnTo>
                    <a:pt x="3921" y="93"/>
                  </a:lnTo>
                  <a:lnTo>
                    <a:pt x="3829" y="72"/>
                  </a:lnTo>
                  <a:lnTo>
                    <a:pt x="3736" y="53"/>
                  </a:lnTo>
                  <a:lnTo>
                    <a:pt x="3641" y="36"/>
                  </a:lnTo>
                  <a:lnTo>
                    <a:pt x="3546" y="23"/>
                  </a:lnTo>
                  <a:lnTo>
                    <a:pt x="3450" y="13"/>
                  </a:lnTo>
                  <a:lnTo>
                    <a:pt x="3352" y="5"/>
                  </a:lnTo>
                  <a:lnTo>
                    <a:pt x="3254" y="1"/>
                  </a:lnTo>
                  <a:lnTo>
                    <a:pt x="3155" y="0"/>
                  </a:lnTo>
                  <a:lnTo>
                    <a:pt x="3045" y="1"/>
                  </a:lnTo>
                  <a:lnTo>
                    <a:pt x="2935" y="7"/>
                  </a:lnTo>
                  <a:lnTo>
                    <a:pt x="2826" y="16"/>
                  </a:lnTo>
                  <a:lnTo>
                    <a:pt x="2718" y="30"/>
                  </a:lnTo>
                  <a:lnTo>
                    <a:pt x="2612" y="46"/>
                  </a:lnTo>
                  <a:lnTo>
                    <a:pt x="2507" y="66"/>
                  </a:lnTo>
                  <a:lnTo>
                    <a:pt x="2402" y="90"/>
                  </a:lnTo>
                  <a:lnTo>
                    <a:pt x="2300" y="116"/>
                  </a:lnTo>
                  <a:lnTo>
                    <a:pt x="2199" y="147"/>
                  </a:lnTo>
                  <a:lnTo>
                    <a:pt x="2099" y="181"/>
                  </a:lnTo>
                  <a:lnTo>
                    <a:pt x="2000" y="217"/>
                  </a:lnTo>
                  <a:lnTo>
                    <a:pt x="1903" y="257"/>
                  </a:lnTo>
                  <a:lnTo>
                    <a:pt x="1808" y="301"/>
                  </a:lnTo>
                  <a:lnTo>
                    <a:pt x="1715" y="346"/>
                  </a:lnTo>
                  <a:lnTo>
                    <a:pt x="1623" y="395"/>
                  </a:lnTo>
                  <a:lnTo>
                    <a:pt x="1534" y="447"/>
                  </a:lnTo>
                  <a:lnTo>
                    <a:pt x="1445" y="502"/>
                  </a:lnTo>
                  <a:lnTo>
                    <a:pt x="1359" y="560"/>
                  </a:lnTo>
                  <a:lnTo>
                    <a:pt x="1276" y="620"/>
                  </a:lnTo>
                  <a:lnTo>
                    <a:pt x="1193" y="683"/>
                  </a:lnTo>
                  <a:lnTo>
                    <a:pt x="1113" y="749"/>
                  </a:lnTo>
                  <a:lnTo>
                    <a:pt x="1037" y="816"/>
                  </a:lnTo>
                  <a:lnTo>
                    <a:pt x="961" y="887"/>
                  </a:lnTo>
                  <a:lnTo>
                    <a:pt x="888" y="960"/>
                  </a:lnTo>
                  <a:lnTo>
                    <a:pt x="817" y="1035"/>
                  </a:lnTo>
                  <a:lnTo>
                    <a:pt x="750" y="1112"/>
                  </a:lnTo>
                  <a:lnTo>
                    <a:pt x="684" y="1192"/>
                  </a:lnTo>
                  <a:lnTo>
                    <a:pt x="621" y="1274"/>
                  </a:lnTo>
                  <a:lnTo>
                    <a:pt x="561" y="1358"/>
                  </a:lnTo>
                  <a:lnTo>
                    <a:pt x="503" y="1443"/>
                  </a:lnTo>
                  <a:lnTo>
                    <a:pt x="448" y="1531"/>
                  </a:lnTo>
                  <a:lnTo>
                    <a:pt x="396" y="1621"/>
                  </a:lnTo>
                  <a:lnTo>
                    <a:pt x="396" y="1621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16" name="圆角矩形 15"/>
          <p:cNvSpPr/>
          <p:nvPr/>
        </p:nvSpPr>
        <p:spPr>
          <a:xfrm>
            <a:off x="1344385" y="2194982"/>
            <a:ext cx="622300" cy="628650"/>
          </a:xfrm>
          <a:prstGeom prst="round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7" name="圆角矩形 16"/>
          <p:cNvSpPr/>
          <p:nvPr/>
        </p:nvSpPr>
        <p:spPr>
          <a:xfrm>
            <a:off x="1344385" y="3496609"/>
            <a:ext cx="622300" cy="628650"/>
          </a:xfrm>
          <a:prstGeom prst="roundRect">
            <a:avLst/>
          </a:pr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8" name="圆角矩形 17"/>
          <p:cNvSpPr/>
          <p:nvPr/>
        </p:nvSpPr>
        <p:spPr>
          <a:xfrm>
            <a:off x="1344385" y="4798236"/>
            <a:ext cx="622300" cy="628650"/>
          </a:xfrm>
          <a:prstGeom prst="roundRect">
            <a:avLst/>
          </a:prstGeom>
          <a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95000"/>
                </a:schemeClr>
              </a:solidFill>
            </a:endParaRPr>
          </a:p>
        </p:txBody>
      </p:sp>
      <p:grpSp>
        <p:nvGrpSpPr>
          <p:cNvPr id="19" name="组合 18"/>
          <p:cNvGrpSpPr/>
          <p:nvPr/>
        </p:nvGrpSpPr>
        <p:grpSpPr>
          <a:xfrm>
            <a:off x="1496669" y="4974417"/>
            <a:ext cx="317732" cy="276288"/>
            <a:chOff x="8437563" y="3354388"/>
            <a:chExt cx="255588" cy="222250"/>
          </a:xfrm>
          <a:solidFill>
            <a:schemeClr val="bg1"/>
          </a:solidFill>
        </p:grpSpPr>
        <p:sp>
          <p:nvSpPr>
            <p:cNvPr id="27" name="Freeform 17"/>
            <p:cNvSpPr/>
            <p:nvPr/>
          </p:nvSpPr>
          <p:spPr bwMode="auto">
            <a:xfrm>
              <a:off x="8475663" y="3448051"/>
              <a:ext cx="50800" cy="90488"/>
            </a:xfrm>
            <a:custGeom>
              <a:avLst/>
              <a:gdLst>
                <a:gd name="T0" fmla="*/ 1 w 12"/>
                <a:gd name="T1" fmla="*/ 21 h 21"/>
                <a:gd name="T2" fmla="*/ 11 w 12"/>
                <a:gd name="T3" fmla="*/ 21 h 21"/>
                <a:gd name="T4" fmla="*/ 12 w 12"/>
                <a:gd name="T5" fmla="*/ 20 h 21"/>
                <a:gd name="T6" fmla="*/ 12 w 12"/>
                <a:gd name="T7" fmla="*/ 1 h 21"/>
                <a:gd name="T8" fmla="*/ 11 w 12"/>
                <a:gd name="T9" fmla="*/ 0 h 21"/>
                <a:gd name="T10" fmla="*/ 1 w 12"/>
                <a:gd name="T11" fmla="*/ 0 h 21"/>
                <a:gd name="T12" fmla="*/ 0 w 12"/>
                <a:gd name="T13" fmla="*/ 1 h 21"/>
                <a:gd name="T14" fmla="*/ 0 w 12"/>
                <a:gd name="T15" fmla="*/ 20 h 21"/>
                <a:gd name="T16" fmla="*/ 1 w 12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1">
                  <a:moveTo>
                    <a:pt x="1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0" name="Freeform 18"/>
            <p:cNvSpPr/>
            <p:nvPr/>
          </p:nvSpPr>
          <p:spPr bwMode="auto">
            <a:xfrm>
              <a:off x="8551863" y="3414713"/>
              <a:ext cx="50800" cy="123825"/>
            </a:xfrm>
            <a:custGeom>
              <a:avLst/>
              <a:gdLst>
                <a:gd name="T0" fmla="*/ 1 w 12"/>
                <a:gd name="T1" fmla="*/ 29 h 29"/>
                <a:gd name="T2" fmla="*/ 11 w 12"/>
                <a:gd name="T3" fmla="*/ 29 h 29"/>
                <a:gd name="T4" fmla="*/ 12 w 12"/>
                <a:gd name="T5" fmla="*/ 28 h 29"/>
                <a:gd name="T6" fmla="*/ 12 w 12"/>
                <a:gd name="T7" fmla="*/ 1 h 29"/>
                <a:gd name="T8" fmla="*/ 11 w 12"/>
                <a:gd name="T9" fmla="*/ 0 h 29"/>
                <a:gd name="T10" fmla="*/ 1 w 12"/>
                <a:gd name="T11" fmla="*/ 0 h 29"/>
                <a:gd name="T12" fmla="*/ 0 w 12"/>
                <a:gd name="T13" fmla="*/ 1 h 29"/>
                <a:gd name="T14" fmla="*/ 0 w 12"/>
                <a:gd name="T15" fmla="*/ 28 h 29"/>
                <a:gd name="T16" fmla="*/ 1 w 12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2" y="29"/>
                    <a:pt x="12" y="28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1" name="Freeform 19"/>
            <p:cNvSpPr/>
            <p:nvPr/>
          </p:nvSpPr>
          <p:spPr bwMode="auto">
            <a:xfrm>
              <a:off x="8624888" y="3384551"/>
              <a:ext cx="55563" cy="153988"/>
            </a:xfrm>
            <a:custGeom>
              <a:avLst/>
              <a:gdLst>
                <a:gd name="T0" fmla="*/ 2 w 13"/>
                <a:gd name="T1" fmla="*/ 36 h 36"/>
                <a:gd name="T2" fmla="*/ 12 w 13"/>
                <a:gd name="T3" fmla="*/ 36 h 36"/>
                <a:gd name="T4" fmla="*/ 13 w 13"/>
                <a:gd name="T5" fmla="*/ 35 h 36"/>
                <a:gd name="T6" fmla="*/ 13 w 13"/>
                <a:gd name="T7" fmla="*/ 1 h 36"/>
                <a:gd name="T8" fmla="*/ 12 w 13"/>
                <a:gd name="T9" fmla="*/ 0 h 36"/>
                <a:gd name="T10" fmla="*/ 2 w 13"/>
                <a:gd name="T11" fmla="*/ 0 h 36"/>
                <a:gd name="T12" fmla="*/ 0 w 13"/>
                <a:gd name="T13" fmla="*/ 1 h 36"/>
                <a:gd name="T14" fmla="*/ 0 w 13"/>
                <a:gd name="T15" fmla="*/ 35 h 36"/>
                <a:gd name="T16" fmla="*/ 2 w 13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6">
                  <a:moveTo>
                    <a:pt x="2" y="36"/>
                  </a:move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3" y="36"/>
                    <a:pt x="13" y="35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1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2" name="Freeform 20"/>
            <p:cNvSpPr/>
            <p:nvPr/>
          </p:nvSpPr>
          <p:spPr bwMode="auto">
            <a:xfrm>
              <a:off x="8437563" y="3354388"/>
              <a:ext cx="255588" cy="222250"/>
            </a:xfrm>
            <a:custGeom>
              <a:avLst/>
              <a:gdLst>
                <a:gd name="T0" fmla="*/ 57 w 60"/>
                <a:gd name="T1" fmla="*/ 47 h 52"/>
                <a:gd name="T2" fmla="*/ 5 w 60"/>
                <a:gd name="T3" fmla="*/ 47 h 52"/>
                <a:gd name="T4" fmla="*/ 5 w 60"/>
                <a:gd name="T5" fmla="*/ 2 h 52"/>
                <a:gd name="T6" fmla="*/ 2 w 60"/>
                <a:gd name="T7" fmla="*/ 0 h 52"/>
                <a:gd name="T8" fmla="*/ 0 w 60"/>
                <a:gd name="T9" fmla="*/ 2 h 52"/>
                <a:gd name="T10" fmla="*/ 0 w 60"/>
                <a:gd name="T11" fmla="*/ 47 h 52"/>
                <a:gd name="T12" fmla="*/ 5 w 60"/>
                <a:gd name="T13" fmla="*/ 52 h 52"/>
                <a:gd name="T14" fmla="*/ 57 w 60"/>
                <a:gd name="T15" fmla="*/ 52 h 52"/>
                <a:gd name="T16" fmla="*/ 60 w 60"/>
                <a:gd name="T17" fmla="*/ 49 h 52"/>
                <a:gd name="T18" fmla="*/ 57 w 60"/>
                <a:gd name="T19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52">
                  <a:moveTo>
                    <a:pt x="57" y="47"/>
                  </a:move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2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0"/>
                    <a:pt x="2" y="52"/>
                    <a:pt x="5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8" y="52"/>
                    <a:pt x="60" y="51"/>
                    <a:pt x="60" y="49"/>
                  </a:cubicBezTo>
                  <a:cubicBezTo>
                    <a:pt x="60" y="48"/>
                    <a:pt x="58" y="47"/>
                    <a:pt x="5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1484923" y="3636281"/>
            <a:ext cx="349307" cy="349306"/>
            <a:chOff x="9526588" y="3333751"/>
            <a:chExt cx="280988" cy="280987"/>
          </a:xfrm>
          <a:solidFill>
            <a:schemeClr val="bg1"/>
          </a:solidFill>
        </p:grpSpPr>
        <p:sp>
          <p:nvSpPr>
            <p:cNvPr id="34" name="Freeform 21"/>
            <p:cNvSpPr/>
            <p:nvPr/>
          </p:nvSpPr>
          <p:spPr bwMode="auto">
            <a:xfrm>
              <a:off x="9658351" y="3333751"/>
              <a:ext cx="149225" cy="153988"/>
            </a:xfrm>
            <a:custGeom>
              <a:avLst/>
              <a:gdLst>
                <a:gd name="T0" fmla="*/ 32 w 35"/>
                <a:gd name="T1" fmla="*/ 0 h 36"/>
                <a:gd name="T2" fmla="*/ 9 w 35"/>
                <a:gd name="T3" fmla="*/ 2 h 36"/>
                <a:gd name="T4" fmla="*/ 8 w 35"/>
                <a:gd name="T5" fmla="*/ 4 h 36"/>
                <a:gd name="T6" fmla="*/ 12 w 35"/>
                <a:gd name="T7" fmla="*/ 8 h 36"/>
                <a:gd name="T8" fmla="*/ 9 w 35"/>
                <a:gd name="T9" fmla="*/ 10 h 36"/>
                <a:gd name="T10" fmla="*/ 9 w 35"/>
                <a:gd name="T11" fmla="*/ 10 h 36"/>
                <a:gd name="T12" fmla="*/ 1 w 35"/>
                <a:gd name="T13" fmla="*/ 19 h 36"/>
                <a:gd name="T14" fmla="*/ 1 w 35"/>
                <a:gd name="T15" fmla="*/ 24 h 36"/>
                <a:gd name="T16" fmla="*/ 11 w 35"/>
                <a:gd name="T17" fmla="*/ 34 h 36"/>
                <a:gd name="T18" fmla="*/ 16 w 35"/>
                <a:gd name="T19" fmla="*/ 34 h 36"/>
                <a:gd name="T20" fmla="*/ 22 w 35"/>
                <a:gd name="T21" fmla="*/ 29 h 36"/>
                <a:gd name="T22" fmla="*/ 27 w 35"/>
                <a:gd name="T23" fmla="*/ 23 h 36"/>
                <a:gd name="T24" fmla="*/ 31 w 35"/>
                <a:gd name="T25" fmla="*/ 27 h 36"/>
                <a:gd name="T26" fmla="*/ 33 w 35"/>
                <a:gd name="T27" fmla="*/ 26 h 36"/>
                <a:gd name="T28" fmla="*/ 35 w 35"/>
                <a:gd name="T29" fmla="*/ 3 h 36"/>
                <a:gd name="T30" fmla="*/ 32 w 35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36">
                  <a:moveTo>
                    <a:pt x="32" y="0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3"/>
                    <a:pt x="8" y="4"/>
                  </a:cubicBezTo>
                  <a:cubicBezTo>
                    <a:pt x="8" y="4"/>
                    <a:pt x="12" y="8"/>
                    <a:pt x="12" y="8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0"/>
                    <a:pt x="0" y="22"/>
                    <a:pt x="1" y="2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3" y="36"/>
                    <a:pt x="15" y="36"/>
                    <a:pt x="16" y="34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7" y="23"/>
                    <a:pt x="27" y="23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2" y="28"/>
                    <a:pt x="33" y="27"/>
                    <a:pt x="33" y="26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2"/>
                    <a:pt x="3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5" name="Freeform 22"/>
            <p:cNvSpPr/>
            <p:nvPr/>
          </p:nvSpPr>
          <p:spPr bwMode="auto">
            <a:xfrm>
              <a:off x="9526588" y="3389313"/>
              <a:ext cx="225425" cy="225425"/>
            </a:xfrm>
            <a:custGeom>
              <a:avLst/>
              <a:gdLst>
                <a:gd name="T0" fmla="*/ 40 w 53"/>
                <a:gd name="T1" fmla="*/ 36 h 53"/>
                <a:gd name="T2" fmla="*/ 31 w 53"/>
                <a:gd name="T3" fmla="*/ 35 h 53"/>
                <a:gd name="T4" fmla="*/ 18 w 53"/>
                <a:gd name="T5" fmla="*/ 22 h 53"/>
                <a:gd name="T6" fmla="*/ 17 w 53"/>
                <a:gd name="T7" fmla="*/ 13 h 53"/>
                <a:gd name="T8" fmla="*/ 18 w 53"/>
                <a:gd name="T9" fmla="*/ 13 h 53"/>
                <a:gd name="T10" fmla="*/ 5 w 53"/>
                <a:gd name="T11" fmla="*/ 0 h 53"/>
                <a:gd name="T12" fmla="*/ 5 w 53"/>
                <a:gd name="T13" fmla="*/ 1 h 53"/>
                <a:gd name="T14" fmla="*/ 13 w 53"/>
                <a:gd name="T15" fmla="*/ 29 h 53"/>
                <a:gd name="T16" fmla="*/ 24 w 53"/>
                <a:gd name="T17" fmla="*/ 40 h 53"/>
                <a:gd name="T18" fmla="*/ 52 w 53"/>
                <a:gd name="T19" fmla="*/ 48 h 53"/>
                <a:gd name="T20" fmla="*/ 53 w 53"/>
                <a:gd name="T21" fmla="*/ 48 h 53"/>
                <a:gd name="T22" fmla="*/ 40 w 53"/>
                <a:gd name="T23" fmla="*/ 35 h 53"/>
                <a:gd name="T24" fmla="*/ 40 w 53"/>
                <a:gd name="T25" fmla="*/ 3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53">
                  <a:moveTo>
                    <a:pt x="40" y="36"/>
                  </a:moveTo>
                  <a:cubicBezTo>
                    <a:pt x="37" y="38"/>
                    <a:pt x="33" y="38"/>
                    <a:pt x="31" y="35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5" y="20"/>
                    <a:pt x="15" y="15"/>
                    <a:pt x="17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6"/>
                    <a:pt x="3" y="19"/>
                    <a:pt x="13" y="29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34" y="50"/>
                    <a:pt x="47" y="53"/>
                    <a:pt x="52" y="48"/>
                  </a:cubicBezTo>
                  <a:cubicBezTo>
                    <a:pt x="52" y="48"/>
                    <a:pt x="52" y="48"/>
                    <a:pt x="53" y="48"/>
                  </a:cubicBezTo>
                  <a:cubicBezTo>
                    <a:pt x="40" y="35"/>
                    <a:pt x="40" y="35"/>
                    <a:pt x="40" y="35"/>
                  </a:cubicBezTo>
                  <a:lnTo>
                    <a:pt x="4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6" name="Freeform 23"/>
            <p:cNvSpPr/>
            <p:nvPr/>
          </p:nvSpPr>
          <p:spPr bwMode="auto">
            <a:xfrm>
              <a:off x="9704388" y="3516313"/>
              <a:ext cx="68263" cy="68263"/>
            </a:xfrm>
            <a:custGeom>
              <a:avLst/>
              <a:gdLst>
                <a:gd name="T0" fmla="*/ 6 w 16"/>
                <a:gd name="T1" fmla="*/ 1 h 16"/>
                <a:gd name="T2" fmla="*/ 3 w 16"/>
                <a:gd name="T3" fmla="*/ 1 h 16"/>
                <a:gd name="T4" fmla="*/ 0 w 16"/>
                <a:gd name="T5" fmla="*/ 3 h 16"/>
                <a:gd name="T6" fmla="*/ 13 w 16"/>
                <a:gd name="T7" fmla="*/ 16 h 16"/>
                <a:gd name="T8" fmla="*/ 15 w 16"/>
                <a:gd name="T9" fmla="*/ 13 h 16"/>
                <a:gd name="T10" fmla="*/ 15 w 16"/>
                <a:gd name="T11" fmla="*/ 10 h 16"/>
                <a:gd name="T12" fmla="*/ 6 w 16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6" y="1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2"/>
                    <a:pt x="16" y="11"/>
                    <a:pt x="15" y="10"/>
                  </a:cubicBez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7" name="Freeform 24"/>
            <p:cNvSpPr/>
            <p:nvPr/>
          </p:nvSpPr>
          <p:spPr bwMode="auto">
            <a:xfrm>
              <a:off x="9556751" y="3367088"/>
              <a:ext cx="66675" cy="68263"/>
            </a:xfrm>
            <a:custGeom>
              <a:avLst/>
              <a:gdLst>
                <a:gd name="T0" fmla="*/ 15 w 16"/>
                <a:gd name="T1" fmla="*/ 13 h 16"/>
                <a:gd name="T2" fmla="*/ 15 w 16"/>
                <a:gd name="T3" fmla="*/ 10 h 16"/>
                <a:gd name="T4" fmla="*/ 6 w 16"/>
                <a:gd name="T5" fmla="*/ 1 h 16"/>
                <a:gd name="T6" fmla="*/ 3 w 16"/>
                <a:gd name="T7" fmla="*/ 1 h 16"/>
                <a:gd name="T8" fmla="*/ 0 w 16"/>
                <a:gd name="T9" fmla="*/ 3 h 16"/>
                <a:gd name="T10" fmla="*/ 13 w 16"/>
                <a:gd name="T11" fmla="*/ 16 h 16"/>
                <a:gd name="T12" fmla="*/ 15 w 16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15" y="13"/>
                  </a:moveTo>
                  <a:cubicBezTo>
                    <a:pt x="16" y="12"/>
                    <a:pt x="16" y="11"/>
                    <a:pt x="15" y="1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3" y="16"/>
                    <a:pt x="13" y="16"/>
                    <a:pt x="13" y="16"/>
                  </a:cubicBezTo>
                  <a:lnTo>
                    <a:pt x="1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1464106" y="2342547"/>
            <a:ext cx="412459" cy="333519"/>
            <a:chOff x="10066338" y="2365376"/>
            <a:chExt cx="331788" cy="268288"/>
          </a:xfrm>
          <a:solidFill>
            <a:schemeClr val="bg1"/>
          </a:solidFill>
        </p:grpSpPr>
        <p:sp>
          <p:nvSpPr>
            <p:cNvPr id="39" name="Freeform 31"/>
            <p:cNvSpPr>
              <a:spLocks noEditPoints="1"/>
            </p:cNvSpPr>
            <p:nvPr/>
          </p:nvSpPr>
          <p:spPr bwMode="auto">
            <a:xfrm>
              <a:off x="10066338" y="2425701"/>
              <a:ext cx="209550" cy="207963"/>
            </a:xfrm>
            <a:custGeom>
              <a:avLst/>
              <a:gdLst>
                <a:gd name="T0" fmla="*/ 42 w 49"/>
                <a:gd name="T1" fmla="*/ 13 h 49"/>
                <a:gd name="T2" fmla="*/ 45 w 49"/>
                <a:gd name="T3" fmla="*/ 10 h 49"/>
                <a:gd name="T4" fmla="*/ 39 w 49"/>
                <a:gd name="T5" fmla="*/ 4 h 49"/>
                <a:gd name="T6" fmla="*/ 36 w 49"/>
                <a:gd name="T7" fmla="*/ 8 h 49"/>
                <a:gd name="T8" fmla="*/ 29 w 49"/>
                <a:gd name="T9" fmla="*/ 5 h 49"/>
                <a:gd name="T10" fmla="*/ 29 w 49"/>
                <a:gd name="T11" fmla="*/ 0 h 49"/>
                <a:gd name="T12" fmla="*/ 21 w 49"/>
                <a:gd name="T13" fmla="*/ 0 h 49"/>
                <a:gd name="T14" fmla="*/ 21 w 49"/>
                <a:gd name="T15" fmla="*/ 5 h 49"/>
                <a:gd name="T16" fmla="*/ 14 w 49"/>
                <a:gd name="T17" fmla="*/ 8 h 49"/>
                <a:gd name="T18" fmla="*/ 10 w 49"/>
                <a:gd name="T19" fmla="*/ 4 h 49"/>
                <a:gd name="T20" fmla="*/ 5 w 49"/>
                <a:gd name="T21" fmla="*/ 10 h 49"/>
                <a:gd name="T22" fmla="*/ 8 w 49"/>
                <a:gd name="T23" fmla="*/ 13 h 49"/>
                <a:gd name="T24" fmla="*/ 5 w 49"/>
                <a:gd name="T25" fmla="*/ 21 h 49"/>
                <a:gd name="T26" fmla="*/ 0 w 49"/>
                <a:gd name="T27" fmla="*/ 21 h 49"/>
                <a:gd name="T28" fmla="*/ 0 w 49"/>
                <a:gd name="T29" fmla="*/ 29 h 49"/>
                <a:gd name="T30" fmla="*/ 5 w 49"/>
                <a:gd name="T31" fmla="*/ 29 h 49"/>
                <a:gd name="T32" fmla="*/ 8 w 49"/>
                <a:gd name="T33" fmla="*/ 36 h 49"/>
                <a:gd name="T34" fmla="*/ 5 w 49"/>
                <a:gd name="T35" fmla="*/ 39 h 49"/>
                <a:gd name="T36" fmla="*/ 10 w 49"/>
                <a:gd name="T37" fmla="*/ 45 h 49"/>
                <a:gd name="T38" fmla="*/ 14 w 49"/>
                <a:gd name="T39" fmla="*/ 42 h 49"/>
                <a:gd name="T40" fmla="*/ 21 w 49"/>
                <a:gd name="T41" fmla="*/ 45 h 49"/>
                <a:gd name="T42" fmla="*/ 21 w 49"/>
                <a:gd name="T43" fmla="*/ 49 h 49"/>
                <a:gd name="T44" fmla="*/ 29 w 49"/>
                <a:gd name="T45" fmla="*/ 49 h 49"/>
                <a:gd name="T46" fmla="*/ 29 w 49"/>
                <a:gd name="T47" fmla="*/ 45 h 49"/>
                <a:gd name="T48" fmla="*/ 36 w 49"/>
                <a:gd name="T49" fmla="*/ 42 h 49"/>
                <a:gd name="T50" fmla="*/ 39 w 49"/>
                <a:gd name="T51" fmla="*/ 45 h 49"/>
                <a:gd name="T52" fmla="*/ 45 w 49"/>
                <a:gd name="T53" fmla="*/ 39 h 49"/>
                <a:gd name="T54" fmla="*/ 42 w 49"/>
                <a:gd name="T55" fmla="*/ 36 h 49"/>
                <a:gd name="T56" fmla="*/ 45 w 49"/>
                <a:gd name="T57" fmla="*/ 29 h 49"/>
                <a:gd name="T58" fmla="*/ 49 w 49"/>
                <a:gd name="T59" fmla="*/ 29 h 49"/>
                <a:gd name="T60" fmla="*/ 49 w 49"/>
                <a:gd name="T61" fmla="*/ 21 h 49"/>
                <a:gd name="T62" fmla="*/ 45 w 49"/>
                <a:gd name="T63" fmla="*/ 21 h 49"/>
                <a:gd name="T64" fmla="*/ 42 w 49"/>
                <a:gd name="T65" fmla="*/ 13 h 49"/>
                <a:gd name="T66" fmla="*/ 34 w 49"/>
                <a:gd name="T67" fmla="*/ 34 h 49"/>
                <a:gd name="T68" fmla="*/ 25 w 49"/>
                <a:gd name="T69" fmla="*/ 38 h 49"/>
                <a:gd name="T70" fmla="*/ 16 w 49"/>
                <a:gd name="T71" fmla="*/ 34 h 49"/>
                <a:gd name="T72" fmla="*/ 12 w 49"/>
                <a:gd name="T73" fmla="*/ 25 h 49"/>
                <a:gd name="T74" fmla="*/ 16 w 49"/>
                <a:gd name="T75" fmla="*/ 15 h 49"/>
                <a:gd name="T76" fmla="*/ 25 w 49"/>
                <a:gd name="T77" fmla="*/ 12 h 49"/>
                <a:gd name="T78" fmla="*/ 34 w 49"/>
                <a:gd name="T79" fmla="*/ 15 h 49"/>
                <a:gd name="T80" fmla="*/ 38 w 49"/>
                <a:gd name="T81" fmla="*/ 25 h 49"/>
                <a:gd name="T82" fmla="*/ 34 w 49"/>
                <a:gd name="T83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49">
                  <a:moveTo>
                    <a:pt x="42" y="13"/>
                  </a:moveTo>
                  <a:cubicBezTo>
                    <a:pt x="45" y="10"/>
                    <a:pt x="45" y="10"/>
                    <a:pt x="45" y="10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4" y="6"/>
                    <a:pt x="31" y="5"/>
                    <a:pt x="29" y="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5"/>
                    <a:pt x="16" y="6"/>
                    <a:pt x="14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5"/>
                    <a:pt x="5" y="18"/>
                    <a:pt x="5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1"/>
                    <a:pt x="6" y="34"/>
                    <a:pt x="8" y="36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6" y="43"/>
                    <a:pt x="18" y="44"/>
                    <a:pt x="21" y="45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32" y="44"/>
                    <a:pt x="34" y="43"/>
                    <a:pt x="36" y="42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4"/>
                    <a:pt x="44" y="31"/>
                    <a:pt x="45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4" y="18"/>
                    <a:pt x="43" y="15"/>
                    <a:pt x="42" y="13"/>
                  </a:cubicBezTo>
                  <a:close/>
                  <a:moveTo>
                    <a:pt x="34" y="34"/>
                  </a:moveTo>
                  <a:cubicBezTo>
                    <a:pt x="32" y="36"/>
                    <a:pt x="28" y="38"/>
                    <a:pt x="25" y="38"/>
                  </a:cubicBezTo>
                  <a:cubicBezTo>
                    <a:pt x="21" y="38"/>
                    <a:pt x="18" y="36"/>
                    <a:pt x="16" y="34"/>
                  </a:cubicBezTo>
                  <a:cubicBezTo>
                    <a:pt x="13" y="32"/>
                    <a:pt x="12" y="28"/>
                    <a:pt x="12" y="25"/>
                  </a:cubicBezTo>
                  <a:cubicBezTo>
                    <a:pt x="12" y="21"/>
                    <a:pt x="13" y="18"/>
                    <a:pt x="16" y="15"/>
                  </a:cubicBezTo>
                  <a:cubicBezTo>
                    <a:pt x="18" y="13"/>
                    <a:pt x="21" y="12"/>
                    <a:pt x="25" y="12"/>
                  </a:cubicBezTo>
                  <a:cubicBezTo>
                    <a:pt x="28" y="12"/>
                    <a:pt x="32" y="13"/>
                    <a:pt x="34" y="15"/>
                  </a:cubicBezTo>
                  <a:cubicBezTo>
                    <a:pt x="36" y="18"/>
                    <a:pt x="38" y="21"/>
                    <a:pt x="38" y="25"/>
                  </a:cubicBezTo>
                  <a:cubicBezTo>
                    <a:pt x="38" y="28"/>
                    <a:pt x="36" y="32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40" name="Freeform 32"/>
            <p:cNvSpPr>
              <a:spLocks noEditPoints="1"/>
            </p:cNvSpPr>
            <p:nvPr/>
          </p:nvSpPr>
          <p:spPr bwMode="auto">
            <a:xfrm>
              <a:off x="10253663" y="2365376"/>
              <a:ext cx="144463" cy="144463"/>
            </a:xfrm>
            <a:custGeom>
              <a:avLst/>
              <a:gdLst>
                <a:gd name="T0" fmla="*/ 31 w 34"/>
                <a:gd name="T1" fmla="*/ 16 h 34"/>
                <a:gd name="T2" fmla="*/ 29 w 34"/>
                <a:gd name="T3" fmla="*/ 11 h 34"/>
                <a:gd name="T4" fmla="*/ 32 w 34"/>
                <a:gd name="T5" fmla="*/ 9 h 34"/>
                <a:gd name="T6" fmla="*/ 28 w 34"/>
                <a:gd name="T7" fmla="*/ 4 h 34"/>
                <a:gd name="T8" fmla="*/ 26 w 34"/>
                <a:gd name="T9" fmla="*/ 6 h 34"/>
                <a:gd name="T10" fmla="*/ 21 w 34"/>
                <a:gd name="T11" fmla="*/ 4 h 34"/>
                <a:gd name="T12" fmla="*/ 21 w 34"/>
                <a:gd name="T13" fmla="*/ 1 h 34"/>
                <a:gd name="T14" fmla="*/ 16 w 34"/>
                <a:gd name="T15" fmla="*/ 0 h 34"/>
                <a:gd name="T16" fmla="*/ 16 w 34"/>
                <a:gd name="T17" fmla="*/ 4 h 34"/>
                <a:gd name="T18" fmla="*/ 11 w 34"/>
                <a:gd name="T19" fmla="*/ 5 h 34"/>
                <a:gd name="T20" fmla="*/ 8 w 34"/>
                <a:gd name="T21" fmla="*/ 3 h 34"/>
                <a:gd name="T22" fmla="*/ 4 w 34"/>
                <a:gd name="T23" fmla="*/ 6 h 34"/>
                <a:gd name="T24" fmla="*/ 6 w 34"/>
                <a:gd name="T25" fmla="*/ 9 h 34"/>
                <a:gd name="T26" fmla="*/ 4 w 34"/>
                <a:gd name="T27" fmla="*/ 13 h 34"/>
                <a:gd name="T28" fmla="*/ 1 w 34"/>
                <a:gd name="T29" fmla="*/ 13 h 34"/>
                <a:gd name="T30" fmla="*/ 0 w 34"/>
                <a:gd name="T31" fmla="*/ 18 h 34"/>
                <a:gd name="T32" fmla="*/ 3 w 34"/>
                <a:gd name="T33" fmla="*/ 19 h 34"/>
                <a:gd name="T34" fmla="*/ 5 w 34"/>
                <a:gd name="T35" fmla="*/ 24 h 34"/>
                <a:gd name="T36" fmla="*/ 3 w 34"/>
                <a:gd name="T37" fmla="*/ 26 h 34"/>
                <a:gd name="T38" fmla="*/ 6 w 34"/>
                <a:gd name="T39" fmla="*/ 30 h 34"/>
                <a:gd name="T40" fmla="*/ 8 w 34"/>
                <a:gd name="T41" fmla="*/ 28 h 34"/>
                <a:gd name="T42" fmla="*/ 13 w 34"/>
                <a:gd name="T43" fmla="*/ 30 h 34"/>
                <a:gd name="T44" fmla="*/ 13 w 34"/>
                <a:gd name="T45" fmla="*/ 33 h 34"/>
                <a:gd name="T46" fmla="*/ 18 w 34"/>
                <a:gd name="T47" fmla="*/ 34 h 34"/>
                <a:gd name="T48" fmla="*/ 19 w 34"/>
                <a:gd name="T49" fmla="*/ 31 h 34"/>
                <a:gd name="T50" fmla="*/ 24 w 34"/>
                <a:gd name="T51" fmla="*/ 29 h 34"/>
                <a:gd name="T52" fmla="*/ 26 w 34"/>
                <a:gd name="T53" fmla="*/ 32 h 34"/>
                <a:gd name="T54" fmla="*/ 30 w 34"/>
                <a:gd name="T55" fmla="*/ 28 h 34"/>
                <a:gd name="T56" fmla="*/ 28 w 34"/>
                <a:gd name="T57" fmla="*/ 26 h 34"/>
                <a:gd name="T58" fmla="*/ 30 w 34"/>
                <a:gd name="T59" fmla="*/ 21 h 34"/>
                <a:gd name="T60" fmla="*/ 33 w 34"/>
                <a:gd name="T61" fmla="*/ 21 h 34"/>
                <a:gd name="T62" fmla="*/ 34 w 34"/>
                <a:gd name="T63" fmla="*/ 16 h 34"/>
                <a:gd name="T64" fmla="*/ 31 w 34"/>
                <a:gd name="T65" fmla="*/ 16 h 34"/>
                <a:gd name="T66" fmla="*/ 23 w 34"/>
                <a:gd name="T67" fmla="*/ 24 h 34"/>
                <a:gd name="T68" fmla="*/ 16 w 34"/>
                <a:gd name="T69" fmla="*/ 26 h 34"/>
                <a:gd name="T70" fmla="*/ 10 w 34"/>
                <a:gd name="T71" fmla="*/ 23 h 34"/>
                <a:gd name="T72" fmla="*/ 8 w 34"/>
                <a:gd name="T73" fmla="*/ 16 h 34"/>
                <a:gd name="T74" fmla="*/ 11 w 34"/>
                <a:gd name="T75" fmla="*/ 10 h 34"/>
                <a:gd name="T76" fmla="*/ 18 w 34"/>
                <a:gd name="T77" fmla="*/ 8 h 34"/>
                <a:gd name="T78" fmla="*/ 24 w 34"/>
                <a:gd name="T79" fmla="*/ 12 h 34"/>
                <a:gd name="T80" fmla="*/ 26 w 34"/>
                <a:gd name="T81" fmla="*/ 18 h 34"/>
                <a:gd name="T82" fmla="*/ 23 w 34"/>
                <a:gd name="T83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" h="34">
                  <a:moveTo>
                    <a:pt x="31" y="16"/>
                  </a:moveTo>
                  <a:cubicBezTo>
                    <a:pt x="30" y="14"/>
                    <a:pt x="30" y="12"/>
                    <a:pt x="29" y="11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4" y="5"/>
                    <a:pt x="23" y="5"/>
                    <a:pt x="21" y="4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4"/>
                    <a:pt x="12" y="4"/>
                    <a:pt x="11" y="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2"/>
                    <a:pt x="4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21"/>
                    <a:pt x="4" y="22"/>
                    <a:pt x="5" y="24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9"/>
                    <a:pt x="11" y="30"/>
                    <a:pt x="13" y="30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1"/>
                    <a:pt x="22" y="30"/>
                    <a:pt x="24" y="29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9" y="24"/>
                    <a:pt x="30" y="23"/>
                    <a:pt x="30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1" y="16"/>
                  </a:lnTo>
                  <a:close/>
                  <a:moveTo>
                    <a:pt x="23" y="24"/>
                  </a:moveTo>
                  <a:cubicBezTo>
                    <a:pt x="21" y="25"/>
                    <a:pt x="19" y="26"/>
                    <a:pt x="16" y="26"/>
                  </a:cubicBezTo>
                  <a:cubicBezTo>
                    <a:pt x="14" y="26"/>
                    <a:pt x="12" y="25"/>
                    <a:pt x="10" y="23"/>
                  </a:cubicBezTo>
                  <a:cubicBezTo>
                    <a:pt x="9" y="21"/>
                    <a:pt x="8" y="19"/>
                    <a:pt x="8" y="16"/>
                  </a:cubicBezTo>
                  <a:cubicBezTo>
                    <a:pt x="8" y="14"/>
                    <a:pt x="10" y="12"/>
                    <a:pt x="11" y="10"/>
                  </a:cubicBezTo>
                  <a:cubicBezTo>
                    <a:pt x="13" y="9"/>
                    <a:pt x="15" y="8"/>
                    <a:pt x="18" y="8"/>
                  </a:cubicBezTo>
                  <a:cubicBezTo>
                    <a:pt x="20" y="9"/>
                    <a:pt x="22" y="10"/>
                    <a:pt x="24" y="12"/>
                  </a:cubicBezTo>
                  <a:cubicBezTo>
                    <a:pt x="25" y="13"/>
                    <a:pt x="26" y="16"/>
                    <a:pt x="26" y="18"/>
                  </a:cubicBezTo>
                  <a:cubicBezTo>
                    <a:pt x="26" y="20"/>
                    <a:pt x="24" y="23"/>
                    <a:pt x="2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41" name="Freeform 33"/>
            <p:cNvSpPr>
              <a:spLocks noEditPoints="1"/>
            </p:cNvSpPr>
            <p:nvPr/>
          </p:nvSpPr>
          <p:spPr bwMode="auto">
            <a:xfrm>
              <a:off x="10275888" y="2519363"/>
              <a:ext cx="92075" cy="93663"/>
            </a:xfrm>
            <a:custGeom>
              <a:avLst/>
              <a:gdLst>
                <a:gd name="T0" fmla="*/ 20 w 22"/>
                <a:gd name="T1" fmla="*/ 10 h 22"/>
                <a:gd name="T2" fmla="*/ 19 w 22"/>
                <a:gd name="T3" fmla="*/ 6 h 22"/>
                <a:gd name="T4" fmla="*/ 21 w 22"/>
                <a:gd name="T5" fmla="*/ 5 h 22"/>
                <a:gd name="T6" fmla="*/ 18 w 22"/>
                <a:gd name="T7" fmla="*/ 2 h 22"/>
                <a:gd name="T8" fmla="*/ 17 w 22"/>
                <a:gd name="T9" fmla="*/ 4 h 22"/>
                <a:gd name="T10" fmla="*/ 14 w 22"/>
                <a:gd name="T11" fmla="*/ 2 h 22"/>
                <a:gd name="T12" fmla="*/ 14 w 22"/>
                <a:gd name="T13" fmla="*/ 0 h 22"/>
                <a:gd name="T14" fmla="*/ 10 w 22"/>
                <a:gd name="T15" fmla="*/ 0 h 22"/>
                <a:gd name="T16" fmla="*/ 10 w 22"/>
                <a:gd name="T17" fmla="*/ 2 h 22"/>
                <a:gd name="T18" fmla="*/ 7 w 22"/>
                <a:gd name="T19" fmla="*/ 3 h 22"/>
                <a:gd name="T20" fmla="*/ 5 w 22"/>
                <a:gd name="T21" fmla="*/ 1 h 22"/>
                <a:gd name="T22" fmla="*/ 2 w 22"/>
                <a:gd name="T23" fmla="*/ 4 h 22"/>
                <a:gd name="T24" fmla="*/ 4 w 22"/>
                <a:gd name="T25" fmla="*/ 5 h 22"/>
                <a:gd name="T26" fmla="*/ 2 w 22"/>
                <a:gd name="T27" fmla="*/ 8 h 22"/>
                <a:gd name="T28" fmla="*/ 0 w 22"/>
                <a:gd name="T29" fmla="*/ 8 h 22"/>
                <a:gd name="T30" fmla="*/ 0 w 22"/>
                <a:gd name="T31" fmla="*/ 12 h 22"/>
                <a:gd name="T32" fmla="*/ 2 w 22"/>
                <a:gd name="T33" fmla="*/ 12 h 22"/>
                <a:gd name="T34" fmla="*/ 3 w 22"/>
                <a:gd name="T35" fmla="*/ 15 h 22"/>
                <a:gd name="T36" fmla="*/ 1 w 22"/>
                <a:gd name="T37" fmla="*/ 17 h 22"/>
                <a:gd name="T38" fmla="*/ 4 w 22"/>
                <a:gd name="T39" fmla="*/ 20 h 22"/>
                <a:gd name="T40" fmla="*/ 5 w 22"/>
                <a:gd name="T41" fmla="*/ 18 h 22"/>
                <a:gd name="T42" fmla="*/ 8 w 22"/>
                <a:gd name="T43" fmla="*/ 20 h 22"/>
                <a:gd name="T44" fmla="*/ 8 w 22"/>
                <a:gd name="T45" fmla="*/ 22 h 22"/>
                <a:gd name="T46" fmla="*/ 12 w 22"/>
                <a:gd name="T47" fmla="*/ 22 h 22"/>
                <a:gd name="T48" fmla="*/ 12 w 22"/>
                <a:gd name="T49" fmla="*/ 20 h 22"/>
                <a:gd name="T50" fmla="*/ 15 w 22"/>
                <a:gd name="T51" fmla="*/ 19 h 22"/>
                <a:gd name="T52" fmla="*/ 17 w 22"/>
                <a:gd name="T53" fmla="*/ 21 h 22"/>
                <a:gd name="T54" fmla="*/ 20 w 22"/>
                <a:gd name="T55" fmla="*/ 18 h 22"/>
                <a:gd name="T56" fmla="*/ 18 w 22"/>
                <a:gd name="T57" fmla="*/ 17 h 22"/>
                <a:gd name="T58" fmla="*/ 20 w 22"/>
                <a:gd name="T59" fmla="*/ 14 h 22"/>
                <a:gd name="T60" fmla="*/ 22 w 22"/>
                <a:gd name="T61" fmla="*/ 14 h 22"/>
                <a:gd name="T62" fmla="*/ 22 w 22"/>
                <a:gd name="T63" fmla="*/ 10 h 22"/>
                <a:gd name="T64" fmla="*/ 20 w 22"/>
                <a:gd name="T65" fmla="*/ 10 h 22"/>
                <a:gd name="T66" fmla="*/ 15 w 22"/>
                <a:gd name="T67" fmla="*/ 15 h 22"/>
                <a:gd name="T68" fmla="*/ 10 w 22"/>
                <a:gd name="T69" fmla="*/ 17 h 22"/>
                <a:gd name="T70" fmla="*/ 6 w 22"/>
                <a:gd name="T71" fmla="*/ 15 h 22"/>
                <a:gd name="T72" fmla="*/ 5 w 22"/>
                <a:gd name="T73" fmla="*/ 10 h 22"/>
                <a:gd name="T74" fmla="*/ 7 w 22"/>
                <a:gd name="T75" fmla="*/ 6 h 22"/>
                <a:gd name="T76" fmla="*/ 11 w 22"/>
                <a:gd name="T77" fmla="*/ 5 h 22"/>
                <a:gd name="T78" fmla="*/ 15 w 22"/>
                <a:gd name="T79" fmla="*/ 7 h 22"/>
                <a:gd name="T80" fmla="*/ 17 w 22"/>
                <a:gd name="T81" fmla="*/ 11 h 22"/>
                <a:gd name="T82" fmla="*/ 15 w 22"/>
                <a:gd name="T83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" h="22">
                  <a:moveTo>
                    <a:pt x="20" y="10"/>
                  </a:moveTo>
                  <a:cubicBezTo>
                    <a:pt x="20" y="9"/>
                    <a:pt x="20" y="7"/>
                    <a:pt x="19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3"/>
                    <a:pt x="15" y="2"/>
                    <a:pt x="1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2"/>
                    <a:pt x="7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4"/>
                    <a:pt x="3" y="1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9"/>
                    <a:pt x="7" y="19"/>
                    <a:pt x="8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19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6"/>
                    <a:pt x="20" y="15"/>
                    <a:pt x="20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0" y="10"/>
                  </a:lnTo>
                  <a:close/>
                  <a:moveTo>
                    <a:pt x="15" y="15"/>
                  </a:moveTo>
                  <a:cubicBezTo>
                    <a:pt x="14" y="16"/>
                    <a:pt x="12" y="17"/>
                    <a:pt x="10" y="17"/>
                  </a:cubicBezTo>
                  <a:cubicBezTo>
                    <a:pt x="9" y="17"/>
                    <a:pt x="7" y="16"/>
                    <a:pt x="6" y="15"/>
                  </a:cubicBezTo>
                  <a:cubicBezTo>
                    <a:pt x="5" y="14"/>
                    <a:pt x="5" y="12"/>
                    <a:pt x="5" y="10"/>
                  </a:cubicBezTo>
                  <a:cubicBezTo>
                    <a:pt x="5" y="9"/>
                    <a:pt x="6" y="7"/>
                    <a:pt x="7" y="6"/>
                  </a:cubicBezTo>
                  <a:cubicBezTo>
                    <a:pt x="8" y="5"/>
                    <a:pt x="10" y="5"/>
                    <a:pt x="11" y="5"/>
                  </a:cubicBezTo>
                  <a:cubicBezTo>
                    <a:pt x="13" y="5"/>
                    <a:pt x="15" y="6"/>
                    <a:pt x="15" y="7"/>
                  </a:cubicBezTo>
                  <a:cubicBezTo>
                    <a:pt x="16" y="8"/>
                    <a:pt x="17" y="10"/>
                    <a:pt x="17" y="11"/>
                  </a:cubicBezTo>
                  <a:cubicBezTo>
                    <a:pt x="17" y="13"/>
                    <a:pt x="16" y="15"/>
                    <a:pt x="1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sp>
        <p:nvSpPr>
          <p:cNvPr id="42" name="文本框 41"/>
          <p:cNvSpPr txBox="1"/>
          <p:nvPr/>
        </p:nvSpPr>
        <p:spPr>
          <a:xfrm>
            <a:off x="2197100" y="2506439"/>
            <a:ext cx="4371357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输入您的内容，输入您的文字内容，感谢您使用小幺的作品，祝工作愉快</a:t>
            </a:r>
          </a:p>
        </p:txBody>
      </p:sp>
      <p:sp>
        <p:nvSpPr>
          <p:cNvPr id="43" name="矩形 42"/>
          <p:cNvSpPr/>
          <p:nvPr/>
        </p:nvSpPr>
        <p:spPr>
          <a:xfrm>
            <a:off x="2221549" y="2166439"/>
            <a:ext cx="1805302" cy="3872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sz="2000" b="1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输入您的标题 </a:t>
            </a:r>
            <a:endParaRPr lang="en-US" altLang="zh-CN" sz="2000" b="1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2197100" y="3789590"/>
            <a:ext cx="4371357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输入您的内容，输入您的文字内容，感谢您使用小幺的作品，祝工作愉快</a:t>
            </a:r>
          </a:p>
        </p:txBody>
      </p:sp>
      <p:sp>
        <p:nvSpPr>
          <p:cNvPr id="45" name="矩形 44"/>
          <p:cNvSpPr/>
          <p:nvPr/>
        </p:nvSpPr>
        <p:spPr>
          <a:xfrm>
            <a:off x="2221549" y="3449590"/>
            <a:ext cx="1805302" cy="3872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sz="2000" b="1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输入您的标题 </a:t>
            </a:r>
            <a:endParaRPr lang="en-US" altLang="zh-CN" sz="2000" b="1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2197100" y="5105044"/>
            <a:ext cx="4371357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输入您的内容，输入您的文字内容，感谢您使用小幺的作品，祝工作愉快</a:t>
            </a:r>
          </a:p>
        </p:txBody>
      </p:sp>
      <p:sp>
        <p:nvSpPr>
          <p:cNvPr id="47" name="矩形 46"/>
          <p:cNvSpPr/>
          <p:nvPr/>
        </p:nvSpPr>
        <p:spPr>
          <a:xfrm>
            <a:off x="2221549" y="4765044"/>
            <a:ext cx="1805302" cy="3872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sz="2000" b="1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输入您的标题 </a:t>
            </a:r>
            <a:endParaRPr lang="en-US" altLang="zh-CN" sz="2000" b="1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grpSp>
        <p:nvGrpSpPr>
          <p:cNvPr id="48" name="组合 47"/>
          <p:cNvGrpSpPr/>
          <p:nvPr/>
        </p:nvGrpSpPr>
        <p:grpSpPr>
          <a:xfrm>
            <a:off x="7537669" y="2411279"/>
            <a:ext cx="783423" cy="633485"/>
            <a:chOff x="10066338" y="2365376"/>
            <a:chExt cx="331788" cy="268288"/>
          </a:xfrm>
          <a:solidFill>
            <a:schemeClr val="bg1"/>
          </a:solidFill>
        </p:grpSpPr>
        <p:sp>
          <p:nvSpPr>
            <p:cNvPr id="49" name="Freeform 31"/>
            <p:cNvSpPr>
              <a:spLocks noEditPoints="1"/>
            </p:cNvSpPr>
            <p:nvPr/>
          </p:nvSpPr>
          <p:spPr bwMode="auto">
            <a:xfrm>
              <a:off x="10066338" y="2425701"/>
              <a:ext cx="209550" cy="207963"/>
            </a:xfrm>
            <a:custGeom>
              <a:avLst/>
              <a:gdLst>
                <a:gd name="T0" fmla="*/ 42 w 49"/>
                <a:gd name="T1" fmla="*/ 13 h 49"/>
                <a:gd name="T2" fmla="*/ 45 w 49"/>
                <a:gd name="T3" fmla="*/ 10 h 49"/>
                <a:gd name="T4" fmla="*/ 39 w 49"/>
                <a:gd name="T5" fmla="*/ 4 h 49"/>
                <a:gd name="T6" fmla="*/ 36 w 49"/>
                <a:gd name="T7" fmla="*/ 8 h 49"/>
                <a:gd name="T8" fmla="*/ 29 w 49"/>
                <a:gd name="T9" fmla="*/ 5 h 49"/>
                <a:gd name="T10" fmla="*/ 29 w 49"/>
                <a:gd name="T11" fmla="*/ 0 h 49"/>
                <a:gd name="T12" fmla="*/ 21 w 49"/>
                <a:gd name="T13" fmla="*/ 0 h 49"/>
                <a:gd name="T14" fmla="*/ 21 w 49"/>
                <a:gd name="T15" fmla="*/ 5 h 49"/>
                <a:gd name="T16" fmla="*/ 14 w 49"/>
                <a:gd name="T17" fmla="*/ 8 h 49"/>
                <a:gd name="T18" fmla="*/ 10 w 49"/>
                <a:gd name="T19" fmla="*/ 4 h 49"/>
                <a:gd name="T20" fmla="*/ 5 w 49"/>
                <a:gd name="T21" fmla="*/ 10 h 49"/>
                <a:gd name="T22" fmla="*/ 8 w 49"/>
                <a:gd name="T23" fmla="*/ 13 h 49"/>
                <a:gd name="T24" fmla="*/ 5 w 49"/>
                <a:gd name="T25" fmla="*/ 21 h 49"/>
                <a:gd name="T26" fmla="*/ 0 w 49"/>
                <a:gd name="T27" fmla="*/ 21 h 49"/>
                <a:gd name="T28" fmla="*/ 0 w 49"/>
                <a:gd name="T29" fmla="*/ 29 h 49"/>
                <a:gd name="T30" fmla="*/ 5 w 49"/>
                <a:gd name="T31" fmla="*/ 29 h 49"/>
                <a:gd name="T32" fmla="*/ 8 w 49"/>
                <a:gd name="T33" fmla="*/ 36 h 49"/>
                <a:gd name="T34" fmla="*/ 5 w 49"/>
                <a:gd name="T35" fmla="*/ 39 h 49"/>
                <a:gd name="T36" fmla="*/ 10 w 49"/>
                <a:gd name="T37" fmla="*/ 45 h 49"/>
                <a:gd name="T38" fmla="*/ 14 w 49"/>
                <a:gd name="T39" fmla="*/ 42 h 49"/>
                <a:gd name="T40" fmla="*/ 21 w 49"/>
                <a:gd name="T41" fmla="*/ 45 h 49"/>
                <a:gd name="T42" fmla="*/ 21 w 49"/>
                <a:gd name="T43" fmla="*/ 49 h 49"/>
                <a:gd name="T44" fmla="*/ 29 w 49"/>
                <a:gd name="T45" fmla="*/ 49 h 49"/>
                <a:gd name="T46" fmla="*/ 29 w 49"/>
                <a:gd name="T47" fmla="*/ 45 h 49"/>
                <a:gd name="T48" fmla="*/ 36 w 49"/>
                <a:gd name="T49" fmla="*/ 42 h 49"/>
                <a:gd name="T50" fmla="*/ 39 w 49"/>
                <a:gd name="T51" fmla="*/ 45 h 49"/>
                <a:gd name="T52" fmla="*/ 45 w 49"/>
                <a:gd name="T53" fmla="*/ 39 h 49"/>
                <a:gd name="T54" fmla="*/ 42 w 49"/>
                <a:gd name="T55" fmla="*/ 36 h 49"/>
                <a:gd name="T56" fmla="*/ 45 w 49"/>
                <a:gd name="T57" fmla="*/ 29 h 49"/>
                <a:gd name="T58" fmla="*/ 49 w 49"/>
                <a:gd name="T59" fmla="*/ 29 h 49"/>
                <a:gd name="T60" fmla="*/ 49 w 49"/>
                <a:gd name="T61" fmla="*/ 21 h 49"/>
                <a:gd name="T62" fmla="*/ 45 w 49"/>
                <a:gd name="T63" fmla="*/ 21 h 49"/>
                <a:gd name="T64" fmla="*/ 42 w 49"/>
                <a:gd name="T65" fmla="*/ 13 h 49"/>
                <a:gd name="T66" fmla="*/ 34 w 49"/>
                <a:gd name="T67" fmla="*/ 34 h 49"/>
                <a:gd name="T68" fmla="*/ 25 w 49"/>
                <a:gd name="T69" fmla="*/ 38 h 49"/>
                <a:gd name="T70" fmla="*/ 16 w 49"/>
                <a:gd name="T71" fmla="*/ 34 h 49"/>
                <a:gd name="T72" fmla="*/ 12 w 49"/>
                <a:gd name="T73" fmla="*/ 25 h 49"/>
                <a:gd name="T74" fmla="*/ 16 w 49"/>
                <a:gd name="T75" fmla="*/ 15 h 49"/>
                <a:gd name="T76" fmla="*/ 25 w 49"/>
                <a:gd name="T77" fmla="*/ 12 h 49"/>
                <a:gd name="T78" fmla="*/ 34 w 49"/>
                <a:gd name="T79" fmla="*/ 15 h 49"/>
                <a:gd name="T80" fmla="*/ 38 w 49"/>
                <a:gd name="T81" fmla="*/ 25 h 49"/>
                <a:gd name="T82" fmla="*/ 34 w 49"/>
                <a:gd name="T83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49">
                  <a:moveTo>
                    <a:pt x="42" y="13"/>
                  </a:moveTo>
                  <a:cubicBezTo>
                    <a:pt x="45" y="10"/>
                    <a:pt x="45" y="10"/>
                    <a:pt x="45" y="10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4" y="6"/>
                    <a:pt x="31" y="5"/>
                    <a:pt x="29" y="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5"/>
                    <a:pt x="16" y="6"/>
                    <a:pt x="14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5"/>
                    <a:pt x="5" y="18"/>
                    <a:pt x="5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1"/>
                    <a:pt x="6" y="34"/>
                    <a:pt x="8" y="36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6" y="43"/>
                    <a:pt x="18" y="44"/>
                    <a:pt x="21" y="45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32" y="44"/>
                    <a:pt x="34" y="43"/>
                    <a:pt x="36" y="42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4"/>
                    <a:pt x="44" y="31"/>
                    <a:pt x="45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4" y="18"/>
                    <a:pt x="43" y="15"/>
                    <a:pt x="42" y="13"/>
                  </a:cubicBezTo>
                  <a:close/>
                  <a:moveTo>
                    <a:pt x="34" y="34"/>
                  </a:moveTo>
                  <a:cubicBezTo>
                    <a:pt x="32" y="36"/>
                    <a:pt x="28" y="38"/>
                    <a:pt x="25" y="38"/>
                  </a:cubicBezTo>
                  <a:cubicBezTo>
                    <a:pt x="21" y="38"/>
                    <a:pt x="18" y="36"/>
                    <a:pt x="16" y="34"/>
                  </a:cubicBezTo>
                  <a:cubicBezTo>
                    <a:pt x="13" y="32"/>
                    <a:pt x="12" y="28"/>
                    <a:pt x="12" y="25"/>
                  </a:cubicBezTo>
                  <a:cubicBezTo>
                    <a:pt x="12" y="21"/>
                    <a:pt x="13" y="18"/>
                    <a:pt x="16" y="15"/>
                  </a:cubicBezTo>
                  <a:cubicBezTo>
                    <a:pt x="18" y="13"/>
                    <a:pt x="21" y="12"/>
                    <a:pt x="25" y="12"/>
                  </a:cubicBezTo>
                  <a:cubicBezTo>
                    <a:pt x="28" y="12"/>
                    <a:pt x="32" y="13"/>
                    <a:pt x="34" y="15"/>
                  </a:cubicBezTo>
                  <a:cubicBezTo>
                    <a:pt x="36" y="18"/>
                    <a:pt x="38" y="21"/>
                    <a:pt x="38" y="25"/>
                  </a:cubicBezTo>
                  <a:cubicBezTo>
                    <a:pt x="38" y="28"/>
                    <a:pt x="36" y="32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0" name="Freeform 32"/>
            <p:cNvSpPr>
              <a:spLocks noEditPoints="1"/>
            </p:cNvSpPr>
            <p:nvPr/>
          </p:nvSpPr>
          <p:spPr bwMode="auto">
            <a:xfrm>
              <a:off x="10253663" y="2365376"/>
              <a:ext cx="144463" cy="144463"/>
            </a:xfrm>
            <a:custGeom>
              <a:avLst/>
              <a:gdLst>
                <a:gd name="T0" fmla="*/ 31 w 34"/>
                <a:gd name="T1" fmla="*/ 16 h 34"/>
                <a:gd name="T2" fmla="*/ 29 w 34"/>
                <a:gd name="T3" fmla="*/ 11 h 34"/>
                <a:gd name="T4" fmla="*/ 32 w 34"/>
                <a:gd name="T5" fmla="*/ 9 h 34"/>
                <a:gd name="T6" fmla="*/ 28 w 34"/>
                <a:gd name="T7" fmla="*/ 4 h 34"/>
                <a:gd name="T8" fmla="*/ 26 w 34"/>
                <a:gd name="T9" fmla="*/ 6 h 34"/>
                <a:gd name="T10" fmla="*/ 21 w 34"/>
                <a:gd name="T11" fmla="*/ 4 h 34"/>
                <a:gd name="T12" fmla="*/ 21 w 34"/>
                <a:gd name="T13" fmla="*/ 1 h 34"/>
                <a:gd name="T14" fmla="*/ 16 w 34"/>
                <a:gd name="T15" fmla="*/ 0 h 34"/>
                <a:gd name="T16" fmla="*/ 16 w 34"/>
                <a:gd name="T17" fmla="*/ 4 h 34"/>
                <a:gd name="T18" fmla="*/ 11 w 34"/>
                <a:gd name="T19" fmla="*/ 5 h 34"/>
                <a:gd name="T20" fmla="*/ 8 w 34"/>
                <a:gd name="T21" fmla="*/ 3 h 34"/>
                <a:gd name="T22" fmla="*/ 4 w 34"/>
                <a:gd name="T23" fmla="*/ 6 h 34"/>
                <a:gd name="T24" fmla="*/ 6 w 34"/>
                <a:gd name="T25" fmla="*/ 9 h 34"/>
                <a:gd name="T26" fmla="*/ 4 w 34"/>
                <a:gd name="T27" fmla="*/ 13 h 34"/>
                <a:gd name="T28" fmla="*/ 1 w 34"/>
                <a:gd name="T29" fmla="*/ 13 h 34"/>
                <a:gd name="T30" fmla="*/ 0 w 34"/>
                <a:gd name="T31" fmla="*/ 18 h 34"/>
                <a:gd name="T32" fmla="*/ 3 w 34"/>
                <a:gd name="T33" fmla="*/ 19 h 34"/>
                <a:gd name="T34" fmla="*/ 5 w 34"/>
                <a:gd name="T35" fmla="*/ 24 h 34"/>
                <a:gd name="T36" fmla="*/ 3 w 34"/>
                <a:gd name="T37" fmla="*/ 26 h 34"/>
                <a:gd name="T38" fmla="*/ 6 w 34"/>
                <a:gd name="T39" fmla="*/ 30 h 34"/>
                <a:gd name="T40" fmla="*/ 8 w 34"/>
                <a:gd name="T41" fmla="*/ 28 h 34"/>
                <a:gd name="T42" fmla="*/ 13 w 34"/>
                <a:gd name="T43" fmla="*/ 30 h 34"/>
                <a:gd name="T44" fmla="*/ 13 w 34"/>
                <a:gd name="T45" fmla="*/ 33 h 34"/>
                <a:gd name="T46" fmla="*/ 18 w 34"/>
                <a:gd name="T47" fmla="*/ 34 h 34"/>
                <a:gd name="T48" fmla="*/ 19 w 34"/>
                <a:gd name="T49" fmla="*/ 31 h 34"/>
                <a:gd name="T50" fmla="*/ 24 w 34"/>
                <a:gd name="T51" fmla="*/ 29 h 34"/>
                <a:gd name="T52" fmla="*/ 26 w 34"/>
                <a:gd name="T53" fmla="*/ 32 h 34"/>
                <a:gd name="T54" fmla="*/ 30 w 34"/>
                <a:gd name="T55" fmla="*/ 28 h 34"/>
                <a:gd name="T56" fmla="*/ 28 w 34"/>
                <a:gd name="T57" fmla="*/ 26 h 34"/>
                <a:gd name="T58" fmla="*/ 30 w 34"/>
                <a:gd name="T59" fmla="*/ 21 h 34"/>
                <a:gd name="T60" fmla="*/ 33 w 34"/>
                <a:gd name="T61" fmla="*/ 21 h 34"/>
                <a:gd name="T62" fmla="*/ 34 w 34"/>
                <a:gd name="T63" fmla="*/ 16 h 34"/>
                <a:gd name="T64" fmla="*/ 31 w 34"/>
                <a:gd name="T65" fmla="*/ 16 h 34"/>
                <a:gd name="T66" fmla="*/ 23 w 34"/>
                <a:gd name="T67" fmla="*/ 24 h 34"/>
                <a:gd name="T68" fmla="*/ 16 w 34"/>
                <a:gd name="T69" fmla="*/ 26 h 34"/>
                <a:gd name="T70" fmla="*/ 10 w 34"/>
                <a:gd name="T71" fmla="*/ 23 h 34"/>
                <a:gd name="T72" fmla="*/ 8 w 34"/>
                <a:gd name="T73" fmla="*/ 16 h 34"/>
                <a:gd name="T74" fmla="*/ 11 w 34"/>
                <a:gd name="T75" fmla="*/ 10 h 34"/>
                <a:gd name="T76" fmla="*/ 18 w 34"/>
                <a:gd name="T77" fmla="*/ 8 h 34"/>
                <a:gd name="T78" fmla="*/ 24 w 34"/>
                <a:gd name="T79" fmla="*/ 12 h 34"/>
                <a:gd name="T80" fmla="*/ 26 w 34"/>
                <a:gd name="T81" fmla="*/ 18 h 34"/>
                <a:gd name="T82" fmla="*/ 23 w 34"/>
                <a:gd name="T83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" h="34">
                  <a:moveTo>
                    <a:pt x="31" y="16"/>
                  </a:moveTo>
                  <a:cubicBezTo>
                    <a:pt x="30" y="14"/>
                    <a:pt x="30" y="12"/>
                    <a:pt x="29" y="11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4" y="5"/>
                    <a:pt x="23" y="5"/>
                    <a:pt x="21" y="4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4"/>
                    <a:pt x="12" y="4"/>
                    <a:pt x="11" y="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2"/>
                    <a:pt x="4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21"/>
                    <a:pt x="4" y="22"/>
                    <a:pt x="5" y="24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9"/>
                    <a:pt x="11" y="30"/>
                    <a:pt x="13" y="30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1"/>
                    <a:pt x="22" y="30"/>
                    <a:pt x="24" y="29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9" y="24"/>
                    <a:pt x="30" y="23"/>
                    <a:pt x="30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1" y="16"/>
                  </a:lnTo>
                  <a:close/>
                  <a:moveTo>
                    <a:pt x="23" y="24"/>
                  </a:moveTo>
                  <a:cubicBezTo>
                    <a:pt x="21" y="25"/>
                    <a:pt x="19" y="26"/>
                    <a:pt x="16" y="26"/>
                  </a:cubicBezTo>
                  <a:cubicBezTo>
                    <a:pt x="14" y="26"/>
                    <a:pt x="12" y="25"/>
                    <a:pt x="10" y="23"/>
                  </a:cubicBezTo>
                  <a:cubicBezTo>
                    <a:pt x="9" y="21"/>
                    <a:pt x="8" y="19"/>
                    <a:pt x="8" y="16"/>
                  </a:cubicBezTo>
                  <a:cubicBezTo>
                    <a:pt x="8" y="14"/>
                    <a:pt x="10" y="12"/>
                    <a:pt x="11" y="10"/>
                  </a:cubicBezTo>
                  <a:cubicBezTo>
                    <a:pt x="13" y="9"/>
                    <a:pt x="15" y="8"/>
                    <a:pt x="18" y="8"/>
                  </a:cubicBezTo>
                  <a:cubicBezTo>
                    <a:pt x="20" y="9"/>
                    <a:pt x="22" y="10"/>
                    <a:pt x="24" y="12"/>
                  </a:cubicBezTo>
                  <a:cubicBezTo>
                    <a:pt x="25" y="13"/>
                    <a:pt x="26" y="16"/>
                    <a:pt x="26" y="18"/>
                  </a:cubicBezTo>
                  <a:cubicBezTo>
                    <a:pt x="26" y="20"/>
                    <a:pt x="24" y="23"/>
                    <a:pt x="2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1" name="Freeform 33"/>
            <p:cNvSpPr>
              <a:spLocks noEditPoints="1"/>
            </p:cNvSpPr>
            <p:nvPr/>
          </p:nvSpPr>
          <p:spPr bwMode="auto">
            <a:xfrm>
              <a:off x="10275888" y="2519363"/>
              <a:ext cx="92075" cy="93663"/>
            </a:xfrm>
            <a:custGeom>
              <a:avLst/>
              <a:gdLst>
                <a:gd name="T0" fmla="*/ 20 w 22"/>
                <a:gd name="T1" fmla="*/ 10 h 22"/>
                <a:gd name="T2" fmla="*/ 19 w 22"/>
                <a:gd name="T3" fmla="*/ 6 h 22"/>
                <a:gd name="T4" fmla="*/ 21 w 22"/>
                <a:gd name="T5" fmla="*/ 5 h 22"/>
                <a:gd name="T6" fmla="*/ 18 w 22"/>
                <a:gd name="T7" fmla="*/ 2 h 22"/>
                <a:gd name="T8" fmla="*/ 17 w 22"/>
                <a:gd name="T9" fmla="*/ 4 h 22"/>
                <a:gd name="T10" fmla="*/ 14 w 22"/>
                <a:gd name="T11" fmla="*/ 2 h 22"/>
                <a:gd name="T12" fmla="*/ 14 w 22"/>
                <a:gd name="T13" fmla="*/ 0 h 22"/>
                <a:gd name="T14" fmla="*/ 10 w 22"/>
                <a:gd name="T15" fmla="*/ 0 h 22"/>
                <a:gd name="T16" fmla="*/ 10 w 22"/>
                <a:gd name="T17" fmla="*/ 2 h 22"/>
                <a:gd name="T18" fmla="*/ 7 w 22"/>
                <a:gd name="T19" fmla="*/ 3 h 22"/>
                <a:gd name="T20" fmla="*/ 5 w 22"/>
                <a:gd name="T21" fmla="*/ 1 h 22"/>
                <a:gd name="T22" fmla="*/ 2 w 22"/>
                <a:gd name="T23" fmla="*/ 4 h 22"/>
                <a:gd name="T24" fmla="*/ 4 w 22"/>
                <a:gd name="T25" fmla="*/ 5 h 22"/>
                <a:gd name="T26" fmla="*/ 2 w 22"/>
                <a:gd name="T27" fmla="*/ 8 h 22"/>
                <a:gd name="T28" fmla="*/ 0 w 22"/>
                <a:gd name="T29" fmla="*/ 8 h 22"/>
                <a:gd name="T30" fmla="*/ 0 w 22"/>
                <a:gd name="T31" fmla="*/ 12 h 22"/>
                <a:gd name="T32" fmla="*/ 2 w 22"/>
                <a:gd name="T33" fmla="*/ 12 h 22"/>
                <a:gd name="T34" fmla="*/ 3 w 22"/>
                <a:gd name="T35" fmla="*/ 15 h 22"/>
                <a:gd name="T36" fmla="*/ 1 w 22"/>
                <a:gd name="T37" fmla="*/ 17 h 22"/>
                <a:gd name="T38" fmla="*/ 4 w 22"/>
                <a:gd name="T39" fmla="*/ 20 h 22"/>
                <a:gd name="T40" fmla="*/ 5 w 22"/>
                <a:gd name="T41" fmla="*/ 18 h 22"/>
                <a:gd name="T42" fmla="*/ 8 w 22"/>
                <a:gd name="T43" fmla="*/ 20 h 22"/>
                <a:gd name="T44" fmla="*/ 8 w 22"/>
                <a:gd name="T45" fmla="*/ 22 h 22"/>
                <a:gd name="T46" fmla="*/ 12 w 22"/>
                <a:gd name="T47" fmla="*/ 22 h 22"/>
                <a:gd name="T48" fmla="*/ 12 w 22"/>
                <a:gd name="T49" fmla="*/ 20 h 22"/>
                <a:gd name="T50" fmla="*/ 15 w 22"/>
                <a:gd name="T51" fmla="*/ 19 h 22"/>
                <a:gd name="T52" fmla="*/ 17 w 22"/>
                <a:gd name="T53" fmla="*/ 21 h 22"/>
                <a:gd name="T54" fmla="*/ 20 w 22"/>
                <a:gd name="T55" fmla="*/ 18 h 22"/>
                <a:gd name="T56" fmla="*/ 18 w 22"/>
                <a:gd name="T57" fmla="*/ 17 h 22"/>
                <a:gd name="T58" fmla="*/ 20 w 22"/>
                <a:gd name="T59" fmla="*/ 14 h 22"/>
                <a:gd name="T60" fmla="*/ 22 w 22"/>
                <a:gd name="T61" fmla="*/ 14 h 22"/>
                <a:gd name="T62" fmla="*/ 22 w 22"/>
                <a:gd name="T63" fmla="*/ 10 h 22"/>
                <a:gd name="T64" fmla="*/ 20 w 22"/>
                <a:gd name="T65" fmla="*/ 10 h 22"/>
                <a:gd name="T66" fmla="*/ 15 w 22"/>
                <a:gd name="T67" fmla="*/ 15 h 22"/>
                <a:gd name="T68" fmla="*/ 10 w 22"/>
                <a:gd name="T69" fmla="*/ 17 h 22"/>
                <a:gd name="T70" fmla="*/ 6 w 22"/>
                <a:gd name="T71" fmla="*/ 15 h 22"/>
                <a:gd name="T72" fmla="*/ 5 w 22"/>
                <a:gd name="T73" fmla="*/ 10 h 22"/>
                <a:gd name="T74" fmla="*/ 7 w 22"/>
                <a:gd name="T75" fmla="*/ 6 h 22"/>
                <a:gd name="T76" fmla="*/ 11 w 22"/>
                <a:gd name="T77" fmla="*/ 5 h 22"/>
                <a:gd name="T78" fmla="*/ 15 w 22"/>
                <a:gd name="T79" fmla="*/ 7 h 22"/>
                <a:gd name="T80" fmla="*/ 17 w 22"/>
                <a:gd name="T81" fmla="*/ 11 h 22"/>
                <a:gd name="T82" fmla="*/ 15 w 22"/>
                <a:gd name="T83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" h="22">
                  <a:moveTo>
                    <a:pt x="20" y="10"/>
                  </a:moveTo>
                  <a:cubicBezTo>
                    <a:pt x="20" y="9"/>
                    <a:pt x="20" y="7"/>
                    <a:pt x="19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3"/>
                    <a:pt x="15" y="2"/>
                    <a:pt x="1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2"/>
                    <a:pt x="7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4"/>
                    <a:pt x="3" y="1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9"/>
                    <a:pt x="7" y="19"/>
                    <a:pt x="8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19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6"/>
                    <a:pt x="20" y="15"/>
                    <a:pt x="20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0" y="10"/>
                  </a:lnTo>
                  <a:close/>
                  <a:moveTo>
                    <a:pt x="15" y="15"/>
                  </a:moveTo>
                  <a:cubicBezTo>
                    <a:pt x="14" y="16"/>
                    <a:pt x="12" y="17"/>
                    <a:pt x="10" y="17"/>
                  </a:cubicBezTo>
                  <a:cubicBezTo>
                    <a:pt x="9" y="17"/>
                    <a:pt x="7" y="16"/>
                    <a:pt x="6" y="15"/>
                  </a:cubicBezTo>
                  <a:cubicBezTo>
                    <a:pt x="5" y="14"/>
                    <a:pt x="5" y="12"/>
                    <a:pt x="5" y="10"/>
                  </a:cubicBezTo>
                  <a:cubicBezTo>
                    <a:pt x="5" y="9"/>
                    <a:pt x="6" y="7"/>
                    <a:pt x="7" y="6"/>
                  </a:cubicBezTo>
                  <a:cubicBezTo>
                    <a:pt x="8" y="5"/>
                    <a:pt x="10" y="5"/>
                    <a:pt x="11" y="5"/>
                  </a:cubicBezTo>
                  <a:cubicBezTo>
                    <a:pt x="13" y="5"/>
                    <a:pt x="15" y="6"/>
                    <a:pt x="15" y="7"/>
                  </a:cubicBezTo>
                  <a:cubicBezTo>
                    <a:pt x="16" y="8"/>
                    <a:pt x="17" y="10"/>
                    <a:pt x="17" y="11"/>
                  </a:cubicBezTo>
                  <a:cubicBezTo>
                    <a:pt x="17" y="13"/>
                    <a:pt x="16" y="15"/>
                    <a:pt x="1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52" name="组合 51"/>
          <p:cNvGrpSpPr/>
          <p:nvPr/>
        </p:nvGrpSpPr>
        <p:grpSpPr>
          <a:xfrm>
            <a:off x="8307375" y="4747559"/>
            <a:ext cx="637232" cy="637230"/>
            <a:chOff x="9526588" y="3333751"/>
            <a:chExt cx="280988" cy="280987"/>
          </a:xfrm>
          <a:solidFill>
            <a:schemeClr val="bg1"/>
          </a:solidFill>
        </p:grpSpPr>
        <p:sp>
          <p:nvSpPr>
            <p:cNvPr id="53" name="Freeform 21"/>
            <p:cNvSpPr/>
            <p:nvPr/>
          </p:nvSpPr>
          <p:spPr bwMode="auto">
            <a:xfrm>
              <a:off x="9658351" y="3333751"/>
              <a:ext cx="149225" cy="153988"/>
            </a:xfrm>
            <a:custGeom>
              <a:avLst/>
              <a:gdLst>
                <a:gd name="T0" fmla="*/ 32 w 35"/>
                <a:gd name="T1" fmla="*/ 0 h 36"/>
                <a:gd name="T2" fmla="*/ 9 w 35"/>
                <a:gd name="T3" fmla="*/ 2 h 36"/>
                <a:gd name="T4" fmla="*/ 8 w 35"/>
                <a:gd name="T5" fmla="*/ 4 h 36"/>
                <a:gd name="T6" fmla="*/ 12 w 35"/>
                <a:gd name="T7" fmla="*/ 8 h 36"/>
                <a:gd name="T8" fmla="*/ 9 w 35"/>
                <a:gd name="T9" fmla="*/ 10 h 36"/>
                <a:gd name="T10" fmla="*/ 9 w 35"/>
                <a:gd name="T11" fmla="*/ 10 h 36"/>
                <a:gd name="T12" fmla="*/ 1 w 35"/>
                <a:gd name="T13" fmla="*/ 19 h 36"/>
                <a:gd name="T14" fmla="*/ 1 w 35"/>
                <a:gd name="T15" fmla="*/ 24 h 36"/>
                <a:gd name="T16" fmla="*/ 11 w 35"/>
                <a:gd name="T17" fmla="*/ 34 h 36"/>
                <a:gd name="T18" fmla="*/ 16 w 35"/>
                <a:gd name="T19" fmla="*/ 34 h 36"/>
                <a:gd name="T20" fmla="*/ 22 w 35"/>
                <a:gd name="T21" fmla="*/ 29 h 36"/>
                <a:gd name="T22" fmla="*/ 27 w 35"/>
                <a:gd name="T23" fmla="*/ 23 h 36"/>
                <a:gd name="T24" fmla="*/ 31 w 35"/>
                <a:gd name="T25" fmla="*/ 27 h 36"/>
                <a:gd name="T26" fmla="*/ 33 w 35"/>
                <a:gd name="T27" fmla="*/ 26 h 36"/>
                <a:gd name="T28" fmla="*/ 35 w 35"/>
                <a:gd name="T29" fmla="*/ 3 h 36"/>
                <a:gd name="T30" fmla="*/ 32 w 35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36">
                  <a:moveTo>
                    <a:pt x="32" y="0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3"/>
                    <a:pt x="8" y="4"/>
                  </a:cubicBezTo>
                  <a:cubicBezTo>
                    <a:pt x="8" y="4"/>
                    <a:pt x="12" y="8"/>
                    <a:pt x="12" y="8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0"/>
                    <a:pt x="0" y="22"/>
                    <a:pt x="1" y="2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3" y="36"/>
                    <a:pt x="15" y="36"/>
                    <a:pt x="16" y="34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7" y="23"/>
                    <a:pt x="27" y="23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2" y="28"/>
                    <a:pt x="33" y="27"/>
                    <a:pt x="33" y="26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2"/>
                    <a:pt x="3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4" name="Freeform 22"/>
            <p:cNvSpPr/>
            <p:nvPr/>
          </p:nvSpPr>
          <p:spPr bwMode="auto">
            <a:xfrm>
              <a:off x="9526588" y="3389313"/>
              <a:ext cx="225425" cy="225425"/>
            </a:xfrm>
            <a:custGeom>
              <a:avLst/>
              <a:gdLst>
                <a:gd name="T0" fmla="*/ 40 w 53"/>
                <a:gd name="T1" fmla="*/ 36 h 53"/>
                <a:gd name="T2" fmla="*/ 31 w 53"/>
                <a:gd name="T3" fmla="*/ 35 h 53"/>
                <a:gd name="T4" fmla="*/ 18 w 53"/>
                <a:gd name="T5" fmla="*/ 22 h 53"/>
                <a:gd name="T6" fmla="*/ 17 w 53"/>
                <a:gd name="T7" fmla="*/ 13 h 53"/>
                <a:gd name="T8" fmla="*/ 18 w 53"/>
                <a:gd name="T9" fmla="*/ 13 h 53"/>
                <a:gd name="T10" fmla="*/ 5 w 53"/>
                <a:gd name="T11" fmla="*/ 0 h 53"/>
                <a:gd name="T12" fmla="*/ 5 w 53"/>
                <a:gd name="T13" fmla="*/ 1 h 53"/>
                <a:gd name="T14" fmla="*/ 13 w 53"/>
                <a:gd name="T15" fmla="*/ 29 h 53"/>
                <a:gd name="T16" fmla="*/ 24 w 53"/>
                <a:gd name="T17" fmla="*/ 40 h 53"/>
                <a:gd name="T18" fmla="*/ 52 w 53"/>
                <a:gd name="T19" fmla="*/ 48 h 53"/>
                <a:gd name="T20" fmla="*/ 53 w 53"/>
                <a:gd name="T21" fmla="*/ 48 h 53"/>
                <a:gd name="T22" fmla="*/ 40 w 53"/>
                <a:gd name="T23" fmla="*/ 35 h 53"/>
                <a:gd name="T24" fmla="*/ 40 w 53"/>
                <a:gd name="T25" fmla="*/ 3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53">
                  <a:moveTo>
                    <a:pt x="40" y="36"/>
                  </a:moveTo>
                  <a:cubicBezTo>
                    <a:pt x="37" y="38"/>
                    <a:pt x="33" y="38"/>
                    <a:pt x="31" y="35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5" y="20"/>
                    <a:pt x="15" y="15"/>
                    <a:pt x="17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6"/>
                    <a:pt x="3" y="19"/>
                    <a:pt x="13" y="29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34" y="50"/>
                    <a:pt x="47" y="53"/>
                    <a:pt x="52" y="48"/>
                  </a:cubicBezTo>
                  <a:cubicBezTo>
                    <a:pt x="52" y="48"/>
                    <a:pt x="52" y="48"/>
                    <a:pt x="53" y="48"/>
                  </a:cubicBezTo>
                  <a:cubicBezTo>
                    <a:pt x="40" y="35"/>
                    <a:pt x="40" y="35"/>
                    <a:pt x="40" y="35"/>
                  </a:cubicBezTo>
                  <a:lnTo>
                    <a:pt x="4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5" name="Freeform 23"/>
            <p:cNvSpPr/>
            <p:nvPr/>
          </p:nvSpPr>
          <p:spPr bwMode="auto">
            <a:xfrm>
              <a:off x="9704388" y="3516313"/>
              <a:ext cx="68263" cy="68263"/>
            </a:xfrm>
            <a:custGeom>
              <a:avLst/>
              <a:gdLst>
                <a:gd name="T0" fmla="*/ 6 w 16"/>
                <a:gd name="T1" fmla="*/ 1 h 16"/>
                <a:gd name="T2" fmla="*/ 3 w 16"/>
                <a:gd name="T3" fmla="*/ 1 h 16"/>
                <a:gd name="T4" fmla="*/ 0 w 16"/>
                <a:gd name="T5" fmla="*/ 3 h 16"/>
                <a:gd name="T6" fmla="*/ 13 w 16"/>
                <a:gd name="T7" fmla="*/ 16 h 16"/>
                <a:gd name="T8" fmla="*/ 15 w 16"/>
                <a:gd name="T9" fmla="*/ 13 h 16"/>
                <a:gd name="T10" fmla="*/ 15 w 16"/>
                <a:gd name="T11" fmla="*/ 10 h 16"/>
                <a:gd name="T12" fmla="*/ 6 w 16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6" y="1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2"/>
                    <a:pt x="16" y="11"/>
                    <a:pt x="15" y="10"/>
                  </a:cubicBez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6" name="Freeform 24"/>
            <p:cNvSpPr/>
            <p:nvPr/>
          </p:nvSpPr>
          <p:spPr bwMode="auto">
            <a:xfrm>
              <a:off x="9556751" y="3367088"/>
              <a:ext cx="66675" cy="68263"/>
            </a:xfrm>
            <a:custGeom>
              <a:avLst/>
              <a:gdLst>
                <a:gd name="T0" fmla="*/ 15 w 16"/>
                <a:gd name="T1" fmla="*/ 13 h 16"/>
                <a:gd name="T2" fmla="*/ 15 w 16"/>
                <a:gd name="T3" fmla="*/ 10 h 16"/>
                <a:gd name="T4" fmla="*/ 6 w 16"/>
                <a:gd name="T5" fmla="*/ 1 h 16"/>
                <a:gd name="T6" fmla="*/ 3 w 16"/>
                <a:gd name="T7" fmla="*/ 1 h 16"/>
                <a:gd name="T8" fmla="*/ 0 w 16"/>
                <a:gd name="T9" fmla="*/ 3 h 16"/>
                <a:gd name="T10" fmla="*/ 13 w 16"/>
                <a:gd name="T11" fmla="*/ 16 h 16"/>
                <a:gd name="T12" fmla="*/ 15 w 16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15" y="13"/>
                  </a:moveTo>
                  <a:cubicBezTo>
                    <a:pt x="16" y="12"/>
                    <a:pt x="16" y="11"/>
                    <a:pt x="15" y="1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3" y="16"/>
                    <a:pt x="13" y="16"/>
                    <a:pt x="13" y="16"/>
                  </a:cubicBezTo>
                  <a:lnTo>
                    <a:pt x="1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57" name="组合 56"/>
          <p:cNvGrpSpPr/>
          <p:nvPr/>
        </p:nvGrpSpPr>
        <p:grpSpPr>
          <a:xfrm>
            <a:off x="9826392" y="2934411"/>
            <a:ext cx="670157" cy="582744"/>
            <a:chOff x="8437563" y="3354388"/>
            <a:chExt cx="255588" cy="222250"/>
          </a:xfrm>
          <a:solidFill>
            <a:schemeClr val="bg1"/>
          </a:solidFill>
        </p:grpSpPr>
        <p:sp>
          <p:nvSpPr>
            <p:cNvPr id="58" name="Freeform 17"/>
            <p:cNvSpPr/>
            <p:nvPr/>
          </p:nvSpPr>
          <p:spPr bwMode="auto">
            <a:xfrm>
              <a:off x="8475663" y="3448051"/>
              <a:ext cx="50800" cy="90488"/>
            </a:xfrm>
            <a:custGeom>
              <a:avLst/>
              <a:gdLst>
                <a:gd name="T0" fmla="*/ 1 w 12"/>
                <a:gd name="T1" fmla="*/ 21 h 21"/>
                <a:gd name="T2" fmla="*/ 11 w 12"/>
                <a:gd name="T3" fmla="*/ 21 h 21"/>
                <a:gd name="T4" fmla="*/ 12 w 12"/>
                <a:gd name="T5" fmla="*/ 20 h 21"/>
                <a:gd name="T6" fmla="*/ 12 w 12"/>
                <a:gd name="T7" fmla="*/ 1 h 21"/>
                <a:gd name="T8" fmla="*/ 11 w 12"/>
                <a:gd name="T9" fmla="*/ 0 h 21"/>
                <a:gd name="T10" fmla="*/ 1 w 12"/>
                <a:gd name="T11" fmla="*/ 0 h 21"/>
                <a:gd name="T12" fmla="*/ 0 w 12"/>
                <a:gd name="T13" fmla="*/ 1 h 21"/>
                <a:gd name="T14" fmla="*/ 0 w 12"/>
                <a:gd name="T15" fmla="*/ 20 h 21"/>
                <a:gd name="T16" fmla="*/ 1 w 12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1">
                  <a:moveTo>
                    <a:pt x="1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9" name="Freeform 18"/>
            <p:cNvSpPr/>
            <p:nvPr/>
          </p:nvSpPr>
          <p:spPr bwMode="auto">
            <a:xfrm>
              <a:off x="8551863" y="3414713"/>
              <a:ext cx="50800" cy="123825"/>
            </a:xfrm>
            <a:custGeom>
              <a:avLst/>
              <a:gdLst>
                <a:gd name="T0" fmla="*/ 1 w 12"/>
                <a:gd name="T1" fmla="*/ 29 h 29"/>
                <a:gd name="T2" fmla="*/ 11 w 12"/>
                <a:gd name="T3" fmla="*/ 29 h 29"/>
                <a:gd name="T4" fmla="*/ 12 w 12"/>
                <a:gd name="T5" fmla="*/ 28 h 29"/>
                <a:gd name="T6" fmla="*/ 12 w 12"/>
                <a:gd name="T7" fmla="*/ 1 h 29"/>
                <a:gd name="T8" fmla="*/ 11 w 12"/>
                <a:gd name="T9" fmla="*/ 0 h 29"/>
                <a:gd name="T10" fmla="*/ 1 w 12"/>
                <a:gd name="T11" fmla="*/ 0 h 29"/>
                <a:gd name="T12" fmla="*/ 0 w 12"/>
                <a:gd name="T13" fmla="*/ 1 h 29"/>
                <a:gd name="T14" fmla="*/ 0 w 12"/>
                <a:gd name="T15" fmla="*/ 28 h 29"/>
                <a:gd name="T16" fmla="*/ 1 w 12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2" y="29"/>
                    <a:pt x="12" y="28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60" name="Freeform 19"/>
            <p:cNvSpPr/>
            <p:nvPr/>
          </p:nvSpPr>
          <p:spPr bwMode="auto">
            <a:xfrm>
              <a:off x="8624888" y="3384551"/>
              <a:ext cx="55563" cy="153988"/>
            </a:xfrm>
            <a:custGeom>
              <a:avLst/>
              <a:gdLst>
                <a:gd name="T0" fmla="*/ 2 w 13"/>
                <a:gd name="T1" fmla="*/ 36 h 36"/>
                <a:gd name="T2" fmla="*/ 12 w 13"/>
                <a:gd name="T3" fmla="*/ 36 h 36"/>
                <a:gd name="T4" fmla="*/ 13 w 13"/>
                <a:gd name="T5" fmla="*/ 35 h 36"/>
                <a:gd name="T6" fmla="*/ 13 w 13"/>
                <a:gd name="T7" fmla="*/ 1 h 36"/>
                <a:gd name="T8" fmla="*/ 12 w 13"/>
                <a:gd name="T9" fmla="*/ 0 h 36"/>
                <a:gd name="T10" fmla="*/ 2 w 13"/>
                <a:gd name="T11" fmla="*/ 0 h 36"/>
                <a:gd name="T12" fmla="*/ 0 w 13"/>
                <a:gd name="T13" fmla="*/ 1 h 36"/>
                <a:gd name="T14" fmla="*/ 0 w 13"/>
                <a:gd name="T15" fmla="*/ 35 h 36"/>
                <a:gd name="T16" fmla="*/ 2 w 13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6">
                  <a:moveTo>
                    <a:pt x="2" y="36"/>
                  </a:move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3" y="36"/>
                    <a:pt x="13" y="35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1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61" name="Freeform 20"/>
            <p:cNvSpPr/>
            <p:nvPr/>
          </p:nvSpPr>
          <p:spPr bwMode="auto">
            <a:xfrm>
              <a:off x="8437563" y="3354388"/>
              <a:ext cx="255588" cy="222250"/>
            </a:xfrm>
            <a:custGeom>
              <a:avLst/>
              <a:gdLst>
                <a:gd name="T0" fmla="*/ 57 w 60"/>
                <a:gd name="T1" fmla="*/ 47 h 52"/>
                <a:gd name="T2" fmla="*/ 5 w 60"/>
                <a:gd name="T3" fmla="*/ 47 h 52"/>
                <a:gd name="T4" fmla="*/ 5 w 60"/>
                <a:gd name="T5" fmla="*/ 2 h 52"/>
                <a:gd name="T6" fmla="*/ 2 w 60"/>
                <a:gd name="T7" fmla="*/ 0 h 52"/>
                <a:gd name="T8" fmla="*/ 0 w 60"/>
                <a:gd name="T9" fmla="*/ 2 h 52"/>
                <a:gd name="T10" fmla="*/ 0 w 60"/>
                <a:gd name="T11" fmla="*/ 47 h 52"/>
                <a:gd name="T12" fmla="*/ 5 w 60"/>
                <a:gd name="T13" fmla="*/ 52 h 52"/>
                <a:gd name="T14" fmla="*/ 57 w 60"/>
                <a:gd name="T15" fmla="*/ 52 h 52"/>
                <a:gd name="T16" fmla="*/ 60 w 60"/>
                <a:gd name="T17" fmla="*/ 49 h 52"/>
                <a:gd name="T18" fmla="*/ 57 w 60"/>
                <a:gd name="T19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52">
                  <a:moveTo>
                    <a:pt x="57" y="47"/>
                  </a:move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2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0"/>
                    <a:pt x="2" y="52"/>
                    <a:pt x="5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8" y="52"/>
                    <a:pt x="60" y="51"/>
                    <a:pt x="60" y="49"/>
                  </a:cubicBezTo>
                  <a:cubicBezTo>
                    <a:pt x="60" y="48"/>
                    <a:pt x="58" y="47"/>
                    <a:pt x="5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sp>
        <p:nvSpPr>
          <p:cNvPr id="62" name="Freeform 9146"/>
          <p:cNvSpPr>
            <a:spLocks noEditPoints="1"/>
          </p:cNvSpPr>
          <p:nvPr/>
        </p:nvSpPr>
        <p:spPr bwMode="auto">
          <a:xfrm>
            <a:off x="3696637" y="72595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5CC3E7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4000">
        <p15:prstTrans prst="pageCurlDouble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 animBg="1"/>
      <p:bldP spid="16" grpId="0" animBg="1"/>
      <p:bldP spid="17" grpId="0" animBg="1"/>
      <p:bldP spid="18" grpId="0" animBg="1"/>
      <p:bldP spid="42" grpId="0"/>
      <p:bldP spid="43" grpId="0"/>
      <p:bldP spid="44" grpId="0"/>
      <p:bldP spid="45" grpId="0"/>
      <p:bldP spid="46" grpId="0"/>
      <p:bldP spid="47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1306285" y="595993"/>
            <a:ext cx="24929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成绩与思考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25" name="矩形 24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5"/>
                <a:stretch>
                  <a:fillRect/>
                </a:stretch>
              </a:blipFill>
            </a:endParaRPr>
          </a:p>
        </p:txBody>
      </p:sp>
      <p:sp>
        <p:nvSpPr>
          <p:cNvPr id="20" name="Freeform 9146"/>
          <p:cNvSpPr>
            <a:spLocks noEditPoints="1"/>
          </p:cNvSpPr>
          <p:nvPr/>
        </p:nvSpPr>
        <p:spPr bwMode="auto">
          <a:xfrm>
            <a:off x="11058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C84E96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1" name="Freeform 9146"/>
          <p:cNvSpPr>
            <a:spLocks noEditPoints="1"/>
          </p:cNvSpPr>
          <p:nvPr/>
        </p:nvSpPr>
        <p:spPr bwMode="auto">
          <a:xfrm>
            <a:off x="24012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E0D84A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2" name="Freeform 9146"/>
          <p:cNvSpPr>
            <a:spLocks noEditPoints="1"/>
          </p:cNvSpPr>
          <p:nvPr/>
        </p:nvSpPr>
        <p:spPr bwMode="auto">
          <a:xfrm>
            <a:off x="36204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5CC3E7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6" name="Freeform 9146"/>
          <p:cNvSpPr>
            <a:spLocks noEditPoints="1"/>
          </p:cNvSpPr>
          <p:nvPr/>
        </p:nvSpPr>
        <p:spPr bwMode="auto">
          <a:xfrm>
            <a:off x="49348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D848D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8" name="Freeform 9146"/>
          <p:cNvSpPr>
            <a:spLocks noEditPoints="1"/>
          </p:cNvSpPr>
          <p:nvPr/>
        </p:nvSpPr>
        <p:spPr bwMode="auto">
          <a:xfrm>
            <a:off x="60397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9" name="Freeform 9146"/>
          <p:cNvSpPr>
            <a:spLocks noEditPoints="1"/>
          </p:cNvSpPr>
          <p:nvPr/>
        </p:nvSpPr>
        <p:spPr bwMode="auto">
          <a:xfrm>
            <a:off x="7449487" y="73547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6A94B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grpSp>
        <p:nvGrpSpPr>
          <p:cNvPr id="11" name="组合 10"/>
          <p:cNvGrpSpPr/>
          <p:nvPr/>
        </p:nvGrpSpPr>
        <p:grpSpPr>
          <a:xfrm>
            <a:off x="6823075" y="1999720"/>
            <a:ext cx="4035425" cy="3852862"/>
            <a:chOff x="6670675" y="1785938"/>
            <a:chExt cx="4035425" cy="3852862"/>
          </a:xfrm>
        </p:grpSpPr>
        <p:sp>
          <p:nvSpPr>
            <p:cNvPr id="12" name="Freeform 5"/>
            <p:cNvSpPr/>
            <p:nvPr/>
          </p:nvSpPr>
          <p:spPr bwMode="auto">
            <a:xfrm>
              <a:off x="6670675" y="1785938"/>
              <a:ext cx="2690813" cy="2508250"/>
            </a:xfrm>
            <a:custGeom>
              <a:avLst/>
              <a:gdLst>
                <a:gd name="T0" fmla="*/ 5931 w 11863"/>
                <a:gd name="T1" fmla="*/ 5839 h 11062"/>
                <a:gd name="T2" fmla="*/ 5983 w 11863"/>
                <a:gd name="T3" fmla="*/ 5837 h 11062"/>
                <a:gd name="T4" fmla="*/ 6285 w 11863"/>
                <a:gd name="T5" fmla="*/ 5418 h 11062"/>
                <a:gd name="T6" fmla="*/ 6648 w 11863"/>
                <a:gd name="T7" fmla="*/ 5055 h 11062"/>
                <a:gd name="T8" fmla="*/ 7069 w 11863"/>
                <a:gd name="T9" fmla="*/ 4753 h 11062"/>
                <a:gd name="T10" fmla="*/ 7535 w 11863"/>
                <a:gd name="T11" fmla="*/ 4523 h 11062"/>
                <a:gd name="T12" fmla="*/ 8042 w 11863"/>
                <a:gd name="T13" fmla="*/ 4372 h 11062"/>
                <a:gd name="T14" fmla="*/ 8580 w 11863"/>
                <a:gd name="T15" fmla="*/ 4307 h 11062"/>
                <a:gd name="T16" fmla="*/ 9081 w 11863"/>
                <a:gd name="T17" fmla="*/ 4329 h 11062"/>
                <a:gd name="T18" fmla="*/ 9548 w 11863"/>
                <a:gd name="T19" fmla="*/ 4423 h 11062"/>
                <a:gd name="T20" fmla="*/ 9988 w 11863"/>
                <a:gd name="T21" fmla="*/ 4583 h 11062"/>
                <a:gd name="T22" fmla="*/ 10394 w 11863"/>
                <a:gd name="T23" fmla="*/ 4804 h 11062"/>
                <a:gd name="T24" fmla="*/ 10762 w 11863"/>
                <a:gd name="T25" fmla="*/ 5079 h 11062"/>
                <a:gd name="T26" fmla="*/ 11085 w 11863"/>
                <a:gd name="T27" fmla="*/ 5405 h 11062"/>
                <a:gd name="T28" fmla="*/ 11304 w 11863"/>
                <a:gd name="T29" fmla="*/ 5690 h 11062"/>
                <a:gd name="T30" fmla="*/ 11416 w 11863"/>
                <a:gd name="T31" fmla="*/ 5867 h 11062"/>
                <a:gd name="T32" fmla="*/ 11516 w 11863"/>
                <a:gd name="T33" fmla="*/ 6053 h 11062"/>
                <a:gd name="T34" fmla="*/ 11604 w 11863"/>
                <a:gd name="T35" fmla="*/ 6245 h 11062"/>
                <a:gd name="T36" fmla="*/ 11680 w 11863"/>
                <a:gd name="T37" fmla="*/ 6444 h 11062"/>
                <a:gd name="T38" fmla="*/ 11742 w 11863"/>
                <a:gd name="T39" fmla="*/ 6650 h 11062"/>
                <a:gd name="T40" fmla="*/ 11790 w 11863"/>
                <a:gd name="T41" fmla="*/ 6860 h 11062"/>
                <a:gd name="T42" fmla="*/ 11827 w 11863"/>
                <a:gd name="T43" fmla="*/ 6573 h 11062"/>
                <a:gd name="T44" fmla="*/ 11852 w 11863"/>
                <a:gd name="T45" fmla="*/ 6282 h 11062"/>
                <a:gd name="T46" fmla="*/ 11862 w 11863"/>
                <a:gd name="T47" fmla="*/ 5987 h 11062"/>
                <a:gd name="T48" fmla="*/ 11807 w 11863"/>
                <a:gd name="T49" fmla="*/ 5119 h 11062"/>
                <a:gd name="T50" fmla="*/ 11593 w 11863"/>
                <a:gd name="T51" fmla="*/ 4157 h 11062"/>
                <a:gd name="T52" fmla="*/ 11229 w 11863"/>
                <a:gd name="T53" fmla="*/ 3260 h 11062"/>
                <a:gd name="T54" fmla="*/ 10730 w 11863"/>
                <a:gd name="T55" fmla="*/ 2443 h 11062"/>
                <a:gd name="T56" fmla="*/ 10108 w 11863"/>
                <a:gd name="T57" fmla="*/ 1719 h 11062"/>
                <a:gd name="T58" fmla="*/ 9380 w 11863"/>
                <a:gd name="T59" fmla="*/ 1105 h 11062"/>
                <a:gd name="T60" fmla="*/ 8731 w 11863"/>
                <a:gd name="T61" fmla="*/ 701 h 11062"/>
                <a:gd name="T62" fmla="*/ 8305 w 11863"/>
                <a:gd name="T63" fmla="*/ 493 h 11062"/>
                <a:gd name="T64" fmla="*/ 7860 w 11863"/>
                <a:gd name="T65" fmla="*/ 320 h 11062"/>
                <a:gd name="T66" fmla="*/ 7399 w 11863"/>
                <a:gd name="T67" fmla="*/ 182 h 11062"/>
                <a:gd name="T68" fmla="*/ 6922 w 11863"/>
                <a:gd name="T69" fmla="*/ 82 h 11062"/>
                <a:gd name="T70" fmla="*/ 6433 w 11863"/>
                <a:gd name="T71" fmla="*/ 21 h 11062"/>
                <a:gd name="T72" fmla="*/ 5931 w 11863"/>
                <a:gd name="T73" fmla="*/ 0 h 11062"/>
                <a:gd name="T74" fmla="*/ 4450 w 11863"/>
                <a:gd name="T75" fmla="*/ 187 h 11062"/>
                <a:gd name="T76" fmla="*/ 3104 w 11863"/>
                <a:gd name="T77" fmla="*/ 716 h 11062"/>
                <a:gd name="T78" fmla="*/ 1944 w 11863"/>
                <a:gd name="T79" fmla="*/ 1540 h 11062"/>
                <a:gd name="T80" fmla="*/ 1013 w 11863"/>
                <a:gd name="T81" fmla="*/ 2614 h 11062"/>
                <a:gd name="T82" fmla="*/ 360 w 11863"/>
                <a:gd name="T83" fmla="*/ 3890 h 11062"/>
                <a:gd name="T84" fmla="*/ 31 w 11863"/>
                <a:gd name="T85" fmla="*/ 5321 h 11062"/>
                <a:gd name="T86" fmla="*/ 31 w 11863"/>
                <a:gd name="T87" fmla="*/ 6536 h 11062"/>
                <a:gd name="T88" fmla="*/ 215 w 11863"/>
                <a:gd name="T89" fmla="*/ 7511 h 11062"/>
                <a:gd name="T90" fmla="*/ 549 w 11863"/>
                <a:gd name="T91" fmla="*/ 8422 h 11062"/>
                <a:gd name="T92" fmla="*/ 1023 w 11863"/>
                <a:gd name="T93" fmla="*/ 9256 h 11062"/>
                <a:gd name="T94" fmla="*/ 1621 w 11863"/>
                <a:gd name="T95" fmla="*/ 9999 h 11062"/>
                <a:gd name="T96" fmla="*/ 2329 w 11863"/>
                <a:gd name="T97" fmla="*/ 10636 h 11062"/>
                <a:gd name="T98" fmla="*/ 2969 w 11863"/>
                <a:gd name="T99" fmla="*/ 10856 h 11062"/>
                <a:gd name="T100" fmla="*/ 3087 w 11863"/>
                <a:gd name="T101" fmla="*/ 9862 h 11062"/>
                <a:gd name="T102" fmla="*/ 3364 w 11863"/>
                <a:gd name="T103" fmla="*/ 8922 h 11062"/>
                <a:gd name="T104" fmla="*/ 3783 w 11863"/>
                <a:gd name="T105" fmla="*/ 8057 h 11062"/>
                <a:gd name="T106" fmla="*/ 4334 w 11863"/>
                <a:gd name="T107" fmla="*/ 7275 h 11062"/>
                <a:gd name="T108" fmla="*/ 4999 w 11863"/>
                <a:gd name="T109" fmla="*/ 6594 h 11062"/>
                <a:gd name="T110" fmla="*/ 5766 w 11863"/>
                <a:gd name="T111" fmla="*/ 6026 h 1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63" h="11062">
                  <a:moveTo>
                    <a:pt x="5931" y="5927"/>
                  </a:moveTo>
                  <a:lnTo>
                    <a:pt x="5931" y="5888"/>
                  </a:lnTo>
                  <a:lnTo>
                    <a:pt x="5931" y="5860"/>
                  </a:lnTo>
                  <a:lnTo>
                    <a:pt x="5931" y="5844"/>
                  </a:lnTo>
                  <a:lnTo>
                    <a:pt x="5931" y="5839"/>
                  </a:lnTo>
                  <a:lnTo>
                    <a:pt x="5931" y="5844"/>
                  </a:lnTo>
                  <a:lnTo>
                    <a:pt x="5931" y="5860"/>
                  </a:lnTo>
                  <a:lnTo>
                    <a:pt x="5931" y="5888"/>
                  </a:lnTo>
                  <a:lnTo>
                    <a:pt x="5931" y="5927"/>
                  </a:lnTo>
                  <a:lnTo>
                    <a:pt x="5983" y="5837"/>
                  </a:lnTo>
                  <a:lnTo>
                    <a:pt x="6038" y="5749"/>
                  </a:lnTo>
                  <a:lnTo>
                    <a:pt x="6096" y="5664"/>
                  </a:lnTo>
                  <a:lnTo>
                    <a:pt x="6156" y="5580"/>
                  </a:lnTo>
                  <a:lnTo>
                    <a:pt x="6219" y="5498"/>
                  </a:lnTo>
                  <a:lnTo>
                    <a:pt x="6285" y="5418"/>
                  </a:lnTo>
                  <a:lnTo>
                    <a:pt x="6352" y="5341"/>
                  </a:lnTo>
                  <a:lnTo>
                    <a:pt x="6423" y="5266"/>
                  </a:lnTo>
                  <a:lnTo>
                    <a:pt x="6496" y="5193"/>
                  </a:lnTo>
                  <a:lnTo>
                    <a:pt x="6572" y="5122"/>
                  </a:lnTo>
                  <a:lnTo>
                    <a:pt x="6648" y="5055"/>
                  </a:lnTo>
                  <a:lnTo>
                    <a:pt x="6728" y="4989"/>
                  </a:lnTo>
                  <a:lnTo>
                    <a:pt x="6811" y="4926"/>
                  </a:lnTo>
                  <a:lnTo>
                    <a:pt x="6894" y="4866"/>
                  </a:lnTo>
                  <a:lnTo>
                    <a:pt x="6980" y="4808"/>
                  </a:lnTo>
                  <a:lnTo>
                    <a:pt x="7069" y="4753"/>
                  </a:lnTo>
                  <a:lnTo>
                    <a:pt x="7158" y="4701"/>
                  </a:lnTo>
                  <a:lnTo>
                    <a:pt x="7250" y="4652"/>
                  </a:lnTo>
                  <a:lnTo>
                    <a:pt x="7343" y="4607"/>
                  </a:lnTo>
                  <a:lnTo>
                    <a:pt x="7438" y="4563"/>
                  </a:lnTo>
                  <a:lnTo>
                    <a:pt x="7535" y="4523"/>
                  </a:lnTo>
                  <a:lnTo>
                    <a:pt x="7634" y="4487"/>
                  </a:lnTo>
                  <a:lnTo>
                    <a:pt x="7734" y="4453"/>
                  </a:lnTo>
                  <a:lnTo>
                    <a:pt x="7835" y="4422"/>
                  </a:lnTo>
                  <a:lnTo>
                    <a:pt x="7937" y="4396"/>
                  </a:lnTo>
                  <a:lnTo>
                    <a:pt x="8042" y="4372"/>
                  </a:lnTo>
                  <a:lnTo>
                    <a:pt x="8147" y="4352"/>
                  </a:lnTo>
                  <a:lnTo>
                    <a:pt x="8253" y="4336"/>
                  </a:lnTo>
                  <a:lnTo>
                    <a:pt x="8361" y="4322"/>
                  </a:lnTo>
                  <a:lnTo>
                    <a:pt x="8470" y="4313"/>
                  </a:lnTo>
                  <a:lnTo>
                    <a:pt x="8580" y="4307"/>
                  </a:lnTo>
                  <a:lnTo>
                    <a:pt x="8690" y="4306"/>
                  </a:lnTo>
                  <a:lnTo>
                    <a:pt x="8789" y="4307"/>
                  </a:lnTo>
                  <a:lnTo>
                    <a:pt x="8887" y="4311"/>
                  </a:lnTo>
                  <a:lnTo>
                    <a:pt x="8985" y="4319"/>
                  </a:lnTo>
                  <a:lnTo>
                    <a:pt x="9081" y="4329"/>
                  </a:lnTo>
                  <a:lnTo>
                    <a:pt x="9176" y="4342"/>
                  </a:lnTo>
                  <a:lnTo>
                    <a:pt x="9271" y="4359"/>
                  </a:lnTo>
                  <a:lnTo>
                    <a:pt x="9364" y="4378"/>
                  </a:lnTo>
                  <a:lnTo>
                    <a:pt x="9456" y="4399"/>
                  </a:lnTo>
                  <a:lnTo>
                    <a:pt x="9548" y="4423"/>
                  </a:lnTo>
                  <a:lnTo>
                    <a:pt x="9639" y="4450"/>
                  </a:lnTo>
                  <a:lnTo>
                    <a:pt x="9728" y="4480"/>
                  </a:lnTo>
                  <a:lnTo>
                    <a:pt x="9816" y="4511"/>
                  </a:lnTo>
                  <a:lnTo>
                    <a:pt x="9902" y="4546"/>
                  </a:lnTo>
                  <a:lnTo>
                    <a:pt x="9988" y="4583"/>
                  </a:lnTo>
                  <a:lnTo>
                    <a:pt x="10071" y="4622"/>
                  </a:lnTo>
                  <a:lnTo>
                    <a:pt x="10155" y="4665"/>
                  </a:lnTo>
                  <a:lnTo>
                    <a:pt x="10236" y="4709"/>
                  </a:lnTo>
                  <a:lnTo>
                    <a:pt x="10316" y="4756"/>
                  </a:lnTo>
                  <a:lnTo>
                    <a:pt x="10394" y="4804"/>
                  </a:lnTo>
                  <a:lnTo>
                    <a:pt x="10471" y="4855"/>
                  </a:lnTo>
                  <a:lnTo>
                    <a:pt x="10546" y="4908"/>
                  </a:lnTo>
                  <a:lnTo>
                    <a:pt x="10620" y="4964"/>
                  </a:lnTo>
                  <a:lnTo>
                    <a:pt x="10692" y="5020"/>
                  </a:lnTo>
                  <a:lnTo>
                    <a:pt x="10762" y="5079"/>
                  </a:lnTo>
                  <a:lnTo>
                    <a:pt x="10830" y="5141"/>
                  </a:lnTo>
                  <a:lnTo>
                    <a:pt x="10897" y="5204"/>
                  </a:lnTo>
                  <a:lnTo>
                    <a:pt x="10961" y="5269"/>
                  </a:lnTo>
                  <a:lnTo>
                    <a:pt x="11024" y="5336"/>
                  </a:lnTo>
                  <a:lnTo>
                    <a:pt x="11085" y="5405"/>
                  </a:lnTo>
                  <a:lnTo>
                    <a:pt x="11143" y="5475"/>
                  </a:lnTo>
                  <a:lnTo>
                    <a:pt x="11200" y="5547"/>
                  </a:lnTo>
                  <a:lnTo>
                    <a:pt x="11256" y="5622"/>
                  </a:lnTo>
                  <a:lnTo>
                    <a:pt x="11279" y="5656"/>
                  </a:lnTo>
                  <a:lnTo>
                    <a:pt x="11304" y="5690"/>
                  </a:lnTo>
                  <a:lnTo>
                    <a:pt x="11327" y="5725"/>
                  </a:lnTo>
                  <a:lnTo>
                    <a:pt x="11349" y="5760"/>
                  </a:lnTo>
                  <a:lnTo>
                    <a:pt x="11373" y="5796"/>
                  </a:lnTo>
                  <a:lnTo>
                    <a:pt x="11394" y="5832"/>
                  </a:lnTo>
                  <a:lnTo>
                    <a:pt x="11416" y="5867"/>
                  </a:lnTo>
                  <a:lnTo>
                    <a:pt x="11437" y="5904"/>
                  </a:lnTo>
                  <a:lnTo>
                    <a:pt x="11457" y="5940"/>
                  </a:lnTo>
                  <a:lnTo>
                    <a:pt x="11477" y="5978"/>
                  </a:lnTo>
                  <a:lnTo>
                    <a:pt x="11497" y="6015"/>
                  </a:lnTo>
                  <a:lnTo>
                    <a:pt x="11516" y="6053"/>
                  </a:lnTo>
                  <a:lnTo>
                    <a:pt x="11535" y="6091"/>
                  </a:lnTo>
                  <a:lnTo>
                    <a:pt x="11553" y="6129"/>
                  </a:lnTo>
                  <a:lnTo>
                    <a:pt x="11571" y="6167"/>
                  </a:lnTo>
                  <a:lnTo>
                    <a:pt x="11587" y="6206"/>
                  </a:lnTo>
                  <a:lnTo>
                    <a:pt x="11604" y="6245"/>
                  </a:lnTo>
                  <a:lnTo>
                    <a:pt x="11621" y="6284"/>
                  </a:lnTo>
                  <a:lnTo>
                    <a:pt x="11636" y="6324"/>
                  </a:lnTo>
                  <a:lnTo>
                    <a:pt x="11651" y="6364"/>
                  </a:lnTo>
                  <a:lnTo>
                    <a:pt x="11665" y="6404"/>
                  </a:lnTo>
                  <a:lnTo>
                    <a:pt x="11680" y="6444"/>
                  </a:lnTo>
                  <a:lnTo>
                    <a:pt x="11693" y="6485"/>
                  </a:lnTo>
                  <a:lnTo>
                    <a:pt x="11706" y="6525"/>
                  </a:lnTo>
                  <a:lnTo>
                    <a:pt x="11718" y="6566"/>
                  </a:lnTo>
                  <a:lnTo>
                    <a:pt x="11730" y="6607"/>
                  </a:lnTo>
                  <a:lnTo>
                    <a:pt x="11742" y="6650"/>
                  </a:lnTo>
                  <a:lnTo>
                    <a:pt x="11752" y="6691"/>
                  </a:lnTo>
                  <a:lnTo>
                    <a:pt x="11763" y="6733"/>
                  </a:lnTo>
                  <a:lnTo>
                    <a:pt x="11772" y="6775"/>
                  </a:lnTo>
                  <a:lnTo>
                    <a:pt x="11781" y="6817"/>
                  </a:lnTo>
                  <a:lnTo>
                    <a:pt x="11790" y="6860"/>
                  </a:lnTo>
                  <a:lnTo>
                    <a:pt x="11799" y="6803"/>
                  </a:lnTo>
                  <a:lnTo>
                    <a:pt x="11806" y="6746"/>
                  </a:lnTo>
                  <a:lnTo>
                    <a:pt x="11814" y="6688"/>
                  </a:lnTo>
                  <a:lnTo>
                    <a:pt x="11821" y="6631"/>
                  </a:lnTo>
                  <a:lnTo>
                    <a:pt x="11827" y="6573"/>
                  </a:lnTo>
                  <a:lnTo>
                    <a:pt x="11834" y="6515"/>
                  </a:lnTo>
                  <a:lnTo>
                    <a:pt x="11840" y="6457"/>
                  </a:lnTo>
                  <a:lnTo>
                    <a:pt x="11844" y="6398"/>
                  </a:lnTo>
                  <a:lnTo>
                    <a:pt x="11849" y="6341"/>
                  </a:lnTo>
                  <a:lnTo>
                    <a:pt x="11852" y="6282"/>
                  </a:lnTo>
                  <a:lnTo>
                    <a:pt x="11855" y="6223"/>
                  </a:lnTo>
                  <a:lnTo>
                    <a:pt x="11857" y="6164"/>
                  </a:lnTo>
                  <a:lnTo>
                    <a:pt x="11860" y="6105"/>
                  </a:lnTo>
                  <a:lnTo>
                    <a:pt x="11862" y="6046"/>
                  </a:lnTo>
                  <a:lnTo>
                    <a:pt x="11862" y="5987"/>
                  </a:lnTo>
                  <a:lnTo>
                    <a:pt x="11863" y="5927"/>
                  </a:lnTo>
                  <a:lnTo>
                    <a:pt x="11860" y="5723"/>
                  </a:lnTo>
                  <a:lnTo>
                    <a:pt x="11849" y="5519"/>
                  </a:lnTo>
                  <a:lnTo>
                    <a:pt x="11832" y="5318"/>
                  </a:lnTo>
                  <a:lnTo>
                    <a:pt x="11807" y="5119"/>
                  </a:lnTo>
                  <a:lnTo>
                    <a:pt x="11777" y="4922"/>
                  </a:lnTo>
                  <a:lnTo>
                    <a:pt x="11741" y="4727"/>
                  </a:lnTo>
                  <a:lnTo>
                    <a:pt x="11697" y="4535"/>
                  </a:lnTo>
                  <a:lnTo>
                    <a:pt x="11648" y="4344"/>
                  </a:lnTo>
                  <a:lnTo>
                    <a:pt x="11593" y="4157"/>
                  </a:lnTo>
                  <a:lnTo>
                    <a:pt x="11532" y="3971"/>
                  </a:lnTo>
                  <a:lnTo>
                    <a:pt x="11465" y="3789"/>
                  </a:lnTo>
                  <a:lnTo>
                    <a:pt x="11391" y="3609"/>
                  </a:lnTo>
                  <a:lnTo>
                    <a:pt x="11314" y="3433"/>
                  </a:lnTo>
                  <a:lnTo>
                    <a:pt x="11229" y="3260"/>
                  </a:lnTo>
                  <a:lnTo>
                    <a:pt x="11139" y="3089"/>
                  </a:lnTo>
                  <a:lnTo>
                    <a:pt x="11045" y="2922"/>
                  </a:lnTo>
                  <a:lnTo>
                    <a:pt x="10944" y="2759"/>
                  </a:lnTo>
                  <a:lnTo>
                    <a:pt x="10840" y="2598"/>
                  </a:lnTo>
                  <a:lnTo>
                    <a:pt x="10730" y="2443"/>
                  </a:lnTo>
                  <a:lnTo>
                    <a:pt x="10614" y="2290"/>
                  </a:lnTo>
                  <a:lnTo>
                    <a:pt x="10495" y="2142"/>
                  </a:lnTo>
                  <a:lnTo>
                    <a:pt x="10371" y="1996"/>
                  </a:lnTo>
                  <a:lnTo>
                    <a:pt x="10242" y="1856"/>
                  </a:lnTo>
                  <a:lnTo>
                    <a:pt x="10108" y="1719"/>
                  </a:lnTo>
                  <a:lnTo>
                    <a:pt x="9970" y="1587"/>
                  </a:lnTo>
                  <a:lnTo>
                    <a:pt x="9829" y="1459"/>
                  </a:lnTo>
                  <a:lnTo>
                    <a:pt x="9683" y="1337"/>
                  </a:lnTo>
                  <a:lnTo>
                    <a:pt x="9533" y="1218"/>
                  </a:lnTo>
                  <a:lnTo>
                    <a:pt x="9380" y="1105"/>
                  </a:lnTo>
                  <a:lnTo>
                    <a:pt x="9223" y="996"/>
                  </a:lnTo>
                  <a:lnTo>
                    <a:pt x="9062" y="892"/>
                  </a:lnTo>
                  <a:lnTo>
                    <a:pt x="8897" y="794"/>
                  </a:lnTo>
                  <a:lnTo>
                    <a:pt x="8815" y="747"/>
                  </a:lnTo>
                  <a:lnTo>
                    <a:pt x="8731" y="701"/>
                  </a:lnTo>
                  <a:lnTo>
                    <a:pt x="8648" y="657"/>
                  </a:lnTo>
                  <a:lnTo>
                    <a:pt x="8563" y="615"/>
                  </a:lnTo>
                  <a:lnTo>
                    <a:pt x="8478" y="572"/>
                  </a:lnTo>
                  <a:lnTo>
                    <a:pt x="8392" y="532"/>
                  </a:lnTo>
                  <a:lnTo>
                    <a:pt x="8305" y="493"/>
                  </a:lnTo>
                  <a:lnTo>
                    <a:pt x="8217" y="457"/>
                  </a:lnTo>
                  <a:lnTo>
                    <a:pt x="8130" y="420"/>
                  </a:lnTo>
                  <a:lnTo>
                    <a:pt x="8041" y="386"/>
                  </a:lnTo>
                  <a:lnTo>
                    <a:pt x="7951" y="352"/>
                  </a:lnTo>
                  <a:lnTo>
                    <a:pt x="7860" y="320"/>
                  </a:lnTo>
                  <a:lnTo>
                    <a:pt x="7769" y="290"/>
                  </a:lnTo>
                  <a:lnTo>
                    <a:pt x="7677" y="261"/>
                  </a:lnTo>
                  <a:lnTo>
                    <a:pt x="7585" y="233"/>
                  </a:lnTo>
                  <a:lnTo>
                    <a:pt x="7492" y="208"/>
                  </a:lnTo>
                  <a:lnTo>
                    <a:pt x="7399" y="182"/>
                  </a:lnTo>
                  <a:lnTo>
                    <a:pt x="7304" y="160"/>
                  </a:lnTo>
                  <a:lnTo>
                    <a:pt x="7210" y="138"/>
                  </a:lnTo>
                  <a:lnTo>
                    <a:pt x="7114" y="118"/>
                  </a:lnTo>
                  <a:lnTo>
                    <a:pt x="7019" y="99"/>
                  </a:lnTo>
                  <a:lnTo>
                    <a:pt x="6922" y="82"/>
                  </a:lnTo>
                  <a:lnTo>
                    <a:pt x="6825" y="67"/>
                  </a:lnTo>
                  <a:lnTo>
                    <a:pt x="6727" y="53"/>
                  </a:lnTo>
                  <a:lnTo>
                    <a:pt x="6629" y="41"/>
                  </a:lnTo>
                  <a:lnTo>
                    <a:pt x="6532" y="30"/>
                  </a:lnTo>
                  <a:lnTo>
                    <a:pt x="6433" y="21"/>
                  </a:lnTo>
                  <a:lnTo>
                    <a:pt x="6334" y="13"/>
                  </a:lnTo>
                  <a:lnTo>
                    <a:pt x="6233" y="8"/>
                  </a:lnTo>
                  <a:lnTo>
                    <a:pt x="6133" y="3"/>
                  </a:lnTo>
                  <a:lnTo>
                    <a:pt x="6032" y="1"/>
                  </a:lnTo>
                  <a:lnTo>
                    <a:pt x="5931" y="0"/>
                  </a:lnTo>
                  <a:lnTo>
                    <a:pt x="5626" y="8"/>
                  </a:lnTo>
                  <a:lnTo>
                    <a:pt x="5325" y="31"/>
                  </a:lnTo>
                  <a:lnTo>
                    <a:pt x="5028" y="68"/>
                  </a:lnTo>
                  <a:lnTo>
                    <a:pt x="4737" y="120"/>
                  </a:lnTo>
                  <a:lnTo>
                    <a:pt x="4450" y="187"/>
                  </a:lnTo>
                  <a:lnTo>
                    <a:pt x="4168" y="267"/>
                  </a:lnTo>
                  <a:lnTo>
                    <a:pt x="3892" y="360"/>
                  </a:lnTo>
                  <a:lnTo>
                    <a:pt x="3623" y="466"/>
                  </a:lnTo>
                  <a:lnTo>
                    <a:pt x="3360" y="585"/>
                  </a:lnTo>
                  <a:lnTo>
                    <a:pt x="3104" y="716"/>
                  </a:lnTo>
                  <a:lnTo>
                    <a:pt x="2856" y="858"/>
                  </a:lnTo>
                  <a:lnTo>
                    <a:pt x="2616" y="1012"/>
                  </a:lnTo>
                  <a:lnTo>
                    <a:pt x="2383" y="1178"/>
                  </a:lnTo>
                  <a:lnTo>
                    <a:pt x="2159" y="1354"/>
                  </a:lnTo>
                  <a:lnTo>
                    <a:pt x="1944" y="1540"/>
                  </a:lnTo>
                  <a:lnTo>
                    <a:pt x="1737" y="1736"/>
                  </a:lnTo>
                  <a:lnTo>
                    <a:pt x="1541" y="1942"/>
                  </a:lnTo>
                  <a:lnTo>
                    <a:pt x="1355" y="2157"/>
                  </a:lnTo>
                  <a:lnTo>
                    <a:pt x="1179" y="2381"/>
                  </a:lnTo>
                  <a:lnTo>
                    <a:pt x="1013" y="2614"/>
                  </a:lnTo>
                  <a:lnTo>
                    <a:pt x="859" y="2854"/>
                  </a:lnTo>
                  <a:lnTo>
                    <a:pt x="716" y="3102"/>
                  </a:lnTo>
                  <a:lnTo>
                    <a:pt x="585" y="3358"/>
                  </a:lnTo>
                  <a:lnTo>
                    <a:pt x="466" y="3621"/>
                  </a:lnTo>
                  <a:lnTo>
                    <a:pt x="360" y="3890"/>
                  </a:lnTo>
                  <a:lnTo>
                    <a:pt x="267" y="4164"/>
                  </a:lnTo>
                  <a:lnTo>
                    <a:pt x="187" y="4447"/>
                  </a:lnTo>
                  <a:lnTo>
                    <a:pt x="120" y="4733"/>
                  </a:lnTo>
                  <a:lnTo>
                    <a:pt x="68" y="5025"/>
                  </a:lnTo>
                  <a:lnTo>
                    <a:pt x="31" y="5321"/>
                  </a:lnTo>
                  <a:lnTo>
                    <a:pt x="8" y="5623"/>
                  </a:lnTo>
                  <a:lnTo>
                    <a:pt x="0" y="5927"/>
                  </a:lnTo>
                  <a:lnTo>
                    <a:pt x="3" y="6133"/>
                  </a:lnTo>
                  <a:lnTo>
                    <a:pt x="13" y="6335"/>
                  </a:lnTo>
                  <a:lnTo>
                    <a:pt x="31" y="6536"/>
                  </a:lnTo>
                  <a:lnTo>
                    <a:pt x="54" y="6736"/>
                  </a:lnTo>
                  <a:lnTo>
                    <a:pt x="85" y="6933"/>
                  </a:lnTo>
                  <a:lnTo>
                    <a:pt x="121" y="7127"/>
                  </a:lnTo>
                  <a:lnTo>
                    <a:pt x="165" y="7321"/>
                  </a:lnTo>
                  <a:lnTo>
                    <a:pt x="215" y="7511"/>
                  </a:lnTo>
                  <a:lnTo>
                    <a:pt x="269" y="7699"/>
                  </a:lnTo>
                  <a:lnTo>
                    <a:pt x="330" y="7883"/>
                  </a:lnTo>
                  <a:lnTo>
                    <a:pt x="398" y="8067"/>
                  </a:lnTo>
                  <a:lnTo>
                    <a:pt x="470" y="8246"/>
                  </a:lnTo>
                  <a:lnTo>
                    <a:pt x="549" y="8422"/>
                  </a:lnTo>
                  <a:lnTo>
                    <a:pt x="634" y="8596"/>
                  </a:lnTo>
                  <a:lnTo>
                    <a:pt x="723" y="8766"/>
                  </a:lnTo>
                  <a:lnTo>
                    <a:pt x="819" y="8932"/>
                  </a:lnTo>
                  <a:lnTo>
                    <a:pt x="919" y="9096"/>
                  </a:lnTo>
                  <a:lnTo>
                    <a:pt x="1023" y="9256"/>
                  </a:lnTo>
                  <a:lnTo>
                    <a:pt x="1133" y="9413"/>
                  </a:lnTo>
                  <a:lnTo>
                    <a:pt x="1248" y="9565"/>
                  </a:lnTo>
                  <a:lnTo>
                    <a:pt x="1368" y="9714"/>
                  </a:lnTo>
                  <a:lnTo>
                    <a:pt x="1492" y="9858"/>
                  </a:lnTo>
                  <a:lnTo>
                    <a:pt x="1621" y="9999"/>
                  </a:lnTo>
                  <a:lnTo>
                    <a:pt x="1755" y="10135"/>
                  </a:lnTo>
                  <a:lnTo>
                    <a:pt x="1892" y="10267"/>
                  </a:lnTo>
                  <a:lnTo>
                    <a:pt x="2034" y="10395"/>
                  </a:lnTo>
                  <a:lnTo>
                    <a:pt x="2180" y="10518"/>
                  </a:lnTo>
                  <a:lnTo>
                    <a:pt x="2329" y="10636"/>
                  </a:lnTo>
                  <a:lnTo>
                    <a:pt x="2483" y="10751"/>
                  </a:lnTo>
                  <a:lnTo>
                    <a:pt x="2640" y="10860"/>
                  </a:lnTo>
                  <a:lnTo>
                    <a:pt x="2801" y="10963"/>
                  </a:lnTo>
                  <a:lnTo>
                    <a:pt x="2966" y="11062"/>
                  </a:lnTo>
                  <a:lnTo>
                    <a:pt x="2969" y="10856"/>
                  </a:lnTo>
                  <a:lnTo>
                    <a:pt x="2979" y="10654"/>
                  </a:lnTo>
                  <a:lnTo>
                    <a:pt x="2996" y="10453"/>
                  </a:lnTo>
                  <a:lnTo>
                    <a:pt x="3021" y="10253"/>
                  </a:lnTo>
                  <a:lnTo>
                    <a:pt x="3051" y="10056"/>
                  </a:lnTo>
                  <a:lnTo>
                    <a:pt x="3087" y="9862"/>
                  </a:lnTo>
                  <a:lnTo>
                    <a:pt x="3131" y="9668"/>
                  </a:lnTo>
                  <a:lnTo>
                    <a:pt x="3180" y="9478"/>
                  </a:lnTo>
                  <a:lnTo>
                    <a:pt x="3235" y="9290"/>
                  </a:lnTo>
                  <a:lnTo>
                    <a:pt x="3296" y="9106"/>
                  </a:lnTo>
                  <a:lnTo>
                    <a:pt x="3364" y="8922"/>
                  </a:lnTo>
                  <a:lnTo>
                    <a:pt x="3436" y="8743"/>
                  </a:lnTo>
                  <a:lnTo>
                    <a:pt x="3515" y="8567"/>
                  </a:lnTo>
                  <a:lnTo>
                    <a:pt x="3599" y="8393"/>
                  </a:lnTo>
                  <a:lnTo>
                    <a:pt x="3689" y="8223"/>
                  </a:lnTo>
                  <a:lnTo>
                    <a:pt x="3783" y="8057"/>
                  </a:lnTo>
                  <a:lnTo>
                    <a:pt x="3884" y="7893"/>
                  </a:lnTo>
                  <a:lnTo>
                    <a:pt x="3989" y="7733"/>
                  </a:lnTo>
                  <a:lnTo>
                    <a:pt x="4099" y="7576"/>
                  </a:lnTo>
                  <a:lnTo>
                    <a:pt x="4214" y="7424"/>
                  </a:lnTo>
                  <a:lnTo>
                    <a:pt x="4334" y="7275"/>
                  </a:lnTo>
                  <a:lnTo>
                    <a:pt x="4459" y="7131"/>
                  </a:lnTo>
                  <a:lnTo>
                    <a:pt x="4586" y="6990"/>
                  </a:lnTo>
                  <a:lnTo>
                    <a:pt x="4720" y="6854"/>
                  </a:lnTo>
                  <a:lnTo>
                    <a:pt x="4858" y="6722"/>
                  </a:lnTo>
                  <a:lnTo>
                    <a:pt x="4999" y="6594"/>
                  </a:lnTo>
                  <a:lnTo>
                    <a:pt x="5145" y="6471"/>
                  </a:lnTo>
                  <a:lnTo>
                    <a:pt x="5295" y="6353"/>
                  </a:lnTo>
                  <a:lnTo>
                    <a:pt x="5448" y="6238"/>
                  </a:lnTo>
                  <a:lnTo>
                    <a:pt x="5606" y="6129"/>
                  </a:lnTo>
                  <a:lnTo>
                    <a:pt x="5766" y="6026"/>
                  </a:lnTo>
                  <a:lnTo>
                    <a:pt x="5931" y="5927"/>
                  </a:lnTo>
                  <a:close/>
                </a:path>
              </a:pathLst>
            </a:custGeom>
            <a:blipFill>
              <a:blip r:embed="rId6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3" name="Freeform 6"/>
            <p:cNvSpPr/>
            <p:nvPr/>
          </p:nvSpPr>
          <p:spPr bwMode="auto">
            <a:xfrm>
              <a:off x="8524875" y="1785938"/>
              <a:ext cx="2181225" cy="2687637"/>
            </a:xfrm>
            <a:custGeom>
              <a:avLst/>
              <a:gdLst>
                <a:gd name="T0" fmla="*/ 7288 w 9617"/>
                <a:gd name="T1" fmla="*/ 10636 h 11854"/>
                <a:gd name="T2" fmla="*/ 7996 w 9617"/>
                <a:gd name="T3" fmla="*/ 9999 h 11854"/>
                <a:gd name="T4" fmla="*/ 8594 w 9617"/>
                <a:gd name="T5" fmla="*/ 9256 h 11854"/>
                <a:gd name="T6" fmla="*/ 9068 w 9617"/>
                <a:gd name="T7" fmla="*/ 8422 h 11854"/>
                <a:gd name="T8" fmla="*/ 9402 w 9617"/>
                <a:gd name="T9" fmla="*/ 7511 h 11854"/>
                <a:gd name="T10" fmla="*/ 9586 w 9617"/>
                <a:gd name="T11" fmla="*/ 6536 h 11854"/>
                <a:gd name="T12" fmla="*/ 9586 w 9617"/>
                <a:gd name="T13" fmla="*/ 5321 h 11854"/>
                <a:gd name="T14" fmla="*/ 9257 w 9617"/>
                <a:gd name="T15" fmla="*/ 3890 h 11854"/>
                <a:gd name="T16" fmla="*/ 8604 w 9617"/>
                <a:gd name="T17" fmla="*/ 2614 h 11854"/>
                <a:gd name="T18" fmla="*/ 7673 w 9617"/>
                <a:gd name="T19" fmla="*/ 1540 h 11854"/>
                <a:gd name="T20" fmla="*/ 6513 w 9617"/>
                <a:gd name="T21" fmla="*/ 716 h 11854"/>
                <a:gd name="T22" fmla="*/ 5167 w 9617"/>
                <a:gd name="T23" fmla="*/ 187 h 11854"/>
                <a:gd name="T24" fmla="*/ 3686 w 9617"/>
                <a:gd name="T25" fmla="*/ 0 h 11854"/>
                <a:gd name="T26" fmla="*/ 3184 w 9617"/>
                <a:gd name="T27" fmla="*/ 21 h 11854"/>
                <a:gd name="T28" fmla="*/ 2695 w 9617"/>
                <a:gd name="T29" fmla="*/ 82 h 11854"/>
                <a:gd name="T30" fmla="*/ 2218 w 9617"/>
                <a:gd name="T31" fmla="*/ 182 h 11854"/>
                <a:gd name="T32" fmla="*/ 1757 w 9617"/>
                <a:gd name="T33" fmla="*/ 320 h 11854"/>
                <a:gd name="T34" fmla="*/ 1312 w 9617"/>
                <a:gd name="T35" fmla="*/ 493 h 11854"/>
                <a:gd name="T36" fmla="*/ 886 w 9617"/>
                <a:gd name="T37" fmla="*/ 701 h 11854"/>
                <a:gd name="T38" fmla="*/ 1203 w 9617"/>
                <a:gd name="T39" fmla="*/ 1105 h 11854"/>
                <a:gd name="T40" fmla="*/ 1931 w 9617"/>
                <a:gd name="T41" fmla="*/ 1719 h 11854"/>
                <a:gd name="T42" fmla="*/ 2553 w 9617"/>
                <a:gd name="T43" fmla="*/ 2443 h 11854"/>
                <a:gd name="T44" fmla="*/ 3052 w 9617"/>
                <a:gd name="T45" fmla="*/ 3260 h 11854"/>
                <a:gd name="T46" fmla="*/ 3416 w 9617"/>
                <a:gd name="T47" fmla="*/ 4157 h 11854"/>
                <a:gd name="T48" fmla="*/ 3630 w 9617"/>
                <a:gd name="T49" fmla="*/ 5119 h 11854"/>
                <a:gd name="T50" fmla="*/ 3685 w 9617"/>
                <a:gd name="T51" fmla="*/ 5987 h 11854"/>
                <a:gd name="T52" fmla="*/ 3675 w 9617"/>
                <a:gd name="T53" fmla="*/ 6282 h 11854"/>
                <a:gd name="T54" fmla="*/ 3650 w 9617"/>
                <a:gd name="T55" fmla="*/ 6573 h 11854"/>
                <a:gd name="T56" fmla="*/ 3613 w 9617"/>
                <a:gd name="T57" fmla="*/ 6860 h 11854"/>
                <a:gd name="T58" fmla="*/ 3662 w 9617"/>
                <a:gd name="T59" fmla="*/ 7231 h 11854"/>
                <a:gd name="T60" fmla="*/ 3659 w 9617"/>
                <a:gd name="T61" fmla="*/ 7709 h 11854"/>
                <a:gd name="T62" fmla="*/ 3554 w 9617"/>
                <a:gd name="T63" fmla="*/ 8309 h 11854"/>
                <a:gd name="T64" fmla="*/ 3340 w 9617"/>
                <a:gd name="T65" fmla="*/ 8863 h 11854"/>
                <a:gd name="T66" fmla="*/ 3030 w 9617"/>
                <a:gd name="T67" fmla="*/ 9363 h 11854"/>
                <a:gd name="T68" fmla="*/ 2636 w 9617"/>
                <a:gd name="T69" fmla="*/ 9794 h 11854"/>
                <a:gd name="T70" fmla="*/ 2168 w 9617"/>
                <a:gd name="T71" fmla="*/ 10145 h 11854"/>
                <a:gd name="T72" fmla="*/ 1639 w 9617"/>
                <a:gd name="T73" fmla="*/ 10406 h 11854"/>
                <a:gd name="T74" fmla="*/ 1303 w 9617"/>
                <a:gd name="T75" fmla="*/ 10514 h 11854"/>
                <a:gd name="T76" fmla="*/ 951 w 9617"/>
                <a:gd name="T77" fmla="*/ 10583 h 11854"/>
                <a:gd name="T78" fmla="*/ 588 w 9617"/>
                <a:gd name="T79" fmla="*/ 10612 h 11854"/>
                <a:gd name="T80" fmla="*/ 254 w 9617"/>
                <a:gd name="T81" fmla="*/ 10603 h 11854"/>
                <a:gd name="T82" fmla="*/ 86 w 9617"/>
                <a:gd name="T83" fmla="*/ 10638 h 11854"/>
                <a:gd name="T84" fmla="*/ 533 w 9617"/>
                <a:gd name="T85" fmla="*/ 10948 h 11854"/>
                <a:gd name="T86" fmla="*/ 969 w 9617"/>
                <a:gd name="T87" fmla="*/ 11197 h 11854"/>
                <a:gd name="T88" fmla="*/ 1400 w 9617"/>
                <a:gd name="T89" fmla="*/ 11399 h 11854"/>
                <a:gd name="T90" fmla="*/ 1848 w 9617"/>
                <a:gd name="T91" fmla="*/ 11564 h 11854"/>
                <a:gd name="T92" fmla="*/ 2313 w 9617"/>
                <a:gd name="T93" fmla="*/ 11695 h 11854"/>
                <a:gd name="T94" fmla="*/ 2792 w 9617"/>
                <a:gd name="T95" fmla="*/ 11788 h 11854"/>
                <a:gd name="T96" fmla="*/ 3283 w 9617"/>
                <a:gd name="T97" fmla="*/ 11841 h 11854"/>
                <a:gd name="T98" fmla="*/ 3787 w 9617"/>
                <a:gd name="T99" fmla="*/ 11854 h 11854"/>
                <a:gd name="T100" fmla="*/ 4285 w 9617"/>
                <a:gd name="T101" fmla="*/ 11825 h 11854"/>
                <a:gd name="T102" fmla="*/ 4773 w 9617"/>
                <a:gd name="T103" fmla="*/ 11755 h 11854"/>
                <a:gd name="T104" fmla="*/ 5246 w 9617"/>
                <a:gd name="T105" fmla="*/ 11648 h 11854"/>
                <a:gd name="T106" fmla="*/ 5705 w 9617"/>
                <a:gd name="T107" fmla="*/ 11502 h 11854"/>
                <a:gd name="T108" fmla="*/ 6146 w 9617"/>
                <a:gd name="T109" fmla="*/ 11322 h 11854"/>
                <a:gd name="T110" fmla="*/ 6569 w 9617"/>
                <a:gd name="T111" fmla="*/ 11109 h 11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17" h="11854">
                  <a:moveTo>
                    <a:pt x="6651" y="11062"/>
                  </a:moveTo>
                  <a:lnTo>
                    <a:pt x="6816" y="10963"/>
                  </a:lnTo>
                  <a:lnTo>
                    <a:pt x="6977" y="10860"/>
                  </a:lnTo>
                  <a:lnTo>
                    <a:pt x="7134" y="10751"/>
                  </a:lnTo>
                  <a:lnTo>
                    <a:pt x="7288" y="10636"/>
                  </a:lnTo>
                  <a:lnTo>
                    <a:pt x="7437" y="10518"/>
                  </a:lnTo>
                  <a:lnTo>
                    <a:pt x="7583" y="10395"/>
                  </a:lnTo>
                  <a:lnTo>
                    <a:pt x="7725" y="10267"/>
                  </a:lnTo>
                  <a:lnTo>
                    <a:pt x="7862" y="10135"/>
                  </a:lnTo>
                  <a:lnTo>
                    <a:pt x="7996" y="9999"/>
                  </a:lnTo>
                  <a:lnTo>
                    <a:pt x="8125" y="9858"/>
                  </a:lnTo>
                  <a:lnTo>
                    <a:pt x="8249" y="9714"/>
                  </a:lnTo>
                  <a:lnTo>
                    <a:pt x="8369" y="9565"/>
                  </a:lnTo>
                  <a:lnTo>
                    <a:pt x="8484" y="9413"/>
                  </a:lnTo>
                  <a:lnTo>
                    <a:pt x="8594" y="9256"/>
                  </a:lnTo>
                  <a:lnTo>
                    <a:pt x="8698" y="9096"/>
                  </a:lnTo>
                  <a:lnTo>
                    <a:pt x="8798" y="8932"/>
                  </a:lnTo>
                  <a:lnTo>
                    <a:pt x="8894" y="8766"/>
                  </a:lnTo>
                  <a:lnTo>
                    <a:pt x="8983" y="8596"/>
                  </a:lnTo>
                  <a:lnTo>
                    <a:pt x="9068" y="8422"/>
                  </a:lnTo>
                  <a:lnTo>
                    <a:pt x="9147" y="8246"/>
                  </a:lnTo>
                  <a:lnTo>
                    <a:pt x="9219" y="8067"/>
                  </a:lnTo>
                  <a:lnTo>
                    <a:pt x="9287" y="7883"/>
                  </a:lnTo>
                  <a:lnTo>
                    <a:pt x="9348" y="7699"/>
                  </a:lnTo>
                  <a:lnTo>
                    <a:pt x="9402" y="7511"/>
                  </a:lnTo>
                  <a:lnTo>
                    <a:pt x="9452" y="7321"/>
                  </a:lnTo>
                  <a:lnTo>
                    <a:pt x="9496" y="7127"/>
                  </a:lnTo>
                  <a:lnTo>
                    <a:pt x="9532" y="6933"/>
                  </a:lnTo>
                  <a:lnTo>
                    <a:pt x="9563" y="6736"/>
                  </a:lnTo>
                  <a:lnTo>
                    <a:pt x="9586" y="6536"/>
                  </a:lnTo>
                  <a:lnTo>
                    <a:pt x="9604" y="6335"/>
                  </a:lnTo>
                  <a:lnTo>
                    <a:pt x="9614" y="6133"/>
                  </a:lnTo>
                  <a:lnTo>
                    <a:pt x="9617" y="5927"/>
                  </a:lnTo>
                  <a:lnTo>
                    <a:pt x="9609" y="5623"/>
                  </a:lnTo>
                  <a:lnTo>
                    <a:pt x="9586" y="5321"/>
                  </a:lnTo>
                  <a:lnTo>
                    <a:pt x="9549" y="5025"/>
                  </a:lnTo>
                  <a:lnTo>
                    <a:pt x="9497" y="4733"/>
                  </a:lnTo>
                  <a:lnTo>
                    <a:pt x="9430" y="4447"/>
                  </a:lnTo>
                  <a:lnTo>
                    <a:pt x="9350" y="4164"/>
                  </a:lnTo>
                  <a:lnTo>
                    <a:pt x="9257" y="3890"/>
                  </a:lnTo>
                  <a:lnTo>
                    <a:pt x="9151" y="3621"/>
                  </a:lnTo>
                  <a:lnTo>
                    <a:pt x="9032" y="3358"/>
                  </a:lnTo>
                  <a:lnTo>
                    <a:pt x="8901" y="3102"/>
                  </a:lnTo>
                  <a:lnTo>
                    <a:pt x="8758" y="2854"/>
                  </a:lnTo>
                  <a:lnTo>
                    <a:pt x="8604" y="2614"/>
                  </a:lnTo>
                  <a:lnTo>
                    <a:pt x="8438" y="2381"/>
                  </a:lnTo>
                  <a:lnTo>
                    <a:pt x="8262" y="2157"/>
                  </a:lnTo>
                  <a:lnTo>
                    <a:pt x="8076" y="1942"/>
                  </a:lnTo>
                  <a:lnTo>
                    <a:pt x="7880" y="1736"/>
                  </a:lnTo>
                  <a:lnTo>
                    <a:pt x="7673" y="1540"/>
                  </a:lnTo>
                  <a:lnTo>
                    <a:pt x="7458" y="1354"/>
                  </a:lnTo>
                  <a:lnTo>
                    <a:pt x="7234" y="1178"/>
                  </a:lnTo>
                  <a:lnTo>
                    <a:pt x="7001" y="1012"/>
                  </a:lnTo>
                  <a:lnTo>
                    <a:pt x="6761" y="858"/>
                  </a:lnTo>
                  <a:lnTo>
                    <a:pt x="6513" y="716"/>
                  </a:lnTo>
                  <a:lnTo>
                    <a:pt x="6257" y="585"/>
                  </a:lnTo>
                  <a:lnTo>
                    <a:pt x="5994" y="466"/>
                  </a:lnTo>
                  <a:lnTo>
                    <a:pt x="5725" y="360"/>
                  </a:lnTo>
                  <a:lnTo>
                    <a:pt x="5449" y="267"/>
                  </a:lnTo>
                  <a:lnTo>
                    <a:pt x="5167" y="187"/>
                  </a:lnTo>
                  <a:lnTo>
                    <a:pt x="4880" y="120"/>
                  </a:lnTo>
                  <a:lnTo>
                    <a:pt x="4589" y="68"/>
                  </a:lnTo>
                  <a:lnTo>
                    <a:pt x="4292" y="31"/>
                  </a:lnTo>
                  <a:lnTo>
                    <a:pt x="3991" y="8"/>
                  </a:lnTo>
                  <a:lnTo>
                    <a:pt x="3686" y="0"/>
                  </a:lnTo>
                  <a:lnTo>
                    <a:pt x="3585" y="1"/>
                  </a:lnTo>
                  <a:lnTo>
                    <a:pt x="3484" y="3"/>
                  </a:lnTo>
                  <a:lnTo>
                    <a:pt x="3384" y="8"/>
                  </a:lnTo>
                  <a:lnTo>
                    <a:pt x="3283" y="13"/>
                  </a:lnTo>
                  <a:lnTo>
                    <a:pt x="3184" y="21"/>
                  </a:lnTo>
                  <a:lnTo>
                    <a:pt x="3085" y="30"/>
                  </a:lnTo>
                  <a:lnTo>
                    <a:pt x="2988" y="41"/>
                  </a:lnTo>
                  <a:lnTo>
                    <a:pt x="2890" y="53"/>
                  </a:lnTo>
                  <a:lnTo>
                    <a:pt x="2792" y="67"/>
                  </a:lnTo>
                  <a:lnTo>
                    <a:pt x="2695" y="82"/>
                  </a:lnTo>
                  <a:lnTo>
                    <a:pt x="2598" y="99"/>
                  </a:lnTo>
                  <a:lnTo>
                    <a:pt x="2503" y="118"/>
                  </a:lnTo>
                  <a:lnTo>
                    <a:pt x="2407" y="138"/>
                  </a:lnTo>
                  <a:lnTo>
                    <a:pt x="2313" y="160"/>
                  </a:lnTo>
                  <a:lnTo>
                    <a:pt x="2218" y="182"/>
                  </a:lnTo>
                  <a:lnTo>
                    <a:pt x="2125" y="208"/>
                  </a:lnTo>
                  <a:lnTo>
                    <a:pt x="2032" y="233"/>
                  </a:lnTo>
                  <a:lnTo>
                    <a:pt x="1940" y="261"/>
                  </a:lnTo>
                  <a:lnTo>
                    <a:pt x="1848" y="290"/>
                  </a:lnTo>
                  <a:lnTo>
                    <a:pt x="1757" y="320"/>
                  </a:lnTo>
                  <a:lnTo>
                    <a:pt x="1666" y="352"/>
                  </a:lnTo>
                  <a:lnTo>
                    <a:pt x="1576" y="386"/>
                  </a:lnTo>
                  <a:lnTo>
                    <a:pt x="1487" y="420"/>
                  </a:lnTo>
                  <a:lnTo>
                    <a:pt x="1400" y="457"/>
                  </a:lnTo>
                  <a:lnTo>
                    <a:pt x="1312" y="493"/>
                  </a:lnTo>
                  <a:lnTo>
                    <a:pt x="1225" y="532"/>
                  </a:lnTo>
                  <a:lnTo>
                    <a:pt x="1139" y="572"/>
                  </a:lnTo>
                  <a:lnTo>
                    <a:pt x="1054" y="615"/>
                  </a:lnTo>
                  <a:lnTo>
                    <a:pt x="969" y="657"/>
                  </a:lnTo>
                  <a:lnTo>
                    <a:pt x="886" y="701"/>
                  </a:lnTo>
                  <a:lnTo>
                    <a:pt x="802" y="747"/>
                  </a:lnTo>
                  <a:lnTo>
                    <a:pt x="720" y="794"/>
                  </a:lnTo>
                  <a:lnTo>
                    <a:pt x="885" y="892"/>
                  </a:lnTo>
                  <a:lnTo>
                    <a:pt x="1046" y="996"/>
                  </a:lnTo>
                  <a:lnTo>
                    <a:pt x="1203" y="1105"/>
                  </a:lnTo>
                  <a:lnTo>
                    <a:pt x="1356" y="1218"/>
                  </a:lnTo>
                  <a:lnTo>
                    <a:pt x="1506" y="1337"/>
                  </a:lnTo>
                  <a:lnTo>
                    <a:pt x="1652" y="1459"/>
                  </a:lnTo>
                  <a:lnTo>
                    <a:pt x="1793" y="1587"/>
                  </a:lnTo>
                  <a:lnTo>
                    <a:pt x="1931" y="1719"/>
                  </a:lnTo>
                  <a:lnTo>
                    <a:pt x="2065" y="1856"/>
                  </a:lnTo>
                  <a:lnTo>
                    <a:pt x="2194" y="1996"/>
                  </a:lnTo>
                  <a:lnTo>
                    <a:pt x="2318" y="2142"/>
                  </a:lnTo>
                  <a:lnTo>
                    <a:pt x="2437" y="2290"/>
                  </a:lnTo>
                  <a:lnTo>
                    <a:pt x="2553" y="2443"/>
                  </a:lnTo>
                  <a:lnTo>
                    <a:pt x="2663" y="2598"/>
                  </a:lnTo>
                  <a:lnTo>
                    <a:pt x="2767" y="2759"/>
                  </a:lnTo>
                  <a:lnTo>
                    <a:pt x="2868" y="2922"/>
                  </a:lnTo>
                  <a:lnTo>
                    <a:pt x="2962" y="3089"/>
                  </a:lnTo>
                  <a:lnTo>
                    <a:pt x="3052" y="3260"/>
                  </a:lnTo>
                  <a:lnTo>
                    <a:pt x="3137" y="3433"/>
                  </a:lnTo>
                  <a:lnTo>
                    <a:pt x="3214" y="3609"/>
                  </a:lnTo>
                  <a:lnTo>
                    <a:pt x="3288" y="3789"/>
                  </a:lnTo>
                  <a:lnTo>
                    <a:pt x="3355" y="3971"/>
                  </a:lnTo>
                  <a:lnTo>
                    <a:pt x="3416" y="4157"/>
                  </a:lnTo>
                  <a:lnTo>
                    <a:pt x="3471" y="4344"/>
                  </a:lnTo>
                  <a:lnTo>
                    <a:pt x="3520" y="4535"/>
                  </a:lnTo>
                  <a:lnTo>
                    <a:pt x="3564" y="4727"/>
                  </a:lnTo>
                  <a:lnTo>
                    <a:pt x="3600" y="4922"/>
                  </a:lnTo>
                  <a:lnTo>
                    <a:pt x="3630" y="5119"/>
                  </a:lnTo>
                  <a:lnTo>
                    <a:pt x="3655" y="5318"/>
                  </a:lnTo>
                  <a:lnTo>
                    <a:pt x="3672" y="5519"/>
                  </a:lnTo>
                  <a:lnTo>
                    <a:pt x="3683" y="5723"/>
                  </a:lnTo>
                  <a:lnTo>
                    <a:pt x="3686" y="5927"/>
                  </a:lnTo>
                  <a:lnTo>
                    <a:pt x="3685" y="5987"/>
                  </a:lnTo>
                  <a:lnTo>
                    <a:pt x="3685" y="6046"/>
                  </a:lnTo>
                  <a:lnTo>
                    <a:pt x="3683" y="6105"/>
                  </a:lnTo>
                  <a:lnTo>
                    <a:pt x="3680" y="6164"/>
                  </a:lnTo>
                  <a:lnTo>
                    <a:pt x="3678" y="6223"/>
                  </a:lnTo>
                  <a:lnTo>
                    <a:pt x="3675" y="6282"/>
                  </a:lnTo>
                  <a:lnTo>
                    <a:pt x="3672" y="6341"/>
                  </a:lnTo>
                  <a:lnTo>
                    <a:pt x="3667" y="6398"/>
                  </a:lnTo>
                  <a:lnTo>
                    <a:pt x="3663" y="6457"/>
                  </a:lnTo>
                  <a:lnTo>
                    <a:pt x="3657" y="6515"/>
                  </a:lnTo>
                  <a:lnTo>
                    <a:pt x="3650" y="6573"/>
                  </a:lnTo>
                  <a:lnTo>
                    <a:pt x="3644" y="6631"/>
                  </a:lnTo>
                  <a:lnTo>
                    <a:pt x="3637" y="6688"/>
                  </a:lnTo>
                  <a:lnTo>
                    <a:pt x="3629" y="6746"/>
                  </a:lnTo>
                  <a:lnTo>
                    <a:pt x="3622" y="6803"/>
                  </a:lnTo>
                  <a:lnTo>
                    <a:pt x="3613" y="6860"/>
                  </a:lnTo>
                  <a:lnTo>
                    <a:pt x="3626" y="6933"/>
                  </a:lnTo>
                  <a:lnTo>
                    <a:pt x="3637" y="7006"/>
                  </a:lnTo>
                  <a:lnTo>
                    <a:pt x="3647" y="7081"/>
                  </a:lnTo>
                  <a:lnTo>
                    <a:pt x="3655" y="7155"/>
                  </a:lnTo>
                  <a:lnTo>
                    <a:pt x="3662" y="7231"/>
                  </a:lnTo>
                  <a:lnTo>
                    <a:pt x="3666" y="7306"/>
                  </a:lnTo>
                  <a:lnTo>
                    <a:pt x="3668" y="7383"/>
                  </a:lnTo>
                  <a:lnTo>
                    <a:pt x="3669" y="7459"/>
                  </a:lnTo>
                  <a:lnTo>
                    <a:pt x="3667" y="7584"/>
                  </a:lnTo>
                  <a:lnTo>
                    <a:pt x="3659" y="7709"/>
                  </a:lnTo>
                  <a:lnTo>
                    <a:pt x="3647" y="7832"/>
                  </a:lnTo>
                  <a:lnTo>
                    <a:pt x="3630" y="7953"/>
                  </a:lnTo>
                  <a:lnTo>
                    <a:pt x="3609" y="8073"/>
                  </a:lnTo>
                  <a:lnTo>
                    <a:pt x="3584" y="8192"/>
                  </a:lnTo>
                  <a:lnTo>
                    <a:pt x="3554" y="8309"/>
                  </a:lnTo>
                  <a:lnTo>
                    <a:pt x="3519" y="8423"/>
                  </a:lnTo>
                  <a:lnTo>
                    <a:pt x="3480" y="8537"/>
                  </a:lnTo>
                  <a:lnTo>
                    <a:pt x="3438" y="8648"/>
                  </a:lnTo>
                  <a:lnTo>
                    <a:pt x="3391" y="8757"/>
                  </a:lnTo>
                  <a:lnTo>
                    <a:pt x="3340" y="8863"/>
                  </a:lnTo>
                  <a:lnTo>
                    <a:pt x="3286" y="8968"/>
                  </a:lnTo>
                  <a:lnTo>
                    <a:pt x="3227" y="9070"/>
                  </a:lnTo>
                  <a:lnTo>
                    <a:pt x="3164" y="9170"/>
                  </a:lnTo>
                  <a:lnTo>
                    <a:pt x="3099" y="9268"/>
                  </a:lnTo>
                  <a:lnTo>
                    <a:pt x="3030" y="9363"/>
                  </a:lnTo>
                  <a:lnTo>
                    <a:pt x="2958" y="9455"/>
                  </a:lnTo>
                  <a:lnTo>
                    <a:pt x="2882" y="9544"/>
                  </a:lnTo>
                  <a:lnTo>
                    <a:pt x="2803" y="9629"/>
                  </a:lnTo>
                  <a:lnTo>
                    <a:pt x="2721" y="9713"/>
                  </a:lnTo>
                  <a:lnTo>
                    <a:pt x="2636" y="9794"/>
                  </a:lnTo>
                  <a:lnTo>
                    <a:pt x="2548" y="9870"/>
                  </a:lnTo>
                  <a:lnTo>
                    <a:pt x="2457" y="9944"/>
                  </a:lnTo>
                  <a:lnTo>
                    <a:pt x="2364" y="10015"/>
                  </a:lnTo>
                  <a:lnTo>
                    <a:pt x="2267" y="10082"/>
                  </a:lnTo>
                  <a:lnTo>
                    <a:pt x="2168" y="10145"/>
                  </a:lnTo>
                  <a:lnTo>
                    <a:pt x="2067" y="10205"/>
                  </a:lnTo>
                  <a:lnTo>
                    <a:pt x="1963" y="10262"/>
                  </a:lnTo>
                  <a:lnTo>
                    <a:pt x="1858" y="10314"/>
                  </a:lnTo>
                  <a:lnTo>
                    <a:pt x="1749" y="10362"/>
                  </a:lnTo>
                  <a:lnTo>
                    <a:pt x="1639" y="10406"/>
                  </a:lnTo>
                  <a:lnTo>
                    <a:pt x="1573" y="10431"/>
                  </a:lnTo>
                  <a:lnTo>
                    <a:pt x="1506" y="10454"/>
                  </a:lnTo>
                  <a:lnTo>
                    <a:pt x="1440" y="10475"/>
                  </a:lnTo>
                  <a:lnTo>
                    <a:pt x="1372" y="10495"/>
                  </a:lnTo>
                  <a:lnTo>
                    <a:pt x="1303" y="10514"/>
                  </a:lnTo>
                  <a:lnTo>
                    <a:pt x="1234" y="10531"/>
                  </a:lnTo>
                  <a:lnTo>
                    <a:pt x="1164" y="10546"/>
                  </a:lnTo>
                  <a:lnTo>
                    <a:pt x="1094" y="10559"/>
                  </a:lnTo>
                  <a:lnTo>
                    <a:pt x="1022" y="10572"/>
                  </a:lnTo>
                  <a:lnTo>
                    <a:pt x="951" y="10583"/>
                  </a:lnTo>
                  <a:lnTo>
                    <a:pt x="880" y="10592"/>
                  </a:lnTo>
                  <a:lnTo>
                    <a:pt x="808" y="10600"/>
                  </a:lnTo>
                  <a:lnTo>
                    <a:pt x="734" y="10605"/>
                  </a:lnTo>
                  <a:lnTo>
                    <a:pt x="661" y="10610"/>
                  </a:lnTo>
                  <a:lnTo>
                    <a:pt x="588" y="10612"/>
                  </a:lnTo>
                  <a:lnTo>
                    <a:pt x="513" y="10613"/>
                  </a:lnTo>
                  <a:lnTo>
                    <a:pt x="449" y="10613"/>
                  </a:lnTo>
                  <a:lnTo>
                    <a:pt x="383" y="10611"/>
                  </a:lnTo>
                  <a:lnTo>
                    <a:pt x="319" y="10607"/>
                  </a:lnTo>
                  <a:lnTo>
                    <a:pt x="254" y="10603"/>
                  </a:lnTo>
                  <a:lnTo>
                    <a:pt x="190" y="10596"/>
                  </a:lnTo>
                  <a:lnTo>
                    <a:pt x="126" y="10590"/>
                  </a:lnTo>
                  <a:lnTo>
                    <a:pt x="63" y="10581"/>
                  </a:lnTo>
                  <a:lnTo>
                    <a:pt x="0" y="10572"/>
                  </a:lnTo>
                  <a:lnTo>
                    <a:pt x="86" y="10638"/>
                  </a:lnTo>
                  <a:lnTo>
                    <a:pt x="173" y="10704"/>
                  </a:lnTo>
                  <a:lnTo>
                    <a:pt x="261" y="10767"/>
                  </a:lnTo>
                  <a:lnTo>
                    <a:pt x="351" y="10830"/>
                  </a:lnTo>
                  <a:lnTo>
                    <a:pt x="441" y="10890"/>
                  </a:lnTo>
                  <a:lnTo>
                    <a:pt x="533" y="10948"/>
                  </a:lnTo>
                  <a:lnTo>
                    <a:pt x="625" y="11006"/>
                  </a:lnTo>
                  <a:lnTo>
                    <a:pt x="720" y="11062"/>
                  </a:lnTo>
                  <a:lnTo>
                    <a:pt x="802" y="11109"/>
                  </a:lnTo>
                  <a:lnTo>
                    <a:pt x="886" y="11154"/>
                  </a:lnTo>
                  <a:lnTo>
                    <a:pt x="969" y="11197"/>
                  </a:lnTo>
                  <a:lnTo>
                    <a:pt x="1054" y="11241"/>
                  </a:lnTo>
                  <a:lnTo>
                    <a:pt x="1139" y="11282"/>
                  </a:lnTo>
                  <a:lnTo>
                    <a:pt x="1225" y="11322"/>
                  </a:lnTo>
                  <a:lnTo>
                    <a:pt x="1312" y="11361"/>
                  </a:lnTo>
                  <a:lnTo>
                    <a:pt x="1400" y="11399"/>
                  </a:lnTo>
                  <a:lnTo>
                    <a:pt x="1487" y="11434"/>
                  </a:lnTo>
                  <a:lnTo>
                    <a:pt x="1576" y="11469"/>
                  </a:lnTo>
                  <a:lnTo>
                    <a:pt x="1666" y="11502"/>
                  </a:lnTo>
                  <a:lnTo>
                    <a:pt x="1757" y="11534"/>
                  </a:lnTo>
                  <a:lnTo>
                    <a:pt x="1848" y="11564"/>
                  </a:lnTo>
                  <a:lnTo>
                    <a:pt x="1940" y="11594"/>
                  </a:lnTo>
                  <a:lnTo>
                    <a:pt x="2032" y="11621"/>
                  </a:lnTo>
                  <a:lnTo>
                    <a:pt x="2125" y="11648"/>
                  </a:lnTo>
                  <a:lnTo>
                    <a:pt x="2218" y="11672"/>
                  </a:lnTo>
                  <a:lnTo>
                    <a:pt x="2313" y="11695"/>
                  </a:lnTo>
                  <a:lnTo>
                    <a:pt x="2407" y="11716"/>
                  </a:lnTo>
                  <a:lnTo>
                    <a:pt x="2503" y="11736"/>
                  </a:lnTo>
                  <a:lnTo>
                    <a:pt x="2598" y="11755"/>
                  </a:lnTo>
                  <a:lnTo>
                    <a:pt x="2695" y="11772"/>
                  </a:lnTo>
                  <a:lnTo>
                    <a:pt x="2792" y="11788"/>
                  </a:lnTo>
                  <a:lnTo>
                    <a:pt x="2890" y="11802"/>
                  </a:lnTo>
                  <a:lnTo>
                    <a:pt x="2988" y="11814"/>
                  </a:lnTo>
                  <a:lnTo>
                    <a:pt x="3085" y="11825"/>
                  </a:lnTo>
                  <a:lnTo>
                    <a:pt x="3184" y="11834"/>
                  </a:lnTo>
                  <a:lnTo>
                    <a:pt x="3283" y="11841"/>
                  </a:lnTo>
                  <a:lnTo>
                    <a:pt x="3384" y="11848"/>
                  </a:lnTo>
                  <a:lnTo>
                    <a:pt x="3484" y="11851"/>
                  </a:lnTo>
                  <a:lnTo>
                    <a:pt x="3585" y="11854"/>
                  </a:lnTo>
                  <a:lnTo>
                    <a:pt x="3686" y="11854"/>
                  </a:lnTo>
                  <a:lnTo>
                    <a:pt x="3787" y="11854"/>
                  </a:lnTo>
                  <a:lnTo>
                    <a:pt x="3887" y="11851"/>
                  </a:lnTo>
                  <a:lnTo>
                    <a:pt x="3987" y="11848"/>
                  </a:lnTo>
                  <a:lnTo>
                    <a:pt x="4088" y="11841"/>
                  </a:lnTo>
                  <a:lnTo>
                    <a:pt x="4186" y="11834"/>
                  </a:lnTo>
                  <a:lnTo>
                    <a:pt x="4285" y="11825"/>
                  </a:lnTo>
                  <a:lnTo>
                    <a:pt x="4384" y="11814"/>
                  </a:lnTo>
                  <a:lnTo>
                    <a:pt x="4482" y="11802"/>
                  </a:lnTo>
                  <a:lnTo>
                    <a:pt x="4579" y="11788"/>
                  </a:lnTo>
                  <a:lnTo>
                    <a:pt x="4677" y="11772"/>
                  </a:lnTo>
                  <a:lnTo>
                    <a:pt x="4773" y="11755"/>
                  </a:lnTo>
                  <a:lnTo>
                    <a:pt x="4868" y="11736"/>
                  </a:lnTo>
                  <a:lnTo>
                    <a:pt x="4964" y="11716"/>
                  </a:lnTo>
                  <a:lnTo>
                    <a:pt x="5058" y="11695"/>
                  </a:lnTo>
                  <a:lnTo>
                    <a:pt x="5153" y="11672"/>
                  </a:lnTo>
                  <a:lnTo>
                    <a:pt x="5246" y="11648"/>
                  </a:lnTo>
                  <a:lnTo>
                    <a:pt x="5340" y="11621"/>
                  </a:lnTo>
                  <a:lnTo>
                    <a:pt x="5432" y="11594"/>
                  </a:lnTo>
                  <a:lnTo>
                    <a:pt x="5523" y="11564"/>
                  </a:lnTo>
                  <a:lnTo>
                    <a:pt x="5614" y="11534"/>
                  </a:lnTo>
                  <a:lnTo>
                    <a:pt x="5705" y="11502"/>
                  </a:lnTo>
                  <a:lnTo>
                    <a:pt x="5795" y="11469"/>
                  </a:lnTo>
                  <a:lnTo>
                    <a:pt x="5884" y="11434"/>
                  </a:lnTo>
                  <a:lnTo>
                    <a:pt x="5971" y="11399"/>
                  </a:lnTo>
                  <a:lnTo>
                    <a:pt x="6059" y="11361"/>
                  </a:lnTo>
                  <a:lnTo>
                    <a:pt x="6146" y="11322"/>
                  </a:lnTo>
                  <a:lnTo>
                    <a:pt x="6233" y="11282"/>
                  </a:lnTo>
                  <a:lnTo>
                    <a:pt x="6317" y="11241"/>
                  </a:lnTo>
                  <a:lnTo>
                    <a:pt x="6402" y="11197"/>
                  </a:lnTo>
                  <a:lnTo>
                    <a:pt x="6486" y="11154"/>
                  </a:lnTo>
                  <a:lnTo>
                    <a:pt x="6569" y="11109"/>
                  </a:lnTo>
                  <a:lnTo>
                    <a:pt x="6651" y="11062"/>
                  </a:lnTo>
                  <a:close/>
                </a:path>
              </a:pathLst>
            </a:custGeom>
            <a:blipFill>
              <a:blip r:embed="rId7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4" name="Freeform 7"/>
            <p:cNvSpPr/>
            <p:nvPr/>
          </p:nvSpPr>
          <p:spPr bwMode="auto">
            <a:xfrm>
              <a:off x="7343775" y="3130550"/>
              <a:ext cx="2689225" cy="2508250"/>
            </a:xfrm>
            <a:custGeom>
              <a:avLst/>
              <a:gdLst>
                <a:gd name="T0" fmla="*/ 5652 w 11862"/>
                <a:gd name="T1" fmla="*/ 4963 h 11062"/>
                <a:gd name="T2" fmla="*/ 5297 w 11862"/>
                <a:gd name="T3" fmla="*/ 4711 h 11062"/>
                <a:gd name="T4" fmla="*/ 4800 w 11862"/>
                <a:gd name="T5" fmla="*/ 4548 h 11062"/>
                <a:gd name="T6" fmla="*/ 4287 w 11862"/>
                <a:gd name="T7" fmla="*/ 4340 h 11062"/>
                <a:gd name="T8" fmla="*/ 3824 w 11862"/>
                <a:gd name="T9" fmla="*/ 4050 h 11062"/>
                <a:gd name="T10" fmla="*/ 3419 w 11862"/>
                <a:gd name="T11" fmla="*/ 3686 h 11062"/>
                <a:gd name="T12" fmla="*/ 3082 w 11862"/>
                <a:gd name="T13" fmla="*/ 3257 h 11062"/>
                <a:gd name="T14" fmla="*/ 2823 w 11862"/>
                <a:gd name="T15" fmla="*/ 2773 h 11062"/>
                <a:gd name="T16" fmla="*/ 2649 w 11862"/>
                <a:gd name="T17" fmla="*/ 2244 h 11062"/>
                <a:gd name="T18" fmla="*/ 2572 w 11862"/>
                <a:gd name="T19" fmla="*/ 1678 h 11062"/>
                <a:gd name="T20" fmla="*/ 2572 w 11862"/>
                <a:gd name="T21" fmla="*/ 1377 h 11062"/>
                <a:gd name="T22" fmla="*/ 2589 w 11862"/>
                <a:gd name="T23" fmla="*/ 1173 h 11062"/>
                <a:gd name="T24" fmla="*/ 2618 w 11862"/>
                <a:gd name="T25" fmla="*/ 973 h 11062"/>
                <a:gd name="T26" fmla="*/ 2660 w 11862"/>
                <a:gd name="T27" fmla="*/ 776 h 11062"/>
                <a:gd name="T28" fmla="*/ 2714 w 11862"/>
                <a:gd name="T29" fmla="*/ 585 h 11062"/>
                <a:gd name="T30" fmla="*/ 2779 w 11862"/>
                <a:gd name="T31" fmla="*/ 399 h 11062"/>
                <a:gd name="T32" fmla="*/ 2855 w 11862"/>
                <a:gd name="T33" fmla="*/ 218 h 11062"/>
                <a:gd name="T34" fmla="*/ 2942 w 11862"/>
                <a:gd name="T35" fmla="*/ 43 h 11062"/>
                <a:gd name="T36" fmla="*/ 2482 w 11862"/>
                <a:gd name="T37" fmla="*/ 311 h 11062"/>
                <a:gd name="T38" fmla="*/ 1892 w 11862"/>
                <a:gd name="T39" fmla="*/ 795 h 11062"/>
                <a:gd name="T40" fmla="*/ 1368 w 11862"/>
                <a:gd name="T41" fmla="*/ 1348 h 11062"/>
                <a:gd name="T42" fmla="*/ 918 w 11862"/>
                <a:gd name="T43" fmla="*/ 1966 h 11062"/>
                <a:gd name="T44" fmla="*/ 549 w 11862"/>
                <a:gd name="T45" fmla="*/ 2640 h 11062"/>
                <a:gd name="T46" fmla="*/ 269 w 11862"/>
                <a:gd name="T47" fmla="*/ 3363 h 11062"/>
                <a:gd name="T48" fmla="*/ 85 w 11862"/>
                <a:gd name="T49" fmla="*/ 4129 h 11062"/>
                <a:gd name="T50" fmla="*/ 3 w 11862"/>
                <a:gd name="T51" fmla="*/ 4929 h 11062"/>
                <a:gd name="T52" fmla="*/ 68 w 11862"/>
                <a:gd name="T53" fmla="*/ 6037 h 11062"/>
                <a:gd name="T54" fmla="*/ 359 w 11862"/>
                <a:gd name="T55" fmla="*/ 7172 h 11062"/>
                <a:gd name="T56" fmla="*/ 859 w 11862"/>
                <a:gd name="T57" fmla="*/ 8208 h 11062"/>
                <a:gd name="T58" fmla="*/ 1540 w 11862"/>
                <a:gd name="T59" fmla="*/ 9120 h 11062"/>
                <a:gd name="T60" fmla="*/ 2382 w 11862"/>
                <a:gd name="T61" fmla="*/ 9884 h 11062"/>
                <a:gd name="T62" fmla="*/ 3360 w 11862"/>
                <a:gd name="T63" fmla="*/ 10477 h 11062"/>
                <a:gd name="T64" fmla="*/ 4449 w 11862"/>
                <a:gd name="T65" fmla="*/ 10875 h 11062"/>
                <a:gd name="T66" fmla="*/ 5626 w 11862"/>
                <a:gd name="T67" fmla="*/ 11054 h 11062"/>
                <a:gd name="T68" fmla="*/ 6834 w 11862"/>
                <a:gd name="T69" fmla="*/ 10994 h 11062"/>
                <a:gd name="T70" fmla="*/ 7971 w 11862"/>
                <a:gd name="T71" fmla="*/ 10702 h 11062"/>
                <a:gd name="T72" fmla="*/ 9006 w 11862"/>
                <a:gd name="T73" fmla="*/ 10204 h 11062"/>
                <a:gd name="T74" fmla="*/ 9919 w 11862"/>
                <a:gd name="T75" fmla="*/ 9522 h 11062"/>
                <a:gd name="T76" fmla="*/ 10684 w 11862"/>
                <a:gd name="T77" fmla="*/ 8681 h 11062"/>
                <a:gd name="T78" fmla="*/ 11277 w 11862"/>
                <a:gd name="T79" fmla="*/ 7704 h 11062"/>
                <a:gd name="T80" fmla="*/ 11675 w 11862"/>
                <a:gd name="T81" fmla="*/ 6615 h 11062"/>
                <a:gd name="T82" fmla="*/ 11854 w 11862"/>
                <a:gd name="T83" fmla="*/ 5439 h 11062"/>
                <a:gd name="T84" fmla="*/ 11613 w 11862"/>
                <a:gd name="T85" fmla="*/ 5270 h 11062"/>
                <a:gd name="T86" fmla="*/ 11270 w 11862"/>
                <a:gd name="T87" fmla="*/ 5434 h 11062"/>
                <a:gd name="T88" fmla="*/ 10916 w 11862"/>
                <a:gd name="T89" fmla="*/ 5575 h 11062"/>
                <a:gd name="T90" fmla="*/ 10551 w 11862"/>
                <a:gd name="T91" fmla="*/ 5694 h 11062"/>
                <a:gd name="T92" fmla="*/ 10175 w 11862"/>
                <a:gd name="T93" fmla="*/ 5789 h 11062"/>
                <a:gd name="T94" fmla="*/ 9790 w 11862"/>
                <a:gd name="T95" fmla="*/ 5861 h 11062"/>
                <a:gd name="T96" fmla="*/ 9397 w 11862"/>
                <a:gd name="T97" fmla="*/ 5907 h 11062"/>
                <a:gd name="T98" fmla="*/ 8998 w 11862"/>
                <a:gd name="T99" fmla="*/ 5927 h 11062"/>
                <a:gd name="T100" fmla="*/ 8595 w 11862"/>
                <a:gd name="T101" fmla="*/ 5921 h 11062"/>
                <a:gd name="T102" fmla="*/ 8199 w 11862"/>
                <a:gd name="T103" fmla="*/ 5887 h 11062"/>
                <a:gd name="T104" fmla="*/ 7809 w 11862"/>
                <a:gd name="T105" fmla="*/ 5828 h 11062"/>
                <a:gd name="T106" fmla="*/ 7429 w 11862"/>
                <a:gd name="T107" fmla="*/ 5745 h 11062"/>
                <a:gd name="T108" fmla="*/ 7059 w 11862"/>
                <a:gd name="T109" fmla="*/ 5637 h 11062"/>
                <a:gd name="T110" fmla="*/ 6698 w 11862"/>
                <a:gd name="T111" fmla="*/ 5507 h 11062"/>
                <a:gd name="T112" fmla="*/ 6350 w 11862"/>
                <a:gd name="T113" fmla="*/ 5355 h 11062"/>
                <a:gd name="T114" fmla="*/ 6013 w 11862"/>
                <a:gd name="T115" fmla="*/ 5182 h 1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862" h="11062">
                  <a:moveTo>
                    <a:pt x="5931" y="5135"/>
                  </a:moveTo>
                  <a:lnTo>
                    <a:pt x="5836" y="5079"/>
                  </a:lnTo>
                  <a:lnTo>
                    <a:pt x="5744" y="5021"/>
                  </a:lnTo>
                  <a:lnTo>
                    <a:pt x="5652" y="4963"/>
                  </a:lnTo>
                  <a:lnTo>
                    <a:pt x="5562" y="4903"/>
                  </a:lnTo>
                  <a:lnTo>
                    <a:pt x="5472" y="4840"/>
                  </a:lnTo>
                  <a:lnTo>
                    <a:pt x="5384" y="4777"/>
                  </a:lnTo>
                  <a:lnTo>
                    <a:pt x="5297" y="4711"/>
                  </a:lnTo>
                  <a:lnTo>
                    <a:pt x="5211" y="4645"/>
                  </a:lnTo>
                  <a:lnTo>
                    <a:pt x="5071" y="4618"/>
                  </a:lnTo>
                  <a:lnTo>
                    <a:pt x="4935" y="4586"/>
                  </a:lnTo>
                  <a:lnTo>
                    <a:pt x="4800" y="4548"/>
                  </a:lnTo>
                  <a:lnTo>
                    <a:pt x="4668" y="4505"/>
                  </a:lnTo>
                  <a:lnTo>
                    <a:pt x="4538" y="4456"/>
                  </a:lnTo>
                  <a:lnTo>
                    <a:pt x="4411" y="4400"/>
                  </a:lnTo>
                  <a:lnTo>
                    <a:pt x="4287" y="4340"/>
                  </a:lnTo>
                  <a:lnTo>
                    <a:pt x="4166" y="4275"/>
                  </a:lnTo>
                  <a:lnTo>
                    <a:pt x="4048" y="4205"/>
                  </a:lnTo>
                  <a:lnTo>
                    <a:pt x="3934" y="4129"/>
                  </a:lnTo>
                  <a:lnTo>
                    <a:pt x="3824" y="4050"/>
                  </a:lnTo>
                  <a:lnTo>
                    <a:pt x="3717" y="3965"/>
                  </a:lnTo>
                  <a:lnTo>
                    <a:pt x="3613" y="3876"/>
                  </a:lnTo>
                  <a:lnTo>
                    <a:pt x="3514" y="3782"/>
                  </a:lnTo>
                  <a:lnTo>
                    <a:pt x="3419" y="3686"/>
                  </a:lnTo>
                  <a:lnTo>
                    <a:pt x="3328" y="3584"/>
                  </a:lnTo>
                  <a:lnTo>
                    <a:pt x="3242" y="3479"/>
                  </a:lnTo>
                  <a:lnTo>
                    <a:pt x="3160" y="3370"/>
                  </a:lnTo>
                  <a:lnTo>
                    <a:pt x="3082" y="3257"/>
                  </a:lnTo>
                  <a:lnTo>
                    <a:pt x="3009" y="3141"/>
                  </a:lnTo>
                  <a:lnTo>
                    <a:pt x="2942" y="3021"/>
                  </a:lnTo>
                  <a:lnTo>
                    <a:pt x="2879" y="2899"/>
                  </a:lnTo>
                  <a:lnTo>
                    <a:pt x="2823" y="2773"/>
                  </a:lnTo>
                  <a:lnTo>
                    <a:pt x="2770" y="2645"/>
                  </a:lnTo>
                  <a:lnTo>
                    <a:pt x="2725" y="2514"/>
                  </a:lnTo>
                  <a:lnTo>
                    <a:pt x="2684" y="2380"/>
                  </a:lnTo>
                  <a:lnTo>
                    <a:pt x="2649" y="2244"/>
                  </a:lnTo>
                  <a:lnTo>
                    <a:pt x="2620" y="2105"/>
                  </a:lnTo>
                  <a:lnTo>
                    <a:pt x="2598" y="1965"/>
                  </a:lnTo>
                  <a:lnTo>
                    <a:pt x="2582" y="1823"/>
                  </a:lnTo>
                  <a:lnTo>
                    <a:pt x="2572" y="1678"/>
                  </a:lnTo>
                  <a:lnTo>
                    <a:pt x="2569" y="1532"/>
                  </a:lnTo>
                  <a:lnTo>
                    <a:pt x="2569" y="1481"/>
                  </a:lnTo>
                  <a:lnTo>
                    <a:pt x="2570" y="1428"/>
                  </a:lnTo>
                  <a:lnTo>
                    <a:pt x="2572" y="1377"/>
                  </a:lnTo>
                  <a:lnTo>
                    <a:pt x="2576" y="1325"/>
                  </a:lnTo>
                  <a:lnTo>
                    <a:pt x="2579" y="1274"/>
                  </a:lnTo>
                  <a:lnTo>
                    <a:pt x="2584" y="1224"/>
                  </a:lnTo>
                  <a:lnTo>
                    <a:pt x="2589" y="1173"/>
                  </a:lnTo>
                  <a:lnTo>
                    <a:pt x="2595" y="1123"/>
                  </a:lnTo>
                  <a:lnTo>
                    <a:pt x="2602" y="1072"/>
                  </a:lnTo>
                  <a:lnTo>
                    <a:pt x="2610" y="1022"/>
                  </a:lnTo>
                  <a:lnTo>
                    <a:pt x="2618" y="973"/>
                  </a:lnTo>
                  <a:lnTo>
                    <a:pt x="2628" y="923"/>
                  </a:lnTo>
                  <a:lnTo>
                    <a:pt x="2638" y="874"/>
                  </a:lnTo>
                  <a:lnTo>
                    <a:pt x="2648" y="825"/>
                  </a:lnTo>
                  <a:lnTo>
                    <a:pt x="2660" y="776"/>
                  </a:lnTo>
                  <a:lnTo>
                    <a:pt x="2672" y="728"/>
                  </a:lnTo>
                  <a:lnTo>
                    <a:pt x="2685" y="680"/>
                  </a:lnTo>
                  <a:lnTo>
                    <a:pt x="2699" y="633"/>
                  </a:lnTo>
                  <a:lnTo>
                    <a:pt x="2714" y="585"/>
                  </a:lnTo>
                  <a:lnTo>
                    <a:pt x="2729" y="538"/>
                  </a:lnTo>
                  <a:lnTo>
                    <a:pt x="2745" y="491"/>
                  </a:lnTo>
                  <a:lnTo>
                    <a:pt x="2761" y="445"/>
                  </a:lnTo>
                  <a:lnTo>
                    <a:pt x="2779" y="399"/>
                  </a:lnTo>
                  <a:lnTo>
                    <a:pt x="2797" y="352"/>
                  </a:lnTo>
                  <a:lnTo>
                    <a:pt x="2816" y="308"/>
                  </a:lnTo>
                  <a:lnTo>
                    <a:pt x="2835" y="262"/>
                  </a:lnTo>
                  <a:lnTo>
                    <a:pt x="2855" y="218"/>
                  </a:lnTo>
                  <a:lnTo>
                    <a:pt x="2876" y="174"/>
                  </a:lnTo>
                  <a:lnTo>
                    <a:pt x="2897" y="130"/>
                  </a:lnTo>
                  <a:lnTo>
                    <a:pt x="2919" y="86"/>
                  </a:lnTo>
                  <a:lnTo>
                    <a:pt x="2942" y="43"/>
                  </a:lnTo>
                  <a:lnTo>
                    <a:pt x="2965" y="0"/>
                  </a:lnTo>
                  <a:lnTo>
                    <a:pt x="2800" y="99"/>
                  </a:lnTo>
                  <a:lnTo>
                    <a:pt x="2640" y="202"/>
                  </a:lnTo>
                  <a:lnTo>
                    <a:pt x="2482" y="311"/>
                  </a:lnTo>
                  <a:lnTo>
                    <a:pt x="2329" y="426"/>
                  </a:lnTo>
                  <a:lnTo>
                    <a:pt x="2179" y="544"/>
                  </a:lnTo>
                  <a:lnTo>
                    <a:pt x="2033" y="667"/>
                  </a:lnTo>
                  <a:lnTo>
                    <a:pt x="1892" y="795"/>
                  </a:lnTo>
                  <a:lnTo>
                    <a:pt x="1754" y="927"/>
                  </a:lnTo>
                  <a:lnTo>
                    <a:pt x="1620" y="1063"/>
                  </a:lnTo>
                  <a:lnTo>
                    <a:pt x="1493" y="1204"/>
                  </a:lnTo>
                  <a:lnTo>
                    <a:pt x="1368" y="1348"/>
                  </a:lnTo>
                  <a:lnTo>
                    <a:pt x="1248" y="1497"/>
                  </a:lnTo>
                  <a:lnTo>
                    <a:pt x="1133" y="1649"/>
                  </a:lnTo>
                  <a:lnTo>
                    <a:pt x="1023" y="1806"/>
                  </a:lnTo>
                  <a:lnTo>
                    <a:pt x="918" y="1966"/>
                  </a:lnTo>
                  <a:lnTo>
                    <a:pt x="817" y="2130"/>
                  </a:lnTo>
                  <a:lnTo>
                    <a:pt x="723" y="2296"/>
                  </a:lnTo>
                  <a:lnTo>
                    <a:pt x="633" y="2466"/>
                  </a:lnTo>
                  <a:lnTo>
                    <a:pt x="549" y="2640"/>
                  </a:lnTo>
                  <a:lnTo>
                    <a:pt x="470" y="2816"/>
                  </a:lnTo>
                  <a:lnTo>
                    <a:pt x="398" y="2995"/>
                  </a:lnTo>
                  <a:lnTo>
                    <a:pt x="330" y="3179"/>
                  </a:lnTo>
                  <a:lnTo>
                    <a:pt x="269" y="3363"/>
                  </a:lnTo>
                  <a:lnTo>
                    <a:pt x="214" y="3551"/>
                  </a:lnTo>
                  <a:lnTo>
                    <a:pt x="165" y="3741"/>
                  </a:lnTo>
                  <a:lnTo>
                    <a:pt x="121" y="3935"/>
                  </a:lnTo>
                  <a:lnTo>
                    <a:pt x="85" y="4129"/>
                  </a:lnTo>
                  <a:lnTo>
                    <a:pt x="55" y="4326"/>
                  </a:lnTo>
                  <a:lnTo>
                    <a:pt x="30" y="4526"/>
                  </a:lnTo>
                  <a:lnTo>
                    <a:pt x="13" y="4727"/>
                  </a:lnTo>
                  <a:lnTo>
                    <a:pt x="3" y="4929"/>
                  </a:lnTo>
                  <a:lnTo>
                    <a:pt x="0" y="5135"/>
                  </a:lnTo>
                  <a:lnTo>
                    <a:pt x="8" y="5439"/>
                  </a:lnTo>
                  <a:lnTo>
                    <a:pt x="30" y="5741"/>
                  </a:lnTo>
                  <a:lnTo>
                    <a:pt x="68" y="6037"/>
                  </a:lnTo>
                  <a:lnTo>
                    <a:pt x="120" y="6329"/>
                  </a:lnTo>
                  <a:lnTo>
                    <a:pt x="187" y="6615"/>
                  </a:lnTo>
                  <a:lnTo>
                    <a:pt x="266" y="6898"/>
                  </a:lnTo>
                  <a:lnTo>
                    <a:pt x="359" y="7172"/>
                  </a:lnTo>
                  <a:lnTo>
                    <a:pt x="466" y="7441"/>
                  </a:lnTo>
                  <a:lnTo>
                    <a:pt x="585" y="7704"/>
                  </a:lnTo>
                  <a:lnTo>
                    <a:pt x="715" y="7960"/>
                  </a:lnTo>
                  <a:lnTo>
                    <a:pt x="859" y="8208"/>
                  </a:lnTo>
                  <a:lnTo>
                    <a:pt x="1013" y="8448"/>
                  </a:lnTo>
                  <a:lnTo>
                    <a:pt x="1178" y="8681"/>
                  </a:lnTo>
                  <a:lnTo>
                    <a:pt x="1355" y="8905"/>
                  </a:lnTo>
                  <a:lnTo>
                    <a:pt x="1540" y="9120"/>
                  </a:lnTo>
                  <a:lnTo>
                    <a:pt x="1737" y="9326"/>
                  </a:lnTo>
                  <a:lnTo>
                    <a:pt x="1943" y="9522"/>
                  </a:lnTo>
                  <a:lnTo>
                    <a:pt x="2159" y="9708"/>
                  </a:lnTo>
                  <a:lnTo>
                    <a:pt x="2382" y="9884"/>
                  </a:lnTo>
                  <a:lnTo>
                    <a:pt x="2615" y="10050"/>
                  </a:lnTo>
                  <a:lnTo>
                    <a:pt x="2856" y="10204"/>
                  </a:lnTo>
                  <a:lnTo>
                    <a:pt x="3104" y="10346"/>
                  </a:lnTo>
                  <a:lnTo>
                    <a:pt x="3360" y="10477"/>
                  </a:lnTo>
                  <a:lnTo>
                    <a:pt x="3622" y="10596"/>
                  </a:lnTo>
                  <a:lnTo>
                    <a:pt x="3891" y="10702"/>
                  </a:lnTo>
                  <a:lnTo>
                    <a:pt x="4167" y="10795"/>
                  </a:lnTo>
                  <a:lnTo>
                    <a:pt x="4449" y="10875"/>
                  </a:lnTo>
                  <a:lnTo>
                    <a:pt x="4735" y="10942"/>
                  </a:lnTo>
                  <a:lnTo>
                    <a:pt x="5028" y="10994"/>
                  </a:lnTo>
                  <a:lnTo>
                    <a:pt x="5325" y="11031"/>
                  </a:lnTo>
                  <a:lnTo>
                    <a:pt x="5626" y="11054"/>
                  </a:lnTo>
                  <a:lnTo>
                    <a:pt x="5931" y="11062"/>
                  </a:lnTo>
                  <a:lnTo>
                    <a:pt x="6236" y="11054"/>
                  </a:lnTo>
                  <a:lnTo>
                    <a:pt x="6537" y="11031"/>
                  </a:lnTo>
                  <a:lnTo>
                    <a:pt x="6834" y="10994"/>
                  </a:lnTo>
                  <a:lnTo>
                    <a:pt x="7127" y="10942"/>
                  </a:lnTo>
                  <a:lnTo>
                    <a:pt x="7413" y="10875"/>
                  </a:lnTo>
                  <a:lnTo>
                    <a:pt x="7695" y="10795"/>
                  </a:lnTo>
                  <a:lnTo>
                    <a:pt x="7971" y="10702"/>
                  </a:lnTo>
                  <a:lnTo>
                    <a:pt x="8240" y="10596"/>
                  </a:lnTo>
                  <a:lnTo>
                    <a:pt x="8502" y="10477"/>
                  </a:lnTo>
                  <a:lnTo>
                    <a:pt x="8758" y="10346"/>
                  </a:lnTo>
                  <a:lnTo>
                    <a:pt x="9006" y="10204"/>
                  </a:lnTo>
                  <a:lnTo>
                    <a:pt x="9247" y="10050"/>
                  </a:lnTo>
                  <a:lnTo>
                    <a:pt x="9480" y="9884"/>
                  </a:lnTo>
                  <a:lnTo>
                    <a:pt x="9703" y="9708"/>
                  </a:lnTo>
                  <a:lnTo>
                    <a:pt x="9919" y="9522"/>
                  </a:lnTo>
                  <a:lnTo>
                    <a:pt x="10125" y="9326"/>
                  </a:lnTo>
                  <a:lnTo>
                    <a:pt x="10322" y="9120"/>
                  </a:lnTo>
                  <a:lnTo>
                    <a:pt x="10507" y="8905"/>
                  </a:lnTo>
                  <a:lnTo>
                    <a:pt x="10684" y="8681"/>
                  </a:lnTo>
                  <a:lnTo>
                    <a:pt x="10849" y="8448"/>
                  </a:lnTo>
                  <a:lnTo>
                    <a:pt x="11003" y="8208"/>
                  </a:lnTo>
                  <a:lnTo>
                    <a:pt x="11147" y="7960"/>
                  </a:lnTo>
                  <a:lnTo>
                    <a:pt x="11277" y="7704"/>
                  </a:lnTo>
                  <a:lnTo>
                    <a:pt x="11396" y="7441"/>
                  </a:lnTo>
                  <a:lnTo>
                    <a:pt x="11503" y="7172"/>
                  </a:lnTo>
                  <a:lnTo>
                    <a:pt x="11596" y="6898"/>
                  </a:lnTo>
                  <a:lnTo>
                    <a:pt x="11675" y="6615"/>
                  </a:lnTo>
                  <a:lnTo>
                    <a:pt x="11742" y="6329"/>
                  </a:lnTo>
                  <a:lnTo>
                    <a:pt x="11794" y="6037"/>
                  </a:lnTo>
                  <a:lnTo>
                    <a:pt x="11832" y="5741"/>
                  </a:lnTo>
                  <a:lnTo>
                    <a:pt x="11854" y="5439"/>
                  </a:lnTo>
                  <a:lnTo>
                    <a:pt x="11862" y="5135"/>
                  </a:lnTo>
                  <a:lnTo>
                    <a:pt x="11780" y="5182"/>
                  </a:lnTo>
                  <a:lnTo>
                    <a:pt x="11697" y="5227"/>
                  </a:lnTo>
                  <a:lnTo>
                    <a:pt x="11613" y="5270"/>
                  </a:lnTo>
                  <a:lnTo>
                    <a:pt x="11528" y="5314"/>
                  </a:lnTo>
                  <a:lnTo>
                    <a:pt x="11444" y="5355"/>
                  </a:lnTo>
                  <a:lnTo>
                    <a:pt x="11357" y="5395"/>
                  </a:lnTo>
                  <a:lnTo>
                    <a:pt x="11270" y="5434"/>
                  </a:lnTo>
                  <a:lnTo>
                    <a:pt x="11182" y="5472"/>
                  </a:lnTo>
                  <a:lnTo>
                    <a:pt x="11095" y="5507"/>
                  </a:lnTo>
                  <a:lnTo>
                    <a:pt x="11006" y="5542"/>
                  </a:lnTo>
                  <a:lnTo>
                    <a:pt x="10916" y="5575"/>
                  </a:lnTo>
                  <a:lnTo>
                    <a:pt x="10825" y="5607"/>
                  </a:lnTo>
                  <a:lnTo>
                    <a:pt x="10734" y="5637"/>
                  </a:lnTo>
                  <a:lnTo>
                    <a:pt x="10643" y="5667"/>
                  </a:lnTo>
                  <a:lnTo>
                    <a:pt x="10551" y="5694"/>
                  </a:lnTo>
                  <a:lnTo>
                    <a:pt x="10457" y="5721"/>
                  </a:lnTo>
                  <a:lnTo>
                    <a:pt x="10364" y="5745"/>
                  </a:lnTo>
                  <a:lnTo>
                    <a:pt x="10269" y="5768"/>
                  </a:lnTo>
                  <a:lnTo>
                    <a:pt x="10175" y="5789"/>
                  </a:lnTo>
                  <a:lnTo>
                    <a:pt x="10079" y="5809"/>
                  </a:lnTo>
                  <a:lnTo>
                    <a:pt x="9984" y="5828"/>
                  </a:lnTo>
                  <a:lnTo>
                    <a:pt x="9888" y="5845"/>
                  </a:lnTo>
                  <a:lnTo>
                    <a:pt x="9790" y="5861"/>
                  </a:lnTo>
                  <a:lnTo>
                    <a:pt x="9693" y="5875"/>
                  </a:lnTo>
                  <a:lnTo>
                    <a:pt x="9595" y="5887"/>
                  </a:lnTo>
                  <a:lnTo>
                    <a:pt x="9496" y="5898"/>
                  </a:lnTo>
                  <a:lnTo>
                    <a:pt x="9397" y="5907"/>
                  </a:lnTo>
                  <a:lnTo>
                    <a:pt x="9299" y="5914"/>
                  </a:lnTo>
                  <a:lnTo>
                    <a:pt x="9198" y="5921"/>
                  </a:lnTo>
                  <a:lnTo>
                    <a:pt x="9098" y="5924"/>
                  </a:lnTo>
                  <a:lnTo>
                    <a:pt x="8998" y="5927"/>
                  </a:lnTo>
                  <a:lnTo>
                    <a:pt x="8897" y="5927"/>
                  </a:lnTo>
                  <a:lnTo>
                    <a:pt x="8796" y="5927"/>
                  </a:lnTo>
                  <a:lnTo>
                    <a:pt x="8695" y="5924"/>
                  </a:lnTo>
                  <a:lnTo>
                    <a:pt x="8595" y="5921"/>
                  </a:lnTo>
                  <a:lnTo>
                    <a:pt x="8494" y="5914"/>
                  </a:lnTo>
                  <a:lnTo>
                    <a:pt x="8395" y="5907"/>
                  </a:lnTo>
                  <a:lnTo>
                    <a:pt x="8296" y="5898"/>
                  </a:lnTo>
                  <a:lnTo>
                    <a:pt x="8199" y="5887"/>
                  </a:lnTo>
                  <a:lnTo>
                    <a:pt x="8101" y="5875"/>
                  </a:lnTo>
                  <a:lnTo>
                    <a:pt x="8003" y="5861"/>
                  </a:lnTo>
                  <a:lnTo>
                    <a:pt x="7906" y="5845"/>
                  </a:lnTo>
                  <a:lnTo>
                    <a:pt x="7809" y="5828"/>
                  </a:lnTo>
                  <a:lnTo>
                    <a:pt x="7714" y="5809"/>
                  </a:lnTo>
                  <a:lnTo>
                    <a:pt x="7618" y="5789"/>
                  </a:lnTo>
                  <a:lnTo>
                    <a:pt x="7524" y="5768"/>
                  </a:lnTo>
                  <a:lnTo>
                    <a:pt x="7429" y="5745"/>
                  </a:lnTo>
                  <a:lnTo>
                    <a:pt x="7336" y="5721"/>
                  </a:lnTo>
                  <a:lnTo>
                    <a:pt x="7243" y="5694"/>
                  </a:lnTo>
                  <a:lnTo>
                    <a:pt x="7151" y="5667"/>
                  </a:lnTo>
                  <a:lnTo>
                    <a:pt x="7059" y="5637"/>
                  </a:lnTo>
                  <a:lnTo>
                    <a:pt x="6968" y="5607"/>
                  </a:lnTo>
                  <a:lnTo>
                    <a:pt x="6877" y="5575"/>
                  </a:lnTo>
                  <a:lnTo>
                    <a:pt x="6787" y="5542"/>
                  </a:lnTo>
                  <a:lnTo>
                    <a:pt x="6698" y="5507"/>
                  </a:lnTo>
                  <a:lnTo>
                    <a:pt x="6611" y="5472"/>
                  </a:lnTo>
                  <a:lnTo>
                    <a:pt x="6523" y="5434"/>
                  </a:lnTo>
                  <a:lnTo>
                    <a:pt x="6436" y="5395"/>
                  </a:lnTo>
                  <a:lnTo>
                    <a:pt x="6350" y="5355"/>
                  </a:lnTo>
                  <a:lnTo>
                    <a:pt x="6265" y="5314"/>
                  </a:lnTo>
                  <a:lnTo>
                    <a:pt x="6180" y="5270"/>
                  </a:lnTo>
                  <a:lnTo>
                    <a:pt x="6097" y="5227"/>
                  </a:lnTo>
                  <a:lnTo>
                    <a:pt x="6013" y="5182"/>
                  </a:lnTo>
                  <a:lnTo>
                    <a:pt x="5931" y="5135"/>
                  </a:lnTo>
                  <a:close/>
                </a:path>
              </a:pathLst>
            </a:custGeom>
            <a:blipFill>
              <a:blip r:embed="rId8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5" name="Freeform 8"/>
            <p:cNvSpPr/>
            <p:nvPr/>
          </p:nvSpPr>
          <p:spPr bwMode="auto">
            <a:xfrm>
              <a:off x="7926388" y="2762250"/>
              <a:ext cx="1430338" cy="1430337"/>
            </a:xfrm>
            <a:custGeom>
              <a:avLst/>
              <a:gdLst>
                <a:gd name="T0" fmla="*/ 373 w 6311"/>
                <a:gd name="T1" fmla="*/ 1664 h 6307"/>
                <a:gd name="T2" fmla="*/ 286 w 6311"/>
                <a:gd name="T3" fmla="*/ 1839 h 6307"/>
                <a:gd name="T4" fmla="*/ 210 w 6311"/>
                <a:gd name="T5" fmla="*/ 2020 h 6307"/>
                <a:gd name="T6" fmla="*/ 145 w 6311"/>
                <a:gd name="T7" fmla="*/ 2206 h 6307"/>
                <a:gd name="T8" fmla="*/ 91 w 6311"/>
                <a:gd name="T9" fmla="*/ 2397 h 6307"/>
                <a:gd name="T10" fmla="*/ 49 w 6311"/>
                <a:gd name="T11" fmla="*/ 2594 h 6307"/>
                <a:gd name="T12" fmla="*/ 20 w 6311"/>
                <a:gd name="T13" fmla="*/ 2794 h 6307"/>
                <a:gd name="T14" fmla="*/ 3 w 6311"/>
                <a:gd name="T15" fmla="*/ 2998 h 6307"/>
                <a:gd name="T16" fmla="*/ 3 w 6311"/>
                <a:gd name="T17" fmla="*/ 3299 h 6307"/>
                <a:gd name="T18" fmla="*/ 80 w 6311"/>
                <a:gd name="T19" fmla="*/ 3865 h 6307"/>
                <a:gd name="T20" fmla="*/ 254 w 6311"/>
                <a:gd name="T21" fmla="*/ 4394 h 6307"/>
                <a:gd name="T22" fmla="*/ 513 w 6311"/>
                <a:gd name="T23" fmla="*/ 4878 h 6307"/>
                <a:gd name="T24" fmla="*/ 850 w 6311"/>
                <a:gd name="T25" fmla="*/ 5307 h 6307"/>
                <a:gd name="T26" fmla="*/ 1255 w 6311"/>
                <a:gd name="T27" fmla="*/ 5671 h 6307"/>
                <a:gd name="T28" fmla="*/ 1718 w 6311"/>
                <a:gd name="T29" fmla="*/ 5961 h 6307"/>
                <a:gd name="T30" fmla="*/ 2231 w 6311"/>
                <a:gd name="T31" fmla="*/ 6169 h 6307"/>
                <a:gd name="T32" fmla="*/ 2705 w 6311"/>
                <a:gd name="T33" fmla="*/ 6275 h 6307"/>
                <a:gd name="T34" fmla="*/ 2961 w 6311"/>
                <a:gd name="T35" fmla="*/ 6301 h 6307"/>
                <a:gd name="T36" fmla="*/ 3230 w 6311"/>
                <a:gd name="T37" fmla="*/ 6306 h 6307"/>
                <a:gd name="T38" fmla="*/ 3522 w 6311"/>
                <a:gd name="T39" fmla="*/ 6286 h 6307"/>
                <a:gd name="T40" fmla="*/ 3806 w 6311"/>
                <a:gd name="T41" fmla="*/ 6240 h 6307"/>
                <a:gd name="T42" fmla="*/ 4082 w 6311"/>
                <a:gd name="T43" fmla="*/ 6169 h 6307"/>
                <a:gd name="T44" fmla="*/ 4391 w 6311"/>
                <a:gd name="T45" fmla="*/ 6056 h 6307"/>
                <a:gd name="T46" fmla="*/ 4810 w 6311"/>
                <a:gd name="T47" fmla="*/ 5839 h 6307"/>
                <a:gd name="T48" fmla="*/ 5190 w 6311"/>
                <a:gd name="T49" fmla="*/ 5564 h 6307"/>
                <a:gd name="T50" fmla="*/ 5524 w 6311"/>
                <a:gd name="T51" fmla="*/ 5238 h 6307"/>
                <a:gd name="T52" fmla="*/ 5806 w 6311"/>
                <a:gd name="T53" fmla="*/ 4864 h 6307"/>
                <a:gd name="T54" fmla="*/ 6033 w 6311"/>
                <a:gd name="T55" fmla="*/ 4451 h 6307"/>
                <a:gd name="T56" fmla="*/ 6196 w 6311"/>
                <a:gd name="T57" fmla="*/ 4003 h 6307"/>
                <a:gd name="T58" fmla="*/ 6289 w 6311"/>
                <a:gd name="T59" fmla="*/ 3526 h 6307"/>
                <a:gd name="T60" fmla="*/ 6310 w 6311"/>
                <a:gd name="T61" fmla="*/ 3077 h 6307"/>
                <a:gd name="T62" fmla="*/ 6289 w 6311"/>
                <a:gd name="T63" fmla="*/ 2775 h 6307"/>
                <a:gd name="T64" fmla="*/ 6246 w 6311"/>
                <a:gd name="T65" fmla="*/ 2511 h 6307"/>
                <a:gd name="T66" fmla="*/ 6207 w 6311"/>
                <a:gd name="T67" fmla="*/ 2344 h 6307"/>
                <a:gd name="T68" fmla="*/ 6158 w 6311"/>
                <a:gd name="T69" fmla="*/ 2179 h 6307"/>
                <a:gd name="T70" fmla="*/ 6101 w 6311"/>
                <a:gd name="T71" fmla="*/ 2018 h 6307"/>
                <a:gd name="T72" fmla="*/ 6036 w 6311"/>
                <a:gd name="T73" fmla="*/ 1861 h 6307"/>
                <a:gd name="T74" fmla="*/ 5962 w 6311"/>
                <a:gd name="T75" fmla="*/ 1709 h 6307"/>
                <a:gd name="T76" fmla="*/ 5881 w 6311"/>
                <a:gd name="T77" fmla="*/ 1561 h 6307"/>
                <a:gd name="T78" fmla="*/ 5792 w 6311"/>
                <a:gd name="T79" fmla="*/ 1419 h 6307"/>
                <a:gd name="T80" fmla="*/ 5665 w 6311"/>
                <a:gd name="T81" fmla="*/ 1241 h 6307"/>
                <a:gd name="T82" fmla="*/ 5426 w 6311"/>
                <a:gd name="T83" fmla="*/ 963 h 6307"/>
                <a:gd name="T84" fmla="*/ 5157 w 6311"/>
                <a:gd name="T85" fmla="*/ 714 h 6307"/>
                <a:gd name="T86" fmla="*/ 4859 w 6311"/>
                <a:gd name="T87" fmla="*/ 498 h 6307"/>
                <a:gd name="T88" fmla="*/ 4536 w 6311"/>
                <a:gd name="T89" fmla="*/ 316 h 6307"/>
                <a:gd name="T90" fmla="*/ 4193 w 6311"/>
                <a:gd name="T91" fmla="*/ 174 h 6307"/>
                <a:gd name="T92" fmla="*/ 3829 w 6311"/>
                <a:gd name="T93" fmla="*/ 72 h 6307"/>
                <a:gd name="T94" fmla="*/ 3450 w 6311"/>
                <a:gd name="T95" fmla="*/ 13 h 6307"/>
                <a:gd name="T96" fmla="*/ 3045 w 6311"/>
                <a:gd name="T97" fmla="*/ 1 h 6307"/>
                <a:gd name="T98" fmla="*/ 2612 w 6311"/>
                <a:gd name="T99" fmla="*/ 46 h 6307"/>
                <a:gd name="T100" fmla="*/ 2199 w 6311"/>
                <a:gd name="T101" fmla="*/ 147 h 6307"/>
                <a:gd name="T102" fmla="*/ 1808 w 6311"/>
                <a:gd name="T103" fmla="*/ 301 h 6307"/>
                <a:gd name="T104" fmla="*/ 1445 w 6311"/>
                <a:gd name="T105" fmla="*/ 502 h 6307"/>
                <a:gd name="T106" fmla="*/ 1113 w 6311"/>
                <a:gd name="T107" fmla="*/ 749 h 6307"/>
                <a:gd name="T108" fmla="*/ 817 w 6311"/>
                <a:gd name="T109" fmla="*/ 1035 h 6307"/>
                <a:gd name="T110" fmla="*/ 561 w 6311"/>
                <a:gd name="T111" fmla="*/ 1358 h 6307"/>
                <a:gd name="T112" fmla="*/ 396 w 6311"/>
                <a:gd name="T113" fmla="*/ 1621 h 6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11" h="6307">
                  <a:moveTo>
                    <a:pt x="396" y="1621"/>
                  </a:moveTo>
                  <a:lnTo>
                    <a:pt x="396" y="1621"/>
                  </a:lnTo>
                  <a:lnTo>
                    <a:pt x="396" y="1621"/>
                  </a:lnTo>
                  <a:lnTo>
                    <a:pt x="373" y="1664"/>
                  </a:lnTo>
                  <a:lnTo>
                    <a:pt x="350" y="1707"/>
                  </a:lnTo>
                  <a:lnTo>
                    <a:pt x="328" y="1751"/>
                  </a:lnTo>
                  <a:lnTo>
                    <a:pt x="307" y="1795"/>
                  </a:lnTo>
                  <a:lnTo>
                    <a:pt x="286" y="1839"/>
                  </a:lnTo>
                  <a:lnTo>
                    <a:pt x="266" y="1883"/>
                  </a:lnTo>
                  <a:lnTo>
                    <a:pt x="247" y="1929"/>
                  </a:lnTo>
                  <a:lnTo>
                    <a:pt x="228" y="1973"/>
                  </a:lnTo>
                  <a:lnTo>
                    <a:pt x="210" y="2020"/>
                  </a:lnTo>
                  <a:lnTo>
                    <a:pt x="192" y="2066"/>
                  </a:lnTo>
                  <a:lnTo>
                    <a:pt x="176" y="2112"/>
                  </a:lnTo>
                  <a:lnTo>
                    <a:pt x="160" y="2159"/>
                  </a:lnTo>
                  <a:lnTo>
                    <a:pt x="145" y="2206"/>
                  </a:lnTo>
                  <a:lnTo>
                    <a:pt x="130" y="2254"/>
                  </a:lnTo>
                  <a:lnTo>
                    <a:pt x="116" y="2301"/>
                  </a:lnTo>
                  <a:lnTo>
                    <a:pt x="103" y="2349"/>
                  </a:lnTo>
                  <a:lnTo>
                    <a:pt x="91" y="2397"/>
                  </a:lnTo>
                  <a:lnTo>
                    <a:pt x="79" y="2446"/>
                  </a:lnTo>
                  <a:lnTo>
                    <a:pt x="69" y="2495"/>
                  </a:lnTo>
                  <a:lnTo>
                    <a:pt x="59" y="2544"/>
                  </a:lnTo>
                  <a:lnTo>
                    <a:pt x="49" y="2594"/>
                  </a:lnTo>
                  <a:lnTo>
                    <a:pt x="41" y="2643"/>
                  </a:lnTo>
                  <a:lnTo>
                    <a:pt x="33" y="2693"/>
                  </a:lnTo>
                  <a:lnTo>
                    <a:pt x="26" y="2744"/>
                  </a:lnTo>
                  <a:lnTo>
                    <a:pt x="20" y="2794"/>
                  </a:lnTo>
                  <a:lnTo>
                    <a:pt x="15" y="2845"/>
                  </a:lnTo>
                  <a:lnTo>
                    <a:pt x="10" y="2895"/>
                  </a:lnTo>
                  <a:lnTo>
                    <a:pt x="7" y="2946"/>
                  </a:lnTo>
                  <a:lnTo>
                    <a:pt x="3" y="2998"/>
                  </a:lnTo>
                  <a:lnTo>
                    <a:pt x="1" y="3049"/>
                  </a:lnTo>
                  <a:lnTo>
                    <a:pt x="0" y="3102"/>
                  </a:lnTo>
                  <a:lnTo>
                    <a:pt x="0" y="3153"/>
                  </a:lnTo>
                  <a:lnTo>
                    <a:pt x="3" y="3299"/>
                  </a:lnTo>
                  <a:lnTo>
                    <a:pt x="13" y="3444"/>
                  </a:lnTo>
                  <a:lnTo>
                    <a:pt x="29" y="3586"/>
                  </a:lnTo>
                  <a:lnTo>
                    <a:pt x="51" y="3726"/>
                  </a:lnTo>
                  <a:lnTo>
                    <a:pt x="80" y="3865"/>
                  </a:lnTo>
                  <a:lnTo>
                    <a:pt x="115" y="4001"/>
                  </a:lnTo>
                  <a:lnTo>
                    <a:pt x="156" y="4135"/>
                  </a:lnTo>
                  <a:lnTo>
                    <a:pt x="201" y="4266"/>
                  </a:lnTo>
                  <a:lnTo>
                    <a:pt x="254" y="4394"/>
                  </a:lnTo>
                  <a:lnTo>
                    <a:pt x="310" y="4520"/>
                  </a:lnTo>
                  <a:lnTo>
                    <a:pt x="373" y="4642"/>
                  </a:lnTo>
                  <a:lnTo>
                    <a:pt x="440" y="4762"/>
                  </a:lnTo>
                  <a:lnTo>
                    <a:pt x="513" y="4878"/>
                  </a:lnTo>
                  <a:lnTo>
                    <a:pt x="591" y="4991"/>
                  </a:lnTo>
                  <a:lnTo>
                    <a:pt x="673" y="5100"/>
                  </a:lnTo>
                  <a:lnTo>
                    <a:pt x="759" y="5205"/>
                  </a:lnTo>
                  <a:lnTo>
                    <a:pt x="850" y="5307"/>
                  </a:lnTo>
                  <a:lnTo>
                    <a:pt x="945" y="5403"/>
                  </a:lnTo>
                  <a:lnTo>
                    <a:pt x="1044" y="5497"/>
                  </a:lnTo>
                  <a:lnTo>
                    <a:pt x="1148" y="5586"/>
                  </a:lnTo>
                  <a:lnTo>
                    <a:pt x="1255" y="5671"/>
                  </a:lnTo>
                  <a:lnTo>
                    <a:pt x="1365" y="5750"/>
                  </a:lnTo>
                  <a:lnTo>
                    <a:pt x="1479" y="5826"/>
                  </a:lnTo>
                  <a:lnTo>
                    <a:pt x="1597" y="5896"/>
                  </a:lnTo>
                  <a:lnTo>
                    <a:pt x="1718" y="5961"/>
                  </a:lnTo>
                  <a:lnTo>
                    <a:pt x="1842" y="6021"/>
                  </a:lnTo>
                  <a:lnTo>
                    <a:pt x="1969" y="6077"/>
                  </a:lnTo>
                  <a:lnTo>
                    <a:pt x="2099" y="6126"/>
                  </a:lnTo>
                  <a:lnTo>
                    <a:pt x="2231" y="6169"/>
                  </a:lnTo>
                  <a:lnTo>
                    <a:pt x="2366" y="6207"/>
                  </a:lnTo>
                  <a:lnTo>
                    <a:pt x="2502" y="6239"/>
                  </a:lnTo>
                  <a:lnTo>
                    <a:pt x="2642" y="6266"/>
                  </a:lnTo>
                  <a:lnTo>
                    <a:pt x="2705" y="6275"/>
                  </a:lnTo>
                  <a:lnTo>
                    <a:pt x="2768" y="6284"/>
                  </a:lnTo>
                  <a:lnTo>
                    <a:pt x="2832" y="6290"/>
                  </a:lnTo>
                  <a:lnTo>
                    <a:pt x="2896" y="6297"/>
                  </a:lnTo>
                  <a:lnTo>
                    <a:pt x="2961" y="6301"/>
                  </a:lnTo>
                  <a:lnTo>
                    <a:pt x="3025" y="6305"/>
                  </a:lnTo>
                  <a:lnTo>
                    <a:pt x="3091" y="6307"/>
                  </a:lnTo>
                  <a:lnTo>
                    <a:pt x="3155" y="6307"/>
                  </a:lnTo>
                  <a:lnTo>
                    <a:pt x="3230" y="6306"/>
                  </a:lnTo>
                  <a:lnTo>
                    <a:pt x="3303" y="6304"/>
                  </a:lnTo>
                  <a:lnTo>
                    <a:pt x="3376" y="6299"/>
                  </a:lnTo>
                  <a:lnTo>
                    <a:pt x="3450" y="6294"/>
                  </a:lnTo>
                  <a:lnTo>
                    <a:pt x="3522" y="6286"/>
                  </a:lnTo>
                  <a:lnTo>
                    <a:pt x="3593" y="6277"/>
                  </a:lnTo>
                  <a:lnTo>
                    <a:pt x="3664" y="6266"/>
                  </a:lnTo>
                  <a:lnTo>
                    <a:pt x="3736" y="6253"/>
                  </a:lnTo>
                  <a:lnTo>
                    <a:pt x="3806" y="6240"/>
                  </a:lnTo>
                  <a:lnTo>
                    <a:pt x="3876" y="6225"/>
                  </a:lnTo>
                  <a:lnTo>
                    <a:pt x="3945" y="6208"/>
                  </a:lnTo>
                  <a:lnTo>
                    <a:pt x="4014" y="6189"/>
                  </a:lnTo>
                  <a:lnTo>
                    <a:pt x="4082" y="6169"/>
                  </a:lnTo>
                  <a:lnTo>
                    <a:pt x="4148" y="6148"/>
                  </a:lnTo>
                  <a:lnTo>
                    <a:pt x="4215" y="6125"/>
                  </a:lnTo>
                  <a:lnTo>
                    <a:pt x="4281" y="6100"/>
                  </a:lnTo>
                  <a:lnTo>
                    <a:pt x="4391" y="6056"/>
                  </a:lnTo>
                  <a:lnTo>
                    <a:pt x="4500" y="6008"/>
                  </a:lnTo>
                  <a:lnTo>
                    <a:pt x="4605" y="5956"/>
                  </a:lnTo>
                  <a:lnTo>
                    <a:pt x="4709" y="5899"/>
                  </a:lnTo>
                  <a:lnTo>
                    <a:pt x="4810" y="5839"/>
                  </a:lnTo>
                  <a:lnTo>
                    <a:pt x="4909" y="5776"/>
                  </a:lnTo>
                  <a:lnTo>
                    <a:pt x="5006" y="5709"/>
                  </a:lnTo>
                  <a:lnTo>
                    <a:pt x="5099" y="5638"/>
                  </a:lnTo>
                  <a:lnTo>
                    <a:pt x="5190" y="5564"/>
                  </a:lnTo>
                  <a:lnTo>
                    <a:pt x="5278" y="5488"/>
                  </a:lnTo>
                  <a:lnTo>
                    <a:pt x="5363" y="5407"/>
                  </a:lnTo>
                  <a:lnTo>
                    <a:pt x="5445" y="5323"/>
                  </a:lnTo>
                  <a:lnTo>
                    <a:pt x="5524" y="5238"/>
                  </a:lnTo>
                  <a:lnTo>
                    <a:pt x="5600" y="5149"/>
                  </a:lnTo>
                  <a:lnTo>
                    <a:pt x="5672" y="5057"/>
                  </a:lnTo>
                  <a:lnTo>
                    <a:pt x="5741" y="4962"/>
                  </a:lnTo>
                  <a:lnTo>
                    <a:pt x="5806" y="4864"/>
                  </a:lnTo>
                  <a:lnTo>
                    <a:pt x="5869" y="4764"/>
                  </a:lnTo>
                  <a:lnTo>
                    <a:pt x="5928" y="4662"/>
                  </a:lnTo>
                  <a:lnTo>
                    <a:pt x="5982" y="4557"/>
                  </a:lnTo>
                  <a:lnTo>
                    <a:pt x="6033" y="4451"/>
                  </a:lnTo>
                  <a:lnTo>
                    <a:pt x="6080" y="4342"/>
                  </a:lnTo>
                  <a:lnTo>
                    <a:pt x="6122" y="4231"/>
                  </a:lnTo>
                  <a:lnTo>
                    <a:pt x="6161" y="4117"/>
                  </a:lnTo>
                  <a:lnTo>
                    <a:pt x="6196" y="4003"/>
                  </a:lnTo>
                  <a:lnTo>
                    <a:pt x="6226" y="3886"/>
                  </a:lnTo>
                  <a:lnTo>
                    <a:pt x="6251" y="3767"/>
                  </a:lnTo>
                  <a:lnTo>
                    <a:pt x="6272" y="3647"/>
                  </a:lnTo>
                  <a:lnTo>
                    <a:pt x="6289" y="3526"/>
                  </a:lnTo>
                  <a:lnTo>
                    <a:pt x="6301" y="3403"/>
                  </a:lnTo>
                  <a:lnTo>
                    <a:pt x="6309" y="3278"/>
                  </a:lnTo>
                  <a:lnTo>
                    <a:pt x="6311" y="3153"/>
                  </a:lnTo>
                  <a:lnTo>
                    <a:pt x="6310" y="3077"/>
                  </a:lnTo>
                  <a:lnTo>
                    <a:pt x="6308" y="3000"/>
                  </a:lnTo>
                  <a:lnTo>
                    <a:pt x="6304" y="2925"/>
                  </a:lnTo>
                  <a:lnTo>
                    <a:pt x="6297" y="2849"/>
                  </a:lnTo>
                  <a:lnTo>
                    <a:pt x="6289" y="2775"/>
                  </a:lnTo>
                  <a:lnTo>
                    <a:pt x="6279" y="2700"/>
                  </a:lnTo>
                  <a:lnTo>
                    <a:pt x="6268" y="2627"/>
                  </a:lnTo>
                  <a:lnTo>
                    <a:pt x="6255" y="2554"/>
                  </a:lnTo>
                  <a:lnTo>
                    <a:pt x="6246" y="2511"/>
                  </a:lnTo>
                  <a:lnTo>
                    <a:pt x="6237" y="2469"/>
                  </a:lnTo>
                  <a:lnTo>
                    <a:pt x="6228" y="2427"/>
                  </a:lnTo>
                  <a:lnTo>
                    <a:pt x="6217" y="2385"/>
                  </a:lnTo>
                  <a:lnTo>
                    <a:pt x="6207" y="2344"/>
                  </a:lnTo>
                  <a:lnTo>
                    <a:pt x="6195" y="2301"/>
                  </a:lnTo>
                  <a:lnTo>
                    <a:pt x="6183" y="2260"/>
                  </a:lnTo>
                  <a:lnTo>
                    <a:pt x="6171" y="2219"/>
                  </a:lnTo>
                  <a:lnTo>
                    <a:pt x="6158" y="2179"/>
                  </a:lnTo>
                  <a:lnTo>
                    <a:pt x="6145" y="2138"/>
                  </a:lnTo>
                  <a:lnTo>
                    <a:pt x="6130" y="2098"/>
                  </a:lnTo>
                  <a:lnTo>
                    <a:pt x="6116" y="2058"/>
                  </a:lnTo>
                  <a:lnTo>
                    <a:pt x="6101" y="2018"/>
                  </a:lnTo>
                  <a:lnTo>
                    <a:pt x="6086" y="1978"/>
                  </a:lnTo>
                  <a:lnTo>
                    <a:pt x="6069" y="1939"/>
                  </a:lnTo>
                  <a:lnTo>
                    <a:pt x="6052" y="1900"/>
                  </a:lnTo>
                  <a:lnTo>
                    <a:pt x="6036" y="1861"/>
                  </a:lnTo>
                  <a:lnTo>
                    <a:pt x="6018" y="1823"/>
                  </a:lnTo>
                  <a:lnTo>
                    <a:pt x="6000" y="1785"/>
                  </a:lnTo>
                  <a:lnTo>
                    <a:pt x="5981" y="1747"/>
                  </a:lnTo>
                  <a:lnTo>
                    <a:pt x="5962" y="1709"/>
                  </a:lnTo>
                  <a:lnTo>
                    <a:pt x="5942" y="1672"/>
                  </a:lnTo>
                  <a:lnTo>
                    <a:pt x="5922" y="1634"/>
                  </a:lnTo>
                  <a:lnTo>
                    <a:pt x="5902" y="1598"/>
                  </a:lnTo>
                  <a:lnTo>
                    <a:pt x="5881" y="1561"/>
                  </a:lnTo>
                  <a:lnTo>
                    <a:pt x="5859" y="1526"/>
                  </a:lnTo>
                  <a:lnTo>
                    <a:pt x="5838" y="1490"/>
                  </a:lnTo>
                  <a:lnTo>
                    <a:pt x="5814" y="1454"/>
                  </a:lnTo>
                  <a:lnTo>
                    <a:pt x="5792" y="1419"/>
                  </a:lnTo>
                  <a:lnTo>
                    <a:pt x="5769" y="1384"/>
                  </a:lnTo>
                  <a:lnTo>
                    <a:pt x="5744" y="1350"/>
                  </a:lnTo>
                  <a:lnTo>
                    <a:pt x="5721" y="1316"/>
                  </a:lnTo>
                  <a:lnTo>
                    <a:pt x="5665" y="1241"/>
                  </a:lnTo>
                  <a:lnTo>
                    <a:pt x="5608" y="1169"/>
                  </a:lnTo>
                  <a:lnTo>
                    <a:pt x="5550" y="1099"/>
                  </a:lnTo>
                  <a:lnTo>
                    <a:pt x="5489" y="1030"/>
                  </a:lnTo>
                  <a:lnTo>
                    <a:pt x="5426" y="963"/>
                  </a:lnTo>
                  <a:lnTo>
                    <a:pt x="5362" y="898"/>
                  </a:lnTo>
                  <a:lnTo>
                    <a:pt x="5295" y="835"/>
                  </a:lnTo>
                  <a:lnTo>
                    <a:pt x="5227" y="773"/>
                  </a:lnTo>
                  <a:lnTo>
                    <a:pt x="5157" y="714"/>
                  </a:lnTo>
                  <a:lnTo>
                    <a:pt x="5085" y="658"/>
                  </a:lnTo>
                  <a:lnTo>
                    <a:pt x="5011" y="602"/>
                  </a:lnTo>
                  <a:lnTo>
                    <a:pt x="4936" y="549"/>
                  </a:lnTo>
                  <a:lnTo>
                    <a:pt x="4859" y="498"/>
                  </a:lnTo>
                  <a:lnTo>
                    <a:pt x="4781" y="450"/>
                  </a:lnTo>
                  <a:lnTo>
                    <a:pt x="4701" y="403"/>
                  </a:lnTo>
                  <a:lnTo>
                    <a:pt x="4620" y="359"/>
                  </a:lnTo>
                  <a:lnTo>
                    <a:pt x="4536" y="316"/>
                  </a:lnTo>
                  <a:lnTo>
                    <a:pt x="4453" y="277"/>
                  </a:lnTo>
                  <a:lnTo>
                    <a:pt x="4367" y="240"/>
                  </a:lnTo>
                  <a:lnTo>
                    <a:pt x="4281" y="205"/>
                  </a:lnTo>
                  <a:lnTo>
                    <a:pt x="4193" y="174"/>
                  </a:lnTo>
                  <a:lnTo>
                    <a:pt x="4104" y="144"/>
                  </a:lnTo>
                  <a:lnTo>
                    <a:pt x="4013" y="117"/>
                  </a:lnTo>
                  <a:lnTo>
                    <a:pt x="3921" y="93"/>
                  </a:lnTo>
                  <a:lnTo>
                    <a:pt x="3829" y="72"/>
                  </a:lnTo>
                  <a:lnTo>
                    <a:pt x="3736" y="53"/>
                  </a:lnTo>
                  <a:lnTo>
                    <a:pt x="3641" y="36"/>
                  </a:lnTo>
                  <a:lnTo>
                    <a:pt x="3546" y="23"/>
                  </a:lnTo>
                  <a:lnTo>
                    <a:pt x="3450" y="13"/>
                  </a:lnTo>
                  <a:lnTo>
                    <a:pt x="3352" y="5"/>
                  </a:lnTo>
                  <a:lnTo>
                    <a:pt x="3254" y="1"/>
                  </a:lnTo>
                  <a:lnTo>
                    <a:pt x="3155" y="0"/>
                  </a:lnTo>
                  <a:lnTo>
                    <a:pt x="3045" y="1"/>
                  </a:lnTo>
                  <a:lnTo>
                    <a:pt x="2935" y="7"/>
                  </a:lnTo>
                  <a:lnTo>
                    <a:pt x="2826" y="16"/>
                  </a:lnTo>
                  <a:lnTo>
                    <a:pt x="2718" y="30"/>
                  </a:lnTo>
                  <a:lnTo>
                    <a:pt x="2612" y="46"/>
                  </a:lnTo>
                  <a:lnTo>
                    <a:pt x="2507" y="66"/>
                  </a:lnTo>
                  <a:lnTo>
                    <a:pt x="2402" y="90"/>
                  </a:lnTo>
                  <a:lnTo>
                    <a:pt x="2300" y="116"/>
                  </a:lnTo>
                  <a:lnTo>
                    <a:pt x="2199" y="147"/>
                  </a:lnTo>
                  <a:lnTo>
                    <a:pt x="2099" y="181"/>
                  </a:lnTo>
                  <a:lnTo>
                    <a:pt x="2000" y="217"/>
                  </a:lnTo>
                  <a:lnTo>
                    <a:pt x="1903" y="257"/>
                  </a:lnTo>
                  <a:lnTo>
                    <a:pt x="1808" y="301"/>
                  </a:lnTo>
                  <a:lnTo>
                    <a:pt x="1715" y="346"/>
                  </a:lnTo>
                  <a:lnTo>
                    <a:pt x="1623" y="395"/>
                  </a:lnTo>
                  <a:lnTo>
                    <a:pt x="1534" y="447"/>
                  </a:lnTo>
                  <a:lnTo>
                    <a:pt x="1445" y="502"/>
                  </a:lnTo>
                  <a:lnTo>
                    <a:pt x="1359" y="560"/>
                  </a:lnTo>
                  <a:lnTo>
                    <a:pt x="1276" y="620"/>
                  </a:lnTo>
                  <a:lnTo>
                    <a:pt x="1193" y="683"/>
                  </a:lnTo>
                  <a:lnTo>
                    <a:pt x="1113" y="749"/>
                  </a:lnTo>
                  <a:lnTo>
                    <a:pt x="1037" y="816"/>
                  </a:lnTo>
                  <a:lnTo>
                    <a:pt x="961" y="887"/>
                  </a:lnTo>
                  <a:lnTo>
                    <a:pt x="888" y="960"/>
                  </a:lnTo>
                  <a:lnTo>
                    <a:pt x="817" y="1035"/>
                  </a:lnTo>
                  <a:lnTo>
                    <a:pt x="750" y="1112"/>
                  </a:lnTo>
                  <a:lnTo>
                    <a:pt x="684" y="1192"/>
                  </a:lnTo>
                  <a:lnTo>
                    <a:pt x="621" y="1274"/>
                  </a:lnTo>
                  <a:lnTo>
                    <a:pt x="561" y="1358"/>
                  </a:lnTo>
                  <a:lnTo>
                    <a:pt x="503" y="1443"/>
                  </a:lnTo>
                  <a:lnTo>
                    <a:pt x="448" y="1531"/>
                  </a:lnTo>
                  <a:lnTo>
                    <a:pt x="396" y="1621"/>
                  </a:lnTo>
                  <a:lnTo>
                    <a:pt x="396" y="1621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16" name="圆角矩形 15"/>
          <p:cNvSpPr/>
          <p:nvPr/>
        </p:nvSpPr>
        <p:spPr>
          <a:xfrm>
            <a:off x="1344385" y="2194982"/>
            <a:ext cx="622300" cy="628650"/>
          </a:xfrm>
          <a:prstGeom prst="round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7" name="圆角矩形 16"/>
          <p:cNvSpPr/>
          <p:nvPr/>
        </p:nvSpPr>
        <p:spPr>
          <a:xfrm>
            <a:off x="1344385" y="3496609"/>
            <a:ext cx="622300" cy="628650"/>
          </a:xfrm>
          <a:prstGeom prst="roundRect">
            <a:avLst/>
          </a:pr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8" name="圆角矩形 17"/>
          <p:cNvSpPr/>
          <p:nvPr/>
        </p:nvSpPr>
        <p:spPr>
          <a:xfrm>
            <a:off x="1344385" y="4798236"/>
            <a:ext cx="622300" cy="628650"/>
          </a:xfrm>
          <a:prstGeom prst="roundRect">
            <a:avLst/>
          </a:prstGeom>
          <a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95000"/>
                </a:schemeClr>
              </a:solidFill>
            </a:endParaRPr>
          </a:p>
        </p:txBody>
      </p:sp>
      <p:grpSp>
        <p:nvGrpSpPr>
          <p:cNvPr id="19" name="组合 18"/>
          <p:cNvGrpSpPr/>
          <p:nvPr/>
        </p:nvGrpSpPr>
        <p:grpSpPr>
          <a:xfrm>
            <a:off x="1496669" y="4974417"/>
            <a:ext cx="317732" cy="276288"/>
            <a:chOff x="8437563" y="3354388"/>
            <a:chExt cx="255588" cy="222250"/>
          </a:xfrm>
          <a:solidFill>
            <a:schemeClr val="bg1"/>
          </a:solidFill>
        </p:grpSpPr>
        <p:sp>
          <p:nvSpPr>
            <p:cNvPr id="27" name="Freeform 17"/>
            <p:cNvSpPr/>
            <p:nvPr/>
          </p:nvSpPr>
          <p:spPr bwMode="auto">
            <a:xfrm>
              <a:off x="8475663" y="3448051"/>
              <a:ext cx="50800" cy="90488"/>
            </a:xfrm>
            <a:custGeom>
              <a:avLst/>
              <a:gdLst>
                <a:gd name="T0" fmla="*/ 1 w 12"/>
                <a:gd name="T1" fmla="*/ 21 h 21"/>
                <a:gd name="T2" fmla="*/ 11 w 12"/>
                <a:gd name="T3" fmla="*/ 21 h 21"/>
                <a:gd name="T4" fmla="*/ 12 w 12"/>
                <a:gd name="T5" fmla="*/ 20 h 21"/>
                <a:gd name="T6" fmla="*/ 12 w 12"/>
                <a:gd name="T7" fmla="*/ 1 h 21"/>
                <a:gd name="T8" fmla="*/ 11 w 12"/>
                <a:gd name="T9" fmla="*/ 0 h 21"/>
                <a:gd name="T10" fmla="*/ 1 w 12"/>
                <a:gd name="T11" fmla="*/ 0 h 21"/>
                <a:gd name="T12" fmla="*/ 0 w 12"/>
                <a:gd name="T13" fmla="*/ 1 h 21"/>
                <a:gd name="T14" fmla="*/ 0 w 12"/>
                <a:gd name="T15" fmla="*/ 20 h 21"/>
                <a:gd name="T16" fmla="*/ 1 w 12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1">
                  <a:moveTo>
                    <a:pt x="1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0" name="Freeform 18"/>
            <p:cNvSpPr/>
            <p:nvPr/>
          </p:nvSpPr>
          <p:spPr bwMode="auto">
            <a:xfrm>
              <a:off x="8551863" y="3414713"/>
              <a:ext cx="50800" cy="123825"/>
            </a:xfrm>
            <a:custGeom>
              <a:avLst/>
              <a:gdLst>
                <a:gd name="T0" fmla="*/ 1 w 12"/>
                <a:gd name="T1" fmla="*/ 29 h 29"/>
                <a:gd name="T2" fmla="*/ 11 w 12"/>
                <a:gd name="T3" fmla="*/ 29 h 29"/>
                <a:gd name="T4" fmla="*/ 12 w 12"/>
                <a:gd name="T5" fmla="*/ 28 h 29"/>
                <a:gd name="T6" fmla="*/ 12 w 12"/>
                <a:gd name="T7" fmla="*/ 1 h 29"/>
                <a:gd name="T8" fmla="*/ 11 w 12"/>
                <a:gd name="T9" fmla="*/ 0 h 29"/>
                <a:gd name="T10" fmla="*/ 1 w 12"/>
                <a:gd name="T11" fmla="*/ 0 h 29"/>
                <a:gd name="T12" fmla="*/ 0 w 12"/>
                <a:gd name="T13" fmla="*/ 1 h 29"/>
                <a:gd name="T14" fmla="*/ 0 w 12"/>
                <a:gd name="T15" fmla="*/ 28 h 29"/>
                <a:gd name="T16" fmla="*/ 1 w 12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2" y="29"/>
                    <a:pt x="12" y="28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1" name="Freeform 19"/>
            <p:cNvSpPr/>
            <p:nvPr/>
          </p:nvSpPr>
          <p:spPr bwMode="auto">
            <a:xfrm>
              <a:off x="8624888" y="3384551"/>
              <a:ext cx="55563" cy="153988"/>
            </a:xfrm>
            <a:custGeom>
              <a:avLst/>
              <a:gdLst>
                <a:gd name="T0" fmla="*/ 2 w 13"/>
                <a:gd name="T1" fmla="*/ 36 h 36"/>
                <a:gd name="T2" fmla="*/ 12 w 13"/>
                <a:gd name="T3" fmla="*/ 36 h 36"/>
                <a:gd name="T4" fmla="*/ 13 w 13"/>
                <a:gd name="T5" fmla="*/ 35 h 36"/>
                <a:gd name="T6" fmla="*/ 13 w 13"/>
                <a:gd name="T7" fmla="*/ 1 h 36"/>
                <a:gd name="T8" fmla="*/ 12 w 13"/>
                <a:gd name="T9" fmla="*/ 0 h 36"/>
                <a:gd name="T10" fmla="*/ 2 w 13"/>
                <a:gd name="T11" fmla="*/ 0 h 36"/>
                <a:gd name="T12" fmla="*/ 0 w 13"/>
                <a:gd name="T13" fmla="*/ 1 h 36"/>
                <a:gd name="T14" fmla="*/ 0 w 13"/>
                <a:gd name="T15" fmla="*/ 35 h 36"/>
                <a:gd name="T16" fmla="*/ 2 w 13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6">
                  <a:moveTo>
                    <a:pt x="2" y="36"/>
                  </a:move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3" y="36"/>
                    <a:pt x="13" y="35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1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2" name="Freeform 20"/>
            <p:cNvSpPr/>
            <p:nvPr/>
          </p:nvSpPr>
          <p:spPr bwMode="auto">
            <a:xfrm>
              <a:off x="8437563" y="3354388"/>
              <a:ext cx="255588" cy="222250"/>
            </a:xfrm>
            <a:custGeom>
              <a:avLst/>
              <a:gdLst>
                <a:gd name="T0" fmla="*/ 57 w 60"/>
                <a:gd name="T1" fmla="*/ 47 h 52"/>
                <a:gd name="T2" fmla="*/ 5 w 60"/>
                <a:gd name="T3" fmla="*/ 47 h 52"/>
                <a:gd name="T4" fmla="*/ 5 w 60"/>
                <a:gd name="T5" fmla="*/ 2 h 52"/>
                <a:gd name="T6" fmla="*/ 2 w 60"/>
                <a:gd name="T7" fmla="*/ 0 h 52"/>
                <a:gd name="T8" fmla="*/ 0 w 60"/>
                <a:gd name="T9" fmla="*/ 2 h 52"/>
                <a:gd name="T10" fmla="*/ 0 w 60"/>
                <a:gd name="T11" fmla="*/ 47 h 52"/>
                <a:gd name="T12" fmla="*/ 5 w 60"/>
                <a:gd name="T13" fmla="*/ 52 h 52"/>
                <a:gd name="T14" fmla="*/ 57 w 60"/>
                <a:gd name="T15" fmla="*/ 52 h 52"/>
                <a:gd name="T16" fmla="*/ 60 w 60"/>
                <a:gd name="T17" fmla="*/ 49 h 52"/>
                <a:gd name="T18" fmla="*/ 57 w 60"/>
                <a:gd name="T19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52">
                  <a:moveTo>
                    <a:pt x="57" y="47"/>
                  </a:move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2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0"/>
                    <a:pt x="2" y="52"/>
                    <a:pt x="5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8" y="52"/>
                    <a:pt x="60" y="51"/>
                    <a:pt x="60" y="49"/>
                  </a:cubicBezTo>
                  <a:cubicBezTo>
                    <a:pt x="60" y="48"/>
                    <a:pt x="58" y="47"/>
                    <a:pt x="5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1484923" y="3636281"/>
            <a:ext cx="349307" cy="349306"/>
            <a:chOff x="9526588" y="3333751"/>
            <a:chExt cx="280988" cy="280987"/>
          </a:xfrm>
          <a:solidFill>
            <a:schemeClr val="bg1"/>
          </a:solidFill>
        </p:grpSpPr>
        <p:sp>
          <p:nvSpPr>
            <p:cNvPr id="34" name="Freeform 21"/>
            <p:cNvSpPr/>
            <p:nvPr/>
          </p:nvSpPr>
          <p:spPr bwMode="auto">
            <a:xfrm>
              <a:off x="9658351" y="3333751"/>
              <a:ext cx="149225" cy="153988"/>
            </a:xfrm>
            <a:custGeom>
              <a:avLst/>
              <a:gdLst>
                <a:gd name="T0" fmla="*/ 32 w 35"/>
                <a:gd name="T1" fmla="*/ 0 h 36"/>
                <a:gd name="T2" fmla="*/ 9 w 35"/>
                <a:gd name="T3" fmla="*/ 2 h 36"/>
                <a:gd name="T4" fmla="*/ 8 w 35"/>
                <a:gd name="T5" fmla="*/ 4 h 36"/>
                <a:gd name="T6" fmla="*/ 12 w 35"/>
                <a:gd name="T7" fmla="*/ 8 h 36"/>
                <a:gd name="T8" fmla="*/ 9 w 35"/>
                <a:gd name="T9" fmla="*/ 10 h 36"/>
                <a:gd name="T10" fmla="*/ 9 w 35"/>
                <a:gd name="T11" fmla="*/ 10 h 36"/>
                <a:gd name="T12" fmla="*/ 1 w 35"/>
                <a:gd name="T13" fmla="*/ 19 h 36"/>
                <a:gd name="T14" fmla="*/ 1 w 35"/>
                <a:gd name="T15" fmla="*/ 24 h 36"/>
                <a:gd name="T16" fmla="*/ 11 w 35"/>
                <a:gd name="T17" fmla="*/ 34 h 36"/>
                <a:gd name="T18" fmla="*/ 16 w 35"/>
                <a:gd name="T19" fmla="*/ 34 h 36"/>
                <a:gd name="T20" fmla="*/ 22 w 35"/>
                <a:gd name="T21" fmla="*/ 29 h 36"/>
                <a:gd name="T22" fmla="*/ 27 w 35"/>
                <a:gd name="T23" fmla="*/ 23 h 36"/>
                <a:gd name="T24" fmla="*/ 31 w 35"/>
                <a:gd name="T25" fmla="*/ 27 h 36"/>
                <a:gd name="T26" fmla="*/ 33 w 35"/>
                <a:gd name="T27" fmla="*/ 26 h 36"/>
                <a:gd name="T28" fmla="*/ 35 w 35"/>
                <a:gd name="T29" fmla="*/ 3 h 36"/>
                <a:gd name="T30" fmla="*/ 32 w 35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36">
                  <a:moveTo>
                    <a:pt x="32" y="0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3"/>
                    <a:pt x="8" y="4"/>
                  </a:cubicBezTo>
                  <a:cubicBezTo>
                    <a:pt x="8" y="4"/>
                    <a:pt x="12" y="8"/>
                    <a:pt x="12" y="8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0"/>
                    <a:pt x="0" y="22"/>
                    <a:pt x="1" y="2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3" y="36"/>
                    <a:pt x="15" y="36"/>
                    <a:pt x="16" y="34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7" y="23"/>
                    <a:pt x="27" y="23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2" y="28"/>
                    <a:pt x="33" y="27"/>
                    <a:pt x="33" y="26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2"/>
                    <a:pt x="3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5" name="Freeform 22"/>
            <p:cNvSpPr/>
            <p:nvPr/>
          </p:nvSpPr>
          <p:spPr bwMode="auto">
            <a:xfrm>
              <a:off x="9526588" y="3389313"/>
              <a:ext cx="225425" cy="225425"/>
            </a:xfrm>
            <a:custGeom>
              <a:avLst/>
              <a:gdLst>
                <a:gd name="T0" fmla="*/ 40 w 53"/>
                <a:gd name="T1" fmla="*/ 36 h 53"/>
                <a:gd name="T2" fmla="*/ 31 w 53"/>
                <a:gd name="T3" fmla="*/ 35 h 53"/>
                <a:gd name="T4" fmla="*/ 18 w 53"/>
                <a:gd name="T5" fmla="*/ 22 h 53"/>
                <a:gd name="T6" fmla="*/ 17 w 53"/>
                <a:gd name="T7" fmla="*/ 13 h 53"/>
                <a:gd name="T8" fmla="*/ 18 w 53"/>
                <a:gd name="T9" fmla="*/ 13 h 53"/>
                <a:gd name="T10" fmla="*/ 5 w 53"/>
                <a:gd name="T11" fmla="*/ 0 h 53"/>
                <a:gd name="T12" fmla="*/ 5 w 53"/>
                <a:gd name="T13" fmla="*/ 1 h 53"/>
                <a:gd name="T14" fmla="*/ 13 w 53"/>
                <a:gd name="T15" fmla="*/ 29 h 53"/>
                <a:gd name="T16" fmla="*/ 24 w 53"/>
                <a:gd name="T17" fmla="*/ 40 h 53"/>
                <a:gd name="T18" fmla="*/ 52 w 53"/>
                <a:gd name="T19" fmla="*/ 48 h 53"/>
                <a:gd name="T20" fmla="*/ 53 w 53"/>
                <a:gd name="T21" fmla="*/ 48 h 53"/>
                <a:gd name="T22" fmla="*/ 40 w 53"/>
                <a:gd name="T23" fmla="*/ 35 h 53"/>
                <a:gd name="T24" fmla="*/ 40 w 53"/>
                <a:gd name="T25" fmla="*/ 3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53">
                  <a:moveTo>
                    <a:pt x="40" y="36"/>
                  </a:moveTo>
                  <a:cubicBezTo>
                    <a:pt x="37" y="38"/>
                    <a:pt x="33" y="38"/>
                    <a:pt x="31" y="35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5" y="20"/>
                    <a:pt x="15" y="15"/>
                    <a:pt x="17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6"/>
                    <a:pt x="3" y="19"/>
                    <a:pt x="13" y="29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34" y="50"/>
                    <a:pt x="47" y="53"/>
                    <a:pt x="52" y="48"/>
                  </a:cubicBezTo>
                  <a:cubicBezTo>
                    <a:pt x="52" y="48"/>
                    <a:pt x="52" y="48"/>
                    <a:pt x="53" y="48"/>
                  </a:cubicBezTo>
                  <a:cubicBezTo>
                    <a:pt x="40" y="35"/>
                    <a:pt x="40" y="35"/>
                    <a:pt x="40" y="35"/>
                  </a:cubicBezTo>
                  <a:lnTo>
                    <a:pt x="4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6" name="Freeform 23"/>
            <p:cNvSpPr/>
            <p:nvPr/>
          </p:nvSpPr>
          <p:spPr bwMode="auto">
            <a:xfrm>
              <a:off x="9704388" y="3516313"/>
              <a:ext cx="68263" cy="68263"/>
            </a:xfrm>
            <a:custGeom>
              <a:avLst/>
              <a:gdLst>
                <a:gd name="T0" fmla="*/ 6 w 16"/>
                <a:gd name="T1" fmla="*/ 1 h 16"/>
                <a:gd name="T2" fmla="*/ 3 w 16"/>
                <a:gd name="T3" fmla="*/ 1 h 16"/>
                <a:gd name="T4" fmla="*/ 0 w 16"/>
                <a:gd name="T5" fmla="*/ 3 h 16"/>
                <a:gd name="T6" fmla="*/ 13 w 16"/>
                <a:gd name="T7" fmla="*/ 16 h 16"/>
                <a:gd name="T8" fmla="*/ 15 w 16"/>
                <a:gd name="T9" fmla="*/ 13 h 16"/>
                <a:gd name="T10" fmla="*/ 15 w 16"/>
                <a:gd name="T11" fmla="*/ 10 h 16"/>
                <a:gd name="T12" fmla="*/ 6 w 16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6" y="1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2"/>
                    <a:pt x="16" y="11"/>
                    <a:pt x="15" y="10"/>
                  </a:cubicBez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7" name="Freeform 24"/>
            <p:cNvSpPr/>
            <p:nvPr/>
          </p:nvSpPr>
          <p:spPr bwMode="auto">
            <a:xfrm>
              <a:off x="9556751" y="3367088"/>
              <a:ext cx="66675" cy="68263"/>
            </a:xfrm>
            <a:custGeom>
              <a:avLst/>
              <a:gdLst>
                <a:gd name="T0" fmla="*/ 15 w 16"/>
                <a:gd name="T1" fmla="*/ 13 h 16"/>
                <a:gd name="T2" fmla="*/ 15 w 16"/>
                <a:gd name="T3" fmla="*/ 10 h 16"/>
                <a:gd name="T4" fmla="*/ 6 w 16"/>
                <a:gd name="T5" fmla="*/ 1 h 16"/>
                <a:gd name="T6" fmla="*/ 3 w 16"/>
                <a:gd name="T7" fmla="*/ 1 h 16"/>
                <a:gd name="T8" fmla="*/ 0 w 16"/>
                <a:gd name="T9" fmla="*/ 3 h 16"/>
                <a:gd name="T10" fmla="*/ 13 w 16"/>
                <a:gd name="T11" fmla="*/ 16 h 16"/>
                <a:gd name="T12" fmla="*/ 15 w 16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15" y="13"/>
                  </a:moveTo>
                  <a:cubicBezTo>
                    <a:pt x="16" y="12"/>
                    <a:pt x="16" y="11"/>
                    <a:pt x="15" y="1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3" y="16"/>
                    <a:pt x="13" y="16"/>
                    <a:pt x="13" y="16"/>
                  </a:cubicBezTo>
                  <a:lnTo>
                    <a:pt x="1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1464106" y="2342547"/>
            <a:ext cx="412459" cy="333519"/>
            <a:chOff x="10066338" y="2365376"/>
            <a:chExt cx="331788" cy="268288"/>
          </a:xfrm>
          <a:solidFill>
            <a:schemeClr val="bg1"/>
          </a:solidFill>
        </p:grpSpPr>
        <p:sp>
          <p:nvSpPr>
            <p:cNvPr id="39" name="Freeform 31"/>
            <p:cNvSpPr>
              <a:spLocks noEditPoints="1"/>
            </p:cNvSpPr>
            <p:nvPr/>
          </p:nvSpPr>
          <p:spPr bwMode="auto">
            <a:xfrm>
              <a:off x="10066338" y="2425701"/>
              <a:ext cx="209550" cy="207963"/>
            </a:xfrm>
            <a:custGeom>
              <a:avLst/>
              <a:gdLst>
                <a:gd name="T0" fmla="*/ 42 w 49"/>
                <a:gd name="T1" fmla="*/ 13 h 49"/>
                <a:gd name="T2" fmla="*/ 45 w 49"/>
                <a:gd name="T3" fmla="*/ 10 h 49"/>
                <a:gd name="T4" fmla="*/ 39 w 49"/>
                <a:gd name="T5" fmla="*/ 4 h 49"/>
                <a:gd name="T6" fmla="*/ 36 w 49"/>
                <a:gd name="T7" fmla="*/ 8 h 49"/>
                <a:gd name="T8" fmla="*/ 29 w 49"/>
                <a:gd name="T9" fmla="*/ 5 h 49"/>
                <a:gd name="T10" fmla="*/ 29 w 49"/>
                <a:gd name="T11" fmla="*/ 0 h 49"/>
                <a:gd name="T12" fmla="*/ 21 w 49"/>
                <a:gd name="T13" fmla="*/ 0 h 49"/>
                <a:gd name="T14" fmla="*/ 21 w 49"/>
                <a:gd name="T15" fmla="*/ 5 h 49"/>
                <a:gd name="T16" fmla="*/ 14 w 49"/>
                <a:gd name="T17" fmla="*/ 8 h 49"/>
                <a:gd name="T18" fmla="*/ 10 w 49"/>
                <a:gd name="T19" fmla="*/ 4 h 49"/>
                <a:gd name="T20" fmla="*/ 5 w 49"/>
                <a:gd name="T21" fmla="*/ 10 h 49"/>
                <a:gd name="T22" fmla="*/ 8 w 49"/>
                <a:gd name="T23" fmla="*/ 13 h 49"/>
                <a:gd name="T24" fmla="*/ 5 w 49"/>
                <a:gd name="T25" fmla="*/ 21 h 49"/>
                <a:gd name="T26" fmla="*/ 0 w 49"/>
                <a:gd name="T27" fmla="*/ 21 h 49"/>
                <a:gd name="T28" fmla="*/ 0 w 49"/>
                <a:gd name="T29" fmla="*/ 29 h 49"/>
                <a:gd name="T30" fmla="*/ 5 w 49"/>
                <a:gd name="T31" fmla="*/ 29 h 49"/>
                <a:gd name="T32" fmla="*/ 8 w 49"/>
                <a:gd name="T33" fmla="*/ 36 h 49"/>
                <a:gd name="T34" fmla="*/ 5 w 49"/>
                <a:gd name="T35" fmla="*/ 39 h 49"/>
                <a:gd name="T36" fmla="*/ 10 w 49"/>
                <a:gd name="T37" fmla="*/ 45 h 49"/>
                <a:gd name="T38" fmla="*/ 14 w 49"/>
                <a:gd name="T39" fmla="*/ 42 h 49"/>
                <a:gd name="T40" fmla="*/ 21 w 49"/>
                <a:gd name="T41" fmla="*/ 45 h 49"/>
                <a:gd name="T42" fmla="*/ 21 w 49"/>
                <a:gd name="T43" fmla="*/ 49 h 49"/>
                <a:gd name="T44" fmla="*/ 29 w 49"/>
                <a:gd name="T45" fmla="*/ 49 h 49"/>
                <a:gd name="T46" fmla="*/ 29 w 49"/>
                <a:gd name="T47" fmla="*/ 45 h 49"/>
                <a:gd name="T48" fmla="*/ 36 w 49"/>
                <a:gd name="T49" fmla="*/ 42 h 49"/>
                <a:gd name="T50" fmla="*/ 39 w 49"/>
                <a:gd name="T51" fmla="*/ 45 h 49"/>
                <a:gd name="T52" fmla="*/ 45 w 49"/>
                <a:gd name="T53" fmla="*/ 39 h 49"/>
                <a:gd name="T54" fmla="*/ 42 w 49"/>
                <a:gd name="T55" fmla="*/ 36 h 49"/>
                <a:gd name="T56" fmla="*/ 45 w 49"/>
                <a:gd name="T57" fmla="*/ 29 h 49"/>
                <a:gd name="T58" fmla="*/ 49 w 49"/>
                <a:gd name="T59" fmla="*/ 29 h 49"/>
                <a:gd name="T60" fmla="*/ 49 w 49"/>
                <a:gd name="T61" fmla="*/ 21 h 49"/>
                <a:gd name="T62" fmla="*/ 45 w 49"/>
                <a:gd name="T63" fmla="*/ 21 h 49"/>
                <a:gd name="T64" fmla="*/ 42 w 49"/>
                <a:gd name="T65" fmla="*/ 13 h 49"/>
                <a:gd name="T66" fmla="*/ 34 w 49"/>
                <a:gd name="T67" fmla="*/ 34 h 49"/>
                <a:gd name="T68" fmla="*/ 25 w 49"/>
                <a:gd name="T69" fmla="*/ 38 h 49"/>
                <a:gd name="T70" fmla="*/ 16 w 49"/>
                <a:gd name="T71" fmla="*/ 34 h 49"/>
                <a:gd name="T72" fmla="*/ 12 w 49"/>
                <a:gd name="T73" fmla="*/ 25 h 49"/>
                <a:gd name="T74" fmla="*/ 16 w 49"/>
                <a:gd name="T75" fmla="*/ 15 h 49"/>
                <a:gd name="T76" fmla="*/ 25 w 49"/>
                <a:gd name="T77" fmla="*/ 12 h 49"/>
                <a:gd name="T78" fmla="*/ 34 w 49"/>
                <a:gd name="T79" fmla="*/ 15 h 49"/>
                <a:gd name="T80" fmla="*/ 38 w 49"/>
                <a:gd name="T81" fmla="*/ 25 h 49"/>
                <a:gd name="T82" fmla="*/ 34 w 49"/>
                <a:gd name="T83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49">
                  <a:moveTo>
                    <a:pt x="42" y="13"/>
                  </a:moveTo>
                  <a:cubicBezTo>
                    <a:pt x="45" y="10"/>
                    <a:pt x="45" y="10"/>
                    <a:pt x="45" y="10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4" y="6"/>
                    <a:pt x="31" y="5"/>
                    <a:pt x="29" y="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5"/>
                    <a:pt x="16" y="6"/>
                    <a:pt x="14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5"/>
                    <a:pt x="5" y="18"/>
                    <a:pt x="5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1"/>
                    <a:pt x="6" y="34"/>
                    <a:pt x="8" y="36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6" y="43"/>
                    <a:pt x="18" y="44"/>
                    <a:pt x="21" y="45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32" y="44"/>
                    <a:pt x="34" y="43"/>
                    <a:pt x="36" y="42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4"/>
                    <a:pt x="44" y="31"/>
                    <a:pt x="45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4" y="18"/>
                    <a:pt x="43" y="15"/>
                    <a:pt x="42" y="13"/>
                  </a:cubicBezTo>
                  <a:close/>
                  <a:moveTo>
                    <a:pt x="34" y="34"/>
                  </a:moveTo>
                  <a:cubicBezTo>
                    <a:pt x="32" y="36"/>
                    <a:pt x="28" y="38"/>
                    <a:pt x="25" y="38"/>
                  </a:cubicBezTo>
                  <a:cubicBezTo>
                    <a:pt x="21" y="38"/>
                    <a:pt x="18" y="36"/>
                    <a:pt x="16" y="34"/>
                  </a:cubicBezTo>
                  <a:cubicBezTo>
                    <a:pt x="13" y="32"/>
                    <a:pt x="12" y="28"/>
                    <a:pt x="12" y="25"/>
                  </a:cubicBezTo>
                  <a:cubicBezTo>
                    <a:pt x="12" y="21"/>
                    <a:pt x="13" y="18"/>
                    <a:pt x="16" y="15"/>
                  </a:cubicBezTo>
                  <a:cubicBezTo>
                    <a:pt x="18" y="13"/>
                    <a:pt x="21" y="12"/>
                    <a:pt x="25" y="12"/>
                  </a:cubicBezTo>
                  <a:cubicBezTo>
                    <a:pt x="28" y="12"/>
                    <a:pt x="32" y="13"/>
                    <a:pt x="34" y="15"/>
                  </a:cubicBezTo>
                  <a:cubicBezTo>
                    <a:pt x="36" y="18"/>
                    <a:pt x="38" y="21"/>
                    <a:pt x="38" y="25"/>
                  </a:cubicBezTo>
                  <a:cubicBezTo>
                    <a:pt x="38" y="28"/>
                    <a:pt x="36" y="32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40" name="Freeform 32"/>
            <p:cNvSpPr>
              <a:spLocks noEditPoints="1"/>
            </p:cNvSpPr>
            <p:nvPr/>
          </p:nvSpPr>
          <p:spPr bwMode="auto">
            <a:xfrm>
              <a:off x="10253663" y="2365376"/>
              <a:ext cx="144463" cy="144463"/>
            </a:xfrm>
            <a:custGeom>
              <a:avLst/>
              <a:gdLst>
                <a:gd name="T0" fmla="*/ 31 w 34"/>
                <a:gd name="T1" fmla="*/ 16 h 34"/>
                <a:gd name="T2" fmla="*/ 29 w 34"/>
                <a:gd name="T3" fmla="*/ 11 h 34"/>
                <a:gd name="T4" fmla="*/ 32 w 34"/>
                <a:gd name="T5" fmla="*/ 9 h 34"/>
                <a:gd name="T6" fmla="*/ 28 w 34"/>
                <a:gd name="T7" fmla="*/ 4 h 34"/>
                <a:gd name="T8" fmla="*/ 26 w 34"/>
                <a:gd name="T9" fmla="*/ 6 h 34"/>
                <a:gd name="T10" fmla="*/ 21 w 34"/>
                <a:gd name="T11" fmla="*/ 4 h 34"/>
                <a:gd name="T12" fmla="*/ 21 w 34"/>
                <a:gd name="T13" fmla="*/ 1 h 34"/>
                <a:gd name="T14" fmla="*/ 16 w 34"/>
                <a:gd name="T15" fmla="*/ 0 h 34"/>
                <a:gd name="T16" fmla="*/ 16 w 34"/>
                <a:gd name="T17" fmla="*/ 4 h 34"/>
                <a:gd name="T18" fmla="*/ 11 w 34"/>
                <a:gd name="T19" fmla="*/ 5 h 34"/>
                <a:gd name="T20" fmla="*/ 8 w 34"/>
                <a:gd name="T21" fmla="*/ 3 h 34"/>
                <a:gd name="T22" fmla="*/ 4 w 34"/>
                <a:gd name="T23" fmla="*/ 6 h 34"/>
                <a:gd name="T24" fmla="*/ 6 w 34"/>
                <a:gd name="T25" fmla="*/ 9 h 34"/>
                <a:gd name="T26" fmla="*/ 4 w 34"/>
                <a:gd name="T27" fmla="*/ 13 h 34"/>
                <a:gd name="T28" fmla="*/ 1 w 34"/>
                <a:gd name="T29" fmla="*/ 13 h 34"/>
                <a:gd name="T30" fmla="*/ 0 w 34"/>
                <a:gd name="T31" fmla="*/ 18 h 34"/>
                <a:gd name="T32" fmla="*/ 3 w 34"/>
                <a:gd name="T33" fmla="*/ 19 h 34"/>
                <a:gd name="T34" fmla="*/ 5 w 34"/>
                <a:gd name="T35" fmla="*/ 24 h 34"/>
                <a:gd name="T36" fmla="*/ 3 w 34"/>
                <a:gd name="T37" fmla="*/ 26 h 34"/>
                <a:gd name="T38" fmla="*/ 6 w 34"/>
                <a:gd name="T39" fmla="*/ 30 h 34"/>
                <a:gd name="T40" fmla="*/ 8 w 34"/>
                <a:gd name="T41" fmla="*/ 28 h 34"/>
                <a:gd name="T42" fmla="*/ 13 w 34"/>
                <a:gd name="T43" fmla="*/ 30 h 34"/>
                <a:gd name="T44" fmla="*/ 13 w 34"/>
                <a:gd name="T45" fmla="*/ 33 h 34"/>
                <a:gd name="T46" fmla="*/ 18 w 34"/>
                <a:gd name="T47" fmla="*/ 34 h 34"/>
                <a:gd name="T48" fmla="*/ 19 w 34"/>
                <a:gd name="T49" fmla="*/ 31 h 34"/>
                <a:gd name="T50" fmla="*/ 24 w 34"/>
                <a:gd name="T51" fmla="*/ 29 h 34"/>
                <a:gd name="T52" fmla="*/ 26 w 34"/>
                <a:gd name="T53" fmla="*/ 32 h 34"/>
                <a:gd name="T54" fmla="*/ 30 w 34"/>
                <a:gd name="T55" fmla="*/ 28 h 34"/>
                <a:gd name="T56" fmla="*/ 28 w 34"/>
                <a:gd name="T57" fmla="*/ 26 h 34"/>
                <a:gd name="T58" fmla="*/ 30 w 34"/>
                <a:gd name="T59" fmla="*/ 21 h 34"/>
                <a:gd name="T60" fmla="*/ 33 w 34"/>
                <a:gd name="T61" fmla="*/ 21 h 34"/>
                <a:gd name="T62" fmla="*/ 34 w 34"/>
                <a:gd name="T63" fmla="*/ 16 h 34"/>
                <a:gd name="T64" fmla="*/ 31 w 34"/>
                <a:gd name="T65" fmla="*/ 16 h 34"/>
                <a:gd name="T66" fmla="*/ 23 w 34"/>
                <a:gd name="T67" fmla="*/ 24 h 34"/>
                <a:gd name="T68" fmla="*/ 16 w 34"/>
                <a:gd name="T69" fmla="*/ 26 h 34"/>
                <a:gd name="T70" fmla="*/ 10 w 34"/>
                <a:gd name="T71" fmla="*/ 23 h 34"/>
                <a:gd name="T72" fmla="*/ 8 w 34"/>
                <a:gd name="T73" fmla="*/ 16 h 34"/>
                <a:gd name="T74" fmla="*/ 11 w 34"/>
                <a:gd name="T75" fmla="*/ 10 h 34"/>
                <a:gd name="T76" fmla="*/ 18 w 34"/>
                <a:gd name="T77" fmla="*/ 8 h 34"/>
                <a:gd name="T78" fmla="*/ 24 w 34"/>
                <a:gd name="T79" fmla="*/ 12 h 34"/>
                <a:gd name="T80" fmla="*/ 26 w 34"/>
                <a:gd name="T81" fmla="*/ 18 h 34"/>
                <a:gd name="T82" fmla="*/ 23 w 34"/>
                <a:gd name="T83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" h="34">
                  <a:moveTo>
                    <a:pt x="31" y="16"/>
                  </a:moveTo>
                  <a:cubicBezTo>
                    <a:pt x="30" y="14"/>
                    <a:pt x="30" y="12"/>
                    <a:pt x="29" y="11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4" y="5"/>
                    <a:pt x="23" y="5"/>
                    <a:pt x="21" y="4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4"/>
                    <a:pt x="12" y="4"/>
                    <a:pt x="11" y="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2"/>
                    <a:pt x="4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21"/>
                    <a:pt x="4" y="22"/>
                    <a:pt x="5" y="24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9"/>
                    <a:pt x="11" y="30"/>
                    <a:pt x="13" y="30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1"/>
                    <a:pt x="22" y="30"/>
                    <a:pt x="24" y="29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9" y="24"/>
                    <a:pt x="30" y="23"/>
                    <a:pt x="30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1" y="16"/>
                  </a:lnTo>
                  <a:close/>
                  <a:moveTo>
                    <a:pt x="23" y="24"/>
                  </a:moveTo>
                  <a:cubicBezTo>
                    <a:pt x="21" y="25"/>
                    <a:pt x="19" y="26"/>
                    <a:pt x="16" y="26"/>
                  </a:cubicBezTo>
                  <a:cubicBezTo>
                    <a:pt x="14" y="26"/>
                    <a:pt x="12" y="25"/>
                    <a:pt x="10" y="23"/>
                  </a:cubicBezTo>
                  <a:cubicBezTo>
                    <a:pt x="9" y="21"/>
                    <a:pt x="8" y="19"/>
                    <a:pt x="8" y="16"/>
                  </a:cubicBezTo>
                  <a:cubicBezTo>
                    <a:pt x="8" y="14"/>
                    <a:pt x="10" y="12"/>
                    <a:pt x="11" y="10"/>
                  </a:cubicBezTo>
                  <a:cubicBezTo>
                    <a:pt x="13" y="9"/>
                    <a:pt x="15" y="8"/>
                    <a:pt x="18" y="8"/>
                  </a:cubicBezTo>
                  <a:cubicBezTo>
                    <a:pt x="20" y="9"/>
                    <a:pt x="22" y="10"/>
                    <a:pt x="24" y="12"/>
                  </a:cubicBezTo>
                  <a:cubicBezTo>
                    <a:pt x="25" y="13"/>
                    <a:pt x="26" y="16"/>
                    <a:pt x="26" y="18"/>
                  </a:cubicBezTo>
                  <a:cubicBezTo>
                    <a:pt x="26" y="20"/>
                    <a:pt x="24" y="23"/>
                    <a:pt x="2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41" name="Freeform 33"/>
            <p:cNvSpPr>
              <a:spLocks noEditPoints="1"/>
            </p:cNvSpPr>
            <p:nvPr/>
          </p:nvSpPr>
          <p:spPr bwMode="auto">
            <a:xfrm>
              <a:off x="10275888" y="2519363"/>
              <a:ext cx="92075" cy="93663"/>
            </a:xfrm>
            <a:custGeom>
              <a:avLst/>
              <a:gdLst>
                <a:gd name="T0" fmla="*/ 20 w 22"/>
                <a:gd name="T1" fmla="*/ 10 h 22"/>
                <a:gd name="T2" fmla="*/ 19 w 22"/>
                <a:gd name="T3" fmla="*/ 6 h 22"/>
                <a:gd name="T4" fmla="*/ 21 w 22"/>
                <a:gd name="T5" fmla="*/ 5 h 22"/>
                <a:gd name="T6" fmla="*/ 18 w 22"/>
                <a:gd name="T7" fmla="*/ 2 h 22"/>
                <a:gd name="T8" fmla="*/ 17 w 22"/>
                <a:gd name="T9" fmla="*/ 4 h 22"/>
                <a:gd name="T10" fmla="*/ 14 w 22"/>
                <a:gd name="T11" fmla="*/ 2 h 22"/>
                <a:gd name="T12" fmla="*/ 14 w 22"/>
                <a:gd name="T13" fmla="*/ 0 h 22"/>
                <a:gd name="T14" fmla="*/ 10 w 22"/>
                <a:gd name="T15" fmla="*/ 0 h 22"/>
                <a:gd name="T16" fmla="*/ 10 w 22"/>
                <a:gd name="T17" fmla="*/ 2 h 22"/>
                <a:gd name="T18" fmla="*/ 7 w 22"/>
                <a:gd name="T19" fmla="*/ 3 h 22"/>
                <a:gd name="T20" fmla="*/ 5 w 22"/>
                <a:gd name="T21" fmla="*/ 1 h 22"/>
                <a:gd name="T22" fmla="*/ 2 w 22"/>
                <a:gd name="T23" fmla="*/ 4 h 22"/>
                <a:gd name="T24" fmla="*/ 4 w 22"/>
                <a:gd name="T25" fmla="*/ 5 h 22"/>
                <a:gd name="T26" fmla="*/ 2 w 22"/>
                <a:gd name="T27" fmla="*/ 8 h 22"/>
                <a:gd name="T28" fmla="*/ 0 w 22"/>
                <a:gd name="T29" fmla="*/ 8 h 22"/>
                <a:gd name="T30" fmla="*/ 0 w 22"/>
                <a:gd name="T31" fmla="*/ 12 h 22"/>
                <a:gd name="T32" fmla="*/ 2 w 22"/>
                <a:gd name="T33" fmla="*/ 12 h 22"/>
                <a:gd name="T34" fmla="*/ 3 w 22"/>
                <a:gd name="T35" fmla="*/ 15 h 22"/>
                <a:gd name="T36" fmla="*/ 1 w 22"/>
                <a:gd name="T37" fmla="*/ 17 h 22"/>
                <a:gd name="T38" fmla="*/ 4 w 22"/>
                <a:gd name="T39" fmla="*/ 20 h 22"/>
                <a:gd name="T40" fmla="*/ 5 w 22"/>
                <a:gd name="T41" fmla="*/ 18 h 22"/>
                <a:gd name="T42" fmla="*/ 8 w 22"/>
                <a:gd name="T43" fmla="*/ 20 h 22"/>
                <a:gd name="T44" fmla="*/ 8 w 22"/>
                <a:gd name="T45" fmla="*/ 22 h 22"/>
                <a:gd name="T46" fmla="*/ 12 w 22"/>
                <a:gd name="T47" fmla="*/ 22 h 22"/>
                <a:gd name="T48" fmla="*/ 12 w 22"/>
                <a:gd name="T49" fmla="*/ 20 h 22"/>
                <a:gd name="T50" fmla="*/ 15 w 22"/>
                <a:gd name="T51" fmla="*/ 19 h 22"/>
                <a:gd name="T52" fmla="*/ 17 w 22"/>
                <a:gd name="T53" fmla="*/ 21 h 22"/>
                <a:gd name="T54" fmla="*/ 20 w 22"/>
                <a:gd name="T55" fmla="*/ 18 h 22"/>
                <a:gd name="T56" fmla="*/ 18 w 22"/>
                <a:gd name="T57" fmla="*/ 17 h 22"/>
                <a:gd name="T58" fmla="*/ 20 w 22"/>
                <a:gd name="T59" fmla="*/ 14 h 22"/>
                <a:gd name="T60" fmla="*/ 22 w 22"/>
                <a:gd name="T61" fmla="*/ 14 h 22"/>
                <a:gd name="T62" fmla="*/ 22 w 22"/>
                <a:gd name="T63" fmla="*/ 10 h 22"/>
                <a:gd name="T64" fmla="*/ 20 w 22"/>
                <a:gd name="T65" fmla="*/ 10 h 22"/>
                <a:gd name="T66" fmla="*/ 15 w 22"/>
                <a:gd name="T67" fmla="*/ 15 h 22"/>
                <a:gd name="T68" fmla="*/ 10 w 22"/>
                <a:gd name="T69" fmla="*/ 17 h 22"/>
                <a:gd name="T70" fmla="*/ 6 w 22"/>
                <a:gd name="T71" fmla="*/ 15 h 22"/>
                <a:gd name="T72" fmla="*/ 5 w 22"/>
                <a:gd name="T73" fmla="*/ 10 h 22"/>
                <a:gd name="T74" fmla="*/ 7 w 22"/>
                <a:gd name="T75" fmla="*/ 6 h 22"/>
                <a:gd name="T76" fmla="*/ 11 w 22"/>
                <a:gd name="T77" fmla="*/ 5 h 22"/>
                <a:gd name="T78" fmla="*/ 15 w 22"/>
                <a:gd name="T79" fmla="*/ 7 h 22"/>
                <a:gd name="T80" fmla="*/ 17 w 22"/>
                <a:gd name="T81" fmla="*/ 11 h 22"/>
                <a:gd name="T82" fmla="*/ 15 w 22"/>
                <a:gd name="T83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" h="22">
                  <a:moveTo>
                    <a:pt x="20" y="10"/>
                  </a:moveTo>
                  <a:cubicBezTo>
                    <a:pt x="20" y="9"/>
                    <a:pt x="20" y="7"/>
                    <a:pt x="19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3"/>
                    <a:pt x="15" y="2"/>
                    <a:pt x="1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2"/>
                    <a:pt x="7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4"/>
                    <a:pt x="3" y="1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9"/>
                    <a:pt x="7" y="19"/>
                    <a:pt x="8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19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6"/>
                    <a:pt x="20" y="15"/>
                    <a:pt x="20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0" y="10"/>
                  </a:lnTo>
                  <a:close/>
                  <a:moveTo>
                    <a:pt x="15" y="15"/>
                  </a:moveTo>
                  <a:cubicBezTo>
                    <a:pt x="14" y="16"/>
                    <a:pt x="12" y="17"/>
                    <a:pt x="10" y="17"/>
                  </a:cubicBezTo>
                  <a:cubicBezTo>
                    <a:pt x="9" y="17"/>
                    <a:pt x="7" y="16"/>
                    <a:pt x="6" y="15"/>
                  </a:cubicBezTo>
                  <a:cubicBezTo>
                    <a:pt x="5" y="14"/>
                    <a:pt x="5" y="12"/>
                    <a:pt x="5" y="10"/>
                  </a:cubicBezTo>
                  <a:cubicBezTo>
                    <a:pt x="5" y="9"/>
                    <a:pt x="6" y="7"/>
                    <a:pt x="7" y="6"/>
                  </a:cubicBezTo>
                  <a:cubicBezTo>
                    <a:pt x="8" y="5"/>
                    <a:pt x="10" y="5"/>
                    <a:pt x="11" y="5"/>
                  </a:cubicBezTo>
                  <a:cubicBezTo>
                    <a:pt x="13" y="5"/>
                    <a:pt x="15" y="6"/>
                    <a:pt x="15" y="7"/>
                  </a:cubicBezTo>
                  <a:cubicBezTo>
                    <a:pt x="16" y="8"/>
                    <a:pt x="17" y="10"/>
                    <a:pt x="17" y="11"/>
                  </a:cubicBezTo>
                  <a:cubicBezTo>
                    <a:pt x="17" y="13"/>
                    <a:pt x="16" y="15"/>
                    <a:pt x="1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sp>
        <p:nvSpPr>
          <p:cNvPr id="42" name="文本框 41"/>
          <p:cNvSpPr txBox="1"/>
          <p:nvPr/>
        </p:nvSpPr>
        <p:spPr>
          <a:xfrm>
            <a:off x="2197100" y="2506439"/>
            <a:ext cx="4371357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输入您的内容，输入您的文字内容，感谢您使用小幺的作品，祝工作愉快</a:t>
            </a:r>
          </a:p>
        </p:txBody>
      </p:sp>
      <p:sp>
        <p:nvSpPr>
          <p:cNvPr id="43" name="矩形 42"/>
          <p:cNvSpPr/>
          <p:nvPr/>
        </p:nvSpPr>
        <p:spPr>
          <a:xfrm>
            <a:off x="2221549" y="2166439"/>
            <a:ext cx="1805302" cy="3872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sz="2000" b="1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输入您的标题 </a:t>
            </a:r>
            <a:endParaRPr lang="en-US" altLang="zh-CN" sz="2000" b="1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2197100" y="3789590"/>
            <a:ext cx="4371357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输入您的内容，输入您的文字内容，感谢您使用小幺的作品，祝工作愉快</a:t>
            </a:r>
          </a:p>
        </p:txBody>
      </p:sp>
      <p:sp>
        <p:nvSpPr>
          <p:cNvPr id="45" name="矩形 44"/>
          <p:cNvSpPr/>
          <p:nvPr/>
        </p:nvSpPr>
        <p:spPr>
          <a:xfrm>
            <a:off x="2221549" y="3449590"/>
            <a:ext cx="1805302" cy="3872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sz="2000" b="1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输入您的标题 </a:t>
            </a:r>
            <a:endParaRPr lang="en-US" altLang="zh-CN" sz="2000" b="1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2197100" y="5105044"/>
            <a:ext cx="4371357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输入您的内容，输入您的文字内容，感谢您使用小幺的作品，祝工作愉快</a:t>
            </a:r>
          </a:p>
        </p:txBody>
      </p:sp>
      <p:sp>
        <p:nvSpPr>
          <p:cNvPr id="47" name="矩形 46"/>
          <p:cNvSpPr/>
          <p:nvPr/>
        </p:nvSpPr>
        <p:spPr>
          <a:xfrm>
            <a:off x="2221549" y="4765044"/>
            <a:ext cx="1805302" cy="3872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sz="2000" b="1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输入您的标题 </a:t>
            </a:r>
            <a:endParaRPr lang="en-US" altLang="zh-CN" sz="2000" b="1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grpSp>
        <p:nvGrpSpPr>
          <p:cNvPr id="48" name="组合 47"/>
          <p:cNvGrpSpPr/>
          <p:nvPr/>
        </p:nvGrpSpPr>
        <p:grpSpPr>
          <a:xfrm>
            <a:off x="7537669" y="2411279"/>
            <a:ext cx="783423" cy="633485"/>
            <a:chOff x="10066338" y="2365376"/>
            <a:chExt cx="331788" cy="268288"/>
          </a:xfrm>
          <a:solidFill>
            <a:schemeClr val="bg1"/>
          </a:solidFill>
        </p:grpSpPr>
        <p:sp>
          <p:nvSpPr>
            <p:cNvPr id="49" name="Freeform 31"/>
            <p:cNvSpPr>
              <a:spLocks noEditPoints="1"/>
            </p:cNvSpPr>
            <p:nvPr/>
          </p:nvSpPr>
          <p:spPr bwMode="auto">
            <a:xfrm>
              <a:off x="10066338" y="2425701"/>
              <a:ext cx="209550" cy="207963"/>
            </a:xfrm>
            <a:custGeom>
              <a:avLst/>
              <a:gdLst>
                <a:gd name="T0" fmla="*/ 42 w 49"/>
                <a:gd name="T1" fmla="*/ 13 h 49"/>
                <a:gd name="T2" fmla="*/ 45 w 49"/>
                <a:gd name="T3" fmla="*/ 10 h 49"/>
                <a:gd name="T4" fmla="*/ 39 w 49"/>
                <a:gd name="T5" fmla="*/ 4 h 49"/>
                <a:gd name="T6" fmla="*/ 36 w 49"/>
                <a:gd name="T7" fmla="*/ 8 h 49"/>
                <a:gd name="T8" fmla="*/ 29 w 49"/>
                <a:gd name="T9" fmla="*/ 5 h 49"/>
                <a:gd name="T10" fmla="*/ 29 w 49"/>
                <a:gd name="T11" fmla="*/ 0 h 49"/>
                <a:gd name="T12" fmla="*/ 21 w 49"/>
                <a:gd name="T13" fmla="*/ 0 h 49"/>
                <a:gd name="T14" fmla="*/ 21 w 49"/>
                <a:gd name="T15" fmla="*/ 5 h 49"/>
                <a:gd name="T16" fmla="*/ 14 w 49"/>
                <a:gd name="T17" fmla="*/ 8 h 49"/>
                <a:gd name="T18" fmla="*/ 10 w 49"/>
                <a:gd name="T19" fmla="*/ 4 h 49"/>
                <a:gd name="T20" fmla="*/ 5 w 49"/>
                <a:gd name="T21" fmla="*/ 10 h 49"/>
                <a:gd name="T22" fmla="*/ 8 w 49"/>
                <a:gd name="T23" fmla="*/ 13 h 49"/>
                <a:gd name="T24" fmla="*/ 5 w 49"/>
                <a:gd name="T25" fmla="*/ 21 h 49"/>
                <a:gd name="T26" fmla="*/ 0 w 49"/>
                <a:gd name="T27" fmla="*/ 21 h 49"/>
                <a:gd name="T28" fmla="*/ 0 w 49"/>
                <a:gd name="T29" fmla="*/ 29 h 49"/>
                <a:gd name="T30" fmla="*/ 5 w 49"/>
                <a:gd name="T31" fmla="*/ 29 h 49"/>
                <a:gd name="T32" fmla="*/ 8 w 49"/>
                <a:gd name="T33" fmla="*/ 36 h 49"/>
                <a:gd name="T34" fmla="*/ 5 w 49"/>
                <a:gd name="T35" fmla="*/ 39 h 49"/>
                <a:gd name="T36" fmla="*/ 10 w 49"/>
                <a:gd name="T37" fmla="*/ 45 h 49"/>
                <a:gd name="T38" fmla="*/ 14 w 49"/>
                <a:gd name="T39" fmla="*/ 42 h 49"/>
                <a:gd name="T40" fmla="*/ 21 w 49"/>
                <a:gd name="T41" fmla="*/ 45 h 49"/>
                <a:gd name="T42" fmla="*/ 21 w 49"/>
                <a:gd name="T43" fmla="*/ 49 h 49"/>
                <a:gd name="T44" fmla="*/ 29 w 49"/>
                <a:gd name="T45" fmla="*/ 49 h 49"/>
                <a:gd name="T46" fmla="*/ 29 w 49"/>
                <a:gd name="T47" fmla="*/ 45 h 49"/>
                <a:gd name="T48" fmla="*/ 36 w 49"/>
                <a:gd name="T49" fmla="*/ 42 h 49"/>
                <a:gd name="T50" fmla="*/ 39 w 49"/>
                <a:gd name="T51" fmla="*/ 45 h 49"/>
                <a:gd name="T52" fmla="*/ 45 w 49"/>
                <a:gd name="T53" fmla="*/ 39 h 49"/>
                <a:gd name="T54" fmla="*/ 42 w 49"/>
                <a:gd name="T55" fmla="*/ 36 h 49"/>
                <a:gd name="T56" fmla="*/ 45 w 49"/>
                <a:gd name="T57" fmla="*/ 29 h 49"/>
                <a:gd name="T58" fmla="*/ 49 w 49"/>
                <a:gd name="T59" fmla="*/ 29 h 49"/>
                <a:gd name="T60" fmla="*/ 49 w 49"/>
                <a:gd name="T61" fmla="*/ 21 h 49"/>
                <a:gd name="T62" fmla="*/ 45 w 49"/>
                <a:gd name="T63" fmla="*/ 21 h 49"/>
                <a:gd name="T64" fmla="*/ 42 w 49"/>
                <a:gd name="T65" fmla="*/ 13 h 49"/>
                <a:gd name="T66" fmla="*/ 34 w 49"/>
                <a:gd name="T67" fmla="*/ 34 h 49"/>
                <a:gd name="T68" fmla="*/ 25 w 49"/>
                <a:gd name="T69" fmla="*/ 38 h 49"/>
                <a:gd name="T70" fmla="*/ 16 w 49"/>
                <a:gd name="T71" fmla="*/ 34 h 49"/>
                <a:gd name="T72" fmla="*/ 12 w 49"/>
                <a:gd name="T73" fmla="*/ 25 h 49"/>
                <a:gd name="T74" fmla="*/ 16 w 49"/>
                <a:gd name="T75" fmla="*/ 15 h 49"/>
                <a:gd name="T76" fmla="*/ 25 w 49"/>
                <a:gd name="T77" fmla="*/ 12 h 49"/>
                <a:gd name="T78" fmla="*/ 34 w 49"/>
                <a:gd name="T79" fmla="*/ 15 h 49"/>
                <a:gd name="T80" fmla="*/ 38 w 49"/>
                <a:gd name="T81" fmla="*/ 25 h 49"/>
                <a:gd name="T82" fmla="*/ 34 w 49"/>
                <a:gd name="T83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49">
                  <a:moveTo>
                    <a:pt x="42" y="13"/>
                  </a:moveTo>
                  <a:cubicBezTo>
                    <a:pt x="45" y="10"/>
                    <a:pt x="45" y="10"/>
                    <a:pt x="45" y="10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4" y="6"/>
                    <a:pt x="31" y="5"/>
                    <a:pt x="29" y="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5"/>
                    <a:pt x="16" y="6"/>
                    <a:pt x="14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5"/>
                    <a:pt x="5" y="18"/>
                    <a:pt x="5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1"/>
                    <a:pt x="6" y="34"/>
                    <a:pt x="8" y="36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6" y="43"/>
                    <a:pt x="18" y="44"/>
                    <a:pt x="21" y="45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32" y="44"/>
                    <a:pt x="34" y="43"/>
                    <a:pt x="36" y="42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4"/>
                    <a:pt x="44" y="31"/>
                    <a:pt x="45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4" y="18"/>
                    <a:pt x="43" y="15"/>
                    <a:pt x="42" y="13"/>
                  </a:cubicBezTo>
                  <a:close/>
                  <a:moveTo>
                    <a:pt x="34" y="34"/>
                  </a:moveTo>
                  <a:cubicBezTo>
                    <a:pt x="32" y="36"/>
                    <a:pt x="28" y="38"/>
                    <a:pt x="25" y="38"/>
                  </a:cubicBezTo>
                  <a:cubicBezTo>
                    <a:pt x="21" y="38"/>
                    <a:pt x="18" y="36"/>
                    <a:pt x="16" y="34"/>
                  </a:cubicBezTo>
                  <a:cubicBezTo>
                    <a:pt x="13" y="32"/>
                    <a:pt x="12" y="28"/>
                    <a:pt x="12" y="25"/>
                  </a:cubicBezTo>
                  <a:cubicBezTo>
                    <a:pt x="12" y="21"/>
                    <a:pt x="13" y="18"/>
                    <a:pt x="16" y="15"/>
                  </a:cubicBezTo>
                  <a:cubicBezTo>
                    <a:pt x="18" y="13"/>
                    <a:pt x="21" y="12"/>
                    <a:pt x="25" y="12"/>
                  </a:cubicBezTo>
                  <a:cubicBezTo>
                    <a:pt x="28" y="12"/>
                    <a:pt x="32" y="13"/>
                    <a:pt x="34" y="15"/>
                  </a:cubicBezTo>
                  <a:cubicBezTo>
                    <a:pt x="36" y="18"/>
                    <a:pt x="38" y="21"/>
                    <a:pt x="38" y="25"/>
                  </a:cubicBezTo>
                  <a:cubicBezTo>
                    <a:pt x="38" y="28"/>
                    <a:pt x="36" y="32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0" name="Freeform 32"/>
            <p:cNvSpPr>
              <a:spLocks noEditPoints="1"/>
            </p:cNvSpPr>
            <p:nvPr/>
          </p:nvSpPr>
          <p:spPr bwMode="auto">
            <a:xfrm>
              <a:off x="10253663" y="2365376"/>
              <a:ext cx="144463" cy="144463"/>
            </a:xfrm>
            <a:custGeom>
              <a:avLst/>
              <a:gdLst>
                <a:gd name="T0" fmla="*/ 31 w 34"/>
                <a:gd name="T1" fmla="*/ 16 h 34"/>
                <a:gd name="T2" fmla="*/ 29 w 34"/>
                <a:gd name="T3" fmla="*/ 11 h 34"/>
                <a:gd name="T4" fmla="*/ 32 w 34"/>
                <a:gd name="T5" fmla="*/ 9 h 34"/>
                <a:gd name="T6" fmla="*/ 28 w 34"/>
                <a:gd name="T7" fmla="*/ 4 h 34"/>
                <a:gd name="T8" fmla="*/ 26 w 34"/>
                <a:gd name="T9" fmla="*/ 6 h 34"/>
                <a:gd name="T10" fmla="*/ 21 w 34"/>
                <a:gd name="T11" fmla="*/ 4 h 34"/>
                <a:gd name="T12" fmla="*/ 21 w 34"/>
                <a:gd name="T13" fmla="*/ 1 h 34"/>
                <a:gd name="T14" fmla="*/ 16 w 34"/>
                <a:gd name="T15" fmla="*/ 0 h 34"/>
                <a:gd name="T16" fmla="*/ 16 w 34"/>
                <a:gd name="T17" fmla="*/ 4 h 34"/>
                <a:gd name="T18" fmla="*/ 11 w 34"/>
                <a:gd name="T19" fmla="*/ 5 h 34"/>
                <a:gd name="T20" fmla="*/ 8 w 34"/>
                <a:gd name="T21" fmla="*/ 3 h 34"/>
                <a:gd name="T22" fmla="*/ 4 w 34"/>
                <a:gd name="T23" fmla="*/ 6 h 34"/>
                <a:gd name="T24" fmla="*/ 6 w 34"/>
                <a:gd name="T25" fmla="*/ 9 h 34"/>
                <a:gd name="T26" fmla="*/ 4 w 34"/>
                <a:gd name="T27" fmla="*/ 13 h 34"/>
                <a:gd name="T28" fmla="*/ 1 w 34"/>
                <a:gd name="T29" fmla="*/ 13 h 34"/>
                <a:gd name="T30" fmla="*/ 0 w 34"/>
                <a:gd name="T31" fmla="*/ 18 h 34"/>
                <a:gd name="T32" fmla="*/ 3 w 34"/>
                <a:gd name="T33" fmla="*/ 19 h 34"/>
                <a:gd name="T34" fmla="*/ 5 w 34"/>
                <a:gd name="T35" fmla="*/ 24 h 34"/>
                <a:gd name="T36" fmla="*/ 3 w 34"/>
                <a:gd name="T37" fmla="*/ 26 h 34"/>
                <a:gd name="T38" fmla="*/ 6 w 34"/>
                <a:gd name="T39" fmla="*/ 30 h 34"/>
                <a:gd name="T40" fmla="*/ 8 w 34"/>
                <a:gd name="T41" fmla="*/ 28 h 34"/>
                <a:gd name="T42" fmla="*/ 13 w 34"/>
                <a:gd name="T43" fmla="*/ 30 h 34"/>
                <a:gd name="T44" fmla="*/ 13 w 34"/>
                <a:gd name="T45" fmla="*/ 33 h 34"/>
                <a:gd name="T46" fmla="*/ 18 w 34"/>
                <a:gd name="T47" fmla="*/ 34 h 34"/>
                <a:gd name="T48" fmla="*/ 19 w 34"/>
                <a:gd name="T49" fmla="*/ 31 h 34"/>
                <a:gd name="T50" fmla="*/ 24 w 34"/>
                <a:gd name="T51" fmla="*/ 29 h 34"/>
                <a:gd name="T52" fmla="*/ 26 w 34"/>
                <a:gd name="T53" fmla="*/ 32 h 34"/>
                <a:gd name="T54" fmla="*/ 30 w 34"/>
                <a:gd name="T55" fmla="*/ 28 h 34"/>
                <a:gd name="T56" fmla="*/ 28 w 34"/>
                <a:gd name="T57" fmla="*/ 26 h 34"/>
                <a:gd name="T58" fmla="*/ 30 w 34"/>
                <a:gd name="T59" fmla="*/ 21 h 34"/>
                <a:gd name="T60" fmla="*/ 33 w 34"/>
                <a:gd name="T61" fmla="*/ 21 h 34"/>
                <a:gd name="T62" fmla="*/ 34 w 34"/>
                <a:gd name="T63" fmla="*/ 16 h 34"/>
                <a:gd name="T64" fmla="*/ 31 w 34"/>
                <a:gd name="T65" fmla="*/ 16 h 34"/>
                <a:gd name="T66" fmla="*/ 23 w 34"/>
                <a:gd name="T67" fmla="*/ 24 h 34"/>
                <a:gd name="T68" fmla="*/ 16 w 34"/>
                <a:gd name="T69" fmla="*/ 26 h 34"/>
                <a:gd name="T70" fmla="*/ 10 w 34"/>
                <a:gd name="T71" fmla="*/ 23 h 34"/>
                <a:gd name="T72" fmla="*/ 8 w 34"/>
                <a:gd name="T73" fmla="*/ 16 h 34"/>
                <a:gd name="T74" fmla="*/ 11 w 34"/>
                <a:gd name="T75" fmla="*/ 10 h 34"/>
                <a:gd name="T76" fmla="*/ 18 w 34"/>
                <a:gd name="T77" fmla="*/ 8 h 34"/>
                <a:gd name="T78" fmla="*/ 24 w 34"/>
                <a:gd name="T79" fmla="*/ 12 h 34"/>
                <a:gd name="T80" fmla="*/ 26 w 34"/>
                <a:gd name="T81" fmla="*/ 18 h 34"/>
                <a:gd name="T82" fmla="*/ 23 w 34"/>
                <a:gd name="T83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" h="34">
                  <a:moveTo>
                    <a:pt x="31" y="16"/>
                  </a:moveTo>
                  <a:cubicBezTo>
                    <a:pt x="30" y="14"/>
                    <a:pt x="30" y="12"/>
                    <a:pt x="29" y="11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4" y="5"/>
                    <a:pt x="23" y="5"/>
                    <a:pt x="21" y="4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4"/>
                    <a:pt x="12" y="4"/>
                    <a:pt x="11" y="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2"/>
                    <a:pt x="4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21"/>
                    <a:pt x="4" y="22"/>
                    <a:pt x="5" y="24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9"/>
                    <a:pt x="11" y="30"/>
                    <a:pt x="13" y="30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1"/>
                    <a:pt x="22" y="30"/>
                    <a:pt x="24" y="29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9" y="24"/>
                    <a:pt x="30" y="23"/>
                    <a:pt x="30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1" y="16"/>
                  </a:lnTo>
                  <a:close/>
                  <a:moveTo>
                    <a:pt x="23" y="24"/>
                  </a:moveTo>
                  <a:cubicBezTo>
                    <a:pt x="21" y="25"/>
                    <a:pt x="19" y="26"/>
                    <a:pt x="16" y="26"/>
                  </a:cubicBezTo>
                  <a:cubicBezTo>
                    <a:pt x="14" y="26"/>
                    <a:pt x="12" y="25"/>
                    <a:pt x="10" y="23"/>
                  </a:cubicBezTo>
                  <a:cubicBezTo>
                    <a:pt x="9" y="21"/>
                    <a:pt x="8" y="19"/>
                    <a:pt x="8" y="16"/>
                  </a:cubicBezTo>
                  <a:cubicBezTo>
                    <a:pt x="8" y="14"/>
                    <a:pt x="10" y="12"/>
                    <a:pt x="11" y="10"/>
                  </a:cubicBezTo>
                  <a:cubicBezTo>
                    <a:pt x="13" y="9"/>
                    <a:pt x="15" y="8"/>
                    <a:pt x="18" y="8"/>
                  </a:cubicBezTo>
                  <a:cubicBezTo>
                    <a:pt x="20" y="9"/>
                    <a:pt x="22" y="10"/>
                    <a:pt x="24" y="12"/>
                  </a:cubicBezTo>
                  <a:cubicBezTo>
                    <a:pt x="25" y="13"/>
                    <a:pt x="26" y="16"/>
                    <a:pt x="26" y="18"/>
                  </a:cubicBezTo>
                  <a:cubicBezTo>
                    <a:pt x="26" y="20"/>
                    <a:pt x="24" y="23"/>
                    <a:pt x="2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1" name="Freeform 33"/>
            <p:cNvSpPr>
              <a:spLocks noEditPoints="1"/>
            </p:cNvSpPr>
            <p:nvPr/>
          </p:nvSpPr>
          <p:spPr bwMode="auto">
            <a:xfrm>
              <a:off x="10275888" y="2519363"/>
              <a:ext cx="92075" cy="93663"/>
            </a:xfrm>
            <a:custGeom>
              <a:avLst/>
              <a:gdLst>
                <a:gd name="T0" fmla="*/ 20 w 22"/>
                <a:gd name="T1" fmla="*/ 10 h 22"/>
                <a:gd name="T2" fmla="*/ 19 w 22"/>
                <a:gd name="T3" fmla="*/ 6 h 22"/>
                <a:gd name="T4" fmla="*/ 21 w 22"/>
                <a:gd name="T5" fmla="*/ 5 h 22"/>
                <a:gd name="T6" fmla="*/ 18 w 22"/>
                <a:gd name="T7" fmla="*/ 2 h 22"/>
                <a:gd name="T8" fmla="*/ 17 w 22"/>
                <a:gd name="T9" fmla="*/ 4 h 22"/>
                <a:gd name="T10" fmla="*/ 14 w 22"/>
                <a:gd name="T11" fmla="*/ 2 h 22"/>
                <a:gd name="T12" fmla="*/ 14 w 22"/>
                <a:gd name="T13" fmla="*/ 0 h 22"/>
                <a:gd name="T14" fmla="*/ 10 w 22"/>
                <a:gd name="T15" fmla="*/ 0 h 22"/>
                <a:gd name="T16" fmla="*/ 10 w 22"/>
                <a:gd name="T17" fmla="*/ 2 h 22"/>
                <a:gd name="T18" fmla="*/ 7 w 22"/>
                <a:gd name="T19" fmla="*/ 3 h 22"/>
                <a:gd name="T20" fmla="*/ 5 w 22"/>
                <a:gd name="T21" fmla="*/ 1 h 22"/>
                <a:gd name="T22" fmla="*/ 2 w 22"/>
                <a:gd name="T23" fmla="*/ 4 h 22"/>
                <a:gd name="T24" fmla="*/ 4 w 22"/>
                <a:gd name="T25" fmla="*/ 5 h 22"/>
                <a:gd name="T26" fmla="*/ 2 w 22"/>
                <a:gd name="T27" fmla="*/ 8 h 22"/>
                <a:gd name="T28" fmla="*/ 0 w 22"/>
                <a:gd name="T29" fmla="*/ 8 h 22"/>
                <a:gd name="T30" fmla="*/ 0 w 22"/>
                <a:gd name="T31" fmla="*/ 12 h 22"/>
                <a:gd name="T32" fmla="*/ 2 w 22"/>
                <a:gd name="T33" fmla="*/ 12 h 22"/>
                <a:gd name="T34" fmla="*/ 3 w 22"/>
                <a:gd name="T35" fmla="*/ 15 h 22"/>
                <a:gd name="T36" fmla="*/ 1 w 22"/>
                <a:gd name="T37" fmla="*/ 17 h 22"/>
                <a:gd name="T38" fmla="*/ 4 w 22"/>
                <a:gd name="T39" fmla="*/ 20 h 22"/>
                <a:gd name="T40" fmla="*/ 5 w 22"/>
                <a:gd name="T41" fmla="*/ 18 h 22"/>
                <a:gd name="T42" fmla="*/ 8 w 22"/>
                <a:gd name="T43" fmla="*/ 20 h 22"/>
                <a:gd name="T44" fmla="*/ 8 w 22"/>
                <a:gd name="T45" fmla="*/ 22 h 22"/>
                <a:gd name="T46" fmla="*/ 12 w 22"/>
                <a:gd name="T47" fmla="*/ 22 h 22"/>
                <a:gd name="T48" fmla="*/ 12 w 22"/>
                <a:gd name="T49" fmla="*/ 20 h 22"/>
                <a:gd name="T50" fmla="*/ 15 w 22"/>
                <a:gd name="T51" fmla="*/ 19 h 22"/>
                <a:gd name="T52" fmla="*/ 17 w 22"/>
                <a:gd name="T53" fmla="*/ 21 h 22"/>
                <a:gd name="T54" fmla="*/ 20 w 22"/>
                <a:gd name="T55" fmla="*/ 18 h 22"/>
                <a:gd name="T56" fmla="*/ 18 w 22"/>
                <a:gd name="T57" fmla="*/ 17 h 22"/>
                <a:gd name="T58" fmla="*/ 20 w 22"/>
                <a:gd name="T59" fmla="*/ 14 h 22"/>
                <a:gd name="T60" fmla="*/ 22 w 22"/>
                <a:gd name="T61" fmla="*/ 14 h 22"/>
                <a:gd name="T62" fmla="*/ 22 w 22"/>
                <a:gd name="T63" fmla="*/ 10 h 22"/>
                <a:gd name="T64" fmla="*/ 20 w 22"/>
                <a:gd name="T65" fmla="*/ 10 h 22"/>
                <a:gd name="T66" fmla="*/ 15 w 22"/>
                <a:gd name="T67" fmla="*/ 15 h 22"/>
                <a:gd name="T68" fmla="*/ 10 w 22"/>
                <a:gd name="T69" fmla="*/ 17 h 22"/>
                <a:gd name="T70" fmla="*/ 6 w 22"/>
                <a:gd name="T71" fmla="*/ 15 h 22"/>
                <a:gd name="T72" fmla="*/ 5 w 22"/>
                <a:gd name="T73" fmla="*/ 10 h 22"/>
                <a:gd name="T74" fmla="*/ 7 w 22"/>
                <a:gd name="T75" fmla="*/ 6 h 22"/>
                <a:gd name="T76" fmla="*/ 11 w 22"/>
                <a:gd name="T77" fmla="*/ 5 h 22"/>
                <a:gd name="T78" fmla="*/ 15 w 22"/>
                <a:gd name="T79" fmla="*/ 7 h 22"/>
                <a:gd name="T80" fmla="*/ 17 w 22"/>
                <a:gd name="T81" fmla="*/ 11 h 22"/>
                <a:gd name="T82" fmla="*/ 15 w 22"/>
                <a:gd name="T83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" h="22">
                  <a:moveTo>
                    <a:pt x="20" y="10"/>
                  </a:moveTo>
                  <a:cubicBezTo>
                    <a:pt x="20" y="9"/>
                    <a:pt x="20" y="7"/>
                    <a:pt x="19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3"/>
                    <a:pt x="15" y="2"/>
                    <a:pt x="1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2"/>
                    <a:pt x="7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4"/>
                    <a:pt x="3" y="1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9"/>
                    <a:pt x="7" y="19"/>
                    <a:pt x="8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19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6"/>
                    <a:pt x="20" y="15"/>
                    <a:pt x="20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0" y="10"/>
                  </a:lnTo>
                  <a:close/>
                  <a:moveTo>
                    <a:pt x="15" y="15"/>
                  </a:moveTo>
                  <a:cubicBezTo>
                    <a:pt x="14" y="16"/>
                    <a:pt x="12" y="17"/>
                    <a:pt x="10" y="17"/>
                  </a:cubicBezTo>
                  <a:cubicBezTo>
                    <a:pt x="9" y="17"/>
                    <a:pt x="7" y="16"/>
                    <a:pt x="6" y="15"/>
                  </a:cubicBezTo>
                  <a:cubicBezTo>
                    <a:pt x="5" y="14"/>
                    <a:pt x="5" y="12"/>
                    <a:pt x="5" y="10"/>
                  </a:cubicBezTo>
                  <a:cubicBezTo>
                    <a:pt x="5" y="9"/>
                    <a:pt x="6" y="7"/>
                    <a:pt x="7" y="6"/>
                  </a:cubicBezTo>
                  <a:cubicBezTo>
                    <a:pt x="8" y="5"/>
                    <a:pt x="10" y="5"/>
                    <a:pt x="11" y="5"/>
                  </a:cubicBezTo>
                  <a:cubicBezTo>
                    <a:pt x="13" y="5"/>
                    <a:pt x="15" y="6"/>
                    <a:pt x="15" y="7"/>
                  </a:cubicBezTo>
                  <a:cubicBezTo>
                    <a:pt x="16" y="8"/>
                    <a:pt x="17" y="10"/>
                    <a:pt x="17" y="11"/>
                  </a:cubicBezTo>
                  <a:cubicBezTo>
                    <a:pt x="17" y="13"/>
                    <a:pt x="16" y="15"/>
                    <a:pt x="1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52" name="组合 51"/>
          <p:cNvGrpSpPr/>
          <p:nvPr/>
        </p:nvGrpSpPr>
        <p:grpSpPr>
          <a:xfrm>
            <a:off x="8307375" y="4747559"/>
            <a:ext cx="637232" cy="637230"/>
            <a:chOff x="9526588" y="3333751"/>
            <a:chExt cx="280988" cy="280987"/>
          </a:xfrm>
          <a:solidFill>
            <a:schemeClr val="bg1"/>
          </a:solidFill>
        </p:grpSpPr>
        <p:sp>
          <p:nvSpPr>
            <p:cNvPr id="53" name="Freeform 21"/>
            <p:cNvSpPr/>
            <p:nvPr/>
          </p:nvSpPr>
          <p:spPr bwMode="auto">
            <a:xfrm>
              <a:off x="9658351" y="3333751"/>
              <a:ext cx="149225" cy="153988"/>
            </a:xfrm>
            <a:custGeom>
              <a:avLst/>
              <a:gdLst>
                <a:gd name="T0" fmla="*/ 32 w 35"/>
                <a:gd name="T1" fmla="*/ 0 h 36"/>
                <a:gd name="T2" fmla="*/ 9 w 35"/>
                <a:gd name="T3" fmla="*/ 2 h 36"/>
                <a:gd name="T4" fmla="*/ 8 w 35"/>
                <a:gd name="T5" fmla="*/ 4 h 36"/>
                <a:gd name="T6" fmla="*/ 12 w 35"/>
                <a:gd name="T7" fmla="*/ 8 h 36"/>
                <a:gd name="T8" fmla="*/ 9 w 35"/>
                <a:gd name="T9" fmla="*/ 10 h 36"/>
                <a:gd name="T10" fmla="*/ 9 w 35"/>
                <a:gd name="T11" fmla="*/ 10 h 36"/>
                <a:gd name="T12" fmla="*/ 1 w 35"/>
                <a:gd name="T13" fmla="*/ 19 h 36"/>
                <a:gd name="T14" fmla="*/ 1 w 35"/>
                <a:gd name="T15" fmla="*/ 24 h 36"/>
                <a:gd name="T16" fmla="*/ 11 w 35"/>
                <a:gd name="T17" fmla="*/ 34 h 36"/>
                <a:gd name="T18" fmla="*/ 16 w 35"/>
                <a:gd name="T19" fmla="*/ 34 h 36"/>
                <a:gd name="T20" fmla="*/ 22 w 35"/>
                <a:gd name="T21" fmla="*/ 29 h 36"/>
                <a:gd name="T22" fmla="*/ 27 w 35"/>
                <a:gd name="T23" fmla="*/ 23 h 36"/>
                <a:gd name="T24" fmla="*/ 31 w 35"/>
                <a:gd name="T25" fmla="*/ 27 h 36"/>
                <a:gd name="T26" fmla="*/ 33 w 35"/>
                <a:gd name="T27" fmla="*/ 26 h 36"/>
                <a:gd name="T28" fmla="*/ 35 w 35"/>
                <a:gd name="T29" fmla="*/ 3 h 36"/>
                <a:gd name="T30" fmla="*/ 32 w 35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36">
                  <a:moveTo>
                    <a:pt x="32" y="0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3"/>
                    <a:pt x="8" y="4"/>
                  </a:cubicBezTo>
                  <a:cubicBezTo>
                    <a:pt x="8" y="4"/>
                    <a:pt x="12" y="8"/>
                    <a:pt x="12" y="8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0"/>
                    <a:pt x="0" y="22"/>
                    <a:pt x="1" y="2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3" y="36"/>
                    <a:pt x="15" y="36"/>
                    <a:pt x="16" y="34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7" y="23"/>
                    <a:pt x="27" y="23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2" y="28"/>
                    <a:pt x="33" y="27"/>
                    <a:pt x="33" y="26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2"/>
                    <a:pt x="3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4" name="Freeform 22"/>
            <p:cNvSpPr/>
            <p:nvPr/>
          </p:nvSpPr>
          <p:spPr bwMode="auto">
            <a:xfrm>
              <a:off x="9526588" y="3389313"/>
              <a:ext cx="225425" cy="225425"/>
            </a:xfrm>
            <a:custGeom>
              <a:avLst/>
              <a:gdLst>
                <a:gd name="T0" fmla="*/ 40 w 53"/>
                <a:gd name="T1" fmla="*/ 36 h 53"/>
                <a:gd name="T2" fmla="*/ 31 w 53"/>
                <a:gd name="T3" fmla="*/ 35 h 53"/>
                <a:gd name="T4" fmla="*/ 18 w 53"/>
                <a:gd name="T5" fmla="*/ 22 h 53"/>
                <a:gd name="T6" fmla="*/ 17 w 53"/>
                <a:gd name="T7" fmla="*/ 13 h 53"/>
                <a:gd name="T8" fmla="*/ 18 w 53"/>
                <a:gd name="T9" fmla="*/ 13 h 53"/>
                <a:gd name="T10" fmla="*/ 5 w 53"/>
                <a:gd name="T11" fmla="*/ 0 h 53"/>
                <a:gd name="T12" fmla="*/ 5 w 53"/>
                <a:gd name="T13" fmla="*/ 1 h 53"/>
                <a:gd name="T14" fmla="*/ 13 w 53"/>
                <a:gd name="T15" fmla="*/ 29 h 53"/>
                <a:gd name="T16" fmla="*/ 24 w 53"/>
                <a:gd name="T17" fmla="*/ 40 h 53"/>
                <a:gd name="T18" fmla="*/ 52 w 53"/>
                <a:gd name="T19" fmla="*/ 48 h 53"/>
                <a:gd name="T20" fmla="*/ 53 w 53"/>
                <a:gd name="T21" fmla="*/ 48 h 53"/>
                <a:gd name="T22" fmla="*/ 40 w 53"/>
                <a:gd name="T23" fmla="*/ 35 h 53"/>
                <a:gd name="T24" fmla="*/ 40 w 53"/>
                <a:gd name="T25" fmla="*/ 3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53">
                  <a:moveTo>
                    <a:pt x="40" y="36"/>
                  </a:moveTo>
                  <a:cubicBezTo>
                    <a:pt x="37" y="38"/>
                    <a:pt x="33" y="38"/>
                    <a:pt x="31" y="35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5" y="20"/>
                    <a:pt x="15" y="15"/>
                    <a:pt x="17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6"/>
                    <a:pt x="3" y="19"/>
                    <a:pt x="13" y="29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34" y="50"/>
                    <a:pt x="47" y="53"/>
                    <a:pt x="52" y="48"/>
                  </a:cubicBezTo>
                  <a:cubicBezTo>
                    <a:pt x="52" y="48"/>
                    <a:pt x="52" y="48"/>
                    <a:pt x="53" y="48"/>
                  </a:cubicBezTo>
                  <a:cubicBezTo>
                    <a:pt x="40" y="35"/>
                    <a:pt x="40" y="35"/>
                    <a:pt x="40" y="35"/>
                  </a:cubicBezTo>
                  <a:lnTo>
                    <a:pt x="4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5" name="Freeform 23"/>
            <p:cNvSpPr/>
            <p:nvPr/>
          </p:nvSpPr>
          <p:spPr bwMode="auto">
            <a:xfrm>
              <a:off x="9704388" y="3516313"/>
              <a:ext cx="68263" cy="68263"/>
            </a:xfrm>
            <a:custGeom>
              <a:avLst/>
              <a:gdLst>
                <a:gd name="T0" fmla="*/ 6 w 16"/>
                <a:gd name="T1" fmla="*/ 1 h 16"/>
                <a:gd name="T2" fmla="*/ 3 w 16"/>
                <a:gd name="T3" fmla="*/ 1 h 16"/>
                <a:gd name="T4" fmla="*/ 0 w 16"/>
                <a:gd name="T5" fmla="*/ 3 h 16"/>
                <a:gd name="T6" fmla="*/ 13 w 16"/>
                <a:gd name="T7" fmla="*/ 16 h 16"/>
                <a:gd name="T8" fmla="*/ 15 w 16"/>
                <a:gd name="T9" fmla="*/ 13 h 16"/>
                <a:gd name="T10" fmla="*/ 15 w 16"/>
                <a:gd name="T11" fmla="*/ 10 h 16"/>
                <a:gd name="T12" fmla="*/ 6 w 16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6" y="1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2"/>
                    <a:pt x="16" y="11"/>
                    <a:pt x="15" y="10"/>
                  </a:cubicBez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6" name="Freeform 24"/>
            <p:cNvSpPr/>
            <p:nvPr/>
          </p:nvSpPr>
          <p:spPr bwMode="auto">
            <a:xfrm>
              <a:off x="9556751" y="3367088"/>
              <a:ext cx="66675" cy="68263"/>
            </a:xfrm>
            <a:custGeom>
              <a:avLst/>
              <a:gdLst>
                <a:gd name="T0" fmla="*/ 15 w 16"/>
                <a:gd name="T1" fmla="*/ 13 h 16"/>
                <a:gd name="T2" fmla="*/ 15 w 16"/>
                <a:gd name="T3" fmla="*/ 10 h 16"/>
                <a:gd name="T4" fmla="*/ 6 w 16"/>
                <a:gd name="T5" fmla="*/ 1 h 16"/>
                <a:gd name="T6" fmla="*/ 3 w 16"/>
                <a:gd name="T7" fmla="*/ 1 h 16"/>
                <a:gd name="T8" fmla="*/ 0 w 16"/>
                <a:gd name="T9" fmla="*/ 3 h 16"/>
                <a:gd name="T10" fmla="*/ 13 w 16"/>
                <a:gd name="T11" fmla="*/ 16 h 16"/>
                <a:gd name="T12" fmla="*/ 15 w 16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15" y="13"/>
                  </a:moveTo>
                  <a:cubicBezTo>
                    <a:pt x="16" y="12"/>
                    <a:pt x="16" y="11"/>
                    <a:pt x="15" y="1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3" y="16"/>
                    <a:pt x="13" y="16"/>
                    <a:pt x="13" y="16"/>
                  </a:cubicBezTo>
                  <a:lnTo>
                    <a:pt x="1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57" name="组合 56"/>
          <p:cNvGrpSpPr/>
          <p:nvPr/>
        </p:nvGrpSpPr>
        <p:grpSpPr>
          <a:xfrm>
            <a:off x="9826392" y="2934411"/>
            <a:ext cx="670157" cy="582744"/>
            <a:chOff x="8437563" y="3354388"/>
            <a:chExt cx="255588" cy="222250"/>
          </a:xfrm>
          <a:solidFill>
            <a:schemeClr val="bg1"/>
          </a:solidFill>
        </p:grpSpPr>
        <p:sp>
          <p:nvSpPr>
            <p:cNvPr id="58" name="Freeform 17"/>
            <p:cNvSpPr/>
            <p:nvPr/>
          </p:nvSpPr>
          <p:spPr bwMode="auto">
            <a:xfrm>
              <a:off x="8475663" y="3448051"/>
              <a:ext cx="50800" cy="90488"/>
            </a:xfrm>
            <a:custGeom>
              <a:avLst/>
              <a:gdLst>
                <a:gd name="T0" fmla="*/ 1 w 12"/>
                <a:gd name="T1" fmla="*/ 21 h 21"/>
                <a:gd name="T2" fmla="*/ 11 w 12"/>
                <a:gd name="T3" fmla="*/ 21 h 21"/>
                <a:gd name="T4" fmla="*/ 12 w 12"/>
                <a:gd name="T5" fmla="*/ 20 h 21"/>
                <a:gd name="T6" fmla="*/ 12 w 12"/>
                <a:gd name="T7" fmla="*/ 1 h 21"/>
                <a:gd name="T8" fmla="*/ 11 w 12"/>
                <a:gd name="T9" fmla="*/ 0 h 21"/>
                <a:gd name="T10" fmla="*/ 1 w 12"/>
                <a:gd name="T11" fmla="*/ 0 h 21"/>
                <a:gd name="T12" fmla="*/ 0 w 12"/>
                <a:gd name="T13" fmla="*/ 1 h 21"/>
                <a:gd name="T14" fmla="*/ 0 w 12"/>
                <a:gd name="T15" fmla="*/ 20 h 21"/>
                <a:gd name="T16" fmla="*/ 1 w 12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1">
                  <a:moveTo>
                    <a:pt x="1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9" name="Freeform 18"/>
            <p:cNvSpPr/>
            <p:nvPr/>
          </p:nvSpPr>
          <p:spPr bwMode="auto">
            <a:xfrm>
              <a:off x="8551863" y="3414713"/>
              <a:ext cx="50800" cy="123825"/>
            </a:xfrm>
            <a:custGeom>
              <a:avLst/>
              <a:gdLst>
                <a:gd name="T0" fmla="*/ 1 w 12"/>
                <a:gd name="T1" fmla="*/ 29 h 29"/>
                <a:gd name="T2" fmla="*/ 11 w 12"/>
                <a:gd name="T3" fmla="*/ 29 h 29"/>
                <a:gd name="T4" fmla="*/ 12 w 12"/>
                <a:gd name="T5" fmla="*/ 28 h 29"/>
                <a:gd name="T6" fmla="*/ 12 w 12"/>
                <a:gd name="T7" fmla="*/ 1 h 29"/>
                <a:gd name="T8" fmla="*/ 11 w 12"/>
                <a:gd name="T9" fmla="*/ 0 h 29"/>
                <a:gd name="T10" fmla="*/ 1 w 12"/>
                <a:gd name="T11" fmla="*/ 0 h 29"/>
                <a:gd name="T12" fmla="*/ 0 w 12"/>
                <a:gd name="T13" fmla="*/ 1 h 29"/>
                <a:gd name="T14" fmla="*/ 0 w 12"/>
                <a:gd name="T15" fmla="*/ 28 h 29"/>
                <a:gd name="T16" fmla="*/ 1 w 12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2" y="29"/>
                    <a:pt x="12" y="28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60" name="Freeform 19"/>
            <p:cNvSpPr/>
            <p:nvPr/>
          </p:nvSpPr>
          <p:spPr bwMode="auto">
            <a:xfrm>
              <a:off x="8624888" y="3384551"/>
              <a:ext cx="55563" cy="153988"/>
            </a:xfrm>
            <a:custGeom>
              <a:avLst/>
              <a:gdLst>
                <a:gd name="T0" fmla="*/ 2 w 13"/>
                <a:gd name="T1" fmla="*/ 36 h 36"/>
                <a:gd name="T2" fmla="*/ 12 w 13"/>
                <a:gd name="T3" fmla="*/ 36 h 36"/>
                <a:gd name="T4" fmla="*/ 13 w 13"/>
                <a:gd name="T5" fmla="*/ 35 h 36"/>
                <a:gd name="T6" fmla="*/ 13 w 13"/>
                <a:gd name="T7" fmla="*/ 1 h 36"/>
                <a:gd name="T8" fmla="*/ 12 w 13"/>
                <a:gd name="T9" fmla="*/ 0 h 36"/>
                <a:gd name="T10" fmla="*/ 2 w 13"/>
                <a:gd name="T11" fmla="*/ 0 h 36"/>
                <a:gd name="T12" fmla="*/ 0 w 13"/>
                <a:gd name="T13" fmla="*/ 1 h 36"/>
                <a:gd name="T14" fmla="*/ 0 w 13"/>
                <a:gd name="T15" fmla="*/ 35 h 36"/>
                <a:gd name="T16" fmla="*/ 2 w 13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6">
                  <a:moveTo>
                    <a:pt x="2" y="36"/>
                  </a:move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3" y="36"/>
                    <a:pt x="13" y="35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1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61" name="Freeform 20"/>
            <p:cNvSpPr/>
            <p:nvPr/>
          </p:nvSpPr>
          <p:spPr bwMode="auto">
            <a:xfrm>
              <a:off x="8437563" y="3354388"/>
              <a:ext cx="255588" cy="222250"/>
            </a:xfrm>
            <a:custGeom>
              <a:avLst/>
              <a:gdLst>
                <a:gd name="T0" fmla="*/ 57 w 60"/>
                <a:gd name="T1" fmla="*/ 47 h 52"/>
                <a:gd name="T2" fmla="*/ 5 w 60"/>
                <a:gd name="T3" fmla="*/ 47 h 52"/>
                <a:gd name="T4" fmla="*/ 5 w 60"/>
                <a:gd name="T5" fmla="*/ 2 h 52"/>
                <a:gd name="T6" fmla="*/ 2 w 60"/>
                <a:gd name="T7" fmla="*/ 0 h 52"/>
                <a:gd name="T8" fmla="*/ 0 w 60"/>
                <a:gd name="T9" fmla="*/ 2 h 52"/>
                <a:gd name="T10" fmla="*/ 0 w 60"/>
                <a:gd name="T11" fmla="*/ 47 h 52"/>
                <a:gd name="T12" fmla="*/ 5 w 60"/>
                <a:gd name="T13" fmla="*/ 52 h 52"/>
                <a:gd name="T14" fmla="*/ 57 w 60"/>
                <a:gd name="T15" fmla="*/ 52 h 52"/>
                <a:gd name="T16" fmla="*/ 60 w 60"/>
                <a:gd name="T17" fmla="*/ 49 h 52"/>
                <a:gd name="T18" fmla="*/ 57 w 60"/>
                <a:gd name="T19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52">
                  <a:moveTo>
                    <a:pt x="57" y="47"/>
                  </a:move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2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0"/>
                    <a:pt x="2" y="52"/>
                    <a:pt x="5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8" y="52"/>
                    <a:pt x="60" y="51"/>
                    <a:pt x="60" y="49"/>
                  </a:cubicBezTo>
                  <a:cubicBezTo>
                    <a:pt x="60" y="48"/>
                    <a:pt x="58" y="47"/>
                    <a:pt x="5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sp>
        <p:nvSpPr>
          <p:cNvPr id="62" name="Freeform 9146"/>
          <p:cNvSpPr>
            <a:spLocks noEditPoints="1"/>
          </p:cNvSpPr>
          <p:nvPr/>
        </p:nvSpPr>
        <p:spPr bwMode="auto">
          <a:xfrm>
            <a:off x="3696637" y="72595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5CC3E7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4000">
        <p15:prstTrans prst="pageCurlDouble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 animBg="1"/>
      <p:bldP spid="16" grpId="0" animBg="1"/>
      <p:bldP spid="17" grpId="0" animBg="1"/>
      <p:bldP spid="18" grpId="0" animBg="1"/>
      <p:bldP spid="42" grpId="0"/>
      <p:bldP spid="43" grpId="0"/>
      <p:bldP spid="44" grpId="0"/>
      <p:bldP spid="45" grpId="0"/>
      <p:bldP spid="46" grpId="0"/>
      <p:bldP spid="4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5343936" y="1895307"/>
            <a:ext cx="529513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400" b="1" dirty="0">
                <a:blipFill>
                  <a:blip r:embed="rId3"/>
                  <a:stretch>
                    <a:fillRect/>
                  </a:stretch>
                </a:blipFill>
                <a:latin typeface="造字工房朗宋（非商用）常规体" pitchFamily="50" charset="-122"/>
                <a:ea typeface="造字工房朗宋（非商用）常规体" pitchFamily="50" charset="-122"/>
              </a:rPr>
              <a:t>选题背景及意义</a:t>
            </a:r>
          </a:p>
        </p:txBody>
      </p:sp>
      <p:grpSp>
        <p:nvGrpSpPr>
          <p:cNvPr id="10" name="组合 9"/>
          <p:cNvGrpSpPr/>
          <p:nvPr/>
        </p:nvGrpSpPr>
        <p:grpSpPr>
          <a:xfrm>
            <a:off x="4549559" y="1871942"/>
            <a:ext cx="778019" cy="914801"/>
            <a:chOff x="5991225" y="1128713"/>
            <a:chExt cx="2112963" cy="2484438"/>
          </a:xfrm>
          <a:solidFill>
            <a:srgbClr val="FC838C"/>
          </a:solidFill>
        </p:grpSpPr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5991225" y="1128713"/>
              <a:ext cx="2112963" cy="2484438"/>
            </a:xfrm>
            <a:custGeom>
              <a:avLst/>
              <a:gdLst>
                <a:gd name="T0" fmla="*/ 1 w 72"/>
                <a:gd name="T1" fmla="*/ 71 h 85"/>
                <a:gd name="T2" fmla="*/ 3 w 72"/>
                <a:gd name="T3" fmla="*/ 69 h 85"/>
                <a:gd name="T4" fmla="*/ 61 w 72"/>
                <a:gd name="T5" fmla="*/ 39 h 85"/>
                <a:gd name="T6" fmla="*/ 60 w 72"/>
                <a:gd name="T7" fmla="*/ 36 h 85"/>
                <a:gd name="T8" fmla="*/ 60 w 72"/>
                <a:gd name="T9" fmla="*/ 60 h 85"/>
                <a:gd name="T10" fmla="*/ 59 w 72"/>
                <a:gd name="T11" fmla="*/ 59 h 85"/>
                <a:gd name="T12" fmla="*/ 61 w 72"/>
                <a:gd name="T13" fmla="*/ 54 h 85"/>
                <a:gd name="T14" fmla="*/ 69 w 72"/>
                <a:gd name="T15" fmla="*/ 64 h 85"/>
                <a:gd name="T16" fmla="*/ 47 w 72"/>
                <a:gd name="T17" fmla="*/ 4 h 85"/>
                <a:gd name="T18" fmla="*/ 62 w 72"/>
                <a:gd name="T19" fmla="*/ 42 h 85"/>
                <a:gd name="T20" fmla="*/ 36 w 72"/>
                <a:gd name="T21" fmla="*/ 9 h 85"/>
                <a:gd name="T22" fmla="*/ 20 w 72"/>
                <a:gd name="T23" fmla="*/ 17 h 85"/>
                <a:gd name="T24" fmla="*/ 16 w 72"/>
                <a:gd name="T25" fmla="*/ 24 h 85"/>
                <a:gd name="T26" fmla="*/ 12 w 72"/>
                <a:gd name="T27" fmla="*/ 68 h 85"/>
                <a:gd name="T28" fmla="*/ 13 w 72"/>
                <a:gd name="T29" fmla="*/ 75 h 85"/>
                <a:gd name="T30" fmla="*/ 12 w 72"/>
                <a:gd name="T31" fmla="*/ 62 h 85"/>
                <a:gd name="T32" fmla="*/ 35 w 72"/>
                <a:gd name="T33" fmla="*/ 42 h 85"/>
                <a:gd name="T34" fmla="*/ 58 w 72"/>
                <a:gd name="T35" fmla="*/ 73 h 85"/>
                <a:gd name="T36" fmla="*/ 59 w 72"/>
                <a:gd name="T37" fmla="*/ 74 h 85"/>
                <a:gd name="T38" fmla="*/ 50 w 72"/>
                <a:gd name="T39" fmla="*/ 80 h 85"/>
                <a:gd name="T40" fmla="*/ 42 w 72"/>
                <a:gd name="T41" fmla="*/ 52 h 85"/>
                <a:gd name="T42" fmla="*/ 30 w 72"/>
                <a:gd name="T43" fmla="*/ 51 h 85"/>
                <a:gd name="T44" fmla="*/ 14 w 72"/>
                <a:gd name="T45" fmla="*/ 84 h 85"/>
                <a:gd name="T46" fmla="*/ 5 w 72"/>
                <a:gd name="T47" fmla="*/ 77 h 85"/>
                <a:gd name="T48" fmla="*/ 5 w 72"/>
                <a:gd name="T49" fmla="*/ 51 h 85"/>
                <a:gd name="T50" fmla="*/ 8 w 72"/>
                <a:gd name="T51" fmla="*/ 23 h 85"/>
                <a:gd name="T52" fmla="*/ 6 w 72"/>
                <a:gd name="T53" fmla="*/ 30 h 85"/>
                <a:gd name="T54" fmla="*/ 0 w 72"/>
                <a:gd name="T55" fmla="*/ 66 h 85"/>
                <a:gd name="T56" fmla="*/ 2 w 72"/>
                <a:gd name="T57" fmla="*/ 28 h 85"/>
                <a:gd name="T58" fmla="*/ 36 w 72"/>
                <a:gd name="T59" fmla="*/ 2 h 85"/>
                <a:gd name="T60" fmla="*/ 49 w 72"/>
                <a:gd name="T61" fmla="*/ 10 h 85"/>
                <a:gd name="T62" fmla="*/ 62 w 72"/>
                <a:gd name="T63" fmla="*/ 25 h 85"/>
                <a:gd name="T64" fmla="*/ 65 w 72"/>
                <a:gd name="T65" fmla="*/ 41 h 85"/>
                <a:gd name="T66" fmla="*/ 60 w 72"/>
                <a:gd name="T67" fmla="*/ 30 h 85"/>
                <a:gd name="T68" fmla="*/ 56 w 72"/>
                <a:gd name="T69" fmla="*/ 25 h 85"/>
                <a:gd name="T70" fmla="*/ 11 w 72"/>
                <a:gd name="T71" fmla="*/ 26 h 85"/>
                <a:gd name="T72" fmla="*/ 15 w 72"/>
                <a:gd name="T73" fmla="*/ 23 h 85"/>
                <a:gd name="T74" fmla="*/ 18 w 72"/>
                <a:gd name="T75" fmla="*/ 18 h 85"/>
                <a:gd name="T76" fmla="*/ 60 w 72"/>
                <a:gd name="T77" fmla="*/ 25 h 85"/>
                <a:gd name="T78" fmla="*/ 55 w 72"/>
                <a:gd name="T79" fmla="*/ 21 h 85"/>
                <a:gd name="T80" fmla="*/ 52 w 72"/>
                <a:gd name="T81" fmla="*/ 13 h 85"/>
                <a:gd name="T82" fmla="*/ 48 w 72"/>
                <a:gd name="T83" fmla="*/ 9 h 85"/>
                <a:gd name="T84" fmla="*/ 37 w 72"/>
                <a:gd name="T85" fmla="*/ 5 h 85"/>
                <a:gd name="T86" fmla="*/ 31 w 72"/>
                <a:gd name="T87" fmla="*/ 1 h 85"/>
                <a:gd name="T88" fmla="*/ 0 w 72"/>
                <a:gd name="T89" fmla="*/ 64 h 85"/>
                <a:gd name="T90" fmla="*/ 15 w 72"/>
                <a:gd name="T91" fmla="*/ 12 h 85"/>
                <a:gd name="T92" fmla="*/ 57 w 72"/>
                <a:gd name="T93" fmla="*/ 75 h 85"/>
                <a:gd name="T94" fmla="*/ 35 w 72"/>
                <a:gd name="T95" fmla="*/ 48 h 85"/>
                <a:gd name="T96" fmla="*/ 18 w 72"/>
                <a:gd name="T97" fmla="*/ 59 h 85"/>
                <a:gd name="T98" fmla="*/ 14 w 72"/>
                <a:gd name="T99" fmla="*/ 75 h 85"/>
                <a:gd name="T100" fmla="*/ 12 w 72"/>
                <a:gd name="T101" fmla="*/ 47 h 85"/>
                <a:gd name="T102" fmla="*/ 59 w 72"/>
                <a:gd name="T103" fmla="*/ 26 h 85"/>
                <a:gd name="T104" fmla="*/ 12 w 72"/>
                <a:gd name="T105" fmla="*/ 74 h 85"/>
                <a:gd name="T106" fmla="*/ 12 w 72"/>
                <a:gd name="T107" fmla="*/ 76 h 85"/>
                <a:gd name="T108" fmla="*/ 46 w 72"/>
                <a:gd name="T109" fmla="*/ 56 h 85"/>
                <a:gd name="T110" fmla="*/ 24 w 72"/>
                <a:gd name="T111" fmla="*/ 12 h 85"/>
                <a:gd name="T112" fmla="*/ 22 w 72"/>
                <a:gd name="T113" fmla="*/ 15 h 85"/>
                <a:gd name="T114" fmla="*/ 54 w 72"/>
                <a:gd name="T115" fmla="*/ 59 h 85"/>
                <a:gd name="T116" fmla="*/ 39 w 72"/>
                <a:gd name="T117" fmla="*/ 12 h 85"/>
                <a:gd name="T118" fmla="*/ 49 w 72"/>
                <a:gd name="T119" fmla="*/ 19 h 85"/>
                <a:gd name="T120" fmla="*/ 43 w 72"/>
                <a:gd name="T121" fmla="*/ 12 h 85"/>
                <a:gd name="T122" fmla="*/ 54 w 72"/>
                <a:gd name="T123" fmla="*/ 59 h 85"/>
                <a:gd name="T124" fmla="*/ 35 w 72"/>
                <a:gd name="T125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" h="85">
                  <a:moveTo>
                    <a:pt x="1" y="68"/>
                  </a:move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7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moveTo>
                    <a:pt x="2" y="70"/>
                  </a:moveTo>
                  <a:cubicBezTo>
                    <a:pt x="2" y="70"/>
                    <a:pt x="2" y="70"/>
                    <a:pt x="2" y="70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70"/>
                  </a:cubicBezTo>
                  <a:moveTo>
                    <a:pt x="1" y="68"/>
                  </a:moveTo>
                  <a:cubicBezTo>
                    <a:pt x="1" y="69"/>
                    <a:pt x="1" y="69"/>
                    <a:pt x="1" y="69"/>
                  </a:cubicBezTo>
                  <a:cubicBezTo>
                    <a:pt x="1" y="69"/>
                    <a:pt x="1" y="68"/>
                    <a:pt x="1" y="68"/>
                  </a:cubicBezTo>
                  <a:moveTo>
                    <a:pt x="3" y="75"/>
                  </a:move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1"/>
                    <a:pt x="3" y="72"/>
                    <a:pt x="3" y="73"/>
                  </a:cubicBezTo>
                  <a:cubicBezTo>
                    <a:pt x="3" y="73"/>
                    <a:pt x="3" y="72"/>
                    <a:pt x="3" y="72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3" y="74"/>
                    <a:pt x="3" y="75"/>
                  </a:cubicBezTo>
                  <a:cubicBezTo>
                    <a:pt x="3" y="75"/>
                    <a:pt x="3" y="76"/>
                    <a:pt x="3" y="76"/>
                  </a:cubicBezTo>
                  <a:cubicBezTo>
                    <a:pt x="4" y="76"/>
                    <a:pt x="3" y="75"/>
                    <a:pt x="4" y="75"/>
                  </a:cubicBezTo>
                  <a:cubicBezTo>
                    <a:pt x="4" y="76"/>
                    <a:pt x="4" y="76"/>
                    <a:pt x="4" y="77"/>
                  </a:cubicBezTo>
                  <a:cubicBezTo>
                    <a:pt x="4" y="77"/>
                    <a:pt x="4" y="77"/>
                    <a:pt x="4" y="78"/>
                  </a:cubicBezTo>
                  <a:cubicBezTo>
                    <a:pt x="4" y="78"/>
                    <a:pt x="4" y="77"/>
                    <a:pt x="4" y="77"/>
                  </a:cubicBezTo>
                  <a:cubicBezTo>
                    <a:pt x="4" y="77"/>
                    <a:pt x="3" y="77"/>
                    <a:pt x="3" y="76"/>
                  </a:cubicBezTo>
                  <a:cubicBezTo>
                    <a:pt x="3" y="77"/>
                    <a:pt x="3" y="76"/>
                    <a:pt x="4" y="77"/>
                  </a:cubicBezTo>
                  <a:cubicBezTo>
                    <a:pt x="4" y="77"/>
                    <a:pt x="4" y="76"/>
                    <a:pt x="4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3" y="76"/>
                    <a:pt x="3" y="75"/>
                  </a:cubicBezTo>
                  <a:moveTo>
                    <a:pt x="1" y="71"/>
                  </a:moveTo>
                  <a:cubicBezTo>
                    <a:pt x="1" y="71"/>
                    <a:pt x="1" y="70"/>
                    <a:pt x="1" y="70"/>
                  </a:cubicBezTo>
                  <a:cubicBezTo>
                    <a:pt x="1" y="70"/>
                    <a:pt x="1" y="70"/>
                    <a:pt x="1" y="71"/>
                  </a:cubicBezTo>
                  <a:moveTo>
                    <a:pt x="2" y="74"/>
                  </a:moveTo>
                  <a:cubicBezTo>
                    <a:pt x="2" y="73"/>
                    <a:pt x="2" y="73"/>
                    <a:pt x="2" y="73"/>
                  </a:cubicBezTo>
                  <a:cubicBezTo>
                    <a:pt x="1" y="73"/>
                    <a:pt x="2" y="73"/>
                    <a:pt x="2" y="73"/>
                  </a:cubicBezTo>
                  <a:cubicBezTo>
                    <a:pt x="2" y="71"/>
                    <a:pt x="2" y="73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moveTo>
                    <a:pt x="1" y="72"/>
                  </a:move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1" y="72"/>
                    <a:pt x="2" y="72"/>
                  </a:cubicBezTo>
                  <a:cubicBezTo>
                    <a:pt x="2" y="72"/>
                    <a:pt x="1" y="72"/>
                    <a:pt x="1" y="72"/>
                  </a:cubicBezTo>
                  <a:moveTo>
                    <a:pt x="2" y="70"/>
                  </a:move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2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0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moveTo>
                    <a:pt x="2" y="67"/>
                  </a:moveTo>
                  <a:cubicBezTo>
                    <a:pt x="2" y="67"/>
                    <a:pt x="2" y="68"/>
                    <a:pt x="2" y="68"/>
                  </a:cubicBezTo>
                  <a:cubicBezTo>
                    <a:pt x="2" y="68"/>
                    <a:pt x="2" y="68"/>
                    <a:pt x="2" y="67"/>
                  </a:cubicBezTo>
                  <a:moveTo>
                    <a:pt x="37" y="3"/>
                  </a:moveTo>
                  <a:cubicBezTo>
                    <a:pt x="37" y="3"/>
                    <a:pt x="38" y="3"/>
                    <a:pt x="38" y="3"/>
                  </a:cubicBezTo>
                  <a:cubicBezTo>
                    <a:pt x="38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5" y="3"/>
                    <a:pt x="35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7" y="3"/>
                    <a:pt x="37" y="3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6" y="3"/>
                    <a:pt x="35" y="2"/>
                    <a:pt x="35" y="2"/>
                  </a:cubicBezTo>
                  <a:cubicBezTo>
                    <a:pt x="34" y="2"/>
                    <a:pt x="33" y="2"/>
                    <a:pt x="33" y="2"/>
                  </a:cubicBezTo>
                  <a:cubicBezTo>
                    <a:pt x="34" y="2"/>
                    <a:pt x="35" y="2"/>
                    <a:pt x="36" y="2"/>
                  </a:cubicBezTo>
                  <a:cubicBezTo>
                    <a:pt x="37" y="3"/>
                    <a:pt x="38" y="3"/>
                    <a:pt x="39" y="3"/>
                  </a:cubicBezTo>
                  <a:cubicBezTo>
                    <a:pt x="39" y="3"/>
                    <a:pt x="38" y="3"/>
                    <a:pt x="37" y="3"/>
                  </a:cubicBezTo>
                  <a:moveTo>
                    <a:pt x="42" y="3"/>
                  </a:moveTo>
                  <a:cubicBezTo>
                    <a:pt x="42" y="3"/>
                    <a:pt x="43" y="3"/>
                    <a:pt x="43" y="3"/>
                  </a:cubicBezTo>
                  <a:cubicBezTo>
                    <a:pt x="43" y="3"/>
                    <a:pt x="43" y="3"/>
                    <a:pt x="44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1" y="2"/>
                  </a:moveTo>
                  <a:cubicBezTo>
                    <a:pt x="41" y="2"/>
                    <a:pt x="41" y="2"/>
                    <a:pt x="41" y="3"/>
                  </a:cubicBezTo>
                  <a:cubicBezTo>
                    <a:pt x="41" y="3"/>
                    <a:pt x="41" y="3"/>
                    <a:pt x="41" y="2"/>
                  </a:cubicBezTo>
                  <a:cubicBezTo>
                    <a:pt x="41" y="2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3"/>
                    <a:pt x="40" y="3"/>
                    <a:pt x="39" y="2"/>
                  </a:cubicBezTo>
                  <a:cubicBezTo>
                    <a:pt x="39" y="2"/>
                    <a:pt x="39" y="2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1"/>
                    <a:pt x="37" y="1"/>
                    <a:pt x="37" y="1"/>
                  </a:cubicBezTo>
                  <a:cubicBezTo>
                    <a:pt x="37" y="1"/>
                    <a:pt x="38" y="2"/>
                    <a:pt x="38" y="1"/>
                  </a:cubicBezTo>
                  <a:cubicBezTo>
                    <a:pt x="38" y="1"/>
                    <a:pt x="38" y="2"/>
                    <a:pt x="38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1"/>
                    <a:pt x="38" y="2"/>
                    <a:pt x="38" y="1"/>
                  </a:cubicBezTo>
                  <a:cubicBezTo>
                    <a:pt x="40" y="2"/>
                    <a:pt x="40" y="2"/>
                    <a:pt x="41" y="2"/>
                  </a:cubicBezTo>
                  <a:moveTo>
                    <a:pt x="40" y="2"/>
                  </a:move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3"/>
                    <a:pt x="40" y="2"/>
                  </a:cubicBezTo>
                  <a:moveTo>
                    <a:pt x="3" y="69"/>
                  </a:moveTo>
                  <a:cubicBezTo>
                    <a:pt x="2" y="68"/>
                    <a:pt x="3" y="68"/>
                    <a:pt x="3" y="68"/>
                  </a:cubicBezTo>
                  <a:cubicBezTo>
                    <a:pt x="3" y="68"/>
                    <a:pt x="3" y="69"/>
                    <a:pt x="3" y="69"/>
                  </a:cubicBezTo>
                  <a:cubicBezTo>
                    <a:pt x="3" y="69"/>
                    <a:pt x="3" y="70"/>
                    <a:pt x="3" y="70"/>
                  </a:cubicBezTo>
                  <a:cubicBezTo>
                    <a:pt x="3" y="70"/>
                    <a:pt x="3" y="70"/>
                    <a:pt x="3" y="69"/>
                  </a:cubicBezTo>
                  <a:cubicBezTo>
                    <a:pt x="3" y="69"/>
                    <a:pt x="3" y="69"/>
                    <a:pt x="3" y="69"/>
                  </a:cubicBezTo>
                  <a:moveTo>
                    <a:pt x="45" y="4"/>
                  </a:moveTo>
                  <a:cubicBezTo>
                    <a:pt x="45" y="4"/>
                    <a:pt x="46" y="5"/>
                    <a:pt x="45" y="5"/>
                  </a:cubicBezTo>
                  <a:cubicBezTo>
                    <a:pt x="45" y="4"/>
                    <a:pt x="44" y="4"/>
                    <a:pt x="45" y="4"/>
                  </a:cubicBezTo>
                  <a:moveTo>
                    <a:pt x="43" y="4"/>
                  </a:moveTo>
                  <a:cubicBezTo>
                    <a:pt x="44" y="4"/>
                    <a:pt x="44" y="4"/>
                    <a:pt x="44" y="4"/>
                  </a:cubicBezTo>
                  <a:cubicBezTo>
                    <a:pt x="44" y="5"/>
                    <a:pt x="43" y="4"/>
                    <a:pt x="43" y="4"/>
                  </a:cubicBezTo>
                  <a:moveTo>
                    <a:pt x="1" y="67"/>
                  </a:move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moveTo>
                    <a:pt x="37" y="1"/>
                  </a:moveTo>
                  <a:cubicBezTo>
                    <a:pt x="37" y="1"/>
                    <a:pt x="37" y="1"/>
                    <a:pt x="37" y="0"/>
                  </a:cubicBezTo>
                  <a:cubicBezTo>
                    <a:pt x="38" y="1"/>
                    <a:pt x="40" y="1"/>
                    <a:pt x="40" y="1"/>
                  </a:cubicBezTo>
                  <a:cubicBezTo>
                    <a:pt x="39" y="1"/>
                    <a:pt x="39" y="1"/>
                    <a:pt x="38" y="1"/>
                  </a:cubicBezTo>
                  <a:cubicBezTo>
                    <a:pt x="37" y="1"/>
                    <a:pt x="37" y="1"/>
                    <a:pt x="37" y="1"/>
                  </a:cubicBezTo>
                  <a:moveTo>
                    <a:pt x="3" y="27"/>
                  </a:moveTo>
                  <a:cubicBezTo>
                    <a:pt x="2" y="27"/>
                    <a:pt x="3" y="26"/>
                    <a:pt x="3" y="25"/>
                  </a:cubicBezTo>
                  <a:cubicBezTo>
                    <a:pt x="3" y="25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moveTo>
                    <a:pt x="3" y="78"/>
                  </a:moveTo>
                  <a:cubicBezTo>
                    <a:pt x="3" y="77"/>
                    <a:pt x="3" y="78"/>
                    <a:pt x="3" y="77"/>
                  </a:cubicBezTo>
                  <a:cubicBezTo>
                    <a:pt x="2" y="77"/>
                    <a:pt x="3" y="78"/>
                    <a:pt x="2" y="78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6"/>
                    <a:pt x="2" y="75"/>
                    <a:pt x="2" y="76"/>
                  </a:cubicBezTo>
                  <a:cubicBezTo>
                    <a:pt x="2" y="76"/>
                    <a:pt x="2" y="76"/>
                    <a:pt x="2" y="77"/>
                  </a:cubicBezTo>
                  <a:cubicBezTo>
                    <a:pt x="2" y="77"/>
                    <a:pt x="3" y="7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77"/>
                    <a:pt x="3" y="78"/>
                    <a:pt x="3" y="78"/>
                  </a:cubicBezTo>
                  <a:cubicBezTo>
                    <a:pt x="4" y="78"/>
                    <a:pt x="4" y="78"/>
                    <a:pt x="4" y="79"/>
                  </a:cubicBezTo>
                  <a:cubicBezTo>
                    <a:pt x="4" y="79"/>
                    <a:pt x="4" y="78"/>
                    <a:pt x="3" y="79"/>
                  </a:cubicBezTo>
                  <a:cubicBezTo>
                    <a:pt x="3" y="78"/>
                    <a:pt x="3" y="78"/>
                    <a:pt x="3" y="78"/>
                  </a:cubicBezTo>
                  <a:moveTo>
                    <a:pt x="34" y="0"/>
                  </a:moveTo>
                  <a:cubicBezTo>
                    <a:pt x="34" y="0"/>
                    <a:pt x="34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7" y="0"/>
                    <a:pt x="36" y="0"/>
                  </a:cubicBezTo>
                  <a:cubicBezTo>
                    <a:pt x="36" y="0"/>
                    <a:pt x="35" y="0"/>
                    <a:pt x="35" y="0"/>
                  </a:cubicBezTo>
                  <a:cubicBezTo>
                    <a:pt x="35" y="0"/>
                    <a:pt x="34" y="0"/>
                    <a:pt x="34" y="0"/>
                  </a:cubicBezTo>
                  <a:moveTo>
                    <a:pt x="62" y="50"/>
                  </a:moveTo>
                  <a:cubicBezTo>
                    <a:pt x="61" y="50"/>
                    <a:pt x="61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1" y="50"/>
                    <a:pt x="62" y="49"/>
                    <a:pt x="62" y="49"/>
                  </a:cubicBezTo>
                  <a:cubicBezTo>
                    <a:pt x="62" y="49"/>
                    <a:pt x="61" y="49"/>
                    <a:pt x="61" y="48"/>
                  </a:cubicBezTo>
                  <a:cubicBezTo>
                    <a:pt x="61" y="48"/>
                    <a:pt x="62" y="49"/>
                    <a:pt x="62" y="49"/>
                  </a:cubicBezTo>
                  <a:cubicBezTo>
                    <a:pt x="62" y="49"/>
                    <a:pt x="62" y="50"/>
                    <a:pt x="62" y="50"/>
                  </a:cubicBezTo>
                  <a:moveTo>
                    <a:pt x="61" y="39"/>
                  </a:moveTo>
                  <a:cubicBezTo>
                    <a:pt x="61" y="39"/>
                    <a:pt x="61" y="38"/>
                    <a:pt x="61" y="38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40"/>
                    <a:pt x="62" y="40"/>
                  </a:cubicBezTo>
                  <a:cubicBezTo>
                    <a:pt x="62" y="40"/>
                    <a:pt x="62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39"/>
                    <a:pt x="61" y="39"/>
                  </a:cubicBezTo>
                  <a:moveTo>
                    <a:pt x="60" y="41"/>
                  </a:moveTo>
                  <a:cubicBezTo>
                    <a:pt x="60" y="41"/>
                    <a:pt x="60" y="40"/>
                    <a:pt x="60" y="39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39"/>
                  </a:cubicBezTo>
                  <a:cubicBezTo>
                    <a:pt x="61" y="39"/>
                    <a:pt x="61" y="40"/>
                    <a:pt x="61" y="40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1" y="41"/>
                    <a:pt x="61" y="41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3"/>
                    <a:pt x="61" y="42"/>
                    <a:pt x="61" y="43"/>
                  </a:cubicBezTo>
                  <a:cubicBezTo>
                    <a:pt x="61" y="43"/>
                    <a:pt x="61" y="43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1"/>
                    <a:pt x="60" y="42"/>
                    <a:pt x="60" y="41"/>
                  </a:cubicBezTo>
                  <a:cubicBezTo>
                    <a:pt x="60" y="41"/>
                    <a:pt x="60" y="41"/>
                    <a:pt x="60" y="41"/>
                  </a:cubicBezTo>
                  <a:moveTo>
                    <a:pt x="63" y="48"/>
                  </a:moveTo>
                  <a:cubicBezTo>
                    <a:pt x="63" y="48"/>
                    <a:pt x="63" y="48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2" y="50"/>
                    <a:pt x="62" y="50"/>
                  </a:cubicBezTo>
                  <a:cubicBezTo>
                    <a:pt x="62" y="50"/>
                    <a:pt x="63" y="49"/>
                    <a:pt x="62" y="49"/>
                  </a:cubicBezTo>
                  <a:cubicBezTo>
                    <a:pt x="62" y="49"/>
                    <a:pt x="63" y="48"/>
                    <a:pt x="63" y="48"/>
                  </a:cubicBezTo>
                  <a:moveTo>
                    <a:pt x="62" y="46"/>
                  </a:moveTo>
                  <a:cubicBezTo>
                    <a:pt x="62" y="46"/>
                    <a:pt x="63" y="47"/>
                    <a:pt x="62" y="47"/>
                  </a:cubicBezTo>
                  <a:cubicBezTo>
                    <a:pt x="63" y="47"/>
                    <a:pt x="63" y="47"/>
                    <a:pt x="63" y="48"/>
                  </a:cubicBezTo>
                  <a:cubicBezTo>
                    <a:pt x="63" y="47"/>
                    <a:pt x="62" y="48"/>
                    <a:pt x="62" y="48"/>
                  </a:cubicBezTo>
                  <a:cubicBezTo>
                    <a:pt x="62" y="48"/>
                    <a:pt x="62" y="47"/>
                    <a:pt x="62" y="46"/>
                  </a:cubicBezTo>
                  <a:cubicBezTo>
                    <a:pt x="62" y="47"/>
                    <a:pt x="62" y="46"/>
                    <a:pt x="62" y="46"/>
                  </a:cubicBezTo>
                  <a:moveTo>
                    <a:pt x="60" y="35"/>
                  </a:moveTo>
                  <a:cubicBezTo>
                    <a:pt x="60" y="35"/>
                    <a:pt x="60" y="35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moveTo>
                    <a:pt x="59" y="35"/>
                  </a:move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59" y="36"/>
                    <a:pt x="59" y="37"/>
                  </a:cubicBezTo>
                  <a:cubicBezTo>
                    <a:pt x="59" y="36"/>
                    <a:pt x="59" y="36"/>
                    <a:pt x="59" y="35"/>
                  </a:cubicBezTo>
                  <a:moveTo>
                    <a:pt x="59" y="37"/>
                  </a:moveTo>
                  <a:cubicBezTo>
                    <a:pt x="60" y="37"/>
                    <a:pt x="59" y="37"/>
                    <a:pt x="59" y="38"/>
                  </a:cubicBezTo>
                  <a:cubicBezTo>
                    <a:pt x="60" y="38"/>
                    <a:pt x="59" y="39"/>
                    <a:pt x="60" y="39"/>
                  </a:cubicBezTo>
                  <a:cubicBezTo>
                    <a:pt x="59" y="39"/>
                    <a:pt x="59" y="38"/>
                    <a:pt x="59" y="38"/>
                  </a:cubicBezTo>
                  <a:cubicBezTo>
                    <a:pt x="59" y="38"/>
                    <a:pt x="59" y="37"/>
                    <a:pt x="59" y="37"/>
                  </a:cubicBezTo>
                  <a:moveTo>
                    <a:pt x="60" y="36"/>
                  </a:moveTo>
                  <a:cubicBezTo>
                    <a:pt x="60" y="36"/>
                    <a:pt x="60" y="37"/>
                    <a:pt x="60" y="37"/>
                  </a:cubicBezTo>
                  <a:cubicBezTo>
                    <a:pt x="60" y="37"/>
                    <a:pt x="60" y="36"/>
                    <a:pt x="60" y="36"/>
                  </a:cubicBezTo>
                  <a:cubicBezTo>
                    <a:pt x="60" y="36"/>
                    <a:pt x="60" y="37"/>
                    <a:pt x="60" y="37"/>
                  </a:cubicBezTo>
                  <a:cubicBezTo>
                    <a:pt x="61" y="37"/>
                    <a:pt x="60" y="37"/>
                    <a:pt x="60" y="37"/>
                  </a:cubicBezTo>
                  <a:cubicBezTo>
                    <a:pt x="60" y="37"/>
                    <a:pt x="60" y="37"/>
                    <a:pt x="60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60" y="39"/>
                    <a:pt x="60" y="39"/>
                  </a:cubicBezTo>
                  <a:cubicBezTo>
                    <a:pt x="60" y="38"/>
                    <a:pt x="60" y="38"/>
                    <a:pt x="60" y="37"/>
                  </a:cubicBezTo>
                  <a:cubicBezTo>
                    <a:pt x="60" y="37"/>
                    <a:pt x="61" y="37"/>
                    <a:pt x="60" y="37"/>
                  </a:cubicBezTo>
                  <a:cubicBezTo>
                    <a:pt x="60" y="37"/>
                    <a:pt x="60" y="38"/>
                    <a:pt x="60" y="38"/>
                  </a:cubicBezTo>
                  <a:cubicBezTo>
                    <a:pt x="59" y="37"/>
                    <a:pt x="60" y="37"/>
                    <a:pt x="60" y="36"/>
                  </a:cubicBezTo>
                  <a:moveTo>
                    <a:pt x="63" y="50"/>
                  </a:moveTo>
                  <a:cubicBezTo>
                    <a:pt x="63" y="50"/>
                    <a:pt x="63" y="50"/>
                    <a:pt x="63" y="50"/>
                  </a:cubicBezTo>
                  <a:cubicBezTo>
                    <a:pt x="63" y="50"/>
                    <a:pt x="63" y="52"/>
                    <a:pt x="63" y="52"/>
                  </a:cubicBezTo>
                  <a:cubicBezTo>
                    <a:pt x="63" y="53"/>
                    <a:pt x="63" y="53"/>
                    <a:pt x="63" y="52"/>
                  </a:cubicBezTo>
                  <a:cubicBezTo>
                    <a:pt x="63" y="52"/>
                    <a:pt x="62" y="51"/>
                    <a:pt x="63" y="50"/>
                  </a:cubicBezTo>
                  <a:moveTo>
                    <a:pt x="61" y="37"/>
                  </a:moveTo>
                  <a:cubicBezTo>
                    <a:pt x="61" y="37"/>
                    <a:pt x="62" y="37"/>
                    <a:pt x="62" y="38"/>
                  </a:cubicBezTo>
                  <a:cubicBezTo>
                    <a:pt x="61" y="37"/>
                    <a:pt x="61" y="38"/>
                    <a:pt x="61" y="37"/>
                  </a:cubicBezTo>
                  <a:cubicBezTo>
                    <a:pt x="61" y="37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1" y="36"/>
                    <a:pt x="61" y="36"/>
                    <a:pt x="61" y="37"/>
                  </a:cubicBezTo>
                  <a:moveTo>
                    <a:pt x="62" y="37"/>
                  </a:moveTo>
                  <a:cubicBezTo>
                    <a:pt x="62" y="37"/>
                    <a:pt x="62" y="38"/>
                    <a:pt x="62" y="38"/>
                  </a:cubicBezTo>
                  <a:cubicBezTo>
                    <a:pt x="62" y="38"/>
                    <a:pt x="63" y="38"/>
                    <a:pt x="62" y="39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62" y="38"/>
                    <a:pt x="62" y="38"/>
                    <a:pt x="62" y="37"/>
                  </a:cubicBezTo>
                  <a:moveTo>
                    <a:pt x="61" y="46"/>
                  </a:moveTo>
                  <a:cubicBezTo>
                    <a:pt x="61" y="46"/>
                    <a:pt x="62" y="46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7"/>
                    <a:pt x="61" y="47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5"/>
                  </a:cubicBezTo>
                  <a:cubicBezTo>
                    <a:pt x="61" y="45"/>
                    <a:pt x="61" y="45"/>
                    <a:pt x="62" y="45"/>
                  </a:cubicBezTo>
                  <a:cubicBezTo>
                    <a:pt x="62" y="46"/>
                    <a:pt x="61" y="46"/>
                    <a:pt x="61" y="46"/>
                  </a:cubicBezTo>
                  <a:moveTo>
                    <a:pt x="63" y="61"/>
                  </a:moveTo>
                  <a:cubicBezTo>
                    <a:pt x="63" y="61"/>
                    <a:pt x="63" y="62"/>
                    <a:pt x="63" y="63"/>
                  </a:cubicBezTo>
                  <a:cubicBezTo>
                    <a:pt x="63" y="62"/>
                    <a:pt x="63" y="62"/>
                    <a:pt x="63" y="61"/>
                  </a:cubicBezTo>
                  <a:moveTo>
                    <a:pt x="61" y="56"/>
                  </a:move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60" y="57"/>
                    <a:pt x="61" y="56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0" y="56"/>
                    <a:pt x="60" y="57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8"/>
                    <a:pt x="61" y="58"/>
                    <a:pt x="61" y="58"/>
                  </a:cubicBezTo>
                  <a:cubicBezTo>
                    <a:pt x="61" y="58"/>
                    <a:pt x="61" y="58"/>
                    <a:pt x="60" y="58"/>
                  </a:cubicBezTo>
                  <a:cubicBezTo>
                    <a:pt x="61" y="58"/>
                    <a:pt x="61" y="59"/>
                    <a:pt x="61" y="59"/>
                  </a:cubicBezTo>
                  <a:cubicBezTo>
                    <a:pt x="61" y="60"/>
                    <a:pt x="60" y="59"/>
                    <a:pt x="60" y="60"/>
                  </a:cubicBezTo>
                  <a:cubicBezTo>
                    <a:pt x="60" y="60"/>
                    <a:pt x="61" y="60"/>
                    <a:pt x="61" y="59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60"/>
                    <a:pt x="60" y="6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60"/>
                    <a:pt x="60" y="60"/>
                    <a:pt x="60" y="61"/>
                  </a:cubicBezTo>
                  <a:cubicBezTo>
                    <a:pt x="60" y="60"/>
                    <a:pt x="60" y="62"/>
                    <a:pt x="60" y="62"/>
                  </a:cubicBezTo>
                  <a:cubicBezTo>
                    <a:pt x="60" y="62"/>
                    <a:pt x="60" y="61"/>
                    <a:pt x="60" y="61"/>
                  </a:cubicBezTo>
                  <a:cubicBezTo>
                    <a:pt x="60" y="61"/>
                    <a:pt x="60" y="61"/>
                    <a:pt x="60" y="62"/>
                  </a:cubicBezTo>
                  <a:cubicBezTo>
                    <a:pt x="59" y="61"/>
                    <a:pt x="59" y="60"/>
                    <a:pt x="59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59" y="59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9" y="58"/>
                    <a:pt x="59" y="57"/>
                    <a:pt x="59" y="57"/>
                  </a:cubicBezTo>
                  <a:cubicBezTo>
                    <a:pt x="59" y="56"/>
                    <a:pt x="59" y="56"/>
                    <a:pt x="59" y="55"/>
                  </a:cubicBezTo>
                  <a:cubicBezTo>
                    <a:pt x="59" y="55"/>
                    <a:pt x="59" y="54"/>
                    <a:pt x="59" y="54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1"/>
                    <a:pt x="59" y="50"/>
                  </a:cubicBezTo>
                  <a:cubicBezTo>
                    <a:pt x="60" y="51"/>
                    <a:pt x="59" y="51"/>
                    <a:pt x="60" y="51"/>
                  </a:cubicBezTo>
                  <a:cubicBezTo>
                    <a:pt x="60" y="51"/>
                    <a:pt x="59" y="50"/>
                    <a:pt x="59" y="50"/>
                  </a:cubicBezTo>
                  <a:cubicBezTo>
                    <a:pt x="60" y="49"/>
                    <a:pt x="59" y="48"/>
                    <a:pt x="59" y="48"/>
                  </a:cubicBezTo>
                  <a:cubicBezTo>
                    <a:pt x="59" y="47"/>
                    <a:pt x="59" y="47"/>
                    <a:pt x="60" y="47"/>
                  </a:cubicBezTo>
                  <a:cubicBezTo>
                    <a:pt x="60" y="47"/>
                    <a:pt x="60" y="46"/>
                    <a:pt x="60" y="46"/>
                  </a:cubicBezTo>
                  <a:cubicBezTo>
                    <a:pt x="60" y="46"/>
                    <a:pt x="60" y="47"/>
                    <a:pt x="60" y="47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0" y="48"/>
                    <a:pt x="60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0" y="49"/>
                    <a:pt x="60" y="49"/>
                    <a:pt x="60" y="50"/>
                  </a:cubicBezTo>
                  <a:cubicBezTo>
                    <a:pt x="60" y="50"/>
                    <a:pt x="60" y="50"/>
                    <a:pt x="60" y="51"/>
                  </a:cubicBezTo>
                  <a:cubicBezTo>
                    <a:pt x="60" y="51"/>
                    <a:pt x="60" y="50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0" y="51"/>
                    <a:pt x="60" y="51"/>
                    <a:pt x="61" y="51"/>
                  </a:cubicBezTo>
                  <a:cubicBezTo>
                    <a:pt x="60" y="52"/>
                    <a:pt x="61" y="53"/>
                    <a:pt x="60" y="54"/>
                  </a:cubicBezTo>
                  <a:cubicBezTo>
                    <a:pt x="60" y="54"/>
                    <a:pt x="61" y="55"/>
                    <a:pt x="61" y="55"/>
                  </a:cubicBezTo>
                  <a:cubicBezTo>
                    <a:pt x="61" y="55"/>
                    <a:pt x="61" y="55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moveTo>
                    <a:pt x="60" y="52"/>
                  </a:moveTo>
                  <a:cubicBezTo>
                    <a:pt x="60" y="52"/>
                    <a:pt x="60" y="52"/>
                    <a:pt x="60" y="52"/>
                  </a:cubicBezTo>
                  <a:cubicBezTo>
                    <a:pt x="61" y="52"/>
                    <a:pt x="60" y="52"/>
                    <a:pt x="60" y="51"/>
                  </a:cubicBezTo>
                  <a:cubicBezTo>
                    <a:pt x="60" y="51"/>
                    <a:pt x="60" y="51"/>
                    <a:pt x="60" y="52"/>
                  </a:cubicBezTo>
                  <a:cubicBezTo>
                    <a:pt x="60" y="52"/>
                    <a:pt x="60" y="51"/>
                    <a:pt x="60" y="52"/>
                  </a:cubicBezTo>
                  <a:moveTo>
                    <a:pt x="60" y="53"/>
                  </a:move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59" y="52"/>
                    <a:pt x="60" y="52"/>
                  </a:cubicBezTo>
                  <a:cubicBezTo>
                    <a:pt x="60" y="52"/>
                    <a:pt x="60" y="53"/>
                    <a:pt x="60" y="53"/>
                  </a:cubicBezTo>
                  <a:moveTo>
                    <a:pt x="60" y="54"/>
                  </a:moveTo>
                  <a:cubicBezTo>
                    <a:pt x="60" y="54"/>
                    <a:pt x="60" y="53"/>
                    <a:pt x="60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60" y="53"/>
                    <a:pt x="60" y="53"/>
                    <a:pt x="60" y="54"/>
                  </a:cubicBezTo>
                  <a:moveTo>
                    <a:pt x="60" y="59"/>
                  </a:moveTo>
                  <a:cubicBezTo>
                    <a:pt x="60" y="59"/>
                    <a:pt x="60" y="59"/>
                    <a:pt x="59" y="59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59"/>
                    <a:pt x="60" y="59"/>
                    <a:pt x="60" y="59"/>
                  </a:cubicBezTo>
                  <a:moveTo>
                    <a:pt x="60" y="55"/>
                  </a:moveTo>
                  <a:cubicBezTo>
                    <a:pt x="60" y="55"/>
                    <a:pt x="60" y="54"/>
                    <a:pt x="60" y="54"/>
                  </a:cubicBezTo>
                  <a:cubicBezTo>
                    <a:pt x="60" y="54"/>
                    <a:pt x="60" y="56"/>
                    <a:pt x="60" y="55"/>
                  </a:cubicBezTo>
                  <a:moveTo>
                    <a:pt x="61" y="56"/>
                  </a:moveTo>
                  <a:cubicBezTo>
                    <a:pt x="61" y="55"/>
                    <a:pt x="61" y="54"/>
                    <a:pt x="60" y="54"/>
                  </a:cubicBezTo>
                  <a:cubicBezTo>
                    <a:pt x="60" y="55"/>
                    <a:pt x="61" y="55"/>
                    <a:pt x="61" y="56"/>
                  </a:cubicBezTo>
                  <a:moveTo>
                    <a:pt x="45" y="5"/>
                  </a:moveTo>
                  <a:cubicBezTo>
                    <a:pt x="46" y="5"/>
                    <a:pt x="46" y="4"/>
                    <a:pt x="46" y="5"/>
                  </a:cubicBezTo>
                  <a:cubicBezTo>
                    <a:pt x="46" y="5"/>
                    <a:pt x="46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moveTo>
                    <a:pt x="63" y="73"/>
                  </a:moveTo>
                  <a:cubicBezTo>
                    <a:pt x="63" y="73"/>
                    <a:pt x="63" y="73"/>
                    <a:pt x="63" y="72"/>
                  </a:cubicBezTo>
                  <a:cubicBezTo>
                    <a:pt x="63" y="72"/>
                    <a:pt x="63" y="73"/>
                    <a:pt x="63" y="73"/>
                  </a:cubicBezTo>
                  <a:moveTo>
                    <a:pt x="62" y="50"/>
                  </a:moveTo>
                  <a:cubicBezTo>
                    <a:pt x="62" y="51"/>
                    <a:pt x="61" y="50"/>
                    <a:pt x="61" y="51"/>
                  </a:cubicBezTo>
                  <a:cubicBezTo>
                    <a:pt x="61" y="51"/>
                    <a:pt x="61" y="50"/>
                    <a:pt x="61" y="50"/>
                  </a:cubicBezTo>
                  <a:cubicBezTo>
                    <a:pt x="61" y="50"/>
                    <a:pt x="61" y="50"/>
                    <a:pt x="62" y="50"/>
                  </a:cubicBezTo>
                  <a:moveTo>
                    <a:pt x="61" y="51"/>
                  </a:moveTo>
                  <a:cubicBezTo>
                    <a:pt x="60" y="51"/>
                    <a:pt x="60" y="51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50"/>
                    <a:pt x="60" y="50"/>
                    <a:pt x="61" y="51"/>
                  </a:cubicBezTo>
                  <a:moveTo>
                    <a:pt x="63" y="54"/>
                  </a:moveTo>
                  <a:cubicBezTo>
                    <a:pt x="63" y="54"/>
                    <a:pt x="63" y="54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55"/>
                    <a:pt x="63" y="54"/>
                    <a:pt x="63" y="54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3" y="55"/>
                    <a:pt x="63" y="56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6"/>
                    <a:pt x="63" y="55"/>
                    <a:pt x="63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3" y="55"/>
                    <a:pt x="63" y="55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moveTo>
                    <a:pt x="5" y="81"/>
                  </a:moveTo>
                  <a:cubicBezTo>
                    <a:pt x="4" y="81"/>
                    <a:pt x="4" y="81"/>
                    <a:pt x="4" y="80"/>
                  </a:cubicBezTo>
                  <a:cubicBezTo>
                    <a:pt x="4" y="80"/>
                    <a:pt x="4" y="81"/>
                    <a:pt x="5" y="81"/>
                  </a:cubicBezTo>
                  <a:moveTo>
                    <a:pt x="62" y="53"/>
                  </a:moveTo>
                  <a:cubicBezTo>
                    <a:pt x="62" y="53"/>
                    <a:pt x="62" y="54"/>
                    <a:pt x="62" y="54"/>
                  </a:cubicBezTo>
                  <a:cubicBezTo>
                    <a:pt x="62" y="54"/>
                    <a:pt x="62" y="54"/>
                    <a:pt x="62" y="55"/>
                  </a:cubicBezTo>
                  <a:cubicBezTo>
                    <a:pt x="62" y="55"/>
                    <a:pt x="62" y="55"/>
                    <a:pt x="62" y="56"/>
                  </a:cubicBezTo>
                  <a:cubicBezTo>
                    <a:pt x="62" y="56"/>
                    <a:pt x="62" y="55"/>
                    <a:pt x="62" y="55"/>
                  </a:cubicBezTo>
                  <a:cubicBezTo>
                    <a:pt x="62" y="54"/>
                    <a:pt x="62" y="53"/>
                    <a:pt x="62" y="53"/>
                  </a:cubicBezTo>
                  <a:moveTo>
                    <a:pt x="62" y="53"/>
                  </a:moveTo>
                  <a:cubicBezTo>
                    <a:pt x="61" y="53"/>
                    <a:pt x="62" y="52"/>
                    <a:pt x="61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1" y="52"/>
                    <a:pt x="62" y="53"/>
                  </a:cubicBezTo>
                  <a:moveTo>
                    <a:pt x="61" y="54"/>
                  </a:move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3"/>
                    <a:pt x="61" y="53"/>
                    <a:pt x="61" y="52"/>
                  </a:cubicBezTo>
                  <a:cubicBezTo>
                    <a:pt x="61" y="52"/>
                    <a:pt x="61" y="53"/>
                    <a:pt x="61" y="54"/>
                  </a:cubicBezTo>
                  <a:moveTo>
                    <a:pt x="71" y="72"/>
                  </a:moveTo>
                  <a:cubicBezTo>
                    <a:pt x="70" y="72"/>
                    <a:pt x="70" y="72"/>
                    <a:pt x="69" y="71"/>
                  </a:cubicBezTo>
                  <a:cubicBezTo>
                    <a:pt x="69" y="71"/>
                    <a:pt x="69" y="71"/>
                    <a:pt x="69" y="70"/>
                  </a:cubicBezTo>
                  <a:cubicBezTo>
                    <a:pt x="69" y="70"/>
                    <a:pt x="69" y="70"/>
                    <a:pt x="69" y="69"/>
                  </a:cubicBezTo>
                  <a:cubicBezTo>
                    <a:pt x="69" y="69"/>
                    <a:pt x="69" y="69"/>
                    <a:pt x="68" y="69"/>
                  </a:cubicBezTo>
                  <a:cubicBezTo>
                    <a:pt x="68" y="67"/>
                    <a:pt x="68" y="66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8" y="64"/>
                  </a:cubicBezTo>
                  <a:cubicBezTo>
                    <a:pt x="69" y="64"/>
                    <a:pt x="69" y="64"/>
                    <a:pt x="69" y="63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4"/>
                    <a:pt x="68" y="64"/>
                    <a:pt x="68" y="63"/>
                  </a:cubicBezTo>
                  <a:cubicBezTo>
                    <a:pt x="68" y="63"/>
                    <a:pt x="68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9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2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9" y="60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70" y="61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70" y="62"/>
                    <a:pt x="69" y="62"/>
                  </a:cubicBezTo>
                  <a:cubicBezTo>
                    <a:pt x="69" y="62"/>
                    <a:pt x="69" y="63"/>
                    <a:pt x="70" y="63"/>
                  </a:cubicBezTo>
                  <a:cubicBezTo>
                    <a:pt x="70" y="63"/>
                    <a:pt x="69" y="63"/>
                    <a:pt x="69" y="64"/>
                  </a:cubicBezTo>
                  <a:cubicBezTo>
                    <a:pt x="69" y="64"/>
                    <a:pt x="70" y="64"/>
                    <a:pt x="70" y="64"/>
                  </a:cubicBezTo>
                  <a:cubicBezTo>
                    <a:pt x="70" y="64"/>
                    <a:pt x="70" y="63"/>
                    <a:pt x="70" y="64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0" y="63"/>
                    <a:pt x="70" y="63"/>
                    <a:pt x="70" y="62"/>
                  </a:cubicBezTo>
                  <a:cubicBezTo>
                    <a:pt x="70" y="63"/>
                    <a:pt x="70" y="64"/>
                    <a:pt x="70" y="65"/>
                  </a:cubicBezTo>
                  <a:cubicBezTo>
                    <a:pt x="70" y="65"/>
                    <a:pt x="70" y="65"/>
                    <a:pt x="69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1" y="66"/>
                    <a:pt x="71" y="67"/>
                    <a:pt x="71" y="68"/>
                  </a:cubicBezTo>
                  <a:cubicBezTo>
                    <a:pt x="71" y="68"/>
                    <a:pt x="71" y="68"/>
                    <a:pt x="70" y="6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1" y="68"/>
                    <a:pt x="71" y="69"/>
                    <a:pt x="72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2" y="71"/>
                    <a:pt x="72" y="70"/>
                  </a:cubicBezTo>
                  <a:cubicBezTo>
                    <a:pt x="72" y="70"/>
                    <a:pt x="72" y="71"/>
                    <a:pt x="72" y="71"/>
                  </a:cubicBezTo>
                  <a:cubicBezTo>
                    <a:pt x="72" y="71"/>
                    <a:pt x="71" y="71"/>
                    <a:pt x="71" y="72"/>
                  </a:cubicBezTo>
                  <a:moveTo>
                    <a:pt x="69" y="63"/>
                  </a:move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moveTo>
                    <a:pt x="69" y="66"/>
                  </a:moveTo>
                  <a:cubicBezTo>
                    <a:pt x="69" y="65"/>
                    <a:pt x="69" y="65"/>
                    <a:pt x="70" y="65"/>
                  </a:cubicBezTo>
                  <a:cubicBezTo>
                    <a:pt x="70" y="64"/>
                    <a:pt x="69" y="65"/>
                    <a:pt x="69" y="65"/>
                  </a:cubicBezTo>
                  <a:cubicBezTo>
                    <a:pt x="70" y="65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9" y="65"/>
                    <a:pt x="69" y="66"/>
                  </a:cubicBezTo>
                  <a:moveTo>
                    <a:pt x="70" y="68"/>
                  </a:move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0" y="67"/>
                  </a:cubicBezTo>
                  <a:cubicBezTo>
                    <a:pt x="69" y="67"/>
                    <a:pt x="70" y="67"/>
                    <a:pt x="69" y="67"/>
                  </a:cubicBezTo>
                  <a:cubicBezTo>
                    <a:pt x="70" y="67"/>
                    <a:pt x="70" y="68"/>
                    <a:pt x="70" y="68"/>
                  </a:cubicBezTo>
                  <a:moveTo>
                    <a:pt x="69" y="68"/>
                  </a:moveTo>
                  <a:cubicBezTo>
                    <a:pt x="69" y="68"/>
                    <a:pt x="69" y="68"/>
                    <a:pt x="69" y="68"/>
                  </a:cubicBezTo>
                  <a:cubicBezTo>
                    <a:pt x="69" y="68"/>
                    <a:pt x="69" y="68"/>
                    <a:pt x="69" y="68"/>
                  </a:cubicBezTo>
                  <a:moveTo>
                    <a:pt x="70" y="69"/>
                  </a:move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9"/>
                  </a:cubicBezTo>
                  <a:close/>
                  <a:moveTo>
                    <a:pt x="71" y="69"/>
                  </a:moveTo>
                  <a:cubicBezTo>
                    <a:pt x="71" y="69"/>
                    <a:pt x="70" y="69"/>
                    <a:pt x="70" y="69"/>
                  </a:cubicBezTo>
                  <a:cubicBezTo>
                    <a:pt x="70" y="69"/>
                    <a:pt x="71" y="69"/>
                    <a:pt x="71" y="69"/>
                  </a:cubicBezTo>
                  <a:moveTo>
                    <a:pt x="71" y="71"/>
                  </a:moveTo>
                  <a:cubicBezTo>
                    <a:pt x="71" y="71"/>
                    <a:pt x="71" y="71"/>
                    <a:pt x="71" y="70"/>
                  </a:cubicBezTo>
                  <a:cubicBezTo>
                    <a:pt x="71" y="70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moveTo>
                    <a:pt x="53" y="12"/>
                  </a:moveTo>
                  <a:cubicBezTo>
                    <a:pt x="53" y="11"/>
                    <a:pt x="52" y="11"/>
                    <a:pt x="53" y="11"/>
                  </a:cubicBezTo>
                  <a:cubicBezTo>
                    <a:pt x="53" y="11"/>
                    <a:pt x="53" y="11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3" y="11"/>
                  </a:moveTo>
                  <a:cubicBezTo>
                    <a:pt x="53" y="11"/>
                    <a:pt x="54" y="11"/>
                    <a:pt x="54" y="12"/>
                  </a:cubicBezTo>
                  <a:cubicBezTo>
                    <a:pt x="53" y="12"/>
                    <a:pt x="53" y="11"/>
                    <a:pt x="53" y="11"/>
                  </a:cubicBezTo>
                  <a:moveTo>
                    <a:pt x="56" y="15"/>
                  </a:moveTo>
                  <a:cubicBezTo>
                    <a:pt x="56" y="15"/>
                    <a:pt x="55" y="14"/>
                    <a:pt x="55" y="14"/>
                  </a:cubicBezTo>
                  <a:cubicBezTo>
                    <a:pt x="55" y="13"/>
                    <a:pt x="54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5" y="13"/>
                    <a:pt x="55" y="15"/>
                    <a:pt x="56" y="14"/>
                  </a:cubicBezTo>
                  <a:cubicBezTo>
                    <a:pt x="56" y="14"/>
                    <a:pt x="56" y="15"/>
                    <a:pt x="56" y="15"/>
                  </a:cubicBezTo>
                  <a:moveTo>
                    <a:pt x="52" y="10"/>
                  </a:moveTo>
                  <a:cubicBezTo>
                    <a:pt x="52" y="10"/>
                    <a:pt x="52" y="10"/>
                    <a:pt x="51" y="10"/>
                  </a:cubicBezTo>
                  <a:cubicBezTo>
                    <a:pt x="51" y="9"/>
                    <a:pt x="52" y="10"/>
                    <a:pt x="52" y="10"/>
                  </a:cubicBezTo>
                  <a:cubicBezTo>
                    <a:pt x="52" y="10"/>
                    <a:pt x="52" y="11"/>
                    <a:pt x="52" y="11"/>
                  </a:cubicBezTo>
                  <a:cubicBezTo>
                    <a:pt x="52" y="11"/>
                    <a:pt x="53" y="11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10"/>
                    <a:pt x="52" y="11"/>
                    <a:pt x="52" y="10"/>
                  </a:cubicBezTo>
                  <a:moveTo>
                    <a:pt x="54" y="14"/>
                  </a:moveTo>
                  <a:cubicBezTo>
                    <a:pt x="54" y="13"/>
                    <a:pt x="53" y="13"/>
                    <a:pt x="53" y="12"/>
                  </a:cubicBezTo>
                  <a:cubicBezTo>
                    <a:pt x="53" y="12"/>
                    <a:pt x="54" y="12"/>
                    <a:pt x="54" y="13"/>
                  </a:cubicBezTo>
                  <a:cubicBezTo>
                    <a:pt x="54" y="13"/>
                    <a:pt x="54" y="12"/>
                    <a:pt x="53" y="12"/>
                  </a:cubicBezTo>
                  <a:cubicBezTo>
                    <a:pt x="53" y="13"/>
                    <a:pt x="54" y="13"/>
                    <a:pt x="54" y="14"/>
                  </a:cubicBezTo>
                  <a:moveTo>
                    <a:pt x="62" y="40"/>
                  </a:moveTo>
                  <a:cubicBezTo>
                    <a:pt x="63" y="40"/>
                    <a:pt x="63" y="41"/>
                    <a:pt x="63" y="40"/>
                  </a:cubicBezTo>
                  <a:cubicBezTo>
                    <a:pt x="63" y="41"/>
                    <a:pt x="63" y="41"/>
                    <a:pt x="62" y="41"/>
                  </a:cubicBezTo>
                  <a:lnTo>
                    <a:pt x="62" y="40"/>
                  </a:lnTo>
                  <a:close/>
                  <a:moveTo>
                    <a:pt x="50" y="9"/>
                  </a:moveTo>
                  <a:cubicBezTo>
                    <a:pt x="51" y="9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0" y="10"/>
                    <a:pt x="50" y="9"/>
                    <a:pt x="50" y="9"/>
                  </a:cubicBezTo>
                  <a:moveTo>
                    <a:pt x="47" y="4"/>
                  </a:moveTo>
                  <a:cubicBezTo>
                    <a:pt x="47" y="4"/>
                    <a:pt x="48" y="5"/>
                    <a:pt x="48" y="6"/>
                  </a:cubicBezTo>
                  <a:cubicBezTo>
                    <a:pt x="48" y="6"/>
                    <a:pt x="48" y="5"/>
                    <a:pt x="48" y="5"/>
                  </a:cubicBezTo>
                  <a:cubicBezTo>
                    <a:pt x="48" y="5"/>
                    <a:pt x="47" y="5"/>
                    <a:pt x="47" y="4"/>
                  </a:cubicBezTo>
                  <a:moveTo>
                    <a:pt x="55" y="15"/>
                  </a:moveTo>
                  <a:cubicBezTo>
                    <a:pt x="55" y="16"/>
                    <a:pt x="55" y="15"/>
                    <a:pt x="56" y="15"/>
                  </a:cubicBezTo>
                  <a:cubicBezTo>
                    <a:pt x="56" y="16"/>
                    <a:pt x="55" y="15"/>
                    <a:pt x="55" y="15"/>
                  </a:cubicBezTo>
                  <a:cubicBezTo>
                    <a:pt x="55" y="15"/>
                    <a:pt x="54" y="15"/>
                    <a:pt x="54" y="14"/>
                  </a:cubicBezTo>
                  <a:cubicBezTo>
                    <a:pt x="55" y="15"/>
                    <a:pt x="55" y="15"/>
                    <a:pt x="55" y="15"/>
                  </a:cubicBezTo>
                  <a:moveTo>
                    <a:pt x="49" y="6"/>
                  </a:moveTo>
                  <a:cubicBezTo>
                    <a:pt x="50" y="6"/>
                    <a:pt x="50" y="7"/>
                    <a:pt x="51" y="7"/>
                  </a:cubicBezTo>
                  <a:cubicBezTo>
                    <a:pt x="50" y="7"/>
                    <a:pt x="49" y="6"/>
                    <a:pt x="49" y="6"/>
                  </a:cubicBezTo>
                  <a:moveTo>
                    <a:pt x="50" y="8"/>
                  </a:move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50" y="8"/>
                    <a:pt x="50" y="8"/>
                  </a:cubicBezTo>
                  <a:moveTo>
                    <a:pt x="47" y="6"/>
                  </a:moveTo>
                  <a:cubicBezTo>
                    <a:pt x="47" y="5"/>
                    <a:pt x="47" y="5"/>
                    <a:pt x="46" y="5"/>
                  </a:cubicBezTo>
                  <a:cubicBezTo>
                    <a:pt x="47" y="5"/>
                    <a:pt x="47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8" y="6"/>
                    <a:pt x="48" y="6"/>
                    <a:pt x="49" y="7"/>
                  </a:cubicBezTo>
                  <a:cubicBezTo>
                    <a:pt x="49" y="7"/>
                    <a:pt x="48" y="7"/>
                    <a:pt x="48" y="7"/>
                  </a:cubicBezTo>
                  <a:cubicBezTo>
                    <a:pt x="48" y="7"/>
                    <a:pt x="48" y="7"/>
                    <a:pt x="48" y="6"/>
                  </a:cubicBezTo>
                  <a:cubicBezTo>
                    <a:pt x="47" y="6"/>
                    <a:pt x="47" y="7"/>
                    <a:pt x="47" y="6"/>
                  </a:cubicBezTo>
                  <a:cubicBezTo>
                    <a:pt x="47" y="6"/>
                    <a:pt x="47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7" y="6"/>
                    <a:pt x="47" y="6"/>
                    <a:pt x="46" y="6"/>
                  </a:cubicBezTo>
                  <a:cubicBezTo>
                    <a:pt x="47" y="5"/>
                    <a:pt x="46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7" y="6"/>
                  </a:cubicBezTo>
                  <a:moveTo>
                    <a:pt x="52" y="8"/>
                  </a:moveTo>
                  <a:cubicBezTo>
                    <a:pt x="52" y="8"/>
                    <a:pt x="52" y="9"/>
                    <a:pt x="53" y="9"/>
                  </a:cubicBezTo>
                  <a:cubicBezTo>
                    <a:pt x="53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4" y="11"/>
                    <a:pt x="55" y="12"/>
                    <a:pt x="56" y="13"/>
                  </a:cubicBezTo>
                  <a:cubicBezTo>
                    <a:pt x="55" y="13"/>
                    <a:pt x="55" y="13"/>
                    <a:pt x="55" y="12"/>
                  </a:cubicBezTo>
                  <a:cubicBezTo>
                    <a:pt x="55" y="12"/>
                    <a:pt x="54" y="12"/>
                    <a:pt x="54" y="12"/>
                  </a:cubicBezTo>
                  <a:cubicBezTo>
                    <a:pt x="54" y="11"/>
                    <a:pt x="54" y="12"/>
                    <a:pt x="54" y="12"/>
                  </a:cubicBezTo>
                  <a:cubicBezTo>
                    <a:pt x="54" y="12"/>
                    <a:pt x="54" y="11"/>
                    <a:pt x="54" y="11"/>
                  </a:cubicBezTo>
                  <a:cubicBezTo>
                    <a:pt x="53" y="10"/>
                    <a:pt x="53" y="9"/>
                    <a:pt x="52" y="9"/>
                  </a:cubicBezTo>
                  <a:cubicBezTo>
                    <a:pt x="52" y="9"/>
                    <a:pt x="52" y="8"/>
                    <a:pt x="52" y="8"/>
                  </a:cubicBezTo>
                  <a:moveTo>
                    <a:pt x="63" y="42"/>
                  </a:moveTo>
                  <a:cubicBezTo>
                    <a:pt x="63" y="41"/>
                    <a:pt x="63" y="42"/>
                    <a:pt x="63" y="43"/>
                  </a:cubicBezTo>
                  <a:cubicBezTo>
                    <a:pt x="63" y="43"/>
                    <a:pt x="63" y="42"/>
                    <a:pt x="63" y="42"/>
                  </a:cubicBezTo>
                  <a:moveTo>
                    <a:pt x="60" y="43"/>
                  </a:moveTo>
                  <a:cubicBezTo>
                    <a:pt x="60" y="43"/>
                    <a:pt x="61" y="43"/>
                    <a:pt x="60" y="43"/>
                  </a:cubicBezTo>
                  <a:cubicBezTo>
                    <a:pt x="61" y="42"/>
                    <a:pt x="60" y="43"/>
                    <a:pt x="60" y="43"/>
                  </a:cubicBezTo>
                  <a:cubicBezTo>
                    <a:pt x="60" y="43"/>
                    <a:pt x="61" y="44"/>
                    <a:pt x="61" y="44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5"/>
                    <a:pt x="60" y="46"/>
                    <a:pt x="61" y="46"/>
                  </a:cubicBezTo>
                  <a:cubicBezTo>
                    <a:pt x="60" y="45"/>
                    <a:pt x="61" y="45"/>
                    <a:pt x="61" y="44"/>
                  </a:cubicBezTo>
                  <a:cubicBezTo>
                    <a:pt x="60" y="44"/>
                    <a:pt x="60" y="44"/>
                    <a:pt x="60" y="43"/>
                  </a:cubicBezTo>
                  <a:moveTo>
                    <a:pt x="62" y="42"/>
                  </a:move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2" y="41"/>
                    <a:pt x="62" y="41"/>
                  </a:cubicBezTo>
                  <a:cubicBezTo>
                    <a:pt x="62" y="42"/>
                    <a:pt x="62" y="41"/>
                    <a:pt x="62" y="42"/>
                  </a:cubicBezTo>
                  <a:moveTo>
                    <a:pt x="62" y="41"/>
                  </a:moveTo>
                  <a:cubicBezTo>
                    <a:pt x="62" y="41"/>
                    <a:pt x="61" y="42"/>
                    <a:pt x="61" y="41"/>
                  </a:cubicBezTo>
                  <a:cubicBezTo>
                    <a:pt x="61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moveTo>
                    <a:pt x="60" y="42"/>
                  </a:moveTo>
                  <a:cubicBezTo>
                    <a:pt x="60" y="42"/>
                    <a:pt x="60" y="43"/>
                    <a:pt x="60" y="43"/>
                  </a:cubicBezTo>
                  <a:cubicBezTo>
                    <a:pt x="60" y="43"/>
                    <a:pt x="60" y="42"/>
                    <a:pt x="60" y="42"/>
                  </a:cubicBezTo>
                  <a:moveTo>
                    <a:pt x="60" y="20"/>
                  </a:moveTo>
                  <a:cubicBezTo>
                    <a:pt x="61" y="21"/>
                    <a:pt x="60" y="21"/>
                    <a:pt x="61" y="21"/>
                  </a:cubicBezTo>
                  <a:cubicBezTo>
                    <a:pt x="60" y="21"/>
                    <a:pt x="61" y="20"/>
                    <a:pt x="60" y="21"/>
                  </a:cubicBezTo>
                  <a:cubicBezTo>
                    <a:pt x="60" y="20"/>
                    <a:pt x="60" y="20"/>
                    <a:pt x="60" y="20"/>
                  </a:cubicBezTo>
                  <a:moveTo>
                    <a:pt x="64" y="35"/>
                  </a:moveTo>
                  <a:cubicBezTo>
                    <a:pt x="65" y="35"/>
                    <a:pt x="65" y="36"/>
                    <a:pt x="65" y="37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65" y="38"/>
                    <a:pt x="65" y="38"/>
                    <a:pt x="65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4" y="37"/>
                    <a:pt x="65" y="37"/>
                    <a:pt x="65" y="37"/>
                  </a:cubicBezTo>
                  <a:cubicBezTo>
                    <a:pt x="65" y="36"/>
                    <a:pt x="64" y="36"/>
                    <a:pt x="65" y="36"/>
                  </a:cubicBezTo>
                  <a:cubicBezTo>
                    <a:pt x="64" y="35"/>
                    <a:pt x="64" y="35"/>
                    <a:pt x="64" y="35"/>
                  </a:cubicBezTo>
                  <a:moveTo>
                    <a:pt x="61" y="44"/>
                  </a:moveTo>
                  <a:cubicBezTo>
                    <a:pt x="61" y="44"/>
                    <a:pt x="61" y="43"/>
                    <a:pt x="61" y="43"/>
                  </a:cubicBezTo>
                  <a:cubicBezTo>
                    <a:pt x="61" y="43"/>
                    <a:pt x="61" y="44"/>
                    <a:pt x="61" y="44"/>
                  </a:cubicBezTo>
                  <a:moveTo>
                    <a:pt x="63" y="45"/>
                  </a:moveTo>
                  <a:cubicBezTo>
                    <a:pt x="62" y="45"/>
                    <a:pt x="62" y="46"/>
                    <a:pt x="62" y="46"/>
                  </a:cubicBezTo>
                  <a:cubicBezTo>
                    <a:pt x="61" y="45"/>
                    <a:pt x="62" y="44"/>
                    <a:pt x="62" y="43"/>
                  </a:cubicBezTo>
                  <a:cubicBezTo>
                    <a:pt x="62" y="43"/>
                    <a:pt x="61" y="43"/>
                    <a:pt x="61" y="43"/>
                  </a:cubicBezTo>
                  <a:cubicBezTo>
                    <a:pt x="62" y="43"/>
                    <a:pt x="61" y="43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2" y="42"/>
                    <a:pt x="61" y="42"/>
                    <a:pt x="62" y="43"/>
                  </a:cubicBezTo>
                  <a:cubicBezTo>
                    <a:pt x="62" y="43"/>
                    <a:pt x="62" y="43"/>
                    <a:pt x="62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2" y="44"/>
                    <a:pt x="62" y="45"/>
                    <a:pt x="63" y="45"/>
                  </a:cubicBezTo>
                  <a:moveTo>
                    <a:pt x="65" y="43"/>
                  </a:moveTo>
                  <a:cubicBezTo>
                    <a:pt x="65" y="43"/>
                    <a:pt x="65" y="43"/>
                    <a:pt x="65" y="44"/>
                  </a:cubicBezTo>
                  <a:cubicBezTo>
                    <a:pt x="65" y="44"/>
                    <a:pt x="66" y="45"/>
                    <a:pt x="65" y="45"/>
                  </a:cubicBezTo>
                  <a:cubicBezTo>
                    <a:pt x="65" y="44"/>
                    <a:pt x="65" y="43"/>
                    <a:pt x="65" y="43"/>
                  </a:cubicBezTo>
                  <a:moveTo>
                    <a:pt x="40" y="52"/>
                  </a:moveTo>
                  <a:cubicBezTo>
                    <a:pt x="39" y="52"/>
                    <a:pt x="38" y="52"/>
                    <a:pt x="38" y="52"/>
                  </a:cubicBezTo>
                  <a:cubicBezTo>
                    <a:pt x="38" y="52"/>
                    <a:pt x="39" y="52"/>
                    <a:pt x="40" y="52"/>
                  </a:cubicBezTo>
                  <a:moveTo>
                    <a:pt x="36" y="8"/>
                  </a:moveTo>
                  <a:cubicBezTo>
                    <a:pt x="36" y="7"/>
                    <a:pt x="36" y="8"/>
                    <a:pt x="37" y="8"/>
                  </a:cubicBezTo>
                  <a:cubicBezTo>
                    <a:pt x="36" y="8"/>
                    <a:pt x="36" y="8"/>
                    <a:pt x="36" y="8"/>
                  </a:cubicBezTo>
                  <a:moveTo>
                    <a:pt x="37" y="7"/>
                  </a:moveTo>
                  <a:cubicBezTo>
                    <a:pt x="36" y="7"/>
                    <a:pt x="36" y="7"/>
                    <a:pt x="36" y="7"/>
                  </a:cubicBezTo>
                  <a:cubicBezTo>
                    <a:pt x="36" y="7"/>
                    <a:pt x="37" y="7"/>
                    <a:pt x="37" y="7"/>
                  </a:cubicBezTo>
                  <a:moveTo>
                    <a:pt x="36" y="8"/>
                  </a:moveTo>
                  <a:cubicBezTo>
                    <a:pt x="36" y="9"/>
                    <a:pt x="36" y="9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moveTo>
                    <a:pt x="30" y="7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6" y="9"/>
                  </a:moveTo>
                  <a:cubicBezTo>
                    <a:pt x="37" y="9"/>
                    <a:pt x="37" y="10"/>
                    <a:pt x="38" y="10"/>
                  </a:cubicBezTo>
                  <a:cubicBezTo>
                    <a:pt x="37" y="10"/>
                    <a:pt x="38" y="10"/>
                    <a:pt x="38" y="10"/>
                  </a:cubicBezTo>
                  <a:cubicBezTo>
                    <a:pt x="38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10"/>
                  </a:cubicBezTo>
                  <a:cubicBezTo>
                    <a:pt x="36" y="10"/>
                    <a:pt x="36" y="10"/>
                    <a:pt x="36" y="9"/>
                  </a:cubicBezTo>
                  <a:moveTo>
                    <a:pt x="39" y="8"/>
                  </a:moveTo>
                  <a:cubicBezTo>
                    <a:pt x="39" y="8"/>
                    <a:pt x="38" y="8"/>
                    <a:pt x="38" y="8"/>
                  </a:cubicBezTo>
                  <a:cubicBezTo>
                    <a:pt x="38" y="7"/>
                    <a:pt x="38" y="8"/>
                    <a:pt x="39" y="8"/>
                  </a:cubicBezTo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8" y="8"/>
                    <a:pt x="28" y="9"/>
                    <a:pt x="28" y="9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9"/>
                    <a:pt x="29" y="8"/>
                    <a:pt x="30" y="8"/>
                  </a:cubicBezTo>
                  <a:cubicBezTo>
                    <a:pt x="30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moveTo>
                    <a:pt x="38" y="9"/>
                  </a:moveTo>
                  <a:cubicBezTo>
                    <a:pt x="38" y="9"/>
                    <a:pt x="39" y="10"/>
                    <a:pt x="39" y="10"/>
                  </a:cubicBezTo>
                  <a:cubicBezTo>
                    <a:pt x="39" y="10"/>
                    <a:pt x="38" y="9"/>
                    <a:pt x="38" y="9"/>
                  </a:cubicBezTo>
                  <a:moveTo>
                    <a:pt x="37" y="10"/>
                  </a:moveTo>
                  <a:cubicBezTo>
                    <a:pt x="37" y="11"/>
                    <a:pt x="36" y="10"/>
                    <a:pt x="36" y="10"/>
                  </a:cubicBezTo>
                  <a:cubicBezTo>
                    <a:pt x="36" y="10"/>
                    <a:pt x="37" y="10"/>
                    <a:pt x="37" y="10"/>
                  </a:cubicBezTo>
                  <a:moveTo>
                    <a:pt x="27" y="10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moveTo>
                    <a:pt x="25" y="11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39" y="8"/>
                  </a:moveTo>
                  <a:cubicBezTo>
                    <a:pt x="40" y="8"/>
                    <a:pt x="40" y="9"/>
                    <a:pt x="41" y="9"/>
                  </a:cubicBezTo>
                  <a:cubicBezTo>
                    <a:pt x="41" y="9"/>
                    <a:pt x="42" y="9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9"/>
                    <a:pt x="40" y="9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moveTo>
                    <a:pt x="22" y="14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2" y="14"/>
                    <a:pt x="22" y="14"/>
                  </a:cubicBezTo>
                  <a:moveTo>
                    <a:pt x="20" y="18"/>
                  </a:moveTo>
                  <a:cubicBezTo>
                    <a:pt x="20" y="18"/>
                    <a:pt x="19" y="18"/>
                    <a:pt x="19" y="18"/>
                  </a:cubicBezTo>
                  <a:cubicBezTo>
                    <a:pt x="19" y="18"/>
                    <a:pt x="19" y="18"/>
                    <a:pt x="20" y="18"/>
                  </a:cubicBezTo>
                  <a:moveTo>
                    <a:pt x="22" y="15"/>
                  </a:moveTo>
                  <a:cubicBezTo>
                    <a:pt x="22" y="15"/>
                    <a:pt x="21" y="16"/>
                    <a:pt x="21" y="16"/>
                  </a:cubicBezTo>
                  <a:cubicBezTo>
                    <a:pt x="20" y="17"/>
                    <a:pt x="21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7"/>
                    <a:pt x="20" y="17"/>
                    <a:pt x="20" y="17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0" y="16"/>
                    <a:pt x="20" y="16"/>
                    <a:pt x="20" y="17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moveTo>
                    <a:pt x="22" y="15"/>
                  </a:moveTo>
                  <a:cubicBezTo>
                    <a:pt x="21" y="15"/>
                    <a:pt x="21" y="15"/>
                    <a:pt x="21" y="16"/>
                  </a:cubicBezTo>
                  <a:cubicBezTo>
                    <a:pt x="21" y="15"/>
                    <a:pt x="22" y="15"/>
                    <a:pt x="22" y="15"/>
                  </a:cubicBezTo>
                  <a:moveTo>
                    <a:pt x="27" y="8"/>
                  </a:move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7" y="8"/>
                    <a:pt x="27" y="8"/>
                  </a:cubicBezTo>
                  <a:moveTo>
                    <a:pt x="27" y="9"/>
                  </a:move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7" y="8"/>
                    <a:pt x="27" y="9"/>
                  </a:cubicBezTo>
                  <a:moveTo>
                    <a:pt x="16" y="18"/>
                  </a:moveTo>
                  <a:cubicBezTo>
                    <a:pt x="16" y="19"/>
                    <a:pt x="16" y="19"/>
                    <a:pt x="15" y="19"/>
                  </a:cubicBezTo>
                  <a:cubicBezTo>
                    <a:pt x="15" y="19"/>
                    <a:pt x="16" y="19"/>
                    <a:pt x="16" y="18"/>
                  </a:cubicBezTo>
                  <a:moveTo>
                    <a:pt x="18" y="15"/>
                  </a:move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6" y="18"/>
                    <a:pt x="16" y="18"/>
                  </a:cubicBezTo>
                  <a:cubicBezTo>
                    <a:pt x="17" y="17"/>
                    <a:pt x="18" y="16"/>
                    <a:pt x="18" y="15"/>
                  </a:cubicBezTo>
                  <a:moveTo>
                    <a:pt x="4" y="53"/>
                  </a:moveTo>
                  <a:cubicBezTo>
                    <a:pt x="4" y="53"/>
                    <a:pt x="4" y="52"/>
                    <a:pt x="4" y="51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moveTo>
                    <a:pt x="4" y="55"/>
                  </a:moveTo>
                  <a:cubicBezTo>
                    <a:pt x="4" y="54"/>
                    <a:pt x="4" y="54"/>
                    <a:pt x="4" y="53"/>
                  </a:cubicBezTo>
                  <a:cubicBezTo>
                    <a:pt x="4" y="54"/>
                    <a:pt x="4" y="55"/>
                    <a:pt x="4" y="55"/>
                  </a:cubicBezTo>
                  <a:moveTo>
                    <a:pt x="3" y="56"/>
                  </a:moveTo>
                  <a:cubicBezTo>
                    <a:pt x="3" y="56"/>
                    <a:pt x="3" y="56"/>
                    <a:pt x="3" y="56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6"/>
                    <a:pt x="3" y="56"/>
                  </a:cubicBezTo>
                  <a:moveTo>
                    <a:pt x="43" y="10"/>
                  </a:move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3" y="11"/>
                    <a:pt x="43" y="10"/>
                  </a:cubicBezTo>
                  <a:moveTo>
                    <a:pt x="19" y="18"/>
                  </a:moveTo>
                  <a:cubicBezTo>
                    <a:pt x="19" y="18"/>
                    <a:pt x="19" y="19"/>
                    <a:pt x="18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1"/>
                    <a:pt x="17" y="21"/>
                    <a:pt x="17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3"/>
                    <a:pt x="16" y="23"/>
                  </a:cubicBezTo>
                  <a:cubicBezTo>
                    <a:pt x="16" y="24"/>
                    <a:pt x="16" y="23"/>
                    <a:pt x="16" y="24"/>
                  </a:cubicBezTo>
                  <a:cubicBezTo>
                    <a:pt x="16" y="24"/>
                    <a:pt x="16" y="23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5"/>
                    <a:pt x="15" y="26"/>
                    <a:pt x="15" y="26"/>
                  </a:cubicBezTo>
                  <a:cubicBezTo>
                    <a:pt x="15" y="26"/>
                    <a:pt x="15" y="27"/>
                    <a:pt x="15" y="26"/>
                  </a:cubicBezTo>
                  <a:cubicBezTo>
                    <a:pt x="15" y="27"/>
                    <a:pt x="15" y="27"/>
                    <a:pt x="14" y="28"/>
                  </a:cubicBezTo>
                  <a:cubicBezTo>
                    <a:pt x="15" y="28"/>
                    <a:pt x="14" y="28"/>
                    <a:pt x="14" y="29"/>
                  </a:cubicBezTo>
                  <a:cubicBezTo>
                    <a:pt x="14" y="29"/>
                    <a:pt x="14" y="29"/>
                    <a:pt x="14" y="28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1"/>
                    <a:pt x="14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12" y="36"/>
                    <a:pt x="13" y="35"/>
                    <a:pt x="13" y="36"/>
                  </a:cubicBezTo>
                  <a:cubicBezTo>
                    <a:pt x="13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3"/>
                  </a:cubicBezTo>
                  <a:cubicBezTo>
                    <a:pt x="12" y="44"/>
                    <a:pt x="12" y="45"/>
                    <a:pt x="12" y="46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8"/>
                    <a:pt x="12" y="47"/>
                    <a:pt x="12" y="48"/>
                  </a:cubicBezTo>
                  <a:cubicBezTo>
                    <a:pt x="12" y="49"/>
                    <a:pt x="12" y="50"/>
                    <a:pt x="11" y="51"/>
                  </a:cubicBezTo>
                  <a:cubicBezTo>
                    <a:pt x="11" y="51"/>
                    <a:pt x="12" y="50"/>
                    <a:pt x="11" y="50"/>
                  </a:cubicBezTo>
                  <a:cubicBezTo>
                    <a:pt x="11" y="49"/>
                    <a:pt x="11" y="50"/>
                    <a:pt x="11" y="50"/>
                  </a:cubicBezTo>
                  <a:cubicBezTo>
                    <a:pt x="11" y="50"/>
                    <a:pt x="11" y="51"/>
                    <a:pt x="11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1" y="52"/>
                    <a:pt x="11" y="53"/>
                    <a:pt x="11" y="53"/>
                  </a:cubicBezTo>
                  <a:cubicBezTo>
                    <a:pt x="11" y="54"/>
                    <a:pt x="11" y="55"/>
                    <a:pt x="11" y="56"/>
                  </a:cubicBezTo>
                  <a:cubicBezTo>
                    <a:pt x="11" y="56"/>
                    <a:pt x="11" y="58"/>
                    <a:pt x="11" y="59"/>
                  </a:cubicBezTo>
                  <a:cubicBezTo>
                    <a:pt x="12" y="59"/>
                    <a:pt x="11" y="60"/>
                    <a:pt x="11" y="61"/>
                  </a:cubicBezTo>
                  <a:cubicBezTo>
                    <a:pt x="11" y="61"/>
                    <a:pt x="12" y="62"/>
                    <a:pt x="12" y="63"/>
                  </a:cubicBezTo>
                  <a:cubicBezTo>
                    <a:pt x="12" y="63"/>
                    <a:pt x="12" y="64"/>
                    <a:pt x="12" y="65"/>
                  </a:cubicBezTo>
                  <a:cubicBezTo>
                    <a:pt x="12" y="66"/>
                    <a:pt x="11" y="66"/>
                    <a:pt x="12" y="67"/>
                  </a:cubicBezTo>
                  <a:cubicBezTo>
                    <a:pt x="12" y="67"/>
                    <a:pt x="12" y="67"/>
                    <a:pt x="12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2" y="69"/>
                    <a:pt x="12" y="70"/>
                    <a:pt x="12" y="71"/>
                  </a:cubicBezTo>
                  <a:cubicBezTo>
                    <a:pt x="12" y="71"/>
                    <a:pt x="12" y="71"/>
                    <a:pt x="12" y="72"/>
                  </a:cubicBezTo>
                  <a:cubicBezTo>
                    <a:pt x="12" y="72"/>
                    <a:pt x="12" y="72"/>
                    <a:pt x="12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3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3" y="74"/>
                    <a:pt x="13" y="74"/>
                    <a:pt x="12" y="74"/>
                  </a:cubicBezTo>
                  <a:cubicBezTo>
                    <a:pt x="12" y="74"/>
                    <a:pt x="13" y="74"/>
                    <a:pt x="13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2" y="74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1" y="75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75"/>
                    <a:pt x="12" y="75"/>
                    <a:pt x="12" y="75"/>
                  </a:cubicBezTo>
                  <a:cubicBezTo>
                    <a:pt x="12" y="75"/>
                    <a:pt x="11" y="75"/>
                    <a:pt x="11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6"/>
                    <a:pt x="12" y="76"/>
                    <a:pt x="11" y="76"/>
                  </a:cubicBezTo>
                  <a:cubicBezTo>
                    <a:pt x="11" y="76"/>
                    <a:pt x="12" y="76"/>
                    <a:pt x="12" y="76"/>
                  </a:cubicBezTo>
                  <a:cubicBezTo>
                    <a:pt x="12" y="76"/>
                    <a:pt x="12" y="76"/>
                    <a:pt x="11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2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4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3" y="75"/>
                  </a:cubicBezTo>
                  <a:cubicBezTo>
                    <a:pt x="13" y="75"/>
                    <a:pt x="13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74"/>
                    <a:pt x="14" y="74"/>
                    <a:pt x="14" y="75"/>
                  </a:cubicBezTo>
                  <a:cubicBezTo>
                    <a:pt x="13" y="75"/>
                    <a:pt x="13" y="74"/>
                    <a:pt x="13" y="74"/>
                  </a:cubicBezTo>
                  <a:cubicBezTo>
                    <a:pt x="13" y="74"/>
                    <a:pt x="13" y="74"/>
                    <a:pt x="13" y="75"/>
                  </a:cubicBezTo>
                  <a:cubicBezTo>
                    <a:pt x="13" y="75"/>
                    <a:pt x="13" y="74"/>
                    <a:pt x="13" y="73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3" y="73"/>
                    <a:pt x="14" y="73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3"/>
                    <a:pt x="13" y="73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0"/>
                    <a:pt x="13" y="69"/>
                    <a:pt x="13" y="69"/>
                  </a:cubicBezTo>
                  <a:cubicBezTo>
                    <a:pt x="13" y="69"/>
                    <a:pt x="13" y="69"/>
                    <a:pt x="13" y="68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3" y="68"/>
                    <a:pt x="12" y="68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68"/>
                    <a:pt x="12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3" y="67"/>
                    <a:pt x="13" y="66"/>
                  </a:cubicBezTo>
                  <a:cubicBezTo>
                    <a:pt x="13" y="66"/>
                    <a:pt x="13" y="67"/>
                    <a:pt x="12" y="67"/>
                  </a:cubicBezTo>
                  <a:cubicBezTo>
                    <a:pt x="12" y="66"/>
                    <a:pt x="13" y="65"/>
                    <a:pt x="13" y="65"/>
                  </a:cubicBezTo>
                  <a:cubicBezTo>
                    <a:pt x="12" y="64"/>
                    <a:pt x="13" y="64"/>
                    <a:pt x="13" y="64"/>
                  </a:cubicBezTo>
                  <a:cubicBezTo>
                    <a:pt x="13" y="63"/>
                    <a:pt x="12" y="64"/>
                    <a:pt x="12" y="63"/>
                  </a:cubicBezTo>
                  <a:cubicBezTo>
                    <a:pt x="13" y="63"/>
                    <a:pt x="12" y="62"/>
                    <a:pt x="13" y="62"/>
                  </a:cubicBezTo>
                  <a:cubicBezTo>
                    <a:pt x="13" y="62"/>
                    <a:pt x="12" y="62"/>
                    <a:pt x="12" y="62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3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59"/>
                    <a:pt x="12" y="59"/>
                    <a:pt x="12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6"/>
                    <a:pt x="12" y="57"/>
                    <a:pt x="12" y="56"/>
                  </a:cubicBezTo>
                  <a:cubicBezTo>
                    <a:pt x="12" y="56"/>
                    <a:pt x="12" y="55"/>
                    <a:pt x="1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4"/>
                    <a:pt x="12" y="53"/>
                    <a:pt x="12" y="52"/>
                  </a:cubicBezTo>
                  <a:cubicBezTo>
                    <a:pt x="13" y="53"/>
                    <a:pt x="13" y="52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0"/>
                    <a:pt x="12" y="50"/>
                  </a:cubicBezTo>
                  <a:cubicBezTo>
                    <a:pt x="12" y="49"/>
                    <a:pt x="12" y="48"/>
                    <a:pt x="12" y="47"/>
                  </a:cubicBezTo>
                  <a:cubicBezTo>
                    <a:pt x="12" y="47"/>
                    <a:pt x="12" y="47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3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5" y="46"/>
                    <a:pt x="14" y="46"/>
                    <a:pt x="15" y="45"/>
                  </a:cubicBezTo>
                  <a:cubicBezTo>
                    <a:pt x="15" y="45"/>
                    <a:pt x="14" y="46"/>
                    <a:pt x="14" y="45"/>
                  </a:cubicBezTo>
                  <a:cubicBezTo>
                    <a:pt x="15" y="45"/>
                    <a:pt x="15" y="46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9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1" y="44"/>
                  </a:cubicBezTo>
                  <a:cubicBezTo>
                    <a:pt x="21" y="44"/>
                    <a:pt x="21" y="44"/>
                    <a:pt x="20" y="44"/>
                  </a:cubicBezTo>
                  <a:cubicBezTo>
                    <a:pt x="20" y="44"/>
                    <a:pt x="21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3" y="44"/>
                    <a:pt x="23" y="44"/>
                  </a:cubicBezTo>
                  <a:cubicBezTo>
                    <a:pt x="24" y="44"/>
                    <a:pt x="24" y="44"/>
                    <a:pt x="24" y="43"/>
                  </a:cubicBezTo>
                  <a:cubicBezTo>
                    <a:pt x="24" y="43"/>
                    <a:pt x="24" y="44"/>
                    <a:pt x="25" y="43"/>
                  </a:cubicBezTo>
                  <a:cubicBezTo>
                    <a:pt x="25" y="43"/>
                    <a:pt x="25" y="43"/>
                    <a:pt x="24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6" y="43"/>
                    <a:pt x="25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3" y="43"/>
                    <a:pt x="33" y="42"/>
                  </a:cubicBezTo>
                  <a:cubicBezTo>
                    <a:pt x="34" y="42"/>
                    <a:pt x="34" y="42"/>
                    <a:pt x="35" y="42"/>
                  </a:cubicBezTo>
                  <a:cubicBezTo>
                    <a:pt x="35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8" y="42"/>
                    <a:pt x="39" y="42"/>
                    <a:pt x="40" y="42"/>
                  </a:cubicBezTo>
                  <a:cubicBezTo>
                    <a:pt x="41" y="42"/>
                    <a:pt x="42" y="42"/>
                    <a:pt x="43" y="42"/>
                  </a:cubicBezTo>
                  <a:cubicBezTo>
                    <a:pt x="44" y="42"/>
                    <a:pt x="44" y="42"/>
                    <a:pt x="44" y="43"/>
                  </a:cubicBezTo>
                  <a:cubicBezTo>
                    <a:pt x="45" y="42"/>
                    <a:pt x="46" y="43"/>
                    <a:pt x="47" y="43"/>
                  </a:cubicBezTo>
                  <a:cubicBezTo>
                    <a:pt x="48" y="43"/>
                    <a:pt x="49" y="43"/>
                    <a:pt x="50" y="44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1" y="44"/>
                    <a:pt x="51" y="44"/>
                    <a:pt x="51" y="45"/>
                  </a:cubicBezTo>
                  <a:cubicBezTo>
                    <a:pt x="52" y="44"/>
                    <a:pt x="51" y="44"/>
                    <a:pt x="51" y="44"/>
                  </a:cubicBezTo>
                  <a:cubicBezTo>
                    <a:pt x="52" y="44"/>
                    <a:pt x="52" y="44"/>
                    <a:pt x="52" y="45"/>
                  </a:cubicBezTo>
                  <a:cubicBezTo>
                    <a:pt x="53" y="45"/>
                    <a:pt x="53" y="45"/>
                    <a:pt x="53" y="44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5" y="45"/>
                    <a:pt x="55" y="46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5" y="46"/>
                    <a:pt x="55" y="46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5" y="47"/>
                    <a:pt x="55" y="48"/>
                    <a:pt x="55" y="48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5" y="51"/>
                    <a:pt x="55" y="51"/>
                    <a:pt x="55" y="52"/>
                  </a:cubicBezTo>
                  <a:cubicBezTo>
                    <a:pt x="55" y="52"/>
                    <a:pt x="55" y="52"/>
                    <a:pt x="55" y="53"/>
                  </a:cubicBezTo>
                  <a:cubicBezTo>
                    <a:pt x="55" y="53"/>
                    <a:pt x="55" y="53"/>
                    <a:pt x="55" y="54"/>
                  </a:cubicBezTo>
                  <a:cubicBezTo>
                    <a:pt x="55" y="55"/>
                    <a:pt x="55" y="52"/>
                    <a:pt x="55" y="54"/>
                  </a:cubicBezTo>
                  <a:cubicBezTo>
                    <a:pt x="55" y="54"/>
                    <a:pt x="55" y="54"/>
                    <a:pt x="55" y="55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7"/>
                    <a:pt x="56" y="58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6" y="60"/>
                    <a:pt x="56" y="61"/>
                    <a:pt x="57" y="61"/>
                  </a:cubicBezTo>
                  <a:cubicBezTo>
                    <a:pt x="57" y="61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7" y="64"/>
                    <a:pt x="57" y="63"/>
                    <a:pt x="57" y="63"/>
                  </a:cubicBezTo>
                  <a:cubicBezTo>
                    <a:pt x="57" y="63"/>
                    <a:pt x="57" y="64"/>
                    <a:pt x="57" y="64"/>
                  </a:cubicBezTo>
                  <a:cubicBezTo>
                    <a:pt x="57" y="64"/>
                    <a:pt x="57" y="65"/>
                    <a:pt x="57" y="64"/>
                  </a:cubicBezTo>
                  <a:cubicBezTo>
                    <a:pt x="57" y="64"/>
                    <a:pt x="57" y="64"/>
                    <a:pt x="57" y="65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8" y="65"/>
                    <a:pt x="57" y="66"/>
                    <a:pt x="58" y="66"/>
                  </a:cubicBezTo>
                  <a:cubicBezTo>
                    <a:pt x="58" y="67"/>
                    <a:pt x="58" y="67"/>
                    <a:pt x="58" y="6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8"/>
                    <a:pt x="57" y="69"/>
                    <a:pt x="57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1"/>
                    <a:pt x="58" y="72"/>
                    <a:pt x="58" y="73"/>
                  </a:cubicBezTo>
                  <a:cubicBezTo>
                    <a:pt x="58" y="73"/>
                    <a:pt x="58" y="74"/>
                    <a:pt x="58" y="74"/>
                  </a:cubicBezTo>
                  <a:cubicBezTo>
                    <a:pt x="58" y="74"/>
                    <a:pt x="59" y="75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4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7" y="75"/>
                    <a:pt x="57" y="75"/>
                  </a:cubicBezTo>
                  <a:cubicBezTo>
                    <a:pt x="57" y="75"/>
                    <a:pt x="57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5"/>
                    <a:pt x="58" y="76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8" y="75"/>
                  </a:cubicBezTo>
                  <a:cubicBezTo>
                    <a:pt x="58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60" y="74"/>
                    <a:pt x="60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5"/>
                    <a:pt x="63" y="75"/>
                    <a:pt x="63" y="75"/>
                  </a:cubicBezTo>
                  <a:cubicBezTo>
                    <a:pt x="63" y="75"/>
                    <a:pt x="63" y="75"/>
                    <a:pt x="63" y="76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3" y="76"/>
                    <a:pt x="63" y="77"/>
                    <a:pt x="62" y="77"/>
                  </a:cubicBezTo>
                  <a:cubicBezTo>
                    <a:pt x="62" y="77"/>
                    <a:pt x="62" y="78"/>
                    <a:pt x="62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1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3" y="79"/>
                    <a:pt x="63" y="79"/>
                    <a:pt x="63" y="80"/>
                  </a:cubicBezTo>
                  <a:cubicBezTo>
                    <a:pt x="63" y="80"/>
                    <a:pt x="63" y="80"/>
                    <a:pt x="62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3" y="81"/>
                    <a:pt x="62" y="81"/>
                    <a:pt x="62" y="81"/>
                  </a:cubicBezTo>
                  <a:cubicBezTo>
                    <a:pt x="62" y="81"/>
                    <a:pt x="62" y="81"/>
                    <a:pt x="61" y="82"/>
                  </a:cubicBezTo>
                  <a:cubicBezTo>
                    <a:pt x="61" y="81"/>
                    <a:pt x="61" y="81"/>
                    <a:pt x="61" y="81"/>
                  </a:cubicBezTo>
                  <a:cubicBezTo>
                    <a:pt x="60" y="82"/>
                    <a:pt x="61" y="82"/>
                    <a:pt x="60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8" y="82"/>
                    <a:pt x="58" y="82"/>
                  </a:cubicBezTo>
                  <a:cubicBezTo>
                    <a:pt x="58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6" y="82"/>
                    <a:pt x="55" y="82"/>
                    <a:pt x="54" y="82"/>
                  </a:cubicBezTo>
                  <a:cubicBezTo>
                    <a:pt x="54" y="81"/>
                    <a:pt x="54" y="82"/>
                    <a:pt x="54" y="82"/>
                  </a:cubicBezTo>
                  <a:cubicBezTo>
                    <a:pt x="54" y="82"/>
                    <a:pt x="54" y="82"/>
                    <a:pt x="54" y="82"/>
                  </a:cubicBezTo>
                  <a:cubicBezTo>
                    <a:pt x="53" y="82"/>
                    <a:pt x="53" y="82"/>
                    <a:pt x="53" y="82"/>
                  </a:cubicBezTo>
                  <a:cubicBezTo>
                    <a:pt x="53" y="82"/>
                    <a:pt x="52" y="82"/>
                    <a:pt x="52" y="81"/>
                  </a:cubicBezTo>
                  <a:cubicBezTo>
                    <a:pt x="52" y="81"/>
                    <a:pt x="52" y="82"/>
                    <a:pt x="52" y="82"/>
                  </a:cubicBezTo>
                  <a:cubicBezTo>
                    <a:pt x="53" y="82"/>
                    <a:pt x="52" y="82"/>
                    <a:pt x="52" y="82"/>
                  </a:cubicBezTo>
                  <a:cubicBezTo>
                    <a:pt x="51" y="81"/>
                    <a:pt x="51" y="81"/>
                    <a:pt x="50" y="80"/>
                  </a:cubicBezTo>
                  <a:cubicBezTo>
                    <a:pt x="50" y="79"/>
                    <a:pt x="49" y="79"/>
                    <a:pt x="50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5"/>
                    <a:pt x="49" y="75"/>
                    <a:pt x="49" y="74"/>
                  </a:cubicBezTo>
                  <a:cubicBezTo>
                    <a:pt x="49" y="75"/>
                    <a:pt x="49" y="73"/>
                    <a:pt x="48" y="73"/>
                  </a:cubicBezTo>
                  <a:cubicBezTo>
                    <a:pt x="48" y="73"/>
                    <a:pt x="48" y="72"/>
                    <a:pt x="48" y="71"/>
                  </a:cubicBezTo>
                  <a:cubicBezTo>
                    <a:pt x="48" y="69"/>
                    <a:pt x="48" y="67"/>
                    <a:pt x="47" y="65"/>
                  </a:cubicBezTo>
                  <a:cubicBezTo>
                    <a:pt x="47" y="65"/>
                    <a:pt x="48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7" y="64"/>
                  </a:cubicBezTo>
                  <a:cubicBezTo>
                    <a:pt x="47" y="64"/>
                    <a:pt x="48" y="64"/>
                    <a:pt x="48" y="64"/>
                  </a:cubicBezTo>
                  <a:cubicBezTo>
                    <a:pt x="48" y="63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8" y="62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8" y="60"/>
                    <a:pt x="47" y="59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7"/>
                    <a:pt x="47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7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4"/>
                    <a:pt x="47" y="54"/>
                    <a:pt x="47" y="53"/>
                  </a:cubicBezTo>
                  <a:cubicBezTo>
                    <a:pt x="47" y="53"/>
                    <a:pt x="47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5" y="53"/>
                    <a:pt x="45" y="52"/>
                    <a:pt x="45" y="52"/>
                  </a:cubicBezTo>
                  <a:cubicBezTo>
                    <a:pt x="44" y="52"/>
                    <a:pt x="44" y="52"/>
                    <a:pt x="43" y="52"/>
                  </a:cubicBezTo>
                  <a:cubicBezTo>
                    <a:pt x="43" y="52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1"/>
                    <a:pt x="40" y="51"/>
                    <a:pt x="40" y="51"/>
                  </a:cubicBezTo>
                  <a:cubicBezTo>
                    <a:pt x="40" y="51"/>
                    <a:pt x="41" y="51"/>
                    <a:pt x="41" y="51"/>
                  </a:cubicBezTo>
                  <a:cubicBezTo>
                    <a:pt x="41" y="51"/>
                    <a:pt x="41" y="51"/>
                    <a:pt x="42" y="51"/>
                  </a:cubicBezTo>
                  <a:cubicBezTo>
                    <a:pt x="42" y="51"/>
                    <a:pt x="41" y="51"/>
                    <a:pt x="41" y="51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49"/>
                    <a:pt x="43" y="50"/>
                    <a:pt x="43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5" y="50"/>
                    <a:pt x="45" y="50"/>
                  </a:cubicBezTo>
                  <a:cubicBezTo>
                    <a:pt x="45" y="50"/>
                    <a:pt x="45" y="50"/>
                    <a:pt x="45" y="51"/>
                  </a:cubicBezTo>
                  <a:cubicBezTo>
                    <a:pt x="45" y="51"/>
                    <a:pt x="46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7" y="51"/>
                  </a:cubicBezTo>
                  <a:cubicBezTo>
                    <a:pt x="47" y="51"/>
                    <a:pt x="47" y="50"/>
                    <a:pt x="47" y="50"/>
                  </a:cubicBezTo>
                  <a:cubicBezTo>
                    <a:pt x="47" y="50"/>
                    <a:pt x="46" y="50"/>
                    <a:pt x="46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49"/>
                    <a:pt x="47" y="49"/>
                  </a:cubicBezTo>
                  <a:cubicBezTo>
                    <a:pt x="46" y="49"/>
                    <a:pt x="47" y="50"/>
                    <a:pt x="47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49"/>
                    <a:pt x="45" y="50"/>
                    <a:pt x="45" y="50"/>
                  </a:cubicBezTo>
                  <a:cubicBezTo>
                    <a:pt x="45" y="50"/>
                    <a:pt x="45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2" y="49"/>
                    <a:pt x="40" y="48"/>
                    <a:pt x="39" y="48"/>
                  </a:cubicBezTo>
                  <a:cubicBezTo>
                    <a:pt x="39" y="48"/>
                    <a:pt x="39" y="49"/>
                    <a:pt x="38" y="49"/>
                  </a:cubicBezTo>
                  <a:cubicBezTo>
                    <a:pt x="38" y="49"/>
                    <a:pt x="39" y="49"/>
                    <a:pt x="39" y="49"/>
                  </a:cubicBezTo>
                  <a:cubicBezTo>
                    <a:pt x="38" y="49"/>
                    <a:pt x="39" y="49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49"/>
                    <a:pt x="39" y="49"/>
                    <a:pt x="38" y="49"/>
                  </a:cubicBezTo>
                  <a:cubicBezTo>
                    <a:pt x="38" y="49"/>
                    <a:pt x="39" y="49"/>
                    <a:pt x="38" y="50"/>
                  </a:cubicBezTo>
                  <a:cubicBezTo>
                    <a:pt x="38" y="49"/>
                    <a:pt x="38" y="49"/>
                    <a:pt x="37" y="50"/>
                  </a:cubicBezTo>
                  <a:cubicBezTo>
                    <a:pt x="37" y="50"/>
                    <a:pt x="38" y="50"/>
                    <a:pt x="38" y="50"/>
                  </a:cubicBezTo>
                  <a:cubicBezTo>
                    <a:pt x="38" y="50"/>
                    <a:pt x="39" y="50"/>
                    <a:pt x="39" y="50"/>
                  </a:cubicBezTo>
                  <a:cubicBezTo>
                    <a:pt x="39" y="50"/>
                    <a:pt x="38" y="51"/>
                    <a:pt x="39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7" y="51"/>
                    <a:pt x="38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1"/>
                    <a:pt x="35" y="51"/>
                    <a:pt x="35" y="51"/>
                  </a:cubicBezTo>
                  <a:cubicBezTo>
                    <a:pt x="34" y="51"/>
                    <a:pt x="33" y="51"/>
                    <a:pt x="32" y="51"/>
                  </a:cubicBezTo>
                  <a:cubicBezTo>
                    <a:pt x="32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8" y="51"/>
                    <a:pt x="27" y="51"/>
                  </a:cubicBezTo>
                  <a:cubicBezTo>
                    <a:pt x="27" y="51"/>
                    <a:pt x="27" y="52"/>
                    <a:pt x="27" y="52"/>
                  </a:cubicBezTo>
                  <a:cubicBezTo>
                    <a:pt x="27" y="52"/>
                    <a:pt x="26" y="52"/>
                    <a:pt x="26" y="52"/>
                  </a:cubicBezTo>
                  <a:cubicBezTo>
                    <a:pt x="26" y="52"/>
                    <a:pt x="25" y="52"/>
                    <a:pt x="25" y="52"/>
                  </a:cubicBezTo>
                  <a:cubicBezTo>
                    <a:pt x="25" y="52"/>
                    <a:pt x="25" y="52"/>
                    <a:pt x="24" y="52"/>
                  </a:cubicBezTo>
                  <a:cubicBezTo>
                    <a:pt x="23" y="52"/>
                    <a:pt x="22" y="52"/>
                    <a:pt x="22" y="53"/>
                  </a:cubicBezTo>
                  <a:cubicBezTo>
                    <a:pt x="22" y="53"/>
                    <a:pt x="21" y="53"/>
                    <a:pt x="21" y="53"/>
                  </a:cubicBezTo>
                  <a:cubicBezTo>
                    <a:pt x="21" y="53"/>
                    <a:pt x="21" y="53"/>
                    <a:pt x="20" y="53"/>
                  </a:cubicBezTo>
                  <a:cubicBezTo>
                    <a:pt x="20" y="53"/>
                    <a:pt x="20" y="54"/>
                    <a:pt x="20" y="54"/>
                  </a:cubicBezTo>
                  <a:cubicBezTo>
                    <a:pt x="21" y="53"/>
                    <a:pt x="21" y="54"/>
                    <a:pt x="21" y="54"/>
                  </a:cubicBezTo>
                  <a:cubicBezTo>
                    <a:pt x="21" y="54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9"/>
                    <a:pt x="21" y="59"/>
                    <a:pt x="21" y="60"/>
                  </a:cubicBezTo>
                  <a:cubicBezTo>
                    <a:pt x="21" y="60"/>
                    <a:pt x="21" y="60"/>
                    <a:pt x="21" y="61"/>
                  </a:cubicBezTo>
                  <a:cubicBezTo>
                    <a:pt x="21" y="61"/>
                    <a:pt x="21" y="62"/>
                    <a:pt x="21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4"/>
                    <a:pt x="21" y="63"/>
                    <a:pt x="21" y="63"/>
                  </a:cubicBezTo>
                  <a:cubicBezTo>
                    <a:pt x="22" y="63"/>
                    <a:pt x="21" y="64"/>
                    <a:pt x="21" y="64"/>
                  </a:cubicBezTo>
                  <a:cubicBezTo>
                    <a:pt x="21" y="64"/>
                    <a:pt x="21" y="64"/>
                    <a:pt x="21" y="64"/>
                  </a:cubicBezTo>
                  <a:cubicBezTo>
                    <a:pt x="21" y="64"/>
                    <a:pt x="21" y="65"/>
                    <a:pt x="21" y="65"/>
                  </a:cubicBezTo>
                  <a:cubicBezTo>
                    <a:pt x="22" y="65"/>
                    <a:pt x="21" y="66"/>
                    <a:pt x="21" y="66"/>
                  </a:cubicBezTo>
                  <a:cubicBezTo>
                    <a:pt x="21" y="67"/>
                    <a:pt x="22" y="68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2" y="70"/>
                    <a:pt x="22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2"/>
                    <a:pt x="22" y="72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74"/>
                    <a:pt x="22" y="74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2" y="75"/>
                    <a:pt x="22" y="75"/>
                    <a:pt x="22" y="76"/>
                  </a:cubicBezTo>
                  <a:cubicBezTo>
                    <a:pt x="22" y="76"/>
                    <a:pt x="22" y="77"/>
                    <a:pt x="22" y="78"/>
                  </a:cubicBezTo>
                  <a:cubicBezTo>
                    <a:pt x="22" y="78"/>
                    <a:pt x="22" y="78"/>
                    <a:pt x="21" y="79"/>
                  </a:cubicBezTo>
                  <a:cubicBezTo>
                    <a:pt x="21" y="80"/>
                    <a:pt x="21" y="80"/>
                    <a:pt x="20" y="81"/>
                  </a:cubicBezTo>
                  <a:cubicBezTo>
                    <a:pt x="20" y="81"/>
                    <a:pt x="20" y="81"/>
                    <a:pt x="19" y="81"/>
                  </a:cubicBezTo>
                  <a:cubicBezTo>
                    <a:pt x="19" y="82"/>
                    <a:pt x="18" y="83"/>
                    <a:pt x="17" y="83"/>
                  </a:cubicBezTo>
                  <a:cubicBezTo>
                    <a:pt x="16" y="84"/>
                    <a:pt x="15" y="84"/>
                    <a:pt x="14" y="84"/>
                  </a:cubicBezTo>
                  <a:cubicBezTo>
                    <a:pt x="13" y="84"/>
                    <a:pt x="13" y="84"/>
                    <a:pt x="12" y="84"/>
                  </a:cubicBezTo>
                  <a:cubicBezTo>
                    <a:pt x="12" y="85"/>
                    <a:pt x="13" y="85"/>
                    <a:pt x="13" y="85"/>
                  </a:cubicBezTo>
                  <a:cubicBezTo>
                    <a:pt x="13" y="85"/>
                    <a:pt x="13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1" y="85"/>
                    <a:pt x="11" y="84"/>
                    <a:pt x="11" y="84"/>
                  </a:cubicBezTo>
                  <a:cubicBezTo>
                    <a:pt x="10" y="84"/>
                    <a:pt x="10" y="84"/>
                    <a:pt x="9" y="84"/>
                  </a:cubicBezTo>
                  <a:cubicBezTo>
                    <a:pt x="9" y="84"/>
                    <a:pt x="8" y="84"/>
                    <a:pt x="7" y="83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2"/>
                    <a:pt x="7" y="83"/>
                    <a:pt x="7" y="82"/>
                  </a:cubicBezTo>
                  <a:cubicBezTo>
                    <a:pt x="7" y="82"/>
                    <a:pt x="7" y="82"/>
                    <a:pt x="6" y="81"/>
                  </a:cubicBezTo>
                  <a:cubicBezTo>
                    <a:pt x="6" y="82"/>
                    <a:pt x="7" y="82"/>
                    <a:pt x="7" y="83"/>
                  </a:cubicBezTo>
                  <a:cubicBezTo>
                    <a:pt x="7" y="83"/>
                    <a:pt x="6" y="82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5" y="81"/>
                    <a:pt x="5" y="82"/>
                    <a:pt x="5" y="82"/>
                  </a:cubicBezTo>
                  <a:cubicBezTo>
                    <a:pt x="5" y="82"/>
                    <a:pt x="5" y="82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79"/>
                    <a:pt x="3" y="78"/>
                    <a:pt x="3" y="78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80"/>
                    <a:pt x="4" y="80"/>
                  </a:cubicBezTo>
                  <a:cubicBezTo>
                    <a:pt x="4" y="80"/>
                    <a:pt x="3" y="79"/>
                    <a:pt x="4" y="79"/>
                  </a:cubicBezTo>
                  <a:cubicBezTo>
                    <a:pt x="4" y="79"/>
                    <a:pt x="4" y="79"/>
                    <a:pt x="4" y="80"/>
                  </a:cubicBezTo>
                  <a:cubicBezTo>
                    <a:pt x="4" y="80"/>
                    <a:pt x="4" y="79"/>
                    <a:pt x="4" y="79"/>
                  </a:cubicBezTo>
                  <a:cubicBezTo>
                    <a:pt x="4" y="78"/>
                    <a:pt x="3" y="78"/>
                    <a:pt x="4" y="77"/>
                  </a:cubicBezTo>
                  <a:cubicBezTo>
                    <a:pt x="4" y="77"/>
                    <a:pt x="4" y="78"/>
                    <a:pt x="4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8"/>
                    <a:pt x="5" y="79"/>
                    <a:pt x="6" y="79"/>
                  </a:cubicBezTo>
                  <a:cubicBezTo>
                    <a:pt x="5" y="79"/>
                    <a:pt x="6" y="80"/>
                    <a:pt x="5" y="80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6" y="80"/>
                    <a:pt x="6" y="80"/>
                    <a:pt x="7" y="80"/>
                  </a:cubicBezTo>
                  <a:cubicBezTo>
                    <a:pt x="7" y="81"/>
                    <a:pt x="7" y="80"/>
                    <a:pt x="7" y="8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8" y="81"/>
                    <a:pt x="8" y="82"/>
                    <a:pt x="8" y="82"/>
                  </a:cubicBezTo>
                  <a:cubicBezTo>
                    <a:pt x="9" y="82"/>
                    <a:pt x="8" y="81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0" y="82"/>
                    <a:pt x="9" y="81"/>
                    <a:pt x="9" y="81"/>
                  </a:cubicBezTo>
                  <a:cubicBezTo>
                    <a:pt x="9" y="81"/>
                    <a:pt x="10" y="82"/>
                    <a:pt x="11" y="82"/>
                  </a:cubicBezTo>
                  <a:cubicBezTo>
                    <a:pt x="10" y="81"/>
                    <a:pt x="10" y="82"/>
                    <a:pt x="10" y="82"/>
                  </a:cubicBezTo>
                  <a:cubicBezTo>
                    <a:pt x="10" y="81"/>
                    <a:pt x="9" y="81"/>
                    <a:pt x="10" y="81"/>
                  </a:cubicBezTo>
                  <a:cubicBezTo>
                    <a:pt x="9" y="81"/>
                    <a:pt x="9" y="81"/>
                    <a:pt x="8" y="81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7" y="79"/>
                    <a:pt x="7" y="79"/>
                    <a:pt x="7" y="78"/>
                  </a:cubicBezTo>
                  <a:cubicBezTo>
                    <a:pt x="6" y="78"/>
                    <a:pt x="7" y="79"/>
                    <a:pt x="6" y="79"/>
                  </a:cubicBezTo>
                  <a:cubicBezTo>
                    <a:pt x="6" y="79"/>
                    <a:pt x="6" y="78"/>
                    <a:pt x="6" y="78"/>
                  </a:cubicBezTo>
                  <a:cubicBezTo>
                    <a:pt x="6" y="77"/>
                    <a:pt x="6" y="77"/>
                    <a:pt x="5" y="77"/>
                  </a:cubicBezTo>
                  <a:cubicBezTo>
                    <a:pt x="5" y="77"/>
                    <a:pt x="5" y="76"/>
                    <a:pt x="5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5" y="77"/>
                    <a:pt x="5" y="77"/>
                    <a:pt x="6" y="77"/>
                  </a:cubicBezTo>
                  <a:cubicBezTo>
                    <a:pt x="6" y="76"/>
                    <a:pt x="6" y="76"/>
                    <a:pt x="6" y="75"/>
                  </a:cubicBezTo>
                  <a:cubicBezTo>
                    <a:pt x="6" y="75"/>
                    <a:pt x="6" y="75"/>
                    <a:pt x="6" y="76"/>
                  </a:cubicBezTo>
                  <a:cubicBezTo>
                    <a:pt x="6" y="76"/>
                    <a:pt x="6" y="76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4"/>
                    <a:pt x="5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4"/>
                    <a:pt x="5" y="73"/>
                    <a:pt x="5" y="73"/>
                  </a:cubicBezTo>
                  <a:cubicBezTo>
                    <a:pt x="5" y="73"/>
                    <a:pt x="5" y="74"/>
                    <a:pt x="5" y="74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5" y="72"/>
                    <a:pt x="5" y="73"/>
                    <a:pt x="5" y="73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1"/>
                    <a:pt x="5" y="72"/>
                    <a:pt x="5" y="72"/>
                  </a:cubicBezTo>
                  <a:cubicBezTo>
                    <a:pt x="6" y="72"/>
                    <a:pt x="5" y="72"/>
                    <a:pt x="5" y="71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1"/>
                    <a:pt x="5" y="70"/>
                    <a:pt x="5" y="70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5" y="68"/>
                    <a:pt x="5" y="69"/>
                    <a:pt x="5" y="69"/>
                  </a:cubicBezTo>
                  <a:cubicBezTo>
                    <a:pt x="5" y="69"/>
                    <a:pt x="5" y="68"/>
                    <a:pt x="5" y="68"/>
                  </a:cubicBezTo>
                  <a:cubicBezTo>
                    <a:pt x="5" y="68"/>
                    <a:pt x="5" y="67"/>
                    <a:pt x="5" y="66"/>
                  </a:cubicBezTo>
                  <a:cubicBezTo>
                    <a:pt x="4" y="67"/>
                    <a:pt x="5" y="67"/>
                    <a:pt x="5" y="68"/>
                  </a:cubicBezTo>
                  <a:cubicBezTo>
                    <a:pt x="4" y="68"/>
                    <a:pt x="5" y="67"/>
                    <a:pt x="5" y="67"/>
                  </a:cubicBezTo>
                  <a:cubicBezTo>
                    <a:pt x="4" y="67"/>
                    <a:pt x="5" y="66"/>
                    <a:pt x="4" y="66"/>
                  </a:cubicBezTo>
                  <a:cubicBezTo>
                    <a:pt x="5" y="65"/>
                    <a:pt x="4" y="65"/>
                    <a:pt x="4" y="64"/>
                  </a:cubicBezTo>
                  <a:cubicBezTo>
                    <a:pt x="4" y="64"/>
                    <a:pt x="4" y="64"/>
                    <a:pt x="4" y="63"/>
                  </a:cubicBezTo>
                  <a:cubicBezTo>
                    <a:pt x="4" y="63"/>
                    <a:pt x="4" y="63"/>
                    <a:pt x="5" y="63"/>
                  </a:cubicBezTo>
                  <a:cubicBezTo>
                    <a:pt x="4" y="62"/>
                    <a:pt x="5" y="62"/>
                    <a:pt x="4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0"/>
                    <a:pt x="5" y="60"/>
                    <a:pt x="5" y="61"/>
                  </a:cubicBezTo>
                  <a:cubicBezTo>
                    <a:pt x="4" y="60"/>
                    <a:pt x="4" y="60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8"/>
                  </a:cubicBezTo>
                  <a:cubicBezTo>
                    <a:pt x="4" y="58"/>
                    <a:pt x="4" y="58"/>
                    <a:pt x="5" y="58"/>
                  </a:cubicBezTo>
                  <a:cubicBezTo>
                    <a:pt x="5" y="58"/>
                    <a:pt x="4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7"/>
                    <a:pt x="4" y="58"/>
                    <a:pt x="4" y="58"/>
                  </a:cubicBezTo>
                  <a:cubicBezTo>
                    <a:pt x="4" y="57"/>
                    <a:pt x="4" y="57"/>
                    <a:pt x="4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6"/>
                    <a:pt x="4" y="56"/>
                    <a:pt x="4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4"/>
                    <a:pt x="5" y="55"/>
                    <a:pt x="5" y="54"/>
                  </a:cubicBezTo>
                  <a:cubicBezTo>
                    <a:pt x="5" y="54"/>
                    <a:pt x="5" y="55"/>
                    <a:pt x="4" y="55"/>
                  </a:cubicBezTo>
                  <a:cubicBezTo>
                    <a:pt x="4" y="54"/>
                    <a:pt x="5" y="54"/>
                    <a:pt x="5" y="54"/>
                  </a:cubicBezTo>
                  <a:cubicBezTo>
                    <a:pt x="5" y="54"/>
                    <a:pt x="4" y="54"/>
                    <a:pt x="4" y="54"/>
                  </a:cubicBezTo>
                  <a:cubicBezTo>
                    <a:pt x="4" y="54"/>
                    <a:pt x="5" y="53"/>
                    <a:pt x="5" y="53"/>
                  </a:cubicBezTo>
                  <a:cubicBezTo>
                    <a:pt x="5" y="53"/>
                    <a:pt x="4" y="52"/>
                    <a:pt x="4" y="52"/>
                  </a:cubicBezTo>
                  <a:cubicBezTo>
                    <a:pt x="4" y="52"/>
                    <a:pt x="4" y="51"/>
                    <a:pt x="4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4" y="51"/>
                    <a:pt x="5" y="50"/>
                  </a:cubicBezTo>
                  <a:cubicBezTo>
                    <a:pt x="5" y="50"/>
                    <a:pt x="5" y="51"/>
                    <a:pt x="5" y="51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4" y="50"/>
                    <a:pt x="4" y="51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5" y="50"/>
                    <a:pt x="5" y="50"/>
                    <a:pt x="5" y="49"/>
                  </a:cubicBezTo>
                  <a:cubicBezTo>
                    <a:pt x="5" y="48"/>
                    <a:pt x="5" y="49"/>
                    <a:pt x="4" y="49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4" y="47"/>
                    <a:pt x="4" y="48"/>
                    <a:pt x="4" y="48"/>
                  </a:cubicBezTo>
                  <a:cubicBezTo>
                    <a:pt x="4" y="48"/>
                    <a:pt x="4" y="47"/>
                    <a:pt x="4" y="47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5"/>
                    <a:pt x="5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3"/>
                    <a:pt x="5" y="42"/>
                    <a:pt x="5" y="41"/>
                  </a:cubicBezTo>
                  <a:cubicBezTo>
                    <a:pt x="5" y="41"/>
                    <a:pt x="5" y="41"/>
                    <a:pt x="5" y="40"/>
                  </a:cubicBezTo>
                  <a:cubicBezTo>
                    <a:pt x="5" y="40"/>
                    <a:pt x="5" y="41"/>
                    <a:pt x="5" y="41"/>
                  </a:cubicBezTo>
                  <a:cubicBezTo>
                    <a:pt x="5" y="41"/>
                    <a:pt x="5" y="40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0"/>
                    <a:pt x="5" y="40"/>
                    <a:pt x="6" y="40"/>
                  </a:cubicBezTo>
                  <a:cubicBezTo>
                    <a:pt x="6" y="39"/>
                    <a:pt x="5" y="40"/>
                    <a:pt x="5" y="40"/>
                  </a:cubicBezTo>
                  <a:cubicBezTo>
                    <a:pt x="5" y="39"/>
                    <a:pt x="6" y="39"/>
                    <a:pt x="6" y="39"/>
                  </a:cubicBezTo>
                  <a:cubicBezTo>
                    <a:pt x="6" y="38"/>
                    <a:pt x="5" y="39"/>
                    <a:pt x="5" y="38"/>
                  </a:cubicBezTo>
                  <a:cubicBezTo>
                    <a:pt x="6" y="38"/>
                    <a:pt x="5" y="37"/>
                    <a:pt x="6" y="38"/>
                  </a:cubicBezTo>
                  <a:cubicBezTo>
                    <a:pt x="6" y="37"/>
                    <a:pt x="6" y="36"/>
                    <a:pt x="6" y="36"/>
                  </a:cubicBezTo>
                  <a:cubicBezTo>
                    <a:pt x="5" y="36"/>
                    <a:pt x="6" y="36"/>
                    <a:pt x="5" y="37"/>
                  </a:cubicBezTo>
                  <a:cubicBezTo>
                    <a:pt x="5" y="37"/>
                    <a:pt x="5" y="36"/>
                    <a:pt x="5" y="36"/>
                  </a:cubicBezTo>
                  <a:cubicBezTo>
                    <a:pt x="5" y="36"/>
                    <a:pt x="5" y="35"/>
                    <a:pt x="5" y="35"/>
                  </a:cubicBezTo>
                  <a:cubicBezTo>
                    <a:pt x="6" y="35"/>
                    <a:pt x="6" y="35"/>
                    <a:pt x="6" y="36"/>
                  </a:cubicBezTo>
                  <a:cubicBezTo>
                    <a:pt x="6" y="36"/>
                    <a:pt x="6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4"/>
                    <a:pt x="6" y="35"/>
                    <a:pt x="5" y="35"/>
                  </a:cubicBezTo>
                  <a:cubicBezTo>
                    <a:pt x="6" y="34"/>
                    <a:pt x="6" y="35"/>
                    <a:pt x="6" y="35"/>
                  </a:cubicBezTo>
                  <a:cubicBezTo>
                    <a:pt x="6" y="34"/>
                    <a:pt x="6" y="34"/>
                    <a:pt x="6" y="33"/>
                  </a:cubicBezTo>
                  <a:cubicBezTo>
                    <a:pt x="7" y="33"/>
                    <a:pt x="6" y="34"/>
                    <a:pt x="6" y="34"/>
                  </a:cubicBezTo>
                  <a:cubicBezTo>
                    <a:pt x="7" y="34"/>
                    <a:pt x="6" y="33"/>
                    <a:pt x="7" y="33"/>
                  </a:cubicBezTo>
                  <a:cubicBezTo>
                    <a:pt x="7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2"/>
                    <a:pt x="6" y="32"/>
                    <a:pt x="6" y="31"/>
                  </a:cubicBezTo>
                  <a:cubicBezTo>
                    <a:pt x="6" y="31"/>
                    <a:pt x="6" y="30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6"/>
                    <a:pt x="7" y="25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3"/>
                    <a:pt x="9" y="24"/>
                  </a:cubicBezTo>
                  <a:cubicBezTo>
                    <a:pt x="9" y="24"/>
                    <a:pt x="8" y="24"/>
                    <a:pt x="8" y="25"/>
                  </a:cubicBezTo>
                  <a:cubicBezTo>
                    <a:pt x="9" y="25"/>
                    <a:pt x="8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3"/>
                    <a:pt x="9" y="23"/>
                  </a:cubicBezTo>
                  <a:cubicBezTo>
                    <a:pt x="9" y="23"/>
                    <a:pt x="9" y="24"/>
                    <a:pt x="9" y="23"/>
                  </a:cubicBezTo>
                  <a:cubicBezTo>
                    <a:pt x="9" y="23"/>
                    <a:pt x="9" y="22"/>
                    <a:pt x="9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1"/>
                    <a:pt x="10" y="20"/>
                    <a:pt x="10" y="19"/>
                  </a:cubicBezTo>
                  <a:cubicBezTo>
                    <a:pt x="11" y="18"/>
                    <a:pt x="11" y="17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2" y="15"/>
                    <a:pt x="13" y="14"/>
                  </a:cubicBezTo>
                  <a:cubicBezTo>
                    <a:pt x="13" y="14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3" y="16"/>
                    <a:pt x="13" y="15"/>
                  </a:cubicBezTo>
                  <a:cubicBezTo>
                    <a:pt x="13" y="15"/>
                    <a:pt x="13" y="16"/>
                    <a:pt x="13" y="15"/>
                  </a:cubicBezTo>
                  <a:cubicBezTo>
                    <a:pt x="13" y="15"/>
                    <a:pt x="14" y="14"/>
                    <a:pt x="14" y="14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4" y="13"/>
                    <a:pt x="15" y="12"/>
                    <a:pt x="15" y="11"/>
                  </a:cubicBezTo>
                  <a:cubicBezTo>
                    <a:pt x="16" y="11"/>
                    <a:pt x="16" y="10"/>
                    <a:pt x="17" y="9"/>
                  </a:cubicBezTo>
                  <a:cubicBezTo>
                    <a:pt x="17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2"/>
                    <a:pt x="13" y="13"/>
                    <a:pt x="12" y="14"/>
                  </a:cubicBezTo>
                  <a:cubicBezTo>
                    <a:pt x="12" y="13"/>
                    <a:pt x="12" y="14"/>
                    <a:pt x="11" y="14"/>
                  </a:cubicBezTo>
                  <a:cubicBezTo>
                    <a:pt x="11" y="14"/>
                    <a:pt x="12" y="14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2" y="15"/>
                    <a:pt x="11" y="15"/>
                    <a:pt x="11" y="16"/>
                  </a:cubicBezTo>
                  <a:cubicBezTo>
                    <a:pt x="11" y="16"/>
                    <a:pt x="11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8"/>
                    <a:pt x="10" y="18"/>
                  </a:cubicBezTo>
                  <a:cubicBezTo>
                    <a:pt x="9" y="19"/>
                    <a:pt x="9" y="19"/>
                    <a:pt x="9" y="20"/>
                  </a:cubicBezTo>
                  <a:cubicBezTo>
                    <a:pt x="9" y="20"/>
                    <a:pt x="9" y="19"/>
                    <a:pt x="9" y="19"/>
                  </a:cubicBezTo>
                  <a:cubicBezTo>
                    <a:pt x="9" y="20"/>
                    <a:pt x="8" y="21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3"/>
                    <a:pt x="8" y="23"/>
                  </a:cubicBezTo>
                  <a:cubicBezTo>
                    <a:pt x="8" y="23"/>
                    <a:pt x="7" y="23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6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8"/>
                    <a:pt x="6" y="29"/>
                    <a:pt x="6" y="29"/>
                  </a:cubicBezTo>
                  <a:cubicBezTo>
                    <a:pt x="6" y="29"/>
                    <a:pt x="6" y="30"/>
                    <a:pt x="6" y="30"/>
                  </a:cubicBezTo>
                  <a:cubicBezTo>
                    <a:pt x="5" y="31"/>
                    <a:pt x="5" y="32"/>
                    <a:pt x="4" y="33"/>
                  </a:cubicBezTo>
                  <a:cubicBezTo>
                    <a:pt x="4" y="33"/>
                    <a:pt x="4" y="34"/>
                    <a:pt x="3" y="34"/>
                  </a:cubicBezTo>
                  <a:cubicBezTo>
                    <a:pt x="3" y="35"/>
                    <a:pt x="3" y="35"/>
                    <a:pt x="3" y="36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8"/>
                    <a:pt x="3" y="37"/>
                    <a:pt x="3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4" y="37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2" y="40"/>
                    <a:pt x="2" y="39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3" y="41"/>
                    <a:pt x="2" y="40"/>
                    <a:pt x="2" y="40"/>
                  </a:cubicBezTo>
                  <a:cubicBezTo>
                    <a:pt x="3" y="40"/>
                    <a:pt x="3" y="41"/>
                    <a:pt x="3" y="41"/>
                  </a:cubicBezTo>
                  <a:cubicBezTo>
                    <a:pt x="3" y="41"/>
                    <a:pt x="3" y="42"/>
                    <a:pt x="3" y="42"/>
                  </a:cubicBezTo>
                  <a:cubicBezTo>
                    <a:pt x="3" y="42"/>
                    <a:pt x="3" y="43"/>
                    <a:pt x="2" y="44"/>
                  </a:cubicBezTo>
                  <a:cubicBezTo>
                    <a:pt x="2" y="44"/>
                    <a:pt x="2" y="45"/>
                    <a:pt x="2" y="45"/>
                  </a:cubicBezTo>
                  <a:cubicBezTo>
                    <a:pt x="2" y="45"/>
                    <a:pt x="2" y="46"/>
                    <a:pt x="2" y="46"/>
                  </a:cubicBezTo>
                  <a:cubicBezTo>
                    <a:pt x="3" y="45"/>
                    <a:pt x="2" y="45"/>
                    <a:pt x="3" y="44"/>
                  </a:cubicBezTo>
                  <a:cubicBezTo>
                    <a:pt x="3" y="45"/>
                    <a:pt x="3" y="45"/>
                    <a:pt x="3" y="46"/>
                  </a:cubicBezTo>
                  <a:cubicBezTo>
                    <a:pt x="3" y="46"/>
                    <a:pt x="2" y="47"/>
                    <a:pt x="3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8"/>
                  </a:cubicBezTo>
                  <a:cubicBezTo>
                    <a:pt x="2" y="48"/>
                    <a:pt x="2" y="48"/>
                    <a:pt x="2" y="49"/>
                  </a:cubicBezTo>
                  <a:cubicBezTo>
                    <a:pt x="2" y="49"/>
                    <a:pt x="2" y="48"/>
                    <a:pt x="3" y="48"/>
                  </a:cubicBezTo>
                  <a:cubicBezTo>
                    <a:pt x="3" y="49"/>
                    <a:pt x="2" y="49"/>
                    <a:pt x="3" y="50"/>
                  </a:cubicBezTo>
                  <a:cubicBezTo>
                    <a:pt x="3" y="50"/>
                    <a:pt x="2" y="50"/>
                    <a:pt x="2" y="50"/>
                  </a:cubicBezTo>
                  <a:cubicBezTo>
                    <a:pt x="2" y="51"/>
                    <a:pt x="2" y="51"/>
                    <a:pt x="3" y="51"/>
                  </a:cubicBezTo>
                  <a:cubicBezTo>
                    <a:pt x="3" y="51"/>
                    <a:pt x="2" y="51"/>
                    <a:pt x="3" y="51"/>
                  </a:cubicBezTo>
                  <a:cubicBezTo>
                    <a:pt x="3" y="52"/>
                    <a:pt x="2" y="52"/>
                    <a:pt x="2" y="52"/>
                  </a:cubicBezTo>
                  <a:cubicBezTo>
                    <a:pt x="2" y="52"/>
                    <a:pt x="2" y="52"/>
                    <a:pt x="3" y="52"/>
                  </a:cubicBezTo>
                  <a:cubicBezTo>
                    <a:pt x="2" y="53"/>
                    <a:pt x="3" y="54"/>
                    <a:pt x="3" y="54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2" y="54"/>
                    <a:pt x="3" y="55"/>
                    <a:pt x="2" y="55"/>
                  </a:cubicBezTo>
                  <a:cubicBezTo>
                    <a:pt x="2" y="55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6"/>
                    <a:pt x="3" y="57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3" y="62"/>
                  </a:cubicBezTo>
                  <a:cubicBezTo>
                    <a:pt x="3" y="62"/>
                    <a:pt x="3" y="63"/>
                    <a:pt x="3" y="63"/>
                  </a:cubicBezTo>
                  <a:cubicBezTo>
                    <a:pt x="3" y="65"/>
                    <a:pt x="3" y="66"/>
                    <a:pt x="3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7"/>
                    <a:pt x="2" y="67"/>
                    <a:pt x="2" y="66"/>
                  </a:cubicBezTo>
                  <a:cubicBezTo>
                    <a:pt x="1" y="67"/>
                    <a:pt x="1" y="66"/>
                    <a:pt x="1" y="67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5"/>
                    <a:pt x="0" y="63"/>
                    <a:pt x="0" y="62"/>
                  </a:cubicBezTo>
                  <a:cubicBezTo>
                    <a:pt x="0" y="62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9"/>
                    <a:pt x="0" y="59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6"/>
                  </a:cubicBezTo>
                  <a:cubicBezTo>
                    <a:pt x="0" y="56"/>
                    <a:pt x="0" y="56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1"/>
                    <a:pt x="0" y="50"/>
                  </a:cubicBezTo>
                  <a:cubicBezTo>
                    <a:pt x="0" y="50"/>
                    <a:pt x="0" y="51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49"/>
                    <a:pt x="0" y="49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1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" y="41"/>
                    <a:pt x="0" y="41"/>
                    <a:pt x="1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0"/>
                    <a:pt x="0" y="4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cubicBezTo>
                    <a:pt x="0" y="38"/>
                    <a:pt x="1" y="38"/>
                    <a:pt x="1" y="38"/>
                  </a:cubicBezTo>
                  <a:cubicBezTo>
                    <a:pt x="0" y="38"/>
                    <a:pt x="1" y="37"/>
                    <a:pt x="1" y="37"/>
                  </a:cubicBezTo>
                  <a:cubicBezTo>
                    <a:pt x="1" y="37"/>
                    <a:pt x="0" y="37"/>
                    <a:pt x="0" y="37"/>
                  </a:cubicBezTo>
                  <a:cubicBezTo>
                    <a:pt x="0" y="36"/>
                    <a:pt x="1" y="35"/>
                    <a:pt x="1" y="34"/>
                  </a:cubicBezTo>
                  <a:cubicBezTo>
                    <a:pt x="1" y="34"/>
                    <a:pt x="2" y="34"/>
                    <a:pt x="2" y="3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2" y="32"/>
                    <a:pt x="1" y="33"/>
                  </a:cubicBezTo>
                  <a:cubicBezTo>
                    <a:pt x="1" y="33"/>
                    <a:pt x="2" y="32"/>
                    <a:pt x="1" y="32"/>
                  </a:cubicBezTo>
                  <a:cubicBezTo>
                    <a:pt x="1" y="31"/>
                    <a:pt x="2" y="29"/>
                    <a:pt x="2" y="27"/>
                  </a:cubicBezTo>
                  <a:cubicBezTo>
                    <a:pt x="3" y="27"/>
                    <a:pt x="2" y="28"/>
                    <a:pt x="2" y="28"/>
                  </a:cubicBezTo>
                  <a:cubicBezTo>
                    <a:pt x="2" y="29"/>
                    <a:pt x="2" y="29"/>
                    <a:pt x="2" y="30"/>
                  </a:cubicBezTo>
                  <a:cubicBezTo>
                    <a:pt x="2" y="30"/>
                    <a:pt x="2" y="29"/>
                    <a:pt x="2" y="29"/>
                  </a:cubicBezTo>
                  <a:cubicBezTo>
                    <a:pt x="3" y="29"/>
                    <a:pt x="2" y="29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5"/>
                    <a:pt x="3" y="26"/>
                    <a:pt x="4" y="26"/>
                  </a:cubicBezTo>
                  <a:cubicBezTo>
                    <a:pt x="4" y="25"/>
                    <a:pt x="3" y="26"/>
                    <a:pt x="3" y="25"/>
                  </a:cubicBezTo>
                  <a:cubicBezTo>
                    <a:pt x="4" y="25"/>
                    <a:pt x="4" y="24"/>
                    <a:pt x="3" y="24"/>
                  </a:cubicBezTo>
                  <a:cubicBezTo>
                    <a:pt x="4" y="24"/>
                    <a:pt x="4" y="22"/>
                    <a:pt x="4" y="22"/>
                  </a:cubicBezTo>
                  <a:cubicBezTo>
                    <a:pt x="4" y="22"/>
                    <a:pt x="4" y="23"/>
                    <a:pt x="4" y="24"/>
                  </a:cubicBezTo>
                  <a:cubicBezTo>
                    <a:pt x="4" y="24"/>
                    <a:pt x="4" y="24"/>
                    <a:pt x="4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3"/>
                    <a:pt x="5" y="22"/>
                  </a:cubicBezTo>
                  <a:cubicBezTo>
                    <a:pt x="5" y="23"/>
                    <a:pt x="5" y="22"/>
                    <a:pt x="5" y="22"/>
                  </a:cubicBezTo>
                  <a:cubicBezTo>
                    <a:pt x="5" y="21"/>
                    <a:pt x="6" y="20"/>
                    <a:pt x="6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8"/>
                    <a:pt x="6" y="19"/>
                    <a:pt x="7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6"/>
                    <a:pt x="8" y="15"/>
                    <a:pt x="9" y="14"/>
                  </a:cubicBezTo>
                  <a:cubicBezTo>
                    <a:pt x="10" y="12"/>
                    <a:pt x="11" y="11"/>
                    <a:pt x="12" y="10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9"/>
                    <a:pt x="13" y="9"/>
                    <a:pt x="13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9"/>
                    <a:pt x="13" y="9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5" y="7"/>
                    <a:pt x="15" y="7"/>
                    <a:pt x="15" y="6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9" y="4"/>
                    <a:pt x="20" y="3"/>
                    <a:pt x="21" y="3"/>
                  </a:cubicBezTo>
                  <a:cubicBezTo>
                    <a:pt x="22" y="2"/>
                    <a:pt x="23" y="2"/>
                    <a:pt x="24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1"/>
                    <a:pt x="27" y="1"/>
                  </a:cubicBezTo>
                  <a:cubicBezTo>
                    <a:pt x="28" y="0"/>
                    <a:pt x="29" y="0"/>
                    <a:pt x="31" y="0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32" y="0"/>
                    <a:pt x="32" y="0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"/>
                    <a:pt x="33" y="0"/>
                    <a:pt x="34" y="0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0"/>
                    <a:pt x="34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1"/>
                    <a:pt x="36" y="0"/>
                    <a:pt x="37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7" y="1"/>
                  </a:cubicBezTo>
                  <a:cubicBezTo>
                    <a:pt x="37" y="1"/>
                    <a:pt x="36" y="1"/>
                    <a:pt x="36" y="2"/>
                  </a:cubicBezTo>
                  <a:cubicBezTo>
                    <a:pt x="37" y="2"/>
                    <a:pt x="37" y="1"/>
                    <a:pt x="37" y="1"/>
                  </a:cubicBezTo>
                  <a:cubicBezTo>
                    <a:pt x="38" y="1"/>
                    <a:pt x="37" y="2"/>
                    <a:pt x="38" y="2"/>
                  </a:cubicBezTo>
                  <a:cubicBezTo>
                    <a:pt x="37" y="2"/>
                    <a:pt x="37" y="2"/>
                    <a:pt x="36" y="2"/>
                  </a:cubicBezTo>
                  <a:cubicBezTo>
                    <a:pt x="36" y="2"/>
                    <a:pt x="35" y="2"/>
                    <a:pt x="35" y="1"/>
                  </a:cubicBezTo>
                  <a:cubicBezTo>
                    <a:pt x="35" y="1"/>
                    <a:pt x="35" y="2"/>
                    <a:pt x="35" y="2"/>
                  </a:cubicBezTo>
                  <a:cubicBezTo>
                    <a:pt x="34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1" y="1"/>
                    <a:pt x="31" y="2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8" y="2"/>
                    <a:pt x="28" y="2"/>
                    <a:pt x="27" y="2"/>
                  </a:cubicBezTo>
                  <a:cubicBezTo>
                    <a:pt x="27" y="3"/>
                    <a:pt x="28" y="3"/>
                    <a:pt x="28" y="3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30" y="2"/>
                    <a:pt x="31" y="2"/>
                    <a:pt x="33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2"/>
                    <a:pt x="34" y="3"/>
                  </a:cubicBezTo>
                  <a:cubicBezTo>
                    <a:pt x="34" y="3"/>
                    <a:pt x="34" y="3"/>
                    <a:pt x="35" y="3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4" y="3"/>
                    <a:pt x="35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ubicBezTo>
                    <a:pt x="36" y="4"/>
                    <a:pt x="36" y="3"/>
                    <a:pt x="36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9" y="3"/>
                  </a:cubicBezTo>
                  <a:cubicBezTo>
                    <a:pt x="39" y="3"/>
                    <a:pt x="39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4"/>
                    <a:pt x="40" y="4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0" y="4"/>
                    <a:pt x="40" y="3"/>
                  </a:cubicBezTo>
                  <a:cubicBezTo>
                    <a:pt x="41" y="4"/>
                    <a:pt x="42" y="4"/>
                    <a:pt x="43" y="5"/>
                  </a:cubicBezTo>
                  <a:cubicBezTo>
                    <a:pt x="44" y="5"/>
                    <a:pt x="45" y="6"/>
                    <a:pt x="45" y="6"/>
                  </a:cubicBezTo>
                  <a:cubicBezTo>
                    <a:pt x="45" y="7"/>
                    <a:pt x="45" y="6"/>
                    <a:pt x="45" y="6"/>
                  </a:cubicBezTo>
                  <a:cubicBezTo>
                    <a:pt x="44" y="5"/>
                    <a:pt x="42" y="5"/>
                    <a:pt x="41" y="4"/>
                  </a:cubicBezTo>
                  <a:cubicBezTo>
                    <a:pt x="41" y="4"/>
                    <a:pt x="42" y="5"/>
                    <a:pt x="42" y="5"/>
                  </a:cubicBezTo>
                  <a:cubicBezTo>
                    <a:pt x="42" y="5"/>
                    <a:pt x="42" y="5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6"/>
                    <a:pt x="43" y="5"/>
                    <a:pt x="43" y="6"/>
                  </a:cubicBezTo>
                  <a:cubicBezTo>
                    <a:pt x="43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7"/>
                    <a:pt x="45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7" y="8"/>
                    <a:pt x="48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49" y="9"/>
                    <a:pt x="49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1"/>
                  </a:cubicBezTo>
                  <a:cubicBezTo>
                    <a:pt x="51" y="11"/>
                    <a:pt x="51" y="12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0" y="12"/>
                    <a:pt x="50" y="12"/>
                  </a:cubicBezTo>
                  <a:cubicBezTo>
                    <a:pt x="50" y="12"/>
                    <a:pt x="51" y="12"/>
                    <a:pt x="51" y="12"/>
                  </a:cubicBezTo>
                  <a:cubicBezTo>
                    <a:pt x="51" y="13"/>
                    <a:pt x="52" y="13"/>
                    <a:pt x="51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3" y="14"/>
                    <a:pt x="52" y="13"/>
                    <a:pt x="52" y="13"/>
                  </a:cubicBezTo>
                  <a:cubicBezTo>
                    <a:pt x="52" y="13"/>
                    <a:pt x="53" y="14"/>
                    <a:pt x="53" y="14"/>
                  </a:cubicBezTo>
                  <a:cubicBezTo>
                    <a:pt x="53" y="14"/>
                    <a:pt x="54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6"/>
                    <a:pt x="54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5" y="18"/>
                    <a:pt x="55" y="18"/>
                    <a:pt x="56" y="18"/>
                  </a:cubicBezTo>
                  <a:cubicBezTo>
                    <a:pt x="56" y="18"/>
                    <a:pt x="55" y="18"/>
                    <a:pt x="55" y="17"/>
                  </a:cubicBezTo>
                  <a:cubicBezTo>
                    <a:pt x="55" y="17"/>
                    <a:pt x="55" y="18"/>
                    <a:pt x="56" y="18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6" y="16"/>
                    <a:pt x="55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7" y="16"/>
                    <a:pt x="56" y="15"/>
                  </a:cubicBezTo>
                  <a:cubicBezTo>
                    <a:pt x="56" y="15"/>
                    <a:pt x="56" y="16"/>
                    <a:pt x="57" y="16"/>
                  </a:cubicBezTo>
                  <a:cubicBezTo>
                    <a:pt x="57" y="16"/>
                    <a:pt x="57" y="15"/>
                    <a:pt x="56" y="15"/>
                  </a:cubicBezTo>
                  <a:cubicBezTo>
                    <a:pt x="56" y="14"/>
                    <a:pt x="56" y="15"/>
                    <a:pt x="56" y="15"/>
                  </a:cubicBezTo>
                  <a:cubicBezTo>
                    <a:pt x="56" y="15"/>
                    <a:pt x="56" y="15"/>
                    <a:pt x="56" y="14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7" y="14"/>
                    <a:pt x="57" y="15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6"/>
                    <a:pt x="57" y="15"/>
                    <a:pt x="57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7"/>
                    <a:pt x="59" y="16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59" y="18"/>
                    <a:pt x="59" y="18"/>
                  </a:cubicBezTo>
                  <a:cubicBezTo>
                    <a:pt x="59" y="19"/>
                    <a:pt x="60" y="19"/>
                    <a:pt x="59" y="20"/>
                  </a:cubicBezTo>
                  <a:cubicBezTo>
                    <a:pt x="60" y="20"/>
                    <a:pt x="60" y="20"/>
                    <a:pt x="60" y="19"/>
                  </a:cubicBezTo>
                  <a:cubicBezTo>
                    <a:pt x="60" y="19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1"/>
                    <a:pt x="61" y="21"/>
                    <a:pt x="61" y="22"/>
                  </a:cubicBezTo>
                  <a:cubicBezTo>
                    <a:pt x="61" y="22"/>
                    <a:pt x="61" y="22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2"/>
                    <a:pt x="61" y="23"/>
                  </a:cubicBezTo>
                  <a:cubicBezTo>
                    <a:pt x="62" y="23"/>
                    <a:pt x="61" y="23"/>
                    <a:pt x="61" y="23"/>
                  </a:cubicBezTo>
                  <a:cubicBezTo>
                    <a:pt x="61" y="23"/>
                    <a:pt x="62" y="24"/>
                    <a:pt x="62" y="24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7"/>
                    <a:pt x="63" y="27"/>
                  </a:cubicBezTo>
                  <a:cubicBezTo>
                    <a:pt x="63" y="28"/>
                    <a:pt x="62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9"/>
                    <a:pt x="63" y="30"/>
                    <a:pt x="63" y="30"/>
                  </a:cubicBezTo>
                  <a:cubicBezTo>
                    <a:pt x="63" y="30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3" y="31"/>
                    <a:pt x="63" y="31"/>
                  </a:cubicBezTo>
                  <a:cubicBezTo>
                    <a:pt x="63" y="31"/>
                    <a:pt x="64" y="31"/>
                    <a:pt x="63" y="32"/>
                  </a:cubicBezTo>
                  <a:cubicBezTo>
                    <a:pt x="63" y="31"/>
                    <a:pt x="63" y="31"/>
                    <a:pt x="63" y="30"/>
                  </a:cubicBezTo>
                  <a:cubicBezTo>
                    <a:pt x="63" y="30"/>
                    <a:pt x="63" y="30"/>
                    <a:pt x="62" y="30"/>
                  </a:cubicBezTo>
                  <a:cubicBezTo>
                    <a:pt x="63" y="30"/>
                    <a:pt x="62" y="29"/>
                    <a:pt x="63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3" y="27"/>
                  </a:cubicBezTo>
                  <a:cubicBezTo>
                    <a:pt x="62" y="27"/>
                    <a:pt x="63" y="27"/>
                    <a:pt x="62" y="26"/>
                  </a:cubicBezTo>
                  <a:cubicBezTo>
                    <a:pt x="62" y="26"/>
                    <a:pt x="62" y="27"/>
                    <a:pt x="62" y="27"/>
                  </a:cubicBezTo>
                  <a:cubicBezTo>
                    <a:pt x="62" y="27"/>
                    <a:pt x="62" y="26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4"/>
                    <a:pt x="61" y="25"/>
                    <a:pt x="61" y="25"/>
                  </a:cubicBezTo>
                  <a:cubicBezTo>
                    <a:pt x="61" y="25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2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7"/>
                  </a:cubicBezTo>
                  <a:cubicBezTo>
                    <a:pt x="61" y="27"/>
                    <a:pt x="61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9"/>
                    <a:pt x="62" y="28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30"/>
                    <a:pt x="63" y="30"/>
                    <a:pt x="63" y="31"/>
                  </a:cubicBezTo>
                  <a:cubicBezTo>
                    <a:pt x="62" y="31"/>
                    <a:pt x="63" y="31"/>
                    <a:pt x="63" y="32"/>
                  </a:cubicBezTo>
                  <a:cubicBezTo>
                    <a:pt x="63" y="32"/>
                    <a:pt x="63" y="32"/>
                    <a:pt x="63" y="33"/>
                  </a:cubicBezTo>
                  <a:cubicBezTo>
                    <a:pt x="63" y="33"/>
                    <a:pt x="63" y="32"/>
                    <a:pt x="63" y="32"/>
                  </a:cubicBezTo>
                  <a:cubicBezTo>
                    <a:pt x="63" y="32"/>
                    <a:pt x="63" y="33"/>
                    <a:pt x="63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4" y="32"/>
                    <a:pt x="63" y="32"/>
                    <a:pt x="64" y="32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2"/>
                  </a:cubicBezTo>
                  <a:cubicBezTo>
                    <a:pt x="64" y="33"/>
                    <a:pt x="64" y="34"/>
                    <a:pt x="64" y="34"/>
                  </a:cubicBezTo>
                  <a:cubicBezTo>
                    <a:pt x="64" y="34"/>
                    <a:pt x="64" y="35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4" y="36"/>
                    <a:pt x="63" y="36"/>
                    <a:pt x="63" y="36"/>
                  </a:cubicBezTo>
                  <a:cubicBezTo>
                    <a:pt x="63" y="36"/>
                    <a:pt x="64" y="36"/>
                    <a:pt x="64" y="37"/>
                  </a:cubicBezTo>
                  <a:cubicBezTo>
                    <a:pt x="64" y="37"/>
                    <a:pt x="64" y="37"/>
                    <a:pt x="64" y="38"/>
                  </a:cubicBezTo>
                  <a:cubicBezTo>
                    <a:pt x="64" y="38"/>
                    <a:pt x="64" y="37"/>
                    <a:pt x="64" y="37"/>
                  </a:cubicBezTo>
                  <a:cubicBezTo>
                    <a:pt x="64" y="37"/>
                    <a:pt x="64" y="38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5" y="39"/>
                    <a:pt x="64" y="38"/>
                    <a:pt x="64" y="39"/>
                  </a:cubicBezTo>
                  <a:cubicBezTo>
                    <a:pt x="64" y="39"/>
                    <a:pt x="64" y="39"/>
                    <a:pt x="65" y="39"/>
                  </a:cubicBezTo>
                  <a:cubicBezTo>
                    <a:pt x="64" y="40"/>
                    <a:pt x="65" y="40"/>
                    <a:pt x="64" y="40"/>
                  </a:cubicBezTo>
                  <a:cubicBezTo>
                    <a:pt x="65" y="40"/>
                    <a:pt x="64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4" y="42"/>
                    <a:pt x="65" y="41"/>
                    <a:pt x="65" y="41"/>
                  </a:cubicBezTo>
                  <a:cubicBezTo>
                    <a:pt x="64" y="42"/>
                    <a:pt x="65" y="42"/>
                    <a:pt x="65" y="43"/>
                  </a:cubicBezTo>
                  <a:cubicBezTo>
                    <a:pt x="65" y="42"/>
                    <a:pt x="65" y="42"/>
                    <a:pt x="64" y="42"/>
                  </a:cubicBezTo>
                  <a:cubicBezTo>
                    <a:pt x="64" y="40"/>
                    <a:pt x="64" y="39"/>
                    <a:pt x="63" y="37"/>
                  </a:cubicBezTo>
                  <a:cubicBezTo>
                    <a:pt x="63" y="36"/>
                    <a:pt x="63" y="37"/>
                    <a:pt x="63" y="37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5"/>
                    <a:pt x="63" y="35"/>
                    <a:pt x="63" y="34"/>
                  </a:cubicBezTo>
                  <a:cubicBezTo>
                    <a:pt x="64" y="34"/>
                    <a:pt x="63" y="35"/>
                    <a:pt x="63" y="36"/>
                  </a:cubicBezTo>
                  <a:cubicBezTo>
                    <a:pt x="64" y="35"/>
                    <a:pt x="64" y="34"/>
                    <a:pt x="64" y="33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33"/>
                    <a:pt x="63" y="33"/>
                    <a:pt x="63" y="33"/>
                  </a:cubicBezTo>
                  <a:cubicBezTo>
                    <a:pt x="63" y="34"/>
                    <a:pt x="64" y="34"/>
                    <a:pt x="64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2" y="33"/>
                    <a:pt x="62" y="32"/>
                    <a:pt x="62" y="31"/>
                  </a:cubicBezTo>
                  <a:cubicBezTo>
                    <a:pt x="61" y="30"/>
                    <a:pt x="61" y="29"/>
                    <a:pt x="61" y="29"/>
                  </a:cubicBezTo>
                  <a:cubicBezTo>
                    <a:pt x="61" y="28"/>
                    <a:pt x="61" y="29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7"/>
                    <a:pt x="61" y="27"/>
                    <a:pt x="61" y="26"/>
                  </a:cubicBezTo>
                  <a:cubicBezTo>
                    <a:pt x="61" y="26"/>
                    <a:pt x="61" y="27"/>
                    <a:pt x="6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8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6"/>
                    <a:pt x="60" y="26"/>
                  </a:cubicBezTo>
                  <a:cubicBezTo>
                    <a:pt x="60" y="25"/>
                    <a:pt x="59" y="24"/>
                    <a:pt x="59" y="23"/>
                  </a:cubicBezTo>
                  <a:cubicBezTo>
                    <a:pt x="58" y="22"/>
                    <a:pt x="58" y="21"/>
                    <a:pt x="58" y="20"/>
                  </a:cubicBezTo>
                  <a:cubicBezTo>
                    <a:pt x="58" y="20"/>
                    <a:pt x="57" y="20"/>
                    <a:pt x="57" y="19"/>
                  </a:cubicBezTo>
                  <a:cubicBezTo>
                    <a:pt x="57" y="19"/>
                    <a:pt x="57" y="18"/>
                    <a:pt x="56" y="18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20"/>
                    <a:pt x="57" y="21"/>
                    <a:pt x="56" y="21"/>
                  </a:cubicBezTo>
                  <a:cubicBezTo>
                    <a:pt x="57" y="21"/>
                    <a:pt x="57" y="21"/>
                    <a:pt x="57" y="22"/>
                  </a:cubicBezTo>
                  <a:cubicBezTo>
                    <a:pt x="58" y="22"/>
                    <a:pt x="57" y="21"/>
                    <a:pt x="58" y="21"/>
                  </a:cubicBezTo>
                  <a:cubicBezTo>
                    <a:pt x="58" y="22"/>
                    <a:pt x="57" y="22"/>
                    <a:pt x="57" y="22"/>
                  </a:cubicBezTo>
                  <a:cubicBezTo>
                    <a:pt x="57" y="22"/>
                    <a:pt x="57" y="23"/>
                    <a:pt x="57" y="23"/>
                  </a:cubicBezTo>
                  <a:cubicBezTo>
                    <a:pt x="57" y="23"/>
                    <a:pt x="58" y="23"/>
                    <a:pt x="58" y="23"/>
                  </a:cubicBezTo>
                  <a:cubicBezTo>
                    <a:pt x="58" y="23"/>
                    <a:pt x="57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3"/>
                    <a:pt x="59" y="24"/>
                    <a:pt x="59" y="26"/>
                  </a:cubicBezTo>
                  <a:cubicBezTo>
                    <a:pt x="59" y="26"/>
                    <a:pt x="59" y="25"/>
                    <a:pt x="59" y="25"/>
                  </a:cubicBezTo>
                  <a:cubicBezTo>
                    <a:pt x="58" y="25"/>
                    <a:pt x="59" y="26"/>
                    <a:pt x="59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6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7"/>
                    <a:pt x="60" y="27"/>
                  </a:cubicBezTo>
                  <a:cubicBezTo>
                    <a:pt x="60" y="28"/>
                    <a:pt x="59" y="28"/>
                    <a:pt x="59" y="28"/>
                  </a:cubicBezTo>
                  <a:cubicBezTo>
                    <a:pt x="59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9"/>
                  </a:cubicBezTo>
                  <a:cubicBezTo>
                    <a:pt x="61" y="29"/>
                    <a:pt x="61" y="30"/>
                    <a:pt x="61" y="31"/>
                  </a:cubicBezTo>
                  <a:cubicBezTo>
                    <a:pt x="60" y="30"/>
                    <a:pt x="61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1" y="31"/>
                  </a:cubicBezTo>
                  <a:cubicBezTo>
                    <a:pt x="61" y="32"/>
                    <a:pt x="60" y="31"/>
                    <a:pt x="60" y="32"/>
                  </a:cubicBezTo>
                  <a:cubicBezTo>
                    <a:pt x="60" y="32"/>
                    <a:pt x="60" y="33"/>
                    <a:pt x="60" y="33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1" y="34"/>
                    <a:pt x="60" y="34"/>
                    <a:pt x="60" y="35"/>
                  </a:cubicBezTo>
                  <a:cubicBezTo>
                    <a:pt x="60" y="35"/>
                    <a:pt x="60" y="35"/>
                    <a:pt x="59" y="35"/>
                  </a:cubicBezTo>
                  <a:cubicBezTo>
                    <a:pt x="60" y="35"/>
                    <a:pt x="59" y="34"/>
                    <a:pt x="59" y="34"/>
                  </a:cubicBezTo>
                  <a:cubicBezTo>
                    <a:pt x="59" y="34"/>
                    <a:pt x="59" y="34"/>
                    <a:pt x="59" y="35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8" y="34"/>
                    <a:pt x="59" y="34"/>
                    <a:pt x="59" y="34"/>
                  </a:cubicBezTo>
                  <a:cubicBezTo>
                    <a:pt x="59" y="34"/>
                    <a:pt x="58" y="34"/>
                    <a:pt x="59" y="34"/>
                  </a:cubicBezTo>
                  <a:cubicBezTo>
                    <a:pt x="59" y="33"/>
                    <a:pt x="59" y="34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60" y="34"/>
                    <a:pt x="59" y="34"/>
                    <a:pt x="59" y="33"/>
                  </a:cubicBezTo>
                  <a:cubicBezTo>
                    <a:pt x="59" y="33"/>
                    <a:pt x="60" y="33"/>
                    <a:pt x="60" y="33"/>
                  </a:cubicBezTo>
                  <a:cubicBezTo>
                    <a:pt x="60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29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8"/>
                  </a:cubicBezTo>
                  <a:cubicBezTo>
                    <a:pt x="60" y="28"/>
                    <a:pt x="60" y="29"/>
                    <a:pt x="59" y="28"/>
                  </a:cubicBezTo>
                  <a:cubicBezTo>
                    <a:pt x="59" y="28"/>
                    <a:pt x="60" y="28"/>
                    <a:pt x="60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8" y="29"/>
                    <a:pt x="58" y="30"/>
                    <a:pt x="59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7" y="30"/>
                    <a:pt x="58" y="30"/>
                    <a:pt x="57" y="30"/>
                  </a:cubicBezTo>
                  <a:cubicBezTo>
                    <a:pt x="57" y="30"/>
                    <a:pt x="58" y="30"/>
                    <a:pt x="58" y="31"/>
                  </a:cubicBezTo>
                  <a:cubicBezTo>
                    <a:pt x="57" y="31"/>
                    <a:pt x="57" y="30"/>
                    <a:pt x="57" y="29"/>
                  </a:cubicBezTo>
                  <a:cubicBezTo>
                    <a:pt x="57" y="29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6" y="28"/>
                  </a:cubicBezTo>
                  <a:cubicBezTo>
                    <a:pt x="56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6" y="26"/>
                    <a:pt x="56" y="26"/>
                  </a:cubicBezTo>
                  <a:cubicBezTo>
                    <a:pt x="56" y="26"/>
                    <a:pt x="56" y="25"/>
                    <a:pt x="56" y="25"/>
                  </a:cubicBezTo>
                  <a:cubicBezTo>
                    <a:pt x="56" y="25"/>
                    <a:pt x="57" y="25"/>
                    <a:pt x="57" y="26"/>
                  </a:cubicBezTo>
                  <a:cubicBezTo>
                    <a:pt x="57" y="26"/>
                    <a:pt x="57" y="25"/>
                    <a:pt x="57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6" y="24"/>
                    <a:pt x="55" y="24"/>
                  </a:cubicBezTo>
                  <a:cubicBezTo>
                    <a:pt x="55" y="24"/>
                    <a:pt x="56" y="25"/>
                    <a:pt x="56" y="25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2"/>
                    <a:pt x="54" y="22"/>
                    <a:pt x="54" y="21"/>
                  </a:cubicBezTo>
                  <a:cubicBezTo>
                    <a:pt x="53" y="20"/>
                    <a:pt x="53" y="19"/>
                    <a:pt x="52" y="19"/>
                  </a:cubicBezTo>
                  <a:cubicBezTo>
                    <a:pt x="52" y="19"/>
                    <a:pt x="53" y="19"/>
                    <a:pt x="53" y="19"/>
                  </a:cubicBezTo>
                  <a:cubicBezTo>
                    <a:pt x="53" y="19"/>
                    <a:pt x="52" y="19"/>
                    <a:pt x="52" y="18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52" y="17"/>
                    <a:pt x="52" y="18"/>
                    <a:pt x="52" y="18"/>
                  </a:cubicBezTo>
                  <a:cubicBezTo>
                    <a:pt x="51" y="17"/>
                    <a:pt x="51" y="17"/>
                    <a:pt x="51" y="16"/>
                  </a:cubicBezTo>
                  <a:cubicBezTo>
                    <a:pt x="51" y="16"/>
                    <a:pt x="51" y="16"/>
                    <a:pt x="50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16"/>
                    <a:pt x="51" y="16"/>
                    <a:pt x="51" y="15"/>
                  </a:cubicBezTo>
                  <a:cubicBezTo>
                    <a:pt x="51" y="15"/>
                    <a:pt x="51" y="16"/>
                    <a:pt x="50" y="16"/>
                  </a:cubicBezTo>
                  <a:cubicBezTo>
                    <a:pt x="49" y="14"/>
                    <a:pt x="47" y="11"/>
                    <a:pt x="45" y="10"/>
                  </a:cubicBezTo>
                  <a:cubicBezTo>
                    <a:pt x="42" y="8"/>
                    <a:pt x="40" y="7"/>
                    <a:pt x="37" y="6"/>
                  </a:cubicBezTo>
                  <a:cubicBezTo>
                    <a:pt x="36" y="6"/>
                    <a:pt x="36" y="6"/>
                    <a:pt x="35" y="5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0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7" y="7"/>
                    <a:pt x="26" y="7"/>
                  </a:cubicBezTo>
                  <a:cubicBezTo>
                    <a:pt x="26" y="7"/>
                    <a:pt x="26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4" y="8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9"/>
                    <a:pt x="23" y="9"/>
                  </a:cubicBezTo>
                  <a:cubicBezTo>
                    <a:pt x="23" y="9"/>
                    <a:pt x="23" y="9"/>
                    <a:pt x="23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1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9" y="11"/>
                    <a:pt x="20" y="12"/>
                    <a:pt x="19" y="12"/>
                  </a:cubicBezTo>
                  <a:cubicBezTo>
                    <a:pt x="19" y="12"/>
                    <a:pt x="18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5"/>
                    <a:pt x="17" y="15"/>
                  </a:cubicBezTo>
                  <a:cubicBezTo>
                    <a:pt x="17" y="15"/>
                    <a:pt x="16" y="16"/>
                    <a:pt x="16" y="16"/>
                  </a:cubicBezTo>
                  <a:cubicBezTo>
                    <a:pt x="16" y="16"/>
                    <a:pt x="16" y="17"/>
                    <a:pt x="16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3" y="21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5"/>
                    <a:pt x="12" y="25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7"/>
                    <a:pt x="11" y="28"/>
                    <a:pt x="11" y="28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30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2"/>
                    <a:pt x="10" y="33"/>
                    <a:pt x="9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5"/>
                    <a:pt x="9" y="36"/>
                    <a:pt x="8" y="37"/>
                  </a:cubicBezTo>
                  <a:cubicBezTo>
                    <a:pt x="8" y="37"/>
                    <a:pt x="9" y="37"/>
                    <a:pt x="9" y="37"/>
                  </a:cubicBezTo>
                  <a:cubicBezTo>
                    <a:pt x="8" y="38"/>
                    <a:pt x="9" y="38"/>
                    <a:pt x="8" y="39"/>
                  </a:cubicBezTo>
                  <a:cubicBezTo>
                    <a:pt x="9" y="40"/>
                    <a:pt x="8" y="40"/>
                    <a:pt x="8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8"/>
                    <a:pt x="9" y="38"/>
                  </a:cubicBezTo>
                  <a:cubicBezTo>
                    <a:pt x="9" y="38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0" y="35"/>
                    <a:pt x="9" y="35"/>
                    <a:pt x="10" y="35"/>
                  </a:cubicBezTo>
                  <a:cubicBezTo>
                    <a:pt x="10" y="34"/>
                    <a:pt x="10" y="34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1" y="33"/>
                  </a:cubicBezTo>
                  <a:cubicBezTo>
                    <a:pt x="11" y="33"/>
                    <a:pt x="11" y="33"/>
                    <a:pt x="10" y="32"/>
                  </a:cubicBezTo>
                  <a:cubicBezTo>
                    <a:pt x="10" y="32"/>
                    <a:pt x="10" y="33"/>
                    <a:pt x="10" y="33"/>
                  </a:cubicBezTo>
                  <a:cubicBezTo>
                    <a:pt x="10" y="33"/>
                    <a:pt x="10" y="32"/>
                    <a:pt x="11" y="31"/>
                  </a:cubicBezTo>
                  <a:cubicBezTo>
                    <a:pt x="11" y="31"/>
                    <a:pt x="10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2"/>
                  </a:cubicBezTo>
                  <a:cubicBezTo>
                    <a:pt x="11" y="32"/>
                    <a:pt x="11" y="31"/>
                    <a:pt x="11" y="31"/>
                  </a:cubicBezTo>
                  <a:cubicBezTo>
                    <a:pt x="10" y="31"/>
                    <a:pt x="11" y="32"/>
                    <a:pt x="10" y="32"/>
                  </a:cubicBezTo>
                  <a:cubicBezTo>
                    <a:pt x="11" y="33"/>
                    <a:pt x="11" y="31"/>
                    <a:pt x="11" y="32"/>
                  </a:cubicBezTo>
                  <a:cubicBezTo>
                    <a:pt x="11" y="31"/>
                    <a:pt x="11" y="31"/>
                    <a:pt x="11" y="30"/>
                  </a:cubicBezTo>
                  <a:cubicBezTo>
                    <a:pt x="11" y="30"/>
                    <a:pt x="11" y="31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1" y="29"/>
                    <a:pt x="11" y="30"/>
                    <a:pt x="12" y="30"/>
                  </a:cubicBezTo>
                  <a:cubicBezTo>
                    <a:pt x="12" y="30"/>
                    <a:pt x="11" y="30"/>
                    <a:pt x="11" y="29"/>
                  </a:cubicBezTo>
                  <a:cubicBezTo>
                    <a:pt x="12" y="30"/>
                    <a:pt x="12" y="29"/>
                    <a:pt x="12" y="28"/>
                  </a:cubicBezTo>
                  <a:cubicBezTo>
                    <a:pt x="12" y="28"/>
                    <a:pt x="11" y="29"/>
                    <a:pt x="11" y="29"/>
                  </a:cubicBezTo>
                  <a:cubicBezTo>
                    <a:pt x="11" y="29"/>
                    <a:pt x="11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7"/>
                    <a:pt x="12" y="28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3" y="25"/>
                    <a:pt x="13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2"/>
                    <a:pt x="15" y="21"/>
                    <a:pt x="15" y="20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4" y="22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5" y="21"/>
                    <a:pt x="16" y="19"/>
                    <a:pt x="17" y="18"/>
                  </a:cubicBezTo>
                  <a:cubicBezTo>
                    <a:pt x="18" y="17"/>
                    <a:pt x="19" y="15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2" y="12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3" y="11"/>
                    <a:pt x="24" y="10"/>
                  </a:cubicBezTo>
                  <a:cubicBezTo>
                    <a:pt x="25" y="10"/>
                    <a:pt x="25" y="10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8"/>
                    <a:pt x="28" y="9"/>
                  </a:cubicBezTo>
                  <a:cubicBezTo>
                    <a:pt x="28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7" y="10"/>
                    <a:pt x="28" y="10"/>
                  </a:cubicBezTo>
                  <a:cubicBezTo>
                    <a:pt x="28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0"/>
                    <a:pt x="26" y="10"/>
                    <a:pt x="26" y="11"/>
                  </a:cubicBezTo>
                  <a:cubicBezTo>
                    <a:pt x="25" y="11"/>
                    <a:pt x="26" y="10"/>
                    <a:pt x="26" y="10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5" y="10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9"/>
                  </a:cubicBezTo>
                  <a:cubicBezTo>
                    <a:pt x="26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1"/>
                    <a:pt x="24" y="11"/>
                    <a:pt x="23" y="11"/>
                  </a:cubicBezTo>
                  <a:cubicBezTo>
                    <a:pt x="23" y="12"/>
                    <a:pt x="22" y="12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5"/>
                    <a:pt x="20" y="16"/>
                  </a:cubicBezTo>
                  <a:cubicBezTo>
                    <a:pt x="20" y="16"/>
                    <a:pt x="19" y="16"/>
                    <a:pt x="19" y="16"/>
                  </a:cubicBezTo>
                  <a:cubicBezTo>
                    <a:pt x="19" y="16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7"/>
                    <a:pt x="19" y="18"/>
                  </a:cubicBezTo>
                  <a:cubicBezTo>
                    <a:pt x="19" y="18"/>
                    <a:pt x="18" y="17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8"/>
                    <a:pt x="19" y="19"/>
                  </a:cubicBezTo>
                  <a:cubicBezTo>
                    <a:pt x="19" y="18"/>
                    <a:pt x="18" y="18"/>
                    <a:pt x="18" y="18"/>
                  </a:cubicBezTo>
                  <a:lnTo>
                    <a:pt x="19" y="18"/>
                  </a:lnTo>
                  <a:close/>
                  <a:moveTo>
                    <a:pt x="27" y="11"/>
                  </a:moveTo>
                  <a:cubicBezTo>
                    <a:pt x="27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lnTo>
                    <a:pt x="27" y="11"/>
                  </a:ln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1"/>
                    <a:pt x="27" y="10"/>
                  </a:cubicBezTo>
                  <a:cubicBezTo>
                    <a:pt x="27" y="10"/>
                    <a:pt x="26" y="11"/>
                    <a:pt x="26" y="10"/>
                  </a:cubicBezTo>
                  <a:moveTo>
                    <a:pt x="20" y="15"/>
                  </a:moveTo>
                  <a:cubicBezTo>
                    <a:pt x="20" y="15"/>
                    <a:pt x="20" y="15"/>
                    <a:pt x="21" y="15"/>
                  </a:cubicBezTo>
                  <a:cubicBezTo>
                    <a:pt x="20" y="14"/>
                    <a:pt x="20" y="15"/>
                    <a:pt x="20" y="14"/>
                  </a:cubicBezTo>
                  <a:cubicBezTo>
                    <a:pt x="20" y="14"/>
                    <a:pt x="20" y="15"/>
                    <a:pt x="20" y="15"/>
                  </a:cubicBezTo>
                  <a:moveTo>
                    <a:pt x="59" y="32"/>
                  </a:moveTo>
                  <a:cubicBezTo>
                    <a:pt x="59" y="32"/>
                    <a:pt x="59" y="33"/>
                    <a:pt x="60" y="32"/>
                  </a:cubicBezTo>
                  <a:cubicBezTo>
                    <a:pt x="60" y="32"/>
                    <a:pt x="59" y="32"/>
                    <a:pt x="59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59" y="32"/>
                    <a:pt x="59" y="32"/>
                  </a:cubicBezTo>
                  <a:moveTo>
                    <a:pt x="58" y="26"/>
                  </a:moveTo>
                  <a:cubicBezTo>
                    <a:pt x="58" y="26"/>
                    <a:pt x="58" y="26"/>
                    <a:pt x="58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8" y="26"/>
                    <a:pt x="58" y="26"/>
                  </a:cubicBezTo>
                  <a:moveTo>
                    <a:pt x="57" y="26"/>
                  </a:moveTo>
                  <a:cubicBezTo>
                    <a:pt x="57" y="26"/>
                    <a:pt x="56" y="26"/>
                    <a:pt x="56" y="26"/>
                  </a:cubicBezTo>
                  <a:cubicBezTo>
                    <a:pt x="56" y="26"/>
                    <a:pt x="57" y="27"/>
                    <a:pt x="57" y="26"/>
                  </a:cubicBezTo>
                  <a:moveTo>
                    <a:pt x="58" y="29"/>
                  </a:moveTo>
                  <a:cubicBezTo>
                    <a:pt x="58" y="29"/>
                    <a:pt x="57" y="28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moveTo>
                    <a:pt x="59" y="28"/>
                  </a:move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moveTo>
                    <a:pt x="57" y="28"/>
                  </a:move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8" y="28"/>
                    <a:pt x="57" y="28"/>
                  </a:cubicBezTo>
                  <a:moveTo>
                    <a:pt x="58" y="25"/>
                  </a:moveTo>
                  <a:cubicBezTo>
                    <a:pt x="58" y="26"/>
                    <a:pt x="58" y="26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7"/>
                    <a:pt x="58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9" y="28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8" y="28"/>
                    <a:pt x="58" y="27"/>
                  </a:cubicBezTo>
                  <a:cubicBezTo>
                    <a:pt x="58" y="27"/>
                    <a:pt x="58" y="27"/>
                    <a:pt x="59" y="27"/>
                  </a:cubicBezTo>
                  <a:cubicBezTo>
                    <a:pt x="59" y="26"/>
                    <a:pt x="58" y="26"/>
                    <a:pt x="58" y="25"/>
                  </a:cubicBezTo>
                  <a:moveTo>
                    <a:pt x="60" y="24"/>
                  </a:moveTo>
                  <a:cubicBezTo>
                    <a:pt x="60" y="25"/>
                    <a:pt x="60" y="25"/>
                    <a:pt x="60" y="25"/>
                  </a:cubicBezTo>
                  <a:cubicBezTo>
                    <a:pt x="60" y="25"/>
                    <a:pt x="60" y="25"/>
                    <a:pt x="60" y="24"/>
                  </a:cubicBezTo>
                  <a:close/>
                  <a:moveTo>
                    <a:pt x="60" y="21"/>
                  </a:moveTo>
                  <a:cubicBezTo>
                    <a:pt x="60" y="21"/>
                    <a:pt x="60" y="22"/>
                    <a:pt x="61" y="22"/>
                  </a:cubicBezTo>
                  <a:cubicBezTo>
                    <a:pt x="61" y="22"/>
                    <a:pt x="60" y="21"/>
                    <a:pt x="60" y="21"/>
                  </a:cubicBezTo>
                  <a:moveTo>
                    <a:pt x="59" y="20"/>
                  </a:moveTo>
                  <a:cubicBezTo>
                    <a:pt x="59" y="21"/>
                    <a:pt x="59" y="22"/>
                    <a:pt x="59" y="22"/>
                  </a:cubicBezTo>
                  <a:cubicBezTo>
                    <a:pt x="60" y="22"/>
                    <a:pt x="59" y="21"/>
                    <a:pt x="59" y="21"/>
                  </a:cubicBezTo>
                  <a:cubicBezTo>
                    <a:pt x="59" y="21"/>
                    <a:pt x="59" y="20"/>
                    <a:pt x="59" y="20"/>
                  </a:cubicBezTo>
                  <a:moveTo>
                    <a:pt x="58" y="19"/>
                  </a:moveTo>
                  <a:cubicBezTo>
                    <a:pt x="58" y="19"/>
                    <a:pt x="59" y="19"/>
                    <a:pt x="58" y="20"/>
                  </a:cubicBezTo>
                  <a:cubicBezTo>
                    <a:pt x="59" y="20"/>
                    <a:pt x="58" y="19"/>
                    <a:pt x="58" y="19"/>
                  </a:cubicBezTo>
                  <a:moveTo>
                    <a:pt x="59" y="18"/>
                  </a:moveTo>
                  <a:cubicBezTo>
                    <a:pt x="59" y="18"/>
                    <a:pt x="59" y="19"/>
                    <a:pt x="59" y="19"/>
                  </a:cubicBezTo>
                  <a:cubicBezTo>
                    <a:pt x="59" y="19"/>
                    <a:pt x="59" y="18"/>
                    <a:pt x="59" y="18"/>
                  </a:cubicBezTo>
                  <a:moveTo>
                    <a:pt x="56" y="24"/>
                  </a:moveTo>
                  <a:cubicBezTo>
                    <a:pt x="56" y="24"/>
                    <a:pt x="56" y="24"/>
                    <a:pt x="56" y="24"/>
                  </a:cubicBezTo>
                  <a:cubicBezTo>
                    <a:pt x="56" y="24"/>
                    <a:pt x="56" y="24"/>
                    <a:pt x="56" y="25"/>
                  </a:cubicBezTo>
                  <a:cubicBezTo>
                    <a:pt x="56" y="24"/>
                    <a:pt x="56" y="24"/>
                    <a:pt x="56" y="24"/>
                  </a:cubicBezTo>
                  <a:moveTo>
                    <a:pt x="58" y="23"/>
                  </a:moveTo>
                  <a:cubicBezTo>
                    <a:pt x="58" y="23"/>
                    <a:pt x="58" y="24"/>
                    <a:pt x="58" y="24"/>
                  </a:cubicBezTo>
                  <a:cubicBezTo>
                    <a:pt x="58" y="24"/>
                    <a:pt x="58" y="25"/>
                    <a:pt x="58" y="25"/>
                  </a:cubicBezTo>
                  <a:cubicBezTo>
                    <a:pt x="59" y="25"/>
                    <a:pt x="58" y="24"/>
                    <a:pt x="58" y="23"/>
                  </a:cubicBezTo>
                  <a:moveTo>
                    <a:pt x="57" y="24"/>
                  </a:moveTo>
                  <a:cubicBezTo>
                    <a:pt x="58" y="24"/>
                    <a:pt x="57" y="24"/>
                    <a:pt x="57" y="24"/>
                  </a:cubicBezTo>
                  <a:cubicBezTo>
                    <a:pt x="57" y="24"/>
                    <a:pt x="57" y="25"/>
                    <a:pt x="58" y="25"/>
                  </a:cubicBezTo>
                  <a:cubicBezTo>
                    <a:pt x="57" y="24"/>
                    <a:pt x="58" y="24"/>
                    <a:pt x="58" y="24"/>
                  </a:cubicBezTo>
                  <a:cubicBezTo>
                    <a:pt x="58" y="24"/>
                    <a:pt x="57" y="23"/>
                    <a:pt x="57" y="24"/>
                  </a:cubicBezTo>
                  <a:moveTo>
                    <a:pt x="56" y="24"/>
                  </a:moveTo>
                  <a:cubicBezTo>
                    <a:pt x="56" y="24"/>
                    <a:pt x="56" y="24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3"/>
                    <a:pt x="55" y="23"/>
                    <a:pt x="55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56" y="23"/>
                    <a:pt x="56" y="24"/>
                    <a:pt x="56" y="24"/>
                  </a:cubicBezTo>
                  <a:moveTo>
                    <a:pt x="55" y="21"/>
                  </a:moveTo>
                  <a:cubicBezTo>
                    <a:pt x="56" y="21"/>
                    <a:pt x="56" y="22"/>
                    <a:pt x="56" y="21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6" y="23"/>
                    <a:pt x="56" y="23"/>
                    <a:pt x="57" y="24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2"/>
                    <a:pt x="56" y="22"/>
                    <a:pt x="56" y="21"/>
                  </a:cubicBezTo>
                  <a:cubicBezTo>
                    <a:pt x="56" y="21"/>
                    <a:pt x="55" y="20"/>
                    <a:pt x="55" y="21"/>
                  </a:cubicBezTo>
                  <a:moveTo>
                    <a:pt x="53" y="20"/>
                  </a:moveTo>
                  <a:cubicBezTo>
                    <a:pt x="54" y="21"/>
                    <a:pt x="54" y="21"/>
                    <a:pt x="54" y="21"/>
                  </a:cubicBezTo>
                  <a:cubicBezTo>
                    <a:pt x="54" y="22"/>
                    <a:pt x="54" y="22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5" y="22"/>
                    <a:pt x="55" y="22"/>
                  </a:cubicBezTo>
                  <a:cubicBezTo>
                    <a:pt x="55" y="22"/>
                    <a:pt x="55" y="22"/>
                    <a:pt x="55" y="23"/>
                  </a:cubicBezTo>
                  <a:cubicBezTo>
                    <a:pt x="54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5" y="22"/>
                    <a:pt x="55" y="21"/>
                  </a:cubicBezTo>
                  <a:cubicBezTo>
                    <a:pt x="55" y="22"/>
                    <a:pt x="55" y="21"/>
                    <a:pt x="55" y="21"/>
                  </a:cubicBezTo>
                  <a:cubicBezTo>
                    <a:pt x="55" y="21"/>
                    <a:pt x="54" y="21"/>
                    <a:pt x="54" y="21"/>
                  </a:cubicBezTo>
                  <a:cubicBezTo>
                    <a:pt x="55" y="21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1"/>
                    <a:pt x="54" y="21"/>
                  </a:cubicBezTo>
                  <a:cubicBezTo>
                    <a:pt x="54" y="21"/>
                    <a:pt x="54" y="20"/>
                    <a:pt x="53" y="20"/>
                  </a:cubicBezTo>
                  <a:moveTo>
                    <a:pt x="55" y="19"/>
                  </a:moveTo>
                  <a:cubicBezTo>
                    <a:pt x="55" y="19"/>
                    <a:pt x="55" y="19"/>
                    <a:pt x="55" y="18"/>
                  </a:cubicBezTo>
                  <a:cubicBezTo>
                    <a:pt x="54" y="18"/>
                    <a:pt x="55" y="19"/>
                    <a:pt x="55" y="19"/>
                  </a:cubicBezTo>
                  <a:moveTo>
                    <a:pt x="54" y="19"/>
                  </a:moveTo>
                  <a:cubicBezTo>
                    <a:pt x="54" y="19"/>
                    <a:pt x="54" y="19"/>
                    <a:pt x="54" y="19"/>
                  </a:cubicBezTo>
                  <a:cubicBezTo>
                    <a:pt x="54" y="19"/>
                    <a:pt x="54" y="20"/>
                    <a:pt x="54" y="20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moveTo>
                    <a:pt x="53" y="18"/>
                  </a:move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8"/>
                    <a:pt x="53" y="18"/>
                  </a:cubicBezTo>
                  <a:moveTo>
                    <a:pt x="52" y="18"/>
                  </a:moveTo>
                  <a:cubicBezTo>
                    <a:pt x="52" y="17"/>
                    <a:pt x="53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6"/>
                    <a:pt x="51" y="17"/>
                  </a:cubicBezTo>
                  <a:cubicBezTo>
                    <a:pt x="52" y="17"/>
                    <a:pt x="51" y="17"/>
                    <a:pt x="52" y="17"/>
                  </a:cubicBezTo>
                  <a:cubicBezTo>
                    <a:pt x="52" y="18"/>
                    <a:pt x="52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9"/>
                    <a:pt x="53" y="18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7"/>
                    <a:pt x="53" y="18"/>
                    <a:pt x="52" y="18"/>
                  </a:cubicBezTo>
                  <a:moveTo>
                    <a:pt x="52" y="16"/>
                  </a:moveTo>
                  <a:cubicBezTo>
                    <a:pt x="52" y="16"/>
                    <a:pt x="52" y="16"/>
                    <a:pt x="53" y="17"/>
                  </a:cubicBezTo>
                  <a:cubicBezTo>
                    <a:pt x="53" y="17"/>
                    <a:pt x="52" y="16"/>
                    <a:pt x="53" y="16"/>
                  </a:cubicBezTo>
                  <a:cubicBezTo>
                    <a:pt x="53" y="16"/>
                    <a:pt x="53" y="17"/>
                    <a:pt x="53" y="17"/>
                  </a:cubicBezTo>
                  <a:cubicBezTo>
                    <a:pt x="53" y="17"/>
                    <a:pt x="53" y="17"/>
                    <a:pt x="54" y="17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2" y="16"/>
                    <a:pt x="52" y="16"/>
                  </a:cubicBezTo>
                  <a:moveTo>
                    <a:pt x="52" y="16"/>
                  </a:moveTo>
                  <a:cubicBezTo>
                    <a:pt x="52" y="16"/>
                    <a:pt x="52" y="15"/>
                    <a:pt x="52" y="15"/>
                  </a:cubicBezTo>
                  <a:cubicBezTo>
                    <a:pt x="52" y="15"/>
                    <a:pt x="52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6"/>
                    <a:pt x="51" y="16"/>
                  </a:cubicBezTo>
                  <a:cubicBezTo>
                    <a:pt x="52" y="16"/>
                    <a:pt x="52" y="17"/>
                    <a:pt x="52" y="16"/>
                  </a:cubicBezTo>
                  <a:close/>
                  <a:moveTo>
                    <a:pt x="53" y="15"/>
                  </a:moveTo>
                  <a:cubicBezTo>
                    <a:pt x="53" y="15"/>
                    <a:pt x="52" y="14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moveTo>
                    <a:pt x="53" y="14"/>
                  </a:moveTo>
                  <a:cubicBezTo>
                    <a:pt x="53" y="15"/>
                    <a:pt x="53" y="14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1" y="14"/>
                  </a:moveTo>
                  <a:cubicBezTo>
                    <a:pt x="51" y="14"/>
                    <a:pt x="51" y="15"/>
                    <a:pt x="51" y="15"/>
                  </a:cubicBezTo>
                  <a:cubicBezTo>
                    <a:pt x="51" y="14"/>
                    <a:pt x="52" y="14"/>
                    <a:pt x="51" y="14"/>
                  </a:cubicBezTo>
                  <a:moveTo>
                    <a:pt x="52" y="13"/>
                  </a:moveTo>
                  <a:cubicBezTo>
                    <a:pt x="52" y="13"/>
                    <a:pt x="52" y="14"/>
                    <a:pt x="52" y="14"/>
                  </a:cubicBezTo>
                  <a:cubicBezTo>
                    <a:pt x="52" y="14"/>
                    <a:pt x="52" y="13"/>
                    <a:pt x="52" y="13"/>
                  </a:cubicBezTo>
                  <a:moveTo>
                    <a:pt x="51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3"/>
                    <a:pt x="51" y="12"/>
                    <a:pt x="51" y="12"/>
                  </a:cubicBezTo>
                  <a:moveTo>
                    <a:pt x="49" y="12"/>
                  </a:moveTo>
                  <a:cubicBezTo>
                    <a:pt x="50" y="13"/>
                    <a:pt x="49" y="13"/>
                    <a:pt x="50" y="13"/>
                  </a:cubicBezTo>
                  <a:cubicBezTo>
                    <a:pt x="50" y="13"/>
                    <a:pt x="50" y="12"/>
                    <a:pt x="49" y="12"/>
                  </a:cubicBezTo>
                  <a:moveTo>
                    <a:pt x="49" y="13"/>
                  </a:moveTo>
                  <a:cubicBezTo>
                    <a:pt x="49" y="13"/>
                    <a:pt x="49" y="14"/>
                    <a:pt x="49" y="14"/>
                  </a:cubicBezTo>
                  <a:cubicBezTo>
                    <a:pt x="50" y="14"/>
                    <a:pt x="49" y="14"/>
                    <a:pt x="49" y="14"/>
                  </a:cubicBezTo>
                  <a:cubicBezTo>
                    <a:pt x="50" y="14"/>
                    <a:pt x="50" y="13"/>
                    <a:pt x="50" y="13"/>
                  </a:cubicBezTo>
                  <a:cubicBezTo>
                    <a:pt x="49" y="13"/>
                    <a:pt x="49" y="14"/>
                    <a:pt x="49" y="14"/>
                  </a:cubicBezTo>
                  <a:cubicBezTo>
                    <a:pt x="49" y="13"/>
                    <a:pt x="49" y="13"/>
                    <a:pt x="49" y="13"/>
                  </a:cubicBezTo>
                  <a:moveTo>
                    <a:pt x="46" y="10"/>
                  </a:moveTo>
                  <a:cubicBezTo>
                    <a:pt x="45" y="10"/>
                    <a:pt x="45" y="9"/>
                    <a:pt x="45" y="9"/>
                  </a:cubicBezTo>
                  <a:cubicBezTo>
                    <a:pt x="45" y="9"/>
                    <a:pt x="45" y="10"/>
                    <a:pt x="46" y="10"/>
                  </a:cubicBezTo>
                  <a:moveTo>
                    <a:pt x="50" y="11"/>
                  </a:moveTo>
                  <a:cubicBezTo>
                    <a:pt x="50" y="11"/>
                    <a:pt x="50" y="11"/>
                    <a:pt x="50" y="11"/>
                  </a:cubicBezTo>
                  <a:cubicBezTo>
                    <a:pt x="50" y="12"/>
                    <a:pt x="50" y="11"/>
                    <a:pt x="51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moveTo>
                    <a:pt x="48" y="12"/>
                  </a:move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9" y="13"/>
                    <a:pt x="49" y="13"/>
                  </a:cubicBezTo>
                  <a:lnTo>
                    <a:pt x="48" y="12"/>
                  </a:lnTo>
                  <a:close/>
                  <a:moveTo>
                    <a:pt x="49" y="10"/>
                  </a:moveTo>
                  <a:cubicBezTo>
                    <a:pt x="49" y="10"/>
                    <a:pt x="49" y="10"/>
                    <a:pt x="50" y="11"/>
                  </a:cubicBezTo>
                  <a:cubicBezTo>
                    <a:pt x="49" y="11"/>
                    <a:pt x="49" y="10"/>
                    <a:pt x="49" y="10"/>
                  </a:cubicBezTo>
                  <a:cubicBezTo>
                    <a:pt x="49" y="11"/>
                    <a:pt x="50" y="11"/>
                    <a:pt x="50" y="11"/>
                  </a:cubicBezTo>
                  <a:cubicBezTo>
                    <a:pt x="50" y="10"/>
                    <a:pt x="49" y="10"/>
                    <a:pt x="49" y="9"/>
                  </a:cubicBezTo>
                  <a:cubicBezTo>
                    <a:pt x="49" y="10"/>
                    <a:pt x="49" y="10"/>
                    <a:pt x="49" y="10"/>
                  </a:cubicBezTo>
                  <a:moveTo>
                    <a:pt x="48" y="11"/>
                  </a:moveTo>
                  <a:cubicBezTo>
                    <a:pt x="47" y="10"/>
                    <a:pt x="48" y="12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moveTo>
                    <a:pt x="47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1"/>
                    <a:pt x="47" y="11"/>
                  </a:cubicBezTo>
                  <a:cubicBezTo>
                    <a:pt x="47" y="11"/>
                    <a:pt x="46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1"/>
                    <a:pt x="47" y="12"/>
                    <a:pt x="48" y="12"/>
                  </a:cubicBezTo>
                  <a:cubicBezTo>
                    <a:pt x="48" y="11"/>
                    <a:pt x="47" y="11"/>
                    <a:pt x="47" y="11"/>
                  </a:cubicBezTo>
                  <a:cubicBezTo>
                    <a:pt x="47" y="10"/>
                    <a:pt x="48" y="11"/>
                    <a:pt x="48" y="11"/>
                  </a:cubicBezTo>
                  <a:cubicBezTo>
                    <a:pt x="47" y="10"/>
                    <a:pt x="47" y="10"/>
                    <a:pt x="47" y="10"/>
                  </a:cubicBezTo>
                  <a:moveTo>
                    <a:pt x="46" y="8"/>
                  </a:moveTo>
                  <a:cubicBezTo>
                    <a:pt x="46" y="8"/>
                    <a:pt x="46" y="8"/>
                    <a:pt x="46" y="8"/>
                  </a:cubicBezTo>
                  <a:cubicBezTo>
                    <a:pt x="47" y="8"/>
                    <a:pt x="46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8" y="9"/>
                    <a:pt x="47" y="9"/>
                    <a:pt x="48" y="10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8" y="8"/>
                    <a:pt x="47" y="8"/>
                    <a:pt x="47" y="8"/>
                  </a:cubicBezTo>
                  <a:cubicBezTo>
                    <a:pt x="47" y="8"/>
                    <a:pt x="47" y="8"/>
                    <a:pt x="47" y="7"/>
                  </a:cubicBezTo>
                  <a:cubicBezTo>
                    <a:pt x="47" y="7"/>
                    <a:pt x="46" y="7"/>
                    <a:pt x="46" y="8"/>
                  </a:cubicBezTo>
                  <a:moveTo>
                    <a:pt x="46" y="8"/>
                  </a:move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7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6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5" y="8"/>
                    <a:pt x="46" y="8"/>
                    <a:pt x="46" y="8"/>
                  </a:cubicBezTo>
                  <a:moveTo>
                    <a:pt x="44" y="8"/>
                  </a:moveTo>
                  <a:cubicBezTo>
                    <a:pt x="44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9"/>
                    <a:pt x="44" y="8"/>
                    <a:pt x="45" y="9"/>
                  </a:cubicBezTo>
                  <a:cubicBezTo>
                    <a:pt x="45" y="9"/>
                    <a:pt x="45" y="9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9"/>
                    <a:pt x="44" y="8"/>
                    <a:pt x="44" y="8"/>
                  </a:cubicBezTo>
                  <a:moveTo>
                    <a:pt x="44" y="7"/>
                  </a:moveTo>
                  <a:cubicBezTo>
                    <a:pt x="44" y="7"/>
                    <a:pt x="44" y="7"/>
                    <a:pt x="45" y="7"/>
                  </a:cubicBezTo>
                  <a:cubicBezTo>
                    <a:pt x="45" y="7"/>
                    <a:pt x="44" y="7"/>
                    <a:pt x="44" y="7"/>
                  </a:cubicBezTo>
                  <a:moveTo>
                    <a:pt x="43" y="7"/>
                  </a:move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6"/>
                    <a:pt x="43" y="6"/>
                  </a:cubicBezTo>
                  <a:cubicBezTo>
                    <a:pt x="43" y="6"/>
                    <a:pt x="42" y="6"/>
                    <a:pt x="42" y="6"/>
                  </a:cubicBezTo>
                  <a:cubicBezTo>
                    <a:pt x="42" y="6"/>
                    <a:pt x="43" y="6"/>
                    <a:pt x="43" y="7"/>
                  </a:cubicBezTo>
                  <a:cubicBezTo>
                    <a:pt x="42" y="6"/>
                    <a:pt x="42" y="7"/>
                    <a:pt x="42" y="7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7"/>
                    <a:pt x="42" y="7"/>
                    <a:pt x="43" y="7"/>
                  </a:cubicBezTo>
                  <a:cubicBezTo>
                    <a:pt x="43" y="7"/>
                    <a:pt x="42" y="7"/>
                    <a:pt x="42" y="7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2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4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moveTo>
                    <a:pt x="42" y="5"/>
                  </a:moveTo>
                  <a:cubicBezTo>
                    <a:pt x="42" y="6"/>
                    <a:pt x="42" y="5"/>
                    <a:pt x="42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4" y="6"/>
                  </a:cubicBezTo>
                  <a:cubicBezTo>
                    <a:pt x="43" y="6"/>
                    <a:pt x="43" y="5"/>
                    <a:pt x="42" y="5"/>
                  </a:cubicBezTo>
                  <a:close/>
                  <a:moveTo>
                    <a:pt x="38" y="4"/>
                  </a:moveTo>
                  <a:cubicBezTo>
                    <a:pt x="38" y="4"/>
                    <a:pt x="38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moveTo>
                    <a:pt x="37" y="5"/>
                  </a:moveTo>
                  <a:cubicBezTo>
                    <a:pt x="37" y="5"/>
                    <a:pt x="38" y="5"/>
                    <a:pt x="38" y="5"/>
                  </a:cubicBezTo>
                  <a:cubicBezTo>
                    <a:pt x="38" y="4"/>
                    <a:pt x="37" y="4"/>
                    <a:pt x="37" y="5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4" y="4"/>
                    <a:pt x="34" y="5"/>
                  </a:cubicBezTo>
                  <a:moveTo>
                    <a:pt x="34" y="4"/>
                  </a:moveTo>
                  <a:cubicBezTo>
                    <a:pt x="34" y="4"/>
                    <a:pt x="35" y="4"/>
                    <a:pt x="35" y="4"/>
                  </a:cubicBezTo>
                  <a:cubicBezTo>
                    <a:pt x="35" y="4"/>
                    <a:pt x="34" y="4"/>
                    <a:pt x="34" y="4"/>
                  </a:cubicBezTo>
                  <a:moveTo>
                    <a:pt x="32" y="3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3"/>
                  </a:cubicBezTo>
                  <a:moveTo>
                    <a:pt x="31" y="3"/>
                  </a:moveTo>
                  <a:cubicBezTo>
                    <a:pt x="31" y="3"/>
                    <a:pt x="32" y="3"/>
                    <a:pt x="31" y="3"/>
                  </a:cubicBezTo>
                  <a:cubicBezTo>
                    <a:pt x="31" y="2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moveTo>
                    <a:pt x="29" y="3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1" y="2"/>
                  </a:cubicBezTo>
                  <a:cubicBezTo>
                    <a:pt x="30" y="3"/>
                    <a:pt x="29" y="3"/>
                    <a:pt x="29" y="3"/>
                  </a:cubicBezTo>
                  <a:moveTo>
                    <a:pt x="28" y="4"/>
                  </a:moveTo>
                  <a:cubicBezTo>
                    <a:pt x="28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moveTo>
                    <a:pt x="35" y="1"/>
                  </a:moveTo>
                  <a:cubicBezTo>
                    <a:pt x="36" y="1"/>
                    <a:pt x="36" y="2"/>
                    <a:pt x="36" y="2"/>
                  </a:cubicBezTo>
                  <a:cubicBezTo>
                    <a:pt x="36" y="1"/>
                    <a:pt x="36" y="1"/>
                    <a:pt x="35" y="1"/>
                  </a:cubicBezTo>
                  <a:moveTo>
                    <a:pt x="34" y="1"/>
                  </a:moveTo>
                  <a:cubicBezTo>
                    <a:pt x="34" y="1"/>
                    <a:pt x="34" y="2"/>
                    <a:pt x="35" y="1"/>
                  </a:cubicBezTo>
                  <a:cubicBezTo>
                    <a:pt x="34" y="1"/>
                    <a:pt x="34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moveTo>
                    <a:pt x="32" y="0"/>
                  </a:moveTo>
                  <a:cubicBezTo>
                    <a:pt x="32" y="0"/>
                    <a:pt x="32" y="1"/>
                    <a:pt x="32" y="1"/>
                  </a:cubicBezTo>
                  <a:cubicBezTo>
                    <a:pt x="32" y="0"/>
                    <a:pt x="32" y="0"/>
                    <a:pt x="32" y="0"/>
                  </a:cubicBezTo>
                  <a:moveTo>
                    <a:pt x="31" y="1"/>
                  </a:moveTo>
                  <a:cubicBezTo>
                    <a:pt x="32" y="1"/>
                    <a:pt x="31" y="1"/>
                    <a:pt x="32" y="1"/>
                  </a:cubicBezTo>
                  <a:cubicBezTo>
                    <a:pt x="32" y="1"/>
                    <a:pt x="32" y="1"/>
                    <a:pt x="31" y="1"/>
                  </a:cubicBezTo>
                  <a:moveTo>
                    <a:pt x="28" y="2"/>
                  </a:moveTo>
                  <a:cubicBezTo>
                    <a:pt x="27" y="2"/>
                    <a:pt x="27" y="2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moveTo>
                    <a:pt x="26" y="1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7" y="1"/>
                    <a:pt x="26" y="1"/>
                    <a:pt x="27" y="1"/>
                  </a:cubicBezTo>
                  <a:cubicBezTo>
                    <a:pt x="27" y="1"/>
                    <a:pt x="28" y="1"/>
                    <a:pt x="29" y="1"/>
                  </a:cubicBezTo>
                  <a:cubicBezTo>
                    <a:pt x="29" y="1"/>
                    <a:pt x="29" y="1"/>
                    <a:pt x="30" y="1"/>
                  </a:cubicBezTo>
                  <a:cubicBezTo>
                    <a:pt x="29" y="1"/>
                    <a:pt x="28" y="2"/>
                    <a:pt x="29" y="2"/>
                  </a:cubicBezTo>
                  <a:cubicBezTo>
                    <a:pt x="29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0"/>
                    <a:pt x="29" y="0"/>
                  </a:cubicBezTo>
                  <a:cubicBezTo>
                    <a:pt x="29" y="0"/>
                    <a:pt x="28" y="0"/>
                    <a:pt x="28" y="1"/>
                  </a:cubicBezTo>
                  <a:cubicBezTo>
                    <a:pt x="29" y="0"/>
                    <a:pt x="29" y="1"/>
                    <a:pt x="30" y="1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8" y="1"/>
                    <a:pt x="27" y="1"/>
                    <a:pt x="27" y="1"/>
                  </a:cubicBezTo>
                  <a:cubicBezTo>
                    <a:pt x="27" y="1"/>
                    <a:pt x="28" y="1"/>
                    <a:pt x="28" y="0"/>
                  </a:cubicBezTo>
                  <a:cubicBezTo>
                    <a:pt x="27" y="1"/>
                    <a:pt x="27" y="1"/>
                    <a:pt x="26" y="1"/>
                  </a:cubicBezTo>
                  <a:moveTo>
                    <a:pt x="24" y="4"/>
                  </a:moveTo>
                  <a:cubicBezTo>
                    <a:pt x="24" y="4"/>
                    <a:pt x="25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5" y="4"/>
                    <a:pt x="24" y="4"/>
                  </a:cubicBezTo>
                  <a:moveTo>
                    <a:pt x="21" y="6"/>
                  </a:moveTo>
                  <a:cubicBezTo>
                    <a:pt x="22" y="6"/>
                    <a:pt x="22" y="6"/>
                    <a:pt x="22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5"/>
                    <a:pt x="22" y="5"/>
                  </a:cubicBezTo>
                  <a:cubicBezTo>
                    <a:pt x="23" y="6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4" y="5"/>
                    <a:pt x="25" y="5"/>
                    <a:pt x="25" y="4"/>
                  </a:cubicBezTo>
                  <a:cubicBezTo>
                    <a:pt x="24" y="5"/>
                    <a:pt x="24" y="5"/>
                    <a:pt x="24" y="4"/>
                  </a:cubicBezTo>
                  <a:cubicBezTo>
                    <a:pt x="23" y="4"/>
                    <a:pt x="23" y="5"/>
                    <a:pt x="23" y="5"/>
                  </a:cubicBezTo>
                  <a:cubicBezTo>
                    <a:pt x="22" y="5"/>
                    <a:pt x="21" y="5"/>
                    <a:pt x="21" y="6"/>
                  </a:cubicBezTo>
                  <a:moveTo>
                    <a:pt x="17" y="6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lnTo>
                    <a:pt x="17" y="6"/>
                  </a:lnTo>
                  <a:close/>
                  <a:moveTo>
                    <a:pt x="18" y="8"/>
                  </a:move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moveTo>
                    <a:pt x="18" y="8"/>
                  </a:moveTo>
                  <a:cubicBezTo>
                    <a:pt x="19" y="8"/>
                    <a:pt x="18" y="9"/>
                    <a:pt x="19" y="9"/>
                  </a:cubicBezTo>
                  <a:cubicBezTo>
                    <a:pt x="19" y="8"/>
                    <a:pt x="19" y="8"/>
                    <a:pt x="20" y="8"/>
                  </a:cubicBezTo>
                  <a:cubicBezTo>
                    <a:pt x="20" y="7"/>
                    <a:pt x="19" y="8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8"/>
                    <a:pt x="18" y="8"/>
                    <a:pt x="18" y="8"/>
                  </a:cubicBezTo>
                  <a:moveTo>
                    <a:pt x="18" y="9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9"/>
                    <a:pt x="18" y="9"/>
                    <a:pt x="18" y="9"/>
                  </a:cubicBezTo>
                  <a:moveTo>
                    <a:pt x="0" y="63"/>
                  </a:moveTo>
                  <a:cubicBezTo>
                    <a:pt x="0" y="63"/>
                    <a:pt x="0" y="64"/>
                    <a:pt x="0" y="64"/>
                  </a:cubicBezTo>
                  <a:cubicBezTo>
                    <a:pt x="0" y="63"/>
                    <a:pt x="1" y="64"/>
                    <a:pt x="1" y="63"/>
                  </a:cubicBezTo>
                  <a:cubicBezTo>
                    <a:pt x="1" y="63"/>
                    <a:pt x="1" y="63"/>
                    <a:pt x="0" y="63"/>
                  </a:cubicBezTo>
                  <a:moveTo>
                    <a:pt x="3" y="57"/>
                  </a:moveTo>
                  <a:cubicBezTo>
                    <a:pt x="3" y="57"/>
                    <a:pt x="3" y="58"/>
                    <a:pt x="3" y="58"/>
                  </a:cubicBezTo>
                  <a:cubicBezTo>
                    <a:pt x="3" y="58"/>
                    <a:pt x="3" y="57"/>
                    <a:pt x="3" y="57"/>
                  </a:cubicBezTo>
                  <a:moveTo>
                    <a:pt x="0" y="51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moveTo>
                    <a:pt x="0" y="49"/>
                  </a:moveTo>
                  <a:cubicBezTo>
                    <a:pt x="0" y="49"/>
                    <a:pt x="0" y="49"/>
                    <a:pt x="0" y="50"/>
                  </a:cubicBezTo>
                  <a:cubicBezTo>
                    <a:pt x="0" y="50"/>
                    <a:pt x="0" y="49"/>
                    <a:pt x="0" y="49"/>
                  </a:cubicBezTo>
                  <a:moveTo>
                    <a:pt x="1" y="36"/>
                  </a:move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1" y="35"/>
                    <a:pt x="1" y="36"/>
                  </a:cubicBezTo>
                  <a:moveTo>
                    <a:pt x="5" y="30"/>
                  </a:moveTo>
                  <a:cubicBezTo>
                    <a:pt x="5" y="31"/>
                    <a:pt x="4" y="30"/>
                    <a:pt x="4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0"/>
                    <a:pt x="5" y="30"/>
                  </a:cubicBezTo>
                  <a:moveTo>
                    <a:pt x="3" y="27"/>
                  </a:move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4" y="28"/>
                  </a:cubicBezTo>
                  <a:cubicBezTo>
                    <a:pt x="4" y="27"/>
                    <a:pt x="3" y="28"/>
                    <a:pt x="3" y="27"/>
                  </a:cubicBezTo>
                  <a:moveTo>
                    <a:pt x="6" y="20"/>
                  </a:moveTo>
                  <a:cubicBezTo>
                    <a:pt x="6" y="20"/>
                    <a:pt x="6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10" y="18"/>
                    <a:pt x="9" y="18"/>
                  </a:cubicBezTo>
                  <a:moveTo>
                    <a:pt x="9" y="16"/>
                  </a:moveTo>
                  <a:cubicBezTo>
                    <a:pt x="8" y="16"/>
                    <a:pt x="8" y="17"/>
                    <a:pt x="8" y="17"/>
                  </a:cubicBezTo>
                  <a:cubicBezTo>
                    <a:pt x="8" y="17"/>
                    <a:pt x="9" y="16"/>
                    <a:pt x="9" y="16"/>
                  </a:cubicBezTo>
                  <a:moveTo>
                    <a:pt x="10" y="14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1" y="14"/>
                    <a:pt x="10" y="14"/>
                  </a:cubicBezTo>
                  <a:moveTo>
                    <a:pt x="13" y="13"/>
                  </a:moveTo>
                  <a:cubicBezTo>
                    <a:pt x="13" y="12"/>
                    <a:pt x="12" y="13"/>
                    <a:pt x="12" y="13"/>
                  </a:cubicBezTo>
                  <a:cubicBezTo>
                    <a:pt x="12" y="14"/>
                    <a:pt x="13" y="13"/>
                    <a:pt x="13" y="13"/>
                  </a:cubicBezTo>
                  <a:moveTo>
                    <a:pt x="13" y="9"/>
                  </a:moveTo>
                  <a:cubicBezTo>
                    <a:pt x="13" y="9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9"/>
                  </a:cubicBezTo>
                  <a:moveTo>
                    <a:pt x="17" y="10"/>
                  </a:moveTo>
                  <a:cubicBezTo>
                    <a:pt x="16" y="10"/>
                    <a:pt x="16" y="10"/>
                    <a:pt x="16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moveTo>
                    <a:pt x="15" y="12"/>
                  </a:moveTo>
                  <a:cubicBezTo>
                    <a:pt x="15" y="13"/>
                    <a:pt x="15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6" y="11"/>
                    <a:pt x="15" y="12"/>
                    <a:pt x="15" y="12"/>
                  </a:cubicBezTo>
                  <a:moveTo>
                    <a:pt x="11" y="18"/>
                  </a:move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2" y="17"/>
                  </a:cubicBezTo>
                  <a:cubicBezTo>
                    <a:pt x="11" y="17"/>
                    <a:pt x="11" y="18"/>
                    <a:pt x="11" y="18"/>
                  </a:cubicBezTo>
                  <a:moveTo>
                    <a:pt x="10" y="20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lose/>
                  <a:moveTo>
                    <a:pt x="10" y="21"/>
                  </a:moveTo>
                  <a:cubicBezTo>
                    <a:pt x="10" y="21"/>
                    <a:pt x="10" y="21"/>
                    <a:pt x="11" y="21"/>
                  </a:cubicBezTo>
                  <a:cubicBezTo>
                    <a:pt x="10" y="20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  <a:moveTo>
                    <a:pt x="7" y="30"/>
                  </a:move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lnTo>
                    <a:pt x="7" y="30"/>
                  </a:lnTo>
                  <a:close/>
                  <a:moveTo>
                    <a:pt x="5" y="79"/>
                  </a:moveTo>
                  <a:cubicBezTo>
                    <a:pt x="5" y="79"/>
                    <a:pt x="4" y="78"/>
                    <a:pt x="4" y="78"/>
                  </a:cubicBezTo>
                  <a:cubicBezTo>
                    <a:pt x="4" y="78"/>
                    <a:pt x="4" y="78"/>
                    <a:pt x="4" y="79"/>
                  </a:cubicBezTo>
                  <a:cubicBezTo>
                    <a:pt x="4" y="79"/>
                    <a:pt x="5" y="79"/>
                    <a:pt x="5" y="79"/>
                  </a:cubicBezTo>
                  <a:moveTo>
                    <a:pt x="8" y="82"/>
                  </a:moveTo>
                  <a:cubicBezTo>
                    <a:pt x="8" y="81"/>
                    <a:pt x="8" y="81"/>
                    <a:pt x="8" y="8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7" y="81"/>
                    <a:pt x="8" y="82"/>
                    <a:pt x="8" y="82"/>
                  </a:cubicBezTo>
                  <a:moveTo>
                    <a:pt x="43" y="50"/>
                  </a:moveTo>
                  <a:cubicBezTo>
                    <a:pt x="43" y="50"/>
                    <a:pt x="43" y="50"/>
                    <a:pt x="42" y="50"/>
                  </a:cubicBezTo>
                  <a:cubicBezTo>
                    <a:pt x="42" y="50"/>
                    <a:pt x="43" y="50"/>
                    <a:pt x="43" y="50"/>
                  </a:cubicBezTo>
                  <a:moveTo>
                    <a:pt x="44" y="51"/>
                  </a:moveTo>
                  <a:cubicBezTo>
                    <a:pt x="44" y="51"/>
                    <a:pt x="44" y="51"/>
                    <a:pt x="44" y="51"/>
                  </a:cubicBezTo>
                  <a:cubicBezTo>
                    <a:pt x="44" y="51"/>
                    <a:pt x="44" y="51"/>
                    <a:pt x="43" y="51"/>
                  </a:cubicBezTo>
                  <a:cubicBezTo>
                    <a:pt x="43" y="51"/>
                    <a:pt x="44" y="51"/>
                    <a:pt x="44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4" y="51"/>
                    <a:pt x="44" y="52"/>
                    <a:pt x="44" y="51"/>
                  </a:cubicBezTo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moveTo>
                    <a:pt x="60" y="81"/>
                  </a:moveTo>
                  <a:cubicBezTo>
                    <a:pt x="61" y="81"/>
                    <a:pt x="61" y="80"/>
                    <a:pt x="60" y="81"/>
                  </a:cubicBezTo>
                  <a:close/>
                  <a:moveTo>
                    <a:pt x="56" y="82"/>
                  </a:moveTo>
                  <a:cubicBezTo>
                    <a:pt x="56" y="82"/>
                    <a:pt x="57" y="82"/>
                    <a:pt x="57" y="82"/>
                  </a:cubicBezTo>
                  <a:cubicBezTo>
                    <a:pt x="57" y="82"/>
                    <a:pt x="57" y="82"/>
                    <a:pt x="56" y="82"/>
                  </a:cubicBezTo>
                  <a:moveTo>
                    <a:pt x="58" y="74"/>
                  </a:move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moveTo>
                    <a:pt x="57" y="75"/>
                  </a:move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moveTo>
                    <a:pt x="50" y="79"/>
                  </a:moveTo>
                  <a:cubicBezTo>
                    <a:pt x="50" y="79"/>
                    <a:pt x="50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80"/>
                    <a:pt x="51" y="79"/>
                  </a:cubicBezTo>
                  <a:cubicBezTo>
                    <a:pt x="50" y="80"/>
                    <a:pt x="50" y="79"/>
                    <a:pt x="50" y="79"/>
                  </a:cubicBezTo>
                  <a:moveTo>
                    <a:pt x="56" y="75"/>
                  </a:moveTo>
                  <a:cubicBezTo>
                    <a:pt x="56" y="75"/>
                    <a:pt x="57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moveTo>
                    <a:pt x="57" y="75"/>
                  </a:move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4" y="76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7" y="75"/>
                    <a:pt x="57" y="75"/>
                  </a:cubicBezTo>
                  <a:moveTo>
                    <a:pt x="48" y="68"/>
                  </a:moveTo>
                  <a:cubicBezTo>
                    <a:pt x="48" y="68"/>
                    <a:pt x="49" y="68"/>
                    <a:pt x="48" y="68"/>
                  </a:cubicBezTo>
                  <a:cubicBezTo>
                    <a:pt x="48" y="68"/>
                    <a:pt x="48" y="68"/>
                    <a:pt x="48" y="68"/>
                  </a:cubicBezTo>
                  <a:moveTo>
                    <a:pt x="50" y="58"/>
                  </a:moveTo>
                  <a:cubicBezTo>
                    <a:pt x="50" y="58"/>
                    <a:pt x="50" y="58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moveTo>
                    <a:pt x="41" y="48"/>
                  </a:moveTo>
                  <a:cubicBezTo>
                    <a:pt x="41" y="48"/>
                    <a:pt x="42" y="48"/>
                    <a:pt x="42" y="48"/>
                  </a:cubicBezTo>
                  <a:cubicBezTo>
                    <a:pt x="42" y="48"/>
                    <a:pt x="41" y="48"/>
                    <a:pt x="41" y="48"/>
                  </a:cubicBezTo>
                  <a:moveTo>
                    <a:pt x="39" y="47"/>
                  </a:move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7"/>
                    <a:pt x="39" y="47"/>
                  </a:cubicBezTo>
                  <a:moveTo>
                    <a:pt x="38" y="49"/>
                  </a:moveTo>
                  <a:cubicBezTo>
                    <a:pt x="38" y="48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moveTo>
                    <a:pt x="33" y="48"/>
                  </a:moveTo>
                  <a:cubicBezTo>
                    <a:pt x="34" y="47"/>
                    <a:pt x="34" y="48"/>
                    <a:pt x="34" y="48"/>
                  </a:cubicBezTo>
                  <a:cubicBezTo>
                    <a:pt x="34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6" y="48"/>
                    <a:pt x="37" y="48"/>
                    <a:pt x="38" y="48"/>
                  </a:cubicBezTo>
                  <a:cubicBezTo>
                    <a:pt x="38" y="48"/>
                    <a:pt x="39" y="48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8"/>
                    <a:pt x="37" y="47"/>
                    <a:pt x="37" y="47"/>
                  </a:cubicBezTo>
                  <a:cubicBezTo>
                    <a:pt x="37" y="47"/>
                    <a:pt x="36" y="47"/>
                    <a:pt x="36" y="47"/>
                  </a:cubicBezTo>
                  <a:cubicBezTo>
                    <a:pt x="36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3" y="47"/>
                    <a:pt x="33" y="48"/>
                  </a:cubicBezTo>
                  <a:moveTo>
                    <a:pt x="18" y="50"/>
                  </a:moveTo>
                  <a:cubicBezTo>
                    <a:pt x="18" y="50"/>
                    <a:pt x="19" y="50"/>
                    <a:pt x="19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49"/>
                    <a:pt x="21" y="49"/>
                  </a:cubicBezTo>
                  <a:cubicBezTo>
                    <a:pt x="20" y="49"/>
                    <a:pt x="20" y="50"/>
                    <a:pt x="19" y="50"/>
                  </a:cubicBezTo>
                  <a:cubicBezTo>
                    <a:pt x="19" y="50"/>
                    <a:pt x="18" y="50"/>
                    <a:pt x="18" y="50"/>
                  </a:cubicBezTo>
                  <a:moveTo>
                    <a:pt x="21" y="67"/>
                  </a:moveTo>
                  <a:cubicBezTo>
                    <a:pt x="21" y="67"/>
                    <a:pt x="21" y="66"/>
                    <a:pt x="21" y="66"/>
                  </a:cubicBezTo>
                  <a:cubicBezTo>
                    <a:pt x="21" y="66"/>
                    <a:pt x="21" y="67"/>
                    <a:pt x="21" y="67"/>
                  </a:cubicBezTo>
                  <a:moveTo>
                    <a:pt x="20" y="65"/>
                  </a:moveTo>
                  <a:cubicBezTo>
                    <a:pt x="20" y="65"/>
                    <a:pt x="21" y="65"/>
                    <a:pt x="21" y="65"/>
                  </a:cubicBezTo>
                  <a:cubicBezTo>
                    <a:pt x="21" y="65"/>
                    <a:pt x="21" y="64"/>
                    <a:pt x="20" y="65"/>
                  </a:cubicBezTo>
                  <a:moveTo>
                    <a:pt x="20" y="65"/>
                  </a:moveTo>
                  <a:cubicBezTo>
                    <a:pt x="20" y="65"/>
                    <a:pt x="20" y="65"/>
                    <a:pt x="20" y="65"/>
                  </a:cubicBezTo>
                  <a:cubicBezTo>
                    <a:pt x="20" y="64"/>
                    <a:pt x="19" y="65"/>
                    <a:pt x="20" y="65"/>
                  </a:cubicBezTo>
                  <a:moveTo>
                    <a:pt x="18" y="50"/>
                  </a:moveTo>
                  <a:cubicBezTo>
                    <a:pt x="18" y="50"/>
                    <a:pt x="18" y="50"/>
                    <a:pt x="17" y="50"/>
                  </a:cubicBezTo>
                  <a:cubicBezTo>
                    <a:pt x="17" y="50"/>
                    <a:pt x="18" y="50"/>
                    <a:pt x="17" y="50"/>
                  </a:cubicBezTo>
                  <a:cubicBezTo>
                    <a:pt x="17" y="50"/>
                    <a:pt x="17" y="51"/>
                    <a:pt x="18" y="50"/>
                  </a:cubicBezTo>
                  <a:moveTo>
                    <a:pt x="12" y="56"/>
                  </a:moveTo>
                  <a:cubicBezTo>
                    <a:pt x="12" y="56"/>
                    <a:pt x="12" y="55"/>
                    <a:pt x="12" y="55"/>
                  </a:cubicBezTo>
                  <a:cubicBezTo>
                    <a:pt x="12" y="55"/>
                    <a:pt x="12" y="56"/>
                    <a:pt x="12" y="56"/>
                  </a:cubicBezTo>
                  <a:moveTo>
                    <a:pt x="12" y="60"/>
                  </a:moveTo>
                  <a:cubicBezTo>
                    <a:pt x="12" y="60"/>
                    <a:pt x="13" y="60"/>
                    <a:pt x="13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60"/>
                    <a:pt x="12" y="60"/>
                    <a:pt x="12" y="60"/>
                  </a:cubicBezTo>
                  <a:moveTo>
                    <a:pt x="13" y="68"/>
                  </a:moveTo>
                  <a:cubicBezTo>
                    <a:pt x="13" y="68"/>
                    <a:pt x="13" y="67"/>
                    <a:pt x="13" y="67"/>
                  </a:cubicBezTo>
                  <a:cubicBezTo>
                    <a:pt x="13" y="67"/>
                    <a:pt x="13" y="68"/>
                    <a:pt x="13" y="68"/>
                  </a:cubicBezTo>
                  <a:moveTo>
                    <a:pt x="19" y="67"/>
                  </a:moveTo>
                  <a:cubicBezTo>
                    <a:pt x="19" y="66"/>
                    <a:pt x="18" y="66"/>
                    <a:pt x="18" y="66"/>
                  </a:cubicBezTo>
                  <a:cubicBezTo>
                    <a:pt x="19" y="66"/>
                    <a:pt x="18" y="65"/>
                    <a:pt x="18" y="65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8" y="65"/>
                    <a:pt x="19" y="64"/>
                    <a:pt x="18" y="64"/>
                  </a:cubicBezTo>
                  <a:cubicBezTo>
                    <a:pt x="18" y="64"/>
                    <a:pt x="18" y="63"/>
                    <a:pt x="18" y="63"/>
                  </a:cubicBezTo>
                  <a:cubicBezTo>
                    <a:pt x="18" y="64"/>
                    <a:pt x="18" y="64"/>
                    <a:pt x="19" y="64"/>
                  </a:cubicBezTo>
                  <a:cubicBezTo>
                    <a:pt x="19" y="64"/>
                    <a:pt x="19" y="64"/>
                    <a:pt x="19" y="63"/>
                  </a:cubicBezTo>
                  <a:cubicBezTo>
                    <a:pt x="19" y="63"/>
                    <a:pt x="18" y="62"/>
                    <a:pt x="18" y="62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2"/>
                    <a:pt x="19" y="62"/>
                    <a:pt x="18" y="61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60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9" y="59"/>
                  </a:cubicBezTo>
                  <a:cubicBezTo>
                    <a:pt x="18" y="58"/>
                    <a:pt x="18" y="59"/>
                    <a:pt x="18" y="59"/>
                  </a:cubicBezTo>
                  <a:cubicBezTo>
                    <a:pt x="18" y="58"/>
                    <a:pt x="18" y="59"/>
                    <a:pt x="18" y="58"/>
                  </a:cubicBezTo>
                  <a:cubicBezTo>
                    <a:pt x="18" y="58"/>
                    <a:pt x="18" y="58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6"/>
                    <a:pt x="17" y="55"/>
                    <a:pt x="18" y="55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3"/>
                    <a:pt x="17" y="52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1"/>
                    <a:pt x="17" y="52"/>
                  </a:cubicBezTo>
                  <a:cubicBezTo>
                    <a:pt x="17" y="52"/>
                    <a:pt x="17" y="53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5"/>
                    <a:pt x="17" y="56"/>
                    <a:pt x="17" y="57"/>
                  </a:cubicBezTo>
                  <a:cubicBezTo>
                    <a:pt x="17" y="57"/>
                    <a:pt x="17" y="56"/>
                    <a:pt x="17" y="57"/>
                  </a:cubicBezTo>
                  <a:cubicBezTo>
                    <a:pt x="17" y="57"/>
                    <a:pt x="17" y="57"/>
                    <a:pt x="17" y="58"/>
                  </a:cubicBezTo>
                  <a:cubicBezTo>
                    <a:pt x="17" y="59"/>
                    <a:pt x="18" y="59"/>
                    <a:pt x="17" y="60"/>
                  </a:cubicBezTo>
                  <a:cubicBezTo>
                    <a:pt x="17" y="60"/>
                    <a:pt x="17" y="61"/>
                    <a:pt x="17" y="61"/>
                  </a:cubicBezTo>
                  <a:cubicBezTo>
                    <a:pt x="18" y="61"/>
                    <a:pt x="18" y="62"/>
                    <a:pt x="18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3"/>
                    <a:pt x="17" y="62"/>
                    <a:pt x="18" y="62"/>
                  </a:cubicBezTo>
                  <a:cubicBezTo>
                    <a:pt x="18" y="63"/>
                    <a:pt x="18" y="63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7"/>
                    <a:pt x="18" y="67"/>
                    <a:pt x="18" y="68"/>
                  </a:cubicBezTo>
                  <a:cubicBezTo>
                    <a:pt x="18" y="68"/>
                    <a:pt x="18" y="67"/>
                    <a:pt x="18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8"/>
                    <a:pt x="18" y="69"/>
                    <a:pt x="18" y="69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8"/>
                    <a:pt x="18" y="68"/>
                    <a:pt x="19" y="69"/>
                  </a:cubicBezTo>
                  <a:cubicBezTo>
                    <a:pt x="19" y="69"/>
                    <a:pt x="18" y="69"/>
                    <a:pt x="18" y="69"/>
                  </a:cubicBezTo>
                  <a:cubicBezTo>
                    <a:pt x="19" y="70"/>
                    <a:pt x="19" y="67"/>
                    <a:pt x="19" y="67"/>
                  </a:cubicBezTo>
                  <a:moveTo>
                    <a:pt x="19" y="73"/>
                  </a:moveTo>
                  <a:cubicBezTo>
                    <a:pt x="19" y="73"/>
                    <a:pt x="19" y="73"/>
                    <a:pt x="19" y="73"/>
                  </a:cubicBezTo>
                  <a:cubicBezTo>
                    <a:pt x="20" y="74"/>
                    <a:pt x="20" y="73"/>
                    <a:pt x="19" y="73"/>
                  </a:cubicBezTo>
                  <a:moveTo>
                    <a:pt x="21" y="78"/>
                  </a:moveTo>
                  <a:cubicBezTo>
                    <a:pt x="21" y="78"/>
                    <a:pt x="21" y="77"/>
                    <a:pt x="22" y="76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8"/>
                    <a:pt x="21" y="78"/>
                    <a:pt x="21" y="78"/>
                  </a:cubicBezTo>
                  <a:moveTo>
                    <a:pt x="19" y="79"/>
                  </a:moveTo>
                  <a:cubicBezTo>
                    <a:pt x="20" y="79"/>
                    <a:pt x="20" y="78"/>
                    <a:pt x="20" y="78"/>
                  </a:cubicBezTo>
                  <a:cubicBezTo>
                    <a:pt x="20" y="78"/>
                    <a:pt x="19" y="79"/>
                    <a:pt x="19" y="79"/>
                  </a:cubicBezTo>
                  <a:moveTo>
                    <a:pt x="19" y="79"/>
                  </a:moveTo>
                  <a:cubicBezTo>
                    <a:pt x="19" y="79"/>
                    <a:pt x="19" y="79"/>
                    <a:pt x="19" y="78"/>
                  </a:cubicBezTo>
                  <a:cubicBezTo>
                    <a:pt x="19" y="78"/>
                    <a:pt x="19" y="79"/>
                    <a:pt x="19" y="79"/>
                  </a:cubicBezTo>
                  <a:moveTo>
                    <a:pt x="14" y="75"/>
                  </a:move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moveTo>
                    <a:pt x="13" y="75"/>
                  </a:move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moveTo>
                    <a:pt x="13" y="76"/>
                  </a:moveTo>
                  <a:cubicBezTo>
                    <a:pt x="13" y="76"/>
                    <a:pt x="14" y="76"/>
                    <a:pt x="13" y="76"/>
                  </a:cubicBezTo>
                  <a:cubicBezTo>
                    <a:pt x="13" y="75"/>
                    <a:pt x="13" y="76"/>
                    <a:pt x="13" y="76"/>
                  </a:cubicBezTo>
                  <a:moveTo>
                    <a:pt x="14" y="81"/>
                  </a:moveTo>
                  <a:cubicBezTo>
                    <a:pt x="15" y="81"/>
                    <a:pt x="15" y="81"/>
                    <a:pt x="15" y="80"/>
                  </a:cubicBezTo>
                  <a:cubicBezTo>
                    <a:pt x="15" y="80"/>
                    <a:pt x="16" y="80"/>
                    <a:pt x="16" y="80"/>
                  </a:cubicBezTo>
                  <a:cubicBezTo>
                    <a:pt x="16" y="80"/>
                    <a:pt x="17" y="80"/>
                    <a:pt x="16" y="80"/>
                  </a:cubicBezTo>
                  <a:cubicBezTo>
                    <a:pt x="16" y="80"/>
                    <a:pt x="16" y="80"/>
                    <a:pt x="15" y="80"/>
                  </a:cubicBezTo>
                  <a:cubicBezTo>
                    <a:pt x="15" y="80"/>
                    <a:pt x="16" y="80"/>
                    <a:pt x="15" y="80"/>
                  </a:cubicBezTo>
                  <a:cubicBezTo>
                    <a:pt x="15" y="80"/>
                    <a:pt x="15" y="80"/>
                    <a:pt x="15" y="81"/>
                  </a:cubicBezTo>
                  <a:cubicBezTo>
                    <a:pt x="15" y="81"/>
                    <a:pt x="14" y="81"/>
                    <a:pt x="14" y="81"/>
                  </a:cubicBezTo>
                  <a:moveTo>
                    <a:pt x="13" y="76"/>
                  </a:move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moveTo>
                    <a:pt x="10" y="81"/>
                  </a:moveTo>
                  <a:cubicBezTo>
                    <a:pt x="10" y="81"/>
                    <a:pt x="10" y="81"/>
                    <a:pt x="11" y="81"/>
                  </a:cubicBezTo>
                  <a:cubicBezTo>
                    <a:pt x="11" y="82"/>
                    <a:pt x="11" y="82"/>
                    <a:pt x="11" y="81"/>
                  </a:cubicBezTo>
                  <a:cubicBezTo>
                    <a:pt x="11" y="81"/>
                    <a:pt x="11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moveTo>
                    <a:pt x="9" y="80"/>
                  </a:moveTo>
                  <a:cubicBezTo>
                    <a:pt x="9" y="80"/>
                    <a:pt x="9" y="80"/>
                    <a:pt x="9" y="80"/>
                  </a:cubicBezTo>
                  <a:cubicBezTo>
                    <a:pt x="9" y="80"/>
                    <a:pt x="9" y="80"/>
                    <a:pt x="9" y="80"/>
                  </a:cubicBezTo>
                  <a:moveTo>
                    <a:pt x="6" y="73"/>
                  </a:moveTo>
                  <a:cubicBezTo>
                    <a:pt x="6" y="73"/>
                    <a:pt x="6" y="73"/>
                    <a:pt x="6" y="73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5" y="74"/>
                    <a:pt x="6" y="74"/>
                    <a:pt x="6" y="75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3"/>
                  </a:cubicBezTo>
                  <a:moveTo>
                    <a:pt x="5" y="66"/>
                  </a:move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moveTo>
                    <a:pt x="5" y="64"/>
                  </a:moveTo>
                  <a:cubicBezTo>
                    <a:pt x="5" y="64"/>
                    <a:pt x="4" y="64"/>
                    <a:pt x="5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5"/>
                    <a:pt x="5" y="65"/>
                    <a:pt x="5" y="66"/>
                  </a:cubicBezTo>
                  <a:cubicBezTo>
                    <a:pt x="5" y="65"/>
                    <a:pt x="5" y="65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3"/>
                    <a:pt x="5" y="63"/>
                    <a:pt x="5" y="64"/>
                  </a:cubicBezTo>
                  <a:moveTo>
                    <a:pt x="11" y="47"/>
                  </a:move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1" y="48"/>
                    <a:pt x="12" y="48"/>
                    <a:pt x="11" y="47"/>
                  </a:cubicBezTo>
                  <a:moveTo>
                    <a:pt x="11" y="47"/>
                  </a:move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2" y="47"/>
                    <a:pt x="12" y="47"/>
                  </a:cubicBezTo>
                  <a:cubicBezTo>
                    <a:pt x="11" y="47"/>
                    <a:pt x="11" y="47"/>
                    <a:pt x="11" y="47"/>
                  </a:cubicBezTo>
                  <a:moveTo>
                    <a:pt x="11" y="46"/>
                  </a:moveTo>
                  <a:cubicBezTo>
                    <a:pt x="11" y="46"/>
                    <a:pt x="11" y="46"/>
                    <a:pt x="12" y="46"/>
                  </a:cubicBezTo>
                  <a:cubicBezTo>
                    <a:pt x="11" y="46"/>
                    <a:pt x="12" y="46"/>
                    <a:pt x="11" y="46"/>
                  </a:cubicBezTo>
                  <a:moveTo>
                    <a:pt x="8" y="43"/>
                  </a:moveTo>
                  <a:cubicBezTo>
                    <a:pt x="8" y="43"/>
                    <a:pt x="8" y="44"/>
                    <a:pt x="8" y="44"/>
                  </a:cubicBezTo>
                  <a:cubicBezTo>
                    <a:pt x="8" y="43"/>
                    <a:pt x="8" y="43"/>
                    <a:pt x="8" y="43"/>
                  </a:cubicBezTo>
                  <a:moveTo>
                    <a:pt x="12" y="43"/>
                  </a:moveTo>
                  <a:cubicBezTo>
                    <a:pt x="12" y="43"/>
                    <a:pt x="11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moveTo>
                    <a:pt x="10" y="34"/>
                  </a:moveTo>
                  <a:cubicBezTo>
                    <a:pt x="10" y="34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4"/>
                    <a:pt x="10" y="34"/>
                  </a:cubicBezTo>
                  <a:moveTo>
                    <a:pt x="10" y="33"/>
                  </a:moveTo>
                  <a:cubicBezTo>
                    <a:pt x="10" y="34"/>
                    <a:pt x="10" y="34"/>
                    <a:pt x="10" y="34"/>
                  </a:cubicBezTo>
                  <a:cubicBezTo>
                    <a:pt x="11" y="34"/>
                    <a:pt x="10" y="34"/>
                    <a:pt x="10" y="34"/>
                  </a:cubicBezTo>
                  <a:cubicBezTo>
                    <a:pt x="11" y="35"/>
                    <a:pt x="11" y="34"/>
                    <a:pt x="10" y="33"/>
                  </a:cubicBezTo>
                  <a:moveTo>
                    <a:pt x="13" y="29"/>
                  </a:moveTo>
                  <a:cubicBezTo>
                    <a:pt x="13" y="29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moveTo>
                    <a:pt x="15" y="25"/>
                  </a:move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moveTo>
                    <a:pt x="16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6" y="25"/>
                    <a:pt x="16" y="24"/>
                  </a:cubicBezTo>
                  <a:moveTo>
                    <a:pt x="14" y="23"/>
                  </a:moveTo>
                  <a:cubicBezTo>
                    <a:pt x="14" y="24"/>
                    <a:pt x="13" y="25"/>
                    <a:pt x="14" y="25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4"/>
                    <a:pt x="14" y="23"/>
                    <a:pt x="14" y="23"/>
                  </a:cubicBezTo>
                  <a:moveTo>
                    <a:pt x="16" y="20"/>
                  </a:moveTo>
                  <a:cubicBezTo>
                    <a:pt x="16" y="20"/>
                    <a:pt x="16" y="20"/>
                    <a:pt x="16" y="19"/>
                  </a:cubicBezTo>
                  <a:cubicBezTo>
                    <a:pt x="16" y="20"/>
                    <a:pt x="16" y="20"/>
                    <a:pt x="16" y="20"/>
                  </a:cubicBezTo>
                  <a:close/>
                  <a:moveTo>
                    <a:pt x="17" y="21"/>
                  </a:moveTo>
                  <a:cubicBezTo>
                    <a:pt x="16" y="21"/>
                    <a:pt x="16" y="21"/>
                    <a:pt x="16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1"/>
                    <a:pt x="17" y="21"/>
                  </a:cubicBezTo>
                  <a:moveTo>
                    <a:pt x="18" y="20"/>
                  </a:moveTo>
                  <a:cubicBezTo>
                    <a:pt x="18" y="20"/>
                    <a:pt x="17" y="20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moveTo>
                    <a:pt x="18" y="20"/>
                  </a:moveTo>
                  <a:cubicBezTo>
                    <a:pt x="17" y="19"/>
                    <a:pt x="17" y="20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0"/>
                    <a:pt x="17" y="20"/>
                    <a:pt x="18" y="20"/>
                  </a:cubicBezTo>
                  <a:moveTo>
                    <a:pt x="18" y="59"/>
                  </a:move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moveTo>
                    <a:pt x="60" y="27"/>
                  </a:moveTo>
                  <a:cubicBezTo>
                    <a:pt x="59" y="27"/>
                    <a:pt x="59" y="26"/>
                    <a:pt x="59" y="26"/>
                  </a:cubicBezTo>
                  <a:cubicBezTo>
                    <a:pt x="60" y="26"/>
                    <a:pt x="60" y="27"/>
                    <a:pt x="60" y="27"/>
                  </a:cubicBezTo>
                  <a:moveTo>
                    <a:pt x="4" y="62"/>
                  </a:moveTo>
                  <a:cubicBezTo>
                    <a:pt x="4" y="61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1"/>
                    <a:pt x="4" y="61"/>
                    <a:pt x="4" y="62"/>
                  </a:cubicBezTo>
                  <a:moveTo>
                    <a:pt x="5" y="44"/>
                  </a:moveTo>
                  <a:cubicBezTo>
                    <a:pt x="4" y="43"/>
                    <a:pt x="5" y="43"/>
                    <a:pt x="5" y="42"/>
                  </a:cubicBezTo>
                  <a:cubicBezTo>
                    <a:pt x="5" y="42"/>
                    <a:pt x="5" y="43"/>
                    <a:pt x="5" y="44"/>
                  </a:cubicBezTo>
                  <a:moveTo>
                    <a:pt x="50" y="19"/>
                  </a:moveTo>
                  <a:cubicBezTo>
                    <a:pt x="50" y="19"/>
                    <a:pt x="49" y="18"/>
                    <a:pt x="49" y="18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8"/>
                    <a:pt x="50" y="18"/>
                    <a:pt x="50" y="19"/>
                  </a:cubicBezTo>
                  <a:moveTo>
                    <a:pt x="58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0"/>
                    <a:pt x="59" y="30"/>
                  </a:cubicBezTo>
                  <a:cubicBezTo>
                    <a:pt x="59" y="31"/>
                    <a:pt x="59" y="31"/>
                    <a:pt x="58" y="31"/>
                  </a:cubicBezTo>
                  <a:moveTo>
                    <a:pt x="51" y="21"/>
                  </a:moveTo>
                  <a:cubicBezTo>
                    <a:pt x="51" y="21"/>
                    <a:pt x="50" y="20"/>
                    <a:pt x="50" y="20"/>
                  </a:cubicBezTo>
                  <a:cubicBezTo>
                    <a:pt x="51" y="20"/>
                    <a:pt x="51" y="21"/>
                    <a:pt x="51" y="21"/>
                  </a:cubicBezTo>
                  <a:moveTo>
                    <a:pt x="45" y="13"/>
                  </a:moveTo>
                  <a:cubicBezTo>
                    <a:pt x="46" y="13"/>
                    <a:pt x="46" y="14"/>
                    <a:pt x="47" y="14"/>
                  </a:cubicBezTo>
                  <a:cubicBezTo>
                    <a:pt x="46" y="14"/>
                    <a:pt x="45" y="13"/>
                    <a:pt x="44" y="12"/>
                  </a:cubicBezTo>
                  <a:cubicBezTo>
                    <a:pt x="44" y="11"/>
                    <a:pt x="45" y="12"/>
                    <a:pt x="45" y="13"/>
                  </a:cubicBezTo>
                  <a:moveTo>
                    <a:pt x="58" y="32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2"/>
                    <a:pt x="58" y="32"/>
                  </a:cubicBezTo>
                  <a:moveTo>
                    <a:pt x="59" y="35"/>
                  </a:moveTo>
                  <a:cubicBezTo>
                    <a:pt x="59" y="35"/>
                    <a:pt x="59" y="35"/>
                    <a:pt x="59" y="35"/>
                  </a:cubicBezTo>
                  <a:cubicBezTo>
                    <a:pt x="59" y="35"/>
                    <a:pt x="59" y="35"/>
                    <a:pt x="59" y="35"/>
                  </a:cubicBezTo>
                  <a:moveTo>
                    <a:pt x="58" y="34"/>
                  </a:moveTo>
                  <a:cubicBezTo>
                    <a:pt x="58" y="33"/>
                    <a:pt x="58" y="33"/>
                    <a:pt x="58" y="32"/>
                  </a:cubicBezTo>
                  <a:cubicBezTo>
                    <a:pt x="58" y="32"/>
                    <a:pt x="58" y="33"/>
                    <a:pt x="59" y="33"/>
                  </a:cubicBezTo>
                  <a:cubicBezTo>
                    <a:pt x="58" y="33"/>
                    <a:pt x="58" y="33"/>
                    <a:pt x="58" y="34"/>
                  </a:cubicBezTo>
                  <a:moveTo>
                    <a:pt x="57" y="21"/>
                  </a:moveTo>
                  <a:cubicBezTo>
                    <a:pt x="57" y="21"/>
                    <a:pt x="57" y="21"/>
                    <a:pt x="57" y="20"/>
                  </a:cubicBezTo>
                  <a:cubicBezTo>
                    <a:pt x="57" y="20"/>
                    <a:pt x="56" y="20"/>
                    <a:pt x="56" y="19"/>
                  </a:cubicBezTo>
                  <a:cubicBezTo>
                    <a:pt x="56" y="19"/>
                    <a:pt x="56" y="19"/>
                    <a:pt x="57" y="19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8" y="21"/>
                    <a:pt x="57" y="21"/>
                  </a:cubicBezTo>
                  <a:moveTo>
                    <a:pt x="30" y="52"/>
                  </a:moveTo>
                  <a:cubicBezTo>
                    <a:pt x="30" y="52"/>
                    <a:pt x="29" y="52"/>
                    <a:pt x="28" y="52"/>
                  </a:cubicBezTo>
                  <a:cubicBezTo>
                    <a:pt x="28" y="52"/>
                    <a:pt x="29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moveTo>
                    <a:pt x="13" y="74"/>
                  </a:moveTo>
                  <a:cubicBezTo>
                    <a:pt x="13" y="74"/>
                    <a:pt x="13" y="74"/>
                    <a:pt x="13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3" y="74"/>
                    <a:pt x="13" y="74"/>
                    <a:pt x="13" y="74"/>
                  </a:cubicBezTo>
                  <a:moveTo>
                    <a:pt x="56" y="52"/>
                  </a:moveTo>
                  <a:cubicBezTo>
                    <a:pt x="56" y="52"/>
                    <a:pt x="56" y="53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4"/>
                    <a:pt x="56" y="53"/>
                    <a:pt x="56" y="52"/>
                  </a:cubicBezTo>
                  <a:moveTo>
                    <a:pt x="12" y="74"/>
                  </a:move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12" y="75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7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moveTo>
                    <a:pt x="11" y="49"/>
                  </a:moveTo>
                  <a:cubicBezTo>
                    <a:pt x="11" y="50"/>
                    <a:pt x="11" y="48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2" y="47"/>
                    <a:pt x="11" y="49"/>
                    <a:pt x="11" y="49"/>
                  </a:cubicBezTo>
                  <a:moveTo>
                    <a:pt x="14" y="75"/>
                  </a:move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5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4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6"/>
                  </a:cubicBezTo>
                  <a:cubicBezTo>
                    <a:pt x="12" y="75"/>
                    <a:pt x="12" y="76"/>
                    <a:pt x="12" y="75"/>
                  </a:cubicBezTo>
                  <a:moveTo>
                    <a:pt x="12" y="76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6"/>
                    <a:pt x="12" y="76"/>
                  </a:cubicBezTo>
                  <a:moveTo>
                    <a:pt x="36" y="52"/>
                  </a:moveTo>
                  <a:cubicBezTo>
                    <a:pt x="36" y="52"/>
                    <a:pt x="35" y="52"/>
                    <a:pt x="35" y="52"/>
                  </a:cubicBezTo>
                  <a:cubicBezTo>
                    <a:pt x="34" y="52"/>
                    <a:pt x="33" y="52"/>
                    <a:pt x="32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2" y="52"/>
                    <a:pt x="33" y="52"/>
                    <a:pt x="34" y="52"/>
                  </a:cubicBezTo>
                  <a:cubicBezTo>
                    <a:pt x="34" y="52"/>
                    <a:pt x="35" y="52"/>
                    <a:pt x="36" y="52"/>
                  </a:cubicBezTo>
                  <a:moveTo>
                    <a:pt x="26" y="53"/>
                  </a:moveTo>
                  <a:cubicBezTo>
                    <a:pt x="26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2"/>
                    <a:pt x="25" y="52"/>
                  </a:cubicBezTo>
                  <a:cubicBezTo>
                    <a:pt x="25" y="52"/>
                    <a:pt x="25" y="52"/>
                    <a:pt x="25" y="53"/>
                  </a:cubicBezTo>
                  <a:cubicBezTo>
                    <a:pt x="26" y="53"/>
                    <a:pt x="26" y="53"/>
                    <a:pt x="26" y="53"/>
                  </a:cubicBezTo>
                  <a:moveTo>
                    <a:pt x="21" y="53"/>
                  </a:moveTo>
                  <a:cubicBezTo>
                    <a:pt x="21" y="53"/>
                    <a:pt x="21" y="53"/>
                    <a:pt x="21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moveTo>
                    <a:pt x="25" y="53"/>
                  </a:moveTo>
                  <a:cubicBezTo>
                    <a:pt x="25" y="53"/>
                    <a:pt x="24" y="53"/>
                    <a:pt x="24" y="53"/>
                  </a:cubicBezTo>
                  <a:cubicBezTo>
                    <a:pt x="24" y="53"/>
                    <a:pt x="24" y="53"/>
                    <a:pt x="25" y="53"/>
                  </a:cubicBezTo>
                  <a:moveTo>
                    <a:pt x="44" y="52"/>
                  </a:moveTo>
                  <a:cubicBezTo>
                    <a:pt x="43" y="53"/>
                    <a:pt x="43" y="52"/>
                    <a:pt x="43" y="52"/>
                  </a:cubicBezTo>
                  <a:cubicBezTo>
                    <a:pt x="43" y="52"/>
                    <a:pt x="43" y="52"/>
                    <a:pt x="44" y="52"/>
                  </a:cubicBezTo>
                  <a:moveTo>
                    <a:pt x="47" y="58"/>
                  </a:moveTo>
                  <a:cubicBezTo>
                    <a:pt x="46" y="58"/>
                    <a:pt x="46" y="57"/>
                    <a:pt x="46" y="57"/>
                  </a:cubicBezTo>
                  <a:cubicBezTo>
                    <a:pt x="46" y="57"/>
                    <a:pt x="46" y="56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7" y="54"/>
                    <a:pt x="46" y="55"/>
                    <a:pt x="46" y="55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6" y="56"/>
                    <a:pt x="46" y="57"/>
                    <a:pt x="47" y="57"/>
                  </a:cubicBezTo>
                  <a:cubicBezTo>
                    <a:pt x="47" y="57"/>
                    <a:pt x="47" y="57"/>
                    <a:pt x="47" y="58"/>
                  </a:cubicBezTo>
                  <a:moveTo>
                    <a:pt x="38" y="52"/>
                  </a:moveTo>
                  <a:cubicBezTo>
                    <a:pt x="37" y="52"/>
                    <a:pt x="36" y="52"/>
                    <a:pt x="36" y="52"/>
                  </a:cubicBezTo>
                  <a:cubicBezTo>
                    <a:pt x="37" y="52"/>
                    <a:pt x="37" y="52"/>
                    <a:pt x="38" y="52"/>
                  </a:cubicBezTo>
                  <a:moveTo>
                    <a:pt x="43" y="52"/>
                  </a:moveTo>
                  <a:cubicBezTo>
                    <a:pt x="43" y="52"/>
                    <a:pt x="42" y="52"/>
                    <a:pt x="42" y="52"/>
                  </a:cubicBezTo>
                  <a:cubicBezTo>
                    <a:pt x="42" y="52"/>
                    <a:pt x="43" y="52"/>
                    <a:pt x="43" y="52"/>
                  </a:cubicBezTo>
                  <a:moveTo>
                    <a:pt x="12" y="65"/>
                  </a:moveTo>
                  <a:cubicBezTo>
                    <a:pt x="12" y="65"/>
                    <a:pt x="12" y="66"/>
                    <a:pt x="12" y="66"/>
                  </a:cubicBezTo>
                  <a:cubicBezTo>
                    <a:pt x="12" y="66"/>
                    <a:pt x="12" y="65"/>
                    <a:pt x="12" y="65"/>
                  </a:cubicBezTo>
                  <a:moveTo>
                    <a:pt x="29" y="9"/>
                  </a:moveTo>
                  <a:cubicBezTo>
                    <a:pt x="29" y="9"/>
                    <a:pt x="29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moveTo>
                    <a:pt x="32" y="9"/>
                  </a:moveTo>
                  <a:cubicBezTo>
                    <a:pt x="32" y="10"/>
                    <a:pt x="31" y="9"/>
                    <a:pt x="31" y="9"/>
                  </a:cubicBezTo>
                  <a:cubicBezTo>
                    <a:pt x="31" y="9"/>
                    <a:pt x="31" y="9"/>
                    <a:pt x="32" y="9"/>
                  </a:cubicBezTo>
                  <a:moveTo>
                    <a:pt x="29" y="11"/>
                  </a:moveTo>
                  <a:cubicBezTo>
                    <a:pt x="29" y="11"/>
                    <a:pt x="28" y="11"/>
                    <a:pt x="28" y="11"/>
                  </a:cubicBezTo>
                  <a:cubicBezTo>
                    <a:pt x="28" y="11"/>
                    <a:pt x="29" y="10"/>
                    <a:pt x="29" y="11"/>
                  </a:cubicBezTo>
                  <a:moveTo>
                    <a:pt x="31" y="10"/>
                  </a:moveTo>
                  <a:cubicBezTo>
                    <a:pt x="31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1" y="10"/>
                    <a:pt x="31" y="10"/>
                  </a:cubicBezTo>
                  <a:moveTo>
                    <a:pt x="29" y="10"/>
                  </a:moveTo>
                  <a:cubicBezTo>
                    <a:pt x="29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moveTo>
                    <a:pt x="24" y="13"/>
                  </a:moveTo>
                  <a:cubicBezTo>
                    <a:pt x="24" y="13"/>
                    <a:pt x="24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3"/>
                    <a:pt x="22" y="13"/>
                    <a:pt x="22" y="13"/>
                  </a:cubicBez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4" y="11"/>
                    <a:pt x="25" y="11"/>
                  </a:cubicBezTo>
                  <a:cubicBezTo>
                    <a:pt x="25" y="11"/>
                    <a:pt x="24" y="11"/>
                    <a:pt x="24" y="12"/>
                  </a:cubicBezTo>
                  <a:cubicBezTo>
                    <a:pt x="24" y="12"/>
                    <a:pt x="25" y="12"/>
                    <a:pt x="25" y="11"/>
                  </a:cubicBezTo>
                  <a:cubicBezTo>
                    <a:pt x="25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3" y="12"/>
                    <a:pt x="23" y="12"/>
                  </a:cubicBezTo>
                  <a:cubicBezTo>
                    <a:pt x="23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3"/>
                  </a:cubicBezTo>
                  <a:moveTo>
                    <a:pt x="2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3"/>
                    <a:pt x="28" y="13"/>
                    <a:pt x="27" y="14"/>
                  </a:cubicBezTo>
                  <a:cubicBezTo>
                    <a:pt x="27" y="14"/>
                    <a:pt x="27" y="14"/>
                    <a:pt x="26" y="14"/>
                  </a:cubicBezTo>
                  <a:cubicBezTo>
                    <a:pt x="26" y="13"/>
                    <a:pt x="27" y="13"/>
                    <a:pt x="26" y="13"/>
                  </a:cubicBezTo>
                  <a:cubicBezTo>
                    <a:pt x="26" y="13"/>
                    <a:pt x="27" y="13"/>
                    <a:pt x="27" y="13"/>
                  </a:cubicBezTo>
                  <a:cubicBezTo>
                    <a:pt x="26" y="12"/>
                    <a:pt x="26" y="13"/>
                    <a:pt x="26" y="13"/>
                  </a:cubicBezTo>
                  <a:cubicBezTo>
                    <a:pt x="26" y="13"/>
                    <a:pt x="26" y="12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7" y="12"/>
                    <a:pt x="27" y="12"/>
                  </a:cubicBezTo>
                  <a:cubicBezTo>
                    <a:pt x="28" y="12"/>
                    <a:pt x="29" y="12"/>
                    <a:pt x="29" y="11"/>
                  </a:cubicBezTo>
                  <a:cubicBezTo>
                    <a:pt x="29" y="12"/>
                    <a:pt x="29" y="12"/>
                    <a:pt x="29" y="12"/>
                  </a:cubicBezTo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9" y="12"/>
                    <a:pt x="28" y="12"/>
                    <a:pt x="28" y="12"/>
                  </a:cubicBezTo>
                  <a:moveTo>
                    <a:pt x="25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3"/>
                    <a:pt x="25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5" y="12"/>
                    <a:pt x="25" y="11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5" y="11"/>
                    <a:pt x="25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moveTo>
                    <a:pt x="32" y="8"/>
                  </a:moveTo>
                  <a:cubicBezTo>
                    <a:pt x="32" y="8"/>
                    <a:pt x="31" y="8"/>
                    <a:pt x="32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9"/>
                    <a:pt x="30" y="8"/>
                  </a:cubicBezTo>
                  <a:cubicBezTo>
                    <a:pt x="30" y="8"/>
                    <a:pt x="30" y="9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1" y="7"/>
                    <a:pt x="31" y="7"/>
                    <a:pt x="32" y="7"/>
                  </a:cubicBezTo>
                  <a:cubicBezTo>
                    <a:pt x="32" y="8"/>
                    <a:pt x="31" y="8"/>
                    <a:pt x="32" y="8"/>
                  </a:cubicBezTo>
                  <a:cubicBezTo>
                    <a:pt x="31" y="7"/>
                    <a:pt x="31" y="8"/>
                    <a:pt x="30" y="8"/>
                  </a:cubicBezTo>
                  <a:cubicBezTo>
                    <a:pt x="30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2" y="8"/>
                  </a:cubicBezTo>
                  <a:moveTo>
                    <a:pt x="23" y="14"/>
                  </a:moveTo>
                  <a:cubicBezTo>
                    <a:pt x="23" y="14"/>
                    <a:pt x="23" y="14"/>
                    <a:pt x="22" y="14"/>
                  </a:cubicBezTo>
                  <a:cubicBezTo>
                    <a:pt x="23" y="14"/>
                    <a:pt x="23" y="14"/>
                    <a:pt x="22" y="15"/>
                  </a:cubicBezTo>
                  <a:cubicBezTo>
                    <a:pt x="22" y="14"/>
                    <a:pt x="22" y="15"/>
                    <a:pt x="22" y="15"/>
                  </a:cubicBezTo>
                  <a:cubicBezTo>
                    <a:pt x="22" y="15"/>
                    <a:pt x="22" y="14"/>
                    <a:pt x="21" y="15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2" y="14"/>
                    <a:pt x="22" y="13"/>
                  </a:cubicBezTo>
                  <a:cubicBezTo>
                    <a:pt x="23" y="13"/>
                    <a:pt x="23" y="14"/>
                    <a:pt x="23" y="14"/>
                  </a:cubicBezTo>
                  <a:moveTo>
                    <a:pt x="35" y="9"/>
                  </a:moveTo>
                  <a:cubicBezTo>
                    <a:pt x="35" y="9"/>
                    <a:pt x="35" y="10"/>
                    <a:pt x="35" y="9"/>
                  </a:cubicBezTo>
                  <a:cubicBezTo>
                    <a:pt x="35" y="10"/>
                    <a:pt x="34" y="10"/>
                    <a:pt x="35" y="9"/>
                  </a:cubicBezTo>
                  <a:moveTo>
                    <a:pt x="63" y="68"/>
                  </a:moveTo>
                  <a:cubicBezTo>
                    <a:pt x="63" y="69"/>
                    <a:pt x="63" y="70"/>
                    <a:pt x="63" y="70"/>
                  </a:cubicBezTo>
                  <a:cubicBezTo>
                    <a:pt x="63" y="70"/>
                    <a:pt x="63" y="69"/>
                    <a:pt x="63" y="68"/>
                  </a:cubicBezTo>
                  <a:moveTo>
                    <a:pt x="35" y="9"/>
                  </a:moveTo>
                  <a:cubicBezTo>
                    <a:pt x="34" y="9"/>
                    <a:pt x="34" y="9"/>
                    <a:pt x="34" y="10"/>
                  </a:cubicBezTo>
                  <a:cubicBezTo>
                    <a:pt x="34" y="9"/>
                    <a:pt x="34" y="10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5" y="9"/>
                    <a:pt x="35" y="9"/>
                  </a:cubicBezTo>
                  <a:moveTo>
                    <a:pt x="58" y="71"/>
                  </a:moveTo>
                  <a:cubicBezTo>
                    <a:pt x="57" y="71"/>
                    <a:pt x="57" y="71"/>
                    <a:pt x="57" y="70"/>
                  </a:cubicBezTo>
                  <a:cubicBezTo>
                    <a:pt x="57" y="70"/>
                    <a:pt x="57" y="71"/>
                    <a:pt x="57" y="70"/>
                  </a:cubicBezTo>
                  <a:cubicBezTo>
                    <a:pt x="57" y="70"/>
                    <a:pt x="57" y="69"/>
                    <a:pt x="57" y="69"/>
                  </a:cubicBezTo>
                  <a:cubicBezTo>
                    <a:pt x="56" y="68"/>
                    <a:pt x="56" y="67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5"/>
                    <a:pt x="56" y="63"/>
                    <a:pt x="56" y="62"/>
                  </a:cubicBezTo>
                  <a:cubicBezTo>
                    <a:pt x="56" y="62"/>
                    <a:pt x="56" y="62"/>
                    <a:pt x="56" y="61"/>
                  </a:cubicBezTo>
                  <a:cubicBezTo>
                    <a:pt x="56" y="61"/>
                    <a:pt x="55" y="61"/>
                    <a:pt x="55" y="61"/>
                  </a:cubicBezTo>
                  <a:cubicBezTo>
                    <a:pt x="55" y="61"/>
                    <a:pt x="55" y="60"/>
                    <a:pt x="55" y="60"/>
                  </a:cubicBezTo>
                  <a:cubicBezTo>
                    <a:pt x="55" y="59"/>
                    <a:pt x="55" y="58"/>
                    <a:pt x="55" y="57"/>
                  </a:cubicBezTo>
                  <a:cubicBezTo>
                    <a:pt x="55" y="57"/>
                    <a:pt x="55" y="57"/>
                    <a:pt x="56" y="57"/>
                  </a:cubicBezTo>
                  <a:cubicBezTo>
                    <a:pt x="56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5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5" y="55"/>
                    <a:pt x="54" y="54"/>
                    <a:pt x="55" y="54"/>
                  </a:cubicBezTo>
                  <a:cubicBezTo>
                    <a:pt x="54" y="54"/>
                    <a:pt x="55" y="54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5" y="54"/>
                  </a:cubicBezTo>
                  <a:cubicBezTo>
                    <a:pt x="55" y="54"/>
                    <a:pt x="54" y="55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5" y="55"/>
                    <a:pt x="55" y="56"/>
                  </a:cubicBezTo>
                  <a:cubicBezTo>
                    <a:pt x="55" y="56"/>
                    <a:pt x="54" y="55"/>
                    <a:pt x="54" y="55"/>
                  </a:cubicBezTo>
                  <a:cubicBezTo>
                    <a:pt x="54" y="56"/>
                    <a:pt x="55" y="56"/>
                    <a:pt x="54" y="56"/>
                  </a:cubicBezTo>
                  <a:cubicBezTo>
                    <a:pt x="55" y="57"/>
                    <a:pt x="55" y="57"/>
                    <a:pt x="55" y="58"/>
                  </a:cubicBezTo>
                  <a:cubicBezTo>
                    <a:pt x="55" y="58"/>
                    <a:pt x="55" y="57"/>
                    <a:pt x="55" y="57"/>
                  </a:cubicBezTo>
                  <a:cubicBezTo>
                    <a:pt x="54" y="57"/>
                    <a:pt x="54" y="57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5" y="58"/>
                    <a:pt x="54" y="58"/>
                    <a:pt x="55" y="58"/>
                  </a:cubicBezTo>
                  <a:cubicBezTo>
                    <a:pt x="55" y="58"/>
                    <a:pt x="55" y="58"/>
                    <a:pt x="55" y="59"/>
                  </a:cubicBezTo>
                  <a:cubicBezTo>
                    <a:pt x="55" y="59"/>
                    <a:pt x="55" y="58"/>
                    <a:pt x="55" y="58"/>
                  </a:cubicBezTo>
                  <a:cubicBezTo>
                    <a:pt x="55" y="58"/>
                    <a:pt x="54" y="58"/>
                    <a:pt x="54" y="58"/>
                  </a:cubicBezTo>
                  <a:cubicBezTo>
                    <a:pt x="54" y="58"/>
                    <a:pt x="54" y="59"/>
                    <a:pt x="54" y="59"/>
                  </a:cubicBezTo>
                  <a:cubicBezTo>
                    <a:pt x="55" y="59"/>
                    <a:pt x="54" y="59"/>
                    <a:pt x="54" y="59"/>
                  </a:cubicBezTo>
                  <a:cubicBezTo>
                    <a:pt x="55" y="58"/>
                    <a:pt x="55" y="59"/>
                    <a:pt x="55" y="59"/>
                  </a:cubicBezTo>
                  <a:cubicBezTo>
                    <a:pt x="55" y="59"/>
                    <a:pt x="55" y="59"/>
                    <a:pt x="54" y="59"/>
                  </a:cubicBezTo>
                  <a:cubicBezTo>
                    <a:pt x="54" y="59"/>
                    <a:pt x="54" y="60"/>
                    <a:pt x="54" y="60"/>
                  </a:cubicBezTo>
                  <a:cubicBezTo>
                    <a:pt x="54" y="60"/>
                    <a:pt x="53" y="60"/>
                    <a:pt x="54" y="59"/>
                  </a:cubicBezTo>
                  <a:cubicBezTo>
                    <a:pt x="54" y="59"/>
                    <a:pt x="53" y="60"/>
                    <a:pt x="53" y="60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8"/>
                    <a:pt x="53" y="58"/>
                  </a:cubicBezTo>
                  <a:cubicBezTo>
                    <a:pt x="53" y="58"/>
                    <a:pt x="53" y="57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5"/>
                    <a:pt x="53" y="54"/>
                    <a:pt x="53" y="53"/>
                  </a:cubicBezTo>
                  <a:cubicBezTo>
                    <a:pt x="53" y="53"/>
                    <a:pt x="53" y="52"/>
                    <a:pt x="53" y="52"/>
                  </a:cubicBezTo>
                  <a:cubicBezTo>
                    <a:pt x="53" y="50"/>
                    <a:pt x="53" y="48"/>
                    <a:pt x="53" y="46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4"/>
                    <a:pt x="53" y="44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2"/>
                    <a:pt x="53" y="43"/>
                    <a:pt x="53" y="42"/>
                  </a:cubicBezTo>
                  <a:cubicBezTo>
                    <a:pt x="53" y="42"/>
                    <a:pt x="53" y="41"/>
                    <a:pt x="53" y="40"/>
                  </a:cubicBezTo>
                  <a:cubicBezTo>
                    <a:pt x="53" y="40"/>
                    <a:pt x="53" y="40"/>
                    <a:pt x="53" y="41"/>
                  </a:cubicBezTo>
                  <a:cubicBezTo>
                    <a:pt x="54" y="40"/>
                    <a:pt x="53" y="39"/>
                    <a:pt x="53" y="40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8"/>
                    <a:pt x="53" y="37"/>
                    <a:pt x="53" y="37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35"/>
                    <a:pt x="53" y="34"/>
                    <a:pt x="53" y="34"/>
                  </a:cubicBezTo>
                  <a:cubicBezTo>
                    <a:pt x="53" y="34"/>
                    <a:pt x="52" y="33"/>
                    <a:pt x="52" y="33"/>
                  </a:cubicBezTo>
                  <a:cubicBezTo>
                    <a:pt x="52" y="33"/>
                    <a:pt x="52" y="33"/>
                    <a:pt x="53" y="33"/>
                  </a:cubicBezTo>
                  <a:cubicBezTo>
                    <a:pt x="52" y="32"/>
                    <a:pt x="52" y="32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2" y="29"/>
                    <a:pt x="52" y="29"/>
                  </a:cubicBezTo>
                  <a:cubicBezTo>
                    <a:pt x="52" y="29"/>
                    <a:pt x="51" y="28"/>
                    <a:pt x="51" y="28"/>
                  </a:cubicBezTo>
                  <a:cubicBezTo>
                    <a:pt x="51" y="28"/>
                    <a:pt x="51" y="27"/>
                    <a:pt x="51" y="27"/>
                  </a:cubicBezTo>
                  <a:cubicBezTo>
                    <a:pt x="50" y="26"/>
                    <a:pt x="50" y="26"/>
                    <a:pt x="50" y="25"/>
                  </a:cubicBezTo>
                  <a:cubicBezTo>
                    <a:pt x="50" y="25"/>
                    <a:pt x="49" y="24"/>
                    <a:pt x="49" y="24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3"/>
                    <a:pt x="48" y="22"/>
                  </a:cubicBezTo>
                  <a:cubicBezTo>
                    <a:pt x="48" y="22"/>
                    <a:pt x="48" y="21"/>
                    <a:pt x="48" y="21"/>
                  </a:cubicBezTo>
                  <a:cubicBezTo>
                    <a:pt x="48" y="21"/>
                    <a:pt x="48" y="21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6" y="18"/>
                    <a:pt x="46" y="18"/>
                    <a:pt x="45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5" y="17"/>
                    <a:pt x="44" y="17"/>
                    <a:pt x="44" y="16"/>
                  </a:cubicBezTo>
                  <a:cubicBezTo>
                    <a:pt x="44" y="16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2" y="14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1" y="14"/>
                    <a:pt x="40" y="13"/>
                    <a:pt x="40" y="13"/>
                  </a:cubicBezTo>
                  <a:cubicBezTo>
                    <a:pt x="39" y="12"/>
                    <a:pt x="39" y="13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2"/>
                    <a:pt x="37" y="12"/>
                    <a:pt x="37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36" y="11"/>
                    <a:pt x="35" y="11"/>
                    <a:pt x="35" y="11"/>
                  </a:cubicBezTo>
                  <a:cubicBezTo>
                    <a:pt x="35" y="10"/>
                    <a:pt x="35" y="11"/>
                    <a:pt x="35" y="11"/>
                  </a:cubicBezTo>
                  <a:cubicBezTo>
                    <a:pt x="35" y="11"/>
                    <a:pt x="36" y="10"/>
                    <a:pt x="36" y="11"/>
                  </a:cubicBezTo>
                  <a:cubicBezTo>
                    <a:pt x="36" y="11"/>
                    <a:pt x="36" y="10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7" y="10"/>
                    <a:pt x="37" y="11"/>
                  </a:cubicBezTo>
                  <a:cubicBezTo>
                    <a:pt x="37" y="11"/>
                    <a:pt x="37" y="11"/>
                    <a:pt x="37" y="10"/>
                  </a:cubicBezTo>
                  <a:cubicBezTo>
                    <a:pt x="37" y="10"/>
                    <a:pt x="38" y="11"/>
                    <a:pt x="38" y="11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1" y="11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2" y="12"/>
                    <a:pt x="43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3"/>
                    <a:pt x="44" y="13"/>
                  </a:cubicBezTo>
                  <a:cubicBezTo>
                    <a:pt x="44" y="14"/>
                    <a:pt x="44" y="14"/>
                    <a:pt x="44" y="13"/>
                  </a:cubicBezTo>
                  <a:cubicBezTo>
                    <a:pt x="44" y="14"/>
                    <a:pt x="44" y="14"/>
                    <a:pt x="45" y="14"/>
                  </a:cubicBezTo>
                  <a:cubicBezTo>
                    <a:pt x="45" y="14"/>
                    <a:pt x="44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3" y="12"/>
                    <a:pt x="42" y="11"/>
                    <a:pt x="41" y="11"/>
                  </a:cubicBezTo>
                  <a:cubicBezTo>
                    <a:pt x="41" y="11"/>
                    <a:pt x="40" y="10"/>
                    <a:pt x="39" y="10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8" y="9"/>
                    <a:pt x="38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6" y="8"/>
                  </a:cubicBezTo>
                  <a:cubicBezTo>
                    <a:pt x="36" y="8"/>
                    <a:pt x="37" y="8"/>
                    <a:pt x="37" y="8"/>
                  </a:cubicBezTo>
                  <a:cubicBezTo>
                    <a:pt x="37" y="8"/>
                    <a:pt x="37" y="8"/>
                    <a:pt x="38" y="8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8" y="9"/>
                    <a:pt x="38" y="9"/>
                    <a:pt x="38" y="8"/>
                  </a:cubicBezTo>
                  <a:cubicBezTo>
                    <a:pt x="39" y="8"/>
                    <a:pt x="39" y="8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40" y="9"/>
                    <a:pt x="40" y="9"/>
                    <a:pt x="41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2" y="10"/>
                  </a:cubicBezTo>
                  <a:cubicBezTo>
                    <a:pt x="42" y="11"/>
                    <a:pt x="43" y="11"/>
                    <a:pt x="44" y="12"/>
                  </a:cubicBezTo>
                  <a:cubicBezTo>
                    <a:pt x="44" y="12"/>
                    <a:pt x="44" y="12"/>
                    <a:pt x="43" y="12"/>
                  </a:cubicBezTo>
                  <a:cubicBezTo>
                    <a:pt x="43" y="12"/>
                    <a:pt x="44" y="12"/>
                    <a:pt x="44" y="12"/>
                  </a:cubicBezTo>
                  <a:cubicBezTo>
                    <a:pt x="45" y="13"/>
                    <a:pt x="46" y="14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6"/>
                    <a:pt x="47" y="15"/>
                    <a:pt x="47" y="15"/>
                  </a:cubicBezTo>
                  <a:cubicBezTo>
                    <a:pt x="48" y="16"/>
                    <a:pt x="48" y="17"/>
                    <a:pt x="49" y="18"/>
                  </a:cubicBezTo>
                  <a:cubicBezTo>
                    <a:pt x="49" y="18"/>
                    <a:pt x="49" y="18"/>
                    <a:pt x="49" y="19"/>
                  </a:cubicBezTo>
                  <a:cubicBezTo>
                    <a:pt x="50" y="19"/>
                    <a:pt x="50" y="19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1"/>
                  </a:cubicBezTo>
                  <a:cubicBezTo>
                    <a:pt x="50" y="21"/>
                    <a:pt x="51" y="21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3"/>
                  </a:cubicBezTo>
                  <a:cubicBezTo>
                    <a:pt x="52" y="23"/>
                    <a:pt x="51" y="23"/>
                    <a:pt x="52" y="23"/>
                  </a:cubicBezTo>
                  <a:cubicBezTo>
                    <a:pt x="52" y="23"/>
                    <a:pt x="52" y="24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3" y="25"/>
                    <a:pt x="53" y="26"/>
                    <a:pt x="53" y="26"/>
                  </a:cubicBezTo>
                  <a:cubicBezTo>
                    <a:pt x="53" y="27"/>
                    <a:pt x="53" y="28"/>
                    <a:pt x="54" y="29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2"/>
                    <a:pt x="55" y="32"/>
                    <a:pt x="54" y="33"/>
                  </a:cubicBezTo>
                  <a:cubicBezTo>
                    <a:pt x="55" y="33"/>
                    <a:pt x="55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5" y="35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5"/>
                    <a:pt x="55" y="36"/>
                    <a:pt x="55" y="37"/>
                  </a:cubicBezTo>
                  <a:cubicBezTo>
                    <a:pt x="55" y="37"/>
                    <a:pt x="55" y="38"/>
                    <a:pt x="55" y="39"/>
                  </a:cubicBezTo>
                  <a:cubicBezTo>
                    <a:pt x="55" y="39"/>
                    <a:pt x="55" y="38"/>
                    <a:pt x="56" y="38"/>
                  </a:cubicBezTo>
                  <a:cubicBezTo>
                    <a:pt x="56" y="39"/>
                    <a:pt x="56" y="39"/>
                    <a:pt x="56" y="40"/>
                  </a:cubicBezTo>
                  <a:cubicBezTo>
                    <a:pt x="56" y="40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2"/>
                    <a:pt x="56" y="41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3"/>
                    <a:pt x="56" y="44"/>
                    <a:pt x="57" y="45"/>
                  </a:cubicBezTo>
                  <a:cubicBezTo>
                    <a:pt x="56" y="44"/>
                    <a:pt x="56" y="45"/>
                    <a:pt x="56" y="45"/>
                  </a:cubicBezTo>
                  <a:cubicBezTo>
                    <a:pt x="57" y="45"/>
                    <a:pt x="56" y="45"/>
                    <a:pt x="57" y="45"/>
                  </a:cubicBezTo>
                  <a:cubicBezTo>
                    <a:pt x="57" y="46"/>
                    <a:pt x="57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50"/>
                    <a:pt x="57" y="51"/>
                  </a:cubicBezTo>
                  <a:cubicBezTo>
                    <a:pt x="57" y="51"/>
                    <a:pt x="57" y="52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5"/>
                    <a:pt x="57" y="57"/>
                    <a:pt x="57" y="59"/>
                  </a:cubicBezTo>
                  <a:cubicBezTo>
                    <a:pt x="57" y="59"/>
                    <a:pt x="58" y="59"/>
                    <a:pt x="58" y="60"/>
                  </a:cubicBezTo>
                  <a:cubicBezTo>
                    <a:pt x="58" y="60"/>
                    <a:pt x="58" y="61"/>
                    <a:pt x="58" y="62"/>
                  </a:cubicBezTo>
                  <a:cubicBezTo>
                    <a:pt x="58" y="63"/>
                    <a:pt x="58" y="64"/>
                    <a:pt x="58" y="65"/>
                  </a:cubicBezTo>
                  <a:cubicBezTo>
                    <a:pt x="58" y="65"/>
                    <a:pt x="58" y="65"/>
                    <a:pt x="58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8" y="66"/>
                    <a:pt x="58" y="67"/>
                    <a:pt x="58" y="67"/>
                  </a:cubicBezTo>
                  <a:cubicBezTo>
                    <a:pt x="58" y="69"/>
                    <a:pt x="59" y="69"/>
                    <a:pt x="59" y="70"/>
                  </a:cubicBezTo>
                  <a:cubicBezTo>
                    <a:pt x="58" y="71"/>
                    <a:pt x="58" y="70"/>
                    <a:pt x="58" y="70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70"/>
                    <a:pt x="58" y="69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1"/>
                    <a:pt x="57" y="71"/>
                    <a:pt x="58" y="71"/>
                  </a:cubicBezTo>
                  <a:moveTo>
                    <a:pt x="43" y="12"/>
                  </a:moveTo>
                  <a:cubicBezTo>
                    <a:pt x="43" y="12"/>
                    <a:pt x="43" y="11"/>
                    <a:pt x="43" y="11"/>
                  </a:cubicBezTo>
                  <a:cubicBezTo>
                    <a:pt x="43" y="11"/>
                    <a:pt x="43" y="12"/>
                    <a:pt x="43" y="12"/>
                  </a:cubicBezTo>
                  <a:moveTo>
                    <a:pt x="39" y="11"/>
                  </a:moveTo>
                  <a:cubicBezTo>
                    <a:pt x="39" y="11"/>
                    <a:pt x="39" y="10"/>
                    <a:pt x="38" y="10"/>
                  </a:cubicBezTo>
                  <a:cubicBezTo>
                    <a:pt x="38" y="11"/>
                    <a:pt x="39" y="11"/>
                    <a:pt x="39" y="11"/>
                  </a:cubicBezTo>
                  <a:cubicBezTo>
                    <a:pt x="38" y="11"/>
                    <a:pt x="39" y="11"/>
                    <a:pt x="39" y="11"/>
                  </a:cubicBezTo>
                  <a:moveTo>
                    <a:pt x="39" y="12"/>
                  </a:move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moveTo>
                    <a:pt x="42" y="14"/>
                  </a:moveTo>
                  <a:cubicBezTo>
                    <a:pt x="42" y="14"/>
                    <a:pt x="41" y="13"/>
                    <a:pt x="41" y="13"/>
                  </a:cubicBezTo>
                  <a:cubicBezTo>
                    <a:pt x="41" y="13"/>
                    <a:pt x="41" y="14"/>
                    <a:pt x="42" y="14"/>
                  </a:cubicBezTo>
                  <a:moveTo>
                    <a:pt x="45" y="14"/>
                  </a:moveTo>
                  <a:cubicBezTo>
                    <a:pt x="45" y="14"/>
                    <a:pt x="44" y="13"/>
                    <a:pt x="45" y="13"/>
                  </a:cubicBezTo>
                  <a:cubicBezTo>
                    <a:pt x="45" y="13"/>
                    <a:pt x="45" y="14"/>
                    <a:pt x="45" y="14"/>
                  </a:cubicBezTo>
                  <a:moveTo>
                    <a:pt x="48" y="21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1"/>
                    <a:pt x="48" y="21"/>
                  </a:cubicBezTo>
                  <a:moveTo>
                    <a:pt x="50" y="23"/>
                  </a:moveTo>
                  <a:cubicBezTo>
                    <a:pt x="50" y="23"/>
                    <a:pt x="49" y="23"/>
                    <a:pt x="49" y="23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3"/>
                  </a:cubicBezTo>
                  <a:moveTo>
                    <a:pt x="54" y="37"/>
                  </a:moveTo>
                  <a:cubicBezTo>
                    <a:pt x="54" y="36"/>
                    <a:pt x="54" y="36"/>
                    <a:pt x="54" y="36"/>
                  </a:cubicBezTo>
                  <a:cubicBezTo>
                    <a:pt x="54" y="36"/>
                    <a:pt x="54" y="37"/>
                    <a:pt x="54" y="37"/>
                  </a:cubicBezTo>
                  <a:moveTo>
                    <a:pt x="55" y="37"/>
                  </a:moveTo>
                  <a:cubicBezTo>
                    <a:pt x="55" y="37"/>
                    <a:pt x="55" y="36"/>
                    <a:pt x="55" y="35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7"/>
                    <a:pt x="55" y="37"/>
                  </a:cubicBezTo>
                  <a:moveTo>
                    <a:pt x="56" y="40"/>
                  </a:moveTo>
                  <a:cubicBezTo>
                    <a:pt x="56" y="39"/>
                    <a:pt x="56" y="39"/>
                    <a:pt x="55" y="39"/>
                  </a:cubicBezTo>
                  <a:cubicBezTo>
                    <a:pt x="55" y="39"/>
                    <a:pt x="56" y="39"/>
                    <a:pt x="56" y="40"/>
                  </a:cubicBezTo>
                  <a:moveTo>
                    <a:pt x="56" y="40"/>
                  </a:moveTo>
                  <a:cubicBezTo>
                    <a:pt x="56" y="40"/>
                    <a:pt x="55" y="40"/>
                    <a:pt x="55" y="41"/>
                  </a:cubicBezTo>
                  <a:cubicBezTo>
                    <a:pt x="56" y="41"/>
                    <a:pt x="56" y="40"/>
                    <a:pt x="56" y="40"/>
                  </a:cubicBezTo>
                  <a:moveTo>
                    <a:pt x="54" y="45"/>
                  </a:moveTo>
                  <a:cubicBezTo>
                    <a:pt x="54" y="45"/>
                    <a:pt x="54" y="45"/>
                    <a:pt x="54" y="45"/>
                  </a:cubicBezTo>
                  <a:cubicBezTo>
                    <a:pt x="53" y="45"/>
                    <a:pt x="53" y="46"/>
                    <a:pt x="54" y="45"/>
                  </a:cubicBezTo>
                  <a:moveTo>
                    <a:pt x="54" y="47"/>
                  </a:moveTo>
                  <a:cubicBezTo>
                    <a:pt x="54" y="47"/>
                    <a:pt x="54" y="47"/>
                    <a:pt x="54" y="46"/>
                  </a:cubicBezTo>
                  <a:cubicBezTo>
                    <a:pt x="54" y="46"/>
                    <a:pt x="54" y="47"/>
                    <a:pt x="54" y="47"/>
                  </a:cubicBezTo>
                  <a:cubicBezTo>
                    <a:pt x="54" y="47"/>
                    <a:pt x="54" y="46"/>
                    <a:pt x="53" y="47"/>
                  </a:cubicBezTo>
                  <a:cubicBezTo>
                    <a:pt x="53" y="47"/>
                    <a:pt x="54" y="47"/>
                    <a:pt x="54" y="47"/>
                  </a:cubicBezTo>
                  <a:moveTo>
                    <a:pt x="53" y="51"/>
                  </a:moveTo>
                  <a:cubicBezTo>
                    <a:pt x="53" y="52"/>
                    <a:pt x="53" y="52"/>
                    <a:pt x="53" y="52"/>
                  </a:cubicBezTo>
                  <a:cubicBezTo>
                    <a:pt x="54" y="52"/>
                    <a:pt x="54" y="51"/>
                    <a:pt x="53" y="51"/>
                  </a:cubicBezTo>
                  <a:moveTo>
                    <a:pt x="54" y="52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2"/>
                    <a:pt x="54" y="52"/>
                    <a:pt x="54" y="52"/>
                  </a:cubicBezTo>
                  <a:moveTo>
                    <a:pt x="54" y="58"/>
                  </a:moveTo>
                  <a:cubicBezTo>
                    <a:pt x="54" y="59"/>
                    <a:pt x="53" y="59"/>
                    <a:pt x="53" y="59"/>
                  </a:cubicBezTo>
                  <a:cubicBezTo>
                    <a:pt x="54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moveTo>
                    <a:pt x="53" y="58"/>
                  </a:move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3" y="58"/>
                    <a:pt x="53" y="58"/>
                  </a:cubicBezTo>
                  <a:moveTo>
                    <a:pt x="54" y="56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4" y="57"/>
                    <a:pt x="54" y="57"/>
                    <a:pt x="54" y="56"/>
                  </a:cubicBezTo>
                  <a:moveTo>
                    <a:pt x="53" y="55"/>
                  </a:move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7"/>
                    <a:pt x="53" y="57"/>
                  </a:cubicBezTo>
                  <a:cubicBezTo>
                    <a:pt x="54" y="56"/>
                    <a:pt x="54" y="55"/>
                    <a:pt x="53" y="55"/>
                  </a:cubicBezTo>
                  <a:moveTo>
                    <a:pt x="53" y="53"/>
                  </a:moveTo>
                  <a:cubicBezTo>
                    <a:pt x="53" y="54"/>
                    <a:pt x="53" y="54"/>
                    <a:pt x="54" y="54"/>
                  </a:cubicBezTo>
                  <a:cubicBezTo>
                    <a:pt x="54" y="54"/>
                    <a:pt x="54" y="53"/>
                    <a:pt x="53" y="53"/>
                  </a:cubicBezTo>
                  <a:moveTo>
                    <a:pt x="57" y="66"/>
                  </a:moveTo>
                  <a:cubicBezTo>
                    <a:pt x="57" y="66"/>
                    <a:pt x="58" y="66"/>
                    <a:pt x="58" y="66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7" y="66"/>
                    <a:pt x="57" y="66"/>
                    <a:pt x="57" y="66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7"/>
                    <a:pt x="58" y="67"/>
                  </a:cubicBezTo>
                  <a:cubicBezTo>
                    <a:pt x="58" y="67"/>
                    <a:pt x="58" y="67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33" y="8"/>
                  </a:moveTo>
                  <a:cubicBezTo>
                    <a:pt x="33" y="8"/>
                    <a:pt x="33" y="8"/>
                    <a:pt x="32" y="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7"/>
                    <a:pt x="33" y="7"/>
                  </a:cubicBezTo>
                  <a:cubicBezTo>
                    <a:pt x="33" y="7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3" y="7"/>
                    <a:pt x="33" y="7"/>
                  </a:cubicBezTo>
                  <a:cubicBezTo>
                    <a:pt x="33" y="7"/>
                    <a:pt x="34" y="7"/>
                    <a:pt x="34" y="8"/>
                  </a:cubicBezTo>
                  <a:cubicBezTo>
                    <a:pt x="34" y="8"/>
                    <a:pt x="34" y="8"/>
                    <a:pt x="33" y="8"/>
                  </a:cubicBezTo>
                  <a:cubicBezTo>
                    <a:pt x="34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8"/>
                  </a:cubicBezTo>
                  <a:cubicBezTo>
                    <a:pt x="35" y="7"/>
                    <a:pt x="36" y="7"/>
                    <a:pt x="36" y="8"/>
                  </a:cubicBezTo>
                  <a:cubicBezTo>
                    <a:pt x="36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9"/>
                    <a:pt x="35" y="9"/>
                    <a:pt x="34" y="9"/>
                  </a:cubicBezTo>
                  <a:cubicBezTo>
                    <a:pt x="34" y="8"/>
                    <a:pt x="34" y="8"/>
                    <a:pt x="33" y="8"/>
                  </a:cubicBezTo>
                  <a:moveTo>
                    <a:pt x="33" y="9"/>
                  </a:move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moveTo>
                    <a:pt x="35" y="9"/>
                  </a:move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6284913" y="1362075"/>
              <a:ext cx="1320800" cy="1081088"/>
            </a:xfrm>
            <a:custGeom>
              <a:avLst/>
              <a:gdLst>
                <a:gd name="T0" fmla="*/ 32 w 45"/>
                <a:gd name="T1" fmla="*/ 21 h 37"/>
                <a:gd name="T2" fmla="*/ 33 w 45"/>
                <a:gd name="T3" fmla="*/ 21 h 37"/>
                <a:gd name="T4" fmla="*/ 10 w 45"/>
                <a:gd name="T5" fmla="*/ 23 h 37"/>
                <a:gd name="T6" fmla="*/ 10 w 45"/>
                <a:gd name="T7" fmla="*/ 19 h 37"/>
                <a:gd name="T8" fmla="*/ 10 w 45"/>
                <a:gd name="T9" fmla="*/ 27 h 37"/>
                <a:gd name="T10" fmla="*/ 9 w 45"/>
                <a:gd name="T11" fmla="*/ 24 h 37"/>
                <a:gd name="T12" fmla="*/ 10 w 45"/>
                <a:gd name="T13" fmla="*/ 25 h 37"/>
                <a:gd name="T14" fmla="*/ 16 w 45"/>
                <a:gd name="T15" fmla="*/ 29 h 37"/>
                <a:gd name="T16" fmla="*/ 17 w 45"/>
                <a:gd name="T17" fmla="*/ 14 h 37"/>
                <a:gd name="T18" fmla="*/ 18 w 45"/>
                <a:gd name="T19" fmla="*/ 13 h 37"/>
                <a:gd name="T20" fmla="*/ 15 w 45"/>
                <a:gd name="T21" fmla="*/ 21 h 37"/>
                <a:gd name="T22" fmla="*/ 16 w 45"/>
                <a:gd name="T23" fmla="*/ 7 h 37"/>
                <a:gd name="T24" fmla="*/ 27 w 45"/>
                <a:gd name="T25" fmla="*/ 3 h 37"/>
                <a:gd name="T26" fmla="*/ 34 w 45"/>
                <a:gd name="T27" fmla="*/ 7 h 37"/>
                <a:gd name="T28" fmla="*/ 42 w 45"/>
                <a:gd name="T29" fmla="*/ 21 h 37"/>
                <a:gd name="T30" fmla="*/ 43 w 45"/>
                <a:gd name="T31" fmla="*/ 34 h 37"/>
                <a:gd name="T32" fmla="*/ 37 w 45"/>
                <a:gd name="T33" fmla="*/ 35 h 37"/>
                <a:gd name="T34" fmla="*/ 22 w 45"/>
                <a:gd name="T35" fmla="*/ 35 h 37"/>
                <a:gd name="T36" fmla="*/ 10 w 45"/>
                <a:gd name="T37" fmla="*/ 36 h 37"/>
                <a:gd name="T38" fmla="*/ 18 w 45"/>
                <a:gd name="T39" fmla="*/ 26 h 37"/>
                <a:gd name="T40" fmla="*/ 25 w 45"/>
                <a:gd name="T41" fmla="*/ 27 h 37"/>
                <a:gd name="T42" fmla="*/ 33 w 45"/>
                <a:gd name="T43" fmla="*/ 26 h 37"/>
                <a:gd name="T44" fmla="*/ 36 w 45"/>
                <a:gd name="T45" fmla="*/ 24 h 37"/>
                <a:gd name="T46" fmla="*/ 34 w 45"/>
                <a:gd name="T47" fmla="*/ 18 h 37"/>
                <a:gd name="T48" fmla="*/ 30 w 45"/>
                <a:gd name="T49" fmla="*/ 13 h 37"/>
                <a:gd name="T50" fmla="*/ 27 w 45"/>
                <a:gd name="T51" fmla="*/ 12 h 37"/>
                <a:gd name="T52" fmla="*/ 32 w 45"/>
                <a:gd name="T53" fmla="*/ 18 h 37"/>
                <a:gd name="T54" fmla="*/ 28 w 45"/>
                <a:gd name="T55" fmla="*/ 18 h 37"/>
                <a:gd name="T56" fmla="*/ 24 w 45"/>
                <a:gd name="T57" fmla="*/ 12 h 37"/>
                <a:gd name="T58" fmla="*/ 19 w 45"/>
                <a:gd name="T59" fmla="*/ 9 h 37"/>
                <a:gd name="T60" fmla="*/ 15 w 45"/>
                <a:gd name="T61" fmla="*/ 14 h 37"/>
                <a:gd name="T62" fmla="*/ 16 w 45"/>
                <a:gd name="T63" fmla="*/ 19 h 37"/>
                <a:gd name="T64" fmla="*/ 15 w 45"/>
                <a:gd name="T65" fmla="*/ 21 h 37"/>
                <a:gd name="T66" fmla="*/ 12 w 45"/>
                <a:gd name="T67" fmla="*/ 19 h 37"/>
                <a:gd name="T68" fmla="*/ 12 w 45"/>
                <a:gd name="T69" fmla="*/ 15 h 37"/>
                <a:gd name="T70" fmla="*/ 31 w 45"/>
                <a:gd name="T71" fmla="*/ 9 h 37"/>
                <a:gd name="T72" fmla="*/ 32 w 45"/>
                <a:gd name="T73" fmla="*/ 8 h 37"/>
                <a:gd name="T74" fmla="*/ 26 w 45"/>
                <a:gd name="T75" fmla="*/ 4 h 37"/>
                <a:gd name="T76" fmla="*/ 11 w 45"/>
                <a:gd name="T77" fmla="*/ 17 h 37"/>
                <a:gd name="T78" fmla="*/ 14 w 45"/>
                <a:gd name="T79" fmla="*/ 15 h 37"/>
                <a:gd name="T80" fmla="*/ 14 w 45"/>
                <a:gd name="T81" fmla="*/ 13 h 37"/>
                <a:gd name="T82" fmla="*/ 16 w 45"/>
                <a:gd name="T83" fmla="*/ 12 h 37"/>
                <a:gd name="T84" fmla="*/ 16 w 45"/>
                <a:gd name="T85" fmla="*/ 10 h 37"/>
                <a:gd name="T86" fmla="*/ 21 w 45"/>
                <a:gd name="T87" fmla="*/ 9 h 37"/>
                <a:gd name="T88" fmla="*/ 22 w 45"/>
                <a:gd name="T89" fmla="*/ 9 h 37"/>
                <a:gd name="T90" fmla="*/ 29 w 45"/>
                <a:gd name="T91" fmla="*/ 18 h 37"/>
                <a:gd name="T92" fmla="*/ 28 w 45"/>
                <a:gd name="T93" fmla="*/ 11 h 37"/>
                <a:gd name="T94" fmla="*/ 15 w 45"/>
                <a:gd name="T95" fmla="*/ 36 h 37"/>
                <a:gd name="T96" fmla="*/ 31 w 45"/>
                <a:gd name="T97" fmla="*/ 29 h 37"/>
                <a:gd name="T98" fmla="*/ 35 w 45"/>
                <a:gd name="T99" fmla="*/ 30 h 37"/>
                <a:gd name="T100" fmla="*/ 36 w 45"/>
                <a:gd name="T101" fmla="*/ 25 h 37"/>
                <a:gd name="T102" fmla="*/ 34 w 45"/>
                <a:gd name="T103" fmla="*/ 11 h 37"/>
                <a:gd name="T104" fmla="*/ 11 w 45"/>
                <a:gd name="T105" fmla="*/ 12 h 37"/>
                <a:gd name="T106" fmla="*/ 44 w 45"/>
                <a:gd name="T107" fmla="*/ 30 h 37"/>
                <a:gd name="T108" fmla="*/ 21 w 45"/>
                <a:gd name="T109" fmla="*/ 3 h 37"/>
                <a:gd name="T110" fmla="*/ 23 w 45"/>
                <a:gd name="T111" fmla="*/ 1 h 37"/>
                <a:gd name="T112" fmla="*/ 26 w 45"/>
                <a:gd name="T113" fmla="*/ 3 h 37"/>
                <a:gd name="T114" fmla="*/ 1 w 45"/>
                <a:gd name="T115" fmla="*/ 24 h 37"/>
                <a:gd name="T116" fmla="*/ 11 w 45"/>
                <a:gd name="T117" fmla="*/ 6 h 37"/>
                <a:gd name="T118" fmla="*/ 14 w 45"/>
                <a:gd name="T119" fmla="*/ 7 h 37"/>
                <a:gd name="T120" fmla="*/ 4 w 45"/>
                <a:gd name="T121" fmla="*/ 27 h 37"/>
                <a:gd name="T122" fmla="*/ 4 w 45"/>
                <a:gd name="T123" fmla="*/ 19 h 37"/>
                <a:gd name="T124" fmla="*/ 18 w 45"/>
                <a:gd name="T125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" h="37">
                  <a:moveTo>
                    <a:pt x="31" y="21"/>
                  </a:moveTo>
                  <a:cubicBezTo>
                    <a:pt x="31" y="21"/>
                    <a:pt x="31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moveTo>
                    <a:pt x="32" y="21"/>
                  </a:moveTo>
                  <a:cubicBezTo>
                    <a:pt x="32" y="21"/>
                    <a:pt x="32" y="21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32" y="21"/>
                    <a:pt x="31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moveTo>
                    <a:pt x="31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1"/>
                    <a:pt x="30" y="21"/>
                    <a:pt x="31" y="21"/>
                  </a:cubicBezTo>
                  <a:moveTo>
                    <a:pt x="33" y="22"/>
                  </a:move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2" y="22"/>
                    <a:pt x="33" y="22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33" y="23"/>
                    <a:pt x="33" y="23"/>
                    <a:pt x="34" y="23"/>
                  </a:cubicBezTo>
                  <a:cubicBezTo>
                    <a:pt x="33" y="23"/>
                    <a:pt x="34" y="23"/>
                    <a:pt x="34" y="23"/>
                  </a:cubicBezTo>
                  <a:cubicBezTo>
                    <a:pt x="34" y="23"/>
                    <a:pt x="33" y="23"/>
                    <a:pt x="34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2" y="22"/>
                    <a:pt x="32" y="22"/>
                  </a:cubicBezTo>
                  <a:cubicBezTo>
                    <a:pt x="32" y="22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2" y="22"/>
                  </a:cubicBezTo>
                  <a:cubicBezTo>
                    <a:pt x="32" y="22"/>
                    <a:pt x="32" y="22"/>
                    <a:pt x="33" y="22"/>
                  </a:cubicBezTo>
                  <a:moveTo>
                    <a:pt x="31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moveTo>
                    <a:pt x="31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2"/>
                  </a:cubicBezTo>
                  <a:cubicBezTo>
                    <a:pt x="31" y="22"/>
                    <a:pt x="31" y="22"/>
                    <a:pt x="31" y="21"/>
                  </a:cubicBezTo>
                  <a:moveTo>
                    <a:pt x="30" y="21"/>
                  </a:moveTo>
                  <a:cubicBezTo>
                    <a:pt x="30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0" y="21"/>
                  </a:cubicBezTo>
                  <a:moveTo>
                    <a:pt x="32" y="21"/>
                  </a:move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moveTo>
                    <a:pt x="31" y="21"/>
                  </a:moveTo>
                  <a:cubicBezTo>
                    <a:pt x="32" y="21"/>
                    <a:pt x="32" y="21"/>
                    <a:pt x="31" y="21"/>
                  </a:cubicBezTo>
                  <a:cubicBezTo>
                    <a:pt x="32" y="21"/>
                    <a:pt x="32" y="21"/>
                    <a:pt x="31" y="21"/>
                  </a:cubicBezTo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9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moveTo>
                    <a:pt x="19" y="12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9" y="12"/>
                    <a:pt x="19" y="12"/>
                  </a:cubicBezTo>
                  <a:moveTo>
                    <a:pt x="19" y="12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1"/>
                    <a:pt x="19" y="11"/>
                  </a:cubicBezTo>
                  <a:cubicBezTo>
                    <a:pt x="19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0" y="11"/>
                    <a:pt x="20" y="12"/>
                  </a:cubicBezTo>
                  <a:cubicBezTo>
                    <a:pt x="20" y="12"/>
                    <a:pt x="20" y="11"/>
                    <a:pt x="20" y="12"/>
                  </a:cubicBezTo>
                  <a:cubicBezTo>
                    <a:pt x="20" y="12"/>
                    <a:pt x="20" y="12"/>
                    <a:pt x="20" y="11"/>
                  </a:cubicBezTo>
                  <a:cubicBezTo>
                    <a:pt x="20" y="12"/>
                    <a:pt x="20" y="11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2"/>
                    <a:pt x="20" y="11"/>
                    <a:pt x="20" y="11"/>
                  </a:cubicBezTo>
                  <a:cubicBezTo>
                    <a:pt x="20" y="11"/>
                    <a:pt x="20" y="12"/>
                    <a:pt x="20" y="12"/>
                  </a:cubicBezTo>
                  <a:cubicBezTo>
                    <a:pt x="20" y="12"/>
                    <a:pt x="20" y="11"/>
                    <a:pt x="20" y="12"/>
                  </a:cubicBezTo>
                  <a:cubicBezTo>
                    <a:pt x="20" y="12"/>
                    <a:pt x="20" y="12"/>
                    <a:pt x="19" y="12"/>
                  </a:cubicBezTo>
                  <a:moveTo>
                    <a:pt x="19" y="12"/>
                  </a:moveTo>
                  <a:cubicBezTo>
                    <a:pt x="19" y="12"/>
                    <a:pt x="20" y="12"/>
                    <a:pt x="20" y="12"/>
                  </a:cubicBezTo>
                  <a:cubicBezTo>
                    <a:pt x="19" y="11"/>
                    <a:pt x="19" y="11"/>
                    <a:pt x="19" y="12"/>
                  </a:cubicBezTo>
                  <a:moveTo>
                    <a:pt x="32" y="21"/>
                  </a:moveTo>
                  <a:cubicBezTo>
                    <a:pt x="32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32" y="22"/>
                    <a:pt x="33" y="22"/>
                    <a:pt x="33" y="21"/>
                  </a:cubicBezTo>
                  <a:cubicBezTo>
                    <a:pt x="33" y="21"/>
                    <a:pt x="32" y="21"/>
                    <a:pt x="32" y="21"/>
                  </a:cubicBezTo>
                  <a:moveTo>
                    <a:pt x="19" y="13"/>
                  </a:moveTo>
                  <a:cubicBezTo>
                    <a:pt x="19" y="13"/>
                    <a:pt x="18" y="12"/>
                    <a:pt x="19" y="12"/>
                  </a:cubicBezTo>
                  <a:cubicBezTo>
                    <a:pt x="19" y="13"/>
                    <a:pt x="19" y="12"/>
                    <a:pt x="19" y="13"/>
                  </a:cubicBezTo>
                  <a:moveTo>
                    <a:pt x="19" y="12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9" y="12"/>
                    <a:pt x="19" y="12"/>
                  </a:cubicBezTo>
                  <a:moveTo>
                    <a:pt x="31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1"/>
                    <a:pt x="30" y="21"/>
                    <a:pt x="31" y="21"/>
                  </a:cubicBezTo>
                  <a:moveTo>
                    <a:pt x="20" y="12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3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moveTo>
                    <a:pt x="26" y="15"/>
                  </a:moveTo>
                  <a:cubicBezTo>
                    <a:pt x="26" y="16"/>
                    <a:pt x="26" y="16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moveTo>
                    <a:pt x="32" y="22"/>
                  </a:moveTo>
                  <a:cubicBezTo>
                    <a:pt x="32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3" y="23"/>
                    <a:pt x="32" y="23"/>
                  </a:cubicBezTo>
                  <a:cubicBezTo>
                    <a:pt x="32" y="23"/>
                    <a:pt x="32" y="23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moveTo>
                    <a:pt x="21" y="12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moveTo>
                    <a:pt x="10" y="23"/>
                  </a:move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moveTo>
                    <a:pt x="12" y="21"/>
                  </a:moveTo>
                  <a:cubicBezTo>
                    <a:pt x="12" y="20"/>
                    <a:pt x="11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0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moveTo>
                    <a:pt x="10" y="21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11" y="21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0"/>
                    <a:pt x="11" y="20"/>
                  </a:cubicBezTo>
                  <a:cubicBezTo>
                    <a:pt x="11" y="20"/>
                    <a:pt x="11" y="21"/>
                    <a:pt x="11" y="20"/>
                  </a:cubicBezTo>
                  <a:cubicBezTo>
                    <a:pt x="12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moveTo>
                    <a:pt x="11" y="23"/>
                  </a:moveTo>
                  <a:cubicBezTo>
                    <a:pt x="12" y="23"/>
                    <a:pt x="11" y="23"/>
                    <a:pt x="11" y="23"/>
                  </a:cubicBezTo>
                  <a:cubicBezTo>
                    <a:pt x="11" y="23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3"/>
                    <a:pt x="11" y="24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moveTo>
                    <a:pt x="11" y="23"/>
                  </a:moveTo>
                  <a:cubicBezTo>
                    <a:pt x="11" y="23"/>
                    <a:pt x="12" y="23"/>
                    <a:pt x="11" y="23"/>
                  </a:cubicBezTo>
                  <a:cubicBezTo>
                    <a:pt x="11" y="23"/>
                    <a:pt x="12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moveTo>
                    <a:pt x="12" y="19"/>
                  </a:move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moveTo>
                    <a:pt x="11" y="19"/>
                  </a:move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0" y="19"/>
                    <a:pt x="10" y="19"/>
                  </a:cubicBezTo>
                  <a:cubicBezTo>
                    <a:pt x="10" y="19"/>
                    <a:pt x="10" y="19"/>
                    <a:pt x="11" y="19"/>
                  </a:cubicBezTo>
                  <a:moveTo>
                    <a:pt x="11" y="19"/>
                  </a:moveTo>
                  <a:cubicBezTo>
                    <a:pt x="11" y="19"/>
                    <a:pt x="10" y="19"/>
                    <a:pt x="10" y="19"/>
                  </a:cubicBezTo>
                  <a:cubicBezTo>
                    <a:pt x="11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11" y="19"/>
                  </a:cubicBezTo>
                  <a:moveTo>
                    <a:pt x="11" y="19"/>
                  </a:move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9"/>
                    <a:pt x="11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2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2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1" y="20"/>
                    <a:pt x="11" y="19"/>
                  </a:cubicBezTo>
                  <a:moveTo>
                    <a:pt x="11" y="24"/>
                  </a:move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moveTo>
                    <a:pt x="12" y="20"/>
                  </a:moveTo>
                  <a:cubicBezTo>
                    <a:pt x="12" y="20"/>
                    <a:pt x="13" y="20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moveTo>
                    <a:pt x="13" y="20"/>
                  </a:move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3" y="21"/>
                    <a:pt x="13" y="21"/>
                    <a:pt x="13" y="20"/>
                  </a:cubicBezTo>
                  <a:moveTo>
                    <a:pt x="11" y="22"/>
                  </a:moveTo>
                  <a:cubicBezTo>
                    <a:pt x="10" y="22"/>
                    <a:pt x="11" y="22"/>
                    <a:pt x="11" y="23"/>
                  </a:cubicBezTo>
                  <a:cubicBezTo>
                    <a:pt x="11" y="23"/>
                    <a:pt x="10" y="22"/>
                    <a:pt x="10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moveTo>
                    <a:pt x="10" y="27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moveTo>
                    <a:pt x="8" y="25"/>
                  </a:move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7" y="26"/>
                    <a:pt x="7" y="26"/>
                  </a:cubicBezTo>
                  <a:cubicBezTo>
                    <a:pt x="7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7" y="26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5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2"/>
                    <a:pt x="8" y="22"/>
                  </a:cubicBezTo>
                  <a:cubicBezTo>
                    <a:pt x="8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8" y="24"/>
                  </a:cubicBezTo>
                  <a:cubicBezTo>
                    <a:pt x="8" y="24"/>
                    <a:pt x="8" y="24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moveTo>
                    <a:pt x="9" y="24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9" y="24"/>
                  </a:cubicBezTo>
                  <a:moveTo>
                    <a:pt x="8" y="24"/>
                  </a:moveTo>
                  <a:cubicBezTo>
                    <a:pt x="8" y="24"/>
                    <a:pt x="8" y="24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moveTo>
                    <a:pt x="8" y="24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moveTo>
                    <a:pt x="7" y="25"/>
                  </a:moveTo>
                  <a:cubicBezTo>
                    <a:pt x="7" y="25"/>
                    <a:pt x="7" y="25"/>
                    <a:pt x="7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5"/>
                  </a:cubicBezTo>
                  <a:moveTo>
                    <a:pt x="8" y="24"/>
                  </a:moveTo>
                  <a:cubicBezTo>
                    <a:pt x="7" y="24"/>
                    <a:pt x="8" y="24"/>
                    <a:pt x="8" y="24"/>
                  </a:cubicBezTo>
                  <a:cubicBezTo>
                    <a:pt x="8" y="24"/>
                    <a:pt x="7" y="24"/>
                    <a:pt x="8" y="24"/>
                  </a:cubicBezTo>
                  <a:moveTo>
                    <a:pt x="8" y="25"/>
                  </a:moveTo>
                  <a:cubicBezTo>
                    <a:pt x="9" y="25"/>
                    <a:pt x="8" y="24"/>
                    <a:pt x="8" y="24"/>
                  </a:cubicBezTo>
                  <a:cubicBezTo>
                    <a:pt x="8" y="24"/>
                    <a:pt x="8" y="24"/>
                    <a:pt x="8" y="25"/>
                  </a:cubicBezTo>
                  <a:moveTo>
                    <a:pt x="19" y="12"/>
                  </a:moveTo>
                  <a:cubicBezTo>
                    <a:pt x="18" y="12"/>
                    <a:pt x="19" y="13"/>
                    <a:pt x="19" y="13"/>
                  </a:cubicBezTo>
                  <a:cubicBezTo>
                    <a:pt x="19" y="13"/>
                    <a:pt x="19" y="13"/>
                    <a:pt x="18" y="12"/>
                  </a:cubicBezTo>
                  <a:cubicBezTo>
                    <a:pt x="18" y="12"/>
                    <a:pt x="18" y="12"/>
                    <a:pt x="19" y="12"/>
                  </a:cubicBezTo>
                  <a:moveTo>
                    <a:pt x="8" y="30"/>
                  </a:move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moveTo>
                    <a:pt x="10" y="23"/>
                  </a:moveTo>
                  <a:cubicBezTo>
                    <a:pt x="10" y="24"/>
                    <a:pt x="10" y="23"/>
                    <a:pt x="10" y="24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moveTo>
                    <a:pt x="11" y="25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6"/>
                  </a:cubicBezTo>
                  <a:cubicBezTo>
                    <a:pt x="10" y="25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moveTo>
                    <a:pt x="32" y="23"/>
                  </a:moveTo>
                  <a:cubicBezTo>
                    <a:pt x="31" y="22"/>
                    <a:pt x="31" y="22"/>
                    <a:pt x="31" y="22"/>
                  </a:cubicBezTo>
                  <a:cubicBezTo>
                    <a:pt x="32" y="22"/>
                    <a:pt x="32" y="23"/>
                    <a:pt x="32" y="23"/>
                  </a:cubicBezTo>
                  <a:moveTo>
                    <a:pt x="10" y="24"/>
                  </a:moveTo>
                  <a:cubicBezTo>
                    <a:pt x="10" y="24"/>
                    <a:pt x="9" y="24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4"/>
                    <a:pt x="10" y="24"/>
                  </a:cubicBezTo>
                  <a:moveTo>
                    <a:pt x="10" y="24"/>
                  </a:moveTo>
                  <a:cubicBezTo>
                    <a:pt x="9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moveTo>
                    <a:pt x="9" y="24"/>
                  </a:move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moveTo>
                    <a:pt x="16" y="31"/>
                  </a:moveTo>
                  <a:cubicBezTo>
                    <a:pt x="15" y="31"/>
                    <a:pt x="15" y="31"/>
                    <a:pt x="15" y="31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4" y="31"/>
                    <a:pt x="14" y="31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4" y="29"/>
                    <a:pt x="14" y="29"/>
                  </a:cubicBezTo>
                  <a:cubicBezTo>
                    <a:pt x="14" y="29"/>
                    <a:pt x="15" y="29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4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9"/>
                    <a:pt x="15" y="29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4" y="29"/>
                    <a:pt x="15" y="28"/>
                    <a:pt x="14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6" y="28"/>
                  </a:cubicBezTo>
                  <a:cubicBezTo>
                    <a:pt x="16" y="29"/>
                    <a:pt x="16" y="28"/>
                    <a:pt x="16" y="28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30"/>
                  </a:cubicBezTo>
                  <a:cubicBezTo>
                    <a:pt x="16" y="30"/>
                    <a:pt x="16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7" y="31"/>
                    <a:pt x="17" y="3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6" y="31"/>
                    <a:pt x="16" y="31"/>
                  </a:cubicBezTo>
                  <a:moveTo>
                    <a:pt x="15" y="29"/>
                  </a:moveTo>
                  <a:cubicBezTo>
                    <a:pt x="16" y="29"/>
                    <a:pt x="16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moveTo>
                    <a:pt x="15" y="30"/>
                  </a:moveTo>
                  <a:cubicBezTo>
                    <a:pt x="15" y="29"/>
                    <a:pt x="15" y="29"/>
                    <a:pt x="16" y="30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6" y="29"/>
                    <a:pt x="16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30"/>
                  </a:cubicBezTo>
                  <a:moveTo>
                    <a:pt x="16" y="30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5" y="30"/>
                    <a:pt x="16" y="30"/>
                  </a:cubicBezTo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moveTo>
                    <a:pt x="16" y="31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5" y="30"/>
                    <a:pt x="15" y="30"/>
                    <a:pt x="15" y="30"/>
                  </a:cubicBezTo>
                  <a:lnTo>
                    <a:pt x="16" y="31"/>
                  </a:lnTo>
                  <a:close/>
                  <a:moveTo>
                    <a:pt x="16" y="31"/>
                  </a:moveTo>
                  <a:cubicBezTo>
                    <a:pt x="16" y="31"/>
                    <a:pt x="15" y="30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moveTo>
                    <a:pt x="16" y="31"/>
                  </a:moveTo>
                  <a:cubicBezTo>
                    <a:pt x="16" y="31"/>
                    <a:pt x="17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moveTo>
                    <a:pt x="17" y="14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moveTo>
                    <a:pt x="17" y="14"/>
                  </a:moveTo>
                  <a:cubicBezTo>
                    <a:pt x="18" y="14"/>
                    <a:pt x="18" y="15"/>
                    <a:pt x="17" y="15"/>
                  </a:cubicBezTo>
                  <a:cubicBezTo>
                    <a:pt x="17" y="14"/>
                    <a:pt x="18" y="15"/>
                    <a:pt x="17" y="14"/>
                  </a:cubicBezTo>
                  <a:moveTo>
                    <a:pt x="17" y="15"/>
                  </a:moveTo>
                  <a:cubicBezTo>
                    <a:pt x="17" y="15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moveTo>
                    <a:pt x="17" y="14"/>
                  </a:moveTo>
                  <a:cubicBezTo>
                    <a:pt x="18" y="14"/>
                    <a:pt x="17" y="14"/>
                    <a:pt x="17" y="14"/>
                  </a:cubicBezTo>
                  <a:cubicBezTo>
                    <a:pt x="18" y="14"/>
                    <a:pt x="17" y="14"/>
                    <a:pt x="18" y="14"/>
                  </a:cubicBezTo>
                  <a:cubicBezTo>
                    <a:pt x="18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moveTo>
                    <a:pt x="16" y="14"/>
                  </a:moveTo>
                  <a:cubicBezTo>
                    <a:pt x="16" y="14"/>
                    <a:pt x="16" y="14"/>
                    <a:pt x="17" y="14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4"/>
                    <a:pt x="17" y="15"/>
                    <a:pt x="16" y="14"/>
                  </a:cubicBezTo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1"/>
                  </a:cubicBezTo>
                  <a:close/>
                  <a:moveTo>
                    <a:pt x="17" y="13"/>
                  </a:moveTo>
                  <a:cubicBezTo>
                    <a:pt x="17" y="13"/>
                    <a:pt x="17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moveTo>
                    <a:pt x="19" y="13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8" y="13"/>
                    <a:pt x="19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moveTo>
                    <a:pt x="16" y="15"/>
                  </a:moveTo>
                  <a:cubicBezTo>
                    <a:pt x="16" y="15"/>
                    <a:pt x="17" y="15"/>
                    <a:pt x="17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4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moveTo>
                    <a:pt x="19" y="14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moveTo>
                    <a:pt x="18" y="13"/>
                  </a:move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moveTo>
                    <a:pt x="18" y="13"/>
                  </a:moveTo>
                  <a:cubicBezTo>
                    <a:pt x="18" y="13"/>
                    <a:pt x="19" y="13"/>
                    <a:pt x="19" y="13"/>
                  </a:cubicBezTo>
                  <a:cubicBezTo>
                    <a:pt x="19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8" y="12"/>
                    <a:pt x="18" y="12"/>
                    <a:pt x="19" y="13"/>
                  </a:cubicBezTo>
                  <a:cubicBezTo>
                    <a:pt x="18" y="13"/>
                    <a:pt x="18" y="13"/>
                    <a:pt x="18" y="13"/>
                  </a:cubicBezTo>
                  <a:moveTo>
                    <a:pt x="19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moveTo>
                    <a:pt x="13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3" y="22"/>
                    <a:pt x="13" y="22"/>
                  </a:cubicBezTo>
                  <a:moveTo>
                    <a:pt x="10" y="21"/>
                  </a:move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moveTo>
                    <a:pt x="12" y="22"/>
                  </a:moveTo>
                  <a:cubicBezTo>
                    <a:pt x="12" y="22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2"/>
                  </a:cubicBezTo>
                  <a:moveTo>
                    <a:pt x="12" y="21"/>
                  </a:moveTo>
                  <a:cubicBezTo>
                    <a:pt x="12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moveTo>
                    <a:pt x="10" y="21"/>
                  </a:move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moveTo>
                    <a:pt x="17" y="17"/>
                  </a:moveTo>
                  <a:cubicBezTo>
                    <a:pt x="17" y="18"/>
                    <a:pt x="17" y="17"/>
                    <a:pt x="17" y="18"/>
                  </a:cubicBezTo>
                  <a:cubicBezTo>
                    <a:pt x="17" y="17"/>
                    <a:pt x="18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16" y="21"/>
                  </a:moveTo>
                  <a:cubicBezTo>
                    <a:pt x="16" y="21"/>
                    <a:pt x="16" y="21"/>
                    <a:pt x="16" y="22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moveTo>
                    <a:pt x="11" y="22"/>
                  </a:moveTo>
                  <a:cubicBezTo>
                    <a:pt x="10" y="22"/>
                    <a:pt x="10" y="21"/>
                    <a:pt x="10" y="21"/>
                  </a:cubicBezTo>
                  <a:cubicBezTo>
                    <a:pt x="11" y="21"/>
                    <a:pt x="11" y="22"/>
                    <a:pt x="11" y="22"/>
                  </a:cubicBezTo>
                  <a:moveTo>
                    <a:pt x="12" y="22"/>
                  </a:moveTo>
                  <a:cubicBezTo>
                    <a:pt x="12" y="22"/>
                    <a:pt x="12" y="23"/>
                    <a:pt x="11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1" y="21"/>
                    <a:pt x="11" y="22"/>
                  </a:cubicBezTo>
                  <a:cubicBezTo>
                    <a:pt x="11" y="22"/>
                    <a:pt x="12" y="22"/>
                    <a:pt x="12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2" y="22"/>
                    <a:pt x="11" y="22"/>
                    <a:pt x="12" y="22"/>
                  </a:cubicBezTo>
                  <a:moveTo>
                    <a:pt x="14" y="23"/>
                  </a:moveTo>
                  <a:cubicBezTo>
                    <a:pt x="15" y="23"/>
                    <a:pt x="15" y="23"/>
                    <a:pt x="14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moveTo>
                    <a:pt x="24" y="25"/>
                  </a:move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4" y="25"/>
                    <a:pt x="24" y="25"/>
                  </a:cubicBezTo>
                  <a:moveTo>
                    <a:pt x="17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6"/>
                    <a:pt x="17" y="6"/>
                  </a:cubicBezTo>
                  <a:moveTo>
                    <a:pt x="17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7" y="7"/>
                    <a:pt x="17" y="6"/>
                  </a:cubicBezTo>
                  <a:moveTo>
                    <a:pt x="17" y="5"/>
                  </a:moveTo>
                  <a:cubicBezTo>
                    <a:pt x="16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moveTo>
                    <a:pt x="20" y="5"/>
                  </a:moveTo>
                  <a:cubicBezTo>
                    <a:pt x="20" y="5"/>
                    <a:pt x="20" y="5"/>
                    <a:pt x="21" y="5"/>
                  </a:cubicBezTo>
                  <a:cubicBezTo>
                    <a:pt x="21" y="5"/>
                    <a:pt x="20" y="5"/>
                    <a:pt x="20" y="5"/>
                  </a:cubicBezTo>
                  <a:moveTo>
                    <a:pt x="16" y="4"/>
                  </a:moveTo>
                  <a:cubicBezTo>
                    <a:pt x="16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5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moveTo>
                    <a:pt x="16" y="7"/>
                  </a:moveTo>
                  <a:cubicBezTo>
                    <a:pt x="16" y="7"/>
                    <a:pt x="16" y="7"/>
                    <a:pt x="16" y="6"/>
                  </a:cubicBezTo>
                  <a:cubicBezTo>
                    <a:pt x="17" y="7"/>
                    <a:pt x="16" y="7"/>
                    <a:pt x="16" y="7"/>
                  </a:cubicBezTo>
                  <a:moveTo>
                    <a:pt x="21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1" y="4"/>
                    <a:pt x="22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1" y="3"/>
                    <a:pt x="21" y="3"/>
                  </a:cubicBezTo>
                  <a:cubicBezTo>
                    <a:pt x="21" y="4"/>
                    <a:pt x="21" y="4"/>
                    <a:pt x="21" y="4"/>
                  </a:cubicBezTo>
                  <a:moveTo>
                    <a:pt x="15" y="5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5" y="4"/>
                    <a:pt x="15" y="4"/>
                  </a:cubicBezTo>
                  <a:moveTo>
                    <a:pt x="22" y="3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moveTo>
                    <a:pt x="24" y="3"/>
                  </a:moveTo>
                  <a:cubicBezTo>
                    <a:pt x="24" y="3"/>
                    <a:pt x="24" y="3"/>
                    <a:pt x="23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moveTo>
                    <a:pt x="16" y="7"/>
                  </a:moveTo>
                  <a:cubicBezTo>
                    <a:pt x="16" y="7"/>
                    <a:pt x="15" y="7"/>
                    <a:pt x="15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moveTo>
                    <a:pt x="26" y="4"/>
                  </a:move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moveTo>
                    <a:pt x="29" y="3"/>
                  </a:moveTo>
                  <a:cubicBezTo>
                    <a:pt x="29" y="3"/>
                    <a:pt x="29" y="3"/>
                    <a:pt x="29" y="4"/>
                  </a:cubicBezTo>
                  <a:cubicBezTo>
                    <a:pt x="29" y="4"/>
                    <a:pt x="29" y="3"/>
                    <a:pt x="29" y="3"/>
                  </a:cubicBezTo>
                  <a:moveTo>
                    <a:pt x="27" y="3"/>
                  </a:moveTo>
                  <a:cubicBezTo>
                    <a:pt x="27" y="2"/>
                    <a:pt x="27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28" y="4"/>
                    <a:pt x="29" y="4"/>
                    <a:pt x="29" y="4"/>
                  </a:cubicBezTo>
                  <a:cubicBezTo>
                    <a:pt x="28" y="4"/>
                    <a:pt x="28" y="4"/>
                    <a:pt x="28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4"/>
                    <a:pt x="28" y="4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7" y="4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moveTo>
                    <a:pt x="27" y="3"/>
                  </a:moveTo>
                  <a:cubicBezTo>
                    <a:pt x="27" y="3"/>
                    <a:pt x="27" y="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moveTo>
                    <a:pt x="22" y="5"/>
                  </a:moveTo>
                  <a:cubicBezTo>
                    <a:pt x="22" y="5"/>
                    <a:pt x="22" y="5"/>
                    <a:pt x="21" y="5"/>
                  </a:cubicBezTo>
                  <a:cubicBezTo>
                    <a:pt x="21" y="5"/>
                    <a:pt x="22" y="5"/>
                    <a:pt x="22" y="5"/>
                  </a:cubicBezTo>
                  <a:moveTo>
                    <a:pt x="22" y="4"/>
                  </a:moveTo>
                  <a:cubicBezTo>
                    <a:pt x="22" y="5"/>
                    <a:pt x="21" y="4"/>
                    <a:pt x="21" y="5"/>
                  </a:cubicBezTo>
                  <a:cubicBezTo>
                    <a:pt x="21" y="4"/>
                    <a:pt x="22" y="4"/>
                    <a:pt x="22" y="4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7"/>
                  </a:cubicBezTo>
                  <a:cubicBezTo>
                    <a:pt x="29" y="7"/>
                    <a:pt x="29" y="6"/>
                    <a:pt x="29" y="6"/>
                  </a:cubicBezTo>
                  <a:moveTo>
                    <a:pt x="27" y="6"/>
                  </a:moveTo>
                  <a:cubicBezTo>
                    <a:pt x="27" y="6"/>
                    <a:pt x="27" y="6"/>
                    <a:pt x="28" y="6"/>
                  </a:cubicBezTo>
                  <a:cubicBezTo>
                    <a:pt x="28" y="6"/>
                    <a:pt x="29" y="6"/>
                    <a:pt x="28" y="6"/>
                  </a:cubicBezTo>
                  <a:cubicBezTo>
                    <a:pt x="28" y="6"/>
                    <a:pt x="27" y="6"/>
                    <a:pt x="27" y="6"/>
                  </a:cubicBezTo>
                  <a:moveTo>
                    <a:pt x="34" y="18"/>
                  </a:move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4" y="18"/>
                    <a:pt x="33" y="18"/>
                  </a:cubicBezTo>
                  <a:cubicBezTo>
                    <a:pt x="33" y="18"/>
                    <a:pt x="33" y="18"/>
                    <a:pt x="34" y="18"/>
                  </a:cubicBezTo>
                  <a:moveTo>
                    <a:pt x="33" y="18"/>
                  </a:moveTo>
                  <a:cubicBezTo>
                    <a:pt x="33" y="18"/>
                    <a:pt x="33" y="18"/>
                    <a:pt x="33" y="18"/>
                  </a:cubicBezTo>
                  <a:cubicBezTo>
                    <a:pt x="34" y="18"/>
                    <a:pt x="34" y="18"/>
                    <a:pt x="33" y="18"/>
                  </a:cubicBezTo>
                  <a:moveTo>
                    <a:pt x="33" y="19"/>
                  </a:moveTo>
                  <a:cubicBezTo>
                    <a:pt x="33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2" y="19"/>
                    <a:pt x="33" y="19"/>
                  </a:cubicBezTo>
                  <a:moveTo>
                    <a:pt x="14" y="8"/>
                  </a:moveTo>
                  <a:cubicBezTo>
                    <a:pt x="14" y="8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moveTo>
                    <a:pt x="29" y="4"/>
                  </a:moveTo>
                  <a:cubicBezTo>
                    <a:pt x="29" y="3"/>
                    <a:pt x="29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1" y="5"/>
                    <a:pt x="31" y="4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1" y="5"/>
                    <a:pt x="32" y="5"/>
                  </a:cubicBezTo>
                  <a:cubicBezTo>
                    <a:pt x="32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6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4" y="6"/>
                    <a:pt x="34" y="6"/>
                  </a:cubicBezTo>
                  <a:cubicBezTo>
                    <a:pt x="34" y="6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7"/>
                    <a:pt x="34" y="7"/>
                    <a:pt x="34" y="7"/>
                  </a:cubicBezTo>
                  <a:cubicBezTo>
                    <a:pt x="34" y="7"/>
                    <a:pt x="35" y="7"/>
                    <a:pt x="35" y="7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7" y="10"/>
                    <a:pt x="37" y="10"/>
                  </a:cubicBezTo>
                  <a:cubicBezTo>
                    <a:pt x="37" y="10"/>
                    <a:pt x="36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8" y="11"/>
                    <a:pt x="37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9" y="11"/>
                  </a:cubicBezTo>
                  <a:cubicBezTo>
                    <a:pt x="39" y="11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40" y="13"/>
                    <a:pt x="40" y="13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6"/>
                  </a:cubicBezTo>
                  <a:cubicBezTo>
                    <a:pt x="40" y="16"/>
                    <a:pt x="40" y="16"/>
                    <a:pt x="41" y="16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8"/>
                    <a:pt x="41" y="18"/>
                  </a:cubicBezTo>
                  <a:cubicBezTo>
                    <a:pt x="41" y="18"/>
                    <a:pt x="41" y="19"/>
                    <a:pt x="41" y="19"/>
                  </a:cubicBezTo>
                  <a:cubicBezTo>
                    <a:pt x="42" y="19"/>
                    <a:pt x="42" y="20"/>
                    <a:pt x="42" y="20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2" y="23"/>
                    <a:pt x="43" y="23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8"/>
                  </a:cubicBezTo>
                  <a:cubicBezTo>
                    <a:pt x="44" y="28"/>
                    <a:pt x="43" y="28"/>
                    <a:pt x="43" y="28"/>
                  </a:cubicBezTo>
                  <a:cubicBezTo>
                    <a:pt x="43" y="28"/>
                    <a:pt x="43" y="27"/>
                    <a:pt x="42" y="27"/>
                  </a:cubicBezTo>
                  <a:cubicBezTo>
                    <a:pt x="42" y="27"/>
                    <a:pt x="42" y="28"/>
                    <a:pt x="42" y="28"/>
                  </a:cubicBezTo>
                  <a:cubicBezTo>
                    <a:pt x="42" y="28"/>
                    <a:pt x="42" y="28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3" y="28"/>
                    <a:pt x="43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29"/>
                    <a:pt x="42" y="28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1"/>
                    <a:pt x="43" y="30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2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3" y="32"/>
                    <a:pt x="44" y="32"/>
                    <a:pt x="43" y="31"/>
                  </a:cubicBezTo>
                  <a:cubicBezTo>
                    <a:pt x="43" y="31"/>
                    <a:pt x="43" y="32"/>
                    <a:pt x="44" y="32"/>
                  </a:cubicBezTo>
                  <a:cubicBezTo>
                    <a:pt x="44" y="33"/>
                    <a:pt x="44" y="33"/>
                    <a:pt x="43" y="33"/>
                  </a:cubicBezTo>
                  <a:cubicBezTo>
                    <a:pt x="43" y="33"/>
                    <a:pt x="44" y="33"/>
                    <a:pt x="44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2" y="32"/>
                  </a:cubicBezTo>
                  <a:cubicBezTo>
                    <a:pt x="42" y="32"/>
                    <a:pt x="42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4" y="34"/>
                    <a:pt x="43" y="33"/>
                    <a:pt x="43" y="33"/>
                  </a:cubicBezTo>
                  <a:cubicBezTo>
                    <a:pt x="43" y="33"/>
                    <a:pt x="43" y="34"/>
                    <a:pt x="43" y="33"/>
                  </a:cubicBezTo>
                  <a:cubicBezTo>
                    <a:pt x="43" y="33"/>
                    <a:pt x="43" y="33"/>
                    <a:pt x="44" y="34"/>
                  </a:cubicBezTo>
                  <a:cubicBezTo>
                    <a:pt x="43" y="34"/>
                    <a:pt x="44" y="34"/>
                    <a:pt x="44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4" y="34"/>
                    <a:pt x="44" y="34"/>
                    <a:pt x="44" y="35"/>
                  </a:cubicBezTo>
                  <a:cubicBezTo>
                    <a:pt x="44" y="35"/>
                    <a:pt x="44" y="34"/>
                    <a:pt x="44" y="34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6"/>
                  </a:cubicBezTo>
                  <a:cubicBezTo>
                    <a:pt x="44" y="36"/>
                    <a:pt x="44" y="36"/>
                    <a:pt x="44" y="35"/>
                  </a:cubicBezTo>
                  <a:cubicBezTo>
                    <a:pt x="44" y="35"/>
                    <a:pt x="44" y="35"/>
                    <a:pt x="44" y="36"/>
                  </a:cubicBezTo>
                  <a:cubicBezTo>
                    <a:pt x="44" y="36"/>
                    <a:pt x="44" y="36"/>
                    <a:pt x="44" y="35"/>
                  </a:cubicBezTo>
                  <a:cubicBezTo>
                    <a:pt x="44" y="35"/>
                    <a:pt x="44" y="36"/>
                    <a:pt x="44" y="36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3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4" y="36"/>
                    <a:pt x="44" y="37"/>
                  </a:cubicBezTo>
                  <a:cubicBezTo>
                    <a:pt x="44" y="37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5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6"/>
                  </a:cubicBezTo>
                  <a:cubicBezTo>
                    <a:pt x="44" y="37"/>
                    <a:pt x="44" y="37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2" y="36"/>
                    <a:pt x="43" y="37"/>
                  </a:cubicBezTo>
                  <a:cubicBezTo>
                    <a:pt x="42" y="37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7"/>
                    <a:pt x="41" y="37"/>
                  </a:cubicBezTo>
                  <a:cubicBezTo>
                    <a:pt x="41" y="37"/>
                    <a:pt x="42" y="37"/>
                    <a:pt x="41" y="37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40" y="36"/>
                    <a:pt x="41" y="36"/>
                    <a:pt x="41" y="36"/>
                  </a:cubicBezTo>
                  <a:cubicBezTo>
                    <a:pt x="41" y="36"/>
                    <a:pt x="41" y="37"/>
                    <a:pt x="41" y="36"/>
                  </a:cubicBezTo>
                  <a:cubicBezTo>
                    <a:pt x="40" y="36"/>
                    <a:pt x="40" y="36"/>
                    <a:pt x="39" y="36"/>
                  </a:cubicBezTo>
                  <a:cubicBezTo>
                    <a:pt x="39" y="36"/>
                    <a:pt x="40" y="36"/>
                    <a:pt x="40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5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5"/>
                  </a:cubicBezTo>
                  <a:cubicBezTo>
                    <a:pt x="38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6" y="34"/>
                    <a:pt x="37" y="35"/>
                    <a:pt x="37" y="35"/>
                  </a:cubicBezTo>
                  <a:cubicBezTo>
                    <a:pt x="37" y="35"/>
                    <a:pt x="37" y="36"/>
                    <a:pt x="37" y="35"/>
                  </a:cubicBezTo>
                  <a:cubicBezTo>
                    <a:pt x="37" y="35"/>
                    <a:pt x="37" y="36"/>
                    <a:pt x="37" y="36"/>
                  </a:cubicBezTo>
                  <a:cubicBezTo>
                    <a:pt x="36" y="35"/>
                    <a:pt x="36" y="36"/>
                    <a:pt x="36" y="35"/>
                  </a:cubicBezTo>
                  <a:cubicBezTo>
                    <a:pt x="36" y="35"/>
                    <a:pt x="36" y="35"/>
                    <a:pt x="36" y="36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35"/>
                    <a:pt x="35" y="35"/>
                    <a:pt x="35" y="35"/>
                  </a:cubicBezTo>
                  <a:cubicBezTo>
                    <a:pt x="35" y="36"/>
                    <a:pt x="35" y="35"/>
                    <a:pt x="35" y="36"/>
                  </a:cubicBezTo>
                  <a:cubicBezTo>
                    <a:pt x="35" y="36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4"/>
                    <a:pt x="32" y="35"/>
                    <a:pt x="33" y="35"/>
                  </a:cubicBezTo>
                  <a:cubicBezTo>
                    <a:pt x="33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1" y="34"/>
                    <a:pt x="31" y="35"/>
                  </a:cubicBezTo>
                  <a:cubicBezTo>
                    <a:pt x="31" y="35"/>
                    <a:pt x="31" y="34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4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4"/>
                    <a:pt x="28" y="34"/>
                    <a:pt x="27" y="34"/>
                  </a:cubicBezTo>
                  <a:cubicBezTo>
                    <a:pt x="27" y="34"/>
                    <a:pt x="27" y="35"/>
                    <a:pt x="27" y="35"/>
                  </a:cubicBezTo>
                  <a:cubicBezTo>
                    <a:pt x="27" y="35"/>
                    <a:pt x="27" y="34"/>
                    <a:pt x="27" y="35"/>
                  </a:cubicBezTo>
                  <a:cubicBezTo>
                    <a:pt x="27" y="35"/>
                    <a:pt x="27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6" y="35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3" y="35"/>
                    <a:pt x="23" y="35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1" y="35"/>
                    <a:pt x="21" y="34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0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5"/>
                  </a:cubicBezTo>
                  <a:cubicBezTo>
                    <a:pt x="18" y="35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5"/>
                    <a:pt x="16" y="35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7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9" y="35"/>
                    <a:pt x="9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32"/>
                    <a:pt x="9" y="32"/>
                    <a:pt x="8" y="32"/>
                  </a:cubicBezTo>
                  <a:cubicBezTo>
                    <a:pt x="9" y="32"/>
                    <a:pt x="8" y="32"/>
                    <a:pt x="8" y="32"/>
                  </a:cubicBezTo>
                  <a:cubicBezTo>
                    <a:pt x="8" y="32"/>
                    <a:pt x="9" y="32"/>
                    <a:pt x="9" y="32"/>
                  </a:cubicBezTo>
                  <a:cubicBezTo>
                    <a:pt x="9" y="32"/>
                    <a:pt x="8" y="31"/>
                    <a:pt x="8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0"/>
                    <a:pt x="9" y="30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8"/>
                    <a:pt x="11" y="29"/>
                    <a:pt x="11" y="28"/>
                  </a:cubicBezTo>
                  <a:cubicBezTo>
                    <a:pt x="11" y="28"/>
                    <a:pt x="11" y="29"/>
                    <a:pt x="11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3" y="26"/>
                    <a:pt x="13" y="27"/>
                  </a:cubicBezTo>
                  <a:cubicBezTo>
                    <a:pt x="13" y="27"/>
                    <a:pt x="13" y="26"/>
                    <a:pt x="13" y="2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6"/>
                  </a:cubicBezTo>
                  <a:cubicBezTo>
                    <a:pt x="14" y="26"/>
                    <a:pt x="14" y="27"/>
                    <a:pt x="14" y="26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6"/>
                    <a:pt x="16" y="27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7"/>
                    <a:pt x="18" y="26"/>
                    <a:pt x="18" y="26"/>
                  </a:cubicBezTo>
                  <a:cubicBezTo>
                    <a:pt x="18" y="26"/>
                    <a:pt x="18" y="27"/>
                    <a:pt x="18" y="27"/>
                  </a:cubicBezTo>
                  <a:cubicBezTo>
                    <a:pt x="19" y="27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7"/>
                  </a:cubicBezTo>
                  <a:cubicBezTo>
                    <a:pt x="20" y="27"/>
                    <a:pt x="20" y="26"/>
                    <a:pt x="20" y="26"/>
                  </a:cubicBezTo>
                  <a:cubicBezTo>
                    <a:pt x="20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2" y="26"/>
                    <a:pt x="23" y="26"/>
                  </a:cubicBezTo>
                  <a:cubicBezTo>
                    <a:pt x="23" y="26"/>
                    <a:pt x="23" y="26"/>
                    <a:pt x="23" y="25"/>
                  </a:cubicBezTo>
                  <a:cubicBezTo>
                    <a:pt x="23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7"/>
                  </a:cubicBezTo>
                  <a:cubicBezTo>
                    <a:pt x="22" y="27"/>
                    <a:pt x="22" y="28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29"/>
                    <a:pt x="22" y="29"/>
                    <a:pt x="22" y="29"/>
                  </a:cubicBezTo>
                  <a:cubicBezTo>
                    <a:pt x="22" y="29"/>
                    <a:pt x="22" y="28"/>
                    <a:pt x="22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9"/>
                    <a:pt x="23" y="29"/>
                    <a:pt x="22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8"/>
                    <a:pt x="23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8"/>
                    <a:pt x="23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4" y="28"/>
                    <a:pt x="24" y="29"/>
                    <a:pt x="25" y="28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8"/>
                    <a:pt x="25" y="28"/>
                  </a:cubicBezTo>
                  <a:cubicBezTo>
                    <a:pt x="25" y="27"/>
                    <a:pt x="25" y="28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5"/>
                  </a:cubicBezTo>
                  <a:cubicBezTo>
                    <a:pt x="25" y="25"/>
                    <a:pt x="25" y="26"/>
                    <a:pt x="25" y="26"/>
                  </a:cubicBezTo>
                  <a:cubicBezTo>
                    <a:pt x="25" y="26"/>
                    <a:pt x="25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5"/>
                    <a:pt x="30" y="26"/>
                    <a:pt x="30" y="26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6"/>
                  </a:cubicBezTo>
                  <a:cubicBezTo>
                    <a:pt x="30" y="26"/>
                    <a:pt x="30" y="25"/>
                    <a:pt x="30" y="25"/>
                  </a:cubicBezTo>
                  <a:cubicBezTo>
                    <a:pt x="30" y="25"/>
                    <a:pt x="31" y="26"/>
                    <a:pt x="31" y="26"/>
                  </a:cubicBezTo>
                  <a:cubicBezTo>
                    <a:pt x="31" y="26"/>
                    <a:pt x="30" y="25"/>
                    <a:pt x="31" y="25"/>
                  </a:cubicBezTo>
                  <a:cubicBezTo>
                    <a:pt x="31" y="25"/>
                    <a:pt x="31" y="26"/>
                    <a:pt x="31" y="26"/>
                  </a:cubicBezTo>
                  <a:cubicBezTo>
                    <a:pt x="31" y="26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6"/>
                  </a:cubicBezTo>
                  <a:cubicBezTo>
                    <a:pt x="32" y="26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2" y="25"/>
                  </a:cubicBezTo>
                  <a:cubicBezTo>
                    <a:pt x="32" y="25"/>
                    <a:pt x="31" y="25"/>
                    <a:pt x="31" y="25"/>
                  </a:cubicBezTo>
                  <a:cubicBezTo>
                    <a:pt x="31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ubicBezTo>
                    <a:pt x="32" y="23"/>
                    <a:pt x="32" y="24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1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32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4"/>
                    <a:pt x="33" y="24"/>
                    <a:pt x="33" y="23"/>
                  </a:cubicBezTo>
                  <a:cubicBezTo>
                    <a:pt x="33" y="23"/>
                    <a:pt x="33" y="23"/>
                    <a:pt x="32" y="23"/>
                  </a:cubicBezTo>
                  <a:cubicBezTo>
                    <a:pt x="32" y="23"/>
                    <a:pt x="32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1" y="22"/>
                    <a:pt x="32" y="23"/>
                  </a:cubicBezTo>
                  <a:cubicBezTo>
                    <a:pt x="31" y="22"/>
                    <a:pt x="32" y="23"/>
                    <a:pt x="32" y="23"/>
                  </a:cubicBezTo>
                  <a:cubicBezTo>
                    <a:pt x="32" y="23"/>
                    <a:pt x="32" y="23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2" y="22"/>
                  </a:cubicBezTo>
                  <a:cubicBezTo>
                    <a:pt x="32" y="22"/>
                    <a:pt x="32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2" y="23"/>
                    <a:pt x="32" y="22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3" y="23"/>
                  </a:cubicBezTo>
                  <a:cubicBezTo>
                    <a:pt x="33" y="23"/>
                    <a:pt x="32" y="23"/>
                    <a:pt x="33" y="23"/>
                  </a:cubicBezTo>
                  <a:cubicBezTo>
                    <a:pt x="33" y="23"/>
                    <a:pt x="34" y="23"/>
                    <a:pt x="34" y="23"/>
                  </a:cubicBezTo>
                  <a:cubicBezTo>
                    <a:pt x="34" y="24"/>
                    <a:pt x="34" y="23"/>
                    <a:pt x="34" y="24"/>
                  </a:cubicBezTo>
                  <a:cubicBezTo>
                    <a:pt x="34" y="23"/>
                    <a:pt x="34" y="24"/>
                    <a:pt x="33" y="23"/>
                  </a:cubicBezTo>
                  <a:cubicBezTo>
                    <a:pt x="33" y="23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4"/>
                    <a:pt x="34" y="24"/>
                    <a:pt x="34" y="24"/>
                  </a:cubicBezTo>
                  <a:cubicBezTo>
                    <a:pt x="34" y="24"/>
                    <a:pt x="34" y="24"/>
                    <a:pt x="35" y="25"/>
                  </a:cubicBezTo>
                  <a:cubicBezTo>
                    <a:pt x="35" y="24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6" y="25"/>
                    <a:pt x="35" y="25"/>
                    <a:pt x="35" y="25"/>
                  </a:cubicBezTo>
                  <a:cubicBezTo>
                    <a:pt x="35" y="25"/>
                    <a:pt x="35" y="25"/>
                    <a:pt x="36" y="25"/>
                  </a:cubicBezTo>
                  <a:cubicBezTo>
                    <a:pt x="36" y="25"/>
                    <a:pt x="35" y="25"/>
                    <a:pt x="35" y="25"/>
                  </a:cubicBezTo>
                  <a:cubicBezTo>
                    <a:pt x="35" y="25"/>
                    <a:pt x="36" y="25"/>
                    <a:pt x="36" y="25"/>
                  </a:cubicBezTo>
                  <a:cubicBezTo>
                    <a:pt x="35" y="25"/>
                    <a:pt x="35" y="24"/>
                    <a:pt x="35" y="24"/>
                  </a:cubicBezTo>
                  <a:cubicBezTo>
                    <a:pt x="35" y="24"/>
                    <a:pt x="36" y="24"/>
                    <a:pt x="36" y="24"/>
                  </a:cubicBezTo>
                  <a:cubicBezTo>
                    <a:pt x="35" y="24"/>
                    <a:pt x="36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4"/>
                    <a:pt x="35" y="24"/>
                    <a:pt x="35" y="24"/>
                  </a:cubicBezTo>
                  <a:cubicBezTo>
                    <a:pt x="36" y="24"/>
                    <a:pt x="36" y="24"/>
                    <a:pt x="37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5" y="24"/>
                    <a:pt x="36" y="24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6" y="23"/>
                    <a:pt x="36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5" y="23"/>
                    <a:pt x="35" y="22"/>
                    <a:pt x="35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4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1"/>
                  </a:cubicBezTo>
                  <a:cubicBezTo>
                    <a:pt x="35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0"/>
                  </a:cubicBezTo>
                  <a:cubicBezTo>
                    <a:pt x="34" y="20"/>
                    <a:pt x="34" y="20"/>
                    <a:pt x="35" y="20"/>
                  </a:cubicBezTo>
                  <a:cubicBezTo>
                    <a:pt x="34" y="20"/>
                    <a:pt x="35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20"/>
                    <a:pt x="34" y="20"/>
                    <a:pt x="34" y="19"/>
                  </a:cubicBezTo>
                  <a:cubicBezTo>
                    <a:pt x="34" y="19"/>
                    <a:pt x="34" y="19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5" y="18"/>
                    <a:pt x="35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7"/>
                    <a:pt x="33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3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5"/>
                    <a:pt x="33" y="16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4"/>
                  </a:cubicBezTo>
                  <a:cubicBezTo>
                    <a:pt x="32" y="14"/>
                    <a:pt x="32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1" y="14"/>
                    <a:pt x="32" y="14"/>
                  </a:cubicBezTo>
                  <a:cubicBezTo>
                    <a:pt x="32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3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9" y="12"/>
                    <a:pt x="29" y="13"/>
                    <a:pt x="30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8" y="12"/>
                    <a:pt x="28" y="12"/>
                  </a:cubicBezTo>
                  <a:cubicBezTo>
                    <a:pt x="28" y="12"/>
                    <a:pt x="29" y="12"/>
                    <a:pt x="28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2"/>
                    <a:pt x="29" y="12"/>
                  </a:cubicBezTo>
                  <a:cubicBezTo>
                    <a:pt x="29" y="11"/>
                    <a:pt x="29" y="12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8" y="11"/>
                    <a:pt x="28" y="12"/>
                  </a:cubicBezTo>
                  <a:cubicBezTo>
                    <a:pt x="28" y="12"/>
                    <a:pt x="28" y="12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7" y="11"/>
                    <a:pt x="27" y="10"/>
                  </a:cubicBezTo>
                  <a:cubicBezTo>
                    <a:pt x="26" y="11"/>
                    <a:pt x="26" y="10"/>
                    <a:pt x="26" y="10"/>
                  </a:cubicBezTo>
                  <a:cubicBezTo>
                    <a:pt x="26" y="10"/>
                    <a:pt x="26" y="11"/>
                    <a:pt x="26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5" y="11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2"/>
                    <a:pt x="26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7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3"/>
                    <a:pt x="28" y="13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8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30" y="16"/>
                    <a:pt x="30" y="16"/>
                  </a:cubicBezTo>
                  <a:cubicBezTo>
                    <a:pt x="30" y="15"/>
                    <a:pt x="29" y="16"/>
                    <a:pt x="29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29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7"/>
                    <a:pt x="30" y="16"/>
                  </a:cubicBezTo>
                  <a:cubicBezTo>
                    <a:pt x="30" y="16"/>
                    <a:pt x="30" y="17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1" y="16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7"/>
                  </a:cubicBezTo>
                  <a:cubicBezTo>
                    <a:pt x="32" y="18"/>
                    <a:pt x="31" y="18"/>
                    <a:pt x="32" y="18"/>
                  </a:cubicBezTo>
                  <a:cubicBezTo>
                    <a:pt x="32" y="18"/>
                    <a:pt x="32" y="18"/>
                    <a:pt x="31" y="18"/>
                  </a:cubicBezTo>
                  <a:cubicBezTo>
                    <a:pt x="31" y="18"/>
                    <a:pt x="31" y="18"/>
                    <a:pt x="32" y="18"/>
                  </a:cubicBezTo>
                  <a:cubicBezTo>
                    <a:pt x="32" y="18"/>
                    <a:pt x="31" y="18"/>
                    <a:pt x="32" y="18"/>
                  </a:cubicBezTo>
                  <a:cubicBezTo>
                    <a:pt x="32" y="18"/>
                    <a:pt x="32" y="18"/>
                    <a:pt x="31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2" y="19"/>
                    <a:pt x="32" y="19"/>
                  </a:cubicBezTo>
                  <a:cubicBezTo>
                    <a:pt x="32" y="19"/>
                    <a:pt x="32" y="19"/>
                    <a:pt x="33" y="19"/>
                  </a:cubicBezTo>
                  <a:cubicBezTo>
                    <a:pt x="33" y="19"/>
                    <a:pt x="33" y="19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1"/>
                    <a:pt x="33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0" y="20"/>
                    <a:pt x="30" y="20"/>
                  </a:cubicBezTo>
                  <a:cubicBezTo>
                    <a:pt x="30" y="20"/>
                    <a:pt x="30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29" y="19"/>
                    <a:pt x="30" y="19"/>
                  </a:cubicBezTo>
                  <a:cubicBezTo>
                    <a:pt x="30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30" y="19"/>
                    <a:pt x="30" y="19"/>
                  </a:cubicBezTo>
                  <a:cubicBezTo>
                    <a:pt x="30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8"/>
                  </a:cubicBezTo>
                  <a:cubicBezTo>
                    <a:pt x="29" y="18"/>
                    <a:pt x="29" y="19"/>
                    <a:pt x="29" y="19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7"/>
                    <a:pt x="28" y="18"/>
                    <a:pt x="29" y="17"/>
                  </a:cubicBezTo>
                  <a:cubicBezTo>
                    <a:pt x="28" y="17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7"/>
                  </a:cubicBezTo>
                  <a:cubicBezTo>
                    <a:pt x="28" y="17"/>
                    <a:pt x="28" y="18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7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6" y="16"/>
                    <a:pt x="26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6" y="16"/>
                    <a:pt x="26" y="15"/>
                    <a:pt x="27" y="15"/>
                  </a:cubicBezTo>
                  <a:cubicBezTo>
                    <a:pt x="27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5"/>
                    <a:pt x="27" y="15"/>
                  </a:cubicBezTo>
                  <a:cubicBezTo>
                    <a:pt x="27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7" y="15"/>
                  </a:cubicBezTo>
                  <a:cubicBezTo>
                    <a:pt x="27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5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4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3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3" y="12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2"/>
                    <a:pt x="22" y="12"/>
                  </a:cubicBezTo>
                  <a:cubicBezTo>
                    <a:pt x="22" y="12"/>
                    <a:pt x="22" y="13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1"/>
                    <a:pt x="21" y="12"/>
                    <a:pt x="21" y="12"/>
                  </a:cubicBezTo>
                  <a:cubicBezTo>
                    <a:pt x="21" y="12"/>
                    <a:pt x="21" y="11"/>
                    <a:pt x="21" y="12"/>
                  </a:cubicBezTo>
                  <a:cubicBezTo>
                    <a:pt x="21" y="11"/>
                    <a:pt x="21" y="12"/>
                    <a:pt x="21" y="12"/>
                  </a:cubicBezTo>
                  <a:cubicBezTo>
                    <a:pt x="21" y="11"/>
                    <a:pt x="21" y="12"/>
                    <a:pt x="20" y="11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1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0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0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1" y="10"/>
                    <a:pt x="21" y="11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1" y="9"/>
                    <a:pt x="21" y="10"/>
                    <a:pt x="21" y="10"/>
                  </a:cubicBezTo>
                  <a:cubicBezTo>
                    <a:pt x="21" y="10"/>
                    <a:pt x="21" y="10"/>
                    <a:pt x="20" y="10"/>
                  </a:cubicBezTo>
                  <a:cubicBezTo>
                    <a:pt x="20" y="10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8" y="10"/>
                    <a:pt x="19" y="11"/>
                  </a:cubicBezTo>
                  <a:cubicBezTo>
                    <a:pt x="18" y="11"/>
                    <a:pt x="18" y="11"/>
                    <a:pt x="17" y="11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1"/>
                    <a:pt x="17" y="11"/>
                  </a:cubicBezTo>
                  <a:cubicBezTo>
                    <a:pt x="17" y="11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7" y="13"/>
                    <a:pt x="16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2"/>
                    <a:pt x="16" y="13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5" y="13"/>
                    <a:pt x="15" y="13"/>
                  </a:cubicBezTo>
                  <a:cubicBezTo>
                    <a:pt x="16" y="14"/>
                    <a:pt x="16" y="13"/>
                    <a:pt x="16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7" y="16"/>
                    <a:pt x="17" y="15"/>
                  </a:cubicBezTo>
                  <a:cubicBezTo>
                    <a:pt x="17" y="16"/>
                    <a:pt x="16" y="15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5"/>
                    <a:pt x="17" y="15"/>
                    <a:pt x="18" y="15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6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7" y="17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9"/>
                  </a:cubicBezTo>
                  <a:cubicBezTo>
                    <a:pt x="17" y="19"/>
                    <a:pt x="17" y="19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19"/>
                    <a:pt x="15" y="19"/>
                    <a:pt x="16" y="19"/>
                  </a:cubicBezTo>
                  <a:cubicBezTo>
                    <a:pt x="16" y="20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7" y="19"/>
                    <a:pt x="17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17" y="18"/>
                    <a:pt x="16" y="18"/>
                    <a:pt x="16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5" y="19"/>
                  </a:cubicBezTo>
                  <a:cubicBezTo>
                    <a:pt x="15" y="19"/>
                    <a:pt x="16" y="19"/>
                    <a:pt x="16" y="19"/>
                  </a:cubicBezTo>
                  <a:cubicBezTo>
                    <a:pt x="16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20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5" y="20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1"/>
                    <a:pt x="16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5" y="21"/>
                    <a:pt x="15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4" y="22"/>
                  </a:cubicBezTo>
                  <a:cubicBezTo>
                    <a:pt x="15" y="22"/>
                    <a:pt x="14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4" y="22"/>
                    <a:pt x="15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4" y="22"/>
                    <a:pt x="15" y="23"/>
                    <a:pt x="15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2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14" y="20"/>
                    <a:pt x="14" y="19"/>
                    <a:pt x="15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8"/>
                    <a:pt x="14" y="17"/>
                    <a:pt x="14" y="18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18"/>
                    <a:pt x="14" y="19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9"/>
                    <a:pt x="13" y="18"/>
                    <a:pt x="14" y="19"/>
                  </a:cubicBezTo>
                  <a:cubicBezTo>
                    <a:pt x="14" y="19"/>
                    <a:pt x="13" y="18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2" y="19"/>
                    <a:pt x="11" y="19"/>
                    <a:pt x="11" y="18"/>
                  </a:cubicBezTo>
                  <a:cubicBezTo>
                    <a:pt x="11" y="18"/>
                    <a:pt x="11" y="19"/>
                    <a:pt x="11" y="19"/>
                  </a:cubicBezTo>
                  <a:cubicBezTo>
                    <a:pt x="11" y="19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2" y="19"/>
                    <a:pt x="12" y="19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8"/>
                    <a:pt x="12" y="18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2" y="18"/>
                    <a:pt x="11" y="18"/>
                    <a:pt x="12" y="18"/>
                  </a:cubicBezTo>
                  <a:cubicBezTo>
                    <a:pt x="12" y="18"/>
                    <a:pt x="11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3" y="18"/>
                    <a:pt x="14" y="18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3" y="18"/>
                    <a:pt x="13" y="18"/>
                  </a:cubicBezTo>
                  <a:cubicBezTo>
                    <a:pt x="13" y="18"/>
                    <a:pt x="14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3" y="13"/>
                    <a:pt x="12" y="13"/>
                    <a:pt x="13" y="13"/>
                  </a:cubicBezTo>
                  <a:cubicBezTo>
                    <a:pt x="13" y="13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0"/>
                    <a:pt x="16" y="9"/>
                    <a:pt x="18" y="8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2" y="6"/>
                    <a:pt x="22" y="6"/>
                    <a:pt x="23" y="6"/>
                  </a:cubicBezTo>
                  <a:cubicBezTo>
                    <a:pt x="23" y="6"/>
                    <a:pt x="22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4" y="6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4" y="6"/>
                    <a:pt x="25" y="7"/>
                    <a:pt x="25" y="7"/>
                  </a:cubicBezTo>
                  <a:cubicBezTo>
                    <a:pt x="25" y="7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6"/>
                    <a:pt x="25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8"/>
                  </a:cubicBezTo>
                  <a:cubicBezTo>
                    <a:pt x="28" y="8"/>
                    <a:pt x="28" y="7"/>
                    <a:pt x="29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2" y="9"/>
                    <a:pt x="32" y="9"/>
                  </a:cubicBezTo>
                  <a:cubicBezTo>
                    <a:pt x="32" y="9"/>
                    <a:pt x="32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1"/>
                  </a:cubicBezTo>
                  <a:cubicBezTo>
                    <a:pt x="32" y="11"/>
                    <a:pt x="33" y="10"/>
                    <a:pt x="33" y="10"/>
                  </a:cubicBezTo>
                  <a:cubicBezTo>
                    <a:pt x="33" y="10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3" y="11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3" y="10"/>
                    <a:pt x="34" y="10"/>
                    <a:pt x="34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4" y="10"/>
                    <a:pt x="33" y="10"/>
                  </a:cubicBezTo>
                  <a:cubicBezTo>
                    <a:pt x="34" y="10"/>
                    <a:pt x="33" y="10"/>
                    <a:pt x="34" y="10"/>
                  </a:cubicBezTo>
                  <a:cubicBezTo>
                    <a:pt x="33" y="9"/>
                    <a:pt x="33" y="10"/>
                    <a:pt x="33" y="9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2" y="9"/>
                    <a:pt x="33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3" y="9"/>
                    <a:pt x="33" y="9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1" y="8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29" y="7"/>
                  </a:cubicBezTo>
                  <a:cubicBezTo>
                    <a:pt x="30" y="6"/>
                    <a:pt x="30" y="7"/>
                    <a:pt x="30" y="7"/>
                  </a:cubicBezTo>
                  <a:cubicBezTo>
                    <a:pt x="30" y="7"/>
                    <a:pt x="30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6"/>
                    <a:pt x="31" y="6"/>
                  </a:cubicBezTo>
                  <a:cubicBezTo>
                    <a:pt x="31" y="6"/>
                    <a:pt x="31" y="7"/>
                    <a:pt x="31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0" y="7"/>
                    <a:pt x="30" y="6"/>
                    <a:pt x="30" y="7"/>
                  </a:cubicBezTo>
                  <a:cubicBezTo>
                    <a:pt x="29" y="6"/>
                    <a:pt x="28" y="5"/>
                    <a:pt x="27" y="5"/>
                  </a:cubicBezTo>
                  <a:cubicBezTo>
                    <a:pt x="27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4"/>
                    <a:pt x="26" y="5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5" y="4"/>
                    <a:pt x="25" y="5"/>
                    <a:pt x="25" y="5"/>
                  </a:cubicBezTo>
                  <a:cubicBezTo>
                    <a:pt x="25" y="5"/>
                    <a:pt x="24" y="5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4"/>
                  </a:cubicBezTo>
                  <a:cubicBezTo>
                    <a:pt x="23" y="4"/>
                    <a:pt x="23" y="4"/>
                    <a:pt x="23" y="3"/>
                  </a:cubicBezTo>
                  <a:cubicBezTo>
                    <a:pt x="23" y="3"/>
                    <a:pt x="23" y="4"/>
                    <a:pt x="24" y="4"/>
                  </a:cubicBezTo>
                  <a:cubicBezTo>
                    <a:pt x="23" y="4"/>
                    <a:pt x="23" y="3"/>
                    <a:pt x="23" y="4"/>
                  </a:cubicBezTo>
                  <a:cubicBezTo>
                    <a:pt x="23" y="4"/>
                    <a:pt x="23" y="3"/>
                    <a:pt x="22" y="4"/>
                  </a:cubicBezTo>
                  <a:cubicBezTo>
                    <a:pt x="22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5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4"/>
                    <a:pt x="28" y="5"/>
                    <a:pt x="29" y="5"/>
                  </a:cubicBezTo>
                  <a:cubicBezTo>
                    <a:pt x="29" y="5"/>
                    <a:pt x="29" y="5"/>
                    <a:pt x="29" y="4"/>
                  </a:cubicBezTo>
                  <a:cubicBezTo>
                    <a:pt x="29" y="5"/>
                    <a:pt x="29" y="4"/>
                    <a:pt x="29" y="4"/>
                  </a:cubicBezTo>
                  <a:cubicBezTo>
                    <a:pt x="29" y="4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4"/>
                    <a:pt x="29" y="5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lose/>
                  <a:moveTo>
                    <a:pt x="23" y="2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lose/>
                  <a:moveTo>
                    <a:pt x="23" y="4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3" y="3"/>
                    <a:pt x="23" y="4"/>
                  </a:cubicBezTo>
                  <a:moveTo>
                    <a:pt x="27" y="4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5"/>
                    <a:pt x="27" y="5"/>
                    <a:pt x="27" y="4"/>
                  </a:cubicBezTo>
                  <a:moveTo>
                    <a:pt x="12" y="18"/>
                  </a:moveTo>
                  <a:cubicBezTo>
                    <a:pt x="12" y="18"/>
                    <a:pt x="12" y="18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3" y="18"/>
                    <a:pt x="13" y="18"/>
                  </a:cubicBezTo>
                  <a:lnTo>
                    <a:pt x="12" y="18"/>
                  </a:lnTo>
                  <a:close/>
                  <a:moveTo>
                    <a:pt x="13" y="17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3" y="16"/>
                    <a:pt x="13" y="17"/>
                  </a:cubicBezTo>
                  <a:moveTo>
                    <a:pt x="12" y="16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1" y="16"/>
                    <a:pt x="12" y="16"/>
                    <a:pt x="12" y="16"/>
                  </a:cubicBezTo>
                  <a:moveTo>
                    <a:pt x="12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moveTo>
                    <a:pt x="13" y="17"/>
                  </a:moveTo>
                  <a:cubicBezTo>
                    <a:pt x="13" y="17"/>
                    <a:pt x="13" y="17"/>
                    <a:pt x="13" y="18"/>
                  </a:cubicBezTo>
                  <a:cubicBezTo>
                    <a:pt x="13" y="17"/>
                    <a:pt x="13" y="18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moveTo>
                    <a:pt x="12" y="17"/>
                  </a:move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2" y="17"/>
                    <a:pt x="12" y="17"/>
                    <a:pt x="12" y="17"/>
                  </a:cubicBezTo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4" y="17"/>
                    <a:pt x="13" y="17"/>
                  </a:cubicBezTo>
                  <a:moveTo>
                    <a:pt x="15" y="17"/>
                  </a:moveTo>
                  <a:cubicBezTo>
                    <a:pt x="15" y="17"/>
                    <a:pt x="15" y="18"/>
                    <a:pt x="15" y="18"/>
                  </a:cubicBezTo>
                  <a:cubicBezTo>
                    <a:pt x="15" y="17"/>
                    <a:pt x="15" y="18"/>
                    <a:pt x="16" y="18"/>
                  </a:cubicBezTo>
                  <a:lnTo>
                    <a:pt x="15" y="17"/>
                  </a:lnTo>
                  <a:close/>
                  <a:moveTo>
                    <a:pt x="17" y="17"/>
                  </a:moveTo>
                  <a:cubicBezTo>
                    <a:pt x="17" y="17"/>
                    <a:pt x="16" y="17"/>
                    <a:pt x="17" y="18"/>
                  </a:cubicBezTo>
                  <a:cubicBezTo>
                    <a:pt x="17" y="18"/>
                    <a:pt x="17" y="17"/>
                    <a:pt x="17" y="17"/>
                  </a:cubicBezTo>
                  <a:moveTo>
                    <a:pt x="16" y="16"/>
                  </a:moveTo>
                  <a:cubicBezTo>
                    <a:pt x="16" y="17"/>
                    <a:pt x="15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6"/>
                  </a:cubicBezTo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6"/>
                    <a:pt x="16" y="16"/>
                  </a:cubicBezTo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12" y="16"/>
                  </a:move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moveTo>
                    <a:pt x="14" y="16"/>
                  </a:moveTo>
                  <a:cubicBezTo>
                    <a:pt x="14" y="16"/>
                    <a:pt x="14" y="16"/>
                    <a:pt x="14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4" y="17"/>
                    <a:pt x="14" y="16"/>
                    <a:pt x="14" y="16"/>
                  </a:cubicBezTo>
                  <a:moveTo>
                    <a:pt x="14" y="16"/>
                  </a:move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12" y="15"/>
                  </a:move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3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moveTo>
                    <a:pt x="13" y="15"/>
                  </a:moveTo>
                  <a:cubicBezTo>
                    <a:pt x="14" y="15"/>
                    <a:pt x="13" y="15"/>
                    <a:pt x="14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6"/>
                    <a:pt x="14" y="15"/>
                    <a:pt x="14" y="15"/>
                  </a:cubicBezTo>
                  <a:cubicBezTo>
                    <a:pt x="13" y="15"/>
                    <a:pt x="14" y="15"/>
                    <a:pt x="13" y="15"/>
                  </a:cubicBezTo>
                  <a:moveTo>
                    <a:pt x="12" y="14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4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4"/>
                    <a:pt x="13" y="14"/>
                    <a:pt x="12" y="14"/>
                  </a:cubicBezTo>
                  <a:moveTo>
                    <a:pt x="14" y="14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3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moveTo>
                    <a:pt x="13" y="13"/>
                  </a:moveTo>
                  <a:cubicBezTo>
                    <a:pt x="13" y="13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3" y="13"/>
                    <a:pt x="13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4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moveTo>
                    <a:pt x="1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4"/>
                    <a:pt x="14" y="13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5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moveTo>
                    <a:pt x="1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3"/>
                  </a:cubicBezTo>
                  <a:lnTo>
                    <a:pt x="14" y="13"/>
                  </a:lnTo>
                  <a:close/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3"/>
                    <a:pt x="15" y="13"/>
                  </a:cubicBezTo>
                  <a:moveTo>
                    <a:pt x="15" y="13"/>
                  </a:moveTo>
                  <a:cubicBezTo>
                    <a:pt x="15" y="13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5" y="14"/>
                    <a:pt x="15" y="14"/>
                    <a:pt x="15" y="13"/>
                  </a:cubicBezTo>
                  <a:moveTo>
                    <a:pt x="15" y="13"/>
                  </a:moveTo>
                  <a:cubicBezTo>
                    <a:pt x="14" y="12"/>
                    <a:pt x="14" y="13"/>
                    <a:pt x="14" y="13"/>
                  </a:cubicBezTo>
                  <a:cubicBezTo>
                    <a:pt x="14" y="12"/>
                    <a:pt x="15" y="13"/>
                    <a:pt x="15" y="13"/>
                  </a:cubicBezTo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5" y="13"/>
                  </a:cubicBezTo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5" y="13"/>
                  </a:cubicBezTo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moveTo>
                    <a:pt x="15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6" y="13"/>
                    <a:pt x="16" y="12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moveTo>
                    <a:pt x="15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moveTo>
                    <a:pt x="15" y="11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4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moveTo>
                    <a:pt x="17" y="11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2"/>
                  </a:cubicBezTo>
                  <a:cubicBezTo>
                    <a:pt x="17" y="11"/>
                    <a:pt x="17" y="12"/>
                    <a:pt x="17" y="12"/>
                  </a:cubicBezTo>
                  <a:cubicBezTo>
                    <a:pt x="16" y="11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2"/>
                  </a:cubicBezTo>
                  <a:cubicBezTo>
                    <a:pt x="16" y="12"/>
                    <a:pt x="16" y="11"/>
                    <a:pt x="16" y="11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5" y="9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moveTo>
                    <a:pt x="17" y="10"/>
                  </a:moveTo>
                  <a:cubicBezTo>
                    <a:pt x="17" y="10"/>
                    <a:pt x="17" y="11"/>
                    <a:pt x="17" y="11"/>
                  </a:cubicBezTo>
                  <a:cubicBezTo>
                    <a:pt x="17" y="11"/>
                    <a:pt x="17" y="11"/>
                    <a:pt x="17" y="10"/>
                  </a:cubicBezTo>
                  <a:moveTo>
                    <a:pt x="17" y="10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9"/>
                    <a:pt x="17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6" y="9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moveTo>
                    <a:pt x="18" y="10"/>
                  </a:moveTo>
                  <a:cubicBezTo>
                    <a:pt x="17" y="10"/>
                    <a:pt x="18" y="10"/>
                    <a:pt x="18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1"/>
                    <a:pt x="17" y="11"/>
                  </a:cubicBezTo>
                  <a:cubicBezTo>
                    <a:pt x="17" y="10"/>
                    <a:pt x="18" y="10"/>
                    <a:pt x="18" y="10"/>
                  </a:cubicBezTo>
                  <a:close/>
                  <a:moveTo>
                    <a:pt x="19" y="10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moveTo>
                    <a:pt x="18" y="9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9" y="9"/>
                    <a:pt x="18" y="9"/>
                  </a:cubicBezTo>
                  <a:moveTo>
                    <a:pt x="19" y="8"/>
                  </a:moveTo>
                  <a:cubicBezTo>
                    <a:pt x="19" y="7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moveTo>
                    <a:pt x="19" y="9"/>
                  </a:moveTo>
                  <a:cubicBezTo>
                    <a:pt x="19" y="8"/>
                    <a:pt x="19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moveTo>
                    <a:pt x="21" y="10"/>
                  </a:moveTo>
                  <a:cubicBezTo>
                    <a:pt x="21" y="10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1" y="10"/>
                    <a:pt x="21" y="10"/>
                  </a:cubicBezTo>
                  <a:moveTo>
                    <a:pt x="21" y="9"/>
                  </a:moveTo>
                  <a:cubicBezTo>
                    <a:pt x="21" y="9"/>
                    <a:pt x="20" y="9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9"/>
                  </a:cubicBezTo>
                  <a:cubicBezTo>
                    <a:pt x="21" y="10"/>
                    <a:pt x="21" y="9"/>
                    <a:pt x="21" y="9"/>
                  </a:cubicBezTo>
                  <a:moveTo>
                    <a:pt x="21" y="9"/>
                  </a:moveTo>
                  <a:cubicBezTo>
                    <a:pt x="21" y="9"/>
                    <a:pt x="21" y="9"/>
                    <a:pt x="21" y="9"/>
                  </a:cubicBezTo>
                  <a:cubicBezTo>
                    <a:pt x="21" y="10"/>
                    <a:pt x="21" y="9"/>
                    <a:pt x="21" y="10"/>
                  </a:cubicBezTo>
                  <a:cubicBezTo>
                    <a:pt x="21" y="10"/>
                    <a:pt x="21" y="10"/>
                    <a:pt x="21" y="9"/>
                  </a:cubicBezTo>
                  <a:moveTo>
                    <a:pt x="21" y="8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9"/>
                    <a:pt x="21" y="8"/>
                  </a:cubicBezTo>
                  <a:moveTo>
                    <a:pt x="20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moveTo>
                    <a:pt x="21" y="11"/>
                  </a:moveTo>
                  <a:cubicBezTo>
                    <a:pt x="21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moveTo>
                    <a:pt x="21" y="12"/>
                  </a:moveTo>
                  <a:cubicBezTo>
                    <a:pt x="21" y="12"/>
                    <a:pt x="21" y="11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moveTo>
                    <a:pt x="21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2"/>
                    <a:pt x="21" y="11"/>
                  </a:cubicBezTo>
                  <a:moveTo>
                    <a:pt x="22" y="11"/>
                  </a:move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moveTo>
                    <a:pt x="22" y="12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1"/>
                    <a:pt x="22" y="12"/>
                    <a:pt x="22" y="11"/>
                  </a:cubicBezTo>
                  <a:cubicBezTo>
                    <a:pt x="22" y="11"/>
                    <a:pt x="22" y="12"/>
                    <a:pt x="22" y="11"/>
                  </a:cubicBezTo>
                  <a:cubicBezTo>
                    <a:pt x="22" y="11"/>
                    <a:pt x="21" y="11"/>
                    <a:pt x="21" y="11"/>
                  </a:cubicBezTo>
                  <a:cubicBezTo>
                    <a:pt x="21" y="11"/>
                    <a:pt x="22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1" y="11"/>
                  </a:cubicBezTo>
                  <a:cubicBezTo>
                    <a:pt x="21" y="11"/>
                    <a:pt x="22" y="12"/>
                    <a:pt x="22" y="12"/>
                  </a:cubicBezTo>
                  <a:cubicBezTo>
                    <a:pt x="22" y="12"/>
                    <a:pt x="22" y="11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moveTo>
                    <a:pt x="22" y="10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9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moveTo>
                    <a:pt x="23" y="9"/>
                  </a:move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2" y="9"/>
                    <a:pt x="22" y="9"/>
                  </a:cubicBezTo>
                  <a:cubicBezTo>
                    <a:pt x="23" y="9"/>
                    <a:pt x="23" y="9"/>
                    <a:pt x="23" y="10"/>
                  </a:cubicBezTo>
                  <a:cubicBezTo>
                    <a:pt x="23" y="10"/>
                    <a:pt x="23" y="10"/>
                    <a:pt x="23" y="9"/>
                  </a:cubicBezTo>
                  <a:cubicBezTo>
                    <a:pt x="23" y="9"/>
                    <a:pt x="23" y="10"/>
                    <a:pt x="23" y="9"/>
                  </a:cubicBezTo>
                  <a:moveTo>
                    <a:pt x="24" y="12"/>
                  </a:moveTo>
                  <a:cubicBezTo>
                    <a:pt x="24" y="13"/>
                    <a:pt x="24" y="12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lnTo>
                    <a:pt x="24" y="12"/>
                  </a:lnTo>
                  <a:close/>
                  <a:moveTo>
                    <a:pt x="24" y="11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1"/>
                    <a:pt x="24" y="11"/>
                    <a:pt x="24" y="11"/>
                  </a:cubicBezTo>
                  <a:moveTo>
                    <a:pt x="24" y="10"/>
                  </a:moveTo>
                  <a:cubicBezTo>
                    <a:pt x="24" y="10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3" y="10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4" y="9"/>
                    <a:pt x="24" y="10"/>
                    <a:pt x="24" y="10"/>
                  </a:cubicBezTo>
                  <a:moveTo>
                    <a:pt x="24" y="9"/>
                  </a:move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10"/>
                    <a:pt x="25" y="10"/>
                  </a:cubicBezTo>
                  <a:cubicBezTo>
                    <a:pt x="25" y="10"/>
                    <a:pt x="25" y="9"/>
                    <a:pt x="24" y="9"/>
                  </a:cubicBezTo>
                  <a:moveTo>
                    <a:pt x="30" y="20"/>
                  </a:move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moveTo>
                    <a:pt x="32" y="19"/>
                  </a:moveTo>
                  <a:cubicBezTo>
                    <a:pt x="32" y="19"/>
                    <a:pt x="32" y="19"/>
                    <a:pt x="33" y="19"/>
                  </a:cubicBezTo>
                  <a:cubicBezTo>
                    <a:pt x="33" y="19"/>
                    <a:pt x="33" y="19"/>
                    <a:pt x="32" y="19"/>
                  </a:cubicBezTo>
                  <a:moveTo>
                    <a:pt x="29" y="19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30" y="18"/>
                    <a:pt x="29" y="19"/>
                  </a:cubicBezTo>
                  <a:moveTo>
                    <a:pt x="29" y="18"/>
                  </a:moveTo>
                  <a:cubicBezTo>
                    <a:pt x="29" y="18"/>
                    <a:pt x="29" y="19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moveTo>
                    <a:pt x="28" y="16"/>
                  </a:move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moveTo>
                    <a:pt x="29" y="14"/>
                  </a:move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moveTo>
                    <a:pt x="26" y="14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moveTo>
                    <a:pt x="27" y="12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moveTo>
                    <a:pt x="26" y="13"/>
                  </a:moveTo>
                  <a:cubicBezTo>
                    <a:pt x="26" y="13"/>
                    <a:pt x="26" y="14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moveTo>
                    <a:pt x="26" y="13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2"/>
                    <a:pt x="26" y="13"/>
                  </a:cubicBezTo>
                  <a:moveTo>
                    <a:pt x="26" y="11"/>
                  </a:moveTo>
                  <a:cubicBezTo>
                    <a:pt x="25" y="11"/>
                    <a:pt x="25" y="12"/>
                    <a:pt x="26" y="12"/>
                  </a:cubicBezTo>
                  <a:cubicBezTo>
                    <a:pt x="26" y="11"/>
                    <a:pt x="26" y="11"/>
                    <a:pt x="26" y="11"/>
                  </a:cubicBezTo>
                  <a:moveTo>
                    <a:pt x="24" y="13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4" y="13"/>
                    <a:pt x="25" y="13"/>
                    <a:pt x="24" y="13"/>
                  </a:cubicBezTo>
                  <a:moveTo>
                    <a:pt x="25" y="10"/>
                  </a:moveTo>
                  <a:cubicBezTo>
                    <a:pt x="25" y="10"/>
                    <a:pt x="25" y="10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10"/>
                    <a:pt x="25" y="10"/>
                  </a:cubicBezTo>
                  <a:moveTo>
                    <a:pt x="26" y="10"/>
                  </a:moveTo>
                  <a:cubicBezTo>
                    <a:pt x="26" y="9"/>
                    <a:pt x="26" y="10"/>
                    <a:pt x="25" y="9"/>
                  </a:cubicBezTo>
                  <a:cubicBezTo>
                    <a:pt x="25" y="9"/>
                    <a:pt x="25" y="10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moveTo>
                    <a:pt x="27" y="11"/>
                  </a:moveTo>
                  <a:cubicBezTo>
                    <a:pt x="27" y="11"/>
                    <a:pt x="27" y="11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4" y="23"/>
                  </a:move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4" y="23"/>
                    <a:pt x="34" y="23"/>
                  </a:cubicBezTo>
                  <a:moveTo>
                    <a:pt x="34" y="24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moveTo>
                    <a:pt x="23" y="27"/>
                  </a:moveTo>
                  <a:cubicBezTo>
                    <a:pt x="23" y="27"/>
                    <a:pt x="23" y="28"/>
                    <a:pt x="24" y="27"/>
                  </a:cubicBezTo>
                  <a:cubicBezTo>
                    <a:pt x="24" y="27"/>
                    <a:pt x="23" y="27"/>
                    <a:pt x="23" y="27"/>
                  </a:cubicBezTo>
                  <a:moveTo>
                    <a:pt x="23" y="27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6"/>
                    <a:pt x="23" y="26"/>
                    <a:pt x="23" y="27"/>
                  </a:cubicBezTo>
                  <a:moveTo>
                    <a:pt x="22" y="27"/>
                  </a:moveTo>
                  <a:cubicBezTo>
                    <a:pt x="22" y="27"/>
                    <a:pt x="22" y="28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moveTo>
                    <a:pt x="10" y="29"/>
                  </a:moveTo>
                  <a:cubicBezTo>
                    <a:pt x="10" y="29"/>
                    <a:pt x="10" y="29"/>
                    <a:pt x="10" y="29"/>
                  </a:cubicBezTo>
                  <a:close/>
                  <a:moveTo>
                    <a:pt x="11" y="29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9"/>
                    <a:pt x="11" y="29"/>
                    <a:pt x="11" y="29"/>
                  </a:cubicBezTo>
                  <a:moveTo>
                    <a:pt x="13" y="36"/>
                  </a:move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moveTo>
                    <a:pt x="14" y="37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7"/>
                  </a:cubicBezTo>
                  <a:moveTo>
                    <a:pt x="13" y="27"/>
                  </a:moveTo>
                  <a:cubicBezTo>
                    <a:pt x="13" y="27"/>
                    <a:pt x="12" y="27"/>
                    <a:pt x="12" y="27"/>
                  </a:cubicBezTo>
                  <a:cubicBezTo>
                    <a:pt x="13" y="27"/>
                    <a:pt x="12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moveTo>
                    <a:pt x="14" y="36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5" y="36"/>
                  </a:cubicBezTo>
                  <a:cubicBezTo>
                    <a:pt x="15" y="36"/>
                    <a:pt x="14" y="36"/>
                    <a:pt x="14" y="36"/>
                  </a:cubicBezTo>
                  <a:moveTo>
                    <a:pt x="15" y="35"/>
                  </a:moveTo>
                  <a:cubicBezTo>
                    <a:pt x="15" y="35"/>
                    <a:pt x="15" y="35"/>
                    <a:pt x="15" y="36"/>
                  </a:cubicBezTo>
                  <a:cubicBezTo>
                    <a:pt x="15" y="36"/>
                    <a:pt x="15" y="35"/>
                    <a:pt x="15" y="35"/>
                  </a:cubicBezTo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6"/>
                    <a:pt x="16" y="27"/>
                  </a:cubicBezTo>
                  <a:moveTo>
                    <a:pt x="19" y="29"/>
                  </a:move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29"/>
                    <a:pt x="19" y="29"/>
                    <a:pt x="19" y="29"/>
                  </a:cubicBezTo>
                  <a:moveTo>
                    <a:pt x="24" y="29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moveTo>
                    <a:pt x="25" y="29"/>
                  </a:moveTo>
                  <a:cubicBezTo>
                    <a:pt x="25" y="29"/>
                    <a:pt x="25" y="29"/>
                    <a:pt x="24" y="29"/>
                  </a:cubicBezTo>
                  <a:cubicBezTo>
                    <a:pt x="24" y="29"/>
                    <a:pt x="25" y="30"/>
                    <a:pt x="25" y="29"/>
                  </a:cubicBezTo>
                  <a:moveTo>
                    <a:pt x="25" y="28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moveTo>
                    <a:pt x="26" y="29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7" y="30"/>
                    <a:pt x="26" y="29"/>
                  </a:cubicBezTo>
                  <a:moveTo>
                    <a:pt x="31" y="29"/>
                  </a:move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30"/>
                    <a:pt x="31" y="29"/>
                    <a:pt x="31" y="29"/>
                  </a:cubicBezTo>
                  <a:cubicBezTo>
                    <a:pt x="31" y="29"/>
                    <a:pt x="32" y="30"/>
                    <a:pt x="31" y="29"/>
                  </a:cubicBezTo>
                  <a:moveTo>
                    <a:pt x="32" y="26"/>
                  </a:moveTo>
                  <a:cubicBezTo>
                    <a:pt x="32" y="26"/>
                    <a:pt x="32" y="25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moveTo>
                    <a:pt x="33" y="26"/>
                  </a:moveTo>
                  <a:cubicBezTo>
                    <a:pt x="33" y="27"/>
                    <a:pt x="32" y="26"/>
                    <a:pt x="32" y="26"/>
                  </a:cubicBezTo>
                  <a:cubicBezTo>
                    <a:pt x="32" y="26"/>
                    <a:pt x="32" y="26"/>
                    <a:pt x="33" y="26"/>
                  </a:cubicBezTo>
                  <a:moveTo>
                    <a:pt x="33" y="27"/>
                  </a:move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4" y="28"/>
                    <a:pt x="33" y="27"/>
                  </a:cubicBezTo>
                  <a:moveTo>
                    <a:pt x="31" y="29"/>
                  </a:moveTo>
                  <a:cubicBezTo>
                    <a:pt x="31" y="29"/>
                    <a:pt x="32" y="29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1" y="29"/>
                    <a:pt x="31" y="29"/>
                  </a:cubicBezTo>
                  <a:moveTo>
                    <a:pt x="39" y="36"/>
                  </a:moveTo>
                  <a:cubicBezTo>
                    <a:pt x="38" y="35"/>
                    <a:pt x="38" y="35"/>
                    <a:pt x="38" y="36"/>
                  </a:cubicBezTo>
                  <a:cubicBezTo>
                    <a:pt x="38" y="36"/>
                    <a:pt x="39" y="36"/>
                    <a:pt x="39" y="36"/>
                  </a:cubicBezTo>
                  <a:moveTo>
                    <a:pt x="40" y="36"/>
                  </a:moveTo>
                  <a:cubicBezTo>
                    <a:pt x="40" y="36"/>
                    <a:pt x="40" y="36"/>
                    <a:pt x="40" y="35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6"/>
                    <a:pt x="40" y="36"/>
                  </a:cubicBezTo>
                  <a:moveTo>
                    <a:pt x="43" y="36"/>
                  </a:moveTo>
                  <a:cubicBezTo>
                    <a:pt x="43" y="36"/>
                    <a:pt x="43" y="36"/>
                    <a:pt x="43" y="36"/>
                  </a:cubicBezTo>
                  <a:cubicBezTo>
                    <a:pt x="44" y="37"/>
                    <a:pt x="44" y="36"/>
                    <a:pt x="43" y="36"/>
                  </a:cubicBezTo>
                  <a:moveTo>
                    <a:pt x="35" y="29"/>
                  </a:move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8"/>
                    <a:pt x="35" y="29"/>
                    <a:pt x="35" y="29"/>
                  </a:cubicBezTo>
                  <a:cubicBezTo>
                    <a:pt x="35" y="29"/>
                    <a:pt x="35" y="28"/>
                    <a:pt x="34" y="28"/>
                  </a:cubicBezTo>
                  <a:cubicBezTo>
                    <a:pt x="35" y="29"/>
                    <a:pt x="34" y="28"/>
                    <a:pt x="35" y="29"/>
                  </a:cubicBezTo>
                  <a:cubicBezTo>
                    <a:pt x="35" y="29"/>
                    <a:pt x="35" y="29"/>
                    <a:pt x="34" y="29"/>
                  </a:cubicBezTo>
                  <a:cubicBezTo>
                    <a:pt x="34" y="28"/>
                    <a:pt x="35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5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3" y="28"/>
                    <a:pt x="34" y="28"/>
                  </a:cubicBezTo>
                  <a:cubicBezTo>
                    <a:pt x="34" y="29"/>
                    <a:pt x="34" y="28"/>
                    <a:pt x="34" y="29"/>
                  </a:cubicBezTo>
                  <a:cubicBezTo>
                    <a:pt x="34" y="29"/>
                    <a:pt x="34" y="28"/>
                    <a:pt x="34" y="29"/>
                  </a:cubicBezTo>
                  <a:cubicBezTo>
                    <a:pt x="34" y="29"/>
                    <a:pt x="34" y="28"/>
                    <a:pt x="34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9"/>
                    <a:pt x="33" y="29"/>
                  </a:cubicBezTo>
                  <a:cubicBezTo>
                    <a:pt x="33" y="29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2" y="29"/>
                  </a:cubicBezTo>
                  <a:cubicBezTo>
                    <a:pt x="32" y="29"/>
                    <a:pt x="33" y="29"/>
                    <a:pt x="32" y="29"/>
                  </a:cubicBezTo>
                  <a:cubicBezTo>
                    <a:pt x="32" y="29"/>
                    <a:pt x="32" y="29"/>
                    <a:pt x="31" y="29"/>
                  </a:cubicBezTo>
                  <a:cubicBezTo>
                    <a:pt x="32" y="30"/>
                    <a:pt x="32" y="29"/>
                    <a:pt x="32" y="29"/>
                  </a:cubicBezTo>
                  <a:cubicBezTo>
                    <a:pt x="32" y="29"/>
                    <a:pt x="33" y="30"/>
                    <a:pt x="33" y="30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29"/>
                    <a:pt x="33" y="29"/>
                  </a:cubicBezTo>
                  <a:cubicBezTo>
                    <a:pt x="34" y="29"/>
                    <a:pt x="34" y="30"/>
                    <a:pt x="34" y="30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5" y="29"/>
                    <a:pt x="35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30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29"/>
                    <a:pt x="35" y="30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6" y="29"/>
                    <a:pt x="35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30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6" y="30"/>
                    <a:pt x="36" y="29"/>
                  </a:cubicBezTo>
                  <a:cubicBezTo>
                    <a:pt x="36" y="30"/>
                    <a:pt x="37" y="30"/>
                    <a:pt x="37" y="30"/>
                  </a:cubicBezTo>
                  <a:cubicBezTo>
                    <a:pt x="36" y="29"/>
                    <a:pt x="36" y="30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8"/>
                    <a:pt x="35" y="28"/>
                    <a:pt x="35" y="29"/>
                  </a:cubicBezTo>
                  <a:moveTo>
                    <a:pt x="36" y="28"/>
                  </a:moveTo>
                  <a:cubicBezTo>
                    <a:pt x="37" y="29"/>
                    <a:pt x="37" y="29"/>
                    <a:pt x="36" y="29"/>
                  </a:cubicBezTo>
                  <a:cubicBezTo>
                    <a:pt x="36" y="28"/>
                    <a:pt x="36" y="28"/>
                    <a:pt x="36" y="28"/>
                  </a:cubicBezTo>
                  <a:moveTo>
                    <a:pt x="33" y="25"/>
                  </a:move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4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5"/>
                    <a:pt x="33" y="25"/>
                    <a:pt x="33" y="25"/>
                  </a:cubicBezTo>
                  <a:moveTo>
                    <a:pt x="34" y="26"/>
                  </a:moveTo>
                  <a:cubicBezTo>
                    <a:pt x="34" y="26"/>
                    <a:pt x="34" y="26"/>
                    <a:pt x="35" y="26"/>
                  </a:cubicBezTo>
                  <a:cubicBezTo>
                    <a:pt x="35" y="27"/>
                    <a:pt x="35" y="26"/>
                    <a:pt x="34" y="26"/>
                  </a:cubicBezTo>
                  <a:moveTo>
                    <a:pt x="35" y="27"/>
                  </a:moveTo>
                  <a:cubicBezTo>
                    <a:pt x="35" y="26"/>
                    <a:pt x="35" y="26"/>
                    <a:pt x="35" y="26"/>
                  </a:cubicBezTo>
                  <a:cubicBezTo>
                    <a:pt x="35" y="27"/>
                    <a:pt x="35" y="27"/>
                    <a:pt x="35" y="27"/>
                  </a:cubicBezTo>
                  <a:moveTo>
                    <a:pt x="43" y="32"/>
                  </a:moveTo>
                  <a:cubicBezTo>
                    <a:pt x="42" y="32"/>
                    <a:pt x="43" y="32"/>
                    <a:pt x="43" y="33"/>
                  </a:cubicBezTo>
                  <a:cubicBezTo>
                    <a:pt x="43" y="32"/>
                    <a:pt x="43" y="32"/>
                    <a:pt x="43" y="32"/>
                  </a:cubicBezTo>
                  <a:moveTo>
                    <a:pt x="43" y="32"/>
                  </a:moveTo>
                  <a:cubicBezTo>
                    <a:pt x="44" y="33"/>
                    <a:pt x="44" y="33"/>
                    <a:pt x="44" y="32"/>
                  </a:cubicBezTo>
                  <a:cubicBezTo>
                    <a:pt x="43" y="32"/>
                    <a:pt x="43" y="32"/>
                    <a:pt x="43" y="32"/>
                  </a:cubicBezTo>
                  <a:moveTo>
                    <a:pt x="42" y="31"/>
                  </a:moveTo>
                  <a:cubicBezTo>
                    <a:pt x="42" y="31"/>
                    <a:pt x="42" y="31"/>
                    <a:pt x="43" y="32"/>
                  </a:cubicBezTo>
                  <a:cubicBezTo>
                    <a:pt x="43" y="32"/>
                    <a:pt x="43" y="31"/>
                    <a:pt x="42" y="31"/>
                  </a:cubicBezTo>
                  <a:moveTo>
                    <a:pt x="36" y="26"/>
                  </a:moveTo>
                  <a:cubicBezTo>
                    <a:pt x="36" y="26"/>
                    <a:pt x="37" y="27"/>
                    <a:pt x="36" y="27"/>
                  </a:cubicBezTo>
                  <a:cubicBezTo>
                    <a:pt x="36" y="27"/>
                    <a:pt x="36" y="27"/>
                    <a:pt x="37" y="27"/>
                  </a:cubicBezTo>
                  <a:cubicBezTo>
                    <a:pt x="37" y="27"/>
                    <a:pt x="36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6" y="27"/>
                    <a:pt x="37" y="27"/>
                    <a:pt x="36" y="26"/>
                  </a:cubicBezTo>
                  <a:moveTo>
                    <a:pt x="42" y="30"/>
                  </a:moveTo>
                  <a:cubicBezTo>
                    <a:pt x="42" y="31"/>
                    <a:pt x="42" y="30"/>
                    <a:pt x="42" y="31"/>
                  </a:cubicBezTo>
                  <a:cubicBezTo>
                    <a:pt x="42" y="31"/>
                    <a:pt x="43" y="31"/>
                    <a:pt x="43" y="31"/>
                  </a:cubicBezTo>
                  <a:cubicBezTo>
                    <a:pt x="43" y="31"/>
                    <a:pt x="42" y="31"/>
                    <a:pt x="42" y="30"/>
                  </a:cubicBezTo>
                  <a:moveTo>
                    <a:pt x="36" y="25"/>
                  </a:moveTo>
                  <a:cubicBezTo>
                    <a:pt x="36" y="26"/>
                    <a:pt x="35" y="25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6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moveTo>
                    <a:pt x="37" y="25"/>
                  </a:moveTo>
                  <a:cubicBezTo>
                    <a:pt x="36" y="25"/>
                    <a:pt x="37" y="26"/>
                    <a:pt x="37" y="26"/>
                  </a:cubicBezTo>
                  <a:cubicBezTo>
                    <a:pt x="37" y="26"/>
                    <a:pt x="37" y="25"/>
                    <a:pt x="37" y="25"/>
                  </a:cubicBezTo>
                  <a:moveTo>
                    <a:pt x="36" y="23"/>
                  </a:moveTo>
                  <a:cubicBezTo>
                    <a:pt x="36" y="24"/>
                    <a:pt x="36" y="23"/>
                    <a:pt x="36" y="23"/>
                  </a:cubicBezTo>
                  <a:cubicBezTo>
                    <a:pt x="36" y="23"/>
                    <a:pt x="36" y="24"/>
                    <a:pt x="36" y="24"/>
                  </a:cubicBezTo>
                  <a:cubicBezTo>
                    <a:pt x="36" y="24"/>
                    <a:pt x="36" y="24"/>
                    <a:pt x="36" y="23"/>
                  </a:cubicBezTo>
                  <a:cubicBezTo>
                    <a:pt x="35" y="23"/>
                    <a:pt x="36" y="24"/>
                    <a:pt x="36" y="24"/>
                  </a:cubicBezTo>
                  <a:cubicBezTo>
                    <a:pt x="36" y="24"/>
                    <a:pt x="36" y="24"/>
                    <a:pt x="37" y="24"/>
                  </a:cubicBezTo>
                  <a:cubicBezTo>
                    <a:pt x="36" y="24"/>
                    <a:pt x="36" y="24"/>
                    <a:pt x="36" y="23"/>
                  </a:cubicBezTo>
                  <a:moveTo>
                    <a:pt x="35" y="21"/>
                  </a:move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moveTo>
                    <a:pt x="35" y="21"/>
                  </a:moveTo>
                  <a:cubicBezTo>
                    <a:pt x="35" y="21"/>
                    <a:pt x="34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0"/>
                    <a:pt x="35" y="21"/>
                    <a:pt x="35" y="21"/>
                  </a:cubicBezTo>
                  <a:moveTo>
                    <a:pt x="39" y="14"/>
                  </a:moveTo>
                  <a:cubicBezTo>
                    <a:pt x="39" y="14"/>
                    <a:pt x="39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39" y="14"/>
                  </a:cubicBezTo>
                  <a:moveTo>
                    <a:pt x="39" y="14"/>
                  </a:move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9" y="14"/>
                    <a:pt x="39" y="13"/>
                  </a:cubicBezTo>
                  <a:cubicBezTo>
                    <a:pt x="39" y="13"/>
                    <a:pt x="39" y="14"/>
                    <a:pt x="39" y="14"/>
                  </a:cubicBezTo>
                  <a:moveTo>
                    <a:pt x="39" y="13"/>
                  </a:move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moveTo>
                    <a:pt x="35" y="14"/>
                  </a:moveTo>
                  <a:cubicBezTo>
                    <a:pt x="35" y="14"/>
                    <a:pt x="35" y="14"/>
                    <a:pt x="36" y="14"/>
                  </a:cubicBezTo>
                  <a:cubicBezTo>
                    <a:pt x="36" y="14"/>
                    <a:pt x="36" y="14"/>
                    <a:pt x="35" y="14"/>
                  </a:cubicBezTo>
                  <a:moveTo>
                    <a:pt x="38" y="12"/>
                  </a:moveTo>
                  <a:cubicBezTo>
                    <a:pt x="38" y="12"/>
                    <a:pt x="38" y="12"/>
                    <a:pt x="38" y="12"/>
                  </a:cubicBezTo>
                  <a:cubicBezTo>
                    <a:pt x="39" y="12"/>
                    <a:pt x="38" y="12"/>
                    <a:pt x="38" y="12"/>
                  </a:cubicBezTo>
                  <a:moveTo>
                    <a:pt x="34" y="11"/>
                  </a:move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moveTo>
                    <a:pt x="34" y="10"/>
                  </a:moveTo>
                  <a:cubicBezTo>
                    <a:pt x="34" y="10"/>
                    <a:pt x="34" y="11"/>
                    <a:pt x="34" y="11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5" y="10"/>
                    <a:pt x="34" y="10"/>
                    <a:pt x="34" y="10"/>
                  </a:cubicBezTo>
                  <a:moveTo>
                    <a:pt x="34" y="8"/>
                  </a:move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moveTo>
                    <a:pt x="32" y="6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moveTo>
                    <a:pt x="32" y="5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5"/>
                    <a:pt x="32" y="5"/>
                  </a:cubicBezTo>
                  <a:moveTo>
                    <a:pt x="31" y="7"/>
                  </a:moveTo>
                  <a:cubicBezTo>
                    <a:pt x="31" y="7"/>
                    <a:pt x="31" y="8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moveTo>
                    <a:pt x="30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lnTo>
                    <a:pt x="30" y="6"/>
                  </a:lnTo>
                  <a:close/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moveTo>
                    <a:pt x="30" y="4"/>
                  </a:moveTo>
                  <a:cubicBezTo>
                    <a:pt x="30" y="4"/>
                    <a:pt x="30" y="5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moveTo>
                    <a:pt x="29" y="5"/>
                  </a:moveTo>
                  <a:cubicBezTo>
                    <a:pt x="29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29" y="5"/>
                  </a:cubicBezTo>
                  <a:moveTo>
                    <a:pt x="33" y="28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moveTo>
                    <a:pt x="14" y="18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8"/>
                  </a:cubicBezTo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moveTo>
                    <a:pt x="32" y="16"/>
                  </a:moveTo>
                  <a:cubicBezTo>
                    <a:pt x="32" y="16"/>
                    <a:pt x="32" y="16"/>
                    <a:pt x="32" y="15"/>
                  </a:cubicBezTo>
                  <a:cubicBezTo>
                    <a:pt x="32" y="15"/>
                    <a:pt x="33" y="16"/>
                    <a:pt x="32" y="16"/>
                  </a:cubicBezTo>
                  <a:moveTo>
                    <a:pt x="11" y="12"/>
                  </a:moveTo>
                  <a:cubicBezTo>
                    <a:pt x="10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2"/>
                  </a:cubicBezTo>
                  <a:moveTo>
                    <a:pt x="11" y="18"/>
                  </a:moveTo>
                  <a:cubicBezTo>
                    <a:pt x="11" y="18"/>
                    <a:pt x="11" y="17"/>
                    <a:pt x="11" y="17"/>
                  </a:cubicBezTo>
                  <a:cubicBezTo>
                    <a:pt x="12" y="17"/>
                    <a:pt x="12" y="18"/>
                    <a:pt x="12" y="18"/>
                  </a:cubicBezTo>
                  <a:cubicBezTo>
                    <a:pt x="12" y="18"/>
                    <a:pt x="12" y="18"/>
                    <a:pt x="11" y="18"/>
                  </a:cubicBezTo>
                  <a:moveTo>
                    <a:pt x="10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3" y="9"/>
                  </a:moveTo>
                  <a:cubicBezTo>
                    <a:pt x="13" y="9"/>
                    <a:pt x="13" y="10"/>
                    <a:pt x="12" y="10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4" y="9"/>
                    <a:pt x="13" y="9"/>
                    <a:pt x="13" y="9"/>
                  </a:cubicBezTo>
                  <a:moveTo>
                    <a:pt x="11" y="18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8"/>
                    <a:pt x="11" y="18"/>
                  </a:cubicBezTo>
                  <a:moveTo>
                    <a:pt x="11" y="19"/>
                  </a:moveTo>
                  <a:cubicBezTo>
                    <a:pt x="10" y="19"/>
                    <a:pt x="10" y="19"/>
                    <a:pt x="11" y="18"/>
                  </a:cubicBezTo>
                  <a:cubicBezTo>
                    <a:pt x="11" y="19"/>
                    <a:pt x="11" y="19"/>
                    <a:pt x="11" y="19"/>
                  </a:cubicBezTo>
                  <a:moveTo>
                    <a:pt x="11" y="18"/>
                  </a:move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moveTo>
                    <a:pt x="15" y="16"/>
                  </a:moveTo>
                  <a:cubicBezTo>
                    <a:pt x="15" y="16"/>
                    <a:pt x="14" y="16"/>
                    <a:pt x="14" y="15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moveTo>
                    <a:pt x="27" y="25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moveTo>
                    <a:pt x="44" y="28"/>
                  </a:move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21" y="35"/>
                  </a:moveTo>
                  <a:cubicBezTo>
                    <a:pt x="21" y="35"/>
                    <a:pt x="21" y="36"/>
                    <a:pt x="21" y="36"/>
                  </a:cubicBezTo>
                  <a:cubicBezTo>
                    <a:pt x="21" y="36"/>
                    <a:pt x="20" y="35"/>
                    <a:pt x="20" y="35"/>
                  </a:cubicBezTo>
                  <a:cubicBezTo>
                    <a:pt x="21" y="35"/>
                    <a:pt x="21" y="35"/>
                    <a:pt x="21" y="35"/>
                  </a:cubicBezTo>
                  <a:moveTo>
                    <a:pt x="45" y="31"/>
                  </a:moveTo>
                  <a:cubicBezTo>
                    <a:pt x="44" y="31"/>
                    <a:pt x="45" y="31"/>
                    <a:pt x="45" y="32"/>
                  </a:cubicBezTo>
                  <a:cubicBezTo>
                    <a:pt x="45" y="32"/>
                    <a:pt x="45" y="32"/>
                    <a:pt x="44" y="32"/>
                  </a:cubicBezTo>
                  <a:cubicBezTo>
                    <a:pt x="45" y="32"/>
                    <a:pt x="44" y="31"/>
                    <a:pt x="45" y="31"/>
                  </a:cubicBezTo>
                  <a:moveTo>
                    <a:pt x="37" y="36"/>
                  </a:moveTo>
                  <a:cubicBezTo>
                    <a:pt x="38" y="37"/>
                    <a:pt x="36" y="36"/>
                    <a:pt x="37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7" y="36"/>
                    <a:pt x="37" y="36"/>
                  </a:cubicBezTo>
                  <a:moveTo>
                    <a:pt x="44" y="34"/>
                  </a:move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3"/>
                    <a:pt x="44" y="34"/>
                  </a:cubicBezTo>
                  <a:moveTo>
                    <a:pt x="44" y="30"/>
                  </a:moveTo>
                  <a:cubicBezTo>
                    <a:pt x="44" y="30"/>
                    <a:pt x="43" y="30"/>
                    <a:pt x="44" y="30"/>
                  </a:cubicBezTo>
                  <a:cubicBezTo>
                    <a:pt x="44" y="30"/>
                    <a:pt x="44" y="31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moveTo>
                    <a:pt x="43" y="28"/>
                  </a:move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moveTo>
                    <a:pt x="43" y="30"/>
                  </a:move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30"/>
                  </a:cubicBezTo>
                  <a:moveTo>
                    <a:pt x="43" y="30"/>
                  </a:moveTo>
                  <a:cubicBezTo>
                    <a:pt x="43" y="31"/>
                    <a:pt x="43" y="30"/>
                    <a:pt x="43" y="30"/>
                  </a:cubicBezTo>
                  <a:cubicBezTo>
                    <a:pt x="43" y="31"/>
                    <a:pt x="43" y="30"/>
                    <a:pt x="43" y="31"/>
                  </a:cubicBezTo>
                  <a:cubicBezTo>
                    <a:pt x="43" y="30"/>
                    <a:pt x="43" y="30"/>
                    <a:pt x="43" y="30"/>
                  </a:cubicBezTo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30" y="26"/>
                    <a:pt x="29" y="25"/>
                    <a:pt x="29" y="25"/>
                  </a:cubicBezTo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20" y="26"/>
                    <a:pt x="20" y="26"/>
                    <a:pt x="21" y="25"/>
                  </a:cubicBezTo>
                  <a:cubicBezTo>
                    <a:pt x="21" y="26"/>
                    <a:pt x="20" y="26"/>
                    <a:pt x="20" y="26"/>
                  </a:cubicBezTo>
                  <a:cubicBezTo>
                    <a:pt x="20" y="26"/>
                    <a:pt x="20" y="26"/>
                    <a:pt x="19" y="26"/>
                  </a:cubicBezTo>
                  <a:moveTo>
                    <a:pt x="25" y="25"/>
                  </a:moveTo>
                  <a:cubicBezTo>
                    <a:pt x="25" y="25"/>
                    <a:pt x="26" y="25"/>
                    <a:pt x="26" y="25"/>
                  </a:cubicBezTo>
                  <a:cubicBezTo>
                    <a:pt x="25" y="25"/>
                    <a:pt x="25" y="25"/>
                    <a:pt x="25" y="25"/>
                  </a:cubicBezTo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moveTo>
                    <a:pt x="43" y="22"/>
                  </a:moveTo>
                  <a:cubicBezTo>
                    <a:pt x="43" y="22"/>
                    <a:pt x="43" y="23"/>
                    <a:pt x="43" y="23"/>
                  </a:cubicBezTo>
                  <a:cubicBezTo>
                    <a:pt x="43" y="23"/>
                    <a:pt x="43" y="22"/>
                    <a:pt x="43" y="22"/>
                  </a:cubicBezTo>
                  <a:moveTo>
                    <a:pt x="21" y="3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moveTo>
                    <a:pt x="19" y="3"/>
                  </a:moveTo>
                  <a:cubicBezTo>
                    <a:pt x="19" y="3"/>
                    <a:pt x="19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moveTo>
                    <a:pt x="21" y="2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moveTo>
                    <a:pt x="20" y="2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2"/>
                    <a:pt x="20" y="2"/>
                  </a:cubicBezTo>
                  <a:moveTo>
                    <a:pt x="21" y="3"/>
                  </a:moveTo>
                  <a:cubicBezTo>
                    <a:pt x="21" y="2"/>
                    <a:pt x="21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moveTo>
                    <a:pt x="25" y="3"/>
                  </a:moveTo>
                  <a:cubicBezTo>
                    <a:pt x="25" y="3"/>
                    <a:pt x="25" y="2"/>
                    <a:pt x="25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6" y="3"/>
                    <a:pt x="26" y="4"/>
                  </a:cubicBezTo>
                  <a:cubicBezTo>
                    <a:pt x="25" y="4"/>
                    <a:pt x="25" y="4"/>
                    <a:pt x="25" y="3"/>
                  </a:cubicBezTo>
                  <a:cubicBezTo>
                    <a:pt x="25" y="3"/>
                    <a:pt x="25" y="4"/>
                    <a:pt x="25" y="4"/>
                  </a:cubicBezTo>
                  <a:cubicBezTo>
                    <a:pt x="25" y="4"/>
                    <a:pt x="24" y="3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4"/>
                    <a:pt x="25" y="4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moveTo>
                    <a:pt x="21" y="1"/>
                  </a:moveTo>
                  <a:cubicBezTo>
                    <a:pt x="21" y="1"/>
                    <a:pt x="21" y="1"/>
                    <a:pt x="22" y="0"/>
                  </a:cubicBezTo>
                  <a:cubicBezTo>
                    <a:pt x="22" y="0"/>
                    <a:pt x="22" y="1"/>
                    <a:pt x="22" y="0"/>
                  </a:cubicBezTo>
                  <a:cubicBezTo>
                    <a:pt x="22" y="0"/>
                    <a:pt x="23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2" y="1"/>
                    <a:pt x="22" y="1"/>
                  </a:cubicBezTo>
                  <a:moveTo>
                    <a:pt x="24" y="2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4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3" y="3"/>
                    <a:pt x="23" y="2"/>
                    <a:pt x="23" y="3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1" y="5"/>
                    <a:pt x="21" y="4"/>
                    <a:pt x="20" y="4"/>
                  </a:cubicBezTo>
                  <a:cubicBezTo>
                    <a:pt x="20" y="4"/>
                    <a:pt x="20" y="5"/>
                    <a:pt x="20" y="5"/>
                  </a:cubicBezTo>
                  <a:cubicBezTo>
                    <a:pt x="20" y="5"/>
                    <a:pt x="20" y="5"/>
                    <a:pt x="19" y="5"/>
                  </a:cubicBezTo>
                  <a:cubicBezTo>
                    <a:pt x="19" y="5"/>
                    <a:pt x="19" y="5"/>
                    <a:pt x="19" y="4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5"/>
                    <a:pt x="19" y="4"/>
                    <a:pt x="19" y="4"/>
                  </a:cubicBezTo>
                  <a:moveTo>
                    <a:pt x="26" y="3"/>
                  </a:moveTo>
                  <a:cubicBezTo>
                    <a:pt x="26" y="2"/>
                    <a:pt x="26" y="3"/>
                    <a:pt x="26" y="3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3"/>
                    <a:pt x="27" y="3"/>
                    <a:pt x="27" y="3"/>
                  </a:cubicBezTo>
                  <a:cubicBezTo>
                    <a:pt x="27" y="3"/>
                    <a:pt x="26" y="3"/>
                    <a:pt x="26" y="3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6" y="3"/>
                    <a:pt x="17" y="3"/>
                    <a:pt x="17" y="4"/>
                  </a:cubicBezTo>
                  <a:moveTo>
                    <a:pt x="8" y="29"/>
                  </a:move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moveTo>
                    <a:pt x="17" y="4"/>
                  </a:moveTo>
                  <a:cubicBezTo>
                    <a:pt x="17" y="4"/>
                    <a:pt x="17" y="4"/>
                    <a:pt x="17" y="3"/>
                  </a:cubicBezTo>
                  <a:cubicBezTo>
                    <a:pt x="17" y="3"/>
                    <a:pt x="18" y="3"/>
                    <a:pt x="18" y="3"/>
                  </a:cubicBezTo>
                  <a:cubicBezTo>
                    <a:pt x="18" y="3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moveTo>
                    <a:pt x="3" y="29"/>
                  </a:move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2" y="26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3" y="25"/>
                    <a:pt x="2" y="25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2" y="22"/>
                    <a:pt x="2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3" y="24"/>
                    <a:pt x="2" y="24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3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2" y="24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0" y="23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2" y="20"/>
                    <a:pt x="3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3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5" y="18"/>
                    <a:pt x="4" y="17"/>
                    <a:pt x="4" y="17"/>
                  </a:cubicBezTo>
                  <a:cubicBezTo>
                    <a:pt x="4" y="17"/>
                    <a:pt x="4" y="17"/>
                    <a:pt x="5" y="17"/>
                  </a:cubicBezTo>
                  <a:cubicBezTo>
                    <a:pt x="4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8" y="12"/>
                    <a:pt x="7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8" y="10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7"/>
                    <a:pt x="10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4" y="3"/>
                    <a:pt x="14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6" y="3"/>
                    <a:pt x="16" y="4"/>
                    <a:pt x="16" y="3"/>
                  </a:cubicBezTo>
                  <a:cubicBezTo>
                    <a:pt x="15" y="3"/>
                    <a:pt x="16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5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2" y="7"/>
                  </a:cubicBezTo>
                  <a:cubicBezTo>
                    <a:pt x="12" y="7"/>
                    <a:pt x="13" y="7"/>
                    <a:pt x="12" y="8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3" y="7"/>
                    <a:pt x="13" y="7"/>
                    <a:pt x="14" y="7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6" y="5"/>
                    <a:pt x="17" y="6"/>
                  </a:cubicBezTo>
                  <a:cubicBezTo>
                    <a:pt x="17" y="6"/>
                    <a:pt x="17" y="6"/>
                    <a:pt x="16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5" y="6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6"/>
                    <a:pt x="7" y="17"/>
                    <a:pt x="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7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7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5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6"/>
                    <a:pt x="5" y="26"/>
                  </a:cubicBezTo>
                  <a:cubicBezTo>
                    <a:pt x="4" y="26"/>
                    <a:pt x="5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8"/>
                  </a:cubicBezTo>
                  <a:cubicBezTo>
                    <a:pt x="4" y="28"/>
                    <a:pt x="4" y="28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3" y="28"/>
                    <a:pt x="3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4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9"/>
                    <a:pt x="3" y="28"/>
                    <a:pt x="3" y="29"/>
                  </a:cubicBezTo>
                  <a:moveTo>
                    <a:pt x="13" y="8"/>
                  </a:moveTo>
                  <a:cubicBezTo>
                    <a:pt x="13" y="8"/>
                    <a:pt x="14" y="8"/>
                    <a:pt x="14" y="8"/>
                  </a:cubicBezTo>
                  <a:cubicBezTo>
                    <a:pt x="13" y="8"/>
                    <a:pt x="13" y="7"/>
                    <a:pt x="13" y="8"/>
                  </a:cubicBezTo>
                  <a:moveTo>
                    <a:pt x="14" y="5"/>
                  </a:moveTo>
                  <a:cubicBezTo>
                    <a:pt x="14" y="5"/>
                    <a:pt x="14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moveTo>
                    <a:pt x="13" y="4"/>
                  </a:moveTo>
                  <a:cubicBezTo>
                    <a:pt x="13" y="5"/>
                    <a:pt x="14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moveTo>
                    <a:pt x="11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moveTo>
                    <a:pt x="12" y="9"/>
                  </a:moveTo>
                  <a:cubicBezTo>
                    <a:pt x="12" y="9"/>
                    <a:pt x="12" y="8"/>
                    <a:pt x="12" y="8"/>
                  </a:cubicBezTo>
                  <a:cubicBezTo>
                    <a:pt x="12" y="8"/>
                    <a:pt x="12" y="8"/>
                    <a:pt x="12" y="9"/>
                  </a:cubicBezTo>
                  <a:moveTo>
                    <a:pt x="9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8" y="10"/>
                    <a:pt x="9" y="10"/>
                  </a:cubicBezTo>
                  <a:moveTo>
                    <a:pt x="8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moveTo>
                    <a:pt x="6" y="17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moveTo>
                    <a:pt x="7" y="18"/>
                  </a:moveTo>
                  <a:cubicBezTo>
                    <a:pt x="7" y="17"/>
                    <a:pt x="8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6" y="17"/>
                    <a:pt x="7" y="18"/>
                  </a:cubicBezTo>
                  <a:moveTo>
                    <a:pt x="7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6" y="18"/>
                    <a:pt x="7" y="18"/>
                    <a:pt x="7" y="18"/>
                  </a:cubicBezTo>
                  <a:moveTo>
                    <a:pt x="7" y="18"/>
                  </a:moveTo>
                  <a:cubicBezTo>
                    <a:pt x="7" y="19"/>
                    <a:pt x="6" y="19"/>
                    <a:pt x="6" y="19"/>
                  </a:cubicBezTo>
                  <a:cubicBezTo>
                    <a:pt x="7" y="19"/>
                    <a:pt x="7" y="19"/>
                    <a:pt x="7" y="18"/>
                  </a:cubicBezTo>
                  <a:moveTo>
                    <a:pt x="4" y="19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3" y="19"/>
                    <a:pt x="4" y="19"/>
                  </a:cubicBezTo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2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moveTo>
                    <a:pt x="3" y="22"/>
                  </a:move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2" y="24"/>
                  </a:cubicBezTo>
                  <a:cubicBezTo>
                    <a:pt x="1" y="23"/>
                    <a:pt x="1" y="24"/>
                    <a:pt x="1" y="24"/>
                  </a:cubicBezTo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moveTo>
                    <a:pt x="2" y="23"/>
                  </a:moveTo>
                  <a:cubicBezTo>
                    <a:pt x="1" y="23"/>
                    <a:pt x="2" y="23"/>
                    <a:pt x="1" y="23"/>
                  </a:cubicBezTo>
                  <a:cubicBezTo>
                    <a:pt x="2" y="23"/>
                    <a:pt x="1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moveTo>
                    <a:pt x="1" y="22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2"/>
                  </a:cubicBezTo>
                  <a:moveTo>
                    <a:pt x="2" y="22"/>
                  </a:move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moveTo>
                    <a:pt x="3" y="27"/>
                  </a:move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moveTo>
                    <a:pt x="4" y="28"/>
                  </a:move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7"/>
                  </a:cubicBezTo>
                  <a:cubicBezTo>
                    <a:pt x="4" y="27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moveTo>
                    <a:pt x="18" y="4"/>
                  </a:moveTo>
                  <a:cubicBezTo>
                    <a:pt x="19" y="4"/>
                    <a:pt x="18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8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6"/>
                    <a:pt x="18" y="5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8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moveTo>
                    <a:pt x="18" y="3"/>
                  </a:move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3" name="文本框 12"/>
          <p:cNvSpPr txBox="1"/>
          <p:nvPr/>
        </p:nvSpPr>
        <p:spPr>
          <a:xfrm>
            <a:off x="5528623" y="2941781"/>
            <a:ext cx="3244799" cy="26571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选题背景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研究意义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国内外相关研究综述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理论基础与文献综述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主要贡献与创新</a:t>
            </a:r>
          </a:p>
        </p:txBody>
      </p:sp>
      <p:grpSp>
        <p:nvGrpSpPr>
          <p:cNvPr id="14" name="组合 13"/>
          <p:cNvGrpSpPr/>
          <p:nvPr/>
        </p:nvGrpSpPr>
        <p:grpSpPr>
          <a:xfrm flipV="1">
            <a:off x="5343936" y="2743199"/>
            <a:ext cx="4830577" cy="72572"/>
            <a:chOff x="2804139" y="4450981"/>
            <a:chExt cx="7078926" cy="223552"/>
          </a:xfrm>
          <a:solidFill>
            <a:srgbClr val="FD848D"/>
          </a:solidFill>
        </p:grpSpPr>
        <p:sp>
          <p:nvSpPr>
            <p:cNvPr id="15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1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118" name="图片 117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44129" y="1795090"/>
            <a:ext cx="5948516" cy="544636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4000">
        <p15:prstTrans prst="fracture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 tmFilter="0,0; .5, 1; 1, 1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1306285" y="595993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附录：参考文献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25" name="矩形 24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5"/>
                <a:stretch>
                  <a:fillRect/>
                </a:stretch>
              </a:blipFill>
            </a:endParaRPr>
          </a:p>
        </p:txBody>
      </p:sp>
      <p:sp>
        <p:nvSpPr>
          <p:cNvPr id="20" name="Freeform 9146"/>
          <p:cNvSpPr>
            <a:spLocks noEditPoints="1"/>
          </p:cNvSpPr>
          <p:nvPr/>
        </p:nvSpPr>
        <p:spPr bwMode="auto">
          <a:xfrm>
            <a:off x="11058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C84E96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1" name="Freeform 9146"/>
          <p:cNvSpPr>
            <a:spLocks noEditPoints="1"/>
          </p:cNvSpPr>
          <p:nvPr/>
        </p:nvSpPr>
        <p:spPr bwMode="auto">
          <a:xfrm>
            <a:off x="24012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E0D84A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2" name="Freeform 9146"/>
          <p:cNvSpPr>
            <a:spLocks noEditPoints="1"/>
          </p:cNvSpPr>
          <p:nvPr/>
        </p:nvSpPr>
        <p:spPr bwMode="auto">
          <a:xfrm>
            <a:off x="36204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5CC3E7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6" name="Freeform 9146"/>
          <p:cNvSpPr>
            <a:spLocks noEditPoints="1"/>
          </p:cNvSpPr>
          <p:nvPr/>
        </p:nvSpPr>
        <p:spPr bwMode="auto">
          <a:xfrm>
            <a:off x="49348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D848D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8" name="Freeform 9146"/>
          <p:cNvSpPr>
            <a:spLocks noEditPoints="1"/>
          </p:cNvSpPr>
          <p:nvPr/>
        </p:nvSpPr>
        <p:spPr bwMode="auto">
          <a:xfrm>
            <a:off x="60397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9" name="Freeform 9146"/>
          <p:cNvSpPr>
            <a:spLocks noEditPoints="1"/>
          </p:cNvSpPr>
          <p:nvPr/>
        </p:nvSpPr>
        <p:spPr bwMode="auto">
          <a:xfrm>
            <a:off x="7449487" y="73547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6A94B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" name="流程图: 接点 1"/>
          <p:cNvSpPr/>
          <p:nvPr/>
        </p:nvSpPr>
        <p:spPr>
          <a:xfrm>
            <a:off x="1680210" y="3124200"/>
            <a:ext cx="971550" cy="971550"/>
          </a:xfrm>
          <a:prstGeom prst="flowChartConnector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流程图: 接点 11"/>
          <p:cNvSpPr/>
          <p:nvPr/>
        </p:nvSpPr>
        <p:spPr>
          <a:xfrm>
            <a:off x="3051810" y="3124200"/>
            <a:ext cx="971550" cy="971550"/>
          </a:xfrm>
          <a:prstGeom prst="flowChartConnector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流程图: 接点 12"/>
          <p:cNvSpPr/>
          <p:nvPr/>
        </p:nvSpPr>
        <p:spPr>
          <a:xfrm>
            <a:off x="4423410" y="3124200"/>
            <a:ext cx="971550" cy="971550"/>
          </a:xfrm>
          <a:prstGeom prst="flowChartConnector">
            <a:avLst/>
          </a:pr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流程图: 接点 13"/>
          <p:cNvSpPr/>
          <p:nvPr/>
        </p:nvSpPr>
        <p:spPr>
          <a:xfrm>
            <a:off x="5814060" y="2819400"/>
            <a:ext cx="1504950" cy="1504950"/>
          </a:xfrm>
          <a:prstGeom prst="flowChartConnector">
            <a:avLst/>
          </a:prstGeom>
          <a:blipFill>
            <a:blip r:embed="rId9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流程图: 接点 14"/>
          <p:cNvSpPr/>
          <p:nvPr/>
        </p:nvSpPr>
        <p:spPr>
          <a:xfrm>
            <a:off x="7719060" y="3124200"/>
            <a:ext cx="971550" cy="971550"/>
          </a:xfrm>
          <a:prstGeom prst="flowChartConnector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流程图: 接点 15"/>
          <p:cNvSpPr/>
          <p:nvPr/>
        </p:nvSpPr>
        <p:spPr>
          <a:xfrm>
            <a:off x="9090660" y="3124200"/>
            <a:ext cx="971550" cy="971550"/>
          </a:xfrm>
          <a:prstGeom prst="flowChartConnector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虚尾箭头 2"/>
          <p:cNvSpPr/>
          <p:nvPr/>
        </p:nvSpPr>
        <p:spPr>
          <a:xfrm>
            <a:off x="2747010" y="3486150"/>
            <a:ext cx="190500" cy="238125"/>
          </a:xfrm>
          <a:prstGeom prst="stripedRightArrow">
            <a:avLst/>
          </a:prstGeom>
          <a:blipFill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虚尾箭头 18"/>
          <p:cNvSpPr/>
          <p:nvPr/>
        </p:nvSpPr>
        <p:spPr>
          <a:xfrm>
            <a:off x="4128135" y="3486150"/>
            <a:ext cx="190500" cy="238125"/>
          </a:xfrm>
          <a:prstGeom prst="stripedRightArrow">
            <a:avLst/>
          </a:prstGeom>
          <a:blipFill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虚尾箭头 26"/>
          <p:cNvSpPr/>
          <p:nvPr/>
        </p:nvSpPr>
        <p:spPr>
          <a:xfrm>
            <a:off x="5534904" y="3486150"/>
            <a:ext cx="190500" cy="238125"/>
          </a:xfrm>
          <a:prstGeom prst="stripedRightArrow">
            <a:avLst/>
          </a:prstGeom>
          <a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虚尾箭头 29"/>
          <p:cNvSpPr/>
          <p:nvPr/>
        </p:nvSpPr>
        <p:spPr>
          <a:xfrm>
            <a:off x="7448110" y="3458015"/>
            <a:ext cx="190500" cy="238125"/>
          </a:xfrm>
          <a:prstGeom prst="stripedRightArrow">
            <a:avLst/>
          </a:prstGeom>
          <a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虚尾箭头 30"/>
          <p:cNvSpPr/>
          <p:nvPr/>
        </p:nvSpPr>
        <p:spPr>
          <a:xfrm>
            <a:off x="8812676" y="3458015"/>
            <a:ext cx="190500" cy="238125"/>
          </a:xfrm>
          <a:prstGeom prst="stripedRightArrow">
            <a:avLst/>
          </a:prstGeom>
          <a:blipFill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1814734" y="3404381"/>
            <a:ext cx="73151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数据</a:t>
            </a:r>
          </a:p>
        </p:txBody>
      </p:sp>
      <p:sp>
        <p:nvSpPr>
          <p:cNvPr id="34" name="文本框 33"/>
          <p:cNvSpPr txBox="1"/>
          <p:nvPr/>
        </p:nvSpPr>
        <p:spPr>
          <a:xfrm>
            <a:off x="3179300" y="3404381"/>
            <a:ext cx="73151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整理</a:t>
            </a:r>
          </a:p>
        </p:txBody>
      </p:sp>
      <p:sp>
        <p:nvSpPr>
          <p:cNvPr id="35" name="文本框 34"/>
          <p:cNvSpPr txBox="1"/>
          <p:nvPr/>
        </p:nvSpPr>
        <p:spPr>
          <a:xfrm>
            <a:off x="4572001" y="3404381"/>
            <a:ext cx="73151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参考</a:t>
            </a:r>
          </a:p>
        </p:txBody>
      </p:sp>
      <p:sp>
        <p:nvSpPr>
          <p:cNvPr id="36" name="文本框 35"/>
          <p:cNvSpPr txBox="1"/>
          <p:nvPr/>
        </p:nvSpPr>
        <p:spPr>
          <a:xfrm>
            <a:off x="6063177" y="3263705"/>
            <a:ext cx="108321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分析</a:t>
            </a:r>
          </a:p>
        </p:txBody>
      </p:sp>
      <p:sp>
        <p:nvSpPr>
          <p:cNvPr id="37" name="文本框 36"/>
          <p:cNvSpPr txBox="1"/>
          <p:nvPr/>
        </p:nvSpPr>
        <p:spPr>
          <a:xfrm>
            <a:off x="7877908" y="3404381"/>
            <a:ext cx="73151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结论</a:t>
            </a:r>
          </a:p>
        </p:txBody>
      </p:sp>
      <p:sp>
        <p:nvSpPr>
          <p:cNvPr id="38" name="文本框 37"/>
          <p:cNvSpPr txBox="1"/>
          <p:nvPr/>
        </p:nvSpPr>
        <p:spPr>
          <a:xfrm>
            <a:off x="9228407" y="3404381"/>
            <a:ext cx="73151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建议</a:t>
            </a:r>
          </a:p>
        </p:txBody>
      </p:sp>
      <p:sp>
        <p:nvSpPr>
          <p:cNvPr id="39" name="文本框 38"/>
          <p:cNvSpPr txBox="1"/>
          <p:nvPr/>
        </p:nvSpPr>
        <p:spPr>
          <a:xfrm>
            <a:off x="1434900" y="2485533"/>
            <a:ext cx="1645925" cy="3872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</a:t>
            </a:r>
          </a:p>
        </p:txBody>
      </p:sp>
      <p:sp>
        <p:nvSpPr>
          <p:cNvPr id="40" name="矩形 39"/>
          <p:cNvSpPr/>
          <p:nvPr/>
        </p:nvSpPr>
        <p:spPr>
          <a:xfrm>
            <a:off x="1434899" y="2009563"/>
            <a:ext cx="1420843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1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输入内容</a:t>
            </a:r>
          </a:p>
        </p:txBody>
      </p:sp>
      <p:sp>
        <p:nvSpPr>
          <p:cNvPr id="41" name="文本框 40"/>
          <p:cNvSpPr txBox="1"/>
          <p:nvPr/>
        </p:nvSpPr>
        <p:spPr>
          <a:xfrm>
            <a:off x="2912007" y="4680093"/>
            <a:ext cx="1645925" cy="3872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</a:t>
            </a:r>
          </a:p>
        </p:txBody>
      </p:sp>
      <p:sp>
        <p:nvSpPr>
          <p:cNvPr id="42" name="矩形 41"/>
          <p:cNvSpPr/>
          <p:nvPr/>
        </p:nvSpPr>
        <p:spPr>
          <a:xfrm>
            <a:off x="2912006" y="4204123"/>
            <a:ext cx="1420843" cy="454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输入内容</a:t>
            </a:r>
          </a:p>
        </p:txBody>
      </p:sp>
      <p:sp>
        <p:nvSpPr>
          <p:cNvPr id="43" name="文本框 42"/>
          <p:cNvSpPr txBox="1"/>
          <p:nvPr/>
        </p:nvSpPr>
        <p:spPr>
          <a:xfrm>
            <a:off x="4178100" y="2429262"/>
            <a:ext cx="1645925" cy="3872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</a:t>
            </a:r>
          </a:p>
        </p:txBody>
      </p:sp>
      <p:sp>
        <p:nvSpPr>
          <p:cNvPr id="44" name="矩形 43"/>
          <p:cNvSpPr/>
          <p:nvPr/>
        </p:nvSpPr>
        <p:spPr>
          <a:xfrm>
            <a:off x="4178099" y="1953292"/>
            <a:ext cx="1420843" cy="454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8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输入内容</a:t>
            </a:r>
          </a:p>
        </p:txBody>
      </p:sp>
      <p:sp>
        <p:nvSpPr>
          <p:cNvPr id="45" name="文本框 44"/>
          <p:cNvSpPr txBox="1"/>
          <p:nvPr/>
        </p:nvSpPr>
        <p:spPr>
          <a:xfrm>
            <a:off x="5809952" y="4877041"/>
            <a:ext cx="1645925" cy="3872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</a:t>
            </a:r>
          </a:p>
        </p:txBody>
      </p:sp>
      <p:sp>
        <p:nvSpPr>
          <p:cNvPr id="46" name="矩形 45"/>
          <p:cNvSpPr/>
          <p:nvPr/>
        </p:nvSpPr>
        <p:spPr>
          <a:xfrm>
            <a:off x="5809951" y="4401071"/>
            <a:ext cx="1420843" cy="454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9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输入内容</a:t>
            </a:r>
          </a:p>
        </p:txBody>
      </p:sp>
      <p:sp>
        <p:nvSpPr>
          <p:cNvPr id="47" name="文本框 46"/>
          <p:cNvSpPr txBox="1"/>
          <p:nvPr/>
        </p:nvSpPr>
        <p:spPr>
          <a:xfrm>
            <a:off x="7413669" y="2358924"/>
            <a:ext cx="1645925" cy="3872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</a:t>
            </a:r>
          </a:p>
        </p:txBody>
      </p:sp>
      <p:sp>
        <p:nvSpPr>
          <p:cNvPr id="48" name="矩形 47"/>
          <p:cNvSpPr/>
          <p:nvPr/>
        </p:nvSpPr>
        <p:spPr>
          <a:xfrm>
            <a:off x="7413668" y="1882954"/>
            <a:ext cx="1420843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1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输入内容</a:t>
            </a:r>
          </a:p>
        </p:txBody>
      </p:sp>
      <p:sp>
        <p:nvSpPr>
          <p:cNvPr id="49" name="文本框 48"/>
          <p:cNvSpPr txBox="1"/>
          <p:nvPr/>
        </p:nvSpPr>
        <p:spPr>
          <a:xfrm>
            <a:off x="9059589" y="4806702"/>
            <a:ext cx="1645925" cy="3872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</a:t>
            </a:r>
          </a:p>
        </p:txBody>
      </p:sp>
      <p:sp>
        <p:nvSpPr>
          <p:cNvPr id="50" name="矩形 49"/>
          <p:cNvSpPr/>
          <p:nvPr/>
        </p:nvSpPr>
        <p:spPr>
          <a:xfrm>
            <a:off x="9059588" y="4330732"/>
            <a:ext cx="1420843" cy="454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输入内容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4000">
        <p15:prstTrans prst="pageCurlDouble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 tmFilter="0,0; .5, 1; 1, 1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 tmFilter="0,0; .5, 1; 1, 1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 tmFilter="0,0; .5, 1; 1, 1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 tmFilter="0,0; .5, 1; 1, 1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 tmFilter="0,0; .5, 1; 1, 1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 tmFilter="0,0; .5, 1; 1, 1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 tmFilter="0,0; .5, 1; 1, 1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 tmFilter="0,0; .5, 1; 1, 1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 tmFilter="0,0; .5, 1; 1, 1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 tmFilter="0,0; .5, 1; 1, 1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 animBg="1"/>
      <p:bldP spid="39" grpId="0"/>
      <p:bldP spid="39" grpId="1"/>
      <p:bldP spid="40" grpId="0"/>
      <p:bldP spid="41" grpId="0"/>
      <p:bldP spid="41" grpId="1"/>
      <p:bldP spid="42" grpId="0"/>
      <p:bldP spid="43" grpId="0"/>
      <p:bldP spid="43" grpId="1"/>
      <p:bldP spid="44" grpId="0"/>
      <p:bldP spid="45" grpId="0"/>
      <p:bldP spid="45" grpId="1"/>
      <p:bldP spid="46" grpId="0"/>
      <p:bldP spid="47" grpId="0"/>
      <p:bldP spid="47" grpId="1"/>
      <p:bldP spid="48" grpId="0"/>
      <p:bldP spid="49" grpId="0"/>
      <p:bldP spid="49" grpId="1"/>
      <p:bldP spid="50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89189" y="4106461"/>
            <a:ext cx="5407990" cy="2338641"/>
          </a:xfrm>
          <a:prstGeom prst="rect">
            <a:avLst/>
          </a:prstGeom>
        </p:spPr>
      </p:pic>
      <p:sp>
        <p:nvSpPr>
          <p:cNvPr id="16" name="文本框 15"/>
          <p:cNvSpPr txBox="1"/>
          <p:nvPr/>
        </p:nvSpPr>
        <p:spPr>
          <a:xfrm>
            <a:off x="1959427" y="1784116"/>
            <a:ext cx="556513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000" b="1" dirty="0">
                <a:blipFill>
                  <a:blip r:embed="rId4"/>
                  <a:stretch>
                    <a:fillRect/>
                  </a:stretch>
                </a:blipFill>
                <a:latin typeface="造字工房朗宋（非商用）常规体" pitchFamily="50" charset="-122"/>
                <a:ea typeface="造字工房朗宋（非商用）常规体" pitchFamily="50" charset="-122"/>
              </a:rPr>
              <a:t>感谢您的指正</a:t>
            </a:r>
          </a:p>
        </p:txBody>
      </p:sp>
      <p:sp>
        <p:nvSpPr>
          <p:cNvPr id="17" name="文本框 16"/>
          <p:cNvSpPr txBox="1"/>
          <p:nvPr/>
        </p:nvSpPr>
        <p:spPr>
          <a:xfrm>
            <a:off x="2090056" y="3294742"/>
            <a:ext cx="54345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4"/>
                  <a:stretch>
                    <a:fillRect/>
                  </a:stretch>
                </a:blipFill>
              </a:rPr>
              <a:t>答辩模版</a:t>
            </a:r>
            <a:r>
              <a:rPr lang="en-US" altLang="zh-CN" dirty="0">
                <a:blipFill>
                  <a:blip r:embed="rId4"/>
                  <a:stretch>
                    <a:fillRect/>
                  </a:stretch>
                </a:blipFill>
              </a:rPr>
              <a:t>/</a:t>
            </a:r>
            <a:r>
              <a:rPr lang="zh-CN" altLang="en-US" dirty="0">
                <a:blipFill>
                  <a:blip r:embed="rId4"/>
                  <a:stretch>
                    <a:fillRect/>
                  </a:stretch>
                </a:blipFill>
              </a:rPr>
              <a:t>毕业设计</a:t>
            </a:r>
            <a:r>
              <a:rPr lang="en-US" altLang="zh-CN" dirty="0">
                <a:blipFill>
                  <a:blip r:embed="rId4"/>
                  <a:stretch>
                    <a:fillRect/>
                  </a:stretch>
                </a:blipFill>
              </a:rPr>
              <a:t>/</a:t>
            </a:r>
            <a:r>
              <a:rPr lang="zh-CN" altLang="en-US" dirty="0">
                <a:blipFill>
                  <a:blip r:embed="rId4"/>
                  <a:stretch>
                    <a:fillRect/>
                  </a:stretch>
                </a:blipFill>
              </a:rPr>
              <a:t>学术报告</a:t>
            </a:r>
            <a:r>
              <a:rPr lang="en-US" altLang="zh-CN" dirty="0">
                <a:blipFill>
                  <a:blip r:embed="rId4"/>
                  <a:stretch>
                    <a:fillRect/>
                  </a:stretch>
                </a:blipFill>
              </a:rPr>
              <a:t>/</a:t>
            </a:r>
            <a:r>
              <a:rPr lang="zh-CN" altLang="en-US" dirty="0">
                <a:blipFill>
                  <a:blip r:embed="rId4"/>
                  <a:stretch>
                    <a:fillRect/>
                  </a:stretch>
                </a:blipFill>
              </a:rPr>
              <a:t>开题报告通用动态</a:t>
            </a:r>
            <a:r>
              <a:rPr lang="en-US" altLang="zh-CN" dirty="0">
                <a:blipFill>
                  <a:blip r:embed="rId4"/>
                  <a:stretch>
                    <a:fillRect/>
                  </a:stretch>
                </a:blipFill>
              </a:rPr>
              <a:t>PPT</a:t>
            </a:r>
            <a:endParaRPr lang="zh-CN" altLang="en-US" dirty="0">
              <a:blipFill>
                <a:blip r:embed="rId4"/>
                <a:stretch>
                  <a:fillRect/>
                </a:stretch>
              </a:blipFill>
            </a:endParaRPr>
          </a:p>
        </p:txBody>
      </p:sp>
      <p:grpSp>
        <p:nvGrpSpPr>
          <p:cNvPr id="18" name="组合 17"/>
          <p:cNvGrpSpPr/>
          <p:nvPr/>
        </p:nvGrpSpPr>
        <p:grpSpPr>
          <a:xfrm rot="13020441">
            <a:off x="7006968" y="1719062"/>
            <a:ext cx="492629" cy="1322546"/>
            <a:chOff x="3898232" y="2237874"/>
            <a:chExt cx="952190" cy="2556315"/>
          </a:xfrm>
          <a:blipFill>
            <a:blip r:embed="rId4"/>
            <a:stretch>
              <a:fillRect/>
            </a:stretch>
          </a:blipFill>
        </p:grpSpPr>
        <p:sp>
          <p:nvSpPr>
            <p:cNvPr id="19" name="任意多边形 18"/>
            <p:cNvSpPr/>
            <p:nvPr/>
          </p:nvSpPr>
          <p:spPr>
            <a:xfrm>
              <a:off x="3898232" y="2863516"/>
              <a:ext cx="348915" cy="1565110"/>
            </a:xfrm>
            <a:custGeom>
              <a:avLst/>
              <a:gdLst>
                <a:gd name="connsiteX0" fmla="*/ 48126 w 348915"/>
                <a:gd name="connsiteY0" fmla="*/ 24063 h 1565110"/>
                <a:gd name="connsiteX1" fmla="*/ 24063 w 348915"/>
                <a:gd name="connsiteY1" fmla="*/ 312821 h 1565110"/>
                <a:gd name="connsiteX2" fmla="*/ 12031 w 348915"/>
                <a:gd name="connsiteY2" fmla="*/ 385010 h 1565110"/>
                <a:gd name="connsiteX3" fmla="*/ 0 w 348915"/>
                <a:gd name="connsiteY3" fmla="*/ 505326 h 1565110"/>
                <a:gd name="connsiteX4" fmla="*/ 12031 w 348915"/>
                <a:gd name="connsiteY4" fmla="*/ 1106905 h 1565110"/>
                <a:gd name="connsiteX5" fmla="*/ 0 w 348915"/>
                <a:gd name="connsiteY5" fmla="*/ 1395663 h 1565110"/>
                <a:gd name="connsiteX6" fmla="*/ 48126 w 348915"/>
                <a:gd name="connsiteY6" fmla="*/ 1467852 h 1565110"/>
                <a:gd name="connsiteX7" fmla="*/ 72189 w 348915"/>
                <a:gd name="connsiteY7" fmla="*/ 1491916 h 1565110"/>
                <a:gd name="connsiteX8" fmla="*/ 144379 w 348915"/>
                <a:gd name="connsiteY8" fmla="*/ 1515979 h 1565110"/>
                <a:gd name="connsiteX9" fmla="*/ 180473 w 348915"/>
                <a:gd name="connsiteY9" fmla="*/ 1528010 h 1565110"/>
                <a:gd name="connsiteX10" fmla="*/ 252663 w 348915"/>
                <a:gd name="connsiteY10" fmla="*/ 1564105 h 1565110"/>
                <a:gd name="connsiteX11" fmla="*/ 276726 w 348915"/>
                <a:gd name="connsiteY11" fmla="*/ 1515979 h 1565110"/>
                <a:gd name="connsiteX12" fmla="*/ 288757 w 348915"/>
                <a:gd name="connsiteY12" fmla="*/ 1371600 h 1565110"/>
                <a:gd name="connsiteX13" fmla="*/ 300789 w 348915"/>
                <a:gd name="connsiteY13" fmla="*/ 1179095 h 1565110"/>
                <a:gd name="connsiteX14" fmla="*/ 312821 w 348915"/>
                <a:gd name="connsiteY14" fmla="*/ 1058779 h 1565110"/>
                <a:gd name="connsiteX15" fmla="*/ 324852 w 348915"/>
                <a:gd name="connsiteY15" fmla="*/ 818147 h 1565110"/>
                <a:gd name="connsiteX16" fmla="*/ 336884 w 348915"/>
                <a:gd name="connsiteY16" fmla="*/ 770021 h 1565110"/>
                <a:gd name="connsiteX17" fmla="*/ 348915 w 348915"/>
                <a:gd name="connsiteY17" fmla="*/ 529389 h 1565110"/>
                <a:gd name="connsiteX18" fmla="*/ 324852 w 348915"/>
                <a:gd name="connsiteY18" fmla="*/ 228600 h 1565110"/>
                <a:gd name="connsiteX19" fmla="*/ 300789 w 348915"/>
                <a:gd name="connsiteY19" fmla="*/ 144379 h 1565110"/>
                <a:gd name="connsiteX20" fmla="*/ 252663 w 348915"/>
                <a:gd name="connsiteY20" fmla="*/ 120316 h 1565110"/>
                <a:gd name="connsiteX21" fmla="*/ 180473 w 348915"/>
                <a:gd name="connsiteY21" fmla="*/ 84221 h 1565110"/>
                <a:gd name="connsiteX22" fmla="*/ 120315 w 348915"/>
                <a:gd name="connsiteY22" fmla="*/ 36095 h 1565110"/>
                <a:gd name="connsiteX23" fmla="*/ 108284 w 348915"/>
                <a:gd name="connsiteY23" fmla="*/ 0 h 1565110"/>
                <a:gd name="connsiteX24" fmla="*/ 72189 w 348915"/>
                <a:gd name="connsiteY24" fmla="*/ 12031 h 1565110"/>
                <a:gd name="connsiteX25" fmla="*/ 48126 w 348915"/>
                <a:gd name="connsiteY25" fmla="*/ 36095 h 1565110"/>
                <a:gd name="connsiteX26" fmla="*/ 48126 w 348915"/>
                <a:gd name="connsiteY26" fmla="*/ 24063 h 156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8915" h="1565110">
                  <a:moveTo>
                    <a:pt x="48126" y="24063"/>
                  </a:moveTo>
                  <a:cubicBezTo>
                    <a:pt x="44115" y="70184"/>
                    <a:pt x="35816" y="218799"/>
                    <a:pt x="24063" y="312821"/>
                  </a:cubicBezTo>
                  <a:cubicBezTo>
                    <a:pt x="21037" y="337028"/>
                    <a:pt x="15057" y="360803"/>
                    <a:pt x="12031" y="385010"/>
                  </a:cubicBezTo>
                  <a:cubicBezTo>
                    <a:pt x="7032" y="425004"/>
                    <a:pt x="4010" y="465221"/>
                    <a:pt x="0" y="505326"/>
                  </a:cubicBezTo>
                  <a:cubicBezTo>
                    <a:pt x="4010" y="705852"/>
                    <a:pt x="12031" y="906339"/>
                    <a:pt x="12031" y="1106905"/>
                  </a:cubicBezTo>
                  <a:cubicBezTo>
                    <a:pt x="12031" y="1203241"/>
                    <a:pt x="0" y="1299327"/>
                    <a:pt x="0" y="1395663"/>
                  </a:cubicBezTo>
                  <a:cubicBezTo>
                    <a:pt x="0" y="1452989"/>
                    <a:pt x="11860" y="1438839"/>
                    <a:pt x="48126" y="1467852"/>
                  </a:cubicBezTo>
                  <a:cubicBezTo>
                    <a:pt x="56984" y="1474938"/>
                    <a:pt x="62043" y="1486843"/>
                    <a:pt x="72189" y="1491916"/>
                  </a:cubicBezTo>
                  <a:cubicBezTo>
                    <a:pt x="94876" y="1503260"/>
                    <a:pt x="120316" y="1507958"/>
                    <a:pt x="144379" y="1515979"/>
                  </a:cubicBezTo>
                  <a:lnTo>
                    <a:pt x="180473" y="1528010"/>
                  </a:lnTo>
                  <a:cubicBezTo>
                    <a:pt x="185271" y="1531209"/>
                    <a:pt x="239555" y="1571970"/>
                    <a:pt x="252663" y="1564105"/>
                  </a:cubicBezTo>
                  <a:cubicBezTo>
                    <a:pt x="268043" y="1554877"/>
                    <a:pt x="268705" y="1532021"/>
                    <a:pt x="276726" y="1515979"/>
                  </a:cubicBezTo>
                  <a:cubicBezTo>
                    <a:pt x="280736" y="1467853"/>
                    <a:pt x="285316" y="1419770"/>
                    <a:pt x="288757" y="1371600"/>
                  </a:cubicBezTo>
                  <a:cubicBezTo>
                    <a:pt x="293338" y="1307470"/>
                    <a:pt x="295858" y="1243199"/>
                    <a:pt x="300789" y="1179095"/>
                  </a:cubicBezTo>
                  <a:cubicBezTo>
                    <a:pt x="303880" y="1138908"/>
                    <a:pt x="308810" y="1098884"/>
                    <a:pt x="312821" y="1058779"/>
                  </a:cubicBezTo>
                  <a:cubicBezTo>
                    <a:pt x="316831" y="978568"/>
                    <a:pt x="318183" y="898180"/>
                    <a:pt x="324852" y="818147"/>
                  </a:cubicBezTo>
                  <a:cubicBezTo>
                    <a:pt x="326225" y="801668"/>
                    <a:pt x="335511" y="786500"/>
                    <a:pt x="336884" y="770021"/>
                  </a:cubicBezTo>
                  <a:cubicBezTo>
                    <a:pt x="343553" y="689988"/>
                    <a:pt x="344905" y="609600"/>
                    <a:pt x="348915" y="529389"/>
                  </a:cubicBezTo>
                  <a:cubicBezTo>
                    <a:pt x="341091" y="380726"/>
                    <a:pt x="347674" y="342712"/>
                    <a:pt x="324852" y="228600"/>
                  </a:cubicBezTo>
                  <a:cubicBezTo>
                    <a:pt x="324773" y="228207"/>
                    <a:pt x="306525" y="150115"/>
                    <a:pt x="300789" y="144379"/>
                  </a:cubicBezTo>
                  <a:cubicBezTo>
                    <a:pt x="288107" y="131697"/>
                    <a:pt x="268235" y="129215"/>
                    <a:pt x="252663" y="120316"/>
                  </a:cubicBezTo>
                  <a:cubicBezTo>
                    <a:pt x="187357" y="82998"/>
                    <a:pt x="246651" y="106279"/>
                    <a:pt x="180473" y="84221"/>
                  </a:cubicBezTo>
                  <a:cubicBezTo>
                    <a:pt x="164082" y="73293"/>
                    <a:pt x="131743" y="55142"/>
                    <a:pt x="120315" y="36095"/>
                  </a:cubicBezTo>
                  <a:cubicBezTo>
                    <a:pt x="113790" y="25220"/>
                    <a:pt x="112294" y="12032"/>
                    <a:pt x="108284" y="0"/>
                  </a:cubicBezTo>
                  <a:cubicBezTo>
                    <a:pt x="96252" y="4010"/>
                    <a:pt x="83064" y="5506"/>
                    <a:pt x="72189" y="12031"/>
                  </a:cubicBezTo>
                  <a:cubicBezTo>
                    <a:pt x="62462" y="17867"/>
                    <a:pt x="57201" y="29289"/>
                    <a:pt x="48126" y="36095"/>
                  </a:cubicBezTo>
                  <a:cubicBezTo>
                    <a:pt x="40952" y="41476"/>
                    <a:pt x="52137" y="-22058"/>
                    <a:pt x="48126" y="24063"/>
                  </a:cubicBezTo>
                  <a:close/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19"/>
            <p:cNvSpPr/>
            <p:nvPr/>
          </p:nvSpPr>
          <p:spPr>
            <a:xfrm flipH="1">
              <a:off x="4509622" y="2887579"/>
              <a:ext cx="340800" cy="1564188"/>
            </a:xfrm>
            <a:custGeom>
              <a:avLst/>
              <a:gdLst>
                <a:gd name="connsiteX0" fmla="*/ 48126 w 348915"/>
                <a:gd name="connsiteY0" fmla="*/ 24063 h 1565110"/>
                <a:gd name="connsiteX1" fmla="*/ 24063 w 348915"/>
                <a:gd name="connsiteY1" fmla="*/ 312821 h 1565110"/>
                <a:gd name="connsiteX2" fmla="*/ 12031 w 348915"/>
                <a:gd name="connsiteY2" fmla="*/ 385010 h 1565110"/>
                <a:gd name="connsiteX3" fmla="*/ 0 w 348915"/>
                <a:gd name="connsiteY3" fmla="*/ 505326 h 1565110"/>
                <a:gd name="connsiteX4" fmla="*/ 12031 w 348915"/>
                <a:gd name="connsiteY4" fmla="*/ 1106905 h 1565110"/>
                <a:gd name="connsiteX5" fmla="*/ 0 w 348915"/>
                <a:gd name="connsiteY5" fmla="*/ 1395663 h 1565110"/>
                <a:gd name="connsiteX6" fmla="*/ 48126 w 348915"/>
                <a:gd name="connsiteY6" fmla="*/ 1467852 h 1565110"/>
                <a:gd name="connsiteX7" fmla="*/ 72189 w 348915"/>
                <a:gd name="connsiteY7" fmla="*/ 1491916 h 1565110"/>
                <a:gd name="connsiteX8" fmla="*/ 144379 w 348915"/>
                <a:gd name="connsiteY8" fmla="*/ 1515979 h 1565110"/>
                <a:gd name="connsiteX9" fmla="*/ 180473 w 348915"/>
                <a:gd name="connsiteY9" fmla="*/ 1528010 h 1565110"/>
                <a:gd name="connsiteX10" fmla="*/ 252663 w 348915"/>
                <a:gd name="connsiteY10" fmla="*/ 1564105 h 1565110"/>
                <a:gd name="connsiteX11" fmla="*/ 276726 w 348915"/>
                <a:gd name="connsiteY11" fmla="*/ 1515979 h 1565110"/>
                <a:gd name="connsiteX12" fmla="*/ 288757 w 348915"/>
                <a:gd name="connsiteY12" fmla="*/ 1371600 h 1565110"/>
                <a:gd name="connsiteX13" fmla="*/ 300789 w 348915"/>
                <a:gd name="connsiteY13" fmla="*/ 1179095 h 1565110"/>
                <a:gd name="connsiteX14" fmla="*/ 312821 w 348915"/>
                <a:gd name="connsiteY14" fmla="*/ 1058779 h 1565110"/>
                <a:gd name="connsiteX15" fmla="*/ 324852 w 348915"/>
                <a:gd name="connsiteY15" fmla="*/ 818147 h 1565110"/>
                <a:gd name="connsiteX16" fmla="*/ 336884 w 348915"/>
                <a:gd name="connsiteY16" fmla="*/ 770021 h 1565110"/>
                <a:gd name="connsiteX17" fmla="*/ 348915 w 348915"/>
                <a:gd name="connsiteY17" fmla="*/ 529389 h 1565110"/>
                <a:gd name="connsiteX18" fmla="*/ 324852 w 348915"/>
                <a:gd name="connsiteY18" fmla="*/ 228600 h 1565110"/>
                <a:gd name="connsiteX19" fmla="*/ 300789 w 348915"/>
                <a:gd name="connsiteY19" fmla="*/ 144379 h 1565110"/>
                <a:gd name="connsiteX20" fmla="*/ 252663 w 348915"/>
                <a:gd name="connsiteY20" fmla="*/ 120316 h 1565110"/>
                <a:gd name="connsiteX21" fmla="*/ 180473 w 348915"/>
                <a:gd name="connsiteY21" fmla="*/ 84221 h 1565110"/>
                <a:gd name="connsiteX22" fmla="*/ 120315 w 348915"/>
                <a:gd name="connsiteY22" fmla="*/ 36095 h 1565110"/>
                <a:gd name="connsiteX23" fmla="*/ 108284 w 348915"/>
                <a:gd name="connsiteY23" fmla="*/ 0 h 1565110"/>
                <a:gd name="connsiteX24" fmla="*/ 72189 w 348915"/>
                <a:gd name="connsiteY24" fmla="*/ 12031 h 1565110"/>
                <a:gd name="connsiteX25" fmla="*/ 48126 w 348915"/>
                <a:gd name="connsiteY25" fmla="*/ 36095 h 1565110"/>
                <a:gd name="connsiteX26" fmla="*/ 48126 w 348915"/>
                <a:gd name="connsiteY26" fmla="*/ 24063 h 1565110"/>
                <a:gd name="connsiteX0-1" fmla="*/ 48126 w 338187"/>
                <a:gd name="connsiteY0-2" fmla="*/ 24063 h 1565110"/>
                <a:gd name="connsiteX1-3" fmla="*/ 24063 w 338187"/>
                <a:gd name="connsiteY1-4" fmla="*/ 312821 h 1565110"/>
                <a:gd name="connsiteX2-5" fmla="*/ 12031 w 338187"/>
                <a:gd name="connsiteY2-6" fmla="*/ 385010 h 1565110"/>
                <a:gd name="connsiteX3-7" fmla="*/ 0 w 338187"/>
                <a:gd name="connsiteY3-8" fmla="*/ 505326 h 1565110"/>
                <a:gd name="connsiteX4-9" fmla="*/ 12031 w 338187"/>
                <a:gd name="connsiteY4-10" fmla="*/ 1106905 h 1565110"/>
                <a:gd name="connsiteX5-11" fmla="*/ 0 w 338187"/>
                <a:gd name="connsiteY5-12" fmla="*/ 1395663 h 1565110"/>
                <a:gd name="connsiteX6-13" fmla="*/ 48126 w 338187"/>
                <a:gd name="connsiteY6-14" fmla="*/ 1467852 h 1565110"/>
                <a:gd name="connsiteX7-15" fmla="*/ 72189 w 338187"/>
                <a:gd name="connsiteY7-16" fmla="*/ 1491916 h 1565110"/>
                <a:gd name="connsiteX8-17" fmla="*/ 144379 w 338187"/>
                <a:gd name="connsiteY8-18" fmla="*/ 1515979 h 1565110"/>
                <a:gd name="connsiteX9-19" fmla="*/ 180473 w 338187"/>
                <a:gd name="connsiteY9-20" fmla="*/ 1528010 h 1565110"/>
                <a:gd name="connsiteX10-21" fmla="*/ 252663 w 338187"/>
                <a:gd name="connsiteY10-22" fmla="*/ 1564105 h 1565110"/>
                <a:gd name="connsiteX11-23" fmla="*/ 276726 w 338187"/>
                <a:gd name="connsiteY11-24" fmla="*/ 1515979 h 1565110"/>
                <a:gd name="connsiteX12-25" fmla="*/ 288757 w 338187"/>
                <a:gd name="connsiteY12-26" fmla="*/ 1371600 h 1565110"/>
                <a:gd name="connsiteX13-27" fmla="*/ 300789 w 338187"/>
                <a:gd name="connsiteY13-28" fmla="*/ 1179095 h 1565110"/>
                <a:gd name="connsiteX14-29" fmla="*/ 312821 w 338187"/>
                <a:gd name="connsiteY14-30" fmla="*/ 1058779 h 1565110"/>
                <a:gd name="connsiteX15-31" fmla="*/ 324852 w 338187"/>
                <a:gd name="connsiteY15-32" fmla="*/ 818147 h 1565110"/>
                <a:gd name="connsiteX16-33" fmla="*/ 336884 w 338187"/>
                <a:gd name="connsiteY16-34" fmla="*/ 770021 h 1565110"/>
                <a:gd name="connsiteX17-35" fmla="*/ 288757 w 338187"/>
                <a:gd name="connsiteY17-36" fmla="*/ 505326 h 1565110"/>
                <a:gd name="connsiteX18-37" fmla="*/ 324852 w 338187"/>
                <a:gd name="connsiteY18-38" fmla="*/ 228600 h 1565110"/>
                <a:gd name="connsiteX19-39" fmla="*/ 300789 w 338187"/>
                <a:gd name="connsiteY19-40" fmla="*/ 144379 h 1565110"/>
                <a:gd name="connsiteX20-41" fmla="*/ 252663 w 338187"/>
                <a:gd name="connsiteY20-42" fmla="*/ 120316 h 1565110"/>
                <a:gd name="connsiteX21-43" fmla="*/ 180473 w 338187"/>
                <a:gd name="connsiteY21-44" fmla="*/ 84221 h 1565110"/>
                <a:gd name="connsiteX22-45" fmla="*/ 120315 w 338187"/>
                <a:gd name="connsiteY22-46" fmla="*/ 36095 h 1565110"/>
                <a:gd name="connsiteX23-47" fmla="*/ 108284 w 338187"/>
                <a:gd name="connsiteY23-48" fmla="*/ 0 h 1565110"/>
                <a:gd name="connsiteX24-49" fmla="*/ 72189 w 338187"/>
                <a:gd name="connsiteY24-50" fmla="*/ 12031 h 1565110"/>
                <a:gd name="connsiteX25-51" fmla="*/ 48126 w 338187"/>
                <a:gd name="connsiteY25-52" fmla="*/ 36095 h 1565110"/>
                <a:gd name="connsiteX26-53" fmla="*/ 48126 w 338187"/>
                <a:gd name="connsiteY26-54" fmla="*/ 24063 h 1565110"/>
                <a:gd name="connsiteX0-55" fmla="*/ 48126 w 338187"/>
                <a:gd name="connsiteY0-56" fmla="*/ 24063 h 1564188"/>
                <a:gd name="connsiteX1-57" fmla="*/ 24063 w 338187"/>
                <a:gd name="connsiteY1-58" fmla="*/ 312821 h 1564188"/>
                <a:gd name="connsiteX2-59" fmla="*/ 12031 w 338187"/>
                <a:gd name="connsiteY2-60" fmla="*/ 385010 h 1564188"/>
                <a:gd name="connsiteX3-61" fmla="*/ 0 w 338187"/>
                <a:gd name="connsiteY3-62" fmla="*/ 505326 h 1564188"/>
                <a:gd name="connsiteX4-63" fmla="*/ 12031 w 338187"/>
                <a:gd name="connsiteY4-64" fmla="*/ 1106905 h 1564188"/>
                <a:gd name="connsiteX5-65" fmla="*/ 0 w 338187"/>
                <a:gd name="connsiteY5-66" fmla="*/ 1395663 h 1564188"/>
                <a:gd name="connsiteX6-67" fmla="*/ 48126 w 338187"/>
                <a:gd name="connsiteY6-68" fmla="*/ 1467852 h 1564188"/>
                <a:gd name="connsiteX7-69" fmla="*/ 72189 w 338187"/>
                <a:gd name="connsiteY7-70" fmla="*/ 1491916 h 1564188"/>
                <a:gd name="connsiteX8-71" fmla="*/ 144379 w 338187"/>
                <a:gd name="connsiteY8-72" fmla="*/ 1515979 h 1564188"/>
                <a:gd name="connsiteX9-73" fmla="*/ 180473 w 338187"/>
                <a:gd name="connsiteY9-74" fmla="*/ 1528010 h 1564188"/>
                <a:gd name="connsiteX10-75" fmla="*/ 252663 w 338187"/>
                <a:gd name="connsiteY10-76" fmla="*/ 1564105 h 1564188"/>
                <a:gd name="connsiteX11-77" fmla="*/ 336884 w 338187"/>
                <a:gd name="connsiteY11-78" fmla="*/ 1515979 h 1564188"/>
                <a:gd name="connsiteX12-79" fmla="*/ 288757 w 338187"/>
                <a:gd name="connsiteY12-80" fmla="*/ 1371600 h 1564188"/>
                <a:gd name="connsiteX13-81" fmla="*/ 300789 w 338187"/>
                <a:gd name="connsiteY13-82" fmla="*/ 1179095 h 1564188"/>
                <a:gd name="connsiteX14-83" fmla="*/ 312821 w 338187"/>
                <a:gd name="connsiteY14-84" fmla="*/ 1058779 h 1564188"/>
                <a:gd name="connsiteX15-85" fmla="*/ 324852 w 338187"/>
                <a:gd name="connsiteY15-86" fmla="*/ 818147 h 1564188"/>
                <a:gd name="connsiteX16-87" fmla="*/ 336884 w 338187"/>
                <a:gd name="connsiteY16-88" fmla="*/ 770021 h 1564188"/>
                <a:gd name="connsiteX17-89" fmla="*/ 288757 w 338187"/>
                <a:gd name="connsiteY17-90" fmla="*/ 505326 h 1564188"/>
                <a:gd name="connsiteX18-91" fmla="*/ 324852 w 338187"/>
                <a:gd name="connsiteY18-92" fmla="*/ 228600 h 1564188"/>
                <a:gd name="connsiteX19-93" fmla="*/ 300789 w 338187"/>
                <a:gd name="connsiteY19-94" fmla="*/ 144379 h 1564188"/>
                <a:gd name="connsiteX20-95" fmla="*/ 252663 w 338187"/>
                <a:gd name="connsiteY20-96" fmla="*/ 120316 h 1564188"/>
                <a:gd name="connsiteX21-97" fmla="*/ 180473 w 338187"/>
                <a:gd name="connsiteY21-98" fmla="*/ 84221 h 1564188"/>
                <a:gd name="connsiteX22-99" fmla="*/ 120315 w 338187"/>
                <a:gd name="connsiteY22-100" fmla="*/ 36095 h 1564188"/>
                <a:gd name="connsiteX23-101" fmla="*/ 108284 w 338187"/>
                <a:gd name="connsiteY23-102" fmla="*/ 0 h 1564188"/>
                <a:gd name="connsiteX24-103" fmla="*/ 72189 w 338187"/>
                <a:gd name="connsiteY24-104" fmla="*/ 12031 h 1564188"/>
                <a:gd name="connsiteX25-105" fmla="*/ 48126 w 338187"/>
                <a:gd name="connsiteY25-106" fmla="*/ 36095 h 1564188"/>
                <a:gd name="connsiteX26-107" fmla="*/ 48126 w 338187"/>
                <a:gd name="connsiteY26-108" fmla="*/ 24063 h 1564188"/>
                <a:gd name="connsiteX0-109" fmla="*/ 50739 w 340800"/>
                <a:gd name="connsiteY0-110" fmla="*/ 24063 h 1564188"/>
                <a:gd name="connsiteX1-111" fmla="*/ 26676 w 340800"/>
                <a:gd name="connsiteY1-112" fmla="*/ 312821 h 1564188"/>
                <a:gd name="connsiteX2-113" fmla="*/ 14644 w 340800"/>
                <a:gd name="connsiteY2-114" fmla="*/ 385010 h 1564188"/>
                <a:gd name="connsiteX3-115" fmla="*/ 2613 w 340800"/>
                <a:gd name="connsiteY3-116" fmla="*/ 505326 h 1564188"/>
                <a:gd name="connsiteX4-117" fmla="*/ 14644 w 340800"/>
                <a:gd name="connsiteY4-118" fmla="*/ 1106905 h 1564188"/>
                <a:gd name="connsiteX5-119" fmla="*/ 2613 w 340800"/>
                <a:gd name="connsiteY5-120" fmla="*/ 1395663 h 1564188"/>
                <a:gd name="connsiteX6-121" fmla="*/ 74802 w 340800"/>
                <a:gd name="connsiteY6-122" fmla="*/ 1491916 h 1564188"/>
                <a:gd name="connsiteX7-123" fmla="*/ 146992 w 340800"/>
                <a:gd name="connsiteY7-124" fmla="*/ 1515979 h 1564188"/>
                <a:gd name="connsiteX8-125" fmla="*/ 183086 w 340800"/>
                <a:gd name="connsiteY8-126" fmla="*/ 1528010 h 1564188"/>
                <a:gd name="connsiteX9-127" fmla="*/ 255276 w 340800"/>
                <a:gd name="connsiteY9-128" fmla="*/ 1564105 h 1564188"/>
                <a:gd name="connsiteX10-129" fmla="*/ 339497 w 340800"/>
                <a:gd name="connsiteY10-130" fmla="*/ 1515979 h 1564188"/>
                <a:gd name="connsiteX11-131" fmla="*/ 291370 w 340800"/>
                <a:gd name="connsiteY11-132" fmla="*/ 1371600 h 1564188"/>
                <a:gd name="connsiteX12-133" fmla="*/ 303402 w 340800"/>
                <a:gd name="connsiteY12-134" fmla="*/ 1179095 h 1564188"/>
                <a:gd name="connsiteX13-135" fmla="*/ 315434 w 340800"/>
                <a:gd name="connsiteY13-136" fmla="*/ 1058779 h 1564188"/>
                <a:gd name="connsiteX14-137" fmla="*/ 327465 w 340800"/>
                <a:gd name="connsiteY14-138" fmla="*/ 818147 h 1564188"/>
                <a:gd name="connsiteX15-139" fmla="*/ 339497 w 340800"/>
                <a:gd name="connsiteY15-140" fmla="*/ 770021 h 1564188"/>
                <a:gd name="connsiteX16-141" fmla="*/ 291370 w 340800"/>
                <a:gd name="connsiteY16-142" fmla="*/ 505326 h 1564188"/>
                <a:gd name="connsiteX17-143" fmla="*/ 327465 w 340800"/>
                <a:gd name="connsiteY17-144" fmla="*/ 228600 h 1564188"/>
                <a:gd name="connsiteX18-145" fmla="*/ 303402 w 340800"/>
                <a:gd name="connsiteY18-146" fmla="*/ 144379 h 1564188"/>
                <a:gd name="connsiteX19-147" fmla="*/ 255276 w 340800"/>
                <a:gd name="connsiteY19-148" fmla="*/ 120316 h 1564188"/>
                <a:gd name="connsiteX20-149" fmla="*/ 183086 w 340800"/>
                <a:gd name="connsiteY20-150" fmla="*/ 84221 h 1564188"/>
                <a:gd name="connsiteX21-151" fmla="*/ 122928 w 340800"/>
                <a:gd name="connsiteY21-152" fmla="*/ 36095 h 1564188"/>
                <a:gd name="connsiteX22-153" fmla="*/ 110897 w 340800"/>
                <a:gd name="connsiteY22-154" fmla="*/ 0 h 1564188"/>
                <a:gd name="connsiteX23-155" fmla="*/ 74802 w 340800"/>
                <a:gd name="connsiteY23-156" fmla="*/ 12031 h 1564188"/>
                <a:gd name="connsiteX24-157" fmla="*/ 50739 w 340800"/>
                <a:gd name="connsiteY24-158" fmla="*/ 36095 h 1564188"/>
                <a:gd name="connsiteX25-159" fmla="*/ 50739 w 340800"/>
                <a:gd name="connsiteY25-160" fmla="*/ 24063 h 15641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</a:cxnLst>
              <a:rect l="l" t="t" r="r" b="b"/>
              <a:pathLst>
                <a:path w="340800" h="1564188">
                  <a:moveTo>
                    <a:pt x="50739" y="24063"/>
                  </a:moveTo>
                  <a:cubicBezTo>
                    <a:pt x="46728" y="70184"/>
                    <a:pt x="38429" y="218799"/>
                    <a:pt x="26676" y="312821"/>
                  </a:cubicBezTo>
                  <a:cubicBezTo>
                    <a:pt x="23650" y="337028"/>
                    <a:pt x="17670" y="360803"/>
                    <a:pt x="14644" y="385010"/>
                  </a:cubicBezTo>
                  <a:cubicBezTo>
                    <a:pt x="9645" y="425004"/>
                    <a:pt x="6623" y="465221"/>
                    <a:pt x="2613" y="505326"/>
                  </a:cubicBezTo>
                  <a:cubicBezTo>
                    <a:pt x="6623" y="705852"/>
                    <a:pt x="14644" y="906339"/>
                    <a:pt x="14644" y="1106905"/>
                  </a:cubicBezTo>
                  <a:cubicBezTo>
                    <a:pt x="14644" y="1203241"/>
                    <a:pt x="-7413" y="1331495"/>
                    <a:pt x="2613" y="1395663"/>
                  </a:cubicBezTo>
                  <a:cubicBezTo>
                    <a:pt x="12639" y="1459832"/>
                    <a:pt x="50739" y="1471863"/>
                    <a:pt x="74802" y="1491916"/>
                  </a:cubicBezTo>
                  <a:cubicBezTo>
                    <a:pt x="98865" y="1511969"/>
                    <a:pt x="122929" y="1507958"/>
                    <a:pt x="146992" y="1515979"/>
                  </a:cubicBezTo>
                  <a:lnTo>
                    <a:pt x="183086" y="1528010"/>
                  </a:lnTo>
                  <a:cubicBezTo>
                    <a:pt x="187884" y="1531209"/>
                    <a:pt x="229208" y="1566110"/>
                    <a:pt x="255276" y="1564105"/>
                  </a:cubicBezTo>
                  <a:cubicBezTo>
                    <a:pt x="281344" y="1562100"/>
                    <a:pt x="331476" y="1532021"/>
                    <a:pt x="339497" y="1515979"/>
                  </a:cubicBezTo>
                  <a:cubicBezTo>
                    <a:pt x="343507" y="1467853"/>
                    <a:pt x="297386" y="1427747"/>
                    <a:pt x="291370" y="1371600"/>
                  </a:cubicBezTo>
                  <a:cubicBezTo>
                    <a:pt x="285354" y="1315453"/>
                    <a:pt x="298471" y="1243199"/>
                    <a:pt x="303402" y="1179095"/>
                  </a:cubicBezTo>
                  <a:cubicBezTo>
                    <a:pt x="306493" y="1138908"/>
                    <a:pt x="311423" y="1098884"/>
                    <a:pt x="315434" y="1058779"/>
                  </a:cubicBezTo>
                  <a:cubicBezTo>
                    <a:pt x="319444" y="978568"/>
                    <a:pt x="320796" y="898180"/>
                    <a:pt x="327465" y="818147"/>
                  </a:cubicBezTo>
                  <a:cubicBezTo>
                    <a:pt x="328838" y="801668"/>
                    <a:pt x="345513" y="822158"/>
                    <a:pt x="339497" y="770021"/>
                  </a:cubicBezTo>
                  <a:cubicBezTo>
                    <a:pt x="333481" y="717884"/>
                    <a:pt x="287360" y="585537"/>
                    <a:pt x="291370" y="505326"/>
                  </a:cubicBezTo>
                  <a:cubicBezTo>
                    <a:pt x="283546" y="356663"/>
                    <a:pt x="350287" y="342712"/>
                    <a:pt x="327465" y="228600"/>
                  </a:cubicBezTo>
                  <a:cubicBezTo>
                    <a:pt x="327386" y="228207"/>
                    <a:pt x="309138" y="150115"/>
                    <a:pt x="303402" y="144379"/>
                  </a:cubicBezTo>
                  <a:cubicBezTo>
                    <a:pt x="290720" y="131697"/>
                    <a:pt x="270848" y="129215"/>
                    <a:pt x="255276" y="120316"/>
                  </a:cubicBezTo>
                  <a:cubicBezTo>
                    <a:pt x="189970" y="82998"/>
                    <a:pt x="249264" y="106279"/>
                    <a:pt x="183086" y="84221"/>
                  </a:cubicBezTo>
                  <a:cubicBezTo>
                    <a:pt x="166695" y="73293"/>
                    <a:pt x="134356" y="55142"/>
                    <a:pt x="122928" y="36095"/>
                  </a:cubicBezTo>
                  <a:cubicBezTo>
                    <a:pt x="116403" y="25220"/>
                    <a:pt x="114907" y="12032"/>
                    <a:pt x="110897" y="0"/>
                  </a:cubicBezTo>
                  <a:cubicBezTo>
                    <a:pt x="98865" y="4010"/>
                    <a:pt x="85677" y="5506"/>
                    <a:pt x="74802" y="12031"/>
                  </a:cubicBezTo>
                  <a:cubicBezTo>
                    <a:pt x="65075" y="17867"/>
                    <a:pt x="59814" y="29289"/>
                    <a:pt x="50739" y="36095"/>
                  </a:cubicBezTo>
                  <a:cubicBezTo>
                    <a:pt x="43565" y="41476"/>
                    <a:pt x="54750" y="-22058"/>
                    <a:pt x="50739" y="24063"/>
                  </a:cubicBezTo>
                  <a:close/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 20"/>
            <p:cNvSpPr/>
            <p:nvPr/>
          </p:nvSpPr>
          <p:spPr>
            <a:xfrm>
              <a:off x="4112346" y="3031958"/>
              <a:ext cx="435591" cy="1419809"/>
            </a:xfrm>
            <a:custGeom>
              <a:avLst/>
              <a:gdLst>
                <a:gd name="connsiteX0" fmla="*/ 86675 w 435591"/>
                <a:gd name="connsiteY0" fmla="*/ 12031 h 1510331"/>
                <a:gd name="connsiteX1" fmla="*/ 315275 w 435591"/>
                <a:gd name="connsiteY1" fmla="*/ 0 h 1510331"/>
                <a:gd name="connsiteX2" fmla="*/ 399496 w 435591"/>
                <a:gd name="connsiteY2" fmla="*/ 24063 h 1510331"/>
                <a:gd name="connsiteX3" fmla="*/ 411528 w 435591"/>
                <a:gd name="connsiteY3" fmla="*/ 60158 h 1510331"/>
                <a:gd name="connsiteX4" fmla="*/ 375433 w 435591"/>
                <a:gd name="connsiteY4" fmla="*/ 216568 h 1510331"/>
                <a:gd name="connsiteX5" fmla="*/ 387465 w 435591"/>
                <a:gd name="connsiteY5" fmla="*/ 360947 h 1510331"/>
                <a:gd name="connsiteX6" fmla="*/ 411528 w 435591"/>
                <a:gd name="connsiteY6" fmla="*/ 433137 h 1510331"/>
                <a:gd name="connsiteX7" fmla="*/ 435591 w 435591"/>
                <a:gd name="connsiteY7" fmla="*/ 745958 h 1510331"/>
                <a:gd name="connsiteX8" fmla="*/ 423559 w 435591"/>
                <a:gd name="connsiteY8" fmla="*/ 1022684 h 1510331"/>
                <a:gd name="connsiteX9" fmla="*/ 399496 w 435591"/>
                <a:gd name="connsiteY9" fmla="*/ 1443789 h 1510331"/>
                <a:gd name="connsiteX10" fmla="*/ 363401 w 435591"/>
                <a:gd name="connsiteY10" fmla="*/ 1455821 h 1510331"/>
                <a:gd name="connsiteX11" fmla="*/ 327307 w 435591"/>
                <a:gd name="connsiteY11" fmla="*/ 1479884 h 1510331"/>
                <a:gd name="connsiteX12" fmla="*/ 194959 w 435591"/>
                <a:gd name="connsiteY12" fmla="*/ 1503947 h 1510331"/>
                <a:gd name="connsiteX13" fmla="*/ 26517 w 435591"/>
                <a:gd name="connsiteY13" fmla="*/ 1491916 h 1510331"/>
                <a:gd name="connsiteX14" fmla="*/ 2454 w 435591"/>
                <a:gd name="connsiteY14" fmla="*/ 1347537 h 1510331"/>
                <a:gd name="connsiteX15" fmla="*/ 14486 w 435591"/>
                <a:gd name="connsiteY15" fmla="*/ 1010653 h 1510331"/>
                <a:gd name="connsiteX16" fmla="*/ 38549 w 435591"/>
                <a:gd name="connsiteY16" fmla="*/ 842210 h 1510331"/>
                <a:gd name="connsiteX17" fmla="*/ 50580 w 435591"/>
                <a:gd name="connsiteY17" fmla="*/ 721895 h 1510331"/>
                <a:gd name="connsiteX18" fmla="*/ 62612 w 435591"/>
                <a:gd name="connsiteY18" fmla="*/ 673768 h 1510331"/>
                <a:gd name="connsiteX19" fmla="*/ 86675 w 435591"/>
                <a:gd name="connsiteY19" fmla="*/ 529389 h 1510331"/>
                <a:gd name="connsiteX20" fmla="*/ 110738 w 435591"/>
                <a:gd name="connsiteY20" fmla="*/ 324853 h 1510331"/>
                <a:gd name="connsiteX21" fmla="*/ 134801 w 435591"/>
                <a:gd name="connsiteY21" fmla="*/ 96253 h 1510331"/>
                <a:gd name="connsiteX22" fmla="*/ 134801 w 435591"/>
                <a:gd name="connsiteY22" fmla="*/ 36095 h 151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5591" h="1510331">
                  <a:moveTo>
                    <a:pt x="86675" y="12031"/>
                  </a:moveTo>
                  <a:cubicBezTo>
                    <a:pt x="162875" y="8021"/>
                    <a:pt x="238970" y="0"/>
                    <a:pt x="315275" y="0"/>
                  </a:cubicBezTo>
                  <a:cubicBezTo>
                    <a:pt x="330386" y="0"/>
                    <a:pt x="382473" y="18388"/>
                    <a:pt x="399496" y="24063"/>
                  </a:cubicBezTo>
                  <a:cubicBezTo>
                    <a:pt x="403507" y="36095"/>
                    <a:pt x="412501" y="47513"/>
                    <a:pt x="411528" y="60158"/>
                  </a:cubicBezTo>
                  <a:cubicBezTo>
                    <a:pt x="406218" y="129193"/>
                    <a:pt x="393813" y="161431"/>
                    <a:pt x="375433" y="216568"/>
                  </a:cubicBezTo>
                  <a:cubicBezTo>
                    <a:pt x="379444" y="264694"/>
                    <a:pt x="379526" y="313311"/>
                    <a:pt x="387465" y="360947"/>
                  </a:cubicBezTo>
                  <a:cubicBezTo>
                    <a:pt x="391635" y="385967"/>
                    <a:pt x="411528" y="433137"/>
                    <a:pt x="411528" y="433137"/>
                  </a:cubicBezTo>
                  <a:cubicBezTo>
                    <a:pt x="414959" y="474309"/>
                    <a:pt x="435591" y="715029"/>
                    <a:pt x="435591" y="745958"/>
                  </a:cubicBezTo>
                  <a:cubicBezTo>
                    <a:pt x="435591" y="838287"/>
                    <a:pt x="428328" y="930478"/>
                    <a:pt x="423559" y="1022684"/>
                  </a:cubicBezTo>
                  <a:cubicBezTo>
                    <a:pt x="416296" y="1163094"/>
                    <a:pt x="418838" y="1304528"/>
                    <a:pt x="399496" y="1443789"/>
                  </a:cubicBezTo>
                  <a:cubicBezTo>
                    <a:pt x="397751" y="1456351"/>
                    <a:pt x="374745" y="1450149"/>
                    <a:pt x="363401" y="1455821"/>
                  </a:cubicBezTo>
                  <a:cubicBezTo>
                    <a:pt x="350468" y="1462288"/>
                    <a:pt x="341211" y="1475912"/>
                    <a:pt x="327307" y="1479884"/>
                  </a:cubicBezTo>
                  <a:cubicBezTo>
                    <a:pt x="284193" y="1492202"/>
                    <a:pt x="239075" y="1495926"/>
                    <a:pt x="194959" y="1503947"/>
                  </a:cubicBezTo>
                  <a:cubicBezTo>
                    <a:pt x="138812" y="1499937"/>
                    <a:pt x="70205" y="1527412"/>
                    <a:pt x="26517" y="1491916"/>
                  </a:cubicBezTo>
                  <a:cubicBezTo>
                    <a:pt x="-11350" y="1461149"/>
                    <a:pt x="2454" y="1347537"/>
                    <a:pt x="2454" y="1347537"/>
                  </a:cubicBezTo>
                  <a:cubicBezTo>
                    <a:pt x="6465" y="1235242"/>
                    <a:pt x="8731" y="1122872"/>
                    <a:pt x="14486" y="1010653"/>
                  </a:cubicBezTo>
                  <a:cubicBezTo>
                    <a:pt x="20876" y="886040"/>
                    <a:pt x="14452" y="914499"/>
                    <a:pt x="38549" y="842210"/>
                  </a:cubicBezTo>
                  <a:cubicBezTo>
                    <a:pt x="42559" y="802105"/>
                    <a:pt x="44880" y="761795"/>
                    <a:pt x="50580" y="721895"/>
                  </a:cubicBezTo>
                  <a:cubicBezTo>
                    <a:pt x="52919" y="705525"/>
                    <a:pt x="59025" y="689910"/>
                    <a:pt x="62612" y="673768"/>
                  </a:cubicBezTo>
                  <a:cubicBezTo>
                    <a:pt x="72734" y="628219"/>
                    <a:pt x="82110" y="575033"/>
                    <a:pt x="86675" y="529389"/>
                  </a:cubicBezTo>
                  <a:cubicBezTo>
                    <a:pt x="106626" y="329889"/>
                    <a:pt x="83922" y="432121"/>
                    <a:pt x="110738" y="324853"/>
                  </a:cubicBezTo>
                  <a:cubicBezTo>
                    <a:pt x="115475" y="282221"/>
                    <a:pt x="132192" y="135386"/>
                    <a:pt x="134801" y="96253"/>
                  </a:cubicBezTo>
                  <a:cubicBezTo>
                    <a:pt x="136135" y="76245"/>
                    <a:pt x="134801" y="56148"/>
                    <a:pt x="134801" y="36095"/>
                  </a:cubicBezTo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任意多边形 21"/>
            <p:cNvSpPr/>
            <p:nvPr/>
          </p:nvSpPr>
          <p:spPr>
            <a:xfrm>
              <a:off x="3970421" y="2237874"/>
              <a:ext cx="818147" cy="806115"/>
            </a:xfrm>
            <a:custGeom>
              <a:avLst/>
              <a:gdLst>
                <a:gd name="connsiteX0" fmla="*/ 0 w 818147"/>
                <a:gd name="connsiteY0" fmla="*/ 589547 h 806115"/>
                <a:gd name="connsiteX1" fmla="*/ 72190 w 818147"/>
                <a:gd name="connsiteY1" fmla="*/ 493294 h 806115"/>
                <a:gd name="connsiteX2" fmla="*/ 132347 w 818147"/>
                <a:gd name="connsiteY2" fmla="*/ 421105 h 806115"/>
                <a:gd name="connsiteX3" fmla="*/ 180474 w 818147"/>
                <a:gd name="connsiteY3" fmla="*/ 336884 h 806115"/>
                <a:gd name="connsiteX4" fmla="*/ 240632 w 818147"/>
                <a:gd name="connsiteY4" fmla="*/ 276726 h 806115"/>
                <a:gd name="connsiteX5" fmla="*/ 252663 w 818147"/>
                <a:gd name="connsiteY5" fmla="*/ 240631 h 806115"/>
                <a:gd name="connsiteX6" fmla="*/ 300790 w 818147"/>
                <a:gd name="connsiteY6" fmla="*/ 180473 h 806115"/>
                <a:gd name="connsiteX7" fmla="*/ 336884 w 818147"/>
                <a:gd name="connsiteY7" fmla="*/ 120315 h 806115"/>
                <a:gd name="connsiteX8" fmla="*/ 348916 w 818147"/>
                <a:gd name="connsiteY8" fmla="*/ 84221 h 806115"/>
                <a:gd name="connsiteX9" fmla="*/ 421105 w 818147"/>
                <a:gd name="connsiteY9" fmla="*/ 0 h 806115"/>
                <a:gd name="connsiteX10" fmla="*/ 457200 w 818147"/>
                <a:gd name="connsiteY10" fmla="*/ 12031 h 806115"/>
                <a:gd name="connsiteX11" fmla="*/ 517358 w 818147"/>
                <a:gd name="connsiteY11" fmla="*/ 60158 h 806115"/>
                <a:gd name="connsiteX12" fmla="*/ 553453 w 818147"/>
                <a:gd name="connsiteY12" fmla="*/ 132347 h 806115"/>
                <a:gd name="connsiteX13" fmla="*/ 577516 w 818147"/>
                <a:gd name="connsiteY13" fmla="*/ 204537 h 806115"/>
                <a:gd name="connsiteX14" fmla="*/ 625642 w 818147"/>
                <a:gd name="connsiteY14" fmla="*/ 276726 h 806115"/>
                <a:gd name="connsiteX15" fmla="*/ 637674 w 818147"/>
                <a:gd name="connsiteY15" fmla="*/ 312821 h 806115"/>
                <a:gd name="connsiteX16" fmla="*/ 685800 w 818147"/>
                <a:gd name="connsiteY16" fmla="*/ 385010 h 806115"/>
                <a:gd name="connsiteX17" fmla="*/ 697832 w 818147"/>
                <a:gd name="connsiteY17" fmla="*/ 421105 h 806115"/>
                <a:gd name="connsiteX18" fmla="*/ 770021 w 818147"/>
                <a:gd name="connsiteY18" fmla="*/ 517358 h 806115"/>
                <a:gd name="connsiteX19" fmla="*/ 806116 w 818147"/>
                <a:gd name="connsiteY19" fmla="*/ 589547 h 806115"/>
                <a:gd name="connsiteX20" fmla="*/ 818147 w 818147"/>
                <a:gd name="connsiteY20" fmla="*/ 625642 h 806115"/>
                <a:gd name="connsiteX21" fmla="*/ 733926 w 818147"/>
                <a:gd name="connsiteY21" fmla="*/ 697831 h 806115"/>
                <a:gd name="connsiteX22" fmla="*/ 697832 w 818147"/>
                <a:gd name="connsiteY22" fmla="*/ 709863 h 806115"/>
                <a:gd name="connsiteX23" fmla="*/ 661737 w 818147"/>
                <a:gd name="connsiteY23" fmla="*/ 721894 h 806115"/>
                <a:gd name="connsiteX24" fmla="*/ 625642 w 818147"/>
                <a:gd name="connsiteY24" fmla="*/ 757989 h 806115"/>
                <a:gd name="connsiteX25" fmla="*/ 577516 w 818147"/>
                <a:gd name="connsiteY25" fmla="*/ 770021 h 806115"/>
                <a:gd name="connsiteX26" fmla="*/ 505326 w 818147"/>
                <a:gd name="connsiteY26" fmla="*/ 794084 h 806115"/>
                <a:gd name="connsiteX27" fmla="*/ 469232 w 818147"/>
                <a:gd name="connsiteY27" fmla="*/ 806115 h 806115"/>
                <a:gd name="connsiteX28" fmla="*/ 300790 w 818147"/>
                <a:gd name="connsiteY28" fmla="*/ 794084 h 806115"/>
                <a:gd name="connsiteX29" fmla="*/ 252663 w 818147"/>
                <a:gd name="connsiteY29" fmla="*/ 782052 h 806115"/>
                <a:gd name="connsiteX30" fmla="*/ 180474 w 818147"/>
                <a:gd name="connsiteY30" fmla="*/ 757989 h 806115"/>
                <a:gd name="connsiteX31" fmla="*/ 144379 w 818147"/>
                <a:gd name="connsiteY31" fmla="*/ 721894 h 806115"/>
                <a:gd name="connsiteX32" fmla="*/ 108284 w 818147"/>
                <a:gd name="connsiteY32" fmla="*/ 709863 h 806115"/>
                <a:gd name="connsiteX33" fmla="*/ 48126 w 818147"/>
                <a:gd name="connsiteY33" fmla="*/ 649705 h 806115"/>
                <a:gd name="connsiteX34" fmla="*/ 0 w 818147"/>
                <a:gd name="connsiteY34" fmla="*/ 589547 h 80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18147" h="806115">
                  <a:moveTo>
                    <a:pt x="0" y="589547"/>
                  </a:moveTo>
                  <a:cubicBezTo>
                    <a:pt x="75848" y="463134"/>
                    <a:pt x="-2996" y="583516"/>
                    <a:pt x="72190" y="493294"/>
                  </a:cubicBezTo>
                  <a:cubicBezTo>
                    <a:pt x="155951" y="392782"/>
                    <a:pt x="26887" y="526568"/>
                    <a:pt x="132347" y="421105"/>
                  </a:cubicBezTo>
                  <a:cubicBezTo>
                    <a:pt x="147649" y="375200"/>
                    <a:pt x="141625" y="380588"/>
                    <a:pt x="180474" y="336884"/>
                  </a:cubicBezTo>
                  <a:cubicBezTo>
                    <a:pt x="199315" y="315688"/>
                    <a:pt x="240632" y="276726"/>
                    <a:pt x="240632" y="276726"/>
                  </a:cubicBezTo>
                  <a:cubicBezTo>
                    <a:pt x="244642" y="264694"/>
                    <a:pt x="246991" y="251975"/>
                    <a:pt x="252663" y="240631"/>
                  </a:cubicBezTo>
                  <a:cubicBezTo>
                    <a:pt x="267840" y="210277"/>
                    <a:pt x="278409" y="202854"/>
                    <a:pt x="300790" y="180473"/>
                  </a:cubicBezTo>
                  <a:cubicBezTo>
                    <a:pt x="334869" y="78232"/>
                    <a:pt x="287341" y="202887"/>
                    <a:pt x="336884" y="120315"/>
                  </a:cubicBezTo>
                  <a:cubicBezTo>
                    <a:pt x="343409" y="109440"/>
                    <a:pt x="342624" y="95232"/>
                    <a:pt x="348916" y="84221"/>
                  </a:cubicBezTo>
                  <a:cubicBezTo>
                    <a:pt x="369497" y="48205"/>
                    <a:pt x="392658" y="28447"/>
                    <a:pt x="421105" y="0"/>
                  </a:cubicBezTo>
                  <a:cubicBezTo>
                    <a:pt x="433137" y="4010"/>
                    <a:pt x="445856" y="6359"/>
                    <a:pt x="457200" y="12031"/>
                  </a:cubicBezTo>
                  <a:cubicBezTo>
                    <a:pt x="487557" y="27209"/>
                    <a:pt x="494976" y="37775"/>
                    <a:pt x="517358" y="60158"/>
                  </a:cubicBezTo>
                  <a:cubicBezTo>
                    <a:pt x="561245" y="191810"/>
                    <a:pt x="491249" y="-7614"/>
                    <a:pt x="553453" y="132347"/>
                  </a:cubicBezTo>
                  <a:cubicBezTo>
                    <a:pt x="563755" y="155526"/>
                    <a:pt x="563446" y="183432"/>
                    <a:pt x="577516" y="204537"/>
                  </a:cubicBezTo>
                  <a:cubicBezTo>
                    <a:pt x="593558" y="228600"/>
                    <a:pt x="616496" y="249290"/>
                    <a:pt x="625642" y="276726"/>
                  </a:cubicBezTo>
                  <a:cubicBezTo>
                    <a:pt x="629653" y="288758"/>
                    <a:pt x="631515" y="301734"/>
                    <a:pt x="637674" y="312821"/>
                  </a:cubicBezTo>
                  <a:cubicBezTo>
                    <a:pt x="651719" y="338102"/>
                    <a:pt x="676654" y="357574"/>
                    <a:pt x="685800" y="385010"/>
                  </a:cubicBezTo>
                  <a:cubicBezTo>
                    <a:pt x="689811" y="397042"/>
                    <a:pt x="691673" y="410018"/>
                    <a:pt x="697832" y="421105"/>
                  </a:cubicBezTo>
                  <a:cubicBezTo>
                    <a:pt x="731843" y="482324"/>
                    <a:pt x="733514" y="480849"/>
                    <a:pt x="770021" y="517358"/>
                  </a:cubicBezTo>
                  <a:cubicBezTo>
                    <a:pt x="800267" y="608091"/>
                    <a:pt x="759465" y="496242"/>
                    <a:pt x="806116" y="589547"/>
                  </a:cubicBezTo>
                  <a:cubicBezTo>
                    <a:pt x="811788" y="600891"/>
                    <a:pt x="814137" y="613610"/>
                    <a:pt x="818147" y="625642"/>
                  </a:cubicBezTo>
                  <a:cubicBezTo>
                    <a:pt x="799964" y="698376"/>
                    <a:pt x="821803" y="668538"/>
                    <a:pt x="733926" y="697831"/>
                  </a:cubicBezTo>
                  <a:lnTo>
                    <a:pt x="697832" y="709863"/>
                  </a:lnTo>
                  <a:lnTo>
                    <a:pt x="661737" y="721894"/>
                  </a:lnTo>
                  <a:cubicBezTo>
                    <a:pt x="649705" y="733926"/>
                    <a:pt x="640415" y="749547"/>
                    <a:pt x="625642" y="757989"/>
                  </a:cubicBezTo>
                  <a:cubicBezTo>
                    <a:pt x="611285" y="766193"/>
                    <a:pt x="593354" y="765269"/>
                    <a:pt x="577516" y="770021"/>
                  </a:cubicBezTo>
                  <a:cubicBezTo>
                    <a:pt x="553221" y="777310"/>
                    <a:pt x="529389" y="786063"/>
                    <a:pt x="505326" y="794084"/>
                  </a:cubicBezTo>
                  <a:lnTo>
                    <a:pt x="469232" y="806115"/>
                  </a:lnTo>
                  <a:cubicBezTo>
                    <a:pt x="413085" y="802105"/>
                    <a:pt x="356736" y="800300"/>
                    <a:pt x="300790" y="794084"/>
                  </a:cubicBezTo>
                  <a:cubicBezTo>
                    <a:pt x="284355" y="792258"/>
                    <a:pt x="268502" y="786804"/>
                    <a:pt x="252663" y="782052"/>
                  </a:cubicBezTo>
                  <a:cubicBezTo>
                    <a:pt x="228368" y="774763"/>
                    <a:pt x="180474" y="757989"/>
                    <a:pt x="180474" y="757989"/>
                  </a:cubicBezTo>
                  <a:cubicBezTo>
                    <a:pt x="168442" y="745957"/>
                    <a:pt x="158537" y="731332"/>
                    <a:pt x="144379" y="721894"/>
                  </a:cubicBezTo>
                  <a:cubicBezTo>
                    <a:pt x="133827" y="714859"/>
                    <a:pt x="118430" y="717472"/>
                    <a:pt x="108284" y="709863"/>
                  </a:cubicBezTo>
                  <a:cubicBezTo>
                    <a:pt x="85597" y="692848"/>
                    <a:pt x="68179" y="669758"/>
                    <a:pt x="48126" y="649705"/>
                  </a:cubicBezTo>
                  <a:lnTo>
                    <a:pt x="0" y="589547"/>
                  </a:lnTo>
                  <a:close/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" name="任意多边形 22"/>
            <p:cNvSpPr/>
            <p:nvPr/>
          </p:nvSpPr>
          <p:spPr>
            <a:xfrm>
              <a:off x="4250396" y="2237874"/>
              <a:ext cx="277756" cy="273671"/>
            </a:xfrm>
            <a:custGeom>
              <a:avLst/>
              <a:gdLst>
                <a:gd name="connsiteX0" fmla="*/ 0 w 818147"/>
                <a:gd name="connsiteY0" fmla="*/ 589547 h 806115"/>
                <a:gd name="connsiteX1" fmla="*/ 72190 w 818147"/>
                <a:gd name="connsiteY1" fmla="*/ 493294 h 806115"/>
                <a:gd name="connsiteX2" fmla="*/ 132347 w 818147"/>
                <a:gd name="connsiteY2" fmla="*/ 421105 h 806115"/>
                <a:gd name="connsiteX3" fmla="*/ 180474 w 818147"/>
                <a:gd name="connsiteY3" fmla="*/ 336884 h 806115"/>
                <a:gd name="connsiteX4" fmla="*/ 240632 w 818147"/>
                <a:gd name="connsiteY4" fmla="*/ 276726 h 806115"/>
                <a:gd name="connsiteX5" fmla="*/ 252663 w 818147"/>
                <a:gd name="connsiteY5" fmla="*/ 240631 h 806115"/>
                <a:gd name="connsiteX6" fmla="*/ 300790 w 818147"/>
                <a:gd name="connsiteY6" fmla="*/ 180473 h 806115"/>
                <a:gd name="connsiteX7" fmla="*/ 336884 w 818147"/>
                <a:gd name="connsiteY7" fmla="*/ 120315 h 806115"/>
                <a:gd name="connsiteX8" fmla="*/ 348916 w 818147"/>
                <a:gd name="connsiteY8" fmla="*/ 84221 h 806115"/>
                <a:gd name="connsiteX9" fmla="*/ 421105 w 818147"/>
                <a:gd name="connsiteY9" fmla="*/ 0 h 806115"/>
                <a:gd name="connsiteX10" fmla="*/ 457200 w 818147"/>
                <a:gd name="connsiteY10" fmla="*/ 12031 h 806115"/>
                <a:gd name="connsiteX11" fmla="*/ 517358 w 818147"/>
                <a:gd name="connsiteY11" fmla="*/ 60158 h 806115"/>
                <a:gd name="connsiteX12" fmla="*/ 553453 w 818147"/>
                <a:gd name="connsiteY12" fmla="*/ 132347 h 806115"/>
                <a:gd name="connsiteX13" fmla="*/ 577516 w 818147"/>
                <a:gd name="connsiteY13" fmla="*/ 204537 h 806115"/>
                <a:gd name="connsiteX14" fmla="*/ 625642 w 818147"/>
                <a:gd name="connsiteY14" fmla="*/ 276726 h 806115"/>
                <a:gd name="connsiteX15" fmla="*/ 637674 w 818147"/>
                <a:gd name="connsiteY15" fmla="*/ 312821 h 806115"/>
                <a:gd name="connsiteX16" fmla="*/ 685800 w 818147"/>
                <a:gd name="connsiteY16" fmla="*/ 385010 h 806115"/>
                <a:gd name="connsiteX17" fmla="*/ 697832 w 818147"/>
                <a:gd name="connsiteY17" fmla="*/ 421105 h 806115"/>
                <a:gd name="connsiteX18" fmla="*/ 770021 w 818147"/>
                <a:gd name="connsiteY18" fmla="*/ 517358 h 806115"/>
                <a:gd name="connsiteX19" fmla="*/ 806116 w 818147"/>
                <a:gd name="connsiteY19" fmla="*/ 589547 h 806115"/>
                <a:gd name="connsiteX20" fmla="*/ 818147 w 818147"/>
                <a:gd name="connsiteY20" fmla="*/ 625642 h 806115"/>
                <a:gd name="connsiteX21" fmla="*/ 733926 w 818147"/>
                <a:gd name="connsiteY21" fmla="*/ 697831 h 806115"/>
                <a:gd name="connsiteX22" fmla="*/ 697832 w 818147"/>
                <a:gd name="connsiteY22" fmla="*/ 709863 h 806115"/>
                <a:gd name="connsiteX23" fmla="*/ 661737 w 818147"/>
                <a:gd name="connsiteY23" fmla="*/ 721894 h 806115"/>
                <a:gd name="connsiteX24" fmla="*/ 625642 w 818147"/>
                <a:gd name="connsiteY24" fmla="*/ 757989 h 806115"/>
                <a:gd name="connsiteX25" fmla="*/ 577516 w 818147"/>
                <a:gd name="connsiteY25" fmla="*/ 770021 h 806115"/>
                <a:gd name="connsiteX26" fmla="*/ 505326 w 818147"/>
                <a:gd name="connsiteY26" fmla="*/ 794084 h 806115"/>
                <a:gd name="connsiteX27" fmla="*/ 469232 w 818147"/>
                <a:gd name="connsiteY27" fmla="*/ 806115 h 806115"/>
                <a:gd name="connsiteX28" fmla="*/ 300790 w 818147"/>
                <a:gd name="connsiteY28" fmla="*/ 794084 h 806115"/>
                <a:gd name="connsiteX29" fmla="*/ 252663 w 818147"/>
                <a:gd name="connsiteY29" fmla="*/ 782052 h 806115"/>
                <a:gd name="connsiteX30" fmla="*/ 180474 w 818147"/>
                <a:gd name="connsiteY30" fmla="*/ 757989 h 806115"/>
                <a:gd name="connsiteX31" fmla="*/ 144379 w 818147"/>
                <a:gd name="connsiteY31" fmla="*/ 721894 h 806115"/>
                <a:gd name="connsiteX32" fmla="*/ 108284 w 818147"/>
                <a:gd name="connsiteY32" fmla="*/ 709863 h 806115"/>
                <a:gd name="connsiteX33" fmla="*/ 48126 w 818147"/>
                <a:gd name="connsiteY33" fmla="*/ 649705 h 806115"/>
                <a:gd name="connsiteX34" fmla="*/ 0 w 818147"/>
                <a:gd name="connsiteY34" fmla="*/ 589547 h 80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18147" h="806115">
                  <a:moveTo>
                    <a:pt x="0" y="589547"/>
                  </a:moveTo>
                  <a:cubicBezTo>
                    <a:pt x="75848" y="463134"/>
                    <a:pt x="-2996" y="583516"/>
                    <a:pt x="72190" y="493294"/>
                  </a:cubicBezTo>
                  <a:cubicBezTo>
                    <a:pt x="155951" y="392782"/>
                    <a:pt x="26887" y="526568"/>
                    <a:pt x="132347" y="421105"/>
                  </a:cubicBezTo>
                  <a:cubicBezTo>
                    <a:pt x="147649" y="375200"/>
                    <a:pt x="141625" y="380588"/>
                    <a:pt x="180474" y="336884"/>
                  </a:cubicBezTo>
                  <a:cubicBezTo>
                    <a:pt x="199315" y="315688"/>
                    <a:pt x="240632" y="276726"/>
                    <a:pt x="240632" y="276726"/>
                  </a:cubicBezTo>
                  <a:cubicBezTo>
                    <a:pt x="244642" y="264694"/>
                    <a:pt x="246991" y="251975"/>
                    <a:pt x="252663" y="240631"/>
                  </a:cubicBezTo>
                  <a:cubicBezTo>
                    <a:pt x="267840" y="210277"/>
                    <a:pt x="278409" y="202854"/>
                    <a:pt x="300790" y="180473"/>
                  </a:cubicBezTo>
                  <a:cubicBezTo>
                    <a:pt x="334869" y="78232"/>
                    <a:pt x="287341" y="202887"/>
                    <a:pt x="336884" y="120315"/>
                  </a:cubicBezTo>
                  <a:cubicBezTo>
                    <a:pt x="343409" y="109440"/>
                    <a:pt x="342624" y="95232"/>
                    <a:pt x="348916" y="84221"/>
                  </a:cubicBezTo>
                  <a:cubicBezTo>
                    <a:pt x="369497" y="48205"/>
                    <a:pt x="392658" y="28447"/>
                    <a:pt x="421105" y="0"/>
                  </a:cubicBezTo>
                  <a:cubicBezTo>
                    <a:pt x="433137" y="4010"/>
                    <a:pt x="445856" y="6359"/>
                    <a:pt x="457200" y="12031"/>
                  </a:cubicBezTo>
                  <a:cubicBezTo>
                    <a:pt x="487557" y="27209"/>
                    <a:pt x="494976" y="37775"/>
                    <a:pt x="517358" y="60158"/>
                  </a:cubicBezTo>
                  <a:cubicBezTo>
                    <a:pt x="561245" y="191810"/>
                    <a:pt x="491249" y="-7614"/>
                    <a:pt x="553453" y="132347"/>
                  </a:cubicBezTo>
                  <a:cubicBezTo>
                    <a:pt x="563755" y="155526"/>
                    <a:pt x="563446" y="183432"/>
                    <a:pt x="577516" y="204537"/>
                  </a:cubicBezTo>
                  <a:cubicBezTo>
                    <a:pt x="593558" y="228600"/>
                    <a:pt x="616496" y="249290"/>
                    <a:pt x="625642" y="276726"/>
                  </a:cubicBezTo>
                  <a:cubicBezTo>
                    <a:pt x="629653" y="288758"/>
                    <a:pt x="631515" y="301734"/>
                    <a:pt x="637674" y="312821"/>
                  </a:cubicBezTo>
                  <a:cubicBezTo>
                    <a:pt x="651719" y="338102"/>
                    <a:pt x="676654" y="357574"/>
                    <a:pt x="685800" y="385010"/>
                  </a:cubicBezTo>
                  <a:cubicBezTo>
                    <a:pt x="689811" y="397042"/>
                    <a:pt x="691673" y="410018"/>
                    <a:pt x="697832" y="421105"/>
                  </a:cubicBezTo>
                  <a:cubicBezTo>
                    <a:pt x="731843" y="482324"/>
                    <a:pt x="733514" y="480849"/>
                    <a:pt x="770021" y="517358"/>
                  </a:cubicBezTo>
                  <a:cubicBezTo>
                    <a:pt x="800267" y="608091"/>
                    <a:pt x="759465" y="496242"/>
                    <a:pt x="806116" y="589547"/>
                  </a:cubicBezTo>
                  <a:cubicBezTo>
                    <a:pt x="811788" y="600891"/>
                    <a:pt x="814137" y="613610"/>
                    <a:pt x="818147" y="625642"/>
                  </a:cubicBezTo>
                  <a:cubicBezTo>
                    <a:pt x="799964" y="698376"/>
                    <a:pt x="821803" y="668538"/>
                    <a:pt x="733926" y="697831"/>
                  </a:cubicBezTo>
                  <a:lnTo>
                    <a:pt x="697832" y="709863"/>
                  </a:lnTo>
                  <a:lnTo>
                    <a:pt x="661737" y="721894"/>
                  </a:lnTo>
                  <a:cubicBezTo>
                    <a:pt x="649705" y="733926"/>
                    <a:pt x="640415" y="749547"/>
                    <a:pt x="625642" y="757989"/>
                  </a:cubicBezTo>
                  <a:cubicBezTo>
                    <a:pt x="611285" y="766193"/>
                    <a:pt x="593354" y="765269"/>
                    <a:pt x="577516" y="770021"/>
                  </a:cubicBezTo>
                  <a:cubicBezTo>
                    <a:pt x="553221" y="777310"/>
                    <a:pt x="529389" y="786063"/>
                    <a:pt x="505326" y="794084"/>
                  </a:cubicBezTo>
                  <a:lnTo>
                    <a:pt x="469232" y="806115"/>
                  </a:lnTo>
                  <a:cubicBezTo>
                    <a:pt x="413085" y="802105"/>
                    <a:pt x="356736" y="800300"/>
                    <a:pt x="300790" y="794084"/>
                  </a:cubicBezTo>
                  <a:cubicBezTo>
                    <a:pt x="284355" y="792258"/>
                    <a:pt x="268502" y="786804"/>
                    <a:pt x="252663" y="782052"/>
                  </a:cubicBezTo>
                  <a:cubicBezTo>
                    <a:pt x="228368" y="774763"/>
                    <a:pt x="180474" y="757989"/>
                    <a:pt x="180474" y="757989"/>
                  </a:cubicBezTo>
                  <a:cubicBezTo>
                    <a:pt x="168442" y="745957"/>
                    <a:pt x="158537" y="731332"/>
                    <a:pt x="144379" y="721894"/>
                  </a:cubicBezTo>
                  <a:cubicBezTo>
                    <a:pt x="133827" y="714859"/>
                    <a:pt x="118430" y="717472"/>
                    <a:pt x="108284" y="709863"/>
                  </a:cubicBezTo>
                  <a:cubicBezTo>
                    <a:pt x="85597" y="692848"/>
                    <a:pt x="68179" y="669758"/>
                    <a:pt x="48126" y="649705"/>
                  </a:cubicBezTo>
                  <a:lnTo>
                    <a:pt x="0" y="589547"/>
                  </a:lnTo>
                  <a:close/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 23"/>
            <p:cNvSpPr/>
            <p:nvPr/>
          </p:nvSpPr>
          <p:spPr>
            <a:xfrm>
              <a:off x="3898232" y="4207567"/>
              <a:ext cx="943856" cy="586622"/>
            </a:xfrm>
            <a:custGeom>
              <a:avLst/>
              <a:gdLst>
                <a:gd name="connsiteX0" fmla="*/ 97659 w 1072247"/>
                <a:gd name="connsiteY0" fmla="*/ 12031 h 312821"/>
                <a:gd name="connsiteX1" fmla="*/ 157817 w 1072247"/>
                <a:gd name="connsiteY1" fmla="*/ 36095 h 312821"/>
                <a:gd name="connsiteX2" fmla="*/ 266101 w 1072247"/>
                <a:gd name="connsiteY2" fmla="*/ 72189 h 312821"/>
                <a:gd name="connsiteX3" fmla="*/ 338290 w 1072247"/>
                <a:gd name="connsiteY3" fmla="*/ 96252 h 312821"/>
                <a:gd name="connsiteX4" fmla="*/ 398448 w 1072247"/>
                <a:gd name="connsiteY4" fmla="*/ 108284 h 312821"/>
                <a:gd name="connsiteX5" fmla="*/ 434543 w 1072247"/>
                <a:gd name="connsiteY5" fmla="*/ 120316 h 312821"/>
                <a:gd name="connsiteX6" fmla="*/ 506733 w 1072247"/>
                <a:gd name="connsiteY6" fmla="*/ 132347 h 312821"/>
                <a:gd name="connsiteX7" fmla="*/ 807522 w 1072247"/>
                <a:gd name="connsiteY7" fmla="*/ 120316 h 312821"/>
                <a:gd name="connsiteX8" fmla="*/ 843617 w 1072247"/>
                <a:gd name="connsiteY8" fmla="*/ 108284 h 312821"/>
                <a:gd name="connsiteX9" fmla="*/ 951901 w 1072247"/>
                <a:gd name="connsiteY9" fmla="*/ 96252 h 312821"/>
                <a:gd name="connsiteX10" fmla="*/ 1000027 w 1072247"/>
                <a:gd name="connsiteY10" fmla="*/ 84221 h 312821"/>
                <a:gd name="connsiteX11" fmla="*/ 1024090 w 1072247"/>
                <a:gd name="connsiteY11" fmla="*/ 12031 h 312821"/>
                <a:gd name="connsiteX12" fmla="*/ 1060185 w 1072247"/>
                <a:gd name="connsiteY12" fmla="*/ 24063 h 312821"/>
                <a:gd name="connsiteX13" fmla="*/ 1060185 w 1072247"/>
                <a:gd name="connsiteY13" fmla="*/ 240631 h 312821"/>
                <a:gd name="connsiteX14" fmla="*/ 1024090 w 1072247"/>
                <a:gd name="connsiteY14" fmla="*/ 264695 h 312821"/>
                <a:gd name="connsiteX15" fmla="*/ 675175 w 1072247"/>
                <a:gd name="connsiteY15" fmla="*/ 276726 h 312821"/>
                <a:gd name="connsiteX16" fmla="*/ 578922 w 1072247"/>
                <a:gd name="connsiteY16" fmla="*/ 288758 h 312821"/>
                <a:gd name="connsiteX17" fmla="*/ 506733 w 1072247"/>
                <a:gd name="connsiteY17" fmla="*/ 312821 h 312821"/>
                <a:gd name="connsiteX18" fmla="*/ 193912 w 1072247"/>
                <a:gd name="connsiteY18" fmla="*/ 276726 h 312821"/>
                <a:gd name="connsiteX19" fmla="*/ 109690 w 1072247"/>
                <a:gd name="connsiteY19" fmla="*/ 252663 h 312821"/>
                <a:gd name="connsiteX20" fmla="*/ 73596 w 1072247"/>
                <a:gd name="connsiteY20" fmla="*/ 228600 h 312821"/>
                <a:gd name="connsiteX21" fmla="*/ 49533 w 1072247"/>
                <a:gd name="connsiteY21" fmla="*/ 192505 h 312821"/>
                <a:gd name="connsiteX22" fmla="*/ 25469 w 1072247"/>
                <a:gd name="connsiteY22" fmla="*/ 168442 h 312821"/>
                <a:gd name="connsiteX23" fmla="*/ 1406 w 1072247"/>
                <a:gd name="connsiteY23" fmla="*/ 0 h 312821"/>
                <a:gd name="connsiteX0-1" fmla="*/ 157817 w 1072247"/>
                <a:gd name="connsiteY0-2" fmla="*/ 36095 h 312821"/>
                <a:gd name="connsiteX1-3" fmla="*/ 266101 w 1072247"/>
                <a:gd name="connsiteY1-4" fmla="*/ 72189 h 312821"/>
                <a:gd name="connsiteX2-5" fmla="*/ 338290 w 1072247"/>
                <a:gd name="connsiteY2-6" fmla="*/ 96252 h 312821"/>
                <a:gd name="connsiteX3-7" fmla="*/ 398448 w 1072247"/>
                <a:gd name="connsiteY3-8" fmla="*/ 108284 h 312821"/>
                <a:gd name="connsiteX4-9" fmla="*/ 434543 w 1072247"/>
                <a:gd name="connsiteY4-10" fmla="*/ 120316 h 312821"/>
                <a:gd name="connsiteX5-11" fmla="*/ 506733 w 1072247"/>
                <a:gd name="connsiteY5-12" fmla="*/ 132347 h 312821"/>
                <a:gd name="connsiteX6-13" fmla="*/ 807522 w 1072247"/>
                <a:gd name="connsiteY6-14" fmla="*/ 120316 h 312821"/>
                <a:gd name="connsiteX7-15" fmla="*/ 843617 w 1072247"/>
                <a:gd name="connsiteY7-16" fmla="*/ 108284 h 312821"/>
                <a:gd name="connsiteX8-17" fmla="*/ 951901 w 1072247"/>
                <a:gd name="connsiteY8-18" fmla="*/ 96252 h 312821"/>
                <a:gd name="connsiteX9-19" fmla="*/ 1000027 w 1072247"/>
                <a:gd name="connsiteY9-20" fmla="*/ 84221 h 312821"/>
                <a:gd name="connsiteX10-21" fmla="*/ 1024090 w 1072247"/>
                <a:gd name="connsiteY10-22" fmla="*/ 12031 h 312821"/>
                <a:gd name="connsiteX11-23" fmla="*/ 1060185 w 1072247"/>
                <a:gd name="connsiteY11-24" fmla="*/ 24063 h 312821"/>
                <a:gd name="connsiteX12-25" fmla="*/ 1060185 w 1072247"/>
                <a:gd name="connsiteY12-26" fmla="*/ 240631 h 312821"/>
                <a:gd name="connsiteX13-27" fmla="*/ 1024090 w 1072247"/>
                <a:gd name="connsiteY13-28" fmla="*/ 264695 h 312821"/>
                <a:gd name="connsiteX14-29" fmla="*/ 675175 w 1072247"/>
                <a:gd name="connsiteY14-30" fmla="*/ 276726 h 312821"/>
                <a:gd name="connsiteX15-31" fmla="*/ 578922 w 1072247"/>
                <a:gd name="connsiteY15-32" fmla="*/ 288758 h 312821"/>
                <a:gd name="connsiteX16-33" fmla="*/ 506733 w 1072247"/>
                <a:gd name="connsiteY16-34" fmla="*/ 312821 h 312821"/>
                <a:gd name="connsiteX17-35" fmla="*/ 193912 w 1072247"/>
                <a:gd name="connsiteY17-36" fmla="*/ 276726 h 312821"/>
                <a:gd name="connsiteX18-37" fmla="*/ 109690 w 1072247"/>
                <a:gd name="connsiteY18-38" fmla="*/ 252663 h 312821"/>
                <a:gd name="connsiteX19-39" fmla="*/ 73596 w 1072247"/>
                <a:gd name="connsiteY19-40" fmla="*/ 228600 h 312821"/>
                <a:gd name="connsiteX20-41" fmla="*/ 49533 w 1072247"/>
                <a:gd name="connsiteY20-42" fmla="*/ 192505 h 312821"/>
                <a:gd name="connsiteX21-43" fmla="*/ 25469 w 1072247"/>
                <a:gd name="connsiteY21-44" fmla="*/ 168442 h 312821"/>
                <a:gd name="connsiteX22-45" fmla="*/ 1406 w 1072247"/>
                <a:gd name="connsiteY22-46" fmla="*/ 0 h 312821"/>
                <a:gd name="connsiteX0-47" fmla="*/ 266101 w 1072247"/>
                <a:gd name="connsiteY0-48" fmla="*/ 72189 h 312821"/>
                <a:gd name="connsiteX1-49" fmla="*/ 338290 w 1072247"/>
                <a:gd name="connsiteY1-50" fmla="*/ 96252 h 312821"/>
                <a:gd name="connsiteX2-51" fmla="*/ 398448 w 1072247"/>
                <a:gd name="connsiteY2-52" fmla="*/ 108284 h 312821"/>
                <a:gd name="connsiteX3-53" fmla="*/ 434543 w 1072247"/>
                <a:gd name="connsiteY3-54" fmla="*/ 120316 h 312821"/>
                <a:gd name="connsiteX4-55" fmla="*/ 506733 w 1072247"/>
                <a:gd name="connsiteY4-56" fmla="*/ 132347 h 312821"/>
                <a:gd name="connsiteX5-57" fmla="*/ 807522 w 1072247"/>
                <a:gd name="connsiteY5-58" fmla="*/ 120316 h 312821"/>
                <a:gd name="connsiteX6-59" fmla="*/ 843617 w 1072247"/>
                <a:gd name="connsiteY6-60" fmla="*/ 108284 h 312821"/>
                <a:gd name="connsiteX7-61" fmla="*/ 951901 w 1072247"/>
                <a:gd name="connsiteY7-62" fmla="*/ 96252 h 312821"/>
                <a:gd name="connsiteX8-63" fmla="*/ 1000027 w 1072247"/>
                <a:gd name="connsiteY8-64" fmla="*/ 84221 h 312821"/>
                <a:gd name="connsiteX9-65" fmla="*/ 1024090 w 1072247"/>
                <a:gd name="connsiteY9-66" fmla="*/ 12031 h 312821"/>
                <a:gd name="connsiteX10-67" fmla="*/ 1060185 w 1072247"/>
                <a:gd name="connsiteY10-68" fmla="*/ 24063 h 312821"/>
                <a:gd name="connsiteX11-69" fmla="*/ 1060185 w 1072247"/>
                <a:gd name="connsiteY11-70" fmla="*/ 240631 h 312821"/>
                <a:gd name="connsiteX12-71" fmla="*/ 1024090 w 1072247"/>
                <a:gd name="connsiteY12-72" fmla="*/ 264695 h 312821"/>
                <a:gd name="connsiteX13-73" fmla="*/ 675175 w 1072247"/>
                <a:gd name="connsiteY13-74" fmla="*/ 276726 h 312821"/>
                <a:gd name="connsiteX14-75" fmla="*/ 578922 w 1072247"/>
                <a:gd name="connsiteY14-76" fmla="*/ 288758 h 312821"/>
                <a:gd name="connsiteX15-77" fmla="*/ 506733 w 1072247"/>
                <a:gd name="connsiteY15-78" fmla="*/ 312821 h 312821"/>
                <a:gd name="connsiteX16-79" fmla="*/ 193912 w 1072247"/>
                <a:gd name="connsiteY16-80" fmla="*/ 276726 h 312821"/>
                <a:gd name="connsiteX17-81" fmla="*/ 109690 w 1072247"/>
                <a:gd name="connsiteY17-82" fmla="*/ 252663 h 312821"/>
                <a:gd name="connsiteX18-83" fmla="*/ 73596 w 1072247"/>
                <a:gd name="connsiteY18-84" fmla="*/ 228600 h 312821"/>
                <a:gd name="connsiteX19-85" fmla="*/ 49533 w 1072247"/>
                <a:gd name="connsiteY19-86" fmla="*/ 192505 h 312821"/>
                <a:gd name="connsiteX20-87" fmla="*/ 25469 w 1072247"/>
                <a:gd name="connsiteY20-88" fmla="*/ 168442 h 312821"/>
                <a:gd name="connsiteX21-89" fmla="*/ 1406 w 1072247"/>
                <a:gd name="connsiteY21-90" fmla="*/ 0 h 312821"/>
                <a:gd name="connsiteX0-91" fmla="*/ 266101 w 1070891"/>
                <a:gd name="connsiteY0-92" fmla="*/ 72189 h 312821"/>
                <a:gd name="connsiteX1-93" fmla="*/ 338290 w 1070891"/>
                <a:gd name="connsiteY1-94" fmla="*/ 96252 h 312821"/>
                <a:gd name="connsiteX2-95" fmla="*/ 398448 w 1070891"/>
                <a:gd name="connsiteY2-96" fmla="*/ 108284 h 312821"/>
                <a:gd name="connsiteX3-97" fmla="*/ 434543 w 1070891"/>
                <a:gd name="connsiteY3-98" fmla="*/ 120316 h 312821"/>
                <a:gd name="connsiteX4-99" fmla="*/ 506733 w 1070891"/>
                <a:gd name="connsiteY4-100" fmla="*/ 132347 h 312821"/>
                <a:gd name="connsiteX5-101" fmla="*/ 807522 w 1070891"/>
                <a:gd name="connsiteY5-102" fmla="*/ 120316 h 312821"/>
                <a:gd name="connsiteX6-103" fmla="*/ 843617 w 1070891"/>
                <a:gd name="connsiteY6-104" fmla="*/ 108284 h 312821"/>
                <a:gd name="connsiteX7-105" fmla="*/ 951901 w 1070891"/>
                <a:gd name="connsiteY7-106" fmla="*/ 96252 h 312821"/>
                <a:gd name="connsiteX8-107" fmla="*/ 1000027 w 1070891"/>
                <a:gd name="connsiteY8-108" fmla="*/ 84221 h 312821"/>
                <a:gd name="connsiteX9-109" fmla="*/ 1060185 w 1070891"/>
                <a:gd name="connsiteY9-110" fmla="*/ 24063 h 312821"/>
                <a:gd name="connsiteX10-111" fmla="*/ 1060185 w 1070891"/>
                <a:gd name="connsiteY10-112" fmla="*/ 240631 h 312821"/>
                <a:gd name="connsiteX11-113" fmla="*/ 1024090 w 1070891"/>
                <a:gd name="connsiteY11-114" fmla="*/ 264695 h 312821"/>
                <a:gd name="connsiteX12-115" fmla="*/ 675175 w 1070891"/>
                <a:gd name="connsiteY12-116" fmla="*/ 276726 h 312821"/>
                <a:gd name="connsiteX13-117" fmla="*/ 578922 w 1070891"/>
                <a:gd name="connsiteY13-118" fmla="*/ 288758 h 312821"/>
                <a:gd name="connsiteX14-119" fmla="*/ 506733 w 1070891"/>
                <a:gd name="connsiteY14-120" fmla="*/ 312821 h 312821"/>
                <a:gd name="connsiteX15-121" fmla="*/ 193912 w 1070891"/>
                <a:gd name="connsiteY15-122" fmla="*/ 276726 h 312821"/>
                <a:gd name="connsiteX16-123" fmla="*/ 109690 w 1070891"/>
                <a:gd name="connsiteY16-124" fmla="*/ 252663 h 312821"/>
                <a:gd name="connsiteX17-125" fmla="*/ 73596 w 1070891"/>
                <a:gd name="connsiteY17-126" fmla="*/ 228600 h 312821"/>
                <a:gd name="connsiteX18-127" fmla="*/ 49533 w 1070891"/>
                <a:gd name="connsiteY18-128" fmla="*/ 192505 h 312821"/>
                <a:gd name="connsiteX19-129" fmla="*/ 25469 w 1070891"/>
                <a:gd name="connsiteY19-130" fmla="*/ 168442 h 312821"/>
                <a:gd name="connsiteX20-131" fmla="*/ 1406 w 1070891"/>
                <a:gd name="connsiteY20-132" fmla="*/ 0 h 31282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</a:cxnLst>
              <a:rect l="l" t="t" r="r" b="b"/>
              <a:pathLst>
                <a:path w="1070891" h="312821">
                  <a:moveTo>
                    <a:pt x="266101" y="72189"/>
                  </a:moveTo>
                  <a:lnTo>
                    <a:pt x="338290" y="96252"/>
                  </a:lnTo>
                  <a:cubicBezTo>
                    <a:pt x="358343" y="100263"/>
                    <a:pt x="378609" y="103324"/>
                    <a:pt x="398448" y="108284"/>
                  </a:cubicBezTo>
                  <a:cubicBezTo>
                    <a:pt x="410752" y="111360"/>
                    <a:pt x="422162" y="117565"/>
                    <a:pt x="434543" y="120316"/>
                  </a:cubicBezTo>
                  <a:cubicBezTo>
                    <a:pt x="458357" y="125608"/>
                    <a:pt x="482670" y="128337"/>
                    <a:pt x="506733" y="132347"/>
                  </a:cubicBezTo>
                  <a:cubicBezTo>
                    <a:pt x="606996" y="128337"/>
                    <a:pt x="707434" y="127465"/>
                    <a:pt x="807522" y="120316"/>
                  </a:cubicBezTo>
                  <a:cubicBezTo>
                    <a:pt x="820172" y="119412"/>
                    <a:pt x="831107" y="110369"/>
                    <a:pt x="843617" y="108284"/>
                  </a:cubicBezTo>
                  <a:cubicBezTo>
                    <a:pt x="879440" y="102313"/>
                    <a:pt x="915806" y="100263"/>
                    <a:pt x="951901" y="96252"/>
                  </a:cubicBezTo>
                  <a:cubicBezTo>
                    <a:pt x="967943" y="92242"/>
                    <a:pt x="981980" y="96253"/>
                    <a:pt x="1000027" y="84221"/>
                  </a:cubicBezTo>
                  <a:cubicBezTo>
                    <a:pt x="1018074" y="72190"/>
                    <a:pt x="1050159" y="-2005"/>
                    <a:pt x="1060185" y="24063"/>
                  </a:cubicBezTo>
                  <a:cubicBezTo>
                    <a:pt x="1070211" y="50131"/>
                    <a:pt x="1078165" y="195682"/>
                    <a:pt x="1060185" y="240631"/>
                  </a:cubicBezTo>
                  <a:cubicBezTo>
                    <a:pt x="1054814" y="254057"/>
                    <a:pt x="1038487" y="263345"/>
                    <a:pt x="1024090" y="264695"/>
                  </a:cubicBezTo>
                  <a:cubicBezTo>
                    <a:pt x="908224" y="275558"/>
                    <a:pt x="791480" y="272716"/>
                    <a:pt x="675175" y="276726"/>
                  </a:cubicBezTo>
                  <a:cubicBezTo>
                    <a:pt x="643091" y="280737"/>
                    <a:pt x="610538" y="281983"/>
                    <a:pt x="578922" y="288758"/>
                  </a:cubicBezTo>
                  <a:cubicBezTo>
                    <a:pt x="554120" y="294073"/>
                    <a:pt x="506733" y="312821"/>
                    <a:pt x="506733" y="312821"/>
                  </a:cubicBezTo>
                  <a:cubicBezTo>
                    <a:pt x="257134" y="298954"/>
                    <a:pt x="360311" y="318325"/>
                    <a:pt x="193912" y="276726"/>
                  </a:cubicBezTo>
                  <a:cubicBezTo>
                    <a:pt x="178486" y="272870"/>
                    <a:pt x="126955" y="261296"/>
                    <a:pt x="109690" y="252663"/>
                  </a:cubicBezTo>
                  <a:cubicBezTo>
                    <a:pt x="96757" y="246196"/>
                    <a:pt x="85627" y="236621"/>
                    <a:pt x="73596" y="228600"/>
                  </a:cubicBezTo>
                  <a:cubicBezTo>
                    <a:pt x="65575" y="216568"/>
                    <a:pt x="58566" y="203796"/>
                    <a:pt x="49533" y="192505"/>
                  </a:cubicBezTo>
                  <a:cubicBezTo>
                    <a:pt x="42447" y="183647"/>
                    <a:pt x="30542" y="178588"/>
                    <a:pt x="25469" y="168442"/>
                  </a:cubicBezTo>
                  <a:cubicBezTo>
                    <a:pt x="-8740" y="100025"/>
                    <a:pt x="1406" y="78344"/>
                    <a:pt x="1406" y="0"/>
                  </a:cubicBezTo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27" name="AutoShape 3"/>
          <p:cNvSpPr>
            <a:spLocks noChangeAspect="1" noChangeArrowheads="1" noTextEdit="1"/>
          </p:cNvSpPr>
          <p:nvPr/>
        </p:nvSpPr>
        <p:spPr bwMode="auto">
          <a:xfrm>
            <a:off x="1573213" y="-796925"/>
            <a:ext cx="6657975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9"/>
          <p:cNvSpPr>
            <a:spLocks noEditPoints="1"/>
          </p:cNvSpPr>
          <p:nvPr/>
        </p:nvSpPr>
        <p:spPr bwMode="auto">
          <a:xfrm>
            <a:off x="1882094" y="2841674"/>
            <a:ext cx="4954804" cy="191812"/>
          </a:xfrm>
          <a:custGeom>
            <a:avLst/>
            <a:gdLst>
              <a:gd name="T0" fmla="*/ 1528 w 3138"/>
              <a:gd name="T1" fmla="*/ 25 h 91"/>
              <a:gd name="T2" fmla="*/ 1611 w 3138"/>
              <a:gd name="T3" fmla="*/ 33 h 91"/>
              <a:gd name="T4" fmla="*/ 1735 w 3138"/>
              <a:gd name="T5" fmla="*/ 46 h 91"/>
              <a:gd name="T6" fmla="*/ 1849 w 3138"/>
              <a:gd name="T7" fmla="*/ 52 h 91"/>
              <a:gd name="T8" fmla="*/ 1929 w 3138"/>
              <a:gd name="T9" fmla="*/ 50 h 91"/>
              <a:gd name="T10" fmla="*/ 2087 w 3138"/>
              <a:gd name="T11" fmla="*/ 24 h 91"/>
              <a:gd name="T12" fmla="*/ 2233 w 3138"/>
              <a:gd name="T13" fmla="*/ 23 h 91"/>
              <a:gd name="T14" fmla="*/ 2403 w 3138"/>
              <a:gd name="T15" fmla="*/ 30 h 91"/>
              <a:gd name="T16" fmla="*/ 2677 w 3138"/>
              <a:gd name="T17" fmla="*/ 19 h 91"/>
              <a:gd name="T18" fmla="*/ 2832 w 3138"/>
              <a:gd name="T19" fmla="*/ 26 h 91"/>
              <a:gd name="T20" fmla="*/ 3120 w 3138"/>
              <a:gd name="T21" fmla="*/ 0 h 91"/>
              <a:gd name="T22" fmla="*/ 2802 w 3138"/>
              <a:gd name="T23" fmla="*/ 31 h 91"/>
              <a:gd name="T24" fmla="*/ 2568 w 3138"/>
              <a:gd name="T25" fmla="*/ 40 h 91"/>
              <a:gd name="T26" fmla="*/ 2328 w 3138"/>
              <a:gd name="T27" fmla="*/ 62 h 91"/>
              <a:gd name="T28" fmla="*/ 2179 w 3138"/>
              <a:gd name="T29" fmla="*/ 58 h 91"/>
              <a:gd name="T30" fmla="*/ 2038 w 3138"/>
              <a:gd name="T31" fmla="*/ 41 h 91"/>
              <a:gd name="T32" fmla="*/ 1786 w 3138"/>
              <a:gd name="T33" fmla="*/ 84 h 91"/>
              <a:gd name="T34" fmla="*/ 1782 w 3138"/>
              <a:gd name="T35" fmla="*/ 39 h 91"/>
              <a:gd name="T36" fmla="*/ 1664 w 3138"/>
              <a:gd name="T37" fmla="*/ 34 h 91"/>
              <a:gd name="T38" fmla="*/ 1472 w 3138"/>
              <a:gd name="T39" fmla="*/ 52 h 91"/>
              <a:gd name="T40" fmla="*/ 1274 w 3138"/>
              <a:gd name="T41" fmla="*/ 78 h 91"/>
              <a:gd name="T42" fmla="*/ 1196 w 3138"/>
              <a:gd name="T43" fmla="*/ 70 h 91"/>
              <a:gd name="T44" fmla="*/ 1083 w 3138"/>
              <a:gd name="T45" fmla="*/ 57 h 91"/>
              <a:gd name="T46" fmla="*/ 910 w 3138"/>
              <a:gd name="T47" fmla="*/ 65 h 91"/>
              <a:gd name="T48" fmla="*/ 786 w 3138"/>
              <a:gd name="T49" fmla="*/ 65 h 91"/>
              <a:gd name="T50" fmla="*/ 722 w 3138"/>
              <a:gd name="T51" fmla="*/ 54 h 91"/>
              <a:gd name="T52" fmla="*/ 531 w 3138"/>
              <a:gd name="T53" fmla="*/ 79 h 91"/>
              <a:gd name="T54" fmla="*/ 553 w 3138"/>
              <a:gd name="T55" fmla="*/ 34 h 91"/>
              <a:gd name="T56" fmla="*/ 336 w 3138"/>
              <a:gd name="T57" fmla="*/ 70 h 91"/>
              <a:gd name="T58" fmla="*/ 313 w 3138"/>
              <a:gd name="T59" fmla="*/ 48 h 91"/>
              <a:gd name="T60" fmla="*/ 83 w 3138"/>
              <a:gd name="T61" fmla="*/ 49 h 91"/>
              <a:gd name="T62" fmla="*/ 27 w 3138"/>
              <a:gd name="T63" fmla="*/ 17 h 91"/>
              <a:gd name="T64" fmla="*/ 119 w 3138"/>
              <a:gd name="T65" fmla="*/ 20 h 91"/>
              <a:gd name="T66" fmla="*/ 122 w 3138"/>
              <a:gd name="T67" fmla="*/ 43 h 91"/>
              <a:gd name="T68" fmla="*/ 182 w 3138"/>
              <a:gd name="T69" fmla="*/ 59 h 91"/>
              <a:gd name="T70" fmla="*/ 319 w 3138"/>
              <a:gd name="T71" fmla="*/ 27 h 91"/>
              <a:gd name="T72" fmla="*/ 452 w 3138"/>
              <a:gd name="T73" fmla="*/ 51 h 91"/>
              <a:gd name="T74" fmla="*/ 588 w 3138"/>
              <a:gd name="T75" fmla="*/ 22 h 91"/>
              <a:gd name="T76" fmla="*/ 601 w 3138"/>
              <a:gd name="T77" fmla="*/ 63 h 91"/>
              <a:gd name="T78" fmla="*/ 718 w 3138"/>
              <a:gd name="T79" fmla="*/ 43 h 91"/>
              <a:gd name="T80" fmla="*/ 906 w 3138"/>
              <a:gd name="T81" fmla="*/ 40 h 91"/>
              <a:gd name="T82" fmla="*/ 970 w 3138"/>
              <a:gd name="T83" fmla="*/ 64 h 91"/>
              <a:gd name="T84" fmla="*/ 1072 w 3138"/>
              <a:gd name="T85" fmla="*/ 46 h 91"/>
              <a:gd name="T86" fmla="*/ 1211 w 3138"/>
              <a:gd name="T87" fmla="*/ 48 h 91"/>
              <a:gd name="T88" fmla="*/ 1303 w 3138"/>
              <a:gd name="T89" fmla="*/ 67 h 91"/>
              <a:gd name="T90" fmla="*/ 1110 w 3138"/>
              <a:gd name="T91" fmla="*/ 51 h 91"/>
              <a:gd name="T92" fmla="*/ 539 w 3138"/>
              <a:gd name="T93" fmla="*/ 32 h 91"/>
              <a:gd name="T94" fmla="*/ 136 w 3138"/>
              <a:gd name="T95" fmla="*/ 68 h 91"/>
              <a:gd name="T96" fmla="*/ 760 w 3138"/>
              <a:gd name="T97" fmla="*/ 35 h 91"/>
              <a:gd name="T98" fmla="*/ 406 w 3138"/>
              <a:gd name="T99" fmla="*/ 49 h 91"/>
              <a:gd name="T100" fmla="*/ 512 w 3138"/>
              <a:gd name="T101" fmla="*/ 68 h 91"/>
              <a:gd name="T102" fmla="*/ 1553 w 3138"/>
              <a:gd name="T103" fmla="*/ 57 h 91"/>
              <a:gd name="T104" fmla="*/ 2259 w 3138"/>
              <a:gd name="T105" fmla="*/ 37 h 91"/>
              <a:gd name="T106" fmla="*/ 100 w 3138"/>
              <a:gd name="T107" fmla="*/ 62 h 91"/>
              <a:gd name="T108" fmla="*/ 405 w 3138"/>
              <a:gd name="T109" fmla="*/ 31 h 91"/>
              <a:gd name="T110" fmla="*/ 903 w 3138"/>
              <a:gd name="T111" fmla="*/ 48 h 91"/>
              <a:gd name="T112" fmla="*/ 307 w 3138"/>
              <a:gd name="T113" fmla="*/ 37 h 91"/>
              <a:gd name="T114" fmla="*/ 42 w 3138"/>
              <a:gd name="T115" fmla="*/ 24 h 91"/>
              <a:gd name="T116" fmla="*/ 462 w 3138"/>
              <a:gd name="T117" fmla="*/ 44 h 91"/>
              <a:gd name="T118" fmla="*/ 165 w 3138"/>
              <a:gd name="T119" fmla="*/ 73 h 91"/>
              <a:gd name="T120" fmla="*/ 77 w 3138"/>
              <a:gd name="T121" fmla="*/ 45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138" h="91">
                <a:moveTo>
                  <a:pt x="1313" y="70"/>
                </a:moveTo>
                <a:cubicBezTo>
                  <a:pt x="1315" y="70"/>
                  <a:pt x="1319" y="69"/>
                  <a:pt x="1320" y="69"/>
                </a:cubicBezTo>
                <a:cubicBezTo>
                  <a:pt x="1325" y="65"/>
                  <a:pt x="1337" y="63"/>
                  <a:pt x="1349" y="61"/>
                </a:cubicBezTo>
                <a:cubicBezTo>
                  <a:pt x="1350" y="59"/>
                  <a:pt x="1350" y="57"/>
                  <a:pt x="1350" y="56"/>
                </a:cubicBezTo>
                <a:cubicBezTo>
                  <a:pt x="1362" y="55"/>
                  <a:pt x="1372" y="60"/>
                  <a:pt x="1384" y="55"/>
                </a:cubicBezTo>
                <a:cubicBezTo>
                  <a:pt x="1382" y="55"/>
                  <a:pt x="1380" y="54"/>
                  <a:pt x="1377" y="52"/>
                </a:cubicBezTo>
                <a:cubicBezTo>
                  <a:pt x="1389" y="48"/>
                  <a:pt x="1402" y="43"/>
                  <a:pt x="1415" y="38"/>
                </a:cubicBezTo>
                <a:cubicBezTo>
                  <a:pt x="1424" y="39"/>
                  <a:pt x="1432" y="40"/>
                  <a:pt x="1439" y="37"/>
                </a:cubicBezTo>
                <a:cubicBezTo>
                  <a:pt x="1432" y="37"/>
                  <a:pt x="1427" y="36"/>
                  <a:pt x="1419" y="36"/>
                </a:cubicBezTo>
                <a:cubicBezTo>
                  <a:pt x="1430" y="33"/>
                  <a:pt x="1439" y="30"/>
                  <a:pt x="1449" y="27"/>
                </a:cubicBezTo>
                <a:cubicBezTo>
                  <a:pt x="1450" y="27"/>
                  <a:pt x="1451" y="27"/>
                  <a:pt x="1452" y="27"/>
                </a:cubicBezTo>
                <a:cubicBezTo>
                  <a:pt x="1464" y="28"/>
                  <a:pt x="1473" y="25"/>
                  <a:pt x="1483" y="24"/>
                </a:cubicBezTo>
                <a:cubicBezTo>
                  <a:pt x="1497" y="22"/>
                  <a:pt x="1510" y="22"/>
                  <a:pt x="1522" y="25"/>
                </a:cubicBezTo>
                <a:cubicBezTo>
                  <a:pt x="1524" y="25"/>
                  <a:pt x="1527" y="25"/>
                  <a:pt x="1528" y="25"/>
                </a:cubicBezTo>
                <a:cubicBezTo>
                  <a:pt x="1527" y="27"/>
                  <a:pt x="1527" y="29"/>
                  <a:pt x="1526" y="31"/>
                </a:cubicBezTo>
                <a:cubicBezTo>
                  <a:pt x="1533" y="30"/>
                  <a:pt x="1538" y="30"/>
                  <a:pt x="1542" y="30"/>
                </a:cubicBezTo>
                <a:cubicBezTo>
                  <a:pt x="1543" y="30"/>
                  <a:pt x="1544" y="31"/>
                  <a:pt x="1544" y="31"/>
                </a:cubicBezTo>
                <a:cubicBezTo>
                  <a:pt x="1543" y="35"/>
                  <a:pt x="1534" y="38"/>
                  <a:pt x="1538" y="42"/>
                </a:cubicBezTo>
                <a:cubicBezTo>
                  <a:pt x="1526" y="45"/>
                  <a:pt x="1531" y="50"/>
                  <a:pt x="1519" y="53"/>
                </a:cubicBezTo>
                <a:cubicBezTo>
                  <a:pt x="1513" y="54"/>
                  <a:pt x="1512" y="57"/>
                  <a:pt x="1508" y="61"/>
                </a:cubicBezTo>
                <a:cubicBezTo>
                  <a:pt x="1520" y="60"/>
                  <a:pt x="1527" y="59"/>
                  <a:pt x="1533" y="57"/>
                </a:cubicBezTo>
                <a:cubicBezTo>
                  <a:pt x="1542" y="54"/>
                  <a:pt x="1552" y="52"/>
                  <a:pt x="1562" y="50"/>
                </a:cubicBezTo>
                <a:cubicBezTo>
                  <a:pt x="1563" y="50"/>
                  <a:pt x="1567" y="50"/>
                  <a:pt x="1569" y="50"/>
                </a:cubicBezTo>
                <a:cubicBezTo>
                  <a:pt x="1572" y="49"/>
                  <a:pt x="1578" y="49"/>
                  <a:pt x="1578" y="48"/>
                </a:cubicBezTo>
                <a:cubicBezTo>
                  <a:pt x="1577" y="45"/>
                  <a:pt x="1585" y="45"/>
                  <a:pt x="1591" y="45"/>
                </a:cubicBezTo>
                <a:cubicBezTo>
                  <a:pt x="1598" y="44"/>
                  <a:pt x="1608" y="44"/>
                  <a:pt x="1614" y="42"/>
                </a:cubicBezTo>
                <a:cubicBezTo>
                  <a:pt x="1621" y="41"/>
                  <a:pt x="1624" y="38"/>
                  <a:pt x="1630" y="36"/>
                </a:cubicBezTo>
                <a:cubicBezTo>
                  <a:pt x="1624" y="35"/>
                  <a:pt x="1618" y="34"/>
                  <a:pt x="1611" y="33"/>
                </a:cubicBezTo>
                <a:cubicBezTo>
                  <a:pt x="1617" y="31"/>
                  <a:pt x="1620" y="30"/>
                  <a:pt x="1625" y="31"/>
                </a:cubicBezTo>
                <a:cubicBezTo>
                  <a:pt x="1635" y="33"/>
                  <a:pt x="1638" y="33"/>
                  <a:pt x="1645" y="30"/>
                </a:cubicBezTo>
                <a:cubicBezTo>
                  <a:pt x="1648" y="29"/>
                  <a:pt x="1653" y="27"/>
                  <a:pt x="1656" y="26"/>
                </a:cubicBezTo>
                <a:cubicBezTo>
                  <a:pt x="1657" y="26"/>
                  <a:pt x="1656" y="25"/>
                  <a:pt x="1656" y="24"/>
                </a:cubicBezTo>
                <a:cubicBezTo>
                  <a:pt x="1661" y="24"/>
                  <a:pt x="1666" y="23"/>
                  <a:pt x="1670" y="23"/>
                </a:cubicBezTo>
                <a:cubicBezTo>
                  <a:pt x="1676" y="23"/>
                  <a:pt x="1682" y="22"/>
                  <a:pt x="1685" y="25"/>
                </a:cubicBezTo>
                <a:cubicBezTo>
                  <a:pt x="1686" y="25"/>
                  <a:pt x="1694" y="25"/>
                  <a:pt x="1699" y="25"/>
                </a:cubicBezTo>
                <a:cubicBezTo>
                  <a:pt x="1714" y="25"/>
                  <a:pt x="1715" y="25"/>
                  <a:pt x="1714" y="30"/>
                </a:cubicBezTo>
                <a:cubicBezTo>
                  <a:pt x="1713" y="32"/>
                  <a:pt x="1716" y="33"/>
                  <a:pt x="1718" y="36"/>
                </a:cubicBezTo>
                <a:cubicBezTo>
                  <a:pt x="1714" y="37"/>
                  <a:pt x="1710" y="39"/>
                  <a:pt x="1705" y="41"/>
                </a:cubicBezTo>
                <a:cubicBezTo>
                  <a:pt x="1712" y="42"/>
                  <a:pt x="1718" y="43"/>
                  <a:pt x="1724" y="43"/>
                </a:cubicBezTo>
                <a:cubicBezTo>
                  <a:pt x="1720" y="44"/>
                  <a:pt x="1717" y="45"/>
                  <a:pt x="1713" y="46"/>
                </a:cubicBezTo>
                <a:cubicBezTo>
                  <a:pt x="1716" y="47"/>
                  <a:pt x="1718" y="47"/>
                  <a:pt x="1720" y="48"/>
                </a:cubicBezTo>
                <a:cubicBezTo>
                  <a:pt x="1725" y="47"/>
                  <a:pt x="1730" y="47"/>
                  <a:pt x="1735" y="46"/>
                </a:cubicBezTo>
                <a:cubicBezTo>
                  <a:pt x="1728" y="44"/>
                  <a:pt x="1733" y="42"/>
                  <a:pt x="1737" y="40"/>
                </a:cubicBezTo>
                <a:cubicBezTo>
                  <a:pt x="1742" y="37"/>
                  <a:pt x="1749" y="35"/>
                  <a:pt x="1756" y="33"/>
                </a:cubicBezTo>
                <a:cubicBezTo>
                  <a:pt x="1767" y="30"/>
                  <a:pt x="1784" y="27"/>
                  <a:pt x="1789" y="22"/>
                </a:cubicBezTo>
                <a:cubicBezTo>
                  <a:pt x="1789" y="22"/>
                  <a:pt x="1794" y="21"/>
                  <a:pt x="1799" y="21"/>
                </a:cubicBezTo>
                <a:cubicBezTo>
                  <a:pt x="1797" y="23"/>
                  <a:pt x="1795" y="25"/>
                  <a:pt x="1792" y="27"/>
                </a:cubicBezTo>
                <a:cubicBezTo>
                  <a:pt x="1800" y="26"/>
                  <a:pt x="1807" y="26"/>
                  <a:pt x="1815" y="26"/>
                </a:cubicBezTo>
                <a:cubicBezTo>
                  <a:pt x="1813" y="25"/>
                  <a:pt x="1810" y="24"/>
                  <a:pt x="1809" y="23"/>
                </a:cubicBezTo>
                <a:cubicBezTo>
                  <a:pt x="1807" y="21"/>
                  <a:pt x="1810" y="18"/>
                  <a:pt x="1818" y="19"/>
                </a:cubicBezTo>
                <a:cubicBezTo>
                  <a:pt x="1825" y="19"/>
                  <a:pt x="1836" y="17"/>
                  <a:pt x="1838" y="21"/>
                </a:cubicBezTo>
                <a:cubicBezTo>
                  <a:pt x="1838" y="21"/>
                  <a:pt x="1842" y="22"/>
                  <a:pt x="1845" y="22"/>
                </a:cubicBezTo>
                <a:cubicBezTo>
                  <a:pt x="1854" y="23"/>
                  <a:pt x="1860" y="26"/>
                  <a:pt x="1861" y="27"/>
                </a:cubicBezTo>
                <a:cubicBezTo>
                  <a:pt x="1862" y="30"/>
                  <a:pt x="1869" y="31"/>
                  <a:pt x="1876" y="32"/>
                </a:cubicBezTo>
                <a:cubicBezTo>
                  <a:pt x="1866" y="35"/>
                  <a:pt x="1871" y="40"/>
                  <a:pt x="1857" y="43"/>
                </a:cubicBezTo>
                <a:cubicBezTo>
                  <a:pt x="1859" y="46"/>
                  <a:pt x="1845" y="48"/>
                  <a:pt x="1849" y="52"/>
                </a:cubicBezTo>
                <a:cubicBezTo>
                  <a:pt x="1850" y="52"/>
                  <a:pt x="1848" y="53"/>
                  <a:pt x="1847" y="54"/>
                </a:cubicBezTo>
                <a:cubicBezTo>
                  <a:pt x="1840" y="58"/>
                  <a:pt x="1836" y="62"/>
                  <a:pt x="1835" y="66"/>
                </a:cubicBezTo>
                <a:cubicBezTo>
                  <a:pt x="1835" y="67"/>
                  <a:pt x="1831" y="68"/>
                  <a:pt x="1829" y="70"/>
                </a:cubicBezTo>
                <a:cubicBezTo>
                  <a:pt x="1849" y="70"/>
                  <a:pt x="1853" y="70"/>
                  <a:pt x="1863" y="65"/>
                </a:cubicBezTo>
                <a:cubicBezTo>
                  <a:pt x="1866" y="63"/>
                  <a:pt x="1870" y="62"/>
                  <a:pt x="1879" y="62"/>
                </a:cubicBezTo>
                <a:cubicBezTo>
                  <a:pt x="1884" y="63"/>
                  <a:pt x="1891" y="62"/>
                  <a:pt x="1897" y="61"/>
                </a:cubicBezTo>
                <a:cubicBezTo>
                  <a:pt x="1899" y="55"/>
                  <a:pt x="1908" y="52"/>
                  <a:pt x="1926" y="53"/>
                </a:cubicBezTo>
                <a:cubicBezTo>
                  <a:pt x="1922" y="54"/>
                  <a:pt x="1918" y="55"/>
                  <a:pt x="1916" y="56"/>
                </a:cubicBezTo>
                <a:cubicBezTo>
                  <a:pt x="1915" y="57"/>
                  <a:pt x="1915" y="59"/>
                  <a:pt x="1915" y="60"/>
                </a:cubicBezTo>
                <a:cubicBezTo>
                  <a:pt x="1915" y="60"/>
                  <a:pt x="1919" y="61"/>
                  <a:pt x="1921" y="60"/>
                </a:cubicBezTo>
                <a:cubicBezTo>
                  <a:pt x="1926" y="60"/>
                  <a:pt x="1927" y="59"/>
                  <a:pt x="1925" y="58"/>
                </a:cubicBezTo>
                <a:cubicBezTo>
                  <a:pt x="1925" y="57"/>
                  <a:pt x="1926" y="57"/>
                  <a:pt x="1926" y="56"/>
                </a:cubicBezTo>
                <a:cubicBezTo>
                  <a:pt x="1930" y="56"/>
                  <a:pt x="1933" y="56"/>
                  <a:pt x="1937" y="56"/>
                </a:cubicBezTo>
                <a:cubicBezTo>
                  <a:pt x="1944" y="53"/>
                  <a:pt x="1934" y="52"/>
                  <a:pt x="1929" y="50"/>
                </a:cubicBezTo>
                <a:cubicBezTo>
                  <a:pt x="1935" y="50"/>
                  <a:pt x="1940" y="50"/>
                  <a:pt x="1944" y="50"/>
                </a:cubicBezTo>
                <a:cubicBezTo>
                  <a:pt x="1956" y="50"/>
                  <a:pt x="1958" y="50"/>
                  <a:pt x="1956" y="46"/>
                </a:cubicBezTo>
                <a:cubicBezTo>
                  <a:pt x="1955" y="44"/>
                  <a:pt x="1961" y="43"/>
                  <a:pt x="1966" y="43"/>
                </a:cubicBezTo>
                <a:cubicBezTo>
                  <a:pt x="1971" y="42"/>
                  <a:pt x="1977" y="42"/>
                  <a:pt x="1982" y="42"/>
                </a:cubicBezTo>
                <a:cubicBezTo>
                  <a:pt x="1986" y="40"/>
                  <a:pt x="1990" y="39"/>
                  <a:pt x="1994" y="37"/>
                </a:cubicBezTo>
                <a:cubicBezTo>
                  <a:pt x="1996" y="38"/>
                  <a:pt x="1998" y="38"/>
                  <a:pt x="2000" y="39"/>
                </a:cubicBezTo>
                <a:cubicBezTo>
                  <a:pt x="2007" y="35"/>
                  <a:pt x="2017" y="32"/>
                  <a:pt x="2035" y="34"/>
                </a:cubicBezTo>
                <a:cubicBezTo>
                  <a:pt x="2035" y="34"/>
                  <a:pt x="2034" y="33"/>
                  <a:pt x="2034" y="33"/>
                </a:cubicBezTo>
                <a:cubicBezTo>
                  <a:pt x="2031" y="32"/>
                  <a:pt x="2027" y="32"/>
                  <a:pt x="2024" y="32"/>
                </a:cubicBezTo>
                <a:cubicBezTo>
                  <a:pt x="2029" y="28"/>
                  <a:pt x="2029" y="28"/>
                  <a:pt x="2077" y="21"/>
                </a:cubicBezTo>
                <a:cubicBezTo>
                  <a:pt x="2075" y="20"/>
                  <a:pt x="2074" y="19"/>
                  <a:pt x="2073" y="19"/>
                </a:cubicBezTo>
                <a:cubicBezTo>
                  <a:pt x="2085" y="16"/>
                  <a:pt x="2085" y="16"/>
                  <a:pt x="2096" y="19"/>
                </a:cubicBezTo>
                <a:cubicBezTo>
                  <a:pt x="2093" y="19"/>
                  <a:pt x="2089" y="20"/>
                  <a:pt x="2086" y="21"/>
                </a:cubicBezTo>
                <a:cubicBezTo>
                  <a:pt x="2085" y="22"/>
                  <a:pt x="2087" y="23"/>
                  <a:pt x="2087" y="24"/>
                </a:cubicBezTo>
                <a:cubicBezTo>
                  <a:pt x="2090" y="23"/>
                  <a:pt x="2094" y="23"/>
                  <a:pt x="2095" y="22"/>
                </a:cubicBezTo>
                <a:cubicBezTo>
                  <a:pt x="2099" y="21"/>
                  <a:pt x="2101" y="19"/>
                  <a:pt x="2105" y="17"/>
                </a:cubicBezTo>
                <a:cubicBezTo>
                  <a:pt x="2106" y="17"/>
                  <a:pt x="2108" y="17"/>
                  <a:pt x="2108" y="17"/>
                </a:cubicBezTo>
                <a:cubicBezTo>
                  <a:pt x="2124" y="19"/>
                  <a:pt x="2138" y="20"/>
                  <a:pt x="2152" y="22"/>
                </a:cubicBezTo>
                <a:cubicBezTo>
                  <a:pt x="2150" y="23"/>
                  <a:pt x="2146" y="25"/>
                  <a:pt x="2147" y="27"/>
                </a:cubicBezTo>
                <a:cubicBezTo>
                  <a:pt x="2149" y="28"/>
                  <a:pt x="2155" y="29"/>
                  <a:pt x="2161" y="30"/>
                </a:cubicBezTo>
                <a:cubicBezTo>
                  <a:pt x="2175" y="33"/>
                  <a:pt x="2175" y="34"/>
                  <a:pt x="2159" y="37"/>
                </a:cubicBezTo>
                <a:cubicBezTo>
                  <a:pt x="2160" y="40"/>
                  <a:pt x="2160" y="42"/>
                  <a:pt x="2161" y="45"/>
                </a:cubicBezTo>
                <a:cubicBezTo>
                  <a:pt x="2167" y="43"/>
                  <a:pt x="2172" y="42"/>
                  <a:pt x="2177" y="41"/>
                </a:cubicBezTo>
                <a:cubicBezTo>
                  <a:pt x="2184" y="39"/>
                  <a:pt x="2187" y="36"/>
                  <a:pt x="2199" y="36"/>
                </a:cubicBezTo>
                <a:cubicBezTo>
                  <a:pt x="2202" y="36"/>
                  <a:pt x="2207" y="34"/>
                  <a:pt x="2206" y="33"/>
                </a:cubicBezTo>
                <a:cubicBezTo>
                  <a:pt x="2203" y="31"/>
                  <a:pt x="2204" y="30"/>
                  <a:pt x="2208" y="29"/>
                </a:cubicBezTo>
                <a:cubicBezTo>
                  <a:pt x="2212" y="28"/>
                  <a:pt x="2218" y="28"/>
                  <a:pt x="2221" y="27"/>
                </a:cubicBezTo>
                <a:cubicBezTo>
                  <a:pt x="2225" y="25"/>
                  <a:pt x="2228" y="24"/>
                  <a:pt x="2233" y="23"/>
                </a:cubicBezTo>
                <a:cubicBezTo>
                  <a:pt x="2243" y="21"/>
                  <a:pt x="2252" y="17"/>
                  <a:pt x="2266" y="18"/>
                </a:cubicBezTo>
                <a:cubicBezTo>
                  <a:pt x="2274" y="18"/>
                  <a:pt x="2282" y="18"/>
                  <a:pt x="2289" y="19"/>
                </a:cubicBezTo>
                <a:cubicBezTo>
                  <a:pt x="2302" y="20"/>
                  <a:pt x="2314" y="22"/>
                  <a:pt x="2326" y="24"/>
                </a:cubicBezTo>
                <a:cubicBezTo>
                  <a:pt x="2329" y="29"/>
                  <a:pt x="2329" y="29"/>
                  <a:pt x="2315" y="32"/>
                </a:cubicBezTo>
                <a:cubicBezTo>
                  <a:pt x="2317" y="37"/>
                  <a:pt x="2304" y="41"/>
                  <a:pt x="2299" y="45"/>
                </a:cubicBezTo>
                <a:cubicBezTo>
                  <a:pt x="2297" y="47"/>
                  <a:pt x="2291" y="48"/>
                  <a:pt x="2288" y="50"/>
                </a:cubicBezTo>
                <a:cubicBezTo>
                  <a:pt x="2285" y="51"/>
                  <a:pt x="2284" y="53"/>
                  <a:pt x="2281" y="56"/>
                </a:cubicBezTo>
                <a:cubicBezTo>
                  <a:pt x="2291" y="56"/>
                  <a:pt x="2300" y="55"/>
                  <a:pt x="2305" y="52"/>
                </a:cubicBezTo>
                <a:cubicBezTo>
                  <a:pt x="2309" y="50"/>
                  <a:pt x="2317" y="49"/>
                  <a:pt x="2325" y="47"/>
                </a:cubicBezTo>
                <a:cubicBezTo>
                  <a:pt x="2336" y="45"/>
                  <a:pt x="2345" y="43"/>
                  <a:pt x="2356" y="41"/>
                </a:cubicBezTo>
                <a:cubicBezTo>
                  <a:pt x="2360" y="40"/>
                  <a:pt x="2365" y="40"/>
                  <a:pt x="2370" y="39"/>
                </a:cubicBezTo>
                <a:cubicBezTo>
                  <a:pt x="2374" y="39"/>
                  <a:pt x="2378" y="38"/>
                  <a:pt x="2382" y="38"/>
                </a:cubicBezTo>
                <a:cubicBezTo>
                  <a:pt x="2389" y="37"/>
                  <a:pt x="2397" y="36"/>
                  <a:pt x="2405" y="34"/>
                </a:cubicBezTo>
                <a:cubicBezTo>
                  <a:pt x="2405" y="33"/>
                  <a:pt x="2404" y="32"/>
                  <a:pt x="2403" y="30"/>
                </a:cubicBezTo>
                <a:cubicBezTo>
                  <a:pt x="2410" y="29"/>
                  <a:pt x="2419" y="27"/>
                  <a:pt x="2426" y="26"/>
                </a:cubicBezTo>
                <a:cubicBezTo>
                  <a:pt x="2433" y="24"/>
                  <a:pt x="2440" y="22"/>
                  <a:pt x="2447" y="20"/>
                </a:cubicBezTo>
                <a:cubicBezTo>
                  <a:pt x="2462" y="16"/>
                  <a:pt x="2478" y="13"/>
                  <a:pt x="2497" y="12"/>
                </a:cubicBezTo>
                <a:cubicBezTo>
                  <a:pt x="2507" y="11"/>
                  <a:pt x="2516" y="13"/>
                  <a:pt x="2518" y="14"/>
                </a:cubicBezTo>
                <a:cubicBezTo>
                  <a:pt x="2523" y="18"/>
                  <a:pt x="2534" y="18"/>
                  <a:pt x="2546" y="20"/>
                </a:cubicBezTo>
                <a:cubicBezTo>
                  <a:pt x="2542" y="24"/>
                  <a:pt x="2537" y="28"/>
                  <a:pt x="2532" y="32"/>
                </a:cubicBezTo>
                <a:cubicBezTo>
                  <a:pt x="2542" y="30"/>
                  <a:pt x="2551" y="29"/>
                  <a:pt x="2560" y="27"/>
                </a:cubicBezTo>
                <a:cubicBezTo>
                  <a:pt x="2568" y="25"/>
                  <a:pt x="2576" y="23"/>
                  <a:pt x="2585" y="21"/>
                </a:cubicBezTo>
                <a:cubicBezTo>
                  <a:pt x="2585" y="20"/>
                  <a:pt x="2585" y="19"/>
                  <a:pt x="2584" y="19"/>
                </a:cubicBezTo>
                <a:cubicBezTo>
                  <a:pt x="2590" y="17"/>
                  <a:pt x="2596" y="15"/>
                  <a:pt x="2602" y="13"/>
                </a:cubicBezTo>
                <a:cubicBezTo>
                  <a:pt x="2614" y="11"/>
                  <a:pt x="2628" y="10"/>
                  <a:pt x="2640" y="12"/>
                </a:cubicBezTo>
                <a:cubicBezTo>
                  <a:pt x="2646" y="12"/>
                  <a:pt x="2654" y="11"/>
                  <a:pt x="2659" y="13"/>
                </a:cubicBezTo>
                <a:cubicBezTo>
                  <a:pt x="2662" y="15"/>
                  <a:pt x="2668" y="16"/>
                  <a:pt x="2673" y="18"/>
                </a:cubicBezTo>
                <a:cubicBezTo>
                  <a:pt x="2675" y="18"/>
                  <a:pt x="2678" y="19"/>
                  <a:pt x="2677" y="19"/>
                </a:cubicBezTo>
                <a:cubicBezTo>
                  <a:pt x="2674" y="23"/>
                  <a:pt x="2682" y="27"/>
                  <a:pt x="2677" y="31"/>
                </a:cubicBezTo>
                <a:cubicBezTo>
                  <a:pt x="2671" y="37"/>
                  <a:pt x="2667" y="43"/>
                  <a:pt x="2665" y="48"/>
                </a:cubicBezTo>
                <a:cubicBezTo>
                  <a:pt x="2664" y="50"/>
                  <a:pt x="2669" y="52"/>
                  <a:pt x="2668" y="54"/>
                </a:cubicBezTo>
                <a:cubicBezTo>
                  <a:pt x="2667" y="54"/>
                  <a:pt x="2673" y="55"/>
                  <a:pt x="2676" y="55"/>
                </a:cubicBezTo>
                <a:cubicBezTo>
                  <a:pt x="2678" y="52"/>
                  <a:pt x="2676" y="49"/>
                  <a:pt x="2682" y="47"/>
                </a:cubicBezTo>
                <a:cubicBezTo>
                  <a:pt x="2686" y="45"/>
                  <a:pt x="2697" y="45"/>
                  <a:pt x="2706" y="43"/>
                </a:cubicBezTo>
                <a:cubicBezTo>
                  <a:pt x="2707" y="43"/>
                  <a:pt x="2708" y="43"/>
                  <a:pt x="2709" y="43"/>
                </a:cubicBezTo>
                <a:cubicBezTo>
                  <a:pt x="2717" y="40"/>
                  <a:pt x="2726" y="38"/>
                  <a:pt x="2741" y="39"/>
                </a:cubicBezTo>
                <a:cubicBezTo>
                  <a:pt x="2739" y="37"/>
                  <a:pt x="2737" y="36"/>
                  <a:pt x="2736" y="34"/>
                </a:cubicBezTo>
                <a:cubicBezTo>
                  <a:pt x="2742" y="33"/>
                  <a:pt x="2747" y="32"/>
                  <a:pt x="2753" y="30"/>
                </a:cubicBezTo>
                <a:cubicBezTo>
                  <a:pt x="2759" y="28"/>
                  <a:pt x="2764" y="26"/>
                  <a:pt x="2771" y="25"/>
                </a:cubicBezTo>
                <a:cubicBezTo>
                  <a:pt x="2787" y="22"/>
                  <a:pt x="2805" y="23"/>
                  <a:pt x="2822" y="23"/>
                </a:cubicBezTo>
                <a:cubicBezTo>
                  <a:pt x="2824" y="23"/>
                  <a:pt x="2827" y="24"/>
                  <a:pt x="2830" y="25"/>
                </a:cubicBezTo>
                <a:cubicBezTo>
                  <a:pt x="2831" y="25"/>
                  <a:pt x="2831" y="26"/>
                  <a:pt x="2832" y="26"/>
                </a:cubicBezTo>
                <a:cubicBezTo>
                  <a:pt x="2849" y="29"/>
                  <a:pt x="2845" y="33"/>
                  <a:pt x="2842" y="37"/>
                </a:cubicBezTo>
                <a:cubicBezTo>
                  <a:pt x="2840" y="40"/>
                  <a:pt x="2837" y="43"/>
                  <a:pt x="2835" y="47"/>
                </a:cubicBezTo>
                <a:cubicBezTo>
                  <a:pt x="2834" y="49"/>
                  <a:pt x="2836" y="51"/>
                  <a:pt x="2837" y="54"/>
                </a:cubicBezTo>
                <a:cubicBezTo>
                  <a:pt x="2859" y="55"/>
                  <a:pt x="2873" y="52"/>
                  <a:pt x="2889" y="49"/>
                </a:cubicBezTo>
                <a:cubicBezTo>
                  <a:pt x="2893" y="48"/>
                  <a:pt x="2896" y="47"/>
                  <a:pt x="2900" y="47"/>
                </a:cubicBezTo>
                <a:cubicBezTo>
                  <a:pt x="2918" y="44"/>
                  <a:pt x="2939" y="42"/>
                  <a:pt x="2951" y="37"/>
                </a:cubicBezTo>
                <a:cubicBezTo>
                  <a:pt x="2954" y="36"/>
                  <a:pt x="2958" y="35"/>
                  <a:pt x="2961" y="34"/>
                </a:cubicBezTo>
                <a:cubicBezTo>
                  <a:pt x="2970" y="32"/>
                  <a:pt x="2979" y="31"/>
                  <a:pt x="2987" y="29"/>
                </a:cubicBezTo>
                <a:cubicBezTo>
                  <a:pt x="3002" y="25"/>
                  <a:pt x="3007" y="25"/>
                  <a:pt x="3019" y="30"/>
                </a:cubicBezTo>
                <a:cubicBezTo>
                  <a:pt x="3024" y="29"/>
                  <a:pt x="3028" y="28"/>
                  <a:pt x="3033" y="27"/>
                </a:cubicBezTo>
                <a:cubicBezTo>
                  <a:pt x="3034" y="26"/>
                  <a:pt x="3035" y="26"/>
                  <a:pt x="3036" y="26"/>
                </a:cubicBezTo>
                <a:cubicBezTo>
                  <a:pt x="3053" y="25"/>
                  <a:pt x="3058" y="20"/>
                  <a:pt x="3069" y="18"/>
                </a:cubicBezTo>
                <a:cubicBezTo>
                  <a:pt x="3081" y="15"/>
                  <a:pt x="3090" y="12"/>
                  <a:pt x="3100" y="8"/>
                </a:cubicBezTo>
                <a:cubicBezTo>
                  <a:pt x="3107" y="6"/>
                  <a:pt x="3112" y="3"/>
                  <a:pt x="3120" y="0"/>
                </a:cubicBezTo>
                <a:cubicBezTo>
                  <a:pt x="3124" y="0"/>
                  <a:pt x="3130" y="0"/>
                  <a:pt x="3138" y="0"/>
                </a:cubicBezTo>
                <a:cubicBezTo>
                  <a:pt x="3134" y="5"/>
                  <a:pt x="3126" y="10"/>
                  <a:pt x="3112" y="14"/>
                </a:cubicBezTo>
                <a:cubicBezTo>
                  <a:pt x="3096" y="19"/>
                  <a:pt x="3081" y="24"/>
                  <a:pt x="3063" y="29"/>
                </a:cubicBezTo>
                <a:cubicBezTo>
                  <a:pt x="3042" y="35"/>
                  <a:pt x="3022" y="41"/>
                  <a:pt x="2998" y="44"/>
                </a:cubicBezTo>
                <a:cubicBezTo>
                  <a:pt x="2993" y="42"/>
                  <a:pt x="2989" y="40"/>
                  <a:pt x="2985" y="38"/>
                </a:cubicBezTo>
                <a:cubicBezTo>
                  <a:pt x="2940" y="47"/>
                  <a:pt x="2897" y="56"/>
                  <a:pt x="2854" y="64"/>
                </a:cubicBezTo>
                <a:cubicBezTo>
                  <a:pt x="2849" y="63"/>
                  <a:pt x="2845" y="62"/>
                  <a:pt x="2841" y="62"/>
                </a:cubicBezTo>
                <a:cubicBezTo>
                  <a:pt x="2839" y="62"/>
                  <a:pt x="2837" y="62"/>
                  <a:pt x="2837" y="63"/>
                </a:cubicBezTo>
                <a:cubicBezTo>
                  <a:pt x="2835" y="64"/>
                  <a:pt x="2835" y="66"/>
                  <a:pt x="2828" y="66"/>
                </a:cubicBezTo>
                <a:cubicBezTo>
                  <a:pt x="2822" y="66"/>
                  <a:pt x="2816" y="66"/>
                  <a:pt x="2811" y="65"/>
                </a:cubicBezTo>
                <a:cubicBezTo>
                  <a:pt x="2795" y="62"/>
                  <a:pt x="2793" y="57"/>
                  <a:pt x="2806" y="52"/>
                </a:cubicBezTo>
                <a:cubicBezTo>
                  <a:pt x="2796" y="49"/>
                  <a:pt x="2802" y="45"/>
                  <a:pt x="2809" y="43"/>
                </a:cubicBezTo>
                <a:cubicBezTo>
                  <a:pt x="2819" y="39"/>
                  <a:pt x="2815" y="37"/>
                  <a:pt x="2809" y="33"/>
                </a:cubicBezTo>
                <a:cubicBezTo>
                  <a:pt x="2807" y="33"/>
                  <a:pt x="2805" y="32"/>
                  <a:pt x="2802" y="31"/>
                </a:cubicBezTo>
                <a:cubicBezTo>
                  <a:pt x="2787" y="34"/>
                  <a:pt x="2773" y="38"/>
                  <a:pt x="2758" y="41"/>
                </a:cubicBezTo>
                <a:cubicBezTo>
                  <a:pt x="2752" y="43"/>
                  <a:pt x="2745" y="45"/>
                  <a:pt x="2738" y="46"/>
                </a:cubicBezTo>
                <a:cubicBezTo>
                  <a:pt x="2731" y="47"/>
                  <a:pt x="2726" y="47"/>
                  <a:pt x="2723" y="50"/>
                </a:cubicBezTo>
                <a:cubicBezTo>
                  <a:pt x="2720" y="52"/>
                  <a:pt x="2711" y="53"/>
                  <a:pt x="2702" y="52"/>
                </a:cubicBezTo>
                <a:cubicBezTo>
                  <a:pt x="2687" y="60"/>
                  <a:pt x="2663" y="63"/>
                  <a:pt x="2637" y="65"/>
                </a:cubicBezTo>
                <a:cubicBezTo>
                  <a:pt x="2634" y="64"/>
                  <a:pt x="2632" y="62"/>
                  <a:pt x="2629" y="62"/>
                </a:cubicBezTo>
                <a:cubicBezTo>
                  <a:pt x="2620" y="58"/>
                  <a:pt x="2620" y="57"/>
                  <a:pt x="2628" y="53"/>
                </a:cubicBezTo>
                <a:cubicBezTo>
                  <a:pt x="2630" y="52"/>
                  <a:pt x="2632" y="50"/>
                  <a:pt x="2631" y="49"/>
                </a:cubicBezTo>
                <a:cubicBezTo>
                  <a:pt x="2630" y="45"/>
                  <a:pt x="2631" y="43"/>
                  <a:pt x="2643" y="40"/>
                </a:cubicBezTo>
                <a:cubicBezTo>
                  <a:pt x="2633" y="39"/>
                  <a:pt x="2635" y="36"/>
                  <a:pt x="2637" y="33"/>
                </a:cubicBezTo>
                <a:cubicBezTo>
                  <a:pt x="2638" y="29"/>
                  <a:pt x="2641" y="24"/>
                  <a:pt x="2640" y="19"/>
                </a:cubicBezTo>
                <a:cubicBezTo>
                  <a:pt x="2632" y="21"/>
                  <a:pt x="2621" y="22"/>
                  <a:pt x="2616" y="24"/>
                </a:cubicBezTo>
                <a:cubicBezTo>
                  <a:pt x="2605" y="28"/>
                  <a:pt x="2593" y="32"/>
                  <a:pt x="2580" y="35"/>
                </a:cubicBezTo>
                <a:cubicBezTo>
                  <a:pt x="2575" y="36"/>
                  <a:pt x="2573" y="38"/>
                  <a:pt x="2568" y="40"/>
                </a:cubicBezTo>
                <a:cubicBezTo>
                  <a:pt x="2551" y="44"/>
                  <a:pt x="2534" y="49"/>
                  <a:pt x="2517" y="53"/>
                </a:cubicBezTo>
                <a:cubicBezTo>
                  <a:pt x="2514" y="54"/>
                  <a:pt x="2510" y="55"/>
                  <a:pt x="2506" y="56"/>
                </a:cubicBezTo>
                <a:cubicBezTo>
                  <a:pt x="2496" y="58"/>
                  <a:pt x="2486" y="59"/>
                  <a:pt x="2477" y="56"/>
                </a:cubicBezTo>
                <a:cubicBezTo>
                  <a:pt x="2474" y="54"/>
                  <a:pt x="2467" y="54"/>
                  <a:pt x="2461" y="53"/>
                </a:cubicBezTo>
                <a:cubicBezTo>
                  <a:pt x="2469" y="50"/>
                  <a:pt x="2471" y="48"/>
                  <a:pt x="2472" y="45"/>
                </a:cubicBezTo>
                <a:cubicBezTo>
                  <a:pt x="2472" y="42"/>
                  <a:pt x="2470" y="37"/>
                  <a:pt x="2486" y="36"/>
                </a:cubicBezTo>
                <a:cubicBezTo>
                  <a:pt x="2495" y="35"/>
                  <a:pt x="2494" y="33"/>
                  <a:pt x="2481" y="31"/>
                </a:cubicBezTo>
                <a:cubicBezTo>
                  <a:pt x="2483" y="30"/>
                  <a:pt x="2482" y="28"/>
                  <a:pt x="2491" y="28"/>
                </a:cubicBezTo>
                <a:cubicBezTo>
                  <a:pt x="2504" y="28"/>
                  <a:pt x="2505" y="27"/>
                  <a:pt x="2499" y="23"/>
                </a:cubicBezTo>
                <a:cubicBezTo>
                  <a:pt x="2489" y="25"/>
                  <a:pt x="2478" y="27"/>
                  <a:pt x="2469" y="29"/>
                </a:cubicBezTo>
                <a:cubicBezTo>
                  <a:pt x="2462" y="31"/>
                  <a:pt x="2458" y="33"/>
                  <a:pt x="2450" y="35"/>
                </a:cubicBezTo>
                <a:cubicBezTo>
                  <a:pt x="2436" y="37"/>
                  <a:pt x="2426" y="42"/>
                  <a:pt x="2409" y="43"/>
                </a:cubicBezTo>
                <a:cubicBezTo>
                  <a:pt x="2394" y="49"/>
                  <a:pt x="2369" y="52"/>
                  <a:pt x="2351" y="57"/>
                </a:cubicBezTo>
                <a:cubicBezTo>
                  <a:pt x="2344" y="59"/>
                  <a:pt x="2336" y="61"/>
                  <a:pt x="2328" y="62"/>
                </a:cubicBezTo>
                <a:cubicBezTo>
                  <a:pt x="2314" y="65"/>
                  <a:pt x="2300" y="67"/>
                  <a:pt x="2285" y="70"/>
                </a:cubicBezTo>
                <a:cubicBezTo>
                  <a:pt x="2282" y="71"/>
                  <a:pt x="2278" y="71"/>
                  <a:pt x="2274" y="71"/>
                </a:cubicBezTo>
                <a:cubicBezTo>
                  <a:pt x="2265" y="72"/>
                  <a:pt x="2258" y="72"/>
                  <a:pt x="2252" y="75"/>
                </a:cubicBezTo>
                <a:cubicBezTo>
                  <a:pt x="2248" y="76"/>
                  <a:pt x="2240" y="76"/>
                  <a:pt x="2230" y="74"/>
                </a:cubicBezTo>
                <a:cubicBezTo>
                  <a:pt x="2228" y="75"/>
                  <a:pt x="2227" y="76"/>
                  <a:pt x="2226" y="77"/>
                </a:cubicBezTo>
                <a:cubicBezTo>
                  <a:pt x="2225" y="78"/>
                  <a:pt x="2224" y="78"/>
                  <a:pt x="2223" y="79"/>
                </a:cubicBezTo>
                <a:cubicBezTo>
                  <a:pt x="2215" y="77"/>
                  <a:pt x="2215" y="77"/>
                  <a:pt x="2228" y="72"/>
                </a:cubicBezTo>
                <a:cubicBezTo>
                  <a:pt x="2219" y="69"/>
                  <a:pt x="2213" y="73"/>
                  <a:pt x="2203" y="72"/>
                </a:cubicBezTo>
                <a:cubicBezTo>
                  <a:pt x="2212" y="68"/>
                  <a:pt x="2206" y="62"/>
                  <a:pt x="2219" y="58"/>
                </a:cubicBezTo>
                <a:cubicBezTo>
                  <a:pt x="2214" y="55"/>
                  <a:pt x="2222" y="53"/>
                  <a:pt x="2225" y="50"/>
                </a:cubicBezTo>
                <a:cubicBezTo>
                  <a:pt x="2227" y="49"/>
                  <a:pt x="2230" y="48"/>
                  <a:pt x="2233" y="48"/>
                </a:cubicBezTo>
                <a:cubicBezTo>
                  <a:pt x="2248" y="46"/>
                  <a:pt x="2247" y="43"/>
                  <a:pt x="2247" y="40"/>
                </a:cubicBezTo>
                <a:cubicBezTo>
                  <a:pt x="2231" y="40"/>
                  <a:pt x="2224" y="43"/>
                  <a:pt x="2216" y="46"/>
                </a:cubicBezTo>
                <a:cubicBezTo>
                  <a:pt x="2205" y="50"/>
                  <a:pt x="2198" y="56"/>
                  <a:pt x="2179" y="58"/>
                </a:cubicBezTo>
                <a:cubicBezTo>
                  <a:pt x="2178" y="58"/>
                  <a:pt x="2176" y="58"/>
                  <a:pt x="2176" y="58"/>
                </a:cubicBezTo>
                <a:cubicBezTo>
                  <a:pt x="2173" y="61"/>
                  <a:pt x="2169" y="63"/>
                  <a:pt x="2156" y="63"/>
                </a:cubicBezTo>
                <a:cubicBezTo>
                  <a:pt x="2154" y="67"/>
                  <a:pt x="2139" y="67"/>
                  <a:pt x="2134" y="70"/>
                </a:cubicBezTo>
                <a:cubicBezTo>
                  <a:pt x="2122" y="67"/>
                  <a:pt x="2111" y="66"/>
                  <a:pt x="2103" y="63"/>
                </a:cubicBezTo>
                <a:cubicBezTo>
                  <a:pt x="2098" y="62"/>
                  <a:pt x="2099" y="59"/>
                  <a:pt x="2100" y="56"/>
                </a:cubicBezTo>
                <a:cubicBezTo>
                  <a:pt x="2100" y="54"/>
                  <a:pt x="2102" y="52"/>
                  <a:pt x="2103" y="49"/>
                </a:cubicBezTo>
                <a:cubicBezTo>
                  <a:pt x="2106" y="49"/>
                  <a:pt x="2110" y="48"/>
                  <a:pt x="2115" y="47"/>
                </a:cubicBezTo>
                <a:cubicBezTo>
                  <a:pt x="2112" y="46"/>
                  <a:pt x="2110" y="45"/>
                  <a:pt x="2109" y="45"/>
                </a:cubicBezTo>
                <a:cubicBezTo>
                  <a:pt x="2104" y="41"/>
                  <a:pt x="2108" y="39"/>
                  <a:pt x="2119" y="37"/>
                </a:cubicBezTo>
                <a:cubicBezTo>
                  <a:pt x="2122" y="36"/>
                  <a:pt x="2127" y="35"/>
                  <a:pt x="2127" y="34"/>
                </a:cubicBezTo>
                <a:cubicBezTo>
                  <a:pt x="2127" y="33"/>
                  <a:pt x="2121" y="32"/>
                  <a:pt x="2118" y="31"/>
                </a:cubicBezTo>
                <a:cubicBezTo>
                  <a:pt x="2115" y="30"/>
                  <a:pt x="2112" y="29"/>
                  <a:pt x="2107" y="28"/>
                </a:cubicBezTo>
                <a:cubicBezTo>
                  <a:pt x="2095" y="30"/>
                  <a:pt x="2081" y="33"/>
                  <a:pt x="2067" y="37"/>
                </a:cubicBezTo>
                <a:cubicBezTo>
                  <a:pt x="2059" y="39"/>
                  <a:pt x="2052" y="42"/>
                  <a:pt x="2038" y="41"/>
                </a:cubicBezTo>
                <a:cubicBezTo>
                  <a:pt x="2034" y="41"/>
                  <a:pt x="2026" y="43"/>
                  <a:pt x="2026" y="44"/>
                </a:cubicBezTo>
                <a:cubicBezTo>
                  <a:pt x="2025" y="47"/>
                  <a:pt x="2020" y="47"/>
                  <a:pt x="2014" y="49"/>
                </a:cubicBezTo>
                <a:cubicBezTo>
                  <a:pt x="2007" y="50"/>
                  <a:pt x="2000" y="52"/>
                  <a:pt x="1992" y="53"/>
                </a:cubicBezTo>
                <a:cubicBezTo>
                  <a:pt x="1963" y="59"/>
                  <a:pt x="1933" y="66"/>
                  <a:pt x="1904" y="72"/>
                </a:cubicBezTo>
                <a:cubicBezTo>
                  <a:pt x="1899" y="71"/>
                  <a:pt x="1896" y="70"/>
                  <a:pt x="1893" y="70"/>
                </a:cubicBezTo>
                <a:cubicBezTo>
                  <a:pt x="1891" y="70"/>
                  <a:pt x="1889" y="71"/>
                  <a:pt x="1889" y="71"/>
                </a:cubicBezTo>
                <a:cubicBezTo>
                  <a:pt x="1880" y="76"/>
                  <a:pt x="1863" y="78"/>
                  <a:pt x="1846" y="79"/>
                </a:cubicBezTo>
                <a:cubicBezTo>
                  <a:pt x="1843" y="80"/>
                  <a:pt x="1839" y="79"/>
                  <a:pt x="1835" y="78"/>
                </a:cubicBezTo>
                <a:cubicBezTo>
                  <a:pt x="1829" y="78"/>
                  <a:pt x="1824" y="76"/>
                  <a:pt x="1819" y="78"/>
                </a:cubicBezTo>
                <a:cubicBezTo>
                  <a:pt x="1821" y="80"/>
                  <a:pt x="1823" y="82"/>
                  <a:pt x="1826" y="84"/>
                </a:cubicBezTo>
                <a:cubicBezTo>
                  <a:pt x="1816" y="84"/>
                  <a:pt x="1809" y="84"/>
                  <a:pt x="1803" y="84"/>
                </a:cubicBezTo>
                <a:cubicBezTo>
                  <a:pt x="1804" y="83"/>
                  <a:pt x="1805" y="82"/>
                  <a:pt x="1806" y="81"/>
                </a:cubicBezTo>
                <a:cubicBezTo>
                  <a:pt x="1805" y="81"/>
                  <a:pt x="1805" y="81"/>
                  <a:pt x="1804" y="81"/>
                </a:cubicBezTo>
                <a:cubicBezTo>
                  <a:pt x="1798" y="82"/>
                  <a:pt x="1792" y="83"/>
                  <a:pt x="1786" y="84"/>
                </a:cubicBezTo>
                <a:cubicBezTo>
                  <a:pt x="1786" y="81"/>
                  <a:pt x="1786" y="78"/>
                  <a:pt x="1786" y="75"/>
                </a:cubicBezTo>
                <a:cubicBezTo>
                  <a:pt x="1780" y="74"/>
                  <a:pt x="1774" y="73"/>
                  <a:pt x="1768" y="73"/>
                </a:cubicBezTo>
                <a:cubicBezTo>
                  <a:pt x="1771" y="67"/>
                  <a:pt x="1771" y="67"/>
                  <a:pt x="1789" y="65"/>
                </a:cubicBezTo>
                <a:cubicBezTo>
                  <a:pt x="1783" y="64"/>
                  <a:pt x="1779" y="63"/>
                  <a:pt x="1775" y="62"/>
                </a:cubicBezTo>
                <a:cubicBezTo>
                  <a:pt x="1776" y="60"/>
                  <a:pt x="1777" y="59"/>
                  <a:pt x="1779" y="56"/>
                </a:cubicBezTo>
                <a:cubicBezTo>
                  <a:pt x="1786" y="55"/>
                  <a:pt x="1795" y="55"/>
                  <a:pt x="1800" y="52"/>
                </a:cubicBezTo>
                <a:cubicBezTo>
                  <a:pt x="1801" y="51"/>
                  <a:pt x="1810" y="51"/>
                  <a:pt x="1816" y="50"/>
                </a:cubicBezTo>
                <a:cubicBezTo>
                  <a:pt x="1822" y="47"/>
                  <a:pt x="1811" y="47"/>
                  <a:pt x="1805" y="46"/>
                </a:cubicBezTo>
                <a:cubicBezTo>
                  <a:pt x="1808" y="42"/>
                  <a:pt x="1814" y="41"/>
                  <a:pt x="1826" y="40"/>
                </a:cubicBezTo>
                <a:cubicBezTo>
                  <a:pt x="1835" y="39"/>
                  <a:pt x="1843" y="38"/>
                  <a:pt x="1848" y="36"/>
                </a:cubicBezTo>
                <a:cubicBezTo>
                  <a:pt x="1837" y="33"/>
                  <a:pt x="1832" y="38"/>
                  <a:pt x="1821" y="37"/>
                </a:cubicBezTo>
                <a:cubicBezTo>
                  <a:pt x="1826" y="35"/>
                  <a:pt x="1837" y="33"/>
                  <a:pt x="1832" y="29"/>
                </a:cubicBezTo>
                <a:cubicBezTo>
                  <a:pt x="1829" y="30"/>
                  <a:pt x="1826" y="30"/>
                  <a:pt x="1824" y="30"/>
                </a:cubicBezTo>
                <a:cubicBezTo>
                  <a:pt x="1813" y="34"/>
                  <a:pt x="1799" y="37"/>
                  <a:pt x="1782" y="39"/>
                </a:cubicBezTo>
                <a:cubicBezTo>
                  <a:pt x="1780" y="39"/>
                  <a:pt x="1777" y="40"/>
                  <a:pt x="1776" y="41"/>
                </a:cubicBezTo>
                <a:cubicBezTo>
                  <a:pt x="1768" y="48"/>
                  <a:pt x="1742" y="50"/>
                  <a:pt x="1730" y="56"/>
                </a:cubicBezTo>
                <a:cubicBezTo>
                  <a:pt x="1727" y="58"/>
                  <a:pt x="1719" y="58"/>
                  <a:pt x="1712" y="59"/>
                </a:cubicBezTo>
                <a:cubicBezTo>
                  <a:pt x="1714" y="64"/>
                  <a:pt x="1694" y="65"/>
                  <a:pt x="1684" y="68"/>
                </a:cubicBezTo>
                <a:cubicBezTo>
                  <a:pt x="1677" y="70"/>
                  <a:pt x="1666" y="72"/>
                  <a:pt x="1655" y="73"/>
                </a:cubicBezTo>
                <a:cubicBezTo>
                  <a:pt x="1647" y="70"/>
                  <a:pt x="1650" y="65"/>
                  <a:pt x="1636" y="63"/>
                </a:cubicBezTo>
                <a:cubicBezTo>
                  <a:pt x="1652" y="62"/>
                  <a:pt x="1652" y="62"/>
                  <a:pt x="1652" y="57"/>
                </a:cubicBezTo>
                <a:cubicBezTo>
                  <a:pt x="1652" y="54"/>
                  <a:pt x="1662" y="53"/>
                  <a:pt x="1667" y="51"/>
                </a:cubicBezTo>
                <a:cubicBezTo>
                  <a:pt x="1667" y="51"/>
                  <a:pt x="1669" y="51"/>
                  <a:pt x="1671" y="50"/>
                </a:cubicBezTo>
                <a:cubicBezTo>
                  <a:pt x="1666" y="46"/>
                  <a:pt x="1666" y="46"/>
                  <a:pt x="1680" y="44"/>
                </a:cubicBezTo>
                <a:cubicBezTo>
                  <a:pt x="1684" y="43"/>
                  <a:pt x="1687" y="42"/>
                  <a:pt x="1693" y="41"/>
                </a:cubicBezTo>
                <a:cubicBezTo>
                  <a:pt x="1685" y="41"/>
                  <a:pt x="1679" y="40"/>
                  <a:pt x="1671" y="40"/>
                </a:cubicBezTo>
                <a:cubicBezTo>
                  <a:pt x="1678" y="38"/>
                  <a:pt x="1684" y="36"/>
                  <a:pt x="1690" y="34"/>
                </a:cubicBezTo>
                <a:cubicBezTo>
                  <a:pt x="1682" y="30"/>
                  <a:pt x="1672" y="36"/>
                  <a:pt x="1664" y="34"/>
                </a:cubicBezTo>
                <a:cubicBezTo>
                  <a:pt x="1663" y="35"/>
                  <a:pt x="1663" y="36"/>
                  <a:pt x="1660" y="37"/>
                </a:cubicBezTo>
                <a:cubicBezTo>
                  <a:pt x="1653" y="39"/>
                  <a:pt x="1646" y="42"/>
                  <a:pt x="1638" y="44"/>
                </a:cubicBezTo>
                <a:cubicBezTo>
                  <a:pt x="1621" y="47"/>
                  <a:pt x="1609" y="52"/>
                  <a:pt x="1595" y="56"/>
                </a:cubicBezTo>
                <a:cubicBezTo>
                  <a:pt x="1581" y="60"/>
                  <a:pt x="1570" y="65"/>
                  <a:pt x="1550" y="67"/>
                </a:cubicBezTo>
                <a:cubicBezTo>
                  <a:pt x="1546" y="67"/>
                  <a:pt x="1542" y="69"/>
                  <a:pt x="1541" y="70"/>
                </a:cubicBezTo>
                <a:cubicBezTo>
                  <a:pt x="1539" y="72"/>
                  <a:pt x="1536" y="73"/>
                  <a:pt x="1529" y="73"/>
                </a:cubicBezTo>
                <a:cubicBezTo>
                  <a:pt x="1528" y="73"/>
                  <a:pt x="1526" y="73"/>
                  <a:pt x="1525" y="74"/>
                </a:cubicBezTo>
                <a:cubicBezTo>
                  <a:pt x="1517" y="79"/>
                  <a:pt x="1499" y="80"/>
                  <a:pt x="1487" y="83"/>
                </a:cubicBezTo>
                <a:cubicBezTo>
                  <a:pt x="1480" y="85"/>
                  <a:pt x="1474" y="84"/>
                  <a:pt x="1469" y="83"/>
                </a:cubicBezTo>
                <a:cubicBezTo>
                  <a:pt x="1459" y="81"/>
                  <a:pt x="1450" y="79"/>
                  <a:pt x="1440" y="77"/>
                </a:cubicBezTo>
                <a:cubicBezTo>
                  <a:pt x="1441" y="73"/>
                  <a:pt x="1451" y="76"/>
                  <a:pt x="1456" y="75"/>
                </a:cubicBezTo>
                <a:cubicBezTo>
                  <a:pt x="1469" y="68"/>
                  <a:pt x="1469" y="68"/>
                  <a:pt x="1452" y="66"/>
                </a:cubicBezTo>
                <a:cubicBezTo>
                  <a:pt x="1455" y="64"/>
                  <a:pt x="1458" y="62"/>
                  <a:pt x="1462" y="60"/>
                </a:cubicBezTo>
                <a:cubicBezTo>
                  <a:pt x="1471" y="56"/>
                  <a:pt x="1472" y="56"/>
                  <a:pt x="1472" y="52"/>
                </a:cubicBezTo>
                <a:cubicBezTo>
                  <a:pt x="1482" y="50"/>
                  <a:pt x="1492" y="48"/>
                  <a:pt x="1500" y="46"/>
                </a:cubicBezTo>
                <a:cubicBezTo>
                  <a:pt x="1503" y="45"/>
                  <a:pt x="1502" y="43"/>
                  <a:pt x="1502" y="41"/>
                </a:cubicBezTo>
                <a:cubicBezTo>
                  <a:pt x="1490" y="42"/>
                  <a:pt x="1480" y="44"/>
                  <a:pt x="1470" y="41"/>
                </a:cubicBezTo>
                <a:cubicBezTo>
                  <a:pt x="1463" y="43"/>
                  <a:pt x="1457" y="45"/>
                  <a:pt x="1450" y="48"/>
                </a:cubicBezTo>
                <a:cubicBezTo>
                  <a:pt x="1448" y="48"/>
                  <a:pt x="1444" y="48"/>
                  <a:pt x="1440" y="48"/>
                </a:cubicBezTo>
                <a:cubicBezTo>
                  <a:pt x="1438" y="54"/>
                  <a:pt x="1419" y="54"/>
                  <a:pt x="1410" y="58"/>
                </a:cubicBezTo>
                <a:cubicBezTo>
                  <a:pt x="1407" y="59"/>
                  <a:pt x="1406" y="60"/>
                  <a:pt x="1404" y="62"/>
                </a:cubicBezTo>
                <a:cubicBezTo>
                  <a:pt x="1394" y="62"/>
                  <a:pt x="1384" y="62"/>
                  <a:pt x="1369" y="62"/>
                </a:cubicBezTo>
                <a:cubicBezTo>
                  <a:pt x="1376" y="64"/>
                  <a:pt x="1380" y="65"/>
                  <a:pt x="1386" y="66"/>
                </a:cubicBezTo>
                <a:cubicBezTo>
                  <a:pt x="1380" y="68"/>
                  <a:pt x="1374" y="70"/>
                  <a:pt x="1367" y="72"/>
                </a:cubicBezTo>
                <a:cubicBezTo>
                  <a:pt x="1357" y="74"/>
                  <a:pt x="1346" y="77"/>
                  <a:pt x="1335" y="79"/>
                </a:cubicBezTo>
                <a:cubicBezTo>
                  <a:pt x="1328" y="80"/>
                  <a:pt x="1320" y="81"/>
                  <a:pt x="1314" y="83"/>
                </a:cubicBezTo>
                <a:cubicBezTo>
                  <a:pt x="1302" y="86"/>
                  <a:pt x="1290" y="89"/>
                  <a:pt x="1276" y="84"/>
                </a:cubicBezTo>
                <a:cubicBezTo>
                  <a:pt x="1275" y="82"/>
                  <a:pt x="1275" y="80"/>
                  <a:pt x="1274" y="78"/>
                </a:cubicBezTo>
                <a:cubicBezTo>
                  <a:pt x="1267" y="78"/>
                  <a:pt x="1263" y="78"/>
                  <a:pt x="1265" y="80"/>
                </a:cubicBezTo>
                <a:cubicBezTo>
                  <a:pt x="1267" y="83"/>
                  <a:pt x="1262" y="84"/>
                  <a:pt x="1253" y="83"/>
                </a:cubicBezTo>
                <a:cubicBezTo>
                  <a:pt x="1247" y="82"/>
                  <a:pt x="1240" y="81"/>
                  <a:pt x="1233" y="80"/>
                </a:cubicBezTo>
                <a:cubicBezTo>
                  <a:pt x="1236" y="76"/>
                  <a:pt x="1239" y="72"/>
                  <a:pt x="1260" y="71"/>
                </a:cubicBezTo>
                <a:cubicBezTo>
                  <a:pt x="1254" y="69"/>
                  <a:pt x="1250" y="69"/>
                  <a:pt x="1247" y="68"/>
                </a:cubicBezTo>
                <a:cubicBezTo>
                  <a:pt x="1245" y="67"/>
                  <a:pt x="1242" y="66"/>
                  <a:pt x="1243" y="65"/>
                </a:cubicBezTo>
                <a:cubicBezTo>
                  <a:pt x="1243" y="64"/>
                  <a:pt x="1247" y="64"/>
                  <a:pt x="1250" y="63"/>
                </a:cubicBezTo>
                <a:cubicBezTo>
                  <a:pt x="1257" y="63"/>
                  <a:pt x="1265" y="62"/>
                  <a:pt x="1271" y="62"/>
                </a:cubicBezTo>
                <a:cubicBezTo>
                  <a:pt x="1280" y="59"/>
                  <a:pt x="1260" y="55"/>
                  <a:pt x="1276" y="53"/>
                </a:cubicBezTo>
                <a:cubicBezTo>
                  <a:pt x="1266" y="51"/>
                  <a:pt x="1262" y="53"/>
                  <a:pt x="1257" y="58"/>
                </a:cubicBezTo>
                <a:cubicBezTo>
                  <a:pt x="1253" y="58"/>
                  <a:pt x="1250" y="57"/>
                  <a:pt x="1245" y="57"/>
                </a:cubicBezTo>
                <a:cubicBezTo>
                  <a:pt x="1241" y="59"/>
                  <a:pt x="1238" y="61"/>
                  <a:pt x="1234" y="63"/>
                </a:cubicBezTo>
                <a:cubicBezTo>
                  <a:pt x="1228" y="66"/>
                  <a:pt x="1216" y="67"/>
                  <a:pt x="1206" y="69"/>
                </a:cubicBezTo>
                <a:cubicBezTo>
                  <a:pt x="1203" y="69"/>
                  <a:pt x="1196" y="69"/>
                  <a:pt x="1196" y="70"/>
                </a:cubicBezTo>
                <a:cubicBezTo>
                  <a:pt x="1191" y="75"/>
                  <a:pt x="1173" y="76"/>
                  <a:pt x="1162" y="79"/>
                </a:cubicBezTo>
                <a:cubicBezTo>
                  <a:pt x="1158" y="80"/>
                  <a:pt x="1150" y="80"/>
                  <a:pt x="1144" y="81"/>
                </a:cubicBezTo>
                <a:cubicBezTo>
                  <a:pt x="1144" y="82"/>
                  <a:pt x="1144" y="82"/>
                  <a:pt x="1145" y="85"/>
                </a:cubicBezTo>
                <a:cubicBezTo>
                  <a:pt x="1141" y="83"/>
                  <a:pt x="1139" y="83"/>
                  <a:pt x="1139" y="82"/>
                </a:cubicBezTo>
                <a:cubicBezTo>
                  <a:pt x="1141" y="78"/>
                  <a:pt x="1142" y="74"/>
                  <a:pt x="1144" y="70"/>
                </a:cubicBezTo>
                <a:cubicBezTo>
                  <a:pt x="1137" y="71"/>
                  <a:pt x="1132" y="72"/>
                  <a:pt x="1127" y="73"/>
                </a:cubicBezTo>
                <a:cubicBezTo>
                  <a:pt x="1117" y="70"/>
                  <a:pt x="1129" y="66"/>
                  <a:pt x="1124" y="63"/>
                </a:cubicBezTo>
                <a:cubicBezTo>
                  <a:pt x="1134" y="62"/>
                  <a:pt x="1137" y="60"/>
                  <a:pt x="1139" y="57"/>
                </a:cubicBezTo>
                <a:cubicBezTo>
                  <a:pt x="1140" y="55"/>
                  <a:pt x="1140" y="51"/>
                  <a:pt x="1154" y="50"/>
                </a:cubicBezTo>
                <a:cubicBezTo>
                  <a:pt x="1158" y="50"/>
                  <a:pt x="1160" y="47"/>
                  <a:pt x="1163" y="45"/>
                </a:cubicBezTo>
                <a:cubicBezTo>
                  <a:pt x="1161" y="45"/>
                  <a:pt x="1160" y="44"/>
                  <a:pt x="1159" y="44"/>
                </a:cubicBezTo>
                <a:cubicBezTo>
                  <a:pt x="1150" y="46"/>
                  <a:pt x="1142" y="48"/>
                  <a:pt x="1133" y="50"/>
                </a:cubicBezTo>
                <a:cubicBezTo>
                  <a:pt x="1127" y="52"/>
                  <a:pt x="1120" y="54"/>
                  <a:pt x="1113" y="56"/>
                </a:cubicBezTo>
                <a:cubicBezTo>
                  <a:pt x="1104" y="58"/>
                  <a:pt x="1095" y="59"/>
                  <a:pt x="1083" y="57"/>
                </a:cubicBezTo>
                <a:cubicBezTo>
                  <a:pt x="1081" y="56"/>
                  <a:pt x="1075" y="57"/>
                  <a:pt x="1071" y="59"/>
                </a:cubicBezTo>
                <a:cubicBezTo>
                  <a:pt x="1077" y="59"/>
                  <a:pt x="1084" y="59"/>
                  <a:pt x="1092" y="60"/>
                </a:cubicBezTo>
                <a:cubicBezTo>
                  <a:pt x="1089" y="61"/>
                  <a:pt x="1087" y="62"/>
                  <a:pt x="1084" y="63"/>
                </a:cubicBezTo>
                <a:cubicBezTo>
                  <a:pt x="1067" y="65"/>
                  <a:pt x="1056" y="70"/>
                  <a:pt x="1040" y="73"/>
                </a:cubicBezTo>
                <a:cubicBezTo>
                  <a:pt x="1018" y="77"/>
                  <a:pt x="997" y="81"/>
                  <a:pt x="974" y="85"/>
                </a:cubicBezTo>
                <a:cubicBezTo>
                  <a:pt x="967" y="87"/>
                  <a:pt x="956" y="86"/>
                  <a:pt x="947" y="86"/>
                </a:cubicBezTo>
                <a:cubicBezTo>
                  <a:pt x="939" y="90"/>
                  <a:pt x="931" y="91"/>
                  <a:pt x="913" y="90"/>
                </a:cubicBezTo>
                <a:cubicBezTo>
                  <a:pt x="910" y="88"/>
                  <a:pt x="912" y="83"/>
                  <a:pt x="892" y="83"/>
                </a:cubicBezTo>
                <a:cubicBezTo>
                  <a:pt x="895" y="83"/>
                  <a:pt x="897" y="83"/>
                  <a:pt x="900" y="82"/>
                </a:cubicBezTo>
                <a:cubicBezTo>
                  <a:pt x="899" y="80"/>
                  <a:pt x="877" y="81"/>
                  <a:pt x="887" y="76"/>
                </a:cubicBezTo>
                <a:cubicBezTo>
                  <a:pt x="891" y="76"/>
                  <a:pt x="895" y="77"/>
                  <a:pt x="899" y="77"/>
                </a:cubicBezTo>
                <a:cubicBezTo>
                  <a:pt x="902" y="77"/>
                  <a:pt x="905" y="76"/>
                  <a:pt x="908" y="75"/>
                </a:cubicBezTo>
                <a:cubicBezTo>
                  <a:pt x="908" y="71"/>
                  <a:pt x="898" y="73"/>
                  <a:pt x="891" y="73"/>
                </a:cubicBezTo>
                <a:cubicBezTo>
                  <a:pt x="899" y="70"/>
                  <a:pt x="915" y="69"/>
                  <a:pt x="910" y="65"/>
                </a:cubicBezTo>
                <a:cubicBezTo>
                  <a:pt x="915" y="65"/>
                  <a:pt x="919" y="66"/>
                  <a:pt x="923" y="66"/>
                </a:cubicBezTo>
                <a:cubicBezTo>
                  <a:pt x="924" y="61"/>
                  <a:pt x="938" y="62"/>
                  <a:pt x="949" y="61"/>
                </a:cubicBezTo>
                <a:cubicBezTo>
                  <a:pt x="946" y="60"/>
                  <a:pt x="943" y="60"/>
                  <a:pt x="941" y="59"/>
                </a:cubicBezTo>
                <a:cubicBezTo>
                  <a:pt x="932" y="56"/>
                  <a:pt x="935" y="53"/>
                  <a:pt x="948" y="52"/>
                </a:cubicBezTo>
                <a:cubicBezTo>
                  <a:pt x="953" y="52"/>
                  <a:pt x="957" y="51"/>
                  <a:pt x="962" y="50"/>
                </a:cubicBezTo>
                <a:cubicBezTo>
                  <a:pt x="959" y="48"/>
                  <a:pt x="957" y="47"/>
                  <a:pt x="955" y="45"/>
                </a:cubicBezTo>
                <a:cubicBezTo>
                  <a:pt x="959" y="43"/>
                  <a:pt x="964" y="42"/>
                  <a:pt x="971" y="40"/>
                </a:cubicBezTo>
                <a:cubicBezTo>
                  <a:pt x="965" y="40"/>
                  <a:pt x="961" y="40"/>
                  <a:pt x="957" y="39"/>
                </a:cubicBezTo>
                <a:cubicBezTo>
                  <a:pt x="910" y="53"/>
                  <a:pt x="861" y="67"/>
                  <a:pt x="803" y="78"/>
                </a:cubicBezTo>
                <a:cubicBezTo>
                  <a:pt x="798" y="76"/>
                  <a:pt x="793" y="74"/>
                  <a:pt x="786" y="71"/>
                </a:cubicBezTo>
                <a:cubicBezTo>
                  <a:pt x="783" y="72"/>
                  <a:pt x="780" y="74"/>
                  <a:pt x="778" y="75"/>
                </a:cubicBezTo>
                <a:cubicBezTo>
                  <a:pt x="768" y="74"/>
                  <a:pt x="772" y="72"/>
                  <a:pt x="769" y="70"/>
                </a:cubicBezTo>
                <a:cubicBezTo>
                  <a:pt x="779" y="70"/>
                  <a:pt x="788" y="69"/>
                  <a:pt x="796" y="69"/>
                </a:cubicBezTo>
                <a:cubicBezTo>
                  <a:pt x="803" y="65"/>
                  <a:pt x="791" y="66"/>
                  <a:pt x="786" y="65"/>
                </a:cubicBezTo>
                <a:cubicBezTo>
                  <a:pt x="791" y="62"/>
                  <a:pt x="797" y="59"/>
                  <a:pt x="802" y="56"/>
                </a:cubicBezTo>
                <a:cubicBezTo>
                  <a:pt x="803" y="53"/>
                  <a:pt x="800" y="50"/>
                  <a:pt x="804" y="48"/>
                </a:cubicBezTo>
                <a:cubicBezTo>
                  <a:pt x="808" y="46"/>
                  <a:pt x="818" y="45"/>
                  <a:pt x="828" y="43"/>
                </a:cubicBezTo>
                <a:cubicBezTo>
                  <a:pt x="824" y="41"/>
                  <a:pt x="820" y="40"/>
                  <a:pt x="815" y="38"/>
                </a:cubicBezTo>
                <a:cubicBezTo>
                  <a:pt x="818" y="38"/>
                  <a:pt x="821" y="37"/>
                  <a:pt x="824" y="36"/>
                </a:cubicBezTo>
                <a:cubicBezTo>
                  <a:pt x="824" y="32"/>
                  <a:pt x="808" y="34"/>
                  <a:pt x="806" y="31"/>
                </a:cubicBezTo>
                <a:cubicBezTo>
                  <a:pt x="804" y="31"/>
                  <a:pt x="801" y="31"/>
                  <a:pt x="799" y="32"/>
                </a:cubicBezTo>
                <a:cubicBezTo>
                  <a:pt x="796" y="33"/>
                  <a:pt x="793" y="34"/>
                  <a:pt x="790" y="36"/>
                </a:cubicBezTo>
                <a:cubicBezTo>
                  <a:pt x="794" y="37"/>
                  <a:pt x="798" y="37"/>
                  <a:pt x="803" y="38"/>
                </a:cubicBezTo>
                <a:cubicBezTo>
                  <a:pt x="794" y="40"/>
                  <a:pt x="786" y="41"/>
                  <a:pt x="774" y="40"/>
                </a:cubicBezTo>
                <a:cubicBezTo>
                  <a:pt x="765" y="43"/>
                  <a:pt x="756" y="46"/>
                  <a:pt x="746" y="49"/>
                </a:cubicBezTo>
                <a:cubicBezTo>
                  <a:pt x="744" y="48"/>
                  <a:pt x="742" y="47"/>
                  <a:pt x="740" y="46"/>
                </a:cubicBezTo>
                <a:cubicBezTo>
                  <a:pt x="739" y="46"/>
                  <a:pt x="737" y="47"/>
                  <a:pt x="737" y="48"/>
                </a:cubicBezTo>
                <a:cubicBezTo>
                  <a:pt x="737" y="51"/>
                  <a:pt x="730" y="52"/>
                  <a:pt x="722" y="54"/>
                </a:cubicBezTo>
                <a:cubicBezTo>
                  <a:pt x="712" y="55"/>
                  <a:pt x="704" y="57"/>
                  <a:pt x="695" y="59"/>
                </a:cubicBezTo>
                <a:cubicBezTo>
                  <a:pt x="688" y="60"/>
                  <a:pt x="683" y="63"/>
                  <a:pt x="672" y="62"/>
                </a:cubicBezTo>
                <a:cubicBezTo>
                  <a:pt x="673" y="65"/>
                  <a:pt x="658" y="63"/>
                  <a:pt x="657" y="66"/>
                </a:cubicBezTo>
                <a:cubicBezTo>
                  <a:pt x="657" y="67"/>
                  <a:pt x="650" y="68"/>
                  <a:pt x="645" y="70"/>
                </a:cubicBezTo>
                <a:cubicBezTo>
                  <a:pt x="645" y="67"/>
                  <a:pt x="646" y="65"/>
                  <a:pt x="646" y="63"/>
                </a:cubicBezTo>
                <a:cubicBezTo>
                  <a:pt x="637" y="64"/>
                  <a:pt x="636" y="66"/>
                  <a:pt x="635" y="67"/>
                </a:cubicBezTo>
                <a:cubicBezTo>
                  <a:pt x="635" y="69"/>
                  <a:pt x="632" y="70"/>
                  <a:pt x="629" y="71"/>
                </a:cubicBezTo>
                <a:cubicBezTo>
                  <a:pt x="618" y="73"/>
                  <a:pt x="608" y="76"/>
                  <a:pt x="594" y="76"/>
                </a:cubicBezTo>
                <a:cubicBezTo>
                  <a:pt x="592" y="76"/>
                  <a:pt x="591" y="76"/>
                  <a:pt x="590" y="76"/>
                </a:cubicBezTo>
                <a:cubicBezTo>
                  <a:pt x="580" y="79"/>
                  <a:pt x="568" y="79"/>
                  <a:pt x="554" y="78"/>
                </a:cubicBezTo>
                <a:cubicBezTo>
                  <a:pt x="553" y="80"/>
                  <a:pt x="559" y="82"/>
                  <a:pt x="549" y="83"/>
                </a:cubicBezTo>
                <a:cubicBezTo>
                  <a:pt x="540" y="84"/>
                  <a:pt x="535" y="81"/>
                  <a:pt x="528" y="81"/>
                </a:cubicBezTo>
                <a:cubicBezTo>
                  <a:pt x="528" y="81"/>
                  <a:pt x="527" y="80"/>
                  <a:pt x="527" y="80"/>
                </a:cubicBezTo>
                <a:cubicBezTo>
                  <a:pt x="528" y="79"/>
                  <a:pt x="530" y="79"/>
                  <a:pt x="531" y="79"/>
                </a:cubicBezTo>
                <a:cubicBezTo>
                  <a:pt x="535" y="79"/>
                  <a:pt x="540" y="79"/>
                  <a:pt x="546" y="80"/>
                </a:cubicBezTo>
                <a:cubicBezTo>
                  <a:pt x="539" y="74"/>
                  <a:pt x="519" y="74"/>
                  <a:pt x="507" y="72"/>
                </a:cubicBezTo>
                <a:cubicBezTo>
                  <a:pt x="506" y="69"/>
                  <a:pt x="504" y="66"/>
                  <a:pt x="502" y="63"/>
                </a:cubicBezTo>
                <a:cubicBezTo>
                  <a:pt x="516" y="62"/>
                  <a:pt x="517" y="58"/>
                  <a:pt x="530" y="55"/>
                </a:cubicBezTo>
                <a:cubicBezTo>
                  <a:pt x="524" y="55"/>
                  <a:pt x="521" y="55"/>
                  <a:pt x="517" y="54"/>
                </a:cubicBezTo>
                <a:cubicBezTo>
                  <a:pt x="521" y="51"/>
                  <a:pt x="528" y="49"/>
                  <a:pt x="539" y="49"/>
                </a:cubicBezTo>
                <a:cubicBezTo>
                  <a:pt x="541" y="51"/>
                  <a:pt x="544" y="53"/>
                  <a:pt x="547" y="55"/>
                </a:cubicBezTo>
                <a:cubicBezTo>
                  <a:pt x="550" y="54"/>
                  <a:pt x="552" y="53"/>
                  <a:pt x="554" y="52"/>
                </a:cubicBezTo>
                <a:cubicBezTo>
                  <a:pt x="564" y="51"/>
                  <a:pt x="573" y="50"/>
                  <a:pt x="582" y="46"/>
                </a:cubicBezTo>
                <a:cubicBezTo>
                  <a:pt x="566" y="47"/>
                  <a:pt x="561" y="50"/>
                  <a:pt x="554" y="52"/>
                </a:cubicBezTo>
                <a:cubicBezTo>
                  <a:pt x="553" y="51"/>
                  <a:pt x="552" y="50"/>
                  <a:pt x="551" y="48"/>
                </a:cubicBezTo>
                <a:cubicBezTo>
                  <a:pt x="549" y="47"/>
                  <a:pt x="544" y="46"/>
                  <a:pt x="538" y="45"/>
                </a:cubicBezTo>
                <a:cubicBezTo>
                  <a:pt x="541" y="44"/>
                  <a:pt x="543" y="43"/>
                  <a:pt x="547" y="42"/>
                </a:cubicBezTo>
                <a:cubicBezTo>
                  <a:pt x="557" y="39"/>
                  <a:pt x="557" y="39"/>
                  <a:pt x="553" y="34"/>
                </a:cubicBezTo>
                <a:cubicBezTo>
                  <a:pt x="540" y="37"/>
                  <a:pt x="531" y="35"/>
                  <a:pt x="521" y="33"/>
                </a:cubicBezTo>
                <a:cubicBezTo>
                  <a:pt x="513" y="36"/>
                  <a:pt x="521" y="38"/>
                  <a:pt x="522" y="41"/>
                </a:cubicBezTo>
                <a:cubicBezTo>
                  <a:pt x="512" y="43"/>
                  <a:pt x="501" y="45"/>
                  <a:pt x="490" y="47"/>
                </a:cubicBezTo>
                <a:cubicBezTo>
                  <a:pt x="488" y="47"/>
                  <a:pt x="484" y="48"/>
                  <a:pt x="483" y="47"/>
                </a:cubicBezTo>
                <a:cubicBezTo>
                  <a:pt x="480" y="47"/>
                  <a:pt x="480" y="45"/>
                  <a:pt x="475" y="46"/>
                </a:cubicBezTo>
                <a:cubicBezTo>
                  <a:pt x="473" y="47"/>
                  <a:pt x="476" y="49"/>
                  <a:pt x="476" y="50"/>
                </a:cubicBezTo>
                <a:cubicBezTo>
                  <a:pt x="477" y="50"/>
                  <a:pt x="477" y="50"/>
                  <a:pt x="477" y="51"/>
                </a:cubicBezTo>
                <a:cubicBezTo>
                  <a:pt x="466" y="54"/>
                  <a:pt x="455" y="57"/>
                  <a:pt x="441" y="59"/>
                </a:cubicBezTo>
                <a:cubicBezTo>
                  <a:pt x="427" y="62"/>
                  <a:pt x="418" y="65"/>
                  <a:pt x="405" y="68"/>
                </a:cubicBezTo>
                <a:cubicBezTo>
                  <a:pt x="393" y="67"/>
                  <a:pt x="381" y="67"/>
                  <a:pt x="370" y="66"/>
                </a:cubicBezTo>
                <a:cubicBezTo>
                  <a:pt x="370" y="67"/>
                  <a:pt x="369" y="67"/>
                  <a:pt x="369" y="68"/>
                </a:cubicBezTo>
                <a:cubicBezTo>
                  <a:pt x="373" y="68"/>
                  <a:pt x="377" y="69"/>
                  <a:pt x="381" y="69"/>
                </a:cubicBezTo>
                <a:cubicBezTo>
                  <a:pt x="381" y="71"/>
                  <a:pt x="381" y="72"/>
                  <a:pt x="381" y="73"/>
                </a:cubicBezTo>
                <a:cubicBezTo>
                  <a:pt x="364" y="74"/>
                  <a:pt x="357" y="67"/>
                  <a:pt x="336" y="70"/>
                </a:cubicBezTo>
                <a:cubicBezTo>
                  <a:pt x="352" y="65"/>
                  <a:pt x="351" y="65"/>
                  <a:pt x="335" y="63"/>
                </a:cubicBezTo>
                <a:cubicBezTo>
                  <a:pt x="331" y="59"/>
                  <a:pt x="335" y="56"/>
                  <a:pt x="343" y="52"/>
                </a:cubicBezTo>
                <a:cubicBezTo>
                  <a:pt x="346" y="51"/>
                  <a:pt x="347" y="50"/>
                  <a:pt x="349" y="48"/>
                </a:cubicBezTo>
                <a:cubicBezTo>
                  <a:pt x="351" y="48"/>
                  <a:pt x="352" y="48"/>
                  <a:pt x="353" y="48"/>
                </a:cubicBezTo>
                <a:cubicBezTo>
                  <a:pt x="355" y="48"/>
                  <a:pt x="357" y="47"/>
                  <a:pt x="359" y="47"/>
                </a:cubicBezTo>
                <a:cubicBezTo>
                  <a:pt x="359" y="47"/>
                  <a:pt x="358" y="46"/>
                  <a:pt x="358" y="46"/>
                </a:cubicBezTo>
                <a:cubicBezTo>
                  <a:pt x="355" y="46"/>
                  <a:pt x="353" y="47"/>
                  <a:pt x="351" y="47"/>
                </a:cubicBezTo>
                <a:cubicBezTo>
                  <a:pt x="350" y="47"/>
                  <a:pt x="350" y="48"/>
                  <a:pt x="350" y="49"/>
                </a:cubicBezTo>
                <a:cubicBezTo>
                  <a:pt x="342" y="47"/>
                  <a:pt x="344" y="45"/>
                  <a:pt x="349" y="43"/>
                </a:cubicBezTo>
                <a:cubicBezTo>
                  <a:pt x="358" y="40"/>
                  <a:pt x="366" y="36"/>
                  <a:pt x="376" y="32"/>
                </a:cubicBezTo>
                <a:cubicBezTo>
                  <a:pt x="363" y="33"/>
                  <a:pt x="355" y="34"/>
                  <a:pt x="351" y="36"/>
                </a:cubicBezTo>
                <a:cubicBezTo>
                  <a:pt x="347" y="39"/>
                  <a:pt x="343" y="40"/>
                  <a:pt x="333" y="40"/>
                </a:cubicBezTo>
                <a:cubicBezTo>
                  <a:pt x="320" y="41"/>
                  <a:pt x="320" y="41"/>
                  <a:pt x="317" y="45"/>
                </a:cubicBezTo>
                <a:cubicBezTo>
                  <a:pt x="317" y="46"/>
                  <a:pt x="315" y="47"/>
                  <a:pt x="313" y="48"/>
                </a:cubicBezTo>
                <a:cubicBezTo>
                  <a:pt x="299" y="48"/>
                  <a:pt x="296" y="52"/>
                  <a:pt x="287" y="54"/>
                </a:cubicBezTo>
                <a:cubicBezTo>
                  <a:pt x="275" y="58"/>
                  <a:pt x="264" y="61"/>
                  <a:pt x="252" y="64"/>
                </a:cubicBezTo>
                <a:cubicBezTo>
                  <a:pt x="249" y="65"/>
                  <a:pt x="247" y="66"/>
                  <a:pt x="243" y="67"/>
                </a:cubicBezTo>
                <a:cubicBezTo>
                  <a:pt x="238" y="66"/>
                  <a:pt x="234" y="65"/>
                  <a:pt x="229" y="63"/>
                </a:cubicBezTo>
                <a:cubicBezTo>
                  <a:pt x="221" y="64"/>
                  <a:pt x="220" y="66"/>
                  <a:pt x="223" y="68"/>
                </a:cubicBezTo>
                <a:cubicBezTo>
                  <a:pt x="223" y="67"/>
                  <a:pt x="223" y="67"/>
                  <a:pt x="223" y="67"/>
                </a:cubicBezTo>
                <a:cubicBezTo>
                  <a:pt x="220" y="68"/>
                  <a:pt x="214" y="68"/>
                  <a:pt x="213" y="69"/>
                </a:cubicBezTo>
                <a:cubicBezTo>
                  <a:pt x="208" y="74"/>
                  <a:pt x="195" y="76"/>
                  <a:pt x="180" y="76"/>
                </a:cubicBezTo>
                <a:cubicBezTo>
                  <a:pt x="178" y="77"/>
                  <a:pt x="176" y="77"/>
                  <a:pt x="174" y="77"/>
                </a:cubicBezTo>
                <a:cubicBezTo>
                  <a:pt x="173" y="76"/>
                  <a:pt x="172" y="75"/>
                  <a:pt x="172" y="75"/>
                </a:cubicBezTo>
                <a:cubicBezTo>
                  <a:pt x="158" y="74"/>
                  <a:pt x="148" y="75"/>
                  <a:pt x="141" y="79"/>
                </a:cubicBezTo>
                <a:cubicBezTo>
                  <a:pt x="116" y="75"/>
                  <a:pt x="94" y="71"/>
                  <a:pt x="93" y="62"/>
                </a:cubicBezTo>
                <a:cubicBezTo>
                  <a:pt x="93" y="60"/>
                  <a:pt x="90" y="58"/>
                  <a:pt x="94" y="55"/>
                </a:cubicBezTo>
                <a:cubicBezTo>
                  <a:pt x="95" y="54"/>
                  <a:pt x="95" y="50"/>
                  <a:pt x="83" y="49"/>
                </a:cubicBezTo>
                <a:cubicBezTo>
                  <a:pt x="82" y="51"/>
                  <a:pt x="81" y="52"/>
                  <a:pt x="79" y="53"/>
                </a:cubicBezTo>
                <a:cubicBezTo>
                  <a:pt x="76" y="56"/>
                  <a:pt x="71" y="57"/>
                  <a:pt x="60" y="56"/>
                </a:cubicBezTo>
                <a:cubicBezTo>
                  <a:pt x="56" y="55"/>
                  <a:pt x="53" y="55"/>
                  <a:pt x="50" y="55"/>
                </a:cubicBezTo>
                <a:cubicBezTo>
                  <a:pt x="47" y="54"/>
                  <a:pt x="44" y="54"/>
                  <a:pt x="40" y="54"/>
                </a:cubicBezTo>
                <a:cubicBezTo>
                  <a:pt x="43" y="52"/>
                  <a:pt x="45" y="50"/>
                  <a:pt x="47" y="49"/>
                </a:cubicBezTo>
                <a:cubicBezTo>
                  <a:pt x="42" y="48"/>
                  <a:pt x="37" y="47"/>
                  <a:pt x="30" y="45"/>
                </a:cubicBezTo>
                <a:cubicBezTo>
                  <a:pt x="37" y="44"/>
                  <a:pt x="42" y="44"/>
                  <a:pt x="48" y="43"/>
                </a:cubicBezTo>
                <a:cubicBezTo>
                  <a:pt x="39" y="40"/>
                  <a:pt x="43" y="37"/>
                  <a:pt x="50" y="34"/>
                </a:cubicBezTo>
                <a:cubicBezTo>
                  <a:pt x="44" y="28"/>
                  <a:pt x="23" y="27"/>
                  <a:pt x="8" y="23"/>
                </a:cubicBezTo>
                <a:cubicBezTo>
                  <a:pt x="16" y="22"/>
                  <a:pt x="22" y="21"/>
                  <a:pt x="29" y="20"/>
                </a:cubicBezTo>
                <a:cubicBezTo>
                  <a:pt x="22" y="18"/>
                  <a:pt x="19" y="16"/>
                  <a:pt x="7" y="16"/>
                </a:cubicBezTo>
                <a:cubicBezTo>
                  <a:pt x="1" y="17"/>
                  <a:pt x="0" y="15"/>
                  <a:pt x="3" y="13"/>
                </a:cubicBezTo>
                <a:cubicBezTo>
                  <a:pt x="6" y="12"/>
                  <a:pt x="11" y="11"/>
                  <a:pt x="14" y="10"/>
                </a:cubicBezTo>
                <a:cubicBezTo>
                  <a:pt x="25" y="11"/>
                  <a:pt x="26" y="14"/>
                  <a:pt x="27" y="17"/>
                </a:cubicBezTo>
                <a:cubicBezTo>
                  <a:pt x="32" y="16"/>
                  <a:pt x="36" y="15"/>
                  <a:pt x="41" y="14"/>
                </a:cubicBezTo>
                <a:cubicBezTo>
                  <a:pt x="44" y="14"/>
                  <a:pt x="49" y="15"/>
                  <a:pt x="53" y="16"/>
                </a:cubicBezTo>
                <a:cubicBezTo>
                  <a:pt x="54" y="18"/>
                  <a:pt x="54" y="20"/>
                  <a:pt x="55" y="23"/>
                </a:cubicBezTo>
                <a:cubicBezTo>
                  <a:pt x="62" y="22"/>
                  <a:pt x="67" y="21"/>
                  <a:pt x="73" y="20"/>
                </a:cubicBezTo>
                <a:cubicBezTo>
                  <a:pt x="74" y="23"/>
                  <a:pt x="60" y="23"/>
                  <a:pt x="61" y="26"/>
                </a:cubicBezTo>
                <a:cubicBezTo>
                  <a:pt x="63" y="26"/>
                  <a:pt x="66" y="26"/>
                  <a:pt x="71" y="26"/>
                </a:cubicBezTo>
                <a:cubicBezTo>
                  <a:pt x="67" y="27"/>
                  <a:pt x="65" y="28"/>
                  <a:pt x="61" y="29"/>
                </a:cubicBezTo>
                <a:cubicBezTo>
                  <a:pt x="63" y="30"/>
                  <a:pt x="64" y="31"/>
                  <a:pt x="66" y="33"/>
                </a:cubicBezTo>
                <a:cubicBezTo>
                  <a:pt x="63" y="33"/>
                  <a:pt x="60" y="33"/>
                  <a:pt x="56" y="33"/>
                </a:cubicBezTo>
                <a:cubicBezTo>
                  <a:pt x="57" y="37"/>
                  <a:pt x="57" y="37"/>
                  <a:pt x="71" y="38"/>
                </a:cubicBezTo>
                <a:cubicBezTo>
                  <a:pt x="81" y="38"/>
                  <a:pt x="89" y="37"/>
                  <a:pt x="90" y="34"/>
                </a:cubicBezTo>
                <a:cubicBezTo>
                  <a:pt x="91" y="32"/>
                  <a:pt x="95" y="31"/>
                  <a:pt x="99" y="30"/>
                </a:cubicBezTo>
                <a:cubicBezTo>
                  <a:pt x="104" y="28"/>
                  <a:pt x="110" y="26"/>
                  <a:pt x="110" y="24"/>
                </a:cubicBezTo>
                <a:cubicBezTo>
                  <a:pt x="110" y="21"/>
                  <a:pt x="112" y="20"/>
                  <a:pt x="119" y="20"/>
                </a:cubicBezTo>
                <a:cubicBezTo>
                  <a:pt x="129" y="20"/>
                  <a:pt x="130" y="18"/>
                  <a:pt x="131" y="16"/>
                </a:cubicBezTo>
                <a:cubicBezTo>
                  <a:pt x="131" y="14"/>
                  <a:pt x="131" y="12"/>
                  <a:pt x="131" y="10"/>
                </a:cubicBezTo>
                <a:cubicBezTo>
                  <a:pt x="131" y="9"/>
                  <a:pt x="133" y="7"/>
                  <a:pt x="134" y="5"/>
                </a:cubicBezTo>
                <a:cubicBezTo>
                  <a:pt x="141" y="6"/>
                  <a:pt x="145" y="7"/>
                  <a:pt x="152" y="7"/>
                </a:cubicBezTo>
                <a:cubicBezTo>
                  <a:pt x="148" y="9"/>
                  <a:pt x="145" y="9"/>
                  <a:pt x="140" y="11"/>
                </a:cubicBezTo>
                <a:cubicBezTo>
                  <a:pt x="150" y="11"/>
                  <a:pt x="157" y="11"/>
                  <a:pt x="165" y="11"/>
                </a:cubicBezTo>
                <a:cubicBezTo>
                  <a:pt x="164" y="11"/>
                  <a:pt x="162" y="13"/>
                  <a:pt x="161" y="14"/>
                </a:cubicBezTo>
                <a:cubicBezTo>
                  <a:pt x="169" y="14"/>
                  <a:pt x="169" y="14"/>
                  <a:pt x="175" y="11"/>
                </a:cubicBezTo>
                <a:cubicBezTo>
                  <a:pt x="178" y="12"/>
                  <a:pt x="184" y="13"/>
                  <a:pt x="184" y="13"/>
                </a:cubicBezTo>
                <a:cubicBezTo>
                  <a:pt x="184" y="15"/>
                  <a:pt x="184" y="18"/>
                  <a:pt x="172" y="18"/>
                </a:cubicBezTo>
                <a:cubicBezTo>
                  <a:pt x="177" y="21"/>
                  <a:pt x="178" y="23"/>
                  <a:pt x="167" y="24"/>
                </a:cubicBezTo>
                <a:cubicBezTo>
                  <a:pt x="170" y="26"/>
                  <a:pt x="172" y="28"/>
                  <a:pt x="174" y="29"/>
                </a:cubicBezTo>
                <a:cubicBezTo>
                  <a:pt x="161" y="33"/>
                  <a:pt x="150" y="37"/>
                  <a:pt x="138" y="40"/>
                </a:cubicBezTo>
                <a:cubicBezTo>
                  <a:pt x="134" y="41"/>
                  <a:pt x="127" y="41"/>
                  <a:pt x="122" y="43"/>
                </a:cubicBezTo>
                <a:cubicBezTo>
                  <a:pt x="130" y="43"/>
                  <a:pt x="137" y="43"/>
                  <a:pt x="145" y="43"/>
                </a:cubicBezTo>
                <a:cubicBezTo>
                  <a:pt x="142" y="45"/>
                  <a:pt x="156" y="48"/>
                  <a:pt x="142" y="50"/>
                </a:cubicBezTo>
                <a:cubicBezTo>
                  <a:pt x="139" y="46"/>
                  <a:pt x="128" y="47"/>
                  <a:pt x="118" y="46"/>
                </a:cubicBezTo>
                <a:cubicBezTo>
                  <a:pt x="119" y="49"/>
                  <a:pt x="118" y="51"/>
                  <a:pt x="115" y="54"/>
                </a:cubicBezTo>
                <a:cubicBezTo>
                  <a:pt x="122" y="54"/>
                  <a:pt x="128" y="53"/>
                  <a:pt x="135" y="52"/>
                </a:cubicBezTo>
                <a:cubicBezTo>
                  <a:pt x="139" y="57"/>
                  <a:pt x="117" y="55"/>
                  <a:pt x="115" y="59"/>
                </a:cubicBezTo>
                <a:cubicBezTo>
                  <a:pt x="123" y="61"/>
                  <a:pt x="131" y="64"/>
                  <a:pt x="141" y="66"/>
                </a:cubicBezTo>
                <a:cubicBezTo>
                  <a:pt x="146" y="66"/>
                  <a:pt x="155" y="66"/>
                  <a:pt x="162" y="66"/>
                </a:cubicBezTo>
                <a:cubicBezTo>
                  <a:pt x="163" y="66"/>
                  <a:pt x="164" y="67"/>
                  <a:pt x="165" y="68"/>
                </a:cubicBezTo>
                <a:cubicBezTo>
                  <a:pt x="175" y="68"/>
                  <a:pt x="184" y="68"/>
                  <a:pt x="195" y="67"/>
                </a:cubicBezTo>
                <a:cubicBezTo>
                  <a:pt x="195" y="65"/>
                  <a:pt x="194" y="63"/>
                  <a:pt x="194" y="59"/>
                </a:cubicBezTo>
                <a:cubicBezTo>
                  <a:pt x="187" y="62"/>
                  <a:pt x="184" y="63"/>
                  <a:pt x="179" y="65"/>
                </a:cubicBezTo>
                <a:cubicBezTo>
                  <a:pt x="177" y="64"/>
                  <a:pt x="176" y="62"/>
                  <a:pt x="174" y="61"/>
                </a:cubicBezTo>
                <a:cubicBezTo>
                  <a:pt x="177" y="60"/>
                  <a:pt x="180" y="59"/>
                  <a:pt x="182" y="59"/>
                </a:cubicBezTo>
                <a:cubicBezTo>
                  <a:pt x="194" y="59"/>
                  <a:pt x="205" y="59"/>
                  <a:pt x="216" y="60"/>
                </a:cubicBezTo>
                <a:cubicBezTo>
                  <a:pt x="225" y="60"/>
                  <a:pt x="235" y="61"/>
                  <a:pt x="245" y="62"/>
                </a:cubicBezTo>
                <a:cubicBezTo>
                  <a:pt x="253" y="60"/>
                  <a:pt x="242" y="58"/>
                  <a:pt x="238" y="56"/>
                </a:cubicBezTo>
                <a:cubicBezTo>
                  <a:pt x="242" y="55"/>
                  <a:pt x="246" y="53"/>
                  <a:pt x="249" y="52"/>
                </a:cubicBezTo>
                <a:cubicBezTo>
                  <a:pt x="256" y="52"/>
                  <a:pt x="262" y="54"/>
                  <a:pt x="270" y="51"/>
                </a:cubicBezTo>
                <a:cubicBezTo>
                  <a:pt x="265" y="51"/>
                  <a:pt x="261" y="50"/>
                  <a:pt x="257" y="49"/>
                </a:cubicBezTo>
                <a:cubicBezTo>
                  <a:pt x="260" y="48"/>
                  <a:pt x="264" y="46"/>
                  <a:pt x="268" y="45"/>
                </a:cubicBezTo>
                <a:cubicBezTo>
                  <a:pt x="274" y="46"/>
                  <a:pt x="281" y="48"/>
                  <a:pt x="289" y="50"/>
                </a:cubicBezTo>
                <a:cubicBezTo>
                  <a:pt x="290" y="47"/>
                  <a:pt x="290" y="46"/>
                  <a:pt x="290" y="44"/>
                </a:cubicBezTo>
                <a:cubicBezTo>
                  <a:pt x="281" y="43"/>
                  <a:pt x="271" y="43"/>
                  <a:pt x="261" y="42"/>
                </a:cubicBezTo>
                <a:cubicBezTo>
                  <a:pt x="263" y="40"/>
                  <a:pt x="267" y="39"/>
                  <a:pt x="273" y="39"/>
                </a:cubicBezTo>
                <a:cubicBezTo>
                  <a:pt x="280" y="39"/>
                  <a:pt x="286" y="39"/>
                  <a:pt x="286" y="37"/>
                </a:cubicBezTo>
                <a:cubicBezTo>
                  <a:pt x="287" y="36"/>
                  <a:pt x="288" y="36"/>
                  <a:pt x="289" y="36"/>
                </a:cubicBezTo>
                <a:cubicBezTo>
                  <a:pt x="305" y="34"/>
                  <a:pt x="310" y="30"/>
                  <a:pt x="319" y="27"/>
                </a:cubicBezTo>
                <a:cubicBezTo>
                  <a:pt x="328" y="24"/>
                  <a:pt x="338" y="20"/>
                  <a:pt x="348" y="17"/>
                </a:cubicBezTo>
                <a:cubicBezTo>
                  <a:pt x="356" y="15"/>
                  <a:pt x="363" y="13"/>
                  <a:pt x="372" y="11"/>
                </a:cubicBezTo>
                <a:cubicBezTo>
                  <a:pt x="375" y="11"/>
                  <a:pt x="380" y="11"/>
                  <a:pt x="387" y="10"/>
                </a:cubicBezTo>
                <a:cubicBezTo>
                  <a:pt x="384" y="13"/>
                  <a:pt x="382" y="14"/>
                  <a:pt x="380" y="16"/>
                </a:cubicBezTo>
                <a:cubicBezTo>
                  <a:pt x="383" y="16"/>
                  <a:pt x="386" y="17"/>
                  <a:pt x="390" y="18"/>
                </a:cubicBezTo>
                <a:cubicBezTo>
                  <a:pt x="386" y="19"/>
                  <a:pt x="382" y="21"/>
                  <a:pt x="378" y="22"/>
                </a:cubicBezTo>
                <a:cubicBezTo>
                  <a:pt x="394" y="22"/>
                  <a:pt x="407" y="22"/>
                  <a:pt x="418" y="22"/>
                </a:cubicBezTo>
                <a:cubicBezTo>
                  <a:pt x="433" y="27"/>
                  <a:pt x="419" y="30"/>
                  <a:pt x="413" y="34"/>
                </a:cubicBezTo>
                <a:cubicBezTo>
                  <a:pt x="418" y="36"/>
                  <a:pt x="424" y="37"/>
                  <a:pt x="415" y="40"/>
                </a:cubicBezTo>
                <a:cubicBezTo>
                  <a:pt x="412" y="41"/>
                  <a:pt x="412" y="42"/>
                  <a:pt x="410" y="44"/>
                </a:cubicBezTo>
                <a:cubicBezTo>
                  <a:pt x="407" y="44"/>
                  <a:pt x="403" y="45"/>
                  <a:pt x="396" y="46"/>
                </a:cubicBezTo>
                <a:cubicBezTo>
                  <a:pt x="407" y="46"/>
                  <a:pt x="415" y="47"/>
                  <a:pt x="422" y="47"/>
                </a:cubicBezTo>
                <a:cubicBezTo>
                  <a:pt x="427" y="46"/>
                  <a:pt x="431" y="44"/>
                  <a:pt x="436" y="42"/>
                </a:cubicBezTo>
                <a:cubicBezTo>
                  <a:pt x="442" y="45"/>
                  <a:pt x="428" y="51"/>
                  <a:pt x="452" y="51"/>
                </a:cubicBezTo>
                <a:cubicBezTo>
                  <a:pt x="447" y="48"/>
                  <a:pt x="452" y="44"/>
                  <a:pt x="442" y="41"/>
                </a:cubicBezTo>
                <a:cubicBezTo>
                  <a:pt x="452" y="39"/>
                  <a:pt x="465" y="38"/>
                  <a:pt x="463" y="33"/>
                </a:cubicBezTo>
                <a:cubicBezTo>
                  <a:pt x="477" y="32"/>
                  <a:pt x="490" y="32"/>
                  <a:pt x="504" y="31"/>
                </a:cubicBezTo>
                <a:cubicBezTo>
                  <a:pt x="504" y="31"/>
                  <a:pt x="504" y="30"/>
                  <a:pt x="504" y="30"/>
                </a:cubicBezTo>
                <a:cubicBezTo>
                  <a:pt x="502" y="30"/>
                  <a:pt x="500" y="30"/>
                  <a:pt x="498" y="29"/>
                </a:cubicBezTo>
                <a:cubicBezTo>
                  <a:pt x="496" y="29"/>
                  <a:pt x="494" y="28"/>
                  <a:pt x="492" y="27"/>
                </a:cubicBezTo>
                <a:cubicBezTo>
                  <a:pt x="495" y="27"/>
                  <a:pt x="498" y="26"/>
                  <a:pt x="500" y="26"/>
                </a:cubicBezTo>
                <a:cubicBezTo>
                  <a:pt x="515" y="26"/>
                  <a:pt x="525" y="25"/>
                  <a:pt x="532" y="21"/>
                </a:cubicBezTo>
                <a:cubicBezTo>
                  <a:pt x="535" y="19"/>
                  <a:pt x="546" y="18"/>
                  <a:pt x="553" y="16"/>
                </a:cubicBezTo>
                <a:cubicBezTo>
                  <a:pt x="559" y="18"/>
                  <a:pt x="564" y="19"/>
                  <a:pt x="570" y="20"/>
                </a:cubicBezTo>
                <a:cubicBezTo>
                  <a:pt x="566" y="21"/>
                  <a:pt x="562" y="22"/>
                  <a:pt x="559" y="23"/>
                </a:cubicBezTo>
                <a:cubicBezTo>
                  <a:pt x="559" y="23"/>
                  <a:pt x="559" y="24"/>
                  <a:pt x="560" y="24"/>
                </a:cubicBezTo>
                <a:cubicBezTo>
                  <a:pt x="563" y="24"/>
                  <a:pt x="566" y="24"/>
                  <a:pt x="570" y="24"/>
                </a:cubicBezTo>
                <a:cubicBezTo>
                  <a:pt x="576" y="23"/>
                  <a:pt x="582" y="22"/>
                  <a:pt x="588" y="22"/>
                </a:cubicBezTo>
                <a:cubicBezTo>
                  <a:pt x="593" y="22"/>
                  <a:pt x="600" y="23"/>
                  <a:pt x="602" y="24"/>
                </a:cubicBezTo>
                <a:cubicBezTo>
                  <a:pt x="606" y="26"/>
                  <a:pt x="601" y="27"/>
                  <a:pt x="595" y="28"/>
                </a:cubicBezTo>
                <a:cubicBezTo>
                  <a:pt x="593" y="28"/>
                  <a:pt x="591" y="29"/>
                  <a:pt x="587" y="31"/>
                </a:cubicBezTo>
                <a:cubicBezTo>
                  <a:pt x="596" y="31"/>
                  <a:pt x="602" y="31"/>
                  <a:pt x="612" y="31"/>
                </a:cubicBezTo>
                <a:cubicBezTo>
                  <a:pt x="607" y="32"/>
                  <a:pt x="604" y="33"/>
                  <a:pt x="601" y="34"/>
                </a:cubicBezTo>
                <a:cubicBezTo>
                  <a:pt x="595" y="35"/>
                  <a:pt x="588" y="36"/>
                  <a:pt x="597" y="39"/>
                </a:cubicBezTo>
                <a:cubicBezTo>
                  <a:pt x="600" y="40"/>
                  <a:pt x="599" y="42"/>
                  <a:pt x="596" y="42"/>
                </a:cubicBezTo>
                <a:cubicBezTo>
                  <a:pt x="591" y="44"/>
                  <a:pt x="586" y="46"/>
                  <a:pt x="583" y="49"/>
                </a:cubicBezTo>
                <a:cubicBezTo>
                  <a:pt x="580" y="50"/>
                  <a:pt x="579" y="51"/>
                  <a:pt x="580" y="53"/>
                </a:cubicBezTo>
                <a:cubicBezTo>
                  <a:pt x="581" y="55"/>
                  <a:pt x="578" y="57"/>
                  <a:pt x="573" y="58"/>
                </a:cubicBezTo>
                <a:cubicBezTo>
                  <a:pt x="565" y="60"/>
                  <a:pt x="555" y="62"/>
                  <a:pt x="546" y="64"/>
                </a:cubicBezTo>
                <a:cubicBezTo>
                  <a:pt x="538" y="66"/>
                  <a:pt x="538" y="66"/>
                  <a:pt x="542" y="69"/>
                </a:cubicBezTo>
                <a:cubicBezTo>
                  <a:pt x="552" y="68"/>
                  <a:pt x="561" y="68"/>
                  <a:pt x="573" y="67"/>
                </a:cubicBezTo>
                <a:cubicBezTo>
                  <a:pt x="580" y="66"/>
                  <a:pt x="590" y="65"/>
                  <a:pt x="601" y="63"/>
                </a:cubicBezTo>
                <a:cubicBezTo>
                  <a:pt x="608" y="59"/>
                  <a:pt x="608" y="59"/>
                  <a:pt x="624" y="61"/>
                </a:cubicBezTo>
                <a:cubicBezTo>
                  <a:pt x="627" y="56"/>
                  <a:pt x="641" y="58"/>
                  <a:pt x="650" y="58"/>
                </a:cubicBezTo>
                <a:cubicBezTo>
                  <a:pt x="656" y="57"/>
                  <a:pt x="662" y="58"/>
                  <a:pt x="669" y="57"/>
                </a:cubicBezTo>
                <a:cubicBezTo>
                  <a:pt x="664" y="56"/>
                  <a:pt x="659" y="54"/>
                  <a:pt x="655" y="53"/>
                </a:cubicBezTo>
                <a:cubicBezTo>
                  <a:pt x="659" y="52"/>
                  <a:pt x="666" y="52"/>
                  <a:pt x="672" y="51"/>
                </a:cubicBezTo>
                <a:cubicBezTo>
                  <a:pt x="677" y="49"/>
                  <a:pt x="668" y="46"/>
                  <a:pt x="682" y="45"/>
                </a:cubicBezTo>
                <a:cubicBezTo>
                  <a:pt x="682" y="46"/>
                  <a:pt x="682" y="48"/>
                  <a:pt x="681" y="49"/>
                </a:cubicBezTo>
                <a:cubicBezTo>
                  <a:pt x="692" y="52"/>
                  <a:pt x="705" y="51"/>
                  <a:pt x="717" y="50"/>
                </a:cubicBezTo>
                <a:cubicBezTo>
                  <a:pt x="717" y="46"/>
                  <a:pt x="704" y="48"/>
                  <a:pt x="698" y="46"/>
                </a:cubicBezTo>
                <a:cubicBezTo>
                  <a:pt x="700" y="45"/>
                  <a:pt x="703" y="44"/>
                  <a:pt x="707" y="43"/>
                </a:cubicBezTo>
                <a:cubicBezTo>
                  <a:pt x="706" y="42"/>
                  <a:pt x="704" y="42"/>
                  <a:pt x="702" y="41"/>
                </a:cubicBezTo>
                <a:cubicBezTo>
                  <a:pt x="703" y="40"/>
                  <a:pt x="704" y="40"/>
                  <a:pt x="705" y="40"/>
                </a:cubicBezTo>
                <a:cubicBezTo>
                  <a:pt x="712" y="39"/>
                  <a:pt x="717" y="39"/>
                  <a:pt x="717" y="42"/>
                </a:cubicBezTo>
                <a:cubicBezTo>
                  <a:pt x="717" y="42"/>
                  <a:pt x="718" y="43"/>
                  <a:pt x="718" y="43"/>
                </a:cubicBezTo>
                <a:cubicBezTo>
                  <a:pt x="739" y="43"/>
                  <a:pt x="727" y="38"/>
                  <a:pt x="736" y="36"/>
                </a:cubicBezTo>
                <a:cubicBezTo>
                  <a:pt x="738" y="37"/>
                  <a:pt x="741" y="38"/>
                  <a:pt x="744" y="40"/>
                </a:cubicBezTo>
                <a:cubicBezTo>
                  <a:pt x="748" y="38"/>
                  <a:pt x="754" y="36"/>
                  <a:pt x="755" y="34"/>
                </a:cubicBezTo>
                <a:cubicBezTo>
                  <a:pt x="756" y="32"/>
                  <a:pt x="759" y="30"/>
                  <a:pt x="765" y="29"/>
                </a:cubicBezTo>
                <a:cubicBezTo>
                  <a:pt x="775" y="27"/>
                  <a:pt x="785" y="26"/>
                  <a:pt x="795" y="24"/>
                </a:cubicBezTo>
                <a:cubicBezTo>
                  <a:pt x="795" y="24"/>
                  <a:pt x="796" y="24"/>
                  <a:pt x="796" y="24"/>
                </a:cubicBezTo>
                <a:cubicBezTo>
                  <a:pt x="819" y="24"/>
                  <a:pt x="832" y="29"/>
                  <a:pt x="846" y="32"/>
                </a:cubicBezTo>
                <a:cubicBezTo>
                  <a:pt x="857" y="36"/>
                  <a:pt x="857" y="39"/>
                  <a:pt x="845" y="43"/>
                </a:cubicBezTo>
                <a:cubicBezTo>
                  <a:pt x="848" y="43"/>
                  <a:pt x="850" y="44"/>
                  <a:pt x="853" y="45"/>
                </a:cubicBezTo>
                <a:cubicBezTo>
                  <a:pt x="846" y="48"/>
                  <a:pt x="841" y="50"/>
                  <a:pt x="833" y="53"/>
                </a:cubicBezTo>
                <a:cubicBezTo>
                  <a:pt x="843" y="54"/>
                  <a:pt x="851" y="55"/>
                  <a:pt x="861" y="56"/>
                </a:cubicBezTo>
                <a:cubicBezTo>
                  <a:pt x="862" y="54"/>
                  <a:pt x="863" y="52"/>
                  <a:pt x="865" y="50"/>
                </a:cubicBezTo>
                <a:cubicBezTo>
                  <a:pt x="871" y="50"/>
                  <a:pt x="878" y="49"/>
                  <a:pt x="886" y="48"/>
                </a:cubicBezTo>
                <a:cubicBezTo>
                  <a:pt x="887" y="44"/>
                  <a:pt x="893" y="42"/>
                  <a:pt x="906" y="40"/>
                </a:cubicBezTo>
                <a:cubicBezTo>
                  <a:pt x="914" y="39"/>
                  <a:pt x="922" y="36"/>
                  <a:pt x="930" y="34"/>
                </a:cubicBezTo>
                <a:cubicBezTo>
                  <a:pt x="930" y="34"/>
                  <a:pt x="931" y="34"/>
                  <a:pt x="931" y="34"/>
                </a:cubicBezTo>
                <a:cubicBezTo>
                  <a:pt x="947" y="37"/>
                  <a:pt x="950" y="29"/>
                  <a:pt x="963" y="30"/>
                </a:cubicBezTo>
                <a:cubicBezTo>
                  <a:pt x="963" y="30"/>
                  <a:pt x="966" y="28"/>
                  <a:pt x="968" y="27"/>
                </a:cubicBezTo>
                <a:cubicBezTo>
                  <a:pt x="970" y="26"/>
                  <a:pt x="979" y="25"/>
                  <a:pt x="979" y="26"/>
                </a:cubicBezTo>
                <a:cubicBezTo>
                  <a:pt x="979" y="30"/>
                  <a:pt x="990" y="29"/>
                  <a:pt x="1000" y="29"/>
                </a:cubicBezTo>
                <a:cubicBezTo>
                  <a:pt x="998" y="31"/>
                  <a:pt x="996" y="32"/>
                  <a:pt x="994" y="34"/>
                </a:cubicBezTo>
                <a:cubicBezTo>
                  <a:pt x="1000" y="34"/>
                  <a:pt x="1004" y="35"/>
                  <a:pt x="1009" y="35"/>
                </a:cubicBezTo>
                <a:cubicBezTo>
                  <a:pt x="1009" y="37"/>
                  <a:pt x="1010" y="39"/>
                  <a:pt x="1010" y="42"/>
                </a:cubicBezTo>
                <a:cubicBezTo>
                  <a:pt x="1004" y="43"/>
                  <a:pt x="998" y="44"/>
                  <a:pt x="991" y="45"/>
                </a:cubicBezTo>
                <a:cubicBezTo>
                  <a:pt x="993" y="46"/>
                  <a:pt x="995" y="47"/>
                  <a:pt x="998" y="48"/>
                </a:cubicBezTo>
                <a:cubicBezTo>
                  <a:pt x="991" y="51"/>
                  <a:pt x="983" y="55"/>
                  <a:pt x="976" y="58"/>
                </a:cubicBezTo>
                <a:cubicBezTo>
                  <a:pt x="974" y="59"/>
                  <a:pt x="972" y="60"/>
                  <a:pt x="971" y="62"/>
                </a:cubicBezTo>
                <a:cubicBezTo>
                  <a:pt x="970" y="62"/>
                  <a:pt x="971" y="63"/>
                  <a:pt x="970" y="64"/>
                </a:cubicBezTo>
                <a:cubicBezTo>
                  <a:pt x="968" y="69"/>
                  <a:pt x="960" y="71"/>
                  <a:pt x="939" y="70"/>
                </a:cubicBezTo>
                <a:cubicBezTo>
                  <a:pt x="943" y="72"/>
                  <a:pt x="945" y="73"/>
                  <a:pt x="947" y="73"/>
                </a:cubicBezTo>
                <a:cubicBezTo>
                  <a:pt x="961" y="74"/>
                  <a:pt x="972" y="72"/>
                  <a:pt x="979" y="68"/>
                </a:cubicBezTo>
                <a:cubicBezTo>
                  <a:pt x="982" y="66"/>
                  <a:pt x="988" y="64"/>
                  <a:pt x="994" y="62"/>
                </a:cubicBezTo>
                <a:cubicBezTo>
                  <a:pt x="1005" y="60"/>
                  <a:pt x="1014" y="57"/>
                  <a:pt x="1029" y="57"/>
                </a:cubicBezTo>
                <a:cubicBezTo>
                  <a:pt x="1031" y="57"/>
                  <a:pt x="1034" y="56"/>
                  <a:pt x="1036" y="55"/>
                </a:cubicBezTo>
                <a:cubicBezTo>
                  <a:pt x="1036" y="56"/>
                  <a:pt x="1036" y="57"/>
                  <a:pt x="1036" y="57"/>
                </a:cubicBezTo>
                <a:cubicBezTo>
                  <a:pt x="1031" y="58"/>
                  <a:pt x="1026" y="59"/>
                  <a:pt x="1020" y="60"/>
                </a:cubicBezTo>
                <a:cubicBezTo>
                  <a:pt x="1027" y="61"/>
                  <a:pt x="1033" y="61"/>
                  <a:pt x="1038" y="60"/>
                </a:cubicBezTo>
                <a:cubicBezTo>
                  <a:pt x="1041" y="60"/>
                  <a:pt x="1043" y="58"/>
                  <a:pt x="1045" y="57"/>
                </a:cubicBezTo>
                <a:cubicBezTo>
                  <a:pt x="1042" y="57"/>
                  <a:pt x="1039" y="56"/>
                  <a:pt x="1036" y="56"/>
                </a:cubicBezTo>
                <a:cubicBezTo>
                  <a:pt x="1044" y="52"/>
                  <a:pt x="1046" y="51"/>
                  <a:pt x="1054" y="51"/>
                </a:cubicBezTo>
                <a:cubicBezTo>
                  <a:pt x="1059" y="50"/>
                  <a:pt x="1065" y="51"/>
                  <a:pt x="1072" y="51"/>
                </a:cubicBezTo>
                <a:cubicBezTo>
                  <a:pt x="1072" y="49"/>
                  <a:pt x="1072" y="48"/>
                  <a:pt x="1072" y="46"/>
                </a:cubicBezTo>
                <a:cubicBezTo>
                  <a:pt x="1082" y="45"/>
                  <a:pt x="1092" y="44"/>
                  <a:pt x="1103" y="44"/>
                </a:cubicBezTo>
                <a:cubicBezTo>
                  <a:pt x="1104" y="42"/>
                  <a:pt x="1100" y="39"/>
                  <a:pt x="1115" y="38"/>
                </a:cubicBezTo>
                <a:cubicBezTo>
                  <a:pt x="1119" y="38"/>
                  <a:pt x="1123" y="36"/>
                  <a:pt x="1126" y="35"/>
                </a:cubicBezTo>
                <a:cubicBezTo>
                  <a:pt x="1136" y="31"/>
                  <a:pt x="1149" y="29"/>
                  <a:pt x="1167" y="28"/>
                </a:cubicBezTo>
                <a:cubicBezTo>
                  <a:pt x="1165" y="27"/>
                  <a:pt x="1164" y="26"/>
                  <a:pt x="1163" y="25"/>
                </a:cubicBezTo>
                <a:cubicBezTo>
                  <a:pt x="1165" y="25"/>
                  <a:pt x="1167" y="25"/>
                  <a:pt x="1169" y="25"/>
                </a:cubicBezTo>
                <a:cubicBezTo>
                  <a:pt x="1171" y="25"/>
                  <a:pt x="1175" y="26"/>
                  <a:pt x="1176" y="26"/>
                </a:cubicBezTo>
                <a:cubicBezTo>
                  <a:pt x="1184" y="25"/>
                  <a:pt x="1189" y="27"/>
                  <a:pt x="1190" y="28"/>
                </a:cubicBezTo>
                <a:cubicBezTo>
                  <a:pt x="1193" y="31"/>
                  <a:pt x="1201" y="30"/>
                  <a:pt x="1206" y="30"/>
                </a:cubicBezTo>
                <a:cubicBezTo>
                  <a:pt x="1209" y="32"/>
                  <a:pt x="1211" y="33"/>
                  <a:pt x="1214" y="35"/>
                </a:cubicBezTo>
                <a:cubicBezTo>
                  <a:pt x="1218" y="36"/>
                  <a:pt x="1223" y="37"/>
                  <a:pt x="1228" y="38"/>
                </a:cubicBezTo>
                <a:cubicBezTo>
                  <a:pt x="1225" y="39"/>
                  <a:pt x="1221" y="41"/>
                  <a:pt x="1219" y="42"/>
                </a:cubicBezTo>
                <a:cubicBezTo>
                  <a:pt x="1217" y="43"/>
                  <a:pt x="1214" y="44"/>
                  <a:pt x="1215" y="45"/>
                </a:cubicBezTo>
                <a:cubicBezTo>
                  <a:pt x="1219" y="47"/>
                  <a:pt x="1212" y="47"/>
                  <a:pt x="1211" y="48"/>
                </a:cubicBezTo>
                <a:cubicBezTo>
                  <a:pt x="1215" y="50"/>
                  <a:pt x="1219" y="50"/>
                  <a:pt x="1222" y="48"/>
                </a:cubicBezTo>
                <a:cubicBezTo>
                  <a:pt x="1226" y="46"/>
                  <a:pt x="1231" y="45"/>
                  <a:pt x="1233" y="43"/>
                </a:cubicBezTo>
                <a:cubicBezTo>
                  <a:pt x="1238" y="38"/>
                  <a:pt x="1251" y="37"/>
                  <a:pt x="1264" y="36"/>
                </a:cubicBezTo>
                <a:cubicBezTo>
                  <a:pt x="1266" y="29"/>
                  <a:pt x="1284" y="26"/>
                  <a:pt x="1305" y="29"/>
                </a:cubicBezTo>
                <a:cubicBezTo>
                  <a:pt x="1311" y="30"/>
                  <a:pt x="1321" y="29"/>
                  <a:pt x="1323" y="32"/>
                </a:cubicBezTo>
                <a:cubicBezTo>
                  <a:pt x="1323" y="32"/>
                  <a:pt x="1327" y="32"/>
                  <a:pt x="1329" y="32"/>
                </a:cubicBezTo>
                <a:cubicBezTo>
                  <a:pt x="1341" y="33"/>
                  <a:pt x="1348" y="35"/>
                  <a:pt x="1349" y="38"/>
                </a:cubicBezTo>
                <a:cubicBezTo>
                  <a:pt x="1349" y="39"/>
                  <a:pt x="1348" y="40"/>
                  <a:pt x="1346" y="40"/>
                </a:cubicBezTo>
                <a:cubicBezTo>
                  <a:pt x="1340" y="41"/>
                  <a:pt x="1338" y="42"/>
                  <a:pt x="1341" y="43"/>
                </a:cubicBezTo>
                <a:cubicBezTo>
                  <a:pt x="1342" y="44"/>
                  <a:pt x="1340" y="45"/>
                  <a:pt x="1338" y="46"/>
                </a:cubicBezTo>
                <a:cubicBezTo>
                  <a:pt x="1334" y="47"/>
                  <a:pt x="1329" y="48"/>
                  <a:pt x="1324" y="50"/>
                </a:cubicBezTo>
                <a:cubicBezTo>
                  <a:pt x="1331" y="54"/>
                  <a:pt x="1325" y="57"/>
                  <a:pt x="1316" y="60"/>
                </a:cubicBezTo>
                <a:cubicBezTo>
                  <a:pt x="1311" y="62"/>
                  <a:pt x="1306" y="62"/>
                  <a:pt x="1309" y="65"/>
                </a:cubicBezTo>
                <a:cubicBezTo>
                  <a:pt x="1309" y="65"/>
                  <a:pt x="1305" y="66"/>
                  <a:pt x="1303" y="67"/>
                </a:cubicBezTo>
                <a:cubicBezTo>
                  <a:pt x="1306" y="68"/>
                  <a:pt x="1310" y="69"/>
                  <a:pt x="1313" y="70"/>
                </a:cubicBezTo>
                <a:cubicBezTo>
                  <a:pt x="1306" y="70"/>
                  <a:pt x="1301" y="71"/>
                  <a:pt x="1297" y="73"/>
                </a:cubicBezTo>
                <a:cubicBezTo>
                  <a:pt x="1309" y="73"/>
                  <a:pt x="1309" y="73"/>
                  <a:pt x="1313" y="70"/>
                </a:cubicBezTo>
                <a:close/>
                <a:moveTo>
                  <a:pt x="1160" y="40"/>
                </a:moveTo>
                <a:cubicBezTo>
                  <a:pt x="1164" y="40"/>
                  <a:pt x="1171" y="39"/>
                  <a:pt x="1172" y="36"/>
                </a:cubicBezTo>
                <a:cubicBezTo>
                  <a:pt x="1162" y="35"/>
                  <a:pt x="1153" y="34"/>
                  <a:pt x="1143" y="33"/>
                </a:cubicBezTo>
                <a:cubicBezTo>
                  <a:pt x="1141" y="35"/>
                  <a:pt x="1140" y="37"/>
                  <a:pt x="1139" y="38"/>
                </a:cubicBezTo>
                <a:cubicBezTo>
                  <a:pt x="1146" y="39"/>
                  <a:pt x="1152" y="39"/>
                  <a:pt x="1160" y="40"/>
                </a:cubicBezTo>
                <a:close/>
                <a:moveTo>
                  <a:pt x="1004" y="71"/>
                </a:moveTo>
                <a:cubicBezTo>
                  <a:pt x="1010" y="70"/>
                  <a:pt x="1017" y="68"/>
                  <a:pt x="1026" y="65"/>
                </a:cubicBezTo>
                <a:cubicBezTo>
                  <a:pt x="1010" y="66"/>
                  <a:pt x="996" y="64"/>
                  <a:pt x="986" y="68"/>
                </a:cubicBezTo>
                <a:cubicBezTo>
                  <a:pt x="992" y="69"/>
                  <a:pt x="997" y="70"/>
                  <a:pt x="1004" y="71"/>
                </a:cubicBezTo>
                <a:close/>
                <a:moveTo>
                  <a:pt x="1106" y="49"/>
                </a:moveTo>
                <a:cubicBezTo>
                  <a:pt x="1107" y="50"/>
                  <a:pt x="1108" y="50"/>
                  <a:pt x="1110" y="51"/>
                </a:cubicBezTo>
                <a:cubicBezTo>
                  <a:pt x="1118" y="49"/>
                  <a:pt x="1126" y="46"/>
                  <a:pt x="1135" y="44"/>
                </a:cubicBezTo>
                <a:cubicBezTo>
                  <a:pt x="1129" y="44"/>
                  <a:pt x="1123" y="43"/>
                  <a:pt x="1117" y="43"/>
                </a:cubicBezTo>
                <a:cubicBezTo>
                  <a:pt x="1113" y="45"/>
                  <a:pt x="1109" y="47"/>
                  <a:pt x="1106" y="49"/>
                </a:cubicBezTo>
                <a:close/>
                <a:moveTo>
                  <a:pt x="1962" y="47"/>
                </a:moveTo>
                <a:cubicBezTo>
                  <a:pt x="1985" y="48"/>
                  <a:pt x="1987" y="48"/>
                  <a:pt x="1995" y="44"/>
                </a:cubicBezTo>
                <a:cubicBezTo>
                  <a:pt x="1989" y="44"/>
                  <a:pt x="1983" y="45"/>
                  <a:pt x="1978" y="45"/>
                </a:cubicBezTo>
                <a:cubicBezTo>
                  <a:pt x="1972" y="45"/>
                  <a:pt x="1965" y="44"/>
                  <a:pt x="1962" y="47"/>
                </a:cubicBezTo>
                <a:close/>
                <a:moveTo>
                  <a:pt x="550" y="33"/>
                </a:moveTo>
                <a:cubicBezTo>
                  <a:pt x="551" y="33"/>
                  <a:pt x="551" y="32"/>
                  <a:pt x="552" y="32"/>
                </a:cubicBezTo>
                <a:cubicBezTo>
                  <a:pt x="550" y="31"/>
                  <a:pt x="547" y="31"/>
                  <a:pt x="546" y="30"/>
                </a:cubicBezTo>
                <a:cubicBezTo>
                  <a:pt x="544" y="29"/>
                  <a:pt x="546" y="28"/>
                  <a:pt x="544" y="27"/>
                </a:cubicBezTo>
                <a:cubicBezTo>
                  <a:pt x="543" y="26"/>
                  <a:pt x="539" y="26"/>
                  <a:pt x="536" y="26"/>
                </a:cubicBezTo>
                <a:cubicBezTo>
                  <a:pt x="534" y="26"/>
                  <a:pt x="531" y="27"/>
                  <a:pt x="531" y="27"/>
                </a:cubicBezTo>
                <a:cubicBezTo>
                  <a:pt x="533" y="29"/>
                  <a:pt x="535" y="31"/>
                  <a:pt x="539" y="32"/>
                </a:cubicBezTo>
                <a:cubicBezTo>
                  <a:pt x="541" y="33"/>
                  <a:pt x="546" y="33"/>
                  <a:pt x="550" y="33"/>
                </a:cubicBezTo>
                <a:close/>
                <a:moveTo>
                  <a:pt x="340" y="22"/>
                </a:moveTo>
                <a:cubicBezTo>
                  <a:pt x="341" y="22"/>
                  <a:pt x="341" y="23"/>
                  <a:pt x="341" y="23"/>
                </a:cubicBezTo>
                <a:cubicBezTo>
                  <a:pt x="354" y="25"/>
                  <a:pt x="361" y="25"/>
                  <a:pt x="370" y="20"/>
                </a:cubicBezTo>
                <a:cubicBezTo>
                  <a:pt x="359" y="21"/>
                  <a:pt x="350" y="21"/>
                  <a:pt x="340" y="22"/>
                </a:cubicBezTo>
                <a:close/>
                <a:moveTo>
                  <a:pt x="1390" y="50"/>
                </a:moveTo>
                <a:cubicBezTo>
                  <a:pt x="1391" y="53"/>
                  <a:pt x="1396" y="53"/>
                  <a:pt x="1403" y="53"/>
                </a:cubicBezTo>
                <a:cubicBezTo>
                  <a:pt x="1409" y="53"/>
                  <a:pt x="1411" y="49"/>
                  <a:pt x="1409" y="47"/>
                </a:cubicBezTo>
                <a:cubicBezTo>
                  <a:pt x="1403" y="48"/>
                  <a:pt x="1397" y="49"/>
                  <a:pt x="1390" y="50"/>
                </a:cubicBezTo>
                <a:close/>
                <a:moveTo>
                  <a:pt x="136" y="68"/>
                </a:moveTo>
                <a:cubicBezTo>
                  <a:pt x="130" y="68"/>
                  <a:pt x="126" y="68"/>
                  <a:pt x="118" y="69"/>
                </a:cubicBezTo>
                <a:cubicBezTo>
                  <a:pt x="122" y="71"/>
                  <a:pt x="126" y="73"/>
                  <a:pt x="129" y="75"/>
                </a:cubicBezTo>
                <a:cubicBezTo>
                  <a:pt x="130" y="75"/>
                  <a:pt x="132" y="75"/>
                  <a:pt x="133" y="75"/>
                </a:cubicBezTo>
                <a:cubicBezTo>
                  <a:pt x="134" y="73"/>
                  <a:pt x="135" y="71"/>
                  <a:pt x="136" y="68"/>
                </a:cubicBezTo>
                <a:close/>
                <a:moveTo>
                  <a:pt x="372" y="52"/>
                </a:moveTo>
                <a:cubicBezTo>
                  <a:pt x="385" y="51"/>
                  <a:pt x="378" y="48"/>
                  <a:pt x="378" y="46"/>
                </a:cubicBezTo>
                <a:cubicBezTo>
                  <a:pt x="377" y="44"/>
                  <a:pt x="376" y="43"/>
                  <a:pt x="367" y="44"/>
                </a:cubicBezTo>
                <a:cubicBezTo>
                  <a:pt x="369" y="47"/>
                  <a:pt x="370" y="49"/>
                  <a:pt x="372" y="52"/>
                </a:cubicBezTo>
                <a:close/>
                <a:moveTo>
                  <a:pt x="2060" y="27"/>
                </a:moveTo>
                <a:cubicBezTo>
                  <a:pt x="2059" y="28"/>
                  <a:pt x="2057" y="30"/>
                  <a:pt x="2059" y="30"/>
                </a:cubicBezTo>
                <a:cubicBezTo>
                  <a:pt x="2061" y="31"/>
                  <a:pt x="2067" y="31"/>
                  <a:pt x="2071" y="31"/>
                </a:cubicBezTo>
                <a:cubicBezTo>
                  <a:pt x="2075" y="31"/>
                  <a:pt x="2080" y="30"/>
                  <a:pt x="2077" y="28"/>
                </a:cubicBezTo>
                <a:cubicBezTo>
                  <a:pt x="2072" y="28"/>
                  <a:pt x="2067" y="27"/>
                  <a:pt x="2060" y="27"/>
                </a:cubicBezTo>
                <a:close/>
                <a:moveTo>
                  <a:pt x="1219" y="52"/>
                </a:moveTo>
                <a:cubicBezTo>
                  <a:pt x="1199" y="53"/>
                  <a:pt x="1193" y="55"/>
                  <a:pt x="1191" y="59"/>
                </a:cubicBezTo>
                <a:cubicBezTo>
                  <a:pt x="1196" y="58"/>
                  <a:pt x="1200" y="56"/>
                  <a:pt x="1204" y="55"/>
                </a:cubicBezTo>
                <a:cubicBezTo>
                  <a:pt x="1209" y="54"/>
                  <a:pt x="1214" y="53"/>
                  <a:pt x="1219" y="52"/>
                </a:cubicBezTo>
                <a:close/>
                <a:moveTo>
                  <a:pt x="760" y="35"/>
                </a:moveTo>
                <a:cubicBezTo>
                  <a:pt x="769" y="35"/>
                  <a:pt x="775" y="35"/>
                  <a:pt x="782" y="35"/>
                </a:cubicBezTo>
                <a:cubicBezTo>
                  <a:pt x="782" y="35"/>
                  <a:pt x="782" y="34"/>
                  <a:pt x="783" y="34"/>
                </a:cubicBezTo>
                <a:cubicBezTo>
                  <a:pt x="776" y="33"/>
                  <a:pt x="771" y="32"/>
                  <a:pt x="763" y="31"/>
                </a:cubicBezTo>
                <a:cubicBezTo>
                  <a:pt x="762" y="33"/>
                  <a:pt x="761" y="34"/>
                  <a:pt x="760" y="35"/>
                </a:cubicBezTo>
                <a:close/>
                <a:moveTo>
                  <a:pt x="137" y="30"/>
                </a:moveTo>
                <a:cubicBezTo>
                  <a:pt x="132" y="30"/>
                  <a:pt x="128" y="30"/>
                  <a:pt x="123" y="29"/>
                </a:cubicBezTo>
                <a:cubicBezTo>
                  <a:pt x="121" y="31"/>
                  <a:pt x="119" y="33"/>
                  <a:pt x="126" y="36"/>
                </a:cubicBezTo>
                <a:cubicBezTo>
                  <a:pt x="130" y="34"/>
                  <a:pt x="133" y="32"/>
                  <a:pt x="137" y="30"/>
                </a:cubicBezTo>
                <a:close/>
                <a:moveTo>
                  <a:pt x="1148" y="61"/>
                </a:moveTo>
                <a:cubicBezTo>
                  <a:pt x="1154" y="62"/>
                  <a:pt x="1160" y="63"/>
                  <a:pt x="1166" y="62"/>
                </a:cubicBezTo>
                <a:cubicBezTo>
                  <a:pt x="1167" y="61"/>
                  <a:pt x="1167" y="59"/>
                  <a:pt x="1166" y="59"/>
                </a:cubicBezTo>
                <a:cubicBezTo>
                  <a:pt x="1160" y="58"/>
                  <a:pt x="1153" y="58"/>
                  <a:pt x="1148" y="61"/>
                </a:cubicBezTo>
                <a:close/>
                <a:moveTo>
                  <a:pt x="402" y="54"/>
                </a:moveTo>
                <a:cubicBezTo>
                  <a:pt x="410" y="52"/>
                  <a:pt x="409" y="51"/>
                  <a:pt x="406" y="49"/>
                </a:cubicBezTo>
                <a:cubicBezTo>
                  <a:pt x="399" y="49"/>
                  <a:pt x="394" y="50"/>
                  <a:pt x="386" y="51"/>
                </a:cubicBezTo>
                <a:cubicBezTo>
                  <a:pt x="393" y="52"/>
                  <a:pt x="397" y="53"/>
                  <a:pt x="402" y="54"/>
                </a:cubicBezTo>
                <a:close/>
                <a:moveTo>
                  <a:pt x="493" y="39"/>
                </a:moveTo>
                <a:cubicBezTo>
                  <a:pt x="510" y="38"/>
                  <a:pt x="510" y="38"/>
                  <a:pt x="510" y="33"/>
                </a:cubicBezTo>
                <a:cubicBezTo>
                  <a:pt x="504" y="35"/>
                  <a:pt x="500" y="36"/>
                  <a:pt x="493" y="39"/>
                </a:cubicBezTo>
                <a:close/>
                <a:moveTo>
                  <a:pt x="139" y="26"/>
                </a:moveTo>
                <a:cubicBezTo>
                  <a:pt x="147" y="28"/>
                  <a:pt x="154" y="27"/>
                  <a:pt x="159" y="25"/>
                </a:cubicBezTo>
                <a:cubicBezTo>
                  <a:pt x="149" y="23"/>
                  <a:pt x="149" y="23"/>
                  <a:pt x="139" y="26"/>
                </a:cubicBezTo>
                <a:close/>
                <a:moveTo>
                  <a:pt x="393" y="29"/>
                </a:moveTo>
                <a:cubicBezTo>
                  <a:pt x="382" y="26"/>
                  <a:pt x="382" y="26"/>
                  <a:pt x="371" y="27"/>
                </a:cubicBezTo>
                <a:cubicBezTo>
                  <a:pt x="375" y="31"/>
                  <a:pt x="383" y="29"/>
                  <a:pt x="393" y="29"/>
                </a:cubicBezTo>
                <a:close/>
                <a:moveTo>
                  <a:pt x="512" y="68"/>
                </a:moveTo>
                <a:cubicBezTo>
                  <a:pt x="525" y="68"/>
                  <a:pt x="531" y="66"/>
                  <a:pt x="530" y="63"/>
                </a:cubicBezTo>
                <a:cubicBezTo>
                  <a:pt x="522" y="64"/>
                  <a:pt x="522" y="64"/>
                  <a:pt x="512" y="68"/>
                </a:cubicBezTo>
                <a:close/>
                <a:moveTo>
                  <a:pt x="2343" y="52"/>
                </a:moveTo>
                <a:cubicBezTo>
                  <a:pt x="2362" y="52"/>
                  <a:pt x="2351" y="48"/>
                  <a:pt x="2362" y="46"/>
                </a:cubicBezTo>
                <a:cubicBezTo>
                  <a:pt x="2345" y="46"/>
                  <a:pt x="2345" y="49"/>
                  <a:pt x="2343" y="52"/>
                </a:cubicBezTo>
                <a:close/>
                <a:moveTo>
                  <a:pt x="585" y="72"/>
                </a:moveTo>
                <a:cubicBezTo>
                  <a:pt x="579" y="69"/>
                  <a:pt x="573" y="69"/>
                  <a:pt x="569" y="70"/>
                </a:cubicBezTo>
                <a:cubicBezTo>
                  <a:pt x="566" y="71"/>
                  <a:pt x="565" y="72"/>
                  <a:pt x="564" y="73"/>
                </a:cubicBezTo>
                <a:cubicBezTo>
                  <a:pt x="565" y="73"/>
                  <a:pt x="566" y="74"/>
                  <a:pt x="567" y="74"/>
                </a:cubicBezTo>
                <a:cubicBezTo>
                  <a:pt x="572" y="73"/>
                  <a:pt x="578" y="73"/>
                  <a:pt x="585" y="72"/>
                </a:cubicBezTo>
                <a:close/>
                <a:moveTo>
                  <a:pt x="348" y="55"/>
                </a:moveTo>
                <a:cubicBezTo>
                  <a:pt x="348" y="55"/>
                  <a:pt x="349" y="55"/>
                  <a:pt x="349" y="56"/>
                </a:cubicBezTo>
                <a:cubicBezTo>
                  <a:pt x="354" y="56"/>
                  <a:pt x="358" y="58"/>
                  <a:pt x="363" y="56"/>
                </a:cubicBezTo>
                <a:cubicBezTo>
                  <a:pt x="364" y="55"/>
                  <a:pt x="361" y="54"/>
                  <a:pt x="360" y="53"/>
                </a:cubicBezTo>
                <a:cubicBezTo>
                  <a:pt x="356" y="54"/>
                  <a:pt x="352" y="54"/>
                  <a:pt x="348" y="55"/>
                </a:cubicBezTo>
                <a:close/>
                <a:moveTo>
                  <a:pt x="1553" y="57"/>
                </a:moveTo>
                <a:cubicBezTo>
                  <a:pt x="1541" y="59"/>
                  <a:pt x="1541" y="59"/>
                  <a:pt x="1545" y="62"/>
                </a:cubicBezTo>
                <a:cubicBezTo>
                  <a:pt x="1547" y="61"/>
                  <a:pt x="1560" y="61"/>
                  <a:pt x="1553" y="57"/>
                </a:cubicBezTo>
                <a:close/>
                <a:moveTo>
                  <a:pt x="1486" y="39"/>
                </a:moveTo>
                <a:cubicBezTo>
                  <a:pt x="1497" y="39"/>
                  <a:pt x="1497" y="39"/>
                  <a:pt x="1506" y="38"/>
                </a:cubicBezTo>
                <a:cubicBezTo>
                  <a:pt x="1496" y="37"/>
                  <a:pt x="1496" y="37"/>
                  <a:pt x="1486" y="39"/>
                </a:cubicBezTo>
                <a:close/>
                <a:moveTo>
                  <a:pt x="2225" y="53"/>
                </a:moveTo>
                <a:cubicBezTo>
                  <a:pt x="2227" y="55"/>
                  <a:pt x="2227" y="56"/>
                  <a:pt x="2228" y="56"/>
                </a:cubicBezTo>
                <a:cubicBezTo>
                  <a:pt x="2231" y="56"/>
                  <a:pt x="2234" y="57"/>
                  <a:pt x="2237" y="57"/>
                </a:cubicBezTo>
                <a:cubicBezTo>
                  <a:pt x="2238" y="57"/>
                  <a:pt x="2241" y="56"/>
                  <a:pt x="2241" y="56"/>
                </a:cubicBezTo>
                <a:cubicBezTo>
                  <a:pt x="2239" y="55"/>
                  <a:pt x="2237" y="54"/>
                  <a:pt x="2234" y="54"/>
                </a:cubicBezTo>
                <a:cubicBezTo>
                  <a:pt x="2232" y="53"/>
                  <a:pt x="2230" y="54"/>
                  <a:pt x="2225" y="53"/>
                </a:cubicBezTo>
                <a:close/>
                <a:moveTo>
                  <a:pt x="2274" y="36"/>
                </a:moveTo>
                <a:cubicBezTo>
                  <a:pt x="2273" y="36"/>
                  <a:pt x="2272" y="35"/>
                  <a:pt x="2270" y="35"/>
                </a:cubicBezTo>
                <a:cubicBezTo>
                  <a:pt x="2267" y="36"/>
                  <a:pt x="2263" y="36"/>
                  <a:pt x="2259" y="37"/>
                </a:cubicBezTo>
                <a:cubicBezTo>
                  <a:pt x="2259" y="37"/>
                  <a:pt x="2259" y="38"/>
                  <a:pt x="2259" y="38"/>
                </a:cubicBezTo>
                <a:cubicBezTo>
                  <a:pt x="2263" y="38"/>
                  <a:pt x="2267" y="39"/>
                  <a:pt x="2270" y="38"/>
                </a:cubicBezTo>
                <a:cubicBezTo>
                  <a:pt x="2272" y="38"/>
                  <a:pt x="2272" y="37"/>
                  <a:pt x="2274" y="36"/>
                </a:cubicBezTo>
                <a:close/>
                <a:moveTo>
                  <a:pt x="2179" y="50"/>
                </a:moveTo>
                <a:cubicBezTo>
                  <a:pt x="2176" y="49"/>
                  <a:pt x="2173" y="48"/>
                  <a:pt x="2168" y="49"/>
                </a:cubicBezTo>
                <a:cubicBezTo>
                  <a:pt x="2166" y="49"/>
                  <a:pt x="2164" y="50"/>
                  <a:pt x="2165" y="50"/>
                </a:cubicBezTo>
                <a:cubicBezTo>
                  <a:pt x="2168" y="52"/>
                  <a:pt x="2173" y="51"/>
                  <a:pt x="2179" y="50"/>
                </a:cubicBezTo>
                <a:close/>
                <a:moveTo>
                  <a:pt x="2138" y="44"/>
                </a:moveTo>
                <a:cubicBezTo>
                  <a:pt x="2140" y="43"/>
                  <a:pt x="2143" y="42"/>
                  <a:pt x="2143" y="41"/>
                </a:cubicBezTo>
                <a:cubicBezTo>
                  <a:pt x="2144" y="41"/>
                  <a:pt x="2140" y="40"/>
                  <a:pt x="2139" y="40"/>
                </a:cubicBezTo>
                <a:cubicBezTo>
                  <a:pt x="2136" y="40"/>
                  <a:pt x="2133" y="41"/>
                  <a:pt x="2131" y="42"/>
                </a:cubicBezTo>
                <a:cubicBezTo>
                  <a:pt x="2131" y="42"/>
                  <a:pt x="2135" y="43"/>
                  <a:pt x="2138" y="44"/>
                </a:cubicBezTo>
                <a:close/>
                <a:moveTo>
                  <a:pt x="112" y="65"/>
                </a:moveTo>
                <a:cubicBezTo>
                  <a:pt x="112" y="63"/>
                  <a:pt x="108" y="62"/>
                  <a:pt x="100" y="62"/>
                </a:cubicBezTo>
                <a:cubicBezTo>
                  <a:pt x="99" y="65"/>
                  <a:pt x="102" y="66"/>
                  <a:pt x="112" y="65"/>
                </a:cubicBezTo>
                <a:close/>
                <a:moveTo>
                  <a:pt x="629" y="63"/>
                </a:moveTo>
                <a:cubicBezTo>
                  <a:pt x="620" y="63"/>
                  <a:pt x="615" y="63"/>
                  <a:pt x="607" y="63"/>
                </a:cubicBezTo>
                <a:cubicBezTo>
                  <a:pt x="616" y="66"/>
                  <a:pt x="616" y="66"/>
                  <a:pt x="629" y="63"/>
                </a:cubicBezTo>
                <a:close/>
                <a:moveTo>
                  <a:pt x="1310" y="33"/>
                </a:moveTo>
                <a:cubicBezTo>
                  <a:pt x="1310" y="33"/>
                  <a:pt x="1309" y="32"/>
                  <a:pt x="1309" y="32"/>
                </a:cubicBezTo>
                <a:cubicBezTo>
                  <a:pt x="1304" y="32"/>
                  <a:pt x="1297" y="31"/>
                  <a:pt x="1291" y="34"/>
                </a:cubicBezTo>
                <a:cubicBezTo>
                  <a:pt x="1299" y="34"/>
                  <a:pt x="1305" y="34"/>
                  <a:pt x="1310" y="33"/>
                </a:cubicBezTo>
                <a:close/>
                <a:moveTo>
                  <a:pt x="482" y="35"/>
                </a:moveTo>
                <a:cubicBezTo>
                  <a:pt x="481" y="35"/>
                  <a:pt x="479" y="35"/>
                  <a:pt x="478" y="35"/>
                </a:cubicBezTo>
                <a:cubicBezTo>
                  <a:pt x="477" y="36"/>
                  <a:pt x="477" y="37"/>
                  <a:pt x="477" y="38"/>
                </a:cubicBezTo>
                <a:cubicBezTo>
                  <a:pt x="479" y="38"/>
                  <a:pt x="481" y="38"/>
                  <a:pt x="483" y="38"/>
                </a:cubicBezTo>
                <a:cubicBezTo>
                  <a:pt x="483" y="37"/>
                  <a:pt x="482" y="36"/>
                  <a:pt x="482" y="35"/>
                </a:cubicBezTo>
                <a:close/>
                <a:moveTo>
                  <a:pt x="405" y="31"/>
                </a:moveTo>
                <a:cubicBezTo>
                  <a:pt x="396" y="30"/>
                  <a:pt x="392" y="30"/>
                  <a:pt x="390" y="33"/>
                </a:cubicBezTo>
                <a:cubicBezTo>
                  <a:pt x="390" y="33"/>
                  <a:pt x="391" y="33"/>
                  <a:pt x="393" y="34"/>
                </a:cubicBezTo>
                <a:cubicBezTo>
                  <a:pt x="396" y="33"/>
                  <a:pt x="400" y="32"/>
                  <a:pt x="405" y="31"/>
                </a:cubicBezTo>
                <a:close/>
                <a:moveTo>
                  <a:pt x="567" y="26"/>
                </a:moveTo>
                <a:cubicBezTo>
                  <a:pt x="560" y="27"/>
                  <a:pt x="557" y="28"/>
                  <a:pt x="550" y="30"/>
                </a:cubicBezTo>
                <a:cubicBezTo>
                  <a:pt x="561" y="30"/>
                  <a:pt x="567" y="30"/>
                  <a:pt x="567" y="26"/>
                </a:cubicBezTo>
                <a:close/>
                <a:moveTo>
                  <a:pt x="1275" y="37"/>
                </a:moveTo>
                <a:cubicBezTo>
                  <a:pt x="1265" y="39"/>
                  <a:pt x="1265" y="40"/>
                  <a:pt x="1270" y="42"/>
                </a:cubicBezTo>
                <a:cubicBezTo>
                  <a:pt x="1272" y="41"/>
                  <a:pt x="1273" y="39"/>
                  <a:pt x="1275" y="37"/>
                </a:cubicBezTo>
                <a:close/>
                <a:moveTo>
                  <a:pt x="903" y="48"/>
                </a:moveTo>
                <a:cubicBezTo>
                  <a:pt x="902" y="48"/>
                  <a:pt x="902" y="47"/>
                  <a:pt x="901" y="47"/>
                </a:cubicBezTo>
                <a:cubicBezTo>
                  <a:pt x="898" y="47"/>
                  <a:pt x="895" y="48"/>
                  <a:pt x="892" y="48"/>
                </a:cubicBezTo>
                <a:cubicBezTo>
                  <a:pt x="892" y="48"/>
                  <a:pt x="893" y="49"/>
                  <a:pt x="894" y="49"/>
                </a:cubicBezTo>
                <a:cubicBezTo>
                  <a:pt x="897" y="49"/>
                  <a:pt x="900" y="49"/>
                  <a:pt x="903" y="48"/>
                </a:cubicBezTo>
                <a:close/>
                <a:moveTo>
                  <a:pt x="393" y="58"/>
                </a:moveTo>
                <a:cubicBezTo>
                  <a:pt x="404" y="58"/>
                  <a:pt x="408" y="57"/>
                  <a:pt x="406" y="54"/>
                </a:cubicBezTo>
                <a:cubicBezTo>
                  <a:pt x="402" y="55"/>
                  <a:pt x="399" y="56"/>
                  <a:pt x="393" y="58"/>
                </a:cubicBezTo>
                <a:close/>
                <a:moveTo>
                  <a:pt x="147" y="18"/>
                </a:moveTo>
                <a:cubicBezTo>
                  <a:pt x="144" y="18"/>
                  <a:pt x="140" y="17"/>
                  <a:pt x="140" y="17"/>
                </a:cubicBezTo>
                <a:cubicBezTo>
                  <a:pt x="138" y="18"/>
                  <a:pt x="137" y="19"/>
                  <a:pt x="136" y="19"/>
                </a:cubicBezTo>
                <a:cubicBezTo>
                  <a:pt x="136" y="20"/>
                  <a:pt x="139" y="20"/>
                  <a:pt x="140" y="20"/>
                </a:cubicBezTo>
                <a:cubicBezTo>
                  <a:pt x="142" y="20"/>
                  <a:pt x="144" y="19"/>
                  <a:pt x="147" y="18"/>
                </a:cubicBezTo>
                <a:close/>
                <a:moveTo>
                  <a:pt x="2139" y="54"/>
                </a:moveTo>
                <a:cubicBezTo>
                  <a:pt x="2141" y="52"/>
                  <a:pt x="2143" y="52"/>
                  <a:pt x="2143" y="51"/>
                </a:cubicBezTo>
                <a:cubicBezTo>
                  <a:pt x="2143" y="51"/>
                  <a:pt x="2140" y="50"/>
                  <a:pt x="2138" y="50"/>
                </a:cubicBezTo>
                <a:cubicBezTo>
                  <a:pt x="2137" y="50"/>
                  <a:pt x="2135" y="51"/>
                  <a:pt x="2135" y="52"/>
                </a:cubicBezTo>
                <a:cubicBezTo>
                  <a:pt x="2135" y="52"/>
                  <a:pt x="2137" y="53"/>
                  <a:pt x="2139" y="54"/>
                </a:cubicBezTo>
                <a:close/>
                <a:moveTo>
                  <a:pt x="307" y="37"/>
                </a:moveTo>
                <a:cubicBezTo>
                  <a:pt x="305" y="37"/>
                  <a:pt x="303" y="36"/>
                  <a:pt x="301" y="36"/>
                </a:cubicBezTo>
                <a:cubicBezTo>
                  <a:pt x="299" y="36"/>
                  <a:pt x="298" y="37"/>
                  <a:pt x="297" y="37"/>
                </a:cubicBezTo>
                <a:cubicBezTo>
                  <a:pt x="298" y="38"/>
                  <a:pt x="300" y="39"/>
                  <a:pt x="301" y="39"/>
                </a:cubicBezTo>
                <a:cubicBezTo>
                  <a:pt x="303" y="38"/>
                  <a:pt x="305" y="38"/>
                  <a:pt x="307" y="37"/>
                </a:cubicBezTo>
                <a:close/>
                <a:moveTo>
                  <a:pt x="985" y="39"/>
                </a:moveTo>
                <a:cubicBezTo>
                  <a:pt x="983" y="39"/>
                  <a:pt x="982" y="39"/>
                  <a:pt x="980" y="39"/>
                </a:cubicBezTo>
                <a:cubicBezTo>
                  <a:pt x="980" y="40"/>
                  <a:pt x="979" y="41"/>
                  <a:pt x="978" y="41"/>
                </a:cubicBezTo>
                <a:cubicBezTo>
                  <a:pt x="978" y="41"/>
                  <a:pt x="981" y="42"/>
                  <a:pt x="982" y="42"/>
                </a:cubicBezTo>
                <a:cubicBezTo>
                  <a:pt x="983" y="41"/>
                  <a:pt x="984" y="40"/>
                  <a:pt x="985" y="39"/>
                </a:cubicBezTo>
                <a:close/>
                <a:moveTo>
                  <a:pt x="42" y="24"/>
                </a:moveTo>
                <a:cubicBezTo>
                  <a:pt x="41" y="25"/>
                  <a:pt x="41" y="25"/>
                  <a:pt x="40" y="26"/>
                </a:cubicBezTo>
                <a:cubicBezTo>
                  <a:pt x="43" y="26"/>
                  <a:pt x="46" y="26"/>
                  <a:pt x="50" y="26"/>
                </a:cubicBezTo>
                <a:cubicBezTo>
                  <a:pt x="50" y="26"/>
                  <a:pt x="51" y="26"/>
                  <a:pt x="51" y="25"/>
                </a:cubicBezTo>
                <a:cubicBezTo>
                  <a:pt x="48" y="25"/>
                  <a:pt x="45" y="24"/>
                  <a:pt x="42" y="24"/>
                </a:cubicBezTo>
                <a:close/>
                <a:moveTo>
                  <a:pt x="2323" y="53"/>
                </a:moveTo>
                <a:cubicBezTo>
                  <a:pt x="2325" y="52"/>
                  <a:pt x="2326" y="52"/>
                  <a:pt x="2327" y="51"/>
                </a:cubicBezTo>
                <a:cubicBezTo>
                  <a:pt x="2324" y="51"/>
                  <a:pt x="2322" y="50"/>
                  <a:pt x="2320" y="50"/>
                </a:cubicBezTo>
                <a:cubicBezTo>
                  <a:pt x="2319" y="50"/>
                  <a:pt x="2317" y="51"/>
                  <a:pt x="2317" y="51"/>
                </a:cubicBezTo>
                <a:cubicBezTo>
                  <a:pt x="2318" y="52"/>
                  <a:pt x="2320" y="52"/>
                  <a:pt x="2323" y="53"/>
                </a:cubicBezTo>
                <a:close/>
                <a:moveTo>
                  <a:pt x="1263" y="67"/>
                </a:moveTo>
                <a:cubicBezTo>
                  <a:pt x="1268" y="69"/>
                  <a:pt x="1271" y="70"/>
                  <a:pt x="1275" y="67"/>
                </a:cubicBezTo>
                <a:cubicBezTo>
                  <a:pt x="1270" y="67"/>
                  <a:pt x="1267" y="67"/>
                  <a:pt x="1263" y="67"/>
                </a:cubicBezTo>
                <a:close/>
                <a:moveTo>
                  <a:pt x="403" y="37"/>
                </a:moveTo>
                <a:cubicBezTo>
                  <a:pt x="401" y="37"/>
                  <a:pt x="400" y="37"/>
                  <a:pt x="398" y="37"/>
                </a:cubicBezTo>
                <a:cubicBezTo>
                  <a:pt x="398" y="37"/>
                  <a:pt x="398" y="38"/>
                  <a:pt x="397" y="39"/>
                </a:cubicBezTo>
                <a:cubicBezTo>
                  <a:pt x="399" y="39"/>
                  <a:pt x="400" y="39"/>
                  <a:pt x="400" y="39"/>
                </a:cubicBezTo>
                <a:cubicBezTo>
                  <a:pt x="401" y="38"/>
                  <a:pt x="402" y="38"/>
                  <a:pt x="403" y="37"/>
                </a:cubicBezTo>
                <a:close/>
                <a:moveTo>
                  <a:pt x="462" y="44"/>
                </a:moveTo>
                <a:cubicBezTo>
                  <a:pt x="464" y="42"/>
                  <a:pt x="465" y="42"/>
                  <a:pt x="465" y="41"/>
                </a:cubicBezTo>
                <a:cubicBezTo>
                  <a:pt x="464" y="41"/>
                  <a:pt x="462" y="41"/>
                  <a:pt x="461" y="40"/>
                </a:cubicBezTo>
                <a:cubicBezTo>
                  <a:pt x="460" y="40"/>
                  <a:pt x="457" y="41"/>
                  <a:pt x="457" y="41"/>
                </a:cubicBezTo>
                <a:cubicBezTo>
                  <a:pt x="458" y="42"/>
                  <a:pt x="459" y="42"/>
                  <a:pt x="462" y="44"/>
                </a:cubicBezTo>
                <a:close/>
                <a:moveTo>
                  <a:pt x="2298" y="26"/>
                </a:moveTo>
                <a:cubicBezTo>
                  <a:pt x="2297" y="26"/>
                  <a:pt x="2297" y="26"/>
                  <a:pt x="2296" y="26"/>
                </a:cubicBezTo>
                <a:cubicBezTo>
                  <a:pt x="2294" y="26"/>
                  <a:pt x="2292" y="26"/>
                  <a:pt x="2291" y="27"/>
                </a:cubicBezTo>
                <a:cubicBezTo>
                  <a:pt x="2289" y="27"/>
                  <a:pt x="2289" y="28"/>
                  <a:pt x="2288" y="29"/>
                </a:cubicBezTo>
                <a:cubicBezTo>
                  <a:pt x="2289" y="29"/>
                  <a:pt x="2290" y="29"/>
                  <a:pt x="2291" y="29"/>
                </a:cubicBezTo>
                <a:cubicBezTo>
                  <a:pt x="2293" y="28"/>
                  <a:pt x="2296" y="27"/>
                  <a:pt x="2298" y="26"/>
                </a:cubicBezTo>
                <a:close/>
                <a:moveTo>
                  <a:pt x="170" y="74"/>
                </a:moveTo>
                <a:cubicBezTo>
                  <a:pt x="171" y="73"/>
                  <a:pt x="173" y="72"/>
                  <a:pt x="172" y="72"/>
                </a:cubicBezTo>
                <a:cubicBezTo>
                  <a:pt x="172" y="71"/>
                  <a:pt x="169" y="71"/>
                  <a:pt x="167" y="71"/>
                </a:cubicBezTo>
                <a:cubicBezTo>
                  <a:pt x="167" y="71"/>
                  <a:pt x="165" y="72"/>
                  <a:pt x="165" y="73"/>
                </a:cubicBezTo>
                <a:cubicBezTo>
                  <a:pt x="165" y="73"/>
                  <a:pt x="168" y="73"/>
                  <a:pt x="170" y="74"/>
                </a:cubicBezTo>
                <a:close/>
                <a:moveTo>
                  <a:pt x="95" y="42"/>
                </a:moveTo>
                <a:cubicBezTo>
                  <a:pt x="94" y="43"/>
                  <a:pt x="94" y="43"/>
                  <a:pt x="93" y="44"/>
                </a:cubicBezTo>
                <a:cubicBezTo>
                  <a:pt x="97" y="44"/>
                  <a:pt x="100" y="44"/>
                  <a:pt x="103" y="44"/>
                </a:cubicBezTo>
                <a:cubicBezTo>
                  <a:pt x="103" y="44"/>
                  <a:pt x="104" y="43"/>
                  <a:pt x="104" y="43"/>
                </a:cubicBezTo>
                <a:cubicBezTo>
                  <a:pt x="101" y="43"/>
                  <a:pt x="98" y="42"/>
                  <a:pt x="95" y="42"/>
                </a:cubicBezTo>
                <a:close/>
                <a:moveTo>
                  <a:pt x="2130" y="30"/>
                </a:moveTo>
                <a:cubicBezTo>
                  <a:pt x="2131" y="30"/>
                  <a:pt x="2131" y="30"/>
                  <a:pt x="2132" y="29"/>
                </a:cubicBezTo>
                <a:cubicBezTo>
                  <a:pt x="2129" y="29"/>
                  <a:pt x="2126" y="28"/>
                  <a:pt x="2123" y="28"/>
                </a:cubicBezTo>
                <a:cubicBezTo>
                  <a:pt x="2123" y="28"/>
                  <a:pt x="2122" y="29"/>
                  <a:pt x="2122" y="29"/>
                </a:cubicBezTo>
                <a:cubicBezTo>
                  <a:pt x="2125" y="29"/>
                  <a:pt x="2127" y="30"/>
                  <a:pt x="2130" y="30"/>
                </a:cubicBezTo>
                <a:close/>
                <a:moveTo>
                  <a:pt x="87" y="44"/>
                </a:moveTo>
                <a:cubicBezTo>
                  <a:pt x="86" y="43"/>
                  <a:pt x="85" y="43"/>
                  <a:pt x="84" y="43"/>
                </a:cubicBezTo>
                <a:cubicBezTo>
                  <a:pt x="82" y="44"/>
                  <a:pt x="80" y="44"/>
                  <a:pt x="77" y="45"/>
                </a:cubicBezTo>
                <a:cubicBezTo>
                  <a:pt x="78" y="45"/>
                  <a:pt x="79" y="45"/>
                  <a:pt x="79" y="45"/>
                </a:cubicBezTo>
                <a:cubicBezTo>
                  <a:pt x="82" y="45"/>
                  <a:pt x="84" y="44"/>
                  <a:pt x="87" y="44"/>
                </a:cubicBezTo>
                <a:close/>
              </a:path>
            </a:pathLst>
          </a:custGeom>
          <a:solidFill>
            <a:srgbClr val="FD848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2" name="组合 41"/>
          <p:cNvGrpSpPr/>
          <p:nvPr/>
        </p:nvGrpSpPr>
        <p:grpSpPr>
          <a:xfrm>
            <a:off x="2197822" y="4493644"/>
            <a:ext cx="277812" cy="297577"/>
            <a:chOff x="1731963" y="4292601"/>
            <a:chExt cx="401638" cy="430213"/>
          </a:xfrm>
          <a:blipFill>
            <a:blip r:embed="rId5"/>
            <a:stretch>
              <a:fillRect/>
            </a:stretch>
          </a:blipFill>
        </p:grpSpPr>
        <p:sp>
          <p:nvSpPr>
            <p:cNvPr id="39" name="Freeform 50278"/>
            <p:cNvSpPr>
              <a:spLocks noEditPoints="1"/>
            </p:cNvSpPr>
            <p:nvPr/>
          </p:nvSpPr>
          <p:spPr bwMode="auto">
            <a:xfrm>
              <a:off x="1825625" y="4292601"/>
              <a:ext cx="209550" cy="201613"/>
            </a:xfrm>
            <a:custGeom>
              <a:avLst/>
              <a:gdLst>
                <a:gd name="T0" fmla="*/ 92 w 180"/>
                <a:gd name="T1" fmla="*/ 0 h 172"/>
                <a:gd name="T2" fmla="*/ 180 w 180"/>
                <a:gd name="T3" fmla="*/ 48 h 172"/>
                <a:gd name="T4" fmla="*/ 180 w 180"/>
                <a:gd name="T5" fmla="*/ 52 h 172"/>
                <a:gd name="T6" fmla="*/ 144 w 180"/>
                <a:gd name="T7" fmla="*/ 72 h 172"/>
                <a:gd name="T8" fmla="*/ 140 w 180"/>
                <a:gd name="T9" fmla="*/ 124 h 172"/>
                <a:gd name="T10" fmla="*/ 64 w 180"/>
                <a:gd name="T11" fmla="*/ 152 h 172"/>
                <a:gd name="T12" fmla="*/ 40 w 180"/>
                <a:gd name="T13" fmla="*/ 72 h 172"/>
                <a:gd name="T14" fmla="*/ 0 w 180"/>
                <a:gd name="T15" fmla="*/ 48 h 172"/>
                <a:gd name="T16" fmla="*/ 92 w 180"/>
                <a:gd name="T17" fmla="*/ 0 h 172"/>
                <a:gd name="T18" fmla="*/ 76 w 180"/>
                <a:gd name="T19" fmla="*/ 100 h 172"/>
                <a:gd name="T20" fmla="*/ 60 w 180"/>
                <a:gd name="T21" fmla="*/ 104 h 172"/>
                <a:gd name="T22" fmla="*/ 124 w 180"/>
                <a:gd name="T23" fmla="*/ 104 h 172"/>
                <a:gd name="T24" fmla="*/ 124 w 180"/>
                <a:gd name="T25" fmla="*/ 104 h 172"/>
                <a:gd name="T26" fmla="*/ 76 w 180"/>
                <a:gd name="T27" fmla="*/ 10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0" h="172">
                  <a:moveTo>
                    <a:pt x="92" y="0"/>
                  </a:moveTo>
                  <a:cubicBezTo>
                    <a:pt x="120" y="16"/>
                    <a:pt x="152" y="32"/>
                    <a:pt x="180" y="48"/>
                  </a:cubicBezTo>
                  <a:cubicBezTo>
                    <a:pt x="180" y="48"/>
                    <a:pt x="180" y="48"/>
                    <a:pt x="180" y="52"/>
                  </a:cubicBezTo>
                  <a:cubicBezTo>
                    <a:pt x="168" y="56"/>
                    <a:pt x="156" y="64"/>
                    <a:pt x="144" y="72"/>
                  </a:cubicBezTo>
                  <a:cubicBezTo>
                    <a:pt x="144" y="88"/>
                    <a:pt x="144" y="112"/>
                    <a:pt x="140" y="124"/>
                  </a:cubicBezTo>
                  <a:cubicBezTo>
                    <a:pt x="132" y="152"/>
                    <a:pt x="96" y="172"/>
                    <a:pt x="64" y="152"/>
                  </a:cubicBezTo>
                  <a:cubicBezTo>
                    <a:pt x="40" y="136"/>
                    <a:pt x="40" y="108"/>
                    <a:pt x="40" y="72"/>
                  </a:cubicBezTo>
                  <a:cubicBezTo>
                    <a:pt x="28" y="64"/>
                    <a:pt x="16" y="56"/>
                    <a:pt x="0" y="48"/>
                  </a:cubicBezTo>
                  <a:cubicBezTo>
                    <a:pt x="32" y="32"/>
                    <a:pt x="60" y="16"/>
                    <a:pt x="92" y="0"/>
                  </a:cubicBezTo>
                  <a:close/>
                  <a:moveTo>
                    <a:pt x="76" y="100"/>
                  </a:moveTo>
                  <a:cubicBezTo>
                    <a:pt x="72" y="100"/>
                    <a:pt x="64" y="100"/>
                    <a:pt x="60" y="104"/>
                  </a:cubicBezTo>
                  <a:cubicBezTo>
                    <a:pt x="56" y="152"/>
                    <a:pt x="128" y="152"/>
                    <a:pt x="124" y="104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12" y="96"/>
                    <a:pt x="92" y="100"/>
                    <a:pt x="76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0" name="Freeform 50279"/>
            <p:cNvSpPr/>
            <p:nvPr/>
          </p:nvSpPr>
          <p:spPr bwMode="auto">
            <a:xfrm>
              <a:off x="1830388" y="4376738"/>
              <a:ext cx="12700" cy="50800"/>
            </a:xfrm>
            <a:custGeom>
              <a:avLst/>
              <a:gdLst>
                <a:gd name="T0" fmla="*/ 0 w 12"/>
                <a:gd name="T1" fmla="*/ 0 h 44"/>
                <a:gd name="T2" fmla="*/ 12 w 12"/>
                <a:gd name="T3" fmla="*/ 0 h 44"/>
                <a:gd name="T4" fmla="*/ 12 w 12"/>
                <a:gd name="T5" fmla="*/ 44 h 44"/>
                <a:gd name="T6" fmla="*/ 0 w 12"/>
                <a:gd name="T7" fmla="*/ 44 h 44"/>
                <a:gd name="T8" fmla="*/ 0 w 12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4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16"/>
                    <a:pt x="12" y="28"/>
                    <a:pt x="12" y="44"/>
                  </a:cubicBezTo>
                  <a:cubicBezTo>
                    <a:pt x="8" y="44"/>
                    <a:pt x="4" y="44"/>
                    <a:pt x="0" y="44"/>
                  </a:cubicBezTo>
                  <a:cubicBezTo>
                    <a:pt x="0" y="28"/>
                    <a:pt x="0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1" name="Freeform 50280"/>
            <p:cNvSpPr>
              <a:spLocks noEditPoints="1"/>
            </p:cNvSpPr>
            <p:nvPr/>
          </p:nvSpPr>
          <p:spPr bwMode="auto">
            <a:xfrm>
              <a:off x="1731963" y="4502151"/>
              <a:ext cx="401638" cy="220663"/>
            </a:xfrm>
            <a:custGeom>
              <a:avLst/>
              <a:gdLst>
                <a:gd name="T0" fmla="*/ 344 w 344"/>
                <a:gd name="T1" fmla="*/ 188 h 188"/>
                <a:gd name="T2" fmla="*/ 0 w 344"/>
                <a:gd name="T3" fmla="*/ 188 h 188"/>
                <a:gd name="T4" fmla="*/ 0 w 344"/>
                <a:gd name="T5" fmla="*/ 148 h 188"/>
                <a:gd name="T6" fmla="*/ 36 w 344"/>
                <a:gd name="T7" fmla="*/ 148 h 188"/>
                <a:gd name="T8" fmla="*/ 32 w 344"/>
                <a:gd name="T9" fmla="*/ 144 h 188"/>
                <a:gd name="T10" fmla="*/ 52 w 344"/>
                <a:gd name="T11" fmla="*/ 88 h 188"/>
                <a:gd name="T12" fmla="*/ 140 w 344"/>
                <a:gd name="T13" fmla="*/ 0 h 188"/>
                <a:gd name="T14" fmla="*/ 140 w 344"/>
                <a:gd name="T15" fmla="*/ 32 h 188"/>
                <a:gd name="T16" fmla="*/ 140 w 344"/>
                <a:gd name="T17" fmla="*/ 32 h 188"/>
                <a:gd name="T18" fmla="*/ 172 w 344"/>
                <a:gd name="T19" fmla="*/ 4 h 188"/>
                <a:gd name="T20" fmla="*/ 204 w 344"/>
                <a:gd name="T21" fmla="*/ 32 h 188"/>
                <a:gd name="T22" fmla="*/ 204 w 344"/>
                <a:gd name="T23" fmla="*/ 0 h 188"/>
                <a:gd name="T24" fmla="*/ 296 w 344"/>
                <a:gd name="T25" fmla="*/ 92 h 188"/>
                <a:gd name="T26" fmla="*/ 308 w 344"/>
                <a:gd name="T27" fmla="*/ 148 h 188"/>
                <a:gd name="T28" fmla="*/ 344 w 344"/>
                <a:gd name="T29" fmla="*/ 148 h 188"/>
                <a:gd name="T30" fmla="*/ 344 w 344"/>
                <a:gd name="T31" fmla="*/ 188 h 188"/>
                <a:gd name="T32" fmla="*/ 160 w 344"/>
                <a:gd name="T33" fmla="*/ 104 h 188"/>
                <a:gd name="T34" fmla="*/ 136 w 344"/>
                <a:gd name="T35" fmla="*/ 124 h 188"/>
                <a:gd name="T36" fmla="*/ 196 w 344"/>
                <a:gd name="T37" fmla="*/ 124 h 188"/>
                <a:gd name="T38" fmla="*/ 196 w 344"/>
                <a:gd name="T39" fmla="*/ 116 h 188"/>
                <a:gd name="T40" fmla="*/ 160 w 344"/>
                <a:gd name="T41" fmla="*/ 104 h 188"/>
                <a:gd name="T42" fmla="*/ 72 w 344"/>
                <a:gd name="T43" fmla="*/ 148 h 188"/>
                <a:gd name="T44" fmla="*/ 88 w 344"/>
                <a:gd name="T45" fmla="*/ 148 h 188"/>
                <a:gd name="T46" fmla="*/ 88 w 344"/>
                <a:gd name="T47" fmla="*/ 80 h 188"/>
                <a:gd name="T48" fmla="*/ 244 w 344"/>
                <a:gd name="T49" fmla="*/ 80 h 188"/>
                <a:gd name="T50" fmla="*/ 244 w 344"/>
                <a:gd name="T51" fmla="*/ 148 h 188"/>
                <a:gd name="T52" fmla="*/ 260 w 344"/>
                <a:gd name="T53" fmla="*/ 148 h 188"/>
                <a:gd name="T54" fmla="*/ 260 w 344"/>
                <a:gd name="T55" fmla="*/ 68 h 188"/>
                <a:gd name="T56" fmla="*/ 216 w 344"/>
                <a:gd name="T57" fmla="*/ 64 h 188"/>
                <a:gd name="T58" fmla="*/ 76 w 344"/>
                <a:gd name="T59" fmla="*/ 68 h 188"/>
                <a:gd name="T60" fmla="*/ 72 w 344"/>
                <a:gd name="T61" fmla="*/ 72 h 188"/>
                <a:gd name="T62" fmla="*/ 72 w 344"/>
                <a:gd name="T63" fmla="*/ 14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4" h="188">
                  <a:moveTo>
                    <a:pt x="344" y="188"/>
                  </a:moveTo>
                  <a:cubicBezTo>
                    <a:pt x="228" y="188"/>
                    <a:pt x="116" y="188"/>
                    <a:pt x="0" y="188"/>
                  </a:cubicBezTo>
                  <a:cubicBezTo>
                    <a:pt x="0" y="172"/>
                    <a:pt x="0" y="160"/>
                    <a:pt x="0" y="148"/>
                  </a:cubicBezTo>
                  <a:cubicBezTo>
                    <a:pt x="12" y="148"/>
                    <a:pt x="24" y="148"/>
                    <a:pt x="36" y="148"/>
                  </a:cubicBezTo>
                  <a:cubicBezTo>
                    <a:pt x="36" y="144"/>
                    <a:pt x="32" y="144"/>
                    <a:pt x="32" y="144"/>
                  </a:cubicBezTo>
                  <a:cubicBezTo>
                    <a:pt x="24" y="120"/>
                    <a:pt x="40" y="104"/>
                    <a:pt x="52" y="88"/>
                  </a:cubicBezTo>
                  <a:cubicBezTo>
                    <a:pt x="80" y="40"/>
                    <a:pt x="80" y="20"/>
                    <a:pt x="140" y="0"/>
                  </a:cubicBezTo>
                  <a:cubicBezTo>
                    <a:pt x="140" y="12"/>
                    <a:pt x="140" y="20"/>
                    <a:pt x="140" y="32"/>
                  </a:cubicBezTo>
                  <a:cubicBezTo>
                    <a:pt x="140" y="32"/>
                    <a:pt x="140" y="32"/>
                    <a:pt x="140" y="32"/>
                  </a:cubicBezTo>
                  <a:cubicBezTo>
                    <a:pt x="152" y="24"/>
                    <a:pt x="160" y="16"/>
                    <a:pt x="172" y="4"/>
                  </a:cubicBezTo>
                  <a:cubicBezTo>
                    <a:pt x="180" y="16"/>
                    <a:pt x="192" y="24"/>
                    <a:pt x="204" y="32"/>
                  </a:cubicBezTo>
                  <a:cubicBezTo>
                    <a:pt x="204" y="20"/>
                    <a:pt x="204" y="12"/>
                    <a:pt x="204" y="0"/>
                  </a:cubicBezTo>
                  <a:cubicBezTo>
                    <a:pt x="264" y="20"/>
                    <a:pt x="264" y="44"/>
                    <a:pt x="296" y="92"/>
                  </a:cubicBezTo>
                  <a:cubicBezTo>
                    <a:pt x="304" y="112"/>
                    <a:pt x="324" y="128"/>
                    <a:pt x="308" y="148"/>
                  </a:cubicBezTo>
                  <a:cubicBezTo>
                    <a:pt x="320" y="148"/>
                    <a:pt x="332" y="148"/>
                    <a:pt x="344" y="148"/>
                  </a:cubicBezTo>
                  <a:cubicBezTo>
                    <a:pt x="344" y="160"/>
                    <a:pt x="344" y="176"/>
                    <a:pt x="344" y="188"/>
                  </a:cubicBezTo>
                  <a:close/>
                  <a:moveTo>
                    <a:pt x="160" y="104"/>
                  </a:moveTo>
                  <a:cubicBezTo>
                    <a:pt x="152" y="108"/>
                    <a:pt x="132" y="108"/>
                    <a:pt x="136" y="124"/>
                  </a:cubicBezTo>
                  <a:cubicBezTo>
                    <a:pt x="140" y="148"/>
                    <a:pt x="188" y="136"/>
                    <a:pt x="196" y="124"/>
                  </a:cubicBezTo>
                  <a:cubicBezTo>
                    <a:pt x="196" y="120"/>
                    <a:pt x="196" y="120"/>
                    <a:pt x="196" y="116"/>
                  </a:cubicBezTo>
                  <a:cubicBezTo>
                    <a:pt x="188" y="108"/>
                    <a:pt x="176" y="104"/>
                    <a:pt x="160" y="104"/>
                  </a:cubicBezTo>
                  <a:close/>
                  <a:moveTo>
                    <a:pt x="72" y="148"/>
                  </a:moveTo>
                  <a:cubicBezTo>
                    <a:pt x="76" y="148"/>
                    <a:pt x="80" y="148"/>
                    <a:pt x="88" y="148"/>
                  </a:cubicBezTo>
                  <a:cubicBezTo>
                    <a:pt x="88" y="124"/>
                    <a:pt x="88" y="104"/>
                    <a:pt x="88" y="80"/>
                  </a:cubicBezTo>
                  <a:cubicBezTo>
                    <a:pt x="140" y="80"/>
                    <a:pt x="192" y="80"/>
                    <a:pt x="244" y="80"/>
                  </a:cubicBezTo>
                  <a:cubicBezTo>
                    <a:pt x="244" y="104"/>
                    <a:pt x="244" y="124"/>
                    <a:pt x="244" y="148"/>
                  </a:cubicBezTo>
                  <a:cubicBezTo>
                    <a:pt x="252" y="148"/>
                    <a:pt x="256" y="148"/>
                    <a:pt x="260" y="148"/>
                  </a:cubicBezTo>
                  <a:cubicBezTo>
                    <a:pt x="260" y="132"/>
                    <a:pt x="264" y="76"/>
                    <a:pt x="260" y="68"/>
                  </a:cubicBezTo>
                  <a:cubicBezTo>
                    <a:pt x="252" y="60"/>
                    <a:pt x="228" y="64"/>
                    <a:pt x="216" y="64"/>
                  </a:cubicBezTo>
                  <a:cubicBezTo>
                    <a:pt x="168" y="64"/>
                    <a:pt x="124" y="64"/>
                    <a:pt x="76" y="68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96"/>
                    <a:pt x="72" y="124"/>
                    <a:pt x="72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46" name="Freeform 50284"/>
          <p:cNvSpPr>
            <a:spLocks noEditPoints="1"/>
          </p:cNvSpPr>
          <p:nvPr/>
        </p:nvSpPr>
        <p:spPr bwMode="auto">
          <a:xfrm>
            <a:off x="2143847" y="5011881"/>
            <a:ext cx="344578" cy="293687"/>
          </a:xfrm>
          <a:custGeom>
            <a:avLst/>
            <a:gdLst>
              <a:gd name="T0" fmla="*/ 468 w 1248"/>
              <a:gd name="T1" fmla="*/ 990 h 1062"/>
              <a:gd name="T2" fmla="*/ 476 w 1248"/>
              <a:gd name="T3" fmla="*/ 1022 h 1062"/>
              <a:gd name="T4" fmla="*/ 772 w 1248"/>
              <a:gd name="T5" fmla="*/ 890 h 1062"/>
              <a:gd name="T6" fmla="*/ 860 w 1248"/>
              <a:gd name="T7" fmla="*/ 970 h 1062"/>
              <a:gd name="T8" fmla="*/ 864 w 1248"/>
              <a:gd name="T9" fmla="*/ 810 h 1062"/>
              <a:gd name="T10" fmla="*/ 532 w 1248"/>
              <a:gd name="T11" fmla="*/ 842 h 1062"/>
              <a:gd name="T12" fmla="*/ 76 w 1248"/>
              <a:gd name="T13" fmla="*/ 810 h 1062"/>
              <a:gd name="T14" fmla="*/ 60 w 1248"/>
              <a:gd name="T15" fmla="*/ 870 h 1062"/>
              <a:gd name="T16" fmla="*/ 712 w 1248"/>
              <a:gd name="T17" fmla="*/ 1010 h 1062"/>
              <a:gd name="T18" fmla="*/ 756 w 1248"/>
              <a:gd name="T19" fmla="*/ 914 h 1062"/>
              <a:gd name="T20" fmla="*/ 760 w 1248"/>
              <a:gd name="T21" fmla="*/ 894 h 1062"/>
              <a:gd name="T22" fmla="*/ 756 w 1248"/>
              <a:gd name="T23" fmla="*/ 866 h 1062"/>
              <a:gd name="T24" fmla="*/ 128 w 1248"/>
              <a:gd name="T25" fmla="*/ 697 h 1062"/>
              <a:gd name="T26" fmla="*/ 712 w 1248"/>
              <a:gd name="T27" fmla="*/ 794 h 1062"/>
              <a:gd name="T28" fmla="*/ 752 w 1248"/>
              <a:gd name="T29" fmla="*/ 669 h 1062"/>
              <a:gd name="T30" fmla="*/ 876 w 1248"/>
              <a:gd name="T31" fmla="*/ 806 h 1062"/>
              <a:gd name="T32" fmla="*/ 1200 w 1248"/>
              <a:gd name="T33" fmla="*/ 693 h 1062"/>
              <a:gd name="T34" fmla="*/ 76 w 1248"/>
              <a:gd name="T35" fmla="*/ 597 h 1062"/>
              <a:gd name="T36" fmla="*/ 76 w 1248"/>
              <a:gd name="T37" fmla="*/ 641 h 1062"/>
              <a:gd name="T38" fmla="*/ 68 w 1248"/>
              <a:gd name="T39" fmla="*/ 677 h 1062"/>
              <a:gd name="T40" fmla="*/ 540 w 1248"/>
              <a:gd name="T41" fmla="*/ 721 h 1062"/>
              <a:gd name="T42" fmla="*/ 604 w 1248"/>
              <a:gd name="T43" fmla="*/ 685 h 1062"/>
              <a:gd name="T44" fmla="*/ 372 w 1248"/>
              <a:gd name="T45" fmla="*/ 625 h 1062"/>
              <a:gd name="T46" fmla="*/ 764 w 1248"/>
              <a:gd name="T47" fmla="*/ 806 h 1062"/>
              <a:gd name="T48" fmla="*/ 444 w 1248"/>
              <a:gd name="T49" fmla="*/ 769 h 1062"/>
              <a:gd name="T50" fmla="*/ 488 w 1248"/>
              <a:gd name="T51" fmla="*/ 826 h 1062"/>
              <a:gd name="T52" fmla="*/ 888 w 1248"/>
              <a:gd name="T53" fmla="*/ 786 h 1062"/>
              <a:gd name="T54" fmla="*/ 1204 w 1248"/>
              <a:gd name="T55" fmla="*/ 749 h 1062"/>
              <a:gd name="T56" fmla="*/ 420 w 1248"/>
              <a:gd name="T57" fmla="*/ 561 h 1062"/>
              <a:gd name="T58" fmla="*/ 996 w 1248"/>
              <a:gd name="T59" fmla="*/ 661 h 1062"/>
              <a:gd name="T60" fmla="*/ 1048 w 1248"/>
              <a:gd name="T61" fmla="*/ 509 h 1062"/>
              <a:gd name="T62" fmla="*/ 300 w 1248"/>
              <a:gd name="T63" fmla="*/ 525 h 1062"/>
              <a:gd name="T64" fmla="*/ 324 w 1248"/>
              <a:gd name="T65" fmla="*/ 613 h 1062"/>
              <a:gd name="T66" fmla="*/ 940 w 1248"/>
              <a:gd name="T67" fmla="*/ 553 h 1062"/>
              <a:gd name="T68" fmla="*/ 932 w 1248"/>
              <a:gd name="T69" fmla="*/ 461 h 1062"/>
              <a:gd name="T70" fmla="*/ 568 w 1248"/>
              <a:gd name="T71" fmla="*/ 549 h 1062"/>
              <a:gd name="T72" fmla="*/ 404 w 1248"/>
              <a:gd name="T73" fmla="*/ 561 h 1062"/>
              <a:gd name="T74" fmla="*/ 572 w 1248"/>
              <a:gd name="T75" fmla="*/ 525 h 1062"/>
              <a:gd name="T76" fmla="*/ 484 w 1248"/>
              <a:gd name="T77" fmla="*/ 189 h 1062"/>
              <a:gd name="T78" fmla="*/ 420 w 1248"/>
              <a:gd name="T79" fmla="*/ 213 h 1062"/>
              <a:gd name="T80" fmla="*/ 288 w 1248"/>
              <a:gd name="T81" fmla="*/ 497 h 1062"/>
              <a:gd name="T82" fmla="*/ 496 w 1248"/>
              <a:gd name="T83" fmla="*/ 501 h 1062"/>
              <a:gd name="T84" fmla="*/ 428 w 1248"/>
              <a:gd name="T85" fmla="*/ 56 h 1062"/>
              <a:gd name="T86" fmla="*/ 560 w 1248"/>
              <a:gd name="T87" fmla="*/ 20 h 1062"/>
              <a:gd name="T88" fmla="*/ 444 w 1248"/>
              <a:gd name="T89" fmla="*/ 173 h 1062"/>
              <a:gd name="T90" fmla="*/ 504 w 1248"/>
              <a:gd name="T91" fmla="*/ 96 h 1062"/>
              <a:gd name="T92" fmla="*/ 568 w 1248"/>
              <a:gd name="T93" fmla="*/ 84 h 1062"/>
              <a:gd name="T94" fmla="*/ 476 w 1248"/>
              <a:gd name="T95" fmla="*/ 145 h 1062"/>
              <a:gd name="T96" fmla="*/ 516 w 1248"/>
              <a:gd name="T97" fmla="*/ 157 h 1062"/>
              <a:gd name="T98" fmla="*/ 720 w 1248"/>
              <a:gd name="T99" fmla="*/ 44 h 1062"/>
              <a:gd name="T100" fmla="*/ 468 w 1248"/>
              <a:gd name="T101" fmla="*/ 181 h 1062"/>
              <a:gd name="T102" fmla="*/ 1104 w 1248"/>
              <a:gd name="T103" fmla="*/ 453 h 1062"/>
              <a:gd name="T104" fmla="*/ 904 w 1248"/>
              <a:gd name="T105" fmla="*/ 974 h 1062"/>
              <a:gd name="T106" fmla="*/ 696 w 1248"/>
              <a:gd name="T107" fmla="*/ 1054 h 1062"/>
              <a:gd name="T108" fmla="*/ 68 w 1248"/>
              <a:gd name="T109" fmla="*/ 962 h 1062"/>
              <a:gd name="T110" fmla="*/ 48 w 1248"/>
              <a:gd name="T111" fmla="*/ 866 h 1062"/>
              <a:gd name="T112" fmla="*/ 64 w 1248"/>
              <a:gd name="T113" fmla="*/ 713 h 1062"/>
              <a:gd name="T114" fmla="*/ 64 w 1248"/>
              <a:gd name="T115" fmla="*/ 597 h 1062"/>
              <a:gd name="T116" fmla="*/ 216 w 1248"/>
              <a:gd name="T117" fmla="*/ 361 h 1062"/>
              <a:gd name="T118" fmla="*/ 408 w 1248"/>
              <a:gd name="T119" fmla="*/ 120 h 1062"/>
              <a:gd name="T120" fmla="*/ 428 w 1248"/>
              <a:gd name="T121" fmla="*/ 157 h 1062"/>
              <a:gd name="T122" fmla="*/ 496 w 1248"/>
              <a:gd name="T123" fmla="*/ 44 h 1062"/>
              <a:gd name="T124" fmla="*/ 708 w 1248"/>
              <a:gd name="T125" fmla="*/ 40 h 10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8" h="1062">
                <a:moveTo>
                  <a:pt x="756" y="1030"/>
                </a:moveTo>
                <a:cubicBezTo>
                  <a:pt x="744" y="1026"/>
                  <a:pt x="732" y="1026"/>
                  <a:pt x="724" y="1026"/>
                </a:cubicBezTo>
                <a:cubicBezTo>
                  <a:pt x="716" y="1022"/>
                  <a:pt x="712" y="1022"/>
                  <a:pt x="708" y="1022"/>
                </a:cubicBezTo>
                <a:cubicBezTo>
                  <a:pt x="692" y="1018"/>
                  <a:pt x="676" y="1018"/>
                  <a:pt x="664" y="1018"/>
                </a:cubicBezTo>
                <a:cubicBezTo>
                  <a:pt x="620" y="1014"/>
                  <a:pt x="564" y="1002"/>
                  <a:pt x="516" y="998"/>
                </a:cubicBezTo>
                <a:cubicBezTo>
                  <a:pt x="500" y="998"/>
                  <a:pt x="484" y="994"/>
                  <a:pt x="468" y="990"/>
                </a:cubicBezTo>
                <a:cubicBezTo>
                  <a:pt x="404" y="986"/>
                  <a:pt x="336" y="982"/>
                  <a:pt x="276" y="974"/>
                </a:cubicBezTo>
                <a:cubicBezTo>
                  <a:pt x="228" y="966"/>
                  <a:pt x="180" y="954"/>
                  <a:pt x="132" y="942"/>
                </a:cubicBezTo>
                <a:cubicBezTo>
                  <a:pt x="120" y="938"/>
                  <a:pt x="100" y="938"/>
                  <a:pt x="80" y="934"/>
                </a:cubicBezTo>
                <a:cubicBezTo>
                  <a:pt x="60" y="930"/>
                  <a:pt x="20" y="918"/>
                  <a:pt x="16" y="942"/>
                </a:cubicBezTo>
                <a:cubicBezTo>
                  <a:pt x="152" y="962"/>
                  <a:pt x="288" y="1002"/>
                  <a:pt x="424" y="1014"/>
                </a:cubicBezTo>
                <a:cubicBezTo>
                  <a:pt x="440" y="1018"/>
                  <a:pt x="460" y="1018"/>
                  <a:pt x="476" y="1022"/>
                </a:cubicBezTo>
                <a:cubicBezTo>
                  <a:pt x="560" y="1026"/>
                  <a:pt x="660" y="1042"/>
                  <a:pt x="748" y="1046"/>
                </a:cubicBezTo>
                <a:cubicBezTo>
                  <a:pt x="752" y="1042"/>
                  <a:pt x="756" y="1034"/>
                  <a:pt x="756" y="1030"/>
                </a:cubicBezTo>
                <a:close/>
                <a:moveTo>
                  <a:pt x="784" y="1030"/>
                </a:moveTo>
                <a:cubicBezTo>
                  <a:pt x="804" y="982"/>
                  <a:pt x="800" y="902"/>
                  <a:pt x="780" y="862"/>
                </a:cubicBezTo>
                <a:cubicBezTo>
                  <a:pt x="780" y="862"/>
                  <a:pt x="780" y="862"/>
                  <a:pt x="776" y="862"/>
                </a:cubicBezTo>
                <a:cubicBezTo>
                  <a:pt x="768" y="866"/>
                  <a:pt x="772" y="878"/>
                  <a:pt x="772" y="890"/>
                </a:cubicBezTo>
                <a:cubicBezTo>
                  <a:pt x="772" y="902"/>
                  <a:pt x="772" y="918"/>
                  <a:pt x="772" y="934"/>
                </a:cubicBezTo>
                <a:cubicBezTo>
                  <a:pt x="776" y="954"/>
                  <a:pt x="772" y="978"/>
                  <a:pt x="772" y="994"/>
                </a:cubicBezTo>
                <a:cubicBezTo>
                  <a:pt x="768" y="1018"/>
                  <a:pt x="760" y="1034"/>
                  <a:pt x="768" y="1050"/>
                </a:cubicBezTo>
                <a:cubicBezTo>
                  <a:pt x="776" y="1050"/>
                  <a:pt x="784" y="1038"/>
                  <a:pt x="784" y="1030"/>
                </a:cubicBezTo>
                <a:close/>
                <a:moveTo>
                  <a:pt x="848" y="1002"/>
                </a:moveTo>
                <a:cubicBezTo>
                  <a:pt x="852" y="998"/>
                  <a:pt x="856" y="982"/>
                  <a:pt x="860" y="970"/>
                </a:cubicBezTo>
                <a:cubicBezTo>
                  <a:pt x="868" y="926"/>
                  <a:pt x="856" y="862"/>
                  <a:pt x="836" y="826"/>
                </a:cubicBezTo>
                <a:cubicBezTo>
                  <a:pt x="824" y="838"/>
                  <a:pt x="804" y="846"/>
                  <a:pt x="792" y="862"/>
                </a:cubicBezTo>
                <a:cubicBezTo>
                  <a:pt x="812" y="918"/>
                  <a:pt x="812" y="982"/>
                  <a:pt x="796" y="1038"/>
                </a:cubicBezTo>
                <a:cubicBezTo>
                  <a:pt x="808" y="1022"/>
                  <a:pt x="836" y="1018"/>
                  <a:pt x="848" y="1002"/>
                </a:cubicBezTo>
                <a:close/>
                <a:moveTo>
                  <a:pt x="892" y="970"/>
                </a:moveTo>
                <a:cubicBezTo>
                  <a:pt x="904" y="914"/>
                  <a:pt x="892" y="846"/>
                  <a:pt x="864" y="810"/>
                </a:cubicBezTo>
                <a:cubicBezTo>
                  <a:pt x="860" y="814"/>
                  <a:pt x="856" y="818"/>
                  <a:pt x="848" y="818"/>
                </a:cubicBezTo>
                <a:cubicBezTo>
                  <a:pt x="864" y="878"/>
                  <a:pt x="880" y="926"/>
                  <a:pt x="864" y="990"/>
                </a:cubicBezTo>
                <a:cubicBezTo>
                  <a:pt x="876" y="982"/>
                  <a:pt x="884" y="978"/>
                  <a:pt x="892" y="970"/>
                </a:cubicBezTo>
                <a:close/>
                <a:moveTo>
                  <a:pt x="736" y="862"/>
                </a:moveTo>
                <a:cubicBezTo>
                  <a:pt x="716" y="862"/>
                  <a:pt x="692" y="854"/>
                  <a:pt x="672" y="850"/>
                </a:cubicBezTo>
                <a:cubicBezTo>
                  <a:pt x="636" y="846"/>
                  <a:pt x="576" y="850"/>
                  <a:pt x="532" y="842"/>
                </a:cubicBezTo>
                <a:cubicBezTo>
                  <a:pt x="484" y="838"/>
                  <a:pt x="440" y="830"/>
                  <a:pt x="396" y="826"/>
                </a:cubicBezTo>
                <a:cubicBezTo>
                  <a:pt x="348" y="822"/>
                  <a:pt x="300" y="814"/>
                  <a:pt x="252" y="810"/>
                </a:cubicBezTo>
                <a:cubicBezTo>
                  <a:pt x="232" y="806"/>
                  <a:pt x="212" y="810"/>
                  <a:pt x="192" y="806"/>
                </a:cubicBezTo>
                <a:cubicBezTo>
                  <a:pt x="152" y="802"/>
                  <a:pt x="112" y="794"/>
                  <a:pt x="64" y="790"/>
                </a:cubicBezTo>
                <a:cubicBezTo>
                  <a:pt x="60" y="798"/>
                  <a:pt x="56" y="798"/>
                  <a:pt x="52" y="802"/>
                </a:cubicBezTo>
                <a:cubicBezTo>
                  <a:pt x="52" y="814"/>
                  <a:pt x="68" y="810"/>
                  <a:pt x="76" y="810"/>
                </a:cubicBezTo>
                <a:cubicBezTo>
                  <a:pt x="88" y="810"/>
                  <a:pt x="104" y="814"/>
                  <a:pt x="116" y="814"/>
                </a:cubicBezTo>
                <a:cubicBezTo>
                  <a:pt x="136" y="814"/>
                  <a:pt x="156" y="810"/>
                  <a:pt x="168" y="822"/>
                </a:cubicBezTo>
                <a:cubicBezTo>
                  <a:pt x="132" y="822"/>
                  <a:pt x="92" y="818"/>
                  <a:pt x="68" y="822"/>
                </a:cubicBezTo>
                <a:cubicBezTo>
                  <a:pt x="88" y="830"/>
                  <a:pt x="128" y="822"/>
                  <a:pt x="148" y="838"/>
                </a:cubicBezTo>
                <a:cubicBezTo>
                  <a:pt x="120" y="838"/>
                  <a:pt x="96" y="830"/>
                  <a:pt x="56" y="830"/>
                </a:cubicBezTo>
                <a:cubicBezTo>
                  <a:pt x="52" y="846"/>
                  <a:pt x="56" y="858"/>
                  <a:pt x="60" y="870"/>
                </a:cubicBezTo>
                <a:cubicBezTo>
                  <a:pt x="152" y="878"/>
                  <a:pt x="224" y="894"/>
                  <a:pt x="308" y="910"/>
                </a:cubicBezTo>
                <a:cubicBezTo>
                  <a:pt x="224" y="902"/>
                  <a:pt x="144" y="882"/>
                  <a:pt x="48" y="882"/>
                </a:cubicBezTo>
                <a:cubicBezTo>
                  <a:pt x="32" y="890"/>
                  <a:pt x="56" y="902"/>
                  <a:pt x="48" y="918"/>
                </a:cubicBezTo>
                <a:cubicBezTo>
                  <a:pt x="84" y="922"/>
                  <a:pt x="108" y="926"/>
                  <a:pt x="136" y="930"/>
                </a:cubicBezTo>
                <a:cubicBezTo>
                  <a:pt x="220" y="950"/>
                  <a:pt x="292" y="966"/>
                  <a:pt x="380" y="970"/>
                </a:cubicBezTo>
                <a:cubicBezTo>
                  <a:pt x="488" y="978"/>
                  <a:pt x="592" y="1002"/>
                  <a:pt x="712" y="1010"/>
                </a:cubicBezTo>
                <a:cubicBezTo>
                  <a:pt x="724" y="1014"/>
                  <a:pt x="744" y="1014"/>
                  <a:pt x="752" y="1018"/>
                </a:cubicBezTo>
                <a:cubicBezTo>
                  <a:pt x="752" y="1006"/>
                  <a:pt x="744" y="1002"/>
                  <a:pt x="744" y="990"/>
                </a:cubicBezTo>
                <a:cubicBezTo>
                  <a:pt x="672" y="978"/>
                  <a:pt x="584" y="966"/>
                  <a:pt x="516" y="954"/>
                </a:cubicBezTo>
                <a:cubicBezTo>
                  <a:pt x="496" y="950"/>
                  <a:pt x="476" y="950"/>
                  <a:pt x="460" y="942"/>
                </a:cubicBezTo>
                <a:cubicBezTo>
                  <a:pt x="564" y="950"/>
                  <a:pt x="656" y="974"/>
                  <a:pt x="748" y="982"/>
                </a:cubicBezTo>
                <a:cubicBezTo>
                  <a:pt x="736" y="954"/>
                  <a:pt x="760" y="942"/>
                  <a:pt x="756" y="914"/>
                </a:cubicBezTo>
                <a:cubicBezTo>
                  <a:pt x="736" y="918"/>
                  <a:pt x="712" y="914"/>
                  <a:pt x="684" y="914"/>
                </a:cubicBezTo>
                <a:cubicBezTo>
                  <a:pt x="664" y="910"/>
                  <a:pt x="644" y="902"/>
                  <a:pt x="628" y="902"/>
                </a:cubicBezTo>
                <a:cubicBezTo>
                  <a:pt x="616" y="898"/>
                  <a:pt x="604" y="906"/>
                  <a:pt x="600" y="898"/>
                </a:cubicBezTo>
                <a:cubicBezTo>
                  <a:pt x="632" y="890"/>
                  <a:pt x="664" y="906"/>
                  <a:pt x="700" y="906"/>
                </a:cubicBezTo>
                <a:cubicBezTo>
                  <a:pt x="720" y="906"/>
                  <a:pt x="740" y="906"/>
                  <a:pt x="756" y="910"/>
                </a:cubicBezTo>
                <a:cubicBezTo>
                  <a:pt x="756" y="902"/>
                  <a:pt x="764" y="902"/>
                  <a:pt x="760" y="894"/>
                </a:cubicBezTo>
                <a:cubicBezTo>
                  <a:pt x="740" y="894"/>
                  <a:pt x="716" y="890"/>
                  <a:pt x="692" y="890"/>
                </a:cubicBezTo>
                <a:cubicBezTo>
                  <a:pt x="668" y="890"/>
                  <a:pt x="640" y="886"/>
                  <a:pt x="616" y="882"/>
                </a:cubicBezTo>
                <a:cubicBezTo>
                  <a:pt x="536" y="874"/>
                  <a:pt x="452" y="874"/>
                  <a:pt x="384" y="854"/>
                </a:cubicBezTo>
                <a:cubicBezTo>
                  <a:pt x="456" y="858"/>
                  <a:pt x="528" y="866"/>
                  <a:pt x="604" y="874"/>
                </a:cubicBezTo>
                <a:cubicBezTo>
                  <a:pt x="660" y="878"/>
                  <a:pt x="708" y="882"/>
                  <a:pt x="760" y="882"/>
                </a:cubicBezTo>
                <a:cubicBezTo>
                  <a:pt x="760" y="874"/>
                  <a:pt x="756" y="874"/>
                  <a:pt x="756" y="866"/>
                </a:cubicBezTo>
                <a:cubicBezTo>
                  <a:pt x="752" y="862"/>
                  <a:pt x="744" y="862"/>
                  <a:pt x="736" y="862"/>
                </a:cubicBezTo>
                <a:close/>
                <a:moveTo>
                  <a:pt x="708" y="782"/>
                </a:moveTo>
                <a:cubicBezTo>
                  <a:pt x="664" y="769"/>
                  <a:pt x="624" y="765"/>
                  <a:pt x="580" y="757"/>
                </a:cubicBezTo>
                <a:cubicBezTo>
                  <a:pt x="556" y="757"/>
                  <a:pt x="532" y="753"/>
                  <a:pt x="508" y="753"/>
                </a:cubicBezTo>
                <a:cubicBezTo>
                  <a:pt x="456" y="749"/>
                  <a:pt x="408" y="737"/>
                  <a:pt x="352" y="733"/>
                </a:cubicBezTo>
                <a:cubicBezTo>
                  <a:pt x="276" y="725"/>
                  <a:pt x="204" y="717"/>
                  <a:pt x="128" y="697"/>
                </a:cubicBezTo>
                <a:cubicBezTo>
                  <a:pt x="96" y="693"/>
                  <a:pt x="52" y="677"/>
                  <a:pt x="44" y="697"/>
                </a:cubicBezTo>
                <a:cubicBezTo>
                  <a:pt x="140" y="721"/>
                  <a:pt x="248" y="729"/>
                  <a:pt x="360" y="745"/>
                </a:cubicBezTo>
                <a:cubicBezTo>
                  <a:pt x="388" y="749"/>
                  <a:pt x="412" y="753"/>
                  <a:pt x="440" y="757"/>
                </a:cubicBezTo>
                <a:cubicBezTo>
                  <a:pt x="464" y="761"/>
                  <a:pt x="492" y="761"/>
                  <a:pt x="516" y="765"/>
                </a:cubicBezTo>
                <a:cubicBezTo>
                  <a:pt x="556" y="769"/>
                  <a:pt x="596" y="778"/>
                  <a:pt x="636" y="782"/>
                </a:cubicBezTo>
                <a:cubicBezTo>
                  <a:pt x="660" y="786"/>
                  <a:pt x="696" y="794"/>
                  <a:pt x="712" y="794"/>
                </a:cubicBezTo>
                <a:cubicBezTo>
                  <a:pt x="720" y="794"/>
                  <a:pt x="728" y="794"/>
                  <a:pt x="736" y="790"/>
                </a:cubicBezTo>
                <a:cubicBezTo>
                  <a:pt x="732" y="786"/>
                  <a:pt x="716" y="782"/>
                  <a:pt x="708" y="782"/>
                </a:cubicBezTo>
                <a:close/>
                <a:moveTo>
                  <a:pt x="760" y="753"/>
                </a:moveTo>
                <a:cubicBezTo>
                  <a:pt x="760" y="765"/>
                  <a:pt x="752" y="778"/>
                  <a:pt x="752" y="790"/>
                </a:cubicBezTo>
                <a:cubicBezTo>
                  <a:pt x="764" y="786"/>
                  <a:pt x="772" y="769"/>
                  <a:pt x="772" y="753"/>
                </a:cubicBezTo>
                <a:cubicBezTo>
                  <a:pt x="776" y="721"/>
                  <a:pt x="764" y="689"/>
                  <a:pt x="752" y="669"/>
                </a:cubicBezTo>
                <a:cubicBezTo>
                  <a:pt x="748" y="669"/>
                  <a:pt x="744" y="661"/>
                  <a:pt x="740" y="661"/>
                </a:cubicBezTo>
                <a:cubicBezTo>
                  <a:pt x="736" y="661"/>
                  <a:pt x="732" y="657"/>
                  <a:pt x="732" y="661"/>
                </a:cubicBezTo>
                <a:cubicBezTo>
                  <a:pt x="740" y="689"/>
                  <a:pt x="764" y="717"/>
                  <a:pt x="760" y="753"/>
                </a:cubicBezTo>
                <a:close/>
                <a:moveTo>
                  <a:pt x="1156" y="725"/>
                </a:moveTo>
                <a:cubicBezTo>
                  <a:pt x="1156" y="689"/>
                  <a:pt x="1148" y="657"/>
                  <a:pt x="1128" y="637"/>
                </a:cubicBezTo>
                <a:cubicBezTo>
                  <a:pt x="1048" y="693"/>
                  <a:pt x="960" y="749"/>
                  <a:pt x="876" y="806"/>
                </a:cubicBezTo>
                <a:cubicBezTo>
                  <a:pt x="896" y="846"/>
                  <a:pt x="912" y="906"/>
                  <a:pt x="904" y="962"/>
                </a:cubicBezTo>
                <a:cubicBezTo>
                  <a:pt x="988" y="906"/>
                  <a:pt x="1068" y="850"/>
                  <a:pt x="1148" y="794"/>
                </a:cubicBezTo>
                <a:cubicBezTo>
                  <a:pt x="1148" y="773"/>
                  <a:pt x="1156" y="749"/>
                  <a:pt x="1156" y="725"/>
                </a:cubicBezTo>
                <a:close/>
                <a:moveTo>
                  <a:pt x="1184" y="761"/>
                </a:moveTo>
                <a:cubicBezTo>
                  <a:pt x="1180" y="753"/>
                  <a:pt x="1188" y="753"/>
                  <a:pt x="1192" y="745"/>
                </a:cubicBezTo>
                <a:cubicBezTo>
                  <a:pt x="1196" y="733"/>
                  <a:pt x="1196" y="709"/>
                  <a:pt x="1200" y="693"/>
                </a:cubicBezTo>
                <a:cubicBezTo>
                  <a:pt x="1200" y="653"/>
                  <a:pt x="1192" y="621"/>
                  <a:pt x="1168" y="605"/>
                </a:cubicBezTo>
                <a:cubicBezTo>
                  <a:pt x="1156" y="613"/>
                  <a:pt x="1148" y="621"/>
                  <a:pt x="1140" y="629"/>
                </a:cubicBezTo>
                <a:cubicBezTo>
                  <a:pt x="1164" y="669"/>
                  <a:pt x="1172" y="733"/>
                  <a:pt x="1160" y="782"/>
                </a:cubicBezTo>
                <a:cubicBezTo>
                  <a:pt x="1168" y="778"/>
                  <a:pt x="1176" y="769"/>
                  <a:pt x="1184" y="761"/>
                </a:cubicBezTo>
                <a:close/>
                <a:moveTo>
                  <a:pt x="372" y="625"/>
                </a:moveTo>
                <a:cubicBezTo>
                  <a:pt x="268" y="617"/>
                  <a:pt x="164" y="625"/>
                  <a:pt x="76" y="597"/>
                </a:cubicBezTo>
                <a:cubicBezTo>
                  <a:pt x="76" y="597"/>
                  <a:pt x="76" y="601"/>
                  <a:pt x="72" y="601"/>
                </a:cubicBezTo>
                <a:cubicBezTo>
                  <a:pt x="76" y="621"/>
                  <a:pt x="108" y="601"/>
                  <a:pt x="116" y="613"/>
                </a:cubicBezTo>
                <a:cubicBezTo>
                  <a:pt x="104" y="621"/>
                  <a:pt x="80" y="613"/>
                  <a:pt x="76" y="629"/>
                </a:cubicBezTo>
                <a:cubicBezTo>
                  <a:pt x="88" y="629"/>
                  <a:pt x="100" y="633"/>
                  <a:pt x="112" y="637"/>
                </a:cubicBezTo>
                <a:cubicBezTo>
                  <a:pt x="124" y="637"/>
                  <a:pt x="136" y="637"/>
                  <a:pt x="144" y="645"/>
                </a:cubicBezTo>
                <a:cubicBezTo>
                  <a:pt x="120" y="645"/>
                  <a:pt x="96" y="633"/>
                  <a:pt x="76" y="641"/>
                </a:cubicBezTo>
                <a:cubicBezTo>
                  <a:pt x="76" y="645"/>
                  <a:pt x="76" y="649"/>
                  <a:pt x="72" y="653"/>
                </a:cubicBezTo>
                <a:cubicBezTo>
                  <a:pt x="112" y="661"/>
                  <a:pt x="140" y="657"/>
                  <a:pt x="176" y="665"/>
                </a:cubicBezTo>
                <a:cubicBezTo>
                  <a:pt x="200" y="669"/>
                  <a:pt x="224" y="681"/>
                  <a:pt x="248" y="685"/>
                </a:cubicBezTo>
                <a:cubicBezTo>
                  <a:pt x="276" y="689"/>
                  <a:pt x="308" y="689"/>
                  <a:pt x="336" y="701"/>
                </a:cubicBezTo>
                <a:cubicBezTo>
                  <a:pt x="252" y="693"/>
                  <a:pt x="152" y="661"/>
                  <a:pt x="68" y="661"/>
                </a:cubicBezTo>
                <a:cubicBezTo>
                  <a:pt x="68" y="669"/>
                  <a:pt x="68" y="669"/>
                  <a:pt x="68" y="677"/>
                </a:cubicBezTo>
                <a:cubicBezTo>
                  <a:pt x="96" y="681"/>
                  <a:pt x="124" y="689"/>
                  <a:pt x="152" y="697"/>
                </a:cubicBezTo>
                <a:cubicBezTo>
                  <a:pt x="236" y="713"/>
                  <a:pt x="316" y="717"/>
                  <a:pt x="396" y="729"/>
                </a:cubicBezTo>
                <a:cubicBezTo>
                  <a:pt x="432" y="737"/>
                  <a:pt x="464" y="741"/>
                  <a:pt x="500" y="741"/>
                </a:cubicBezTo>
                <a:cubicBezTo>
                  <a:pt x="584" y="749"/>
                  <a:pt x="652" y="757"/>
                  <a:pt x="728" y="773"/>
                </a:cubicBezTo>
                <a:cubicBezTo>
                  <a:pt x="724" y="769"/>
                  <a:pt x="724" y="753"/>
                  <a:pt x="720" y="753"/>
                </a:cubicBezTo>
                <a:cubicBezTo>
                  <a:pt x="668" y="741"/>
                  <a:pt x="592" y="737"/>
                  <a:pt x="540" y="721"/>
                </a:cubicBezTo>
                <a:cubicBezTo>
                  <a:pt x="592" y="729"/>
                  <a:pt x="668" y="737"/>
                  <a:pt x="720" y="741"/>
                </a:cubicBezTo>
                <a:cubicBezTo>
                  <a:pt x="720" y="733"/>
                  <a:pt x="724" y="733"/>
                  <a:pt x="720" y="729"/>
                </a:cubicBezTo>
                <a:cubicBezTo>
                  <a:pt x="696" y="733"/>
                  <a:pt x="668" y="721"/>
                  <a:pt x="644" y="717"/>
                </a:cubicBezTo>
                <a:cubicBezTo>
                  <a:pt x="664" y="709"/>
                  <a:pt x="688" y="721"/>
                  <a:pt x="712" y="721"/>
                </a:cubicBezTo>
                <a:cubicBezTo>
                  <a:pt x="712" y="709"/>
                  <a:pt x="716" y="701"/>
                  <a:pt x="724" y="693"/>
                </a:cubicBezTo>
                <a:cubicBezTo>
                  <a:pt x="688" y="681"/>
                  <a:pt x="640" y="693"/>
                  <a:pt x="604" y="685"/>
                </a:cubicBezTo>
                <a:cubicBezTo>
                  <a:pt x="564" y="681"/>
                  <a:pt x="524" y="669"/>
                  <a:pt x="488" y="661"/>
                </a:cubicBezTo>
                <a:cubicBezTo>
                  <a:pt x="540" y="665"/>
                  <a:pt x="584" y="681"/>
                  <a:pt x="640" y="681"/>
                </a:cubicBezTo>
                <a:cubicBezTo>
                  <a:pt x="664" y="681"/>
                  <a:pt x="688" y="681"/>
                  <a:pt x="708" y="681"/>
                </a:cubicBezTo>
                <a:cubicBezTo>
                  <a:pt x="716" y="681"/>
                  <a:pt x="720" y="685"/>
                  <a:pt x="724" y="677"/>
                </a:cubicBezTo>
                <a:cubicBezTo>
                  <a:pt x="728" y="673"/>
                  <a:pt x="720" y="665"/>
                  <a:pt x="720" y="657"/>
                </a:cubicBezTo>
                <a:cubicBezTo>
                  <a:pt x="600" y="653"/>
                  <a:pt x="488" y="641"/>
                  <a:pt x="372" y="625"/>
                </a:cubicBezTo>
                <a:close/>
                <a:moveTo>
                  <a:pt x="1204" y="573"/>
                </a:moveTo>
                <a:cubicBezTo>
                  <a:pt x="1184" y="565"/>
                  <a:pt x="1164" y="569"/>
                  <a:pt x="1148" y="569"/>
                </a:cubicBezTo>
                <a:cubicBezTo>
                  <a:pt x="1132" y="589"/>
                  <a:pt x="1108" y="597"/>
                  <a:pt x="1084" y="613"/>
                </a:cubicBezTo>
                <a:cubicBezTo>
                  <a:pt x="1068" y="625"/>
                  <a:pt x="1056" y="633"/>
                  <a:pt x="1040" y="645"/>
                </a:cubicBezTo>
                <a:cubicBezTo>
                  <a:pt x="1012" y="665"/>
                  <a:pt x="980" y="681"/>
                  <a:pt x="952" y="697"/>
                </a:cubicBezTo>
                <a:cubicBezTo>
                  <a:pt x="888" y="733"/>
                  <a:pt x="828" y="773"/>
                  <a:pt x="764" y="806"/>
                </a:cubicBezTo>
                <a:cubicBezTo>
                  <a:pt x="756" y="806"/>
                  <a:pt x="752" y="810"/>
                  <a:pt x="744" y="810"/>
                </a:cubicBezTo>
                <a:cubicBezTo>
                  <a:pt x="744" y="810"/>
                  <a:pt x="744" y="806"/>
                  <a:pt x="740" y="810"/>
                </a:cubicBezTo>
                <a:cubicBezTo>
                  <a:pt x="728" y="802"/>
                  <a:pt x="716" y="810"/>
                  <a:pt x="696" y="806"/>
                </a:cubicBezTo>
                <a:cubicBezTo>
                  <a:pt x="684" y="802"/>
                  <a:pt x="668" y="798"/>
                  <a:pt x="652" y="794"/>
                </a:cubicBezTo>
                <a:cubicBezTo>
                  <a:pt x="636" y="794"/>
                  <a:pt x="620" y="790"/>
                  <a:pt x="600" y="790"/>
                </a:cubicBezTo>
                <a:cubicBezTo>
                  <a:pt x="544" y="778"/>
                  <a:pt x="496" y="773"/>
                  <a:pt x="444" y="769"/>
                </a:cubicBezTo>
                <a:cubicBezTo>
                  <a:pt x="408" y="765"/>
                  <a:pt x="376" y="757"/>
                  <a:pt x="340" y="753"/>
                </a:cubicBezTo>
                <a:cubicBezTo>
                  <a:pt x="268" y="745"/>
                  <a:pt x="196" y="733"/>
                  <a:pt x="128" y="721"/>
                </a:cubicBezTo>
                <a:cubicBezTo>
                  <a:pt x="104" y="733"/>
                  <a:pt x="80" y="745"/>
                  <a:pt x="56" y="757"/>
                </a:cubicBezTo>
                <a:cubicBezTo>
                  <a:pt x="44" y="761"/>
                  <a:pt x="20" y="765"/>
                  <a:pt x="20" y="778"/>
                </a:cubicBezTo>
                <a:cubicBezTo>
                  <a:pt x="84" y="773"/>
                  <a:pt x="160" y="790"/>
                  <a:pt x="224" y="798"/>
                </a:cubicBezTo>
                <a:cubicBezTo>
                  <a:pt x="312" y="802"/>
                  <a:pt x="400" y="814"/>
                  <a:pt x="488" y="826"/>
                </a:cubicBezTo>
                <a:cubicBezTo>
                  <a:pt x="524" y="830"/>
                  <a:pt x="560" y="834"/>
                  <a:pt x="592" y="838"/>
                </a:cubicBezTo>
                <a:cubicBezTo>
                  <a:pt x="632" y="838"/>
                  <a:pt x="668" y="838"/>
                  <a:pt x="704" y="842"/>
                </a:cubicBezTo>
                <a:cubicBezTo>
                  <a:pt x="720" y="846"/>
                  <a:pt x="732" y="850"/>
                  <a:pt x="744" y="850"/>
                </a:cubicBezTo>
                <a:cubicBezTo>
                  <a:pt x="752" y="854"/>
                  <a:pt x="760" y="850"/>
                  <a:pt x="768" y="854"/>
                </a:cubicBezTo>
                <a:cubicBezTo>
                  <a:pt x="776" y="846"/>
                  <a:pt x="788" y="834"/>
                  <a:pt x="800" y="842"/>
                </a:cubicBezTo>
                <a:cubicBezTo>
                  <a:pt x="828" y="822"/>
                  <a:pt x="856" y="802"/>
                  <a:pt x="888" y="786"/>
                </a:cubicBezTo>
                <a:cubicBezTo>
                  <a:pt x="920" y="765"/>
                  <a:pt x="948" y="745"/>
                  <a:pt x="980" y="725"/>
                </a:cubicBezTo>
                <a:cubicBezTo>
                  <a:pt x="1008" y="705"/>
                  <a:pt x="1036" y="685"/>
                  <a:pt x="1068" y="669"/>
                </a:cubicBezTo>
                <a:cubicBezTo>
                  <a:pt x="1100" y="649"/>
                  <a:pt x="1124" y="625"/>
                  <a:pt x="1152" y="605"/>
                </a:cubicBezTo>
                <a:cubicBezTo>
                  <a:pt x="1164" y="597"/>
                  <a:pt x="1176" y="585"/>
                  <a:pt x="1188" y="585"/>
                </a:cubicBezTo>
                <a:cubicBezTo>
                  <a:pt x="1192" y="593"/>
                  <a:pt x="1184" y="597"/>
                  <a:pt x="1180" y="597"/>
                </a:cubicBezTo>
                <a:cubicBezTo>
                  <a:pt x="1216" y="633"/>
                  <a:pt x="1212" y="693"/>
                  <a:pt x="1204" y="749"/>
                </a:cubicBezTo>
                <a:cubicBezTo>
                  <a:pt x="1244" y="705"/>
                  <a:pt x="1236" y="613"/>
                  <a:pt x="1204" y="573"/>
                </a:cubicBezTo>
                <a:close/>
                <a:moveTo>
                  <a:pt x="420" y="561"/>
                </a:moveTo>
                <a:cubicBezTo>
                  <a:pt x="420" y="561"/>
                  <a:pt x="420" y="561"/>
                  <a:pt x="420" y="561"/>
                </a:cubicBezTo>
                <a:cubicBezTo>
                  <a:pt x="420" y="565"/>
                  <a:pt x="420" y="569"/>
                  <a:pt x="424" y="573"/>
                </a:cubicBezTo>
                <a:cubicBezTo>
                  <a:pt x="432" y="569"/>
                  <a:pt x="436" y="565"/>
                  <a:pt x="440" y="557"/>
                </a:cubicBezTo>
                <a:cubicBezTo>
                  <a:pt x="432" y="561"/>
                  <a:pt x="428" y="561"/>
                  <a:pt x="420" y="561"/>
                </a:cubicBezTo>
                <a:close/>
                <a:moveTo>
                  <a:pt x="444" y="557"/>
                </a:moveTo>
                <a:cubicBezTo>
                  <a:pt x="448" y="557"/>
                  <a:pt x="456" y="565"/>
                  <a:pt x="460" y="561"/>
                </a:cubicBezTo>
                <a:cubicBezTo>
                  <a:pt x="456" y="561"/>
                  <a:pt x="456" y="557"/>
                  <a:pt x="456" y="557"/>
                </a:cubicBezTo>
                <a:cubicBezTo>
                  <a:pt x="452" y="553"/>
                  <a:pt x="448" y="553"/>
                  <a:pt x="444" y="557"/>
                </a:cubicBezTo>
                <a:close/>
                <a:moveTo>
                  <a:pt x="956" y="681"/>
                </a:moveTo>
                <a:cubicBezTo>
                  <a:pt x="972" y="677"/>
                  <a:pt x="984" y="665"/>
                  <a:pt x="996" y="661"/>
                </a:cubicBezTo>
                <a:cubicBezTo>
                  <a:pt x="1024" y="645"/>
                  <a:pt x="1048" y="625"/>
                  <a:pt x="1072" y="609"/>
                </a:cubicBezTo>
                <a:cubicBezTo>
                  <a:pt x="1092" y="593"/>
                  <a:pt x="1124" y="581"/>
                  <a:pt x="1136" y="565"/>
                </a:cubicBezTo>
                <a:cubicBezTo>
                  <a:pt x="1160" y="537"/>
                  <a:pt x="1160" y="481"/>
                  <a:pt x="1116" y="473"/>
                </a:cubicBezTo>
                <a:cubicBezTo>
                  <a:pt x="1116" y="473"/>
                  <a:pt x="1112" y="477"/>
                  <a:pt x="1112" y="481"/>
                </a:cubicBezTo>
                <a:cubicBezTo>
                  <a:pt x="1096" y="481"/>
                  <a:pt x="1088" y="489"/>
                  <a:pt x="1072" y="493"/>
                </a:cubicBezTo>
                <a:cubicBezTo>
                  <a:pt x="1064" y="497"/>
                  <a:pt x="1056" y="501"/>
                  <a:pt x="1048" y="509"/>
                </a:cubicBezTo>
                <a:cubicBezTo>
                  <a:pt x="956" y="565"/>
                  <a:pt x="852" y="609"/>
                  <a:pt x="748" y="649"/>
                </a:cubicBezTo>
                <a:cubicBezTo>
                  <a:pt x="776" y="681"/>
                  <a:pt x="792" y="749"/>
                  <a:pt x="776" y="790"/>
                </a:cubicBezTo>
                <a:cubicBezTo>
                  <a:pt x="828" y="761"/>
                  <a:pt x="900" y="717"/>
                  <a:pt x="956" y="681"/>
                </a:cubicBezTo>
                <a:close/>
                <a:moveTo>
                  <a:pt x="332" y="549"/>
                </a:moveTo>
                <a:cubicBezTo>
                  <a:pt x="324" y="537"/>
                  <a:pt x="312" y="533"/>
                  <a:pt x="300" y="521"/>
                </a:cubicBezTo>
                <a:cubicBezTo>
                  <a:pt x="300" y="525"/>
                  <a:pt x="300" y="525"/>
                  <a:pt x="300" y="525"/>
                </a:cubicBezTo>
                <a:cubicBezTo>
                  <a:pt x="300" y="525"/>
                  <a:pt x="296" y="525"/>
                  <a:pt x="292" y="525"/>
                </a:cubicBezTo>
                <a:cubicBezTo>
                  <a:pt x="256" y="537"/>
                  <a:pt x="224" y="545"/>
                  <a:pt x="184" y="553"/>
                </a:cubicBezTo>
                <a:cubicBezTo>
                  <a:pt x="168" y="557"/>
                  <a:pt x="148" y="557"/>
                  <a:pt x="128" y="561"/>
                </a:cubicBezTo>
                <a:cubicBezTo>
                  <a:pt x="108" y="565"/>
                  <a:pt x="72" y="569"/>
                  <a:pt x="56" y="585"/>
                </a:cubicBezTo>
                <a:cubicBezTo>
                  <a:pt x="112" y="601"/>
                  <a:pt x="200" y="613"/>
                  <a:pt x="260" y="609"/>
                </a:cubicBezTo>
                <a:cubicBezTo>
                  <a:pt x="280" y="613"/>
                  <a:pt x="300" y="609"/>
                  <a:pt x="324" y="613"/>
                </a:cubicBezTo>
                <a:cubicBezTo>
                  <a:pt x="364" y="617"/>
                  <a:pt x="408" y="625"/>
                  <a:pt x="448" y="625"/>
                </a:cubicBezTo>
                <a:cubicBezTo>
                  <a:pt x="520" y="633"/>
                  <a:pt x="600" y="641"/>
                  <a:pt x="676" y="645"/>
                </a:cubicBezTo>
                <a:cubicBezTo>
                  <a:pt x="692" y="645"/>
                  <a:pt x="704" y="649"/>
                  <a:pt x="720" y="649"/>
                </a:cubicBezTo>
                <a:cubicBezTo>
                  <a:pt x="724" y="649"/>
                  <a:pt x="732" y="649"/>
                  <a:pt x="736" y="641"/>
                </a:cubicBezTo>
                <a:cubicBezTo>
                  <a:pt x="740" y="645"/>
                  <a:pt x="740" y="645"/>
                  <a:pt x="744" y="645"/>
                </a:cubicBezTo>
                <a:cubicBezTo>
                  <a:pt x="808" y="609"/>
                  <a:pt x="880" y="589"/>
                  <a:pt x="940" y="553"/>
                </a:cubicBezTo>
                <a:cubicBezTo>
                  <a:pt x="940" y="553"/>
                  <a:pt x="944" y="549"/>
                  <a:pt x="948" y="553"/>
                </a:cubicBezTo>
                <a:cubicBezTo>
                  <a:pt x="996" y="525"/>
                  <a:pt x="1044" y="497"/>
                  <a:pt x="1092" y="469"/>
                </a:cubicBezTo>
                <a:cubicBezTo>
                  <a:pt x="1076" y="477"/>
                  <a:pt x="1068" y="465"/>
                  <a:pt x="1056" y="473"/>
                </a:cubicBezTo>
                <a:cubicBezTo>
                  <a:pt x="1032" y="465"/>
                  <a:pt x="1012" y="469"/>
                  <a:pt x="988" y="469"/>
                </a:cubicBezTo>
                <a:cubicBezTo>
                  <a:pt x="980" y="469"/>
                  <a:pt x="972" y="465"/>
                  <a:pt x="964" y="465"/>
                </a:cubicBezTo>
                <a:cubicBezTo>
                  <a:pt x="956" y="461"/>
                  <a:pt x="944" y="461"/>
                  <a:pt x="932" y="461"/>
                </a:cubicBezTo>
                <a:cubicBezTo>
                  <a:pt x="916" y="461"/>
                  <a:pt x="900" y="457"/>
                  <a:pt x="884" y="457"/>
                </a:cubicBezTo>
                <a:cubicBezTo>
                  <a:pt x="872" y="457"/>
                  <a:pt x="864" y="461"/>
                  <a:pt x="852" y="461"/>
                </a:cubicBezTo>
                <a:cubicBezTo>
                  <a:pt x="804" y="453"/>
                  <a:pt x="740" y="441"/>
                  <a:pt x="692" y="445"/>
                </a:cubicBezTo>
                <a:cubicBezTo>
                  <a:pt x="688" y="445"/>
                  <a:pt x="684" y="445"/>
                  <a:pt x="680" y="441"/>
                </a:cubicBezTo>
                <a:cubicBezTo>
                  <a:pt x="660" y="445"/>
                  <a:pt x="648" y="457"/>
                  <a:pt x="628" y="461"/>
                </a:cubicBezTo>
                <a:cubicBezTo>
                  <a:pt x="616" y="493"/>
                  <a:pt x="596" y="529"/>
                  <a:pt x="568" y="549"/>
                </a:cubicBezTo>
                <a:cubicBezTo>
                  <a:pt x="540" y="565"/>
                  <a:pt x="504" y="569"/>
                  <a:pt x="468" y="557"/>
                </a:cubicBezTo>
                <a:cubicBezTo>
                  <a:pt x="468" y="561"/>
                  <a:pt x="476" y="561"/>
                  <a:pt x="480" y="569"/>
                </a:cubicBezTo>
                <a:cubicBezTo>
                  <a:pt x="476" y="569"/>
                  <a:pt x="476" y="573"/>
                  <a:pt x="472" y="577"/>
                </a:cubicBezTo>
                <a:cubicBezTo>
                  <a:pt x="460" y="581"/>
                  <a:pt x="456" y="569"/>
                  <a:pt x="444" y="573"/>
                </a:cubicBezTo>
                <a:cubicBezTo>
                  <a:pt x="432" y="577"/>
                  <a:pt x="428" y="593"/>
                  <a:pt x="416" y="585"/>
                </a:cubicBezTo>
                <a:cubicBezTo>
                  <a:pt x="412" y="577"/>
                  <a:pt x="408" y="569"/>
                  <a:pt x="404" y="561"/>
                </a:cubicBezTo>
                <a:cubicBezTo>
                  <a:pt x="380" y="569"/>
                  <a:pt x="356" y="557"/>
                  <a:pt x="332" y="549"/>
                </a:cubicBezTo>
                <a:close/>
                <a:moveTo>
                  <a:pt x="496" y="501"/>
                </a:moveTo>
                <a:cubicBezTo>
                  <a:pt x="508" y="505"/>
                  <a:pt x="476" y="541"/>
                  <a:pt x="468" y="545"/>
                </a:cubicBezTo>
                <a:cubicBezTo>
                  <a:pt x="468" y="545"/>
                  <a:pt x="468" y="545"/>
                  <a:pt x="468" y="545"/>
                </a:cubicBezTo>
                <a:cubicBezTo>
                  <a:pt x="472" y="545"/>
                  <a:pt x="484" y="549"/>
                  <a:pt x="488" y="553"/>
                </a:cubicBezTo>
                <a:cubicBezTo>
                  <a:pt x="524" y="557"/>
                  <a:pt x="552" y="541"/>
                  <a:pt x="572" y="525"/>
                </a:cubicBezTo>
                <a:cubicBezTo>
                  <a:pt x="580" y="521"/>
                  <a:pt x="588" y="513"/>
                  <a:pt x="592" y="509"/>
                </a:cubicBezTo>
                <a:cubicBezTo>
                  <a:pt x="604" y="497"/>
                  <a:pt x="616" y="469"/>
                  <a:pt x="616" y="457"/>
                </a:cubicBezTo>
                <a:cubicBezTo>
                  <a:pt x="616" y="453"/>
                  <a:pt x="620" y="453"/>
                  <a:pt x="624" y="449"/>
                </a:cubicBezTo>
                <a:cubicBezTo>
                  <a:pt x="636" y="409"/>
                  <a:pt x="648" y="361"/>
                  <a:pt x="648" y="317"/>
                </a:cubicBezTo>
                <a:cubicBezTo>
                  <a:pt x="644" y="277"/>
                  <a:pt x="636" y="233"/>
                  <a:pt x="608" y="217"/>
                </a:cubicBezTo>
                <a:cubicBezTo>
                  <a:pt x="576" y="197"/>
                  <a:pt x="528" y="181"/>
                  <a:pt x="484" y="189"/>
                </a:cubicBezTo>
                <a:cubicBezTo>
                  <a:pt x="464" y="193"/>
                  <a:pt x="448" y="205"/>
                  <a:pt x="432" y="221"/>
                </a:cubicBezTo>
                <a:cubicBezTo>
                  <a:pt x="428" y="221"/>
                  <a:pt x="416" y="225"/>
                  <a:pt x="408" y="229"/>
                </a:cubicBezTo>
                <a:cubicBezTo>
                  <a:pt x="400" y="225"/>
                  <a:pt x="392" y="225"/>
                  <a:pt x="384" y="229"/>
                </a:cubicBezTo>
                <a:cubicBezTo>
                  <a:pt x="376" y="221"/>
                  <a:pt x="364" y="221"/>
                  <a:pt x="368" y="209"/>
                </a:cubicBezTo>
                <a:cubicBezTo>
                  <a:pt x="372" y="209"/>
                  <a:pt x="372" y="205"/>
                  <a:pt x="376" y="205"/>
                </a:cubicBezTo>
                <a:cubicBezTo>
                  <a:pt x="384" y="217"/>
                  <a:pt x="408" y="221"/>
                  <a:pt x="420" y="213"/>
                </a:cubicBezTo>
                <a:cubicBezTo>
                  <a:pt x="420" y="209"/>
                  <a:pt x="416" y="201"/>
                  <a:pt x="416" y="197"/>
                </a:cubicBezTo>
                <a:cubicBezTo>
                  <a:pt x="404" y="197"/>
                  <a:pt x="396" y="193"/>
                  <a:pt x="388" y="189"/>
                </a:cubicBezTo>
                <a:cubicBezTo>
                  <a:pt x="348" y="181"/>
                  <a:pt x="300" y="185"/>
                  <a:pt x="272" y="209"/>
                </a:cubicBezTo>
                <a:cubicBezTo>
                  <a:pt x="268" y="213"/>
                  <a:pt x="260" y="217"/>
                  <a:pt x="256" y="221"/>
                </a:cubicBezTo>
                <a:cubicBezTo>
                  <a:pt x="228" y="253"/>
                  <a:pt x="216" y="337"/>
                  <a:pt x="228" y="385"/>
                </a:cubicBezTo>
                <a:cubicBezTo>
                  <a:pt x="240" y="425"/>
                  <a:pt x="256" y="469"/>
                  <a:pt x="288" y="497"/>
                </a:cubicBezTo>
                <a:cubicBezTo>
                  <a:pt x="312" y="521"/>
                  <a:pt x="336" y="541"/>
                  <a:pt x="368" y="553"/>
                </a:cubicBezTo>
                <a:cubicBezTo>
                  <a:pt x="388" y="557"/>
                  <a:pt x="404" y="549"/>
                  <a:pt x="420" y="545"/>
                </a:cubicBezTo>
                <a:cubicBezTo>
                  <a:pt x="400" y="533"/>
                  <a:pt x="380" y="517"/>
                  <a:pt x="372" y="489"/>
                </a:cubicBezTo>
                <a:cubicBezTo>
                  <a:pt x="392" y="509"/>
                  <a:pt x="404" y="529"/>
                  <a:pt x="428" y="541"/>
                </a:cubicBezTo>
                <a:cubicBezTo>
                  <a:pt x="444" y="541"/>
                  <a:pt x="456" y="537"/>
                  <a:pt x="472" y="529"/>
                </a:cubicBezTo>
                <a:cubicBezTo>
                  <a:pt x="480" y="525"/>
                  <a:pt x="488" y="493"/>
                  <a:pt x="496" y="501"/>
                </a:cubicBezTo>
                <a:close/>
                <a:moveTo>
                  <a:pt x="428" y="177"/>
                </a:moveTo>
                <a:cubicBezTo>
                  <a:pt x="432" y="189"/>
                  <a:pt x="432" y="173"/>
                  <a:pt x="428" y="169"/>
                </a:cubicBezTo>
                <a:cubicBezTo>
                  <a:pt x="428" y="173"/>
                  <a:pt x="428" y="173"/>
                  <a:pt x="428" y="177"/>
                </a:cubicBezTo>
                <a:close/>
                <a:moveTo>
                  <a:pt x="424" y="28"/>
                </a:moveTo>
                <a:cubicBezTo>
                  <a:pt x="408" y="64"/>
                  <a:pt x="412" y="112"/>
                  <a:pt x="420" y="149"/>
                </a:cubicBezTo>
                <a:cubicBezTo>
                  <a:pt x="424" y="116"/>
                  <a:pt x="420" y="84"/>
                  <a:pt x="428" y="56"/>
                </a:cubicBezTo>
                <a:cubicBezTo>
                  <a:pt x="428" y="48"/>
                  <a:pt x="440" y="36"/>
                  <a:pt x="432" y="28"/>
                </a:cubicBezTo>
                <a:cubicBezTo>
                  <a:pt x="428" y="24"/>
                  <a:pt x="428" y="32"/>
                  <a:pt x="424" y="28"/>
                </a:cubicBezTo>
                <a:close/>
                <a:moveTo>
                  <a:pt x="656" y="36"/>
                </a:moveTo>
                <a:cubicBezTo>
                  <a:pt x="648" y="36"/>
                  <a:pt x="640" y="40"/>
                  <a:pt x="632" y="40"/>
                </a:cubicBezTo>
                <a:cubicBezTo>
                  <a:pt x="624" y="40"/>
                  <a:pt x="624" y="32"/>
                  <a:pt x="612" y="32"/>
                </a:cubicBezTo>
                <a:cubicBezTo>
                  <a:pt x="600" y="12"/>
                  <a:pt x="588" y="12"/>
                  <a:pt x="560" y="20"/>
                </a:cubicBezTo>
                <a:cubicBezTo>
                  <a:pt x="544" y="32"/>
                  <a:pt x="536" y="56"/>
                  <a:pt x="508" y="52"/>
                </a:cubicBezTo>
                <a:cubicBezTo>
                  <a:pt x="504" y="56"/>
                  <a:pt x="500" y="56"/>
                  <a:pt x="496" y="56"/>
                </a:cubicBezTo>
                <a:cubicBezTo>
                  <a:pt x="496" y="56"/>
                  <a:pt x="496" y="56"/>
                  <a:pt x="496" y="56"/>
                </a:cubicBezTo>
                <a:cubicBezTo>
                  <a:pt x="496" y="60"/>
                  <a:pt x="492" y="60"/>
                  <a:pt x="488" y="64"/>
                </a:cubicBezTo>
                <a:cubicBezTo>
                  <a:pt x="480" y="80"/>
                  <a:pt x="472" y="100"/>
                  <a:pt x="452" y="108"/>
                </a:cubicBezTo>
                <a:cubicBezTo>
                  <a:pt x="440" y="120"/>
                  <a:pt x="436" y="157"/>
                  <a:pt x="444" y="173"/>
                </a:cubicBezTo>
                <a:cubicBezTo>
                  <a:pt x="444" y="161"/>
                  <a:pt x="460" y="149"/>
                  <a:pt x="468" y="136"/>
                </a:cubicBezTo>
                <a:cubicBezTo>
                  <a:pt x="472" y="124"/>
                  <a:pt x="468" y="108"/>
                  <a:pt x="480" y="104"/>
                </a:cubicBezTo>
                <a:cubicBezTo>
                  <a:pt x="476" y="112"/>
                  <a:pt x="472" y="120"/>
                  <a:pt x="480" y="124"/>
                </a:cubicBezTo>
                <a:cubicBezTo>
                  <a:pt x="484" y="116"/>
                  <a:pt x="492" y="108"/>
                  <a:pt x="496" y="100"/>
                </a:cubicBezTo>
                <a:cubicBezTo>
                  <a:pt x="496" y="92"/>
                  <a:pt x="508" y="72"/>
                  <a:pt x="516" y="72"/>
                </a:cubicBezTo>
                <a:cubicBezTo>
                  <a:pt x="516" y="80"/>
                  <a:pt x="508" y="84"/>
                  <a:pt x="504" y="96"/>
                </a:cubicBezTo>
                <a:cubicBezTo>
                  <a:pt x="520" y="92"/>
                  <a:pt x="532" y="76"/>
                  <a:pt x="548" y="76"/>
                </a:cubicBezTo>
                <a:cubicBezTo>
                  <a:pt x="556" y="64"/>
                  <a:pt x="580" y="60"/>
                  <a:pt x="592" y="56"/>
                </a:cubicBezTo>
                <a:cubicBezTo>
                  <a:pt x="588" y="64"/>
                  <a:pt x="580" y="64"/>
                  <a:pt x="576" y="72"/>
                </a:cubicBezTo>
                <a:cubicBezTo>
                  <a:pt x="592" y="64"/>
                  <a:pt x="616" y="68"/>
                  <a:pt x="636" y="64"/>
                </a:cubicBezTo>
                <a:cubicBezTo>
                  <a:pt x="652" y="64"/>
                  <a:pt x="668" y="48"/>
                  <a:pt x="688" y="52"/>
                </a:cubicBezTo>
                <a:cubicBezTo>
                  <a:pt x="660" y="80"/>
                  <a:pt x="604" y="68"/>
                  <a:pt x="568" y="84"/>
                </a:cubicBezTo>
                <a:cubicBezTo>
                  <a:pt x="576" y="92"/>
                  <a:pt x="596" y="96"/>
                  <a:pt x="600" y="108"/>
                </a:cubicBezTo>
                <a:cubicBezTo>
                  <a:pt x="584" y="104"/>
                  <a:pt x="572" y="88"/>
                  <a:pt x="552" y="88"/>
                </a:cubicBezTo>
                <a:cubicBezTo>
                  <a:pt x="536" y="88"/>
                  <a:pt x="528" y="96"/>
                  <a:pt x="516" y="104"/>
                </a:cubicBezTo>
                <a:cubicBezTo>
                  <a:pt x="532" y="108"/>
                  <a:pt x="544" y="112"/>
                  <a:pt x="552" y="120"/>
                </a:cubicBezTo>
                <a:cubicBezTo>
                  <a:pt x="540" y="120"/>
                  <a:pt x="520" y="104"/>
                  <a:pt x="504" y="112"/>
                </a:cubicBezTo>
                <a:cubicBezTo>
                  <a:pt x="492" y="120"/>
                  <a:pt x="480" y="132"/>
                  <a:pt x="476" y="145"/>
                </a:cubicBezTo>
                <a:cubicBezTo>
                  <a:pt x="488" y="141"/>
                  <a:pt x="508" y="136"/>
                  <a:pt x="516" y="145"/>
                </a:cubicBezTo>
                <a:cubicBezTo>
                  <a:pt x="500" y="141"/>
                  <a:pt x="480" y="153"/>
                  <a:pt x="464" y="157"/>
                </a:cubicBezTo>
                <a:cubicBezTo>
                  <a:pt x="456" y="169"/>
                  <a:pt x="444" y="181"/>
                  <a:pt x="444" y="197"/>
                </a:cubicBezTo>
                <a:cubicBezTo>
                  <a:pt x="444" y="189"/>
                  <a:pt x="448" y="189"/>
                  <a:pt x="448" y="181"/>
                </a:cubicBezTo>
                <a:cubicBezTo>
                  <a:pt x="460" y="173"/>
                  <a:pt x="468" y="165"/>
                  <a:pt x="480" y="161"/>
                </a:cubicBezTo>
                <a:cubicBezTo>
                  <a:pt x="492" y="161"/>
                  <a:pt x="508" y="161"/>
                  <a:pt x="516" y="157"/>
                </a:cubicBezTo>
                <a:cubicBezTo>
                  <a:pt x="532" y="153"/>
                  <a:pt x="532" y="136"/>
                  <a:pt x="548" y="136"/>
                </a:cubicBezTo>
                <a:cubicBezTo>
                  <a:pt x="572" y="157"/>
                  <a:pt x="608" y="141"/>
                  <a:pt x="612" y="108"/>
                </a:cubicBezTo>
                <a:cubicBezTo>
                  <a:pt x="620" y="96"/>
                  <a:pt x="640" y="100"/>
                  <a:pt x="656" y="96"/>
                </a:cubicBezTo>
                <a:cubicBezTo>
                  <a:pt x="680" y="88"/>
                  <a:pt x="688" y="68"/>
                  <a:pt x="704" y="48"/>
                </a:cubicBezTo>
                <a:cubicBezTo>
                  <a:pt x="688" y="44"/>
                  <a:pt x="676" y="36"/>
                  <a:pt x="656" y="36"/>
                </a:cubicBezTo>
                <a:close/>
                <a:moveTo>
                  <a:pt x="720" y="44"/>
                </a:moveTo>
                <a:cubicBezTo>
                  <a:pt x="724" y="52"/>
                  <a:pt x="716" y="56"/>
                  <a:pt x="712" y="60"/>
                </a:cubicBezTo>
                <a:cubicBezTo>
                  <a:pt x="704" y="72"/>
                  <a:pt x="692" y="80"/>
                  <a:pt x="684" y="92"/>
                </a:cubicBezTo>
                <a:cubicBezTo>
                  <a:pt x="668" y="104"/>
                  <a:pt x="644" y="108"/>
                  <a:pt x="624" y="112"/>
                </a:cubicBezTo>
                <a:cubicBezTo>
                  <a:pt x="616" y="153"/>
                  <a:pt x="580" y="169"/>
                  <a:pt x="548" y="149"/>
                </a:cubicBezTo>
                <a:cubicBezTo>
                  <a:pt x="540" y="153"/>
                  <a:pt x="536" y="161"/>
                  <a:pt x="528" y="165"/>
                </a:cubicBezTo>
                <a:cubicBezTo>
                  <a:pt x="508" y="177"/>
                  <a:pt x="484" y="169"/>
                  <a:pt x="468" y="181"/>
                </a:cubicBezTo>
                <a:cubicBezTo>
                  <a:pt x="528" y="165"/>
                  <a:pt x="596" y="185"/>
                  <a:pt x="632" y="221"/>
                </a:cubicBezTo>
                <a:cubicBezTo>
                  <a:pt x="672" y="281"/>
                  <a:pt x="660" y="381"/>
                  <a:pt x="632" y="449"/>
                </a:cubicBezTo>
                <a:cubicBezTo>
                  <a:pt x="684" y="421"/>
                  <a:pt x="748" y="437"/>
                  <a:pt x="812" y="445"/>
                </a:cubicBezTo>
                <a:cubicBezTo>
                  <a:pt x="848" y="449"/>
                  <a:pt x="880" y="453"/>
                  <a:pt x="920" y="449"/>
                </a:cubicBezTo>
                <a:cubicBezTo>
                  <a:pt x="940" y="449"/>
                  <a:pt x="964" y="453"/>
                  <a:pt x="984" y="453"/>
                </a:cubicBezTo>
                <a:cubicBezTo>
                  <a:pt x="1020" y="453"/>
                  <a:pt x="1068" y="465"/>
                  <a:pt x="1104" y="453"/>
                </a:cubicBezTo>
                <a:cubicBezTo>
                  <a:pt x="1112" y="457"/>
                  <a:pt x="1116" y="461"/>
                  <a:pt x="1124" y="457"/>
                </a:cubicBezTo>
                <a:cubicBezTo>
                  <a:pt x="1132" y="465"/>
                  <a:pt x="1140" y="473"/>
                  <a:pt x="1152" y="477"/>
                </a:cubicBezTo>
                <a:cubicBezTo>
                  <a:pt x="1164" y="497"/>
                  <a:pt x="1168" y="533"/>
                  <a:pt x="1156" y="557"/>
                </a:cubicBezTo>
                <a:cubicBezTo>
                  <a:pt x="1168" y="557"/>
                  <a:pt x="1192" y="557"/>
                  <a:pt x="1204" y="557"/>
                </a:cubicBezTo>
                <a:cubicBezTo>
                  <a:pt x="1244" y="593"/>
                  <a:pt x="1248" y="677"/>
                  <a:pt x="1228" y="737"/>
                </a:cubicBezTo>
                <a:cubicBezTo>
                  <a:pt x="1128" y="822"/>
                  <a:pt x="1016" y="902"/>
                  <a:pt x="904" y="974"/>
                </a:cubicBezTo>
                <a:cubicBezTo>
                  <a:pt x="904" y="978"/>
                  <a:pt x="904" y="982"/>
                  <a:pt x="900" y="982"/>
                </a:cubicBezTo>
                <a:cubicBezTo>
                  <a:pt x="896" y="982"/>
                  <a:pt x="896" y="986"/>
                  <a:pt x="892" y="986"/>
                </a:cubicBezTo>
                <a:cubicBezTo>
                  <a:pt x="868" y="1006"/>
                  <a:pt x="832" y="1022"/>
                  <a:pt x="804" y="1042"/>
                </a:cubicBezTo>
                <a:cubicBezTo>
                  <a:pt x="796" y="1046"/>
                  <a:pt x="784" y="1058"/>
                  <a:pt x="772" y="1062"/>
                </a:cubicBezTo>
                <a:cubicBezTo>
                  <a:pt x="760" y="1062"/>
                  <a:pt x="748" y="1058"/>
                  <a:pt x="732" y="1054"/>
                </a:cubicBezTo>
                <a:cubicBezTo>
                  <a:pt x="720" y="1054"/>
                  <a:pt x="708" y="1054"/>
                  <a:pt x="696" y="1054"/>
                </a:cubicBezTo>
                <a:cubicBezTo>
                  <a:pt x="684" y="1054"/>
                  <a:pt x="672" y="1050"/>
                  <a:pt x="660" y="1050"/>
                </a:cubicBezTo>
                <a:cubicBezTo>
                  <a:pt x="612" y="1042"/>
                  <a:pt x="552" y="1038"/>
                  <a:pt x="500" y="1034"/>
                </a:cubicBezTo>
                <a:cubicBezTo>
                  <a:pt x="456" y="1030"/>
                  <a:pt x="416" y="1030"/>
                  <a:pt x="380" y="1022"/>
                </a:cubicBezTo>
                <a:cubicBezTo>
                  <a:pt x="344" y="1018"/>
                  <a:pt x="304" y="1006"/>
                  <a:pt x="264" y="1002"/>
                </a:cubicBezTo>
                <a:cubicBezTo>
                  <a:pt x="228" y="994"/>
                  <a:pt x="204" y="990"/>
                  <a:pt x="168" y="982"/>
                </a:cubicBezTo>
                <a:cubicBezTo>
                  <a:pt x="136" y="978"/>
                  <a:pt x="104" y="966"/>
                  <a:pt x="68" y="962"/>
                </a:cubicBezTo>
                <a:cubicBezTo>
                  <a:pt x="60" y="962"/>
                  <a:pt x="52" y="962"/>
                  <a:pt x="44" y="958"/>
                </a:cubicBezTo>
                <a:cubicBezTo>
                  <a:pt x="36" y="958"/>
                  <a:pt x="32" y="954"/>
                  <a:pt x="24" y="954"/>
                </a:cubicBezTo>
                <a:cubicBezTo>
                  <a:pt x="16" y="954"/>
                  <a:pt x="12" y="958"/>
                  <a:pt x="0" y="954"/>
                </a:cubicBezTo>
                <a:cubicBezTo>
                  <a:pt x="0" y="930"/>
                  <a:pt x="20" y="918"/>
                  <a:pt x="40" y="914"/>
                </a:cubicBezTo>
                <a:cubicBezTo>
                  <a:pt x="40" y="906"/>
                  <a:pt x="32" y="906"/>
                  <a:pt x="32" y="898"/>
                </a:cubicBezTo>
                <a:cubicBezTo>
                  <a:pt x="28" y="886"/>
                  <a:pt x="44" y="878"/>
                  <a:pt x="48" y="866"/>
                </a:cubicBezTo>
                <a:cubicBezTo>
                  <a:pt x="36" y="846"/>
                  <a:pt x="56" y="822"/>
                  <a:pt x="40" y="802"/>
                </a:cubicBezTo>
                <a:cubicBezTo>
                  <a:pt x="40" y="798"/>
                  <a:pt x="44" y="794"/>
                  <a:pt x="44" y="790"/>
                </a:cubicBezTo>
                <a:cubicBezTo>
                  <a:pt x="28" y="790"/>
                  <a:pt x="16" y="790"/>
                  <a:pt x="4" y="782"/>
                </a:cubicBezTo>
                <a:cubicBezTo>
                  <a:pt x="4" y="773"/>
                  <a:pt x="4" y="769"/>
                  <a:pt x="8" y="761"/>
                </a:cubicBezTo>
                <a:cubicBezTo>
                  <a:pt x="40" y="749"/>
                  <a:pt x="80" y="737"/>
                  <a:pt x="108" y="721"/>
                </a:cubicBezTo>
                <a:cubicBezTo>
                  <a:pt x="100" y="713"/>
                  <a:pt x="80" y="717"/>
                  <a:pt x="64" y="713"/>
                </a:cubicBezTo>
                <a:cubicBezTo>
                  <a:pt x="56" y="713"/>
                  <a:pt x="52" y="709"/>
                  <a:pt x="48" y="709"/>
                </a:cubicBezTo>
                <a:cubicBezTo>
                  <a:pt x="36" y="709"/>
                  <a:pt x="24" y="713"/>
                  <a:pt x="24" y="697"/>
                </a:cubicBezTo>
                <a:cubicBezTo>
                  <a:pt x="32" y="689"/>
                  <a:pt x="40" y="681"/>
                  <a:pt x="52" y="677"/>
                </a:cubicBezTo>
                <a:cubicBezTo>
                  <a:pt x="52" y="657"/>
                  <a:pt x="72" y="649"/>
                  <a:pt x="64" y="629"/>
                </a:cubicBezTo>
                <a:cubicBezTo>
                  <a:pt x="64" y="625"/>
                  <a:pt x="68" y="621"/>
                  <a:pt x="68" y="617"/>
                </a:cubicBezTo>
                <a:cubicBezTo>
                  <a:pt x="64" y="609"/>
                  <a:pt x="56" y="601"/>
                  <a:pt x="64" y="597"/>
                </a:cubicBezTo>
                <a:cubicBezTo>
                  <a:pt x="56" y="593"/>
                  <a:pt x="48" y="589"/>
                  <a:pt x="44" y="585"/>
                </a:cubicBezTo>
                <a:cubicBezTo>
                  <a:pt x="48" y="581"/>
                  <a:pt x="48" y="569"/>
                  <a:pt x="56" y="565"/>
                </a:cubicBezTo>
                <a:cubicBezTo>
                  <a:pt x="68" y="557"/>
                  <a:pt x="96" y="557"/>
                  <a:pt x="112" y="557"/>
                </a:cubicBezTo>
                <a:cubicBezTo>
                  <a:pt x="180" y="541"/>
                  <a:pt x="236" y="537"/>
                  <a:pt x="288" y="513"/>
                </a:cubicBezTo>
                <a:cubicBezTo>
                  <a:pt x="272" y="493"/>
                  <a:pt x="256" y="469"/>
                  <a:pt x="244" y="445"/>
                </a:cubicBezTo>
                <a:cubicBezTo>
                  <a:pt x="228" y="421"/>
                  <a:pt x="216" y="393"/>
                  <a:pt x="216" y="361"/>
                </a:cubicBezTo>
                <a:cubicBezTo>
                  <a:pt x="212" y="333"/>
                  <a:pt x="216" y="301"/>
                  <a:pt x="224" y="273"/>
                </a:cubicBezTo>
                <a:cubicBezTo>
                  <a:pt x="232" y="229"/>
                  <a:pt x="264" y="185"/>
                  <a:pt x="308" y="181"/>
                </a:cubicBezTo>
                <a:cubicBezTo>
                  <a:pt x="312" y="177"/>
                  <a:pt x="320" y="181"/>
                  <a:pt x="324" y="181"/>
                </a:cubicBezTo>
                <a:cubicBezTo>
                  <a:pt x="332" y="177"/>
                  <a:pt x="336" y="177"/>
                  <a:pt x="344" y="177"/>
                </a:cubicBezTo>
                <a:cubicBezTo>
                  <a:pt x="364" y="173"/>
                  <a:pt x="392" y="185"/>
                  <a:pt x="412" y="185"/>
                </a:cubicBezTo>
                <a:cubicBezTo>
                  <a:pt x="408" y="165"/>
                  <a:pt x="408" y="145"/>
                  <a:pt x="408" y="120"/>
                </a:cubicBezTo>
                <a:cubicBezTo>
                  <a:pt x="408" y="104"/>
                  <a:pt x="404" y="92"/>
                  <a:pt x="404" y="76"/>
                </a:cubicBezTo>
                <a:cubicBezTo>
                  <a:pt x="404" y="64"/>
                  <a:pt x="408" y="56"/>
                  <a:pt x="408" y="44"/>
                </a:cubicBezTo>
                <a:cubicBezTo>
                  <a:pt x="408" y="36"/>
                  <a:pt x="404" y="28"/>
                  <a:pt x="408" y="20"/>
                </a:cubicBezTo>
                <a:cubicBezTo>
                  <a:pt x="420" y="16"/>
                  <a:pt x="436" y="16"/>
                  <a:pt x="444" y="24"/>
                </a:cubicBezTo>
                <a:cubicBezTo>
                  <a:pt x="444" y="48"/>
                  <a:pt x="432" y="72"/>
                  <a:pt x="428" y="100"/>
                </a:cubicBezTo>
                <a:cubicBezTo>
                  <a:pt x="428" y="120"/>
                  <a:pt x="428" y="136"/>
                  <a:pt x="428" y="157"/>
                </a:cubicBezTo>
                <a:cubicBezTo>
                  <a:pt x="428" y="157"/>
                  <a:pt x="428" y="157"/>
                  <a:pt x="428" y="157"/>
                </a:cubicBezTo>
                <a:cubicBezTo>
                  <a:pt x="432" y="141"/>
                  <a:pt x="432" y="120"/>
                  <a:pt x="440" y="108"/>
                </a:cubicBezTo>
                <a:cubicBezTo>
                  <a:pt x="444" y="100"/>
                  <a:pt x="452" y="100"/>
                  <a:pt x="456" y="96"/>
                </a:cubicBezTo>
                <a:cubicBezTo>
                  <a:pt x="460" y="92"/>
                  <a:pt x="464" y="92"/>
                  <a:pt x="464" y="88"/>
                </a:cubicBezTo>
                <a:cubicBezTo>
                  <a:pt x="472" y="80"/>
                  <a:pt x="472" y="72"/>
                  <a:pt x="476" y="64"/>
                </a:cubicBezTo>
                <a:cubicBezTo>
                  <a:pt x="480" y="56"/>
                  <a:pt x="492" y="48"/>
                  <a:pt x="496" y="44"/>
                </a:cubicBezTo>
                <a:cubicBezTo>
                  <a:pt x="508" y="40"/>
                  <a:pt x="520" y="44"/>
                  <a:pt x="528" y="40"/>
                </a:cubicBezTo>
                <a:cubicBezTo>
                  <a:pt x="540" y="32"/>
                  <a:pt x="544" y="16"/>
                  <a:pt x="556" y="12"/>
                </a:cubicBezTo>
                <a:cubicBezTo>
                  <a:pt x="572" y="4"/>
                  <a:pt x="596" y="0"/>
                  <a:pt x="608" y="12"/>
                </a:cubicBezTo>
                <a:cubicBezTo>
                  <a:pt x="616" y="16"/>
                  <a:pt x="624" y="28"/>
                  <a:pt x="632" y="28"/>
                </a:cubicBezTo>
                <a:cubicBezTo>
                  <a:pt x="644" y="28"/>
                  <a:pt x="660" y="28"/>
                  <a:pt x="676" y="28"/>
                </a:cubicBezTo>
                <a:cubicBezTo>
                  <a:pt x="688" y="32"/>
                  <a:pt x="700" y="36"/>
                  <a:pt x="708" y="40"/>
                </a:cubicBezTo>
                <a:cubicBezTo>
                  <a:pt x="712" y="44"/>
                  <a:pt x="716" y="40"/>
                  <a:pt x="720" y="44"/>
                </a:cubicBezTo>
                <a:close/>
              </a:path>
            </a:pathLst>
          </a:cu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55" name="Freeform 50292"/>
          <p:cNvSpPr>
            <a:spLocks noEditPoints="1"/>
          </p:cNvSpPr>
          <p:nvPr/>
        </p:nvSpPr>
        <p:spPr bwMode="auto">
          <a:xfrm>
            <a:off x="4645748" y="4478835"/>
            <a:ext cx="309561" cy="366359"/>
          </a:xfrm>
          <a:custGeom>
            <a:avLst/>
            <a:gdLst>
              <a:gd name="T0" fmla="*/ 552 w 1668"/>
              <a:gd name="T1" fmla="*/ 1931 h 1972"/>
              <a:gd name="T2" fmla="*/ 580 w 1668"/>
              <a:gd name="T3" fmla="*/ 1731 h 1972"/>
              <a:gd name="T4" fmla="*/ 384 w 1668"/>
              <a:gd name="T5" fmla="*/ 1639 h 1972"/>
              <a:gd name="T6" fmla="*/ 684 w 1668"/>
              <a:gd name="T7" fmla="*/ 1603 h 1972"/>
              <a:gd name="T8" fmla="*/ 660 w 1668"/>
              <a:gd name="T9" fmla="*/ 1591 h 1972"/>
              <a:gd name="T10" fmla="*/ 1012 w 1668"/>
              <a:gd name="T11" fmla="*/ 1555 h 1972"/>
              <a:gd name="T12" fmla="*/ 1088 w 1668"/>
              <a:gd name="T13" fmla="*/ 1523 h 1972"/>
              <a:gd name="T14" fmla="*/ 852 w 1668"/>
              <a:gd name="T15" fmla="*/ 1539 h 1972"/>
              <a:gd name="T16" fmla="*/ 1020 w 1668"/>
              <a:gd name="T17" fmla="*/ 1527 h 1972"/>
              <a:gd name="T18" fmla="*/ 804 w 1668"/>
              <a:gd name="T19" fmla="*/ 1455 h 1972"/>
              <a:gd name="T20" fmla="*/ 1096 w 1668"/>
              <a:gd name="T21" fmla="*/ 1499 h 1972"/>
              <a:gd name="T22" fmla="*/ 924 w 1668"/>
              <a:gd name="T23" fmla="*/ 1355 h 1972"/>
              <a:gd name="T24" fmla="*/ 1036 w 1668"/>
              <a:gd name="T25" fmla="*/ 1335 h 1972"/>
              <a:gd name="T26" fmla="*/ 988 w 1668"/>
              <a:gd name="T27" fmla="*/ 1335 h 1972"/>
              <a:gd name="T28" fmla="*/ 960 w 1668"/>
              <a:gd name="T29" fmla="*/ 1078 h 1972"/>
              <a:gd name="T30" fmla="*/ 1128 w 1668"/>
              <a:gd name="T31" fmla="*/ 1018 h 1972"/>
              <a:gd name="T32" fmla="*/ 968 w 1668"/>
              <a:gd name="T33" fmla="*/ 1046 h 1972"/>
              <a:gd name="T34" fmla="*/ 1140 w 1668"/>
              <a:gd name="T35" fmla="*/ 1002 h 1972"/>
              <a:gd name="T36" fmla="*/ 672 w 1668"/>
              <a:gd name="T37" fmla="*/ 862 h 1972"/>
              <a:gd name="T38" fmla="*/ 880 w 1668"/>
              <a:gd name="T39" fmla="*/ 1327 h 1972"/>
              <a:gd name="T40" fmla="*/ 804 w 1668"/>
              <a:gd name="T41" fmla="*/ 1230 h 1972"/>
              <a:gd name="T42" fmla="*/ 820 w 1668"/>
              <a:gd name="T43" fmla="*/ 1130 h 1972"/>
              <a:gd name="T44" fmla="*/ 740 w 1668"/>
              <a:gd name="T45" fmla="*/ 1086 h 1972"/>
              <a:gd name="T46" fmla="*/ 752 w 1668"/>
              <a:gd name="T47" fmla="*/ 1002 h 1972"/>
              <a:gd name="T48" fmla="*/ 672 w 1668"/>
              <a:gd name="T49" fmla="*/ 862 h 1972"/>
              <a:gd name="T50" fmla="*/ 160 w 1668"/>
              <a:gd name="T51" fmla="*/ 818 h 1972"/>
              <a:gd name="T52" fmla="*/ 448 w 1668"/>
              <a:gd name="T53" fmla="*/ 1515 h 1972"/>
              <a:gd name="T54" fmla="*/ 80 w 1668"/>
              <a:gd name="T55" fmla="*/ 814 h 1972"/>
              <a:gd name="T56" fmla="*/ 440 w 1668"/>
              <a:gd name="T57" fmla="*/ 1274 h 1972"/>
              <a:gd name="T58" fmla="*/ 556 w 1668"/>
              <a:gd name="T59" fmla="*/ 1555 h 1972"/>
              <a:gd name="T60" fmla="*/ 1076 w 1668"/>
              <a:gd name="T61" fmla="*/ 569 h 1972"/>
              <a:gd name="T62" fmla="*/ 1300 w 1668"/>
              <a:gd name="T63" fmla="*/ 637 h 1972"/>
              <a:gd name="T64" fmla="*/ 1300 w 1668"/>
              <a:gd name="T65" fmla="*/ 637 h 1972"/>
              <a:gd name="T66" fmla="*/ 1336 w 1668"/>
              <a:gd name="T67" fmla="*/ 665 h 1972"/>
              <a:gd name="T68" fmla="*/ 1192 w 1668"/>
              <a:gd name="T69" fmla="*/ 698 h 1972"/>
              <a:gd name="T70" fmla="*/ 1264 w 1668"/>
              <a:gd name="T71" fmla="*/ 830 h 1972"/>
              <a:gd name="T72" fmla="*/ 660 w 1668"/>
              <a:gd name="T73" fmla="*/ 529 h 1972"/>
              <a:gd name="T74" fmla="*/ 844 w 1668"/>
              <a:gd name="T75" fmla="*/ 457 h 1972"/>
              <a:gd name="T76" fmla="*/ 1568 w 1668"/>
              <a:gd name="T77" fmla="*/ 601 h 1972"/>
              <a:gd name="T78" fmla="*/ 240 w 1668"/>
              <a:gd name="T79" fmla="*/ 597 h 1972"/>
              <a:gd name="T80" fmla="*/ 648 w 1668"/>
              <a:gd name="T81" fmla="*/ 369 h 1972"/>
              <a:gd name="T82" fmla="*/ 604 w 1668"/>
              <a:gd name="T83" fmla="*/ 421 h 1972"/>
              <a:gd name="T84" fmla="*/ 880 w 1668"/>
              <a:gd name="T85" fmla="*/ 309 h 1972"/>
              <a:gd name="T86" fmla="*/ 940 w 1668"/>
              <a:gd name="T87" fmla="*/ 329 h 1972"/>
              <a:gd name="T88" fmla="*/ 940 w 1668"/>
              <a:gd name="T89" fmla="*/ 637 h 1972"/>
              <a:gd name="T90" fmla="*/ 880 w 1668"/>
              <a:gd name="T91" fmla="*/ 149 h 1972"/>
              <a:gd name="T92" fmla="*/ 216 w 1668"/>
              <a:gd name="T93" fmla="*/ 730 h 1972"/>
              <a:gd name="T94" fmla="*/ 28 w 1668"/>
              <a:gd name="T95" fmla="*/ 673 h 1972"/>
              <a:gd name="T96" fmla="*/ 84 w 1668"/>
              <a:gd name="T97" fmla="*/ 1751 h 1972"/>
              <a:gd name="T98" fmla="*/ 92 w 1668"/>
              <a:gd name="T99" fmla="*/ 886 h 1972"/>
              <a:gd name="T100" fmla="*/ 132 w 1668"/>
              <a:gd name="T101" fmla="*/ 577 h 1972"/>
              <a:gd name="T102" fmla="*/ 1272 w 1668"/>
              <a:gd name="T103" fmla="*/ 205 h 1972"/>
              <a:gd name="T104" fmla="*/ 1408 w 1668"/>
              <a:gd name="T105" fmla="*/ 738 h 1972"/>
              <a:gd name="T106" fmla="*/ 780 w 1668"/>
              <a:gd name="T107" fmla="*/ 850 h 1972"/>
              <a:gd name="T108" fmla="*/ 280 w 1668"/>
              <a:gd name="T109" fmla="*/ 738 h 1972"/>
              <a:gd name="T110" fmla="*/ 588 w 1668"/>
              <a:gd name="T111" fmla="*/ 1507 h 1972"/>
              <a:gd name="T112" fmla="*/ 628 w 1668"/>
              <a:gd name="T113" fmla="*/ 990 h 1972"/>
              <a:gd name="T114" fmla="*/ 912 w 1668"/>
              <a:gd name="T115" fmla="*/ 1254 h 1972"/>
              <a:gd name="T116" fmla="*/ 1192 w 1668"/>
              <a:gd name="T117" fmla="*/ 978 h 1972"/>
              <a:gd name="T118" fmla="*/ 1096 w 1668"/>
              <a:gd name="T119" fmla="*/ 1675 h 1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68" h="1972">
                <a:moveTo>
                  <a:pt x="260" y="1659"/>
                </a:moveTo>
                <a:cubicBezTo>
                  <a:pt x="228" y="1671"/>
                  <a:pt x="204" y="1683"/>
                  <a:pt x="176" y="1699"/>
                </a:cubicBezTo>
                <a:cubicBezTo>
                  <a:pt x="136" y="1723"/>
                  <a:pt x="116" y="1735"/>
                  <a:pt x="84" y="1767"/>
                </a:cubicBezTo>
                <a:cubicBezTo>
                  <a:pt x="68" y="1783"/>
                  <a:pt x="44" y="1807"/>
                  <a:pt x="48" y="1827"/>
                </a:cubicBezTo>
                <a:cubicBezTo>
                  <a:pt x="52" y="1851"/>
                  <a:pt x="108" y="1871"/>
                  <a:pt x="128" y="1879"/>
                </a:cubicBezTo>
                <a:cubicBezTo>
                  <a:pt x="204" y="1907"/>
                  <a:pt x="288" y="1927"/>
                  <a:pt x="376" y="1935"/>
                </a:cubicBezTo>
                <a:cubicBezTo>
                  <a:pt x="448" y="1943"/>
                  <a:pt x="484" y="1931"/>
                  <a:pt x="552" y="1931"/>
                </a:cubicBezTo>
                <a:cubicBezTo>
                  <a:pt x="600" y="1931"/>
                  <a:pt x="636" y="1927"/>
                  <a:pt x="680" y="1923"/>
                </a:cubicBezTo>
                <a:cubicBezTo>
                  <a:pt x="760" y="1911"/>
                  <a:pt x="820" y="1899"/>
                  <a:pt x="880" y="1875"/>
                </a:cubicBezTo>
                <a:cubicBezTo>
                  <a:pt x="916" y="1859"/>
                  <a:pt x="952" y="1843"/>
                  <a:pt x="972" y="1819"/>
                </a:cubicBezTo>
                <a:cubicBezTo>
                  <a:pt x="940" y="1747"/>
                  <a:pt x="864" y="1715"/>
                  <a:pt x="804" y="1667"/>
                </a:cubicBezTo>
                <a:cubicBezTo>
                  <a:pt x="780" y="1663"/>
                  <a:pt x="760" y="1651"/>
                  <a:pt x="732" y="1651"/>
                </a:cubicBezTo>
                <a:cubicBezTo>
                  <a:pt x="728" y="1655"/>
                  <a:pt x="732" y="1663"/>
                  <a:pt x="736" y="1675"/>
                </a:cubicBezTo>
                <a:cubicBezTo>
                  <a:pt x="692" y="1703"/>
                  <a:pt x="636" y="1723"/>
                  <a:pt x="580" y="1731"/>
                </a:cubicBezTo>
                <a:cubicBezTo>
                  <a:pt x="536" y="1735"/>
                  <a:pt x="496" y="1727"/>
                  <a:pt x="460" y="1723"/>
                </a:cubicBezTo>
                <a:cubicBezTo>
                  <a:pt x="400" y="1715"/>
                  <a:pt x="348" y="1719"/>
                  <a:pt x="312" y="1683"/>
                </a:cubicBezTo>
                <a:cubicBezTo>
                  <a:pt x="308" y="1679"/>
                  <a:pt x="324" y="1651"/>
                  <a:pt x="312" y="1639"/>
                </a:cubicBezTo>
                <a:cubicBezTo>
                  <a:pt x="300" y="1647"/>
                  <a:pt x="280" y="1651"/>
                  <a:pt x="260" y="1659"/>
                </a:cubicBezTo>
                <a:close/>
                <a:moveTo>
                  <a:pt x="684" y="1603"/>
                </a:moveTo>
                <a:cubicBezTo>
                  <a:pt x="676" y="1615"/>
                  <a:pt x="668" y="1623"/>
                  <a:pt x="656" y="1627"/>
                </a:cubicBezTo>
                <a:cubicBezTo>
                  <a:pt x="580" y="1659"/>
                  <a:pt x="480" y="1627"/>
                  <a:pt x="384" y="1639"/>
                </a:cubicBezTo>
                <a:cubicBezTo>
                  <a:pt x="376" y="1631"/>
                  <a:pt x="356" y="1627"/>
                  <a:pt x="344" y="1627"/>
                </a:cubicBezTo>
                <a:cubicBezTo>
                  <a:pt x="340" y="1639"/>
                  <a:pt x="336" y="1651"/>
                  <a:pt x="332" y="1667"/>
                </a:cubicBezTo>
                <a:cubicBezTo>
                  <a:pt x="360" y="1691"/>
                  <a:pt x="432" y="1703"/>
                  <a:pt x="500" y="1711"/>
                </a:cubicBezTo>
                <a:cubicBezTo>
                  <a:pt x="540" y="1715"/>
                  <a:pt x="564" y="1715"/>
                  <a:pt x="604" y="1707"/>
                </a:cubicBezTo>
                <a:cubicBezTo>
                  <a:pt x="628" y="1703"/>
                  <a:pt x="696" y="1687"/>
                  <a:pt x="704" y="1671"/>
                </a:cubicBezTo>
                <a:cubicBezTo>
                  <a:pt x="712" y="1647"/>
                  <a:pt x="696" y="1623"/>
                  <a:pt x="692" y="1603"/>
                </a:cubicBezTo>
                <a:cubicBezTo>
                  <a:pt x="688" y="1603"/>
                  <a:pt x="688" y="1603"/>
                  <a:pt x="684" y="1603"/>
                </a:cubicBezTo>
                <a:close/>
                <a:moveTo>
                  <a:pt x="480" y="1531"/>
                </a:moveTo>
                <a:cubicBezTo>
                  <a:pt x="492" y="1551"/>
                  <a:pt x="500" y="1595"/>
                  <a:pt x="452" y="1595"/>
                </a:cubicBezTo>
                <a:cubicBezTo>
                  <a:pt x="440" y="1591"/>
                  <a:pt x="436" y="1591"/>
                  <a:pt x="424" y="1595"/>
                </a:cubicBezTo>
                <a:cubicBezTo>
                  <a:pt x="416" y="1579"/>
                  <a:pt x="420" y="1551"/>
                  <a:pt x="404" y="1547"/>
                </a:cubicBezTo>
                <a:cubicBezTo>
                  <a:pt x="388" y="1563"/>
                  <a:pt x="340" y="1579"/>
                  <a:pt x="360" y="1607"/>
                </a:cubicBezTo>
                <a:cubicBezTo>
                  <a:pt x="440" y="1623"/>
                  <a:pt x="560" y="1631"/>
                  <a:pt x="656" y="1607"/>
                </a:cubicBezTo>
                <a:cubicBezTo>
                  <a:pt x="656" y="1599"/>
                  <a:pt x="664" y="1599"/>
                  <a:pt x="660" y="1591"/>
                </a:cubicBezTo>
                <a:cubicBezTo>
                  <a:pt x="652" y="1571"/>
                  <a:pt x="628" y="1551"/>
                  <a:pt x="612" y="1551"/>
                </a:cubicBezTo>
                <a:cubicBezTo>
                  <a:pt x="640" y="1575"/>
                  <a:pt x="584" y="1603"/>
                  <a:pt x="556" y="1591"/>
                </a:cubicBezTo>
                <a:cubicBezTo>
                  <a:pt x="536" y="1587"/>
                  <a:pt x="528" y="1563"/>
                  <a:pt x="532" y="1543"/>
                </a:cubicBezTo>
                <a:cubicBezTo>
                  <a:pt x="528" y="1543"/>
                  <a:pt x="528" y="1535"/>
                  <a:pt x="524" y="1527"/>
                </a:cubicBezTo>
                <a:cubicBezTo>
                  <a:pt x="512" y="1531"/>
                  <a:pt x="500" y="1523"/>
                  <a:pt x="480" y="1531"/>
                </a:cubicBezTo>
                <a:close/>
                <a:moveTo>
                  <a:pt x="1024" y="1559"/>
                </a:moveTo>
                <a:cubicBezTo>
                  <a:pt x="1020" y="1555"/>
                  <a:pt x="1020" y="1551"/>
                  <a:pt x="1012" y="1555"/>
                </a:cubicBezTo>
                <a:cubicBezTo>
                  <a:pt x="956" y="1575"/>
                  <a:pt x="884" y="1567"/>
                  <a:pt x="820" y="1547"/>
                </a:cubicBezTo>
                <a:cubicBezTo>
                  <a:pt x="828" y="1579"/>
                  <a:pt x="832" y="1631"/>
                  <a:pt x="840" y="1667"/>
                </a:cubicBezTo>
                <a:cubicBezTo>
                  <a:pt x="844" y="1671"/>
                  <a:pt x="852" y="1675"/>
                  <a:pt x="860" y="1683"/>
                </a:cubicBezTo>
                <a:cubicBezTo>
                  <a:pt x="876" y="1679"/>
                  <a:pt x="892" y="1695"/>
                  <a:pt x="908" y="1695"/>
                </a:cubicBezTo>
                <a:cubicBezTo>
                  <a:pt x="920" y="1695"/>
                  <a:pt x="932" y="1687"/>
                  <a:pt x="944" y="1687"/>
                </a:cubicBezTo>
                <a:cubicBezTo>
                  <a:pt x="984" y="1687"/>
                  <a:pt x="1028" y="1699"/>
                  <a:pt x="1064" y="1675"/>
                </a:cubicBezTo>
                <a:cubicBezTo>
                  <a:pt x="1084" y="1635"/>
                  <a:pt x="1088" y="1563"/>
                  <a:pt x="1088" y="1523"/>
                </a:cubicBezTo>
                <a:cubicBezTo>
                  <a:pt x="1068" y="1539"/>
                  <a:pt x="1040" y="1539"/>
                  <a:pt x="1024" y="1559"/>
                </a:cubicBezTo>
                <a:close/>
                <a:moveTo>
                  <a:pt x="936" y="1467"/>
                </a:moveTo>
                <a:cubicBezTo>
                  <a:pt x="928" y="1491"/>
                  <a:pt x="928" y="1519"/>
                  <a:pt x="932" y="1547"/>
                </a:cubicBezTo>
                <a:cubicBezTo>
                  <a:pt x="940" y="1547"/>
                  <a:pt x="952" y="1547"/>
                  <a:pt x="956" y="1543"/>
                </a:cubicBezTo>
                <a:cubicBezTo>
                  <a:pt x="952" y="1523"/>
                  <a:pt x="960" y="1491"/>
                  <a:pt x="952" y="1467"/>
                </a:cubicBezTo>
                <a:cubicBezTo>
                  <a:pt x="944" y="1467"/>
                  <a:pt x="940" y="1467"/>
                  <a:pt x="936" y="1467"/>
                </a:cubicBezTo>
                <a:close/>
                <a:moveTo>
                  <a:pt x="852" y="1539"/>
                </a:moveTo>
                <a:cubicBezTo>
                  <a:pt x="872" y="1543"/>
                  <a:pt x="888" y="1543"/>
                  <a:pt x="912" y="1543"/>
                </a:cubicBezTo>
                <a:cubicBezTo>
                  <a:pt x="912" y="1519"/>
                  <a:pt x="920" y="1491"/>
                  <a:pt x="912" y="1467"/>
                </a:cubicBezTo>
                <a:cubicBezTo>
                  <a:pt x="892" y="1463"/>
                  <a:pt x="864" y="1463"/>
                  <a:pt x="852" y="1463"/>
                </a:cubicBezTo>
                <a:cubicBezTo>
                  <a:pt x="852" y="1479"/>
                  <a:pt x="852" y="1519"/>
                  <a:pt x="852" y="1539"/>
                </a:cubicBezTo>
                <a:close/>
                <a:moveTo>
                  <a:pt x="972" y="1467"/>
                </a:moveTo>
                <a:cubicBezTo>
                  <a:pt x="972" y="1495"/>
                  <a:pt x="968" y="1515"/>
                  <a:pt x="972" y="1543"/>
                </a:cubicBezTo>
                <a:cubicBezTo>
                  <a:pt x="988" y="1535"/>
                  <a:pt x="1012" y="1539"/>
                  <a:pt x="1020" y="1527"/>
                </a:cubicBezTo>
                <a:cubicBezTo>
                  <a:pt x="1024" y="1499"/>
                  <a:pt x="1024" y="1487"/>
                  <a:pt x="1016" y="1459"/>
                </a:cubicBezTo>
                <a:cubicBezTo>
                  <a:pt x="1004" y="1455"/>
                  <a:pt x="984" y="1463"/>
                  <a:pt x="972" y="1467"/>
                </a:cubicBezTo>
                <a:close/>
                <a:moveTo>
                  <a:pt x="804" y="1455"/>
                </a:moveTo>
                <a:cubicBezTo>
                  <a:pt x="808" y="1479"/>
                  <a:pt x="812" y="1499"/>
                  <a:pt x="816" y="1527"/>
                </a:cubicBezTo>
                <a:cubicBezTo>
                  <a:pt x="824" y="1527"/>
                  <a:pt x="828" y="1535"/>
                  <a:pt x="836" y="1531"/>
                </a:cubicBezTo>
                <a:cubicBezTo>
                  <a:pt x="840" y="1511"/>
                  <a:pt x="836" y="1491"/>
                  <a:pt x="832" y="1463"/>
                </a:cubicBezTo>
                <a:cubicBezTo>
                  <a:pt x="820" y="1455"/>
                  <a:pt x="816" y="1455"/>
                  <a:pt x="804" y="1455"/>
                </a:cubicBezTo>
                <a:close/>
                <a:moveTo>
                  <a:pt x="1040" y="1523"/>
                </a:moveTo>
                <a:cubicBezTo>
                  <a:pt x="1040" y="1519"/>
                  <a:pt x="1044" y="1519"/>
                  <a:pt x="1052" y="1519"/>
                </a:cubicBezTo>
                <a:cubicBezTo>
                  <a:pt x="1056" y="1499"/>
                  <a:pt x="1060" y="1459"/>
                  <a:pt x="1040" y="1451"/>
                </a:cubicBezTo>
                <a:cubicBezTo>
                  <a:pt x="1032" y="1467"/>
                  <a:pt x="1036" y="1495"/>
                  <a:pt x="1040" y="1523"/>
                </a:cubicBezTo>
                <a:close/>
                <a:moveTo>
                  <a:pt x="1064" y="1451"/>
                </a:moveTo>
                <a:cubicBezTo>
                  <a:pt x="1068" y="1471"/>
                  <a:pt x="1068" y="1483"/>
                  <a:pt x="1068" y="1507"/>
                </a:cubicBezTo>
                <a:cubicBezTo>
                  <a:pt x="1084" y="1511"/>
                  <a:pt x="1084" y="1499"/>
                  <a:pt x="1096" y="1499"/>
                </a:cubicBezTo>
                <a:cubicBezTo>
                  <a:pt x="1096" y="1467"/>
                  <a:pt x="1104" y="1455"/>
                  <a:pt x="1100" y="1431"/>
                </a:cubicBezTo>
                <a:cubicBezTo>
                  <a:pt x="1088" y="1439"/>
                  <a:pt x="1072" y="1439"/>
                  <a:pt x="1064" y="1451"/>
                </a:cubicBezTo>
                <a:close/>
                <a:moveTo>
                  <a:pt x="800" y="1435"/>
                </a:moveTo>
                <a:cubicBezTo>
                  <a:pt x="888" y="1447"/>
                  <a:pt x="948" y="1455"/>
                  <a:pt x="1028" y="1427"/>
                </a:cubicBezTo>
                <a:cubicBezTo>
                  <a:pt x="1068" y="1431"/>
                  <a:pt x="1076" y="1415"/>
                  <a:pt x="1100" y="1403"/>
                </a:cubicBezTo>
                <a:cubicBezTo>
                  <a:pt x="1100" y="1371"/>
                  <a:pt x="1112" y="1351"/>
                  <a:pt x="1116" y="1323"/>
                </a:cubicBezTo>
                <a:cubicBezTo>
                  <a:pt x="1068" y="1363"/>
                  <a:pt x="996" y="1351"/>
                  <a:pt x="924" y="1355"/>
                </a:cubicBezTo>
                <a:cubicBezTo>
                  <a:pt x="884" y="1359"/>
                  <a:pt x="808" y="1355"/>
                  <a:pt x="784" y="1335"/>
                </a:cubicBezTo>
                <a:cubicBezTo>
                  <a:pt x="792" y="1371"/>
                  <a:pt x="796" y="1399"/>
                  <a:pt x="800" y="1435"/>
                </a:cubicBezTo>
                <a:close/>
                <a:moveTo>
                  <a:pt x="908" y="1274"/>
                </a:moveTo>
                <a:cubicBezTo>
                  <a:pt x="912" y="1286"/>
                  <a:pt x="912" y="1290"/>
                  <a:pt x="920" y="1294"/>
                </a:cubicBezTo>
                <a:cubicBezTo>
                  <a:pt x="916" y="1286"/>
                  <a:pt x="920" y="1274"/>
                  <a:pt x="912" y="1270"/>
                </a:cubicBezTo>
                <a:cubicBezTo>
                  <a:pt x="912" y="1274"/>
                  <a:pt x="912" y="1274"/>
                  <a:pt x="908" y="1274"/>
                </a:cubicBezTo>
                <a:close/>
                <a:moveTo>
                  <a:pt x="1036" y="1335"/>
                </a:moveTo>
                <a:cubicBezTo>
                  <a:pt x="1052" y="1327"/>
                  <a:pt x="1064" y="1323"/>
                  <a:pt x="1080" y="1319"/>
                </a:cubicBezTo>
                <a:cubicBezTo>
                  <a:pt x="1108" y="1274"/>
                  <a:pt x="1128" y="1230"/>
                  <a:pt x="1140" y="1174"/>
                </a:cubicBezTo>
                <a:cubicBezTo>
                  <a:pt x="1112" y="1174"/>
                  <a:pt x="1088" y="1174"/>
                  <a:pt x="1076" y="1158"/>
                </a:cubicBezTo>
                <a:cubicBezTo>
                  <a:pt x="1056" y="1218"/>
                  <a:pt x="1044" y="1270"/>
                  <a:pt x="1036" y="1335"/>
                </a:cubicBezTo>
                <a:close/>
                <a:moveTo>
                  <a:pt x="916" y="1102"/>
                </a:moveTo>
                <a:cubicBezTo>
                  <a:pt x="928" y="1186"/>
                  <a:pt x="928" y="1274"/>
                  <a:pt x="944" y="1335"/>
                </a:cubicBezTo>
                <a:cubicBezTo>
                  <a:pt x="948" y="1331"/>
                  <a:pt x="976" y="1331"/>
                  <a:pt x="988" y="1335"/>
                </a:cubicBezTo>
                <a:cubicBezTo>
                  <a:pt x="992" y="1327"/>
                  <a:pt x="984" y="1302"/>
                  <a:pt x="988" y="1286"/>
                </a:cubicBezTo>
                <a:cubicBezTo>
                  <a:pt x="1008" y="1290"/>
                  <a:pt x="996" y="1327"/>
                  <a:pt x="1008" y="1335"/>
                </a:cubicBezTo>
                <a:cubicBezTo>
                  <a:pt x="1028" y="1319"/>
                  <a:pt x="1024" y="1278"/>
                  <a:pt x="1024" y="1246"/>
                </a:cubicBezTo>
                <a:cubicBezTo>
                  <a:pt x="1036" y="1190"/>
                  <a:pt x="1020" y="1138"/>
                  <a:pt x="1020" y="1082"/>
                </a:cubicBezTo>
                <a:cubicBezTo>
                  <a:pt x="1008" y="1086"/>
                  <a:pt x="996" y="1094"/>
                  <a:pt x="984" y="1086"/>
                </a:cubicBezTo>
                <a:cubicBezTo>
                  <a:pt x="988" y="1138"/>
                  <a:pt x="996" y="1194"/>
                  <a:pt x="992" y="1246"/>
                </a:cubicBezTo>
                <a:cubicBezTo>
                  <a:pt x="968" y="1202"/>
                  <a:pt x="988" y="1122"/>
                  <a:pt x="960" y="1078"/>
                </a:cubicBezTo>
                <a:cubicBezTo>
                  <a:pt x="956" y="1098"/>
                  <a:pt x="936" y="1106"/>
                  <a:pt x="916" y="1102"/>
                </a:cubicBezTo>
                <a:close/>
                <a:moveTo>
                  <a:pt x="1156" y="1194"/>
                </a:moveTo>
                <a:cubicBezTo>
                  <a:pt x="1164" y="1194"/>
                  <a:pt x="1164" y="1206"/>
                  <a:pt x="1172" y="1206"/>
                </a:cubicBezTo>
                <a:cubicBezTo>
                  <a:pt x="1176" y="1158"/>
                  <a:pt x="1196" y="1102"/>
                  <a:pt x="1216" y="1054"/>
                </a:cubicBezTo>
                <a:cubicBezTo>
                  <a:pt x="1212" y="1042"/>
                  <a:pt x="1200" y="1038"/>
                  <a:pt x="1188" y="1034"/>
                </a:cubicBezTo>
                <a:cubicBezTo>
                  <a:pt x="1184" y="1086"/>
                  <a:pt x="1168" y="1146"/>
                  <a:pt x="1156" y="1194"/>
                </a:cubicBezTo>
                <a:close/>
                <a:moveTo>
                  <a:pt x="1128" y="1018"/>
                </a:moveTo>
                <a:cubicBezTo>
                  <a:pt x="1112" y="1058"/>
                  <a:pt x="1088" y="1094"/>
                  <a:pt x="1080" y="1146"/>
                </a:cubicBezTo>
                <a:cubicBezTo>
                  <a:pt x="1096" y="1158"/>
                  <a:pt x="1132" y="1158"/>
                  <a:pt x="1148" y="1146"/>
                </a:cubicBezTo>
                <a:cubicBezTo>
                  <a:pt x="1160" y="1110"/>
                  <a:pt x="1164" y="1074"/>
                  <a:pt x="1172" y="1034"/>
                </a:cubicBezTo>
                <a:cubicBezTo>
                  <a:pt x="1160" y="1022"/>
                  <a:pt x="1148" y="1018"/>
                  <a:pt x="1128" y="1018"/>
                </a:cubicBezTo>
                <a:close/>
                <a:moveTo>
                  <a:pt x="928" y="1022"/>
                </a:moveTo>
                <a:cubicBezTo>
                  <a:pt x="928" y="1038"/>
                  <a:pt x="916" y="1074"/>
                  <a:pt x="916" y="1078"/>
                </a:cubicBezTo>
                <a:cubicBezTo>
                  <a:pt x="936" y="1110"/>
                  <a:pt x="948" y="1050"/>
                  <a:pt x="968" y="1046"/>
                </a:cubicBezTo>
                <a:cubicBezTo>
                  <a:pt x="980" y="1050"/>
                  <a:pt x="984" y="1066"/>
                  <a:pt x="996" y="1070"/>
                </a:cubicBezTo>
                <a:cubicBezTo>
                  <a:pt x="996" y="1062"/>
                  <a:pt x="1008" y="1066"/>
                  <a:pt x="1008" y="1054"/>
                </a:cubicBezTo>
                <a:cubicBezTo>
                  <a:pt x="996" y="1038"/>
                  <a:pt x="988" y="1018"/>
                  <a:pt x="972" y="1010"/>
                </a:cubicBezTo>
                <a:cubicBezTo>
                  <a:pt x="964" y="1022"/>
                  <a:pt x="944" y="1038"/>
                  <a:pt x="928" y="1022"/>
                </a:cubicBezTo>
                <a:close/>
                <a:moveTo>
                  <a:pt x="1168" y="994"/>
                </a:moveTo>
                <a:cubicBezTo>
                  <a:pt x="1160" y="990"/>
                  <a:pt x="1152" y="990"/>
                  <a:pt x="1148" y="986"/>
                </a:cubicBezTo>
                <a:cubicBezTo>
                  <a:pt x="1148" y="994"/>
                  <a:pt x="1136" y="994"/>
                  <a:pt x="1140" y="1002"/>
                </a:cubicBezTo>
                <a:cubicBezTo>
                  <a:pt x="1148" y="1006"/>
                  <a:pt x="1160" y="1006"/>
                  <a:pt x="1172" y="1006"/>
                </a:cubicBezTo>
                <a:cubicBezTo>
                  <a:pt x="1172" y="994"/>
                  <a:pt x="1164" y="1006"/>
                  <a:pt x="1168" y="994"/>
                </a:cubicBezTo>
                <a:close/>
                <a:moveTo>
                  <a:pt x="936" y="1018"/>
                </a:moveTo>
                <a:cubicBezTo>
                  <a:pt x="948" y="1014"/>
                  <a:pt x="956" y="1002"/>
                  <a:pt x="964" y="994"/>
                </a:cubicBezTo>
                <a:cubicBezTo>
                  <a:pt x="960" y="986"/>
                  <a:pt x="956" y="978"/>
                  <a:pt x="948" y="974"/>
                </a:cubicBezTo>
                <a:cubicBezTo>
                  <a:pt x="948" y="994"/>
                  <a:pt x="940" y="998"/>
                  <a:pt x="936" y="1018"/>
                </a:cubicBezTo>
                <a:close/>
                <a:moveTo>
                  <a:pt x="672" y="862"/>
                </a:moveTo>
                <a:cubicBezTo>
                  <a:pt x="632" y="874"/>
                  <a:pt x="612" y="898"/>
                  <a:pt x="628" y="942"/>
                </a:cubicBezTo>
                <a:cubicBezTo>
                  <a:pt x="632" y="958"/>
                  <a:pt x="644" y="974"/>
                  <a:pt x="652" y="994"/>
                </a:cubicBezTo>
                <a:cubicBezTo>
                  <a:pt x="668" y="1034"/>
                  <a:pt x="676" y="1070"/>
                  <a:pt x="692" y="1110"/>
                </a:cubicBezTo>
                <a:cubicBezTo>
                  <a:pt x="724" y="1178"/>
                  <a:pt x="764" y="1254"/>
                  <a:pt x="800" y="1319"/>
                </a:cubicBezTo>
                <a:cubicBezTo>
                  <a:pt x="824" y="1335"/>
                  <a:pt x="872" y="1339"/>
                  <a:pt x="908" y="1335"/>
                </a:cubicBezTo>
                <a:cubicBezTo>
                  <a:pt x="908" y="1327"/>
                  <a:pt x="904" y="1327"/>
                  <a:pt x="908" y="1323"/>
                </a:cubicBezTo>
                <a:cubicBezTo>
                  <a:pt x="900" y="1323"/>
                  <a:pt x="888" y="1335"/>
                  <a:pt x="880" y="1327"/>
                </a:cubicBezTo>
                <a:cubicBezTo>
                  <a:pt x="884" y="1310"/>
                  <a:pt x="896" y="1310"/>
                  <a:pt x="900" y="1294"/>
                </a:cubicBezTo>
                <a:cubicBezTo>
                  <a:pt x="888" y="1282"/>
                  <a:pt x="876" y="1310"/>
                  <a:pt x="864" y="1298"/>
                </a:cubicBezTo>
                <a:cubicBezTo>
                  <a:pt x="864" y="1282"/>
                  <a:pt x="896" y="1274"/>
                  <a:pt x="884" y="1258"/>
                </a:cubicBezTo>
                <a:cubicBezTo>
                  <a:pt x="876" y="1266"/>
                  <a:pt x="864" y="1278"/>
                  <a:pt x="852" y="1274"/>
                </a:cubicBezTo>
                <a:cubicBezTo>
                  <a:pt x="852" y="1254"/>
                  <a:pt x="872" y="1250"/>
                  <a:pt x="876" y="1238"/>
                </a:cubicBezTo>
                <a:cubicBezTo>
                  <a:pt x="872" y="1230"/>
                  <a:pt x="868" y="1218"/>
                  <a:pt x="864" y="1210"/>
                </a:cubicBezTo>
                <a:cubicBezTo>
                  <a:pt x="844" y="1214"/>
                  <a:pt x="820" y="1238"/>
                  <a:pt x="804" y="1230"/>
                </a:cubicBezTo>
                <a:cubicBezTo>
                  <a:pt x="816" y="1214"/>
                  <a:pt x="832" y="1202"/>
                  <a:pt x="852" y="1194"/>
                </a:cubicBezTo>
                <a:cubicBezTo>
                  <a:pt x="852" y="1186"/>
                  <a:pt x="848" y="1186"/>
                  <a:pt x="848" y="1178"/>
                </a:cubicBezTo>
                <a:cubicBezTo>
                  <a:pt x="836" y="1178"/>
                  <a:pt x="828" y="1190"/>
                  <a:pt x="820" y="1182"/>
                </a:cubicBezTo>
                <a:cubicBezTo>
                  <a:pt x="816" y="1174"/>
                  <a:pt x="832" y="1166"/>
                  <a:pt x="836" y="1158"/>
                </a:cubicBezTo>
                <a:cubicBezTo>
                  <a:pt x="836" y="1158"/>
                  <a:pt x="836" y="1154"/>
                  <a:pt x="832" y="1150"/>
                </a:cubicBezTo>
                <a:cubicBezTo>
                  <a:pt x="832" y="1150"/>
                  <a:pt x="808" y="1166"/>
                  <a:pt x="804" y="1150"/>
                </a:cubicBezTo>
                <a:cubicBezTo>
                  <a:pt x="808" y="1138"/>
                  <a:pt x="824" y="1142"/>
                  <a:pt x="820" y="1130"/>
                </a:cubicBezTo>
                <a:cubicBezTo>
                  <a:pt x="812" y="1130"/>
                  <a:pt x="800" y="1142"/>
                  <a:pt x="788" y="1134"/>
                </a:cubicBezTo>
                <a:cubicBezTo>
                  <a:pt x="792" y="1122"/>
                  <a:pt x="808" y="1114"/>
                  <a:pt x="808" y="1102"/>
                </a:cubicBezTo>
                <a:cubicBezTo>
                  <a:pt x="800" y="1102"/>
                  <a:pt x="784" y="1126"/>
                  <a:pt x="772" y="1114"/>
                </a:cubicBezTo>
                <a:cubicBezTo>
                  <a:pt x="780" y="1102"/>
                  <a:pt x="788" y="1094"/>
                  <a:pt x="796" y="1082"/>
                </a:cubicBezTo>
                <a:cubicBezTo>
                  <a:pt x="792" y="1078"/>
                  <a:pt x="792" y="1074"/>
                  <a:pt x="788" y="1066"/>
                </a:cubicBezTo>
                <a:cubicBezTo>
                  <a:pt x="768" y="1070"/>
                  <a:pt x="760" y="1082"/>
                  <a:pt x="744" y="1090"/>
                </a:cubicBezTo>
                <a:cubicBezTo>
                  <a:pt x="744" y="1090"/>
                  <a:pt x="740" y="1090"/>
                  <a:pt x="740" y="1086"/>
                </a:cubicBezTo>
                <a:cubicBezTo>
                  <a:pt x="744" y="1062"/>
                  <a:pt x="768" y="1058"/>
                  <a:pt x="780" y="1046"/>
                </a:cubicBezTo>
                <a:cubicBezTo>
                  <a:pt x="776" y="1046"/>
                  <a:pt x="776" y="1046"/>
                  <a:pt x="776" y="1042"/>
                </a:cubicBezTo>
                <a:cubicBezTo>
                  <a:pt x="768" y="1038"/>
                  <a:pt x="760" y="1046"/>
                  <a:pt x="752" y="1046"/>
                </a:cubicBezTo>
                <a:cubicBezTo>
                  <a:pt x="752" y="1042"/>
                  <a:pt x="748" y="1042"/>
                  <a:pt x="748" y="1034"/>
                </a:cubicBezTo>
                <a:cubicBezTo>
                  <a:pt x="752" y="1030"/>
                  <a:pt x="764" y="1030"/>
                  <a:pt x="764" y="1022"/>
                </a:cubicBezTo>
                <a:cubicBezTo>
                  <a:pt x="756" y="1010"/>
                  <a:pt x="744" y="1034"/>
                  <a:pt x="728" y="1022"/>
                </a:cubicBezTo>
                <a:cubicBezTo>
                  <a:pt x="732" y="1014"/>
                  <a:pt x="740" y="1002"/>
                  <a:pt x="752" y="1002"/>
                </a:cubicBezTo>
                <a:cubicBezTo>
                  <a:pt x="752" y="998"/>
                  <a:pt x="748" y="990"/>
                  <a:pt x="744" y="990"/>
                </a:cubicBezTo>
                <a:cubicBezTo>
                  <a:pt x="740" y="998"/>
                  <a:pt x="732" y="1002"/>
                  <a:pt x="720" y="1002"/>
                </a:cubicBezTo>
                <a:cubicBezTo>
                  <a:pt x="724" y="990"/>
                  <a:pt x="724" y="978"/>
                  <a:pt x="740" y="978"/>
                </a:cubicBezTo>
                <a:cubicBezTo>
                  <a:pt x="736" y="974"/>
                  <a:pt x="736" y="966"/>
                  <a:pt x="732" y="962"/>
                </a:cubicBezTo>
                <a:cubicBezTo>
                  <a:pt x="716" y="970"/>
                  <a:pt x="696" y="998"/>
                  <a:pt x="680" y="990"/>
                </a:cubicBezTo>
                <a:cubicBezTo>
                  <a:pt x="692" y="974"/>
                  <a:pt x="704" y="958"/>
                  <a:pt x="724" y="950"/>
                </a:cubicBezTo>
                <a:cubicBezTo>
                  <a:pt x="712" y="918"/>
                  <a:pt x="696" y="874"/>
                  <a:pt x="672" y="862"/>
                </a:cubicBezTo>
                <a:close/>
                <a:moveTo>
                  <a:pt x="160" y="818"/>
                </a:moveTo>
                <a:cubicBezTo>
                  <a:pt x="152" y="822"/>
                  <a:pt x="148" y="814"/>
                  <a:pt x="132" y="818"/>
                </a:cubicBezTo>
                <a:cubicBezTo>
                  <a:pt x="152" y="886"/>
                  <a:pt x="188" y="946"/>
                  <a:pt x="220" y="1006"/>
                </a:cubicBezTo>
                <a:cubicBezTo>
                  <a:pt x="296" y="1142"/>
                  <a:pt x="336" y="1282"/>
                  <a:pt x="420" y="1415"/>
                </a:cubicBezTo>
                <a:cubicBezTo>
                  <a:pt x="428" y="1447"/>
                  <a:pt x="444" y="1475"/>
                  <a:pt x="464" y="1507"/>
                </a:cubicBezTo>
                <a:cubicBezTo>
                  <a:pt x="480" y="1499"/>
                  <a:pt x="496" y="1511"/>
                  <a:pt x="508" y="1503"/>
                </a:cubicBezTo>
                <a:cubicBezTo>
                  <a:pt x="384" y="1286"/>
                  <a:pt x="280" y="1042"/>
                  <a:pt x="160" y="818"/>
                </a:cubicBezTo>
                <a:close/>
                <a:moveTo>
                  <a:pt x="104" y="874"/>
                </a:moveTo>
                <a:cubicBezTo>
                  <a:pt x="112" y="886"/>
                  <a:pt x="120" y="902"/>
                  <a:pt x="128" y="914"/>
                </a:cubicBezTo>
                <a:cubicBezTo>
                  <a:pt x="140" y="942"/>
                  <a:pt x="156" y="974"/>
                  <a:pt x="172" y="1002"/>
                </a:cubicBezTo>
                <a:cubicBezTo>
                  <a:pt x="236" y="1114"/>
                  <a:pt x="284" y="1242"/>
                  <a:pt x="344" y="1355"/>
                </a:cubicBezTo>
                <a:cubicBezTo>
                  <a:pt x="372" y="1415"/>
                  <a:pt x="388" y="1479"/>
                  <a:pt x="424" y="1531"/>
                </a:cubicBezTo>
                <a:cubicBezTo>
                  <a:pt x="420" y="1543"/>
                  <a:pt x="432" y="1583"/>
                  <a:pt x="456" y="1571"/>
                </a:cubicBezTo>
                <a:cubicBezTo>
                  <a:pt x="460" y="1551"/>
                  <a:pt x="452" y="1539"/>
                  <a:pt x="448" y="1515"/>
                </a:cubicBezTo>
                <a:cubicBezTo>
                  <a:pt x="420" y="1475"/>
                  <a:pt x="400" y="1427"/>
                  <a:pt x="380" y="1383"/>
                </a:cubicBezTo>
                <a:cubicBezTo>
                  <a:pt x="368" y="1363"/>
                  <a:pt x="360" y="1343"/>
                  <a:pt x="348" y="1323"/>
                </a:cubicBezTo>
                <a:cubicBezTo>
                  <a:pt x="340" y="1298"/>
                  <a:pt x="324" y="1282"/>
                  <a:pt x="316" y="1258"/>
                </a:cubicBezTo>
                <a:cubicBezTo>
                  <a:pt x="304" y="1238"/>
                  <a:pt x="296" y="1214"/>
                  <a:pt x="288" y="1190"/>
                </a:cubicBezTo>
                <a:cubicBezTo>
                  <a:pt x="268" y="1146"/>
                  <a:pt x="248" y="1102"/>
                  <a:pt x="228" y="1058"/>
                </a:cubicBezTo>
                <a:cubicBezTo>
                  <a:pt x="208" y="1014"/>
                  <a:pt x="180" y="974"/>
                  <a:pt x="160" y="934"/>
                </a:cubicBezTo>
                <a:cubicBezTo>
                  <a:pt x="140" y="894"/>
                  <a:pt x="124" y="810"/>
                  <a:pt x="80" y="814"/>
                </a:cubicBezTo>
                <a:cubicBezTo>
                  <a:pt x="88" y="834"/>
                  <a:pt x="96" y="854"/>
                  <a:pt x="104" y="874"/>
                </a:cubicBezTo>
                <a:close/>
                <a:moveTo>
                  <a:pt x="588" y="1555"/>
                </a:moveTo>
                <a:cubicBezTo>
                  <a:pt x="584" y="1551"/>
                  <a:pt x="576" y="1531"/>
                  <a:pt x="568" y="1523"/>
                </a:cubicBezTo>
                <a:cubicBezTo>
                  <a:pt x="564" y="1479"/>
                  <a:pt x="544" y="1463"/>
                  <a:pt x="532" y="1427"/>
                </a:cubicBezTo>
                <a:cubicBezTo>
                  <a:pt x="516" y="1415"/>
                  <a:pt x="512" y="1399"/>
                  <a:pt x="500" y="1387"/>
                </a:cubicBezTo>
                <a:cubicBezTo>
                  <a:pt x="500" y="1383"/>
                  <a:pt x="496" y="1379"/>
                  <a:pt x="496" y="1371"/>
                </a:cubicBezTo>
                <a:cubicBezTo>
                  <a:pt x="472" y="1347"/>
                  <a:pt x="464" y="1298"/>
                  <a:pt x="440" y="1274"/>
                </a:cubicBezTo>
                <a:cubicBezTo>
                  <a:pt x="404" y="1210"/>
                  <a:pt x="372" y="1146"/>
                  <a:pt x="344" y="1082"/>
                </a:cubicBezTo>
                <a:cubicBezTo>
                  <a:pt x="304" y="986"/>
                  <a:pt x="248" y="898"/>
                  <a:pt x="212" y="798"/>
                </a:cubicBezTo>
                <a:cubicBezTo>
                  <a:pt x="200" y="802"/>
                  <a:pt x="196" y="806"/>
                  <a:pt x="184" y="806"/>
                </a:cubicBezTo>
                <a:cubicBezTo>
                  <a:pt x="200" y="858"/>
                  <a:pt x="228" y="906"/>
                  <a:pt x="252" y="946"/>
                </a:cubicBezTo>
                <a:cubicBezTo>
                  <a:pt x="264" y="970"/>
                  <a:pt x="268" y="994"/>
                  <a:pt x="280" y="1018"/>
                </a:cubicBezTo>
                <a:cubicBezTo>
                  <a:pt x="360" y="1170"/>
                  <a:pt x="424" y="1331"/>
                  <a:pt x="516" y="1467"/>
                </a:cubicBezTo>
                <a:cubicBezTo>
                  <a:pt x="528" y="1499"/>
                  <a:pt x="544" y="1523"/>
                  <a:pt x="556" y="1555"/>
                </a:cubicBezTo>
                <a:cubicBezTo>
                  <a:pt x="556" y="1559"/>
                  <a:pt x="548" y="1563"/>
                  <a:pt x="552" y="1567"/>
                </a:cubicBezTo>
                <a:cubicBezTo>
                  <a:pt x="572" y="1575"/>
                  <a:pt x="580" y="1563"/>
                  <a:pt x="588" y="1555"/>
                </a:cubicBezTo>
                <a:close/>
                <a:moveTo>
                  <a:pt x="836" y="770"/>
                </a:moveTo>
                <a:cubicBezTo>
                  <a:pt x="820" y="790"/>
                  <a:pt x="812" y="814"/>
                  <a:pt x="804" y="838"/>
                </a:cubicBezTo>
                <a:cubicBezTo>
                  <a:pt x="872" y="866"/>
                  <a:pt x="964" y="858"/>
                  <a:pt x="1036" y="850"/>
                </a:cubicBezTo>
                <a:cubicBezTo>
                  <a:pt x="1092" y="842"/>
                  <a:pt x="1144" y="830"/>
                  <a:pt x="1188" y="806"/>
                </a:cubicBezTo>
                <a:cubicBezTo>
                  <a:pt x="1148" y="738"/>
                  <a:pt x="1108" y="641"/>
                  <a:pt x="1076" y="569"/>
                </a:cubicBezTo>
                <a:cubicBezTo>
                  <a:pt x="980" y="621"/>
                  <a:pt x="904" y="694"/>
                  <a:pt x="836" y="770"/>
                </a:cubicBezTo>
                <a:close/>
                <a:moveTo>
                  <a:pt x="1180" y="573"/>
                </a:moveTo>
                <a:cubicBezTo>
                  <a:pt x="1176" y="553"/>
                  <a:pt x="1176" y="533"/>
                  <a:pt x="1160" y="525"/>
                </a:cubicBezTo>
                <a:cubicBezTo>
                  <a:pt x="1156" y="533"/>
                  <a:pt x="1140" y="529"/>
                  <a:pt x="1140" y="541"/>
                </a:cubicBezTo>
                <a:cubicBezTo>
                  <a:pt x="1176" y="593"/>
                  <a:pt x="1192" y="686"/>
                  <a:pt x="1240" y="734"/>
                </a:cubicBezTo>
                <a:cubicBezTo>
                  <a:pt x="1240" y="673"/>
                  <a:pt x="1200" y="625"/>
                  <a:pt x="1180" y="573"/>
                </a:cubicBezTo>
                <a:close/>
                <a:moveTo>
                  <a:pt x="1300" y="637"/>
                </a:moveTo>
                <a:cubicBezTo>
                  <a:pt x="1276" y="589"/>
                  <a:pt x="1268" y="537"/>
                  <a:pt x="1236" y="501"/>
                </a:cubicBezTo>
                <a:cubicBezTo>
                  <a:pt x="1236" y="497"/>
                  <a:pt x="1232" y="497"/>
                  <a:pt x="1236" y="493"/>
                </a:cubicBezTo>
                <a:cubicBezTo>
                  <a:pt x="1232" y="493"/>
                  <a:pt x="1232" y="493"/>
                  <a:pt x="1232" y="493"/>
                </a:cubicBezTo>
                <a:cubicBezTo>
                  <a:pt x="1228" y="493"/>
                  <a:pt x="1228" y="501"/>
                  <a:pt x="1220" y="497"/>
                </a:cubicBezTo>
                <a:cubicBezTo>
                  <a:pt x="1236" y="541"/>
                  <a:pt x="1260" y="577"/>
                  <a:pt x="1280" y="613"/>
                </a:cubicBezTo>
                <a:cubicBezTo>
                  <a:pt x="1296" y="645"/>
                  <a:pt x="1296" y="677"/>
                  <a:pt x="1316" y="698"/>
                </a:cubicBezTo>
                <a:cubicBezTo>
                  <a:pt x="1324" y="673"/>
                  <a:pt x="1308" y="653"/>
                  <a:pt x="1300" y="637"/>
                </a:cubicBezTo>
                <a:close/>
                <a:moveTo>
                  <a:pt x="1384" y="702"/>
                </a:moveTo>
                <a:cubicBezTo>
                  <a:pt x="1380" y="669"/>
                  <a:pt x="1364" y="637"/>
                  <a:pt x="1348" y="605"/>
                </a:cubicBezTo>
                <a:cubicBezTo>
                  <a:pt x="1344" y="593"/>
                  <a:pt x="1344" y="577"/>
                  <a:pt x="1340" y="565"/>
                </a:cubicBezTo>
                <a:cubicBezTo>
                  <a:pt x="1336" y="549"/>
                  <a:pt x="1324" y="533"/>
                  <a:pt x="1316" y="517"/>
                </a:cubicBezTo>
                <a:cubicBezTo>
                  <a:pt x="1308" y="497"/>
                  <a:pt x="1308" y="481"/>
                  <a:pt x="1292" y="469"/>
                </a:cubicBezTo>
                <a:cubicBezTo>
                  <a:pt x="1280" y="473"/>
                  <a:pt x="1268" y="477"/>
                  <a:pt x="1264" y="485"/>
                </a:cubicBezTo>
                <a:cubicBezTo>
                  <a:pt x="1272" y="537"/>
                  <a:pt x="1312" y="605"/>
                  <a:pt x="1336" y="665"/>
                </a:cubicBezTo>
                <a:cubicBezTo>
                  <a:pt x="1344" y="682"/>
                  <a:pt x="1344" y="698"/>
                  <a:pt x="1344" y="710"/>
                </a:cubicBezTo>
                <a:cubicBezTo>
                  <a:pt x="1340" y="726"/>
                  <a:pt x="1316" y="734"/>
                  <a:pt x="1304" y="722"/>
                </a:cubicBezTo>
                <a:cubicBezTo>
                  <a:pt x="1276" y="637"/>
                  <a:pt x="1236" y="581"/>
                  <a:pt x="1204" y="505"/>
                </a:cubicBezTo>
                <a:cubicBezTo>
                  <a:pt x="1196" y="509"/>
                  <a:pt x="1188" y="513"/>
                  <a:pt x="1184" y="517"/>
                </a:cubicBezTo>
                <a:cubicBezTo>
                  <a:pt x="1192" y="557"/>
                  <a:pt x="1220" y="605"/>
                  <a:pt x="1240" y="649"/>
                </a:cubicBezTo>
                <a:cubicBezTo>
                  <a:pt x="1256" y="682"/>
                  <a:pt x="1276" y="722"/>
                  <a:pt x="1256" y="754"/>
                </a:cubicBezTo>
                <a:cubicBezTo>
                  <a:pt x="1228" y="762"/>
                  <a:pt x="1200" y="718"/>
                  <a:pt x="1192" y="698"/>
                </a:cubicBezTo>
                <a:cubicBezTo>
                  <a:pt x="1168" y="653"/>
                  <a:pt x="1148" y="585"/>
                  <a:pt x="1128" y="545"/>
                </a:cubicBezTo>
                <a:cubicBezTo>
                  <a:pt x="1116" y="545"/>
                  <a:pt x="1108" y="553"/>
                  <a:pt x="1096" y="557"/>
                </a:cubicBezTo>
                <a:cubicBezTo>
                  <a:pt x="1096" y="565"/>
                  <a:pt x="1108" y="565"/>
                  <a:pt x="1104" y="573"/>
                </a:cubicBezTo>
                <a:cubicBezTo>
                  <a:pt x="1100" y="597"/>
                  <a:pt x="1120" y="621"/>
                  <a:pt x="1140" y="645"/>
                </a:cubicBezTo>
                <a:cubicBezTo>
                  <a:pt x="1156" y="673"/>
                  <a:pt x="1168" y="706"/>
                  <a:pt x="1180" y="734"/>
                </a:cubicBezTo>
                <a:cubicBezTo>
                  <a:pt x="1188" y="746"/>
                  <a:pt x="1200" y="758"/>
                  <a:pt x="1208" y="774"/>
                </a:cubicBezTo>
                <a:cubicBezTo>
                  <a:pt x="1224" y="798"/>
                  <a:pt x="1236" y="830"/>
                  <a:pt x="1264" y="830"/>
                </a:cubicBezTo>
                <a:cubicBezTo>
                  <a:pt x="1292" y="826"/>
                  <a:pt x="1284" y="786"/>
                  <a:pt x="1304" y="770"/>
                </a:cubicBezTo>
                <a:cubicBezTo>
                  <a:pt x="1328" y="750"/>
                  <a:pt x="1360" y="766"/>
                  <a:pt x="1380" y="766"/>
                </a:cubicBezTo>
                <a:cubicBezTo>
                  <a:pt x="1388" y="746"/>
                  <a:pt x="1388" y="722"/>
                  <a:pt x="1384" y="702"/>
                </a:cubicBezTo>
                <a:close/>
                <a:moveTo>
                  <a:pt x="828" y="449"/>
                </a:moveTo>
                <a:cubicBezTo>
                  <a:pt x="828" y="449"/>
                  <a:pt x="828" y="449"/>
                  <a:pt x="828" y="449"/>
                </a:cubicBezTo>
                <a:cubicBezTo>
                  <a:pt x="816" y="457"/>
                  <a:pt x="800" y="457"/>
                  <a:pt x="788" y="461"/>
                </a:cubicBezTo>
                <a:cubicBezTo>
                  <a:pt x="748" y="473"/>
                  <a:pt x="700" y="517"/>
                  <a:pt x="660" y="529"/>
                </a:cubicBezTo>
                <a:cubicBezTo>
                  <a:pt x="620" y="541"/>
                  <a:pt x="584" y="557"/>
                  <a:pt x="544" y="577"/>
                </a:cubicBezTo>
                <a:cubicBezTo>
                  <a:pt x="500" y="597"/>
                  <a:pt x="452" y="613"/>
                  <a:pt x="412" y="629"/>
                </a:cubicBezTo>
                <a:cubicBezTo>
                  <a:pt x="360" y="653"/>
                  <a:pt x="304" y="669"/>
                  <a:pt x="256" y="702"/>
                </a:cubicBezTo>
                <a:cubicBezTo>
                  <a:pt x="260" y="710"/>
                  <a:pt x="264" y="718"/>
                  <a:pt x="256" y="726"/>
                </a:cubicBezTo>
                <a:cubicBezTo>
                  <a:pt x="344" y="669"/>
                  <a:pt x="444" y="629"/>
                  <a:pt x="544" y="589"/>
                </a:cubicBezTo>
                <a:cubicBezTo>
                  <a:pt x="604" y="565"/>
                  <a:pt x="664" y="529"/>
                  <a:pt x="732" y="513"/>
                </a:cubicBezTo>
                <a:cubicBezTo>
                  <a:pt x="768" y="493"/>
                  <a:pt x="808" y="477"/>
                  <a:pt x="844" y="457"/>
                </a:cubicBezTo>
                <a:cubicBezTo>
                  <a:pt x="844" y="449"/>
                  <a:pt x="832" y="457"/>
                  <a:pt x="828" y="449"/>
                </a:cubicBezTo>
                <a:close/>
                <a:moveTo>
                  <a:pt x="1568" y="601"/>
                </a:moveTo>
                <a:cubicBezTo>
                  <a:pt x="1612" y="553"/>
                  <a:pt x="1656" y="509"/>
                  <a:pt x="1632" y="441"/>
                </a:cubicBezTo>
                <a:cubicBezTo>
                  <a:pt x="1620" y="433"/>
                  <a:pt x="1612" y="429"/>
                  <a:pt x="1596" y="425"/>
                </a:cubicBezTo>
                <a:cubicBezTo>
                  <a:pt x="1500" y="413"/>
                  <a:pt x="1392" y="437"/>
                  <a:pt x="1320" y="457"/>
                </a:cubicBezTo>
                <a:cubicBezTo>
                  <a:pt x="1344" y="557"/>
                  <a:pt x="1392" y="633"/>
                  <a:pt x="1404" y="722"/>
                </a:cubicBezTo>
                <a:cubicBezTo>
                  <a:pt x="1468" y="686"/>
                  <a:pt x="1524" y="653"/>
                  <a:pt x="1568" y="601"/>
                </a:cubicBezTo>
                <a:close/>
                <a:moveTo>
                  <a:pt x="784" y="385"/>
                </a:moveTo>
                <a:cubicBezTo>
                  <a:pt x="788" y="377"/>
                  <a:pt x="780" y="373"/>
                  <a:pt x="784" y="361"/>
                </a:cubicBezTo>
                <a:cubicBezTo>
                  <a:pt x="780" y="361"/>
                  <a:pt x="780" y="361"/>
                  <a:pt x="780" y="361"/>
                </a:cubicBezTo>
                <a:cubicBezTo>
                  <a:pt x="700" y="397"/>
                  <a:pt x="628" y="437"/>
                  <a:pt x="544" y="465"/>
                </a:cubicBezTo>
                <a:cubicBezTo>
                  <a:pt x="520" y="481"/>
                  <a:pt x="488" y="489"/>
                  <a:pt x="456" y="501"/>
                </a:cubicBezTo>
                <a:cubicBezTo>
                  <a:pt x="432" y="509"/>
                  <a:pt x="404" y="529"/>
                  <a:pt x="376" y="541"/>
                </a:cubicBezTo>
                <a:cubicBezTo>
                  <a:pt x="332" y="557"/>
                  <a:pt x="276" y="577"/>
                  <a:pt x="240" y="597"/>
                </a:cubicBezTo>
                <a:cubicBezTo>
                  <a:pt x="196" y="621"/>
                  <a:pt x="248" y="653"/>
                  <a:pt x="252" y="682"/>
                </a:cubicBezTo>
                <a:cubicBezTo>
                  <a:pt x="440" y="593"/>
                  <a:pt x="636" y="529"/>
                  <a:pt x="812" y="425"/>
                </a:cubicBezTo>
                <a:cubicBezTo>
                  <a:pt x="796" y="425"/>
                  <a:pt x="800" y="397"/>
                  <a:pt x="784" y="385"/>
                </a:cubicBezTo>
                <a:close/>
                <a:moveTo>
                  <a:pt x="876" y="377"/>
                </a:moveTo>
                <a:cubicBezTo>
                  <a:pt x="884" y="361"/>
                  <a:pt x="892" y="341"/>
                  <a:pt x="880" y="329"/>
                </a:cubicBezTo>
                <a:cubicBezTo>
                  <a:pt x="864" y="333"/>
                  <a:pt x="856" y="369"/>
                  <a:pt x="876" y="377"/>
                </a:cubicBezTo>
                <a:close/>
                <a:moveTo>
                  <a:pt x="648" y="369"/>
                </a:moveTo>
                <a:cubicBezTo>
                  <a:pt x="628" y="381"/>
                  <a:pt x="612" y="393"/>
                  <a:pt x="592" y="401"/>
                </a:cubicBezTo>
                <a:cubicBezTo>
                  <a:pt x="452" y="465"/>
                  <a:pt x="308" y="517"/>
                  <a:pt x="184" y="593"/>
                </a:cubicBezTo>
                <a:cubicBezTo>
                  <a:pt x="192" y="589"/>
                  <a:pt x="184" y="605"/>
                  <a:pt x="200" y="605"/>
                </a:cubicBezTo>
                <a:cubicBezTo>
                  <a:pt x="208" y="601"/>
                  <a:pt x="216" y="593"/>
                  <a:pt x="224" y="589"/>
                </a:cubicBezTo>
                <a:cubicBezTo>
                  <a:pt x="248" y="573"/>
                  <a:pt x="288" y="553"/>
                  <a:pt x="312" y="545"/>
                </a:cubicBezTo>
                <a:cubicBezTo>
                  <a:pt x="344" y="529"/>
                  <a:pt x="384" y="513"/>
                  <a:pt x="424" y="497"/>
                </a:cubicBezTo>
                <a:cubicBezTo>
                  <a:pt x="484" y="469"/>
                  <a:pt x="548" y="449"/>
                  <a:pt x="604" y="421"/>
                </a:cubicBezTo>
                <a:cubicBezTo>
                  <a:pt x="668" y="393"/>
                  <a:pt x="728" y="365"/>
                  <a:pt x="788" y="341"/>
                </a:cubicBezTo>
                <a:cubicBezTo>
                  <a:pt x="788" y="325"/>
                  <a:pt x="804" y="313"/>
                  <a:pt x="800" y="301"/>
                </a:cubicBezTo>
                <a:cubicBezTo>
                  <a:pt x="752" y="333"/>
                  <a:pt x="696" y="345"/>
                  <a:pt x="648" y="369"/>
                </a:cubicBezTo>
                <a:close/>
                <a:moveTo>
                  <a:pt x="816" y="401"/>
                </a:moveTo>
                <a:cubicBezTo>
                  <a:pt x="836" y="413"/>
                  <a:pt x="832" y="421"/>
                  <a:pt x="852" y="425"/>
                </a:cubicBezTo>
                <a:cubicBezTo>
                  <a:pt x="864" y="417"/>
                  <a:pt x="860" y="409"/>
                  <a:pt x="864" y="401"/>
                </a:cubicBezTo>
                <a:cubicBezTo>
                  <a:pt x="820" y="381"/>
                  <a:pt x="824" y="313"/>
                  <a:pt x="880" y="309"/>
                </a:cubicBezTo>
                <a:cubicBezTo>
                  <a:pt x="876" y="297"/>
                  <a:pt x="880" y="281"/>
                  <a:pt x="876" y="277"/>
                </a:cubicBezTo>
                <a:cubicBezTo>
                  <a:pt x="820" y="289"/>
                  <a:pt x="796" y="341"/>
                  <a:pt x="816" y="401"/>
                </a:cubicBezTo>
                <a:close/>
                <a:moveTo>
                  <a:pt x="1356" y="249"/>
                </a:moveTo>
                <a:cubicBezTo>
                  <a:pt x="1344" y="249"/>
                  <a:pt x="1332" y="249"/>
                  <a:pt x="1320" y="245"/>
                </a:cubicBezTo>
                <a:cubicBezTo>
                  <a:pt x="1292" y="237"/>
                  <a:pt x="1256" y="221"/>
                  <a:pt x="1224" y="221"/>
                </a:cubicBezTo>
                <a:cubicBezTo>
                  <a:pt x="1180" y="221"/>
                  <a:pt x="1120" y="233"/>
                  <a:pt x="1080" y="245"/>
                </a:cubicBezTo>
                <a:cubicBezTo>
                  <a:pt x="1024" y="261"/>
                  <a:pt x="972" y="293"/>
                  <a:pt x="940" y="329"/>
                </a:cubicBezTo>
                <a:cubicBezTo>
                  <a:pt x="932" y="337"/>
                  <a:pt x="924" y="345"/>
                  <a:pt x="920" y="349"/>
                </a:cubicBezTo>
                <a:cubicBezTo>
                  <a:pt x="888" y="381"/>
                  <a:pt x="880" y="425"/>
                  <a:pt x="864" y="469"/>
                </a:cubicBezTo>
                <a:cubicBezTo>
                  <a:pt x="852" y="493"/>
                  <a:pt x="836" y="517"/>
                  <a:pt x="828" y="541"/>
                </a:cubicBezTo>
                <a:cubicBezTo>
                  <a:pt x="820" y="565"/>
                  <a:pt x="820" y="589"/>
                  <a:pt x="812" y="609"/>
                </a:cubicBezTo>
                <a:cubicBezTo>
                  <a:pt x="796" y="669"/>
                  <a:pt x="784" y="730"/>
                  <a:pt x="796" y="806"/>
                </a:cubicBezTo>
                <a:cubicBezTo>
                  <a:pt x="796" y="790"/>
                  <a:pt x="808" y="786"/>
                  <a:pt x="808" y="770"/>
                </a:cubicBezTo>
                <a:cubicBezTo>
                  <a:pt x="856" y="734"/>
                  <a:pt x="888" y="682"/>
                  <a:pt x="940" y="637"/>
                </a:cubicBezTo>
                <a:cubicBezTo>
                  <a:pt x="988" y="597"/>
                  <a:pt x="1044" y="565"/>
                  <a:pt x="1104" y="533"/>
                </a:cubicBezTo>
                <a:cubicBezTo>
                  <a:pt x="1252" y="453"/>
                  <a:pt x="1436" y="381"/>
                  <a:pt x="1616" y="413"/>
                </a:cubicBezTo>
                <a:cubicBezTo>
                  <a:pt x="1552" y="341"/>
                  <a:pt x="1468" y="277"/>
                  <a:pt x="1356" y="249"/>
                </a:cubicBezTo>
                <a:close/>
                <a:moveTo>
                  <a:pt x="1168" y="89"/>
                </a:moveTo>
                <a:cubicBezTo>
                  <a:pt x="1152" y="69"/>
                  <a:pt x="1140" y="45"/>
                  <a:pt x="1116" y="32"/>
                </a:cubicBezTo>
                <a:cubicBezTo>
                  <a:pt x="1080" y="12"/>
                  <a:pt x="1052" y="28"/>
                  <a:pt x="1016" y="40"/>
                </a:cubicBezTo>
                <a:cubicBezTo>
                  <a:pt x="948" y="61"/>
                  <a:pt x="884" y="69"/>
                  <a:pt x="880" y="149"/>
                </a:cubicBezTo>
                <a:cubicBezTo>
                  <a:pt x="880" y="209"/>
                  <a:pt x="900" y="285"/>
                  <a:pt x="904" y="341"/>
                </a:cubicBezTo>
                <a:cubicBezTo>
                  <a:pt x="968" y="241"/>
                  <a:pt x="1096" y="213"/>
                  <a:pt x="1240" y="197"/>
                </a:cubicBezTo>
                <a:cubicBezTo>
                  <a:pt x="1224" y="161"/>
                  <a:pt x="1192" y="121"/>
                  <a:pt x="1168" y="89"/>
                </a:cubicBezTo>
                <a:close/>
                <a:moveTo>
                  <a:pt x="28" y="690"/>
                </a:moveTo>
                <a:cubicBezTo>
                  <a:pt x="24" y="706"/>
                  <a:pt x="40" y="750"/>
                  <a:pt x="48" y="758"/>
                </a:cubicBezTo>
                <a:cubicBezTo>
                  <a:pt x="52" y="762"/>
                  <a:pt x="68" y="774"/>
                  <a:pt x="76" y="782"/>
                </a:cubicBezTo>
                <a:cubicBezTo>
                  <a:pt x="132" y="814"/>
                  <a:pt x="212" y="774"/>
                  <a:pt x="216" y="730"/>
                </a:cubicBezTo>
                <a:cubicBezTo>
                  <a:pt x="220" y="730"/>
                  <a:pt x="220" y="730"/>
                  <a:pt x="220" y="730"/>
                </a:cubicBezTo>
                <a:cubicBezTo>
                  <a:pt x="224" y="722"/>
                  <a:pt x="220" y="698"/>
                  <a:pt x="220" y="698"/>
                </a:cubicBezTo>
                <a:cubicBezTo>
                  <a:pt x="224" y="669"/>
                  <a:pt x="208" y="657"/>
                  <a:pt x="192" y="633"/>
                </a:cubicBezTo>
                <a:cubicBezTo>
                  <a:pt x="176" y="625"/>
                  <a:pt x="148" y="621"/>
                  <a:pt x="120" y="609"/>
                </a:cubicBezTo>
                <a:cubicBezTo>
                  <a:pt x="84" y="613"/>
                  <a:pt x="40" y="633"/>
                  <a:pt x="32" y="669"/>
                </a:cubicBezTo>
                <a:cubicBezTo>
                  <a:pt x="32" y="669"/>
                  <a:pt x="36" y="669"/>
                  <a:pt x="36" y="673"/>
                </a:cubicBezTo>
                <a:cubicBezTo>
                  <a:pt x="32" y="673"/>
                  <a:pt x="32" y="673"/>
                  <a:pt x="28" y="673"/>
                </a:cubicBezTo>
                <a:cubicBezTo>
                  <a:pt x="36" y="682"/>
                  <a:pt x="28" y="690"/>
                  <a:pt x="28" y="690"/>
                </a:cubicBezTo>
                <a:close/>
                <a:moveTo>
                  <a:pt x="908" y="1711"/>
                </a:moveTo>
                <a:cubicBezTo>
                  <a:pt x="940" y="1751"/>
                  <a:pt x="1004" y="1775"/>
                  <a:pt x="996" y="1839"/>
                </a:cubicBezTo>
                <a:cubicBezTo>
                  <a:pt x="916" y="1883"/>
                  <a:pt x="828" y="1923"/>
                  <a:pt x="720" y="1939"/>
                </a:cubicBezTo>
                <a:cubicBezTo>
                  <a:pt x="512" y="1964"/>
                  <a:pt x="296" y="1972"/>
                  <a:pt x="112" y="1891"/>
                </a:cubicBezTo>
                <a:cubicBezTo>
                  <a:pt x="72" y="1887"/>
                  <a:pt x="60" y="1855"/>
                  <a:pt x="28" y="1843"/>
                </a:cubicBezTo>
                <a:cubicBezTo>
                  <a:pt x="8" y="1807"/>
                  <a:pt x="56" y="1779"/>
                  <a:pt x="84" y="1751"/>
                </a:cubicBezTo>
                <a:cubicBezTo>
                  <a:pt x="100" y="1731"/>
                  <a:pt x="112" y="1719"/>
                  <a:pt x="132" y="1703"/>
                </a:cubicBezTo>
                <a:cubicBezTo>
                  <a:pt x="168" y="1679"/>
                  <a:pt x="220" y="1651"/>
                  <a:pt x="264" y="1635"/>
                </a:cubicBezTo>
                <a:cubicBezTo>
                  <a:pt x="272" y="1631"/>
                  <a:pt x="284" y="1631"/>
                  <a:pt x="296" y="1623"/>
                </a:cubicBezTo>
                <a:cubicBezTo>
                  <a:pt x="304" y="1619"/>
                  <a:pt x="312" y="1607"/>
                  <a:pt x="324" y="1607"/>
                </a:cubicBezTo>
                <a:cubicBezTo>
                  <a:pt x="328" y="1567"/>
                  <a:pt x="356" y="1543"/>
                  <a:pt x="396" y="1531"/>
                </a:cubicBezTo>
                <a:cubicBezTo>
                  <a:pt x="340" y="1387"/>
                  <a:pt x="264" y="1246"/>
                  <a:pt x="200" y="1098"/>
                </a:cubicBezTo>
                <a:cubicBezTo>
                  <a:pt x="168" y="1026"/>
                  <a:pt x="128" y="958"/>
                  <a:pt x="92" y="886"/>
                </a:cubicBezTo>
                <a:cubicBezTo>
                  <a:pt x="80" y="858"/>
                  <a:pt x="68" y="822"/>
                  <a:pt x="48" y="802"/>
                </a:cubicBezTo>
                <a:cubicBezTo>
                  <a:pt x="44" y="794"/>
                  <a:pt x="48" y="798"/>
                  <a:pt x="44" y="790"/>
                </a:cubicBezTo>
                <a:cubicBezTo>
                  <a:pt x="36" y="782"/>
                  <a:pt x="24" y="774"/>
                  <a:pt x="20" y="766"/>
                </a:cubicBezTo>
                <a:cubicBezTo>
                  <a:pt x="20" y="762"/>
                  <a:pt x="16" y="746"/>
                  <a:pt x="12" y="734"/>
                </a:cubicBezTo>
                <a:cubicBezTo>
                  <a:pt x="4" y="698"/>
                  <a:pt x="0" y="673"/>
                  <a:pt x="16" y="637"/>
                </a:cubicBezTo>
                <a:cubicBezTo>
                  <a:pt x="24" y="629"/>
                  <a:pt x="36" y="621"/>
                  <a:pt x="44" y="609"/>
                </a:cubicBezTo>
                <a:cubicBezTo>
                  <a:pt x="72" y="593"/>
                  <a:pt x="100" y="585"/>
                  <a:pt x="132" y="577"/>
                </a:cubicBezTo>
                <a:cubicBezTo>
                  <a:pt x="140" y="581"/>
                  <a:pt x="152" y="581"/>
                  <a:pt x="160" y="585"/>
                </a:cubicBezTo>
                <a:cubicBezTo>
                  <a:pt x="224" y="545"/>
                  <a:pt x="280" y="517"/>
                  <a:pt x="352" y="489"/>
                </a:cubicBezTo>
                <a:cubicBezTo>
                  <a:pt x="520" y="401"/>
                  <a:pt x="716" y="341"/>
                  <a:pt x="872" y="237"/>
                </a:cubicBezTo>
                <a:cubicBezTo>
                  <a:pt x="872" y="189"/>
                  <a:pt x="856" y="121"/>
                  <a:pt x="872" y="77"/>
                </a:cubicBezTo>
                <a:cubicBezTo>
                  <a:pt x="908" y="45"/>
                  <a:pt x="980" y="28"/>
                  <a:pt x="1024" y="12"/>
                </a:cubicBezTo>
                <a:cubicBezTo>
                  <a:pt x="1064" y="0"/>
                  <a:pt x="1100" y="0"/>
                  <a:pt x="1136" y="20"/>
                </a:cubicBezTo>
                <a:cubicBezTo>
                  <a:pt x="1188" y="81"/>
                  <a:pt x="1228" y="145"/>
                  <a:pt x="1272" y="205"/>
                </a:cubicBezTo>
                <a:cubicBezTo>
                  <a:pt x="1328" y="229"/>
                  <a:pt x="1388" y="233"/>
                  <a:pt x="1440" y="257"/>
                </a:cubicBezTo>
                <a:cubicBezTo>
                  <a:pt x="1452" y="261"/>
                  <a:pt x="1460" y="273"/>
                  <a:pt x="1472" y="281"/>
                </a:cubicBezTo>
                <a:cubicBezTo>
                  <a:pt x="1548" y="313"/>
                  <a:pt x="1608" y="377"/>
                  <a:pt x="1664" y="429"/>
                </a:cubicBezTo>
                <a:cubicBezTo>
                  <a:pt x="1656" y="449"/>
                  <a:pt x="1668" y="481"/>
                  <a:pt x="1660" y="505"/>
                </a:cubicBezTo>
                <a:cubicBezTo>
                  <a:pt x="1648" y="549"/>
                  <a:pt x="1608" y="585"/>
                  <a:pt x="1576" y="621"/>
                </a:cubicBezTo>
                <a:cubicBezTo>
                  <a:pt x="1540" y="661"/>
                  <a:pt x="1516" y="682"/>
                  <a:pt x="1468" y="706"/>
                </a:cubicBezTo>
                <a:cubicBezTo>
                  <a:pt x="1448" y="718"/>
                  <a:pt x="1432" y="734"/>
                  <a:pt x="1408" y="738"/>
                </a:cubicBezTo>
                <a:cubicBezTo>
                  <a:pt x="1416" y="794"/>
                  <a:pt x="1372" y="794"/>
                  <a:pt x="1328" y="782"/>
                </a:cubicBezTo>
                <a:cubicBezTo>
                  <a:pt x="1308" y="802"/>
                  <a:pt x="1308" y="838"/>
                  <a:pt x="1280" y="846"/>
                </a:cubicBezTo>
                <a:cubicBezTo>
                  <a:pt x="1252" y="854"/>
                  <a:pt x="1228" y="838"/>
                  <a:pt x="1204" y="830"/>
                </a:cubicBezTo>
                <a:cubicBezTo>
                  <a:pt x="1168" y="830"/>
                  <a:pt x="1136" y="850"/>
                  <a:pt x="1100" y="862"/>
                </a:cubicBezTo>
                <a:cubicBezTo>
                  <a:pt x="1096" y="862"/>
                  <a:pt x="1096" y="862"/>
                  <a:pt x="1096" y="862"/>
                </a:cubicBezTo>
                <a:cubicBezTo>
                  <a:pt x="1024" y="866"/>
                  <a:pt x="936" y="878"/>
                  <a:pt x="848" y="878"/>
                </a:cubicBezTo>
                <a:cubicBezTo>
                  <a:pt x="828" y="862"/>
                  <a:pt x="796" y="866"/>
                  <a:pt x="780" y="850"/>
                </a:cubicBezTo>
                <a:cubicBezTo>
                  <a:pt x="780" y="838"/>
                  <a:pt x="776" y="834"/>
                  <a:pt x="784" y="822"/>
                </a:cubicBezTo>
                <a:cubicBezTo>
                  <a:pt x="756" y="710"/>
                  <a:pt x="796" y="585"/>
                  <a:pt x="828" y="489"/>
                </a:cubicBezTo>
                <a:cubicBezTo>
                  <a:pt x="816" y="489"/>
                  <a:pt x="796" y="501"/>
                  <a:pt x="788" y="513"/>
                </a:cubicBezTo>
                <a:cubicBezTo>
                  <a:pt x="764" y="521"/>
                  <a:pt x="736" y="529"/>
                  <a:pt x="708" y="537"/>
                </a:cubicBezTo>
                <a:cubicBezTo>
                  <a:pt x="636" y="561"/>
                  <a:pt x="556" y="601"/>
                  <a:pt x="484" y="637"/>
                </a:cubicBezTo>
                <a:cubicBezTo>
                  <a:pt x="448" y="653"/>
                  <a:pt x="412" y="661"/>
                  <a:pt x="380" y="677"/>
                </a:cubicBezTo>
                <a:cubicBezTo>
                  <a:pt x="344" y="698"/>
                  <a:pt x="312" y="714"/>
                  <a:pt x="280" y="738"/>
                </a:cubicBezTo>
                <a:cubicBezTo>
                  <a:pt x="260" y="750"/>
                  <a:pt x="244" y="762"/>
                  <a:pt x="232" y="778"/>
                </a:cubicBezTo>
                <a:cubicBezTo>
                  <a:pt x="260" y="890"/>
                  <a:pt x="324" y="986"/>
                  <a:pt x="368" y="1090"/>
                </a:cubicBezTo>
                <a:cubicBezTo>
                  <a:pt x="388" y="1130"/>
                  <a:pt x="404" y="1170"/>
                  <a:pt x="424" y="1210"/>
                </a:cubicBezTo>
                <a:cubicBezTo>
                  <a:pt x="432" y="1222"/>
                  <a:pt x="440" y="1230"/>
                  <a:pt x="448" y="1242"/>
                </a:cubicBezTo>
                <a:cubicBezTo>
                  <a:pt x="480" y="1298"/>
                  <a:pt x="500" y="1355"/>
                  <a:pt x="536" y="1403"/>
                </a:cubicBezTo>
                <a:cubicBezTo>
                  <a:pt x="548" y="1423"/>
                  <a:pt x="556" y="1443"/>
                  <a:pt x="568" y="1463"/>
                </a:cubicBezTo>
                <a:cubicBezTo>
                  <a:pt x="576" y="1475"/>
                  <a:pt x="592" y="1487"/>
                  <a:pt x="588" y="1507"/>
                </a:cubicBezTo>
                <a:cubicBezTo>
                  <a:pt x="640" y="1547"/>
                  <a:pt x="716" y="1555"/>
                  <a:pt x="720" y="1615"/>
                </a:cubicBezTo>
                <a:cubicBezTo>
                  <a:pt x="748" y="1639"/>
                  <a:pt x="784" y="1643"/>
                  <a:pt x="816" y="1651"/>
                </a:cubicBezTo>
                <a:cubicBezTo>
                  <a:pt x="796" y="1531"/>
                  <a:pt x="788" y="1435"/>
                  <a:pt x="760" y="1314"/>
                </a:cubicBezTo>
                <a:cubicBezTo>
                  <a:pt x="760" y="1306"/>
                  <a:pt x="768" y="1306"/>
                  <a:pt x="772" y="1298"/>
                </a:cubicBezTo>
                <a:cubicBezTo>
                  <a:pt x="736" y="1242"/>
                  <a:pt x="700" y="1162"/>
                  <a:pt x="664" y="1086"/>
                </a:cubicBezTo>
                <a:cubicBezTo>
                  <a:pt x="660" y="1070"/>
                  <a:pt x="648" y="1054"/>
                  <a:pt x="644" y="1042"/>
                </a:cubicBezTo>
                <a:cubicBezTo>
                  <a:pt x="640" y="1026"/>
                  <a:pt x="636" y="1006"/>
                  <a:pt x="628" y="990"/>
                </a:cubicBezTo>
                <a:cubicBezTo>
                  <a:pt x="624" y="978"/>
                  <a:pt x="620" y="970"/>
                  <a:pt x="616" y="962"/>
                </a:cubicBezTo>
                <a:cubicBezTo>
                  <a:pt x="612" y="946"/>
                  <a:pt x="592" y="918"/>
                  <a:pt x="596" y="902"/>
                </a:cubicBezTo>
                <a:cubicBezTo>
                  <a:pt x="596" y="874"/>
                  <a:pt x="664" y="834"/>
                  <a:pt x="696" y="842"/>
                </a:cubicBezTo>
                <a:cubicBezTo>
                  <a:pt x="700" y="842"/>
                  <a:pt x="708" y="854"/>
                  <a:pt x="700" y="862"/>
                </a:cubicBezTo>
                <a:cubicBezTo>
                  <a:pt x="736" y="930"/>
                  <a:pt x="768" y="998"/>
                  <a:pt x="804" y="1066"/>
                </a:cubicBezTo>
                <a:cubicBezTo>
                  <a:pt x="828" y="1110"/>
                  <a:pt x="860" y="1162"/>
                  <a:pt x="880" y="1214"/>
                </a:cubicBezTo>
                <a:cubicBezTo>
                  <a:pt x="888" y="1230"/>
                  <a:pt x="892" y="1254"/>
                  <a:pt x="912" y="1254"/>
                </a:cubicBezTo>
                <a:cubicBezTo>
                  <a:pt x="904" y="1194"/>
                  <a:pt x="908" y="1118"/>
                  <a:pt x="892" y="1066"/>
                </a:cubicBezTo>
                <a:cubicBezTo>
                  <a:pt x="908" y="1038"/>
                  <a:pt x="936" y="990"/>
                  <a:pt x="932" y="946"/>
                </a:cubicBezTo>
                <a:cubicBezTo>
                  <a:pt x="960" y="938"/>
                  <a:pt x="968" y="974"/>
                  <a:pt x="980" y="990"/>
                </a:cubicBezTo>
                <a:cubicBezTo>
                  <a:pt x="1000" y="1018"/>
                  <a:pt x="1016" y="1042"/>
                  <a:pt x="1044" y="1058"/>
                </a:cubicBezTo>
                <a:cubicBezTo>
                  <a:pt x="1036" y="1102"/>
                  <a:pt x="1048" y="1142"/>
                  <a:pt x="1048" y="1182"/>
                </a:cubicBezTo>
                <a:cubicBezTo>
                  <a:pt x="1068" y="1106"/>
                  <a:pt x="1100" y="1034"/>
                  <a:pt x="1124" y="970"/>
                </a:cubicBezTo>
                <a:cubicBezTo>
                  <a:pt x="1140" y="954"/>
                  <a:pt x="1176" y="970"/>
                  <a:pt x="1192" y="978"/>
                </a:cubicBezTo>
                <a:cubicBezTo>
                  <a:pt x="1188" y="1014"/>
                  <a:pt x="1216" y="1022"/>
                  <a:pt x="1236" y="1034"/>
                </a:cubicBezTo>
                <a:cubicBezTo>
                  <a:pt x="1236" y="1098"/>
                  <a:pt x="1184" y="1138"/>
                  <a:pt x="1204" y="1198"/>
                </a:cubicBezTo>
                <a:cubicBezTo>
                  <a:pt x="1200" y="1234"/>
                  <a:pt x="1152" y="1250"/>
                  <a:pt x="1152" y="1210"/>
                </a:cubicBezTo>
                <a:cubicBezTo>
                  <a:pt x="1144" y="1234"/>
                  <a:pt x="1136" y="1262"/>
                  <a:pt x="1124" y="1282"/>
                </a:cubicBezTo>
                <a:cubicBezTo>
                  <a:pt x="1152" y="1298"/>
                  <a:pt x="1120" y="1355"/>
                  <a:pt x="1116" y="1387"/>
                </a:cubicBezTo>
                <a:cubicBezTo>
                  <a:pt x="1116" y="1415"/>
                  <a:pt x="1120" y="1439"/>
                  <a:pt x="1116" y="1463"/>
                </a:cubicBezTo>
                <a:cubicBezTo>
                  <a:pt x="1112" y="1539"/>
                  <a:pt x="1100" y="1615"/>
                  <a:pt x="1096" y="1675"/>
                </a:cubicBezTo>
                <a:cubicBezTo>
                  <a:pt x="1048" y="1711"/>
                  <a:pt x="964" y="1715"/>
                  <a:pt x="908" y="1711"/>
                </a:cubicBezTo>
                <a:close/>
              </a:path>
            </a:pathLst>
          </a:cu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pic>
        <p:nvPicPr>
          <p:cNvPr id="57" name="图片 56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5836" y="5034933"/>
            <a:ext cx="250367" cy="327469"/>
          </a:xfrm>
          <a:prstGeom prst="rect">
            <a:avLst/>
          </a:prstGeom>
        </p:spPr>
      </p:pic>
      <p:sp>
        <p:nvSpPr>
          <p:cNvPr id="25" name="文本框 8"/>
          <p:cNvSpPr txBox="1"/>
          <p:nvPr/>
        </p:nvSpPr>
        <p:spPr>
          <a:xfrm>
            <a:off x="2538301" y="4378696"/>
            <a:ext cx="456099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6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答辩人</a:t>
            </a:r>
            <a:r>
              <a:rPr lang="zh-CN" altLang="en-US" sz="1600" b="1" dirty="0" smtClean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zh-CN" altLang="en-US" sz="16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学生</a:t>
            </a:r>
            <a:r>
              <a:rPr lang="zh-CN" altLang="en-US" sz="1600" b="1" dirty="0" smtClean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导</a:t>
            </a:r>
            <a:r>
              <a:rPr lang="zh-CN" altLang="en-US" sz="16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师</a:t>
            </a:r>
            <a:r>
              <a:rPr lang="zh-CN" altLang="en-US" sz="1600" b="1" dirty="0" smtClean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zh-CN" altLang="en-US" sz="16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教</a:t>
            </a:r>
            <a:r>
              <a:rPr lang="zh-CN" altLang="en-US" sz="1600" b="1" dirty="0" smtClean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授</a:t>
            </a:r>
            <a:endParaRPr lang="en-US" altLang="zh-CN" sz="1600" b="1" dirty="0">
              <a:solidFill>
                <a:schemeClr val="bg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200000"/>
              </a:lnSpc>
            </a:pPr>
            <a:r>
              <a:rPr lang="zh-CN" altLang="en-US" sz="16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专业：计算机            </a:t>
            </a:r>
            <a:r>
              <a:rPr lang="zh-CN" altLang="en-US" sz="1600" b="1" dirty="0" smtClean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        时</a:t>
            </a:r>
            <a:r>
              <a:rPr lang="zh-CN" altLang="en-US" sz="16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间</a:t>
            </a:r>
            <a:r>
              <a:rPr lang="zh-CN" altLang="en-US" sz="1600" b="1" dirty="0" smtClean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600" b="1" dirty="0" smtClean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20XX-6-1</a:t>
            </a:r>
            <a:endParaRPr lang="zh-CN" altLang="en-US" sz="1600" b="1" dirty="0"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/>
    </mc:Choice>
    <mc:Fallback xmlns="">
      <p:transition spd="slow" advTm="4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1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 tmFilter="0,0; .5, 1; 1, 1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32" grpId="0" animBg="1"/>
      <p:bldP spid="46" grpId="0" animBg="1"/>
      <p:bldP spid="55" grpId="0" animBg="1"/>
      <p:bldP spid="2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1306285" y="595993"/>
            <a:ext cx="216918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选题背景 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</a:t>
            </a:r>
            <a:r>
              <a:rPr lang="zh-CN" altLang="en-US" dirty="0" smtClean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使用</a:t>
            </a:r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该</a:t>
            </a:r>
            <a:r>
              <a:rPr lang="zh-CN" altLang="en-US" dirty="0" smtClean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作品</a:t>
            </a:r>
            <a:endParaRPr lang="zh-CN" altLang="en-US" dirty="0">
              <a:blipFill>
                <a:blip r:embed="rId3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矩形 8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3"/>
                <a:stretch>
                  <a:fillRect/>
                </a:stretch>
              </a:blipFill>
            </a:endParaRPr>
          </a:p>
        </p:txBody>
      </p:sp>
      <p:sp>
        <p:nvSpPr>
          <p:cNvPr id="10" name="矩形 9"/>
          <p:cNvSpPr/>
          <p:nvPr/>
        </p:nvSpPr>
        <p:spPr>
          <a:xfrm>
            <a:off x="2918155" y="2158928"/>
            <a:ext cx="2424010" cy="434078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矩形 10"/>
          <p:cNvSpPr/>
          <p:nvPr/>
        </p:nvSpPr>
        <p:spPr>
          <a:xfrm>
            <a:off x="7794953" y="2158928"/>
            <a:ext cx="2424010" cy="434078"/>
          </a:xfrm>
          <a:prstGeom prst="rect">
            <a:avLst/>
          </a:prstGeom>
          <a:blipFill>
            <a:blip r:embed="rId5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矩形 11"/>
          <p:cNvSpPr/>
          <p:nvPr/>
        </p:nvSpPr>
        <p:spPr>
          <a:xfrm>
            <a:off x="2918155" y="3987728"/>
            <a:ext cx="2424010" cy="434078"/>
          </a:xfrm>
          <a:prstGeom prst="rect">
            <a:avLst/>
          </a:prstGeom>
          <a:blipFill>
            <a:blip r:embed="rId6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矩形 12"/>
          <p:cNvSpPr/>
          <p:nvPr/>
        </p:nvSpPr>
        <p:spPr>
          <a:xfrm>
            <a:off x="7794953" y="3987728"/>
            <a:ext cx="2424010" cy="434078"/>
          </a:xfrm>
          <a:prstGeom prst="rect">
            <a:avLst/>
          </a:prstGeom>
          <a:blipFill>
            <a:blip r:embed="rId7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文本框 13"/>
          <p:cNvSpPr txBox="1"/>
          <p:nvPr/>
        </p:nvSpPr>
        <p:spPr>
          <a:xfrm>
            <a:off x="3208565" y="2193020"/>
            <a:ext cx="16385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输入您的标题 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8106885" y="2193020"/>
            <a:ext cx="16385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输入您的标题 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3208565" y="4016756"/>
            <a:ext cx="16385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输入您的标题 </a:t>
            </a:r>
          </a:p>
        </p:txBody>
      </p:sp>
      <p:sp>
        <p:nvSpPr>
          <p:cNvPr id="17" name="文本框 16"/>
          <p:cNvSpPr txBox="1"/>
          <p:nvPr/>
        </p:nvSpPr>
        <p:spPr>
          <a:xfrm>
            <a:off x="8106885" y="4016756"/>
            <a:ext cx="16385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输入您的标题 </a:t>
            </a:r>
          </a:p>
        </p:txBody>
      </p:sp>
      <p:sp>
        <p:nvSpPr>
          <p:cNvPr id="18" name="矩形 17"/>
          <p:cNvSpPr/>
          <p:nvPr/>
        </p:nvSpPr>
        <p:spPr>
          <a:xfrm>
            <a:off x="2888780" y="2699763"/>
            <a:ext cx="2525955" cy="10541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19" name="矩形 18"/>
          <p:cNvSpPr/>
          <p:nvPr/>
        </p:nvSpPr>
        <p:spPr>
          <a:xfrm>
            <a:off x="7743980" y="2699763"/>
            <a:ext cx="2525955" cy="10541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20" name="矩形 19"/>
          <p:cNvSpPr/>
          <p:nvPr/>
        </p:nvSpPr>
        <p:spPr>
          <a:xfrm>
            <a:off x="2888780" y="4516873"/>
            <a:ext cx="2525955" cy="10541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21" name="矩形 20"/>
          <p:cNvSpPr/>
          <p:nvPr/>
        </p:nvSpPr>
        <p:spPr>
          <a:xfrm>
            <a:off x="7743980" y="4516873"/>
            <a:ext cx="2525955" cy="10541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22" name="文本框 21"/>
          <p:cNvSpPr txBox="1"/>
          <p:nvPr/>
        </p:nvSpPr>
        <p:spPr>
          <a:xfrm>
            <a:off x="1741714" y="2119087"/>
            <a:ext cx="904415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800" dirty="0">
                <a:blipFill>
                  <a:blip r:embed="rId3"/>
                  <a:stretch>
                    <a:fillRect/>
                  </a:stretch>
                </a:blipFill>
                <a:latin typeface="Agency FB" panose="020B0503020202020204" pitchFamily="34" charset="0"/>
              </a:rPr>
              <a:t>01</a:t>
            </a:r>
            <a:endParaRPr lang="zh-CN" altLang="en-US" sz="8800" dirty="0">
              <a:blipFill>
                <a:blip r:embed="rId3"/>
                <a:stretch>
                  <a:fillRect/>
                </a:stretch>
              </a:blipFill>
              <a:latin typeface="Agency FB" panose="020B0503020202020204" pitchFamily="34" charset="0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1727199" y="3962400"/>
            <a:ext cx="1116011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800" dirty="0">
                <a:blipFill>
                  <a:blip r:embed="rId7"/>
                  <a:stretch>
                    <a:fillRect/>
                  </a:stretch>
                </a:blipFill>
                <a:latin typeface="Agency FB" panose="020B0503020202020204" pitchFamily="34" charset="0"/>
              </a:rPr>
              <a:t>02</a:t>
            </a:r>
            <a:endParaRPr lang="zh-CN" altLang="en-US" sz="8800" dirty="0">
              <a:blipFill>
                <a:blip r:embed="rId7"/>
                <a:stretch>
                  <a:fillRect/>
                </a:stretch>
              </a:blipFill>
              <a:latin typeface="Agency FB" panose="020B0503020202020204" pitchFamily="34" charset="0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6400798" y="2119087"/>
            <a:ext cx="1151277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800" dirty="0">
                <a:blipFill>
                  <a:blip r:embed="rId5"/>
                  <a:stretch>
                    <a:fillRect/>
                  </a:stretch>
                </a:blipFill>
                <a:latin typeface="Agency FB" panose="020B0503020202020204" pitchFamily="34" charset="0"/>
              </a:rPr>
              <a:t>03</a:t>
            </a:r>
            <a:endParaRPr lang="zh-CN" altLang="en-US" sz="8800" dirty="0">
              <a:blipFill>
                <a:blip r:embed="rId5"/>
                <a:stretch>
                  <a:fillRect/>
                </a:stretch>
              </a:blipFill>
              <a:latin typeface="Agency FB" panose="020B0503020202020204" pitchFamily="34" charset="0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6633025" y="4339771"/>
            <a:ext cx="113211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8800" dirty="0">
                <a:blipFill>
                  <a:blip r:embed="rId7"/>
                  <a:stretch>
                    <a:fillRect/>
                  </a:stretch>
                </a:blipFill>
                <a:latin typeface="Agency FB" panose="020B0503020202020204" pitchFamily="34" charset="0"/>
              </a:rPr>
              <a:t>04</a:t>
            </a:r>
            <a:endParaRPr lang="zh-CN" altLang="en-US" sz="8800" dirty="0">
              <a:blipFill>
                <a:blip r:embed="rId7"/>
                <a:stretch>
                  <a:fillRect/>
                </a:stretch>
              </a:blipFill>
              <a:latin typeface="Agency FB" panose="020B0503020202020204" pitchFamily="34" charset="0"/>
            </a:endParaRPr>
          </a:p>
        </p:txBody>
      </p:sp>
    </p:spTree>
  </p:cSld>
  <p:clrMapOvr>
    <a:masterClrMapping/>
  </p:clrMapOvr>
  <p:transition spd="slow" advTm="4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 tmFilter="0,0; .5, 1; 1, 1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 tmFilter="0,0; .5, 1; 1, 1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 tmFilter="0,0; .5, 1; 1, 1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 tmFilter="0,0; .5, 1; 1, 1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 tmFilter="0,0; .5, 1; 1, 1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 tmFilter="0,0; .5, 1; 1, 1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 tmFilter="0,0; .5, 1; 1, 1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 tmFilter="0,0; .5, 1; 1, 1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 animBg="1"/>
      <p:bldP spid="10" grpId="0" animBg="1"/>
      <p:bldP spid="11" grpId="0" animBg="1"/>
      <p:bldP spid="12" grpId="0" animBg="1"/>
      <p:bldP spid="13" grpId="0" animBg="1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1306285" y="595993"/>
            <a:ext cx="216918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选题意义 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9" name="矩形 8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3"/>
                <a:stretch>
                  <a:fillRect/>
                </a:stretch>
              </a:blipFill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861357" y="2288812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889068" y="4832769"/>
            <a:ext cx="2604653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17" name="文本框 16"/>
          <p:cNvSpPr txBox="1"/>
          <p:nvPr/>
        </p:nvSpPr>
        <p:spPr>
          <a:xfrm>
            <a:off x="778230" y="3560324"/>
            <a:ext cx="2709554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grpSp>
        <p:nvGrpSpPr>
          <p:cNvPr id="2" name="组合 1"/>
          <p:cNvGrpSpPr/>
          <p:nvPr/>
        </p:nvGrpSpPr>
        <p:grpSpPr>
          <a:xfrm>
            <a:off x="3680203" y="2497117"/>
            <a:ext cx="5336320" cy="2569808"/>
            <a:chOff x="3680203" y="2497117"/>
            <a:chExt cx="5336320" cy="2569808"/>
          </a:xfrm>
        </p:grpSpPr>
        <p:sp>
          <p:nvSpPr>
            <p:cNvPr id="11" name="Freeform 55"/>
            <p:cNvSpPr/>
            <p:nvPr/>
          </p:nvSpPr>
          <p:spPr bwMode="auto">
            <a:xfrm>
              <a:off x="4945267" y="2658407"/>
              <a:ext cx="2849563" cy="1717675"/>
            </a:xfrm>
            <a:custGeom>
              <a:avLst/>
              <a:gdLst>
                <a:gd name="T0" fmla="*/ 396 w 670"/>
                <a:gd name="T1" fmla="*/ 0 h 402"/>
                <a:gd name="T2" fmla="*/ 261 w 670"/>
                <a:gd name="T3" fmla="*/ 99 h 402"/>
                <a:gd name="T4" fmla="*/ 224 w 670"/>
                <a:gd name="T5" fmla="*/ 93 h 402"/>
                <a:gd name="T6" fmla="*/ 124 w 670"/>
                <a:gd name="T7" fmla="*/ 163 h 402"/>
                <a:gd name="T8" fmla="*/ 119 w 670"/>
                <a:gd name="T9" fmla="*/ 163 h 402"/>
                <a:gd name="T10" fmla="*/ 0 w 670"/>
                <a:gd name="T11" fmla="*/ 283 h 402"/>
                <a:gd name="T12" fmla="*/ 119 w 670"/>
                <a:gd name="T13" fmla="*/ 402 h 402"/>
                <a:gd name="T14" fmla="*/ 551 w 670"/>
                <a:gd name="T15" fmla="*/ 402 h 402"/>
                <a:gd name="T16" fmla="*/ 670 w 670"/>
                <a:gd name="T17" fmla="*/ 283 h 402"/>
                <a:gd name="T18" fmla="*/ 551 w 670"/>
                <a:gd name="T19" fmla="*/ 163 h 402"/>
                <a:gd name="T20" fmla="*/ 535 w 670"/>
                <a:gd name="T21" fmla="*/ 163 h 402"/>
                <a:gd name="T22" fmla="*/ 537 w 670"/>
                <a:gd name="T23" fmla="*/ 141 h 402"/>
                <a:gd name="T24" fmla="*/ 396 w 670"/>
                <a:gd name="T25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0" h="402">
                  <a:moveTo>
                    <a:pt x="396" y="0"/>
                  </a:moveTo>
                  <a:cubicBezTo>
                    <a:pt x="332" y="0"/>
                    <a:pt x="278" y="42"/>
                    <a:pt x="261" y="99"/>
                  </a:cubicBezTo>
                  <a:cubicBezTo>
                    <a:pt x="249" y="95"/>
                    <a:pt x="237" y="93"/>
                    <a:pt x="224" y="93"/>
                  </a:cubicBezTo>
                  <a:cubicBezTo>
                    <a:pt x="178" y="93"/>
                    <a:pt x="138" y="122"/>
                    <a:pt x="124" y="163"/>
                  </a:cubicBezTo>
                  <a:cubicBezTo>
                    <a:pt x="119" y="163"/>
                    <a:pt x="119" y="163"/>
                    <a:pt x="119" y="163"/>
                  </a:cubicBezTo>
                  <a:cubicBezTo>
                    <a:pt x="53" y="163"/>
                    <a:pt x="0" y="217"/>
                    <a:pt x="0" y="283"/>
                  </a:cubicBezTo>
                  <a:cubicBezTo>
                    <a:pt x="0" y="349"/>
                    <a:pt x="53" y="402"/>
                    <a:pt x="119" y="402"/>
                  </a:cubicBezTo>
                  <a:cubicBezTo>
                    <a:pt x="551" y="402"/>
                    <a:pt x="551" y="402"/>
                    <a:pt x="551" y="402"/>
                  </a:cubicBezTo>
                  <a:cubicBezTo>
                    <a:pt x="617" y="402"/>
                    <a:pt x="670" y="349"/>
                    <a:pt x="670" y="283"/>
                  </a:cubicBezTo>
                  <a:cubicBezTo>
                    <a:pt x="670" y="217"/>
                    <a:pt x="617" y="163"/>
                    <a:pt x="551" y="163"/>
                  </a:cubicBezTo>
                  <a:cubicBezTo>
                    <a:pt x="535" y="163"/>
                    <a:pt x="535" y="163"/>
                    <a:pt x="535" y="163"/>
                  </a:cubicBezTo>
                  <a:cubicBezTo>
                    <a:pt x="536" y="156"/>
                    <a:pt x="537" y="149"/>
                    <a:pt x="537" y="141"/>
                  </a:cubicBezTo>
                  <a:cubicBezTo>
                    <a:pt x="537" y="63"/>
                    <a:pt x="474" y="0"/>
                    <a:pt x="396" y="0"/>
                  </a:cubicBezTo>
                </a:path>
              </a:pathLst>
            </a:custGeom>
            <a:blipFill>
              <a:blip r:embed="rId5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cxnSp>
          <p:nvCxnSpPr>
            <p:cNvPr id="12" name="直接箭头连接符 11"/>
            <p:cNvCxnSpPr/>
            <p:nvPr/>
          </p:nvCxnSpPr>
          <p:spPr>
            <a:xfrm flipH="1" flipV="1">
              <a:off x="4122653" y="2605974"/>
              <a:ext cx="1001548" cy="709562"/>
            </a:xfrm>
            <a:prstGeom prst="straightConnector1">
              <a:avLst/>
            </a:prstGeom>
            <a:ln>
              <a:solidFill>
                <a:schemeClr val="bg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直接箭头连接符 12"/>
            <p:cNvCxnSpPr/>
            <p:nvPr/>
          </p:nvCxnSpPr>
          <p:spPr>
            <a:xfrm flipH="1">
              <a:off x="4122653" y="4357363"/>
              <a:ext cx="1001548" cy="709562"/>
            </a:xfrm>
            <a:prstGeom prst="straightConnector1">
              <a:avLst/>
            </a:prstGeom>
            <a:ln>
              <a:solidFill>
                <a:schemeClr val="bg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矩形 13"/>
            <p:cNvSpPr/>
            <p:nvPr/>
          </p:nvSpPr>
          <p:spPr>
            <a:xfrm>
              <a:off x="5629747" y="3469967"/>
              <a:ext cx="1620957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dirty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部门职责</a:t>
              </a:r>
              <a:endParaRPr lang="zh-CN" altLang="en-US" sz="2800" dirty="0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cxnSp>
          <p:nvCxnSpPr>
            <p:cNvPr id="16" name="直接箭头连接符 15"/>
            <p:cNvCxnSpPr/>
            <p:nvPr/>
          </p:nvCxnSpPr>
          <p:spPr>
            <a:xfrm flipH="1">
              <a:off x="3680203" y="3828116"/>
              <a:ext cx="1265064" cy="0"/>
            </a:xfrm>
            <a:prstGeom prst="straightConnector1">
              <a:avLst/>
            </a:prstGeom>
            <a:ln>
              <a:solidFill>
                <a:schemeClr val="bg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直接箭头连接符 17"/>
            <p:cNvCxnSpPr/>
            <p:nvPr/>
          </p:nvCxnSpPr>
          <p:spPr>
            <a:xfrm flipV="1">
              <a:off x="7584314" y="2497117"/>
              <a:ext cx="1001548" cy="709562"/>
            </a:xfrm>
            <a:prstGeom prst="straightConnector1">
              <a:avLst/>
            </a:prstGeom>
            <a:ln>
              <a:solidFill>
                <a:schemeClr val="bg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直接箭头连接符 18"/>
            <p:cNvCxnSpPr/>
            <p:nvPr/>
          </p:nvCxnSpPr>
          <p:spPr>
            <a:xfrm>
              <a:off x="7584314" y="4248506"/>
              <a:ext cx="1001548" cy="709562"/>
            </a:xfrm>
            <a:prstGeom prst="straightConnector1">
              <a:avLst/>
            </a:prstGeom>
            <a:ln>
              <a:solidFill>
                <a:schemeClr val="bg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直接箭头连接符 19"/>
            <p:cNvCxnSpPr/>
            <p:nvPr/>
          </p:nvCxnSpPr>
          <p:spPr>
            <a:xfrm>
              <a:off x="7751459" y="3719259"/>
              <a:ext cx="1265064" cy="0"/>
            </a:xfrm>
            <a:prstGeom prst="straightConnector1">
              <a:avLst/>
            </a:prstGeom>
            <a:ln>
              <a:solidFill>
                <a:schemeClr val="bg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" name="文本框 20"/>
          <p:cNvSpPr txBox="1"/>
          <p:nvPr/>
        </p:nvSpPr>
        <p:spPr>
          <a:xfrm>
            <a:off x="8746170" y="2197770"/>
            <a:ext cx="2589223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22" name="文本框 21"/>
          <p:cNvSpPr txBox="1"/>
          <p:nvPr/>
        </p:nvSpPr>
        <p:spPr>
          <a:xfrm>
            <a:off x="8722682" y="4783290"/>
            <a:ext cx="2513354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23" name="文本框 22"/>
          <p:cNvSpPr txBox="1"/>
          <p:nvPr/>
        </p:nvSpPr>
        <p:spPr>
          <a:xfrm>
            <a:off x="9097420" y="3520082"/>
            <a:ext cx="2554253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4000">
        <p:blinds dir="vert"/>
      </p:transition>
    </mc:Choice>
    <mc:Fallback xmlns="">
      <p:transition spd="slow" advTm="40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 tmFilter="0,0; .5, 1; 1, 1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 tmFilter="0,0; .5, 1; 1, 1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 tmFilter="0,0; .5, 1; 1, 1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 tmFilter="0,0; .5, 1; 1, 1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 tmFilter="0,0; .5, 1; 1, 1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 tmFilter="0,0; .5, 1; 1, 1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 animBg="1"/>
      <p:bldP spid="10" grpId="0"/>
      <p:bldP spid="15" grpId="0"/>
      <p:bldP spid="17" grpId="0"/>
      <p:bldP spid="21" grpId="0"/>
      <p:bldP spid="22" grpId="0"/>
      <p:bldP spid="2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1304120" y="2015261"/>
            <a:ext cx="4714908" cy="3711443"/>
            <a:chOff x="971550" y="1672455"/>
            <a:chExt cx="5761279" cy="4535117"/>
          </a:xfrm>
          <a:solidFill>
            <a:schemeClr val="bg1">
              <a:lumMod val="95000"/>
            </a:schemeClr>
          </a:solidFill>
        </p:grpSpPr>
        <p:sp>
          <p:nvSpPr>
            <p:cNvPr id="8" name="未知"/>
            <p:cNvSpPr/>
            <p:nvPr/>
          </p:nvSpPr>
          <p:spPr bwMode="auto">
            <a:xfrm>
              <a:off x="5424211" y="1672455"/>
              <a:ext cx="1308618" cy="1126908"/>
            </a:xfrm>
            <a:custGeom>
              <a:avLst/>
              <a:gdLst>
                <a:gd name="T0" fmla="*/ 416257 w 889"/>
                <a:gd name="T1" fmla="*/ 957149 h 754"/>
                <a:gd name="T2" fmla="*/ 492775 w 889"/>
                <a:gd name="T3" fmla="*/ 1044162 h 754"/>
                <a:gd name="T4" fmla="*/ 549398 w 889"/>
                <a:gd name="T5" fmla="*/ 1031732 h 754"/>
                <a:gd name="T6" fmla="*/ 633568 w 889"/>
                <a:gd name="T7" fmla="*/ 1036393 h 754"/>
                <a:gd name="T8" fmla="*/ 710085 w 889"/>
                <a:gd name="T9" fmla="*/ 1017748 h 754"/>
                <a:gd name="T10" fmla="*/ 768239 w 889"/>
                <a:gd name="T11" fmla="*/ 1086115 h 754"/>
                <a:gd name="T12" fmla="*/ 814150 w 889"/>
                <a:gd name="T13" fmla="*/ 1104761 h 754"/>
                <a:gd name="T14" fmla="*/ 869243 w 889"/>
                <a:gd name="T15" fmla="*/ 1134283 h 754"/>
                <a:gd name="T16" fmla="*/ 881485 w 889"/>
                <a:gd name="T17" fmla="*/ 1067470 h 754"/>
                <a:gd name="T18" fmla="*/ 947291 w 889"/>
                <a:gd name="T19" fmla="*/ 1138945 h 754"/>
                <a:gd name="T20" fmla="*/ 999323 w 889"/>
                <a:gd name="T21" fmla="*/ 1170021 h 754"/>
                <a:gd name="T22" fmla="*/ 1057476 w 889"/>
                <a:gd name="T23" fmla="*/ 1104761 h 754"/>
                <a:gd name="T24" fmla="*/ 1094205 w 889"/>
                <a:gd name="T25" fmla="*/ 1096992 h 754"/>
                <a:gd name="T26" fmla="*/ 1153889 w 889"/>
                <a:gd name="T27" fmla="*/ 1134283 h 754"/>
                <a:gd name="T28" fmla="*/ 1210512 w 889"/>
                <a:gd name="T29" fmla="*/ 1134283 h 754"/>
                <a:gd name="T30" fmla="*/ 1184496 w 889"/>
                <a:gd name="T31" fmla="*/ 1044162 h 754"/>
                <a:gd name="T32" fmla="*/ 1166132 w 889"/>
                <a:gd name="T33" fmla="*/ 933842 h 754"/>
                <a:gd name="T34" fmla="*/ 1293151 w 889"/>
                <a:gd name="T35" fmla="*/ 885673 h 754"/>
                <a:gd name="T36" fmla="*/ 1306925 w 889"/>
                <a:gd name="T37" fmla="*/ 831290 h 754"/>
                <a:gd name="T38" fmla="*/ 1326819 w 889"/>
                <a:gd name="T39" fmla="*/ 770691 h 754"/>
                <a:gd name="T40" fmla="*/ 1331410 w 889"/>
                <a:gd name="T41" fmla="*/ 557819 h 754"/>
                <a:gd name="T42" fmla="*/ 1326819 w 889"/>
                <a:gd name="T43" fmla="*/ 459929 h 754"/>
                <a:gd name="T44" fmla="*/ 1319167 w 889"/>
                <a:gd name="T45" fmla="*/ 417976 h 754"/>
                <a:gd name="T46" fmla="*/ 1230407 w 889"/>
                <a:gd name="T47" fmla="*/ 478574 h 754"/>
                <a:gd name="T48" fmla="*/ 1138585 w 889"/>
                <a:gd name="T49" fmla="*/ 562480 h 754"/>
                <a:gd name="T50" fmla="*/ 973307 w 889"/>
                <a:gd name="T51" fmla="*/ 562480 h 754"/>
                <a:gd name="T52" fmla="*/ 953412 w 889"/>
                <a:gd name="T53" fmla="*/ 501882 h 754"/>
                <a:gd name="T54" fmla="*/ 898319 w 889"/>
                <a:gd name="T55" fmla="*/ 459929 h 754"/>
                <a:gd name="T56" fmla="*/ 786603 w 889"/>
                <a:gd name="T57" fmla="*/ 436621 h 754"/>
                <a:gd name="T58" fmla="*/ 697843 w 889"/>
                <a:gd name="T59" fmla="*/ 424191 h 754"/>
                <a:gd name="T60" fmla="*/ 625916 w 889"/>
                <a:gd name="T61" fmla="*/ 376023 h 754"/>
                <a:gd name="T62" fmla="*/ 589187 w 889"/>
                <a:gd name="T63" fmla="*/ 315424 h 754"/>
                <a:gd name="T64" fmla="*/ 529503 w 889"/>
                <a:gd name="T65" fmla="*/ 247056 h 754"/>
                <a:gd name="T66" fmla="*/ 465228 w 889"/>
                <a:gd name="T67" fmla="*/ 144505 h 754"/>
                <a:gd name="T68" fmla="*/ 396362 w 889"/>
                <a:gd name="T69" fmla="*/ 41953 h 754"/>
                <a:gd name="T70" fmla="*/ 273934 w 889"/>
                <a:gd name="T71" fmla="*/ 23307 h 754"/>
                <a:gd name="T72" fmla="*/ 143854 w 889"/>
                <a:gd name="T73" fmla="*/ 0 h 754"/>
                <a:gd name="T74" fmla="*/ 4591 w 889"/>
                <a:gd name="T75" fmla="*/ 60599 h 754"/>
                <a:gd name="T76" fmla="*/ 0 w 889"/>
                <a:gd name="T77" fmla="*/ 169366 h 754"/>
                <a:gd name="T78" fmla="*/ 64275 w 889"/>
                <a:gd name="T79" fmla="*/ 205103 h 754"/>
                <a:gd name="T80" fmla="*/ 139262 w 889"/>
                <a:gd name="T81" fmla="*/ 194227 h 754"/>
                <a:gd name="T82" fmla="*/ 151505 w 889"/>
                <a:gd name="T83" fmla="*/ 265702 h 754"/>
                <a:gd name="T84" fmla="*/ 247918 w 889"/>
                <a:gd name="T85" fmla="*/ 309209 h 754"/>
                <a:gd name="T86" fmla="*/ 299950 w 889"/>
                <a:gd name="T87" fmla="*/ 284348 h 754"/>
                <a:gd name="T88" fmla="*/ 465228 w 889"/>
                <a:gd name="T89" fmla="*/ 290563 h 754"/>
                <a:gd name="T90" fmla="*/ 440743 w 889"/>
                <a:gd name="T91" fmla="*/ 497220 h 754"/>
                <a:gd name="T92" fmla="*/ 416257 w 889"/>
                <a:gd name="T93" fmla="*/ 557819 h 754"/>
                <a:gd name="T94" fmla="*/ 408605 w 889"/>
                <a:gd name="T95" fmla="*/ 691447 h 754"/>
                <a:gd name="T96" fmla="*/ 370346 w 889"/>
                <a:gd name="T97" fmla="*/ 660371 h 754"/>
                <a:gd name="T98" fmla="*/ 287707 w 889"/>
                <a:gd name="T99" fmla="*/ 781568 h 754"/>
                <a:gd name="T100" fmla="*/ 255570 w 889"/>
                <a:gd name="T101" fmla="*/ 843720 h 754"/>
                <a:gd name="T102" fmla="*/ 370346 w 889"/>
                <a:gd name="T103" fmla="*/ 879458 h 754"/>
                <a:gd name="T104" fmla="*/ 370346 w 889"/>
                <a:gd name="T105" fmla="*/ 904319 h 754"/>
                <a:gd name="T106" fmla="*/ 324436 w 889"/>
                <a:gd name="T107" fmla="*/ 952487 h 75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889" h="754">
                  <a:moveTo>
                    <a:pt x="225" y="625"/>
                  </a:moveTo>
                  <a:lnTo>
                    <a:pt x="272" y="616"/>
                  </a:lnTo>
                  <a:lnTo>
                    <a:pt x="292" y="652"/>
                  </a:lnTo>
                  <a:lnTo>
                    <a:pt x="322" y="672"/>
                  </a:lnTo>
                  <a:lnTo>
                    <a:pt x="343" y="664"/>
                  </a:lnTo>
                  <a:lnTo>
                    <a:pt x="359" y="664"/>
                  </a:lnTo>
                  <a:lnTo>
                    <a:pt x="389" y="648"/>
                  </a:lnTo>
                  <a:lnTo>
                    <a:pt x="414" y="667"/>
                  </a:lnTo>
                  <a:lnTo>
                    <a:pt x="426" y="672"/>
                  </a:lnTo>
                  <a:lnTo>
                    <a:pt x="464" y="655"/>
                  </a:lnTo>
                  <a:lnTo>
                    <a:pt x="489" y="672"/>
                  </a:lnTo>
                  <a:lnTo>
                    <a:pt x="502" y="699"/>
                  </a:lnTo>
                  <a:lnTo>
                    <a:pt x="524" y="699"/>
                  </a:lnTo>
                  <a:lnTo>
                    <a:pt x="532" y="711"/>
                  </a:lnTo>
                  <a:lnTo>
                    <a:pt x="560" y="738"/>
                  </a:lnTo>
                  <a:lnTo>
                    <a:pt x="568" y="730"/>
                  </a:lnTo>
                  <a:lnTo>
                    <a:pt x="565" y="699"/>
                  </a:lnTo>
                  <a:lnTo>
                    <a:pt x="576" y="687"/>
                  </a:lnTo>
                  <a:lnTo>
                    <a:pt x="598" y="726"/>
                  </a:lnTo>
                  <a:lnTo>
                    <a:pt x="619" y="733"/>
                  </a:lnTo>
                  <a:lnTo>
                    <a:pt x="636" y="753"/>
                  </a:lnTo>
                  <a:lnTo>
                    <a:pt x="653" y="753"/>
                  </a:lnTo>
                  <a:lnTo>
                    <a:pt x="657" y="742"/>
                  </a:lnTo>
                  <a:lnTo>
                    <a:pt x="691" y="711"/>
                  </a:lnTo>
                  <a:lnTo>
                    <a:pt x="702" y="718"/>
                  </a:lnTo>
                  <a:lnTo>
                    <a:pt x="715" y="706"/>
                  </a:lnTo>
                  <a:lnTo>
                    <a:pt x="724" y="723"/>
                  </a:lnTo>
                  <a:lnTo>
                    <a:pt x="754" y="730"/>
                  </a:lnTo>
                  <a:lnTo>
                    <a:pt x="774" y="730"/>
                  </a:lnTo>
                  <a:lnTo>
                    <a:pt x="791" y="730"/>
                  </a:lnTo>
                  <a:lnTo>
                    <a:pt x="778" y="718"/>
                  </a:lnTo>
                  <a:lnTo>
                    <a:pt x="774" y="672"/>
                  </a:lnTo>
                  <a:lnTo>
                    <a:pt x="741" y="621"/>
                  </a:lnTo>
                  <a:lnTo>
                    <a:pt x="762" y="601"/>
                  </a:lnTo>
                  <a:lnTo>
                    <a:pt x="778" y="570"/>
                  </a:lnTo>
                  <a:lnTo>
                    <a:pt x="845" y="570"/>
                  </a:lnTo>
                  <a:lnTo>
                    <a:pt x="859" y="558"/>
                  </a:lnTo>
                  <a:lnTo>
                    <a:pt x="854" y="535"/>
                  </a:lnTo>
                  <a:lnTo>
                    <a:pt x="870" y="511"/>
                  </a:lnTo>
                  <a:lnTo>
                    <a:pt x="867" y="496"/>
                  </a:lnTo>
                  <a:lnTo>
                    <a:pt x="870" y="476"/>
                  </a:lnTo>
                  <a:lnTo>
                    <a:pt x="870" y="359"/>
                  </a:lnTo>
                  <a:lnTo>
                    <a:pt x="888" y="320"/>
                  </a:lnTo>
                  <a:lnTo>
                    <a:pt x="867" y="296"/>
                  </a:lnTo>
                  <a:lnTo>
                    <a:pt x="870" y="281"/>
                  </a:lnTo>
                  <a:lnTo>
                    <a:pt x="862" y="269"/>
                  </a:lnTo>
                  <a:lnTo>
                    <a:pt x="833" y="277"/>
                  </a:lnTo>
                  <a:lnTo>
                    <a:pt x="804" y="308"/>
                  </a:lnTo>
                  <a:lnTo>
                    <a:pt x="774" y="323"/>
                  </a:lnTo>
                  <a:lnTo>
                    <a:pt x="744" y="362"/>
                  </a:lnTo>
                  <a:lnTo>
                    <a:pt x="670" y="386"/>
                  </a:lnTo>
                  <a:lnTo>
                    <a:pt x="636" y="362"/>
                  </a:lnTo>
                  <a:lnTo>
                    <a:pt x="639" y="347"/>
                  </a:lnTo>
                  <a:lnTo>
                    <a:pt x="623" y="323"/>
                  </a:lnTo>
                  <a:lnTo>
                    <a:pt x="615" y="296"/>
                  </a:lnTo>
                  <a:lnTo>
                    <a:pt x="587" y="296"/>
                  </a:lnTo>
                  <a:lnTo>
                    <a:pt x="535" y="273"/>
                  </a:lnTo>
                  <a:lnTo>
                    <a:pt x="514" y="281"/>
                  </a:lnTo>
                  <a:lnTo>
                    <a:pt x="489" y="269"/>
                  </a:lnTo>
                  <a:lnTo>
                    <a:pt x="456" y="273"/>
                  </a:lnTo>
                  <a:lnTo>
                    <a:pt x="426" y="265"/>
                  </a:lnTo>
                  <a:lnTo>
                    <a:pt x="409" y="242"/>
                  </a:lnTo>
                  <a:lnTo>
                    <a:pt x="389" y="222"/>
                  </a:lnTo>
                  <a:lnTo>
                    <a:pt x="385" y="203"/>
                  </a:lnTo>
                  <a:lnTo>
                    <a:pt x="359" y="179"/>
                  </a:lnTo>
                  <a:lnTo>
                    <a:pt x="346" y="159"/>
                  </a:lnTo>
                  <a:lnTo>
                    <a:pt x="314" y="117"/>
                  </a:lnTo>
                  <a:lnTo>
                    <a:pt x="304" y="93"/>
                  </a:lnTo>
                  <a:lnTo>
                    <a:pt x="267" y="50"/>
                  </a:lnTo>
                  <a:lnTo>
                    <a:pt x="259" y="27"/>
                  </a:lnTo>
                  <a:lnTo>
                    <a:pt x="212" y="8"/>
                  </a:lnTo>
                  <a:lnTo>
                    <a:pt x="179" y="15"/>
                  </a:lnTo>
                  <a:lnTo>
                    <a:pt x="154" y="11"/>
                  </a:lnTo>
                  <a:lnTo>
                    <a:pt x="94" y="0"/>
                  </a:lnTo>
                  <a:lnTo>
                    <a:pt x="20" y="27"/>
                  </a:lnTo>
                  <a:lnTo>
                    <a:pt x="3" y="39"/>
                  </a:lnTo>
                  <a:lnTo>
                    <a:pt x="20" y="59"/>
                  </a:lnTo>
                  <a:lnTo>
                    <a:pt x="0" y="109"/>
                  </a:lnTo>
                  <a:lnTo>
                    <a:pt x="8" y="113"/>
                  </a:lnTo>
                  <a:lnTo>
                    <a:pt x="42" y="132"/>
                  </a:lnTo>
                  <a:lnTo>
                    <a:pt x="58" y="105"/>
                  </a:lnTo>
                  <a:lnTo>
                    <a:pt x="91" y="125"/>
                  </a:lnTo>
                  <a:lnTo>
                    <a:pt x="86" y="137"/>
                  </a:lnTo>
                  <a:lnTo>
                    <a:pt x="99" y="171"/>
                  </a:lnTo>
                  <a:lnTo>
                    <a:pt x="121" y="191"/>
                  </a:lnTo>
                  <a:lnTo>
                    <a:pt x="162" y="199"/>
                  </a:lnTo>
                  <a:lnTo>
                    <a:pt x="171" y="187"/>
                  </a:lnTo>
                  <a:lnTo>
                    <a:pt x="196" y="183"/>
                  </a:lnTo>
                  <a:lnTo>
                    <a:pt x="242" y="148"/>
                  </a:lnTo>
                  <a:lnTo>
                    <a:pt x="304" y="187"/>
                  </a:lnTo>
                  <a:lnTo>
                    <a:pt x="283" y="265"/>
                  </a:lnTo>
                  <a:lnTo>
                    <a:pt x="288" y="320"/>
                  </a:lnTo>
                  <a:lnTo>
                    <a:pt x="288" y="352"/>
                  </a:lnTo>
                  <a:lnTo>
                    <a:pt x="272" y="359"/>
                  </a:lnTo>
                  <a:lnTo>
                    <a:pt x="272" y="449"/>
                  </a:lnTo>
                  <a:lnTo>
                    <a:pt x="267" y="445"/>
                  </a:lnTo>
                  <a:lnTo>
                    <a:pt x="251" y="425"/>
                  </a:lnTo>
                  <a:lnTo>
                    <a:pt x="242" y="425"/>
                  </a:lnTo>
                  <a:lnTo>
                    <a:pt x="238" y="433"/>
                  </a:lnTo>
                  <a:lnTo>
                    <a:pt x="188" y="503"/>
                  </a:lnTo>
                  <a:lnTo>
                    <a:pt x="162" y="531"/>
                  </a:lnTo>
                  <a:lnTo>
                    <a:pt x="167" y="543"/>
                  </a:lnTo>
                  <a:lnTo>
                    <a:pt x="217" y="574"/>
                  </a:lnTo>
                  <a:lnTo>
                    <a:pt x="242" y="566"/>
                  </a:lnTo>
                  <a:lnTo>
                    <a:pt x="247" y="574"/>
                  </a:lnTo>
                  <a:lnTo>
                    <a:pt x="242" y="582"/>
                  </a:lnTo>
                  <a:lnTo>
                    <a:pt x="217" y="594"/>
                  </a:lnTo>
                  <a:lnTo>
                    <a:pt x="212" y="613"/>
                  </a:lnTo>
                  <a:lnTo>
                    <a:pt x="225" y="625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未知"/>
            <p:cNvSpPr/>
            <p:nvPr/>
          </p:nvSpPr>
          <p:spPr bwMode="auto">
            <a:xfrm>
              <a:off x="5468493" y="2938318"/>
              <a:ext cx="668815" cy="601628"/>
            </a:xfrm>
            <a:custGeom>
              <a:avLst/>
              <a:gdLst>
                <a:gd name="T0" fmla="*/ 569738 w 454"/>
                <a:gd name="T1" fmla="*/ 436125 h 403"/>
                <a:gd name="T2" fmla="*/ 649378 w 454"/>
                <a:gd name="T3" fmla="*/ 333690 h 403"/>
                <a:gd name="T4" fmla="*/ 693793 w 454"/>
                <a:gd name="T5" fmla="*/ 284025 h 403"/>
                <a:gd name="T6" fmla="*/ 686136 w 454"/>
                <a:gd name="T7" fmla="*/ 235911 h 403"/>
                <a:gd name="T8" fmla="*/ 634063 w 454"/>
                <a:gd name="T9" fmla="*/ 181590 h 403"/>
                <a:gd name="T10" fmla="*/ 627937 w 454"/>
                <a:gd name="T11" fmla="*/ 139684 h 403"/>
                <a:gd name="T12" fmla="*/ 537575 w 454"/>
                <a:gd name="T13" fmla="*/ 23281 h 403"/>
                <a:gd name="T14" fmla="*/ 537575 w 454"/>
                <a:gd name="T15" fmla="*/ 35697 h 403"/>
                <a:gd name="T16" fmla="*/ 519196 w 454"/>
                <a:gd name="T17" fmla="*/ 54322 h 403"/>
                <a:gd name="T18" fmla="*/ 480908 w 454"/>
                <a:gd name="T19" fmla="*/ 12416 h 403"/>
                <a:gd name="T20" fmla="*/ 428835 w 454"/>
                <a:gd name="T21" fmla="*/ 0 h 403"/>
                <a:gd name="T22" fmla="*/ 428835 w 454"/>
                <a:gd name="T23" fmla="*/ 12416 h 403"/>
                <a:gd name="T24" fmla="*/ 428835 w 454"/>
                <a:gd name="T25" fmla="*/ 35697 h 403"/>
                <a:gd name="T26" fmla="*/ 404330 w 454"/>
                <a:gd name="T27" fmla="*/ 54322 h 403"/>
                <a:gd name="T28" fmla="*/ 359915 w 454"/>
                <a:gd name="T29" fmla="*/ 96227 h 403"/>
                <a:gd name="T30" fmla="*/ 312437 w 454"/>
                <a:gd name="T31" fmla="*/ 96227 h 403"/>
                <a:gd name="T32" fmla="*/ 295590 w 454"/>
                <a:gd name="T33" fmla="*/ 125716 h 403"/>
                <a:gd name="T34" fmla="*/ 275680 w 454"/>
                <a:gd name="T35" fmla="*/ 125716 h 403"/>
                <a:gd name="T36" fmla="*/ 243517 w 454"/>
                <a:gd name="T37" fmla="*/ 156757 h 403"/>
                <a:gd name="T38" fmla="*/ 223607 w 454"/>
                <a:gd name="T39" fmla="*/ 156757 h 403"/>
                <a:gd name="T40" fmla="*/ 185318 w 454"/>
                <a:gd name="T41" fmla="*/ 194006 h 403"/>
                <a:gd name="T42" fmla="*/ 160813 w 454"/>
                <a:gd name="T43" fmla="*/ 200214 h 403"/>
                <a:gd name="T44" fmla="*/ 107209 w 454"/>
                <a:gd name="T45" fmla="*/ 277816 h 403"/>
                <a:gd name="T46" fmla="*/ 70451 w 454"/>
                <a:gd name="T47" fmla="*/ 229703 h 403"/>
                <a:gd name="T48" fmla="*/ 38289 w 454"/>
                <a:gd name="T49" fmla="*/ 204870 h 403"/>
                <a:gd name="T50" fmla="*/ 18379 w 454"/>
                <a:gd name="T51" fmla="*/ 223495 h 403"/>
                <a:gd name="T52" fmla="*/ 38289 w 454"/>
                <a:gd name="T53" fmla="*/ 325930 h 403"/>
                <a:gd name="T54" fmla="*/ 18379 w 454"/>
                <a:gd name="T55" fmla="*/ 363179 h 403"/>
                <a:gd name="T56" fmla="*/ 0 w 454"/>
                <a:gd name="T57" fmla="*/ 411292 h 403"/>
                <a:gd name="T58" fmla="*/ 52073 w 454"/>
                <a:gd name="T59" fmla="*/ 446990 h 403"/>
                <a:gd name="T60" fmla="*/ 82704 w 454"/>
                <a:gd name="T61" fmla="*/ 446990 h 403"/>
                <a:gd name="T62" fmla="*/ 119461 w 454"/>
                <a:gd name="T63" fmla="*/ 496655 h 403"/>
                <a:gd name="T64" fmla="*/ 147029 w 454"/>
                <a:gd name="T65" fmla="*/ 484239 h 403"/>
                <a:gd name="T66" fmla="*/ 191444 w 454"/>
                <a:gd name="T67" fmla="*/ 436125 h 403"/>
                <a:gd name="T68" fmla="*/ 231264 w 454"/>
                <a:gd name="T69" fmla="*/ 363179 h 403"/>
                <a:gd name="T70" fmla="*/ 307842 w 454"/>
                <a:gd name="T71" fmla="*/ 350763 h 403"/>
                <a:gd name="T72" fmla="*/ 353789 w 454"/>
                <a:gd name="T73" fmla="*/ 394220 h 403"/>
                <a:gd name="T74" fmla="*/ 320095 w 454"/>
                <a:gd name="T75" fmla="*/ 459406 h 403"/>
                <a:gd name="T76" fmla="*/ 275680 w 454"/>
                <a:gd name="T77" fmla="*/ 526144 h 403"/>
                <a:gd name="T78" fmla="*/ 312437 w 454"/>
                <a:gd name="T79" fmla="*/ 549425 h 403"/>
                <a:gd name="T80" fmla="*/ 312437 w 454"/>
                <a:gd name="T81" fmla="*/ 586674 h 403"/>
                <a:gd name="T82" fmla="*/ 281806 w 454"/>
                <a:gd name="T83" fmla="*/ 609955 h 403"/>
                <a:gd name="T84" fmla="*/ 287932 w 454"/>
                <a:gd name="T85" fmla="*/ 623923 h 403"/>
                <a:gd name="T86" fmla="*/ 338473 w 454"/>
                <a:gd name="T87" fmla="*/ 599090 h 403"/>
                <a:gd name="T88" fmla="*/ 416582 w 454"/>
                <a:gd name="T89" fmla="*/ 502863 h 403"/>
                <a:gd name="T90" fmla="*/ 531449 w 454"/>
                <a:gd name="T91" fmla="*/ 442333 h 403"/>
                <a:gd name="T92" fmla="*/ 569738 w 454"/>
                <a:gd name="T93" fmla="*/ 436125 h 40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54" h="403">
                  <a:moveTo>
                    <a:pt x="372" y="281"/>
                  </a:moveTo>
                  <a:lnTo>
                    <a:pt x="424" y="215"/>
                  </a:lnTo>
                  <a:lnTo>
                    <a:pt x="453" y="183"/>
                  </a:lnTo>
                  <a:lnTo>
                    <a:pt x="448" y="152"/>
                  </a:lnTo>
                  <a:lnTo>
                    <a:pt x="414" y="117"/>
                  </a:lnTo>
                  <a:lnTo>
                    <a:pt x="410" y="90"/>
                  </a:lnTo>
                  <a:lnTo>
                    <a:pt x="351" y="15"/>
                  </a:lnTo>
                  <a:lnTo>
                    <a:pt x="351" y="23"/>
                  </a:lnTo>
                  <a:lnTo>
                    <a:pt x="339" y="35"/>
                  </a:lnTo>
                  <a:lnTo>
                    <a:pt x="314" y="8"/>
                  </a:lnTo>
                  <a:lnTo>
                    <a:pt x="280" y="0"/>
                  </a:lnTo>
                  <a:lnTo>
                    <a:pt x="280" y="8"/>
                  </a:lnTo>
                  <a:lnTo>
                    <a:pt x="280" y="23"/>
                  </a:lnTo>
                  <a:lnTo>
                    <a:pt x="264" y="35"/>
                  </a:lnTo>
                  <a:lnTo>
                    <a:pt x="235" y="62"/>
                  </a:lnTo>
                  <a:lnTo>
                    <a:pt x="204" y="62"/>
                  </a:lnTo>
                  <a:lnTo>
                    <a:pt x="193" y="81"/>
                  </a:lnTo>
                  <a:lnTo>
                    <a:pt x="180" y="81"/>
                  </a:lnTo>
                  <a:lnTo>
                    <a:pt x="159" y="101"/>
                  </a:lnTo>
                  <a:lnTo>
                    <a:pt x="146" y="101"/>
                  </a:lnTo>
                  <a:lnTo>
                    <a:pt x="121" y="125"/>
                  </a:lnTo>
                  <a:lnTo>
                    <a:pt x="105" y="129"/>
                  </a:lnTo>
                  <a:lnTo>
                    <a:pt x="70" y="179"/>
                  </a:lnTo>
                  <a:lnTo>
                    <a:pt x="46" y="148"/>
                  </a:lnTo>
                  <a:lnTo>
                    <a:pt x="25" y="132"/>
                  </a:lnTo>
                  <a:lnTo>
                    <a:pt x="12" y="144"/>
                  </a:lnTo>
                  <a:lnTo>
                    <a:pt x="25" y="210"/>
                  </a:lnTo>
                  <a:lnTo>
                    <a:pt x="12" y="234"/>
                  </a:lnTo>
                  <a:lnTo>
                    <a:pt x="0" y="265"/>
                  </a:lnTo>
                  <a:lnTo>
                    <a:pt x="34" y="288"/>
                  </a:lnTo>
                  <a:lnTo>
                    <a:pt x="54" y="288"/>
                  </a:lnTo>
                  <a:lnTo>
                    <a:pt x="78" y="320"/>
                  </a:lnTo>
                  <a:lnTo>
                    <a:pt x="96" y="312"/>
                  </a:lnTo>
                  <a:lnTo>
                    <a:pt x="125" y="281"/>
                  </a:lnTo>
                  <a:lnTo>
                    <a:pt x="151" y="234"/>
                  </a:lnTo>
                  <a:lnTo>
                    <a:pt x="201" y="226"/>
                  </a:lnTo>
                  <a:lnTo>
                    <a:pt x="231" y="254"/>
                  </a:lnTo>
                  <a:lnTo>
                    <a:pt x="209" y="296"/>
                  </a:lnTo>
                  <a:lnTo>
                    <a:pt x="180" y="339"/>
                  </a:lnTo>
                  <a:lnTo>
                    <a:pt x="204" y="354"/>
                  </a:lnTo>
                  <a:lnTo>
                    <a:pt x="204" y="378"/>
                  </a:lnTo>
                  <a:lnTo>
                    <a:pt x="184" y="393"/>
                  </a:lnTo>
                  <a:lnTo>
                    <a:pt x="188" y="402"/>
                  </a:lnTo>
                  <a:lnTo>
                    <a:pt x="221" y="386"/>
                  </a:lnTo>
                  <a:lnTo>
                    <a:pt x="272" y="324"/>
                  </a:lnTo>
                  <a:lnTo>
                    <a:pt x="347" y="285"/>
                  </a:lnTo>
                  <a:lnTo>
                    <a:pt x="372" y="28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未知"/>
            <p:cNvSpPr/>
            <p:nvPr/>
          </p:nvSpPr>
          <p:spPr bwMode="auto">
            <a:xfrm>
              <a:off x="5468493" y="2938318"/>
              <a:ext cx="668815" cy="601628"/>
            </a:xfrm>
            <a:custGeom>
              <a:avLst/>
              <a:gdLst>
                <a:gd name="T0" fmla="*/ 569738 w 454"/>
                <a:gd name="T1" fmla="*/ 436125 h 403"/>
                <a:gd name="T2" fmla="*/ 649378 w 454"/>
                <a:gd name="T3" fmla="*/ 333690 h 403"/>
                <a:gd name="T4" fmla="*/ 693793 w 454"/>
                <a:gd name="T5" fmla="*/ 284025 h 403"/>
                <a:gd name="T6" fmla="*/ 686136 w 454"/>
                <a:gd name="T7" fmla="*/ 235911 h 403"/>
                <a:gd name="T8" fmla="*/ 634063 w 454"/>
                <a:gd name="T9" fmla="*/ 181590 h 403"/>
                <a:gd name="T10" fmla="*/ 627937 w 454"/>
                <a:gd name="T11" fmla="*/ 139684 h 403"/>
                <a:gd name="T12" fmla="*/ 537575 w 454"/>
                <a:gd name="T13" fmla="*/ 23281 h 403"/>
                <a:gd name="T14" fmla="*/ 537575 w 454"/>
                <a:gd name="T15" fmla="*/ 35697 h 403"/>
                <a:gd name="T16" fmla="*/ 519196 w 454"/>
                <a:gd name="T17" fmla="*/ 54322 h 403"/>
                <a:gd name="T18" fmla="*/ 480908 w 454"/>
                <a:gd name="T19" fmla="*/ 12416 h 403"/>
                <a:gd name="T20" fmla="*/ 428835 w 454"/>
                <a:gd name="T21" fmla="*/ 0 h 403"/>
                <a:gd name="T22" fmla="*/ 428835 w 454"/>
                <a:gd name="T23" fmla="*/ 12416 h 403"/>
                <a:gd name="T24" fmla="*/ 428835 w 454"/>
                <a:gd name="T25" fmla="*/ 35697 h 403"/>
                <a:gd name="T26" fmla="*/ 404330 w 454"/>
                <a:gd name="T27" fmla="*/ 54322 h 403"/>
                <a:gd name="T28" fmla="*/ 359915 w 454"/>
                <a:gd name="T29" fmla="*/ 96227 h 403"/>
                <a:gd name="T30" fmla="*/ 312437 w 454"/>
                <a:gd name="T31" fmla="*/ 96227 h 403"/>
                <a:gd name="T32" fmla="*/ 295590 w 454"/>
                <a:gd name="T33" fmla="*/ 125716 h 403"/>
                <a:gd name="T34" fmla="*/ 275680 w 454"/>
                <a:gd name="T35" fmla="*/ 125716 h 403"/>
                <a:gd name="T36" fmla="*/ 243517 w 454"/>
                <a:gd name="T37" fmla="*/ 156757 h 403"/>
                <a:gd name="T38" fmla="*/ 223607 w 454"/>
                <a:gd name="T39" fmla="*/ 156757 h 403"/>
                <a:gd name="T40" fmla="*/ 185318 w 454"/>
                <a:gd name="T41" fmla="*/ 194006 h 403"/>
                <a:gd name="T42" fmla="*/ 160813 w 454"/>
                <a:gd name="T43" fmla="*/ 200214 h 403"/>
                <a:gd name="T44" fmla="*/ 107209 w 454"/>
                <a:gd name="T45" fmla="*/ 277816 h 403"/>
                <a:gd name="T46" fmla="*/ 70451 w 454"/>
                <a:gd name="T47" fmla="*/ 229703 h 403"/>
                <a:gd name="T48" fmla="*/ 38289 w 454"/>
                <a:gd name="T49" fmla="*/ 204870 h 403"/>
                <a:gd name="T50" fmla="*/ 18379 w 454"/>
                <a:gd name="T51" fmla="*/ 223495 h 403"/>
                <a:gd name="T52" fmla="*/ 38289 w 454"/>
                <a:gd name="T53" fmla="*/ 325930 h 403"/>
                <a:gd name="T54" fmla="*/ 18379 w 454"/>
                <a:gd name="T55" fmla="*/ 363179 h 403"/>
                <a:gd name="T56" fmla="*/ 0 w 454"/>
                <a:gd name="T57" fmla="*/ 411292 h 403"/>
                <a:gd name="T58" fmla="*/ 52073 w 454"/>
                <a:gd name="T59" fmla="*/ 446990 h 403"/>
                <a:gd name="T60" fmla="*/ 82704 w 454"/>
                <a:gd name="T61" fmla="*/ 446990 h 403"/>
                <a:gd name="T62" fmla="*/ 119461 w 454"/>
                <a:gd name="T63" fmla="*/ 496655 h 403"/>
                <a:gd name="T64" fmla="*/ 147029 w 454"/>
                <a:gd name="T65" fmla="*/ 484239 h 403"/>
                <a:gd name="T66" fmla="*/ 191444 w 454"/>
                <a:gd name="T67" fmla="*/ 436125 h 403"/>
                <a:gd name="T68" fmla="*/ 231264 w 454"/>
                <a:gd name="T69" fmla="*/ 363179 h 403"/>
                <a:gd name="T70" fmla="*/ 307842 w 454"/>
                <a:gd name="T71" fmla="*/ 350763 h 403"/>
                <a:gd name="T72" fmla="*/ 353789 w 454"/>
                <a:gd name="T73" fmla="*/ 394220 h 403"/>
                <a:gd name="T74" fmla="*/ 320095 w 454"/>
                <a:gd name="T75" fmla="*/ 459406 h 403"/>
                <a:gd name="T76" fmla="*/ 275680 w 454"/>
                <a:gd name="T77" fmla="*/ 526144 h 403"/>
                <a:gd name="T78" fmla="*/ 312437 w 454"/>
                <a:gd name="T79" fmla="*/ 549425 h 403"/>
                <a:gd name="T80" fmla="*/ 312437 w 454"/>
                <a:gd name="T81" fmla="*/ 586674 h 403"/>
                <a:gd name="T82" fmla="*/ 281806 w 454"/>
                <a:gd name="T83" fmla="*/ 609955 h 403"/>
                <a:gd name="T84" fmla="*/ 287932 w 454"/>
                <a:gd name="T85" fmla="*/ 623923 h 403"/>
                <a:gd name="T86" fmla="*/ 338473 w 454"/>
                <a:gd name="T87" fmla="*/ 599090 h 403"/>
                <a:gd name="T88" fmla="*/ 416582 w 454"/>
                <a:gd name="T89" fmla="*/ 502863 h 403"/>
                <a:gd name="T90" fmla="*/ 531449 w 454"/>
                <a:gd name="T91" fmla="*/ 442333 h 403"/>
                <a:gd name="T92" fmla="*/ 569738 w 454"/>
                <a:gd name="T93" fmla="*/ 436125 h 40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54" h="403">
                  <a:moveTo>
                    <a:pt x="372" y="281"/>
                  </a:moveTo>
                  <a:lnTo>
                    <a:pt x="424" y="215"/>
                  </a:lnTo>
                  <a:lnTo>
                    <a:pt x="453" y="183"/>
                  </a:lnTo>
                  <a:lnTo>
                    <a:pt x="448" y="152"/>
                  </a:lnTo>
                  <a:lnTo>
                    <a:pt x="414" y="117"/>
                  </a:lnTo>
                  <a:lnTo>
                    <a:pt x="410" y="90"/>
                  </a:lnTo>
                  <a:lnTo>
                    <a:pt x="351" y="15"/>
                  </a:lnTo>
                  <a:lnTo>
                    <a:pt x="351" y="23"/>
                  </a:lnTo>
                  <a:lnTo>
                    <a:pt x="339" y="35"/>
                  </a:lnTo>
                  <a:lnTo>
                    <a:pt x="314" y="8"/>
                  </a:lnTo>
                  <a:lnTo>
                    <a:pt x="280" y="0"/>
                  </a:lnTo>
                  <a:lnTo>
                    <a:pt x="280" y="8"/>
                  </a:lnTo>
                  <a:lnTo>
                    <a:pt x="280" y="23"/>
                  </a:lnTo>
                  <a:lnTo>
                    <a:pt x="264" y="35"/>
                  </a:lnTo>
                  <a:lnTo>
                    <a:pt x="235" y="62"/>
                  </a:lnTo>
                  <a:lnTo>
                    <a:pt x="204" y="62"/>
                  </a:lnTo>
                  <a:lnTo>
                    <a:pt x="193" y="81"/>
                  </a:lnTo>
                  <a:lnTo>
                    <a:pt x="180" y="81"/>
                  </a:lnTo>
                  <a:lnTo>
                    <a:pt x="159" y="101"/>
                  </a:lnTo>
                  <a:lnTo>
                    <a:pt x="146" y="101"/>
                  </a:lnTo>
                  <a:lnTo>
                    <a:pt x="121" y="125"/>
                  </a:lnTo>
                  <a:lnTo>
                    <a:pt x="105" y="129"/>
                  </a:lnTo>
                  <a:lnTo>
                    <a:pt x="70" y="179"/>
                  </a:lnTo>
                  <a:lnTo>
                    <a:pt x="46" y="148"/>
                  </a:lnTo>
                  <a:lnTo>
                    <a:pt x="25" y="132"/>
                  </a:lnTo>
                  <a:lnTo>
                    <a:pt x="12" y="144"/>
                  </a:lnTo>
                  <a:lnTo>
                    <a:pt x="25" y="210"/>
                  </a:lnTo>
                  <a:lnTo>
                    <a:pt x="12" y="234"/>
                  </a:lnTo>
                  <a:lnTo>
                    <a:pt x="0" y="265"/>
                  </a:lnTo>
                  <a:lnTo>
                    <a:pt x="34" y="288"/>
                  </a:lnTo>
                  <a:lnTo>
                    <a:pt x="54" y="288"/>
                  </a:lnTo>
                  <a:lnTo>
                    <a:pt x="78" y="320"/>
                  </a:lnTo>
                  <a:lnTo>
                    <a:pt x="96" y="312"/>
                  </a:lnTo>
                  <a:lnTo>
                    <a:pt x="125" y="281"/>
                  </a:lnTo>
                  <a:lnTo>
                    <a:pt x="151" y="234"/>
                  </a:lnTo>
                  <a:lnTo>
                    <a:pt x="201" y="226"/>
                  </a:lnTo>
                  <a:lnTo>
                    <a:pt x="231" y="254"/>
                  </a:lnTo>
                  <a:lnTo>
                    <a:pt x="209" y="296"/>
                  </a:lnTo>
                  <a:lnTo>
                    <a:pt x="180" y="339"/>
                  </a:lnTo>
                  <a:lnTo>
                    <a:pt x="204" y="354"/>
                  </a:lnTo>
                  <a:lnTo>
                    <a:pt x="204" y="378"/>
                  </a:lnTo>
                  <a:lnTo>
                    <a:pt x="184" y="393"/>
                  </a:lnTo>
                  <a:lnTo>
                    <a:pt x="188" y="402"/>
                  </a:lnTo>
                  <a:lnTo>
                    <a:pt x="221" y="386"/>
                  </a:lnTo>
                  <a:lnTo>
                    <a:pt x="272" y="324"/>
                  </a:lnTo>
                  <a:lnTo>
                    <a:pt x="347" y="285"/>
                  </a:lnTo>
                  <a:lnTo>
                    <a:pt x="372" y="281"/>
                  </a:lnTo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未知"/>
            <p:cNvSpPr/>
            <p:nvPr/>
          </p:nvSpPr>
          <p:spPr bwMode="auto">
            <a:xfrm>
              <a:off x="5636460" y="2597801"/>
              <a:ext cx="961995" cy="623006"/>
            </a:xfrm>
            <a:custGeom>
              <a:avLst/>
              <a:gdLst>
                <a:gd name="T0" fmla="*/ 966327 w 651"/>
                <a:gd name="T1" fmla="*/ 177495 h 416"/>
                <a:gd name="T2" fmla="*/ 886440 w 651"/>
                <a:gd name="T3" fmla="*/ 165039 h 416"/>
                <a:gd name="T4" fmla="*/ 855714 w 651"/>
                <a:gd name="T5" fmla="*/ 158811 h 416"/>
                <a:gd name="T6" fmla="*/ 785044 w 651"/>
                <a:gd name="T7" fmla="*/ 196178 h 416"/>
                <a:gd name="T8" fmla="*/ 752782 w 651"/>
                <a:gd name="T9" fmla="*/ 213305 h 416"/>
                <a:gd name="T10" fmla="*/ 694403 w 651"/>
                <a:gd name="T11" fmla="*/ 171267 h 416"/>
                <a:gd name="T12" fmla="*/ 642169 w 651"/>
                <a:gd name="T13" fmla="*/ 129229 h 416"/>
                <a:gd name="T14" fmla="*/ 636024 w 651"/>
                <a:gd name="T15" fmla="*/ 189950 h 416"/>
                <a:gd name="T16" fmla="*/ 579181 w 651"/>
                <a:gd name="T17" fmla="*/ 129229 h 416"/>
                <a:gd name="T18" fmla="*/ 526948 w 651"/>
                <a:gd name="T19" fmla="*/ 85633 h 416"/>
                <a:gd name="T20" fmla="*/ 430161 w 651"/>
                <a:gd name="T21" fmla="*/ 85633 h 416"/>
                <a:gd name="T22" fmla="*/ 371782 w 651"/>
                <a:gd name="T23" fmla="*/ 49823 h 416"/>
                <a:gd name="T24" fmla="*/ 301113 w 651"/>
                <a:gd name="T25" fmla="*/ 74735 h 416"/>
                <a:gd name="T26" fmla="*/ 224298 w 651"/>
                <a:gd name="T27" fmla="*/ 56051 h 416"/>
                <a:gd name="T28" fmla="*/ 119831 w 651"/>
                <a:gd name="T29" fmla="*/ 14013 h 416"/>
                <a:gd name="T30" fmla="*/ 89105 w 651"/>
                <a:gd name="T31" fmla="*/ 79406 h 416"/>
                <a:gd name="T32" fmla="*/ 0 w 651"/>
                <a:gd name="T33" fmla="*/ 85633 h 416"/>
                <a:gd name="T34" fmla="*/ 43016 w 651"/>
                <a:gd name="T35" fmla="*/ 129229 h 416"/>
                <a:gd name="T36" fmla="*/ 50698 w 651"/>
                <a:gd name="T37" fmla="*/ 213305 h 416"/>
                <a:gd name="T38" fmla="*/ 81423 w 651"/>
                <a:gd name="T39" fmla="*/ 280255 h 416"/>
                <a:gd name="T40" fmla="*/ 161310 w 651"/>
                <a:gd name="T41" fmla="*/ 231989 h 416"/>
                <a:gd name="T42" fmla="*/ 224298 w 651"/>
                <a:gd name="T43" fmla="*/ 353432 h 416"/>
                <a:gd name="T44" fmla="*/ 262706 w 651"/>
                <a:gd name="T45" fmla="*/ 359660 h 416"/>
                <a:gd name="T46" fmla="*/ 354883 w 651"/>
                <a:gd name="T47" fmla="*/ 414154 h 416"/>
                <a:gd name="T48" fmla="*/ 371782 w 651"/>
                <a:gd name="T49" fmla="*/ 384572 h 416"/>
                <a:gd name="T50" fmla="*/ 468569 w 651"/>
                <a:gd name="T51" fmla="*/ 543383 h 416"/>
                <a:gd name="T52" fmla="*/ 526948 w 651"/>
                <a:gd name="T53" fmla="*/ 646143 h 416"/>
                <a:gd name="T54" fmla="*/ 611444 w 651"/>
                <a:gd name="T55" fmla="*/ 512244 h 416"/>
                <a:gd name="T56" fmla="*/ 669823 w 651"/>
                <a:gd name="T57" fmla="*/ 524699 h 416"/>
                <a:gd name="T58" fmla="*/ 765073 w 651"/>
                <a:gd name="T59" fmla="*/ 501345 h 416"/>
                <a:gd name="T60" fmla="*/ 738956 w 651"/>
                <a:gd name="T61" fmla="*/ 439066 h 416"/>
                <a:gd name="T62" fmla="*/ 835742 w 651"/>
                <a:gd name="T63" fmla="*/ 365888 h 416"/>
                <a:gd name="T64" fmla="*/ 874149 w 651"/>
                <a:gd name="T65" fmla="*/ 305166 h 416"/>
                <a:gd name="T66" fmla="*/ 901802 w 651"/>
                <a:gd name="T67" fmla="*/ 261571 h 416"/>
                <a:gd name="T68" fmla="*/ 938673 w 651"/>
                <a:gd name="T69" fmla="*/ 298938 h 416"/>
                <a:gd name="T70" fmla="*/ 998589 w 651"/>
                <a:gd name="T71" fmla="*/ 196178 h 41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51" h="416">
                  <a:moveTo>
                    <a:pt x="645" y="114"/>
                  </a:moveTo>
                  <a:lnTo>
                    <a:pt x="629" y="114"/>
                  </a:lnTo>
                  <a:lnTo>
                    <a:pt x="607" y="114"/>
                  </a:lnTo>
                  <a:lnTo>
                    <a:pt x="577" y="106"/>
                  </a:lnTo>
                  <a:lnTo>
                    <a:pt x="569" y="90"/>
                  </a:lnTo>
                  <a:lnTo>
                    <a:pt x="557" y="102"/>
                  </a:lnTo>
                  <a:lnTo>
                    <a:pt x="544" y="95"/>
                  </a:lnTo>
                  <a:lnTo>
                    <a:pt x="511" y="126"/>
                  </a:lnTo>
                  <a:lnTo>
                    <a:pt x="506" y="137"/>
                  </a:lnTo>
                  <a:lnTo>
                    <a:pt x="490" y="137"/>
                  </a:lnTo>
                  <a:lnTo>
                    <a:pt x="472" y="117"/>
                  </a:lnTo>
                  <a:lnTo>
                    <a:pt x="452" y="110"/>
                  </a:lnTo>
                  <a:lnTo>
                    <a:pt x="431" y="71"/>
                  </a:lnTo>
                  <a:lnTo>
                    <a:pt x="418" y="83"/>
                  </a:lnTo>
                  <a:lnTo>
                    <a:pt x="423" y="114"/>
                  </a:lnTo>
                  <a:lnTo>
                    <a:pt x="414" y="122"/>
                  </a:lnTo>
                  <a:lnTo>
                    <a:pt x="385" y="95"/>
                  </a:lnTo>
                  <a:lnTo>
                    <a:pt x="377" y="83"/>
                  </a:lnTo>
                  <a:lnTo>
                    <a:pt x="355" y="83"/>
                  </a:lnTo>
                  <a:lnTo>
                    <a:pt x="343" y="55"/>
                  </a:lnTo>
                  <a:lnTo>
                    <a:pt x="318" y="39"/>
                  </a:lnTo>
                  <a:lnTo>
                    <a:pt x="280" y="55"/>
                  </a:lnTo>
                  <a:lnTo>
                    <a:pt x="267" y="51"/>
                  </a:lnTo>
                  <a:lnTo>
                    <a:pt x="242" y="32"/>
                  </a:lnTo>
                  <a:lnTo>
                    <a:pt x="212" y="48"/>
                  </a:lnTo>
                  <a:lnTo>
                    <a:pt x="196" y="48"/>
                  </a:lnTo>
                  <a:lnTo>
                    <a:pt x="176" y="55"/>
                  </a:lnTo>
                  <a:lnTo>
                    <a:pt x="146" y="36"/>
                  </a:lnTo>
                  <a:lnTo>
                    <a:pt x="125" y="0"/>
                  </a:lnTo>
                  <a:lnTo>
                    <a:pt x="78" y="9"/>
                  </a:lnTo>
                  <a:lnTo>
                    <a:pt x="62" y="28"/>
                  </a:lnTo>
                  <a:lnTo>
                    <a:pt x="58" y="51"/>
                  </a:lnTo>
                  <a:lnTo>
                    <a:pt x="8" y="39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28" y="83"/>
                  </a:lnTo>
                  <a:lnTo>
                    <a:pt x="28" y="110"/>
                  </a:lnTo>
                  <a:lnTo>
                    <a:pt x="33" y="137"/>
                  </a:lnTo>
                  <a:lnTo>
                    <a:pt x="50" y="156"/>
                  </a:lnTo>
                  <a:lnTo>
                    <a:pt x="53" y="180"/>
                  </a:lnTo>
                  <a:lnTo>
                    <a:pt x="66" y="188"/>
                  </a:lnTo>
                  <a:lnTo>
                    <a:pt x="105" y="149"/>
                  </a:lnTo>
                  <a:lnTo>
                    <a:pt x="146" y="200"/>
                  </a:lnTo>
                  <a:lnTo>
                    <a:pt x="146" y="227"/>
                  </a:lnTo>
                  <a:lnTo>
                    <a:pt x="171" y="239"/>
                  </a:lnTo>
                  <a:lnTo>
                    <a:pt x="171" y="231"/>
                  </a:lnTo>
                  <a:lnTo>
                    <a:pt x="204" y="239"/>
                  </a:lnTo>
                  <a:lnTo>
                    <a:pt x="231" y="266"/>
                  </a:lnTo>
                  <a:lnTo>
                    <a:pt x="242" y="254"/>
                  </a:lnTo>
                  <a:lnTo>
                    <a:pt x="242" y="247"/>
                  </a:lnTo>
                  <a:lnTo>
                    <a:pt x="302" y="322"/>
                  </a:lnTo>
                  <a:lnTo>
                    <a:pt x="305" y="349"/>
                  </a:lnTo>
                  <a:lnTo>
                    <a:pt x="338" y="383"/>
                  </a:lnTo>
                  <a:lnTo>
                    <a:pt x="343" y="415"/>
                  </a:lnTo>
                  <a:lnTo>
                    <a:pt x="373" y="395"/>
                  </a:lnTo>
                  <a:lnTo>
                    <a:pt x="398" y="329"/>
                  </a:lnTo>
                  <a:lnTo>
                    <a:pt x="409" y="325"/>
                  </a:lnTo>
                  <a:lnTo>
                    <a:pt x="436" y="337"/>
                  </a:lnTo>
                  <a:lnTo>
                    <a:pt x="481" y="332"/>
                  </a:lnTo>
                  <a:lnTo>
                    <a:pt x="498" y="322"/>
                  </a:lnTo>
                  <a:lnTo>
                    <a:pt x="477" y="290"/>
                  </a:lnTo>
                  <a:lnTo>
                    <a:pt x="481" y="282"/>
                  </a:lnTo>
                  <a:lnTo>
                    <a:pt x="527" y="266"/>
                  </a:lnTo>
                  <a:lnTo>
                    <a:pt x="544" y="235"/>
                  </a:lnTo>
                  <a:lnTo>
                    <a:pt x="566" y="227"/>
                  </a:lnTo>
                  <a:lnTo>
                    <a:pt x="569" y="196"/>
                  </a:lnTo>
                  <a:lnTo>
                    <a:pt x="574" y="173"/>
                  </a:lnTo>
                  <a:lnTo>
                    <a:pt x="587" y="168"/>
                  </a:lnTo>
                  <a:lnTo>
                    <a:pt x="598" y="180"/>
                  </a:lnTo>
                  <a:lnTo>
                    <a:pt x="611" y="192"/>
                  </a:lnTo>
                  <a:lnTo>
                    <a:pt x="640" y="153"/>
                  </a:lnTo>
                  <a:lnTo>
                    <a:pt x="650" y="126"/>
                  </a:lnTo>
                  <a:lnTo>
                    <a:pt x="645" y="114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未知"/>
            <p:cNvSpPr/>
            <p:nvPr/>
          </p:nvSpPr>
          <p:spPr bwMode="auto">
            <a:xfrm>
              <a:off x="4587429" y="5999904"/>
              <a:ext cx="235154" cy="207668"/>
            </a:xfrm>
            <a:custGeom>
              <a:avLst/>
              <a:gdLst>
                <a:gd name="T0" fmla="*/ 95899 w 181"/>
                <a:gd name="T1" fmla="*/ 215900 h 152"/>
                <a:gd name="T2" fmla="*/ 13507 w 181"/>
                <a:gd name="T3" fmla="*/ 191753 h 152"/>
                <a:gd name="T4" fmla="*/ 6753 w 181"/>
                <a:gd name="T5" fmla="*/ 156243 h 152"/>
                <a:gd name="T6" fmla="*/ 0 w 181"/>
                <a:gd name="T7" fmla="*/ 149141 h 152"/>
                <a:gd name="T8" fmla="*/ 0 w 181"/>
                <a:gd name="T9" fmla="*/ 140619 h 152"/>
                <a:gd name="T10" fmla="*/ 0 w 181"/>
                <a:gd name="T11" fmla="*/ 130676 h 152"/>
                <a:gd name="T12" fmla="*/ 0 w 181"/>
                <a:gd name="T13" fmla="*/ 120734 h 152"/>
                <a:gd name="T14" fmla="*/ 0 w 181"/>
                <a:gd name="T15" fmla="*/ 113632 h 152"/>
                <a:gd name="T16" fmla="*/ 0 w 181"/>
                <a:gd name="T17" fmla="*/ 105109 h 152"/>
                <a:gd name="T18" fmla="*/ 44573 w 181"/>
                <a:gd name="T19" fmla="*/ 61077 h 152"/>
                <a:gd name="T20" fmla="*/ 59430 w 181"/>
                <a:gd name="T21" fmla="*/ 44032 h 152"/>
                <a:gd name="T22" fmla="*/ 67535 w 181"/>
                <a:gd name="T23" fmla="*/ 44032 h 152"/>
                <a:gd name="T24" fmla="*/ 74288 w 181"/>
                <a:gd name="T25" fmla="*/ 35510 h 152"/>
                <a:gd name="T26" fmla="*/ 81041 w 181"/>
                <a:gd name="T27" fmla="*/ 35510 h 152"/>
                <a:gd name="T28" fmla="*/ 89146 w 181"/>
                <a:gd name="T29" fmla="*/ 35510 h 152"/>
                <a:gd name="T30" fmla="*/ 95899 w 181"/>
                <a:gd name="T31" fmla="*/ 28408 h 152"/>
                <a:gd name="T32" fmla="*/ 102652 w 181"/>
                <a:gd name="T33" fmla="*/ 28408 h 152"/>
                <a:gd name="T34" fmla="*/ 112107 w 181"/>
                <a:gd name="T35" fmla="*/ 28408 h 152"/>
                <a:gd name="T36" fmla="*/ 118861 w 181"/>
                <a:gd name="T37" fmla="*/ 28408 h 152"/>
                <a:gd name="T38" fmla="*/ 126965 w 181"/>
                <a:gd name="T39" fmla="*/ 28408 h 152"/>
                <a:gd name="T40" fmla="*/ 126965 w 181"/>
                <a:gd name="T41" fmla="*/ 18465 h 152"/>
                <a:gd name="T42" fmla="*/ 133718 w 181"/>
                <a:gd name="T43" fmla="*/ 18465 h 152"/>
                <a:gd name="T44" fmla="*/ 140472 w 181"/>
                <a:gd name="T45" fmla="*/ 18465 h 152"/>
                <a:gd name="T46" fmla="*/ 147225 w 181"/>
                <a:gd name="T47" fmla="*/ 18465 h 152"/>
                <a:gd name="T48" fmla="*/ 156680 w 181"/>
                <a:gd name="T49" fmla="*/ 18465 h 152"/>
                <a:gd name="T50" fmla="*/ 163434 w 181"/>
                <a:gd name="T51" fmla="*/ 18465 h 152"/>
                <a:gd name="T52" fmla="*/ 170187 w 181"/>
                <a:gd name="T53" fmla="*/ 18465 h 152"/>
                <a:gd name="T54" fmla="*/ 176940 w 181"/>
                <a:gd name="T55" fmla="*/ 18465 h 152"/>
                <a:gd name="T56" fmla="*/ 183694 w 181"/>
                <a:gd name="T57" fmla="*/ 18465 h 152"/>
                <a:gd name="T58" fmla="*/ 191798 w 181"/>
                <a:gd name="T59" fmla="*/ 18465 h 152"/>
                <a:gd name="T60" fmla="*/ 208006 w 181"/>
                <a:gd name="T61" fmla="*/ 8522 h 152"/>
                <a:gd name="T62" fmla="*/ 222864 w 181"/>
                <a:gd name="T63" fmla="*/ 0 h 152"/>
                <a:gd name="T64" fmla="*/ 236371 w 181"/>
                <a:gd name="T65" fmla="*/ 18465 h 152"/>
                <a:gd name="T66" fmla="*/ 244475 w 181"/>
                <a:gd name="T67" fmla="*/ 35510 h 152"/>
                <a:gd name="T68" fmla="*/ 236371 w 181"/>
                <a:gd name="T69" fmla="*/ 44032 h 152"/>
                <a:gd name="T70" fmla="*/ 236371 w 181"/>
                <a:gd name="T71" fmla="*/ 52555 h 152"/>
                <a:gd name="T72" fmla="*/ 229617 w 181"/>
                <a:gd name="T73" fmla="*/ 61077 h 152"/>
                <a:gd name="T74" fmla="*/ 222864 w 181"/>
                <a:gd name="T75" fmla="*/ 69599 h 152"/>
                <a:gd name="T76" fmla="*/ 214760 w 181"/>
                <a:gd name="T77" fmla="*/ 79542 h 152"/>
                <a:gd name="T78" fmla="*/ 214760 w 181"/>
                <a:gd name="T79" fmla="*/ 88064 h 152"/>
                <a:gd name="T80" fmla="*/ 208006 w 181"/>
                <a:gd name="T81" fmla="*/ 95166 h 152"/>
                <a:gd name="T82" fmla="*/ 201253 w 181"/>
                <a:gd name="T83" fmla="*/ 105109 h 152"/>
                <a:gd name="T84" fmla="*/ 201253 w 181"/>
                <a:gd name="T85" fmla="*/ 113632 h 152"/>
                <a:gd name="T86" fmla="*/ 201253 w 181"/>
                <a:gd name="T87" fmla="*/ 120734 h 152"/>
                <a:gd name="T88" fmla="*/ 191798 w 181"/>
                <a:gd name="T89" fmla="*/ 130676 h 152"/>
                <a:gd name="T90" fmla="*/ 191798 w 181"/>
                <a:gd name="T91" fmla="*/ 140619 h 152"/>
                <a:gd name="T92" fmla="*/ 201253 w 181"/>
                <a:gd name="T93" fmla="*/ 149141 h 152"/>
                <a:gd name="T94" fmla="*/ 163434 w 181"/>
                <a:gd name="T95" fmla="*/ 173288 h 152"/>
                <a:gd name="T96" fmla="*/ 118861 w 181"/>
                <a:gd name="T97" fmla="*/ 208798 h 152"/>
                <a:gd name="T98" fmla="*/ 118861 w 181"/>
                <a:gd name="T99" fmla="*/ 215900 h 152"/>
                <a:gd name="T100" fmla="*/ 112107 w 181"/>
                <a:gd name="T101" fmla="*/ 215900 h 152"/>
                <a:gd name="T102" fmla="*/ 102652 w 181"/>
                <a:gd name="T103" fmla="*/ 215900 h 152"/>
                <a:gd name="T104" fmla="*/ 95899 w 181"/>
                <a:gd name="T105" fmla="*/ 215900 h 15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81" h="152">
                  <a:moveTo>
                    <a:pt x="71" y="152"/>
                  </a:moveTo>
                  <a:lnTo>
                    <a:pt x="10" y="135"/>
                  </a:lnTo>
                  <a:lnTo>
                    <a:pt x="5" y="110"/>
                  </a:lnTo>
                  <a:lnTo>
                    <a:pt x="0" y="105"/>
                  </a:lnTo>
                  <a:lnTo>
                    <a:pt x="0" y="99"/>
                  </a:lnTo>
                  <a:lnTo>
                    <a:pt x="0" y="92"/>
                  </a:lnTo>
                  <a:lnTo>
                    <a:pt x="0" y="85"/>
                  </a:lnTo>
                  <a:lnTo>
                    <a:pt x="0" y="80"/>
                  </a:lnTo>
                  <a:lnTo>
                    <a:pt x="0" y="74"/>
                  </a:lnTo>
                  <a:lnTo>
                    <a:pt x="33" y="43"/>
                  </a:lnTo>
                  <a:lnTo>
                    <a:pt x="44" y="31"/>
                  </a:lnTo>
                  <a:lnTo>
                    <a:pt x="50" y="31"/>
                  </a:lnTo>
                  <a:lnTo>
                    <a:pt x="55" y="25"/>
                  </a:lnTo>
                  <a:lnTo>
                    <a:pt x="60" y="25"/>
                  </a:lnTo>
                  <a:lnTo>
                    <a:pt x="66" y="25"/>
                  </a:lnTo>
                  <a:lnTo>
                    <a:pt x="71" y="20"/>
                  </a:lnTo>
                  <a:lnTo>
                    <a:pt x="76" y="20"/>
                  </a:lnTo>
                  <a:lnTo>
                    <a:pt x="83" y="20"/>
                  </a:lnTo>
                  <a:lnTo>
                    <a:pt x="88" y="20"/>
                  </a:lnTo>
                  <a:lnTo>
                    <a:pt x="94" y="20"/>
                  </a:lnTo>
                  <a:lnTo>
                    <a:pt x="94" y="13"/>
                  </a:lnTo>
                  <a:lnTo>
                    <a:pt x="99" y="13"/>
                  </a:lnTo>
                  <a:lnTo>
                    <a:pt x="104" y="13"/>
                  </a:lnTo>
                  <a:lnTo>
                    <a:pt x="109" y="13"/>
                  </a:lnTo>
                  <a:lnTo>
                    <a:pt x="116" y="13"/>
                  </a:lnTo>
                  <a:lnTo>
                    <a:pt x="121" y="13"/>
                  </a:lnTo>
                  <a:lnTo>
                    <a:pt x="126" y="13"/>
                  </a:lnTo>
                  <a:lnTo>
                    <a:pt x="131" y="13"/>
                  </a:lnTo>
                  <a:lnTo>
                    <a:pt x="136" y="13"/>
                  </a:lnTo>
                  <a:lnTo>
                    <a:pt x="142" y="13"/>
                  </a:lnTo>
                  <a:lnTo>
                    <a:pt x="154" y="6"/>
                  </a:lnTo>
                  <a:lnTo>
                    <a:pt x="165" y="0"/>
                  </a:lnTo>
                  <a:lnTo>
                    <a:pt x="175" y="13"/>
                  </a:lnTo>
                  <a:lnTo>
                    <a:pt x="181" y="25"/>
                  </a:lnTo>
                  <a:lnTo>
                    <a:pt x="175" y="31"/>
                  </a:lnTo>
                  <a:lnTo>
                    <a:pt x="175" y="37"/>
                  </a:lnTo>
                  <a:lnTo>
                    <a:pt x="170" y="43"/>
                  </a:lnTo>
                  <a:lnTo>
                    <a:pt x="165" y="49"/>
                  </a:lnTo>
                  <a:lnTo>
                    <a:pt x="159" y="56"/>
                  </a:lnTo>
                  <a:lnTo>
                    <a:pt x="159" y="62"/>
                  </a:lnTo>
                  <a:lnTo>
                    <a:pt x="154" y="67"/>
                  </a:lnTo>
                  <a:lnTo>
                    <a:pt x="149" y="74"/>
                  </a:lnTo>
                  <a:lnTo>
                    <a:pt x="149" y="80"/>
                  </a:lnTo>
                  <a:lnTo>
                    <a:pt x="149" y="85"/>
                  </a:lnTo>
                  <a:lnTo>
                    <a:pt x="142" y="92"/>
                  </a:lnTo>
                  <a:lnTo>
                    <a:pt x="142" y="99"/>
                  </a:lnTo>
                  <a:lnTo>
                    <a:pt x="149" y="105"/>
                  </a:lnTo>
                  <a:lnTo>
                    <a:pt x="121" y="122"/>
                  </a:lnTo>
                  <a:lnTo>
                    <a:pt x="88" y="147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6" y="152"/>
                  </a:lnTo>
                  <a:lnTo>
                    <a:pt x="71" y="152"/>
                  </a:lnTo>
                  <a:close/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未知"/>
            <p:cNvSpPr/>
            <p:nvPr/>
          </p:nvSpPr>
          <p:spPr bwMode="auto">
            <a:xfrm>
              <a:off x="5254717" y="5645645"/>
              <a:ext cx="93145" cy="64133"/>
            </a:xfrm>
            <a:custGeom>
              <a:avLst/>
              <a:gdLst>
                <a:gd name="T0" fmla="*/ 6052 w 64"/>
                <a:gd name="T1" fmla="*/ 17888 h 41"/>
                <a:gd name="T2" fmla="*/ 42367 w 64"/>
                <a:gd name="T3" fmla="*/ 26020 h 41"/>
                <a:gd name="T4" fmla="*/ 75655 w 64"/>
                <a:gd name="T5" fmla="*/ 0 h 41"/>
                <a:gd name="T6" fmla="*/ 95325 w 64"/>
                <a:gd name="T7" fmla="*/ 45534 h 41"/>
                <a:gd name="T8" fmla="*/ 55984 w 64"/>
                <a:gd name="T9" fmla="*/ 65049 h 41"/>
                <a:gd name="T10" fmla="*/ 6052 w 64"/>
                <a:gd name="T11" fmla="*/ 65049 h 41"/>
                <a:gd name="T12" fmla="*/ 0 w 64"/>
                <a:gd name="T13" fmla="*/ 26020 h 41"/>
                <a:gd name="T14" fmla="*/ 6052 w 64"/>
                <a:gd name="T15" fmla="*/ 17888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41">
                  <a:moveTo>
                    <a:pt x="4" y="11"/>
                  </a:moveTo>
                  <a:lnTo>
                    <a:pt x="28" y="16"/>
                  </a:lnTo>
                  <a:lnTo>
                    <a:pt x="50" y="0"/>
                  </a:lnTo>
                  <a:lnTo>
                    <a:pt x="63" y="28"/>
                  </a:lnTo>
                  <a:lnTo>
                    <a:pt x="37" y="40"/>
                  </a:lnTo>
                  <a:lnTo>
                    <a:pt x="4" y="40"/>
                  </a:lnTo>
                  <a:lnTo>
                    <a:pt x="0" y="16"/>
                  </a:lnTo>
                  <a:lnTo>
                    <a:pt x="4" y="1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未知"/>
            <p:cNvSpPr/>
            <p:nvPr/>
          </p:nvSpPr>
          <p:spPr bwMode="auto">
            <a:xfrm>
              <a:off x="5254717" y="5645645"/>
              <a:ext cx="93145" cy="64133"/>
            </a:xfrm>
            <a:custGeom>
              <a:avLst/>
              <a:gdLst>
                <a:gd name="T0" fmla="*/ 6052 w 64"/>
                <a:gd name="T1" fmla="*/ 17888 h 41"/>
                <a:gd name="T2" fmla="*/ 42367 w 64"/>
                <a:gd name="T3" fmla="*/ 26020 h 41"/>
                <a:gd name="T4" fmla="*/ 75655 w 64"/>
                <a:gd name="T5" fmla="*/ 0 h 41"/>
                <a:gd name="T6" fmla="*/ 95325 w 64"/>
                <a:gd name="T7" fmla="*/ 45534 h 41"/>
                <a:gd name="T8" fmla="*/ 55984 w 64"/>
                <a:gd name="T9" fmla="*/ 65049 h 41"/>
                <a:gd name="T10" fmla="*/ 6052 w 64"/>
                <a:gd name="T11" fmla="*/ 65049 h 41"/>
                <a:gd name="T12" fmla="*/ 0 w 64"/>
                <a:gd name="T13" fmla="*/ 26020 h 41"/>
                <a:gd name="T14" fmla="*/ 6052 w 64"/>
                <a:gd name="T15" fmla="*/ 17888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41">
                  <a:moveTo>
                    <a:pt x="4" y="11"/>
                  </a:moveTo>
                  <a:lnTo>
                    <a:pt x="28" y="16"/>
                  </a:lnTo>
                  <a:lnTo>
                    <a:pt x="50" y="0"/>
                  </a:lnTo>
                  <a:lnTo>
                    <a:pt x="63" y="28"/>
                  </a:lnTo>
                  <a:lnTo>
                    <a:pt x="37" y="40"/>
                  </a:lnTo>
                  <a:lnTo>
                    <a:pt x="4" y="40"/>
                  </a:lnTo>
                  <a:lnTo>
                    <a:pt x="0" y="16"/>
                  </a:lnTo>
                  <a:lnTo>
                    <a:pt x="4" y="1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未知"/>
            <p:cNvSpPr/>
            <p:nvPr/>
          </p:nvSpPr>
          <p:spPr bwMode="auto">
            <a:xfrm>
              <a:off x="4758450" y="5285279"/>
              <a:ext cx="879537" cy="694774"/>
            </a:xfrm>
            <a:custGeom>
              <a:avLst/>
              <a:gdLst>
                <a:gd name="T0" fmla="*/ 263445 w 597"/>
                <a:gd name="T1" fmla="*/ 109816 h 467"/>
                <a:gd name="T2" fmla="*/ 275698 w 597"/>
                <a:gd name="T3" fmla="*/ 60322 h 467"/>
                <a:gd name="T4" fmla="*/ 359940 w 597"/>
                <a:gd name="T5" fmla="*/ 85069 h 467"/>
                <a:gd name="T6" fmla="*/ 359940 w 597"/>
                <a:gd name="T7" fmla="*/ 49495 h 467"/>
                <a:gd name="T8" fmla="*/ 398231 w 597"/>
                <a:gd name="T9" fmla="*/ 6187 h 467"/>
                <a:gd name="T10" fmla="*/ 488599 w 597"/>
                <a:gd name="T11" fmla="*/ 0 h 467"/>
                <a:gd name="T12" fmla="*/ 572840 w 597"/>
                <a:gd name="T13" fmla="*/ 13920 h 467"/>
                <a:gd name="T14" fmla="*/ 565182 w 597"/>
                <a:gd name="T15" fmla="*/ 55682 h 467"/>
                <a:gd name="T16" fmla="*/ 531485 w 597"/>
                <a:gd name="T17" fmla="*/ 109816 h 467"/>
                <a:gd name="T18" fmla="*/ 673930 w 597"/>
                <a:gd name="T19" fmla="*/ 74242 h 467"/>
                <a:gd name="T20" fmla="*/ 732133 w 597"/>
                <a:gd name="T21" fmla="*/ 85069 h 467"/>
                <a:gd name="T22" fmla="*/ 724474 w 597"/>
                <a:gd name="T23" fmla="*/ 43308 h 467"/>
                <a:gd name="T24" fmla="*/ 816374 w 597"/>
                <a:gd name="T25" fmla="*/ 74242 h 467"/>
                <a:gd name="T26" fmla="*/ 873045 w 597"/>
                <a:gd name="T27" fmla="*/ 109816 h 467"/>
                <a:gd name="T28" fmla="*/ 885298 w 597"/>
                <a:gd name="T29" fmla="*/ 199525 h 467"/>
                <a:gd name="T30" fmla="*/ 847007 w 597"/>
                <a:gd name="T31" fmla="*/ 249020 h 467"/>
                <a:gd name="T32" fmla="*/ 764297 w 597"/>
                <a:gd name="T33" fmla="*/ 309342 h 467"/>
                <a:gd name="T34" fmla="*/ 724474 w 597"/>
                <a:gd name="T35" fmla="*/ 320169 h 467"/>
                <a:gd name="T36" fmla="*/ 706094 w 597"/>
                <a:gd name="T37" fmla="*/ 332542 h 467"/>
                <a:gd name="T38" fmla="*/ 640233 w 597"/>
                <a:gd name="T39" fmla="*/ 351103 h 467"/>
                <a:gd name="T40" fmla="*/ 591220 w 597"/>
                <a:gd name="T41" fmla="*/ 357290 h 467"/>
                <a:gd name="T42" fmla="*/ 468687 w 597"/>
                <a:gd name="T43" fmla="*/ 338729 h 467"/>
                <a:gd name="T44" fmla="*/ 488599 w 597"/>
                <a:gd name="T45" fmla="*/ 423798 h 467"/>
                <a:gd name="T46" fmla="*/ 410484 w 597"/>
                <a:gd name="T47" fmla="*/ 479480 h 467"/>
                <a:gd name="T48" fmla="*/ 326243 w 597"/>
                <a:gd name="T49" fmla="*/ 502680 h 467"/>
                <a:gd name="T50" fmla="*/ 237407 w 597"/>
                <a:gd name="T51" fmla="*/ 539801 h 467"/>
                <a:gd name="T52" fmla="*/ 90368 w 597"/>
                <a:gd name="T53" fmla="*/ 600123 h 467"/>
                <a:gd name="T54" fmla="*/ 110279 w 597"/>
                <a:gd name="T55" fmla="*/ 696019 h 467"/>
                <a:gd name="T56" fmla="*/ 38291 w 597"/>
                <a:gd name="T57" fmla="*/ 714579 h 467"/>
                <a:gd name="T58" fmla="*/ 6127 w 597"/>
                <a:gd name="T59" fmla="*/ 587749 h 467"/>
                <a:gd name="T60" fmla="*/ 38291 w 597"/>
                <a:gd name="T61" fmla="*/ 513507 h 467"/>
                <a:gd name="T62" fmla="*/ 78115 w 597"/>
                <a:gd name="T63" fmla="*/ 484120 h 467"/>
                <a:gd name="T64" fmla="*/ 122533 w 597"/>
                <a:gd name="T65" fmla="*/ 417611 h 467"/>
                <a:gd name="T66" fmla="*/ 186862 w 597"/>
                <a:gd name="T67" fmla="*/ 296968 h 467"/>
                <a:gd name="T68" fmla="*/ 243534 w 597"/>
                <a:gd name="T69" fmla="*/ 207259 h 467"/>
                <a:gd name="T70" fmla="*/ 243534 w 597"/>
                <a:gd name="T71" fmla="*/ 120643 h 4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7" h="467">
                  <a:moveTo>
                    <a:pt x="159" y="78"/>
                  </a:moveTo>
                  <a:lnTo>
                    <a:pt x="172" y="71"/>
                  </a:lnTo>
                  <a:lnTo>
                    <a:pt x="172" y="48"/>
                  </a:lnTo>
                  <a:lnTo>
                    <a:pt x="180" y="39"/>
                  </a:lnTo>
                  <a:lnTo>
                    <a:pt x="201" y="39"/>
                  </a:lnTo>
                  <a:lnTo>
                    <a:pt x="235" y="55"/>
                  </a:lnTo>
                  <a:lnTo>
                    <a:pt x="243" y="43"/>
                  </a:lnTo>
                  <a:lnTo>
                    <a:pt x="235" y="32"/>
                  </a:lnTo>
                  <a:lnTo>
                    <a:pt x="235" y="24"/>
                  </a:lnTo>
                  <a:lnTo>
                    <a:pt x="260" y="4"/>
                  </a:lnTo>
                  <a:lnTo>
                    <a:pt x="298" y="16"/>
                  </a:lnTo>
                  <a:lnTo>
                    <a:pt x="319" y="0"/>
                  </a:lnTo>
                  <a:lnTo>
                    <a:pt x="335" y="16"/>
                  </a:lnTo>
                  <a:lnTo>
                    <a:pt x="374" y="9"/>
                  </a:lnTo>
                  <a:lnTo>
                    <a:pt x="382" y="20"/>
                  </a:lnTo>
                  <a:lnTo>
                    <a:pt x="369" y="36"/>
                  </a:lnTo>
                  <a:lnTo>
                    <a:pt x="347" y="63"/>
                  </a:lnTo>
                  <a:lnTo>
                    <a:pt x="347" y="71"/>
                  </a:lnTo>
                  <a:lnTo>
                    <a:pt x="360" y="78"/>
                  </a:lnTo>
                  <a:lnTo>
                    <a:pt x="440" y="48"/>
                  </a:lnTo>
                  <a:lnTo>
                    <a:pt x="470" y="63"/>
                  </a:lnTo>
                  <a:lnTo>
                    <a:pt x="478" y="55"/>
                  </a:lnTo>
                  <a:lnTo>
                    <a:pt x="470" y="39"/>
                  </a:lnTo>
                  <a:lnTo>
                    <a:pt x="473" y="28"/>
                  </a:lnTo>
                  <a:lnTo>
                    <a:pt x="523" y="39"/>
                  </a:lnTo>
                  <a:lnTo>
                    <a:pt x="533" y="48"/>
                  </a:lnTo>
                  <a:lnTo>
                    <a:pt x="549" y="43"/>
                  </a:lnTo>
                  <a:lnTo>
                    <a:pt x="570" y="71"/>
                  </a:lnTo>
                  <a:lnTo>
                    <a:pt x="596" y="122"/>
                  </a:lnTo>
                  <a:lnTo>
                    <a:pt x="578" y="129"/>
                  </a:lnTo>
                  <a:lnTo>
                    <a:pt x="566" y="156"/>
                  </a:lnTo>
                  <a:lnTo>
                    <a:pt x="553" y="161"/>
                  </a:lnTo>
                  <a:lnTo>
                    <a:pt x="541" y="180"/>
                  </a:lnTo>
                  <a:lnTo>
                    <a:pt x="499" y="200"/>
                  </a:lnTo>
                  <a:lnTo>
                    <a:pt x="481" y="192"/>
                  </a:lnTo>
                  <a:lnTo>
                    <a:pt x="473" y="207"/>
                  </a:lnTo>
                  <a:lnTo>
                    <a:pt x="473" y="215"/>
                  </a:lnTo>
                  <a:lnTo>
                    <a:pt x="461" y="215"/>
                  </a:lnTo>
                  <a:lnTo>
                    <a:pt x="440" y="215"/>
                  </a:lnTo>
                  <a:lnTo>
                    <a:pt x="418" y="227"/>
                  </a:lnTo>
                  <a:lnTo>
                    <a:pt x="407" y="219"/>
                  </a:lnTo>
                  <a:lnTo>
                    <a:pt x="386" y="231"/>
                  </a:lnTo>
                  <a:lnTo>
                    <a:pt x="344" y="247"/>
                  </a:lnTo>
                  <a:lnTo>
                    <a:pt x="306" y="219"/>
                  </a:lnTo>
                  <a:lnTo>
                    <a:pt x="306" y="243"/>
                  </a:lnTo>
                  <a:lnTo>
                    <a:pt x="319" y="274"/>
                  </a:lnTo>
                  <a:lnTo>
                    <a:pt x="284" y="286"/>
                  </a:lnTo>
                  <a:lnTo>
                    <a:pt x="268" y="310"/>
                  </a:lnTo>
                  <a:lnTo>
                    <a:pt x="229" y="317"/>
                  </a:lnTo>
                  <a:lnTo>
                    <a:pt x="213" y="325"/>
                  </a:lnTo>
                  <a:lnTo>
                    <a:pt x="177" y="325"/>
                  </a:lnTo>
                  <a:lnTo>
                    <a:pt x="155" y="349"/>
                  </a:lnTo>
                  <a:lnTo>
                    <a:pt x="88" y="368"/>
                  </a:lnTo>
                  <a:lnTo>
                    <a:pt x="59" y="388"/>
                  </a:lnTo>
                  <a:lnTo>
                    <a:pt x="42" y="403"/>
                  </a:lnTo>
                  <a:lnTo>
                    <a:pt x="72" y="450"/>
                  </a:lnTo>
                  <a:lnTo>
                    <a:pt x="51" y="466"/>
                  </a:lnTo>
                  <a:lnTo>
                    <a:pt x="25" y="462"/>
                  </a:lnTo>
                  <a:lnTo>
                    <a:pt x="0" y="415"/>
                  </a:lnTo>
                  <a:lnTo>
                    <a:pt x="4" y="380"/>
                  </a:lnTo>
                  <a:lnTo>
                    <a:pt x="4" y="364"/>
                  </a:lnTo>
                  <a:lnTo>
                    <a:pt x="25" y="332"/>
                  </a:lnTo>
                  <a:lnTo>
                    <a:pt x="51" y="329"/>
                  </a:lnTo>
                  <a:lnTo>
                    <a:pt x="51" y="313"/>
                  </a:lnTo>
                  <a:lnTo>
                    <a:pt x="75" y="302"/>
                  </a:lnTo>
                  <a:lnTo>
                    <a:pt x="80" y="270"/>
                  </a:lnTo>
                  <a:lnTo>
                    <a:pt x="125" y="239"/>
                  </a:lnTo>
                  <a:lnTo>
                    <a:pt x="122" y="192"/>
                  </a:lnTo>
                  <a:lnTo>
                    <a:pt x="159" y="149"/>
                  </a:lnTo>
                  <a:lnTo>
                    <a:pt x="159" y="134"/>
                  </a:lnTo>
                  <a:lnTo>
                    <a:pt x="168" y="117"/>
                  </a:lnTo>
                  <a:lnTo>
                    <a:pt x="159" y="78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未知"/>
            <p:cNvSpPr/>
            <p:nvPr/>
          </p:nvSpPr>
          <p:spPr bwMode="auto">
            <a:xfrm>
              <a:off x="4747761" y="5282226"/>
              <a:ext cx="879537" cy="694774"/>
            </a:xfrm>
            <a:custGeom>
              <a:avLst/>
              <a:gdLst>
                <a:gd name="T0" fmla="*/ 263445 w 597"/>
                <a:gd name="T1" fmla="*/ 109816 h 467"/>
                <a:gd name="T2" fmla="*/ 275698 w 597"/>
                <a:gd name="T3" fmla="*/ 60322 h 467"/>
                <a:gd name="T4" fmla="*/ 359940 w 597"/>
                <a:gd name="T5" fmla="*/ 85069 h 467"/>
                <a:gd name="T6" fmla="*/ 359940 w 597"/>
                <a:gd name="T7" fmla="*/ 49495 h 467"/>
                <a:gd name="T8" fmla="*/ 398231 w 597"/>
                <a:gd name="T9" fmla="*/ 6187 h 467"/>
                <a:gd name="T10" fmla="*/ 488599 w 597"/>
                <a:gd name="T11" fmla="*/ 0 h 467"/>
                <a:gd name="T12" fmla="*/ 572840 w 597"/>
                <a:gd name="T13" fmla="*/ 13920 h 467"/>
                <a:gd name="T14" fmla="*/ 565182 w 597"/>
                <a:gd name="T15" fmla="*/ 55682 h 467"/>
                <a:gd name="T16" fmla="*/ 531485 w 597"/>
                <a:gd name="T17" fmla="*/ 109816 h 467"/>
                <a:gd name="T18" fmla="*/ 673930 w 597"/>
                <a:gd name="T19" fmla="*/ 74242 h 467"/>
                <a:gd name="T20" fmla="*/ 732133 w 597"/>
                <a:gd name="T21" fmla="*/ 85069 h 467"/>
                <a:gd name="T22" fmla="*/ 724474 w 597"/>
                <a:gd name="T23" fmla="*/ 43308 h 467"/>
                <a:gd name="T24" fmla="*/ 816374 w 597"/>
                <a:gd name="T25" fmla="*/ 74242 h 467"/>
                <a:gd name="T26" fmla="*/ 873045 w 597"/>
                <a:gd name="T27" fmla="*/ 109816 h 467"/>
                <a:gd name="T28" fmla="*/ 885298 w 597"/>
                <a:gd name="T29" fmla="*/ 199525 h 467"/>
                <a:gd name="T30" fmla="*/ 847007 w 597"/>
                <a:gd name="T31" fmla="*/ 249020 h 467"/>
                <a:gd name="T32" fmla="*/ 764297 w 597"/>
                <a:gd name="T33" fmla="*/ 309342 h 467"/>
                <a:gd name="T34" fmla="*/ 724474 w 597"/>
                <a:gd name="T35" fmla="*/ 320169 h 467"/>
                <a:gd name="T36" fmla="*/ 706094 w 597"/>
                <a:gd name="T37" fmla="*/ 332542 h 467"/>
                <a:gd name="T38" fmla="*/ 640233 w 597"/>
                <a:gd name="T39" fmla="*/ 351103 h 467"/>
                <a:gd name="T40" fmla="*/ 591220 w 597"/>
                <a:gd name="T41" fmla="*/ 357290 h 467"/>
                <a:gd name="T42" fmla="*/ 468687 w 597"/>
                <a:gd name="T43" fmla="*/ 338729 h 467"/>
                <a:gd name="T44" fmla="*/ 488599 w 597"/>
                <a:gd name="T45" fmla="*/ 423798 h 467"/>
                <a:gd name="T46" fmla="*/ 410484 w 597"/>
                <a:gd name="T47" fmla="*/ 479480 h 467"/>
                <a:gd name="T48" fmla="*/ 326243 w 597"/>
                <a:gd name="T49" fmla="*/ 502680 h 467"/>
                <a:gd name="T50" fmla="*/ 237407 w 597"/>
                <a:gd name="T51" fmla="*/ 539801 h 467"/>
                <a:gd name="T52" fmla="*/ 90368 w 597"/>
                <a:gd name="T53" fmla="*/ 600123 h 467"/>
                <a:gd name="T54" fmla="*/ 110279 w 597"/>
                <a:gd name="T55" fmla="*/ 696019 h 467"/>
                <a:gd name="T56" fmla="*/ 38291 w 597"/>
                <a:gd name="T57" fmla="*/ 714579 h 467"/>
                <a:gd name="T58" fmla="*/ 6127 w 597"/>
                <a:gd name="T59" fmla="*/ 587749 h 467"/>
                <a:gd name="T60" fmla="*/ 38291 w 597"/>
                <a:gd name="T61" fmla="*/ 513507 h 467"/>
                <a:gd name="T62" fmla="*/ 78115 w 597"/>
                <a:gd name="T63" fmla="*/ 484120 h 467"/>
                <a:gd name="T64" fmla="*/ 122533 w 597"/>
                <a:gd name="T65" fmla="*/ 417611 h 467"/>
                <a:gd name="T66" fmla="*/ 186862 w 597"/>
                <a:gd name="T67" fmla="*/ 296968 h 467"/>
                <a:gd name="T68" fmla="*/ 243534 w 597"/>
                <a:gd name="T69" fmla="*/ 207259 h 467"/>
                <a:gd name="T70" fmla="*/ 243534 w 597"/>
                <a:gd name="T71" fmla="*/ 120643 h 4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7" h="467">
                  <a:moveTo>
                    <a:pt x="159" y="78"/>
                  </a:moveTo>
                  <a:lnTo>
                    <a:pt x="172" y="71"/>
                  </a:lnTo>
                  <a:lnTo>
                    <a:pt x="172" y="48"/>
                  </a:lnTo>
                  <a:lnTo>
                    <a:pt x="180" y="39"/>
                  </a:lnTo>
                  <a:lnTo>
                    <a:pt x="201" y="39"/>
                  </a:lnTo>
                  <a:lnTo>
                    <a:pt x="235" y="55"/>
                  </a:lnTo>
                  <a:lnTo>
                    <a:pt x="243" y="43"/>
                  </a:lnTo>
                  <a:lnTo>
                    <a:pt x="235" y="32"/>
                  </a:lnTo>
                  <a:lnTo>
                    <a:pt x="235" y="24"/>
                  </a:lnTo>
                  <a:lnTo>
                    <a:pt x="260" y="4"/>
                  </a:lnTo>
                  <a:lnTo>
                    <a:pt x="298" y="16"/>
                  </a:lnTo>
                  <a:lnTo>
                    <a:pt x="319" y="0"/>
                  </a:lnTo>
                  <a:lnTo>
                    <a:pt x="335" y="16"/>
                  </a:lnTo>
                  <a:lnTo>
                    <a:pt x="374" y="9"/>
                  </a:lnTo>
                  <a:lnTo>
                    <a:pt x="382" y="20"/>
                  </a:lnTo>
                  <a:lnTo>
                    <a:pt x="369" y="36"/>
                  </a:lnTo>
                  <a:lnTo>
                    <a:pt x="347" y="63"/>
                  </a:lnTo>
                  <a:lnTo>
                    <a:pt x="347" y="71"/>
                  </a:lnTo>
                  <a:lnTo>
                    <a:pt x="360" y="78"/>
                  </a:lnTo>
                  <a:lnTo>
                    <a:pt x="440" y="48"/>
                  </a:lnTo>
                  <a:lnTo>
                    <a:pt x="470" y="63"/>
                  </a:lnTo>
                  <a:lnTo>
                    <a:pt x="478" y="55"/>
                  </a:lnTo>
                  <a:lnTo>
                    <a:pt x="470" y="39"/>
                  </a:lnTo>
                  <a:lnTo>
                    <a:pt x="473" y="28"/>
                  </a:lnTo>
                  <a:lnTo>
                    <a:pt x="523" y="39"/>
                  </a:lnTo>
                  <a:lnTo>
                    <a:pt x="533" y="48"/>
                  </a:lnTo>
                  <a:lnTo>
                    <a:pt x="549" y="43"/>
                  </a:lnTo>
                  <a:lnTo>
                    <a:pt x="570" y="71"/>
                  </a:lnTo>
                  <a:lnTo>
                    <a:pt x="596" y="122"/>
                  </a:lnTo>
                  <a:lnTo>
                    <a:pt x="578" y="129"/>
                  </a:lnTo>
                  <a:lnTo>
                    <a:pt x="566" y="156"/>
                  </a:lnTo>
                  <a:lnTo>
                    <a:pt x="553" y="161"/>
                  </a:lnTo>
                  <a:lnTo>
                    <a:pt x="541" y="180"/>
                  </a:lnTo>
                  <a:lnTo>
                    <a:pt x="499" y="200"/>
                  </a:lnTo>
                  <a:lnTo>
                    <a:pt x="481" y="192"/>
                  </a:lnTo>
                  <a:lnTo>
                    <a:pt x="473" y="207"/>
                  </a:lnTo>
                  <a:lnTo>
                    <a:pt x="473" y="215"/>
                  </a:lnTo>
                  <a:lnTo>
                    <a:pt x="461" y="215"/>
                  </a:lnTo>
                  <a:lnTo>
                    <a:pt x="440" y="215"/>
                  </a:lnTo>
                  <a:lnTo>
                    <a:pt x="418" y="227"/>
                  </a:lnTo>
                  <a:lnTo>
                    <a:pt x="407" y="219"/>
                  </a:lnTo>
                  <a:lnTo>
                    <a:pt x="386" y="231"/>
                  </a:lnTo>
                  <a:lnTo>
                    <a:pt x="344" y="247"/>
                  </a:lnTo>
                  <a:lnTo>
                    <a:pt x="306" y="219"/>
                  </a:lnTo>
                  <a:lnTo>
                    <a:pt x="306" y="243"/>
                  </a:lnTo>
                  <a:lnTo>
                    <a:pt x="319" y="274"/>
                  </a:lnTo>
                  <a:lnTo>
                    <a:pt x="284" y="286"/>
                  </a:lnTo>
                  <a:lnTo>
                    <a:pt x="268" y="310"/>
                  </a:lnTo>
                  <a:lnTo>
                    <a:pt x="229" y="317"/>
                  </a:lnTo>
                  <a:lnTo>
                    <a:pt x="213" y="325"/>
                  </a:lnTo>
                  <a:lnTo>
                    <a:pt x="177" y="325"/>
                  </a:lnTo>
                  <a:lnTo>
                    <a:pt x="155" y="349"/>
                  </a:lnTo>
                  <a:lnTo>
                    <a:pt x="88" y="368"/>
                  </a:lnTo>
                  <a:lnTo>
                    <a:pt x="59" y="388"/>
                  </a:lnTo>
                  <a:lnTo>
                    <a:pt x="42" y="403"/>
                  </a:lnTo>
                  <a:lnTo>
                    <a:pt x="72" y="450"/>
                  </a:lnTo>
                  <a:lnTo>
                    <a:pt x="51" y="466"/>
                  </a:lnTo>
                  <a:lnTo>
                    <a:pt x="25" y="462"/>
                  </a:lnTo>
                  <a:lnTo>
                    <a:pt x="0" y="415"/>
                  </a:lnTo>
                  <a:lnTo>
                    <a:pt x="4" y="380"/>
                  </a:lnTo>
                  <a:lnTo>
                    <a:pt x="4" y="364"/>
                  </a:lnTo>
                  <a:lnTo>
                    <a:pt x="25" y="332"/>
                  </a:lnTo>
                  <a:lnTo>
                    <a:pt x="51" y="329"/>
                  </a:lnTo>
                  <a:lnTo>
                    <a:pt x="51" y="313"/>
                  </a:lnTo>
                  <a:lnTo>
                    <a:pt x="75" y="302"/>
                  </a:lnTo>
                  <a:lnTo>
                    <a:pt x="80" y="270"/>
                  </a:lnTo>
                  <a:lnTo>
                    <a:pt x="125" y="239"/>
                  </a:lnTo>
                  <a:lnTo>
                    <a:pt x="122" y="192"/>
                  </a:lnTo>
                  <a:lnTo>
                    <a:pt x="159" y="149"/>
                  </a:lnTo>
                  <a:lnTo>
                    <a:pt x="159" y="134"/>
                  </a:lnTo>
                  <a:lnTo>
                    <a:pt x="168" y="117"/>
                  </a:lnTo>
                  <a:lnTo>
                    <a:pt x="159" y="78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未知"/>
            <p:cNvSpPr/>
            <p:nvPr/>
          </p:nvSpPr>
          <p:spPr bwMode="auto">
            <a:xfrm>
              <a:off x="4101850" y="5216566"/>
              <a:ext cx="908550" cy="626060"/>
            </a:xfrm>
            <a:custGeom>
              <a:avLst/>
              <a:gdLst>
                <a:gd name="T0" fmla="*/ 42865 w 617"/>
                <a:gd name="T1" fmla="*/ 254758 h 419"/>
                <a:gd name="T2" fmla="*/ 102570 w 617"/>
                <a:gd name="T3" fmla="*/ 223690 h 419"/>
                <a:gd name="T4" fmla="*/ 203609 w 617"/>
                <a:gd name="T5" fmla="*/ 250098 h 419"/>
                <a:gd name="T6" fmla="*/ 223511 w 617"/>
                <a:gd name="T7" fmla="*/ 208156 h 419"/>
                <a:gd name="T8" fmla="*/ 358229 w 617"/>
                <a:gd name="T9" fmla="*/ 158447 h 419"/>
                <a:gd name="T10" fmla="*/ 476108 w 617"/>
                <a:gd name="T11" fmla="*/ 128932 h 419"/>
                <a:gd name="T12" fmla="*/ 520504 w 617"/>
                <a:gd name="T13" fmla="*/ 139806 h 419"/>
                <a:gd name="T14" fmla="*/ 557246 w 617"/>
                <a:gd name="T15" fmla="*/ 116505 h 419"/>
                <a:gd name="T16" fmla="*/ 571024 w 617"/>
                <a:gd name="T17" fmla="*/ 91651 h 419"/>
                <a:gd name="T18" fmla="*/ 616951 w 617"/>
                <a:gd name="T19" fmla="*/ 55922 h 419"/>
                <a:gd name="T20" fmla="*/ 679717 w 617"/>
                <a:gd name="T21" fmla="*/ 24854 h 419"/>
                <a:gd name="T22" fmla="*/ 705742 w 617"/>
                <a:gd name="T23" fmla="*/ 55922 h 419"/>
                <a:gd name="T24" fmla="*/ 763916 w 617"/>
                <a:gd name="T25" fmla="*/ 12427 h 419"/>
                <a:gd name="T26" fmla="*/ 828214 w 617"/>
                <a:gd name="T27" fmla="*/ 12427 h 419"/>
                <a:gd name="T28" fmla="*/ 860363 w 617"/>
                <a:gd name="T29" fmla="*/ 60583 h 419"/>
                <a:gd name="T30" fmla="*/ 820560 w 617"/>
                <a:gd name="T31" fmla="*/ 146020 h 419"/>
                <a:gd name="T32" fmla="*/ 820560 w 617"/>
                <a:gd name="T33" fmla="*/ 181748 h 419"/>
                <a:gd name="T34" fmla="*/ 877203 w 617"/>
                <a:gd name="T35" fmla="*/ 212816 h 419"/>
                <a:gd name="T36" fmla="*/ 929253 w 617"/>
                <a:gd name="T37" fmla="*/ 194175 h 419"/>
                <a:gd name="T38" fmla="*/ 929253 w 617"/>
                <a:gd name="T39" fmla="*/ 279612 h 419"/>
                <a:gd name="T40" fmla="*/ 872610 w 617"/>
                <a:gd name="T41" fmla="*/ 371263 h 419"/>
                <a:gd name="T42" fmla="*/ 808312 w 617"/>
                <a:gd name="T43" fmla="*/ 492428 h 419"/>
                <a:gd name="T44" fmla="*/ 763916 w 617"/>
                <a:gd name="T45" fmla="*/ 557671 h 419"/>
                <a:gd name="T46" fmla="*/ 725644 w 617"/>
                <a:gd name="T47" fmla="*/ 588739 h 419"/>
                <a:gd name="T48" fmla="*/ 616951 w 617"/>
                <a:gd name="T49" fmla="*/ 649322 h 419"/>
                <a:gd name="T50" fmla="*/ 525097 w 617"/>
                <a:gd name="T51" fmla="*/ 602720 h 419"/>
                <a:gd name="T52" fmla="*/ 436305 w 617"/>
                <a:gd name="T53" fmla="*/ 644661 h 419"/>
                <a:gd name="T54" fmla="*/ 295463 w 617"/>
                <a:gd name="T55" fmla="*/ 594953 h 419"/>
                <a:gd name="T56" fmla="*/ 300055 w 617"/>
                <a:gd name="T57" fmla="*/ 504855 h 419"/>
                <a:gd name="T58" fmla="*/ 235758 w 617"/>
                <a:gd name="T59" fmla="*/ 486214 h 419"/>
                <a:gd name="T60" fmla="*/ 186769 w 617"/>
                <a:gd name="T61" fmla="*/ 486214 h 419"/>
                <a:gd name="T62" fmla="*/ 166868 w 617"/>
                <a:gd name="T63" fmla="*/ 413205 h 419"/>
                <a:gd name="T64" fmla="*/ 203609 w 617"/>
                <a:gd name="T65" fmla="*/ 406991 h 419"/>
                <a:gd name="T66" fmla="*/ 203609 w 617"/>
                <a:gd name="T67" fmla="*/ 346408 h 419"/>
                <a:gd name="T68" fmla="*/ 82668 w 617"/>
                <a:gd name="T69" fmla="*/ 298253 h 419"/>
                <a:gd name="T70" fmla="*/ 18371 w 617"/>
                <a:gd name="T71" fmla="*/ 298253 h 419"/>
                <a:gd name="T72" fmla="*/ 6124 w 617"/>
                <a:gd name="T73" fmla="*/ 250098 h 4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17" h="419">
                  <a:moveTo>
                    <a:pt x="4" y="161"/>
                  </a:moveTo>
                  <a:lnTo>
                    <a:pt x="28" y="164"/>
                  </a:lnTo>
                  <a:lnTo>
                    <a:pt x="59" y="137"/>
                  </a:lnTo>
                  <a:lnTo>
                    <a:pt x="67" y="144"/>
                  </a:lnTo>
                  <a:lnTo>
                    <a:pt x="122" y="168"/>
                  </a:lnTo>
                  <a:lnTo>
                    <a:pt x="133" y="161"/>
                  </a:lnTo>
                  <a:lnTo>
                    <a:pt x="133" y="144"/>
                  </a:lnTo>
                  <a:lnTo>
                    <a:pt x="146" y="134"/>
                  </a:lnTo>
                  <a:lnTo>
                    <a:pt x="222" y="86"/>
                  </a:lnTo>
                  <a:lnTo>
                    <a:pt x="234" y="102"/>
                  </a:lnTo>
                  <a:lnTo>
                    <a:pt x="280" y="117"/>
                  </a:lnTo>
                  <a:lnTo>
                    <a:pt x="311" y="83"/>
                  </a:lnTo>
                  <a:lnTo>
                    <a:pt x="319" y="90"/>
                  </a:lnTo>
                  <a:lnTo>
                    <a:pt x="340" y="90"/>
                  </a:lnTo>
                  <a:lnTo>
                    <a:pt x="340" y="83"/>
                  </a:lnTo>
                  <a:lnTo>
                    <a:pt x="364" y="75"/>
                  </a:lnTo>
                  <a:lnTo>
                    <a:pt x="364" y="66"/>
                  </a:lnTo>
                  <a:lnTo>
                    <a:pt x="373" y="59"/>
                  </a:lnTo>
                  <a:lnTo>
                    <a:pt x="377" y="59"/>
                  </a:lnTo>
                  <a:lnTo>
                    <a:pt x="403" y="36"/>
                  </a:lnTo>
                  <a:lnTo>
                    <a:pt x="423" y="43"/>
                  </a:lnTo>
                  <a:lnTo>
                    <a:pt x="444" y="16"/>
                  </a:lnTo>
                  <a:lnTo>
                    <a:pt x="453" y="36"/>
                  </a:lnTo>
                  <a:lnTo>
                    <a:pt x="461" y="36"/>
                  </a:lnTo>
                  <a:lnTo>
                    <a:pt x="490" y="8"/>
                  </a:lnTo>
                  <a:lnTo>
                    <a:pt x="499" y="8"/>
                  </a:lnTo>
                  <a:lnTo>
                    <a:pt x="516" y="0"/>
                  </a:lnTo>
                  <a:lnTo>
                    <a:pt x="541" y="8"/>
                  </a:lnTo>
                  <a:lnTo>
                    <a:pt x="541" y="36"/>
                  </a:lnTo>
                  <a:lnTo>
                    <a:pt x="562" y="39"/>
                  </a:lnTo>
                  <a:lnTo>
                    <a:pt x="553" y="66"/>
                  </a:lnTo>
                  <a:lnTo>
                    <a:pt x="536" y="94"/>
                  </a:lnTo>
                  <a:lnTo>
                    <a:pt x="528" y="117"/>
                  </a:lnTo>
                  <a:lnTo>
                    <a:pt x="536" y="117"/>
                  </a:lnTo>
                  <a:lnTo>
                    <a:pt x="557" y="98"/>
                  </a:lnTo>
                  <a:lnTo>
                    <a:pt x="573" y="137"/>
                  </a:lnTo>
                  <a:lnTo>
                    <a:pt x="591" y="125"/>
                  </a:lnTo>
                  <a:lnTo>
                    <a:pt x="607" y="125"/>
                  </a:lnTo>
                  <a:lnTo>
                    <a:pt x="616" y="164"/>
                  </a:lnTo>
                  <a:lnTo>
                    <a:pt x="607" y="180"/>
                  </a:lnTo>
                  <a:lnTo>
                    <a:pt x="607" y="195"/>
                  </a:lnTo>
                  <a:lnTo>
                    <a:pt x="570" y="239"/>
                  </a:lnTo>
                  <a:lnTo>
                    <a:pt x="573" y="286"/>
                  </a:lnTo>
                  <a:lnTo>
                    <a:pt x="528" y="317"/>
                  </a:lnTo>
                  <a:lnTo>
                    <a:pt x="524" y="349"/>
                  </a:lnTo>
                  <a:lnTo>
                    <a:pt x="499" y="359"/>
                  </a:lnTo>
                  <a:lnTo>
                    <a:pt x="499" y="376"/>
                  </a:lnTo>
                  <a:lnTo>
                    <a:pt x="474" y="379"/>
                  </a:lnTo>
                  <a:lnTo>
                    <a:pt x="453" y="410"/>
                  </a:lnTo>
                  <a:lnTo>
                    <a:pt x="403" y="418"/>
                  </a:lnTo>
                  <a:lnTo>
                    <a:pt x="373" y="398"/>
                  </a:lnTo>
                  <a:lnTo>
                    <a:pt x="343" y="388"/>
                  </a:lnTo>
                  <a:lnTo>
                    <a:pt x="314" y="415"/>
                  </a:lnTo>
                  <a:lnTo>
                    <a:pt x="285" y="415"/>
                  </a:lnTo>
                  <a:lnTo>
                    <a:pt x="259" y="418"/>
                  </a:lnTo>
                  <a:lnTo>
                    <a:pt x="193" y="383"/>
                  </a:lnTo>
                  <a:lnTo>
                    <a:pt x="180" y="356"/>
                  </a:lnTo>
                  <a:lnTo>
                    <a:pt x="196" y="325"/>
                  </a:lnTo>
                  <a:lnTo>
                    <a:pt x="180" y="313"/>
                  </a:lnTo>
                  <a:lnTo>
                    <a:pt x="154" y="313"/>
                  </a:lnTo>
                  <a:lnTo>
                    <a:pt x="151" y="305"/>
                  </a:lnTo>
                  <a:lnTo>
                    <a:pt x="122" y="313"/>
                  </a:lnTo>
                  <a:lnTo>
                    <a:pt x="96" y="293"/>
                  </a:lnTo>
                  <a:lnTo>
                    <a:pt x="109" y="266"/>
                  </a:lnTo>
                  <a:lnTo>
                    <a:pt x="125" y="266"/>
                  </a:lnTo>
                  <a:lnTo>
                    <a:pt x="133" y="262"/>
                  </a:lnTo>
                  <a:lnTo>
                    <a:pt x="143" y="235"/>
                  </a:lnTo>
                  <a:lnTo>
                    <a:pt x="133" y="223"/>
                  </a:lnTo>
                  <a:lnTo>
                    <a:pt x="62" y="212"/>
                  </a:lnTo>
                  <a:lnTo>
                    <a:pt x="54" y="192"/>
                  </a:lnTo>
                  <a:lnTo>
                    <a:pt x="33" y="192"/>
                  </a:lnTo>
                  <a:lnTo>
                    <a:pt x="12" y="192"/>
                  </a:lnTo>
                  <a:lnTo>
                    <a:pt x="0" y="173"/>
                  </a:lnTo>
                  <a:lnTo>
                    <a:pt x="4" y="16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未知"/>
            <p:cNvSpPr/>
            <p:nvPr/>
          </p:nvSpPr>
          <p:spPr bwMode="auto">
            <a:xfrm>
              <a:off x="3269647" y="4889792"/>
              <a:ext cx="1044452" cy="1020020"/>
            </a:xfrm>
            <a:custGeom>
              <a:avLst/>
              <a:gdLst>
                <a:gd name="T0" fmla="*/ 948207 w 710"/>
                <a:gd name="T1" fmla="*/ 167439 h 684"/>
                <a:gd name="T2" fmla="*/ 871739 w 710"/>
                <a:gd name="T3" fmla="*/ 181393 h 684"/>
                <a:gd name="T4" fmla="*/ 841151 w 710"/>
                <a:gd name="T5" fmla="*/ 133331 h 684"/>
                <a:gd name="T6" fmla="*/ 819740 w 710"/>
                <a:gd name="T7" fmla="*/ 96123 h 684"/>
                <a:gd name="T8" fmla="*/ 769271 w 710"/>
                <a:gd name="T9" fmla="*/ 96123 h 684"/>
                <a:gd name="T10" fmla="*/ 735625 w 710"/>
                <a:gd name="T11" fmla="*/ 137983 h 684"/>
                <a:gd name="T12" fmla="*/ 735625 w 710"/>
                <a:gd name="T13" fmla="*/ 186044 h 684"/>
                <a:gd name="T14" fmla="*/ 672921 w 710"/>
                <a:gd name="T15" fmla="*/ 367437 h 684"/>
                <a:gd name="T16" fmla="*/ 619393 w 710"/>
                <a:gd name="T17" fmla="*/ 379840 h 684"/>
                <a:gd name="T18" fmla="*/ 518455 w 710"/>
                <a:gd name="T19" fmla="*/ 404645 h 684"/>
                <a:gd name="T20" fmla="*/ 365519 w 710"/>
                <a:gd name="T21" fmla="*/ 181393 h 684"/>
                <a:gd name="T22" fmla="*/ 319638 w 710"/>
                <a:gd name="T23" fmla="*/ 151936 h 684"/>
                <a:gd name="T24" fmla="*/ 307403 w 710"/>
                <a:gd name="T25" fmla="*/ 96123 h 684"/>
                <a:gd name="T26" fmla="*/ 229405 w 710"/>
                <a:gd name="T27" fmla="*/ 133331 h 684"/>
                <a:gd name="T28" fmla="*/ 198818 w 710"/>
                <a:gd name="T29" fmla="*/ 0 h 684"/>
                <a:gd name="T30" fmla="*/ 146819 w 710"/>
                <a:gd name="T31" fmla="*/ 54263 h 684"/>
                <a:gd name="T32" fmla="*/ 139172 w 710"/>
                <a:gd name="T33" fmla="*/ 133331 h 684"/>
                <a:gd name="T34" fmla="*/ 107056 w 710"/>
                <a:gd name="T35" fmla="*/ 120929 h 684"/>
                <a:gd name="T36" fmla="*/ 107056 w 710"/>
                <a:gd name="T37" fmla="*/ 217051 h 684"/>
                <a:gd name="T38" fmla="*/ 146819 w 710"/>
                <a:gd name="T39" fmla="*/ 227904 h 684"/>
                <a:gd name="T40" fmla="*/ 146819 w 710"/>
                <a:gd name="T41" fmla="*/ 435653 h 684"/>
                <a:gd name="T42" fmla="*/ 24470 w 710"/>
                <a:gd name="T43" fmla="*/ 567434 h 684"/>
                <a:gd name="T44" fmla="*/ 0 w 710"/>
                <a:gd name="T45" fmla="*/ 604643 h 684"/>
                <a:gd name="T46" fmla="*/ 0 w 710"/>
                <a:gd name="T47" fmla="*/ 688362 h 684"/>
                <a:gd name="T48" fmla="*/ 70351 w 710"/>
                <a:gd name="T49" fmla="*/ 677510 h 684"/>
                <a:gd name="T50" fmla="*/ 139172 w 710"/>
                <a:gd name="T51" fmla="*/ 706967 h 684"/>
                <a:gd name="T52" fmla="*/ 166701 w 710"/>
                <a:gd name="T53" fmla="*/ 779834 h 684"/>
                <a:gd name="T54" fmla="*/ 223287 w 710"/>
                <a:gd name="T55" fmla="*/ 798438 h 684"/>
                <a:gd name="T56" fmla="*/ 215641 w 710"/>
                <a:gd name="T57" fmla="*/ 840298 h 684"/>
                <a:gd name="T58" fmla="*/ 198818 w 710"/>
                <a:gd name="T59" fmla="*/ 913165 h 684"/>
                <a:gd name="T60" fmla="*/ 241640 w 710"/>
                <a:gd name="T61" fmla="*/ 931770 h 684"/>
                <a:gd name="T62" fmla="*/ 287521 w 710"/>
                <a:gd name="T63" fmla="*/ 967428 h 684"/>
                <a:gd name="T64" fmla="*/ 371636 w 710"/>
                <a:gd name="T65" fmla="*/ 1015489 h 684"/>
                <a:gd name="T66" fmla="*/ 448104 w 710"/>
                <a:gd name="T67" fmla="*/ 992234 h 684"/>
                <a:gd name="T68" fmla="*/ 460339 w 710"/>
                <a:gd name="T69" fmla="*/ 1040295 h 684"/>
                <a:gd name="T70" fmla="*/ 504691 w 710"/>
                <a:gd name="T71" fmla="*/ 1052698 h 684"/>
                <a:gd name="T72" fmla="*/ 530690 w 710"/>
                <a:gd name="T73" fmla="*/ 1044946 h 684"/>
                <a:gd name="T74" fmla="*/ 512338 w 710"/>
                <a:gd name="T75" fmla="*/ 919367 h 684"/>
                <a:gd name="T76" fmla="*/ 576571 w 710"/>
                <a:gd name="T77" fmla="*/ 894561 h 684"/>
                <a:gd name="T78" fmla="*/ 619393 w 710"/>
                <a:gd name="T79" fmla="*/ 858902 h 684"/>
                <a:gd name="T80" fmla="*/ 723390 w 710"/>
                <a:gd name="T81" fmla="*/ 858902 h 684"/>
                <a:gd name="T82" fmla="*/ 769271 w 710"/>
                <a:gd name="T83" fmla="*/ 852701 h 684"/>
                <a:gd name="T84" fmla="*/ 807505 w 710"/>
                <a:gd name="T85" fmla="*/ 882158 h 684"/>
                <a:gd name="T86" fmla="*/ 845740 w 710"/>
                <a:gd name="T87" fmla="*/ 840298 h 684"/>
                <a:gd name="T88" fmla="*/ 891620 w 710"/>
                <a:gd name="T89" fmla="*/ 846500 h 684"/>
                <a:gd name="T90" fmla="*/ 955854 w 710"/>
                <a:gd name="T91" fmla="*/ 779834 h 684"/>
                <a:gd name="T92" fmla="*/ 1012440 w 710"/>
                <a:gd name="T93" fmla="*/ 792237 h 684"/>
                <a:gd name="T94" fmla="*/ 1056792 w 710"/>
                <a:gd name="T95" fmla="*/ 750377 h 684"/>
                <a:gd name="T96" fmla="*/ 1084321 w 710"/>
                <a:gd name="T97" fmla="*/ 700765 h 684"/>
                <a:gd name="T98" fmla="*/ 960442 w 710"/>
                <a:gd name="T99" fmla="*/ 665107 h 684"/>
                <a:gd name="T100" fmla="*/ 916090 w 710"/>
                <a:gd name="T101" fmla="*/ 635650 h 684"/>
                <a:gd name="T102" fmla="*/ 865621 w 710"/>
                <a:gd name="T103" fmla="*/ 604643 h 684"/>
                <a:gd name="T104" fmla="*/ 883974 w 710"/>
                <a:gd name="T105" fmla="*/ 519372 h 684"/>
                <a:gd name="T106" fmla="*/ 871739 w 710"/>
                <a:gd name="T107" fmla="*/ 356584 h 684"/>
                <a:gd name="T108" fmla="*/ 781506 w 710"/>
                <a:gd name="T109" fmla="*/ 362786 h 684"/>
                <a:gd name="T110" fmla="*/ 769271 w 710"/>
                <a:gd name="T111" fmla="*/ 306972 h 684"/>
                <a:gd name="T112" fmla="*/ 787624 w 710"/>
                <a:gd name="T113" fmla="*/ 246508 h 684"/>
                <a:gd name="T114" fmla="*/ 841151 w 710"/>
                <a:gd name="T115" fmla="*/ 241857 h 684"/>
                <a:gd name="T116" fmla="*/ 935972 w 710"/>
                <a:gd name="T117" fmla="*/ 241857 h 68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710" h="684">
                  <a:moveTo>
                    <a:pt x="625" y="125"/>
                  </a:moveTo>
                  <a:lnTo>
                    <a:pt x="620" y="108"/>
                  </a:lnTo>
                  <a:lnTo>
                    <a:pt x="599" y="101"/>
                  </a:lnTo>
                  <a:lnTo>
                    <a:pt x="570" y="117"/>
                  </a:lnTo>
                  <a:lnTo>
                    <a:pt x="550" y="108"/>
                  </a:lnTo>
                  <a:lnTo>
                    <a:pt x="550" y="86"/>
                  </a:lnTo>
                  <a:lnTo>
                    <a:pt x="536" y="74"/>
                  </a:lnTo>
                  <a:lnTo>
                    <a:pt x="536" y="62"/>
                  </a:lnTo>
                  <a:lnTo>
                    <a:pt x="511" y="54"/>
                  </a:lnTo>
                  <a:lnTo>
                    <a:pt x="503" y="62"/>
                  </a:lnTo>
                  <a:lnTo>
                    <a:pt x="507" y="81"/>
                  </a:lnTo>
                  <a:lnTo>
                    <a:pt x="481" y="89"/>
                  </a:lnTo>
                  <a:lnTo>
                    <a:pt x="478" y="105"/>
                  </a:lnTo>
                  <a:lnTo>
                    <a:pt x="481" y="120"/>
                  </a:lnTo>
                  <a:lnTo>
                    <a:pt x="432" y="176"/>
                  </a:lnTo>
                  <a:lnTo>
                    <a:pt x="440" y="237"/>
                  </a:lnTo>
                  <a:lnTo>
                    <a:pt x="419" y="257"/>
                  </a:lnTo>
                  <a:lnTo>
                    <a:pt x="405" y="245"/>
                  </a:lnTo>
                  <a:lnTo>
                    <a:pt x="356" y="273"/>
                  </a:lnTo>
                  <a:lnTo>
                    <a:pt x="339" y="261"/>
                  </a:lnTo>
                  <a:lnTo>
                    <a:pt x="267" y="137"/>
                  </a:lnTo>
                  <a:lnTo>
                    <a:pt x="239" y="117"/>
                  </a:lnTo>
                  <a:lnTo>
                    <a:pt x="217" y="113"/>
                  </a:lnTo>
                  <a:lnTo>
                    <a:pt x="209" y="98"/>
                  </a:lnTo>
                  <a:lnTo>
                    <a:pt x="221" y="78"/>
                  </a:lnTo>
                  <a:lnTo>
                    <a:pt x="201" y="62"/>
                  </a:lnTo>
                  <a:lnTo>
                    <a:pt x="176" y="81"/>
                  </a:lnTo>
                  <a:lnTo>
                    <a:pt x="150" y="86"/>
                  </a:lnTo>
                  <a:lnTo>
                    <a:pt x="133" y="15"/>
                  </a:lnTo>
                  <a:lnTo>
                    <a:pt x="130" y="0"/>
                  </a:lnTo>
                  <a:lnTo>
                    <a:pt x="109" y="27"/>
                  </a:lnTo>
                  <a:lnTo>
                    <a:pt x="96" y="35"/>
                  </a:lnTo>
                  <a:lnTo>
                    <a:pt x="100" y="78"/>
                  </a:lnTo>
                  <a:lnTo>
                    <a:pt x="91" y="86"/>
                  </a:lnTo>
                  <a:lnTo>
                    <a:pt x="78" y="86"/>
                  </a:lnTo>
                  <a:lnTo>
                    <a:pt x="70" y="78"/>
                  </a:lnTo>
                  <a:lnTo>
                    <a:pt x="58" y="89"/>
                  </a:lnTo>
                  <a:lnTo>
                    <a:pt x="70" y="140"/>
                  </a:lnTo>
                  <a:lnTo>
                    <a:pt x="83" y="140"/>
                  </a:lnTo>
                  <a:lnTo>
                    <a:pt x="96" y="147"/>
                  </a:lnTo>
                  <a:lnTo>
                    <a:pt x="100" y="176"/>
                  </a:lnTo>
                  <a:lnTo>
                    <a:pt x="96" y="281"/>
                  </a:lnTo>
                  <a:lnTo>
                    <a:pt x="20" y="343"/>
                  </a:lnTo>
                  <a:lnTo>
                    <a:pt x="16" y="366"/>
                  </a:lnTo>
                  <a:lnTo>
                    <a:pt x="0" y="378"/>
                  </a:lnTo>
                  <a:lnTo>
                    <a:pt x="0" y="390"/>
                  </a:lnTo>
                  <a:lnTo>
                    <a:pt x="12" y="421"/>
                  </a:lnTo>
                  <a:lnTo>
                    <a:pt x="0" y="444"/>
                  </a:lnTo>
                  <a:lnTo>
                    <a:pt x="8" y="449"/>
                  </a:lnTo>
                  <a:lnTo>
                    <a:pt x="46" y="437"/>
                  </a:lnTo>
                  <a:lnTo>
                    <a:pt x="100" y="437"/>
                  </a:lnTo>
                  <a:lnTo>
                    <a:pt x="91" y="456"/>
                  </a:lnTo>
                  <a:lnTo>
                    <a:pt x="105" y="476"/>
                  </a:lnTo>
                  <a:lnTo>
                    <a:pt x="109" y="503"/>
                  </a:lnTo>
                  <a:lnTo>
                    <a:pt x="113" y="511"/>
                  </a:lnTo>
                  <a:lnTo>
                    <a:pt x="146" y="515"/>
                  </a:lnTo>
                  <a:lnTo>
                    <a:pt x="158" y="523"/>
                  </a:lnTo>
                  <a:lnTo>
                    <a:pt x="141" y="542"/>
                  </a:lnTo>
                  <a:lnTo>
                    <a:pt x="141" y="566"/>
                  </a:lnTo>
                  <a:lnTo>
                    <a:pt x="130" y="589"/>
                  </a:lnTo>
                  <a:lnTo>
                    <a:pt x="138" y="601"/>
                  </a:lnTo>
                  <a:lnTo>
                    <a:pt x="158" y="601"/>
                  </a:lnTo>
                  <a:lnTo>
                    <a:pt x="193" y="613"/>
                  </a:lnTo>
                  <a:lnTo>
                    <a:pt x="188" y="624"/>
                  </a:lnTo>
                  <a:lnTo>
                    <a:pt x="209" y="655"/>
                  </a:lnTo>
                  <a:lnTo>
                    <a:pt x="243" y="655"/>
                  </a:lnTo>
                  <a:lnTo>
                    <a:pt x="280" y="635"/>
                  </a:lnTo>
                  <a:lnTo>
                    <a:pt x="293" y="640"/>
                  </a:lnTo>
                  <a:lnTo>
                    <a:pt x="293" y="655"/>
                  </a:lnTo>
                  <a:lnTo>
                    <a:pt x="301" y="671"/>
                  </a:lnTo>
                  <a:lnTo>
                    <a:pt x="309" y="683"/>
                  </a:lnTo>
                  <a:lnTo>
                    <a:pt x="330" y="679"/>
                  </a:lnTo>
                  <a:lnTo>
                    <a:pt x="339" y="683"/>
                  </a:lnTo>
                  <a:lnTo>
                    <a:pt x="347" y="674"/>
                  </a:lnTo>
                  <a:lnTo>
                    <a:pt x="347" y="647"/>
                  </a:lnTo>
                  <a:lnTo>
                    <a:pt x="335" y="593"/>
                  </a:lnTo>
                  <a:lnTo>
                    <a:pt x="343" y="577"/>
                  </a:lnTo>
                  <a:lnTo>
                    <a:pt x="377" y="577"/>
                  </a:lnTo>
                  <a:lnTo>
                    <a:pt x="385" y="577"/>
                  </a:lnTo>
                  <a:lnTo>
                    <a:pt x="405" y="554"/>
                  </a:lnTo>
                  <a:lnTo>
                    <a:pt x="452" y="569"/>
                  </a:lnTo>
                  <a:lnTo>
                    <a:pt x="473" y="554"/>
                  </a:lnTo>
                  <a:lnTo>
                    <a:pt x="481" y="562"/>
                  </a:lnTo>
                  <a:lnTo>
                    <a:pt x="503" y="550"/>
                  </a:lnTo>
                  <a:lnTo>
                    <a:pt x="523" y="569"/>
                  </a:lnTo>
                  <a:lnTo>
                    <a:pt x="528" y="569"/>
                  </a:lnTo>
                  <a:lnTo>
                    <a:pt x="536" y="557"/>
                  </a:lnTo>
                  <a:lnTo>
                    <a:pt x="553" y="542"/>
                  </a:lnTo>
                  <a:lnTo>
                    <a:pt x="562" y="550"/>
                  </a:lnTo>
                  <a:lnTo>
                    <a:pt x="583" y="546"/>
                  </a:lnTo>
                  <a:lnTo>
                    <a:pt x="603" y="530"/>
                  </a:lnTo>
                  <a:lnTo>
                    <a:pt x="625" y="503"/>
                  </a:lnTo>
                  <a:lnTo>
                    <a:pt x="649" y="499"/>
                  </a:lnTo>
                  <a:lnTo>
                    <a:pt x="662" y="511"/>
                  </a:lnTo>
                  <a:lnTo>
                    <a:pt x="674" y="484"/>
                  </a:lnTo>
                  <a:lnTo>
                    <a:pt x="691" y="484"/>
                  </a:lnTo>
                  <a:lnTo>
                    <a:pt x="699" y="479"/>
                  </a:lnTo>
                  <a:lnTo>
                    <a:pt x="709" y="452"/>
                  </a:lnTo>
                  <a:lnTo>
                    <a:pt x="699" y="440"/>
                  </a:lnTo>
                  <a:lnTo>
                    <a:pt x="628" y="429"/>
                  </a:lnTo>
                  <a:lnTo>
                    <a:pt x="620" y="410"/>
                  </a:lnTo>
                  <a:lnTo>
                    <a:pt x="599" y="410"/>
                  </a:lnTo>
                  <a:lnTo>
                    <a:pt x="578" y="410"/>
                  </a:lnTo>
                  <a:lnTo>
                    <a:pt x="566" y="390"/>
                  </a:lnTo>
                  <a:lnTo>
                    <a:pt x="570" y="378"/>
                  </a:lnTo>
                  <a:lnTo>
                    <a:pt x="578" y="335"/>
                  </a:lnTo>
                  <a:lnTo>
                    <a:pt x="550" y="308"/>
                  </a:lnTo>
                  <a:lnTo>
                    <a:pt x="570" y="230"/>
                  </a:lnTo>
                  <a:lnTo>
                    <a:pt x="558" y="218"/>
                  </a:lnTo>
                  <a:lnTo>
                    <a:pt x="511" y="234"/>
                  </a:lnTo>
                  <a:lnTo>
                    <a:pt x="503" y="215"/>
                  </a:lnTo>
                  <a:lnTo>
                    <a:pt x="503" y="198"/>
                  </a:lnTo>
                  <a:lnTo>
                    <a:pt x="490" y="186"/>
                  </a:lnTo>
                  <a:lnTo>
                    <a:pt x="515" y="159"/>
                  </a:lnTo>
                  <a:lnTo>
                    <a:pt x="536" y="167"/>
                  </a:lnTo>
                  <a:lnTo>
                    <a:pt x="550" y="156"/>
                  </a:lnTo>
                  <a:lnTo>
                    <a:pt x="591" y="164"/>
                  </a:lnTo>
                  <a:lnTo>
                    <a:pt x="612" y="156"/>
                  </a:lnTo>
                  <a:lnTo>
                    <a:pt x="625" y="125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未知"/>
            <p:cNvSpPr/>
            <p:nvPr/>
          </p:nvSpPr>
          <p:spPr bwMode="auto">
            <a:xfrm>
              <a:off x="5451696" y="4879103"/>
              <a:ext cx="493212" cy="589413"/>
            </a:xfrm>
            <a:custGeom>
              <a:avLst/>
              <a:gdLst>
                <a:gd name="T0" fmla="*/ 0 w 336"/>
                <a:gd name="T1" fmla="*/ 467318 h 396"/>
                <a:gd name="T2" fmla="*/ 12209 w 336"/>
                <a:gd name="T3" fmla="*/ 362094 h 396"/>
                <a:gd name="T4" fmla="*/ 30522 w 336"/>
                <a:gd name="T5" fmla="*/ 332693 h 396"/>
                <a:gd name="T6" fmla="*/ 42730 w 336"/>
                <a:gd name="T7" fmla="*/ 309482 h 396"/>
                <a:gd name="T8" fmla="*/ 64095 w 336"/>
                <a:gd name="T9" fmla="*/ 259965 h 396"/>
                <a:gd name="T10" fmla="*/ 51887 w 336"/>
                <a:gd name="T11" fmla="*/ 249133 h 396"/>
                <a:gd name="T12" fmla="*/ 57991 w 336"/>
                <a:gd name="T13" fmla="*/ 205806 h 396"/>
                <a:gd name="T14" fmla="*/ 106825 w 336"/>
                <a:gd name="T15" fmla="*/ 151646 h 396"/>
                <a:gd name="T16" fmla="*/ 102247 w 336"/>
                <a:gd name="T17" fmla="*/ 116056 h 396"/>
                <a:gd name="T18" fmla="*/ 138873 w 336"/>
                <a:gd name="T19" fmla="*/ 60349 h 396"/>
                <a:gd name="T20" fmla="*/ 172447 w 336"/>
                <a:gd name="T21" fmla="*/ 66539 h 396"/>
                <a:gd name="T22" fmla="*/ 235016 w 336"/>
                <a:gd name="T23" fmla="*/ 24759 h 396"/>
                <a:gd name="T24" fmla="*/ 248751 w 336"/>
                <a:gd name="T25" fmla="*/ 0 h 396"/>
                <a:gd name="T26" fmla="*/ 294533 w 336"/>
                <a:gd name="T27" fmla="*/ 6190 h 396"/>
                <a:gd name="T28" fmla="*/ 312846 w 336"/>
                <a:gd name="T29" fmla="*/ 55707 h 396"/>
                <a:gd name="T30" fmla="*/ 331159 w 336"/>
                <a:gd name="T31" fmla="*/ 91297 h 396"/>
                <a:gd name="T32" fmla="*/ 378467 w 336"/>
                <a:gd name="T33" fmla="*/ 91297 h 396"/>
                <a:gd name="T34" fmla="*/ 402884 w 336"/>
                <a:gd name="T35" fmla="*/ 60349 h 396"/>
                <a:gd name="T36" fmla="*/ 441036 w 336"/>
                <a:gd name="T37" fmla="*/ 97487 h 396"/>
                <a:gd name="T38" fmla="*/ 511236 w 336"/>
                <a:gd name="T39" fmla="*/ 74276 h 396"/>
                <a:gd name="T40" fmla="*/ 466980 w 336"/>
                <a:gd name="T41" fmla="*/ 176405 h 396"/>
                <a:gd name="T42" fmla="*/ 441036 w 336"/>
                <a:gd name="T43" fmla="*/ 164026 h 396"/>
                <a:gd name="T44" fmla="*/ 421197 w 336"/>
                <a:gd name="T45" fmla="*/ 170215 h 396"/>
                <a:gd name="T46" fmla="*/ 421197 w 336"/>
                <a:gd name="T47" fmla="*/ 181047 h 396"/>
                <a:gd name="T48" fmla="*/ 445615 w 336"/>
                <a:gd name="T49" fmla="*/ 205806 h 396"/>
                <a:gd name="T50" fmla="*/ 441036 w 336"/>
                <a:gd name="T51" fmla="*/ 297103 h 396"/>
                <a:gd name="T52" fmla="*/ 445615 w 336"/>
                <a:gd name="T53" fmla="*/ 328051 h 396"/>
                <a:gd name="T54" fmla="*/ 441036 w 336"/>
                <a:gd name="T55" fmla="*/ 332693 h 396"/>
                <a:gd name="T56" fmla="*/ 408989 w 336"/>
                <a:gd name="T57" fmla="*/ 328051 h 396"/>
                <a:gd name="T58" fmla="*/ 390676 w 336"/>
                <a:gd name="T59" fmla="*/ 346620 h 396"/>
                <a:gd name="T60" fmla="*/ 402884 w 336"/>
                <a:gd name="T61" fmla="*/ 369831 h 396"/>
                <a:gd name="T62" fmla="*/ 370837 w 336"/>
                <a:gd name="T63" fmla="*/ 399232 h 396"/>
                <a:gd name="T64" fmla="*/ 378467 w 336"/>
                <a:gd name="T65" fmla="*/ 411611 h 396"/>
                <a:gd name="T66" fmla="*/ 344893 w 336"/>
                <a:gd name="T67" fmla="*/ 430180 h 396"/>
                <a:gd name="T68" fmla="*/ 349472 w 336"/>
                <a:gd name="T69" fmla="*/ 453392 h 396"/>
                <a:gd name="T70" fmla="*/ 337263 w 336"/>
                <a:gd name="T71" fmla="*/ 467318 h 396"/>
                <a:gd name="T72" fmla="*/ 294533 w 336"/>
                <a:gd name="T73" fmla="*/ 467318 h 396"/>
                <a:gd name="T74" fmla="*/ 268590 w 336"/>
                <a:gd name="T75" fmla="*/ 484340 h 396"/>
                <a:gd name="T76" fmla="*/ 262485 w 336"/>
                <a:gd name="T77" fmla="*/ 490529 h 396"/>
                <a:gd name="T78" fmla="*/ 286903 w 336"/>
                <a:gd name="T79" fmla="*/ 509098 h 396"/>
                <a:gd name="T80" fmla="*/ 262485 w 336"/>
                <a:gd name="T81" fmla="*/ 544689 h 396"/>
                <a:gd name="T82" fmla="*/ 228912 w 336"/>
                <a:gd name="T83" fmla="*/ 580279 h 396"/>
                <a:gd name="T84" fmla="*/ 216703 w 336"/>
                <a:gd name="T85" fmla="*/ 574090 h 396"/>
                <a:gd name="T86" fmla="*/ 186181 w 336"/>
                <a:gd name="T87" fmla="*/ 611228 h 396"/>
                <a:gd name="T88" fmla="*/ 146503 w 336"/>
                <a:gd name="T89" fmla="*/ 532310 h 396"/>
                <a:gd name="T90" fmla="*/ 114456 w 336"/>
                <a:gd name="T91" fmla="*/ 490529 h 396"/>
                <a:gd name="T92" fmla="*/ 90039 w 336"/>
                <a:gd name="T93" fmla="*/ 496719 h 396"/>
                <a:gd name="T94" fmla="*/ 76304 w 336"/>
                <a:gd name="T95" fmla="*/ 484340 h 396"/>
                <a:gd name="T96" fmla="*/ 0 w 336"/>
                <a:gd name="T97" fmla="*/ 467318 h 39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36" h="396">
                  <a:moveTo>
                    <a:pt x="0" y="302"/>
                  </a:moveTo>
                  <a:lnTo>
                    <a:pt x="8" y="234"/>
                  </a:lnTo>
                  <a:lnTo>
                    <a:pt x="20" y="215"/>
                  </a:lnTo>
                  <a:lnTo>
                    <a:pt x="28" y="200"/>
                  </a:lnTo>
                  <a:lnTo>
                    <a:pt x="42" y="168"/>
                  </a:lnTo>
                  <a:lnTo>
                    <a:pt x="34" y="161"/>
                  </a:lnTo>
                  <a:lnTo>
                    <a:pt x="38" y="133"/>
                  </a:lnTo>
                  <a:lnTo>
                    <a:pt x="70" y="98"/>
                  </a:lnTo>
                  <a:lnTo>
                    <a:pt x="67" y="75"/>
                  </a:lnTo>
                  <a:lnTo>
                    <a:pt x="91" y="39"/>
                  </a:lnTo>
                  <a:lnTo>
                    <a:pt x="113" y="43"/>
                  </a:lnTo>
                  <a:lnTo>
                    <a:pt x="154" y="16"/>
                  </a:lnTo>
                  <a:lnTo>
                    <a:pt x="163" y="0"/>
                  </a:lnTo>
                  <a:lnTo>
                    <a:pt x="193" y="4"/>
                  </a:lnTo>
                  <a:lnTo>
                    <a:pt x="205" y="36"/>
                  </a:lnTo>
                  <a:lnTo>
                    <a:pt x="217" y="59"/>
                  </a:lnTo>
                  <a:lnTo>
                    <a:pt x="248" y="59"/>
                  </a:lnTo>
                  <a:lnTo>
                    <a:pt x="264" y="39"/>
                  </a:lnTo>
                  <a:lnTo>
                    <a:pt x="289" y="63"/>
                  </a:lnTo>
                  <a:lnTo>
                    <a:pt x="335" y="48"/>
                  </a:lnTo>
                  <a:lnTo>
                    <a:pt x="306" y="114"/>
                  </a:lnTo>
                  <a:lnTo>
                    <a:pt x="289" y="106"/>
                  </a:lnTo>
                  <a:lnTo>
                    <a:pt x="276" y="110"/>
                  </a:lnTo>
                  <a:lnTo>
                    <a:pt x="276" y="117"/>
                  </a:lnTo>
                  <a:lnTo>
                    <a:pt x="292" y="133"/>
                  </a:lnTo>
                  <a:lnTo>
                    <a:pt x="289" y="192"/>
                  </a:lnTo>
                  <a:lnTo>
                    <a:pt x="292" y="212"/>
                  </a:lnTo>
                  <a:lnTo>
                    <a:pt x="289" y="215"/>
                  </a:lnTo>
                  <a:lnTo>
                    <a:pt x="268" y="212"/>
                  </a:lnTo>
                  <a:lnTo>
                    <a:pt x="256" y="224"/>
                  </a:lnTo>
                  <a:lnTo>
                    <a:pt x="264" y="239"/>
                  </a:lnTo>
                  <a:lnTo>
                    <a:pt x="243" y="258"/>
                  </a:lnTo>
                  <a:lnTo>
                    <a:pt x="248" y="266"/>
                  </a:lnTo>
                  <a:lnTo>
                    <a:pt x="226" y="278"/>
                  </a:lnTo>
                  <a:lnTo>
                    <a:pt x="229" y="293"/>
                  </a:lnTo>
                  <a:lnTo>
                    <a:pt x="221" y="302"/>
                  </a:lnTo>
                  <a:lnTo>
                    <a:pt x="193" y="302"/>
                  </a:lnTo>
                  <a:lnTo>
                    <a:pt x="176" y="313"/>
                  </a:lnTo>
                  <a:lnTo>
                    <a:pt x="172" y="317"/>
                  </a:lnTo>
                  <a:lnTo>
                    <a:pt x="188" y="329"/>
                  </a:lnTo>
                  <a:lnTo>
                    <a:pt x="172" y="352"/>
                  </a:lnTo>
                  <a:lnTo>
                    <a:pt x="150" y="375"/>
                  </a:lnTo>
                  <a:lnTo>
                    <a:pt x="142" y="371"/>
                  </a:lnTo>
                  <a:lnTo>
                    <a:pt x="122" y="395"/>
                  </a:lnTo>
                  <a:lnTo>
                    <a:pt x="96" y="344"/>
                  </a:lnTo>
                  <a:lnTo>
                    <a:pt x="75" y="317"/>
                  </a:lnTo>
                  <a:lnTo>
                    <a:pt x="59" y="321"/>
                  </a:lnTo>
                  <a:lnTo>
                    <a:pt x="50" y="313"/>
                  </a:lnTo>
                  <a:lnTo>
                    <a:pt x="0" y="302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未知"/>
            <p:cNvSpPr/>
            <p:nvPr/>
          </p:nvSpPr>
          <p:spPr bwMode="auto">
            <a:xfrm>
              <a:off x="5451696" y="4879103"/>
              <a:ext cx="493212" cy="589413"/>
            </a:xfrm>
            <a:custGeom>
              <a:avLst/>
              <a:gdLst>
                <a:gd name="T0" fmla="*/ 0 w 336"/>
                <a:gd name="T1" fmla="*/ 467318 h 396"/>
                <a:gd name="T2" fmla="*/ 12209 w 336"/>
                <a:gd name="T3" fmla="*/ 362094 h 396"/>
                <a:gd name="T4" fmla="*/ 30522 w 336"/>
                <a:gd name="T5" fmla="*/ 332693 h 396"/>
                <a:gd name="T6" fmla="*/ 42730 w 336"/>
                <a:gd name="T7" fmla="*/ 309482 h 396"/>
                <a:gd name="T8" fmla="*/ 64095 w 336"/>
                <a:gd name="T9" fmla="*/ 259965 h 396"/>
                <a:gd name="T10" fmla="*/ 51887 w 336"/>
                <a:gd name="T11" fmla="*/ 249133 h 396"/>
                <a:gd name="T12" fmla="*/ 57991 w 336"/>
                <a:gd name="T13" fmla="*/ 205806 h 396"/>
                <a:gd name="T14" fmla="*/ 106825 w 336"/>
                <a:gd name="T15" fmla="*/ 151646 h 396"/>
                <a:gd name="T16" fmla="*/ 102247 w 336"/>
                <a:gd name="T17" fmla="*/ 116056 h 396"/>
                <a:gd name="T18" fmla="*/ 138873 w 336"/>
                <a:gd name="T19" fmla="*/ 60349 h 396"/>
                <a:gd name="T20" fmla="*/ 172447 w 336"/>
                <a:gd name="T21" fmla="*/ 66539 h 396"/>
                <a:gd name="T22" fmla="*/ 235016 w 336"/>
                <a:gd name="T23" fmla="*/ 24759 h 396"/>
                <a:gd name="T24" fmla="*/ 248751 w 336"/>
                <a:gd name="T25" fmla="*/ 0 h 396"/>
                <a:gd name="T26" fmla="*/ 294533 w 336"/>
                <a:gd name="T27" fmla="*/ 6190 h 396"/>
                <a:gd name="T28" fmla="*/ 312846 w 336"/>
                <a:gd name="T29" fmla="*/ 55707 h 396"/>
                <a:gd name="T30" fmla="*/ 331159 w 336"/>
                <a:gd name="T31" fmla="*/ 91297 h 396"/>
                <a:gd name="T32" fmla="*/ 378467 w 336"/>
                <a:gd name="T33" fmla="*/ 91297 h 396"/>
                <a:gd name="T34" fmla="*/ 402884 w 336"/>
                <a:gd name="T35" fmla="*/ 60349 h 396"/>
                <a:gd name="T36" fmla="*/ 441036 w 336"/>
                <a:gd name="T37" fmla="*/ 97487 h 396"/>
                <a:gd name="T38" fmla="*/ 511236 w 336"/>
                <a:gd name="T39" fmla="*/ 74276 h 396"/>
                <a:gd name="T40" fmla="*/ 466980 w 336"/>
                <a:gd name="T41" fmla="*/ 176405 h 396"/>
                <a:gd name="T42" fmla="*/ 441036 w 336"/>
                <a:gd name="T43" fmla="*/ 164026 h 396"/>
                <a:gd name="T44" fmla="*/ 421197 w 336"/>
                <a:gd name="T45" fmla="*/ 170215 h 396"/>
                <a:gd name="T46" fmla="*/ 421197 w 336"/>
                <a:gd name="T47" fmla="*/ 181047 h 396"/>
                <a:gd name="T48" fmla="*/ 445615 w 336"/>
                <a:gd name="T49" fmla="*/ 205806 h 396"/>
                <a:gd name="T50" fmla="*/ 441036 w 336"/>
                <a:gd name="T51" fmla="*/ 297103 h 396"/>
                <a:gd name="T52" fmla="*/ 445615 w 336"/>
                <a:gd name="T53" fmla="*/ 328051 h 396"/>
                <a:gd name="T54" fmla="*/ 441036 w 336"/>
                <a:gd name="T55" fmla="*/ 332693 h 396"/>
                <a:gd name="T56" fmla="*/ 408989 w 336"/>
                <a:gd name="T57" fmla="*/ 328051 h 396"/>
                <a:gd name="T58" fmla="*/ 390676 w 336"/>
                <a:gd name="T59" fmla="*/ 346620 h 396"/>
                <a:gd name="T60" fmla="*/ 402884 w 336"/>
                <a:gd name="T61" fmla="*/ 369831 h 396"/>
                <a:gd name="T62" fmla="*/ 370837 w 336"/>
                <a:gd name="T63" fmla="*/ 399232 h 396"/>
                <a:gd name="T64" fmla="*/ 378467 w 336"/>
                <a:gd name="T65" fmla="*/ 411611 h 396"/>
                <a:gd name="T66" fmla="*/ 344893 w 336"/>
                <a:gd name="T67" fmla="*/ 430180 h 396"/>
                <a:gd name="T68" fmla="*/ 349472 w 336"/>
                <a:gd name="T69" fmla="*/ 453392 h 396"/>
                <a:gd name="T70" fmla="*/ 337263 w 336"/>
                <a:gd name="T71" fmla="*/ 467318 h 396"/>
                <a:gd name="T72" fmla="*/ 294533 w 336"/>
                <a:gd name="T73" fmla="*/ 467318 h 396"/>
                <a:gd name="T74" fmla="*/ 268590 w 336"/>
                <a:gd name="T75" fmla="*/ 484340 h 396"/>
                <a:gd name="T76" fmla="*/ 262485 w 336"/>
                <a:gd name="T77" fmla="*/ 490529 h 396"/>
                <a:gd name="T78" fmla="*/ 286903 w 336"/>
                <a:gd name="T79" fmla="*/ 509098 h 396"/>
                <a:gd name="T80" fmla="*/ 262485 w 336"/>
                <a:gd name="T81" fmla="*/ 544689 h 396"/>
                <a:gd name="T82" fmla="*/ 228912 w 336"/>
                <a:gd name="T83" fmla="*/ 580279 h 396"/>
                <a:gd name="T84" fmla="*/ 216703 w 336"/>
                <a:gd name="T85" fmla="*/ 574090 h 396"/>
                <a:gd name="T86" fmla="*/ 186181 w 336"/>
                <a:gd name="T87" fmla="*/ 611228 h 396"/>
                <a:gd name="T88" fmla="*/ 146503 w 336"/>
                <a:gd name="T89" fmla="*/ 532310 h 396"/>
                <a:gd name="T90" fmla="*/ 114456 w 336"/>
                <a:gd name="T91" fmla="*/ 490529 h 396"/>
                <a:gd name="T92" fmla="*/ 90039 w 336"/>
                <a:gd name="T93" fmla="*/ 496719 h 396"/>
                <a:gd name="T94" fmla="*/ 76304 w 336"/>
                <a:gd name="T95" fmla="*/ 484340 h 396"/>
                <a:gd name="T96" fmla="*/ 0 w 336"/>
                <a:gd name="T97" fmla="*/ 467318 h 39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36" h="396">
                  <a:moveTo>
                    <a:pt x="0" y="302"/>
                  </a:moveTo>
                  <a:lnTo>
                    <a:pt x="8" y="234"/>
                  </a:lnTo>
                  <a:lnTo>
                    <a:pt x="20" y="215"/>
                  </a:lnTo>
                  <a:lnTo>
                    <a:pt x="28" y="200"/>
                  </a:lnTo>
                  <a:lnTo>
                    <a:pt x="42" y="168"/>
                  </a:lnTo>
                  <a:lnTo>
                    <a:pt x="34" y="161"/>
                  </a:lnTo>
                  <a:lnTo>
                    <a:pt x="38" y="133"/>
                  </a:lnTo>
                  <a:lnTo>
                    <a:pt x="70" y="98"/>
                  </a:lnTo>
                  <a:lnTo>
                    <a:pt x="67" y="75"/>
                  </a:lnTo>
                  <a:lnTo>
                    <a:pt x="91" y="39"/>
                  </a:lnTo>
                  <a:lnTo>
                    <a:pt x="113" y="43"/>
                  </a:lnTo>
                  <a:lnTo>
                    <a:pt x="154" y="16"/>
                  </a:lnTo>
                  <a:lnTo>
                    <a:pt x="163" y="0"/>
                  </a:lnTo>
                  <a:lnTo>
                    <a:pt x="193" y="4"/>
                  </a:lnTo>
                  <a:lnTo>
                    <a:pt x="205" y="36"/>
                  </a:lnTo>
                  <a:lnTo>
                    <a:pt x="217" y="59"/>
                  </a:lnTo>
                  <a:lnTo>
                    <a:pt x="248" y="59"/>
                  </a:lnTo>
                  <a:lnTo>
                    <a:pt x="264" y="39"/>
                  </a:lnTo>
                  <a:lnTo>
                    <a:pt x="289" y="63"/>
                  </a:lnTo>
                  <a:lnTo>
                    <a:pt x="335" y="48"/>
                  </a:lnTo>
                  <a:lnTo>
                    <a:pt x="306" y="114"/>
                  </a:lnTo>
                  <a:lnTo>
                    <a:pt x="289" y="106"/>
                  </a:lnTo>
                  <a:lnTo>
                    <a:pt x="276" y="110"/>
                  </a:lnTo>
                  <a:lnTo>
                    <a:pt x="276" y="117"/>
                  </a:lnTo>
                  <a:lnTo>
                    <a:pt x="292" y="133"/>
                  </a:lnTo>
                  <a:lnTo>
                    <a:pt x="289" y="192"/>
                  </a:lnTo>
                  <a:lnTo>
                    <a:pt x="292" y="212"/>
                  </a:lnTo>
                  <a:lnTo>
                    <a:pt x="289" y="215"/>
                  </a:lnTo>
                  <a:lnTo>
                    <a:pt x="268" y="212"/>
                  </a:lnTo>
                  <a:lnTo>
                    <a:pt x="256" y="224"/>
                  </a:lnTo>
                  <a:lnTo>
                    <a:pt x="264" y="239"/>
                  </a:lnTo>
                  <a:lnTo>
                    <a:pt x="243" y="258"/>
                  </a:lnTo>
                  <a:lnTo>
                    <a:pt x="248" y="266"/>
                  </a:lnTo>
                  <a:lnTo>
                    <a:pt x="226" y="278"/>
                  </a:lnTo>
                  <a:lnTo>
                    <a:pt x="229" y="293"/>
                  </a:lnTo>
                  <a:lnTo>
                    <a:pt x="221" y="302"/>
                  </a:lnTo>
                  <a:lnTo>
                    <a:pt x="193" y="302"/>
                  </a:lnTo>
                  <a:lnTo>
                    <a:pt x="176" y="313"/>
                  </a:lnTo>
                  <a:lnTo>
                    <a:pt x="172" y="317"/>
                  </a:lnTo>
                  <a:lnTo>
                    <a:pt x="188" y="329"/>
                  </a:lnTo>
                  <a:lnTo>
                    <a:pt x="172" y="352"/>
                  </a:lnTo>
                  <a:lnTo>
                    <a:pt x="150" y="375"/>
                  </a:lnTo>
                  <a:lnTo>
                    <a:pt x="142" y="371"/>
                  </a:lnTo>
                  <a:lnTo>
                    <a:pt x="122" y="395"/>
                  </a:lnTo>
                  <a:lnTo>
                    <a:pt x="96" y="344"/>
                  </a:lnTo>
                  <a:lnTo>
                    <a:pt x="75" y="317"/>
                  </a:lnTo>
                  <a:lnTo>
                    <a:pt x="59" y="321"/>
                  </a:lnTo>
                  <a:lnTo>
                    <a:pt x="50" y="313"/>
                  </a:lnTo>
                  <a:lnTo>
                    <a:pt x="0" y="302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未知"/>
            <p:cNvSpPr/>
            <p:nvPr/>
          </p:nvSpPr>
          <p:spPr bwMode="auto">
            <a:xfrm>
              <a:off x="5150881" y="4686705"/>
              <a:ext cx="545131" cy="717678"/>
            </a:xfrm>
            <a:custGeom>
              <a:avLst/>
              <a:gdLst>
                <a:gd name="T0" fmla="*/ 10722 w 370"/>
                <a:gd name="T1" fmla="*/ 162876 h 481"/>
                <a:gd name="T2" fmla="*/ 52079 w 370"/>
                <a:gd name="T3" fmla="*/ 229577 h 481"/>
                <a:gd name="T4" fmla="*/ 52079 w 370"/>
                <a:gd name="T5" fmla="*/ 266806 h 481"/>
                <a:gd name="T6" fmla="*/ 30634 w 370"/>
                <a:gd name="T7" fmla="*/ 302483 h 481"/>
                <a:gd name="T8" fmla="*/ 4595 w 370"/>
                <a:gd name="T9" fmla="*/ 319546 h 481"/>
                <a:gd name="T10" fmla="*/ 0 w 370"/>
                <a:gd name="T11" fmla="*/ 380043 h 481"/>
                <a:gd name="T12" fmla="*/ 4595 w 370"/>
                <a:gd name="T13" fmla="*/ 394004 h 481"/>
                <a:gd name="T14" fmla="*/ 22976 w 370"/>
                <a:gd name="T15" fmla="*/ 387799 h 481"/>
                <a:gd name="T16" fmla="*/ 30634 w 370"/>
                <a:gd name="T17" fmla="*/ 394004 h 481"/>
                <a:gd name="T18" fmla="*/ 30634 w 370"/>
                <a:gd name="T19" fmla="*/ 435886 h 481"/>
                <a:gd name="T20" fmla="*/ 52079 w 370"/>
                <a:gd name="T21" fmla="*/ 477768 h 481"/>
                <a:gd name="T22" fmla="*/ 76586 w 370"/>
                <a:gd name="T23" fmla="*/ 490178 h 481"/>
                <a:gd name="T24" fmla="*/ 76586 w 370"/>
                <a:gd name="T25" fmla="*/ 556879 h 481"/>
                <a:gd name="T26" fmla="*/ 64332 w 370"/>
                <a:gd name="T27" fmla="*/ 606517 h 481"/>
                <a:gd name="T28" fmla="*/ 76586 w 370"/>
                <a:gd name="T29" fmla="*/ 623581 h 481"/>
                <a:gd name="T30" fmla="*/ 101094 w 370"/>
                <a:gd name="T31" fmla="*/ 648400 h 481"/>
                <a:gd name="T32" fmla="*/ 160831 w 370"/>
                <a:gd name="T33" fmla="*/ 635990 h 481"/>
                <a:gd name="T34" fmla="*/ 173085 w 370"/>
                <a:gd name="T35" fmla="*/ 653053 h 481"/>
                <a:gd name="T36" fmla="*/ 153172 w 370"/>
                <a:gd name="T37" fmla="*/ 679424 h 481"/>
                <a:gd name="T38" fmla="*/ 119474 w 370"/>
                <a:gd name="T39" fmla="*/ 721306 h 481"/>
                <a:gd name="T40" fmla="*/ 119474 w 370"/>
                <a:gd name="T41" fmla="*/ 732164 h 481"/>
                <a:gd name="T42" fmla="*/ 139387 w 370"/>
                <a:gd name="T43" fmla="*/ 744574 h 481"/>
                <a:gd name="T44" fmla="*/ 261925 w 370"/>
                <a:gd name="T45" fmla="*/ 698038 h 481"/>
                <a:gd name="T46" fmla="*/ 307877 w 370"/>
                <a:gd name="T47" fmla="*/ 721306 h 481"/>
                <a:gd name="T48" fmla="*/ 320130 w 370"/>
                <a:gd name="T49" fmla="*/ 708896 h 481"/>
                <a:gd name="T50" fmla="*/ 307877 w 370"/>
                <a:gd name="T51" fmla="*/ 684077 h 481"/>
                <a:gd name="T52" fmla="*/ 312472 w 370"/>
                <a:gd name="T53" fmla="*/ 667014 h 481"/>
                <a:gd name="T54" fmla="*/ 324726 w 370"/>
                <a:gd name="T55" fmla="*/ 563084 h 481"/>
                <a:gd name="T56" fmla="*/ 346170 w 370"/>
                <a:gd name="T57" fmla="*/ 532060 h 481"/>
                <a:gd name="T58" fmla="*/ 358423 w 370"/>
                <a:gd name="T59" fmla="*/ 508792 h 481"/>
                <a:gd name="T60" fmla="*/ 376804 w 370"/>
                <a:gd name="T61" fmla="*/ 459154 h 481"/>
                <a:gd name="T62" fmla="*/ 364550 w 370"/>
                <a:gd name="T63" fmla="*/ 448295 h 481"/>
                <a:gd name="T64" fmla="*/ 372209 w 370"/>
                <a:gd name="T65" fmla="*/ 406413 h 481"/>
                <a:gd name="T66" fmla="*/ 421224 w 370"/>
                <a:gd name="T67" fmla="*/ 350570 h 481"/>
                <a:gd name="T68" fmla="*/ 415097 w 370"/>
                <a:gd name="T69" fmla="*/ 314893 h 481"/>
                <a:gd name="T70" fmla="*/ 454922 w 370"/>
                <a:gd name="T71" fmla="*/ 259050 h 481"/>
                <a:gd name="T72" fmla="*/ 485557 w 370"/>
                <a:gd name="T73" fmla="*/ 266806 h 481"/>
                <a:gd name="T74" fmla="*/ 549889 w 370"/>
                <a:gd name="T75" fmla="*/ 223372 h 481"/>
                <a:gd name="T76" fmla="*/ 565206 w 370"/>
                <a:gd name="T77" fmla="*/ 198553 h 481"/>
                <a:gd name="T78" fmla="*/ 525381 w 370"/>
                <a:gd name="T79" fmla="*/ 120993 h 481"/>
                <a:gd name="T80" fmla="*/ 493215 w 370"/>
                <a:gd name="T81" fmla="*/ 83765 h 481"/>
                <a:gd name="T82" fmla="*/ 511596 w 370"/>
                <a:gd name="T83" fmla="*/ 65150 h 481"/>
                <a:gd name="T84" fmla="*/ 485557 w 370"/>
                <a:gd name="T85" fmla="*/ 41882 h 481"/>
                <a:gd name="T86" fmla="*/ 421224 w 370"/>
                <a:gd name="T87" fmla="*/ 41882 h 481"/>
                <a:gd name="T88" fmla="*/ 396717 w 370"/>
                <a:gd name="T89" fmla="*/ 17063 h 481"/>
                <a:gd name="T90" fmla="*/ 346170 w 370"/>
                <a:gd name="T91" fmla="*/ 65150 h 481"/>
                <a:gd name="T92" fmla="*/ 324726 w 370"/>
                <a:gd name="T93" fmla="*/ 54292 h 481"/>
                <a:gd name="T94" fmla="*/ 346170 w 370"/>
                <a:gd name="T95" fmla="*/ 17063 h 481"/>
                <a:gd name="T96" fmla="*/ 346170 w 370"/>
                <a:gd name="T97" fmla="*/ 4654 h 481"/>
                <a:gd name="T98" fmla="*/ 324726 w 370"/>
                <a:gd name="T99" fmla="*/ 0 h 481"/>
                <a:gd name="T100" fmla="*/ 261925 w 370"/>
                <a:gd name="T101" fmla="*/ 31024 h 481"/>
                <a:gd name="T102" fmla="*/ 215973 w 370"/>
                <a:gd name="T103" fmla="*/ 46536 h 481"/>
                <a:gd name="T104" fmla="*/ 173085 w 370"/>
                <a:gd name="T105" fmla="*/ 41882 h 481"/>
                <a:gd name="T106" fmla="*/ 88840 w 370"/>
                <a:gd name="T107" fmla="*/ 120993 h 481"/>
                <a:gd name="T108" fmla="*/ 42888 w 370"/>
                <a:gd name="T109" fmla="*/ 133403 h 481"/>
                <a:gd name="T110" fmla="*/ 10722 w 370"/>
                <a:gd name="T111" fmla="*/ 162876 h 4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0" h="481">
                  <a:moveTo>
                    <a:pt x="7" y="105"/>
                  </a:moveTo>
                  <a:lnTo>
                    <a:pt x="34" y="148"/>
                  </a:lnTo>
                  <a:lnTo>
                    <a:pt x="34" y="172"/>
                  </a:lnTo>
                  <a:lnTo>
                    <a:pt x="20" y="195"/>
                  </a:lnTo>
                  <a:lnTo>
                    <a:pt x="3" y="206"/>
                  </a:lnTo>
                  <a:lnTo>
                    <a:pt x="0" y="245"/>
                  </a:lnTo>
                  <a:lnTo>
                    <a:pt x="3" y="254"/>
                  </a:lnTo>
                  <a:lnTo>
                    <a:pt x="15" y="250"/>
                  </a:lnTo>
                  <a:lnTo>
                    <a:pt x="20" y="254"/>
                  </a:lnTo>
                  <a:lnTo>
                    <a:pt x="20" y="281"/>
                  </a:lnTo>
                  <a:lnTo>
                    <a:pt x="34" y="308"/>
                  </a:lnTo>
                  <a:lnTo>
                    <a:pt x="50" y="316"/>
                  </a:lnTo>
                  <a:lnTo>
                    <a:pt x="50" y="359"/>
                  </a:lnTo>
                  <a:lnTo>
                    <a:pt x="42" y="391"/>
                  </a:lnTo>
                  <a:lnTo>
                    <a:pt x="50" y="402"/>
                  </a:lnTo>
                  <a:lnTo>
                    <a:pt x="66" y="418"/>
                  </a:lnTo>
                  <a:lnTo>
                    <a:pt x="105" y="410"/>
                  </a:lnTo>
                  <a:lnTo>
                    <a:pt x="113" y="421"/>
                  </a:lnTo>
                  <a:lnTo>
                    <a:pt x="100" y="438"/>
                  </a:lnTo>
                  <a:lnTo>
                    <a:pt x="78" y="465"/>
                  </a:lnTo>
                  <a:lnTo>
                    <a:pt x="78" y="472"/>
                  </a:lnTo>
                  <a:lnTo>
                    <a:pt x="91" y="480"/>
                  </a:lnTo>
                  <a:lnTo>
                    <a:pt x="171" y="450"/>
                  </a:lnTo>
                  <a:lnTo>
                    <a:pt x="201" y="465"/>
                  </a:lnTo>
                  <a:lnTo>
                    <a:pt x="209" y="457"/>
                  </a:lnTo>
                  <a:lnTo>
                    <a:pt x="201" y="441"/>
                  </a:lnTo>
                  <a:lnTo>
                    <a:pt x="204" y="430"/>
                  </a:lnTo>
                  <a:lnTo>
                    <a:pt x="212" y="363"/>
                  </a:lnTo>
                  <a:lnTo>
                    <a:pt x="226" y="343"/>
                  </a:lnTo>
                  <a:lnTo>
                    <a:pt x="234" y="328"/>
                  </a:lnTo>
                  <a:lnTo>
                    <a:pt x="246" y="296"/>
                  </a:lnTo>
                  <a:lnTo>
                    <a:pt x="238" y="289"/>
                  </a:lnTo>
                  <a:lnTo>
                    <a:pt x="243" y="262"/>
                  </a:lnTo>
                  <a:lnTo>
                    <a:pt x="275" y="226"/>
                  </a:lnTo>
                  <a:lnTo>
                    <a:pt x="271" y="203"/>
                  </a:lnTo>
                  <a:lnTo>
                    <a:pt x="297" y="167"/>
                  </a:lnTo>
                  <a:lnTo>
                    <a:pt x="317" y="172"/>
                  </a:lnTo>
                  <a:lnTo>
                    <a:pt x="359" y="144"/>
                  </a:lnTo>
                  <a:lnTo>
                    <a:pt x="369" y="128"/>
                  </a:lnTo>
                  <a:lnTo>
                    <a:pt x="343" y="78"/>
                  </a:lnTo>
                  <a:lnTo>
                    <a:pt x="322" y="54"/>
                  </a:lnTo>
                  <a:lnTo>
                    <a:pt x="334" y="42"/>
                  </a:lnTo>
                  <a:lnTo>
                    <a:pt x="317" y="27"/>
                  </a:lnTo>
                  <a:lnTo>
                    <a:pt x="275" y="27"/>
                  </a:lnTo>
                  <a:lnTo>
                    <a:pt x="259" y="11"/>
                  </a:lnTo>
                  <a:lnTo>
                    <a:pt x="226" y="42"/>
                  </a:lnTo>
                  <a:lnTo>
                    <a:pt x="212" y="35"/>
                  </a:lnTo>
                  <a:lnTo>
                    <a:pt x="226" y="11"/>
                  </a:lnTo>
                  <a:lnTo>
                    <a:pt x="226" y="3"/>
                  </a:lnTo>
                  <a:lnTo>
                    <a:pt x="212" y="0"/>
                  </a:lnTo>
                  <a:lnTo>
                    <a:pt x="171" y="20"/>
                  </a:lnTo>
                  <a:lnTo>
                    <a:pt x="141" y="30"/>
                  </a:lnTo>
                  <a:lnTo>
                    <a:pt x="113" y="27"/>
                  </a:lnTo>
                  <a:lnTo>
                    <a:pt x="58" y="78"/>
                  </a:lnTo>
                  <a:lnTo>
                    <a:pt x="28" y="86"/>
                  </a:lnTo>
                  <a:lnTo>
                    <a:pt x="7" y="105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未知"/>
            <p:cNvSpPr/>
            <p:nvPr/>
          </p:nvSpPr>
          <p:spPr bwMode="auto">
            <a:xfrm>
              <a:off x="5150881" y="4686705"/>
              <a:ext cx="545131" cy="717678"/>
            </a:xfrm>
            <a:custGeom>
              <a:avLst/>
              <a:gdLst>
                <a:gd name="T0" fmla="*/ 10722 w 370"/>
                <a:gd name="T1" fmla="*/ 162876 h 481"/>
                <a:gd name="T2" fmla="*/ 52079 w 370"/>
                <a:gd name="T3" fmla="*/ 229577 h 481"/>
                <a:gd name="T4" fmla="*/ 52079 w 370"/>
                <a:gd name="T5" fmla="*/ 266806 h 481"/>
                <a:gd name="T6" fmla="*/ 30634 w 370"/>
                <a:gd name="T7" fmla="*/ 302483 h 481"/>
                <a:gd name="T8" fmla="*/ 4595 w 370"/>
                <a:gd name="T9" fmla="*/ 319546 h 481"/>
                <a:gd name="T10" fmla="*/ 0 w 370"/>
                <a:gd name="T11" fmla="*/ 380043 h 481"/>
                <a:gd name="T12" fmla="*/ 4595 w 370"/>
                <a:gd name="T13" fmla="*/ 394004 h 481"/>
                <a:gd name="T14" fmla="*/ 22976 w 370"/>
                <a:gd name="T15" fmla="*/ 387799 h 481"/>
                <a:gd name="T16" fmla="*/ 30634 w 370"/>
                <a:gd name="T17" fmla="*/ 394004 h 481"/>
                <a:gd name="T18" fmla="*/ 30634 w 370"/>
                <a:gd name="T19" fmla="*/ 435886 h 481"/>
                <a:gd name="T20" fmla="*/ 52079 w 370"/>
                <a:gd name="T21" fmla="*/ 477768 h 481"/>
                <a:gd name="T22" fmla="*/ 76586 w 370"/>
                <a:gd name="T23" fmla="*/ 490178 h 481"/>
                <a:gd name="T24" fmla="*/ 76586 w 370"/>
                <a:gd name="T25" fmla="*/ 556879 h 481"/>
                <a:gd name="T26" fmla="*/ 64332 w 370"/>
                <a:gd name="T27" fmla="*/ 606517 h 481"/>
                <a:gd name="T28" fmla="*/ 76586 w 370"/>
                <a:gd name="T29" fmla="*/ 623581 h 481"/>
                <a:gd name="T30" fmla="*/ 101094 w 370"/>
                <a:gd name="T31" fmla="*/ 648400 h 481"/>
                <a:gd name="T32" fmla="*/ 160831 w 370"/>
                <a:gd name="T33" fmla="*/ 635990 h 481"/>
                <a:gd name="T34" fmla="*/ 173085 w 370"/>
                <a:gd name="T35" fmla="*/ 653053 h 481"/>
                <a:gd name="T36" fmla="*/ 153172 w 370"/>
                <a:gd name="T37" fmla="*/ 679424 h 481"/>
                <a:gd name="T38" fmla="*/ 119474 w 370"/>
                <a:gd name="T39" fmla="*/ 721306 h 481"/>
                <a:gd name="T40" fmla="*/ 119474 w 370"/>
                <a:gd name="T41" fmla="*/ 732164 h 481"/>
                <a:gd name="T42" fmla="*/ 139387 w 370"/>
                <a:gd name="T43" fmla="*/ 744574 h 481"/>
                <a:gd name="T44" fmla="*/ 261925 w 370"/>
                <a:gd name="T45" fmla="*/ 698038 h 481"/>
                <a:gd name="T46" fmla="*/ 307877 w 370"/>
                <a:gd name="T47" fmla="*/ 721306 h 481"/>
                <a:gd name="T48" fmla="*/ 320130 w 370"/>
                <a:gd name="T49" fmla="*/ 708896 h 481"/>
                <a:gd name="T50" fmla="*/ 307877 w 370"/>
                <a:gd name="T51" fmla="*/ 684077 h 481"/>
                <a:gd name="T52" fmla="*/ 312472 w 370"/>
                <a:gd name="T53" fmla="*/ 667014 h 481"/>
                <a:gd name="T54" fmla="*/ 324726 w 370"/>
                <a:gd name="T55" fmla="*/ 563084 h 481"/>
                <a:gd name="T56" fmla="*/ 346170 w 370"/>
                <a:gd name="T57" fmla="*/ 532060 h 481"/>
                <a:gd name="T58" fmla="*/ 358423 w 370"/>
                <a:gd name="T59" fmla="*/ 508792 h 481"/>
                <a:gd name="T60" fmla="*/ 376804 w 370"/>
                <a:gd name="T61" fmla="*/ 459154 h 481"/>
                <a:gd name="T62" fmla="*/ 364550 w 370"/>
                <a:gd name="T63" fmla="*/ 448295 h 481"/>
                <a:gd name="T64" fmla="*/ 372209 w 370"/>
                <a:gd name="T65" fmla="*/ 406413 h 481"/>
                <a:gd name="T66" fmla="*/ 421224 w 370"/>
                <a:gd name="T67" fmla="*/ 350570 h 481"/>
                <a:gd name="T68" fmla="*/ 415097 w 370"/>
                <a:gd name="T69" fmla="*/ 314893 h 481"/>
                <a:gd name="T70" fmla="*/ 454922 w 370"/>
                <a:gd name="T71" fmla="*/ 259050 h 481"/>
                <a:gd name="T72" fmla="*/ 485557 w 370"/>
                <a:gd name="T73" fmla="*/ 266806 h 481"/>
                <a:gd name="T74" fmla="*/ 549889 w 370"/>
                <a:gd name="T75" fmla="*/ 223372 h 481"/>
                <a:gd name="T76" fmla="*/ 565206 w 370"/>
                <a:gd name="T77" fmla="*/ 198553 h 481"/>
                <a:gd name="T78" fmla="*/ 525381 w 370"/>
                <a:gd name="T79" fmla="*/ 120993 h 481"/>
                <a:gd name="T80" fmla="*/ 493215 w 370"/>
                <a:gd name="T81" fmla="*/ 83765 h 481"/>
                <a:gd name="T82" fmla="*/ 511596 w 370"/>
                <a:gd name="T83" fmla="*/ 65150 h 481"/>
                <a:gd name="T84" fmla="*/ 485557 w 370"/>
                <a:gd name="T85" fmla="*/ 41882 h 481"/>
                <a:gd name="T86" fmla="*/ 421224 w 370"/>
                <a:gd name="T87" fmla="*/ 41882 h 481"/>
                <a:gd name="T88" fmla="*/ 396717 w 370"/>
                <a:gd name="T89" fmla="*/ 17063 h 481"/>
                <a:gd name="T90" fmla="*/ 346170 w 370"/>
                <a:gd name="T91" fmla="*/ 65150 h 481"/>
                <a:gd name="T92" fmla="*/ 324726 w 370"/>
                <a:gd name="T93" fmla="*/ 54292 h 481"/>
                <a:gd name="T94" fmla="*/ 346170 w 370"/>
                <a:gd name="T95" fmla="*/ 17063 h 481"/>
                <a:gd name="T96" fmla="*/ 346170 w 370"/>
                <a:gd name="T97" fmla="*/ 4654 h 481"/>
                <a:gd name="T98" fmla="*/ 324726 w 370"/>
                <a:gd name="T99" fmla="*/ 0 h 481"/>
                <a:gd name="T100" fmla="*/ 261925 w 370"/>
                <a:gd name="T101" fmla="*/ 31024 h 481"/>
                <a:gd name="T102" fmla="*/ 215973 w 370"/>
                <a:gd name="T103" fmla="*/ 46536 h 481"/>
                <a:gd name="T104" fmla="*/ 173085 w 370"/>
                <a:gd name="T105" fmla="*/ 41882 h 481"/>
                <a:gd name="T106" fmla="*/ 88840 w 370"/>
                <a:gd name="T107" fmla="*/ 120993 h 481"/>
                <a:gd name="T108" fmla="*/ 42888 w 370"/>
                <a:gd name="T109" fmla="*/ 133403 h 481"/>
                <a:gd name="T110" fmla="*/ 10722 w 370"/>
                <a:gd name="T111" fmla="*/ 162876 h 4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0" h="481">
                  <a:moveTo>
                    <a:pt x="7" y="105"/>
                  </a:moveTo>
                  <a:lnTo>
                    <a:pt x="34" y="148"/>
                  </a:lnTo>
                  <a:lnTo>
                    <a:pt x="34" y="172"/>
                  </a:lnTo>
                  <a:lnTo>
                    <a:pt x="20" y="195"/>
                  </a:lnTo>
                  <a:lnTo>
                    <a:pt x="3" y="206"/>
                  </a:lnTo>
                  <a:lnTo>
                    <a:pt x="0" y="245"/>
                  </a:lnTo>
                  <a:lnTo>
                    <a:pt x="3" y="254"/>
                  </a:lnTo>
                  <a:lnTo>
                    <a:pt x="15" y="250"/>
                  </a:lnTo>
                  <a:lnTo>
                    <a:pt x="20" y="254"/>
                  </a:lnTo>
                  <a:lnTo>
                    <a:pt x="20" y="281"/>
                  </a:lnTo>
                  <a:lnTo>
                    <a:pt x="34" y="308"/>
                  </a:lnTo>
                  <a:lnTo>
                    <a:pt x="50" y="316"/>
                  </a:lnTo>
                  <a:lnTo>
                    <a:pt x="50" y="359"/>
                  </a:lnTo>
                  <a:lnTo>
                    <a:pt x="42" y="391"/>
                  </a:lnTo>
                  <a:lnTo>
                    <a:pt x="50" y="402"/>
                  </a:lnTo>
                  <a:lnTo>
                    <a:pt x="66" y="418"/>
                  </a:lnTo>
                  <a:lnTo>
                    <a:pt x="105" y="410"/>
                  </a:lnTo>
                  <a:lnTo>
                    <a:pt x="113" y="421"/>
                  </a:lnTo>
                  <a:lnTo>
                    <a:pt x="100" y="438"/>
                  </a:lnTo>
                  <a:lnTo>
                    <a:pt x="78" y="465"/>
                  </a:lnTo>
                  <a:lnTo>
                    <a:pt x="78" y="472"/>
                  </a:lnTo>
                  <a:lnTo>
                    <a:pt x="91" y="480"/>
                  </a:lnTo>
                  <a:lnTo>
                    <a:pt x="171" y="450"/>
                  </a:lnTo>
                  <a:lnTo>
                    <a:pt x="201" y="465"/>
                  </a:lnTo>
                  <a:lnTo>
                    <a:pt x="209" y="457"/>
                  </a:lnTo>
                  <a:lnTo>
                    <a:pt x="201" y="441"/>
                  </a:lnTo>
                  <a:lnTo>
                    <a:pt x="204" y="430"/>
                  </a:lnTo>
                  <a:lnTo>
                    <a:pt x="212" y="363"/>
                  </a:lnTo>
                  <a:lnTo>
                    <a:pt x="226" y="343"/>
                  </a:lnTo>
                  <a:lnTo>
                    <a:pt x="234" y="328"/>
                  </a:lnTo>
                  <a:lnTo>
                    <a:pt x="246" y="296"/>
                  </a:lnTo>
                  <a:lnTo>
                    <a:pt x="238" y="289"/>
                  </a:lnTo>
                  <a:lnTo>
                    <a:pt x="243" y="262"/>
                  </a:lnTo>
                  <a:lnTo>
                    <a:pt x="275" y="226"/>
                  </a:lnTo>
                  <a:lnTo>
                    <a:pt x="271" y="203"/>
                  </a:lnTo>
                  <a:lnTo>
                    <a:pt x="297" y="167"/>
                  </a:lnTo>
                  <a:lnTo>
                    <a:pt x="317" y="172"/>
                  </a:lnTo>
                  <a:lnTo>
                    <a:pt x="359" y="144"/>
                  </a:lnTo>
                  <a:lnTo>
                    <a:pt x="369" y="128"/>
                  </a:lnTo>
                  <a:lnTo>
                    <a:pt x="343" y="78"/>
                  </a:lnTo>
                  <a:lnTo>
                    <a:pt x="322" y="54"/>
                  </a:lnTo>
                  <a:lnTo>
                    <a:pt x="334" y="42"/>
                  </a:lnTo>
                  <a:lnTo>
                    <a:pt x="317" y="27"/>
                  </a:lnTo>
                  <a:lnTo>
                    <a:pt x="275" y="27"/>
                  </a:lnTo>
                  <a:lnTo>
                    <a:pt x="259" y="11"/>
                  </a:lnTo>
                  <a:lnTo>
                    <a:pt x="226" y="42"/>
                  </a:lnTo>
                  <a:lnTo>
                    <a:pt x="212" y="35"/>
                  </a:lnTo>
                  <a:lnTo>
                    <a:pt x="226" y="11"/>
                  </a:lnTo>
                  <a:lnTo>
                    <a:pt x="226" y="3"/>
                  </a:lnTo>
                  <a:lnTo>
                    <a:pt x="212" y="0"/>
                  </a:lnTo>
                  <a:lnTo>
                    <a:pt x="171" y="20"/>
                  </a:lnTo>
                  <a:lnTo>
                    <a:pt x="141" y="30"/>
                  </a:lnTo>
                  <a:lnTo>
                    <a:pt x="113" y="27"/>
                  </a:lnTo>
                  <a:lnTo>
                    <a:pt x="58" y="78"/>
                  </a:lnTo>
                  <a:lnTo>
                    <a:pt x="28" y="86"/>
                  </a:lnTo>
                  <a:lnTo>
                    <a:pt x="7" y="105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未知"/>
            <p:cNvSpPr/>
            <p:nvPr/>
          </p:nvSpPr>
          <p:spPr bwMode="auto">
            <a:xfrm>
              <a:off x="4596591" y="4756946"/>
              <a:ext cx="630641" cy="664234"/>
            </a:xfrm>
            <a:custGeom>
              <a:avLst/>
              <a:gdLst>
                <a:gd name="T0" fmla="*/ 563725 w 428"/>
                <a:gd name="T1" fmla="*/ 83611 h 446"/>
                <a:gd name="T2" fmla="*/ 549939 w 428"/>
                <a:gd name="T3" fmla="*/ 23225 h 446"/>
                <a:gd name="T4" fmla="*/ 500919 w 428"/>
                <a:gd name="T5" fmla="*/ 35612 h 446"/>
                <a:gd name="T6" fmla="*/ 467218 w 428"/>
                <a:gd name="T7" fmla="*/ 54192 h 446"/>
                <a:gd name="T8" fmla="*/ 428921 w 428"/>
                <a:gd name="T9" fmla="*/ 30967 h 446"/>
                <a:gd name="T10" fmla="*/ 370711 w 428"/>
                <a:gd name="T11" fmla="*/ 41805 h 446"/>
                <a:gd name="T12" fmla="*/ 179228 w 428"/>
                <a:gd name="T13" fmla="*/ 0 h 446"/>
                <a:gd name="T14" fmla="*/ 191483 w 428"/>
                <a:gd name="T15" fmla="*/ 47999 h 446"/>
                <a:gd name="T16" fmla="*/ 107230 w 428"/>
                <a:gd name="T17" fmla="*/ 47999 h 446"/>
                <a:gd name="T18" fmla="*/ 30637 w 428"/>
                <a:gd name="T19" fmla="*/ 133158 h 446"/>
                <a:gd name="T20" fmla="*/ 64338 w 428"/>
                <a:gd name="T21" fmla="*/ 326701 h 446"/>
                <a:gd name="T22" fmla="*/ 4596 w 428"/>
                <a:gd name="T23" fmla="*/ 397925 h 446"/>
                <a:gd name="T24" fmla="*/ 82721 w 428"/>
                <a:gd name="T25" fmla="*/ 411860 h 446"/>
                <a:gd name="T26" fmla="*/ 94975 w 428"/>
                <a:gd name="T27" fmla="*/ 532632 h 446"/>
                <a:gd name="T28" fmla="*/ 159314 w 428"/>
                <a:gd name="T29" fmla="*/ 503213 h 446"/>
                <a:gd name="T30" fmla="*/ 185355 w 428"/>
                <a:gd name="T31" fmla="*/ 532632 h 446"/>
                <a:gd name="T32" fmla="*/ 243566 w 428"/>
                <a:gd name="T33" fmla="*/ 489278 h 446"/>
                <a:gd name="T34" fmla="*/ 307904 w 428"/>
                <a:gd name="T35" fmla="*/ 489278 h 446"/>
                <a:gd name="T36" fmla="*/ 340073 w 428"/>
                <a:gd name="T37" fmla="*/ 537277 h 446"/>
                <a:gd name="T38" fmla="*/ 300245 w 428"/>
                <a:gd name="T39" fmla="*/ 623984 h 446"/>
                <a:gd name="T40" fmla="*/ 300245 w 428"/>
                <a:gd name="T41" fmla="*/ 658048 h 446"/>
                <a:gd name="T42" fmla="*/ 356924 w 428"/>
                <a:gd name="T43" fmla="*/ 689015 h 446"/>
                <a:gd name="T44" fmla="*/ 409007 w 428"/>
                <a:gd name="T45" fmla="*/ 670434 h 446"/>
                <a:gd name="T46" fmla="*/ 428921 w 428"/>
                <a:gd name="T47" fmla="*/ 623984 h 446"/>
                <a:gd name="T48" fmla="*/ 473345 w 428"/>
                <a:gd name="T49" fmla="*/ 610049 h 446"/>
                <a:gd name="T50" fmla="*/ 537684 w 428"/>
                <a:gd name="T51" fmla="*/ 616242 h 446"/>
                <a:gd name="T52" fmla="*/ 525429 w 428"/>
                <a:gd name="T53" fmla="*/ 586824 h 446"/>
                <a:gd name="T54" fmla="*/ 621936 w 428"/>
                <a:gd name="T55" fmla="*/ 574437 h 446"/>
                <a:gd name="T56" fmla="*/ 640318 w 428"/>
                <a:gd name="T57" fmla="*/ 532632 h 446"/>
                <a:gd name="T58" fmla="*/ 654105 w 428"/>
                <a:gd name="T59" fmla="*/ 416505 h 446"/>
                <a:gd name="T60" fmla="*/ 609681 w 428"/>
                <a:gd name="T61" fmla="*/ 362313 h 446"/>
                <a:gd name="T62" fmla="*/ 602022 w 428"/>
                <a:gd name="T63" fmla="*/ 314315 h 446"/>
                <a:gd name="T64" fmla="*/ 575980 w 428"/>
                <a:gd name="T65" fmla="*/ 308121 h 446"/>
                <a:gd name="T66" fmla="*/ 609681 w 428"/>
                <a:gd name="T67" fmla="*/ 230704 h 446"/>
                <a:gd name="T68" fmla="*/ 628063 w 428"/>
                <a:gd name="T69" fmla="*/ 156383 h 4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28" h="446">
                  <a:moveTo>
                    <a:pt x="384" y="59"/>
                  </a:moveTo>
                  <a:lnTo>
                    <a:pt x="368" y="54"/>
                  </a:lnTo>
                  <a:lnTo>
                    <a:pt x="359" y="42"/>
                  </a:lnTo>
                  <a:lnTo>
                    <a:pt x="359" y="15"/>
                  </a:lnTo>
                  <a:lnTo>
                    <a:pt x="348" y="3"/>
                  </a:lnTo>
                  <a:lnTo>
                    <a:pt x="327" y="23"/>
                  </a:lnTo>
                  <a:lnTo>
                    <a:pt x="317" y="35"/>
                  </a:lnTo>
                  <a:lnTo>
                    <a:pt x="305" y="35"/>
                  </a:lnTo>
                  <a:lnTo>
                    <a:pt x="301" y="15"/>
                  </a:lnTo>
                  <a:lnTo>
                    <a:pt x="280" y="20"/>
                  </a:lnTo>
                  <a:lnTo>
                    <a:pt x="259" y="35"/>
                  </a:lnTo>
                  <a:lnTo>
                    <a:pt x="242" y="27"/>
                  </a:lnTo>
                  <a:lnTo>
                    <a:pt x="209" y="8"/>
                  </a:lnTo>
                  <a:lnTo>
                    <a:pt x="117" y="0"/>
                  </a:lnTo>
                  <a:lnTo>
                    <a:pt x="108" y="12"/>
                  </a:lnTo>
                  <a:lnTo>
                    <a:pt x="125" y="31"/>
                  </a:lnTo>
                  <a:lnTo>
                    <a:pt x="104" y="42"/>
                  </a:lnTo>
                  <a:lnTo>
                    <a:pt x="70" y="31"/>
                  </a:lnTo>
                  <a:lnTo>
                    <a:pt x="33" y="59"/>
                  </a:lnTo>
                  <a:lnTo>
                    <a:pt x="20" y="86"/>
                  </a:lnTo>
                  <a:lnTo>
                    <a:pt x="24" y="149"/>
                  </a:lnTo>
                  <a:lnTo>
                    <a:pt x="42" y="211"/>
                  </a:lnTo>
                  <a:lnTo>
                    <a:pt x="0" y="254"/>
                  </a:lnTo>
                  <a:lnTo>
                    <a:pt x="3" y="257"/>
                  </a:lnTo>
                  <a:lnTo>
                    <a:pt x="42" y="250"/>
                  </a:lnTo>
                  <a:lnTo>
                    <a:pt x="54" y="266"/>
                  </a:lnTo>
                  <a:lnTo>
                    <a:pt x="42" y="313"/>
                  </a:lnTo>
                  <a:lnTo>
                    <a:pt x="62" y="344"/>
                  </a:lnTo>
                  <a:lnTo>
                    <a:pt x="83" y="352"/>
                  </a:lnTo>
                  <a:lnTo>
                    <a:pt x="104" y="325"/>
                  </a:lnTo>
                  <a:lnTo>
                    <a:pt x="113" y="344"/>
                  </a:lnTo>
                  <a:lnTo>
                    <a:pt x="121" y="344"/>
                  </a:lnTo>
                  <a:lnTo>
                    <a:pt x="149" y="316"/>
                  </a:lnTo>
                  <a:lnTo>
                    <a:pt x="159" y="316"/>
                  </a:lnTo>
                  <a:lnTo>
                    <a:pt x="175" y="308"/>
                  </a:lnTo>
                  <a:lnTo>
                    <a:pt x="201" y="316"/>
                  </a:lnTo>
                  <a:lnTo>
                    <a:pt x="201" y="344"/>
                  </a:lnTo>
                  <a:lnTo>
                    <a:pt x="222" y="347"/>
                  </a:lnTo>
                  <a:lnTo>
                    <a:pt x="212" y="374"/>
                  </a:lnTo>
                  <a:lnTo>
                    <a:pt x="196" y="403"/>
                  </a:lnTo>
                  <a:lnTo>
                    <a:pt x="188" y="425"/>
                  </a:lnTo>
                  <a:lnTo>
                    <a:pt x="196" y="425"/>
                  </a:lnTo>
                  <a:lnTo>
                    <a:pt x="217" y="406"/>
                  </a:lnTo>
                  <a:lnTo>
                    <a:pt x="233" y="445"/>
                  </a:lnTo>
                  <a:lnTo>
                    <a:pt x="251" y="433"/>
                  </a:lnTo>
                  <a:lnTo>
                    <a:pt x="267" y="433"/>
                  </a:lnTo>
                  <a:lnTo>
                    <a:pt x="280" y="425"/>
                  </a:lnTo>
                  <a:lnTo>
                    <a:pt x="280" y="403"/>
                  </a:lnTo>
                  <a:lnTo>
                    <a:pt x="288" y="394"/>
                  </a:lnTo>
                  <a:lnTo>
                    <a:pt x="309" y="394"/>
                  </a:lnTo>
                  <a:lnTo>
                    <a:pt x="343" y="410"/>
                  </a:lnTo>
                  <a:lnTo>
                    <a:pt x="351" y="398"/>
                  </a:lnTo>
                  <a:lnTo>
                    <a:pt x="343" y="386"/>
                  </a:lnTo>
                  <a:lnTo>
                    <a:pt x="343" y="379"/>
                  </a:lnTo>
                  <a:lnTo>
                    <a:pt x="368" y="359"/>
                  </a:lnTo>
                  <a:lnTo>
                    <a:pt x="406" y="371"/>
                  </a:lnTo>
                  <a:lnTo>
                    <a:pt x="427" y="355"/>
                  </a:lnTo>
                  <a:lnTo>
                    <a:pt x="418" y="344"/>
                  </a:lnTo>
                  <a:lnTo>
                    <a:pt x="427" y="313"/>
                  </a:lnTo>
                  <a:lnTo>
                    <a:pt x="427" y="269"/>
                  </a:lnTo>
                  <a:lnTo>
                    <a:pt x="410" y="262"/>
                  </a:lnTo>
                  <a:lnTo>
                    <a:pt x="398" y="234"/>
                  </a:lnTo>
                  <a:lnTo>
                    <a:pt x="398" y="207"/>
                  </a:lnTo>
                  <a:lnTo>
                    <a:pt x="393" y="203"/>
                  </a:lnTo>
                  <a:lnTo>
                    <a:pt x="380" y="207"/>
                  </a:lnTo>
                  <a:lnTo>
                    <a:pt x="376" y="199"/>
                  </a:lnTo>
                  <a:lnTo>
                    <a:pt x="380" y="160"/>
                  </a:lnTo>
                  <a:lnTo>
                    <a:pt x="398" y="149"/>
                  </a:lnTo>
                  <a:lnTo>
                    <a:pt x="410" y="125"/>
                  </a:lnTo>
                  <a:lnTo>
                    <a:pt x="410" y="101"/>
                  </a:lnTo>
                  <a:lnTo>
                    <a:pt x="384" y="59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未知"/>
            <p:cNvSpPr/>
            <p:nvPr/>
          </p:nvSpPr>
          <p:spPr bwMode="auto">
            <a:xfrm>
              <a:off x="3993435" y="4883684"/>
              <a:ext cx="702409" cy="584832"/>
            </a:xfrm>
            <a:custGeom>
              <a:avLst/>
              <a:gdLst>
                <a:gd name="T0" fmla="*/ 204287 w 479"/>
                <a:gd name="T1" fmla="*/ 200086 h 392"/>
                <a:gd name="T2" fmla="*/ 185993 w 479"/>
                <a:gd name="T3" fmla="*/ 249719 h 392"/>
                <a:gd name="T4" fmla="*/ 152453 w 479"/>
                <a:gd name="T5" fmla="*/ 260577 h 392"/>
                <a:gd name="T6" fmla="*/ 89947 w 479"/>
                <a:gd name="T7" fmla="*/ 249719 h 392"/>
                <a:gd name="T8" fmla="*/ 70128 w 479"/>
                <a:gd name="T9" fmla="*/ 266781 h 392"/>
                <a:gd name="T10" fmla="*/ 38113 w 479"/>
                <a:gd name="T11" fmla="*/ 254372 h 392"/>
                <a:gd name="T12" fmla="*/ 0 w 479"/>
                <a:gd name="T13" fmla="*/ 296251 h 392"/>
                <a:gd name="T14" fmla="*/ 18294 w 479"/>
                <a:gd name="T15" fmla="*/ 314863 h 392"/>
                <a:gd name="T16" fmla="*/ 18294 w 479"/>
                <a:gd name="T17" fmla="*/ 339680 h 392"/>
                <a:gd name="T18" fmla="*/ 30491 w 479"/>
                <a:gd name="T19" fmla="*/ 370701 h 392"/>
                <a:gd name="T20" fmla="*/ 102144 w 479"/>
                <a:gd name="T21" fmla="*/ 345884 h 392"/>
                <a:gd name="T22" fmla="*/ 121962 w 479"/>
                <a:gd name="T23" fmla="*/ 364497 h 392"/>
                <a:gd name="T24" fmla="*/ 89947 w 479"/>
                <a:gd name="T25" fmla="*/ 485479 h 392"/>
                <a:gd name="T26" fmla="*/ 134159 w 479"/>
                <a:gd name="T27" fmla="*/ 527357 h 392"/>
                <a:gd name="T28" fmla="*/ 121962 w 479"/>
                <a:gd name="T29" fmla="*/ 594053 h 392"/>
                <a:gd name="T30" fmla="*/ 160076 w 479"/>
                <a:gd name="T31" fmla="*/ 600257 h 392"/>
                <a:gd name="T32" fmla="*/ 204287 w 479"/>
                <a:gd name="T33" fmla="*/ 558378 h 392"/>
                <a:gd name="T34" fmla="*/ 216483 w 479"/>
                <a:gd name="T35" fmla="*/ 569236 h 392"/>
                <a:gd name="T36" fmla="*/ 300332 w 479"/>
                <a:gd name="T37" fmla="*/ 606461 h 392"/>
                <a:gd name="T38" fmla="*/ 318627 w 479"/>
                <a:gd name="T39" fmla="*/ 594053 h 392"/>
                <a:gd name="T40" fmla="*/ 318627 w 479"/>
                <a:gd name="T41" fmla="*/ 569236 h 392"/>
                <a:gd name="T42" fmla="*/ 336921 w 479"/>
                <a:gd name="T43" fmla="*/ 552174 h 392"/>
                <a:gd name="T44" fmla="*/ 452785 w 479"/>
                <a:gd name="T45" fmla="*/ 477724 h 392"/>
                <a:gd name="T46" fmla="*/ 474129 w 479"/>
                <a:gd name="T47" fmla="*/ 504092 h 392"/>
                <a:gd name="T48" fmla="*/ 541208 w 479"/>
                <a:gd name="T49" fmla="*/ 527357 h 392"/>
                <a:gd name="T50" fmla="*/ 588469 w 479"/>
                <a:gd name="T51" fmla="*/ 473071 h 392"/>
                <a:gd name="T52" fmla="*/ 600665 w 479"/>
                <a:gd name="T53" fmla="*/ 485479 h 392"/>
                <a:gd name="T54" fmla="*/ 632680 w 479"/>
                <a:gd name="T55" fmla="*/ 485479 h 392"/>
                <a:gd name="T56" fmla="*/ 632680 w 479"/>
                <a:gd name="T57" fmla="*/ 473071 h 392"/>
                <a:gd name="T58" fmla="*/ 669269 w 479"/>
                <a:gd name="T59" fmla="*/ 462213 h 392"/>
                <a:gd name="T60" fmla="*/ 669269 w 479"/>
                <a:gd name="T61" fmla="*/ 448254 h 392"/>
                <a:gd name="T62" fmla="*/ 684514 w 479"/>
                <a:gd name="T63" fmla="*/ 435845 h 392"/>
                <a:gd name="T64" fmla="*/ 689088 w 479"/>
                <a:gd name="T65" fmla="*/ 435845 h 392"/>
                <a:gd name="T66" fmla="*/ 728725 w 479"/>
                <a:gd name="T67" fmla="*/ 400171 h 392"/>
                <a:gd name="T68" fmla="*/ 696710 w 479"/>
                <a:gd name="T69" fmla="*/ 352089 h 392"/>
                <a:gd name="T70" fmla="*/ 715005 w 479"/>
                <a:gd name="T71" fmla="*/ 279189 h 392"/>
                <a:gd name="T72" fmla="*/ 696710 w 479"/>
                <a:gd name="T73" fmla="*/ 254372 h 392"/>
                <a:gd name="T74" fmla="*/ 637254 w 479"/>
                <a:gd name="T75" fmla="*/ 266781 h 392"/>
                <a:gd name="T76" fmla="*/ 632680 w 479"/>
                <a:gd name="T77" fmla="*/ 260577 h 392"/>
                <a:gd name="T78" fmla="*/ 696710 w 479"/>
                <a:gd name="T79" fmla="*/ 193881 h 392"/>
                <a:gd name="T80" fmla="*/ 669269 w 479"/>
                <a:gd name="T81" fmla="*/ 97716 h 392"/>
                <a:gd name="T82" fmla="*/ 625057 w 479"/>
                <a:gd name="T83" fmla="*/ 120982 h 392"/>
                <a:gd name="T84" fmla="*/ 593042 w 479"/>
                <a:gd name="T85" fmla="*/ 91512 h 392"/>
                <a:gd name="T86" fmla="*/ 554929 w 479"/>
                <a:gd name="T87" fmla="*/ 41878 h 392"/>
                <a:gd name="T88" fmla="*/ 554929 w 479"/>
                <a:gd name="T89" fmla="*/ 18613 h 392"/>
                <a:gd name="T90" fmla="*/ 529012 w 479"/>
                <a:gd name="T91" fmla="*/ 12408 h 392"/>
                <a:gd name="T92" fmla="*/ 504620 w 479"/>
                <a:gd name="T93" fmla="*/ 23266 h 392"/>
                <a:gd name="T94" fmla="*/ 452785 w 479"/>
                <a:gd name="T95" fmla="*/ 0 h 392"/>
                <a:gd name="T96" fmla="*/ 432967 w 479"/>
                <a:gd name="T97" fmla="*/ 48083 h 392"/>
                <a:gd name="T98" fmla="*/ 396378 w 479"/>
                <a:gd name="T99" fmla="*/ 54287 h 392"/>
                <a:gd name="T100" fmla="*/ 365887 w 479"/>
                <a:gd name="T101" fmla="*/ 97716 h 392"/>
                <a:gd name="T102" fmla="*/ 349117 w 479"/>
                <a:gd name="T103" fmla="*/ 83757 h 392"/>
                <a:gd name="T104" fmla="*/ 318627 w 479"/>
                <a:gd name="T105" fmla="*/ 97716 h 392"/>
                <a:gd name="T106" fmla="*/ 282038 w 479"/>
                <a:gd name="T107" fmla="*/ 72899 h 392"/>
                <a:gd name="T108" fmla="*/ 240876 w 479"/>
                <a:gd name="T109" fmla="*/ 110125 h 392"/>
                <a:gd name="T110" fmla="*/ 240876 w 479"/>
                <a:gd name="T111" fmla="*/ 128737 h 392"/>
                <a:gd name="T112" fmla="*/ 312529 w 479"/>
                <a:gd name="T113" fmla="*/ 162860 h 392"/>
                <a:gd name="T114" fmla="*/ 324725 w 479"/>
                <a:gd name="T115" fmla="*/ 189228 h 392"/>
                <a:gd name="T116" fmla="*/ 282038 w 479"/>
                <a:gd name="T117" fmla="*/ 206290 h 392"/>
                <a:gd name="T118" fmla="*/ 204287 w 479"/>
                <a:gd name="T119" fmla="*/ 200086 h 3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79" h="392">
                  <a:moveTo>
                    <a:pt x="134" y="129"/>
                  </a:moveTo>
                  <a:lnTo>
                    <a:pt x="122" y="161"/>
                  </a:lnTo>
                  <a:lnTo>
                    <a:pt x="100" y="168"/>
                  </a:lnTo>
                  <a:lnTo>
                    <a:pt x="59" y="161"/>
                  </a:lnTo>
                  <a:lnTo>
                    <a:pt x="46" y="172"/>
                  </a:lnTo>
                  <a:lnTo>
                    <a:pt x="25" y="164"/>
                  </a:lnTo>
                  <a:lnTo>
                    <a:pt x="0" y="191"/>
                  </a:lnTo>
                  <a:lnTo>
                    <a:pt x="12" y="203"/>
                  </a:lnTo>
                  <a:lnTo>
                    <a:pt x="12" y="219"/>
                  </a:lnTo>
                  <a:lnTo>
                    <a:pt x="20" y="239"/>
                  </a:lnTo>
                  <a:lnTo>
                    <a:pt x="67" y="223"/>
                  </a:lnTo>
                  <a:lnTo>
                    <a:pt x="80" y="235"/>
                  </a:lnTo>
                  <a:lnTo>
                    <a:pt x="59" y="313"/>
                  </a:lnTo>
                  <a:lnTo>
                    <a:pt x="88" y="340"/>
                  </a:lnTo>
                  <a:lnTo>
                    <a:pt x="80" y="383"/>
                  </a:lnTo>
                  <a:lnTo>
                    <a:pt x="105" y="387"/>
                  </a:lnTo>
                  <a:lnTo>
                    <a:pt x="134" y="360"/>
                  </a:lnTo>
                  <a:lnTo>
                    <a:pt x="142" y="367"/>
                  </a:lnTo>
                  <a:lnTo>
                    <a:pt x="197" y="391"/>
                  </a:lnTo>
                  <a:lnTo>
                    <a:pt x="209" y="383"/>
                  </a:lnTo>
                  <a:lnTo>
                    <a:pt x="209" y="367"/>
                  </a:lnTo>
                  <a:lnTo>
                    <a:pt x="221" y="356"/>
                  </a:lnTo>
                  <a:lnTo>
                    <a:pt x="297" y="308"/>
                  </a:lnTo>
                  <a:lnTo>
                    <a:pt x="311" y="325"/>
                  </a:lnTo>
                  <a:lnTo>
                    <a:pt x="355" y="340"/>
                  </a:lnTo>
                  <a:lnTo>
                    <a:pt x="386" y="305"/>
                  </a:lnTo>
                  <a:lnTo>
                    <a:pt x="394" y="313"/>
                  </a:lnTo>
                  <a:lnTo>
                    <a:pt x="415" y="313"/>
                  </a:lnTo>
                  <a:lnTo>
                    <a:pt x="415" y="305"/>
                  </a:lnTo>
                  <a:lnTo>
                    <a:pt x="439" y="298"/>
                  </a:lnTo>
                  <a:lnTo>
                    <a:pt x="439" y="289"/>
                  </a:lnTo>
                  <a:lnTo>
                    <a:pt x="449" y="281"/>
                  </a:lnTo>
                  <a:lnTo>
                    <a:pt x="452" y="281"/>
                  </a:lnTo>
                  <a:lnTo>
                    <a:pt x="478" y="258"/>
                  </a:lnTo>
                  <a:lnTo>
                    <a:pt x="457" y="227"/>
                  </a:lnTo>
                  <a:lnTo>
                    <a:pt x="469" y="180"/>
                  </a:lnTo>
                  <a:lnTo>
                    <a:pt x="457" y="164"/>
                  </a:lnTo>
                  <a:lnTo>
                    <a:pt x="418" y="172"/>
                  </a:lnTo>
                  <a:lnTo>
                    <a:pt x="415" y="168"/>
                  </a:lnTo>
                  <a:lnTo>
                    <a:pt x="457" y="125"/>
                  </a:lnTo>
                  <a:lnTo>
                    <a:pt x="439" y="63"/>
                  </a:lnTo>
                  <a:lnTo>
                    <a:pt x="410" y="78"/>
                  </a:lnTo>
                  <a:lnTo>
                    <a:pt x="389" y="59"/>
                  </a:lnTo>
                  <a:lnTo>
                    <a:pt x="364" y="27"/>
                  </a:lnTo>
                  <a:lnTo>
                    <a:pt x="364" y="12"/>
                  </a:lnTo>
                  <a:lnTo>
                    <a:pt x="347" y="8"/>
                  </a:lnTo>
                  <a:lnTo>
                    <a:pt x="331" y="15"/>
                  </a:lnTo>
                  <a:lnTo>
                    <a:pt x="297" y="0"/>
                  </a:lnTo>
                  <a:lnTo>
                    <a:pt x="284" y="31"/>
                  </a:lnTo>
                  <a:lnTo>
                    <a:pt x="260" y="35"/>
                  </a:lnTo>
                  <a:lnTo>
                    <a:pt x="240" y="63"/>
                  </a:lnTo>
                  <a:lnTo>
                    <a:pt x="229" y="54"/>
                  </a:lnTo>
                  <a:lnTo>
                    <a:pt x="209" y="63"/>
                  </a:lnTo>
                  <a:lnTo>
                    <a:pt x="185" y="47"/>
                  </a:lnTo>
                  <a:lnTo>
                    <a:pt x="158" y="71"/>
                  </a:lnTo>
                  <a:lnTo>
                    <a:pt x="158" y="83"/>
                  </a:lnTo>
                  <a:lnTo>
                    <a:pt x="205" y="105"/>
                  </a:lnTo>
                  <a:lnTo>
                    <a:pt x="213" y="122"/>
                  </a:lnTo>
                  <a:lnTo>
                    <a:pt x="185" y="133"/>
                  </a:lnTo>
                  <a:lnTo>
                    <a:pt x="134" y="129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未知"/>
            <p:cNvSpPr/>
            <p:nvPr/>
          </p:nvSpPr>
          <p:spPr bwMode="auto">
            <a:xfrm>
              <a:off x="3993435" y="4883684"/>
              <a:ext cx="702409" cy="584832"/>
            </a:xfrm>
            <a:custGeom>
              <a:avLst/>
              <a:gdLst>
                <a:gd name="T0" fmla="*/ 204287 w 479"/>
                <a:gd name="T1" fmla="*/ 200086 h 392"/>
                <a:gd name="T2" fmla="*/ 185993 w 479"/>
                <a:gd name="T3" fmla="*/ 249719 h 392"/>
                <a:gd name="T4" fmla="*/ 152453 w 479"/>
                <a:gd name="T5" fmla="*/ 260577 h 392"/>
                <a:gd name="T6" fmla="*/ 89947 w 479"/>
                <a:gd name="T7" fmla="*/ 249719 h 392"/>
                <a:gd name="T8" fmla="*/ 70128 w 479"/>
                <a:gd name="T9" fmla="*/ 266781 h 392"/>
                <a:gd name="T10" fmla="*/ 38113 w 479"/>
                <a:gd name="T11" fmla="*/ 254372 h 392"/>
                <a:gd name="T12" fmla="*/ 0 w 479"/>
                <a:gd name="T13" fmla="*/ 296251 h 392"/>
                <a:gd name="T14" fmla="*/ 18294 w 479"/>
                <a:gd name="T15" fmla="*/ 314863 h 392"/>
                <a:gd name="T16" fmla="*/ 18294 w 479"/>
                <a:gd name="T17" fmla="*/ 339680 h 392"/>
                <a:gd name="T18" fmla="*/ 30491 w 479"/>
                <a:gd name="T19" fmla="*/ 370701 h 392"/>
                <a:gd name="T20" fmla="*/ 102144 w 479"/>
                <a:gd name="T21" fmla="*/ 345884 h 392"/>
                <a:gd name="T22" fmla="*/ 121962 w 479"/>
                <a:gd name="T23" fmla="*/ 364497 h 392"/>
                <a:gd name="T24" fmla="*/ 89947 w 479"/>
                <a:gd name="T25" fmla="*/ 485479 h 392"/>
                <a:gd name="T26" fmla="*/ 134159 w 479"/>
                <a:gd name="T27" fmla="*/ 527357 h 392"/>
                <a:gd name="T28" fmla="*/ 121962 w 479"/>
                <a:gd name="T29" fmla="*/ 594053 h 392"/>
                <a:gd name="T30" fmla="*/ 160076 w 479"/>
                <a:gd name="T31" fmla="*/ 600257 h 392"/>
                <a:gd name="T32" fmla="*/ 204287 w 479"/>
                <a:gd name="T33" fmla="*/ 558378 h 392"/>
                <a:gd name="T34" fmla="*/ 216483 w 479"/>
                <a:gd name="T35" fmla="*/ 569236 h 392"/>
                <a:gd name="T36" fmla="*/ 300332 w 479"/>
                <a:gd name="T37" fmla="*/ 606461 h 392"/>
                <a:gd name="T38" fmla="*/ 318627 w 479"/>
                <a:gd name="T39" fmla="*/ 594053 h 392"/>
                <a:gd name="T40" fmla="*/ 318627 w 479"/>
                <a:gd name="T41" fmla="*/ 569236 h 392"/>
                <a:gd name="T42" fmla="*/ 336921 w 479"/>
                <a:gd name="T43" fmla="*/ 552174 h 392"/>
                <a:gd name="T44" fmla="*/ 452785 w 479"/>
                <a:gd name="T45" fmla="*/ 477724 h 392"/>
                <a:gd name="T46" fmla="*/ 474129 w 479"/>
                <a:gd name="T47" fmla="*/ 504092 h 392"/>
                <a:gd name="T48" fmla="*/ 541208 w 479"/>
                <a:gd name="T49" fmla="*/ 527357 h 392"/>
                <a:gd name="T50" fmla="*/ 588469 w 479"/>
                <a:gd name="T51" fmla="*/ 473071 h 392"/>
                <a:gd name="T52" fmla="*/ 600665 w 479"/>
                <a:gd name="T53" fmla="*/ 485479 h 392"/>
                <a:gd name="T54" fmla="*/ 632680 w 479"/>
                <a:gd name="T55" fmla="*/ 485479 h 392"/>
                <a:gd name="T56" fmla="*/ 632680 w 479"/>
                <a:gd name="T57" fmla="*/ 473071 h 392"/>
                <a:gd name="T58" fmla="*/ 669269 w 479"/>
                <a:gd name="T59" fmla="*/ 462213 h 392"/>
                <a:gd name="T60" fmla="*/ 669269 w 479"/>
                <a:gd name="T61" fmla="*/ 448254 h 392"/>
                <a:gd name="T62" fmla="*/ 684514 w 479"/>
                <a:gd name="T63" fmla="*/ 435845 h 392"/>
                <a:gd name="T64" fmla="*/ 689088 w 479"/>
                <a:gd name="T65" fmla="*/ 435845 h 392"/>
                <a:gd name="T66" fmla="*/ 728725 w 479"/>
                <a:gd name="T67" fmla="*/ 400171 h 392"/>
                <a:gd name="T68" fmla="*/ 696710 w 479"/>
                <a:gd name="T69" fmla="*/ 352089 h 392"/>
                <a:gd name="T70" fmla="*/ 715005 w 479"/>
                <a:gd name="T71" fmla="*/ 279189 h 392"/>
                <a:gd name="T72" fmla="*/ 696710 w 479"/>
                <a:gd name="T73" fmla="*/ 254372 h 392"/>
                <a:gd name="T74" fmla="*/ 637254 w 479"/>
                <a:gd name="T75" fmla="*/ 266781 h 392"/>
                <a:gd name="T76" fmla="*/ 632680 w 479"/>
                <a:gd name="T77" fmla="*/ 260577 h 392"/>
                <a:gd name="T78" fmla="*/ 696710 w 479"/>
                <a:gd name="T79" fmla="*/ 193881 h 392"/>
                <a:gd name="T80" fmla="*/ 669269 w 479"/>
                <a:gd name="T81" fmla="*/ 97716 h 392"/>
                <a:gd name="T82" fmla="*/ 625057 w 479"/>
                <a:gd name="T83" fmla="*/ 120982 h 392"/>
                <a:gd name="T84" fmla="*/ 593042 w 479"/>
                <a:gd name="T85" fmla="*/ 91512 h 392"/>
                <a:gd name="T86" fmla="*/ 554929 w 479"/>
                <a:gd name="T87" fmla="*/ 41878 h 392"/>
                <a:gd name="T88" fmla="*/ 554929 w 479"/>
                <a:gd name="T89" fmla="*/ 18613 h 392"/>
                <a:gd name="T90" fmla="*/ 529012 w 479"/>
                <a:gd name="T91" fmla="*/ 12408 h 392"/>
                <a:gd name="T92" fmla="*/ 504620 w 479"/>
                <a:gd name="T93" fmla="*/ 23266 h 392"/>
                <a:gd name="T94" fmla="*/ 452785 w 479"/>
                <a:gd name="T95" fmla="*/ 0 h 392"/>
                <a:gd name="T96" fmla="*/ 432967 w 479"/>
                <a:gd name="T97" fmla="*/ 48083 h 392"/>
                <a:gd name="T98" fmla="*/ 396378 w 479"/>
                <a:gd name="T99" fmla="*/ 54287 h 392"/>
                <a:gd name="T100" fmla="*/ 365887 w 479"/>
                <a:gd name="T101" fmla="*/ 97716 h 392"/>
                <a:gd name="T102" fmla="*/ 349117 w 479"/>
                <a:gd name="T103" fmla="*/ 83757 h 392"/>
                <a:gd name="T104" fmla="*/ 318627 w 479"/>
                <a:gd name="T105" fmla="*/ 97716 h 392"/>
                <a:gd name="T106" fmla="*/ 282038 w 479"/>
                <a:gd name="T107" fmla="*/ 72899 h 392"/>
                <a:gd name="T108" fmla="*/ 240876 w 479"/>
                <a:gd name="T109" fmla="*/ 110125 h 392"/>
                <a:gd name="T110" fmla="*/ 240876 w 479"/>
                <a:gd name="T111" fmla="*/ 128737 h 392"/>
                <a:gd name="T112" fmla="*/ 312529 w 479"/>
                <a:gd name="T113" fmla="*/ 162860 h 392"/>
                <a:gd name="T114" fmla="*/ 324725 w 479"/>
                <a:gd name="T115" fmla="*/ 189228 h 392"/>
                <a:gd name="T116" fmla="*/ 282038 w 479"/>
                <a:gd name="T117" fmla="*/ 206290 h 392"/>
                <a:gd name="T118" fmla="*/ 204287 w 479"/>
                <a:gd name="T119" fmla="*/ 200086 h 3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79" h="392">
                  <a:moveTo>
                    <a:pt x="134" y="129"/>
                  </a:moveTo>
                  <a:lnTo>
                    <a:pt x="122" y="161"/>
                  </a:lnTo>
                  <a:lnTo>
                    <a:pt x="100" y="168"/>
                  </a:lnTo>
                  <a:lnTo>
                    <a:pt x="59" y="161"/>
                  </a:lnTo>
                  <a:lnTo>
                    <a:pt x="46" y="172"/>
                  </a:lnTo>
                  <a:lnTo>
                    <a:pt x="25" y="164"/>
                  </a:lnTo>
                  <a:lnTo>
                    <a:pt x="0" y="191"/>
                  </a:lnTo>
                  <a:lnTo>
                    <a:pt x="12" y="203"/>
                  </a:lnTo>
                  <a:lnTo>
                    <a:pt x="12" y="219"/>
                  </a:lnTo>
                  <a:lnTo>
                    <a:pt x="20" y="239"/>
                  </a:lnTo>
                  <a:lnTo>
                    <a:pt x="67" y="223"/>
                  </a:lnTo>
                  <a:lnTo>
                    <a:pt x="80" y="235"/>
                  </a:lnTo>
                  <a:lnTo>
                    <a:pt x="59" y="313"/>
                  </a:lnTo>
                  <a:lnTo>
                    <a:pt x="88" y="340"/>
                  </a:lnTo>
                  <a:lnTo>
                    <a:pt x="80" y="383"/>
                  </a:lnTo>
                  <a:lnTo>
                    <a:pt x="105" y="387"/>
                  </a:lnTo>
                  <a:lnTo>
                    <a:pt x="134" y="360"/>
                  </a:lnTo>
                  <a:lnTo>
                    <a:pt x="142" y="367"/>
                  </a:lnTo>
                  <a:lnTo>
                    <a:pt x="197" y="391"/>
                  </a:lnTo>
                  <a:lnTo>
                    <a:pt x="209" y="383"/>
                  </a:lnTo>
                  <a:lnTo>
                    <a:pt x="209" y="367"/>
                  </a:lnTo>
                  <a:lnTo>
                    <a:pt x="221" y="356"/>
                  </a:lnTo>
                  <a:lnTo>
                    <a:pt x="297" y="308"/>
                  </a:lnTo>
                  <a:lnTo>
                    <a:pt x="311" y="325"/>
                  </a:lnTo>
                  <a:lnTo>
                    <a:pt x="355" y="340"/>
                  </a:lnTo>
                  <a:lnTo>
                    <a:pt x="386" y="305"/>
                  </a:lnTo>
                  <a:lnTo>
                    <a:pt x="394" y="313"/>
                  </a:lnTo>
                  <a:lnTo>
                    <a:pt x="415" y="313"/>
                  </a:lnTo>
                  <a:lnTo>
                    <a:pt x="415" y="305"/>
                  </a:lnTo>
                  <a:lnTo>
                    <a:pt x="439" y="298"/>
                  </a:lnTo>
                  <a:lnTo>
                    <a:pt x="439" y="289"/>
                  </a:lnTo>
                  <a:lnTo>
                    <a:pt x="449" y="281"/>
                  </a:lnTo>
                  <a:lnTo>
                    <a:pt x="452" y="281"/>
                  </a:lnTo>
                  <a:lnTo>
                    <a:pt x="478" y="258"/>
                  </a:lnTo>
                  <a:lnTo>
                    <a:pt x="457" y="227"/>
                  </a:lnTo>
                  <a:lnTo>
                    <a:pt x="469" y="180"/>
                  </a:lnTo>
                  <a:lnTo>
                    <a:pt x="457" y="164"/>
                  </a:lnTo>
                  <a:lnTo>
                    <a:pt x="418" y="172"/>
                  </a:lnTo>
                  <a:lnTo>
                    <a:pt x="415" y="168"/>
                  </a:lnTo>
                  <a:lnTo>
                    <a:pt x="457" y="125"/>
                  </a:lnTo>
                  <a:lnTo>
                    <a:pt x="439" y="63"/>
                  </a:lnTo>
                  <a:lnTo>
                    <a:pt x="410" y="78"/>
                  </a:lnTo>
                  <a:lnTo>
                    <a:pt x="389" y="59"/>
                  </a:lnTo>
                  <a:lnTo>
                    <a:pt x="364" y="27"/>
                  </a:lnTo>
                  <a:lnTo>
                    <a:pt x="364" y="12"/>
                  </a:lnTo>
                  <a:lnTo>
                    <a:pt x="347" y="8"/>
                  </a:lnTo>
                  <a:lnTo>
                    <a:pt x="331" y="15"/>
                  </a:lnTo>
                  <a:lnTo>
                    <a:pt x="297" y="0"/>
                  </a:lnTo>
                  <a:lnTo>
                    <a:pt x="284" y="31"/>
                  </a:lnTo>
                  <a:lnTo>
                    <a:pt x="260" y="35"/>
                  </a:lnTo>
                  <a:lnTo>
                    <a:pt x="240" y="63"/>
                  </a:lnTo>
                  <a:lnTo>
                    <a:pt x="229" y="54"/>
                  </a:lnTo>
                  <a:lnTo>
                    <a:pt x="209" y="63"/>
                  </a:lnTo>
                  <a:lnTo>
                    <a:pt x="185" y="47"/>
                  </a:lnTo>
                  <a:lnTo>
                    <a:pt x="158" y="71"/>
                  </a:lnTo>
                  <a:lnTo>
                    <a:pt x="158" y="83"/>
                  </a:lnTo>
                  <a:lnTo>
                    <a:pt x="205" y="105"/>
                  </a:lnTo>
                  <a:lnTo>
                    <a:pt x="213" y="122"/>
                  </a:lnTo>
                  <a:lnTo>
                    <a:pt x="185" y="133"/>
                  </a:lnTo>
                  <a:lnTo>
                    <a:pt x="134" y="129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未知"/>
            <p:cNvSpPr/>
            <p:nvPr/>
          </p:nvSpPr>
          <p:spPr bwMode="auto">
            <a:xfrm>
              <a:off x="5627298" y="4486672"/>
              <a:ext cx="439769" cy="485579"/>
            </a:xfrm>
            <a:custGeom>
              <a:avLst/>
              <a:gdLst>
                <a:gd name="T0" fmla="*/ 332928 w 298"/>
                <a:gd name="T1" fmla="*/ 480048 h 326"/>
                <a:gd name="T2" fmla="*/ 262353 w 298"/>
                <a:gd name="T3" fmla="*/ 503276 h 326"/>
                <a:gd name="T4" fmla="*/ 223997 w 298"/>
                <a:gd name="T5" fmla="*/ 466111 h 326"/>
                <a:gd name="T6" fmla="*/ 199450 w 298"/>
                <a:gd name="T7" fmla="*/ 497082 h 326"/>
                <a:gd name="T8" fmla="*/ 151889 w 298"/>
                <a:gd name="T9" fmla="*/ 497082 h 326"/>
                <a:gd name="T10" fmla="*/ 133478 w 298"/>
                <a:gd name="T11" fmla="*/ 461466 h 326"/>
                <a:gd name="T12" fmla="*/ 115067 w 298"/>
                <a:gd name="T13" fmla="*/ 411912 h 326"/>
                <a:gd name="T14" fmla="*/ 70574 w 298"/>
                <a:gd name="T15" fmla="*/ 405718 h 326"/>
                <a:gd name="T16" fmla="*/ 30685 w 298"/>
                <a:gd name="T17" fmla="*/ 328291 h 326"/>
                <a:gd name="T18" fmla="*/ 0 w 298"/>
                <a:gd name="T19" fmla="*/ 291126 h 326"/>
                <a:gd name="T20" fmla="*/ 18411 w 298"/>
                <a:gd name="T21" fmla="*/ 272544 h 326"/>
                <a:gd name="T22" fmla="*/ 30685 w 298"/>
                <a:gd name="T23" fmla="*/ 267898 h 326"/>
                <a:gd name="T24" fmla="*/ 76711 w 298"/>
                <a:gd name="T25" fmla="*/ 207505 h 326"/>
                <a:gd name="T26" fmla="*/ 70574 w 298"/>
                <a:gd name="T27" fmla="*/ 151757 h 326"/>
                <a:gd name="T28" fmla="*/ 88985 w 298"/>
                <a:gd name="T29" fmla="*/ 133175 h 326"/>
                <a:gd name="T30" fmla="*/ 119670 w 298"/>
                <a:gd name="T31" fmla="*/ 128529 h 326"/>
                <a:gd name="T32" fmla="*/ 133478 w 298"/>
                <a:gd name="T33" fmla="*/ 116141 h 326"/>
                <a:gd name="T34" fmla="*/ 119670 w 298"/>
                <a:gd name="T35" fmla="*/ 91364 h 326"/>
                <a:gd name="T36" fmla="*/ 139615 w 298"/>
                <a:gd name="T37" fmla="*/ 66587 h 326"/>
                <a:gd name="T38" fmla="*/ 139615 w 298"/>
                <a:gd name="T39" fmla="*/ 18583 h 326"/>
                <a:gd name="T40" fmla="*/ 165697 w 298"/>
                <a:gd name="T41" fmla="*/ 6194 h 326"/>
                <a:gd name="T42" fmla="*/ 204052 w 298"/>
                <a:gd name="T43" fmla="*/ 30971 h 326"/>
                <a:gd name="T44" fmla="*/ 262353 w 298"/>
                <a:gd name="T45" fmla="*/ 41811 h 326"/>
                <a:gd name="T46" fmla="*/ 296106 w 298"/>
                <a:gd name="T47" fmla="*/ 0 h 326"/>
                <a:gd name="T48" fmla="*/ 339064 w 298"/>
                <a:gd name="T49" fmla="*/ 37165 h 326"/>
                <a:gd name="T50" fmla="*/ 320654 w 298"/>
                <a:gd name="T51" fmla="*/ 49553 h 326"/>
                <a:gd name="T52" fmla="*/ 296106 w 298"/>
                <a:gd name="T53" fmla="*/ 78976 h 326"/>
                <a:gd name="T54" fmla="*/ 262353 w 298"/>
                <a:gd name="T55" fmla="*/ 91364 h 326"/>
                <a:gd name="T56" fmla="*/ 248545 w 298"/>
                <a:gd name="T57" fmla="*/ 97558 h 326"/>
                <a:gd name="T58" fmla="*/ 279230 w 298"/>
                <a:gd name="T59" fmla="*/ 116141 h 326"/>
                <a:gd name="T60" fmla="*/ 345201 w 298"/>
                <a:gd name="T61" fmla="*/ 91364 h 326"/>
                <a:gd name="T62" fmla="*/ 447995 w 298"/>
                <a:gd name="T63" fmla="*/ 133175 h 326"/>
                <a:gd name="T64" fmla="*/ 455666 w 298"/>
                <a:gd name="T65" fmla="*/ 212150 h 326"/>
                <a:gd name="T66" fmla="*/ 415776 w 298"/>
                <a:gd name="T67" fmla="*/ 212150 h 326"/>
                <a:gd name="T68" fmla="*/ 415776 w 298"/>
                <a:gd name="T69" fmla="*/ 236927 h 326"/>
                <a:gd name="T70" fmla="*/ 435721 w 298"/>
                <a:gd name="T71" fmla="*/ 272544 h 326"/>
                <a:gd name="T72" fmla="*/ 415776 w 298"/>
                <a:gd name="T73" fmla="*/ 291126 h 326"/>
                <a:gd name="T74" fmla="*/ 435721 w 298"/>
                <a:gd name="T75" fmla="*/ 322097 h 326"/>
                <a:gd name="T76" fmla="*/ 403502 w 298"/>
                <a:gd name="T77" fmla="*/ 363908 h 326"/>
                <a:gd name="T78" fmla="*/ 389694 w 298"/>
                <a:gd name="T79" fmla="*/ 345325 h 326"/>
                <a:gd name="T80" fmla="*/ 339064 w 298"/>
                <a:gd name="T81" fmla="*/ 461466 h 326"/>
                <a:gd name="T82" fmla="*/ 332928 w 298"/>
                <a:gd name="T83" fmla="*/ 480048 h 3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98" h="326">
                  <a:moveTo>
                    <a:pt x="217" y="310"/>
                  </a:moveTo>
                  <a:lnTo>
                    <a:pt x="171" y="325"/>
                  </a:lnTo>
                  <a:lnTo>
                    <a:pt x="146" y="301"/>
                  </a:lnTo>
                  <a:lnTo>
                    <a:pt x="130" y="321"/>
                  </a:lnTo>
                  <a:lnTo>
                    <a:pt x="99" y="321"/>
                  </a:lnTo>
                  <a:lnTo>
                    <a:pt x="87" y="298"/>
                  </a:lnTo>
                  <a:lnTo>
                    <a:pt x="75" y="266"/>
                  </a:lnTo>
                  <a:lnTo>
                    <a:pt x="46" y="262"/>
                  </a:lnTo>
                  <a:lnTo>
                    <a:pt x="20" y="212"/>
                  </a:lnTo>
                  <a:lnTo>
                    <a:pt x="0" y="188"/>
                  </a:lnTo>
                  <a:lnTo>
                    <a:pt x="12" y="176"/>
                  </a:lnTo>
                  <a:lnTo>
                    <a:pt x="20" y="173"/>
                  </a:lnTo>
                  <a:lnTo>
                    <a:pt x="50" y="134"/>
                  </a:lnTo>
                  <a:lnTo>
                    <a:pt x="46" y="98"/>
                  </a:lnTo>
                  <a:lnTo>
                    <a:pt x="58" y="86"/>
                  </a:lnTo>
                  <a:lnTo>
                    <a:pt x="78" y="83"/>
                  </a:lnTo>
                  <a:lnTo>
                    <a:pt x="87" y="75"/>
                  </a:lnTo>
                  <a:lnTo>
                    <a:pt x="78" y="59"/>
                  </a:lnTo>
                  <a:lnTo>
                    <a:pt x="91" y="43"/>
                  </a:lnTo>
                  <a:lnTo>
                    <a:pt x="91" y="12"/>
                  </a:lnTo>
                  <a:lnTo>
                    <a:pt x="108" y="4"/>
                  </a:lnTo>
                  <a:lnTo>
                    <a:pt x="133" y="20"/>
                  </a:lnTo>
                  <a:lnTo>
                    <a:pt x="171" y="27"/>
                  </a:lnTo>
                  <a:lnTo>
                    <a:pt x="193" y="0"/>
                  </a:lnTo>
                  <a:lnTo>
                    <a:pt x="221" y="24"/>
                  </a:lnTo>
                  <a:lnTo>
                    <a:pt x="209" y="32"/>
                  </a:lnTo>
                  <a:lnTo>
                    <a:pt x="193" y="51"/>
                  </a:lnTo>
                  <a:lnTo>
                    <a:pt x="171" y="59"/>
                  </a:lnTo>
                  <a:lnTo>
                    <a:pt x="162" y="63"/>
                  </a:lnTo>
                  <a:lnTo>
                    <a:pt x="182" y="75"/>
                  </a:lnTo>
                  <a:lnTo>
                    <a:pt x="225" y="59"/>
                  </a:lnTo>
                  <a:lnTo>
                    <a:pt x="292" y="86"/>
                  </a:lnTo>
                  <a:lnTo>
                    <a:pt x="297" y="137"/>
                  </a:lnTo>
                  <a:lnTo>
                    <a:pt x="271" y="137"/>
                  </a:lnTo>
                  <a:lnTo>
                    <a:pt x="271" y="153"/>
                  </a:lnTo>
                  <a:lnTo>
                    <a:pt x="284" y="176"/>
                  </a:lnTo>
                  <a:lnTo>
                    <a:pt x="271" y="188"/>
                  </a:lnTo>
                  <a:lnTo>
                    <a:pt x="284" y="208"/>
                  </a:lnTo>
                  <a:lnTo>
                    <a:pt x="263" y="235"/>
                  </a:lnTo>
                  <a:lnTo>
                    <a:pt x="254" y="223"/>
                  </a:lnTo>
                  <a:lnTo>
                    <a:pt x="221" y="298"/>
                  </a:lnTo>
                  <a:lnTo>
                    <a:pt x="217" y="31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未知"/>
            <p:cNvSpPr/>
            <p:nvPr/>
          </p:nvSpPr>
          <p:spPr bwMode="auto">
            <a:xfrm>
              <a:off x="5213489" y="4132413"/>
              <a:ext cx="548184" cy="616898"/>
            </a:xfrm>
            <a:custGeom>
              <a:avLst/>
              <a:gdLst>
                <a:gd name="T0" fmla="*/ 131401 w 373"/>
                <a:gd name="T1" fmla="*/ 0 h 414"/>
                <a:gd name="T2" fmla="*/ 235299 w 373"/>
                <a:gd name="T3" fmla="*/ 54220 h 414"/>
                <a:gd name="T4" fmla="*/ 311694 w 373"/>
                <a:gd name="T5" fmla="*/ 83654 h 414"/>
                <a:gd name="T6" fmla="*/ 343781 w 373"/>
                <a:gd name="T7" fmla="*/ 91400 h 414"/>
                <a:gd name="T8" fmla="*/ 369755 w 373"/>
                <a:gd name="T9" fmla="*/ 167309 h 414"/>
                <a:gd name="T10" fmla="*/ 427816 w 373"/>
                <a:gd name="T11" fmla="*/ 204488 h 414"/>
                <a:gd name="T12" fmla="*/ 472125 w 373"/>
                <a:gd name="T13" fmla="*/ 175054 h 414"/>
                <a:gd name="T14" fmla="*/ 484349 w 373"/>
                <a:gd name="T15" fmla="*/ 223078 h 414"/>
                <a:gd name="T16" fmla="*/ 435456 w 373"/>
                <a:gd name="T17" fmla="*/ 246316 h 414"/>
                <a:gd name="T18" fmla="*/ 407953 w 373"/>
                <a:gd name="T19" fmla="*/ 288143 h 414"/>
                <a:gd name="T20" fmla="*/ 472125 w 373"/>
                <a:gd name="T21" fmla="*/ 343912 h 414"/>
                <a:gd name="T22" fmla="*/ 568384 w 373"/>
                <a:gd name="T23" fmla="*/ 385739 h 414"/>
                <a:gd name="T24" fmla="*/ 548521 w 373"/>
                <a:gd name="T25" fmla="*/ 458550 h 414"/>
                <a:gd name="T26" fmla="*/ 548521 w 373"/>
                <a:gd name="T27" fmla="*/ 495729 h 414"/>
                <a:gd name="T28" fmla="*/ 498100 w 373"/>
                <a:gd name="T29" fmla="*/ 518967 h 414"/>
                <a:gd name="T30" fmla="*/ 459902 w 373"/>
                <a:gd name="T31" fmla="*/ 635153 h 414"/>
                <a:gd name="T32" fmla="*/ 420176 w 373"/>
                <a:gd name="T33" fmla="*/ 616564 h 414"/>
                <a:gd name="T34" fmla="*/ 331557 w 373"/>
                <a:gd name="T35" fmla="*/ 591777 h 414"/>
                <a:gd name="T36" fmla="*/ 259745 w 373"/>
                <a:gd name="T37" fmla="*/ 627408 h 414"/>
                <a:gd name="T38" fmla="*/ 279608 w 373"/>
                <a:gd name="T39" fmla="*/ 579384 h 414"/>
                <a:gd name="T40" fmla="*/ 197101 w 373"/>
                <a:gd name="T41" fmla="*/ 604170 h 414"/>
                <a:gd name="T42" fmla="*/ 158903 w 373"/>
                <a:gd name="T43" fmla="*/ 470943 h 414"/>
                <a:gd name="T44" fmla="*/ 119177 w 373"/>
                <a:gd name="T45" fmla="*/ 446157 h 414"/>
                <a:gd name="T46" fmla="*/ 88619 w 373"/>
                <a:gd name="T47" fmla="*/ 379543 h 414"/>
                <a:gd name="T48" fmla="*/ 126817 w 373"/>
                <a:gd name="T49" fmla="*/ 333068 h 414"/>
                <a:gd name="T50" fmla="*/ 106954 w 373"/>
                <a:gd name="T51" fmla="*/ 272651 h 414"/>
                <a:gd name="T52" fmla="*/ 30558 w 373"/>
                <a:gd name="T53" fmla="*/ 264905 h 414"/>
                <a:gd name="T54" fmla="*/ 30558 w 373"/>
                <a:gd name="T55" fmla="*/ 198292 h 414"/>
                <a:gd name="T56" fmla="*/ 64172 w 373"/>
                <a:gd name="T57" fmla="*/ 144071 h 414"/>
                <a:gd name="T58" fmla="*/ 76396 w 373"/>
                <a:gd name="T59" fmla="*/ 77458 h 414"/>
                <a:gd name="T60" fmla="*/ 119177 w 373"/>
                <a:gd name="T61" fmla="*/ 120834 h 414"/>
                <a:gd name="T62" fmla="*/ 172654 w 373"/>
                <a:gd name="T63" fmla="*/ 83654 h 414"/>
                <a:gd name="T64" fmla="*/ 119177 w 373"/>
                <a:gd name="T65" fmla="*/ 30983 h 4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73" h="414">
                  <a:moveTo>
                    <a:pt x="75" y="3"/>
                  </a:moveTo>
                  <a:lnTo>
                    <a:pt x="86" y="0"/>
                  </a:lnTo>
                  <a:lnTo>
                    <a:pt x="133" y="15"/>
                  </a:lnTo>
                  <a:lnTo>
                    <a:pt x="154" y="35"/>
                  </a:lnTo>
                  <a:lnTo>
                    <a:pt x="188" y="47"/>
                  </a:lnTo>
                  <a:lnTo>
                    <a:pt x="204" y="54"/>
                  </a:lnTo>
                  <a:lnTo>
                    <a:pt x="222" y="54"/>
                  </a:lnTo>
                  <a:lnTo>
                    <a:pt x="225" y="59"/>
                  </a:lnTo>
                  <a:lnTo>
                    <a:pt x="222" y="101"/>
                  </a:lnTo>
                  <a:lnTo>
                    <a:pt x="242" y="108"/>
                  </a:lnTo>
                  <a:lnTo>
                    <a:pt x="250" y="125"/>
                  </a:lnTo>
                  <a:lnTo>
                    <a:pt x="280" y="132"/>
                  </a:lnTo>
                  <a:lnTo>
                    <a:pt x="293" y="113"/>
                  </a:lnTo>
                  <a:lnTo>
                    <a:pt x="309" y="113"/>
                  </a:lnTo>
                  <a:lnTo>
                    <a:pt x="321" y="128"/>
                  </a:lnTo>
                  <a:lnTo>
                    <a:pt x="317" y="144"/>
                  </a:lnTo>
                  <a:lnTo>
                    <a:pt x="285" y="147"/>
                  </a:lnTo>
                  <a:lnTo>
                    <a:pt x="285" y="159"/>
                  </a:lnTo>
                  <a:lnTo>
                    <a:pt x="285" y="171"/>
                  </a:lnTo>
                  <a:lnTo>
                    <a:pt x="267" y="186"/>
                  </a:lnTo>
                  <a:lnTo>
                    <a:pt x="280" y="203"/>
                  </a:lnTo>
                  <a:lnTo>
                    <a:pt x="309" y="222"/>
                  </a:lnTo>
                  <a:lnTo>
                    <a:pt x="309" y="245"/>
                  </a:lnTo>
                  <a:lnTo>
                    <a:pt x="372" y="249"/>
                  </a:lnTo>
                  <a:lnTo>
                    <a:pt x="372" y="281"/>
                  </a:lnTo>
                  <a:lnTo>
                    <a:pt x="359" y="296"/>
                  </a:lnTo>
                  <a:lnTo>
                    <a:pt x="368" y="312"/>
                  </a:lnTo>
                  <a:lnTo>
                    <a:pt x="359" y="320"/>
                  </a:lnTo>
                  <a:lnTo>
                    <a:pt x="338" y="323"/>
                  </a:lnTo>
                  <a:lnTo>
                    <a:pt x="326" y="335"/>
                  </a:lnTo>
                  <a:lnTo>
                    <a:pt x="329" y="371"/>
                  </a:lnTo>
                  <a:lnTo>
                    <a:pt x="301" y="410"/>
                  </a:lnTo>
                  <a:lnTo>
                    <a:pt x="293" y="413"/>
                  </a:lnTo>
                  <a:lnTo>
                    <a:pt x="275" y="398"/>
                  </a:lnTo>
                  <a:lnTo>
                    <a:pt x="233" y="398"/>
                  </a:lnTo>
                  <a:lnTo>
                    <a:pt x="217" y="382"/>
                  </a:lnTo>
                  <a:lnTo>
                    <a:pt x="183" y="413"/>
                  </a:lnTo>
                  <a:lnTo>
                    <a:pt x="170" y="405"/>
                  </a:lnTo>
                  <a:lnTo>
                    <a:pt x="183" y="382"/>
                  </a:lnTo>
                  <a:lnTo>
                    <a:pt x="183" y="374"/>
                  </a:lnTo>
                  <a:lnTo>
                    <a:pt x="170" y="371"/>
                  </a:lnTo>
                  <a:lnTo>
                    <a:pt x="129" y="390"/>
                  </a:lnTo>
                  <a:lnTo>
                    <a:pt x="91" y="323"/>
                  </a:lnTo>
                  <a:lnTo>
                    <a:pt x="104" y="304"/>
                  </a:lnTo>
                  <a:lnTo>
                    <a:pt x="99" y="296"/>
                  </a:lnTo>
                  <a:lnTo>
                    <a:pt x="78" y="288"/>
                  </a:lnTo>
                  <a:lnTo>
                    <a:pt x="45" y="273"/>
                  </a:lnTo>
                  <a:lnTo>
                    <a:pt x="58" y="245"/>
                  </a:lnTo>
                  <a:lnTo>
                    <a:pt x="78" y="237"/>
                  </a:lnTo>
                  <a:lnTo>
                    <a:pt x="83" y="215"/>
                  </a:lnTo>
                  <a:lnTo>
                    <a:pt x="75" y="179"/>
                  </a:lnTo>
                  <a:lnTo>
                    <a:pt x="70" y="176"/>
                  </a:lnTo>
                  <a:lnTo>
                    <a:pt x="54" y="195"/>
                  </a:lnTo>
                  <a:lnTo>
                    <a:pt x="20" y="171"/>
                  </a:lnTo>
                  <a:lnTo>
                    <a:pt x="0" y="144"/>
                  </a:lnTo>
                  <a:lnTo>
                    <a:pt x="20" y="128"/>
                  </a:lnTo>
                  <a:lnTo>
                    <a:pt x="28" y="101"/>
                  </a:lnTo>
                  <a:lnTo>
                    <a:pt x="42" y="93"/>
                  </a:lnTo>
                  <a:lnTo>
                    <a:pt x="42" y="59"/>
                  </a:lnTo>
                  <a:lnTo>
                    <a:pt x="50" y="50"/>
                  </a:lnTo>
                  <a:lnTo>
                    <a:pt x="66" y="62"/>
                  </a:lnTo>
                  <a:lnTo>
                    <a:pt x="78" y="78"/>
                  </a:lnTo>
                  <a:lnTo>
                    <a:pt x="104" y="62"/>
                  </a:lnTo>
                  <a:lnTo>
                    <a:pt x="113" y="54"/>
                  </a:lnTo>
                  <a:lnTo>
                    <a:pt x="107" y="35"/>
                  </a:lnTo>
                  <a:lnTo>
                    <a:pt x="78" y="20"/>
                  </a:lnTo>
                  <a:lnTo>
                    <a:pt x="75" y="3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未知"/>
            <p:cNvSpPr/>
            <p:nvPr/>
          </p:nvSpPr>
          <p:spPr bwMode="auto">
            <a:xfrm>
              <a:off x="5213489" y="4132413"/>
              <a:ext cx="548184" cy="616898"/>
            </a:xfrm>
            <a:custGeom>
              <a:avLst/>
              <a:gdLst>
                <a:gd name="T0" fmla="*/ 131401 w 373"/>
                <a:gd name="T1" fmla="*/ 0 h 414"/>
                <a:gd name="T2" fmla="*/ 235299 w 373"/>
                <a:gd name="T3" fmla="*/ 54220 h 414"/>
                <a:gd name="T4" fmla="*/ 311694 w 373"/>
                <a:gd name="T5" fmla="*/ 83654 h 414"/>
                <a:gd name="T6" fmla="*/ 343781 w 373"/>
                <a:gd name="T7" fmla="*/ 91400 h 414"/>
                <a:gd name="T8" fmla="*/ 369755 w 373"/>
                <a:gd name="T9" fmla="*/ 167309 h 414"/>
                <a:gd name="T10" fmla="*/ 427816 w 373"/>
                <a:gd name="T11" fmla="*/ 204488 h 414"/>
                <a:gd name="T12" fmla="*/ 472125 w 373"/>
                <a:gd name="T13" fmla="*/ 175054 h 414"/>
                <a:gd name="T14" fmla="*/ 484349 w 373"/>
                <a:gd name="T15" fmla="*/ 223078 h 414"/>
                <a:gd name="T16" fmla="*/ 435456 w 373"/>
                <a:gd name="T17" fmla="*/ 246316 h 414"/>
                <a:gd name="T18" fmla="*/ 407953 w 373"/>
                <a:gd name="T19" fmla="*/ 288143 h 414"/>
                <a:gd name="T20" fmla="*/ 472125 w 373"/>
                <a:gd name="T21" fmla="*/ 343912 h 414"/>
                <a:gd name="T22" fmla="*/ 568384 w 373"/>
                <a:gd name="T23" fmla="*/ 385739 h 414"/>
                <a:gd name="T24" fmla="*/ 548521 w 373"/>
                <a:gd name="T25" fmla="*/ 458550 h 414"/>
                <a:gd name="T26" fmla="*/ 548521 w 373"/>
                <a:gd name="T27" fmla="*/ 495729 h 414"/>
                <a:gd name="T28" fmla="*/ 498100 w 373"/>
                <a:gd name="T29" fmla="*/ 518967 h 414"/>
                <a:gd name="T30" fmla="*/ 459902 w 373"/>
                <a:gd name="T31" fmla="*/ 635153 h 414"/>
                <a:gd name="T32" fmla="*/ 420176 w 373"/>
                <a:gd name="T33" fmla="*/ 616564 h 414"/>
                <a:gd name="T34" fmla="*/ 331557 w 373"/>
                <a:gd name="T35" fmla="*/ 591777 h 414"/>
                <a:gd name="T36" fmla="*/ 259745 w 373"/>
                <a:gd name="T37" fmla="*/ 627408 h 414"/>
                <a:gd name="T38" fmla="*/ 279608 w 373"/>
                <a:gd name="T39" fmla="*/ 579384 h 414"/>
                <a:gd name="T40" fmla="*/ 197101 w 373"/>
                <a:gd name="T41" fmla="*/ 604170 h 414"/>
                <a:gd name="T42" fmla="*/ 158903 w 373"/>
                <a:gd name="T43" fmla="*/ 470943 h 414"/>
                <a:gd name="T44" fmla="*/ 119177 w 373"/>
                <a:gd name="T45" fmla="*/ 446157 h 414"/>
                <a:gd name="T46" fmla="*/ 88619 w 373"/>
                <a:gd name="T47" fmla="*/ 379543 h 414"/>
                <a:gd name="T48" fmla="*/ 126817 w 373"/>
                <a:gd name="T49" fmla="*/ 333068 h 414"/>
                <a:gd name="T50" fmla="*/ 106954 w 373"/>
                <a:gd name="T51" fmla="*/ 272651 h 414"/>
                <a:gd name="T52" fmla="*/ 30558 w 373"/>
                <a:gd name="T53" fmla="*/ 264905 h 414"/>
                <a:gd name="T54" fmla="*/ 30558 w 373"/>
                <a:gd name="T55" fmla="*/ 198292 h 414"/>
                <a:gd name="T56" fmla="*/ 64172 w 373"/>
                <a:gd name="T57" fmla="*/ 144071 h 414"/>
                <a:gd name="T58" fmla="*/ 76396 w 373"/>
                <a:gd name="T59" fmla="*/ 77458 h 414"/>
                <a:gd name="T60" fmla="*/ 119177 w 373"/>
                <a:gd name="T61" fmla="*/ 120834 h 414"/>
                <a:gd name="T62" fmla="*/ 172654 w 373"/>
                <a:gd name="T63" fmla="*/ 83654 h 414"/>
                <a:gd name="T64" fmla="*/ 119177 w 373"/>
                <a:gd name="T65" fmla="*/ 30983 h 4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73" h="414">
                  <a:moveTo>
                    <a:pt x="75" y="3"/>
                  </a:moveTo>
                  <a:lnTo>
                    <a:pt x="86" y="0"/>
                  </a:lnTo>
                  <a:lnTo>
                    <a:pt x="133" y="15"/>
                  </a:lnTo>
                  <a:lnTo>
                    <a:pt x="154" y="35"/>
                  </a:lnTo>
                  <a:lnTo>
                    <a:pt x="188" y="47"/>
                  </a:lnTo>
                  <a:lnTo>
                    <a:pt x="204" y="54"/>
                  </a:lnTo>
                  <a:lnTo>
                    <a:pt x="222" y="54"/>
                  </a:lnTo>
                  <a:lnTo>
                    <a:pt x="225" y="59"/>
                  </a:lnTo>
                  <a:lnTo>
                    <a:pt x="222" y="101"/>
                  </a:lnTo>
                  <a:lnTo>
                    <a:pt x="242" y="108"/>
                  </a:lnTo>
                  <a:lnTo>
                    <a:pt x="250" y="125"/>
                  </a:lnTo>
                  <a:lnTo>
                    <a:pt x="280" y="132"/>
                  </a:lnTo>
                  <a:lnTo>
                    <a:pt x="293" y="113"/>
                  </a:lnTo>
                  <a:lnTo>
                    <a:pt x="309" y="113"/>
                  </a:lnTo>
                  <a:lnTo>
                    <a:pt x="321" y="128"/>
                  </a:lnTo>
                  <a:lnTo>
                    <a:pt x="317" y="144"/>
                  </a:lnTo>
                  <a:lnTo>
                    <a:pt x="285" y="147"/>
                  </a:lnTo>
                  <a:lnTo>
                    <a:pt x="285" y="159"/>
                  </a:lnTo>
                  <a:lnTo>
                    <a:pt x="285" y="171"/>
                  </a:lnTo>
                  <a:lnTo>
                    <a:pt x="267" y="186"/>
                  </a:lnTo>
                  <a:lnTo>
                    <a:pt x="280" y="203"/>
                  </a:lnTo>
                  <a:lnTo>
                    <a:pt x="309" y="222"/>
                  </a:lnTo>
                  <a:lnTo>
                    <a:pt x="309" y="245"/>
                  </a:lnTo>
                  <a:lnTo>
                    <a:pt x="372" y="249"/>
                  </a:lnTo>
                  <a:lnTo>
                    <a:pt x="372" y="281"/>
                  </a:lnTo>
                  <a:lnTo>
                    <a:pt x="359" y="296"/>
                  </a:lnTo>
                  <a:lnTo>
                    <a:pt x="368" y="312"/>
                  </a:lnTo>
                  <a:lnTo>
                    <a:pt x="359" y="320"/>
                  </a:lnTo>
                  <a:lnTo>
                    <a:pt x="338" y="323"/>
                  </a:lnTo>
                  <a:lnTo>
                    <a:pt x="326" y="335"/>
                  </a:lnTo>
                  <a:lnTo>
                    <a:pt x="329" y="371"/>
                  </a:lnTo>
                  <a:lnTo>
                    <a:pt x="301" y="410"/>
                  </a:lnTo>
                  <a:lnTo>
                    <a:pt x="293" y="413"/>
                  </a:lnTo>
                  <a:lnTo>
                    <a:pt x="275" y="398"/>
                  </a:lnTo>
                  <a:lnTo>
                    <a:pt x="233" y="398"/>
                  </a:lnTo>
                  <a:lnTo>
                    <a:pt x="217" y="382"/>
                  </a:lnTo>
                  <a:lnTo>
                    <a:pt x="183" y="413"/>
                  </a:lnTo>
                  <a:lnTo>
                    <a:pt x="170" y="405"/>
                  </a:lnTo>
                  <a:lnTo>
                    <a:pt x="183" y="382"/>
                  </a:lnTo>
                  <a:lnTo>
                    <a:pt x="183" y="374"/>
                  </a:lnTo>
                  <a:lnTo>
                    <a:pt x="170" y="371"/>
                  </a:lnTo>
                  <a:lnTo>
                    <a:pt x="129" y="390"/>
                  </a:lnTo>
                  <a:lnTo>
                    <a:pt x="91" y="323"/>
                  </a:lnTo>
                  <a:lnTo>
                    <a:pt x="104" y="304"/>
                  </a:lnTo>
                  <a:lnTo>
                    <a:pt x="99" y="296"/>
                  </a:lnTo>
                  <a:lnTo>
                    <a:pt x="78" y="288"/>
                  </a:lnTo>
                  <a:lnTo>
                    <a:pt x="45" y="273"/>
                  </a:lnTo>
                  <a:lnTo>
                    <a:pt x="58" y="245"/>
                  </a:lnTo>
                  <a:lnTo>
                    <a:pt x="78" y="237"/>
                  </a:lnTo>
                  <a:lnTo>
                    <a:pt x="83" y="215"/>
                  </a:lnTo>
                  <a:lnTo>
                    <a:pt x="75" y="179"/>
                  </a:lnTo>
                  <a:lnTo>
                    <a:pt x="70" y="176"/>
                  </a:lnTo>
                  <a:lnTo>
                    <a:pt x="54" y="195"/>
                  </a:lnTo>
                  <a:lnTo>
                    <a:pt x="20" y="171"/>
                  </a:lnTo>
                  <a:lnTo>
                    <a:pt x="0" y="144"/>
                  </a:lnTo>
                  <a:lnTo>
                    <a:pt x="20" y="128"/>
                  </a:lnTo>
                  <a:lnTo>
                    <a:pt x="28" y="101"/>
                  </a:lnTo>
                  <a:lnTo>
                    <a:pt x="42" y="93"/>
                  </a:lnTo>
                  <a:lnTo>
                    <a:pt x="42" y="59"/>
                  </a:lnTo>
                  <a:lnTo>
                    <a:pt x="50" y="50"/>
                  </a:lnTo>
                  <a:lnTo>
                    <a:pt x="66" y="62"/>
                  </a:lnTo>
                  <a:lnTo>
                    <a:pt x="78" y="78"/>
                  </a:lnTo>
                  <a:lnTo>
                    <a:pt x="104" y="62"/>
                  </a:lnTo>
                  <a:lnTo>
                    <a:pt x="113" y="54"/>
                  </a:lnTo>
                  <a:lnTo>
                    <a:pt x="107" y="35"/>
                  </a:lnTo>
                  <a:lnTo>
                    <a:pt x="78" y="20"/>
                  </a:lnTo>
                  <a:lnTo>
                    <a:pt x="75" y="3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未知"/>
            <p:cNvSpPr/>
            <p:nvPr/>
          </p:nvSpPr>
          <p:spPr bwMode="auto">
            <a:xfrm>
              <a:off x="5341754" y="4037740"/>
              <a:ext cx="648965" cy="491686"/>
            </a:xfrm>
            <a:custGeom>
              <a:avLst/>
              <a:gdLst>
                <a:gd name="T0" fmla="*/ 628894 w 442"/>
                <a:gd name="T1" fmla="*/ 402083 h 328"/>
                <a:gd name="T2" fmla="*/ 607524 w 442"/>
                <a:gd name="T3" fmla="*/ 448837 h 328"/>
                <a:gd name="T4" fmla="*/ 590733 w 442"/>
                <a:gd name="T5" fmla="*/ 467538 h 328"/>
                <a:gd name="T6" fmla="*/ 558677 w 442"/>
                <a:gd name="T7" fmla="*/ 509617 h 328"/>
                <a:gd name="T8" fmla="*/ 499146 w 442"/>
                <a:gd name="T9" fmla="*/ 497149 h 328"/>
                <a:gd name="T10" fmla="*/ 462512 w 442"/>
                <a:gd name="T11" fmla="*/ 473772 h 328"/>
                <a:gd name="T12" fmla="*/ 436562 w 442"/>
                <a:gd name="T13" fmla="*/ 486240 h 328"/>
                <a:gd name="T14" fmla="*/ 340396 w 442"/>
                <a:gd name="T15" fmla="*/ 480006 h 328"/>
                <a:gd name="T16" fmla="*/ 340396 w 442"/>
                <a:gd name="T17" fmla="*/ 444161 h 328"/>
                <a:gd name="T18" fmla="*/ 294603 w 442"/>
                <a:gd name="T19" fmla="*/ 412992 h 328"/>
                <a:gd name="T20" fmla="*/ 274759 w 442"/>
                <a:gd name="T21" fmla="*/ 388057 h 328"/>
                <a:gd name="T22" fmla="*/ 302235 w 442"/>
                <a:gd name="T23" fmla="*/ 364680 h 328"/>
                <a:gd name="T24" fmla="*/ 302235 w 442"/>
                <a:gd name="T25" fmla="*/ 345978 h 328"/>
                <a:gd name="T26" fmla="*/ 302235 w 442"/>
                <a:gd name="T27" fmla="*/ 327277 h 328"/>
                <a:gd name="T28" fmla="*/ 352608 w 442"/>
                <a:gd name="T29" fmla="*/ 322601 h 328"/>
                <a:gd name="T30" fmla="*/ 358714 w 442"/>
                <a:gd name="T31" fmla="*/ 297666 h 328"/>
                <a:gd name="T32" fmla="*/ 340396 w 442"/>
                <a:gd name="T33" fmla="*/ 272731 h 328"/>
                <a:gd name="T34" fmla="*/ 314447 w 442"/>
                <a:gd name="T35" fmla="*/ 272731 h 328"/>
                <a:gd name="T36" fmla="*/ 294603 w 442"/>
                <a:gd name="T37" fmla="*/ 303900 h 328"/>
                <a:gd name="T38" fmla="*/ 250336 w 442"/>
                <a:gd name="T39" fmla="*/ 291432 h 328"/>
                <a:gd name="T40" fmla="*/ 236598 w 442"/>
                <a:gd name="T41" fmla="*/ 266497 h 328"/>
                <a:gd name="T42" fmla="*/ 206070 w 442"/>
                <a:gd name="T43" fmla="*/ 255588 h 328"/>
                <a:gd name="T44" fmla="*/ 210649 w 442"/>
                <a:gd name="T45" fmla="*/ 188574 h 328"/>
                <a:gd name="T46" fmla="*/ 206070 w 442"/>
                <a:gd name="T47" fmla="*/ 182340 h 328"/>
                <a:gd name="T48" fmla="*/ 178594 w 442"/>
                <a:gd name="T49" fmla="*/ 182340 h 328"/>
                <a:gd name="T50" fmla="*/ 154171 w 442"/>
                <a:gd name="T51" fmla="*/ 169872 h 328"/>
                <a:gd name="T52" fmla="*/ 102272 w 442"/>
                <a:gd name="T53" fmla="*/ 151171 h 328"/>
                <a:gd name="T54" fmla="*/ 70216 w 442"/>
                <a:gd name="T55" fmla="*/ 121560 h 328"/>
                <a:gd name="T56" fmla="*/ 0 w 442"/>
                <a:gd name="T57" fmla="*/ 98183 h 328"/>
                <a:gd name="T58" fmla="*/ 6106 w 442"/>
                <a:gd name="T59" fmla="*/ 67014 h 328"/>
                <a:gd name="T60" fmla="*/ 30529 w 442"/>
                <a:gd name="T61" fmla="*/ 54546 h 328"/>
                <a:gd name="T62" fmla="*/ 82428 w 442"/>
                <a:gd name="T63" fmla="*/ 98183 h 328"/>
                <a:gd name="T64" fmla="*/ 102272 w 442"/>
                <a:gd name="T65" fmla="*/ 98183 h 328"/>
                <a:gd name="T66" fmla="*/ 148065 w 442"/>
                <a:gd name="T67" fmla="*/ 90391 h 328"/>
                <a:gd name="T68" fmla="*/ 174014 w 442"/>
                <a:gd name="T69" fmla="*/ 73248 h 328"/>
                <a:gd name="T70" fmla="*/ 210649 w 442"/>
                <a:gd name="T71" fmla="*/ 102858 h 328"/>
                <a:gd name="T72" fmla="*/ 222860 w 442"/>
                <a:gd name="T73" fmla="*/ 73248 h 328"/>
                <a:gd name="T74" fmla="*/ 230493 w 442"/>
                <a:gd name="T75" fmla="*/ 60780 h 328"/>
                <a:gd name="T76" fmla="*/ 262548 w 442"/>
                <a:gd name="T77" fmla="*/ 42078 h 328"/>
                <a:gd name="T78" fmla="*/ 270180 w 442"/>
                <a:gd name="T79" fmla="*/ 6234 h 328"/>
                <a:gd name="T80" fmla="*/ 302235 w 442"/>
                <a:gd name="T81" fmla="*/ 0 h 328"/>
                <a:gd name="T82" fmla="*/ 378557 w 442"/>
                <a:gd name="T83" fmla="*/ 48312 h 328"/>
                <a:gd name="T84" fmla="*/ 428930 w 442"/>
                <a:gd name="T85" fmla="*/ 73248 h 328"/>
                <a:gd name="T86" fmla="*/ 538834 w 442"/>
                <a:gd name="T87" fmla="*/ 236886 h 328"/>
                <a:gd name="T88" fmla="*/ 532728 w 442"/>
                <a:gd name="T89" fmla="*/ 255588 h 328"/>
                <a:gd name="T90" fmla="*/ 602944 w 442"/>
                <a:gd name="T91" fmla="*/ 285198 h 328"/>
                <a:gd name="T92" fmla="*/ 621262 w 442"/>
                <a:gd name="T93" fmla="*/ 314809 h 328"/>
                <a:gd name="T94" fmla="*/ 654843 w 442"/>
                <a:gd name="T95" fmla="*/ 327277 h 328"/>
                <a:gd name="T96" fmla="*/ 673161 w 442"/>
                <a:gd name="T97" fmla="*/ 358446 h 328"/>
                <a:gd name="T98" fmla="*/ 647211 w 442"/>
                <a:gd name="T99" fmla="*/ 370914 h 328"/>
                <a:gd name="T100" fmla="*/ 615156 w 442"/>
                <a:gd name="T101" fmla="*/ 358446 h 328"/>
                <a:gd name="T102" fmla="*/ 563257 w 442"/>
                <a:gd name="T103" fmla="*/ 358446 h 328"/>
                <a:gd name="T104" fmla="*/ 518990 w 442"/>
                <a:gd name="T105" fmla="*/ 341303 h 328"/>
                <a:gd name="T106" fmla="*/ 499146 w 442"/>
                <a:gd name="T107" fmla="*/ 358446 h 328"/>
                <a:gd name="T108" fmla="*/ 544940 w 442"/>
                <a:gd name="T109" fmla="*/ 370914 h 328"/>
                <a:gd name="T110" fmla="*/ 583101 w 442"/>
                <a:gd name="T111" fmla="*/ 388057 h 328"/>
                <a:gd name="T112" fmla="*/ 628894 w 442"/>
                <a:gd name="T113" fmla="*/ 402083 h 3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42" h="328">
                  <a:moveTo>
                    <a:pt x="412" y="258"/>
                  </a:moveTo>
                  <a:lnTo>
                    <a:pt x="398" y="288"/>
                  </a:lnTo>
                  <a:lnTo>
                    <a:pt x="387" y="300"/>
                  </a:lnTo>
                  <a:lnTo>
                    <a:pt x="366" y="327"/>
                  </a:lnTo>
                  <a:lnTo>
                    <a:pt x="327" y="319"/>
                  </a:lnTo>
                  <a:lnTo>
                    <a:pt x="303" y="304"/>
                  </a:lnTo>
                  <a:lnTo>
                    <a:pt x="286" y="312"/>
                  </a:lnTo>
                  <a:lnTo>
                    <a:pt x="223" y="308"/>
                  </a:lnTo>
                  <a:lnTo>
                    <a:pt x="223" y="285"/>
                  </a:lnTo>
                  <a:lnTo>
                    <a:pt x="193" y="265"/>
                  </a:lnTo>
                  <a:lnTo>
                    <a:pt x="180" y="249"/>
                  </a:lnTo>
                  <a:lnTo>
                    <a:pt x="198" y="234"/>
                  </a:lnTo>
                  <a:lnTo>
                    <a:pt x="198" y="222"/>
                  </a:lnTo>
                  <a:lnTo>
                    <a:pt x="198" y="210"/>
                  </a:lnTo>
                  <a:lnTo>
                    <a:pt x="231" y="207"/>
                  </a:lnTo>
                  <a:lnTo>
                    <a:pt x="235" y="191"/>
                  </a:lnTo>
                  <a:lnTo>
                    <a:pt x="223" y="175"/>
                  </a:lnTo>
                  <a:lnTo>
                    <a:pt x="206" y="175"/>
                  </a:lnTo>
                  <a:lnTo>
                    <a:pt x="193" y="195"/>
                  </a:lnTo>
                  <a:lnTo>
                    <a:pt x="164" y="187"/>
                  </a:lnTo>
                  <a:lnTo>
                    <a:pt x="155" y="171"/>
                  </a:lnTo>
                  <a:lnTo>
                    <a:pt x="135" y="164"/>
                  </a:lnTo>
                  <a:lnTo>
                    <a:pt x="138" y="121"/>
                  </a:lnTo>
                  <a:lnTo>
                    <a:pt x="135" y="117"/>
                  </a:lnTo>
                  <a:lnTo>
                    <a:pt x="117" y="117"/>
                  </a:lnTo>
                  <a:lnTo>
                    <a:pt x="101" y="109"/>
                  </a:lnTo>
                  <a:lnTo>
                    <a:pt x="67" y="97"/>
                  </a:lnTo>
                  <a:lnTo>
                    <a:pt x="46" y="78"/>
                  </a:lnTo>
                  <a:lnTo>
                    <a:pt x="0" y="63"/>
                  </a:lnTo>
                  <a:lnTo>
                    <a:pt x="4" y="43"/>
                  </a:lnTo>
                  <a:lnTo>
                    <a:pt x="20" y="35"/>
                  </a:lnTo>
                  <a:lnTo>
                    <a:pt x="54" y="63"/>
                  </a:lnTo>
                  <a:lnTo>
                    <a:pt x="67" y="63"/>
                  </a:lnTo>
                  <a:lnTo>
                    <a:pt x="97" y="58"/>
                  </a:lnTo>
                  <a:lnTo>
                    <a:pt x="114" y="47"/>
                  </a:lnTo>
                  <a:lnTo>
                    <a:pt x="138" y="66"/>
                  </a:lnTo>
                  <a:lnTo>
                    <a:pt x="146" y="47"/>
                  </a:lnTo>
                  <a:lnTo>
                    <a:pt x="151" y="39"/>
                  </a:lnTo>
                  <a:lnTo>
                    <a:pt x="172" y="27"/>
                  </a:lnTo>
                  <a:lnTo>
                    <a:pt x="177" y="4"/>
                  </a:lnTo>
                  <a:lnTo>
                    <a:pt x="198" y="0"/>
                  </a:lnTo>
                  <a:lnTo>
                    <a:pt x="248" y="31"/>
                  </a:lnTo>
                  <a:lnTo>
                    <a:pt x="281" y="47"/>
                  </a:lnTo>
                  <a:lnTo>
                    <a:pt x="353" y="152"/>
                  </a:lnTo>
                  <a:lnTo>
                    <a:pt x="349" y="164"/>
                  </a:lnTo>
                  <a:lnTo>
                    <a:pt x="395" y="183"/>
                  </a:lnTo>
                  <a:lnTo>
                    <a:pt x="407" y="202"/>
                  </a:lnTo>
                  <a:lnTo>
                    <a:pt x="429" y="210"/>
                  </a:lnTo>
                  <a:lnTo>
                    <a:pt x="441" y="230"/>
                  </a:lnTo>
                  <a:lnTo>
                    <a:pt x="424" y="238"/>
                  </a:lnTo>
                  <a:lnTo>
                    <a:pt x="403" y="230"/>
                  </a:lnTo>
                  <a:lnTo>
                    <a:pt x="369" y="230"/>
                  </a:lnTo>
                  <a:lnTo>
                    <a:pt x="340" y="219"/>
                  </a:lnTo>
                  <a:lnTo>
                    <a:pt x="327" y="230"/>
                  </a:lnTo>
                  <a:lnTo>
                    <a:pt x="357" y="238"/>
                  </a:lnTo>
                  <a:lnTo>
                    <a:pt x="382" y="249"/>
                  </a:lnTo>
                  <a:lnTo>
                    <a:pt x="412" y="258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未知"/>
            <p:cNvSpPr/>
            <p:nvPr/>
          </p:nvSpPr>
          <p:spPr bwMode="auto">
            <a:xfrm>
              <a:off x="4524821" y="4361458"/>
              <a:ext cx="882591" cy="523751"/>
            </a:xfrm>
            <a:custGeom>
              <a:avLst/>
              <a:gdLst>
                <a:gd name="T0" fmla="*/ 127143 w 599"/>
                <a:gd name="T1" fmla="*/ 501199 h 352"/>
                <a:gd name="T2" fmla="*/ 235904 w 599"/>
                <a:gd name="T3" fmla="*/ 476448 h 352"/>
                <a:gd name="T4" fmla="*/ 240500 w 599"/>
                <a:gd name="T5" fmla="*/ 428494 h 352"/>
                <a:gd name="T6" fmla="*/ 396748 w 599"/>
                <a:gd name="T7" fmla="*/ 422306 h 352"/>
                <a:gd name="T8" fmla="*/ 473340 w 599"/>
                <a:gd name="T9" fmla="*/ 464073 h 352"/>
                <a:gd name="T10" fmla="*/ 537678 w 599"/>
                <a:gd name="T11" fmla="*/ 434681 h 352"/>
                <a:gd name="T12" fmla="*/ 563719 w 599"/>
                <a:gd name="T13" fmla="*/ 464073 h 352"/>
                <a:gd name="T14" fmla="*/ 608142 w 599"/>
                <a:gd name="T15" fmla="*/ 416119 h 352"/>
                <a:gd name="T16" fmla="*/ 626524 w 599"/>
                <a:gd name="T17" fmla="*/ 476448 h 352"/>
                <a:gd name="T18" fmla="*/ 666352 w 599"/>
                <a:gd name="T19" fmla="*/ 501199 h 352"/>
                <a:gd name="T20" fmla="*/ 741413 w 599"/>
                <a:gd name="T21" fmla="*/ 459432 h 352"/>
                <a:gd name="T22" fmla="*/ 871620 w 599"/>
                <a:gd name="T23" fmla="*/ 385180 h 352"/>
                <a:gd name="T24" fmla="*/ 857833 w 599"/>
                <a:gd name="T25" fmla="*/ 264521 h 352"/>
                <a:gd name="T26" fmla="*/ 871620 w 599"/>
                <a:gd name="T27" fmla="*/ 222755 h 352"/>
                <a:gd name="T28" fmla="*/ 787368 w 599"/>
                <a:gd name="T29" fmla="*/ 187176 h 352"/>
                <a:gd name="T30" fmla="*/ 729158 w 599"/>
                <a:gd name="T31" fmla="*/ 187176 h 352"/>
                <a:gd name="T32" fmla="*/ 644907 w 599"/>
                <a:gd name="T33" fmla="*/ 157785 h 352"/>
                <a:gd name="T34" fmla="*/ 594356 w 599"/>
                <a:gd name="T35" fmla="*/ 108284 h 352"/>
                <a:gd name="T36" fmla="*/ 549932 w 599"/>
                <a:gd name="T37" fmla="*/ 102096 h 352"/>
                <a:gd name="T38" fmla="*/ 447299 w 599"/>
                <a:gd name="T39" fmla="*/ 102096 h 352"/>
                <a:gd name="T40" fmla="*/ 269605 w 599"/>
                <a:gd name="T41" fmla="*/ 0 h 352"/>
                <a:gd name="T42" fmla="*/ 223649 w 599"/>
                <a:gd name="T43" fmla="*/ 12375 h 352"/>
                <a:gd name="T44" fmla="*/ 113357 w 599"/>
                <a:gd name="T45" fmla="*/ 12375 h 352"/>
                <a:gd name="T46" fmla="*/ 127143 w 599"/>
                <a:gd name="T47" fmla="*/ 54142 h 352"/>
                <a:gd name="T48" fmla="*/ 177694 w 599"/>
                <a:gd name="T49" fmla="*/ 66517 h 352"/>
                <a:gd name="T50" fmla="*/ 119484 w 599"/>
                <a:gd name="T51" fmla="*/ 102096 h 352"/>
                <a:gd name="T52" fmla="*/ 119484 w 599"/>
                <a:gd name="T53" fmla="*/ 151597 h 352"/>
                <a:gd name="T54" fmla="*/ 153184 w 599"/>
                <a:gd name="T55" fmla="*/ 199551 h 352"/>
                <a:gd name="T56" fmla="*/ 191481 w 599"/>
                <a:gd name="T57" fmla="*/ 295460 h 352"/>
                <a:gd name="T58" fmla="*/ 165439 w 599"/>
                <a:gd name="T59" fmla="*/ 314023 h 352"/>
                <a:gd name="T60" fmla="*/ 24510 w 599"/>
                <a:gd name="T61" fmla="*/ 368164 h 352"/>
                <a:gd name="T62" fmla="*/ 16850 w 599"/>
                <a:gd name="T63" fmla="*/ 416119 h 352"/>
                <a:gd name="T64" fmla="*/ 42892 w 599"/>
                <a:gd name="T65" fmla="*/ 470260 h 35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99" h="352">
                  <a:moveTo>
                    <a:pt x="70" y="351"/>
                  </a:moveTo>
                  <a:lnTo>
                    <a:pt x="83" y="324"/>
                  </a:lnTo>
                  <a:lnTo>
                    <a:pt x="121" y="297"/>
                  </a:lnTo>
                  <a:lnTo>
                    <a:pt x="154" y="308"/>
                  </a:lnTo>
                  <a:lnTo>
                    <a:pt x="176" y="297"/>
                  </a:lnTo>
                  <a:lnTo>
                    <a:pt x="157" y="277"/>
                  </a:lnTo>
                  <a:lnTo>
                    <a:pt x="168" y="265"/>
                  </a:lnTo>
                  <a:lnTo>
                    <a:pt x="259" y="273"/>
                  </a:lnTo>
                  <a:lnTo>
                    <a:pt x="292" y="293"/>
                  </a:lnTo>
                  <a:lnTo>
                    <a:pt x="309" y="300"/>
                  </a:lnTo>
                  <a:lnTo>
                    <a:pt x="330" y="285"/>
                  </a:lnTo>
                  <a:lnTo>
                    <a:pt x="351" y="281"/>
                  </a:lnTo>
                  <a:lnTo>
                    <a:pt x="355" y="300"/>
                  </a:lnTo>
                  <a:lnTo>
                    <a:pt x="368" y="300"/>
                  </a:lnTo>
                  <a:lnTo>
                    <a:pt x="377" y="288"/>
                  </a:lnTo>
                  <a:lnTo>
                    <a:pt x="397" y="269"/>
                  </a:lnTo>
                  <a:lnTo>
                    <a:pt x="409" y="281"/>
                  </a:lnTo>
                  <a:lnTo>
                    <a:pt x="409" y="308"/>
                  </a:lnTo>
                  <a:lnTo>
                    <a:pt x="418" y="320"/>
                  </a:lnTo>
                  <a:lnTo>
                    <a:pt x="435" y="324"/>
                  </a:lnTo>
                  <a:lnTo>
                    <a:pt x="456" y="304"/>
                  </a:lnTo>
                  <a:lnTo>
                    <a:pt x="484" y="297"/>
                  </a:lnTo>
                  <a:lnTo>
                    <a:pt x="539" y="246"/>
                  </a:lnTo>
                  <a:lnTo>
                    <a:pt x="569" y="249"/>
                  </a:lnTo>
                  <a:lnTo>
                    <a:pt x="598" y="238"/>
                  </a:lnTo>
                  <a:lnTo>
                    <a:pt x="560" y="171"/>
                  </a:lnTo>
                  <a:lnTo>
                    <a:pt x="573" y="152"/>
                  </a:lnTo>
                  <a:lnTo>
                    <a:pt x="569" y="144"/>
                  </a:lnTo>
                  <a:lnTo>
                    <a:pt x="547" y="137"/>
                  </a:lnTo>
                  <a:lnTo>
                    <a:pt x="514" y="121"/>
                  </a:lnTo>
                  <a:lnTo>
                    <a:pt x="497" y="109"/>
                  </a:lnTo>
                  <a:lnTo>
                    <a:pt x="476" y="121"/>
                  </a:lnTo>
                  <a:lnTo>
                    <a:pt x="451" y="102"/>
                  </a:lnTo>
                  <a:lnTo>
                    <a:pt x="421" y="102"/>
                  </a:lnTo>
                  <a:lnTo>
                    <a:pt x="397" y="90"/>
                  </a:lnTo>
                  <a:lnTo>
                    <a:pt x="388" y="70"/>
                  </a:lnTo>
                  <a:lnTo>
                    <a:pt x="377" y="59"/>
                  </a:lnTo>
                  <a:lnTo>
                    <a:pt x="359" y="66"/>
                  </a:lnTo>
                  <a:lnTo>
                    <a:pt x="343" y="59"/>
                  </a:lnTo>
                  <a:lnTo>
                    <a:pt x="292" y="66"/>
                  </a:lnTo>
                  <a:lnTo>
                    <a:pt x="238" y="54"/>
                  </a:lnTo>
                  <a:lnTo>
                    <a:pt x="176" y="0"/>
                  </a:lnTo>
                  <a:lnTo>
                    <a:pt x="154" y="15"/>
                  </a:lnTo>
                  <a:lnTo>
                    <a:pt x="146" y="8"/>
                  </a:lnTo>
                  <a:lnTo>
                    <a:pt x="133" y="8"/>
                  </a:lnTo>
                  <a:lnTo>
                    <a:pt x="74" y="8"/>
                  </a:lnTo>
                  <a:lnTo>
                    <a:pt x="66" y="15"/>
                  </a:lnTo>
                  <a:lnTo>
                    <a:pt x="83" y="35"/>
                  </a:lnTo>
                  <a:lnTo>
                    <a:pt x="100" y="39"/>
                  </a:lnTo>
                  <a:lnTo>
                    <a:pt x="116" y="43"/>
                  </a:lnTo>
                  <a:lnTo>
                    <a:pt x="108" y="54"/>
                  </a:lnTo>
                  <a:lnTo>
                    <a:pt x="78" y="66"/>
                  </a:lnTo>
                  <a:lnTo>
                    <a:pt x="74" y="90"/>
                  </a:lnTo>
                  <a:lnTo>
                    <a:pt x="78" y="98"/>
                  </a:lnTo>
                  <a:lnTo>
                    <a:pt x="83" y="125"/>
                  </a:lnTo>
                  <a:lnTo>
                    <a:pt x="100" y="129"/>
                  </a:lnTo>
                  <a:lnTo>
                    <a:pt x="121" y="148"/>
                  </a:lnTo>
                  <a:lnTo>
                    <a:pt x="125" y="191"/>
                  </a:lnTo>
                  <a:lnTo>
                    <a:pt x="121" y="207"/>
                  </a:lnTo>
                  <a:lnTo>
                    <a:pt x="108" y="203"/>
                  </a:lnTo>
                  <a:lnTo>
                    <a:pt x="74" y="230"/>
                  </a:lnTo>
                  <a:lnTo>
                    <a:pt x="16" y="238"/>
                  </a:lnTo>
                  <a:lnTo>
                    <a:pt x="0" y="254"/>
                  </a:lnTo>
                  <a:lnTo>
                    <a:pt x="11" y="269"/>
                  </a:lnTo>
                  <a:lnTo>
                    <a:pt x="16" y="300"/>
                  </a:lnTo>
                  <a:lnTo>
                    <a:pt x="28" y="304"/>
                  </a:lnTo>
                  <a:lnTo>
                    <a:pt x="70" y="35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未知"/>
            <p:cNvSpPr/>
            <p:nvPr/>
          </p:nvSpPr>
          <p:spPr bwMode="auto">
            <a:xfrm>
              <a:off x="4524821" y="4361458"/>
              <a:ext cx="882591" cy="523751"/>
            </a:xfrm>
            <a:custGeom>
              <a:avLst/>
              <a:gdLst>
                <a:gd name="T0" fmla="*/ 127143 w 599"/>
                <a:gd name="T1" fmla="*/ 501199 h 352"/>
                <a:gd name="T2" fmla="*/ 235904 w 599"/>
                <a:gd name="T3" fmla="*/ 476448 h 352"/>
                <a:gd name="T4" fmla="*/ 240500 w 599"/>
                <a:gd name="T5" fmla="*/ 428494 h 352"/>
                <a:gd name="T6" fmla="*/ 396748 w 599"/>
                <a:gd name="T7" fmla="*/ 422306 h 352"/>
                <a:gd name="T8" fmla="*/ 473340 w 599"/>
                <a:gd name="T9" fmla="*/ 464073 h 352"/>
                <a:gd name="T10" fmla="*/ 537678 w 599"/>
                <a:gd name="T11" fmla="*/ 434681 h 352"/>
                <a:gd name="T12" fmla="*/ 563719 w 599"/>
                <a:gd name="T13" fmla="*/ 464073 h 352"/>
                <a:gd name="T14" fmla="*/ 608142 w 599"/>
                <a:gd name="T15" fmla="*/ 416119 h 352"/>
                <a:gd name="T16" fmla="*/ 626524 w 599"/>
                <a:gd name="T17" fmla="*/ 476448 h 352"/>
                <a:gd name="T18" fmla="*/ 666352 w 599"/>
                <a:gd name="T19" fmla="*/ 501199 h 352"/>
                <a:gd name="T20" fmla="*/ 741413 w 599"/>
                <a:gd name="T21" fmla="*/ 459432 h 352"/>
                <a:gd name="T22" fmla="*/ 871620 w 599"/>
                <a:gd name="T23" fmla="*/ 385180 h 352"/>
                <a:gd name="T24" fmla="*/ 857833 w 599"/>
                <a:gd name="T25" fmla="*/ 264521 h 352"/>
                <a:gd name="T26" fmla="*/ 871620 w 599"/>
                <a:gd name="T27" fmla="*/ 222755 h 352"/>
                <a:gd name="T28" fmla="*/ 787368 w 599"/>
                <a:gd name="T29" fmla="*/ 187176 h 352"/>
                <a:gd name="T30" fmla="*/ 729158 w 599"/>
                <a:gd name="T31" fmla="*/ 187176 h 352"/>
                <a:gd name="T32" fmla="*/ 644907 w 599"/>
                <a:gd name="T33" fmla="*/ 157785 h 352"/>
                <a:gd name="T34" fmla="*/ 594356 w 599"/>
                <a:gd name="T35" fmla="*/ 108284 h 352"/>
                <a:gd name="T36" fmla="*/ 549932 w 599"/>
                <a:gd name="T37" fmla="*/ 102096 h 352"/>
                <a:gd name="T38" fmla="*/ 447299 w 599"/>
                <a:gd name="T39" fmla="*/ 102096 h 352"/>
                <a:gd name="T40" fmla="*/ 269605 w 599"/>
                <a:gd name="T41" fmla="*/ 0 h 352"/>
                <a:gd name="T42" fmla="*/ 223649 w 599"/>
                <a:gd name="T43" fmla="*/ 12375 h 352"/>
                <a:gd name="T44" fmla="*/ 113357 w 599"/>
                <a:gd name="T45" fmla="*/ 12375 h 352"/>
                <a:gd name="T46" fmla="*/ 127143 w 599"/>
                <a:gd name="T47" fmla="*/ 54142 h 352"/>
                <a:gd name="T48" fmla="*/ 177694 w 599"/>
                <a:gd name="T49" fmla="*/ 66517 h 352"/>
                <a:gd name="T50" fmla="*/ 119484 w 599"/>
                <a:gd name="T51" fmla="*/ 102096 h 352"/>
                <a:gd name="T52" fmla="*/ 119484 w 599"/>
                <a:gd name="T53" fmla="*/ 151597 h 352"/>
                <a:gd name="T54" fmla="*/ 153184 w 599"/>
                <a:gd name="T55" fmla="*/ 199551 h 352"/>
                <a:gd name="T56" fmla="*/ 191481 w 599"/>
                <a:gd name="T57" fmla="*/ 295460 h 352"/>
                <a:gd name="T58" fmla="*/ 165439 w 599"/>
                <a:gd name="T59" fmla="*/ 314023 h 352"/>
                <a:gd name="T60" fmla="*/ 24510 w 599"/>
                <a:gd name="T61" fmla="*/ 368164 h 352"/>
                <a:gd name="T62" fmla="*/ 16850 w 599"/>
                <a:gd name="T63" fmla="*/ 416119 h 352"/>
                <a:gd name="T64" fmla="*/ 42892 w 599"/>
                <a:gd name="T65" fmla="*/ 470260 h 35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99" h="352">
                  <a:moveTo>
                    <a:pt x="70" y="351"/>
                  </a:moveTo>
                  <a:lnTo>
                    <a:pt x="83" y="324"/>
                  </a:lnTo>
                  <a:lnTo>
                    <a:pt x="121" y="297"/>
                  </a:lnTo>
                  <a:lnTo>
                    <a:pt x="154" y="308"/>
                  </a:lnTo>
                  <a:lnTo>
                    <a:pt x="176" y="297"/>
                  </a:lnTo>
                  <a:lnTo>
                    <a:pt x="157" y="277"/>
                  </a:lnTo>
                  <a:lnTo>
                    <a:pt x="168" y="265"/>
                  </a:lnTo>
                  <a:lnTo>
                    <a:pt x="259" y="273"/>
                  </a:lnTo>
                  <a:lnTo>
                    <a:pt x="292" y="293"/>
                  </a:lnTo>
                  <a:lnTo>
                    <a:pt x="309" y="300"/>
                  </a:lnTo>
                  <a:lnTo>
                    <a:pt x="330" y="285"/>
                  </a:lnTo>
                  <a:lnTo>
                    <a:pt x="351" y="281"/>
                  </a:lnTo>
                  <a:lnTo>
                    <a:pt x="355" y="300"/>
                  </a:lnTo>
                  <a:lnTo>
                    <a:pt x="368" y="300"/>
                  </a:lnTo>
                  <a:lnTo>
                    <a:pt x="377" y="288"/>
                  </a:lnTo>
                  <a:lnTo>
                    <a:pt x="397" y="269"/>
                  </a:lnTo>
                  <a:lnTo>
                    <a:pt x="409" y="281"/>
                  </a:lnTo>
                  <a:lnTo>
                    <a:pt x="409" y="308"/>
                  </a:lnTo>
                  <a:lnTo>
                    <a:pt x="418" y="320"/>
                  </a:lnTo>
                  <a:lnTo>
                    <a:pt x="435" y="324"/>
                  </a:lnTo>
                  <a:lnTo>
                    <a:pt x="456" y="304"/>
                  </a:lnTo>
                  <a:lnTo>
                    <a:pt x="484" y="297"/>
                  </a:lnTo>
                  <a:lnTo>
                    <a:pt x="539" y="246"/>
                  </a:lnTo>
                  <a:lnTo>
                    <a:pt x="569" y="249"/>
                  </a:lnTo>
                  <a:lnTo>
                    <a:pt x="598" y="238"/>
                  </a:lnTo>
                  <a:lnTo>
                    <a:pt x="560" y="171"/>
                  </a:lnTo>
                  <a:lnTo>
                    <a:pt x="573" y="152"/>
                  </a:lnTo>
                  <a:lnTo>
                    <a:pt x="569" y="144"/>
                  </a:lnTo>
                  <a:lnTo>
                    <a:pt x="547" y="137"/>
                  </a:lnTo>
                  <a:lnTo>
                    <a:pt x="514" y="121"/>
                  </a:lnTo>
                  <a:lnTo>
                    <a:pt x="497" y="109"/>
                  </a:lnTo>
                  <a:lnTo>
                    <a:pt x="476" y="121"/>
                  </a:lnTo>
                  <a:lnTo>
                    <a:pt x="451" y="102"/>
                  </a:lnTo>
                  <a:lnTo>
                    <a:pt x="421" y="102"/>
                  </a:lnTo>
                  <a:lnTo>
                    <a:pt x="397" y="90"/>
                  </a:lnTo>
                  <a:lnTo>
                    <a:pt x="388" y="70"/>
                  </a:lnTo>
                  <a:lnTo>
                    <a:pt x="377" y="59"/>
                  </a:lnTo>
                  <a:lnTo>
                    <a:pt x="359" y="66"/>
                  </a:lnTo>
                  <a:lnTo>
                    <a:pt x="343" y="59"/>
                  </a:lnTo>
                  <a:lnTo>
                    <a:pt x="292" y="66"/>
                  </a:lnTo>
                  <a:lnTo>
                    <a:pt x="238" y="54"/>
                  </a:lnTo>
                  <a:lnTo>
                    <a:pt x="176" y="0"/>
                  </a:lnTo>
                  <a:lnTo>
                    <a:pt x="154" y="15"/>
                  </a:lnTo>
                  <a:lnTo>
                    <a:pt x="146" y="8"/>
                  </a:lnTo>
                  <a:lnTo>
                    <a:pt x="133" y="8"/>
                  </a:lnTo>
                  <a:lnTo>
                    <a:pt x="74" y="8"/>
                  </a:lnTo>
                  <a:lnTo>
                    <a:pt x="66" y="15"/>
                  </a:lnTo>
                  <a:lnTo>
                    <a:pt x="83" y="35"/>
                  </a:lnTo>
                  <a:lnTo>
                    <a:pt x="100" y="39"/>
                  </a:lnTo>
                  <a:lnTo>
                    <a:pt x="116" y="43"/>
                  </a:lnTo>
                  <a:lnTo>
                    <a:pt x="108" y="54"/>
                  </a:lnTo>
                  <a:lnTo>
                    <a:pt x="78" y="66"/>
                  </a:lnTo>
                  <a:lnTo>
                    <a:pt x="74" y="90"/>
                  </a:lnTo>
                  <a:lnTo>
                    <a:pt x="78" y="98"/>
                  </a:lnTo>
                  <a:lnTo>
                    <a:pt x="83" y="125"/>
                  </a:lnTo>
                  <a:lnTo>
                    <a:pt x="100" y="129"/>
                  </a:lnTo>
                  <a:lnTo>
                    <a:pt x="121" y="148"/>
                  </a:lnTo>
                  <a:lnTo>
                    <a:pt x="125" y="191"/>
                  </a:lnTo>
                  <a:lnTo>
                    <a:pt x="121" y="207"/>
                  </a:lnTo>
                  <a:lnTo>
                    <a:pt x="108" y="203"/>
                  </a:lnTo>
                  <a:lnTo>
                    <a:pt x="74" y="230"/>
                  </a:lnTo>
                  <a:lnTo>
                    <a:pt x="16" y="238"/>
                  </a:lnTo>
                  <a:lnTo>
                    <a:pt x="0" y="254"/>
                  </a:lnTo>
                  <a:lnTo>
                    <a:pt x="11" y="269"/>
                  </a:lnTo>
                  <a:lnTo>
                    <a:pt x="16" y="300"/>
                  </a:lnTo>
                  <a:lnTo>
                    <a:pt x="28" y="304"/>
                  </a:lnTo>
                  <a:lnTo>
                    <a:pt x="70" y="35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未知"/>
            <p:cNvSpPr/>
            <p:nvPr/>
          </p:nvSpPr>
          <p:spPr bwMode="auto">
            <a:xfrm>
              <a:off x="3303241" y="4285110"/>
              <a:ext cx="1410925" cy="1015438"/>
            </a:xfrm>
            <a:custGeom>
              <a:avLst/>
              <a:gdLst>
                <a:gd name="T0" fmla="*/ 569339 w 961"/>
                <a:gd name="T1" fmla="*/ 91462 h 681"/>
                <a:gd name="T2" fmla="*/ 541864 w 961"/>
                <a:gd name="T3" fmla="*/ 31004 h 681"/>
                <a:gd name="T4" fmla="*/ 638026 w 961"/>
                <a:gd name="T5" fmla="*/ 0 h 681"/>
                <a:gd name="T6" fmla="*/ 657869 w 961"/>
                <a:gd name="T7" fmla="*/ 60458 h 681"/>
                <a:gd name="T8" fmla="*/ 741820 w 961"/>
                <a:gd name="T9" fmla="*/ 133317 h 681"/>
                <a:gd name="T10" fmla="*/ 787611 w 961"/>
                <a:gd name="T11" fmla="*/ 133317 h 681"/>
                <a:gd name="T12" fmla="*/ 825771 w 961"/>
                <a:gd name="T13" fmla="*/ 199976 h 681"/>
                <a:gd name="T14" fmla="*/ 921933 w 961"/>
                <a:gd name="T15" fmla="*/ 187574 h 681"/>
                <a:gd name="T16" fmla="*/ 958566 w 961"/>
                <a:gd name="T17" fmla="*/ 158121 h 681"/>
                <a:gd name="T18" fmla="*/ 989093 w 961"/>
                <a:gd name="T19" fmla="*/ 187574 h 681"/>
                <a:gd name="T20" fmla="*/ 1085255 w 961"/>
                <a:gd name="T21" fmla="*/ 176723 h 681"/>
                <a:gd name="T22" fmla="*/ 1106625 w 961"/>
                <a:gd name="T23" fmla="*/ 206177 h 681"/>
                <a:gd name="T24" fmla="*/ 1214998 w 961"/>
                <a:gd name="T25" fmla="*/ 241831 h 681"/>
                <a:gd name="T26" fmla="*/ 1337108 w 961"/>
                <a:gd name="T27" fmla="*/ 260434 h 681"/>
                <a:gd name="T28" fmla="*/ 1399689 w 961"/>
                <a:gd name="T29" fmla="*/ 272835 h 681"/>
                <a:gd name="T30" fmla="*/ 1457692 w 961"/>
                <a:gd name="T31" fmla="*/ 310040 h 681"/>
                <a:gd name="T32" fmla="*/ 1457692 w 961"/>
                <a:gd name="T33" fmla="*/ 399952 h 681"/>
                <a:gd name="T34" fmla="*/ 1385952 w 961"/>
                <a:gd name="T35" fmla="*/ 435607 h 681"/>
                <a:gd name="T36" fmla="*/ 1273000 w 961"/>
                <a:gd name="T37" fmla="*/ 472811 h 681"/>
                <a:gd name="T38" fmla="*/ 1297422 w 961"/>
                <a:gd name="T39" fmla="*/ 544121 h 681"/>
                <a:gd name="T40" fmla="*/ 1381373 w 961"/>
                <a:gd name="T41" fmla="*/ 623181 h 681"/>
                <a:gd name="T42" fmla="*/ 1341687 w 961"/>
                <a:gd name="T43" fmla="*/ 744097 h 681"/>
                <a:gd name="T44" fmla="*/ 1273000 w 961"/>
                <a:gd name="T45" fmla="*/ 665036 h 681"/>
                <a:gd name="T46" fmla="*/ 1245525 w 961"/>
                <a:gd name="T47" fmla="*/ 635582 h 681"/>
                <a:gd name="T48" fmla="*/ 1169206 w 961"/>
                <a:gd name="T49" fmla="*/ 623181 h 681"/>
                <a:gd name="T50" fmla="*/ 1114257 w 961"/>
                <a:gd name="T51" fmla="*/ 677438 h 681"/>
                <a:gd name="T52" fmla="*/ 1066939 w 961"/>
                <a:gd name="T53" fmla="*/ 708442 h 681"/>
                <a:gd name="T54" fmla="*/ 998252 w 961"/>
                <a:gd name="T55" fmla="*/ 696040 h 681"/>
                <a:gd name="T56" fmla="*/ 958566 w 961"/>
                <a:gd name="T57" fmla="*/ 751848 h 681"/>
                <a:gd name="T58" fmla="*/ 1042517 w 961"/>
                <a:gd name="T59" fmla="*/ 812305 h 681"/>
                <a:gd name="T60" fmla="*/ 921933 w 961"/>
                <a:gd name="T61" fmla="*/ 823157 h 681"/>
                <a:gd name="T62" fmla="*/ 880721 w 961"/>
                <a:gd name="T63" fmla="*/ 787502 h 681"/>
                <a:gd name="T64" fmla="*/ 805928 w 961"/>
                <a:gd name="T65" fmla="*/ 798354 h 681"/>
                <a:gd name="T66" fmla="*/ 787611 w 961"/>
                <a:gd name="T67" fmla="*/ 744097 h 681"/>
                <a:gd name="T68" fmla="*/ 746399 w 961"/>
                <a:gd name="T69" fmla="*/ 714643 h 681"/>
                <a:gd name="T70" fmla="*/ 741820 w 961"/>
                <a:gd name="T71" fmla="*/ 756498 h 681"/>
                <a:gd name="T72" fmla="*/ 697555 w 961"/>
                <a:gd name="T73" fmla="*/ 793703 h 681"/>
                <a:gd name="T74" fmla="*/ 625815 w 961"/>
                <a:gd name="T75" fmla="*/ 902217 h 681"/>
                <a:gd name="T76" fmla="*/ 607499 w 961"/>
                <a:gd name="T77" fmla="*/ 1029334 h 681"/>
                <a:gd name="T78" fmla="*/ 511337 w 961"/>
                <a:gd name="T79" fmla="*/ 1054137 h 681"/>
                <a:gd name="T80" fmla="*/ 377016 w 961"/>
                <a:gd name="T81" fmla="*/ 841759 h 681"/>
                <a:gd name="T82" fmla="*/ 299170 w 961"/>
                <a:gd name="T83" fmla="*/ 804554 h 681"/>
                <a:gd name="T84" fmla="*/ 306802 w 961"/>
                <a:gd name="T85" fmla="*/ 751848 h 681"/>
                <a:gd name="T86" fmla="*/ 235062 w 961"/>
                <a:gd name="T87" fmla="*/ 756498 h 681"/>
                <a:gd name="T88" fmla="*/ 172481 w 961"/>
                <a:gd name="T89" fmla="*/ 654185 h 681"/>
                <a:gd name="T90" fmla="*/ 160270 w 961"/>
                <a:gd name="T91" fmla="*/ 460410 h 681"/>
                <a:gd name="T92" fmla="*/ 151111 w 961"/>
                <a:gd name="T93" fmla="*/ 362747 h 681"/>
                <a:gd name="T94" fmla="*/ 0 w 961"/>
                <a:gd name="T95" fmla="*/ 176723 h 681"/>
                <a:gd name="T96" fmla="*/ 18317 w 961"/>
                <a:gd name="T97" fmla="*/ 127116 h 681"/>
                <a:gd name="T98" fmla="*/ 230483 w 961"/>
                <a:gd name="T99" fmla="*/ 133317 h 681"/>
                <a:gd name="T100" fmla="*/ 294591 w 961"/>
                <a:gd name="T101" fmla="*/ 145719 h 681"/>
                <a:gd name="T102" fmla="*/ 402964 w 961"/>
                <a:gd name="T103" fmla="*/ 193775 h 681"/>
                <a:gd name="T104" fmla="*/ 415175 w 961"/>
                <a:gd name="T105" fmla="*/ 139518 h 681"/>
                <a:gd name="T106" fmla="*/ 486915 w 961"/>
                <a:gd name="T107" fmla="*/ 145719 h 681"/>
                <a:gd name="T108" fmla="*/ 549496 w 961"/>
                <a:gd name="T109" fmla="*/ 133317 h 68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61" h="681">
                  <a:moveTo>
                    <a:pt x="360" y="86"/>
                  </a:moveTo>
                  <a:lnTo>
                    <a:pt x="373" y="59"/>
                  </a:lnTo>
                  <a:lnTo>
                    <a:pt x="360" y="43"/>
                  </a:lnTo>
                  <a:lnTo>
                    <a:pt x="355" y="20"/>
                  </a:lnTo>
                  <a:lnTo>
                    <a:pt x="406" y="0"/>
                  </a:lnTo>
                  <a:lnTo>
                    <a:pt x="418" y="0"/>
                  </a:lnTo>
                  <a:lnTo>
                    <a:pt x="426" y="16"/>
                  </a:lnTo>
                  <a:lnTo>
                    <a:pt x="431" y="39"/>
                  </a:lnTo>
                  <a:lnTo>
                    <a:pt x="457" y="55"/>
                  </a:lnTo>
                  <a:lnTo>
                    <a:pt x="486" y="86"/>
                  </a:lnTo>
                  <a:lnTo>
                    <a:pt x="506" y="75"/>
                  </a:lnTo>
                  <a:lnTo>
                    <a:pt x="516" y="86"/>
                  </a:lnTo>
                  <a:lnTo>
                    <a:pt x="520" y="114"/>
                  </a:lnTo>
                  <a:lnTo>
                    <a:pt x="541" y="129"/>
                  </a:lnTo>
                  <a:lnTo>
                    <a:pt x="594" y="133"/>
                  </a:lnTo>
                  <a:lnTo>
                    <a:pt x="604" y="121"/>
                  </a:lnTo>
                  <a:lnTo>
                    <a:pt x="599" y="110"/>
                  </a:lnTo>
                  <a:lnTo>
                    <a:pt x="628" y="102"/>
                  </a:lnTo>
                  <a:lnTo>
                    <a:pt x="645" y="105"/>
                  </a:lnTo>
                  <a:lnTo>
                    <a:pt x="648" y="121"/>
                  </a:lnTo>
                  <a:lnTo>
                    <a:pt x="662" y="125"/>
                  </a:lnTo>
                  <a:lnTo>
                    <a:pt x="711" y="114"/>
                  </a:lnTo>
                  <a:lnTo>
                    <a:pt x="725" y="117"/>
                  </a:lnTo>
                  <a:lnTo>
                    <a:pt x="725" y="133"/>
                  </a:lnTo>
                  <a:lnTo>
                    <a:pt x="750" y="137"/>
                  </a:lnTo>
                  <a:lnTo>
                    <a:pt x="796" y="156"/>
                  </a:lnTo>
                  <a:lnTo>
                    <a:pt x="821" y="149"/>
                  </a:lnTo>
                  <a:lnTo>
                    <a:pt x="876" y="168"/>
                  </a:lnTo>
                  <a:lnTo>
                    <a:pt x="887" y="183"/>
                  </a:lnTo>
                  <a:lnTo>
                    <a:pt x="917" y="176"/>
                  </a:lnTo>
                  <a:lnTo>
                    <a:pt x="934" y="180"/>
                  </a:lnTo>
                  <a:lnTo>
                    <a:pt x="955" y="200"/>
                  </a:lnTo>
                  <a:lnTo>
                    <a:pt x="960" y="242"/>
                  </a:lnTo>
                  <a:lnTo>
                    <a:pt x="955" y="258"/>
                  </a:lnTo>
                  <a:lnTo>
                    <a:pt x="942" y="254"/>
                  </a:lnTo>
                  <a:lnTo>
                    <a:pt x="908" y="281"/>
                  </a:lnTo>
                  <a:lnTo>
                    <a:pt x="850" y="290"/>
                  </a:lnTo>
                  <a:lnTo>
                    <a:pt x="834" y="305"/>
                  </a:lnTo>
                  <a:lnTo>
                    <a:pt x="845" y="320"/>
                  </a:lnTo>
                  <a:lnTo>
                    <a:pt x="850" y="351"/>
                  </a:lnTo>
                  <a:lnTo>
                    <a:pt x="863" y="356"/>
                  </a:lnTo>
                  <a:lnTo>
                    <a:pt x="905" y="402"/>
                  </a:lnTo>
                  <a:lnTo>
                    <a:pt x="908" y="465"/>
                  </a:lnTo>
                  <a:lnTo>
                    <a:pt x="879" y="480"/>
                  </a:lnTo>
                  <a:lnTo>
                    <a:pt x="859" y="461"/>
                  </a:lnTo>
                  <a:lnTo>
                    <a:pt x="834" y="429"/>
                  </a:lnTo>
                  <a:lnTo>
                    <a:pt x="834" y="414"/>
                  </a:lnTo>
                  <a:lnTo>
                    <a:pt x="816" y="410"/>
                  </a:lnTo>
                  <a:lnTo>
                    <a:pt x="800" y="418"/>
                  </a:lnTo>
                  <a:lnTo>
                    <a:pt x="766" y="402"/>
                  </a:lnTo>
                  <a:lnTo>
                    <a:pt x="754" y="434"/>
                  </a:lnTo>
                  <a:lnTo>
                    <a:pt x="730" y="437"/>
                  </a:lnTo>
                  <a:lnTo>
                    <a:pt x="708" y="465"/>
                  </a:lnTo>
                  <a:lnTo>
                    <a:pt x="699" y="457"/>
                  </a:lnTo>
                  <a:lnTo>
                    <a:pt x="678" y="465"/>
                  </a:lnTo>
                  <a:lnTo>
                    <a:pt x="654" y="449"/>
                  </a:lnTo>
                  <a:lnTo>
                    <a:pt x="628" y="473"/>
                  </a:lnTo>
                  <a:lnTo>
                    <a:pt x="628" y="485"/>
                  </a:lnTo>
                  <a:lnTo>
                    <a:pt x="675" y="508"/>
                  </a:lnTo>
                  <a:lnTo>
                    <a:pt x="683" y="524"/>
                  </a:lnTo>
                  <a:lnTo>
                    <a:pt x="654" y="535"/>
                  </a:lnTo>
                  <a:lnTo>
                    <a:pt x="604" y="531"/>
                  </a:lnTo>
                  <a:lnTo>
                    <a:pt x="599" y="515"/>
                  </a:lnTo>
                  <a:lnTo>
                    <a:pt x="577" y="508"/>
                  </a:lnTo>
                  <a:lnTo>
                    <a:pt x="549" y="524"/>
                  </a:lnTo>
                  <a:lnTo>
                    <a:pt x="528" y="515"/>
                  </a:lnTo>
                  <a:lnTo>
                    <a:pt x="528" y="492"/>
                  </a:lnTo>
                  <a:lnTo>
                    <a:pt x="516" y="480"/>
                  </a:lnTo>
                  <a:lnTo>
                    <a:pt x="516" y="469"/>
                  </a:lnTo>
                  <a:lnTo>
                    <a:pt x="489" y="461"/>
                  </a:lnTo>
                  <a:lnTo>
                    <a:pt x="481" y="469"/>
                  </a:lnTo>
                  <a:lnTo>
                    <a:pt x="486" y="488"/>
                  </a:lnTo>
                  <a:lnTo>
                    <a:pt x="461" y="496"/>
                  </a:lnTo>
                  <a:lnTo>
                    <a:pt x="457" y="512"/>
                  </a:lnTo>
                  <a:lnTo>
                    <a:pt x="461" y="527"/>
                  </a:lnTo>
                  <a:lnTo>
                    <a:pt x="410" y="582"/>
                  </a:lnTo>
                  <a:lnTo>
                    <a:pt x="418" y="644"/>
                  </a:lnTo>
                  <a:lnTo>
                    <a:pt x="398" y="664"/>
                  </a:lnTo>
                  <a:lnTo>
                    <a:pt x="385" y="652"/>
                  </a:lnTo>
                  <a:lnTo>
                    <a:pt x="335" y="680"/>
                  </a:lnTo>
                  <a:lnTo>
                    <a:pt x="319" y="668"/>
                  </a:lnTo>
                  <a:lnTo>
                    <a:pt x="247" y="543"/>
                  </a:lnTo>
                  <a:lnTo>
                    <a:pt x="217" y="524"/>
                  </a:lnTo>
                  <a:lnTo>
                    <a:pt x="196" y="519"/>
                  </a:lnTo>
                  <a:lnTo>
                    <a:pt x="188" y="504"/>
                  </a:lnTo>
                  <a:lnTo>
                    <a:pt x="201" y="485"/>
                  </a:lnTo>
                  <a:lnTo>
                    <a:pt x="180" y="469"/>
                  </a:lnTo>
                  <a:lnTo>
                    <a:pt x="154" y="488"/>
                  </a:lnTo>
                  <a:lnTo>
                    <a:pt x="130" y="492"/>
                  </a:lnTo>
                  <a:lnTo>
                    <a:pt x="113" y="422"/>
                  </a:lnTo>
                  <a:lnTo>
                    <a:pt x="109" y="407"/>
                  </a:lnTo>
                  <a:lnTo>
                    <a:pt x="105" y="297"/>
                  </a:lnTo>
                  <a:lnTo>
                    <a:pt x="83" y="242"/>
                  </a:lnTo>
                  <a:lnTo>
                    <a:pt x="99" y="234"/>
                  </a:lnTo>
                  <a:lnTo>
                    <a:pt x="54" y="153"/>
                  </a:lnTo>
                  <a:lnTo>
                    <a:pt x="0" y="114"/>
                  </a:lnTo>
                  <a:lnTo>
                    <a:pt x="4" y="90"/>
                  </a:lnTo>
                  <a:lnTo>
                    <a:pt x="12" y="82"/>
                  </a:lnTo>
                  <a:lnTo>
                    <a:pt x="96" y="70"/>
                  </a:lnTo>
                  <a:lnTo>
                    <a:pt x="151" y="86"/>
                  </a:lnTo>
                  <a:lnTo>
                    <a:pt x="180" y="75"/>
                  </a:lnTo>
                  <a:lnTo>
                    <a:pt x="193" y="94"/>
                  </a:lnTo>
                  <a:lnTo>
                    <a:pt x="234" y="133"/>
                  </a:lnTo>
                  <a:lnTo>
                    <a:pt x="264" y="125"/>
                  </a:lnTo>
                  <a:lnTo>
                    <a:pt x="264" y="102"/>
                  </a:lnTo>
                  <a:lnTo>
                    <a:pt x="272" y="90"/>
                  </a:lnTo>
                  <a:lnTo>
                    <a:pt x="305" y="78"/>
                  </a:lnTo>
                  <a:lnTo>
                    <a:pt x="319" y="94"/>
                  </a:lnTo>
                  <a:lnTo>
                    <a:pt x="335" y="82"/>
                  </a:lnTo>
                  <a:lnTo>
                    <a:pt x="360" y="86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未知"/>
            <p:cNvSpPr/>
            <p:nvPr/>
          </p:nvSpPr>
          <p:spPr bwMode="auto">
            <a:xfrm>
              <a:off x="1238770" y="3898785"/>
              <a:ext cx="2232439" cy="1142178"/>
            </a:xfrm>
            <a:custGeom>
              <a:avLst/>
              <a:gdLst>
                <a:gd name="T0" fmla="*/ 1411870 w 1514"/>
                <a:gd name="T1" fmla="*/ 1131643 h 766"/>
                <a:gd name="T2" fmla="*/ 1451728 w 1514"/>
                <a:gd name="T3" fmla="*/ 1173498 h 766"/>
                <a:gd name="T4" fmla="*/ 1566701 w 1514"/>
                <a:gd name="T5" fmla="*/ 1131643 h 766"/>
                <a:gd name="T6" fmla="*/ 1637218 w 1514"/>
                <a:gd name="T7" fmla="*/ 1083587 h 766"/>
                <a:gd name="T8" fmla="*/ 1726130 w 1514"/>
                <a:gd name="T9" fmla="*/ 1052583 h 766"/>
                <a:gd name="T10" fmla="*/ 1822708 w 1514"/>
                <a:gd name="T11" fmla="*/ 1023129 h 766"/>
                <a:gd name="T12" fmla="*/ 1971407 w 1514"/>
                <a:gd name="T13" fmla="*/ 999876 h 766"/>
                <a:gd name="T14" fmla="*/ 1977538 w 1514"/>
                <a:gd name="T15" fmla="*/ 1052583 h 766"/>
                <a:gd name="T16" fmla="*/ 2021995 w 1514"/>
                <a:gd name="T17" fmla="*/ 1060334 h 766"/>
                <a:gd name="T18" fmla="*/ 1997467 w 1514"/>
                <a:gd name="T19" fmla="*/ 1125442 h 766"/>
                <a:gd name="T20" fmla="*/ 2021995 w 1514"/>
                <a:gd name="T21" fmla="*/ 1131643 h 766"/>
                <a:gd name="T22" fmla="*/ 2150765 w 1514"/>
                <a:gd name="T23" fmla="*/ 1125442 h 766"/>
                <a:gd name="T24" fmla="*/ 2227413 w 1514"/>
                <a:gd name="T25" fmla="*/ 1150245 h 766"/>
                <a:gd name="T26" fmla="*/ 2259606 w 1514"/>
                <a:gd name="T27" fmla="*/ 1162647 h 766"/>
                <a:gd name="T28" fmla="*/ 2267271 w 1514"/>
                <a:gd name="T29" fmla="*/ 1083587 h 766"/>
                <a:gd name="T30" fmla="*/ 2319392 w 1514"/>
                <a:gd name="T31" fmla="*/ 1029330 h 766"/>
                <a:gd name="T32" fmla="*/ 2279535 w 1514"/>
                <a:gd name="T33" fmla="*/ 773548 h 766"/>
                <a:gd name="T34" fmla="*/ 2235078 w 1514"/>
                <a:gd name="T35" fmla="*/ 635580 h 766"/>
                <a:gd name="T36" fmla="*/ 2126237 w 1514"/>
                <a:gd name="T37" fmla="*/ 587524 h 766"/>
                <a:gd name="T38" fmla="*/ 2054187 w 1514"/>
                <a:gd name="T39" fmla="*/ 713090 h 766"/>
                <a:gd name="T40" fmla="*/ 1919285 w 1514"/>
                <a:gd name="T41" fmla="*/ 647982 h 766"/>
                <a:gd name="T42" fmla="*/ 1677075 w 1514"/>
                <a:gd name="T43" fmla="*/ 561171 h 766"/>
                <a:gd name="T44" fmla="*/ 1572833 w 1514"/>
                <a:gd name="T45" fmla="*/ 550320 h 766"/>
                <a:gd name="T46" fmla="*/ 1373546 w 1514"/>
                <a:gd name="T47" fmla="*/ 471260 h 766"/>
                <a:gd name="T48" fmla="*/ 1276969 w 1514"/>
                <a:gd name="T49" fmla="*/ 254232 h 766"/>
                <a:gd name="T50" fmla="*/ 1315293 w 1514"/>
                <a:gd name="T51" fmla="*/ 186023 h 766"/>
                <a:gd name="T52" fmla="*/ 1307628 w 1514"/>
                <a:gd name="T53" fmla="*/ 96112 h 766"/>
                <a:gd name="T54" fmla="*/ 1329090 w 1514"/>
                <a:gd name="T55" fmla="*/ 48056 h 766"/>
                <a:gd name="T56" fmla="*/ 1155864 w 1514"/>
                <a:gd name="T57" fmla="*/ 0 h 766"/>
                <a:gd name="T58" fmla="*/ 1027094 w 1514"/>
                <a:gd name="T59" fmla="*/ 18602 h 766"/>
                <a:gd name="T60" fmla="*/ 872263 w 1514"/>
                <a:gd name="T61" fmla="*/ 65108 h 766"/>
                <a:gd name="T62" fmla="*/ 718966 w 1514"/>
                <a:gd name="T63" fmla="*/ 83711 h 766"/>
                <a:gd name="T64" fmla="*/ 616256 w 1514"/>
                <a:gd name="T65" fmla="*/ 31004 h 766"/>
                <a:gd name="T66" fmla="*/ 441497 w 1514"/>
                <a:gd name="T67" fmla="*/ 60458 h 766"/>
                <a:gd name="T68" fmla="*/ 378645 w 1514"/>
                <a:gd name="T69" fmla="*/ 23253 h 766"/>
                <a:gd name="T70" fmla="*/ 248342 w 1514"/>
                <a:gd name="T71" fmla="*/ 35655 h 766"/>
                <a:gd name="T72" fmla="*/ 185490 w 1514"/>
                <a:gd name="T73" fmla="*/ 114714 h 766"/>
                <a:gd name="T74" fmla="*/ 151765 w 1514"/>
                <a:gd name="T75" fmla="*/ 156570 h 766"/>
                <a:gd name="T76" fmla="*/ 107308 w 1514"/>
                <a:gd name="T77" fmla="*/ 175172 h 766"/>
                <a:gd name="T78" fmla="*/ 88913 w 1514"/>
                <a:gd name="T79" fmla="*/ 204626 h 766"/>
                <a:gd name="T80" fmla="*/ 119572 w 1514"/>
                <a:gd name="T81" fmla="*/ 272834 h 766"/>
                <a:gd name="T82" fmla="*/ 114973 w 1514"/>
                <a:gd name="T83" fmla="*/ 344143 h 766"/>
                <a:gd name="T84" fmla="*/ 30660 w 1514"/>
                <a:gd name="T85" fmla="*/ 319340 h 766"/>
                <a:gd name="T86" fmla="*/ 0 w 1514"/>
                <a:gd name="T87" fmla="*/ 344143 h 766"/>
                <a:gd name="T88" fmla="*/ 18396 w 1514"/>
                <a:gd name="T89" fmla="*/ 410802 h 766"/>
                <a:gd name="T90" fmla="*/ 6132 w 1514"/>
                <a:gd name="T91" fmla="*/ 471260 h 766"/>
                <a:gd name="T92" fmla="*/ 50588 w 1514"/>
                <a:gd name="T93" fmla="*/ 489862 h 766"/>
                <a:gd name="T94" fmla="*/ 151765 w 1514"/>
                <a:gd name="T95" fmla="*/ 587524 h 766"/>
                <a:gd name="T96" fmla="*/ 211551 w 1514"/>
                <a:gd name="T97" fmla="*/ 671235 h 766"/>
                <a:gd name="T98" fmla="*/ 248342 w 1514"/>
                <a:gd name="T99" fmla="*/ 696038 h 766"/>
                <a:gd name="T100" fmla="*/ 320392 w 1514"/>
                <a:gd name="T101" fmla="*/ 689837 h 766"/>
                <a:gd name="T102" fmla="*/ 489019 w 1514"/>
                <a:gd name="T103" fmla="*/ 865009 h 766"/>
                <a:gd name="T104" fmla="*/ 538074 w 1514"/>
                <a:gd name="T105" fmla="*/ 847957 h 766"/>
                <a:gd name="T106" fmla="*/ 551871 w 1514"/>
                <a:gd name="T107" fmla="*/ 913065 h 766"/>
                <a:gd name="T108" fmla="*/ 653048 w 1514"/>
                <a:gd name="T109" fmla="*/ 954921 h 766"/>
                <a:gd name="T110" fmla="*/ 737361 w 1514"/>
                <a:gd name="T111" fmla="*/ 1033981 h 766"/>
                <a:gd name="T112" fmla="*/ 757290 w 1514"/>
                <a:gd name="T113" fmla="*/ 1071185 h 766"/>
                <a:gd name="T114" fmla="*/ 846203 w 1514"/>
                <a:gd name="T115" fmla="*/ 1064985 h 766"/>
                <a:gd name="T116" fmla="*/ 1008698 w 1514"/>
                <a:gd name="T117" fmla="*/ 1102189 h 766"/>
                <a:gd name="T118" fmla="*/ 1083814 w 1514"/>
                <a:gd name="T119" fmla="*/ 1120792 h 766"/>
                <a:gd name="T120" fmla="*/ 1083814 w 1514"/>
                <a:gd name="T121" fmla="*/ 1185900 h 766"/>
                <a:gd name="T122" fmla="*/ 1227913 w 1514"/>
                <a:gd name="T123" fmla="*/ 1083587 h 766"/>
                <a:gd name="T124" fmla="*/ 1336755 w 1514"/>
                <a:gd name="T125" fmla="*/ 1125442 h 76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14" h="766">
                  <a:moveTo>
                    <a:pt x="872" y="726"/>
                  </a:moveTo>
                  <a:lnTo>
                    <a:pt x="921" y="730"/>
                  </a:lnTo>
                  <a:lnTo>
                    <a:pt x="938" y="753"/>
                  </a:lnTo>
                  <a:lnTo>
                    <a:pt x="947" y="757"/>
                  </a:lnTo>
                  <a:lnTo>
                    <a:pt x="1018" y="742"/>
                  </a:lnTo>
                  <a:lnTo>
                    <a:pt x="1022" y="730"/>
                  </a:lnTo>
                  <a:lnTo>
                    <a:pt x="1034" y="726"/>
                  </a:lnTo>
                  <a:lnTo>
                    <a:pt x="1068" y="699"/>
                  </a:lnTo>
                  <a:lnTo>
                    <a:pt x="1102" y="694"/>
                  </a:lnTo>
                  <a:lnTo>
                    <a:pt x="1126" y="679"/>
                  </a:lnTo>
                  <a:lnTo>
                    <a:pt x="1181" y="648"/>
                  </a:lnTo>
                  <a:lnTo>
                    <a:pt x="1189" y="660"/>
                  </a:lnTo>
                  <a:lnTo>
                    <a:pt x="1228" y="672"/>
                  </a:lnTo>
                  <a:lnTo>
                    <a:pt x="1286" y="645"/>
                  </a:lnTo>
                  <a:lnTo>
                    <a:pt x="1306" y="655"/>
                  </a:lnTo>
                  <a:lnTo>
                    <a:pt x="1290" y="679"/>
                  </a:lnTo>
                  <a:lnTo>
                    <a:pt x="1294" y="684"/>
                  </a:lnTo>
                  <a:lnTo>
                    <a:pt x="1319" y="684"/>
                  </a:lnTo>
                  <a:lnTo>
                    <a:pt x="1319" y="691"/>
                  </a:lnTo>
                  <a:lnTo>
                    <a:pt x="1303" y="726"/>
                  </a:lnTo>
                  <a:lnTo>
                    <a:pt x="1306" y="730"/>
                  </a:lnTo>
                  <a:lnTo>
                    <a:pt x="1319" y="730"/>
                  </a:lnTo>
                  <a:lnTo>
                    <a:pt x="1377" y="745"/>
                  </a:lnTo>
                  <a:lnTo>
                    <a:pt x="1403" y="726"/>
                  </a:lnTo>
                  <a:lnTo>
                    <a:pt x="1440" y="753"/>
                  </a:lnTo>
                  <a:lnTo>
                    <a:pt x="1453" y="742"/>
                  </a:lnTo>
                  <a:lnTo>
                    <a:pt x="1461" y="750"/>
                  </a:lnTo>
                  <a:lnTo>
                    <a:pt x="1474" y="750"/>
                  </a:lnTo>
                  <a:lnTo>
                    <a:pt x="1483" y="742"/>
                  </a:lnTo>
                  <a:lnTo>
                    <a:pt x="1479" y="699"/>
                  </a:lnTo>
                  <a:lnTo>
                    <a:pt x="1492" y="691"/>
                  </a:lnTo>
                  <a:lnTo>
                    <a:pt x="1513" y="664"/>
                  </a:lnTo>
                  <a:lnTo>
                    <a:pt x="1508" y="554"/>
                  </a:lnTo>
                  <a:lnTo>
                    <a:pt x="1487" y="499"/>
                  </a:lnTo>
                  <a:lnTo>
                    <a:pt x="1503" y="492"/>
                  </a:lnTo>
                  <a:lnTo>
                    <a:pt x="1458" y="410"/>
                  </a:lnTo>
                  <a:lnTo>
                    <a:pt x="1403" y="371"/>
                  </a:lnTo>
                  <a:lnTo>
                    <a:pt x="1387" y="379"/>
                  </a:lnTo>
                  <a:lnTo>
                    <a:pt x="1387" y="401"/>
                  </a:lnTo>
                  <a:lnTo>
                    <a:pt x="1340" y="460"/>
                  </a:lnTo>
                  <a:lnTo>
                    <a:pt x="1256" y="445"/>
                  </a:lnTo>
                  <a:lnTo>
                    <a:pt x="1252" y="418"/>
                  </a:lnTo>
                  <a:lnTo>
                    <a:pt x="1201" y="382"/>
                  </a:lnTo>
                  <a:lnTo>
                    <a:pt x="1094" y="362"/>
                  </a:lnTo>
                  <a:lnTo>
                    <a:pt x="1042" y="355"/>
                  </a:lnTo>
                  <a:lnTo>
                    <a:pt x="1026" y="355"/>
                  </a:lnTo>
                  <a:lnTo>
                    <a:pt x="984" y="323"/>
                  </a:lnTo>
                  <a:lnTo>
                    <a:pt x="896" y="304"/>
                  </a:lnTo>
                  <a:lnTo>
                    <a:pt x="837" y="195"/>
                  </a:lnTo>
                  <a:lnTo>
                    <a:pt x="833" y="164"/>
                  </a:lnTo>
                  <a:lnTo>
                    <a:pt x="858" y="156"/>
                  </a:lnTo>
                  <a:lnTo>
                    <a:pt x="858" y="120"/>
                  </a:lnTo>
                  <a:lnTo>
                    <a:pt x="875" y="78"/>
                  </a:lnTo>
                  <a:lnTo>
                    <a:pt x="853" y="62"/>
                  </a:lnTo>
                  <a:lnTo>
                    <a:pt x="884" y="39"/>
                  </a:lnTo>
                  <a:lnTo>
                    <a:pt x="867" y="31"/>
                  </a:lnTo>
                  <a:lnTo>
                    <a:pt x="825" y="31"/>
                  </a:lnTo>
                  <a:lnTo>
                    <a:pt x="754" y="0"/>
                  </a:lnTo>
                  <a:lnTo>
                    <a:pt x="707" y="0"/>
                  </a:lnTo>
                  <a:lnTo>
                    <a:pt x="670" y="12"/>
                  </a:lnTo>
                  <a:lnTo>
                    <a:pt x="632" y="12"/>
                  </a:lnTo>
                  <a:lnTo>
                    <a:pt x="569" y="42"/>
                  </a:lnTo>
                  <a:lnTo>
                    <a:pt x="519" y="35"/>
                  </a:lnTo>
                  <a:lnTo>
                    <a:pt x="469" y="54"/>
                  </a:lnTo>
                  <a:lnTo>
                    <a:pt x="426" y="39"/>
                  </a:lnTo>
                  <a:lnTo>
                    <a:pt x="402" y="20"/>
                  </a:lnTo>
                  <a:lnTo>
                    <a:pt x="335" y="12"/>
                  </a:lnTo>
                  <a:lnTo>
                    <a:pt x="288" y="39"/>
                  </a:lnTo>
                  <a:lnTo>
                    <a:pt x="264" y="27"/>
                  </a:lnTo>
                  <a:lnTo>
                    <a:pt x="247" y="15"/>
                  </a:lnTo>
                  <a:lnTo>
                    <a:pt x="196" y="3"/>
                  </a:lnTo>
                  <a:lnTo>
                    <a:pt x="162" y="23"/>
                  </a:lnTo>
                  <a:lnTo>
                    <a:pt x="151" y="59"/>
                  </a:lnTo>
                  <a:lnTo>
                    <a:pt x="121" y="74"/>
                  </a:lnTo>
                  <a:lnTo>
                    <a:pt x="117" y="93"/>
                  </a:lnTo>
                  <a:lnTo>
                    <a:pt x="99" y="101"/>
                  </a:lnTo>
                  <a:lnTo>
                    <a:pt x="78" y="98"/>
                  </a:lnTo>
                  <a:lnTo>
                    <a:pt x="70" y="113"/>
                  </a:lnTo>
                  <a:lnTo>
                    <a:pt x="67" y="132"/>
                  </a:lnTo>
                  <a:lnTo>
                    <a:pt x="58" y="132"/>
                  </a:lnTo>
                  <a:lnTo>
                    <a:pt x="54" y="156"/>
                  </a:lnTo>
                  <a:lnTo>
                    <a:pt x="78" y="176"/>
                  </a:lnTo>
                  <a:lnTo>
                    <a:pt x="83" y="211"/>
                  </a:lnTo>
                  <a:lnTo>
                    <a:pt x="75" y="222"/>
                  </a:lnTo>
                  <a:lnTo>
                    <a:pt x="37" y="226"/>
                  </a:lnTo>
                  <a:lnTo>
                    <a:pt x="20" y="206"/>
                  </a:lnTo>
                  <a:lnTo>
                    <a:pt x="0" y="211"/>
                  </a:lnTo>
                  <a:lnTo>
                    <a:pt x="0" y="222"/>
                  </a:lnTo>
                  <a:lnTo>
                    <a:pt x="8" y="250"/>
                  </a:lnTo>
                  <a:lnTo>
                    <a:pt x="12" y="265"/>
                  </a:lnTo>
                  <a:lnTo>
                    <a:pt x="12" y="289"/>
                  </a:lnTo>
                  <a:lnTo>
                    <a:pt x="4" y="304"/>
                  </a:lnTo>
                  <a:lnTo>
                    <a:pt x="8" y="316"/>
                  </a:lnTo>
                  <a:lnTo>
                    <a:pt x="33" y="316"/>
                  </a:lnTo>
                  <a:lnTo>
                    <a:pt x="46" y="340"/>
                  </a:lnTo>
                  <a:lnTo>
                    <a:pt x="99" y="379"/>
                  </a:lnTo>
                  <a:lnTo>
                    <a:pt x="99" y="391"/>
                  </a:lnTo>
                  <a:lnTo>
                    <a:pt x="138" y="433"/>
                  </a:lnTo>
                  <a:lnTo>
                    <a:pt x="151" y="445"/>
                  </a:lnTo>
                  <a:lnTo>
                    <a:pt x="162" y="449"/>
                  </a:lnTo>
                  <a:lnTo>
                    <a:pt x="188" y="430"/>
                  </a:lnTo>
                  <a:lnTo>
                    <a:pt x="209" y="445"/>
                  </a:lnTo>
                  <a:lnTo>
                    <a:pt x="300" y="519"/>
                  </a:lnTo>
                  <a:lnTo>
                    <a:pt x="319" y="558"/>
                  </a:lnTo>
                  <a:lnTo>
                    <a:pt x="339" y="558"/>
                  </a:lnTo>
                  <a:lnTo>
                    <a:pt x="351" y="547"/>
                  </a:lnTo>
                  <a:lnTo>
                    <a:pt x="360" y="554"/>
                  </a:lnTo>
                  <a:lnTo>
                    <a:pt x="360" y="589"/>
                  </a:lnTo>
                  <a:lnTo>
                    <a:pt x="414" y="616"/>
                  </a:lnTo>
                  <a:lnTo>
                    <a:pt x="426" y="616"/>
                  </a:lnTo>
                  <a:lnTo>
                    <a:pt x="434" y="645"/>
                  </a:lnTo>
                  <a:lnTo>
                    <a:pt x="481" y="667"/>
                  </a:lnTo>
                  <a:lnTo>
                    <a:pt x="486" y="684"/>
                  </a:lnTo>
                  <a:lnTo>
                    <a:pt x="494" y="691"/>
                  </a:lnTo>
                  <a:lnTo>
                    <a:pt x="532" y="687"/>
                  </a:lnTo>
                  <a:lnTo>
                    <a:pt x="552" y="687"/>
                  </a:lnTo>
                  <a:lnTo>
                    <a:pt x="587" y="711"/>
                  </a:lnTo>
                  <a:lnTo>
                    <a:pt x="658" y="711"/>
                  </a:lnTo>
                  <a:lnTo>
                    <a:pt x="699" y="706"/>
                  </a:lnTo>
                  <a:lnTo>
                    <a:pt x="707" y="723"/>
                  </a:lnTo>
                  <a:lnTo>
                    <a:pt x="699" y="753"/>
                  </a:lnTo>
                  <a:lnTo>
                    <a:pt x="707" y="765"/>
                  </a:lnTo>
                  <a:lnTo>
                    <a:pt x="749" y="734"/>
                  </a:lnTo>
                  <a:lnTo>
                    <a:pt x="801" y="699"/>
                  </a:lnTo>
                  <a:lnTo>
                    <a:pt x="837" y="706"/>
                  </a:lnTo>
                  <a:lnTo>
                    <a:pt x="872" y="726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未知"/>
            <p:cNvSpPr/>
            <p:nvPr/>
          </p:nvSpPr>
          <p:spPr bwMode="auto">
            <a:xfrm>
              <a:off x="2464932" y="3613241"/>
              <a:ext cx="1447572" cy="972683"/>
            </a:xfrm>
            <a:custGeom>
              <a:avLst/>
              <a:gdLst>
                <a:gd name="T0" fmla="*/ 122478 w 983"/>
                <a:gd name="T1" fmla="*/ 374762 h 653"/>
                <a:gd name="T2" fmla="*/ 191372 w 983"/>
                <a:gd name="T3" fmla="*/ 332949 h 653"/>
                <a:gd name="T4" fmla="*/ 166876 w 983"/>
                <a:gd name="T5" fmla="*/ 315915 h 653"/>
                <a:gd name="T6" fmla="*/ 211275 w 983"/>
                <a:gd name="T7" fmla="*/ 272554 h 653"/>
                <a:gd name="T8" fmla="*/ 154629 w 983"/>
                <a:gd name="T9" fmla="*/ 164152 h 653"/>
                <a:gd name="T10" fmla="*/ 186779 w 983"/>
                <a:gd name="T11" fmla="*/ 66590 h 653"/>
                <a:gd name="T12" fmla="*/ 494505 w 983"/>
                <a:gd name="T13" fmla="*/ 0 h 653"/>
                <a:gd name="T14" fmla="*/ 673630 w 983"/>
                <a:gd name="T15" fmla="*/ 37166 h 653"/>
                <a:gd name="T16" fmla="*/ 783860 w 983"/>
                <a:gd name="T17" fmla="*/ 97562 h 653"/>
                <a:gd name="T18" fmla="*/ 880312 w 983"/>
                <a:gd name="T19" fmla="*/ 55750 h 653"/>
                <a:gd name="T20" fmla="*/ 1013507 w 983"/>
                <a:gd name="T21" fmla="*/ 43361 h 653"/>
                <a:gd name="T22" fmla="*/ 1181914 w 983"/>
                <a:gd name="T23" fmla="*/ 85173 h 653"/>
                <a:gd name="T24" fmla="*/ 1282958 w 983"/>
                <a:gd name="T25" fmla="*/ 199770 h 653"/>
                <a:gd name="T26" fmla="*/ 1379410 w 983"/>
                <a:gd name="T27" fmla="*/ 230742 h 653"/>
                <a:gd name="T28" fmla="*/ 1477392 w 983"/>
                <a:gd name="T29" fmla="*/ 388699 h 653"/>
                <a:gd name="T30" fmla="*/ 1495764 w 983"/>
                <a:gd name="T31" fmla="*/ 495553 h 653"/>
                <a:gd name="T32" fmla="*/ 1445242 w 983"/>
                <a:gd name="T33" fmla="*/ 574531 h 653"/>
                <a:gd name="T34" fmla="*/ 1387065 w 983"/>
                <a:gd name="T35" fmla="*/ 622538 h 653"/>
                <a:gd name="T36" fmla="*/ 1362569 w 983"/>
                <a:gd name="T37" fmla="*/ 695322 h 653"/>
                <a:gd name="T38" fmla="*/ 1298268 w 983"/>
                <a:gd name="T39" fmla="*/ 659704 h 653"/>
                <a:gd name="T40" fmla="*/ 1302861 w 983"/>
                <a:gd name="T41" fmla="*/ 713905 h 653"/>
                <a:gd name="T42" fmla="*/ 1399313 w 983"/>
                <a:gd name="T43" fmla="*/ 763461 h 653"/>
                <a:gd name="T44" fmla="*/ 1445242 w 983"/>
                <a:gd name="T45" fmla="*/ 786690 h 653"/>
                <a:gd name="T46" fmla="*/ 1387065 w 983"/>
                <a:gd name="T47" fmla="*/ 823856 h 653"/>
                <a:gd name="T48" fmla="*/ 1341136 w 983"/>
                <a:gd name="T49" fmla="*/ 816113 h 653"/>
                <a:gd name="T50" fmla="*/ 1278365 w 983"/>
                <a:gd name="T51" fmla="*/ 853280 h 653"/>
                <a:gd name="T52" fmla="*/ 1232436 w 983"/>
                <a:gd name="T53" fmla="*/ 902835 h 653"/>
                <a:gd name="T54" fmla="*/ 1148232 w 983"/>
                <a:gd name="T55" fmla="*/ 811467 h 653"/>
                <a:gd name="T56" fmla="*/ 1021161 w 983"/>
                <a:gd name="T57" fmla="*/ 805273 h 653"/>
                <a:gd name="T58" fmla="*/ 880312 w 983"/>
                <a:gd name="T59" fmla="*/ 834696 h 653"/>
                <a:gd name="T60" fmla="*/ 846630 w 983"/>
                <a:gd name="T61" fmla="*/ 884252 h 653"/>
                <a:gd name="T62" fmla="*/ 777736 w 983"/>
                <a:gd name="T63" fmla="*/ 1009688 h 653"/>
                <a:gd name="T64" fmla="*/ 639948 w 983"/>
                <a:gd name="T65" fmla="*/ 944647 h 653"/>
                <a:gd name="T66" fmla="*/ 398054 w 983"/>
                <a:gd name="T67" fmla="*/ 857925 h 653"/>
                <a:gd name="T68" fmla="*/ 295478 w 983"/>
                <a:gd name="T69" fmla="*/ 847085 h 653"/>
                <a:gd name="T70" fmla="*/ 94921 w 983"/>
                <a:gd name="T71" fmla="*/ 768107 h 653"/>
                <a:gd name="T72" fmla="*/ 0 w 983"/>
                <a:gd name="T73" fmla="*/ 551302 h 653"/>
                <a:gd name="T74" fmla="*/ 38274 w 983"/>
                <a:gd name="T75" fmla="*/ 483164 h 653"/>
                <a:gd name="T76" fmla="*/ 30620 w 983"/>
                <a:gd name="T77" fmla="*/ 393345 h 65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83" h="653">
                  <a:moveTo>
                    <a:pt x="51" y="231"/>
                  </a:moveTo>
                  <a:lnTo>
                    <a:pt x="80" y="242"/>
                  </a:lnTo>
                  <a:lnTo>
                    <a:pt x="135" y="227"/>
                  </a:lnTo>
                  <a:lnTo>
                    <a:pt x="125" y="215"/>
                  </a:lnTo>
                  <a:lnTo>
                    <a:pt x="114" y="215"/>
                  </a:lnTo>
                  <a:lnTo>
                    <a:pt x="109" y="204"/>
                  </a:lnTo>
                  <a:lnTo>
                    <a:pt x="114" y="188"/>
                  </a:lnTo>
                  <a:lnTo>
                    <a:pt x="138" y="176"/>
                  </a:lnTo>
                  <a:lnTo>
                    <a:pt x="155" y="149"/>
                  </a:lnTo>
                  <a:lnTo>
                    <a:pt x="101" y="106"/>
                  </a:lnTo>
                  <a:lnTo>
                    <a:pt x="96" y="63"/>
                  </a:lnTo>
                  <a:lnTo>
                    <a:pt x="122" y="43"/>
                  </a:lnTo>
                  <a:lnTo>
                    <a:pt x="311" y="9"/>
                  </a:lnTo>
                  <a:lnTo>
                    <a:pt x="323" y="0"/>
                  </a:lnTo>
                  <a:lnTo>
                    <a:pt x="347" y="4"/>
                  </a:lnTo>
                  <a:lnTo>
                    <a:pt x="440" y="24"/>
                  </a:lnTo>
                  <a:lnTo>
                    <a:pt x="470" y="39"/>
                  </a:lnTo>
                  <a:lnTo>
                    <a:pt x="512" y="63"/>
                  </a:lnTo>
                  <a:lnTo>
                    <a:pt x="536" y="59"/>
                  </a:lnTo>
                  <a:lnTo>
                    <a:pt x="575" y="36"/>
                  </a:lnTo>
                  <a:lnTo>
                    <a:pt x="629" y="43"/>
                  </a:lnTo>
                  <a:lnTo>
                    <a:pt x="662" y="28"/>
                  </a:lnTo>
                  <a:lnTo>
                    <a:pt x="733" y="71"/>
                  </a:lnTo>
                  <a:lnTo>
                    <a:pt x="772" y="55"/>
                  </a:lnTo>
                  <a:lnTo>
                    <a:pt x="793" y="102"/>
                  </a:lnTo>
                  <a:lnTo>
                    <a:pt x="838" y="129"/>
                  </a:lnTo>
                  <a:lnTo>
                    <a:pt x="876" y="161"/>
                  </a:lnTo>
                  <a:lnTo>
                    <a:pt x="901" y="149"/>
                  </a:lnTo>
                  <a:lnTo>
                    <a:pt x="953" y="212"/>
                  </a:lnTo>
                  <a:lnTo>
                    <a:pt x="965" y="251"/>
                  </a:lnTo>
                  <a:lnTo>
                    <a:pt x="982" y="273"/>
                  </a:lnTo>
                  <a:lnTo>
                    <a:pt x="977" y="320"/>
                  </a:lnTo>
                  <a:lnTo>
                    <a:pt x="935" y="351"/>
                  </a:lnTo>
                  <a:lnTo>
                    <a:pt x="944" y="371"/>
                  </a:lnTo>
                  <a:lnTo>
                    <a:pt x="927" y="387"/>
                  </a:lnTo>
                  <a:lnTo>
                    <a:pt x="906" y="402"/>
                  </a:lnTo>
                  <a:lnTo>
                    <a:pt x="906" y="434"/>
                  </a:lnTo>
                  <a:lnTo>
                    <a:pt x="890" y="449"/>
                  </a:lnTo>
                  <a:lnTo>
                    <a:pt x="868" y="442"/>
                  </a:lnTo>
                  <a:lnTo>
                    <a:pt x="848" y="426"/>
                  </a:lnTo>
                  <a:lnTo>
                    <a:pt x="838" y="446"/>
                  </a:lnTo>
                  <a:lnTo>
                    <a:pt x="851" y="461"/>
                  </a:lnTo>
                  <a:lnTo>
                    <a:pt x="880" y="465"/>
                  </a:lnTo>
                  <a:lnTo>
                    <a:pt x="914" y="493"/>
                  </a:lnTo>
                  <a:lnTo>
                    <a:pt x="931" y="493"/>
                  </a:lnTo>
                  <a:lnTo>
                    <a:pt x="944" y="508"/>
                  </a:lnTo>
                  <a:lnTo>
                    <a:pt x="931" y="535"/>
                  </a:lnTo>
                  <a:lnTo>
                    <a:pt x="906" y="532"/>
                  </a:lnTo>
                  <a:lnTo>
                    <a:pt x="890" y="544"/>
                  </a:lnTo>
                  <a:lnTo>
                    <a:pt x="876" y="527"/>
                  </a:lnTo>
                  <a:lnTo>
                    <a:pt x="843" y="539"/>
                  </a:lnTo>
                  <a:lnTo>
                    <a:pt x="835" y="551"/>
                  </a:lnTo>
                  <a:lnTo>
                    <a:pt x="835" y="574"/>
                  </a:lnTo>
                  <a:lnTo>
                    <a:pt x="805" y="583"/>
                  </a:lnTo>
                  <a:lnTo>
                    <a:pt x="764" y="544"/>
                  </a:lnTo>
                  <a:lnTo>
                    <a:pt x="750" y="524"/>
                  </a:lnTo>
                  <a:lnTo>
                    <a:pt x="722" y="535"/>
                  </a:lnTo>
                  <a:lnTo>
                    <a:pt x="667" y="520"/>
                  </a:lnTo>
                  <a:lnTo>
                    <a:pt x="583" y="532"/>
                  </a:lnTo>
                  <a:lnTo>
                    <a:pt x="575" y="539"/>
                  </a:lnTo>
                  <a:lnTo>
                    <a:pt x="571" y="563"/>
                  </a:lnTo>
                  <a:lnTo>
                    <a:pt x="553" y="571"/>
                  </a:lnTo>
                  <a:lnTo>
                    <a:pt x="553" y="593"/>
                  </a:lnTo>
                  <a:lnTo>
                    <a:pt x="508" y="652"/>
                  </a:lnTo>
                  <a:lnTo>
                    <a:pt x="423" y="637"/>
                  </a:lnTo>
                  <a:lnTo>
                    <a:pt x="418" y="610"/>
                  </a:lnTo>
                  <a:lnTo>
                    <a:pt x="369" y="574"/>
                  </a:lnTo>
                  <a:lnTo>
                    <a:pt x="260" y="554"/>
                  </a:lnTo>
                  <a:lnTo>
                    <a:pt x="209" y="547"/>
                  </a:lnTo>
                  <a:lnTo>
                    <a:pt x="193" y="547"/>
                  </a:lnTo>
                  <a:lnTo>
                    <a:pt x="151" y="515"/>
                  </a:lnTo>
                  <a:lnTo>
                    <a:pt x="62" y="496"/>
                  </a:lnTo>
                  <a:lnTo>
                    <a:pt x="4" y="387"/>
                  </a:lnTo>
                  <a:lnTo>
                    <a:pt x="0" y="356"/>
                  </a:lnTo>
                  <a:lnTo>
                    <a:pt x="25" y="348"/>
                  </a:lnTo>
                  <a:lnTo>
                    <a:pt x="25" y="312"/>
                  </a:lnTo>
                  <a:lnTo>
                    <a:pt x="42" y="270"/>
                  </a:lnTo>
                  <a:lnTo>
                    <a:pt x="20" y="254"/>
                  </a:lnTo>
                  <a:lnTo>
                    <a:pt x="51" y="23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未知"/>
            <p:cNvSpPr/>
            <p:nvPr/>
          </p:nvSpPr>
          <p:spPr bwMode="auto">
            <a:xfrm>
              <a:off x="2464932" y="3613241"/>
              <a:ext cx="1447572" cy="972683"/>
            </a:xfrm>
            <a:custGeom>
              <a:avLst/>
              <a:gdLst>
                <a:gd name="T0" fmla="*/ 122478 w 983"/>
                <a:gd name="T1" fmla="*/ 374762 h 653"/>
                <a:gd name="T2" fmla="*/ 191372 w 983"/>
                <a:gd name="T3" fmla="*/ 332949 h 653"/>
                <a:gd name="T4" fmla="*/ 166876 w 983"/>
                <a:gd name="T5" fmla="*/ 315915 h 653"/>
                <a:gd name="T6" fmla="*/ 211275 w 983"/>
                <a:gd name="T7" fmla="*/ 272554 h 653"/>
                <a:gd name="T8" fmla="*/ 154629 w 983"/>
                <a:gd name="T9" fmla="*/ 164152 h 653"/>
                <a:gd name="T10" fmla="*/ 186779 w 983"/>
                <a:gd name="T11" fmla="*/ 66590 h 653"/>
                <a:gd name="T12" fmla="*/ 494505 w 983"/>
                <a:gd name="T13" fmla="*/ 0 h 653"/>
                <a:gd name="T14" fmla="*/ 673630 w 983"/>
                <a:gd name="T15" fmla="*/ 37166 h 653"/>
                <a:gd name="T16" fmla="*/ 783860 w 983"/>
                <a:gd name="T17" fmla="*/ 97562 h 653"/>
                <a:gd name="T18" fmla="*/ 880312 w 983"/>
                <a:gd name="T19" fmla="*/ 55750 h 653"/>
                <a:gd name="T20" fmla="*/ 1013507 w 983"/>
                <a:gd name="T21" fmla="*/ 43361 h 653"/>
                <a:gd name="T22" fmla="*/ 1181914 w 983"/>
                <a:gd name="T23" fmla="*/ 85173 h 653"/>
                <a:gd name="T24" fmla="*/ 1282958 w 983"/>
                <a:gd name="T25" fmla="*/ 199770 h 653"/>
                <a:gd name="T26" fmla="*/ 1379410 w 983"/>
                <a:gd name="T27" fmla="*/ 230742 h 653"/>
                <a:gd name="T28" fmla="*/ 1477392 w 983"/>
                <a:gd name="T29" fmla="*/ 388699 h 653"/>
                <a:gd name="T30" fmla="*/ 1495764 w 983"/>
                <a:gd name="T31" fmla="*/ 495553 h 653"/>
                <a:gd name="T32" fmla="*/ 1445242 w 983"/>
                <a:gd name="T33" fmla="*/ 574531 h 653"/>
                <a:gd name="T34" fmla="*/ 1387065 w 983"/>
                <a:gd name="T35" fmla="*/ 622538 h 653"/>
                <a:gd name="T36" fmla="*/ 1362569 w 983"/>
                <a:gd name="T37" fmla="*/ 695322 h 653"/>
                <a:gd name="T38" fmla="*/ 1298268 w 983"/>
                <a:gd name="T39" fmla="*/ 659704 h 653"/>
                <a:gd name="T40" fmla="*/ 1302861 w 983"/>
                <a:gd name="T41" fmla="*/ 713905 h 653"/>
                <a:gd name="T42" fmla="*/ 1399313 w 983"/>
                <a:gd name="T43" fmla="*/ 763461 h 653"/>
                <a:gd name="T44" fmla="*/ 1445242 w 983"/>
                <a:gd name="T45" fmla="*/ 786690 h 653"/>
                <a:gd name="T46" fmla="*/ 1387065 w 983"/>
                <a:gd name="T47" fmla="*/ 823856 h 653"/>
                <a:gd name="T48" fmla="*/ 1341136 w 983"/>
                <a:gd name="T49" fmla="*/ 816113 h 653"/>
                <a:gd name="T50" fmla="*/ 1278365 w 983"/>
                <a:gd name="T51" fmla="*/ 853280 h 653"/>
                <a:gd name="T52" fmla="*/ 1232436 w 983"/>
                <a:gd name="T53" fmla="*/ 902835 h 653"/>
                <a:gd name="T54" fmla="*/ 1148232 w 983"/>
                <a:gd name="T55" fmla="*/ 811467 h 653"/>
                <a:gd name="T56" fmla="*/ 1021161 w 983"/>
                <a:gd name="T57" fmla="*/ 805273 h 653"/>
                <a:gd name="T58" fmla="*/ 880312 w 983"/>
                <a:gd name="T59" fmla="*/ 834696 h 653"/>
                <a:gd name="T60" fmla="*/ 846630 w 983"/>
                <a:gd name="T61" fmla="*/ 884252 h 653"/>
                <a:gd name="T62" fmla="*/ 777736 w 983"/>
                <a:gd name="T63" fmla="*/ 1009688 h 653"/>
                <a:gd name="T64" fmla="*/ 639948 w 983"/>
                <a:gd name="T65" fmla="*/ 944647 h 653"/>
                <a:gd name="T66" fmla="*/ 398054 w 983"/>
                <a:gd name="T67" fmla="*/ 857925 h 653"/>
                <a:gd name="T68" fmla="*/ 295478 w 983"/>
                <a:gd name="T69" fmla="*/ 847085 h 653"/>
                <a:gd name="T70" fmla="*/ 94921 w 983"/>
                <a:gd name="T71" fmla="*/ 768107 h 653"/>
                <a:gd name="T72" fmla="*/ 0 w 983"/>
                <a:gd name="T73" fmla="*/ 551302 h 653"/>
                <a:gd name="T74" fmla="*/ 38274 w 983"/>
                <a:gd name="T75" fmla="*/ 483164 h 653"/>
                <a:gd name="T76" fmla="*/ 30620 w 983"/>
                <a:gd name="T77" fmla="*/ 393345 h 65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83" h="653">
                  <a:moveTo>
                    <a:pt x="51" y="231"/>
                  </a:moveTo>
                  <a:lnTo>
                    <a:pt x="80" y="242"/>
                  </a:lnTo>
                  <a:lnTo>
                    <a:pt x="135" y="227"/>
                  </a:lnTo>
                  <a:lnTo>
                    <a:pt x="125" y="215"/>
                  </a:lnTo>
                  <a:lnTo>
                    <a:pt x="114" y="215"/>
                  </a:lnTo>
                  <a:lnTo>
                    <a:pt x="109" y="204"/>
                  </a:lnTo>
                  <a:lnTo>
                    <a:pt x="114" y="188"/>
                  </a:lnTo>
                  <a:lnTo>
                    <a:pt x="138" y="176"/>
                  </a:lnTo>
                  <a:lnTo>
                    <a:pt x="155" y="149"/>
                  </a:lnTo>
                  <a:lnTo>
                    <a:pt x="101" y="106"/>
                  </a:lnTo>
                  <a:lnTo>
                    <a:pt x="96" y="63"/>
                  </a:lnTo>
                  <a:lnTo>
                    <a:pt x="122" y="43"/>
                  </a:lnTo>
                  <a:lnTo>
                    <a:pt x="311" y="9"/>
                  </a:lnTo>
                  <a:lnTo>
                    <a:pt x="323" y="0"/>
                  </a:lnTo>
                  <a:lnTo>
                    <a:pt x="347" y="4"/>
                  </a:lnTo>
                  <a:lnTo>
                    <a:pt x="440" y="24"/>
                  </a:lnTo>
                  <a:lnTo>
                    <a:pt x="470" y="39"/>
                  </a:lnTo>
                  <a:lnTo>
                    <a:pt x="512" y="63"/>
                  </a:lnTo>
                  <a:lnTo>
                    <a:pt x="536" y="59"/>
                  </a:lnTo>
                  <a:lnTo>
                    <a:pt x="575" y="36"/>
                  </a:lnTo>
                  <a:lnTo>
                    <a:pt x="629" y="43"/>
                  </a:lnTo>
                  <a:lnTo>
                    <a:pt x="662" y="28"/>
                  </a:lnTo>
                  <a:lnTo>
                    <a:pt x="733" y="71"/>
                  </a:lnTo>
                  <a:lnTo>
                    <a:pt x="772" y="55"/>
                  </a:lnTo>
                  <a:lnTo>
                    <a:pt x="793" y="102"/>
                  </a:lnTo>
                  <a:lnTo>
                    <a:pt x="838" y="129"/>
                  </a:lnTo>
                  <a:lnTo>
                    <a:pt x="876" y="161"/>
                  </a:lnTo>
                  <a:lnTo>
                    <a:pt x="901" y="149"/>
                  </a:lnTo>
                  <a:lnTo>
                    <a:pt x="953" y="212"/>
                  </a:lnTo>
                  <a:lnTo>
                    <a:pt x="965" y="251"/>
                  </a:lnTo>
                  <a:lnTo>
                    <a:pt x="982" y="273"/>
                  </a:lnTo>
                  <a:lnTo>
                    <a:pt x="977" y="320"/>
                  </a:lnTo>
                  <a:lnTo>
                    <a:pt x="935" y="351"/>
                  </a:lnTo>
                  <a:lnTo>
                    <a:pt x="944" y="371"/>
                  </a:lnTo>
                  <a:lnTo>
                    <a:pt x="927" y="387"/>
                  </a:lnTo>
                  <a:lnTo>
                    <a:pt x="906" y="402"/>
                  </a:lnTo>
                  <a:lnTo>
                    <a:pt x="906" y="434"/>
                  </a:lnTo>
                  <a:lnTo>
                    <a:pt x="890" y="449"/>
                  </a:lnTo>
                  <a:lnTo>
                    <a:pt x="868" y="442"/>
                  </a:lnTo>
                  <a:lnTo>
                    <a:pt x="848" y="426"/>
                  </a:lnTo>
                  <a:lnTo>
                    <a:pt x="838" y="446"/>
                  </a:lnTo>
                  <a:lnTo>
                    <a:pt x="851" y="461"/>
                  </a:lnTo>
                  <a:lnTo>
                    <a:pt x="880" y="465"/>
                  </a:lnTo>
                  <a:lnTo>
                    <a:pt x="914" y="493"/>
                  </a:lnTo>
                  <a:lnTo>
                    <a:pt x="931" y="493"/>
                  </a:lnTo>
                  <a:lnTo>
                    <a:pt x="944" y="508"/>
                  </a:lnTo>
                  <a:lnTo>
                    <a:pt x="931" y="535"/>
                  </a:lnTo>
                  <a:lnTo>
                    <a:pt x="906" y="532"/>
                  </a:lnTo>
                  <a:lnTo>
                    <a:pt x="890" y="544"/>
                  </a:lnTo>
                  <a:lnTo>
                    <a:pt x="876" y="527"/>
                  </a:lnTo>
                  <a:lnTo>
                    <a:pt x="843" y="539"/>
                  </a:lnTo>
                  <a:lnTo>
                    <a:pt x="835" y="551"/>
                  </a:lnTo>
                  <a:lnTo>
                    <a:pt x="835" y="574"/>
                  </a:lnTo>
                  <a:lnTo>
                    <a:pt x="805" y="583"/>
                  </a:lnTo>
                  <a:lnTo>
                    <a:pt x="764" y="544"/>
                  </a:lnTo>
                  <a:lnTo>
                    <a:pt x="750" y="524"/>
                  </a:lnTo>
                  <a:lnTo>
                    <a:pt x="722" y="535"/>
                  </a:lnTo>
                  <a:lnTo>
                    <a:pt x="667" y="520"/>
                  </a:lnTo>
                  <a:lnTo>
                    <a:pt x="583" y="532"/>
                  </a:lnTo>
                  <a:lnTo>
                    <a:pt x="575" y="539"/>
                  </a:lnTo>
                  <a:lnTo>
                    <a:pt x="571" y="563"/>
                  </a:lnTo>
                  <a:lnTo>
                    <a:pt x="553" y="571"/>
                  </a:lnTo>
                  <a:lnTo>
                    <a:pt x="553" y="593"/>
                  </a:lnTo>
                  <a:lnTo>
                    <a:pt x="508" y="652"/>
                  </a:lnTo>
                  <a:lnTo>
                    <a:pt x="423" y="637"/>
                  </a:lnTo>
                  <a:lnTo>
                    <a:pt x="418" y="610"/>
                  </a:lnTo>
                  <a:lnTo>
                    <a:pt x="369" y="574"/>
                  </a:lnTo>
                  <a:lnTo>
                    <a:pt x="260" y="554"/>
                  </a:lnTo>
                  <a:lnTo>
                    <a:pt x="209" y="547"/>
                  </a:lnTo>
                  <a:lnTo>
                    <a:pt x="193" y="547"/>
                  </a:lnTo>
                  <a:lnTo>
                    <a:pt x="151" y="515"/>
                  </a:lnTo>
                  <a:lnTo>
                    <a:pt x="62" y="496"/>
                  </a:lnTo>
                  <a:lnTo>
                    <a:pt x="4" y="387"/>
                  </a:lnTo>
                  <a:lnTo>
                    <a:pt x="0" y="356"/>
                  </a:lnTo>
                  <a:lnTo>
                    <a:pt x="25" y="348"/>
                  </a:lnTo>
                  <a:lnTo>
                    <a:pt x="25" y="312"/>
                  </a:lnTo>
                  <a:lnTo>
                    <a:pt x="42" y="270"/>
                  </a:lnTo>
                  <a:lnTo>
                    <a:pt x="20" y="254"/>
                  </a:lnTo>
                  <a:lnTo>
                    <a:pt x="51" y="231"/>
                  </a:lnTo>
                </a:path>
              </a:pathLst>
            </a:custGeom>
            <a:blipFill>
              <a:blip r:embed="rId4"/>
              <a:stretch>
                <a:fillRect/>
              </a:stretch>
            </a:blipFill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未知"/>
            <p:cNvSpPr/>
            <p:nvPr/>
          </p:nvSpPr>
          <p:spPr bwMode="auto">
            <a:xfrm>
              <a:off x="2964253" y="3223861"/>
              <a:ext cx="1562097" cy="1259755"/>
            </a:xfrm>
            <a:custGeom>
              <a:avLst/>
              <a:gdLst>
                <a:gd name="T0" fmla="*/ 0 w 1062"/>
                <a:gd name="T1" fmla="*/ 241789 h 845"/>
                <a:gd name="T2" fmla="*/ 56580 w 1062"/>
                <a:gd name="T3" fmla="*/ 181341 h 845"/>
                <a:gd name="T4" fmla="*/ 247731 w 1062"/>
                <a:gd name="T5" fmla="*/ 85246 h 845"/>
                <a:gd name="T6" fmla="*/ 295136 w 1062"/>
                <a:gd name="T7" fmla="*/ 18599 h 845"/>
                <a:gd name="T8" fmla="*/ 331837 w 1062"/>
                <a:gd name="T9" fmla="*/ 0 h 845"/>
                <a:gd name="T10" fmla="*/ 408297 w 1062"/>
                <a:gd name="T11" fmla="*/ 41848 h 845"/>
                <a:gd name="T12" fmla="*/ 415943 w 1062"/>
                <a:gd name="T13" fmla="*/ 176692 h 845"/>
                <a:gd name="T14" fmla="*/ 512283 w 1062"/>
                <a:gd name="T15" fmla="*/ 283637 h 845"/>
                <a:gd name="T16" fmla="*/ 672849 w 1062"/>
                <a:gd name="T17" fmla="*/ 249538 h 845"/>
                <a:gd name="T18" fmla="*/ 717196 w 1062"/>
                <a:gd name="T19" fmla="*/ 278987 h 845"/>
                <a:gd name="T20" fmla="*/ 646853 w 1062"/>
                <a:gd name="T21" fmla="*/ 351833 h 845"/>
                <a:gd name="T22" fmla="*/ 723313 w 1062"/>
                <a:gd name="T23" fmla="*/ 423130 h 845"/>
                <a:gd name="T24" fmla="*/ 755426 w 1062"/>
                <a:gd name="T25" fmla="*/ 435529 h 845"/>
                <a:gd name="T26" fmla="*/ 793656 w 1062"/>
                <a:gd name="T27" fmla="*/ 491327 h 845"/>
                <a:gd name="T28" fmla="*/ 948106 w 1062"/>
                <a:gd name="T29" fmla="*/ 491327 h 845"/>
                <a:gd name="T30" fmla="*/ 1084205 w 1062"/>
                <a:gd name="T31" fmla="*/ 441729 h 845"/>
                <a:gd name="T32" fmla="*/ 1096438 w 1062"/>
                <a:gd name="T33" fmla="*/ 520775 h 845"/>
                <a:gd name="T34" fmla="*/ 1056679 w 1062"/>
                <a:gd name="T35" fmla="*/ 570373 h 845"/>
                <a:gd name="T36" fmla="*/ 1050562 w 1062"/>
                <a:gd name="T37" fmla="*/ 641670 h 845"/>
                <a:gd name="T38" fmla="*/ 1146902 w 1062"/>
                <a:gd name="T39" fmla="*/ 677318 h 845"/>
                <a:gd name="T40" fmla="*/ 1249358 w 1062"/>
                <a:gd name="T41" fmla="*/ 847810 h 845"/>
                <a:gd name="T42" fmla="*/ 1301351 w 1062"/>
                <a:gd name="T43" fmla="*/ 914457 h 845"/>
                <a:gd name="T44" fmla="*/ 1351815 w 1062"/>
                <a:gd name="T45" fmla="*/ 950105 h 845"/>
                <a:gd name="T46" fmla="*/ 1364049 w 1062"/>
                <a:gd name="T47" fmla="*/ 908257 h 845"/>
                <a:gd name="T48" fmla="*/ 1417571 w 1062"/>
                <a:gd name="T49" fmla="*/ 854010 h 845"/>
                <a:gd name="T50" fmla="*/ 1364049 w 1062"/>
                <a:gd name="T51" fmla="*/ 810612 h 845"/>
                <a:gd name="T52" fmla="*/ 1397691 w 1062"/>
                <a:gd name="T53" fmla="*/ 708316 h 845"/>
                <a:gd name="T54" fmla="*/ 1448155 w 1062"/>
                <a:gd name="T55" fmla="*/ 714516 h 845"/>
                <a:gd name="T56" fmla="*/ 1556728 w 1062"/>
                <a:gd name="T57" fmla="*/ 779613 h 845"/>
                <a:gd name="T58" fmla="*/ 1622484 w 1062"/>
                <a:gd name="T59" fmla="*/ 840060 h 845"/>
                <a:gd name="T60" fmla="*/ 1608721 w 1062"/>
                <a:gd name="T61" fmla="*/ 919106 h 845"/>
                <a:gd name="T62" fmla="*/ 1526144 w 1062"/>
                <a:gd name="T63" fmla="*/ 950105 h 845"/>
                <a:gd name="T64" fmla="*/ 1513910 w 1062"/>
                <a:gd name="T65" fmla="*/ 968704 h 845"/>
                <a:gd name="T66" fmla="*/ 1454272 w 1062"/>
                <a:gd name="T67" fmla="*/ 991953 h 845"/>
                <a:gd name="T68" fmla="*/ 1385457 w 1062"/>
                <a:gd name="T69" fmla="*/ 979554 h 845"/>
                <a:gd name="T70" fmla="*/ 1385457 w 1062"/>
                <a:gd name="T71" fmla="*/ 1010552 h 845"/>
                <a:gd name="T72" fmla="*/ 1357932 w 1062"/>
                <a:gd name="T73" fmla="*/ 1052400 h 845"/>
                <a:gd name="T74" fmla="*/ 1373224 w 1062"/>
                <a:gd name="T75" fmla="*/ 1131446 h 845"/>
                <a:gd name="T76" fmla="*/ 1377811 w 1062"/>
                <a:gd name="T77" fmla="*/ 1173294 h 845"/>
                <a:gd name="T78" fmla="*/ 1308997 w 1062"/>
                <a:gd name="T79" fmla="*/ 1187244 h 845"/>
                <a:gd name="T80" fmla="*/ 1313585 w 1062"/>
                <a:gd name="T81" fmla="*/ 1260090 h 845"/>
                <a:gd name="T82" fmla="*/ 1276884 w 1062"/>
                <a:gd name="T83" fmla="*/ 1289539 h 845"/>
                <a:gd name="T84" fmla="*/ 1180544 w 1062"/>
                <a:gd name="T85" fmla="*/ 1301938 h 845"/>
                <a:gd name="T86" fmla="*/ 1140785 w 1062"/>
                <a:gd name="T87" fmla="*/ 1233742 h 845"/>
                <a:gd name="T88" fmla="*/ 1096438 w 1062"/>
                <a:gd name="T89" fmla="*/ 1233742 h 845"/>
                <a:gd name="T90" fmla="*/ 1012332 w 1062"/>
                <a:gd name="T91" fmla="*/ 1162445 h 845"/>
                <a:gd name="T92" fmla="*/ 993982 w 1062"/>
                <a:gd name="T93" fmla="*/ 1101998 h 845"/>
                <a:gd name="T94" fmla="*/ 897642 w 1062"/>
                <a:gd name="T95" fmla="*/ 1131446 h 845"/>
                <a:gd name="T96" fmla="*/ 877762 w 1062"/>
                <a:gd name="T97" fmla="*/ 1168645 h 845"/>
                <a:gd name="T98" fmla="*/ 781422 w 1062"/>
                <a:gd name="T99" fmla="*/ 1119047 h 845"/>
                <a:gd name="T100" fmla="*/ 776835 w 1062"/>
                <a:gd name="T101" fmla="*/ 1066350 h 845"/>
                <a:gd name="T102" fmla="*/ 839532 w 1062"/>
                <a:gd name="T103" fmla="*/ 1101998 h 845"/>
                <a:gd name="T104" fmla="*/ 865529 w 1062"/>
                <a:gd name="T105" fmla="*/ 1029151 h 845"/>
                <a:gd name="T106" fmla="*/ 923638 w 1062"/>
                <a:gd name="T107" fmla="*/ 979554 h 845"/>
                <a:gd name="T108" fmla="*/ 974102 w 1062"/>
                <a:gd name="T109" fmla="*/ 900507 h 845"/>
                <a:gd name="T110" fmla="*/ 954222 w 1062"/>
                <a:gd name="T111" fmla="*/ 793562 h 845"/>
                <a:gd name="T112" fmla="*/ 856353 w 1062"/>
                <a:gd name="T113" fmla="*/ 635470 h 845"/>
                <a:gd name="T114" fmla="*/ 763072 w 1062"/>
                <a:gd name="T115" fmla="*/ 606021 h 845"/>
                <a:gd name="T116" fmla="*/ 660615 w 1062"/>
                <a:gd name="T117" fmla="*/ 491327 h 845"/>
                <a:gd name="T118" fmla="*/ 492403 w 1062"/>
                <a:gd name="T119" fmla="*/ 449479 h 845"/>
                <a:gd name="T120" fmla="*/ 359363 w 1062"/>
                <a:gd name="T121" fmla="*/ 460328 h 845"/>
                <a:gd name="T122" fmla="*/ 263023 w 1062"/>
                <a:gd name="T123" fmla="*/ 502176 h 845"/>
                <a:gd name="T124" fmla="*/ 152920 w 1062"/>
                <a:gd name="T125" fmla="*/ 441729 h 8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62" h="845">
                  <a:moveTo>
                    <a:pt x="8" y="266"/>
                  </a:moveTo>
                  <a:lnTo>
                    <a:pt x="0" y="156"/>
                  </a:lnTo>
                  <a:lnTo>
                    <a:pt x="4" y="133"/>
                  </a:lnTo>
                  <a:lnTo>
                    <a:pt x="37" y="117"/>
                  </a:lnTo>
                  <a:lnTo>
                    <a:pt x="88" y="82"/>
                  </a:lnTo>
                  <a:lnTo>
                    <a:pt x="162" y="55"/>
                  </a:lnTo>
                  <a:lnTo>
                    <a:pt x="193" y="39"/>
                  </a:lnTo>
                  <a:lnTo>
                    <a:pt x="193" y="12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67" y="8"/>
                  </a:lnTo>
                  <a:lnTo>
                    <a:pt x="267" y="27"/>
                  </a:lnTo>
                  <a:lnTo>
                    <a:pt x="276" y="59"/>
                  </a:lnTo>
                  <a:lnTo>
                    <a:pt x="272" y="114"/>
                  </a:lnTo>
                  <a:lnTo>
                    <a:pt x="314" y="172"/>
                  </a:lnTo>
                  <a:lnTo>
                    <a:pt x="335" y="183"/>
                  </a:lnTo>
                  <a:lnTo>
                    <a:pt x="369" y="161"/>
                  </a:lnTo>
                  <a:lnTo>
                    <a:pt x="440" y="161"/>
                  </a:lnTo>
                  <a:lnTo>
                    <a:pt x="461" y="164"/>
                  </a:lnTo>
                  <a:lnTo>
                    <a:pt x="469" y="180"/>
                  </a:lnTo>
                  <a:lnTo>
                    <a:pt x="461" y="195"/>
                  </a:lnTo>
                  <a:lnTo>
                    <a:pt x="423" y="227"/>
                  </a:lnTo>
                  <a:lnTo>
                    <a:pt x="426" y="242"/>
                  </a:lnTo>
                  <a:lnTo>
                    <a:pt x="473" y="273"/>
                  </a:lnTo>
                  <a:lnTo>
                    <a:pt x="489" y="273"/>
                  </a:lnTo>
                  <a:lnTo>
                    <a:pt x="494" y="281"/>
                  </a:lnTo>
                  <a:lnTo>
                    <a:pt x="489" y="293"/>
                  </a:lnTo>
                  <a:lnTo>
                    <a:pt x="519" y="317"/>
                  </a:lnTo>
                  <a:lnTo>
                    <a:pt x="587" y="324"/>
                  </a:lnTo>
                  <a:lnTo>
                    <a:pt x="620" y="317"/>
                  </a:lnTo>
                  <a:lnTo>
                    <a:pt x="658" y="281"/>
                  </a:lnTo>
                  <a:lnTo>
                    <a:pt x="709" y="285"/>
                  </a:lnTo>
                  <a:lnTo>
                    <a:pt x="730" y="312"/>
                  </a:lnTo>
                  <a:lnTo>
                    <a:pt x="717" y="336"/>
                  </a:lnTo>
                  <a:lnTo>
                    <a:pt x="721" y="351"/>
                  </a:lnTo>
                  <a:lnTo>
                    <a:pt x="691" y="368"/>
                  </a:lnTo>
                  <a:lnTo>
                    <a:pt x="683" y="383"/>
                  </a:lnTo>
                  <a:lnTo>
                    <a:pt x="687" y="414"/>
                  </a:lnTo>
                  <a:lnTo>
                    <a:pt x="733" y="442"/>
                  </a:lnTo>
                  <a:lnTo>
                    <a:pt x="750" y="437"/>
                  </a:lnTo>
                  <a:lnTo>
                    <a:pt x="804" y="500"/>
                  </a:lnTo>
                  <a:lnTo>
                    <a:pt x="817" y="547"/>
                  </a:lnTo>
                  <a:lnTo>
                    <a:pt x="813" y="571"/>
                  </a:lnTo>
                  <a:lnTo>
                    <a:pt x="851" y="590"/>
                  </a:lnTo>
                  <a:lnTo>
                    <a:pt x="851" y="605"/>
                  </a:lnTo>
                  <a:lnTo>
                    <a:pt x="884" y="613"/>
                  </a:lnTo>
                  <a:lnTo>
                    <a:pt x="892" y="613"/>
                  </a:lnTo>
                  <a:lnTo>
                    <a:pt x="892" y="586"/>
                  </a:lnTo>
                  <a:lnTo>
                    <a:pt x="922" y="581"/>
                  </a:lnTo>
                  <a:lnTo>
                    <a:pt x="927" y="551"/>
                  </a:lnTo>
                  <a:lnTo>
                    <a:pt x="909" y="535"/>
                  </a:lnTo>
                  <a:lnTo>
                    <a:pt x="892" y="523"/>
                  </a:lnTo>
                  <a:lnTo>
                    <a:pt x="901" y="465"/>
                  </a:lnTo>
                  <a:lnTo>
                    <a:pt x="914" y="457"/>
                  </a:lnTo>
                  <a:lnTo>
                    <a:pt x="939" y="465"/>
                  </a:lnTo>
                  <a:lnTo>
                    <a:pt x="947" y="461"/>
                  </a:lnTo>
                  <a:lnTo>
                    <a:pt x="955" y="473"/>
                  </a:lnTo>
                  <a:lnTo>
                    <a:pt x="1018" y="503"/>
                  </a:lnTo>
                  <a:lnTo>
                    <a:pt x="1052" y="523"/>
                  </a:lnTo>
                  <a:lnTo>
                    <a:pt x="1061" y="542"/>
                  </a:lnTo>
                  <a:lnTo>
                    <a:pt x="1040" y="566"/>
                  </a:lnTo>
                  <a:lnTo>
                    <a:pt x="1052" y="593"/>
                  </a:lnTo>
                  <a:lnTo>
                    <a:pt x="1044" y="610"/>
                  </a:lnTo>
                  <a:lnTo>
                    <a:pt x="998" y="613"/>
                  </a:lnTo>
                  <a:lnTo>
                    <a:pt x="990" y="617"/>
                  </a:lnTo>
                  <a:lnTo>
                    <a:pt x="990" y="625"/>
                  </a:lnTo>
                  <a:lnTo>
                    <a:pt x="990" y="637"/>
                  </a:lnTo>
                  <a:lnTo>
                    <a:pt x="951" y="640"/>
                  </a:lnTo>
                  <a:lnTo>
                    <a:pt x="935" y="632"/>
                  </a:lnTo>
                  <a:lnTo>
                    <a:pt x="906" y="632"/>
                  </a:lnTo>
                  <a:lnTo>
                    <a:pt x="901" y="637"/>
                  </a:lnTo>
                  <a:lnTo>
                    <a:pt x="906" y="652"/>
                  </a:lnTo>
                  <a:lnTo>
                    <a:pt x="892" y="664"/>
                  </a:lnTo>
                  <a:lnTo>
                    <a:pt x="888" y="679"/>
                  </a:lnTo>
                  <a:lnTo>
                    <a:pt x="914" y="699"/>
                  </a:lnTo>
                  <a:lnTo>
                    <a:pt x="898" y="730"/>
                  </a:lnTo>
                  <a:lnTo>
                    <a:pt x="906" y="750"/>
                  </a:lnTo>
                  <a:lnTo>
                    <a:pt x="901" y="757"/>
                  </a:lnTo>
                  <a:lnTo>
                    <a:pt x="876" y="757"/>
                  </a:lnTo>
                  <a:lnTo>
                    <a:pt x="856" y="766"/>
                  </a:lnTo>
                  <a:lnTo>
                    <a:pt x="872" y="785"/>
                  </a:lnTo>
                  <a:lnTo>
                    <a:pt x="859" y="813"/>
                  </a:lnTo>
                  <a:lnTo>
                    <a:pt x="830" y="820"/>
                  </a:lnTo>
                  <a:lnTo>
                    <a:pt x="835" y="832"/>
                  </a:lnTo>
                  <a:lnTo>
                    <a:pt x="825" y="844"/>
                  </a:lnTo>
                  <a:lnTo>
                    <a:pt x="772" y="840"/>
                  </a:lnTo>
                  <a:lnTo>
                    <a:pt x="750" y="824"/>
                  </a:lnTo>
                  <a:lnTo>
                    <a:pt x="746" y="796"/>
                  </a:lnTo>
                  <a:lnTo>
                    <a:pt x="738" y="785"/>
                  </a:lnTo>
                  <a:lnTo>
                    <a:pt x="717" y="796"/>
                  </a:lnTo>
                  <a:lnTo>
                    <a:pt x="687" y="766"/>
                  </a:lnTo>
                  <a:lnTo>
                    <a:pt x="662" y="750"/>
                  </a:lnTo>
                  <a:lnTo>
                    <a:pt x="658" y="727"/>
                  </a:lnTo>
                  <a:lnTo>
                    <a:pt x="650" y="711"/>
                  </a:lnTo>
                  <a:lnTo>
                    <a:pt x="637" y="711"/>
                  </a:lnTo>
                  <a:lnTo>
                    <a:pt x="587" y="730"/>
                  </a:lnTo>
                  <a:lnTo>
                    <a:pt x="591" y="754"/>
                  </a:lnTo>
                  <a:lnTo>
                    <a:pt x="574" y="754"/>
                  </a:lnTo>
                  <a:lnTo>
                    <a:pt x="540" y="727"/>
                  </a:lnTo>
                  <a:lnTo>
                    <a:pt x="511" y="722"/>
                  </a:lnTo>
                  <a:lnTo>
                    <a:pt x="499" y="707"/>
                  </a:lnTo>
                  <a:lnTo>
                    <a:pt x="508" y="688"/>
                  </a:lnTo>
                  <a:lnTo>
                    <a:pt x="528" y="703"/>
                  </a:lnTo>
                  <a:lnTo>
                    <a:pt x="549" y="711"/>
                  </a:lnTo>
                  <a:lnTo>
                    <a:pt x="566" y="695"/>
                  </a:lnTo>
                  <a:lnTo>
                    <a:pt x="566" y="664"/>
                  </a:lnTo>
                  <a:lnTo>
                    <a:pt x="587" y="649"/>
                  </a:lnTo>
                  <a:lnTo>
                    <a:pt x="604" y="632"/>
                  </a:lnTo>
                  <a:lnTo>
                    <a:pt x="595" y="613"/>
                  </a:lnTo>
                  <a:lnTo>
                    <a:pt x="637" y="581"/>
                  </a:lnTo>
                  <a:lnTo>
                    <a:pt x="642" y="535"/>
                  </a:lnTo>
                  <a:lnTo>
                    <a:pt x="624" y="512"/>
                  </a:lnTo>
                  <a:lnTo>
                    <a:pt x="612" y="473"/>
                  </a:lnTo>
                  <a:lnTo>
                    <a:pt x="560" y="410"/>
                  </a:lnTo>
                  <a:lnTo>
                    <a:pt x="536" y="422"/>
                  </a:lnTo>
                  <a:lnTo>
                    <a:pt x="499" y="391"/>
                  </a:lnTo>
                  <a:lnTo>
                    <a:pt x="453" y="363"/>
                  </a:lnTo>
                  <a:lnTo>
                    <a:pt x="432" y="317"/>
                  </a:lnTo>
                  <a:lnTo>
                    <a:pt x="393" y="332"/>
                  </a:lnTo>
                  <a:lnTo>
                    <a:pt x="322" y="290"/>
                  </a:lnTo>
                  <a:lnTo>
                    <a:pt x="288" y="305"/>
                  </a:lnTo>
                  <a:lnTo>
                    <a:pt x="235" y="297"/>
                  </a:lnTo>
                  <a:lnTo>
                    <a:pt x="196" y="320"/>
                  </a:lnTo>
                  <a:lnTo>
                    <a:pt x="172" y="324"/>
                  </a:lnTo>
                  <a:lnTo>
                    <a:pt x="130" y="300"/>
                  </a:lnTo>
                  <a:lnTo>
                    <a:pt x="100" y="285"/>
                  </a:lnTo>
                  <a:lnTo>
                    <a:pt x="8" y="266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未知"/>
            <p:cNvSpPr/>
            <p:nvPr/>
          </p:nvSpPr>
          <p:spPr bwMode="auto">
            <a:xfrm>
              <a:off x="2964253" y="3223861"/>
              <a:ext cx="1562097" cy="1259755"/>
            </a:xfrm>
            <a:custGeom>
              <a:avLst/>
              <a:gdLst>
                <a:gd name="T0" fmla="*/ 0 w 1062"/>
                <a:gd name="T1" fmla="*/ 241789 h 845"/>
                <a:gd name="T2" fmla="*/ 56580 w 1062"/>
                <a:gd name="T3" fmla="*/ 181341 h 845"/>
                <a:gd name="T4" fmla="*/ 247731 w 1062"/>
                <a:gd name="T5" fmla="*/ 85246 h 845"/>
                <a:gd name="T6" fmla="*/ 295136 w 1062"/>
                <a:gd name="T7" fmla="*/ 18599 h 845"/>
                <a:gd name="T8" fmla="*/ 331837 w 1062"/>
                <a:gd name="T9" fmla="*/ 0 h 845"/>
                <a:gd name="T10" fmla="*/ 408297 w 1062"/>
                <a:gd name="T11" fmla="*/ 41848 h 845"/>
                <a:gd name="T12" fmla="*/ 415943 w 1062"/>
                <a:gd name="T13" fmla="*/ 176692 h 845"/>
                <a:gd name="T14" fmla="*/ 512283 w 1062"/>
                <a:gd name="T15" fmla="*/ 283637 h 845"/>
                <a:gd name="T16" fmla="*/ 672849 w 1062"/>
                <a:gd name="T17" fmla="*/ 249538 h 845"/>
                <a:gd name="T18" fmla="*/ 717196 w 1062"/>
                <a:gd name="T19" fmla="*/ 278987 h 845"/>
                <a:gd name="T20" fmla="*/ 646853 w 1062"/>
                <a:gd name="T21" fmla="*/ 351833 h 845"/>
                <a:gd name="T22" fmla="*/ 723313 w 1062"/>
                <a:gd name="T23" fmla="*/ 423130 h 845"/>
                <a:gd name="T24" fmla="*/ 755426 w 1062"/>
                <a:gd name="T25" fmla="*/ 435529 h 845"/>
                <a:gd name="T26" fmla="*/ 793656 w 1062"/>
                <a:gd name="T27" fmla="*/ 491327 h 845"/>
                <a:gd name="T28" fmla="*/ 948106 w 1062"/>
                <a:gd name="T29" fmla="*/ 491327 h 845"/>
                <a:gd name="T30" fmla="*/ 1084205 w 1062"/>
                <a:gd name="T31" fmla="*/ 441729 h 845"/>
                <a:gd name="T32" fmla="*/ 1096438 w 1062"/>
                <a:gd name="T33" fmla="*/ 520775 h 845"/>
                <a:gd name="T34" fmla="*/ 1056679 w 1062"/>
                <a:gd name="T35" fmla="*/ 570373 h 845"/>
                <a:gd name="T36" fmla="*/ 1050562 w 1062"/>
                <a:gd name="T37" fmla="*/ 641670 h 845"/>
                <a:gd name="T38" fmla="*/ 1146902 w 1062"/>
                <a:gd name="T39" fmla="*/ 677318 h 845"/>
                <a:gd name="T40" fmla="*/ 1249358 w 1062"/>
                <a:gd name="T41" fmla="*/ 847810 h 845"/>
                <a:gd name="T42" fmla="*/ 1301351 w 1062"/>
                <a:gd name="T43" fmla="*/ 914457 h 845"/>
                <a:gd name="T44" fmla="*/ 1351815 w 1062"/>
                <a:gd name="T45" fmla="*/ 950105 h 845"/>
                <a:gd name="T46" fmla="*/ 1364049 w 1062"/>
                <a:gd name="T47" fmla="*/ 908257 h 845"/>
                <a:gd name="T48" fmla="*/ 1417571 w 1062"/>
                <a:gd name="T49" fmla="*/ 854010 h 845"/>
                <a:gd name="T50" fmla="*/ 1364049 w 1062"/>
                <a:gd name="T51" fmla="*/ 810612 h 845"/>
                <a:gd name="T52" fmla="*/ 1397691 w 1062"/>
                <a:gd name="T53" fmla="*/ 708316 h 845"/>
                <a:gd name="T54" fmla="*/ 1448155 w 1062"/>
                <a:gd name="T55" fmla="*/ 714516 h 845"/>
                <a:gd name="T56" fmla="*/ 1556728 w 1062"/>
                <a:gd name="T57" fmla="*/ 779613 h 845"/>
                <a:gd name="T58" fmla="*/ 1622484 w 1062"/>
                <a:gd name="T59" fmla="*/ 840060 h 845"/>
                <a:gd name="T60" fmla="*/ 1608721 w 1062"/>
                <a:gd name="T61" fmla="*/ 919106 h 845"/>
                <a:gd name="T62" fmla="*/ 1526144 w 1062"/>
                <a:gd name="T63" fmla="*/ 950105 h 845"/>
                <a:gd name="T64" fmla="*/ 1513910 w 1062"/>
                <a:gd name="T65" fmla="*/ 968704 h 845"/>
                <a:gd name="T66" fmla="*/ 1454272 w 1062"/>
                <a:gd name="T67" fmla="*/ 991953 h 845"/>
                <a:gd name="T68" fmla="*/ 1385457 w 1062"/>
                <a:gd name="T69" fmla="*/ 979554 h 845"/>
                <a:gd name="T70" fmla="*/ 1385457 w 1062"/>
                <a:gd name="T71" fmla="*/ 1010552 h 845"/>
                <a:gd name="T72" fmla="*/ 1357932 w 1062"/>
                <a:gd name="T73" fmla="*/ 1052400 h 845"/>
                <a:gd name="T74" fmla="*/ 1373224 w 1062"/>
                <a:gd name="T75" fmla="*/ 1131446 h 845"/>
                <a:gd name="T76" fmla="*/ 1377811 w 1062"/>
                <a:gd name="T77" fmla="*/ 1173294 h 845"/>
                <a:gd name="T78" fmla="*/ 1308997 w 1062"/>
                <a:gd name="T79" fmla="*/ 1187244 h 845"/>
                <a:gd name="T80" fmla="*/ 1313585 w 1062"/>
                <a:gd name="T81" fmla="*/ 1260090 h 845"/>
                <a:gd name="T82" fmla="*/ 1276884 w 1062"/>
                <a:gd name="T83" fmla="*/ 1289539 h 845"/>
                <a:gd name="T84" fmla="*/ 1180544 w 1062"/>
                <a:gd name="T85" fmla="*/ 1301938 h 845"/>
                <a:gd name="T86" fmla="*/ 1140785 w 1062"/>
                <a:gd name="T87" fmla="*/ 1233742 h 845"/>
                <a:gd name="T88" fmla="*/ 1096438 w 1062"/>
                <a:gd name="T89" fmla="*/ 1233742 h 845"/>
                <a:gd name="T90" fmla="*/ 1012332 w 1062"/>
                <a:gd name="T91" fmla="*/ 1162445 h 845"/>
                <a:gd name="T92" fmla="*/ 993982 w 1062"/>
                <a:gd name="T93" fmla="*/ 1101998 h 845"/>
                <a:gd name="T94" fmla="*/ 897642 w 1062"/>
                <a:gd name="T95" fmla="*/ 1131446 h 845"/>
                <a:gd name="T96" fmla="*/ 877762 w 1062"/>
                <a:gd name="T97" fmla="*/ 1168645 h 845"/>
                <a:gd name="T98" fmla="*/ 781422 w 1062"/>
                <a:gd name="T99" fmla="*/ 1119047 h 845"/>
                <a:gd name="T100" fmla="*/ 776835 w 1062"/>
                <a:gd name="T101" fmla="*/ 1066350 h 845"/>
                <a:gd name="T102" fmla="*/ 839532 w 1062"/>
                <a:gd name="T103" fmla="*/ 1101998 h 845"/>
                <a:gd name="T104" fmla="*/ 865529 w 1062"/>
                <a:gd name="T105" fmla="*/ 1029151 h 845"/>
                <a:gd name="T106" fmla="*/ 923638 w 1062"/>
                <a:gd name="T107" fmla="*/ 979554 h 845"/>
                <a:gd name="T108" fmla="*/ 974102 w 1062"/>
                <a:gd name="T109" fmla="*/ 900507 h 845"/>
                <a:gd name="T110" fmla="*/ 954222 w 1062"/>
                <a:gd name="T111" fmla="*/ 793562 h 845"/>
                <a:gd name="T112" fmla="*/ 856353 w 1062"/>
                <a:gd name="T113" fmla="*/ 635470 h 845"/>
                <a:gd name="T114" fmla="*/ 763072 w 1062"/>
                <a:gd name="T115" fmla="*/ 606021 h 845"/>
                <a:gd name="T116" fmla="*/ 660615 w 1062"/>
                <a:gd name="T117" fmla="*/ 491327 h 845"/>
                <a:gd name="T118" fmla="*/ 492403 w 1062"/>
                <a:gd name="T119" fmla="*/ 449479 h 845"/>
                <a:gd name="T120" fmla="*/ 359363 w 1062"/>
                <a:gd name="T121" fmla="*/ 460328 h 845"/>
                <a:gd name="T122" fmla="*/ 263023 w 1062"/>
                <a:gd name="T123" fmla="*/ 502176 h 845"/>
                <a:gd name="T124" fmla="*/ 152920 w 1062"/>
                <a:gd name="T125" fmla="*/ 441729 h 8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62" h="845">
                  <a:moveTo>
                    <a:pt x="8" y="266"/>
                  </a:moveTo>
                  <a:lnTo>
                    <a:pt x="0" y="156"/>
                  </a:lnTo>
                  <a:lnTo>
                    <a:pt x="4" y="133"/>
                  </a:lnTo>
                  <a:lnTo>
                    <a:pt x="37" y="117"/>
                  </a:lnTo>
                  <a:lnTo>
                    <a:pt x="88" y="82"/>
                  </a:lnTo>
                  <a:lnTo>
                    <a:pt x="162" y="55"/>
                  </a:lnTo>
                  <a:lnTo>
                    <a:pt x="193" y="39"/>
                  </a:lnTo>
                  <a:lnTo>
                    <a:pt x="193" y="12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67" y="8"/>
                  </a:lnTo>
                  <a:lnTo>
                    <a:pt x="267" y="27"/>
                  </a:lnTo>
                  <a:lnTo>
                    <a:pt x="276" y="59"/>
                  </a:lnTo>
                  <a:lnTo>
                    <a:pt x="272" y="114"/>
                  </a:lnTo>
                  <a:lnTo>
                    <a:pt x="314" y="172"/>
                  </a:lnTo>
                  <a:lnTo>
                    <a:pt x="335" y="183"/>
                  </a:lnTo>
                  <a:lnTo>
                    <a:pt x="369" y="161"/>
                  </a:lnTo>
                  <a:lnTo>
                    <a:pt x="440" y="161"/>
                  </a:lnTo>
                  <a:lnTo>
                    <a:pt x="461" y="164"/>
                  </a:lnTo>
                  <a:lnTo>
                    <a:pt x="469" y="180"/>
                  </a:lnTo>
                  <a:lnTo>
                    <a:pt x="461" y="195"/>
                  </a:lnTo>
                  <a:lnTo>
                    <a:pt x="423" y="227"/>
                  </a:lnTo>
                  <a:lnTo>
                    <a:pt x="426" y="242"/>
                  </a:lnTo>
                  <a:lnTo>
                    <a:pt x="473" y="273"/>
                  </a:lnTo>
                  <a:lnTo>
                    <a:pt x="489" y="273"/>
                  </a:lnTo>
                  <a:lnTo>
                    <a:pt x="494" y="281"/>
                  </a:lnTo>
                  <a:lnTo>
                    <a:pt x="489" y="293"/>
                  </a:lnTo>
                  <a:lnTo>
                    <a:pt x="519" y="317"/>
                  </a:lnTo>
                  <a:lnTo>
                    <a:pt x="587" y="324"/>
                  </a:lnTo>
                  <a:lnTo>
                    <a:pt x="620" y="317"/>
                  </a:lnTo>
                  <a:lnTo>
                    <a:pt x="658" y="281"/>
                  </a:lnTo>
                  <a:lnTo>
                    <a:pt x="709" y="285"/>
                  </a:lnTo>
                  <a:lnTo>
                    <a:pt x="730" y="312"/>
                  </a:lnTo>
                  <a:lnTo>
                    <a:pt x="717" y="336"/>
                  </a:lnTo>
                  <a:lnTo>
                    <a:pt x="721" y="351"/>
                  </a:lnTo>
                  <a:lnTo>
                    <a:pt x="691" y="368"/>
                  </a:lnTo>
                  <a:lnTo>
                    <a:pt x="683" y="383"/>
                  </a:lnTo>
                  <a:lnTo>
                    <a:pt x="687" y="414"/>
                  </a:lnTo>
                  <a:lnTo>
                    <a:pt x="733" y="442"/>
                  </a:lnTo>
                  <a:lnTo>
                    <a:pt x="750" y="437"/>
                  </a:lnTo>
                  <a:lnTo>
                    <a:pt x="804" y="500"/>
                  </a:lnTo>
                  <a:lnTo>
                    <a:pt x="817" y="547"/>
                  </a:lnTo>
                  <a:lnTo>
                    <a:pt x="813" y="571"/>
                  </a:lnTo>
                  <a:lnTo>
                    <a:pt x="851" y="590"/>
                  </a:lnTo>
                  <a:lnTo>
                    <a:pt x="851" y="605"/>
                  </a:lnTo>
                  <a:lnTo>
                    <a:pt x="884" y="613"/>
                  </a:lnTo>
                  <a:lnTo>
                    <a:pt x="892" y="613"/>
                  </a:lnTo>
                  <a:lnTo>
                    <a:pt x="892" y="586"/>
                  </a:lnTo>
                  <a:lnTo>
                    <a:pt x="922" y="581"/>
                  </a:lnTo>
                  <a:lnTo>
                    <a:pt x="927" y="551"/>
                  </a:lnTo>
                  <a:lnTo>
                    <a:pt x="909" y="535"/>
                  </a:lnTo>
                  <a:lnTo>
                    <a:pt x="892" y="523"/>
                  </a:lnTo>
                  <a:lnTo>
                    <a:pt x="901" y="465"/>
                  </a:lnTo>
                  <a:lnTo>
                    <a:pt x="914" y="457"/>
                  </a:lnTo>
                  <a:lnTo>
                    <a:pt x="939" y="465"/>
                  </a:lnTo>
                  <a:lnTo>
                    <a:pt x="947" y="461"/>
                  </a:lnTo>
                  <a:lnTo>
                    <a:pt x="955" y="473"/>
                  </a:lnTo>
                  <a:lnTo>
                    <a:pt x="1018" y="503"/>
                  </a:lnTo>
                  <a:lnTo>
                    <a:pt x="1052" y="523"/>
                  </a:lnTo>
                  <a:lnTo>
                    <a:pt x="1061" y="542"/>
                  </a:lnTo>
                  <a:lnTo>
                    <a:pt x="1040" y="566"/>
                  </a:lnTo>
                  <a:lnTo>
                    <a:pt x="1052" y="593"/>
                  </a:lnTo>
                  <a:lnTo>
                    <a:pt x="1044" y="610"/>
                  </a:lnTo>
                  <a:lnTo>
                    <a:pt x="998" y="613"/>
                  </a:lnTo>
                  <a:lnTo>
                    <a:pt x="990" y="617"/>
                  </a:lnTo>
                  <a:lnTo>
                    <a:pt x="990" y="625"/>
                  </a:lnTo>
                  <a:lnTo>
                    <a:pt x="990" y="637"/>
                  </a:lnTo>
                  <a:lnTo>
                    <a:pt x="951" y="640"/>
                  </a:lnTo>
                  <a:lnTo>
                    <a:pt x="935" y="632"/>
                  </a:lnTo>
                  <a:lnTo>
                    <a:pt x="906" y="632"/>
                  </a:lnTo>
                  <a:lnTo>
                    <a:pt x="901" y="637"/>
                  </a:lnTo>
                  <a:lnTo>
                    <a:pt x="906" y="652"/>
                  </a:lnTo>
                  <a:lnTo>
                    <a:pt x="892" y="664"/>
                  </a:lnTo>
                  <a:lnTo>
                    <a:pt x="888" y="679"/>
                  </a:lnTo>
                  <a:lnTo>
                    <a:pt x="914" y="699"/>
                  </a:lnTo>
                  <a:lnTo>
                    <a:pt x="898" y="730"/>
                  </a:lnTo>
                  <a:lnTo>
                    <a:pt x="906" y="750"/>
                  </a:lnTo>
                  <a:lnTo>
                    <a:pt x="901" y="757"/>
                  </a:lnTo>
                  <a:lnTo>
                    <a:pt x="876" y="757"/>
                  </a:lnTo>
                  <a:lnTo>
                    <a:pt x="856" y="766"/>
                  </a:lnTo>
                  <a:lnTo>
                    <a:pt x="872" y="785"/>
                  </a:lnTo>
                  <a:lnTo>
                    <a:pt x="859" y="813"/>
                  </a:lnTo>
                  <a:lnTo>
                    <a:pt x="830" y="820"/>
                  </a:lnTo>
                  <a:lnTo>
                    <a:pt x="835" y="832"/>
                  </a:lnTo>
                  <a:lnTo>
                    <a:pt x="825" y="844"/>
                  </a:lnTo>
                  <a:lnTo>
                    <a:pt x="772" y="840"/>
                  </a:lnTo>
                  <a:lnTo>
                    <a:pt x="750" y="824"/>
                  </a:lnTo>
                  <a:lnTo>
                    <a:pt x="746" y="796"/>
                  </a:lnTo>
                  <a:lnTo>
                    <a:pt x="738" y="785"/>
                  </a:lnTo>
                  <a:lnTo>
                    <a:pt x="717" y="796"/>
                  </a:lnTo>
                  <a:lnTo>
                    <a:pt x="687" y="766"/>
                  </a:lnTo>
                  <a:lnTo>
                    <a:pt x="662" y="750"/>
                  </a:lnTo>
                  <a:lnTo>
                    <a:pt x="658" y="727"/>
                  </a:lnTo>
                  <a:lnTo>
                    <a:pt x="650" y="711"/>
                  </a:lnTo>
                  <a:lnTo>
                    <a:pt x="637" y="711"/>
                  </a:lnTo>
                  <a:lnTo>
                    <a:pt x="587" y="730"/>
                  </a:lnTo>
                  <a:lnTo>
                    <a:pt x="591" y="754"/>
                  </a:lnTo>
                  <a:lnTo>
                    <a:pt x="574" y="754"/>
                  </a:lnTo>
                  <a:lnTo>
                    <a:pt x="540" y="727"/>
                  </a:lnTo>
                  <a:lnTo>
                    <a:pt x="511" y="722"/>
                  </a:lnTo>
                  <a:lnTo>
                    <a:pt x="499" y="707"/>
                  </a:lnTo>
                  <a:lnTo>
                    <a:pt x="508" y="688"/>
                  </a:lnTo>
                  <a:lnTo>
                    <a:pt x="528" y="703"/>
                  </a:lnTo>
                  <a:lnTo>
                    <a:pt x="549" y="711"/>
                  </a:lnTo>
                  <a:lnTo>
                    <a:pt x="566" y="695"/>
                  </a:lnTo>
                  <a:lnTo>
                    <a:pt x="566" y="664"/>
                  </a:lnTo>
                  <a:lnTo>
                    <a:pt x="587" y="649"/>
                  </a:lnTo>
                  <a:lnTo>
                    <a:pt x="604" y="632"/>
                  </a:lnTo>
                  <a:lnTo>
                    <a:pt x="595" y="613"/>
                  </a:lnTo>
                  <a:lnTo>
                    <a:pt x="637" y="581"/>
                  </a:lnTo>
                  <a:lnTo>
                    <a:pt x="642" y="535"/>
                  </a:lnTo>
                  <a:lnTo>
                    <a:pt x="624" y="512"/>
                  </a:lnTo>
                  <a:lnTo>
                    <a:pt x="612" y="473"/>
                  </a:lnTo>
                  <a:lnTo>
                    <a:pt x="560" y="410"/>
                  </a:lnTo>
                  <a:lnTo>
                    <a:pt x="536" y="422"/>
                  </a:lnTo>
                  <a:lnTo>
                    <a:pt x="499" y="391"/>
                  </a:lnTo>
                  <a:lnTo>
                    <a:pt x="453" y="363"/>
                  </a:lnTo>
                  <a:lnTo>
                    <a:pt x="432" y="317"/>
                  </a:lnTo>
                  <a:lnTo>
                    <a:pt x="393" y="332"/>
                  </a:lnTo>
                  <a:lnTo>
                    <a:pt x="322" y="290"/>
                  </a:lnTo>
                  <a:lnTo>
                    <a:pt x="288" y="305"/>
                  </a:lnTo>
                  <a:lnTo>
                    <a:pt x="235" y="297"/>
                  </a:lnTo>
                  <a:lnTo>
                    <a:pt x="196" y="320"/>
                  </a:lnTo>
                  <a:lnTo>
                    <a:pt x="172" y="324"/>
                  </a:lnTo>
                  <a:lnTo>
                    <a:pt x="130" y="300"/>
                  </a:lnTo>
                  <a:lnTo>
                    <a:pt x="100" y="285"/>
                  </a:lnTo>
                  <a:lnTo>
                    <a:pt x="8" y="266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未知"/>
            <p:cNvSpPr/>
            <p:nvPr/>
          </p:nvSpPr>
          <p:spPr bwMode="auto">
            <a:xfrm>
              <a:off x="971550" y="2327527"/>
              <a:ext cx="2298097" cy="1656767"/>
            </a:xfrm>
            <a:custGeom>
              <a:avLst/>
              <a:gdLst>
                <a:gd name="T0" fmla="*/ 1664635 w 1563"/>
                <a:gd name="T1" fmla="*/ 83719 h 1111"/>
                <a:gd name="T2" fmla="*/ 1728836 w 1563"/>
                <a:gd name="T3" fmla="*/ 181391 h 1111"/>
                <a:gd name="T4" fmla="*/ 1831251 w 1563"/>
                <a:gd name="T5" fmla="*/ 212398 h 1111"/>
                <a:gd name="T6" fmla="*/ 1887809 w 1563"/>
                <a:gd name="T7" fmla="*/ 429446 h 1111"/>
                <a:gd name="T8" fmla="*/ 1869466 w 1563"/>
                <a:gd name="T9" fmla="*/ 550374 h 1111"/>
                <a:gd name="T10" fmla="*/ 2254671 w 1563"/>
                <a:gd name="T11" fmla="*/ 702308 h 1111"/>
                <a:gd name="T12" fmla="*/ 2321929 w 1563"/>
                <a:gd name="T13" fmla="*/ 799980 h 1111"/>
                <a:gd name="T14" fmla="*/ 2369315 w 1563"/>
                <a:gd name="T15" fmla="*/ 951914 h 1111"/>
                <a:gd name="T16" fmla="*/ 2208813 w 1563"/>
                <a:gd name="T17" fmla="*/ 1060438 h 1111"/>
                <a:gd name="T18" fmla="*/ 2074297 w 1563"/>
                <a:gd name="T19" fmla="*/ 1175164 h 1111"/>
                <a:gd name="T20" fmla="*/ 2029968 w 1563"/>
                <a:gd name="T21" fmla="*/ 1351904 h 1111"/>
                <a:gd name="T22" fmla="*/ 1708964 w 1563"/>
                <a:gd name="T23" fmla="*/ 1503838 h 1111"/>
                <a:gd name="T24" fmla="*/ 1728836 w 1563"/>
                <a:gd name="T25" fmla="*/ 1629416 h 1111"/>
                <a:gd name="T26" fmla="*/ 1747179 w 1563"/>
                <a:gd name="T27" fmla="*/ 1672826 h 1111"/>
                <a:gd name="T28" fmla="*/ 1632535 w 1563"/>
                <a:gd name="T29" fmla="*/ 1697631 h 1111"/>
                <a:gd name="T30" fmla="*/ 1433818 w 1563"/>
                <a:gd name="T31" fmla="*/ 1637168 h 1111"/>
                <a:gd name="T32" fmla="*/ 1248858 w 1563"/>
                <a:gd name="T33" fmla="*/ 1655772 h 1111"/>
                <a:gd name="T34" fmla="*/ 998170 w 1563"/>
                <a:gd name="T35" fmla="*/ 1720887 h 1111"/>
                <a:gd name="T36" fmla="*/ 793338 w 1563"/>
                <a:gd name="T37" fmla="*/ 1655772 h 1111"/>
                <a:gd name="T38" fmla="*/ 657294 w 1563"/>
                <a:gd name="T39" fmla="*/ 1660423 h 1111"/>
                <a:gd name="T40" fmla="*/ 536535 w 1563"/>
                <a:gd name="T41" fmla="*/ 1624765 h 1111"/>
                <a:gd name="T42" fmla="*/ 331704 w 1563"/>
                <a:gd name="T43" fmla="*/ 1581355 h 1111"/>
                <a:gd name="T44" fmla="*/ 151330 w 1563"/>
                <a:gd name="T45" fmla="*/ 1497636 h 1111"/>
                <a:gd name="T46" fmla="*/ 139102 w 1563"/>
                <a:gd name="T47" fmla="*/ 1382911 h 1111"/>
                <a:gd name="T48" fmla="*/ 12229 w 1563"/>
                <a:gd name="T49" fmla="*/ 1296091 h 1111"/>
                <a:gd name="T50" fmla="*/ 68787 w 1563"/>
                <a:gd name="T51" fmla="*/ 1277487 h 1111"/>
                <a:gd name="T52" fmla="*/ 94773 w 1563"/>
                <a:gd name="T53" fmla="*/ 1133305 h 1111"/>
                <a:gd name="T54" fmla="*/ 0 w 1563"/>
                <a:gd name="T55" fmla="*/ 1060438 h 1111"/>
                <a:gd name="T56" fmla="*/ 48915 w 1563"/>
                <a:gd name="T57" fmla="*/ 951914 h 1111"/>
                <a:gd name="T58" fmla="*/ 143688 w 1563"/>
                <a:gd name="T59" fmla="*/ 897652 h 1111"/>
                <a:gd name="T60" fmla="*/ 239989 w 1563"/>
                <a:gd name="T61" fmla="*/ 879048 h 1111"/>
                <a:gd name="T62" fmla="*/ 281261 w 1563"/>
                <a:gd name="T63" fmla="*/ 927108 h 1111"/>
                <a:gd name="T64" fmla="*/ 512078 w 1563"/>
                <a:gd name="T65" fmla="*/ 883699 h 1111"/>
                <a:gd name="T66" fmla="*/ 759709 w 1563"/>
                <a:gd name="T67" fmla="*/ 781376 h 1111"/>
                <a:gd name="T68" fmla="*/ 837668 w 1563"/>
                <a:gd name="T69" fmla="*/ 679053 h 1111"/>
                <a:gd name="T70" fmla="*/ 805567 w 1563"/>
                <a:gd name="T71" fmla="*/ 448051 h 1111"/>
                <a:gd name="T72" fmla="*/ 984412 w 1563"/>
                <a:gd name="T73" fmla="*/ 412393 h 1111"/>
                <a:gd name="T74" fmla="*/ 1060842 w 1563"/>
                <a:gd name="T75" fmla="*/ 448051 h 1111"/>
                <a:gd name="T76" fmla="*/ 1157143 w 1563"/>
                <a:gd name="T77" fmla="*/ 217049 h 1111"/>
                <a:gd name="T78" fmla="*/ 1299302 w 1563"/>
                <a:gd name="T79" fmla="*/ 248056 h 1111"/>
                <a:gd name="T80" fmla="*/ 1426175 w 1563"/>
                <a:gd name="T81" fmla="*/ 110075 h 1111"/>
                <a:gd name="T82" fmla="*/ 1536233 w 1563"/>
                <a:gd name="T83" fmla="*/ 48061 h 1111"/>
                <a:gd name="T84" fmla="*/ 1656992 w 1563"/>
                <a:gd name="T85" fmla="*/ 12403 h 11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563" h="1111">
                  <a:moveTo>
                    <a:pt x="1084" y="8"/>
                  </a:moveTo>
                  <a:lnTo>
                    <a:pt x="1072" y="39"/>
                  </a:lnTo>
                  <a:lnTo>
                    <a:pt x="1089" y="54"/>
                  </a:lnTo>
                  <a:lnTo>
                    <a:pt x="1089" y="66"/>
                  </a:lnTo>
                  <a:lnTo>
                    <a:pt x="1122" y="93"/>
                  </a:lnTo>
                  <a:lnTo>
                    <a:pt x="1131" y="117"/>
                  </a:lnTo>
                  <a:lnTo>
                    <a:pt x="1172" y="121"/>
                  </a:lnTo>
                  <a:lnTo>
                    <a:pt x="1190" y="137"/>
                  </a:lnTo>
                  <a:lnTo>
                    <a:pt x="1198" y="137"/>
                  </a:lnTo>
                  <a:lnTo>
                    <a:pt x="1223" y="184"/>
                  </a:lnTo>
                  <a:lnTo>
                    <a:pt x="1247" y="242"/>
                  </a:lnTo>
                  <a:lnTo>
                    <a:pt x="1235" y="277"/>
                  </a:lnTo>
                  <a:lnTo>
                    <a:pt x="1239" y="289"/>
                  </a:lnTo>
                  <a:lnTo>
                    <a:pt x="1215" y="328"/>
                  </a:lnTo>
                  <a:lnTo>
                    <a:pt x="1223" y="355"/>
                  </a:lnTo>
                  <a:lnTo>
                    <a:pt x="1298" y="387"/>
                  </a:lnTo>
                  <a:lnTo>
                    <a:pt x="1385" y="399"/>
                  </a:lnTo>
                  <a:lnTo>
                    <a:pt x="1475" y="453"/>
                  </a:lnTo>
                  <a:lnTo>
                    <a:pt x="1499" y="465"/>
                  </a:lnTo>
                  <a:lnTo>
                    <a:pt x="1503" y="477"/>
                  </a:lnTo>
                  <a:lnTo>
                    <a:pt x="1519" y="516"/>
                  </a:lnTo>
                  <a:lnTo>
                    <a:pt x="1541" y="563"/>
                  </a:lnTo>
                  <a:lnTo>
                    <a:pt x="1562" y="602"/>
                  </a:lnTo>
                  <a:lnTo>
                    <a:pt x="1550" y="614"/>
                  </a:lnTo>
                  <a:lnTo>
                    <a:pt x="1550" y="641"/>
                  </a:lnTo>
                  <a:lnTo>
                    <a:pt x="1519" y="657"/>
                  </a:lnTo>
                  <a:lnTo>
                    <a:pt x="1445" y="684"/>
                  </a:lnTo>
                  <a:lnTo>
                    <a:pt x="1394" y="719"/>
                  </a:lnTo>
                  <a:lnTo>
                    <a:pt x="1361" y="735"/>
                  </a:lnTo>
                  <a:lnTo>
                    <a:pt x="1357" y="758"/>
                  </a:lnTo>
                  <a:lnTo>
                    <a:pt x="1365" y="868"/>
                  </a:lnTo>
                  <a:lnTo>
                    <a:pt x="1341" y="863"/>
                  </a:lnTo>
                  <a:lnTo>
                    <a:pt x="1328" y="872"/>
                  </a:lnTo>
                  <a:lnTo>
                    <a:pt x="1139" y="907"/>
                  </a:lnTo>
                  <a:lnTo>
                    <a:pt x="1113" y="926"/>
                  </a:lnTo>
                  <a:lnTo>
                    <a:pt x="1118" y="970"/>
                  </a:lnTo>
                  <a:lnTo>
                    <a:pt x="1172" y="1012"/>
                  </a:lnTo>
                  <a:lnTo>
                    <a:pt x="1155" y="1039"/>
                  </a:lnTo>
                  <a:lnTo>
                    <a:pt x="1131" y="1051"/>
                  </a:lnTo>
                  <a:lnTo>
                    <a:pt x="1127" y="1068"/>
                  </a:lnTo>
                  <a:lnTo>
                    <a:pt x="1131" y="1079"/>
                  </a:lnTo>
                  <a:lnTo>
                    <a:pt x="1143" y="1079"/>
                  </a:lnTo>
                  <a:lnTo>
                    <a:pt x="1152" y="1090"/>
                  </a:lnTo>
                  <a:lnTo>
                    <a:pt x="1097" y="1106"/>
                  </a:lnTo>
                  <a:lnTo>
                    <a:pt x="1068" y="1095"/>
                  </a:lnTo>
                  <a:lnTo>
                    <a:pt x="1050" y="1087"/>
                  </a:lnTo>
                  <a:lnTo>
                    <a:pt x="1009" y="1087"/>
                  </a:lnTo>
                  <a:lnTo>
                    <a:pt x="938" y="1056"/>
                  </a:lnTo>
                  <a:lnTo>
                    <a:pt x="891" y="1056"/>
                  </a:lnTo>
                  <a:lnTo>
                    <a:pt x="854" y="1068"/>
                  </a:lnTo>
                  <a:lnTo>
                    <a:pt x="817" y="1068"/>
                  </a:lnTo>
                  <a:lnTo>
                    <a:pt x="754" y="1098"/>
                  </a:lnTo>
                  <a:lnTo>
                    <a:pt x="702" y="1090"/>
                  </a:lnTo>
                  <a:lnTo>
                    <a:pt x="653" y="1110"/>
                  </a:lnTo>
                  <a:lnTo>
                    <a:pt x="611" y="1095"/>
                  </a:lnTo>
                  <a:lnTo>
                    <a:pt x="587" y="1075"/>
                  </a:lnTo>
                  <a:lnTo>
                    <a:pt x="519" y="1068"/>
                  </a:lnTo>
                  <a:lnTo>
                    <a:pt x="472" y="1095"/>
                  </a:lnTo>
                  <a:lnTo>
                    <a:pt x="448" y="1083"/>
                  </a:lnTo>
                  <a:lnTo>
                    <a:pt x="430" y="1071"/>
                  </a:lnTo>
                  <a:lnTo>
                    <a:pt x="381" y="1059"/>
                  </a:lnTo>
                  <a:lnTo>
                    <a:pt x="371" y="1051"/>
                  </a:lnTo>
                  <a:lnTo>
                    <a:pt x="351" y="1048"/>
                  </a:lnTo>
                  <a:lnTo>
                    <a:pt x="322" y="1005"/>
                  </a:lnTo>
                  <a:lnTo>
                    <a:pt x="292" y="997"/>
                  </a:lnTo>
                  <a:lnTo>
                    <a:pt x="217" y="1020"/>
                  </a:lnTo>
                  <a:lnTo>
                    <a:pt x="184" y="1012"/>
                  </a:lnTo>
                  <a:lnTo>
                    <a:pt x="116" y="970"/>
                  </a:lnTo>
                  <a:lnTo>
                    <a:pt x="99" y="966"/>
                  </a:lnTo>
                  <a:lnTo>
                    <a:pt x="83" y="938"/>
                  </a:lnTo>
                  <a:lnTo>
                    <a:pt x="94" y="907"/>
                  </a:lnTo>
                  <a:lnTo>
                    <a:pt x="91" y="892"/>
                  </a:lnTo>
                  <a:lnTo>
                    <a:pt x="66" y="875"/>
                  </a:lnTo>
                  <a:lnTo>
                    <a:pt x="58" y="860"/>
                  </a:lnTo>
                  <a:lnTo>
                    <a:pt x="8" y="836"/>
                  </a:lnTo>
                  <a:lnTo>
                    <a:pt x="8" y="829"/>
                  </a:lnTo>
                  <a:lnTo>
                    <a:pt x="32" y="817"/>
                  </a:lnTo>
                  <a:lnTo>
                    <a:pt x="45" y="824"/>
                  </a:lnTo>
                  <a:lnTo>
                    <a:pt x="62" y="813"/>
                  </a:lnTo>
                  <a:lnTo>
                    <a:pt x="58" y="766"/>
                  </a:lnTo>
                  <a:lnTo>
                    <a:pt x="62" y="731"/>
                  </a:lnTo>
                  <a:lnTo>
                    <a:pt x="28" y="699"/>
                  </a:lnTo>
                  <a:lnTo>
                    <a:pt x="8" y="704"/>
                  </a:lnTo>
                  <a:lnTo>
                    <a:pt x="0" y="684"/>
                  </a:lnTo>
                  <a:lnTo>
                    <a:pt x="11" y="660"/>
                  </a:lnTo>
                  <a:lnTo>
                    <a:pt x="3" y="641"/>
                  </a:lnTo>
                  <a:lnTo>
                    <a:pt x="32" y="614"/>
                  </a:lnTo>
                  <a:lnTo>
                    <a:pt x="32" y="598"/>
                  </a:lnTo>
                  <a:lnTo>
                    <a:pt x="66" y="582"/>
                  </a:lnTo>
                  <a:lnTo>
                    <a:pt x="94" y="579"/>
                  </a:lnTo>
                  <a:lnTo>
                    <a:pt x="121" y="567"/>
                  </a:lnTo>
                  <a:lnTo>
                    <a:pt x="141" y="575"/>
                  </a:lnTo>
                  <a:lnTo>
                    <a:pt x="157" y="567"/>
                  </a:lnTo>
                  <a:lnTo>
                    <a:pt x="167" y="570"/>
                  </a:lnTo>
                  <a:lnTo>
                    <a:pt x="167" y="590"/>
                  </a:lnTo>
                  <a:lnTo>
                    <a:pt x="184" y="598"/>
                  </a:lnTo>
                  <a:lnTo>
                    <a:pt x="217" y="594"/>
                  </a:lnTo>
                  <a:lnTo>
                    <a:pt x="255" y="555"/>
                  </a:lnTo>
                  <a:lnTo>
                    <a:pt x="335" y="570"/>
                  </a:lnTo>
                  <a:lnTo>
                    <a:pt x="371" y="543"/>
                  </a:lnTo>
                  <a:lnTo>
                    <a:pt x="489" y="520"/>
                  </a:lnTo>
                  <a:lnTo>
                    <a:pt x="497" y="504"/>
                  </a:lnTo>
                  <a:lnTo>
                    <a:pt x="505" y="465"/>
                  </a:lnTo>
                  <a:lnTo>
                    <a:pt x="540" y="438"/>
                  </a:lnTo>
                  <a:lnTo>
                    <a:pt x="548" y="438"/>
                  </a:lnTo>
                  <a:lnTo>
                    <a:pt x="552" y="325"/>
                  </a:lnTo>
                  <a:lnTo>
                    <a:pt x="556" y="301"/>
                  </a:lnTo>
                  <a:lnTo>
                    <a:pt x="527" y="289"/>
                  </a:lnTo>
                  <a:lnTo>
                    <a:pt x="524" y="281"/>
                  </a:lnTo>
                  <a:lnTo>
                    <a:pt x="556" y="274"/>
                  </a:lnTo>
                  <a:lnTo>
                    <a:pt x="644" y="266"/>
                  </a:lnTo>
                  <a:lnTo>
                    <a:pt x="657" y="281"/>
                  </a:lnTo>
                  <a:lnTo>
                    <a:pt x="686" y="289"/>
                  </a:lnTo>
                  <a:lnTo>
                    <a:pt x="694" y="289"/>
                  </a:lnTo>
                  <a:lnTo>
                    <a:pt x="707" y="277"/>
                  </a:lnTo>
                  <a:lnTo>
                    <a:pt x="691" y="262"/>
                  </a:lnTo>
                  <a:lnTo>
                    <a:pt x="757" y="140"/>
                  </a:lnTo>
                  <a:lnTo>
                    <a:pt x="765" y="133"/>
                  </a:lnTo>
                  <a:lnTo>
                    <a:pt x="825" y="160"/>
                  </a:lnTo>
                  <a:lnTo>
                    <a:pt x="850" y="160"/>
                  </a:lnTo>
                  <a:lnTo>
                    <a:pt x="862" y="176"/>
                  </a:lnTo>
                  <a:lnTo>
                    <a:pt x="922" y="156"/>
                  </a:lnTo>
                  <a:lnTo>
                    <a:pt x="933" y="71"/>
                  </a:lnTo>
                  <a:lnTo>
                    <a:pt x="958" y="54"/>
                  </a:lnTo>
                  <a:lnTo>
                    <a:pt x="988" y="54"/>
                  </a:lnTo>
                  <a:lnTo>
                    <a:pt x="1005" y="31"/>
                  </a:lnTo>
                  <a:lnTo>
                    <a:pt x="1013" y="8"/>
                  </a:lnTo>
                  <a:lnTo>
                    <a:pt x="1029" y="0"/>
                  </a:lnTo>
                  <a:lnTo>
                    <a:pt x="1084" y="8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未知"/>
            <p:cNvSpPr/>
            <p:nvPr/>
          </p:nvSpPr>
          <p:spPr bwMode="auto">
            <a:xfrm>
              <a:off x="4219427" y="3588809"/>
              <a:ext cx="566508" cy="969629"/>
            </a:xfrm>
            <a:custGeom>
              <a:avLst/>
              <a:gdLst>
                <a:gd name="T0" fmla="*/ 483682 w 386"/>
                <a:gd name="T1" fmla="*/ 599556 h 649"/>
                <a:gd name="T2" fmla="*/ 471476 w 386"/>
                <a:gd name="T3" fmla="*/ 340163 h 649"/>
                <a:gd name="T4" fmla="*/ 509621 w 386"/>
                <a:gd name="T5" fmla="*/ 254734 h 649"/>
                <a:gd name="T6" fmla="*/ 509621 w 386"/>
                <a:gd name="T7" fmla="*/ 133580 h 649"/>
                <a:gd name="T8" fmla="*/ 534034 w 386"/>
                <a:gd name="T9" fmla="*/ 54364 h 649"/>
                <a:gd name="T10" fmla="*/ 515724 w 386"/>
                <a:gd name="T11" fmla="*/ 0 h 649"/>
                <a:gd name="T12" fmla="*/ 425701 w 386"/>
                <a:gd name="T13" fmla="*/ 31065 h 649"/>
                <a:gd name="T14" fmla="*/ 395185 w 386"/>
                <a:gd name="T15" fmla="*/ 102515 h 649"/>
                <a:gd name="T16" fmla="*/ 363143 w 386"/>
                <a:gd name="T17" fmla="*/ 127367 h 649"/>
                <a:gd name="T18" fmla="*/ 248707 w 386"/>
                <a:gd name="T19" fmla="*/ 254734 h 649"/>
                <a:gd name="T20" fmla="*/ 164788 w 386"/>
                <a:gd name="T21" fmla="*/ 254734 h 649"/>
                <a:gd name="T22" fmla="*/ 138849 w 386"/>
                <a:gd name="T23" fmla="*/ 333950 h 649"/>
                <a:gd name="T24" fmla="*/ 248707 w 386"/>
                <a:gd name="T25" fmla="*/ 399186 h 649"/>
                <a:gd name="T26" fmla="*/ 311265 w 386"/>
                <a:gd name="T27" fmla="*/ 459763 h 649"/>
                <a:gd name="T28" fmla="*/ 299059 w 386"/>
                <a:gd name="T29" fmla="*/ 538979 h 649"/>
                <a:gd name="T30" fmla="*/ 215139 w 386"/>
                <a:gd name="T31" fmla="*/ 570044 h 649"/>
                <a:gd name="T32" fmla="*/ 202933 w 386"/>
                <a:gd name="T33" fmla="*/ 588683 h 649"/>
                <a:gd name="T34" fmla="*/ 143426 w 386"/>
                <a:gd name="T35" fmla="*/ 611982 h 649"/>
                <a:gd name="T36" fmla="*/ 76291 w 386"/>
                <a:gd name="T37" fmla="*/ 599556 h 649"/>
                <a:gd name="T38" fmla="*/ 76291 w 386"/>
                <a:gd name="T39" fmla="*/ 630621 h 649"/>
                <a:gd name="T40" fmla="*/ 50352 w 386"/>
                <a:gd name="T41" fmla="*/ 672559 h 649"/>
                <a:gd name="T42" fmla="*/ 64084 w 386"/>
                <a:gd name="T43" fmla="*/ 751775 h 649"/>
                <a:gd name="T44" fmla="*/ 68661 w 386"/>
                <a:gd name="T45" fmla="*/ 793713 h 649"/>
                <a:gd name="T46" fmla="*/ 0 w 386"/>
                <a:gd name="T47" fmla="*/ 807692 h 649"/>
                <a:gd name="T48" fmla="*/ 4577 w 386"/>
                <a:gd name="T49" fmla="*/ 880695 h 649"/>
                <a:gd name="T50" fmla="*/ 35094 w 386"/>
                <a:gd name="T51" fmla="*/ 910207 h 649"/>
                <a:gd name="T52" fmla="*/ 131220 w 386"/>
                <a:gd name="T53" fmla="*/ 899334 h 649"/>
                <a:gd name="T54" fmla="*/ 152581 w 386"/>
                <a:gd name="T55" fmla="*/ 928846 h 649"/>
                <a:gd name="T56" fmla="*/ 260914 w 386"/>
                <a:gd name="T57" fmla="*/ 964571 h 649"/>
                <a:gd name="T58" fmla="*/ 382979 w 386"/>
                <a:gd name="T59" fmla="*/ 983210 h 649"/>
                <a:gd name="T60" fmla="*/ 447063 w 386"/>
                <a:gd name="T61" fmla="*/ 994083 h 649"/>
                <a:gd name="T62" fmla="*/ 431804 w 386"/>
                <a:gd name="T63" fmla="*/ 941272 h 649"/>
                <a:gd name="T64" fmla="*/ 483682 w 386"/>
                <a:gd name="T65" fmla="*/ 885355 h 649"/>
                <a:gd name="T66" fmla="*/ 471476 w 386"/>
                <a:gd name="T67" fmla="*/ 862056 h 649"/>
                <a:gd name="T68" fmla="*/ 419598 w 386"/>
                <a:gd name="T69" fmla="*/ 824778 h 649"/>
                <a:gd name="T70" fmla="*/ 521827 w 386"/>
                <a:gd name="T71" fmla="*/ 812352 h 649"/>
                <a:gd name="T72" fmla="*/ 555395 w 386"/>
                <a:gd name="T73" fmla="*/ 824778 h 649"/>
                <a:gd name="T74" fmla="*/ 587437 w 386"/>
                <a:gd name="T75" fmla="*/ 770414 h 649"/>
                <a:gd name="T76" fmla="*/ 503518 w 386"/>
                <a:gd name="T77" fmla="*/ 636834 h 6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86" h="649">
                  <a:moveTo>
                    <a:pt x="330" y="410"/>
                  </a:moveTo>
                  <a:lnTo>
                    <a:pt x="317" y="386"/>
                  </a:lnTo>
                  <a:lnTo>
                    <a:pt x="334" y="328"/>
                  </a:lnTo>
                  <a:lnTo>
                    <a:pt x="309" y="219"/>
                  </a:lnTo>
                  <a:lnTo>
                    <a:pt x="330" y="188"/>
                  </a:lnTo>
                  <a:lnTo>
                    <a:pt x="334" y="164"/>
                  </a:lnTo>
                  <a:lnTo>
                    <a:pt x="314" y="117"/>
                  </a:lnTo>
                  <a:lnTo>
                    <a:pt x="334" y="86"/>
                  </a:lnTo>
                  <a:lnTo>
                    <a:pt x="338" y="54"/>
                  </a:lnTo>
                  <a:lnTo>
                    <a:pt x="350" y="35"/>
                  </a:lnTo>
                  <a:lnTo>
                    <a:pt x="346" y="8"/>
                  </a:lnTo>
                  <a:lnTo>
                    <a:pt x="338" y="0"/>
                  </a:lnTo>
                  <a:lnTo>
                    <a:pt x="322" y="15"/>
                  </a:lnTo>
                  <a:lnTo>
                    <a:pt x="279" y="20"/>
                  </a:lnTo>
                  <a:lnTo>
                    <a:pt x="259" y="47"/>
                  </a:lnTo>
                  <a:lnTo>
                    <a:pt x="259" y="66"/>
                  </a:lnTo>
                  <a:lnTo>
                    <a:pt x="254" y="78"/>
                  </a:lnTo>
                  <a:lnTo>
                    <a:pt x="238" y="82"/>
                  </a:lnTo>
                  <a:lnTo>
                    <a:pt x="171" y="171"/>
                  </a:lnTo>
                  <a:lnTo>
                    <a:pt x="163" y="164"/>
                  </a:lnTo>
                  <a:lnTo>
                    <a:pt x="146" y="161"/>
                  </a:lnTo>
                  <a:lnTo>
                    <a:pt x="108" y="164"/>
                  </a:lnTo>
                  <a:lnTo>
                    <a:pt x="94" y="180"/>
                  </a:lnTo>
                  <a:lnTo>
                    <a:pt x="91" y="215"/>
                  </a:lnTo>
                  <a:lnTo>
                    <a:pt x="100" y="227"/>
                  </a:lnTo>
                  <a:lnTo>
                    <a:pt x="163" y="257"/>
                  </a:lnTo>
                  <a:lnTo>
                    <a:pt x="196" y="277"/>
                  </a:lnTo>
                  <a:lnTo>
                    <a:pt x="204" y="296"/>
                  </a:lnTo>
                  <a:lnTo>
                    <a:pt x="183" y="320"/>
                  </a:lnTo>
                  <a:lnTo>
                    <a:pt x="196" y="347"/>
                  </a:lnTo>
                  <a:lnTo>
                    <a:pt x="188" y="364"/>
                  </a:lnTo>
                  <a:lnTo>
                    <a:pt x="141" y="367"/>
                  </a:lnTo>
                  <a:lnTo>
                    <a:pt x="133" y="371"/>
                  </a:lnTo>
                  <a:lnTo>
                    <a:pt x="133" y="379"/>
                  </a:lnTo>
                  <a:lnTo>
                    <a:pt x="133" y="391"/>
                  </a:lnTo>
                  <a:lnTo>
                    <a:pt x="94" y="394"/>
                  </a:lnTo>
                  <a:lnTo>
                    <a:pt x="78" y="386"/>
                  </a:lnTo>
                  <a:lnTo>
                    <a:pt x="50" y="386"/>
                  </a:lnTo>
                  <a:lnTo>
                    <a:pt x="45" y="391"/>
                  </a:lnTo>
                  <a:lnTo>
                    <a:pt x="50" y="406"/>
                  </a:lnTo>
                  <a:lnTo>
                    <a:pt x="37" y="418"/>
                  </a:lnTo>
                  <a:lnTo>
                    <a:pt x="33" y="433"/>
                  </a:lnTo>
                  <a:lnTo>
                    <a:pt x="58" y="453"/>
                  </a:lnTo>
                  <a:lnTo>
                    <a:pt x="42" y="484"/>
                  </a:lnTo>
                  <a:lnTo>
                    <a:pt x="50" y="504"/>
                  </a:lnTo>
                  <a:lnTo>
                    <a:pt x="45" y="511"/>
                  </a:lnTo>
                  <a:lnTo>
                    <a:pt x="20" y="511"/>
                  </a:lnTo>
                  <a:lnTo>
                    <a:pt x="0" y="520"/>
                  </a:lnTo>
                  <a:lnTo>
                    <a:pt x="15" y="539"/>
                  </a:lnTo>
                  <a:lnTo>
                    <a:pt x="3" y="567"/>
                  </a:lnTo>
                  <a:lnTo>
                    <a:pt x="20" y="570"/>
                  </a:lnTo>
                  <a:lnTo>
                    <a:pt x="23" y="586"/>
                  </a:lnTo>
                  <a:lnTo>
                    <a:pt x="37" y="589"/>
                  </a:lnTo>
                  <a:lnTo>
                    <a:pt x="86" y="579"/>
                  </a:lnTo>
                  <a:lnTo>
                    <a:pt x="100" y="582"/>
                  </a:lnTo>
                  <a:lnTo>
                    <a:pt x="100" y="598"/>
                  </a:lnTo>
                  <a:lnTo>
                    <a:pt x="125" y="601"/>
                  </a:lnTo>
                  <a:lnTo>
                    <a:pt x="171" y="621"/>
                  </a:lnTo>
                  <a:lnTo>
                    <a:pt x="196" y="613"/>
                  </a:lnTo>
                  <a:lnTo>
                    <a:pt x="251" y="633"/>
                  </a:lnTo>
                  <a:lnTo>
                    <a:pt x="262" y="648"/>
                  </a:lnTo>
                  <a:lnTo>
                    <a:pt x="293" y="640"/>
                  </a:lnTo>
                  <a:lnTo>
                    <a:pt x="287" y="613"/>
                  </a:lnTo>
                  <a:lnTo>
                    <a:pt x="283" y="606"/>
                  </a:lnTo>
                  <a:lnTo>
                    <a:pt x="287" y="582"/>
                  </a:lnTo>
                  <a:lnTo>
                    <a:pt x="317" y="570"/>
                  </a:lnTo>
                  <a:lnTo>
                    <a:pt x="325" y="559"/>
                  </a:lnTo>
                  <a:lnTo>
                    <a:pt x="309" y="555"/>
                  </a:lnTo>
                  <a:lnTo>
                    <a:pt x="293" y="550"/>
                  </a:lnTo>
                  <a:lnTo>
                    <a:pt x="275" y="531"/>
                  </a:lnTo>
                  <a:lnTo>
                    <a:pt x="283" y="523"/>
                  </a:lnTo>
                  <a:lnTo>
                    <a:pt x="342" y="523"/>
                  </a:lnTo>
                  <a:lnTo>
                    <a:pt x="356" y="523"/>
                  </a:lnTo>
                  <a:lnTo>
                    <a:pt x="364" y="531"/>
                  </a:lnTo>
                  <a:lnTo>
                    <a:pt x="385" y="516"/>
                  </a:lnTo>
                  <a:lnTo>
                    <a:pt x="385" y="496"/>
                  </a:lnTo>
                  <a:lnTo>
                    <a:pt x="330" y="418"/>
                  </a:lnTo>
                  <a:lnTo>
                    <a:pt x="330" y="41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未知"/>
            <p:cNvSpPr/>
            <p:nvPr/>
          </p:nvSpPr>
          <p:spPr bwMode="auto">
            <a:xfrm>
              <a:off x="4219427" y="3588809"/>
              <a:ext cx="566508" cy="969629"/>
            </a:xfrm>
            <a:custGeom>
              <a:avLst/>
              <a:gdLst>
                <a:gd name="T0" fmla="*/ 483682 w 386"/>
                <a:gd name="T1" fmla="*/ 599556 h 649"/>
                <a:gd name="T2" fmla="*/ 471476 w 386"/>
                <a:gd name="T3" fmla="*/ 340163 h 649"/>
                <a:gd name="T4" fmla="*/ 509621 w 386"/>
                <a:gd name="T5" fmla="*/ 254734 h 649"/>
                <a:gd name="T6" fmla="*/ 509621 w 386"/>
                <a:gd name="T7" fmla="*/ 133580 h 649"/>
                <a:gd name="T8" fmla="*/ 534034 w 386"/>
                <a:gd name="T9" fmla="*/ 54364 h 649"/>
                <a:gd name="T10" fmla="*/ 515724 w 386"/>
                <a:gd name="T11" fmla="*/ 0 h 649"/>
                <a:gd name="T12" fmla="*/ 425701 w 386"/>
                <a:gd name="T13" fmla="*/ 31065 h 649"/>
                <a:gd name="T14" fmla="*/ 395185 w 386"/>
                <a:gd name="T15" fmla="*/ 102515 h 649"/>
                <a:gd name="T16" fmla="*/ 363143 w 386"/>
                <a:gd name="T17" fmla="*/ 127367 h 649"/>
                <a:gd name="T18" fmla="*/ 248707 w 386"/>
                <a:gd name="T19" fmla="*/ 254734 h 649"/>
                <a:gd name="T20" fmla="*/ 164788 w 386"/>
                <a:gd name="T21" fmla="*/ 254734 h 649"/>
                <a:gd name="T22" fmla="*/ 138849 w 386"/>
                <a:gd name="T23" fmla="*/ 333950 h 649"/>
                <a:gd name="T24" fmla="*/ 248707 w 386"/>
                <a:gd name="T25" fmla="*/ 399186 h 649"/>
                <a:gd name="T26" fmla="*/ 311265 w 386"/>
                <a:gd name="T27" fmla="*/ 459763 h 649"/>
                <a:gd name="T28" fmla="*/ 299059 w 386"/>
                <a:gd name="T29" fmla="*/ 538979 h 649"/>
                <a:gd name="T30" fmla="*/ 215139 w 386"/>
                <a:gd name="T31" fmla="*/ 570044 h 649"/>
                <a:gd name="T32" fmla="*/ 202933 w 386"/>
                <a:gd name="T33" fmla="*/ 588683 h 649"/>
                <a:gd name="T34" fmla="*/ 143426 w 386"/>
                <a:gd name="T35" fmla="*/ 611982 h 649"/>
                <a:gd name="T36" fmla="*/ 76291 w 386"/>
                <a:gd name="T37" fmla="*/ 599556 h 649"/>
                <a:gd name="T38" fmla="*/ 76291 w 386"/>
                <a:gd name="T39" fmla="*/ 630621 h 649"/>
                <a:gd name="T40" fmla="*/ 50352 w 386"/>
                <a:gd name="T41" fmla="*/ 672559 h 649"/>
                <a:gd name="T42" fmla="*/ 64084 w 386"/>
                <a:gd name="T43" fmla="*/ 751775 h 649"/>
                <a:gd name="T44" fmla="*/ 68661 w 386"/>
                <a:gd name="T45" fmla="*/ 793713 h 649"/>
                <a:gd name="T46" fmla="*/ 0 w 386"/>
                <a:gd name="T47" fmla="*/ 807692 h 649"/>
                <a:gd name="T48" fmla="*/ 4577 w 386"/>
                <a:gd name="T49" fmla="*/ 880695 h 649"/>
                <a:gd name="T50" fmla="*/ 35094 w 386"/>
                <a:gd name="T51" fmla="*/ 910207 h 649"/>
                <a:gd name="T52" fmla="*/ 131220 w 386"/>
                <a:gd name="T53" fmla="*/ 899334 h 649"/>
                <a:gd name="T54" fmla="*/ 152581 w 386"/>
                <a:gd name="T55" fmla="*/ 928846 h 649"/>
                <a:gd name="T56" fmla="*/ 260914 w 386"/>
                <a:gd name="T57" fmla="*/ 964571 h 649"/>
                <a:gd name="T58" fmla="*/ 382979 w 386"/>
                <a:gd name="T59" fmla="*/ 983210 h 649"/>
                <a:gd name="T60" fmla="*/ 447063 w 386"/>
                <a:gd name="T61" fmla="*/ 994083 h 649"/>
                <a:gd name="T62" fmla="*/ 431804 w 386"/>
                <a:gd name="T63" fmla="*/ 941272 h 649"/>
                <a:gd name="T64" fmla="*/ 483682 w 386"/>
                <a:gd name="T65" fmla="*/ 885355 h 649"/>
                <a:gd name="T66" fmla="*/ 471476 w 386"/>
                <a:gd name="T67" fmla="*/ 862056 h 649"/>
                <a:gd name="T68" fmla="*/ 419598 w 386"/>
                <a:gd name="T69" fmla="*/ 824778 h 649"/>
                <a:gd name="T70" fmla="*/ 521827 w 386"/>
                <a:gd name="T71" fmla="*/ 812352 h 649"/>
                <a:gd name="T72" fmla="*/ 555395 w 386"/>
                <a:gd name="T73" fmla="*/ 824778 h 649"/>
                <a:gd name="T74" fmla="*/ 587437 w 386"/>
                <a:gd name="T75" fmla="*/ 770414 h 649"/>
                <a:gd name="T76" fmla="*/ 503518 w 386"/>
                <a:gd name="T77" fmla="*/ 636834 h 6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86" h="649">
                  <a:moveTo>
                    <a:pt x="330" y="410"/>
                  </a:moveTo>
                  <a:lnTo>
                    <a:pt x="317" y="386"/>
                  </a:lnTo>
                  <a:lnTo>
                    <a:pt x="334" y="328"/>
                  </a:lnTo>
                  <a:lnTo>
                    <a:pt x="309" y="219"/>
                  </a:lnTo>
                  <a:lnTo>
                    <a:pt x="330" y="188"/>
                  </a:lnTo>
                  <a:lnTo>
                    <a:pt x="334" y="164"/>
                  </a:lnTo>
                  <a:lnTo>
                    <a:pt x="314" y="117"/>
                  </a:lnTo>
                  <a:lnTo>
                    <a:pt x="334" y="86"/>
                  </a:lnTo>
                  <a:lnTo>
                    <a:pt x="338" y="54"/>
                  </a:lnTo>
                  <a:lnTo>
                    <a:pt x="350" y="35"/>
                  </a:lnTo>
                  <a:lnTo>
                    <a:pt x="346" y="8"/>
                  </a:lnTo>
                  <a:lnTo>
                    <a:pt x="338" y="0"/>
                  </a:lnTo>
                  <a:lnTo>
                    <a:pt x="322" y="15"/>
                  </a:lnTo>
                  <a:lnTo>
                    <a:pt x="279" y="20"/>
                  </a:lnTo>
                  <a:lnTo>
                    <a:pt x="259" y="47"/>
                  </a:lnTo>
                  <a:lnTo>
                    <a:pt x="259" y="66"/>
                  </a:lnTo>
                  <a:lnTo>
                    <a:pt x="254" y="78"/>
                  </a:lnTo>
                  <a:lnTo>
                    <a:pt x="238" y="82"/>
                  </a:lnTo>
                  <a:lnTo>
                    <a:pt x="171" y="171"/>
                  </a:lnTo>
                  <a:lnTo>
                    <a:pt x="163" y="164"/>
                  </a:lnTo>
                  <a:lnTo>
                    <a:pt x="146" y="161"/>
                  </a:lnTo>
                  <a:lnTo>
                    <a:pt x="108" y="164"/>
                  </a:lnTo>
                  <a:lnTo>
                    <a:pt x="94" y="180"/>
                  </a:lnTo>
                  <a:lnTo>
                    <a:pt x="91" y="215"/>
                  </a:lnTo>
                  <a:lnTo>
                    <a:pt x="100" y="227"/>
                  </a:lnTo>
                  <a:lnTo>
                    <a:pt x="163" y="257"/>
                  </a:lnTo>
                  <a:lnTo>
                    <a:pt x="196" y="277"/>
                  </a:lnTo>
                  <a:lnTo>
                    <a:pt x="204" y="296"/>
                  </a:lnTo>
                  <a:lnTo>
                    <a:pt x="183" y="320"/>
                  </a:lnTo>
                  <a:lnTo>
                    <a:pt x="196" y="347"/>
                  </a:lnTo>
                  <a:lnTo>
                    <a:pt x="188" y="364"/>
                  </a:lnTo>
                  <a:lnTo>
                    <a:pt x="141" y="367"/>
                  </a:lnTo>
                  <a:lnTo>
                    <a:pt x="133" y="371"/>
                  </a:lnTo>
                  <a:lnTo>
                    <a:pt x="133" y="379"/>
                  </a:lnTo>
                  <a:lnTo>
                    <a:pt x="133" y="391"/>
                  </a:lnTo>
                  <a:lnTo>
                    <a:pt x="94" y="394"/>
                  </a:lnTo>
                  <a:lnTo>
                    <a:pt x="78" y="386"/>
                  </a:lnTo>
                  <a:lnTo>
                    <a:pt x="50" y="386"/>
                  </a:lnTo>
                  <a:lnTo>
                    <a:pt x="45" y="391"/>
                  </a:lnTo>
                  <a:lnTo>
                    <a:pt x="50" y="406"/>
                  </a:lnTo>
                  <a:lnTo>
                    <a:pt x="37" y="418"/>
                  </a:lnTo>
                  <a:lnTo>
                    <a:pt x="33" y="433"/>
                  </a:lnTo>
                  <a:lnTo>
                    <a:pt x="58" y="453"/>
                  </a:lnTo>
                  <a:lnTo>
                    <a:pt x="42" y="484"/>
                  </a:lnTo>
                  <a:lnTo>
                    <a:pt x="50" y="504"/>
                  </a:lnTo>
                  <a:lnTo>
                    <a:pt x="45" y="511"/>
                  </a:lnTo>
                  <a:lnTo>
                    <a:pt x="20" y="511"/>
                  </a:lnTo>
                  <a:lnTo>
                    <a:pt x="0" y="520"/>
                  </a:lnTo>
                  <a:lnTo>
                    <a:pt x="15" y="539"/>
                  </a:lnTo>
                  <a:lnTo>
                    <a:pt x="3" y="567"/>
                  </a:lnTo>
                  <a:lnTo>
                    <a:pt x="20" y="570"/>
                  </a:lnTo>
                  <a:lnTo>
                    <a:pt x="23" y="586"/>
                  </a:lnTo>
                  <a:lnTo>
                    <a:pt x="37" y="589"/>
                  </a:lnTo>
                  <a:lnTo>
                    <a:pt x="86" y="579"/>
                  </a:lnTo>
                  <a:lnTo>
                    <a:pt x="100" y="582"/>
                  </a:lnTo>
                  <a:lnTo>
                    <a:pt x="100" y="598"/>
                  </a:lnTo>
                  <a:lnTo>
                    <a:pt x="125" y="601"/>
                  </a:lnTo>
                  <a:lnTo>
                    <a:pt x="171" y="621"/>
                  </a:lnTo>
                  <a:lnTo>
                    <a:pt x="196" y="613"/>
                  </a:lnTo>
                  <a:lnTo>
                    <a:pt x="251" y="633"/>
                  </a:lnTo>
                  <a:lnTo>
                    <a:pt x="262" y="648"/>
                  </a:lnTo>
                  <a:lnTo>
                    <a:pt x="293" y="640"/>
                  </a:lnTo>
                  <a:lnTo>
                    <a:pt x="287" y="613"/>
                  </a:lnTo>
                  <a:lnTo>
                    <a:pt x="283" y="606"/>
                  </a:lnTo>
                  <a:lnTo>
                    <a:pt x="287" y="582"/>
                  </a:lnTo>
                  <a:lnTo>
                    <a:pt x="317" y="570"/>
                  </a:lnTo>
                  <a:lnTo>
                    <a:pt x="325" y="559"/>
                  </a:lnTo>
                  <a:lnTo>
                    <a:pt x="309" y="555"/>
                  </a:lnTo>
                  <a:lnTo>
                    <a:pt x="293" y="550"/>
                  </a:lnTo>
                  <a:lnTo>
                    <a:pt x="275" y="531"/>
                  </a:lnTo>
                  <a:lnTo>
                    <a:pt x="283" y="523"/>
                  </a:lnTo>
                  <a:lnTo>
                    <a:pt x="342" y="523"/>
                  </a:lnTo>
                  <a:lnTo>
                    <a:pt x="356" y="523"/>
                  </a:lnTo>
                  <a:lnTo>
                    <a:pt x="364" y="531"/>
                  </a:lnTo>
                  <a:lnTo>
                    <a:pt x="385" y="516"/>
                  </a:lnTo>
                  <a:lnTo>
                    <a:pt x="385" y="496"/>
                  </a:lnTo>
                  <a:lnTo>
                    <a:pt x="330" y="418"/>
                  </a:lnTo>
                  <a:lnTo>
                    <a:pt x="330" y="41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未知"/>
            <p:cNvSpPr/>
            <p:nvPr/>
          </p:nvSpPr>
          <p:spPr bwMode="auto">
            <a:xfrm>
              <a:off x="4701952" y="3956811"/>
              <a:ext cx="679504" cy="584832"/>
            </a:xfrm>
            <a:custGeom>
              <a:avLst/>
              <a:gdLst>
                <a:gd name="T0" fmla="*/ 82571 w 462"/>
                <a:gd name="T1" fmla="*/ 417233 h 392"/>
                <a:gd name="T2" fmla="*/ 178903 w 462"/>
                <a:gd name="T3" fmla="*/ 502541 h 392"/>
                <a:gd name="T4" fmla="*/ 263003 w 462"/>
                <a:gd name="T5" fmla="*/ 521154 h 392"/>
                <a:gd name="T6" fmla="*/ 337928 w 462"/>
                <a:gd name="T7" fmla="*/ 508746 h 392"/>
                <a:gd name="T8" fmla="*/ 365452 w 462"/>
                <a:gd name="T9" fmla="*/ 521154 h 392"/>
                <a:gd name="T10" fmla="*/ 391446 w 462"/>
                <a:gd name="T11" fmla="*/ 508746 h 392"/>
                <a:gd name="T12" fmla="*/ 408266 w 462"/>
                <a:gd name="T13" fmla="*/ 527358 h 392"/>
                <a:gd name="T14" fmla="*/ 422028 w 462"/>
                <a:gd name="T15" fmla="*/ 558379 h 392"/>
                <a:gd name="T16" fmla="*/ 460255 w 462"/>
                <a:gd name="T17" fmla="*/ 575441 h 392"/>
                <a:gd name="T18" fmla="*/ 504599 w 462"/>
                <a:gd name="T19" fmla="*/ 575441 h 392"/>
                <a:gd name="T20" fmla="*/ 542826 w 462"/>
                <a:gd name="T21" fmla="*/ 606462 h 392"/>
                <a:gd name="T22" fmla="*/ 576466 w 462"/>
                <a:gd name="T23" fmla="*/ 587849 h 392"/>
                <a:gd name="T24" fmla="*/ 600931 w 462"/>
                <a:gd name="T25" fmla="*/ 606462 h 392"/>
                <a:gd name="T26" fmla="*/ 620809 w 462"/>
                <a:gd name="T27" fmla="*/ 563032 h 392"/>
                <a:gd name="T28" fmla="*/ 651391 w 462"/>
                <a:gd name="T29" fmla="*/ 550624 h 392"/>
                <a:gd name="T30" fmla="*/ 660565 w 462"/>
                <a:gd name="T31" fmla="*/ 514950 h 392"/>
                <a:gd name="T32" fmla="*/ 646804 w 462"/>
                <a:gd name="T33" fmla="*/ 460663 h 392"/>
                <a:gd name="T34" fmla="*/ 639158 w 462"/>
                <a:gd name="T35" fmla="*/ 454459 h 392"/>
                <a:gd name="T36" fmla="*/ 614693 w 462"/>
                <a:gd name="T37" fmla="*/ 485480 h 392"/>
                <a:gd name="T38" fmla="*/ 564233 w 462"/>
                <a:gd name="T39" fmla="*/ 448254 h 392"/>
                <a:gd name="T40" fmla="*/ 530593 w 462"/>
                <a:gd name="T41" fmla="*/ 406376 h 392"/>
                <a:gd name="T42" fmla="*/ 564233 w 462"/>
                <a:gd name="T43" fmla="*/ 380008 h 392"/>
                <a:gd name="T44" fmla="*/ 576466 w 462"/>
                <a:gd name="T45" fmla="*/ 338130 h 392"/>
                <a:gd name="T46" fmla="*/ 596344 w 462"/>
                <a:gd name="T47" fmla="*/ 327272 h 392"/>
                <a:gd name="T48" fmla="*/ 596344 w 462"/>
                <a:gd name="T49" fmla="*/ 272985 h 392"/>
                <a:gd name="T50" fmla="*/ 608576 w 462"/>
                <a:gd name="T51" fmla="*/ 259026 h 392"/>
                <a:gd name="T52" fmla="*/ 633042 w 462"/>
                <a:gd name="T53" fmla="*/ 277639 h 392"/>
                <a:gd name="T54" fmla="*/ 651391 w 462"/>
                <a:gd name="T55" fmla="*/ 304007 h 392"/>
                <a:gd name="T56" fmla="*/ 691147 w 462"/>
                <a:gd name="T57" fmla="*/ 277639 h 392"/>
                <a:gd name="T58" fmla="*/ 704909 w 462"/>
                <a:gd name="T59" fmla="*/ 266781 h 392"/>
                <a:gd name="T60" fmla="*/ 697263 w 462"/>
                <a:gd name="T61" fmla="*/ 235760 h 392"/>
                <a:gd name="T62" fmla="*/ 651391 w 462"/>
                <a:gd name="T63" fmla="*/ 212494 h 392"/>
                <a:gd name="T64" fmla="*/ 646804 w 462"/>
                <a:gd name="T65" fmla="*/ 187677 h 392"/>
                <a:gd name="T66" fmla="*/ 568820 w 462"/>
                <a:gd name="T67" fmla="*/ 193882 h 392"/>
                <a:gd name="T68" fmla="*/ 518360 w 462"/>
                <a:gd name="T69" fmla="*/ 156656 h 392"/>
                <a:gd name="T70" fmla="*/ 500011 w 462"/>
                <a:gd name="T71" fmla="*/ 152003 h 392"/>
                <a:gd name="T72" fmla="*/ 500011 w 462"/>
                <a:gd name="T73" fmla="*/ 120982 h 392"/>
                <a:gd name="T74" fmla="*/ 608576 w 462"/>
                <a:gd name="T75" fmla="*/ 12408 h 392"/>
                <a:gd name="T76" fmla="*/ 564233 w 462"/>
                <a:gd name="T77" fmla="*/ 17062 h 392"/>
                <a:gd name="T78" fmla="*/ 542826 w 462"/>
                <a:gd name="T79" fmla="*/ 35674 h 392"/>
                <a:gd name="T80" fmla="*/ 530593 w 462"/>
                <a:gd name="T81" fmla="*/ 23266 h 392"/>
                <a:gd name="T82" fmla="*/ 530593 w 462"/>
                <a:gd name="T83" fmla="*/ 4653 h 392"/>
                <a:gd name="T84" fmla="*/ 512244 w 462"/>
                <a:gd name="T85" fmla="*/ 0 h 392"/>
                <a:gd name="T86" fmla="*/ 467900 w 462"/>
                <a:gd name="T87" fmla="*/ 17062 h 392"/>
                <a:gd name="T88" fmla="*/ 337928 w 462"/>
                <a:gd name="T89" fmla="*/ 0 h 392"/>
                <a:gd name="T90" fmla="*/ 331812 w 462"/>
                <a:gd name="T91" fmla="*/ 96165 h 392"/>
                <a:gd name="T92" fmla="*/ 275236 w 462"/>
                <a:gd name="T93" fmla="*/ 138044 h 392"/>
                <a:gd name="T94" fmla="*/ 198781 w 462"/>
                <a:gd name="T95" fmla="*/ 156656 h 392"/>
                <a:gd name="T96" fmla="*/ 82571 w 462"/>
                <a:gd name="T97" fmla="*/ 229556 h 392"/>
                <a:gd name="T98" fmla="*/ 0 w 462"/>
                <a:gd name="T99" fmla="*/ 254373 h 392"/>
                <a:gd name="T100" fmla="*/ 0 w 462"/>
                <a:gd name="T101" fmla="*/ 266781 h 392"/>
                <a:gd name="T102" fmla="*/ 82571 w 462"/>
                <a:gd name="T103" fmla="*/ 387763 h 392"/>
                <a:gd name="T104" fmla="*/ 82571 w 462"/>
                <a:gd name="T105" fmla="*/ 417233 h 3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62" h="392">
                  <a:moveTo>
                    <a:pt x="54" y="269"/>
                  </a:moveTo>
                  <a:lnTo>
                    <a:pt x="117" y="324"/>
                  </a:lnTo>
                  <a:lnTo>
                    <a:pt x="172" y="336"/>
                  </a:lnTo>
                  <a:lnTo>
                    <a:pt x="221" y="328"/>
                  </a:lnTo>
                  <a:lnTo>
                    <a:pt x="239" y="336"/>
                  </a:lnTo>
                  <a:lnTo>
                    <a:pt x="256" y="328"/>
                  </a:lnTo>
                  <a:lnTo>
                    <a:pt x="267" y="340"/>
                  </a:lnTo>
                  <a:lnTo>
                    <a:pt x="276" y="360"/>
                  </a:lnTo>
                  <a:lnTo>
                    <a:pt x="301" y="371"/>
                  </a:lnTo>
                  <a:lnTo>
                    <a:pt x="330" y="371"/>
                  </a:lnTo>
                  <a:lnTo>
                    <a:pt x="355" y="391"/>
                  </a:lnTo>
                  <a:lnTo>
                    <a:pt x="377" y="379"/>
                  </a:lnTo>
                  <a:lnTo>
                    <a:pt x="393" y="391"/>
                  </a:lnTo>
                  <a:lnTo>
                    <a:pt x="406" y="363"/>
                  </a:lnTo>
                  <a:lnTo>
                    <a:pt x="426" y="355"/>
                  </a:lnTo>
                  <a:lnTo>
                    <a:pt x="432" y="332"/>
                  </a:lnTo>
                  <a:lnTo>
                    <a:pt x="423" y="297"/>
                  </a:lnTo>
                  <a:lnTo>
                    <a:pt x="418" y="293"/>
                  </a:lnTo>
                  <a:lnTo>
                    <a:pt x="402" y="313"/>
                  </a:lnTo>
                  <a:lnTo>
                    <a:pt x="369" y="289"/>
                  </a:lnTo>
                  <a:lnTo>
                    <a:pt x="347" y="262"/>
                  </a:lnTo>
                  <a:lnTo>
                    <a:pt x="369" y="245"/>
                  </a:lnTo>
                  <a:lnTo>
                    <a:pt x="377" y="218"/>
                  </a:lnTo>
                  <a:lnTo>
                    <a:pt x="390" y="211"/>
                  </a:lnTo>
                  <a:lnTo>
                    <a:pt x="390" y="176"/>
                  </a:lnTo>
                  <a:lnTo>
                    <a:pt x="398" y="167"/>
                  </a:lnTo>
                  <a:lnTo>
                    <a:pt x="414" y="179"/>
                  </a:lnTo>
                  <a:lnTo>
                    <a:pt x="426" y="196"/>
                  </a:lnTo>
                  <a:lnTo>
                    <a:pt x="452" y="179"/>
                  </a:lnTo>
                  <a:lnTo>
                    <a:pt x="461" y="172"/>
                  </a:lnTo>
                  <a:lnTo>
                    <a:pt x="456" y="152"/>
                  </a:lnTo>
                  <a:lnTo>
                    <a:pt x="426" y="137"/>
                  </a:lnTo>
                  <a:lnTo>
                    <a:pt x="423" y="121"/>
                  </a:lnTo>
                  <a:lnTo>
                    <a:pt x="372" y="125"/>
                  </a:lnTo>
                  <a:lnTo>
                    <a:pt x="339" y="101"/>
                  </a:lnTo>
                  <a:lnTo>
                    <a:pt x="327" y="98"/>
                  </a:lnTo>
                  <a:lnTo>
                    <a:pt x="327" y="78"/>
                  </a:lnTo>
                  <a:lnTo>
                    <a:pt x="398" y="8"/>
                  </a:lnTo>
                  <a:lnTo>
                    <a:pt x="369" y="11"/>
                  </a:lnTo>
                  <a:lnTo>
                    <a:pt x="355" y="23"/>
                  </a:lnTo>
                  <a:lnTo>
                    <a:pt x="347" y="15"/>
                  </a:lnTo>
                  <a:lnTo>
                    <a:pt x="347" y="3"/>
                  </a:lnTo>
                  <a:lnTo>
                    <a:pt x="335" y="0"/>
                  </a:lnTo>
                  <a:lnTo>
                    <a:pt x="306" y="11"/>
                  </a:lnTo>
                  <a:lnTo>
                    <a:pt x="221" y="0"/>
                  </a:lnTo>
                  <a:lnTo>
                    <a:pt x="217" y="62"/>
                  </a:lnTo>
                  <a:lnTo>
                    <a:pt x="180" y="89"/>
                  </a:lnTo>
                  <a:lnTo>
                    <a:pt x="130" y="101"/>
                  </a:lnTo>
                  <a:lnTo>
                    <a:pt x="54" y="148"/>
                  </a:lnTo>
                  <a:lnTo>
                    <a:pt x="0" y="164"/>
                  </a:lnTo>
                  <a:lnTo>
                    <a:pt x="0" y="172"/>
                  </a:lnTo>
                  <a:lnTo>
                    <a:pt x="54" y="250"/>
                  </a:lnTo>
                  <a:lnTo>
                    <a:pt x="54" y="269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未知"/>
            <p:cNvSpPr/>
            <p:nvPr/>
          </p:nvSpPr>
          <p:spPr bwMode="auto">
            <a:xfrm>
              <a:off x="4701952" y="3956811"/>
              <a:ext cx="679504" cy="584832"/>
            </a:xfrm>
            <a:custGeom>
              <a:avLst/>
              <a:gdLst>
                <a:gd name="T0" fmla="*/ 82571 w 462"/>
                <a:gd name="T1" fmla="*/ 417233 h 392"/>
                <a:gd name="T2" fmla="*/ 178903 w 462"/>
                <a:gd name="T3" fmla="*/ 502541 h 392"/>
                <a:gd name="T4" fmla="*/ 263003 w 462"/>
                <a:gd name="T5" fmla="*/ 521154 h 392"/>
                <a:gd name="T6" fmla="*/ 337928 w 462"/>
                <a:gd name="T7" fmla="*/ 508746 h 392"/>
                <a:gd name="T8" fmla="*/ 365452 w 462"/>
                <a:gd name="T9" fmla="*/ 521154 h 392"/>
                <a:gd name="T10" fmla="*/ 391446 w 462"/>
                <a:gd name="T11" fmla="*/ 508746 h 392"/>
                <a:gd name="T12" fmla="*/ 408266 w 462"/>
                <a:gd name="T13" fmla="*/ 527358 h 392"/>
                <a:gd name="T14" fmla="*/ 422028 w 462"/>
                <a:gd name="T15" fmla="*/ 558379 h 392"/>
                <a:gd name="T16" fmla="*/ 460255 w 462"/>
                <a:gd name="T17" fmla="*/ 575441 h 392"/>
                <a:gd name="T18" fmla="*/ 504599 w 462"/>
                <a:gd name="T19" fmla="*/ 575441 h 392"/>
                <a:gd name="T20" fmla="*/ 542826 w 462"/>
                <a:gd name="T21" fmla="*/ 606462 h 392"/>
                <a:gd name="T22" fmla="*/ 576466 w 462"/>
                <a:gd name="T23" fmla="*/ 587849 h 392"/>
                <a:gd name="T24" fmla="*/ 600931 w 462"/>
                <a:gd name="T25" fmla="*/ 606462 h 392"/>
                <a:gd name="T26" fmla="*/ 620809 w 462"/>
                <a:gd name="T27" fmla="*/ 563032 h 392"/>
                <a:gd name="T28" fmla="*/ 651391 w 462"/>
                <a:gd name="T29" fmla="*/ 550624 h 392"/>
                <a:gd name="T30" fmla="*/ 660565 w 462"/>
                <a:gd name="T31" fmla="*/ 514950 h 392"/>
                <a:gd name="T32" fmla="*/ 646804 w 462"/>
                <a:gd name="T33" fmla="*/ 460663 h 392"/>
                <a:gd name="T34" fmla="*/ 639158 w 462"/>
                <a:gd name="T35" fmla="*/ 454459 h 392"/>
                <a:gd name="T36" fmla="*/ 614693 w 462"/>
                <a:gd name="T37" fmla="*/ 485480 h 392"/>
                <a:gd name="T38" fmla="*/ 564233 w 462"/>
                <a:gd name="T39" fmla="*/ 448254 h 392"/>
                <a:gd name="T40" fmla="*/ 530593 w 462"/>
                <a:gd name="T41" fmla="*/ 406376 h 392"/>
                <a:gd name="T42" fmla="*/ 564233 w 462"/>
                <a:gd name="T43" fmla="*/ 380008 h 392"/>
                <a:gd name="T44" fmla="*/ 576466 w 462"/>
                <a:gd name="T45" fmla="*/ 338130 h 392"/>
                <a:gd name="T46" fmla="*/ 596344 w 462"/>
                <a:gd name="T47" fmla="*/ 327272 h 392"/>
                <a:gd name="T48" fmla="*/ 596344 w 462"/>
                <a:gd name="T49" fmla="*/ 272985 h 392"/>
                <a:gd name="T50" fmla="*/ 608576 w 462"/>
                <a:gd name="T51" fmla="*/ 259026 h 392"/>
                <a:gd name="T52" fmla="*/ 633042 w 462"/>
                <a:gd name="T53" fmla="*/ 277639 h 392"/>
                <a:gd name="T54" fmla="*/ 651391 w 462"/>
                <a:gd name="T55" fmla="*/ 304007 h 392"/>
                <a:gd name="T56" fmla="*/ 691147 w 462"/>
                <a:gd name="T57" fmla="*/ 277639 h 392"/>
                <a:gd name="T58" fmla="*/ 704909 w 462"/>
                <a:gd name="T59" fmla="*/ 266781 h 392"/>
                <a:gd name="T60" fmla="*/ 697263 w 462"/>
                <a:gd name="T61" fmla="*/ 235760 h 392"/>
                <a:gd name="T62" fmla="*/ 651391 w 462"/>
                <a:gd name="T63" fmla="*/ 212494 h 392"/>
                <a:gd name="T64" fmla="*/ 646804 w 462"/>
                <a:gd name="T65" fmla="*/ 187677 h 392"/>
                <a:gd name="T66" fmla="*/ 568820 w 462"/>
                <a:gd name="T67" fmla="*/ 193882 h 392"/>
                <a:gd name="T68" fmla="*/ 518360 w 462"/>
                <a:gd name="T69" fmla="*/ 156656 h 392"/>
                <a:gd name="T70" fmla="*/ 500011 w 462"/>
                <a:gd name="T71" fmla="*/ 152003 h 392"/>
                <a:gd name="T72" fmla="*/ 500011 w 462"/>
                <a:gd name="T73" fmla="*/ 120982 h 392"/>
                <a:gd name="T74" fmla="*/ 608576 w 462"/>
                <a:gd name="T75" fmla="*/ 12408 h 392"/>
                <a:gd name="T76" fmla="*/ 564233 w 462"/>
                <a:gd name="T77" fmla="*/ 17062 h 392"/>
                <a:gd name="T78" fmla="*/ 542826 w 462"/>
                <a:gd name="T79" fmla="*/ 35674 h 392"/>
                <a:gd name="T80" fmla="*/ 530593 w 462"/>
                <a:gd name="T81" fmla="*/ 23266 h 392"/>
                <a:gd name="T82" fmla="*/ 530593 w 462"/>
                <a:gd name="T83" fmla="*/ 4653 h 392"/>
                <a:gd name="T84" fmla="*/ 512244 w 462"/>
                <a:gd name="T85" fmla="*/ 0 h 392"/>
                <a:gd name="T86" fmla="*/ 467900 w 462"/>
                <a:gd name="T87" fmla="*/ 17062 h 392"/>
                <a:gd name="T88" fmla="*/ 337928 w 462"/>
                <a:gd name="T89" fmla="*/ 0 h 392"/>
                <a:gd name="T90" fmla="*/ 331812 w 462"/>
                <a:gd name="T91" fmla="*/ 96165 h 392"/>
                <a:gd name="T92" fmla="*/ 275236 w 462"/>
                <a:gd name="T93" fmla="*/ 138044 h 392"/>
                <a:gd name="T94" fmla="*/ 198781 w 462"/>
                <a:gd name="T95" fmla="*/ 156656 h 392"/>
                <a:gd name="T96" fmla="*/ 82571 w 462"/>
                <a:gd name="T97" fmla="*/ 229556 h 392"/>
                <a:gd name="T98" fmla="*/ 0 w 462"/>
                <a:gd name="T99" fmla="*/ 254373 h 392"/>
                <a:gd name="T100" fmla="*/ 0 w 462"/>
                <a:gd name="T101" fmla="*/ 266781 h 392"/>
                <a:gd name="T102" fmla="*/ 82571 w 462"/>
                <a:gd name="T103" fmla="*/ 387763 h 392"/>
                <a:gd name="T104" fmla="*/ 82571 w 462"/>
                <a:gd name="T105" fmla="*/ 417233 h 3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62" h="392">
                  <a:moveTo>
                    <a:pt x="54" y="269"/>
                  </a:moveTo>
                  <a:lnTo>
                    <a:pt x="117" y="324"/>
                  </a:lnTo>
                  <a:lnTo>
                    <a:pt x="172" y="336"/>
                  </a:lnTo>
                  <a:lnTo>
                    <a:pt x="221" y="328"/>
                  </a:lnTo>
                  <a:lnTo>
                    <a:pt x="239" y="336"/>
                  </a:lnTo>
                  <a:lnTo>
                    <a:pt x="256" y="328"/>
                  </a:lnTo>
                  <a:lnTo>
                    <a:pt x="267" y="340"/>
                  </a:lnTo>
                  <a:lnTo>
                    <a:pt x="276" y="360"/>
                  </a:lnTo>
                  <a:lnTo>
                    <a:pt x="301" y="371"/>
                  </a:lnTo>
                  <a:lnTo>
                    <a:pt x="330" y="371"/>
                  </a:lnTo>
                  <a:lnTo>
                    <a:pt x="355" y="391"/>
                  </a:lnTo>
                  <a:lnTo>
                    <a:pt x="377" y="379"/>
                  </a:lnTo>
                  <a:lnTo>
                    <a:pt x="393" y="391"/>
                  </a:lnTo>
                  <a:lnTo>
                    <a:pt x="406" y="363"/>
                  </a:lnTo>
                  <a:lnTo>
                    <a:pt x="426" y="355"/>
                  </a:lnTo>
                  <a:lnTo>
                    <a:pt x="432" y="332"/>
                  </a:lnTo>
                  <a:lnTo>
                    <a:pt x="423" y="297"/>
                  </a:lnTo>
                  <a:lnTo>
                    <a:pt x="418" y="293"/>
                  </a:lnTo>
                  <a:lnTo>
                    <a:pt x="402" y="313"/>
                  </a:lnTo>
                  <a:lnTo>
                    <a:pt x="369" y="289"/>
                  </a:lnTo>
                  <a:lnTo>
                    <a:pt x="347" y="262"/>
                  </a:lnTo>
                  <a:lnTo>
                    <a:pt x="369" y="245"/>
                  </a:lnTo>
                  <a:lnTo>
                    <a:pt x="377" y="218"/>
                  </a:lnTo>
                  <a:lnTo>
                    <a:pt x="390" y="211"/>
                  </a:lnTo>
                  <a:lnTo>
                    <a:pt x="390" y="176"/>
                  </a:lnTo>
                  <a:lnTo>
                    <a:pt x="398" y="167"/>
                  </a:lnTo>
                  <a:lnTo>
                    <a:pt x="414" y="179"/>
                  </a:lnTo>
                  <a:lnTo>
                    <a:pt x="426" y="196"/>
                  </a:lnTo>
                  <a:lnTo>
                    <a:pt x="452" y="179"/>
                  </a:lnTo>
                  <a:lnTo>
                    <a:pt x="461" y="172"/>
                  </a:lnTo>
                  <a:lnTo>
                    <a:pt x="456" y="152"/>
                  </a:lnTo>
                  <a:lnTo>
                    <a:pt x="426" y="137"/>
                  </a:lnTo>
                  <a:lnTo>
                    <a:pt x="423" y="121"/>
                  </a:lnTo>
                  <a:lnTo>
                    <a:pt x="372" y="125"/>
                  </a:lnTo>
                  <a:lnTo>
                    <a:pt x="339" y="101"/>
                  </a:lnTo>
                  <a:lnTo>
                    <a:pt x="327" y="98"/>
                  </a:lnTo>
                  <a:lnTo>
                    <a:pt x="327" y="78"/>
                  </a:lnTo>
                  <a:lnTo>
                    <a:pt x="398" y="8"/>
                  </a:lnTo>
                  <a:lnTo>
                    <a:pt x="369" y="11"/>
                  </a:lnTo>
                  <a:lnTo>
                    <a:pt x="355" y="23"/>
                  </a:lnTo>
                  <a:lnTo>
                    <a:pt x="347" y="15"/>
                  </a:lnTo>
                  <a:lnTo>
                    <a:pt x="347" y="3"/>
                  </a:lnTo>
                  <a:lnTo>
                    <a:pt x="335" y="0"/>
                  </a:lnTo>
                  <a:lnTo>
                    <a:pt x="306" y="11"/>
                  </a:lnTo>
                  <a:lnTo>
                    <a:pt x="221" y="0"/>
                  </a:lnTo>
                  <a:lnTo>
                    <a:pt x="217" y="62"/>
                  </a:lnTo>
                  <a:lnTo>
                    <a:pt x="180" y="89"/>
                  </a:lnTo>
                  <a:lnTo>
                    <a:pt x="130" y="101"/>
                  </a:lnTo>
                  <a:lnTo>
                    <a:pt x="54" y="148"/>
                  </a:lnTo>
                  <a:lnTo>
                    <a:pt x="0" y="164"/>
                  </a:lnTo>
                  <a:lnTo>
                    <a:pt x="0" y="172"/>
                  </a:lnTo>
                  <a:lnTo>
                    <a:pt x="54" y="250"/>
                  </a:lnTo>
                  <a:lnTo>
                    <a:pt x="54" y="269"/>
                  </a:lnTo>
                </a:path>
              </a:pathLst>
            </a:custGeom>
            <a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未知"/>
            <p:cNvSpPr/>
            <p:nvPr/>
          </p:nvSpPr>
          <p:spPr bwMode="auto">
            <a:xfrm>
              <a:off x="4672939" y="3436112"/>
              <a:ext cx="393960" cy="765014"/>
            </a:xfrm>
            <a:custGeom>
              <a:avLst/>
              <a:gdLst>
                <a:gd name="T0" fmla="*/ 30565 w 268"/>
                <a:gd name="T1" fmla="*/ 793796 h 516"/>
                <a:gd name="T2" fmla="*/ 114620 w 268"/>
                <a:gd name="T3" fmla="*/ 769134 h 516"/>
                <a:gd name="T4" fmla="*/ 229240 w 268"/>
                <a:gd name="T5" fmla="*/ 696691 h 516"/>
                <a:gd name="T6" fmla="*/ 305653 w 268"/>
                <a:gd name="T7" fmla="*/ 678194 h 516"/>
                <a:gd name="T8" fmla="*/ 363727 w 268"/>
                <a:gd name="T9" fmla="*/ 636578 h 516"/>
                <a:gd name="T10" fmla="*/ 371368 w 268"/>
                <a:gd name="T11" fmla="*/ 541014 h 516"/>
                <a:gd name="T12" fmla="*/ 342331 w 268"/>
                <a:gd name="T13" fmla="*/ 511728 h 516"/>
                <a:gd name="T14" fmla="*/ 349973 w 268"/>
                <a:gd name="T15" fmla="*/ 480901 h 516"/>
                <a:gd name="T16" fmla="*/ 371368 w 268"/>
                <a:gd name="T17" fmla="*/ 451616 h 516"/>
                <a:gd name="T18" fmla="*/ 375953 w 268"/>
                <a:gd name="T19" fmla="*/ 414623 h 516"/>
                <a:gd name="T20" fmla="*/ 395821 w 268"/>
                <a:gd name="T21" fmla="*/ 383796 h 516"/>
                <a:gd name="T22" fmla="*/ 363727 w 268"/>
                <a:gd name="T23" fmla="*/ 323684 h 516"/>
                <a:gd name="T24" fmla="*/ 325520 w 268"/>
                <a:gd name="T25" fmla="*/ 282067 h 516"/>
                <a:gd name="T26" fmla="*/ 342331 w 268"/>
                <a:gd name="T27" fmla="*/ 203458 h 516"/>
                <a:gd name="T28" fmla="*/ 401934 w 268"/>
                <a:gd name="T29" fmla="*/ 174173 h 516"/>
                <a:gd name="T30" fmla="*/ 408047 w 268"/>
                <a:gd name="T31" fmla="*/ 124849 h 516"/>
                <a:gd name="T32" fmla="*/ 389708 w 268"/>
                <a:gd name="T33" fmla="*/ 83233 h 516"/>
                <a:gd name="T34" fmla="*/ 389708 w 268"/>
                <a:gd name="T35" fmla="*/ 30827 h 516"/>
                <a:gd name="T36" fmla="*/ 349973 w 268"/>
                <a:gd name="T37" fmla="*/ 0 h 516"/>
                <a:gd name="T38" fmla="*/ 275088 w 268"/>
                <a:gd name="T39" fmla="*/ 35451 h 516"/>
                <a:gd name="T40" fmla="*/ 262862 w 268"/>
                <a:gd name="T41" fmla="*/ 23120 h 516"/>
                <a:gd name="T42" fmla="*/ 215485 w 268"/>
                <a:gd name="T43" fmla="*/ 53947 h 516"/>
                <a:gd name="T44" fmla="*/ 183392 w 268"/>
                <a:gd name="T45" fmla="*/ 53947 h 516"/>
                <a:gd name="T46" fmla="*/ 114620 w 268"/>
                <a:gd name="T47" fmla="*/ 143346 h 516"/>
                <a:gd name="T48" fmla="*/ 94752 w 268"/>
                <a:gd name="T49" fmla="*/ 143346 h 516"/>
                <a:gd name="T50" fmla="*/ 56546 w 268"/>
                <a:gd name="T51" fmla="*/ 174173 h 516"/>
                <a:gd name="T52" fmla="*/ 64187 w 268"/>
                <a:gd name="T53" fmla="*/ 215789 h 516"/>
                <a:gd name="T54" fmla="*/ 42791 w 268"/>
                <a:gd name="T55" fmla="*/ 245075 h 516"/>
                <a:gd name="T56" fmla="*/ 38207 w 268"/>
                <a:gd name="T57" fmla="*/ 294398 h 516"/>
                <a:gd name="T58" fmla="*/ 6113 w 268"/>
                <a:gd name="T59" fmla="*/ 342180 h 516"/>
                <a:gd name="T60" fmla="*/ 38207 w 268"/>
                <a:gd name="T61" fmla="*/ 414623 h 516"/>
                <a:gd name="T62" fmla="*/ 30565 w 268"/>
                <a:gd name="T63" fmla="*/ 451616 h 516"/>
                <a:gd name="T64" fmla="*/ 0 w 268"/>
                <a:gd name="T65" fmla="*/ 499398 h 516"/>
                <a:gd name="T66" fmla="*/ 38207 w 268"/>
                <a:gd name="T67" fmla="*/ 667405 h 516"/>
                <a:gd name="T68" fmla="*/ 10698 w 268"/>
                <a:gd name="T69" fmla="*/ 756803 h 516"/>
                <a:gd name="T70" fmla="*/ 30565 w 268"/>
                <a:gd name="T71" fmla="*/ 793796 h 51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68" h="516">
                  <a:moveTo>
                    <a:pt x="20" y="515"/>
                  </a:moveTo>
                  <a:lnTo>
                    <a:pt x="75" y="499"/>
                  </a:lnTo>
                  <a:lnTo>
                    <a:pt x="150" y="452"/>
                  </a:lnTo>
                  <a:lnTo>
                    <a:pt x="200" y="440"/>
                  </a:lnTo>
                  <a:lnTo>
                    <a:pt x="238" y="413"/>
                  </a:lnTo>
                  <a:lnTo>
                    <a:pt x="243" y="351"/>
                  </a:lnTo>
                  <a:lnTo>
                    <a:pt x="224" y="332"/>
                  </a:lnTo>
                  <a:lnTo>
                    <a:pt x="229" y="312"/>
                  </a:lnTo>
                  <a:lnTo>
                    <a:pt x="243" y="293"/>
                  </a:lnTo>
                  <a:lnTo>
                    <a:pt x="246" y="269"/>
                  </a:lnTo>
                  <a:lnTo>
                    <a:pt x="259" y="249"/>
                  </a:lnTo>
                  <a:lnTo>
                    <a:pt x="238" y="210"/>
                  </a:lnTo>
                  <a:lnTo>
                    <a:pt x="213" y="183"/>
                  </a:lnTo>
                  <a:lnTo>
                    <a:pt x="224" y="132"/>
                  </a:lnTo>
                  <a:lnTo>
                    <a:pt x="263" y="113"/>
                  </a:lnTo>
                  <a:lnTo>
                    <a:pt x="267" y="81"/>
                  </a:lnTo>
                  <a:lnTo>
                    <a:pt x="255" y="54"/>
                  </a:lnTo>
                  <a:lnTo>
                    <a:pt x="255" y="20"/>
                  </a:lnTo>
                  <a:lnTo>
                    <a:pt x="229" y="0"/>
                  </a:lnTo>
                  <a:lnTo>
                    <a:pt x="180" y="23"/>
                  </a:lnTo>
                  <a:lnTo>
                    <a:pt x="172" y="15"/>
                  </a:lnTo>
                  <a:lnTo>
                    <a:pt x="141" y="35"/>
                  </a:lnTo>
                  <a:lnTo>
                    <a:pt x="120" y="35"/>
                  </a:lnTo>
                  <a:lnTo>
                    <a:pt x="75" y="93"/>
                  </a:lnTo>
                  <a:lnTo>
                    <a:pt x="62" y="93"/>
                  </a:lnTo>
                  <a:lnTo>
                    <a:pt x="37" y="113"/>
                  </a:lnTo>
                  <a:lnTo>
                    <a:pt x="42" y="140"/>
                  </a:lnTo>
                  <a:lnTo>
                    <a:pt x="28" y="159"/>
                  </a:lnTo>
                  <a:lnTo>
                    <a:pt x="25" y="191"/>
                  </a:lnTo>
                  <a:lnTo>
                    <a:pt x="4" y="222"/>
                  </a:lnTo>
                  <a:lnTo>
                    <a:pt x="25" y="269"/>
                  </a:lnTo>
                  <a:lnTo>
                    <a:pt x="20" y="293"/>
                  </a:lnTo>
                  <a:lnTo>
                    <a:pt x="0" y="324"/>
                  </a:lnTo>
                  <a:lnTo>
                    <a:pt x="25" y="433"/>
                  </a:lnTo>
                  <a:lnTo>
                    <a:pt x="7" y="491"/>
                  </a:lnTo>
                  <a:lnTo>
                    <a:pt x="20" y="515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未知"/>
            <p:cNvSpPr/>
            <p:nvPr/>
          </p:nvSpPr>
          <p:spPr bwMode="auto">
            <a:xfrm>
              <a:off x="5186003" y="3665158"/>
              <a:ext cx="729894" cy="479471"/>
            </a:xfrm>
            <a:custGeom>
              <a:avLst/>
              <a:gdLst>
                <a:gd name="T0" fmla="*/ 164564 w 498"/>
                <a:gd name="T1" fmla="*/ 484499 h 321"/>
                <a:gd name="T2" fmla="*/ 172183 w 498"/>
                <a:gd name="T3" fmla="*/ 454994 h 321"/>
                <a:gd name="T4" fmla="*/ 196563 w 498"/>
                <a:gd name="T5" fmla="*/ 441018 h 321"/>
                <a:gd name="T6" fmla="*/ 246847 w 498"/>
                <a:gd name="T7" fmla="*/ 484499 h 321"/>
                <a:gd name="T8" fmla="*/ 265132 w 498"/>
                <a:gd name="T9" fmla="*/ 484499 h 321"/>
                <a:gd name="T10" fmla="*/ 310844 w 498"/>
                <a:gd name="T11" fmla="*/ 478288 h 321"/>
                <a:gd name="T12" fmla="*/ 336748 w 498"/>
                <a:gd name="T13" fmla="*/ 459653 h 321"/>
                <a:gd name="T14" fmla="*/ 373318 w 498"/>
                <a:gd name="T15" fmla="*/ 490711 h 321"/>
                <a:gd name="T16" fmla="*/ 387031 w 498"/>
                <a:gd name="T17" fmla="*/ 459653 h 321"/>
                <a:gd name="T18" fmla="*/ 394650 w 498"/>
                <a:gd name="T19" fmla="*/ 448783 h 321"/>
                <a:gd name="T20" fmla="*/ 425125 w 498"/>
                <a:gd name="T21" fmla="*/ 430148 h 321"/>
                <a:gd name="T22" fmla="*/ 432744 w 498"/>
                <a:gd name="T23" fmla="*/ 394432 h 321"/>
                <a:gd name="T24" fmla="*/ 464742 w 498"/>
                <a:gd name="T25" fmla="*/ 386668 h 321"/>
                <a:gd name="T26" fmla="*/ 545501 w 498"/>
                <a:gd name="T27" fmla="*/ 254673 h 321"/>
                <a:gd name="T28" fmla="*/ 533311 w 498"/>
                <a:gd name="T29" fmla="*/ 231379 h 321"/>
                <a:gd name="T30" fmla="*/ 545501 w 498"/>
                <a:gd name="T31" fmla="*/ 212745 h 321"/>
                <a:gd name="T32" fmla="*/ 565309 w 498"/>
                <a:gd name="T33" fmla="*/ 217403 h 321"/>
                <a:gd name="T34" fmla="*/ 591213 w 498"/>
                <a:gd name="T35" fmla="*/ 204980 h 321"/>
                <a:gd name="T36" fmla="*/ 611022 w 498"/>
                <a:gd name="T37" fmla="*/ 175476 h 321"/>
                <a:gd name="T38" fmla="*/ 679590 w 498"/>
                <a:gd name="T39" fmla="*/ 114913 h 321"/>
                <a:gd name="T40" fmla="*/ 732921 w 498"/>
                <a:gd name="T41" fmla="*/ 96279 h 321"/>
                <a:gd name="T42" fmla="*/ 757301 w 498"/>
                <a:gd name="T43" fmla="*/ 72985 h 321"/>
                <a:gd name="T44" fmla="*/ 751206 w 498"/>
                <a:gd name="T45" fmla="*/ 23293 h 321"/>
                <a:gd name="T46" fmla="*/ 720731 w 498"/>
                <a:gd name="T47" fmla="*/ 18635 h 321"/>
                <a:gd name="T48" fmla="*/ 636925 w 498"/>
                <a:gd name="T49" fmla="*/ 31058 h 321"/>
                <a:gd name="T50" fmla="*/ 577499 w 498"/>
                <a:gd name="T51" fmla="*/ 0 h 321"/>
                <a:gd name="T52" fmla="*/ 540929 w 498"/>
                <a:gd name="T53" fmla="*/ 4659 h 321"/>
                <a:gd name="T54" fmla="*/ 457123 w 498"/>
                <a:gd name="T55" fmla="*/ 114913 h 321"/>
                <a:gd name="T56" fmla="*/ 432744 w 498"/>
                <a:gd name="T57" fmla="*/ 125783 h 321"/>
                <a:gd name="T58" fmla="*/ 373318 w 498"/>
                <a:gd name="T59" fmla="*/ 102490 h 321"/>
                <a:gd name="T60" fmla="*/ 373318 w 498"/>
                <a:gd name="T61" fmla="*/ 79197 h 321"/>
                <a:gd name="T62" fmla="*/ 361128 w 498"/>
                <a:gd name="T63" fmla="*/ 31058 h 321"/>
                <a:gd name="T64" fmla="*/ 330653 w 498"/>
                <a:gd name="T65" fmla="*/ 12423 h 321"/>
                <a:gd name="T66" fmla="*/ 278845 w 498"/>
                <a:gd name="T67" fmla="*/ 23293 h 321"/>
                <a:gd name="T68" fmla="*/ 252942 w 498"/>
                <a:gd name="T69" fmla="*/ 4659 h 321"/>
                <a:gd name="T70" fmla="*/ 202658 w 498"/>
                <a:gd name="T71" fmla="*/ 60562 h 321"/>
                <a:gd name="T72" fmla="*/ 156946 w 498"/>
                <a:gd name="T73" fmla="*/ 72985 h 321"/>
                <a:gd name="T74" fmla="*/ 88377 w 498"/>
                <a:gd name="T75" fmla="*/ 133548 h 321"/>
                <a:gd name="T76" fmla="*/ 18285 w 498"/>
                <a:gd name="T77" fmla="*/ 260884 h 321"/>
                <a:gd name="T78" fmla="*/ 35046 w 498"/>
                <a:gd name="T79" fmla="*/ 291942 h 321"/>
                <a:gd name="T80" fmla="*/ 30475 w 498"/>
                <a:gd name="T81" fmla="*/ 309023 h 321"/>
                <a:gd name="T82" fmla="*/ 30475 w 498"/>
                <a:gd name="T83" fmla="*/ 326105 h 321"/>
                <a:gd name="T84" fmla="*/ 42665 w 498"/>
                <a:gd name="T85" fmla="*/ 338528 h 321"/>
                <a:gd name="T86" fmla="*/ 63997 w 498"/>
                <a:gd name="T87" fmla="*/ 319894 h 321"/>
                <a:gd name="T88" fmla="*/ 106662 w 498"/>
                <a:gd name="T89" fmla="*/ 315235 h 321"/>
                <a:gd name="T90" fmla="*/ 0 w 498"/>
                <a:gd name="T91" fmla="*/ 423937 h 321"/>
                <a:gd name="T92" fmla="*/ 0 w 498"/>
                <a:gd name="T93" fmla="*/ 454994 h 321"/>
                <a:gd name="T94" fmla="*/ 18285 w 498"/>
                <a:gd name="T95" fmla="*/ 459653 h 321"/>
                <a:gd name="T96" fmla="*/ 68569 w 498"/>
                <a:gd name="T97" fmla="*/ 496922 h 321"/>
                <a:gd name="T98" fmla="*/ 144756 w 498"/>
                <a:gd name="T99" fmla="*/ 490711 h 321"/>
                <a:gd name="T100" fmla="*/ 164564 w 498"/>
                <a:gd name="T101" fmla="*/ 484499 h 3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98" h="321">
                  <a:moveTo>
                    <a:pt x="108" y="312"/>
                  </a:moveTo>
                  <a:lnTo>
                    <a:pt x="113" y="293"/>
                  </a:lnTo>
                  <a:lnTo>
                    <a:pt x="129" y="284"/>
                  </a:lnTo>
                  <a:lnTo>
                    <a:pt x="162" y="312"/>
                  </a:lnTo>
                  <a:lnTo>
                    <a:pt x="174" y="312"/>
                  </a:lnTo>
                  <a:lnTo>
                    <a:pt x="204" y="308"/>
                  </a:lnTo>
                  <a:lnTo>
                    <a:pt x="221" y="296"/>
                  </a:lnTo>
                  <a:lnTo>
                    <a:pt x="245" y="316"/>
                  </a:lnTo>
                  <a:lnTo>
                    <a:pt x="254" y="296"/>
                  </a:lnTo>
                  <a:lnTo>
                    <a:pt x="259" y="289"/>
                  </a:lnTo>
                  <a:lnTo>
                    <a:pt x="279" y="277"/>
                  </a:lnTo>
                  <a:lnTo>
                    <a:pt x="284" y="254"/>
                  </a:lnTo>
                  <a:lnTo>
                    <a:pt x="305" y="249"/>
                  </a:lnTo>
                  <a:lnTo>
                    <a:pt x="358" y="164"/>
                  </a:lnTo>
                  <a:lnTo>
                    <a:pt x="350" y="149"/>
                  </a:lnTo>
                  <a:lnTo>
                    <a:pt x="358" y="137"/>
                  </a:lnTo>
                  <a:lnTo>
                    <a:pt x="371" y="140"/>
                  </a:lnTo>
                  <a:lnTo>
                    <a:pt x="388" y="132"/>
                  </a:lnTo>
                  <a:lnTo>
                    <a:pt x="401" y="113"/>
                  </a:lnTo>
                  <a:lnTo>
                    <a:pt x="446" y="74"/>
                  </a:lnTo>
                  <a:lnTo>
                    <a:pt x="481" y="62"/>
                  </a:lnTo>
                  <a:lnTo>
                    <a:pt x="497" y="47"/>
                  </a:lnTo>
                  <a:lnTo>
                    <a:pt x="493" y="15"/>
                  </a:lnTo>
                  <a:lnTo>
                    <a:pt x="473" y="12"/>
                  </a:lnTo>
                  <a:lnTo>
                    <a:pt x="418" y="20"/>
                  </a:lnTo>
                  <a:lnTo>
                    <a:pt x="379" y="0"/>
                  </a:lnTo>
                  <a:lnTo>
                    <a:pt x="355" y="3"/>
                  </a:lnTo>
                  <a:lnTo>
                    <a:pt x="300" y="74"/>
                  </a:lnTo>
                  <a:lnTo>
                    <a:pt x="284" y="81"/>
                  </a:lnTo>
                  <a:lnTo>
                    <a:pt x="245" y="66"/>
                  </a:lnTo>
                  <a:lnTo>
                    <a:pt x="245" y="51"/>
                  </a:lnTo>
                  <a:lnTo>
                    <a:pt x="237" y="20"/>
                  </a:lnTo>
                  <a:lnTo>
                    <a:pt x="217" y="8"/>
                  </a:lnTo>
                  <a:lnTo>
                    <a:pt x="183" y="15"/>
                  </a:lnTo>
                  <a:lnTo>
                    <a:pt x="166" y="3"/>
                  </a:lnTo>
                  <a:lnTo>
                    <a:pt x="133" y="39"/>
                  </a:lnTo>
                  <a:lnTo>
                    <a:pt x="103" y="47"/>
                  </a:lnTo>
                  <a:lnTo>
                    <a:pt x="58" y="86"/>
                  </a:lnTo>
                  <a:lnTo>
                    <a:pt x="12" y="168"/>
                  </a:lnTo>
                  <a:lnTo>
                    <a:pt x="23" y="188"/>
                  </a:lnTo>
                  <a:lnTo>
                    <a:pt x="20" y="199"/>
                  </a:lnTo>
                  <a:lnTo>
                    <a:pt x="20" y="210"/>
                  </a:lnTo>
                  <a:lnTo>
                    <a:pt x="28" y="218"/>
                  </a:lnTo>
                  <a:lnTo>
                    <a:pt x="42" y="206"/>
                  </a:lnTo>
                  <a:lnTo>
                    <a:pt x="70" y="203"/>
                  </a:lnTo>
                  <a:lnTo>
                    <a:pt x="0" y="273"/>
                  </a:lnTo>
                  <a:lnTo>
                    <a:pt x="0" y="293"/>
                  </a:lnTo>
                  <a:lnTo>
                    <a:pt x="12" y="296"/>
                  </a:lnTo>
                  <a:lnTo>
                    <a:pt x="45" y="320"/>
                  </a:lnTo>
                  <a:lnTo>
                    <a:pt x="95" y="316"/>
                  </a:lnTo>
                  <a:lnTo>
                    <a:pt x="108" y="312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未知"/>
            <p:cNvSpPr/>
            <p:nvPr/>
          </p:nvSpPr>
          <p:spPr bwMode="auto">
            <a:xfrm>
              <a:off x="5186003" y="3665158"/>
              <a:ext cx="729894" cy="479471"/>
            </a:xfrm>
            <a:custGeom>
              <a:avLst/>
              <a:gdLst>
                <a:gd name="T0" fmla="*/ 164564 w 498"/>
                <a:gd name="T1" fmla="*/ 484499 h 321"/>
                <a:gd name="T2" fmla="*/ 172183 w 498"/>
                <a:gd name="T3" fmla="*/ 454994 h 321"/>
                <a:gd name="T4" fmla="*/ 196563 w 498"/>
                <a:gd name="T5" fmla="*/ 441018 h 321"/>
                <a:gd name="T6" fmla="*/ 246847 w 498"/>
                <a:gd name="T7" fmla="*/ 484499 h 321"/>
                <a:gd name="T8" fmla="*/ 265132 w 498"/>
                <a:gd name="T9" fmla="*/ 484499 h 321"/>
                <a:gd name="T10" fmla="*/ 310844 w 498"/>
                <a:gd name="T11" fmla="*/ 478288 h 321"/>
                <a:gd name="T12" fmla="*/ 336748 w 498"/>
                <a:gd name="T13" fmla="*/ 459653 h 321"/>
                <a:gd name="T14" fmla="*/ 373318 w 498"/>
                <a:gd name="T15" fmla="*/ 490711 h 321"/>
                <a:gd name="T16" fmla="*/ 387031 w 498"/>
                <a:gd name="T17" fmla="*/ 459653 h 321"/>
                <a:gd name="T18" fmla="*/ 394650 w 498"/>
                <a:gd name="T19" fmla="*/ 448783 h 321"/>
                <a:gd name="T20" fmla="*/ 425125 w 498"/>
                <a:gd name="T21" fmla="*/ 430148 h 321"/>
                <a:gd name="T22" fmla="*/ 432744 w 498"/>
                <a:gd name="T23" fmla="*/ 394432 h 321"/>
                <a:gd name="T24" fmla="*/ 464742 w 498"/>
                <a:gd name="T25" fmla="*/ 386668 h 321"/>
                <a:gd name="T26" fmla="*/ 545501 w 498"/>
                <a:gd name="T27" fmla="*/ 254673 h 321"/>
                <a:gd name="T28" fmla="*/ 533311 w 498"/>
                <a:gd name="T29" fmla="*/ 231379 h 321"/>
                <a:gd name="T30" fmla="*/ 545501 w 498"/>
                <a:gd name="T31" fmla="*/ 212745 h 321"/>
                <a:gd name="T32" fmla="*/ 565309 w 498"/>
                <a:gd name="T33" fmla="*/ 217403 h 321"/>
                <a:gd name="T34" fmla="*/ 591213 w 498"/>
                <a:gd name="T35" fmla="*/ 204980 h 321"/>
                <a:gd name="T36" fmla="*/ 611022 w 498"/>
                <a:gd name="T37" fmla="*/ 175476 h 321"/>
                <a:gd name="T38" fmla="*/ 679590 w 498"/>
                <a:gd name="T39" fmla="*/ 114913 h 321"/>
                <a:gd name="T40" fmla="*/ 732921 w 498"/>
                <a:gd name="T41" fmla="*/ 96279 h 321"/>
                <a:gd name="T42" fmla="*/ 757301 w 498"/>
                <a:gd name="T43" fmla="*/ 72985 h 321"/>
                <a:gd name="T44" fmla="*/ 751206 w 498"/>
                <a:gd name="T45" fmla="*/ 23293 h 321"/>
                <a:gd name="T46" fmla="*/ 720731 w 498"/>
                <a:gd name="T47" fmla="*/ 18635 h 321"/>
                <a:gd name="T48" fmla="*/ 636925 w 498"/>
                <a:gd name="T49" fmla="*/ 31058 h 321"/>
                <a:gd name="T50" fmla="*/ 577499 w 498"/>
                <a:gd name="T51" fmla="*/ 0 h 321"/>
                <a:gd name="T52" fmla="*/ 540929 w 498"/>
                <a:gd name="T53" fmla="*/ 4659 h 321"/>
                <a:gd name="T54" fmla="*/ 457123 w 498"/>
                <a:gd name="T55" fmla="*/ 114913 h 321"/>
                <a:gd name="T56" fmla="*/ 432744 w 498"/>
                <a:gd name="T57" fmla="*/ 125783 h 321"/>
                <a:gd name="T58" fmla="*/ 373318 w 498"/>
                <a:gd name="T59" fmla="*/ 102490 h 321"/>
                <a:gd name="T60" fmla="*/ 373318 w 498"/>
                <a:gd name="T61" fmla="*/ 79197 h 321"/>
                <a:gd name="T62" fmla="*/ 361128 w 498"/>
                <a:gd name="T63" fmla="*/ 31058 h 321"/>
                <a:gd name="T64" fmla="*/ 330653 w 498"/>
                <a:gd name="T65" fmla="*/ 12423 h 321"/>
                <a:gd name="T66" fmla="*/ 278845 w 498"/>
                <a:gd name="T67" fmla="*/ 23293 h 321"/>
                <a:gd name="T68" fmla="*/ 252942 w 498"/>
                <a:gd name="T69" fmla="*/ 4659 h 321"/>
                <a:gd name="T70" fmla="*/ 202658 w 498"/>
                <a:gd name="T71" fmla="*/ 60562 h 321"/>
                <a:gd name="T72" fmla="*/ 156946 w 498"/>
                <a:gd name="T73" fmla="*/ 72985 h 321"/>
                <a:gd name="T74" fmla="*/ 88377 w 498"/>
                <a:gd name="T75" fmla="*/ 133548 h 321"/>
                <a:gd name="T76" fmla="*/ 18285 w 498"/>
                <a:gd name="T77" fmla="*/ 260884 h 321"/>
                <a:gd name="T78" fmla="*/ 35046 w 498"/>
                <a:gd name="T79" fmla="*/ 291942 h 321"/>
                <a:gd name="T80" fmla="*/ 30475 w 498"/>
                <a:gd name="T81" fmla="*/ 309023 h 321"/>
                <a:gd name="T82" fmla="*/ 30475 w 498"/>
                <a:gd name="T83" fmla="*/ 326105 h 321"/>
                <a:gd name="T84" fmla="*/ 42665 w 498"/>
                <a:gd name="T85" fmla="*/ 338528 h 321"/>
                <a:gd name="T86" fmla="*/ 63997 w 498"/>
                <a:gd name="T87" fmla="*/ 319894 h 321"/>
                <a:gd name="T88" fmla="*/ 106662 w 498"/>
                <a:gd name="T89" fmla="*/ 315235 h 321"/>
                <a:gd name="T90" fmla="*/ 0 w 498"/>
                <a:gd name="T91" fmla="*/ 423937 h 321"/>
                <a:gd name="T92" fmla="*/ 0 w 498"/>
                <a:gd name="T93" fmla="*/ 454994 h 321"/>
                <a:gd name="T94" fmla="*/ 18285 w 498"/>
                <a:gd name="T95" fmla="*/ 459653 h 321"/>
                <a:gd name="T96" fmla="*/ 68569 w 498"/>
                <a:gd name="T97" fmla="*/ 496922 h 321"/>
                <a:gd name="T98" fmla="*/ 144756 w 498"/>
                <a:gd name="T99" fmla="*/ 490711 h 321"/>
                <a:gd name="T100" fmla="*/ 164564 w 498"/>
                <a:gd name="T101" fmla="*/ 484499 h 3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98" h="321">
                  <a:moveTo>
                    <a:pt x="108" y="312"/>
                  </a:moveTo>
                  <a:lnTo>
                    <a:pt x="113" y="293"/>
                  </a:lnTo>
                  <a:lnTo>
                    <a:pt x="129" y="284"/>
                  </a:lnTo>
                  <a:lnTo>
                    <a:pt x="162" y="312"/>
                  </a:lnTo>
                  <a:lnTo>
                    <a:pt x="174" y="312"/>
                  </a:lnTo>
                  <a:lnTo>
                    <a:pt x="204" y="308"/>
                  </a:lnTo>
                  <a:lnTo>
                    <a:pt x="221" y="296"/>
                  </a:lnTo>
                  <a:lnTo>
                    <a:pt x="245" y="316"/>
                  </a:lnTo>
                  <a:lnTo>
                    <a:pt x="254" y="296"/>
                  </a:lnTo>
                  <a:lnTo>
                    <a:pt x="259" y="289"/>
                  </a:lnTo>
                  <a:lnTo>
                    <a:pt x="279" y="277"/>
                  </a:lnTo>
                  <a:lnTo>
                    <a:pt x="284" y="254"/>
                  </a:lnTo>
                  <a:lnTo>
                    <a:pt x="305" y="249"/>
                  </a:lnTo>
                  <a:lnTo>
                    <a:pt x="358" y="164"/>
                  </a:lnTo>
                  <a:lnTo>
                    <a:pt x="350" y="149"/>
                  </a:lnTo>
                  <a:lnTo>
                    <a:pt x="358" y="137"/>
                  </a:lnTo>
                  <a:lnTo>
                    <a:pt x="371" y="140"/>
                  </a:lnTo>
                  <a:lnTo>
                    <a:pt x="388" y="132"/>
                  </a:lnTo>
                  <a:lnTo>
                    <a:pt x="401" y="113"/>
                  </a:lnTo>
                  <a:lnTo>
                    <a:pt x="446" y="74"/>
                  </a:lnTo>
                  <a:lnTo>
                    <a:pt x="481" y="62"/>
                  </a:lnTo>
                  <a:lnTo>
                    <a:pt x="497" y="47"/>
                  </a:lnTo>
                  <a:lnTo>
                    <a:pt x="493" y="15"/>
                  </a:lnTo>
                  <a:lnTo>
                    <a:pt x="473" y="12"/>
                  </a:lnTo>
                  <a:lnTo>
                    <a:pt x="418" y="20"/>
                  </a:lnTo>
                  <a:lnTo>
                    <a:pt x="379" y="0"/>
                  </a:lnTo>
                  <a:lnTo>
                    <a:pt x="355" y="3"/>
                  </a:lnTo>
                  <a:lnTo>
                    <a:pt x="300" y="74"/>
                  </a:lnTo>
                  <a:lnTo>
                    <a:pt x="284" y="81"/>
                  </a:lnTo>
                  <a:lnTo>
                    <a:pt x="245" y="66"/>
                  </a:lnTo>
                  <a:lnTo>
                    <a:pt x="245" y="51"/>
                  </a:lnTo>
                  <a:lnTo>
                    <a:pt x="237" y="20"/>
                  </a:lnTo>
                  <a:lnTo>
                    <a:pt x="217" y="8"/>
                  </a:lnTo>
                  <a:lnTo>
                    <a:pt x="183" y="15"/>
                  </a:lnTo>
                  <a:lnTo>
                    <a:pt x="166" y="3"/>
                  </a:lnTo>
                  <a:lnTo>
                    <a:pt x="133" y="39"/>
                  </a:lnTo>
                  <a:lnTo>
                    <a:pt x="103" y="47"/>
                  </a:lnTo>
                  <a:lnTo>
                    <a:pt x="58" y="86"/>
                  </a:lnTo>
                  <a:lnTo>
                    <a:pt x="12" y="168"/>
                  </a:lnTo>
                  <a:lnTo>
                    <a:pt x="23" y="188"/>
                  </a:lnTo>
                  <a:lnTo>
                    <a:pt x="20" y="199"/>
                  </a:lnTo>
                  <a:lnTo>
                    <a:pt x="20" y="210"/>
                  </a:lnTo>
                  <a:lnTo>
                    <a:pt x="28" y="218"/>
                  </a:lnTo>
                  <a:lnTo>
                    <a:pt x="42" y="206"/>
                  </a:lnTo>
                  <a:lnTo>
                    <a:pt x="70" y="203"/>
                  </a:lnTo>
                  <a:lnTo>
                    <a:pt x="0" y="273"/>
                  </a:lnTo>
                  <a:lnTo>
                    <a:pt x="0" y="293"/>
                  </a:lnTo>
                  <a:lnTo>
                    <a:pt x="12" y="296"/>
                  </a:lnTo>
                  <a:lnTo>
                    <a:pt x="45" y="320"/>
                  </a:lnTo>
                  <a:lnTo>
                    <a:pt x="95" y="316"/>
                  </a:lnTo>
                  <a:lnTo>
                    <a:pt x="108" y="312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未知"/>
            <p:cNvSpPr/>
            <p:nvPr/>
          </p:nvSpPr>
          <p:spPr bwMode="auto">
            <a:xfrm>
              <a:off x="4969172" y="3139879"/>
              <a:ext cx="623006" cy="832201"/>
            </a:xfrm>
            <a:custGeom>
              <a:avLst/>
              <a:gdLst>
                <a:gd name="T0" fmla="*/ 258465 w 421"/>
                <a:gd name="T1" fmla="*/ 835780 h 559"/>
                <a:gd name="T2" fmla="*/ 309234 w 421"/>
                <a:gd name="T3" fmla="*/ 676363 h 559"/>
                <a:gd name="T4" fmla="*/ 427697 w 421"/>
                <a:gd name="T5" fmla="*/ 605167 h 559"/>
                <a:gd name="T6" fmla="*/ 458467 w 421"/>
                <a:gd name="T7" fmla="*/ 537066 h 559"/>
                <a:gd name="T8" fmla="*/ 406159 w 421"/>
                <a:gd name="T9" fmla="*/ 513850 h 559"/>
                <a:gd name="T10" fmla="*/ 343081 w 421"/>
                <a:gd name="T11" fmla="*/ 484443 h 559"/>
                <a:gd name="T12" fmla="*/ 309234 w 421"/>
                <a:gd name="T13" fmla="*/ 397769 h 559"/>
                <a:gd name="T14" fmla="*/ 252311 w 421"/>
                <a:gd name="T15" fmla="*/ 405508 h 559"/>
                <a:gd name="T16" fmla="*/ 187695 w 421"/>
                <a:gd name="T17" fmla="*/ 393126 h 559"/>
                <a:gd name="T18" fmla="*/ 233849 w 421"/>
                <a:gd name="T19" fmla="*/ 308000 h 559"/>
                <a:gd name="T20" fmla="*/ 284619 w 421"/>
                <a:gd name="T21" fmla="*/ 216684 h 559"/>
                <a:gd name="T22" fmla="*/ 373851 w 421"/>
                <a:gd name="T23" fmla="*/ 253829 h 559"/>
                <a:gd name="T24" fmla="*/ 406159 w 421"/>
                <a:gd name="T25" fmla="*/ 314191 h 559"/>
                <a:gd name="T26" fmla="*/ 412313 w 421"/>
                <a:gd name="T27" fmla="*/ 362171 h 559"/>
                <a:gd name="T28" fmla="*/ 466159 w 421"/>
                <a:gd name="T29" fmla="*/ 416342 h 559"/>
                <a:gd name="T30" fmla="*/ 587699 w 421"/>
                <a:gd name="T31" fmla="*/ 386935 h 559"/>
                <a:gd name="T32" fmla="*/ 646162 w 421"/>
                <a:gd name="T33" fmla="*/ 283237 h 559"/>
                <a:gd name="T34" fmla="*/ 575391 w 421"/>
                <a:gd name="T35" fmla="*/ 235257 h 559"/>
                <a:gd name="T36" fmla="*/ 543083 w 421"/>
                <a:gd name="T37" fmla="*/ 151679 h 559"/>
                <a:gd name="T38" fmla="*/ 427697 w 421"/>
                <a:gd name="T39" fmla="*/ 95960 h 559"/>
                <a:gd name="T40" fmla="*/ 361543 w 421"/>
                <a:gd name="T41" fmla="*/ 0 h 559"/>
                <a:gd name="T42" fmla="*/ 284619 w 421"/>
                <a:gd name="T43" fmla="*/ 54171 h 559"/>
                <a:gd name="T44" fmla="*/ 284619 w 421"/>
                <a:gd name="T45" fmla="*/ 95960 h 559"/>
                <a:gd name="T46" fmla="*/ 207695 w 421"/>
                <a:gd name="T47" fmla="*/ 120724 h 559"/>
                <a:gd name="T48" fmla="*/ 167694 w 421"/>
                <a:gd name="T49" fmla="*/ 133106 h 559"/>
                <a:gd name="T50" fmla="*/ 95386 w 421"/>
                <a:gd name="T51" fmla="*/ 151679 h 559"/>
                <a:gd name="T52" fmla="*/ 78462 w 421"/>
                <a:gd name="T53" fmla="*/ 95960 h 559"/>
                <a:gd name="T54" fmla="*/ 13846 w 421"/>
                <a:gd name="T55" fmla="*/ 174895 h 559"/>
                <a:gd name="T56" fmla="*/ 38462 w 421"/>
                <a:gd name="T57" fmla="*/ 301809 h 559"/>
                <a:gd name="T58" fmla="*/ 78462 w 421"/>
                <a:gd name="T59" fmla="*/ 386935 h 559"/>
                <a:gd name="T60" fmla="*/ 90770 w 421"/>
                <a:gd name="T61" fmla="*/ 476704 h 559"/>
                <a:gd name="T62" fmla="*/ 13846 w 421"/>
                <a:gd name="T63" fmla="*/ 586594 h 559"/>
                <a:gd name="T64" fmla="*/ 83078 w 421"/>
                <a:gd name="T65" fmla="*/ 688745 h 559"/>
                <a:gd name="T66" fmla="*/ 58462 w 421"/>
                <a:gd name="T67" fmla="*/ 756845 h 559"/>
                <a:gd name="T68" fmla="*/ 30770 w 421"/>
                <a:gd name="T69" fmla="*/ 817207 h 559"/>
                <a:gd name="T70" fmla="*/ 187695 w 421"/>
                <a:gd name="T71" fmla="*/ 863639 h 559"/>
                <a:gd name="T72" fmla="*/ 252311 w 421"/>
                <a:gd name="T73" fmla="*/ 851257 h 5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1" h="559">
                  <a:moveTo>
                    <a:pt x="164" y="550"/>
                  </a:moveTo>
                  <a:lnTo>
                    <a:pt x="168" y="540"/>
                  </a:lnTo>
                  <a:lnTo>
                    <a:pt x="156" y="520"/>
                  </a:lnTo>
                  <a:lnTo>
                    <a:pt x="201" y="437"/>
                  </a:lnTo>
                  <a:lnTo>
                    <a:pt x="248" y="398"/>
                  </a:lnTo>
                  <a:lnTo>
                    <a:pt x="278" y="391"/>
                  </a:lnTo>
                  <a:lnTo>
                    <a:pt x="311" y="355"/>
                  </a:lnTo>
                  <a:lnTo>
                    <a:pt x="298" y="347"/>
                  </a:lnTo>
                  <a:lnTo>
                    <a:pt x="286" y="320"/>
                  </a:lnTo>
                  <a:lnTo>
                    <a:pt x="264" y="332"/>
                  </a:lnTo>
                  <a:lnTo>
                    <a:pt x="223" y="320"/>
                  </a:lnTo>
                  <a:lnTo>
                    <a:pt x="223" y="313"/>
                  </a:lnTo>
                  <a:lnTo>
                    <a:pt x="223" y="250"/>
                  </a:lnTo>
                  <a:lnTo>
                    <a:pt x="201" y="257"/>
                  </a:lnTo>
                  <a:lnTo>
                    <a:pt x="188" y="269"/>
                  </a:lnTo>
                  <a:lnTo>
                    <a:pt x="164" y="262"/>
                  </a:lnTo>
                  <a:lnTo>
                    <a:pt x="125" y="269"/>
                  </a:lnTo>
                  <a:lnTo>
                    <a:pt x="122" y="254"/>
                  </a:lnTo>
                  <a:lnTo>
                    <a:pt x="125" y="227"/>
                  </a:lnTo>
                  <a:lnTo>
                    <a:pt x="152" y="199"/>
                  </a:lnTo>
                  <a:lnTo>
                    <a:pt x="160" y="164"/>
                  </a:lnTo>
                  <a:lnTo>
                    <a:pt x="185" y="140"/>
                  </a:lnTo>
                  <a:lnTo>
                    <a:pt x="231" y="164"/>
                  </a:lnTo>
                  <a:lnTo>
                    <a:pt x="243" y="164"/>
                  </a:lnTo>
                  <a:lnTo>
                    <a:pt x="251" y="195"/>
                  </a:lnTo>
                  <a:lnTo>
                    <a:pt x="264" y="203"/>
                  </a:lnTo>
                  <a:lnTo>
                    <a:pt x="273" y="223"/>
                  </a:lnTo>
                  <a:lnTo>
                    <a:pt x="268" y="234"/>
                  </a:lnTo>
                  <a:lnTo>
                    <a:pt x="298" y="254"/>
                  </a:lnTo>
                  <a:lnTo>
                    <a:pt x="303" y="269"/>
                  </a:lnTo>
                  <a:lnTo>
                    <a:pt x="323" y="277"/>
                  </a:lnTo>
                  <a:lnTo>
                    <a:pt x="382" y="250"/>
                  </a:lnTo>
                  <a:lnTo>
                    <a:pt x="382" y="230"/>
                  </a:lnTo>
                  <a:lnTo>
                    <a:pt x="420" y="183"/>
                  </a:lnTo>
                  <a:lnTo>
                    <a:pt x="395" y="152"/>
                  </a:lnTo>
                  <a:lnTo>
                    <a:pt x="374" y="152"/>
                  </a:lnTo>
                  <a:lnTo>
                    <a:pt x="341" y="129"/>
                  </a:lnTo>
                  <a:lnTo>
                    <a:pt x="353" y="98"/>
                  </a:lnTo>
                  <a:lnTo>
                    <a:pt x="303" y="93"/>
                  </a:lnTo>
                  <a:lnTo>
                    <a:pt x="278" y="62"/>
                  </a:lnTo>
                  <a:lnTo>
                    <a:pt x="282" y="42"/>
                  </a:lnTo>
                  <a:lnTo>
                    <a:pt x="235" y="0"/>
                  </a:lnTo>
                  <a:lnTo>
                    <a:pt x="210" y="12"/>
                  </a:lnTo>
                  <a:lnTo>
                    <a:pt x="185" y="35"/>
                  </a:lnTo>
                  <a:lnTo>
                    <a:pt x="193" y="51"/>
                  </a:lnTo>
                  <a:lnTo>
                    <a:pt x="185" y="62"/>
                  </a:lnTo>
                  <a:lnTo>
                    <a:pt x="152" y="62"/>
                  </a:lnTo>
                  <a:lnTo>
                    <a:pt x="135" y="78"/>
                  </a:lnTo>
                  <a:lnTo>
                    <a:pt x="122" y="71"/>
                  </a:lnTo>
                  <a:lnTo>
                    <a:pt x="109" y="86"/>
                  </a:lnTo>
                  <a:lnTo>
                    <a:pt x="75" y="110"/>
                  </a:lnTo>
                  <a:lnTo>
                    <a:pt x="62" y="98"/>
                  </a:lnTo>
                  <a:lnTo>
                    <a:pt x="62" y="66"/>
                  </a:lnTo>
                  <a:lnTo>
                    <a:pt x="51" y="62"/>
                  </a:lnTo>
                  <a:lnTo>
                    <a:pt x="30" y="71"/>
                  </a:lnTo>
                  <a:lnTo>
                    <a:pt x="9" y="113"/>
                  </a:lnTo>
                  <a:lnTo>
                    <a:pt x="0" y="156"/>
                  </a:lnTo>
                  <a:lnTo>
                    <a:pt x="25" y="195"/>
                  </a:lnTo>
                  <a:lnTo>
                    <a:pt x="51" y="215"/>
                  </a:lnTo>
                  <a:lnTo>
                    <a:pt x="51" y="250"/>
                  </a:lnTo>
                  <a:lnTo>
                    <a:pt x="62" y="277"/>
                  </a:lnTo>
                  <a:lnTo>
                    <a:pt x="59" y="308"/>
                  </a:lnTo>
                  <a:lnTo>
                    <a:pt x="20" y="328"/>
                  </a:lnTo>
                  <a:lnTo>
                    <a:pt x="9" y="379"/>
                  </a:lnTo>
                  <a:lnTo>
                    <a:pt x="34" y="406"/>
                  </a:lnTo>
                  <a:lnTo>
                    <a:pt x="54" y="445"/>
                  </a:lnTo>
                  <a:lnTo>
                    <a:pt x="42" y="465"/>
                  </a:lnTo>
                  <a:lnTo>
                    <a:pt x="38" y="489"/>
                  </a:lnTo>
                  <a:lnTo>
                    <a:pt x="25" y="508"/>
                  </a:lnTo>
                  <a:lnTo>
                    <a:pt x="20" y="528"/>
                  </a:lnTo>
                  <a:lnTo>
                    <a:pt x="38" y="547"/>
                  </a:lnTo>
                  <a:lnTo>
                    <a:pt x="122" y="558"/>
                  </a:lnTo>
                  <a:lnTo>
                    <a:pt x="152" y="547"/>
                  </a:lnTo>
                  <a:lnTo>
                    <a:pt x="164" y="55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未知"/>
            <p:cNvSpPr/>
            <p:nvPr/>
          </p:nvSpPr>
          <p:spPr bwMode="auto">
            <a:xfrm>
              <a:off x="4978334" y="3142933"/>
              <a:ext cx="623006" cy="832201"/>
            </a:xfrm>
            <a:custGeom>
              <a:avLst/>
              <a:gdLst>
                <a:gd name="T0" fmla="*/ 258465 w 421"/>
                <a:gd name="T1" fmla="*/ 835780 h 559"/>
                <a:gd name="T2" fmla="*/ 309234 w 421"/>
                <a:gd name="T3" fmla="*/ 676363 h 559"/>
                <a:gd name="T4" fmla="*/ 427697 w 421"/>
                <a:gd name="T5" fmla="*/ 605167 h 559"/>
                <a:gd name="T6" fmla="*/ 458467 w 421"/>
                <a:gd name="T7" fmla="*/ 537066 h 559"/>
                <a:gd name="T8" fmla="*/ 406159 w 421"/>
                <a:gd name="T9" fmla="*/ 513850 h 559"/>
                <a:gd name="T10" fmla="*/ 343081 w 421"/>
                <a:gd name="T11" fmla="*/ 484443 h 559"/>
                <a:gd name="T12" fmla="*/ 309234 w 421"/>
                <a:gd name="T13" fmla="*/ 397769 h 559"/>
                <a:gd name="T14" fmla="*/ 252311 w 421"/>
                <a:gd name="T15" fmla="*/ 405508 h 559"/>
                <a:gd name="T16" fmla="*/ 187695 w 421"/>
                <a:gd name="T17" fmla="*/ 393126 h 559"/>
                <a:gd name="T18" fmla="*/ 233849 w 421"/>
                <a:gd name="T19" fmla="*/ 308000 h 559"/>
                <a:gd name="T20" fmla="*/ 284619 w 421"/>
                <a:gd name="T21" fmla="*/ 216684 h 559"/>
                <a:gd name="T22" fmla="*/ 373851 w 421"/>
                <a:gd name="T23" fmla="*/ 253829 h 559"/>
                <a:gd name="T24" fmla="*/ 406159 w 421"/>
                <a:gd name="T25" fmla="*/ 314191 h 559"/>
                <a:gd name="T26" fmla="*/ 412313 w 421"/>
                <a:gd name="T27" fmla="*/ 362171 h 559"/>
                <a:gd name="T28" fmla="*/ 466159 w 421"/>
                <a:gd name="T29" fmla="*/ 416342 h 559"/>
                <a:gd name="T30" fmla="*/ 587699 w 421"/>
                <a:gd name="T31" fmla="*/ 386935 h 559"/>
                <a:gd name="T32" fmla="*/ 646162 w 421"/>
                <a:gd name="T33" fmla="*/ 283237 h 559"/>
                <a:gd name="T34" fmla="*/ 575391 w 421"/>
                <a:gd name="T35" fmla="*/ 235257 h 559"/>
                <a:gd name="T36" fmla="*/ 543083 w 421"/>
                <a:gd name="T37" fmla="*/ 151679 h 559"/>
                <a:gd name="T38" fmla="*/ 427697 w 421"/>
                <a:gd name="T39" fmla="*/ 95960 h 559"/>
                <a:gd name="T40" fmla="*/ 361543 w 421"/>
                <a:gd name="T41" fmla="*/ 0 h 559"/>
                <a:gd name="T42" fmla="*/ 284619 w 421"/>
                <a:gd name="T43" fmla="*/ 54171 h 559"/>
                <a:gd name="T44" fmla="*/ 284619 w 421"/>
                <a:gd name="T45" fmla="*/ 95960 h 559"/>
                <a:gd name="T46" fmla="*/ 207695 w 421"/>
                <a:gd name="T47" fmla="*/ 120724 h 559"/>
                <a:gd name="T48" fmla="*/ 167694 w 421"/>
                <a:gd name="T49" fmla="*/ 133106 h 559"/>
                <a:gd name="T50" fmla="*/ 95386 w 421"/>
                <a:gd name="T51" fmla="*/ 151679 h 559"/>
                <a:gd name="T52" fmla="*/ 78462 w 421"/>
                <a:gd name="T53" fmla="*/ 95960 h 559"/>
                <a:gd name="T54" fmla="*/ 13846 w 421"/>
                <a:gd name="T55" fmla="*/ 174895 h 559"/>
                <a:gd name="T56" fmla="*/ 38462 w 421"/>
                <a:gd name="T57" fmla="*/ 301809 h 559"/>
                <a:gd name="T58" fmla="*/ 78462 w 421"/>
                <a:gd name="T59" fmla="*/ 386935 h 559"/>
                <a:gd name="T60" fmla="*/ 90770 w 421"/>
                <a:gd name="T61" fmla="*/ 476704 h 559"/>
                <a:gd name="T62" fmla="*/ 13846 w 421"/>
                <a:gd name="T63" fmla="*/ 586594 h 559"/>
                <a:gd name="T64" fmla="*/ 83078 w 421"/>
                <a:gd name="T65" fmla="*/ 688745 h 559"/>
                <a:gd name="T66" fmla="*/ 58462 w 421"/>
                <a:gd name="T67" fmla="*/ 756845 h 559"/>
                <a:gd name="T68" fmla="*/ 30770 w 421"/>
                <a:gd name="T69" fmla="*/ 817207 h 559"/>
                <a:gd name="T70" fmla="*/ 187695 w 421"/>
                <a:gd name="T71" fmla="*/ 863639 h 559"/>
                <a:gd name="T72" fmla="*/ 252311 w 421"/>
                <a:gd name="T73" fmla="*/ 851257 h 5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1" h="559">
                  <a:moveTo>
                    <a:pt x="164" y="550"/>
                  </a:moveTo>
                  <a:lnTo>
                    <a:pt x="168" y="540"/>
                  </a:lnTo>
                  <a:lnTo>
                    <a:pt x="156" y="520"/>
                  </a:lnTo>
                  <a:lnTo>
                    <a:pt x="201" y="437"/>
                  </a:lnTo>
                  <a:lnTo>
                    <a:pt x="248" y="398"/>
                  </a:lnTo>
                  <a:lnTo>
                    <a:pt x="278" y="391"/>
                  </a:lnTo>
                  <a:lnTo>
                    <a:pt x="311" y="355"/>
                  </a:lnTo>
                  <a:lnTo>
                    <a:pt x="298" y="347"/>
                  </a:lnTo>
                  <a:lnTo>
                    <a:pt x="286" y="320"/>
                  </a:lnTo>
                  <a:lnTo>
                    <a:pt x="264" y="332"/>
                  </a:lnTo>
                  <a:lnTo>
                    <a:pt x="223" y="320"/>
                  </a:lnTo>
                  <a:lnTo>
                    <a:pt x="223" y="313"/>
                  </a:lnTo>
                  <a:lnTo>
                    <a:pt x="223" y="250"/>
                  </a:lnTo>
                  <a:lnTo>
                    <a:pt x="201" y="257"/>
                  </a:lnTo>
                  <a:lnTo>
                    <a:pt x="188" y="269"/>
                  </a:lnTo>
                  <a:lnTo>
                    <a:pt x="164" y="262"/>
                  </a:lnTo>
                  <a:lnTo>
                    <a:pt x="125" y="269"/>
                  </a:lnTo>
                  <a:lnTo>
                    <a:pt x="122" y="254"/>
                  </a:lnTo>
                  <a:lnTo>
                    <a:pt x="125" y="227"/>
                  </a:lnTo>
                  <a:lnTo>
                    <a:pt x="152" y="199"/>
                  </a:lnTo>
                  <a:lnTo>
                    <a:pt x="160" y="164"/>
                  </a:lnTo>
                  <a:lnTo>
                    <a:pt x="185" y="140"/>
                  </a:lnTo>
                  <a:lnTo>
                    <a:pt x="231" y="164"/>
                  </a:lnTo>
                  <a:lnTo>
                    <a:pt x="243" y="164"/>
                  </a:lnTo>
                  <a:lnTo>
                    <a:pt x="251" y="195"/>
                  </a:lnTo>
                  <a:lnTo>
                    <a:pt x="264" y="203"/>
                  </a:lnTo>
                  <a:lnTo>
                    <a:pt x="273" y="223"/>
                  </a:lnTo>
                  <a:lnTo>
                    <a:pt x="268" y="234"/>
                  </a:lnTo>
                  <a:lnTo>
                    <a:pt x="298" y="254"/>
                  </a:lnTo>
                  <a:lnTo>
                    <a:pt x="303" y="269"/>
                  </a:lnTo>
                  <a:lnTo>
                    <a:pt x="323" y="277"/>
                  </a:lnTo>
                  <a:lnTo>
                    <a:pt x="382" y="250"/>
                  </a:lnTo>
                  <a:lnTo>
                    <a:pt x="382" y="230"/>
                  </a:lnTo>
                  <a:lnTo>
                    <a:pt x="420" y="183"/>
                  </a:lnTo>
                  <a:lnTo>
                    <a:pt x="395" y="152"/>
                  </a:lnTo>
                  <a:lnTo>
                    <a:pt x="374" y="152"/>
                  </a:lnTo>
                  <a:lnTo>
                    <a:pt x="341" y="129"/>
                  </a:lnTo>
                  <a:lnTo>
                    <a:pt x="353" y="98"/>
                  </a:lnTo>
                  <a:lnTo>
                    <a:pt x="303" y="93"/>
                  </a:lnTo>
                  <a:lnTo>
                    <a:pt x="278" y="62"/>
                  </a:lnTo>
                  <a:lnTo>
                    <a:pt x="282" y="42"/>
                  </a:lnTo>
                  <a:lnTo>
                    <a:pt x="235" y="0"/>
                  </a:lnTo>
                  <a:lnTo>
                    <a:pt x="210" y="12"/>
                  </a:lnTo>
                  <a:lnTo>
                    <a:pt x="185" y="35"/>
                  </a:lnTo>
                  <a:lnTo>
                    <a:pt x="193" y="51"/>
                  </a:lnTo>
                  <a:lnTo>
                    <a:pt x="185" y="62"/>
                  </a:lnTo>
                  <a:lnTo>
                    <a:pt x="152" y="62"/>
                  </a:lnTo>
                  <a:lnTo>
                    <a:pt x="135" y="78"/>
                  </a:lnTo>
                  <a:lnTo>
                    <a:pt x="122" y="71"/>
                  </a:lnTo>
                  <a:lnTo>
                    <a:pt x="109" y="86"/>
                  </a:lnTo>
                  <a:lnTo>
                    <a:pt x="75" y="110"/>
                  </a:lnTo>
                  <a:lnTo>
                    <a:pt x="62" y="98"/>
                  </a:lnTo>
                  <a:lnTo>
                    <a:pt x="62" y="66"/>
                  </a:lnTo>
                  <a:lnTo>
                    <a:pt x="51" y="62"/>
                  </a:lnTo>
                  <a:lnTo>
                    <a:pt x="30" y="71"/>
                  </a:lnTo>
                  <a:lnTo>
                    <a:pt x="9" y="113"/>
                  </a:lnTo>
                  <a:lnTo>
                    <a:pt x="0" y="156"/>
                  </a:lnTo>
                  <a:lnTo>
                    <a:pt x="25" y="195"/>
                  </a:lnTo>
                  <a:lnTo>
                    <a:pt x="51" y="215"/>
                  </a:lnTo>
                  <a:lnTo>
                    <a:pt x="51" y="250"/>
                  </a:lnTo>
                  <a:lnTo>
                    <a:pt x="62" y="277"/>
                  </a:lnTo>
                  <a:lnTo>
                    <a:pt x="59" y="308"/>
                  </a:lnTo>
                  <a:lnTo>
                    <a:pt x="20" y="328"/>
                  </a:lnTo>
                  <a:lnTo>
                    <a:pt x="9" y="379"/>
                  </a:lnTo>
                  <a:lnTo>
                    <a:pt x="34" y="406"/>
                  </a:lnTo>
                  <a:lnTo>
                    <a:pt x="54" y="445"/>
                  </a:lnTo>
                  <a:lnTo>
                    <a:pt x="42" y="465"/>
                  </a:lnTo>
                  <a:lnTo>
                    <a:pt x="38" y="489"/>
                  </a:lnTo>
                  <a:lnTo>
                    <a:pt x="25" y="508"/>
                  </a:lnTo>
                  <a:lnTo>
                    <a:pt x="20" y="528"/>
                  </a:lnTo>
                  <a:lnTo>
                    <a:pt x="38" y="547"/>
                  </a:lnTo>
                  <a:lnTo>
                    <a:pt x="122" y="558"/>
                  </a:lnTo>
                  <a:lnTo>
                    <a:pt x="152" y="547"/>
                  </a:lnTo>
                  <a:lnTo>
                    <a:pt x="164" y="55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未知"/>
            <p:cNvSpPr/>
            <p:nvPr/>
          </p:nvSpPr>
          <p:spPr bwMode="auto">
            <a:xfrm>
              <a:off x="5150881" y="3349075"/>
              <a:ext cx="192398" cy="193927"/>
            </a:xfrm>
            <a:custGeom>
              <a:avLst/>
              <a:gdLst>
                <a:gd name="T0" fmla="*/ 153865 w 130"/>
                <a:gd name="T1" fmla="*/ 169293 h 131"/>
                <a:gd name="T2" fmla="*/ 146172 w 130"/>
                <a:gd name="T3" fmla="*/ 146208 h 131"/>
                <a:gd name="T4" fmla="*/ 140018 w 130"/>
                <a:gd name="T5" fmla="*/ 121583 h 131"/>
                <a:gd name="T6" fmla="*/ 192332 w 130"/>
                <a:gd name="T7" fmla="*/ 104654 h 131"/>
                <a:gd name="T8" fmla="*/ 198486 w 130"/>
                <a:gd name="T9" fmla="*/ 86186 h 131"/>
                <a:gd name="T10" fmla="*/ 186177 w 130"/>
                <a:gd name="T11" fmla="*/ 36937 h 131"/>
                <a:gd name="T12" fmla="*/ 166175 w 130"/>
                <a:gd name="T13" fmla="*/ 36937 h 131"/>
                <a:gd name="T14" fmla="*/ 95397 w 130"/>
                <a:gd name="T15" fmla="*/ 0 h 131"/>
                <a:gd name="T16" fmla="*/ 56930 w 130"/>
                <a:gd name="T17" fmla="*/ 36937 h 131"/>
                <a:gd name="T18" fmla="*/ 43082 w 130"/>
                <a:gd name="T19" fmla="*/ 90803 h 131"/>
                <a:gd name="T20" fmla="*/ 4616 w 130"/>
                <a:gd name="T21" fmla="*/ 133896 h 131"/>
                <a:gd name="T22" fmla="*/ 0 w 130"/>
                <a:gd name="T23" fmla="*/ 176989 h 131"/>
                <a:gd name="T24" fmla="*/ 4616 w 130"/>
                <a:gd name="T25" fmla="*/ 200074 h 131"/>
                <a:gd name="T26" fmla="*/ 64623 w 130"/>
                <a:gd name="T27" fmla="*/ 187762 h 131"/>
                <a:gd name="T28" fmla="*/ 101551 w 130"/>
                <a:gd name="T29" fmla="*/ 200074 h 131"/>
                <a:gd name="T30" fmla="*/ 120015 w 130"/>
                <a:gd name="T31" fmla="*/ 181606 h 131"/>
                <a:gd name="T32" fmla="*/ 153865 w 130"/>
                <a:gd name="T33" fmla="*/ 169293 h 1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0" h="131">
                  <a:moveTo>
                    <a:pt x="100" y="110"/>
                  </a:moveTo>
                  <a:lnTo>
                    <a:pt x="95" y="95"/>
                  </a:lnTo>
                  <a:lnTo>
                    <a:pt x="91" y="79"/>
                  </a:lnTo>
                  <a:lnTo>
                    <a:pt x="125" y="68"/>
                  </a:lnTo>
                  <a:lnTo>
                    <a:pt x="129" y="56"/>
                  </a:lnTo>
                  <a:lnTo>
                    <a:pt x="121" y="24"/>
                  </a:lnTo>
                  <a:lnTo>
                    <a:pt x="108" y="24"/>
                  </a:lnTo>
                  <a:lnTo>
                    <a:pt x="62" y="0"/>
                  </a:lnTo>
                  <a:lnTo>
                    <a:pt x="37" y="24"/>
                  </a:lnTo>
                  <a:lnTo>
                    <a:pt x="28" y="59"/>
                  </a:lnTo>
                  <a:lnTo>
                    <a:pt x="3" y="87"/>
                  </a:lnTo>
                  <a:lnTo>
                    <a:pt x="0" y="115"/>
                  </a:lnTo>
                  <a:lnTo>
                    <a:pt x="3" y="130"/>
                  </a:lnTo>
                  <a:lnTo>
                    <a:pt x="42" y="122"/>
                  </a:lnTo>
                  <a:lnTo>
                    <a:pt x="66" y="130"/>
                  </a:lnTo>
                  <a:lnTo>
                    <a:pt x="78" y="118"/>
                  </a:lnTo>
                  <a:lnTo>
                    <a:pt x="100" y="11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未知"/>
            <p:cNvSpPr/>
            <p:nvPr/>
          </p:nvSpPr>
          <p:spPr bwMode="auto">
            <a:xfrm>
              <a:off x="4062149" y="3630037"/>
              <a:ext cx="317612" cy="508483"/>
            </a:xfrm>
            <a:custGeom>
              <a:avLst/>
              <a:gdLst>
                <a:gd name="T0" fmla="*/ 302555 w 215"/>
                <a:gd name="T1" fmla="*/ 291449 h 341"/>
                <a:gd name="T2" fmla="*/ 308699 w 215"/>
                <a:gd name="T3" fmla="*/ 237189 h 341"/>
                <a:gd name="T4" fmla="*/ 328664 w 215"/>
                <a:gd name="T5" fmla="*/ 212385 h 341"/>
                <a:gd name="T6" fmla="*/ 314842 w 215"/>
                <a:gd name="T7" fmla="*/ 181380 h 341"/>
                <a:gd name="T8" fmla="*/ 219621 w 215"/>
                <a:gd name="T9" fmla="*/ 151925 h 341"/>
                <a:gd name="T10" fmla="*/ 225765 w 215"/>
                <a:gd name="T11" fmla="*/ 110068 h 341"/>
                <a:gd name="T12" fmla="*/ 258017 w 215"/>
                <a:gd name="T13" fmla="*/ 72862 h 341"/>
                <a:gd name="T14" fmla="*/ 238051 w 215"/>
                <a:gd name="T15" fmla="*/ 6201 h 341"/>
                <a:gd name="T16" fmla="*/ 225765 w 215"/>
                <a:gd name="T17" fmla="*/ 0 h 341"/>
                <a:gd name="T18" fmla="*/ 161260 w 215"/>
                <a:gd name="T19" fmla="*/ 37206 h 341"/>
                <a:gd name="T20" fmla="*/ 135152 w 215"/>
                <a:gd name="T21" fmla="*/ 133322 h 341"/>
                <a:gd name="T22" fmla="*/ 119793 w 215"/>
                <a:gd name="T23" fmla="*/ 193782 h 341"/>
                <a:gd name="T24" fmla="*/ 69112 w 215"/>
                <a:gd name="T25" fmla="*/ 237189 h 341"/>
                <a:gd name="T26" fmla="*/ 36860 w 215"/>
                <a:gd name="T27" fmla="*/ 249592 h 341"/>
                <a:gd name="T28" fmla="*/ 0 w 215"/>
                <a:gd name="T29" fmla="*/ 254242 h 341"/>
                <a:gd name="T30" fmla="*/ 81398 w 215"/>
                <a:gd name="T31" fmla="*/ 351909 h 341"/>
                <a:gd name="T32" fmla="*/ 101364 w 215"/>
                <a:gd name="T33" fmla="*/ 424771 h 341"/>
                <a:gd name="T34" fmla="*/ 95220 w 215"/>
                <a:gd name="T35" fmla="*/ 461977 h 341"/>
                <a:gd name="T36" fmla="*/ 153581 w 215"/>
                <a:gd name="T37" fmla="*/ 491432 h 341"/>
                <a:gd name="T38" fmla="*/ 153581 w 215"/>
                <a:gd name="T39" fmla="*/ 514686 h 341"/>
                <a:gd name="T40" fmla="*/ 207335 w 215"/>
                <a:gd name="T41" fmla="*/ 527088 h 341"/>
                <a:gd name="T42" fmla="*/ 219621 w 215"/>
                <a:gd name="T43" fmla="*/ 527088 h 341"/>
                <a:gd name="T44" fmla="*/ 219621 w 215"/>
                <a:gd name="T45" fmla="*/ 485231 h 341"/>
                <a:gd name="T46" fmla="*/ 262624 w 215"/>
                <a:gd name="T47" fmla="*/ 477479 h 341"/>
                <a:gd name="T48" fmla="*/ 270303 w 215"/>
                <a:gd name="T49" fmla="*/ 430972 h 341"/>
                <a:gd name="T50" fmla="*/ 244194 w 215"/>
                <a:gd name="T51" fmla="*/ 406168 h 341"/>
                <a:gd name="T52" fmla="*/ 219621 w 215"/>
                <a:gd name="T53" fmla="*/ 387565 h 341"/>
                <a:gd name="T54" fmla="*/ 231908 w 215"/>
                <a:gd name="T55" fmla="*/ 297650 h 341"/>
                <a:gd name="T56" fmla="*/ 250338 w 215"/>
                <a:gd name="T57" fmla="*/ 285247 h 341"/>
                <a:gd name="T58" fmla="*/ 290269 w 215"/>
                <a:gd name="T59" fmla="*/ 297650 h 341"/>
                <a:gd name="T60" fmla="*/ 302555 w 215"/>
                <a:gd name="T61" fmla="*/ 291449 h 34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15" h="341">
                  <a:moveTo>
                    <a:pt x="197" y="188"/>
                  </a:moveTo>
                  <a:lnTo>
                    <a:pt x="201" y="153"/>
                  </a:lnTo>
                  <a:lnTo>
                    <a:pt x="214" y="137"/>
                  </a:lnTo>
                  <a:lnTo>
                    <a:pt x="205" y="117"/>
                  </a:lnTo>
                  <a:lnTo>
                    <a:pt x="143" y="98"/>
                  </a:lnTo>
                  <a:lnTo>
                    <a:pt x="147" y="71"/>
                  </a:lnTo>
                  <a:lnTo>
                    <a:pt x="168" y="47"/>
                  </a:lnTo>
                  <a:lnTo>
                    <a:pt x="155" y="4"/>
                  </a:lnTo>
                  <a:lnTo>
                    <a:pt x="147" y="0"/>
                  </a:lnTo>
                  <a:lnTo>
                    <a:pt x="105" y="24"/>
                  </a:lnTo>
                  <a:lnTo>
                    <a:pt x="88" y="86"/>
                  </a:lnTo>
                  <a:lnTo>
                    <a:pt x="78" y="125"/>
                  </a:lnTo>
                  <a:lnTo>
                    <a:pt x="45" y="153"/>
                  </a:lnTo>
                  <a:lnTo>
                    <a:pt x="24" y="161"/>
                  </a:lnTo>
                  <a:lnTo>
                    <a:pt x="0" y="164"/>
                  </a:lnTo>
                  <a:lnTo>
                    <a:pt x="53" y="227"/>
                  </a:lnTo>
                  <a:lnTo>
                    <a:pt x="66" y="274"/>
                  </a:lnTo>
                  <a:lnTo>
                    <a:pt x="62" y="298"/>
                  </a:lnTo>
                  <a:lnTo>
                    <a:pt x="100" y="317"/>
                  </a:lnTo>
                  <a:lnTo>
                    <a:pt x="100" y="332"/>
                  </a:lnTo>
                  <a:lnTo>
                    <a:pt x="135" y="340"/>
                  </a:lnTo>
                  <a:lnTo>
                    <a:pt x="143" y="340"/>
                  </a:lnTo>
                  <a:lnTo>
                    <a:pt x="143" y="313"/>
                  </a:lnTo>
                  <a:lnTo>
                    <a:pt x="171" y="308"/>
                  </a:lnTo>
                  <a:lnTo>
                    <a:pt x="176" y="278"/>
                  </a:lnTo>
                  <a:lnTo>
                    <a:pt x="159" y="262"/>
                  </a:lnTo>
                  <a:lnTo>
                    <a:pt x="143" y="250"/>
                  </a:lnTo>
                  <a:lnTo>
                    <a:pt x="151" y="192"/>
                  </a:lnTo>
                  <a:lnTo>
                    <a:pt x="163" y="184"/>
                  </a:lnTo>
                  <a:lnTo>
                    <a:pt x="189" y="192"/>
                  </a:lnTo>
                  <a:lnTo>
                    <a:pt x="197" y="188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未知"/>
            <p:cNvSpPr/>
            <p:nvPr/>
          </p:nvSpPr>
          <p:spPr bwMode="auto">
            <a:xfrm>
              <a:off x="4062149" y="3630037"/>
              <a:ext cx="317612" cy="508483"/>
            </a:xfrm>
            <a:custGeom>
              <a:avLst/>
              <a:gdLst>
                <a:gd name="T0" fmla="*/ 302555 w 215"/>
                <a:gd name="T1" fmla="*/ 291449 h 341"/>
                <a:gd name="T2" fmla="*/ 308699 w 215"/>
                <a:gd name="T3" fmla="*/ 237189 h 341"/>
                <a:gd name="T4" fmla="*/ 328664 w 215"/>
                <a:gd name="T5" fmla="*/ 212385 h 341"/>
                <a:gd name="T6" fmla="*/ 314842 w 215"/>
                <a:gd name="T7" fmla="*/ 181380 h 341"/>
                <a:gd name="T8" fmla="*/ 219621 w 215"/>
                <a:gd name="T9" fmla="*/ 151925 h 341"/>
                <a:gd name="T10" fmla="*/ 225765 w 215"/>
                <a:gd name="T11" fmla="*/ 110068 h 341"/>
                <a:gd name="T12" fmla="*/ 258017 w 215"/>
                <a:gd name="T13" fmla="*/ 72862 h 341"/>
                <a:gd name="T14" fmla="*/ 238051 w 215"/>
                <a:gd name="T15" fmla="*/ 6201 h 341"/>
                <a:gd name="T16" fmla="*/ 225765 w 215"/>
                <a:gd name="T17" fmla="*/ 0 h 341"/>
                <a:gd name="T18" fmla="*/ 161260 w 215"/>
                <a:gd name="T19" fmla="*/ 37206 h 341"/>
                <a:gd name="T20" fmla="*/ 135152 w 215"/>
                <a:gd name="T21" fmla="*/ 133322 h 341"/>
                <a:gd name="T22" fmla="*/ 119793 w 215"/>
                <a:gd name="T23" fmla="*/ 193782 h 341"/>
                <a:gd name="T24" fmla="*/ 69112 w 215"/>
                <a:gd name="T25" fmla="*/ 237189 h 341"/>
                <a:gd name="T26" fmla="*/ 36860 w 215"/>
                <a:gd name="T27" fmla="*/ 249592 h 341"/>
                <a:gd name="T28" fmla="*/ 0 w 215"/>
                <a:gd name="T29" fmla="*/ 254242 h 341"/>
                <a:gd name="T30" fmla="*/ 81398 w 215"/>
                <a:gd name="T31" fmla="*/ 351909 h 341"/>
                <a:gd name="T32" fmla="*/ 101364 w 215"/>
                <a:gd name="T33" fmla="*/ 424771 h 341"/>
                <a:gd name="T34" fmla="*/ 95220 w 215"/>
                <a:gd name="T35" fmla="*/ 461977 h 341"/>
                <a:gd name="T36" fmla="*/ 153581 w 215"/>
                <a:gd name="T37" fmla="*/ 491432 h 341"/>
                <a:gd name="T38" fmla="*/ 153581 w 215"/>
                <a:gd name="T39" fmla="*/ 514686 h 341"/>
                <a:gd name="T40" fmla="*/ 207335 w 215"/>
                <a:gd name="T41" fmla="*/ 527088 h 341"/>
                <a:gd name="T42" fmla="*/ 219621 w 215"/>
                <a:gd name="T43" fmla="*/ 527088 h 341"/>
                <a:gd name="T44" fmla="*/ 219621 w 215"/>
                <a:gd name="T45" fmla="*/ 485231 h 341"/>
                <a:gd name="T46" fmla="*/ 262624 w 215"/>
                <a:gd name="T47" fmla="*/ 477479 h 341"/>
                <a:gd name="T48" fmla="*/ 270303 w 215"/>
                <a:gd name="T49" fmla="*/ 430972 h 341"/>
                <a:gd name="T50" fmla="*/ 244194 w 215"/>
                <a:gd name="T51" fmla="*/ 406168 h 341"/>
                <a:gd name="T52" fmla="*/ 219621 w 215"/>
                <a:gd name="T53" fmla="*/ 387565 h 341"/>
                <a:gd name="T54" fmla="*/ 231908 w 215"/>
                <a:gd name="T55" fmla="*/ 297650 h 341"/>
                <a:gd name="T56" fmla="*/ 250338 w 215"/>
                <a:gd name="T57" fmla="*/ 285247 h 341"/>
                <a:gd name="T58" fmla="*/ 290269 w 215"/>
                <a:gd name="T59" fmla="*/ 297650 h 341"/>
                <a:gd name="T60" fmla="*/ 302555 w 215"/>
                <a:gd name="T61" fmla="*/ 291449 h 34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15" h="341">
                  <a:moveTo>
                    <a:pt x="197" y="188"/>
                  </a:moveTo>
                  <a:lnTo>
                    <a:pt x="201" y="153"/>
                  </a:lnTo>
                  <a:lnTo>
                    <a:pt x="214" y="137"/>
                  </a:lnTo>
                  <a:lnTo>
                    <a:pt x="205" y="117"/>
                  </a:lnTo>
                  <a:lnTo>
                    <a:pt x="143" y="98"/>
                  </a:lnTo>
                  <a:lnTo>
                    <a:pt x="147" y="71"/>
                  </a:lnTo>
                  <a:lnTo>
                    <a:pt x="168" y="47"/>
                  </a:lnTo>
                  <a:lnTo>
                    <a:pt x="155" y="4"/>
                  </a:lnTo>
                  <a:lnTo>
                    <a:pt x="147" y="0"/>
                  </a:lnTo>
                  <a:lnTo>
                    <a:pt x="105" y="24"/>
                  </a:lnTo>
                  <a:lnTo>
                    <a:pt x="88" y="86"/>
                  </a:lnTo>
                  <a:lnTo>
                    <a:pt x="78" y="125"/>
                  </a:lnTo>
                  <a:lnTo>
                    <a:pt x="45" y="153"/>
                  </a:lnTo>
                  <a:lnTo>
                    <a:pt x="24" y="161"/>
                  </a:lnTo>
                  <a:lnTo>
                    <a:pt x="0" y="164"/>
                  </a:lnTo>
                  <a:lnTo>
                    <a:pt x="53" y="227"/>
                  </a:lnTo>
                  <a:lnTo>
                    <a:pt x="66" y="274"/>
                  </a:lnTo>
                  <a:lnTo>
                    <a:pt x="62" y="298"/>
                  </a:lnTo>
                  <a:lnTo>
                    <a:pt x="100" y="317"/>
                  </a:lnTo>
                  <a:lnTo>
                    <a:pt x="100" y="332"/>
                  </a:lnTo>
                  <a:lnTo>
                    <a:pt x="135" y="340"/>
                  </a:lnTo>
                  <a:lnTo>
                    <a:pt x="143" y="340"/>
                  </a:lnTo>
                  <a:lnTo>
                    <a:pt x="143" y="313"/>
                  </a:lnTo>
                  <a:lnTo>
                    <a:pt x="171" y="308"/>
                  </a:lnTo>
                  <a:lnTo>
                    <a:pt x="176" y="278"/>
                  </a:lnTo>
                  <a:lnTo>
                    <a:pt x="159" y="262"/>
                  </a:lnTo>
                  <a:lnTo>
                    <a:pt x="143" y="250"/>
                  </a:lnTo>
                  <a:lnTo>
                    <a:pt x="151" y="192"/>
                  </a:lnTo>
                  <a:lnTo>
                    <a:pt x="163" y="184"/>
                  </a:lnTo>
                  <a:lnTo>
                    <a:pt x="189" y="192"/>
                  </a:lnTo>
                  <a:lnTo>
                    <a:pt x="197" y="188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未知"/>
            <p:cNvSpPr/>
            <p:nvPr/>
          </p:nvSpPr>
          <p:spPr bwMode="auto">
            <a:xfrm>
              <a:off x="3355159" y="1728953"/>
              <a:ext cx="2540887" cy="2154562"/>
            </a:xfrm>
            <a:custGeom>
              <a:avLst/>
              <a:gdLst>
                <a:gd name="T0" fmla="*/ 860626 w 1725"/>
                <a:gd name="T1" fmla="*/ 2171614 h 1442"/>
                <a:gd name="T2" fmla="*/ 977009 w 1725"/>
                <a:gd name="T3" fmla="*/ 1983656 h 1442"/>
                <a:gd name="T4" fmla="*/ 1052046 w 1725"/>
                <a:gd name="T5" fmla="*/ 2159187 h 1442"/>
                <a:gd name="T6" fmla="*/ 1160773 w 1725"/>
                <a:gd name="T7" fmla="*/ 2201128 h 1442"/>
                <a:gd name="T8" fmla="*/ 1298595 w 1725"/>
                <a:gd name="T9" fmla="*/ 2006956 h 1442"/>
                <a:gd name="T10" fmla="*/ 1431824 w 1725"/>
                <a:gd name="T11" fmla="*/ 1946375 h 1442"/>
                <a:gd name="T12" fmla="*/ 1592617 w 1725"/>
                <a:gd name="T13" fmla="*/ 1825212 h 1442"/>
                <a:gd name="T14" fmla="*/ 1689093 w 1725"/>
                <a:gd name="T15" fmla="*/ 1710262 h 1442"/>
                <a:gd name="T16" fmla="*/ 1785568 w 1725"/>
                <a:gd name="T17" fmla="*/ 1570459 h 1442"/>
                <a:gd name="T18" fmla="*/ 1874387 w 1725"/>
                <a:gd name="T19" fmla="*/ 1578226 h 1442"/>
                <a:gd name="T20" fmla="*/ 1986177 w 1725"/>
                <a:gd name="T21" fmla="*/ 1547158 h 1442"/>
                <a:gd name="T22" fmla="*/ 2120937 w 1725"/>
                <a:gd name="T23" fmla="*/ 1533178 h 1442"/>
                <a:gd name="T24" fmla="*/ 2248040 w 1725"/>
                <a:gd name="T25" fmla="*/ 1582886 h 1442"/>
                <a:gd name="T26" fmla="*/ 2318483 w 1725"/>
                <a:gd name="T27" fmla="*/ 1533178 h 1442"/>
                <a:gd name="T28" fmla="*/ 2453242 w 1725"/>
                <a:gd name="T29" fmla="*/ 1412015 h 1442"/>
                <a:gd name="T30" fmla="*/ 2569626 w 1725"/>
                <a:gd name="T31" fmla="*/ 1351433 h 1442"/>
                <a:gd name="T32" fmla="*/ 2601785 w 1725"/>
                <a:gd name="T33" fmla="*/ 1248911 h 1442"/>
                <a:gd name="T34" fmla="*/ 2459368 w 1725"/>
                <a:gd name="T35" fmla="*/ 1175902 h 1442"/>
                <a:gd name="T36" fmla="*/ 2422615 w 1725"/>
                <a:gd name="T37" fmla="*/ 1025225 h 1442"/>
                <a:gd name="T38" fmla="*/ 2465493 w 1725"/>
                <a:gd name="T39" fmla="*/ 975517 h 1442"/>
                <a:gd name="T40" fmla="*/ 2485401 w 1725"/>
                <a:gd name="T41" fmla="*/ 860568 h 1442"/>
                <a:gd name="T42" fmla="*/ 2485401 w 1725"/>
                <a:gd name="T43" fmla="*/ 831054 h 1442"/>
                <a:gd name="T44" fmla="*/ 2519091 w 1725"/>
                <a:gd name="T45" fmla="*/ 612028 h 1442"/>
                <a:gd name="T46" fmla="*/ 2569626 w 1725"/>
                <a:gd name="T47" fmla="*/ 636882 h 1442"/>
                <a:gd name="T48" fmla="*/ 2586471 w 1725"/>
                <a:gd name="T49" fmla="*/ 351062 h 1442"/>
                <a:gd name="T50" fmla="*/ 2414958 w 1725"/>
                <a:gd name="T51" fmla="*/ 229899 h 1442"/>
                <a:gd name="T52" fmla="*/ 2286324 w 1725"/>
                <a:gd name="T53" fmla="*/ 152230 h 1442"/>
                <a:gd name="T54" fmla="*/ 2163815 w 1725"/>
                <a:gd name="T55" fmla="*/ 114950 h 1442"/>
                <a:gd name="T56" fmla="*/ 2137782 w 1725"/>
                <a:gd name="T57" fmla="*/ 0 h 1442"/>
                <a:gd name="T58" fmla="*/ 2088778 w 1725"/>
                <a:gd name="T59" fmla="*/ 114950 h 1442"/>
                <a:gd name="T60" fmla="*/ 2024461 w 1725"/>
                <a:gd name="T61" fmla="*/ 417857 h 1442"/>
                <a:gd name="T62" fmla="*/ 1848354 w 1725"/>
                <a:gd name="T63" fmla="*/ 546787 h 1442"/>
                <a:gd name="T64" fmla="*/ 1735034 w 1725"/>
                <a:gd name="T65" fmla="*/ 764259 h 1442"/>
                <a:gd name="T66" fmla="*/ 1914203 w 1725"/>
                <a:gd name="T67" fmla="*/ 799986 h 1442"/>
                <a:gd name="T68" fmla="*/ 2169940 w 1725"/>
                <a:gd name="T69" fmla="*/ 879208 h 1442"/>
                <a:gd name="T70" fmla="*/ 1992302 w 1725"/>
                <a:gd name="T71" fmla="*/ 952217 h 1442"/>
                <a:gd name="T72" fmla="*/ 1843760 w 1725"/>
                <a:gd name="T73" fmla="*/ 1043866 h 1442"/>
                <a:gd name="T74" fmla="*/ 1650809 w 1725"/>
                <a:gd name="T75" fmla="*/ 1206970 h 1442"/>
                <a:gd name="T76" fmla="*/ 1425698 w 1725"/>
                <a:gd name="T77" fmla="*/ 1236484 h 1442"/>
                <a:gd name="T78" fmla="*/ 1375163 w 1725"/>
                <a:gd name="T79" fmla="*/ 1443082 h 1442"/>
                <a:gd name="T80" fmla="*/ 1027544 w 1725"/>
                <a:gd name="T81" fmla="*/ 1582886 h 1442"/>
                <a:gd name="T82" fmla="*/ 724334 w 1725"/>
                <a:gd name="T83" fmla="*/ 1672981 h 1442"/>
                <a:gd name="T84" fmla="*/ 263394 w 1725"/>
                <a:gd name="T85" fmla="*/ 1570459 h 1442"/>
                <a:gd name="T86" fmla="*/ 13782 w 1725"/>
                <a:gd name="T87" fmla="*/ 1643467 h 1442"/>
                <a:gd name="T88" fmla="*/ 154668 w 1725"/>
                <a:gd name="T89" fmla="*/ 1801911 h 1442"/>
                <a:gd name="T90" fmla="*/ 295553 w 1725"/>
                <a:gd name="T91" fmla="*/ 1856279 h 1442"/>
                <a:gd name="T92" fmla="*/ 339962 w 1725"/>
                <a:gd name="T93" fmla="*/ 1977442 h 1442"/>
                <a:gd name="T94" fmla="*/ 488505 w 1725"/>
                <a:gd name="T95" fmla="*/ 2056664 h 1442"/>
                <a:gd name="T96" fmla="*/ 707489 w 1725"/>
                <a:gd name="T97" fmla="*/ 2038024 h 1442"/>
                <a:gd name="T98" fmla="*/ 635515 w 1725"/>
                <a:gd name="T99" fmla="*/ 2146760 h 144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25" h="1442">
                  <a:moveTo>
                    <a:pt x="483" y="1437"/>
                  </a:moveTo>
                  <a:lnTo>
                    <a:pt x="508" y="1433"/>
                  </a:lnTo>
                  <a:lnTo>
                    <a:pt x="528" y="1426"/>
                  </a:lnTo>
                  <a:lnTo>
                    <a:pt x="562" y="1398"/>
                  </a:lnTo>
                  <a:lnTo>
                    <a:pt x="571" y="1359"/>
                  </a:lnTo>
                  <a:lnTo>
                    <a:pt x="588" y="1297"/>
                  </a:lnTo>
                  <a:lnTo>
                    <a:pt x="630" y="1273"/>
                  </a:lnTo>
                  <a:lnTo>
                    <a:pt x="638" y="1277"/>
                  </a:lnTo>
                  <a:lnTo>
                    <a:pt x="651" y="1319"/>
                  </a:lnTo>
                  <a:lnTo>
                    <a:pt x="630" y="1343"/>
                  </a:lnTo>
                  <a:lnTo>
                    <a:pt x="625" y="1370"/>
                  </a:lnTo>
                  <a:lnTo>
                    <a:pt x="687" y="1390"/>
                  </a:lnTo>
                  <a:lnTo>
                    <a:pt x="697" y="1410"/>
                  </a:lnTo>
                  <a:lnTo>
                    <a:pt x="734" y="1406"/>
                  </a:lnTo>
                  <a:lnTo>
                    <a:pt x="750" y="1410"/>
                  </a:lnTo>
                  <a:lnTo>
                    <a:pt x="758" y="1417"/>
                  </a:lnTo>
                  <a:lnTo>
                    <a:pt x="826" y="1328"/>
                  </a:lnTo>
                  <a:lnTo>
                    <a:pt x="843" y="1324"/>
                  </a:lnTo>
                  <a:lnTo>
                    <a:pt x="848" y="1312"/>
                  </a:lnTo>
                  <a:lnTo>
                    <a:pt x="848" y="1292"/>
                  </a:lnTo>
                  <a:lnTo>
                    <a:pt x="868" y="1265"/>
                  </a:lnTo>
                  <a:lnTo>
                    <a:pt x="911" y="1261"/>
                  </a:lnTo>
                  <a:lnTo>
                    <a:pt x="927" y="1246"/>
                  </a:lnTo>
                  <a:lnTo>
                    <a:pt x="935" y="1253"/>
                  </a:lnTo>
                  <a:lnTo>
                    <a:pt x="960" y="1234"/>
                  </a:lnTo>
                  <a:lnTo>
                    <a:pt x="974" y="1234"/>
                  </a:lnTo>
                  <a:lnTo>
                    <a:pt x="1018" y="1175"/>
                  </a:lnTo>
                  <a:lnTo>
                    <a:pt x="1040" y="1175"/>
                  </a:lnTo>
                  <a:lnTo>
                    <a:pt x="1070" y="1156"/>
                  </a:lnTo>
                  <a:lnTo>
                    <a:pt x="1078" y="1163"/>
                  </a:lnTo>
                  <a:lnTo>
                    <a:pt x="1128" y="1140"/>
                  </a:lnTo>
                  <a:lnTo>
                    <a:pt x="1103" y="1101"/>
                  </a:lnTo>
                  <a:lnTo>
                    <a:pt x="1112" y="1058"/>
                  </a:lnTo>
                  <a:lnTo>
                    <a:pt x="1133" y="1016"/>
                  </a:lnTo>
                  <a:lnTo>
                    <a:pt x="1153" y="1007"/>
                  </a:lnTo>
                  <a:lnTo>
                    <a:pt x="1166" y="1011"/>
                  </a:lnTo>
                  <a:lnTo>
                    <a:pt x="1166" y="1043"/>
                  </a:lnTo>
                  <a:lnTo>
                    <a:pt x="1179" y="1055"/>
                  </a:lnTo>
                  <a:lnTo>
                    <a:pt x="1212" y="1031"/>
                  </a:lnTo>
                  <a:lnTo>
                    <a:pt x="1224" y="1016"/>
                  </a:lnTo>
                  <a:lnTo>
                    <a:pt x="1238" y="1023"/>
                  </a:lnTo>
                  <a:lnTo>
                    <a:pt x="1254" y="1007"/>
                  </a:lnTo>
                  <a:lnTo>
                    <a:pt x="1287" y="1007"/>
                  </a:lnTo>
                  <a:lnTo>
                    <a:pt x="1297" y="996"/>
                  </a:lnTo>
                  <a:lnTo>
                    <a:pt x="1287" y="980"/>
                  </a:lnTo>
                  <a:lnTo>
                    <a:pt x="1313" y="957"/>
                  </a:lnTo>
                  <a:lnTo>
                    <a:pt x="1338" y="945"/>
                  </a:lnTo>
                  <a:lnTo>
                    <a:pt x="1385" y="987"/>
                  </a:lnTo>
                  <a:lnTo>
                    <a:pt x="1380" y="1007"/>
                  </a:lnTo>
                  <a:lnTo>
                    <a:pt x="1405" y="1038"/>
                  </a:lnTo>
                  <a:lnTo>
                    <a:pt x="1456" y="1043"/>
                  </a:lnTo>
                  <a:lnTo>
                    <a:pt x="1468" y="1019"/>
                  </a:lnTo>
                  <a:lnTo>
                    <a:pt x="1456" y="953"/>
                  </a:lnTo>
                  <a:lnTo>
                    <a:pt x="1468" y="941"/>
                  </a:lnTo>
                  <a:lnTo>
                    <a:pt x="1489" y="957"/>
                  </a:lnTo>
                  <a:lnTo>
                    <a:pt x="1514" y="987"/>
                  </a:lnTo>
                  <a:lnTo>
                    <a:pt x="1547" y="938"/>
                  </a:lnTo>
                  <a:lnTo>
                    <a:pt x="1564" y="933"/>
                  </a:lnTo>
                  <a:lnTo>
                    <a:pt x="1590" y="909"/>
                  </a:lnTo>
                  <a:lnTo>
                    <a:pt x="1602" y="909"/>
                  </a:lnTo>
                  <a:lnTo>
                    <a:pt x="1623" y="890"/>
                  </a:lnTo>
                  <a:lnTo>
                    <a:pt x="1636" y="890"/>
                  </a:lnTo>
                  <a:lnTo>
                    <a:pt x="1648" y="870"/>
                  </a:lnTo>
                  <a:lnTo>
                    <a:pt x="1678" y="870"/>
                  </a:lnTo>
                  <a:lnTo>
                    <a:pt x="1707" y="843"/>
                  </a:lnTo>
                  <a:lnTo>
                    <a:pt x="1724" y="831"/>
                  </a:lnTo>
                  <a:lnTo>
                    <a:pt x="1724" y="816"/>
                  </a:lnTo>
                  <a:lnTo>
                    <a:pt x="1699" y="804"/>
                  </a:lnTo>
                  <a:lnTo>
                    <a:pt x="1699" y="777"/>
                  </a:lnTo>
                  <a:lnTo>
                    <a:pt x="1657" y="726"/>
                  </a:lnTo>
                  <a:lnTo>
                    <a:pt x="1618" y="765"/>
                  </a:lnTo>
                  <a:lnTo>
                    <a:pt x="1606" y="757"/>
                  </a:lnTo>
                  <a:lnTo>
                    <a:pt x="1602" y="734"/>
                  </a:lnTo>
                  <a:lnTo>
                    <a:pt x="1585" y="714"/>
                  </a:lnTo>
                  <a:lnTo>
                    <a:pt x="1582" y="687"/>
                  </a:lnTo>
                  <a:lnTo>
                    <a:pt x="1582" y="660"/>
                  </a:lnTo>
                  <a:lnTo>
                    <a:pt x="1555" y="640"/>
                  </a:lnTo>
                  <a:lnTo>
                    <a:pt x="1552" y="633"/>
                  </a:lnTo>
                  <a:lnTo>
                    <a:pt x="1561" y="616"/>
                  </a:lnTo>
                  <a:lnTo>
                    <a:pt x="1610" y="628"/>
                  </a:lnTo>
                  <a:lnTo>
                    <a:pt x="1615" y="605"/>
                  </a:lnTo>
                  <a:lnTo>
                    <a:pt x="1632" y="586"/>
                  </a:lnTo>
                  <a:lnTo>
                    <a:pt x="1618" y="574"/>
                  </a:lnTo>
                  <a:lnTo>
                    <a:pt x="1623" y="554"/>
                  </a:lnTo>
                  <a:lnTo>
                    <a:pt x="1648" y="543"/>
                  </a:lnTo>
                  <a:lnTo>
                    <a:pt x="1653" y="535"/>
                  </a:lnTo>
                  <a:lnTo>
                    <a:pt x="1648" y="527"/>
                  </a:lnTo>
                  <a:lnTo>
                    <a:pt x="1623" y="535"/>
                  </a:lnTo>
                  <a:lnTo>
                    <a:pt x="1574" y="503"/>
                  </a:lnTo>
                  <a:lnTo>
                    <a:pt x="1569" y="492"/>
                  </a:lnTo>
                  <a:lnTo>
                    <a:pt x="1594" y="464"/>
                  </a:lnTo>
                  <a:lnTo>
                    <a:pt x="1645" y="394"/>
                  </a:lnTo>
                  <a:lnTo>
                    <a:pt x="1648" y="386"/>
                  </a:lnTo>
                  <a:lnTo>
                    <a:pt x="1657" y="386"/>
                  </a:lnTo>
                  <a:lnTo>
                    <a:pt x="1673" y="406"/>
                  </a:lnTo>
                  <a:lnTo>
                    <a:pt x="1678" y="410"/>
                  </a:lnTo>
                  <a:lnTo>
                    <a:pt x="1678" y="320"/>
                  </a:lnTo>
                  <a:lnTo>
                    <a:pt x="1695" y="313"/>
                  </a:lnTo>
                  <a:lnTo>
                    <a:pt x="1695" y="281"/>
                  </a:lnTo>
                  <a:lnTo>
                    <a:pt x="1689" y="226"/>
                  </a:lnTo>
                  <a:lnTo>
                    <a:pt x="1711" y="148"/>
                  </a:lnTo>
                  <a:lnTo>
                    <a:pt x="1648" y="109"/>
                  </a:lnTo>
                  <a:lnTo>
                    <a:pt x="1602" y="144"/>
                  </a:lnTo>
                  <a:lnTo>
                    <a:pt x="1577" y="148"/>
                  </a:lnTo>
                  <a:lnTo>
                    <a:pt x="1569" y="160"/>
                  </a:lnTo>
                  <a:lnTo>
                    <a:pt x="1527" y="152"/>
                  </a:lnTo>
                  <a:lnTo>
                    <a:pt x="1506" y="132"/>
                  </a:lnTo>
                  <a:lnTo>
                    <a:pt x="1493" y="98"/>
                  </a:lnTo>
                  <a:lnTo>
                    <a:pt x="1498" y="86"/>
                  </a:lnTo>
                  <a:lnTo>
                    <a:pt x="1464" y="66"/>
                  </a:lnTo>
                  <a:lnTo>
                    <a:pt x="1448" y="93"/>
                  </a:lnTo>
                  <a:lnTo>
                    <a:pt x="1413" y="74"/>
                  </a:lnTo>
                  <a:lnTo>
                    <a:pt x="1405" y="69"/>
                  </a:lnTo>
                  <a:lnTo>
                    <a:pt x="1427" y="20"/>
                  </a:lnTo>
                  <a:lnTo>
                    <a:pt x="1409" y="0"/>
                  </a:lnTo>
                  <a:lnTo>
                    <a:pt x="1396" y="0"/>
                  </a:lnTo>
                  <a:lnTo>
                    <a:pt x="1359" y="23"/>
                  </a:lnTo>
                  <a:lnTo>
                    <a:pt x="1330" y="66"/>
                  </a:lnTo>
                  <a:lnTo>
                    <a:pt x="1342" y="69"/>
                  </a:lnTo>
                  <a:lnTo>
                    <a:pt x="1364" y="74"/>
                  </a:lnTo>
                  <a:lnTo>
                    <a:pt x="1380" y="117"/>
                  </a:lnTo>
                  <a:lnTo>
                    <a:pt x="1372" y="132"/>
                  </a:lnTo>
                  <a:lnTo>
                    <a:pt x="1354" y="160"/>
                  </a:lnTo>
                  <a:lnTo>
                    <a:pt x="1322" y="269"/>
                  </a:lnTo>
                  <a:lnTo>
                    <a:pt x="1333" y="289"/>
                  </a:lnTo>
                  <a:lnTo>
                    <a:pt x="1325" y="304"/>
                  </a:lnTo>
                  <a:lnTo>
                    <a:pt x="1250" y="355"/>
                  </a:lnTo>
                  <a:lnTo>
                    <a:pt x="1207" y="352"/>
                  </a:lnTo>
                  <a:lnTo>
                    <a:pt x="1187" y="343"/>
                  </a:lnTo>
                  <a:lnTo>
                    <a:pt x="1183" y="352"/>
                  </a:lnTo>
                  <a:lnTo>
                    <a:pt x="1149" y="476"/>
                  </a:lnTo>
                  <a:lnTo>
                    <a:pt x="1133" y="492"/>
                  </a:lnTo>
                  <a:lnTo>
                    <a:pt x="1141" y="511"/>
                  </a:lnTo>
                  <a:lnTo>
                    <a:pt x="1163" y="527"/>
                  </a:lnTo>
                  <a:lnTo>
                    <a:pt x="1196" y="511"/>
                  </a:lnTo>
                  <a:lnTo>
                    <a:pt x="1250" y="515"/>
                  </a:lnTo>
                  <a:lnTo>
                    <a:pt x="1267" y="492"/>
                  </a:lnTo>
                  <a:lnTo>
                    <a:pt x="1297" y="484"/>
                  </a:lnTo>
                  <a:lnTo>
                    <a:pt x="1350" y="503"/>
                  </a:lnTo>
                  <a:lnTo>
                    <a:pt x="1417" y="566"/>
                  </a:lnTo>
                  <a:lnTo>
                    <a:pt x="1417" y="582"/>
                  </a:lnTo>
                  <a:lnTo>
                    <a:pt x="1401" y="589"/>
                  </a:lnTo>
                  <a:lnTo>
                    <a:pt x="1325" y="594"/>
                  </a:lnTo>
                  <a:lnTo>
                    <a:pt x="1301" y="613"/>
                  </a:lnTo>
                  <a:lnTo>
                    <a:pt x="1279" y="609"/>
                  </a:lnTo>
                  <a:lnTo>
                    <a:pt x="1267" y="633"/>
                  </a:lnTo>
                  <a:lnTo>
                    <a:pt x="1229" y="636"/>
                  </a:lnTo>
                  <a:lnTo>
                    <a:pt x="1204" y="672"/>
                  </a:lnTo>
                  <a:lnTo>
                    <a:pt x="1199" y="694"/>
                  </a:lnTo>
                  <a:lnTo>
                    <a:pt x="1149" y="726"/>
                  </a:lnTo>
                  <a:lnTo>
                    <a:pt x="1116" y="730"/>
                  </a:lnTo>
                  <a:lnTo>
                    <a:pt x="1078" y="777"/>
                  </a:lnTo>
                  <a:lnTo>
                    <a:pt x="1045" y="796"/>
                  </a:lnTo>
                  <a:lnTo>
                    <a:pt x="977" y="781"/>
                  </a:lnTo>
                  <a:lnTo>
                    <a:pt x="955" y="773"/>
                  </a:lnTo>
                  <a:lnTo>
                    <a:pt x="931" y="796"/>
                  </a:lnTo>
                  <a:lnTo>
                    <a:pt x="919" y="840"/>
                  </a:lnTo>
                  <a:lnTo>
                    <a:pt x="955" y="890"/>
                  </a:lnTo>
                  <a:lnTo>
                    <a:pt x="931" y="914"/>
                  </a:lnTo>
                  <a:lnTo>
                    <a:pt x="898" y="929"/>
                  </a:lnTo>
                  <a:lnTo>
                    <a:pt x="851" y="987"/>
                  </a:lnTo>
                  <a:lnTo>
                    <a:pt x="788" y="1011"/>
                  </a:lnTo>
                  <a:lnTo>
                    <a:pt x="683" y="1023"/>
                  </a:lnTo>
                  <a:lnTo>
                    <a:pt x="671" y="1019"/>
                  </a:lnTo>
                  <a:lnTo>
                    <a:pt x="549" y="1066"/>
                  </a:lnTo>
                  <a:lnTo>
                    <a:pt x="494" y="1101"/>
                  </a:lnTo>
                  <a:lnTo>
                    <a:pt x="478" y="1094"/>
                  </a:lnTo>
                  <a:lnTo>
                    <a:pt x="473" y="1077"/>
                  </a:lnTo>
                  <a:lnTo>
                    <a:pt x="402" y="1074"/>
                  </a:lnTo>
                  <a:lnTo>
                    <a:pt x="319" y="1050"/>
                  </a:lnTo>
                  <a:lnTo>
                    <a:pt x="293" y="1023"/>
                  </a:lnTo>
                  <a:lnTo>
                    <a:pt x="172" y="1011"/>
                  </a:lnTo>
                  <a:lnTo>
                    <a:pt x="151" y="1019"/>
                  </a:lnTo>
                  <a:lnTo>
                    <a:pt x="0" y="1007"/>
                  </a:lnTo>
                  <a:lnTo>
                    <a:pt x="0" y="1026"/>
                  </a:lnTo>
                  <a:lnTo>
                    <a:pt x="9" y="1058"/>
                  </a:lnTo>
                  <a:lnTo>
                    <a:pt x="4" y="1113"/>
                  </a:lnTo>
                  <a:lnTo>
                    <a:pt x="46" y="1172"/>
                  </a:lnTo>
                  <a:lnTo>
                    <a:pt x="67" y="1183"/>
                  </a:lnTo>
                  <a:lnTo>
                    <a:pt x="101" y="1160"/>
                  </a:lnTo>
                  <a:lnTo>
                    <a:pt x="172" y="1160"/>
                  </a:lnTo>
                  <a:lnTo>
                    <a:pt x="193" y="1163"/>
                  </a:lnTo>
                  <a:lnTo>
                    <a:pt x="201" y="1179"/>
                  </a:lnTo>
                  <a:lnTo>
                    <a:pt x="193" y="1195"/>
                  </a:lnTo>
                  <a:lnTo>
                    <a:pt x="155" y="1226"/>
                  </a:lnTo>
                  <a:lnTo>
                    <a:pt x="159" y="1241"/>
                  </a:lnTo>
                  <a:lnTo>
                    <a:pt x="206" y="1273"/>
                  </a:lnTo>
                  <a:lnTo>
                    <a:pt x="222" y="1273"/>
                  </a:lnTo>
                  <a:lnTo>
                    <a:pt x="226" y="1280"/>
                  </a:lnTo>
                  <a:lnTo>
                    <a:pt x="222" y="1292"/>
                  </a:lnTo>
                  <a:lnTo>
                    <a:pt x="251" y="1316"/>
                  </a:lnTo>
                  <a:lnTo>
                    <a:pt x="319" y="1324"/>
                  </a:lnTo>
                  <a:lnTo>
                    <a:pt x="352" y="1316"/>
                  </a:lnTo>
                  <a:lnTo>
                    <a:pt x="390" y="1280"/>
                  </a:lnTo>
                  <a:lnTo>
                    <a:pt x="441" y="1285"/>
                  </a:lnTo>
                  <a:lnTo>
                    <a:pt x="462" y="1312"/>
                  </a:lnTo>
                  <a:lnTo>
                    <a:pt x="449" y="1336"/>
                  </a:lnTo>
                  <a:lnTo>
                    <a:pt x="453" y="1351"/>
                  </a:lnTo>
                  <a:lnTo>
                    <a:pt x="423" y="1367"/>
                  </a:lnTo>
                  <a:lnTo>
                    <a:pt x="415" y="1382"/>
                  </a:lnTo>
                  <a:lnTo>
                    <a:pt x="420" y="1414"/>
                  </a:lnTo>
                  <a:lnTo>
                    <a:pt x="465" y="1441"/>
                  </a:lnTo>
                  <a:lnTo>
                    <a:pt x="483" y="1437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未知"/>
            <p:cNvSpPr/>
            <p:nvPr/>
          </p:nvSpPr>
          <p:spPr bwMode="auto">
            <a:xfrm>
              <a:off x="5908263" y="5276118"/>
              <a:ext cx="161859" cy="464201"/>
            </a:xfrm>
            <a:custGeom>
              <a:avLst/>
              <a:gdLst>
                <a:gd name="T0" fmla="*/ 88645 w 112"/>
                <a:gd name="T1" fmla="*/ 0 h 313"/>
                <a:gd name="T2" fmla="*/ 54088 w 112"/>
                <a:gd name="T3" fmla="*/ 84802 h 313"/>
                <a:gd name="T4" fmla="*/ 31552 w 112"/>
                <a:gd name="T5" fmla="*/ 120265 h 313"/>
                <a:gd name="T6" fmla="*/ 9015 w 112"/>
                <a:gd name="T7" fmla="*/ 155727 h 313"/>
                <a:gd name="T8" fmla="*/ 9015 w 112"/>
                <a:gd name="T9" fmla="*/ 192732 h 313"/>
                <a:gd name="T10" fmla="*/ 0 w 112"/>
                <a:gd name="T11" fmla="*/ 228194 h 313"/>
                <a:gd name="T12" fmla="*/ 0 w 112"/>
                <a:gd name="T13" fmla="*/ 275992 h 313"/>
                <a:gd name="T14" fmla="*/ 0 w 112"/>
                <a:gd name="T15" fmla="*/ 325331 h 313"/>
                <a:gd name="T16" fmla="*/ 0 w 112"/>
                <a:gd name="T17" fmla="*/ 360794 h 313"/>
                <a:gd name="T18" fmla="*/ 0 w 112"/>
                <a:gd name="T19" fmla="*/ 396256 h 313"/>
                <a:gd name="T20" fmla="*/ 31552 w 112"/>
                <a:gd name="T21" fmla="*/ 433261 h 313"/>
                <a:gd name="T22" fmla="*/ 54088 w 112"/>
                <a:gd name="T23" fmla="*/ 468723 h 313"/>
                <a:gd name="T24" fmla="*/ 88645 w 112"/>
                <a:gd name="T25" fmla="*/ 481058 h 313"/>
                <a:gd name="T26" fmla="*/ 99162 w 112"/>
                <a:gd name="T27" fmla="*/ 445596 h 313"/>
                <a:gd name="T28" fmla="*/ 99162 w 112"/>
                <a:gd name="T29" fmla="*/ 408591 h 313"/>
                <a:gd name="T30" fmla="*/ 121699 w 112"/>
                <a:gd name="T31" fmla="*/ 373128 h 313"/>
                <a:gd name="T32" fmla="*/ 144236 w 112"/>
                <a:gd name="T33" fmla="*/ 336124 h 313"/>
                <a:gd name="T34" fmla="*/ 166773 w 112"/>
                <a:gd name="T35" fmla="*/ 300661 h 313"/>
                <a:gd name="T36" fmla="*/ 166773 w 112"/>
                <a:gd name="T37" fmla="*/ 265199 h 313"/>
                <a:gd name="T38" fmla="*/ 166773 w 112"/>
                <a:gd name="T39" fmla="*/ 228194 h 313"/>
                <a:gd name="T40" fmla="*/ 166773 w 112"/>
                <a:gd name="T41" fmla="*/ 192732 h 313"/>
                <a:gd name="T42" fmla="*/ 166773 w 112"/>
                <a:gd name="T43" fmla="*/ 155727 h 313"/>
                <a:gd name="T44" fmla="*/ 166773 w 112"/>
                <a:gd name="T45" fmla="*/ 120265 h 313"/>
                <a:gd name="T46" fmla="*/ 166773 w 112"/>
                <a:gd name="T47" fmla="*/ 84802 h 313"/>
                <a:gd name="T48" fmla="*/ 133719 w 112"/>
                <a:gd name="T49" fmla="*/ 60132 h 313"/>
                <a:gd name="T50" fmla="*/ 121699 w 112"/>
                <a:gd name="T51" fmla="*/ 12335 h 313"/>
                <a:gd name="T52" fmla="*/ 88645 w 112"/>
                <a:gd name="T53" fmla="*/ 0 h 3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12" h="313">
                  <a:moveTo>
                    <a:pt x="59" y="0"/>
                  </a:moveTo>
                  <a:lnTo>
                    <a:pt x="36" y="55"/>
                  </a:lnTo>
                  <a:lnTo>
                    <a:pt x="21" y="78"/>
                  </a:lnTo>
                  <a:lnTo>
                    <a:pt x="6" y="101"/>
                  </a:lnTo>
                  <a:lnTo>
                    <a:pt x="6" y="125"/>
                  </a:lnTo>
                  <a:lnTo>
                    <a:pt x="0" y="148"/>
                  </a:lnTo>
                  <a:lnTo>
                    <a:pt x="0" y="179"/>
                  </a:lnTo>
                  <a:lnTo>
                    <a:pt x="0" y="211"/>
                  </a:lnTo>
                  <a:lnTo>
                    <a:pt x="0" y="234"/>
                  </a:lnTo>
                  <a:lnTo>
                    <a:pt x="0" y="257"/>
                  </a:lnTo>
                  <a:lnTo>
                    <a:pt x="21" y="281"/>
                  </a:lnTo>
                  <a:lnTo>
                    <a:pt x="36" y="304"/>
                  </a:lnTo>
                  <a:lnTo>
                    <a:pt x="59" y="312"/>
                  </a:lnTo>
                  <a:lnTo>
                    <a:pt x="66" y="289"/>
                  </a:lnTo>
                  <a:lnTo>
                    <a:pt x="66" y="265"/>
                  </a:lnTo>
                  <a:lnTo>
                    <a:pt x="81" y="242"/>
                  </a:lnTo>
                  <a:lnTo>
                    <a:pt x="96" y="218"/>
                  </a:lnTo>
                  <a:lnTo>
                    <a:pt x="111" y="195"/>
                  </a:lnTo>
                  <a:lnTo>
                    <a:pt x="111" y="172"/>
                  </a:lnTo>
                  <a:lnTo>
                    <a:pt x="111" y="148"/>
                  </a:lnTo>
                  <a:lnTo>
                    <a:pt x="111" y="125"/>
                  </a:lnTo>
                  <a:lnTo>
                    <a:pt x="111" y="101"/>
                  </a:lnTo>
                  <a:lnTo>
                    <a:pt x="111" y="78"/>
                  </a:lnTo>
                  <a:lnTo>
                    <a:pt x="111" y="55"/>
                  </a:lnTo>
                  <a:lnTo>
                    <a:pt x="89" y="39"/>
                  </a:lnTo>
                  <a:lnTo>
                    <a:pt x="81" y="8"/>
                  </a:lnTo>
                  <a:lnTo>
                    <a:pt x="59" y="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未知"/>
            <p:cNvSpPr/>
            <p:nvPr/>
          </p:nvSpPr>
          <p:spPr bwMode="auto">
            <a:xfrm>
              <a:off x="4672939" y="3436112"/>
              <a:ext cx="393960" cy="765014"/>
            </a:xfrm>
            <a:custGeom>
              <a:avLst/>
              <a:gdLst>
                <a:gd name="T0" fmla="*/ 30565 w 268"/>
                <a:gd name="T1" fmla="*/ 793796 h 516"/>
                <a:gd name="T2" fmla="*/ 114620 w 268"/>
                <a:gd name="T3" fmla="*/ 769134 h 516"/>
                <a:gd name="T4" fmla="*/ 229240 w 268"/>
                <a:gd name="T5" fmla="*/ 696691 h 516"/>
                <a:gd name="T6" fmla="*/ 305653 w 268"/>
                <a:gd name="T7" fmla="*/ 678194 h 516"/>
                <a:gd name="T8" fmla="*/ 363727 w 268"/>
                <a:gd name="T9" fmla="*/ 636578 h 516"/>
                <a:gd name="T10" fmla="*/ 371368 w 268"/>
                <a:gd name="T11" fmla="*/ 541014 h 516"/>
                <a:gd name="T12" fmla="*/ 342331 w 268"/>
                <a:gd name="T13" fmla="*/ 511728 h 516"/>
                <a:gd name="T14" fmla="*/ 349973 w 268"/>
                <a:gd name="T15" fmla="*/ 480901 h 516"/>
                <a:gd name="T16" fmla="*/ 371368 w 268"/>
                <a:gd name="T17" fmla="*/ 451616 h 516"/>
                <a:gd name="T18" fmla="*/ 375953 w 268"/>
                <a:gd name="T19" fmla="*/ 414623 h 516"/>
                <a:gd name="T20" fmla="*/ 395821 w 268"/>
                <a:gd name="T21" fmla="*/ 383796 h 516"/>
                <a:gd name="T22" fmla="*/ 363727 w 268"/>
                <a:gd name="T23" fmla="*/ 323684 h 516"/>
                <a:gd name="T24" fmla="*/ 325520 w 268"/>
                <a:gd name="T25" fmla="*/ 282067 h 516"/>
                <a:gd name="T26" fmla="*/ 342331 w 268"/>
                <a:gd name="T27" fmla="*/ 203458 h 516"/>
                <a:gd name="T28" fmla="*/ 401934 w 268"/>
                <a:gd name="T29" fmla="*/ 174173 h 516"/>
                <a:gd name="T30" fmla="*/ 408047 w 268"/>
                <a:gd name="T31" fmla="*/ 124849 h 516"/>
                <a:gd name="T32" fmla="*/ 389708 w 268"/>
                <a:gd name="T33" fmla="*/ 83233 h 516"/>
                <a:gd name="T34" fmla="*/ 389708 w 268"/>
                <a:gd name="T35" fmla="*/ 30827 h 516"/>
                <a:gd name="T36" fmla="*/ 349973 w 268"/>
                <a:gd name="T37" fmla="*/ 0 h 516"/>
                <a:gd name="T38" fmla="*/ 275088 w 268"/>
                <a:gd name="T39" fmla="*/ 35451 h 516"/>
                <a:gd name="T40" fmla="*/ 262862 w 268"/>
                <a:gd name="T41" fmla="*/ 23120 h 516"/>
                <a:gd name="T42" fmla="*/ 215485 w 268"/>
                <a:gd name="T43" fmla="*/ 53947 h 516"/>
                <a:gd name="T44" fmla="*/ 183392 w 268"/>
                <a:gd name="T45" fmla="*/ 53947 h 516"/>
                <a:gd name="T46" fmla="*/ 114620 w 268"/>
                <a:gd name="T47" fmla="*/ 143346 h 516"/>
                <a:gd name="T48" fmla="*/ 94752 w 268"/>
                <a:gd name="T49" fmla="*/ 143346 h 516"/>
                <a:gd name="T50" fmla="*/ 56546 w 268"/>
                <a:gd name="T51" fmla="*/ 174173 h 516"/>
                <a:gd name="T52" fmla="*/ 64187 w 268"/>
                <a:gd name="T53" fmla="*/ 215789 h 516"/>
                <a:gd name="T54" fmla="*/ 42791 w 268"/>
                <a:gd name="T55" fmla="*/ 245075 h 516"/>
                <a:gd name="T56" fmla="*/ 38207 w 268"/>
                <a:gd name="T57" fmla="*/ 294398 h 516"/>
                <a:gd name="T58" fmla="*/ 6113 w 268"/>
                <a:gd name="T59" fmla="*/ 342180 h 516"/>
                <a:gd name="T60" fmla="*/ 38207 w 268"/>
                <a:gd name="T61" fmla="*/ 414623 h 516"/>
                <a:gd name="T62" fmla="*/ 30565 w 268"/>
                <a:gd name="T63" fmla="*/ 451616 h 516"/>
                <a:gd name="T64" fmla="*/ 0 w 268"/>
                <a:gd name="T65" fmla="*/ 499398 h 516"/>
                <a:gd name="T66" fmla="*/ 38207 w 268"/>
                <a:gd name="T67" fmla="*/ 667405 h 516"/>
                <a:gd name="T68" fmla="*/ 10698 w 268"/>
                <a:gd name="T69" fmla="*/ 756803 h 516"/>
                <a:gd name="T70" fmla="*/ 30565 w 268"/>
                <a:gd name="T71" fmla="*/ 793796 h 51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68" h="516">
                  <a:moveTo>
                    <a:pt x="20" y="515"/>
                  </a:moveTo>
                  <a:lnTo>
                    <a:pt x="75" y="499"/>
                  </a:lnTo>
                  <a:lnTo>
                    <a:pt x="150" y="452"/>
                  </a:lnTo>
                  <a:lnTo>
                    <a:pt x="200" y="440"/>
                  </a:lnTo>
                  <a:lnTo>
                    <a:pt x="238" y="413"/>
                  </a:lnTo>
                  <a:lnTo>
                    <a:pt x="243" y="351"/>
                  </a:lnTo>
                  <a:lnTo>
                    <a:pt x="224" y="332"/>
                  </a:lnTo>
                  <a:lnTo>
                    <a:pt x="229" y="312"/>
                  </a:lnTo>
                  <a:lnTo>
                    <a:pt x="243" y="293"/>
                  </a:lnTo>
                  <a:lnTo>
                    <a:pt x="246" y="269"/>
                  </a:lnTo>
                  <a:lnTo>
                    <a:pt x="259" y="249"/>
                  </a:lnTo>
                  <a:lnTo>
                    <a:pt x="238" y="210"/>
                  </a:lnTo>
                  <a:lnTo>
                    <a:pt x="213" y="183"/>
                  </a:lnTo>
                  <a:lnTo>
                    <a:pt x="224" y="132"/>
                  </a:lnTo>
                  <a:lnTo>
                    <a:pt x="263" y="113"/>
                  </a:lnTo>
                  <a:lnTo>
                    <a:pt x="267" y="81"/>
                  </a:lnTo>
                  <a:lnTo>
                    <a:pt x="255" y="54"/>
                  </a:lnTo>
                  <a:lnTo>
                    <a:pt x="255" y="20"/>
                  </a:lnTo>
                  <a:lnTo>
                    <a:pt x="229" y="0"/>
                  </a:lnTo>
                  <a:lnTo>
                    <a:pt x="180" y="23"/>
                  </a:lnTo>
                  <a:lnTo>
                    <a:pt x="172" y="15"/>
                  </a:lnTo>
                  <a:lnTo>
                    <a:pt x="141" y="35"/>
                  </a:lnTo>
                  <a:lnTo>
                    <a:pt x="120" y="35"/>
                  </a:lnTo>
                  <a:lnTo>
                    <a:pt x="75" y="93"/>
                  </a:lnTo>
                  <a:lnTo>
                    <a:pt x="62" y="93"/>
                  </a:lnTo>
                  <a:lnTo>
                    <a:pt x="37" y="113"/>
                  </a:lnTo>
                  <a:lnTo>
                    <a:pt x="42" y="140"/>
                  </a:lnTo>
                  <a:lnTo>
                    <a:pt x="28" y="159"/>
                  </a:lnTo>
                  <a:lnTo>
                    <a:pt x="25" y="191"/>
                  </a:lnTo>
                  <a:lnTo>
                    <a:pt x="4" y="222"/>
                  </a:lnTo>
                  <a:lnTo>
                    <a:pt x="25" y="269"/>
                  </a:lnTo>
                  <a:lnTo>
                    <a:pt x="20" y="293"/>
                  </a:lnTo>
                  <a:lnTo>
                    <a:pt x="0" y="324"/>
                  </a:lnTo>
                  <a:lnTo>
                    <a:pt x="25" y="433"/>
                  </a:lnTo>
                  <a:lnTo>
                    <a:pt x="7" y="491"/>
                  </a:lnTo>
                  <a:lnTo>
                    <a:pt x="20" y="515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cxnSp>
          <p:nvCxnSpPr>
            <p:cNvPr id="54" name="AutoShape 48"/>
            <p:cNvCxnSpPr>
              <a:cxnSpLocks noChangeShapeType="1"/>
            </p:cNvCxnSpPr>
            <p:nvPr/>
          </p:nvCxnSpPr>
          <p:spPr bwMode="auto">
            <a:xfrm>
              <a:off x="6018205" y="5735738"/>
              <a:ext cx="0" cy="0"/>
            </a:xfrm>
            <a:prstGeom prst="straightConnector1">
              <a:avLst/>
            </a:prstGeom>
            <a:grpFill/>
            <a:ln w="9525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</p:cxnSp>
        <p:sp>
          <p:nvSpPr>
            <p:cNvPr id="55" name="未知"/>
            <p:cNvSpPr/>
            <p:nvPr/>
          </p:nvSpPr>
          <p:spPr bwMode="auto">
            <a:xfrm>
              <a:off x="4161402" y="4508049"/>
              <a:ext cx="549711" cy="494740"/>
            </a:xfrm>
            <a:custGeom>
              <a:avLst/>
              <a:gdLst>
                <a:gd name="T0" fmla="*/ 19050 w 360"/>
                <a:gd name="T1" fmla="*/ 393700 h 324"/>
                <a:gd name="T2" fmla="*/ 100013 w 360"/>
                <a:gd name="T3" fmla="*/ 455613 h 324"/>
                <a:gd name="T4" fmla="*/ 50800 w 360"/>
                <a:gd name="T5" fmla="*/ 417513 h 324"/>
                <a:gd name="T6" fmla="*/ 19050 w 360"/>
                <a:gd name="T7" fmla="*/ 384175 h 324"/>
                <a:gd name="T8" fmla="*/ 9525 w 360"/>
                <a:gd name="T9" fmla="*/ 336550 h 324"/>
                <a:gd name="T10" fmla="*/ 0 w 360"/>
                <a:gd name="T11" fmla="*/ 298450 h 324"/>
                <a:gd name="T12" fmla="*/ 42863 w 360"/>
                <a:gd name="T13" fmla="*/ 288925 h 324"/>
                <a:gd name="T14" fmla="*/ 95250 w 360"/>
                <a:gd name="T15" fmla="*/ 288925 h 324"/>
                <a:gd name="T16" fmla="*/ 104775 w 360"/>
                <a:gd name="T17" fmla="*/ 274638 h 324"/>
                <a:gd name="T18" fmla="*/ 142875 w 360"/>
                <a:gd name="T19" fmla="*/ 269875 h 324"/>
                <a:gd name="T20" fmla="*/ 185738 w 360"/>
                <a:gd name="T21" fmla="*/ 222250 h 324"/>
                <a:gd name="T22" fmla="*/ 204788 w 360"/>
                <a:gd name="T23" fmla="*/ 207963 h 324"/>
                <a:gd name="T24" fmla="*/ 242888 w 360"/>
                <a:gd name="T25" fmla="*/ 198438 h 324"/>
                <a:gd name="T26" fmla="*/ 271463 w 360"/>
                <a:gd name="T27" fmla="*/ 165100 h 324"/>
                <a:gd name="T28" fmla="*/ 319088 w 360"/>
                <a:gd name="T29" fmla="*/ 155575 h 324"/>
                <a:gd name="T30" fmla="*/ 319088 w 360"/>
                <a:gd name="T31" fmla="*/ 112713 h 324"/>
                <a:gd name="T32" fmla="*/ 342900 w 360"/>
                <a:gd name="T33" fmla="*/ 65088 h 324"/>
                <a:gd name="T34" fmla="*/ 352425 w 360"/>
                <a:gd name="T35" fmla="*/ 26988 h 324"/>
                <a:gd name="T36" fmla="*/ 358775 w 360"/>
                <a:gd name="T37" fmla="*/ 0 h 324"/>
                <a:gd name="T38" fmla="*/ 442913 w 360"/>
                <a:gd name="T39" fmla="*/ 30163 h 324"/>
                <a:gd name="T40" fmla="*/ 460375 w 360"/>
                <a:gd name="T41" fmla="*/ 53975 h 324"/>
                <a:gd name="T42" fmla="*/ 506413 w 360"/>
                <a:gd name="T43" fmla="*/ 42863 h 324"/>
                <a:gd name="T44" fmla="*/ 531813 w 360"/>
                <a:gd name="T45" fmla="*/ 49213 h 324"/>
                <a:gd name="T46" fmla="*/ 563563 w 360"/>
                <a:gd name="T47" fmla="*/ 79375 h 324"/>
                <a:gd name="T48" fmla="*/ 571500 w 360"/>
                <a:gd name="T49" fmla="*/ 144463 h 324"/>
                <a:gd name="T50" fmla="*/ 563563 w 360"/>
                <a:gd name="T51" fmla="*/ 169863 h 324"/>
                <a:gd name="T52" fmla="*/ 544513 w 360"/>
                <a:gd name="T53" fmla="*/ 163513 h 324"/>
                <a:gd name="T54" fmla="*/ 492125 w 360"/>
                <a:gd name="T55" fmla="*/ 204788 h 324"/>
                <a:gd name="T56" fmla="*/ 403225 w 360"/>
                <a:gd name="T57" fmla="*/ 219075 h 324"/>
                <a:gd name="T58" fmla="*/ 379413 w 360"/>
                <a:gd name="T59" fmla="*/ 242888 h 324"/>
                <a:gd name="T60" fmla="*/ 395288 w 360"/>
                <a:gd name="T61" fmla="*/ 265113 h 324"/>
                <a:gd name="T62" fmla="*/ 403225 w 360"/>
                <a:gd name="T63" fmla="*/ 314325 h 324"/>
                <a:gd name="T64" fmla="*/ 423863 w 360"/>
                <a:gd name="T65" fmla="*/ 322263 h 324"/>
                <a:gd name="T66" fmla="*/ 487363 w 360"/>
                <a:gd name="T67" fmla="*/ 393700 h 324"/>
                <a:gd name="T68" fmla="*/ 492125 w 360"/>
                <a:gd name="T69" fmla="*/ 490538 h 324"/>
                <a:gd name="T70" fmla="*/ 447675 w 360"/>
                <a:gd name="T71" fmla="*/ 514350 h 324"/>
                <a:gd name="T72" fmla="*/ 417513 w 360"/>
                <a:gd name="T73" fmla="*/ 484188 h 324"/>
                <a:gd name="T74" fmla="*/ 379413 w 360"/>
                <a:gd name="T75" fmla="*/ 434975 h 324"/>
                <a:gd name="T76" fmla="*/ 379413 w 360"/>
                <a:gd name="T77" fmla="*/ 411163 h 324"/>
                <a:gd name="T78" fmla="*/ 352425 w 360"/>
                <a:gd name="T79" fmla="*/ 404813 h 324"/>
                <a:gd name="T80" fmla="*/ 327025 w 360"/>
                <a:gd name="T81" fmla="*/ 417513 h 324"/>
                <a:gd name="T82" fmla="*/ 276225 w 360"/>
                <a:gd name="T83" fmla="*/ 393700 h 324"/>
                <a:gd name="T84" fmla="*/ 257175 w 360"/>
                <a:gd name="T85" fmla="*/ 442913 h 324"/>
                <a:gd name="T86" fmla="*/ 220663 w 360"/>
                <a:gd name="T87" fmla="*/ 447675 h 324"/>
                <a:gd name="T88" fmla="*/ 187325 w 360"/>
                <a:gd name="T89" fmla="*/ 490538 h 324"/>
                <a:gd name="T90" fmla="*/ 173038 w 360"/>
                <a:gd name="T91" fmla="*/ 477838 h 324"/>
                <a:gd name="T92" fmla="*/ 141288 w 360"/>
                <a:gd name="T93" fmla="*/ 490538 h 324"/>
                <a:gd name="T94" fmla="*/ 104775 w 360"/>
                <a:gd name="T95" fmla="*/ 465138 h 324"/>
                <a:gd name="T96" fmla="*/ 19050 w 360"/>
                <a:gd name="T97" fmla="*/ 393700 h 32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60" h="324">
                  <a:moveTo>
                    <a:pt x="12" y="248"/>
                  </a:moveTo>
                  <a:lnTo>
                    <a:pt x="63" y="287"/>
                  </a:lnTo>
                  <a:lnTo>
                    <a:pt x="32" y="263"/>
                  </a:lnTo>
                  <a:lnTo>
                    <a:pt x="12" y="242"/>
                  </a:lnTo>
                  <a:lnTo>
                    <a:pt x="6" y="212"/>
                  </a:lnTo>
                  <a:lnTo>
                    <a:pt x="0" y="188"/>
                  </a:lnTo>
                  <a:lnTo>
                    <a:pt x="27" y="182"/>
                  </a:lnTo>
                  <a:lnTo>
                    <a:pt x="60" y="182"/>
                  </a:lnTo>
                  <a:lnTo>
                    <a:pt x="66" y="173"/>
                  </a:lnTo>
                  <a:lnTo>
                    <a:pt x="90" y="170"/>
                  </a:lnTo>
                  <a:lnTo>
                    <a:pt x="117" y="140"/>
                  </a:lnTo>
                  <a:lnTo>
                    <a:pt x="129" y="131"/>
                  </a:lnTo>
                  <a:lnTo>
                    <a:pt x="153" y="125"/>
                  </a:lnTo>
                  <a:lnTo>
                    <a:pt x="171" y="104"/>
                  </a:lnTo>
                  <a:lnTo>
                    <a:pt x="201" y="98"/>
                  </a:lnTo>
                  <a:lnTo>
                    <a:pt x="201" y="71"/>
                  </a:lnTo>
                  <a:lnTo>
                    <a:pt x="216" y="41"/>
                  </a:lnTo>
                  <a:lnTo>
                    <a:pt x="222" y="17"/>
                  </a:lnTo>
                  <a:lnTo>
                    <a:pt x="226" y="0"/>
                  </a:lnTo>
                  <a:lnTo>
                    <a:pt x="279" y="19"/>
                  </a:lnTo>
                  <a:lnTo>
                    <a:pt x="290" y="34"/>
                  </a:lnTo>
                  <a:lnTo>
                    <a:pt x="319" y="27"/>
                  </a:lnTo>
                  <a:lnTo>
                    <a:pt x="335" y="31"/>
                  </a:lnTo>
                  <a:lnTo>
                    <a:pt x="355" y="50"/>
                  </a:lnTo>
                  <a:lnTo>
                    <a:pt x="360" y="91"/>
                  </a:lnTo>
                  <a:lnTo>
                    <a:pt x="355" y="107"/>
                  </a:lnTo>
                  <a:lnTo>
                    <a:pt x="343" y="103"/>
                  </a:lnTo>
                  <a:lnTo>
                    <a:pt x="310" y="129"/>
                  </a:lnTo>
                  <a:lnTo>
                    <a:pt x="254" y="138"/>
                  </a:lnTo>
                  <a:lnTo>
                    <a:pt x="239" y="153"/>
                  </a:lnTo>
                  <a:lnTo>
                    <a:pt x="249" y="167"/>
                  </a:lnTo>
                  <a:lnTo>
                    <a:pt x="254" y="198"/>
                  </a:lnTo>
                  <a:lnTo>
                    <a:pt x="267" y="203"/>
                  </a:lnTo>
                  <a:lnTo>
                    <a:pt x="307" y="248"/>
                  </a:lnTo>
                  <a:lnTo>
                    <a:pt x="310" y="309"/>
                  </a:lnTo>
                  <a:lnTo>
                    <a:pt x="282" y="324"/>
                  </a:lnTo>
                  <a:lnTo>
                    <a:pt x="263" y="305"/>
                  </a:lnTo>
                  <a:lnTo>
                    <a:pt x="239" y="274"/>
                  </a:lnTo>
                  <a:lnTo>
                    <a:pt x="239" y="259"/>
                  </a:lnTo>
                  <a:lnTo>
                    <a:pt x="222" y="255"/>
                  </a:lnTo>
                  <a:lnTo>
                    <a:pt x="206" y="263"/>
                  </a:lnTo>
                  <a:lnTo>
                    <a:pt x="174" y="248"/>
                  </a:lnTo>
                  <a:lnTo>
                    <a:pt x="162" y="279"/>
                  </a:lnTo>
                  <a:lnTo>
                    <a:pt x="139" y="282"/>
                  </a:lnTo>
                  <a:lnTo>
                    <a:pt x="118" y="309"/>
                  </a:lnTo>
                  <a:lnTo>
                    <a:pt x="109" y="301"/>
                  </a:lnTo>
                  <a:lnTo>
                    <a:pt x="89" y="309"/>
                  </a:lnTo>
                  <a:lnTo>
                    <a:pt x="66" y="293"/>
                  </a:lnTo>
                  <a:lnTo>
                    <a:pt x="12" y="248"/>
                  </a:lnTo>
                  <a:close/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未知"/>
            <p:cNvSpPr/>
            <p:nvPr/>
          </p:nvSpPr>
          <p:spPr bwMode="auto">
            <a:xfrm>
              <a:off x="5285257" y="3440693"/>
              <a:ext cx="172549" cy="195452"/>
            </a:xfrm>
            <a:custGeom>
              <a:avLst/>
              <a:gdLst>
                <a:gd name="T0" fmla="*/ 139700 w 113"/>
                <a:gd name="T1" fmla="*/ 158750 h 128"/>
                <a:gd name="T2" fmla="*/ 122238 w 113"/>
                <a:gd name="T3" fmla="*/ 184150 h 128"/>
                <a:gd name="T4" fmla="*/ 88900 w 113"/>
                <a:gd name="T5" fmla="*/ 203200 h 128"/>
                <a:gd name="T6" fmla="*/ 25400 w 113"/>
                <a:gd name="T7" fmla="*/ 184150 h 128"/>
                <a:gd name="T8" fmla="*/ 25400 w 113"/>
                <a:gd name="T9" fmla="*/ 173038 h 128"/>
                <a:gd name="T10" fmla="*/ 25400 w 113"/>
                <a:gd name="T11" fmla="*/ 76200 h 128"/>
                <a:gd name="T12" fmla="*/ 0 w 113"/>
                <a:gd name="T13" fmla="*/ 22225 h 128"/>
                <a:gd name="T14" fmla="*/ 60325 w 113"/>
                <a:gd name="T15" fmla="*/ 0 h 128"/>
                <a:gd name="T16" fmla="*/ 88900 w 113"/>
                <a:gd name="T17" fmla="*/ 3175 h 128"/>
                <a:gd name="T18" fmla="*/ 103188 w 113"/>
                <a:gd name="T19" fmla="*/ 33338 h 128"/>
                <a:gd name="T20" fmla="*/ 95250 w 113"/>
                <a:gd name="T21" fmla="*/ 50800 h 128"/>
                <a:gd name="T22" fmla="*/ 141288 w 113"/>
                <a:gd name="T23" fmla="*/ 82550 h 128"/>
                <a:gd name="T24" fmla="*/ 149225 w 113"/>
                <a:gd name="T25" fmla="*/ 104775 h 128"/>
                <a:gd name="T26" fmla="*/ 179388 w 113"/>
                <a:gd name="T27" fmla="*/ 117475 h 128"/>
                <a:gd name="T28" fmla="*/ 139700 w 113"/>
                <a:gd name="T29" fmla="*/ 158750 h 1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3" h="128">
                  <a:moveTo>
                    <a:pt x="88" y="100"/>
                  </a:moveTo>
                  <a:lnTo>
                    <a:pt x="77" y="116"/>
                  </a:lnTo>
                  <a:lnTo>
                    <a:pt x="56" y="128"/>
                  </a:lnTo>
                  <a:lnTo>
                    <a:pt x="16" y="116"/>
                  </a:lnTo>
                  <a:lnTo>
                    <a:pt x="16" y="109"/>
                  </a:lnTo>
                  <a:lnTo>
                    <a:pt x="16" y="48"/>
                  </a:lnTo>
                  <a:lnTo>
                    <a:pt x="0" y="14"/>
                  </a:lnTo>
                  <a:lnTo>
                    <a:pt x="38" y="0"/>
                  </a:lnTo>
                  <a:lnTo>
                    <a:pt x="56" y="2"/>
                  </a:lnTo>
                  <a:lnTo>
                    <a:pt x="65" y="21"/>
                  </a:lnTo>
                  <a:lnTo>
                    <a:pt x="60" y="32"/>
                  </a:lnTo>
                  <a:lnTo>
                    <a:pt x="89" y="52"/>
                  </a:lnTo>
                  <a:lnTo>
                    <a:pt x="94" y="66"/>
                  </a:lnTo>
                  <a:lnTo>
                    <a:pt x="113" y="74"/>
                  </a:lnTo>
                  <a:lnTo>
                    <a:pt x="88" y="10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57" name="文本框 56"/>
          <p:cNvSpPr txBox="1"/>
          <p:nvPr/>
        </p:nvSpPr>
        <p:spPr>
          <a:xfrm>
            <a:off x="1306285" y="595993"/>
            <a:ext cx="43396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国内外相关研究综述</a:t>
            </a:r>
          </a:p>
        </p:txBody>
      </p:sp>
      <p:sp>
        <p:nvSpPr>
          <p:cNvPr id="58" name="文本框 57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59" name="矩形 58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4"/>
                <a:stretch>
                  <a:fillRect/>
                </a:stretch>
              </a:blipFill>
            </a:endParaRPr>
          </a:p>
        </p:txBody>
      </p:sp>
      <p:sp>
        <p:nvSpPr>
          <p:cNvPr id="60" name="未知"/>
          <p:cNvSpPr/>
          <p:nvPr/>
        </p:nvSpPr>
        <p:spPr bwMode="auto">
          <a:xfrm>
            <a:off x="6710922" y="1863659"/>
            <a:ext cx="723041" cy="485841"/>
          </a:xfrm>
          <a:custGeom>
            <a:avLst/>
            <a:gdLst>
              <a:gd name="T0" fmla="*/ 122478 w 983"/>
              <a:gd name="T1" fmla="*/ 374762 h 653"/>
              <a:gd name="T2" fmla="*/ 191372 w 983"/>
              <a:gd name="T3" fmla="*/ 332949 h 653"/>
              <a:gd name="T4" fmla="*/ 166876 w 983"/>
              <a:gd name="T5" fmla="*/ 315915 h 653"/>
              <a:gd name="T6" fmla="*/ 211275 w 983"/>
              <a:gd name="T7" fmla="*/ 272554 h 653"/>
              <a:gd name="T8" fmla="*/ 154629 w 983"/>
              <a:gd name="T9" fmla="*/ 164152 h 653"/>
              <a:gd name="T10" fmla="*/ 186779 w 983"/>
              <a:gd name="T11" fmla="*/ 66590 h 653"/>
              <a:gd name="T12" fmla="*/ 494505 w 983"/>
              <a:gd name="T13" fmla="*/ 0 h 653"/>
              <a:gd name="T14" fmla="*/ 673630 w 983"/>
              <a:gd name="T15" fmla="*/ 37166 h 653"/>
              <a:gd name="T16" fmla="*/ 783860 w 983"/>
              <a:gd name="T17" fmla="*/ 97562 h 653"/>
              <a:gd name="T18" fmla="*/ 880312 w 983"/>
              <a:gd name="T19" fmla="*/ 55750 h 653"/>
              <a:gd name="T20" fmla="*/ 1013507 w 983"/>
              <a:gd name="T21" fmla="*/ 43361 h 653"/>
              <a:gd name="T22" fmla="*/ 1181914 w 983"/>
              <a:gd name="T23" fmla="*/ 85173 h 653"/>
              <a:gd name="T24" fmla="*/ 1282958 w 983"/>
              <a:gd name="T25" fmla="*/ 199770 h 653"/>
              <a:gd name="T26" fmla="*/ 1379410 w 983"/>
              <a:gd name="T27" fmla="*/ 230742 h 653"/>
              <a:gd name="T28" fmla="*/ 1477392 w 983"/>
              <a:gd name="T29" fmla="*/ 388699 h 653"/>
              <a:gd name="T30" fmla="*/ 1495764 w 983"/>
              <a:gd name="T31" fmla="*/ 495553 h 653"/>
              <a:gd name="T32" fmla="*/ 1445242 w 983"/>
              <a:gd name="T33" fmla="*/ 574531 h 653"/>
              <a:gd name="T34" fmla="*/ 1387065 w 983"/>
              <a:gd name="T35" fmla="*/ 622538 h 653"/>
              <a:gd name="T36" fmla="*/ 1362569 w 983"/>
              <a:gd name="T37" fmla="*/ 695322 h 653"/>
              <a:gd name="T38" fmla="*/ 1298268 w 983"/>
              <a:gd name="T39" fmla="*/ 659704 h 653"/>
              <a:gd name="T40" fmla="*/ 1302861 w 983"/>
              <a:gd name="T41" fmla="*/ 713905 h 653"/>
              <a:gd name="T42" fmla="*/ 1399313 w 983"/>
              <a:gd name="T43" fmla="*/ 763461 h 653"/>
              <a:gd name="T44" fmla="*/ 1445242 w 983"/>
              <a:gd name="T45" fmla="*/ 786690 h 653"/>
              <a:gd name="T46" fmla="*/ 1387065 w 983"/>
              <a:gd name="T47" fmla="*/ 823856 h 653"/>
              <a:gd name="T48" fmla="*/ 1341136 w 983"/>
              <a:gd name="T49" fmla="*/ 816113 h 653"/>
              <a:gd name="T50" fmla="*/ 1278365 w 983"/>
              <a:gd name="T51" fmla="*/ 853280 h 653"/>
              <a:gd name="T52" fmla="*/ 1232436 w 983"/>
              <a:gd name="T53" fmla="*/ 902835 h 653"/>
              <a:gd name="T54" fmla="*/ 1148232 w 983"/>
              <a:gd name="T55" fmla="*/ 811467 h 653"/>
              <a:gd name="T56" fmla="*/ 1021161 w 983"/>
              <a:gd name="T57" fmla="*/ 805273 h 653"/>
              <a:gd name="T58" fmla="*/ 880312 w 983"/>
              <a:gd name="T59" fmla="*/ 834696 h 653"/>
              <a:gd name="T60" fmla="*/ 846630 w 983"/>
              <a:gd name="T61" fmla="*/ 884252 h 653"/>
              <a:gd name="T62" fmla="*/ 777736 w 983"/>
              <a:gd name="T63" fmla="*/ 1009688 h 653"/>
              <a:gd name="T64" fmla="*/ 639948 w 983"/>
              <a:gd name="T65" fmla="*/ 944647 h 653"/>
              <a:gd name="T66" fmla="*/ 398054 w 983"/>
              <a:gd name="T67" fmla="*/ 857925 h 653"/>
              <a:gd name="T68" fmla="*/ 295478 w 983"/>
              <a:gd name="T69" fmla="*/ 847085 h 653"/>
              <a:gd name="T70" fmla="*/ 94921 w 983"/>
              <a:gd name="T71" fmla="*/ 768107 h 653"/>
              <a:gd name="T72" fmla="*/ 0 w 983"/>
              <a:gd name="T73" fmla="*/ 551302 h 653"/>
              <a:gd name="T74" fmla="*/ 38274 w 983"/>
              <a:gd name="T75" fmla="*/ 483164 h 653"/>
              <a:gd name="T76" fmla="*/ 30620 w 983"/>
              <a:gd name="T77" fmla="*/ 393345 h 65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983" h="653">
                <a:moveTo>
                  <a:pt x="51" y="231"/>
                </a:moveTo>
                <a:lnTo>
                  <a:pt x="80" y="242"/>
                </a:lnTo>
                <a:lnTo>
                  <a:pt x="135" y="227"/>
                </a:lnTo>
                <a:lnTo>
                  <a:pt x="125" y="215"/>
                </a:lnTo>
                <a:lnTo>
                  <a:pt x="114" y="215"/>
                </a:lnTo>
                <a:lnTo>
                  <a:pt x="109" y="204"/>
                </a:lnTo>
                <a:lnTo>
                  <a:pt x="114" y="188"/>
                </a:lnTo>
                <a:lnTo>
                  <a:pt x="138" y="176"/>
                </a:lnTo>
                <a:lnTo>
                  <a:pt x="155" y="149"/>
                </a:lnTo>
                <a:lnTo>
                  <a:pt x="101" y="106"/>
                </a:lnTo>
                <a:lnTo>
                  <a:pt x="96" y="63"/>
                </a:lnTo>
                <a:lnTo>
                  <a:pt x="122" y="43"/>
                </a:lnTo>
                <a:lnTo>
                  <a:pt x="311" y="9"/>
                </a:lnTo>
                <a:lnTo>
                  <a:pt x="323" y="0"/>
                </a:lnTo>
                <a:lnTo>
                  <a:pt x="347" y="4"/>
                </a:lnTo>
                <a:lnTo>
                  <a:pt x="440" y="24"/>
                </a:lnTo>
                <a:lnTo>
                  <a:pt x="470" y="39"/>
                </a:lnTo>
                <a:lnTo>
                  <a:pt x="512" y="63"/>
                </a:lnTo>
                <a:lnTo>
                  <a:pt x="536" y="59"/>
                </a:lnTo>
                <a:lnTo>
                  <a:pt x="575" y="36"/>
                </a:lnTo>
                <a:lnTo>
                  <a:pt x="629" y="43"/>
                </a:lnTo>
                <a:lnTo>
                  <a:pt x="662" y="28"/>
                </a:lnTo>
                <a:lnTo>
                  <a:pt x="733" y="71"/>
                </a:lnTo>
                <a:lnTo>
                  <a:pt x="772" y="55"/>
                </a:lnTo>
                <a:lnTo>
                  <a:pt x="793" y="102"/>
                </a:lnTo>
                <a:lnTo>
                  <a:pt x="838" y="129"/>
                </a:lnTo>
                <a:lnTo>
                  <a:pt x="876" y="161"/>
                </a:lnTo>
                <a:lnTo>
                  <a:pt x="901" y="149"/>
                </a:lnTo>
                <a:lnTo>
                  <a:pt x="953" y="212"/>
                </a:lnTo>
                <a:lnTo>
                  <a:pt x="965" y="251"/>
                </a:lnTo>
                <a:lnTo>
                  <a:pt x="982" y="273"/>
                </a:lnTo>
                <a:lnTo>
                  <a:pt x="977" y="320"/>
                </a:lnTo>
                <a:lnTo>
                  <a:pt x="935" y="351"/>
                </a:lnTo>
                <a:lnTo>
                  <a:pt x="944" y="371"/>
                </a:lnTo>
                <a:lnTo>
                  <a:pt x="927" y="387"/>
                </a:lnTo>
                <a:lnTo>
                  <a:pt x="906" y="402"/>
                </a:lnTo>
                <a:lnTo>
                  <a:pt x="906" y="434"/>
                </a:lnTo>
                <a:lnTo>
                  <a:pt x="890" y="449"/>
                </a:lnTo>
                <a:lnTo>
                  <a:pt x="868" y="442"/>
                </a:lnTo>
                <a:lnTo>
                  <a:pt x="848" y="426"/>
                </a:lnTo>
                <a:lnTo>
                  <a:pt x="838" y="446"/>
                </a:lnTo>
                <a:lnTo>
                  <a:pt x="851" y="461"/>
                </a:lnTo>
                <a:lnTo>
                  <a:pt x="880" y="465"/>
                </a:lnTo>
                <a:lnTo>
                  <a:pt x="914" y="493"/>
                </a:lnTo>
                <a:lnTo>
                  <a:pt x="931" y="493"/>
                </a:lnTo>
                <a:lnTo>
                  <a:pt x="944" y="508"/>
                </a:lnTo>
                <a:lnTo>
                  <a:pt x="931" y="535"/>
                </a:lnTo>
                <a:lnTo>
                  <a:pt x="906" y="532"/>
                </a:lnTo>
                <a:lnTo>
                  <a:pt x="890" y="544"/>
                </a:lnTo>
                <a:lnTo>
                  <a:pt x="876" y="527"/>
                </a:lnTo>
                <a:lnTo>
                  <a:pt x="843" y="539"/>
                </a:lnTo>
                <a:lnTo>
                  <a:pt x="835" y="551"/>
                </a:lnTo>
                <a:lnTo>
                  <a:pt x="835" y="574"/>
                </a:lnTo>
                <a:lnTo>
                  <a:pt x="805" y="583"/>
                </a:lnTo>
                <a:lnTo>
                  <a:pt x="764" y="544"/>
                </a:lnTo>
                <a:lnTo>
                  <a:pt x="750" y="524"/>
                </a:lnTo>
                <a:lnTo>
                  <a:pt x="722" y="535"/>
                </a:lnTo>
                <a:lnTo>
                  <a:pt x="667" y="520"/>
                </a:lnTo>
                <a:lnTo>
                  <a:pt x="583" y="532"/>
                </a:lnTo>
                <a:lnTo>
                  <a:pt x="575" y="539"/>
                </a:lnTo>
                <a:lnTo>
                  <a:pt x="571" y="563"/>
                </a:lnTo>
                <a:lnTo>
                  <a:pt x="553" y="571"/>
                </a:lnTo>
                <a:lnTo>
                  <a:pt x="553" y="593"/>
                </a:lnTo>
                <a:lnTo>
                  <a:pt x="508" y="652"/>
                </a:lnTo>
                <a:lnTo>
                  <a:pt x="423" y="637"/>
                </a:lnTo>
                <a:lnTo>
                  <a:pt x="418" y="610"/>
                </a:lnTo>
                <a:lnTo>
                  <a:pt x="369" y="574"/>
                </a:lnTo>
                <a:lnTo>
                  <a:pt x="260" y="554"/>
                </a:lnTo>
                <a:lnTo>
                  <a:pt x="209" y="547"/>
                </a:lnTo>
                <a:lnTo>
                  <a:pt x="193" y="547"/>
                </a:lnTo>
                <a:lnTo>
                  <a:pt x="151" y="515"/>
                </a:lnTo>
                <a:lnTo>
                  <a:pt x="62" y="496"/>
                </a:lnTo>
                <a:lnTo>
                  <a:pt x="4" y="387"/>
                </a:lnTo>
                <a:lnTo>
                  <a:pt x="0" y="356"/>
                </a:lnTo>
                <a:lnTo>
                  <a:pt x="25" y="348"/>
                </a:lnTo>
                <a:lnTo>
                  <a:pt x="25" y="312"/>
                </a:lnTo>
                <a:lnTo>
                  <a:pt x="42" y="270"/>
                </a:lnTo>
                <a:lnTo>
                  <a:pt x="20" y="254"/>
                </a:lnTo>
                <a:lnTo>
                  <a:pt x="51" y="231"/>
                </a:lnTo>
              </a:path>
            </a:pathLst>
          </a:cu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 cap="rnd" cmpd="sng">
            <a:solidFill>
              <a:schemeClr val="tx1">
                <a:lumMod val="65000"/>
                <a:lumOff val="35000"/>
              </a:schemeClr>
            </a:solidFill>
            <a:round/>
          </a:ln>
          <a:effectLst/>
        </p:spPr>
        <p:txBody>
          <a:bodyPr/>
          <a:lstStyle/>
          <a:p>
            <a:pPr defTabSz="914400"/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1" name="未知"/>
          <p:cNvSpPr/>
          <p:nvPr/>
        </p:nvSpPr>
        <p:spPr bwMode="auto">
          <a:xfrm>
            <a:off x="6832172" y="3279816"/>
            <a:ext cx="547344" cy="492360"/>
          </a:xfrm>
          <a:custGeom>
            <a:avLst/>
            <a:gdLst>
              <a:gd name="T0" fmla="*/ 569738 w 454"/>
              <a:gd name="T1" fmla="*/ 436125 h 403"/>
              <a:gd name="T2" fmla="*/ 649378 w 454"/>
              <a:gd name="T3" fmla="*/ 333690 h 403"/>
              <a:gd name="T4" fmla="*/ 693793 w 454"/>
              <a:gd name="T5" fmla="*/ 284025 h 403"/>
              <a:gd name="T6" fmla="*/ 686136 w 454"/>
              <a:gd name="T7" fmla="*/ 235911 h 403"/>
              <a:gd name="T8" fmla="*/ 634063 w 454"/>
              <a:gd name="T9" fmla="*/ 181590 h 403"/>
              <a:gd name="T10" fmla="*/ 627937 w 454"/>
              <a:gd name="T11" fmla="*/ 139684 h 403"/>
              <a:gd name="T12" fmla="*/ 537575 w 454"/>
              <a:gd name="T13" fmla="*/ 23281 h 403"/>
              <a:gd name="T14" fmla="*/ 537575 w 454"/>
              <a:gd name="T15" fmla="*/ 35697 h 403"/>
              <a:gd name="T16" fmla="*/ 519196 w 454"/>
              <a:gd name="T17" fmla="*/ 54322 h 403"/>
              <a:gd name="T18" fmla="*/ 480908 w 454"/>
              <a:gd name="T19" fmla="*/ 12416 h 403"/>
              <a:gd name="T20" fmla="*/ 428835 w 454"/>
              <a:gd name="T21" fmla="*/ 0 h 403"/>
              <a:gd name="T22" fmla="*/ 428835 w 454"/>
              <a:gd name="T23" fmla="*/ 12416 h 403"/>
              <a:gd name="T24" fmla="*/ 428835 w 454"/>
              <a:gd name="T25" fmla="*/ 35697 h 403"/>
              <a:gd name="T26" fmla="*/ 404330 w 454"/>
              <a:gd name="T27" fmla="*/ 54322 h 403"/>
              <a:gd name="T28" fmla="*/ 359915 w 454"/>
              <a:gd name="T29" fmla="*/ 96227 h 403"/>
              <a:gd name="T30" fmla="*/ 312437 w 454"/>
              <a:gd name="T31" fmla="*/ 96227 h 403"/>
              <a:gd name="T32" fmla="*/ 295590 w 454"/>
              <a:gd name="T33" fmla="*/ 125716 h 403"/>
              <a:gd name="T34" fmla="*/ 275680 w 454"/>
              <a:gd name="T35" fmla="*/ 125716 h 403"/>
              <a:gd name="T36" fmla="*/ 243517 w 454"/>
              <a:gd name="T37" fmla="*/ 156757 h 403"/>
              <a:gd name="T38" fmla="*/ 223607 w 454"/>
              <a:gd name="T39" fmla="*/ 156757 h 403"/>
              <a:gd name="T40" fmla="*/ 185318 w 454"/>
              <a:gd name="T41" fmla="*/ 194006 h 403"/>
              <a:gd name="T42" fmla="*/ 160813 w 454"/>
              <a:gd name="T43" fmla="*/ 200214 h 403"/>
              <a:gd name="T44" fmla="*/ 107209 w 454"/>
              <a:gd name="T45" fmla="*/ 277816 h 403"/>
              <a:gd name="T46" fmla="*/ 70451 w 454"/>
              <a:gd name="T47" fmla="*/ 229703 h 403"/>
              <a:gd name="T48" fmla="*/ 38289 w 454"/>
              <a:gd name="T49" fmla="*/ 204870 h 403"/>
              <a:gd name="T50" fmla="*/ 18379 w 454"/>
              <a:gd name="T51" fmla="*/ 223495 h 403"/>
              <a:gd name="T52" fmla="*/ 38289 w 454"/>
              <a:gd name="T53" fmla="*/ 325930 h 403"/>
              <a:gd name="T54" fmla="*/ 18379 w 454"/>
              <a:gd name="T55" fmla="*/ 363179 h 403"/>
              <a:gd name="T56" fmla="*/ 0 w 454"/>
              <a:gd name="T57" fmla="*/ 411292 h 403"/>
              <a:gd name="T58" fmla="*/ 52073 w 454"/>
              <a:gd name="T59" fmla="*/ 446990 h 403"/>
              <a:gd name="T60" fmla="*/ 82704 w 454"/>
              <a:gd name="T61" fmla="*/ 446990 h 403"/>
              <a:gd name="T62" fmla="*/ 119461 w 454"/>
              <a:gd name="T63" fmla="*/ 496655 h 403"/>
              <a:gd name="T64" fmla="*/ 147029 w 454"/>
              <a:gd name="T65" fmla="*/ 484239 h 403"/>
              <a:gd name="T66" fmla="*/ 191444 w 454"/>
              <a:gd name="T67" fmla="*/ 436125 h 403"/>
              <a:gd name="T68" fmla="*/ 231264 w 454"/>
              <a:gd name="T69" fmla="*/ 363179 h 403"/>
              <a:gd name="T70" fmla="*/ 307842 w 454"/>
              <a:gd name="T71" fmla="*/ 350763 h 403"/>
              <a:gd name="T72" fmla="*/ 353789 w 454"/>
              <a:gd name="T73" fmla="*/ 394220 h 403"/>
              <a:gd name="T74" fmla="*/ 320095 w 454"/>
              <a:gd name="T75" fmla="*/ 459406 h 403"/>
              <a:gd name="T76" fmla="*/ 275680 w 454"/>
              <a:gd name="T77" fmla="*/ 526144 h 403"/>
              <a:gd name="T78" fmla="*/ 312437 w 454"/>
              <a:gd name="T79" fmla="*/ 549425 h 403"/>
              <a:gd name="T80" fmla="*/ 312437 w 454"/>
              <a:gd name="T81" fmla="*/ 586674 h 403"/>
              <a:gd name="T82" fmla="*/ 281806 w 454"/>
              <a:gd name="T83" fmla="*/ 609955 h 403"/>
              <a:gd name="T84" fmla="*/ 287932 w 454"/>
              <a:gd name="T85" fmla="*/ 623923 h 403"/>
              <a:gd name="T86" fmla="*/ 338473 w 454"/>
              <a:gd name="T87" fmla="*/ 599090 h 403"/>
              <a:gd name="T88" fmla="*/ 416582 w 454"/>
              <a:gd name="T89" fmla="*/ 502863 h 403"/>
              <a:gd name="T90" fmla="*/ 531449 w 454"/>
              <a:gd name="T91" fmla="*/ 442333 h 403"/>
              <a:gd name="T92" fmla="*/ 569738 w 454"/>
              <a:gd name="T93" fmla="*/ 436125 h 40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454" h="403">
                <a:moveTo>
                  <a:pt x="372" y="281"/>
                </a:moveTo>
                <a:lnTo>
                  <a:pt x="424" y="215"/>
                </a:lnTo>
                <a:lnTo>
                  <a:pt x="453" y="183"/>
                </a:lnTo>
                <a:lnTo>
                  <a:pt x="448" y="152"/>
                </a:lnTo>
                <a:lnTo>
                  <a:pt x="414" y="117"/>
                </a:lnTo>
                <a:lnTo>
                  <a:pt x="410" y="90"/>
                </a:lnTo>
                <a:lnTo>
                  <a:pt x="351" y="15"/>
                </a:lnTo>
                <a:lnTo>
                  <a:pt x="351" y="23"/>
                </a:lnTo>
                <a:lnTo>
                  <a:pt x="339" y="35"/>
                </a:lnTo>
                <a:lnTo>
                  <a:pt x="314" y="8"/>
                </a:lnTo>
                <a:lnTo>
                  <a:pt x="280" y="0"/>
                </a:lnTo>
                <a:lnTo>
                  <a:pt x="280" y="8"/>
                </a:lnTo>
                <a:lnTo>
                  <a:pt x="280" y="23"/>
                </a:lnTo>
                <a:lnTo>
                  <a:pt x="264" y="35"/>
                </a:lnTo>
                <a:lnTo>
                  <a:pt x="235" y="62"/>
                </a:lnTo>
                <a:lnTo>
                  <a:pt x="204" y="62"/>
                </a:lnTo>
                <a:lnTo>
                  <a:pt x="193" y="81"/>
                </a:lnTo>
                <a:lnTo>
                  <a:pt x="180" y="81"/>
                </a:lnTo>
                <a:lnTo>
                  <a:pt x="159" y="101"/>
                </a:lnTo>
                <a:lnTo>
                  <a:pt x="146" y="101"/>
                </a:lnTo>
                <a:lnTo>
                  <a:pt x="121" y="125"/>
                </a:lnTo>
                <a:lnTo>
                  <a:pt x="105" y="129"/>
                </a:lnTo>
                <a:lnTo>
                  <a:pt x="70" y="179"/>
                </a:lnTo>
                <a:lnTo>
                  <a:pt x="46" y="148"/>
                </a:lnTo>
                <a:lnTo>
                  <a:pt x="25" y="132"/>
                </a:lnTo>
                <a:lnTo>
                  <a:pt x="12" y="144"/>
                </a:lnTo>
                <a:lnTo>
                  <a:pt x="25" y="210"/>
                </a:lnTo>
                <a:lnTo>
                  <a:pt x="12" y="234"/>
                </a:lnTo>
                <a:lnTo>
                  <a:pt x="0" y="265"/>
                </a:lnTo>
                <a:lnTo>
                  <a:pt x="34" y="288"/>
                </a:lnTo>
                <a:lnTo>
                  <a:pt x="54" y="288"/>
                </a:lnTo>
                <a:lnTo>
                  <a:pt x="78" y="320"/>
                </a:lnTo>
                <a:lnTo>
                  <a:pt x="96" y="312"/>
                </a:lnTo>
                <a:lnTo>
                  <a:pt x="125" y="281"/>
                </a:lnTo>
                <a:lnTo>
                  <a:pt x="151" y="234"/>
                </a:lnTo>
                <a:lnTo>
                  <a:pt x="201" y="226"/>
                </a:lnTo>
                <a:lnTo>
                  <a:pt x="231" y="254"/>
                </a:lnTo>
                <a:lnTo>
                  <a:pt x="209" y="296"/>
                </a:lnTo>
                <a:lnTo>
                  <a:pt x="180" y="339"/>
                </a:lnTo>
                <a:lnTo>
                  <a:pt x="204" y="354"/>
                </a:lnTo>
                <a:lnTo>
                  <a:pt x="204" y="378"/>
                </a:lnTo>
                <a:lnTo>
                  <a:pt x="184" y="393"/>
                </a:lnTo>
                <a:lnTo>
                  <a:pt x="188" y="402"/>
                </a:lnTo>
                <a:lnTo>
                  <a:pt x="221" y="386"/>
                </a:lnTo>
                <a:lnTo>
                  <a:pt x="272" y="324"/>
                </a:lnTo>
                <a:lnTo>
                  <a:pt x="347" y="285"/>
                </a:lnTo>
                <a:lnTo>
                  <a:pt x="372" y="281"/>
                </a:lnTo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 cap="rnd" cmpd="sng">
            <a:solidFill>
              <a:schemeClr val="tx1">
                <a:lumMod val="65000"/>
                <a:lumOff val="35000"/>
              </a:schemeClr>
            </a:solidFill>
            <a:round/>
          </a:ln>
          <a:effectLst/>
        </p:spPr>
        <p:txBody>
          <a:bodyPr/>
          <a:lstStyle/>
          <a:p>
            <a:pPr defTabSz="914400"/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2" name="未知"/>
          <p:cNvSpPr/>
          <p:nvPr/>
        </p:nvSpPr>
        <p:spPr bwMode="auto">
          <a:xfrm>
            <a:off x="6801752" y="4741979"/>
            <a:ext cx="556092" cy="478614"/>
          </a:xfrm>
          <a:custGeom>
            <a:avLst/>
            <a:gdLst>
              <a:gd name="T0" fmla="*/ 82571 w 462"/>
              <a:gd name="T1" fmla="*/ 417233 h 392"/>
              <a:gd name="T2" fmla="*/ 178903 w 462"/>
              <a:gd name="T3" fmla="*/ 502541 h 392"/>
              <a:gd name="T4" fmla="*/ 263003 w 462"/>
              <a:gd name="T5" fmla="*/ 521154 h 392"/>
              <a:gd name="T6" fmla="*/ 337928 w 462"/>
              <a:gd name="T7" fmla="*/ 508746 h 392"/>
              <a:gd name="T8" fmla="*/ 365452 w 462"/>
              <a:gd name="T9" fmla="*/ 521154 h 392"/>
              <a:gd name="T10" fmla="*/ 391446 w 462"/>
              <a:gd name="T11" fmla="*/ 508746 h 392"/>
              <a:gd name="T12" fmla="*/ 408266 w 462"/>
              <a:gd name="T13" fmla="*/ 527358 h 392"/>
              <a:gd name="T14" fmla="*/ 422028 w 462"/>
              <a:gd name="T15" fmla="*/ 558379 h 392"/>
              <a:gd name="T16" fmla="*/ 460255 w 462"/>
              <a:gd name="T17" fmla="*/ 575441 h 392"/>
              <a:gd name="T18" fmla="*/ 504599 w 462"/>
              <a:gd name="T19" fmla="*/ 575441 h 392"/>
              <a:gd name="T20" fmla="*/ 542826 w 462"/>
              <a:gd name="T21" fmla="*/ 606462 h 392"/>
              <a:gd name="T22" fmla="*/ 576466 w 462"/>
              <a:gd name="T23" fmla="*/ 587849 h 392"/>
              <a:gd name="T24" fmla="*/ 600931 w 462"/>
              <a:gd name="T25" fmla="*/ 606462 h 392"/>
              <a:gd name="T26" fmla="*/ 620809 w 462"/>
              <a:gd name="T27" fmla="*/ 563032 h 392"/>
              <a:gd name="T28" fmla="*/ 651391 w 462"/>
              <a:gd name="T29" fmla="*/ 550624 h 392"/>
              <a:gd name="T30" fmla="*/ 660565 w 462"/>
              <a:gd name="T31" fmla="*/ 514950 h 392"/>
              <a:gd name="T32" fmla="*/ 646804 w 462"/>
              <a:gd name="T33" fmla="*/ 460663 h 392"/>
              <a:gd name="T34" fmla="*/ 639158 w 462"/>
              <a:gd name="T35" fmla="*/ 454459 h 392"/>
              <a:gd name="T36" fmla="*/ 614693 w 462"/>
              <a:gd name="T37" fmla="*/ 485480 h 392"/>
              <a:gd name="T38" fmla="*/ 564233 w 462"/>
              <a:gd name="T39" fmla="*/ 448254 h 392"/>
              <a:gd name="T40" fmla="*/ 530593 w 462"/>
              <a:gd name="T41" fmla="*/ 406376 h 392"/>
              <a:gd name="T42" fmla="*/ 564233 w 462"/>
              <a:gd name="T43" fmla="*/ 380008 h 392"/>
              <a:gd name="T44" fmla="*/ 576466 w 462"/>
              <a:gd name="T45" fmla="*/ 338130 h 392"/>
              <a:gd name="T46" fmla="*/ 596344 w 462"/>
              <a:gd name="T47" fmla="*/ 327272 h 392"/>
              <a:gd name="T48" fmla="*/ 596344 w 462"/>
              <a:gd name="T49" fmla="*/ 272985 h 392"/>
              <a:gd name="T50" fmla="*/ 608576 w 462"/>
              <a:gd name="T51" fmla="*/ 259026 h 392"/>
              <a:gd name="T52" fmla="*/ 633042 w 462"/>
              <a:gd name="T53" fmla="*/ 277639 h 392"/>
              <a:gd name="T54" fmla="*/ 651391 w 462"/>
              <a:gd name="T55" fmla="*/ 304007 h 392"/>
              <a:gd name="T56" fmla="*/ 691147 w 462"/>
              <a:gd name="T57" fmla="*/ 277639 h 392"/>
              <a:gd name="T58" fmla="*/ 704909 w 462"/>
              <a:gd name="T59" fmla="*/ 266781 h 392"/>
              <a:gd name="T60" fmla="*/ 697263 w 462"/>
              <a:gd name="T61" fmla="*/ 235760 h 392"/>
              <a:gd name="T62" fmla="*/ 651391 w 462"/>
              <a:gd name="T63" fmla="*/ 212494 h 392"/>
              <a:gd name="T64" fmla="*/ 646804 w 462"/>
              <a:gd name="T65" fmla="*/ 187677 h 392"/>
              <a:gd name="T66" fmla="*/ 568820 w 462"/>
              <a:gd name="T67" fmla="*/ 193882 h 392"/>
              <a:gd name="T68" fmla="*/ 518360 w 462"/>
              <a:gd name="T69" fmla="*/ 156656 h 392"/>
              <a:gd name="T70" fmla="*/ 500011 w 462"/>
              <a:gd name="T71" fmla="*/ 152003 h 392"/>
              <a:gd name="T72" fmla="*/ 500011 w 462"/>
              <a:gd name="T73" fmla="*/ 120982 h 392"/>
              <a:gd name="T74" fmla="*/ 608576 w 462"/>
              <a:gd name="T75" fmla="*/ 12408 h 392"/>
              <a:gd name="T76" fmla="*/ 564233 w 462"/>
              <a:gd name="T77" fmla="*/ 17062 h 392"/>
              <a:gd name="T78" fmla="*/ 542826 w 462"/>
              <a:gd name="T79" fmla="*/ 35674 h 392"/>
              <a:gd name="T80" fmla="*/ 530593 w 462"/>
              <a:gd name="T81" fmla="*/ 23266 h 392"/>
              <a:gd name="T82" fmla="*/ 530593 w 462"/>
              <a:gd name="T83" fmla="*/ 4653 h 392"/>
              <a:gd name="T84" fmla="*/ 512244 w 462"/>
              <a:gd name="T85" fmla="*/ 0 h 392"/>
              <a:gd name="T86" fmla="*/ 467900 w 462"/>
              <a:gd name="T87" fmla="*/ 17062 h 392"/>
              <a:gd name="T88" fmla="*/ 337928 w 462"/>
              <a:gd name="T89" fmla="*/ 0 h 392"/>
              <a:gd name="T90" fmla="*/ 331812 w 462"/>
              <a:gd name="T91" fmla="*/ 96165 h 392"/>
              <a:gd name="T92" fmla="*/ 275236 w 462"/>
              <a:gd name="T93" fmla="*/ 138044 h 392"/>
              <a:gd name="T94" fmla="*/ 198781 w 462"/>
              <a:gd name="T95" fmla="*/ 156656 h 392"/>
              <a:gd name="T96" fmla="*/ 82571 w 462"/>
              <a:gd name="T97" fmla="*/ 229556 h 392"/>
              <a:gd name="T98" fmla="*/ 0 w 462"/>
              <a:gd name="T99" fmla="*/ 254373 h 392"/>
              <a:gd name="T100" fmla="*/ 0 w 462"/>
              <a:gd name="T101" fmla="*/ 266781 h 392"/>
              <a:gd name="T102" fmla="*/ 82571 w 462"/>
              <a:gd name="T103" fmla="*/ 387763 h 392"/>
              <a:gd name="T104" fmla="*/ 82571 w 462"/>
              <a:gd name="T105" fmla="*/ 417233 h 39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462" h="392">
                <a:moveTo>
                  <a:pt x="54" y="269"/>
                </a:moveTo>
                <a:lnTo>
                  <a:pt x="117" y="324"/>
                </a:lnTo>
                <a:lnTo>
                  <a:pt x="172" y="336"/>
                </a:lnTo>
                <a:lnTo>
                  <a:pt x="221" y="328"/>
                </a:lnTo>
                <a:lnTo>
                  <a:pt x="239" y="336"/>
                </a:lnTo>
                <a:lnTo>
                  <a:pt x="256" y="328"/>
                </a:lnTo>
                <a:lnTo>
                  <a:pt x="267" y="340"/>
                </a:lnTo>
                <a:lnTo>
                  <a:pt x="276" y="360"/>
                </a:lnTo>
                <a:lnTo>
                  <a:pt x="301" y="371"/>
                </a:lnTo>
                <a:lnTo>
                  <a:pt x="330" y="371"/>
                </a:lnTo>
                <a:lnTo>
                  <a:pt x="355" y="391"/>
                </a:lnTo>
                <a:lnTo>
                  <a:pt x="377" y="379"/>
                </a:lnTo>
                <a:lnTo>
                  <a:pt x="393" y="391"/>
                </a:lnTo>
                <a:lnTo>
                  <a:pt x="406" y="363"/>
                </a:lnTo>
                <a:lnTo>
                  <a:pt x="426" y="355"/>
                </a:lnTo>
                <a:lnTo>
                  <a:pt x="432" y="332"/>
                </a:lnTo>
                <a:lnTo>
                  <a:pt x="423" y="297"/>
                </a:lnTo>
                <a:lnTo>
                  <a:pt x="418" y="293"/>
                </a:lnTo>
                <a:lnTo>
                  <a:pt x="402" y="313"/>
                </a:lnTo>
                <a:lnTo>
                  <a:pt x="369" y="289"/>
                </a:lnTo>
                <a:lnTo>
                  <a:pt x="347" y="262"/>
                </a:lnTo>
                <a:lnTo>
                  <a:pt x="369" y="245"/>
                </a:lnTo>
                <a:lnTo>
                  <a:pt x="377" y="218"/>
                </a:lnTo>
                <a:lnTo>
                  <a:pt x="390" y="211"/>
                </a:lnTo>
                <a:lnTo>
                  <a:pt x="390" y="176"/>
                </a:lnTo>
                <a:lnTo>
                  <a:pt x="398" y="167"/>
                </a:lnTo>
                <a:lnTo>
                  <a:pt x="414" y="179"/>
                </a:lnTo>
                <a:lnTo>
                  <a:pt x="426" y="196"/>
                </a:lnTo>
                <a:lnTo>
                  <a:pt x="452" y="179"/>
                </a:lnTo>
                <a:lnTo>
                  <a:pt x="461" y="172"/>
                </a:lnTo>
                <a:lnTo>
                  <a:pt x="456" y="152"/>
                </a:lnTo>
                <a:lnTo>
                  <a:pt x="426" y="137"/>
                </a:lnTo>
                <a:lnTo>
                  <a:pt x="423" y="121"/>
                </a:lnTo>
                <a:lnTo>
                  <a:pt x="372" y="125"/>
                </a:lnTo>
                <a:lnTo>
                  <a:pt x="339" y="101"/>
                </a:lnTo>
                <a:lnTo>
                  <a:pt x="327" y="98"/>
                </a:lnTo>
                <a:lnTo>
                  <a:pt x="327" y="78"/>
                </a:lnTo>
                <a:lnTo>
                  <a:pt x="398" y="8"/>
                </a:lnTo>
                <a:lnTo>
                  <a:pt x="369" y="11"/>
                </a:lnTo>
                <a:lnTo>
                  <a:pt x="355" y="23"/>
                </a:lnTo>
                <a:lnTo>
                  <a:pt x="347" y="15"/>
                </a:lnTo>
                <a:lnTo>
                  <a:pt x="347" y="3"/>
                </a:lnTo>
                <a:lnTo>
                  <a:pt x="335" y="0"/>
                </a:lnTo>
                <a:lnTo>
                  <a:pt x="306" y="11"/>
                </a:lnTo>
                <a:lnTo>
                  <a:pt x="221" y="0"/>
                </a:lnTo>
                <a:lnTo>
                  <a:pt x="217" y="62"/>
                </a:lnTo>
                <a:lnTo>
                  <a:pt x="180" y="89"/>
                </a:lnTo>
                <a:lnTo>
                  <a:pt x="130" y="101"/>
                </a:lnTo>
                <a:lnTo>
                  <a:pt x="54" y="148"/>
                </a:lnTo>
                <a:lnTo>
                  <a:pt x="0" y="164"/>
                </a:lnTo>
                <a:lnTo>
                  <a:pt x="0" y="172"/>
                </a:lnTo>
                <a:lnTo>
                  <a:pt x="54" y="250"/>
                </a:lnTo>
                <a:lnTo>
                  <a:pt x="54" y="269"/>
                </a:lnTo>
              </a:path>
            </a:pathLst>
          </a:cu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 cap="rnd" cmpd="sng">
            <a:solidFill>
              <a:schemeClr val="tx1">
                <a:lumMod val="65000"/>
                <a:lumOff val="35000"/>
              </a:schemeClr>
            </a:solidFill>
            <a:round/>
          </a:ln>
          <a:effectLst/>
        </p:spPr>
        <p:txBody>
          <a:bodyPr/>
          <a:lstStyle/>
          <a:p>
            <a:pPr defTabSz="914400"/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7637895" y="1866900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64" name="文本框 63"/>
          <p:cNvSpPr txBox="1"/>
          <p:nvPr/>
        </p:nvSpPr>
        <p:spPr>
          <a:xfrm>
            <a:off x="7637895" y="2244362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65" name="文本框 64"/>
          <p:cNvSpPr txBox="1"/>
          <p:nvPr/>
        </p:nvSpPr>
        <p:spPr>
          <a:xfrm>
            <a:off x="7637895" y="3257550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66" name="文本框 65"/>
          <p:cNvSpPr txBox="1"/>
          <p:nvPr/>
        </p:nvSpPr>
        <p:spPr>
          <a:xfrm>
            <a:off x="7637895" y="3635012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67" name="文本框 66"/>
          <p:cNvSpPr txBox="1"/>
          <p:nvPr/>
        </p:nvSpPr>
        <p:spPr>
          <a:xfrm>
            <a:off x="7637895" y="4705350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68" name="文本框 67"/>
          <p:cNvSpPr txBox="1"/>
          <p:nvPr/>
        </p:nvSpPr>
        <p:spPr>
          <a:xfrm>
            <a:off x="7637895" y="5082812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 advTm="4000">
        <p15:prstTrans prst="origami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 tmFilter="0,0; .5, 1; 1, 1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 tmFilter="0,0; .5, 1; 1, 1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 tmFilter="0,0; .5, 1; 1, 1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 tmFilter="0,0; .5, 1; 1, 1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 tmFilter="0,0; .5, 1; 1, 1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 tmFilter="0,0; .5, 1; 1, 1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58" grpId="0"/>
      <p:bldP spid="59" grpId="0" animBg="1"/>
      <p:bldP spid="60" grpId="0" animBg="1"/>
      <p:bldP spid="61" grpId="0" animBg="1"/>
      <p:bldP spid="62" grpId="0" animBg="1"/>
      <p:bldP spid="63" grpId="0"/>
      <p:bldP spid="64" grpId="0"/>
      <p:bldP spid="65" grpId="0"/>
      <p:bldP spid="66" grpId="0"/>
      <p:bldP spid="67" grpId="0"/>
      <p:bldP spid="6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1306285" y="595993"/>
            <a:ext cx="43396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理论基础与文献综述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9" name="矩形 8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3"/>
                <a:stretch>
                  <a:fillRect/>
                </a:stretch>
              </a:blipFill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4566075" y="2020756"/>
            <a:ext cx="3635876" cy="2875094"/>
            <a:chOff x="3678238" y="2030413"/>
            <a:chExt cx="4362449" cy="3449637"/>
          </a:xfrm>
          <a:blipFill>
            <a:blip r:embed="rId5"/>
            <a:stretch>
              <a:fillRect/>
            </a:stretch>
          </a:blipFill>
        </p:grpSpPr>
        <p:grpSp>
          <p:nvGrpSpPr>
            <p:cNvPr id="12" name="组合 11"/>
            <p:cNvGrpSpPr/>
            <p:nvPr/>
          </p:nvGrpSpPr>
          <p:grpSpPr>
            <a:xfrm>
              <a:off x="3678238" y="2030413"/>
              <a:ext cx="4362449" cy="3449637"/>
              <a:chOff x="3678238" y="2030413"/>
              <a:chExt cx="4362449" cy="3449637"/>
            </a:xfrm>
            <a:grpFill/>
          </p:grpSpPr>
          <p:sp>
            <p:nvSpPr>
              <p:cNvPr id="26" name="Freeform 70"/>
              <p:cNvSpPr>
                <a:spLocks noEditPoints="1"/>
              </p:cNvSpPr>
              <p:nvPr/>
            </p:nvSpPr>
            <p:spPr bwMode="auto">
              <a:xfrm>
                <a:off x="4144963" y="2746375"/>
                <a:ext cx="3308350" cy="2733675"/>
              </a:xfrm>
              <a:custGeom>
                <a:avLst/>
                <a:gdLst>
                  <a:gd name="T0" fmla="*/ 720 w 1274"/>
                  <a:gd name="T1" fmla="*/ 1045 h 1050"/>
                  <a:gd name="T2" fmla="*/ 537 w 1274"/>
                  <a:gd name="T3" fmla="*/ 802 h 1050"/>
                  <a:gd name="T4" fmla="*/ 273 w 1274"/>
                  <a:gd name="T5" fmla="*/ 701 h 1050"/>
                  <a:gd name="T6" fmla="*/ 45 w 1274"/>
                  <a:gd name="T7" fmla="*/ 596 h 1050"/>
                  <a:gd name="T8" fmla="*/ 176 w 1274"/>
                  <a:gd name="T9" fmla="*/ 247 h 1050"/>
                  <a:gd name="T10" fmla="*/ 407 w 1274"/>
                  <a:gd name="T11" fmla="*/ 36 h 1050"/>
                  <a:gd name="T12" fmla="*/ 474 w 1274"/>
                  <a:gd name="T13" fmla="*/ 46 h 1050"/>
                  <a:gd name="T14" fmla="*/ 663 w 1274"/>
                  <a:gd name="T15" fmla="*/ 5 h 1050"/>
                  <a:gd name="T16" fmla="*/ 919 w 1274"/>
                  <a:gd name="T17" fmla="*/ 61 h 1050"/>
                  <a:gd name="T18" fmla="*/ 1248 w 1274"/>
                  <a:gd name="T19" fmla="*/ 543 h 1050"/>
                  <a:gd name="T20" fmla="*/ 1225 w 1274"/>
                  <a:gd name="T21" fmla="*/ 811 h 1050"/>
                  <a:gd name="T22" fmla="*/ 997 w 1274"/>
                  <a:gd name="T23" fmla="*/ 994 h 1050"/>
                  <a:gd name="T24" fmla="*/ 932 w 1274"/>
                  <a:gd name="T25" fmla="*/ 984 h 1050"/>
                  <a:gd name="T26" fmla="*/ 578 w 1274"/>
                  <a:gd name="T27" fmla="*/ 721 h 1050"/>
                  <a:gd name="T28" fmla="*/ 607 w 1274"/>
                  <a:gd name="T29" fmla="*/ 761 h 1050"/>
                  <a:gd name="T30" fmla="*/ 624 w 1274"/>
                  <a:gd name="T31" fmla="*/ 911 h 1050"/>
                  <a:gd name="T32" fmla="*/ 770 w 1274"/>
                  <a:gd name="T33" fmla="*/ 990 h 1050"/>
                  <a:gd name="T34" fmla="*/ 934 w 1274"/>
                  <a:gd name="T35" fmla="*/ 922 h 1050"/>
                  <a:gd name="T36" fmla="*/ 997 w 1274"/>
                  <a:gd name="T37" fmla="*/ 934 h 1050"/>
                  <a:gd name="T38" fmla="*/ 1136 w 1274"/>
                  <a:gd name="T39" fmla="*/ 658 h 1050"/>
                  <a:gd name="T40" fmla="*/ 1190 w 1274"/>
                  <a:gd name="T41" fmla="*/ 530 h 1050"/>
                  <a:gd name="T42" fmla="*/ 1041 w 1274"/>
                  <a:gd name="T43" fmla="*/ 295 h 1050"/>
                  <a:gd name="T44" fmla="*/ 788 w 1274"/>
                  <a:gd name="T45" fmla="*/ 136 h 1050"/>
                  <a:gd name="T46" fmla="*/ 651 w 1274"/>
                  <a:gd name="T47" fmla="*/ 64 h 1050"/>
                  <a:gd name="T48" fmla="*/ 500 w 1274"/>
                  <a:gd name="T49" fmla="*/ 102 h 1050"/>
                  <a:gd name="T50" fmla="*/ 444 w 1274"/>
                  <a:gd name="T51" fmla="*/ 100 h 1050"/>
                  <a:gd name="T52" fmla="*/ 239 w 1274"/>
                  <a:gd name="T53" fmla="*/ 231 h 1050"/>
                  <a:gd name="T54" fmla="*/ 210 w 1274"/>
                  <a:gd name="T55" fmla="*/ 300 h 1050"/>
                  <a:gd name="T56" fmla="*/ 95 w 1274"/>
                  <a:gd name="T57" fmla="*/ 563 h 1050"/>
                  <a:gd name="T58" fmla="*/ 281 w 1274"/>
                  <a:gd name="T59" fmla="*/ 638 h 1050"/>
                  <a:gd name="T60" fmla="*/ 434 w 1274"/>
                  <a:gd name="T61" fmla="*/ 748 h 1050"/>
                  <a:gd name="T62" fmla="*/ 562 w 1274"/>
                  <a:gd name="T63" fmla="*/ 726 h 10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74" h="1050">
                    <a:moveTo>
                      <a:pt x="770" y="1050"/>
                    </a:moveTo>
                    <a:cubicBezTo>
                      <a:pt x="753" y="1050"/>
                      <a:pt x="736" y="1049"/>
                      <a:pt x="720" y="1045"/>
                    </a:cubicBezTo>
                    <a:cubicBezTo>
                      <a:pt x="659" y="1032"/>
                      <a:pt x="607" y="995"/>
                      <a:pt x="574" y="943"/>
                    </a:cubicBezTo>
                    <a:cubicBezTo>
                      <a:pt x="547" y="901"/>
                      <a:pt x="534" y="852"/>
                      <a:pt x="537" y="802"/>
                    </a:cubicBezTo>
                    <a:cubicBezTo>
                      <a:pt x="500" y="814"/>
                      <a:pt x="460" y="815"/>
                      <a:pt x="421" y="807"/>
                    </a:cubicBezTo>
                    <a:cubicBezTo>
                      <a:pt x="359" y="793"/>
                      <a:pt x="306" y="755"/>
                      <a:pt x="273" y="701"/>
                    </a:cubicBezTo>
                    <a:cubicBezTo>
                      <a:pt x="246" y="705"/>
                      <a:pt x="218" y="703"/>
                      <a:pt x="191" y="697"/>
                    </a:cubicBezTo>
                    <a:cubicBezTo>
                      <a:pt x="130" y="684"/>
                      <a:pt x="78" y="648"/>
                      <a:pt x="45" y="596"/>
                    </a:cubicBezTo>
                    <a:cubicBezTo>
                      <a:pt x="11" y="543"/>
                      <a:pt x="0" y="481"/>
                      <a:pt x="14" y="420"/>
                    </a:cubicBezTo>
                    <a:cubicBezTo>
                      <a:pt x="32" y="336"/>
                      <a:pt x="94" y="270"/>
                      <a:pt x="176" y="247"/>
                    </a:cubicBezTo>
                    <a:cubicBezTo>
                      <a:pt x="176" y="237"/>
                      <a:pt x="178" y="228"/>
                      <a:pt x="180" y="219"/>
                    </a:cubicBezTo>
                    <a:cubicBezTo>
                      <a:pt x="203" y="113"/>
                      <a:pt x="299" y="36"/>
                      <a:pt x="407" y="36"/>
                    </a:cubicBezTo>
                    <a:cubicBezTo>
                      <a:pt x="424" y="36"/>
                      <a:pt x="441" y="38"/>
                      <a:pt x="457" y="41"/>
                    </a:cubicBezTo>
                    <a:cubicBezTo>
                      <a:pt x="463" y="43"/>
                      <a:pt x="469" y="44"/>
                      <a:pt x="474" y="46"/>
                    </a:cubicBezTo>
                    <a:cubicBezTo>
                      <a:pt x="514" y="16"/>
                      <a:pt x="563" y="0"/>
                      <a:pt x="613" y="0"/>
                    </a:cubicBezTo>
                    <a:cubicBezTo>
                      <a:pt x="630" y="0"/>
                      <a:pt x="647" y="2"/>
                      <a:pt x="663" y="5"/>
                    </a:cubicBezTo>
                    <a:cubicBezTo>
                      <a:pt x="709" y="15"/>
                      <a:pt x="751" y="39"/>
                      <a:pt x="782" y="73"/>
                    </a:cubicBezTo>
                    <a:cubicBezTo>
                      <a:pt x="825" y="55"/>
                      <a:pt x="873" y="51"/>
                      <a:pt x="919" y="61"/>
                    </a:cubicBezTo>
                    <a:cubicBezTo>
                      <a:pt x="1021" y="84"/>
                      <a:pt x="1095" y="172"/>
                      <a:pt x="1101" y="274"/>
                    </a:cubicBezTo>
                    <a:cubicBezTo>
                      <a:pt x="1210" y="314"/>
                      <a:pt x="1274" y="427"/>
                      <a:pt x="1248" y="543"/>
                    </a:cubicBezTo>
                    <a:cubicBezTo>
                      <a:pt x="1240" y="580"/>
                      <a:pt x="1223" y="615"/>
                      <a:pt x="1198" y="644"/>
                    </a:cubicBezTo>
                    <a:cubicBezTo>
                      <a:pt x="1228" y="694"/>
                      <a:pt x="1237" y="754"/>
                      <a:pt x="1225" y="811"/>
                    </a:cubicBezTo>
                    <a:cubicBezTo>
                      <a:pt x="1201" y="917"/>
                      <a:pt x="1106" y="994"/>
                      <a:pt x="997" y="994"/>
                    </a:cubicBezTo>
                    <a:cubicBezTo>
                      <a:pt x="997" y="994"/>
                      <a:pt x="997" y="994"/>
                      <a:pt x="997" y="994"/>
                    </a:cubicBezTo>
                    <a:cubicBezTo>
                      <a:pt x="981" y="994"/>
                      <a:pt x="964" y="992"/>
                      <a:pt x="947" y="988"/>
                    </a:cubicBezTo>
                    <a:cubicBezTo>
                      <a:pt x="942" y="987"/>
                      <a:pt x="937" y="986"/>
                      <a:pt x="932" y="984"/>
                    </a:cubicBezTo>
                    <a:cubicBezTo>
                      <a:pt x="889" y="1027"/>
                      <a:pt x="831" y="1050"/>
                      <a:pt x="770" y="1050"/>
                    </a:cubicBezTo>
                    <a:moveTo>
                      <a:pt x="578" y="721"/>
                    </a:moveTo>
                    <a:cubicBezTo>
                      <a:pt x="585" y="721"/>
                      <a:pt x="591" y="724"/>
                      <a:pt x="597" y="728"/>
                    </a:cubicBezTo>
                    <a:cubicBezTo>
                      <a:pt x="607" y="736"/>
                      <a:pt x="611" y="749"/>
                      <a:pt x="607" y="761"/>
                    </a:cubicBezTo>
                    <a:cubicBezTo>
                      <a:pt x="604" y="768"/>
                      <a:pt x="602" y="774"/>
                      <a:pt x="601" y="781"/>
                    </a:cubicBezTo>
                    <a:cubicBezTo>
                      <a:pt x="591" y="826"/>
                      <a:pt x="599" y="872"/>
                      <a:pt x="624" y="911"/>
                    </a:cubicBezTo>
                    <a:cubicBezTo>
                      <a:pt x="649" y="950"/>
                      <a:pt x="688" y="976"/>
                      <a:pt x="733" y="986"/>
                    </a:cubicBezTo>
                    <a:cubicBezTo>
                      <a:pt x="745" y="989"/>
                      <a:pt x="757" y="990"/>
                      <a:pt x="770" y="990"/>
                    </a:cubicBezTo>
                    <a:cubicBezTo>
                      <a:pt x="820" y="990"/>
                      <a:pt x="868" y="969"/>
                      <a:pt x="901" y="930"/>
                    </a:cubicBezTo>
                    <a:cubicBezTo>
                      <a:pt x="909" y="921"/>
                      <a:pt x="923" y="917"/>
                      <a:pt x="934" y="922"/>
                    </a:cubicBezTo>
                    <a:cubicBezTo>
                      <a:pt x="943" y="925"/>
                      <a:pt x="951" y="928"/>
                      <a:pt x="960" y="930"/>
                    </a:cubicBezTo>
                    <a:cubicBezTo>
                      <a:pt x="972" y="932"/>
                      <a:pt x="985" y="934"/>
                      <a:pt x="997" y="934"/>
                    </a:cubicBezTo>
                    <a:cubicBezTo>
                      <a:pt x="1078" y="934"/>
                      <a:pt x="1149" y="877"/>
                      <a:pt x="1166" y="798"/>
                    </a:cubicBezTo>
                    <a:cubicBezTo>
                      <a:pt x="1177" y="749"/>
                      <a:pt x="1166" y="698"/>
                      <a:pt x="1136" y="658"/>
                    </a:cubicBezTo>
                    <a:cubicBezTo>
                      <a:pt x="1127" y="646"/>
                      <a:pt x="1128" y="629"/>
                      <a:pt x="1140" y="618"/>
                    </a:cubicBezTo>
                    <a:cubicBezTo>
                      <a:pt x="1165" y="595"/>
                      <a:pt x="1182" y="564"/>
                      <a:pt x="1190" y="530"/>
                    </a:cubicBezTo>
                    <a:cubicBezTo>
                      <a:pt x="1210" y="439"/>
                      <a:pt x="1155" y="349"/>
                      <a:pt x="1064" y="326"/>
                    </a:cubicBezTo>
                    <a:cubicBezTo>
                      <a:pt x="1050" y="322"/>
                      <a:pt x="1041" y="309"/>
                      <a:pt x="1041" y="295"/>
                    </a:cubicBezTo>
                    <a:cubicBezTo>
                      <a:pt x="1045" y="212"/>
                      <a:pt x="988" y="138"/>
                      <a:pt x="906" y="120"/>
                    </a:cubicBezTo>
                    <a:cubicBezTo>
                      <a:pt x="866" y="111"/>
                      <a:pt x="824" y="117"/>
                      <a:pt x="788" y="136"/>
                    </a:cubicBezTo>
                    <a:cubicBezTo>
                      <a:pt x="775" y="143"/>
                      <a:pt x="759" y="139"/>
                      <a:pt x="750" y="128"/>
                    </a:cubicBezTo>
                    <a:cubicBezTo>
                      <a:pt x="726" y="95"/>
                      <a:pt x="690" y="73"/>
                      <a:pt x="651" y="64"/>
                    </a:cubicBezTo>
                    <a:cubicBezTo>
                      <a:pt x="638" y="61"/>
                      <a:pt x="626" y="60"/>
                      <a:pt x="613" y="60"/>
                    </a:cubicBezTo>
                    <a:cubicBezTo>
                      <a:pt x="572" y="60"/>
                      <a:pt x="531" y="75"/>
                      <a:pt x="500" y="102"/>
                    </a:cubicBezTo>
                    <a:cubicBezTo>
                      <a:pt x="492" y="109"/>
                      <a:pt x="480" y="111"/>
                      <a:pt x="470" y="107"/>
                    </a:cubicBezTo>
                    <a:cubicBezTo>
                      <a:pt x="461" y="104"/>
                      <a:pt x="453" y="102"/>
                      <a:pt x="444" y="100"/>
                    </a:cubicBezTo>
                    <a:cubicBezTo>
                      <a:pt x="432" y="97"/>
                      <a:pt x="420" y="96"/>
                      <a:pt x="407" y="96"/>
                    </a:cubicBezTo>
                    <a:cubicBezTo>
                      <a:pt x="327" y="96"/>
                      <a:pt x="256" y="153"/>
                      <a:pt x="239" y="231"/>
                    </a:cubicBezTo>
                    <a:cubicBezTo>
                      <a:pt x="236" y="244"/>
                      <a:pt x="234" y="257"/>
                      <a:pt x="235" y="270"/>
                    </a:cubicBezTo>
                    <a:cubicBezTo>
                      <a:pt x="235" y="285"/>
                      <a:pt x="224" y="298"/>
                      <a:pt x="210" y="300"/>
                    </a:cubicBezTo>
                    <a:cubicBezTo>
                      <a:pt x="141" y="313"/>
                      <a:pt x="87" y="365"/>
                      <a:pt x="72" y="433"/>
                    </a:cubicBezTo>
                    <a:cubicBezTo>
                      <a:pt x="62" y="478"/>
                      <a:pt x="70" y="524"/>
                      <a:pt x="95" y="563"/>
                    </a:cubicBezTo>
                    <a:cubicBezTo>
                      <a:pt x="120" y="602"/>
                      <a:pt x="159" y="629"/>
                      <a:pt x="204" y="639"/>
                    </a:cubicBezTo>
                    <a:cubicBezTo>
                      <a:pt x="229" y="645"/>
                      <a:pt x="256" y="644"/>
                      <a:pt x="281" y="638"/>
                    </a:cubicBezTo>
                    <a:cubicBezTo>
                      <a:pt x="295" y="635"/>
                      <a:pt x="309" y="642"/>
                      <a:pt x="316" y="654"/>
                    </a:cubicBezTo>
                    <a:cubicBezTo>
                      <a:pt x="339" y="702"/>
                      <a:pt x="382" y="737"/>
                      <a:pt x="434" y="748"/>
                    </a:cubicBezTo>
                    <a:cubicBezTo>
                      <a:pt x="446" y="751"/>
                      <a:pt x="459" y="752"/>
                      <a:pt x="471" y="752"/>
                    </a:cubicBezTo>
                    <a:cubicBezTo>
                      <a:pt x="503" y="752"/>
                      <a:pt x="535" y="743"/>
                      <a:pt x="562" y="726"/>
                    </a:cubicBezTo>
                    <a:cubicBezTo>
                      <a:pt x="567" y="723"/>
                      <a:pt x="573" y="721"/>
                      <a:pt x="578" y="721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71"/>
              <p:cNvSpPr/>
              <p:nvPr/>
            </p:nvSpPr>
            <p:spPr bwMode="auto">
              <a:xfrm>
                <a:off x="4692650" y="2157413"/>
                <a:ext cx="412750" cy="552450"/>
              </a:xfrm>
              <a:custGeom>
                <a:avLst/>
                <a:gdLst>
                  <a:gd name="T0" fmla="*/ 125 w 159"/>
                  <a:gd name="T1" fmla="*/ 212 h 212"/>
                  <a:gd name="T2" fmla="*/ 99 w 159"/>
                  <a:gd name="T3" fmla="*/ 198 h 212"/>
                  <a:gd name="T4" fmla="*/ 9 w 159"/>
                  <a:gd name="T5" fmla="*/ 50 h 212"/>
                  <a:gd name="T6" fmla="*/ 19 w 159"/>
                  <a:gd name="T7" fmla="*/ 8 h 212"/>
                  <a:gd name="T8" fmla="*/ 60 w 159"/>
                  <a:gd name="T9" fmla="*/ 18 h 212"/>
                  <a:gd name="T10" fmla="*/ 151 w 159"/>
                  <a:gd name="T11" fmla="*/ 166 h 212"/>
                  <a:gd name="T12" fmla="*/ 141 w 159"/>
                  <a:gd name="T13" fmla="*/ 208 h 212"/>
                  <a:gd name="T14" fmla="*/ 125 w 159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212">
                    <a:moveTo>
                      <a:pt x="125" y="212"/>
                    </a:moveTo>
                    <a:cubicBezTo>
                      <a:pt x="115" y="212"/>
                      <a:pt x="105" y="207"/>
                      <a:pt x="99" y="198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0" y="35"/>
                      <a:pt x="5" y="17"/>
                      <a:pt x="19" y="8"/>
                    </a:cubicBezTo>
                    <a:cubicBezTo>
                      <a:pt x="33" y="0"/>
                      <a:pt x="52" y="4"/>
                      <a:pt x="60" y="18"/>
                    </a:cubicBezTo>
                    <a:cubicBezTo>
                      <a:pt x="151" y="166"/>
                      <a:pt x="151" y="166"/>
                      <a:pt x="151" y="166"/>
                    </a:cubicBezTo>
                    <a:cubicBezTo>
                      <a:pt x="159" y="181"/>
                      <a:pt x="155" y="199"/>
                      <a:pt x="141" y="208"/>
                    </a:cubicBezTo>
                    <a:cubicBezTo>
                      <a:pt x="136" y="211"/>
                      <a:pt x="130" y="212"/>
                      <a:pt x="125" y="212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72"/>
              <p:cNvSpPr/>
              <p:nvPr/>
            </p:nvSpPr>
            <p:spPr bwMode="auto">
              <a:xfrm>
                <a:off x="6067425" y="2030413"/>
                <a:ext cx="246062" cy="609600"/>
              </a:xfrm>
              <a:custGeom>
                <a:avLst/>
                <a:gdLst>
                  <a:gd name="T0" fmla="*/ 32 w 95"/>
                  <a:gd name="T1" fmla="*/ 234 h 234"/>
                  <a:gd name="T2" fmla="*/ 27 w 95"/>
                  <a:gd name="T3" fmla="*/ 234 h 234"/>
                  <a:gd name="T4" fmla="*/ 2 w 95"/>
                  <a:gd name="T5" fmla="*/ 199 h 234"/>
                  <a:gd name="T6" fmla="*/ 33 w 95"/>
                  <a:gd name="T7" fmla="*/ 27 h 234"/>
                  <a:gd name="T8" fmla="*/ 67 w 95"/>
                  <a:gd name="T9" fmla="*/ 2 h 234"/>
                  <a:gd name="T10" fmla="*/ 92 w 95"/>
                  <a:gd name="T11" fmla="*/ 37 h 234"/>
                  <a:gd name="T12" fmla="*/ 62 w 95"/>
                  <a:gd name="T13" fmla="*/ 209 h 234"/>
                  <a:gd name="T14" fmla="*/ 32 w 95"/>
                  <a:gd name="T15" fmla="*/ 23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234">
                    <a:moveTo>
                      <a:pt x="32" y="234"/>
                    </a:moveTo>
                    <a:cubicBezTo>
                      <a:pt x="30" y="234"/>
                      <a:pt x="29" y="234"/>
                      <a:pt x="27" y="234"/>
                    </a:cubicBezTo>
                    <a:cubicBezTo>
                      <a:pt x="11" y="231"/>
                      <a:pt x="0" y="215"/>
                      <a:pt x="2" y="199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10"/>
                      <a:pt x="51" y="0"/>
                      <a:pt x="67" y="2"/>
                    </a:cubicBezTo>
                    <a:cubicBezTo>
                      <a:pt x="84" y="5"/>
                      <a:pt x="95" y="21"/>
                      <a:pt x="92" y="37"/>
                    </a:cubicBezTo>
                    <a:cubicBezTo>
                      <a:pt x="62" y="209"/>
                      <a:pt x="62" y="209"/>
                      <a:pt x="62" y="209"/>
                    </a:cubicBezTo>
                    <a:cubicBezTo>
                      <a:pt x="59" y="224"/>
                      <a:pt x="46" y="234"/>
                      <a:pt x="32" y="234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73"/>
              <p:cNvSpPr/>
              <p:nvPr/>
            </p:nvSpPr>
            <p:spPr bwMode="auto">
              <a:xfrm>
                <a:off x="6896100" y="2482850"/>
                <a:ext cx="485775" cy="496888"/>
              </a:xfrm>
              <a:custGeom>
                <a:avLst/>
                <a:gdLst>
                  <a:gd name="T0" fmla="*/ 97 w 187"/>
                  <a:gd name="T1" fmla="*/ 138 h 191"/>
                  <a:gd name="T2" fmla="*/ 55 w 187"/>
                  <a:gd name="T3" fmla="*/ 182 h 191"/>
                  <a:gd name="T4" fmla="*/ 33 w 187"/>
                  <a:gd name="T5" fmla="*/ 191 h 191"/>
                  <a:gd name="T6" fmla="*/ 13 w 187"/>
                  <a:gd name="T7" fmla="*/ 183 h 191"/>
                  <a:gd name="T8" fmla="*/ 11 w 187"/>
                  <a:gd name="T9" fmla="*/ 141 h 191"/>
                  <a:gd name="T10" fmla="*/ 132 w 187"/>
                  <a:gd name="T11" fmla="*/ 13 h 191"/>
                  <a:gd name="T12" fmla="*/ 174 w 187"/>
                  <a:gd name="T13" fmla="*/ 11 h 191"/>
                  <a:gd name="T14" fmla="*/ 175 w 187"/>
                  <a:gd name="T15" fmla="*/ 54 h 191"/>
                  <a:gd name="T16" fmla="*/ 97 w 187"/>
                  <a:gd name="T17" fmla="*/ 138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7" h="191">
                    <a:moveTo>
                      <a:pt x="97" y="138"/>
                    </a:moveTo>
                    <a:cubicBezTo>
                      <a:pt x="55" y="182"/>
                      <a:pt x="55" y="182"/>
                      <a:pt x="55" y="182"/>
                    </a:cubicBezTo>
                    <a:cubicBezTo>
                      <a:pt x="49" y="188"/>
                      <a:pt x="41" y="191"/>
                      <a:pt x="33" y="191"/>
                    </a:cubicBezTo>
                    <a:cubicBezTo>
                      <a:pt x="26" y="191"/>
                      <a:pt x="18" y="189"/>
                      <a:pt x="13" y="183"/>
                    </a:cubicBezTo>
                    <a:cubicBezTo>
                      <a:pt x="0" y="172"/>
                      <a:pt x="0" y="153"/>
                      <a:pt x="11" y="141"/>
                    </a:cubicBezTo>
                    <a:cubicBezTo>
                      <a:pt x="132" y="13"/>
                      <a:pt x="132" y="13"/>
                      <a:pt x="132" y="13"/>
                    </a:cubicBezTo>
                    <a:cubicBezTo>
                      <a:pt x="143" y="1"/>
                      <a:pt x="162" y="0"/>
                      <a:pt x="174" y="11"/>
                    </a:cubicBezTo>
                    <a:cubicBezTo>
                      <a:pt x="186" y="23"/>
                      <a:pt x="187" y="42"/>
                      <a:pt x="175" y="54"/>
                    </a:cubicBezTo>
                    <a:cubicBezTo>
                      <a:pt x="97" y="138"/>
                      <a:pt x="97" y="138"/>
                      <a:pt x="97" y="138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74"/>
              <p:cNvSpPr/>
              <p:nvPr/>
            </p:nvSpPr>
            <p:spPr bwMode="auto">
              <a:xfrm>
                <a:off x="7435850" y="3571875"/>
                <a:ext cx="604837" cy="203200"/>
              </a:xfrm>
              <a:custGeom>
                <a:avLst/>
                <a:gdLst>
                  <a:gd name="T0" fmla="*/ 31 w 233"/>
                  <a:gd name="T1" fmla="*/ 78 h 78"/>
                  <a:gd name="T2" fmla="*/ 1 w 233"/>
                  <a:gd name="T3" fmla="*/ 51 h 78"/>
                  <a:gd name="T4" fmla="*/ 28 w 233"/>
                  <a:gd name="T5" fmla="*/ 19 h 78"/>
                  <a:gd name="T6" fmla="*/ 199 w 233"/>
                  <a:gd name="T7" fmla="*/ 2 h 78"/>
                  <a:gd name="T8" fmla="*/ 232 w 233"/>
                  <a:gd name="T9" fmla="*/ 29 h 78"/>
                  <a:gd name="T10" fmla="*/ 205 w 233"/>
                  <a:gd name="T11" fmla="*/ 62 h 78"/>
                  <a:gd name="T12" fmla="*/ 34 w 233"/>
                  <a:gd name="T13" fmla="*/ 78 h 78"/>
                  <a:gd name="T14" fmla="*/ 31 w 233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78">
                    <a:moveTo>
                      <a:pt x="31" y="78"/>
                    </a:moveTo>
                    <a:cubicBezTo>
                      <a:pt x="16" y="78"/>
                      <a:pt x="3" y="67"/>
                      <a:pt x="1" y="51"/>
                    </a:cubicBezTo>
                    <a:cubicBezTo>
                      <a:pt x="0" y="35"/>
                      <a:pt x="12" y="20"/>
                      <a:pt x="28" y="19"/>
                    </a:cubicBezTo>
                    <a:cubicBezTo>
                      <a:pt x="199" y="2"/>
                      <a:pt x="199" y="2"/>
                      <a:pt x="199" y="2"/>
                    </a:cubicBezTo>
                    <a:cubicBezTo>
                      <a:pt x="215" y="0"/>
                      <a:pt x="230" y="12"/>
                      <a:pt x="232" y="29"/>
                    </a:cubicBezTo>
                    <a:cubicBezTo>
                      <a:pt x="233" y="45"/>
                      <a:pt x="221" y="60"/>
                      <a:pt x="205" y="62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3" y="78"/>
                      <a:pt x="32" y="78"/>
                      <a:pt x="31" y="78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75"/>
              <p:cNvSpPr/>
              <p:nvPr/>
            </p:nvSpPr>
            <p:spPr bwMode="auto">
              <a:xfrm>
                <a:off x="3678238" y="3103563"/>
                <a:ext cx="528637" cy="339725"/>
              </a:xfrm>
              <a:custGeom>
                <a:avLst/>
                <a:gdLst>
                  <a:gd name="T0" fmla="*/ 170 w 204"/>
                  <a:gd name="T1" fmla="*/ 131 h 131"/>
                  <a:gd name="T2" fmla="*/ 157 w 204"/>
                  <a:gd name="T3" fmla="*/ 128 h 131"/>
                  <a:gd name="T4" fmla="*/ 21 w 204"/>
                  <a:gd name="T5" fmla="*/ 61 h 131"/>
                  <a:gd name="T6" fmla="*/ 7 w 204"/>
                  <a:gd name="T7" fmla="*/ 21 h 131"/>
                  <a:gd name="T8" fmla="*/ 47 w 204"/>
                  <a:gd name="T9" fmla="*/ 7 h 131"/>
                  <a:gd name="T10" fmla="*/ 183 w 204"/>
                  <a:gd name="T11" fmla="*/ 74 h 131"/>
                  <a:gd name="T12" fmla="*/ 197 w 204"/>
                  <a:gd name="T13" fmla="*/ 114 h 131"/>
                  <a:gd name="T14" fmla="*/ 170 w 204"/>
                  <a:gd name="T15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31">
                    <a:moveTo>
                      <a:pt x="170" y="131"/>
                    </a:moveTo>
                    <a:cubicBezTo>
                      <a:pt x="166" y="131"/>
                      <a:pt x="161" y="130"/>
                      <a:pt x="157" y="128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6" y="54"/>
                      <a:pt x="0" y="36"/>
                      <a:pt x="7" y="21"/>
                    </a:cubicBezTo>
                    <a:cubicBezTo>
                      <a:pt x="14" y="6"/>
                      <a:pt x="32" y="0"/>
                      <a:pt x="47" y="7"/>
                    </a:cubicBezTo>
                    <a:cubicBezTo>
                      <a:pt x="183" y="74"/>
                      <a:pt x="183" y="74"/>
                      <a:pt x="183" y="74"/>
                    </a:cubicBezTo>
                    <a:cubicBezTo>
                      <a:pt x="198" y="81"/>
                      <a:pt x="204" y="99"/>
                      <a:pt x="197" y="114"/>
                    </a:cubicBezTo>
                    <a:cubicBezTo>
                      <a:pt x="192" y="125"/>
                      <a:pt x="181" y="131"/>
                      <a:pt x="170" y="131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76"/>
              <p:cNvSpPr/>
              <p:nvPr/>
            </p:nvSpPr>
            <p:spPr bwMode="auto">
              <a:xfrm>
                <a:off x="3721100" y="4543425"/>
                <a:ext cx="541337" cy="322263"/>
              </a:xfrm>
              <a:custGeom>
                <a:avLst/>
                <a:gdLst>
                  <a:gd name="T0" fmla="*/ 34 w 208"/>
                  <a:gd name="T1" fmla="*/ 124 h 124"/>
                  <a:gd name="T2" fmla="*/ 7 w 208"/>
                  <a:gd name="T3" fmla="*/ 105 h 124"/>
                  <a:gd name="T4" fmla="*/ 22 w 208"/>
                  <a:gd name="T5" fmla="*/ 66 h 124"/>
                  <a:gd name="T6" fmla="*/ 162 w 208"/>
                  <a:gd name="T7" fmla="*/ 6 h 124"/>
                  <a:gd name="T8" fmla="*/ 201 w 208"/>
                  <a:gd name="T9" fmla="*/ 22 h 124"/>
                  <a:gd name="T10" fmla="*/ 185 w 208"/>
                  <a:gd name="T11" fmla="*/ 61 h 124"/>
                  <a:gd name="T12" fmla="*/ 46 w 208"/>
                  <a:gd name="T13" fmla="*/ 121 h 124"/>
                  <a:gd name="T14" fmla="*/ 34 w 208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24">
                    <a:moveTo>
                      <a:pt x="34" y="124"/>
                    </a:moveTo>
                    <a:cubicBezTo>
                      <a:pt x="23" y="124"/>
                      <a:pt x="12" y="117"/>
                      <a:pt x="7" y="105"/>
                    </a:cubicBezTo>
                    <a:cubicBezTo>
                      <a:pt x="0" y="90"/>
                      <a:pt x="7" y="73"/>
                      <a:pt x="22" y="66"/>
                    </a:cubicBezTo>
                    <a:cubicBezTo>
                      <a:pt x="162" y="6"/>
                      <a:pt x="162" y="6"/>
                      <a:pt x="162" y="6"/>
                    </a:cubicBezTo>
                    <a:cubicBezTo>
                      <a:pt x="177" y="0"/>
                      <a:pt x="195" y="7"/>
                      <a:pt x="201" y="22"/>
                    </a:cubicBezTo>
                    <a:cubicBezTo>
                      <a:pt x="208" y="37"/>
                      <a:pt x="201" y="55"/>
                      <a:pt x="185" y="61"/>
                    </a:cubicBezTo>
                    <a:cubicBezTo>
                      <a:pt x="46" y="121"/>
                      <a:pt x="46" y="121"/>
                      <a:pt x="46" y="121"/>
                    </a:cubicBezTo>
                    <a:cubicBezTo>
                      <a:pt x="42" y="123"/>
                      <a:pt x="38" y="124"/>
                      <a:pt x="34" y="124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Freeform 77"/>
            <p:cNvSpPr>
              <a:spLocks noEditPoints="1"/>
            </p:cNvSpPr>
            <p:nvPr/>
          </p:nvSpPr>
          <p:spPr bwMode="auto">
            <a:xfrm>
              <a:off x="6084888" y="3571875"/>
              <a:ext cx="1008062" cy="1009650"/>
            </a:xfrm>
            <a:custGeom>
              <a:avLst/>
              <a:gdLst>
                <a:gd name="T0" fmla="*/ 194 w 388"/>
                <a:gd name="T1" fmla="*/ 304 h 388"/>
                <a:gd name="T2" fmla="*/ 84 w 388"/>
                <a:gd name="T3" fmla="*/ 194 h 388"/>
                <a:gd name="T4" fmla="*/ 194 w 388"/>
                <a:gd name="T5" fmla="*/ 85 h 388"/>
                <a:gd name="T6" fmla="*/ 194 w 388"/>
                <a:gd name="T7" fmla="*/ 85 h 388"/>
                <a:gd name="T8" fmla="*/ 303 w 388"/>
                <a:gd name="T9" fmla="*/ 194 h 388"/>
                <a:gd name="T10" fmla="*/ 194 w 388"/>
                <a:gd name="T11" fmla="*/ 304 h 388"/>
                <a:gd name="T12" fmla="*/ 194 w 388"/>
                <a:gd name="T13" fmla="*/ 304 h 388"/>
                <a:gd name="T14" fmla="*/ 224 w 388"/>
                <a:gd name="T15" fmla="*/ 0 h 388"/>
                <a:gd name="T16" fmla="*/ 194 w 388"/>
                <a:gd name="T17" fmla="*/ 0 h 388"/>
                <a:gd name="T18" fmla="*/ 163 w 388"/>
                <a:gd name="T19" fmla="*/ 0 h 388"/>
                <a:gd name="T20" fmla="*/ 163 w 388"/>
                <a:gd name="T21" fmla="*/ 29 h 388"/>
                <a:gd name="T22" fmla="*/ 99 w 388"/>
                <a:gd name="T23" fmla="*/ 56 h 388"/>
                <a:gd name="T24" fmla="*/ 78 w 388"/>
                <a:gd name="T25" fmla="*/ 35 h 388"/>
                <a:gd name="T26" fmla="*/ 35 w 388"/>
                <a:gd name="T27" fmla="*/ 79 h 388"/>
                <a:gd name="T28" fmla="*/ 55 w 388"/>
                <a:gd name="T29" fmla="*/ 99 h 388"/>
                <a:gd name="T30" fmla="*/ 29 w 388"/>
                <a:gd name="T31" fmla="*/ 164 h 388"/>
                <a:gd name="T32" fmla="*/ 0 w 388"/>
                <a:gd name="T33" fmla="*/ 164 h 388"/>
                <a:gd name="T34" fmla="*/ 0 w 388"/>
                <a:gd name="T35" fmla="*/ 225 h 388"/>
                <a:gd name="T36" fmla="*/ 29 w 388"/>
                <a:gd name="T37" fmla="*/ 225 h 388"/>
                <a:gd name="T38" fmla="*/ 55 w 388"/>
                <a:gd name="T39" fmla="*/ 289 h 388"/>
                <a:gd name="T40" fmla="*/ 35 w 388"/>
                <a:gd name="T41" fmla="*/ 310 h 388"/>
                <a:gd name="T42" fmla="*/ 78 w 388"/>
                <a:gd name="T43" fmla="*/ 353 h 388"/>
                <a:gd name="T44" fmla="*/ 79 w 388"/>
                <a:gd name="T45" fmla="*/ 353 h 388"/>
                <a:gd name="T46" fmla="*/ 80 w 388"/>
                <a:gd name="T47" fmla="*/ 350 h 388"/>
                <a:gd name="T48" fmla="*/ 81 w 388"/>
                <a:gd name="T49" fmla="*/ 350 h 388"/>
                <a:gd name="T50" fmla="*/ 99 w 388"/>
                <a:gd name="T51" fmla="*/ 333 h 388"/>
                <a:gd name="T52" fmla="*/ 163 w 388"/>
                <a:gd name="T53" fmla="*/ 359 h 388"/>
                <a:gd name="T54" fmla="*/ 163 w 388"/>
                <a:gd name="T55" fmla="*/ 388 h 388"/>
                <a:gd name="T56" fmla="*/ 194 w 388"/>
                <a:gd name="T57" fmla="*/ 388 h 388"/>
                <a:gd name="T58" fmla="*/ 224 w 388"/>
                <a:gd name="T59" fmla="*/ 388 h 388"/>
                <a:gd name="T60" fmla="*/ 224 w 388"/>
                <a:gd name="T61" fmla="*/ 359 h 388"/>
                <a:gd name="T62" fmla="*/ 289 w 388"/>
                <a:gd name="T63" fmla="*/ 333 h 388"/>
                <a:gd name="T64" fmla="*/ 309 w 388"/>
                <a:gd name="T65" fmla="*/ 353 h 388"/>
                <a:gd name="T66" fmla="*/ 353 w 388"/>
                <a:gd name="T67" fmla="*/ 310 h 388"/>
                <a:gd name="T68" fmla="*/ 332 w 388"/>
                <a:gd name="T69" fmla="*/ 289 h 388"/>
                <a:gd name="T70" fmla="*/ 359 w 388"/>
                <a:gd name="T71" fmla="*/ 225 h 388"/>
                <a:gd name="T72" fmla="*/ 388 w 388"/>
                <a:gd name="T73" fmla="*/ 225 h 388"/>
                <a:gd name="T74" fmla="*/ 388 w 388"/>
                <a:gd name="T75" fmla="*/ 164 h 388"/>
                <a:gd name="T76" fmla="*/ 359 w 388"/>
                <a:gd name="T77" fmla="*/ 164 h 388"/>
                <a:gd name="T78" fmla="*/ 332 w 388"/>
                <a:gd name="T79" fmla="*/ 99 h 388"/>
                <a:gd name="T80" fmla="*/ 353 w 388"/>
                <a:gd name="T81" fmla="*/ 79 h 388"/>
                <a:gd name="T82" fmla="*/ 309 w 388"/>
                <a:gd name="T83" fmla="*/ 35 h 388"/>
                <a:gd name="T84" fmla="*/ 289 w 388"/>
                <a:gd name="T85" fmla="*/ 56 h 388"/>
                <a:gd name="T86" fmla="*/ 224 w 388"/>
                <a:gd name="T87" fmla="*/ 29 h 388"/>
                <a:gd name="T88" fmla="*/ 224 w 388"/>
                <a:gd name="T89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88" h="388">
                  <a:moveTo>
                    <a:pt x="194" y="304"/>
                  </a:moveTo>
                  <a:cubicBezTo>
                    <a:pt x="133" y="304"/>
                    <a:pt x="84" y="255"/>
                    <a:pt x="84" y="194"/>
                  </a:cubicBezTo>
                  <a:cubicBezTo>
                    <a:pt x="84" y="134"/>
                    <a:pt x="133" y="85"/>
                    <a:pt x="194" y="85"/>
                  </a:cubicBezTo>
                  <a:cubicBezTo>
                    <a:pt x="194" y="85"/>
                    <a:pt x="194" y="85"/>
                    <a:pt x="194" y="85"/>
                  </a:cubicBezTo>
                  <a:cubicBezTo>
                    <a:pt x="254" y="85"/>
                    <a:pt x="303" y="134"/>
                    <a:pt x="303" y="194"/>
                  </a:cubicBezTo>
                  <a:cubicBezTo>
                    <a:pt x="303" y="255"/>
                    <a:pt x="25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moveTo>
                    <a:pt x="224" y="0"/>
                  </a:moveTo>
                  <a:cubicBezTo>
                    <a:pt x="194" y="0"/>
                    <a:pt x="194" y="0"/>
                    <a:pt x="194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3" y="29"/>
                    <a:pt x="163" y="29"/>
                    <a:pt x="163" y="29"/>
                  </a:cubicBezTo>
                  <a:cubicBezTo>
                    <a:pt x="139" y="34"/>
                    <a:pt x="118" y="43"/>
                    <a:pt x="99" y="56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42" y="118"/>
                    <a:pt x="33" y="140"/>
                    <a:pt x="29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225"/>
                    <a:pt x="0" y="225"/>
                    <a:pt x="0" y="225"/>
                  </a:cubicBezTo>
                  <a:cubicBezTo>
                    <a:pt x="29" y="225"/>
                    <a:pt x="29" y="225"/>
                    <a:pt x="29" y="225"/>
                  </a:cubicBezTo>
                  <a:cubicBezTo>
                    <a:pt x="33" y="249"/>
                    <a:pt x="42" y="270"/>
                    <a:pt x="55" y="289"/>
                  </a:cubicBezTo>
                  <a:cubicBezTo>
                    <a:pt x="35" y="310"/>
                    <a:pt x="35" y="310"/>
                    <a:pt x="35" y="310"/>
                  </a:cubicBezTo>
                  <a:cubicBezTo>
                    <a:pt x="78" y="353"/>
                    <a:pt x="78" y="353"/>
                    <a:pt x="78" y="353"/>
                  </a:cubicBezTo>
                  <a:cubicBezTo>
                    <a:pt x="79" y="353"/>
                    <a:pt x="79" y="353"/>
                    <a:pt x="79" y="353"/>
                  </a:cubicBezTo>
                  <a:cubicBezTo>
                    <a:pt x="80" y="350"/>
                    <a:pt x="80" y="350"/>
                    <a:pt x="80" y="350"/>
                  </a:cubicBezTo>
                  <a:cubicBezTo>
                    <a:pt x="80" y="350"/>
                    <a:pt x="80" y="350"/>
                    <a:pt x="81" y="350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18" y="346"/>
                    <a:pt x="139" y="355"/>
                    <a:pt x="163" y="359"/>
                  </a:cubicBezTo>
                  <a:cubicBezTo>
                    <a:pt x="163" y="388"/>
                    <a:pt x="163" y="388"/>
                    <a:pt x="163" y="388"/>
                  </a:cubicBezTo>
                  <a:cubicBezTo>
                    <a:pt x="194" y="388"/>
                    <a:pt x="194" y="388"/>
                    <a:pt x="194" y="388"/>
                  </a:cubicBezTo>
                  <a:cubicBezTo>
                    <a:pt x="224" y="388"/>
                    <a:pt x="224" y="388"/>
                    <a:pt x="224" y="388"/>
                  </a:cubicBezTo>
                  <a:cubicBezTo>
                    <a:pt x="224" y="359"/>
                    <a:pt x="224" y="359"/>
                    <a:pt x="224" y="359"/>
                  </a:cubicBezTo>
                  <a:cubicBezTo>
                    <a:pt x="248" y="355"/>
                    <a:pt x="270" y="346"/>
                    <a:pt x="289" y="333"/>
                  </a:cubicBezTo>
                  <a:cubicBezTo>
                    <a:pt x="309" y="353"/>
                    <a:pt x="309" y="353"/>
                    <a:pt x="309" y="353"/>
                  </a:cubicBezTo>
                  <a:cubicBezTo>
                    <a:pt x="353" y="310"/>
                    <a:pt x="353" y="310"/>
                    <a:pt x="353" y="310"/>
                  </a:cubicBezTo>
                  <a:cubicBezTo>
                    <a:pt x="332" y="289"/>
                    <a:pt x="332" y="289"/>
                    <a:pt x="332" y="289"/>
                  </a:cubicBezTo>
                  <a:cubicBezTo>
                    <a:pt x="345" y="270"/>
                    <a:pt x="354" y="249"/>
                    <a:pt x="359" y="225"/>
                  </a:cubicBezTo>
                  <a:cubicBezTo>
                    <a:pt x="388" y="225"/>
                    <a:pt x="388" y="225"/>
                    <a:pt x="388" y="225"/>
                  </a:cubicBezTo>
                  <a:cubicBezTo>
                    <a:pt x="388" y="164"/>
                    <a:pt x="388" y="164"/>
                    <a:pt x="388" y="164"/>
                  </a:cubicBezTo>
                  <a:cubicBezTo>
                    <a:pt x="359" y="164"/>
                    <a:pt x="359" y="164"/>
                    <a:pt x="359" y="164"/>
                  </a:cubicBezTo>
                  <a:cubicBezTo>
                    <a:pt x="354" y="140"/>
                    <a:pt x="345" y="118"/>
                    <a:pt x="332" y="99"/>
                  </a:cubicBezTo>
                  <a:cubicBezTo>
                    <a:pt x="353" y="79"/>
                    <a:pt x="353" y="79"/>
                    <a:pt x="353" y="79"/>
                  </a:cubicBezTo>
                  <a:cubicBezTo>
                    <a:pt x="309" y="35"/>
                    <a:pt x="309" y="35"/>
                    <a:pt x="309" y="35"/>
                  </a:cubicBezTo>
                  <a:cubicBezTo>
                    <a:pt x="289" y="56"/>
                    <a:pt x="289" y="56"/>
                    <a:pt x="289" y="56"/>
                  </a:cubicBezTo>
                  <a:cubicBezTo>
                    <a:pt x="270" y="43"/>
                    <a:pt x="248" y="34"/>
                    <a:pt x="224" y="29"/>
                  </a:cubicBezTo>
                  <a:cubicBezTo>
                    <a:pt x="224" y="0"/>
                    <a:pt x="224" y="0"/>
                    <a:pt x="224" y="0"/>
                  </a:cubicBezTo>
                </a:path>
              </a:pathLst>
            </a:custGeom>
            <a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/>
            </a:p>
          </p:txBody>
        </p:sp>
        <p:sp>
          <p:nvSpPr>
            <p:cNvPr id="14" name="Freeform 78"/>
            <p:cNvSpPr>
              <a:spLocks noEditPoints="1"/>
            </p:cNvSpPr>
            <p:nvPr/>
          </p:nvSpPr>
          <p:spPr bwMode="auto">
            <a:xfrm>
              <a:off x="6326188" y="3154363"/>
              <a:ext cx="366712" cy="368300"/>
            </a:xfrm>
            <a:custGeom>
              <a:avLst/>
              <a:gdLst>
                <a:gd name="T0" fmla="*/ 71 w 141"/>
                <a:gd name="T1" fmla="*/ 116 h 141"/>
                <a:gd name="T2" fmla="*/ 26 w 141"/>
                <a:gd name="T3" fmla="*/ 71 h 141"/>
                <a:gd name="T4" fmla="*/ 71 w 141"/>
                <a:gd name="T5" fmla="*/ 26 h 141"/>
                <a:gd name="T6" fmla="*/ 116 w 141"/>
                <a:gd name="T7" fmla="*/ 71 h 141"/>
                <a:gd name="T8" fmla="*/ 71 w 141"/>
                <a:gd name="T9" fmla="*/ 116 h 141"/>
                <a:gd name="T10" fmla="*/ 82 w 141"/>
                <a:gd name="T11" fmla="*/ 0 h 141"/>
                <a:gd name="T12" fmla="*/ 71 w 141"/>
                <a:gd name="T13" fmla="*/ 0 h 141"/>
                <a:gd name="T14" fmla="*/ 60 w 141"/>
                <a:gd name="T15" fmla="*/ 0 h 141"/>
                <a:gd name="T16" fmla="*/ 60 w 141"/>
                <a:gd name="T17" fmla="*/ 11 h 141"/>
                <a:gd name="T18" fmla="*/ 36 w 141"/>
                <a:gd name="T19" fmla="*/ 21 h 141"/>
                <a:gd name="T20" fmla="*/ 29 w 141"/>
                <a:gd name="T21" fmla="*/ 13 h 141"/>
                <a:gd name="T22" fmla="*/ 13 w 141"/>
                <a:gd name="T23" fmla="*/ 29 h 141"/>
                <a:gd name="T24" fmla="*/ 21 w 141"/>
                <a:gd name="T25" fmla="*/ 36 h 141"/>
                <a:gd name="T26" fmla="*/ 11 w 141"/>
                <a:gd name="T27" fmla="*/ 60 h 141"/>
                <a:gd name="T28" fmla="*/ 0 w 141"/>
                <a:gd name="T29" fmla="*/ 60 h 141"/>
                <a:gd name="T30" fmla="*/ 0 w 141"/>
                <a:gd name="T31" fmla="*/ 82 h 141"/>
                <a:gd name="T32" fmla="*/ 11 w 141"/>
                <a:gd name="T33" fmla="*/ 82 h 141"/>
                <a:gd name="T34" fmla="*/ 21 w 141"/>
                <a:gd name="T35" fmla="*/ 105 h 141"/>
                <a:gd name="T36" fmla="*/ 13 w 141"/>
                <a:gd name="T37" fmla="*/ 113 h 141"/>
                <a:gd name="T38" fmla="*/ 29 w 141"/>
                <a:gd name="T39" fmla="*/ 128 h 141"/>
                <a:gd name="T40" fmla="*/ 36 w 141"/>
                <a:gd name="T41" fmla="*/ 121 h 141"/>
                <a:gd name="T42" fmla="*/ 60 w 141"/>
                <a:gd name="T43" fmla="*/ 131 h 141"/>
                <a:gd name="T44" fmla="*/ 60 w 141"/>
                <a:gd name="T45" fmla="*/ 141 h 141"/>
                <a:gd name="T46" fmla="*/ 71 w 141"/>
                <a:gd name="T47" fmla="*/ 141 h 141"/>
                <a:gd name="T48" fmla="*/ 82 w 141"/>
                <a:gd name="T49" fmla="*/ 141 h 141"/>
                <a:gd name="T50" fmla="*/ 82 w 141"/>
                <a:gd name="T51" fmla="*/ 131 h 141"/>
                <a:gd name="T52" fmla="*/ 105 w 141"/>
                <a:gd name="T53" fmla="*/ 121 h 141"/>
                <a:gd name="T54" fmla="*/ 113 w 141"/>
                <a:gd name="T55" fmla="*/ 128 h 141"/>
                <a:gd name="T56" fmla="*/ 128 w 141"/>
                <a:gd name="T57" fmla="*/ 113 h 141"/>
                <a:gd name="T58" fmla="*/ 121 w 141"/>
                <a:gd name="T59" fmla="*/ 105 h 141"/>
                <a:gd name="T60" fmla="*/ 131 w 141"/>
                <a:gd name="T61" fmla="*/ 82 h 141"/>
                <a:gd name="T62" fmla="*/ 141 w 141"/>
                <a:gd name="T63" fmla="*/ 82 h 141"/>
                <a:gd name="T64" fmla="*/ 141 w 141"/>
                <a:gd name="T65" fmla="*/ 60 h 141"/>
                <a:gd name="T66" fmla="*/ 131 w 141"/>
                <a:gd name="T67" fmla="*/ 60 h 141"/>
                <a:gd name="T68" fmla="*/ 121 w 141"/>
                <a:gd name="T69" fmla="*/ 36 h 141"/>
                <a:gd name="T70" fmla="*/ 128 w 141"/>
                <a:gd name="T71" fmla="*/ 29 h 141"/>
                <a:gd name="T72" fmla="*/ 113 w 141"/>
                <a:gd name="T73" fmla="*/ 13 h 141"/>
                <a:gd name="T74" fmla="*/ 105 w 141"/>
                <a:gd name="T75" fmla="*/ 21 h 141"/>
                <a:gd name="T76" fmla="*/ 82 w 141"/>
                <a:gd name="T77" fmla="*/ 11 h 141"/>
                <a:gd name="T78" fmla="*/ 82 w 141"/>
                <a:gd name="T79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1" h="141">
                  <a:moveTo>
                    <a:pt x="71" y="116"/>
                  </a:moveTo>
                  <a:cubicBezTo>
                    <a:pt x="46" y="116"/>
                    <a:pt x="26" y="96"/>
                    <a:pt x="26" y="71"/>
                  </a:cubicBezTo>
                  <a:cubicBezTo>
                    <a:pt x="26" y="46"/>
                    <a:pt x="46" y="26"/>
                    <a:pt x="71" y="26"/>
                  </a:cubicBezTo>
                  <a:cubicBezTo>
                    <a:pt x="96" y="26"/>
                    <a:pt x="116" y="46"/>
                    <a:pt x="116" y="71"/>
                  </a:cubicBezTo>
                  <a:cubicBezTo>
                    <a:pt x="116" y="96"/>
                    <a:pt x="96" y="116"/>
                    <a:pt x="71" y="116"/>
                  </a:cubicBezTo>
                  <a:moveTo>
                    <a:pt x="82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51" y="13"/>
                    <a:pt x="43" y="16"/>
                    <a:pt x="36" y="21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16" y="43"/>
                    <a:pt x="12" y="51"/>
                    <a:pt x="11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90"/>
                    <a:pt x="16" y="98"/>
                    <a:pt x="21" y="105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29" y="128"/>
                    <a:pt x="29" y="128"/>
                    <a:pt x="29" y="128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43" y="126"/>
                    <a:pt x="51" y="129"/>
                    <a:pt x="60" y="131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71" y="141"/>
                    <a:pt x="71" y="141"/>
                    <a:pt x="71" y="141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82" y="131"/>
                    <a:pt x="82" y="131"/>
                    <a:pt x="82" y="131"/>
                  </a:cubicBezTo>
                  <a:cubicBezTo>
                    <a:pt x="90" y="129"/>
                    <a:pt x="98" y="126"/>
                    <a:pt x="105" y="121"/>
                  </a:cubicBezTo>
                  <a:cubicBezTo>
                    <a:pt x="113" y="128"/>
                    <a:pt x="113" y="128"/>
                    <a:pt x="113" y="128"/>
                  </a:cubicBezTo>
                  <a:cubicBezTo>
                    <a:pt x="128" y="113"/>
                    <a:pt x="128" y="113"/>
                    <a:pt x="128" y="113"/>
                  </a:cubicBezTo>
                  <a:cubicBezTo>
                    <a:pt x="121" y="105"/>
                    <a:pt x="121" y="105"/>
                    <a:pt x="121" y="105"/>
                  </a:cubicBezTo>
                  <a:cubicBezTo>
                    <a:pt x="126" y="98"/>
                    <a:pt x="129" y="90"/>
                    <a:pt x="131" y="82"/>
                  </a:cubicBezTo>
                  <a:cubicBezTo>
                    <a:pt x="141" y="82"/>
                    <a:pt x="141" y="82"/>
                    <a:pt x="141" y="82"/>
                  </a:cubicBezTo>
                  <a:cubicBezTo>
                    <a:pt x="141" y="60"/>
                    <a:pt x="141" y="60"/>
                    <a:pt x="141" y="60"/>
                  </a:cubicBezTo>
                  <a:cubicBezTo>
                    <a:pt x="131" y="60"/>
                    <a:pt x="131" y="60"/>
                    <a:pt x="131" y="60"/>
                  </a:cubicBezTo>
                  <a:cubicBezTo>
                    <a:pt x="129" y="51"/>
                    <a:pt x="126" y="43"/>
                    <a:pt x="121" y="36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98" y="16"/>
                    <a:pt x="90" y="13"/>
                    <a:pt x="82" y="11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79"/>
            <p:cNvSpPr>
              <a:spLocks noEditPoints="1"/>
            </p:cNvSpPr>
            <p:nvPr/>
          </p:nvSpPr>
          <p:spPr bwMode="auto">
            <a:xfrm>
              <a:off x="4932363" y="4040188"/>
              <a:ext cx="360362" cy="361950"/>
            </a:xfrm>
            <a:custGeom>
              <a:avLst/>
              <a:gdLst>
                <a:gd name="T0" fmla="*/ 69 w 139"/>
                <a:gd name="T1" fmla="*/ 114 h 139"/>
                <a:gd name="T2" fmla="*/ 54 w 139"/>
                <a:gd name="T3" fmla="*/ 112 h 139"/>
                <a:gd name="T4" fmla="*/ 27 w 139"/>
                <a:gd name="T5" fmla="*/ 55 h 139"/>
                <a:gd name="T6" fmla="*/ 69 w 139"/>
                <a:gd name="T7" fmla="*/ 25 h 139"/>
                <a:gd name="T8" fmla="*/ 84 w 139"/>
                <a:gd name="T9" fmla="*/ 28 h 139"/>
                <a:gd name="T10" fmla="*/ 111 w 139"/>
                <a:gd name="T11" fmla="*/ 85 h 139"/>
                <a:gd name="T12" fmla="*/ 69 w 139"/>
                <a:gd name="T13" fmla="*/ 114 h 139"/>
                <a:gd name="T14" fmla="*/ 83 w 139"/>
                <a:gd name="T15" fmla="*/ 0 h 139"/>
                <a:gd name="T16" fmla="*/ 79 w 139"/>
                <a:gd name="T17" fmla="*/ 10 h 139"/>
                <a:gd name="T18" fmla="*/ 69 w 139"/>
                <a:gd name="T19" fmla="*/ 9 h 139"/>
                <a:gd name="T20" fmla="*/ 54 w 139"/>
                <a:gd name="T21" fmla="*/ 11 h 139"/>
                <a:gd name="T22" fmla="*/ 50 w 139"/>
                <a:gd name="T23" fmla="*/ 2 h 139"/>
                <a:gd name="T24" fmla="*/ 30 w 139"/>
                <a:gd name="T25" fmla="*/ 11 h 139"/>
                <a:gd name="T26" fmla="*/ 34 w 139"/>
                <a:gd name="T27" fmla="*/ 21 h 139"/>
                <a:gd name="T28" fmla="*/ 17 w 139"/>
                <a:gd name="T29" fmla="*/ 39 h 139"/>
                <a:gd name="T30" fmla="*/ 7 w 139"/>
                <a:gd name="T31" fmla="*/ 36 h 139"/>
                <a:gd name="T32" fmla="*/ 0 w 139"/>
                <a:gd name="T33" fmla="*/ 56 h 139"/>
                <a:gd name="T34" fmla="*/ 10 w 139"/>
                <a:gd name="T35" fmla="*/ 60 h 139"/>
                <a:gd name="T36" fmla="*/ 11 w 139"/>
                <a:gd name="T37" fmla="*/ 85 h 139"/>
                <a:gd name="T38" fmla="*/ 1 w 139"/>
                <a:gd name="T39" fmla="*/ 89 h 139"/>
                <a:gd name="T40" fmla="*/ 11 w 139"/>
                <a:gd name="T41" fmla="*/ 109 h 139"/>
                <a:gd name="T42" fmla="*/ 20 w 139"/>
                <a:gd name="T43" fmla="*/ 105 h 139"/>
                <a:gd name="T44" fmla="*/ 39 w 139"/>
                <a:gd name="T45" fmla="*/ 122 h 139"/>
                <a:gd name="T46" fmla="*/ 35 w 139"/>
                <a:gd name="T47" fmla="*/ 132 h 139"/>
                <a:gd name="T48" fmla="*/ 45 w 139"/>
                <a:gd name="T49" fmla="*/ 135 h 139"/>
                <a:gd name="T50" fmla="*/ 56 w 139"/>
                <a:gd name="T51" fmla="*/ 139 h 139"/>
                <a:gd name="T52" fmla="*/ 59 w 139"/>
                <a:gd name="T53" fmla="*/ 129 h 139"/>
                <a:gd name="T54" fmla="*/ 69 w 139"/>
                <a:gd name="T55" fmla="*/ 130 h 139"/>
                <a:gd name="T56" fmla="*/ 84 w 139"/>
                <a:gd name="T57" fmla="*/ 128 h 139"/>
                <a:gd name="T58" fmla="*/ 89 w 139"/>
                <a:gd name="T59" fmla="*/ 138 h 139"/>
                <a:gd name="T60" fmla="*/ 109 w 139"/>
                <a:gd name="T61" fmla="*/ 128 h 139"/>
                <a:gd name="T62" fmla="*/ 104 w 139"/>
                <a:gd name="T63" fmla="*/ 119 h 139"/>
                <a:gd name="T64" fmla="*/ 121 w 139"/>
                <a:gd name="T65" fmla="*/ 100 h 139"/>
                <a:gd name="T66" fmla="*/ 131 w 139"/>
                <a:gd name="T67" fmla="*/ 104 h 139"/>
                <a:gd name="T68" fmla="*/ 139 w 139"/>
                <a:gd name="T69" fmla="*/ 83 h 139"/>
                <a:gd name="T70" fmla="*/ 129 w 139"/>
                <a:gd name="T71" fmla="*/ 80 h 139"/>
                <a:gd name="T72" fmla="*/ 128 w 139"/>
                <a:gd name="T73" fmla="*/ 55 h 139"/>
                <a:gd name="T74" fmla="*/ 137 w 139"/>
                <a:gd name="T75" fmla="*/ 50 h 139"/>
                <a:gd name="T76" fmla="*/ 128 w 139"/>
                <a:gd name="T77" fmla="*/ 30 h 139"/>
                <a:gd name="T78" fmla="*/ 118 w 139"/>
                <a:gd name="T79" fmla="*/ 35 h 139"/>
                <a:gd name="T80" fmla="*/ 100 w 139"/>
                <a:gd name="T81" fmla="*/ 18 h 139"/>
                <a:gd name="T82" fmla="*/ 103 w 139"/>
                <a:gd name="T83" fmla="*/ 8 h 139"/>
                <a:gd name="T84" fmla="*/ 93 w 139"/>
                <a:gd name="T85" fmla="*/ 4 h 139"/>
                <a:gd name="T86" fmla="*/ 83 w 139"/>
                <a:gd name="T87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9" h="139">
                  <a:moveTo>
                    <a:pt x="69" y="114"/>
                  </a:moveTo>
                  <a:cubicBezTo>
                    <a:pt x="64" y="114"/>
                    <a:pt x="59" y="114"/>
                    <a:pt x="54" y="112"/>
                  </a:cubicBezTo>
                  <a:cubicBezTo>
                    <a:pt x="31" y="103"/>
                    <a:pt x="19" y="78"/>
                    <a:pt x="27" y="55"/>
                  </a:cubicBezTo>
                  <a:cubicBezTo>
                    <a:pt x="34" y="36"/>
                    <a:pt x="51" y="25"/>
                    <a:pt x="69" y="25"/>
                  </a:cubicBezTo>
                  <a:cubicBezTo>
                    <a:pt x="74" y="25"/>
                    <a:pt x="79" y="26"/>
                    <a:pt x="84" y="28"/>
                  </a:cubicBezTo>
                  <a:cubicBezTo>
                    <a:pt x="108" y="36"/>
                    <a:pt x="120" y="62"/>
                    <a:pt x="111" y="85"/>
                  </a:cubicBezTo>
                  <a:cubicBezTo>
                    <a:pt x="105" y="103"/>
                    <a:pt x="87" y="114"/>
                    <a:pt x="69" y="114"/>
                  </a:cubicBezTo>
                  <a:moveTo>
                    <a:pt x="83" y="0"/>
                  </a:moveTo>
                  <a:cubicBezTo>
                    <a:pt x="79" y="10"/>
                    <a:pt x="79" y="10"/>
                    <a:pt x="79" y="10"/>
                  </a:cubicBezTo>
                  <a:cubicBezTo>
                    <a:pt x="76" y="10"/>
                    <a:pt x="72" y="9"/>
                    <a:pt x="69" y="9"/>
                  </a:cubicBezTo>
                  <a:cubicBezTo>
                    <a:pt x="64" y="9"/>
                    <a:pt x="59" y="10"/>
                    <a:pt x="54" y="11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27" y="25"/>
                    <a:pt x="22" y="32"/>
                    <a:pt x="17" y="39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8" y="68"/>
                    <a:pt x="9" y="77"/>
                    <a:pt x="11" y="85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5" y="112"/>
                    <a:pt x="31" y="117"/>
                    <a:pt x="39" y="122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45" y="135"/>
                    <a:pt x="45" y="135"/>
                    <a:pt x="45" y="135"/>
                  </a:cubicBezTo>
                  <a:cubicBezTo>
                    <a:pt x="56" y="139"/>
                    <a:pt x="56" y="139"/>
                    <a:pt x="56" y="139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63" y="130"/>
                    <a:pt x="66" y="130"/>
                    <a:pt x="69" y="130"/>
                  </a:cubicBezTo>
                  <a:cubicBezTo>
                    <a:pt x="74" y="130"/>
                    <a:pt x="79" y="130"/>
                    <a:pt x="84" y="128"/>
                  </a:cubicBezTo>
                  <a:cubicBezTo>
                    <a:pt x="89" y="138"/>
                    <a:pt x="89" y="138"/>
                    <a:pt x="89" y="138"/>
                  </a:cubicBezTo>
                  <a:cubicBezTo>
                    <a:pt x="109" y="128"/>
                    <a:pt x="109" y="128"/>
                    <a:pt x="109" y="128"/>
                  </a:cubicBezTo>
                  <a:cubicBezTo>
                    <a:pt x="104" y="119"/>
                    <a:pt x="104" y="119"/>
                    <a:pt x="104" y="119"/>
                  </a:cubicBezTo>
                  <a:cubicBezTo>
                    <a:pt x="111" y="114"/>
                    <a:pt x="117" y="108"/>
                    <a:pt x="121" y="100"/>
                  </a:cubicBezTo>
                  <a:cubicBezTo>
                    <a:pt x="131" y="104"/>
                    <a:pt x="131" y="104"/>
                    <a:pt x="131" y="104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29" y="80"/>
                    <a:pt x="129" y="80"/>
                    <a:pt x="129" y="80"/>
                  </a:cubicBezTo>
                  <a:cubicBezTo>
                    <a:pt x="130" y="71"/>
                    <a:pt x="130" y="63"/>
                    <a:pt x="128" y="55"/>
                  </a:cubicBezTo>
                  <a:cubicBezTo>
                    <a:pt x="137" y="50"/>
                    <a:pt x="137" y="50"/>
                    <a:pt x="137" y="50"/>
                  </a:cubicBezTo>
                  <a:cubicBezTo>
                    <a:pt x="128" y="30"/>
                    <a:pt x="128" y="30"/>
                    <a:pt x="128" y="30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4" y="28"/>
                    <a:pt x="107" y="22"/>
                    <a:pt x="100" y="1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80"/>
            <p:cNvSpPr>
              <a:spLocks noEditPoints="1"/>
            </p:cNvSpPr>
            <p:nvPr/>
          </p:nvSpPr>
          <p:spPr bwMode="auto">
            <a:xfrm>
              <a:off x="5341938" y="3860800"/>
              <a:ext cx="727075" cy="720725"/>
            </a:xfrm>
            <a:custGeom>
              <a:avLst/>
              <a:gdLst>
                <a:gd name="T0" fmla="*/ 140 w 280"/>
                <a:gd name="T1" fmla="*/ 195 h 277"/>
                <a:gd name="T2" fmla="*/ 84 w 280"/>
                <a:gd name="T3" fmla="*/ 147 h 277"/>
                <a:gd name="T4" fmla="*/ 114 w 280"/>
                <a:gd name="T5" fmla="*/ 88 h 277"/>
                <a:gd name="T6" fmla="*/ 132 w 280"/>
                <a:gd name="T7" fmla="*/ 83 h 277"/>
                <a:gd name="T8" fmla="*/ 140 w 280"/>
                <a:gd name="T9" fmla="*/ 82 h 277"/>
                <a:gd name="T10" fmla="*/ 196 w 280"/>
                <a:gd name="T11" fmla="*/ 130 h 277"/>
                <a:gd name="T12" fmla="*/ 165 w 280"/>
                <a:gd name="T13" fmla="*/ 189 h 277"/>
                <a:gd name="T14" fmla="*/ 148 w 280"/>
                <a:gd name="T15" fmla="*/ 195 h 277"/>
                <a:gd name="T16" fmla="*/ 140 w 280"/>
                <a:gd name="T17" fmla="*/ 195 h 277"/>
                <a:gd name="T18" fmla="*/ 140 w 280"/>
                <a:gd name="T19" fmla="*/ 0 h 277"/>
                <a:gd name="T20" fmla="*/ 119 w 280"/>
                <a:gd name="T21" fmla="*/ 2 h 277"/>
                <a:gd name="T22" fmla="*/ 123 w 280"/>
                <a:gd name="T23" fmla="*/ 24 h 277"/>
                <a:gd name="T24" fmla="*/ 87 w 280"/>
                <a:gd name="T25" fmla="*/ 35 h 277"/>
                <a:gd name="T26" fmla="*/ 80 w 280"/>
                <a:gd name="T27" fmla="*/ 39 h 277"/>
                <a:gd name="T28" fmla="*/ 69 w 280"/>
                <a:gd name="T29" fmla="*/ 20 h 277"/>
                <a:gd name="T30" fmla="*/ 28 w 280"/>
                <a:gd name="T31" fmla="*/ 56 h 277"/>
                <a:gd name="T32" fmla="*/ 46 w 280"/>
                <a:gd name="T33" fmla="*/ 69 h 277"/>
                <a:gd name="T34" fmla="*/ 27 w 280"/>
                <a:gd name="T35" fmla="*/ 111 h 277"/>
                <a:gd name="T36" fmla="*/ 5 w 280"/>
                <a:gd name="T37" fmla="*/ 105 h 277"/>
                <a:gd name="T38" fmla="*/ 3 w 280"/>
                <a:gd name="T39" fmla="*/ 159 h 277"/>
                <a:gd name="T40" fmla="*/ 25 w 280"/>
                <a:gd name="T41" fmla="*/ 156 h 277"/>
                <a:gd name="T42" fmla="*/ 40 w 280"/>
                <a:gd name="T43" fmla="*/ 199 h 277"/>
                <a:gd name="T44" fmla="*/ 21 w 280"/>
                <a:gd name="T45" fmla="*/ 210 h 277"/>
                <a:gd name="T46" fmla="*/ 57 w 280"/>
                <a:gd name="T47" fmla="*/ 250 h 277"/>
                <a:gd name="T48" fmla="*/ 70 w 280"/>
                <a:gd name="T49" fmla="*/ 232 h 277"/>
                <a:gd name="T50" fmla="*/ 112 w 280"/>
                <a:gd name="T51" fmla="*/ 252 h 277"/>
                <a:gd name="T52" fmla="*/ 106 w 280"/>
                <a:gd name="T53" fmla="*/ 273 h 277"/>
                <a:gd name="T54" fmla="*/ 140 w 280"/>
                <a:gd name="T55" fmla="*/ 277 h 277"/>
                <a:gd name="T56" fmla="*/ 160 w 280"/>
                <a:gd name="T57" fmla="*/ 276 h 277"/>
                <a:gd name="T58" fmla="*/ 157 w 280"/>
                <a:gd name="T59" fmla="*/ 254 h 277"/>
                <a:gd name="T60" fmla="*/ 193 w 280"/>
                <a:gd name="T61" fmla="*/ 243 h 277"/>
                <a:gd name="T62" fmla="*/ 200 w 280"/>
                <a:gd name="T63" fmla="*/ 239 h 277"/>
                <a:gd name="T64" fmla="*/ 211 w 280"/>
                <a:gd name="T65" fmla="*/ 258 h 277"/>
                <a:gd name="T66" fmla="*/ 251 w 280"/>
                <a:gd name="T67" fmla="*/ 221 h 277"/>
                <a:gd name="T68" fmla="*/ 234 w 280"/>
                <a:gd name="T69" fmla="*/ 208 h 277"/>
                <a:gd name="T70" fmla="*/ 253 w 280"/>
                <a:gd name="T71" fmla="*/ 167 h 277"/>
                <a:gd name="T72" fmla="*/ 274 w 280"/>
                <a:gd name="T73" fmla="*/ 172 h 277"/>
                <a:gd name="T74" fmla="*/ 277 w 280"/>
                <a:gd name="T75" fmla="*/ 118 h 277"/>
                <a:gd name="T76" fmla="*/ 255 w 280"/>
                <a:gd name="T77" fmla="*/ 122 h 277"/>
                <a:gd name="T78" fmla="*/ 240 w 280"/>
                <a:gd name="T79" fmla="*/ 79 h 277"/>
                <a:gd name="T80" fmla="*/ 259 w 280"/>
                <a:gd name="T81" fmla="*/ 67 h 277"/>
                <a:gd name="T82" fmla="*/ 222 w 280"/>
                <a:gd name="T83" fmla="*/ 27 h 277"/>
                <a:gd name="T84" fmla="*/ 209 w 280"/>
                <a:gd name="T85" fmla="*/ 45 h 277"/>
                <a:gd name="T86" fmla="*/ 168 w 280"/>
                <a:gd name="T87" fmla="*/ 26 h 277"/>
                <a:gd name="T88" fmla="*/ 173 w 280"/>
                <a:gd name="T89" fmla="*/ 4 h 277"/>
                <a:gd name="T90" fmla="*/ 140 w 280"/>
                <a:gd name="T91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0" h="277">
                  <a:moveTo>
                    <a:pt x="140" y="195"/>
                  </a:moveTo>
                  <a:cubicBezTo>
                    <a:pt x="112" y="195"/>
                    <a:pt x="88" y="175"/>
                    <a:pt x="84" y="147"/>
                  </a:cubicBezTo>
                  <a:cubicBezTo>
                    <a:pt x="80" y="122"/>
                    <a:pt x="93" y="99"/>
                    <a:pt x="114" y="88"/>
                  </a:cubicBezTo>
                  <a:cubicBezTo>
                    <a:pt x="120" y="86"/>
                    <a:pt x="125" y="84"/>
                    <a:pt x="132" y="83"/>
                  </a:cubicBezTo>
                  <a:cubicBezTo>
                    <a:pt x="134" y="83"/>
                    <a:pt x="137" y="82"/>
                    <a:pt x="140" y="82"/>
                  </a:cubicBezTo>
                  <a:cubicBezTo>
                    <a:pt x="167" y="82"/>
                    <a:pt x="191" y="102"/>
                    <a:pt x="196" y="130"/>
                  </a:cubicBezTo>
                  <a:cubicBezTo>
                    <a:pt x="199" y="155"/>
                    <a:pt x="186" y="178"/>
                    <a:pt x="165" y="189"/>
                  </a:cubicBezTo>
                  <a:cubicBezTo>
                    <a:pt x="160" y="192"/>
                    <a:pt x="154" y="194"/>
                    <a:pt x="148" y="195"/>
                  </a:cubicBezTo>
                  <a:cubicBezTo>
                    <a:pt x="145" y="195"/>
                    <a:pt x="143" y="195"/>
                    <a:pt x="140" y="195"/>
                  </a:cubicBezTo>
                  <a:moveTo>
                    <a:pt x="140" y="0"/>
                  </a:moveTo>
                  <a:cubicBezTo>
                    <a:pt x="133" y="0"/>
                    <a:pt x="126" y="1"/>
                    <a:pt x="119" y="2"/>
                  </a:cubicBezTo>
                  <a:cubicBezTo>
                    <a:pt x="123" y="24"/>
                    <a:pt x="123" y="24"/>
                    <a:pt x="123" y="24"/>
                  </a:cubicBezTo>
                  <a:cubicBezTo>
                    <a:pt x="110" y="25"/>
                    <a:pt x="98" y="29"/>
                    <a:pt x="87" y="35"/>
                  </a:cubicBezTo>
                  <a:cubicBezTo>
                    <a:pt x="85" y="36"/>
                    <a:pt x="82" y="37"/>
                    <a:pt x="80" y="39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53" y="29"/>
                    <a:pt x="39" y="42"/>
                    <a:pt x="28" y="56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37" y="82"/>
                    <a:pt x="31" y="96"/>
                    <a:pt x="27" y="111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1" y="122"/>
                    <a:pt x="0" y="141"/>
                    <a:pt x="3" y="159"/>
                  </a:cubicBezTo>
                  <a:cubicBezTo>
                    <a:pt x="25" y="156"/>
                    <a:pt x="25" y="156"/>
                    <a:pt x="25" y="156"/>
                  </a:cubicBezTo>
                  <a:cubicBezTo>
                    <a:pt x="27" y="172"/>
                    <a:pt x="32" y="186"/>
                    <a:pt x="40" y="199"/>
                  </a:cubicBezTo>
                  <a:cubicBezTo>
                    <a:pt x="21" y="210"/>
                    <a:pt x="21" y="210"/>
                    <a:pt x="21" y="210"/>
                  </a:cubicBezTo>
                  <a:cubicBezTo>
                    <a:pt x="30" y="226"/>
                    <a:pt x="43" y="239"/>
                    <a:pt x="57" y="250"/>
                  </a:cubicBezTo>
                  <a:cubicBezTo>
                    <a:pt x="70" y="232"/>
                    <a:pt x="70" y="232"/>
                    <a:pt x="70" y="232"/>
                  </a:cubicBezTo>
                  <a:cubicBezTo>
                    <a:pt x="83" y="241"/>
                    <a:pt x="97" y="248"/>
                    <a:pt x="112" y="252"/>
                  </a:cubicBezTo>
                  <a:cubicBezTo>
                    <a:pt x="106" y="273"/>
                    <a:pt x="106" y="273"/>
                    <a:pt x="106" y="273"/>
                  </a:cubicBezTo>
                  <a:cubicBezTo>
                    <a:pt x="117" y="276"/>
                    <a:pt x="128" y="277"/>
                    <a:pt x="140" y="277"/>
                  </a:cubicBezTo>
                  <a:cubicBezTo>
                    <a:pt x="147" y="277"/>
                    <a:pt x="153" y="277"/>
                    <a:pt x="160" y="276"/>
                  </a:cubicBezTo>
                  <a:cubicBezTo>
                    <a:pt x="157" y="254"/>
                    <a:pt x="157" y="254"/>
                    <a:pt x="157" y="254"/>
                  </a:cubicBezTo>
                  <a:cubicBezTo>
                    <a:pt x="170" y="252"/>
                    <a:pt x="182" y="248"/>
                    <a:pt x="193" y="243"/>
                  </a:cubicBezTo>
                  <a:cubicBezTo>
                    <a:pt x="195" y="241"/>
                    <a:pt x="198" y="240"/>
                    <a:pt x="200" y="239"/>
                  </a:cubicBezTo>
                  <a:cubicBezTo>
                    <a:pt x="211" y="258"/>
                    <a:pt x="211" y="258"/>
                    <a:pt x="211" y="258"/>
                  </a:cubicBezTo>
                  <a:cubicBezTo>
                    <a:pt x="227" y="248"/>
                    <a:pt x="240" y="236"/>
                    <a:pt x="251" y="221"/>
                  </a:cubicBezTo>
                  <a:cubicBezTo>
                    <a:pt x="234" y="208"/>
                    <a:pt x="234" y="208"/>
                    <a:pt x="234" y="208"/>
                  </a:cubicBezTo>
                  <a:cubicBezTo>
                    <a:pt x="243" y="196"/>
                    <a:pt x="249" y="182"/>
                    <a:pt x="253" y="167"/>
                  </a:cubicBezTo>
                  <a:cubicBezTo>
                    <a:pt x="274" y="172"/>
                    <a:pt x="274" y="172"/>
                    <a:pt x="274" y="172"/>
                  </a:cubicBezTo>
                  <a:cubicBezTo>
                    <a:pt x="279" y="155"/>
                    <a:pt x="280" y="137"/>
                    <a:pt x="277" y="118"/>
                  </a:cubicBezTo>
                  <a:cubicBezTo>
                    <a:pt x="255" y="122"/>
                    <a:pt x="255" y="122"/>
                    <a:pt x="255" y="122"/>
                  </a:cubicBezTo>
                  <a:cubicBezTo>
                    <a:pt x="253" y="106"/>
                    <a:pt x="247" y="92"/>
                    <a:pt x="240" y="79"/>
                  </a:cubicBezTo>
                  <a:cubicBezTo>
                    <a:pt x="259" y="67"/>
                    <a:pt x="259" y="67"/>
                    <a:pt x="259" y="67"/>
                  </a:cubicBezTo>
                  <a:cubicBezTo>
                    <a:pt x="249" y="52"/>
                    <a:pt x="237" y="38"/>
                    <a:pt x="222" y="27"/>
                  </a:cubicBezTo>
                  <a:cubicBezTo>
                    <a:pt x="209" y="45"/>
                    <a:pt x="209" y="45"/>
                    <a:pt x="209" y="45"/>
                  </a:cubicBezTo>
                  <a:cubicBezTo>
                    <a:pt x="197" y="36"/>
                    <a:pt x="183" y="29"/>
                    <a:pt x="168" y="26"/>
                  </a:cubicBezTo>
                  <a:cubicBezTo>
                    <a:pt x="173" y="4"/>
                    <a:pt x="173" y="4"/>
                    <a:pt x="173" y="4"/>
                  </a:cubicBezTo>
                  <a:cubicBezTo>
                    <a:pt x="163" y="2"/>
                    <a:pt x="151" y="0"/>
                    <a:pt x="1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1"/>
            <p:cNvSpPr>
              <a:spLocks noEditPoints="1"/>
            </p:cNvSpPr>
            <p:nvPr/>
          </p:nvSpPr>
          <p:spPr bwMode="auto">
            <a:xfrm>
              <a:off x="5797550" y="4464050"/>
              <a:ext cx="749300" cy="752475"/>
            </a:xfrm>
            <a:custGeom>
              <a:avLst/>
              <a:gdLst>
                <a:gd name="T0" fmla="*/ 145 w 289"/>
                <a:gd name="T1" fmla="*/ 204 h 289"/>
                <a:gd name="T2" fmla="*/ 126 w 289"/>
                <a:gd name="T3" fmla="*/ 201 h 289"/>
                <a:gd name="T4" fmla="*/ 89 w 289"/>
                <a:gd name="T5" fmla="*/ 126 h 289"/>
                <a:gd name="T6" fmla="*/ 145 w 289"/>
                <a:gd name="T7" fmla="*/ 85 h 289"/>
                <a:gd name="T8" fmla="*/ 163 w 289"/>
                <a:gd name="T9" fmla="*/ 88 h 289"/>
                <a:gd name="T10" fmla="*/ 201 w 289"/>
                <a:gd name="T11" fmla="*/ 163 h 289"/>
                <a:gd name="T12" fmla="*/ 145 w 289"/>
                <a:gd name="T13" fmla="*/ 204 h 289"/>
                <a:gd name="T14" fmla="*/ 134 w 289"/>
                <a:gd name="T15" fmla="*/ 0 h 289"/>
                <a:gd name="T16" fmla="*/ 80 w 289"/>
                <a:gd name="T17" fmla="*/ 15 h 289"/>
                <a:gd name="T18" fmla="*/ 90 w 289"/>
                <a:gd name="T19" fmla="*/ 35 h 289"/>
                <a:gd name="T20" fmla="*/ 52 w 289"/>
                <a:gd name="T21" fmla="*/ 65 h 289"/>
                <a:gd name="T22" fmla="*/ 35 w 289"/>
                <a:gd name="T23" fmla="*/ 49 h 289"/>
                <a:gd name="T24" fmla="*/ 7 w 289"/>
                <a:gd name="T25" fmla="*/ 99 h 289"/>
                <a:gd name="T26" fmla="*/ 29 w 289"/>
                <a:gd name="T27" fmla="*/ 106 h 289"/>
                <a:gd name="T28" fmla="*/ 23 w 289"/>
                <a:gd name="T29" fmla="*/ 153 h 289"/>
                <a:gd name="T30" fmla="*/ 0 w 289"/>
                <a:gd name="T31" fmla="*/ 155 h 289"/>
                <a:gd name="T32" fmla="*/ 15 w 289"/>
                <a:gd name="T33" fmla="*/ 209 h 289"/>
                <a:gd name="T34" fmla="*/ 35 w 289"/>
                <a:gd name="T35" fmla="*/ 199 h 289"/>
                <a:gd name="T36" fmla="*/ 65 w 289"/>
                <a:gd name="T37" fmla="*/ 237 h 289"/>
                <a:gd name="T38" fmla="*/ 49 w 289"/>
                <a:gd name="T39" fmla="*/ 254 h 289"/>
                <a:gd name="T40" fmla="*/ 99 w 289"/>
                <a:gd name="T41" fmla="*/ 282 h 289"/>
                <a:gd name="T42" fmla="*/ 106 w 289"/>
                <a:gd name="T43" fmla="*/ 260 h 289"/>
                <a:gd name="T44" fmla="*/ 145 w 289"/>
                <a:gd name="T45" fmla="*/ 267 h 289"/>
                <a:gd name="T46" fmla="*/ 153 w 289"/>
                <a:gd name="T47" fmla="*/ 266 h 289"/>
                <a:gd name="T48" fmla="*/ 155 w 289"/>
                <a:gd name="T49" fmla="*/ 289 h 289"/>
                <a:gd name="T50" fmla="*/ 209 w 289"/>
                <a:gd name="T51" fmla="*/ 274 h 289"/>
                <a:gd name="T52" fmla="*/ 199 w 289"/>
                <a:gd name="T53" fmla="*/ 254 h 289"/>
                <a:gd name="T54" fmla="*/ 237 w 289"/>
                <a:gd name="T55" fmla="*/ 225 h 289"/>
                <a:gd name="T56" fmla="*/ 254 w 289"/>
                <a:gd name="T57" fmla="*/ 240 h 289"/>
                <a:gd name="T58" fmla="*/ 282 w 289"/>
                <a:gd name="T59" fmla="*/ 191 h 289"/>
                <a:gd name="T60" fmla="*/ 260 w 289"/>
                <a:gd name="T61" fmla="*/ 183 h 289"/>
                <a:gd name="T62" fmla="*/ 266 w 289"/>
                <a:gd name="T63" fmla="*/ 136 h 289"/>
                <a:gd name="T64" fmla="*/ 289 w 289"/>
                <a:gd name="T65" fmla="*/ 134 h 289"/>
                <a:gd name="T66" fmla="*/ 274 w 289"/>
                <a:gd name="T67" fmla="*/ 80 h 289"/>
                <a:gd name="T68" fmla="*/ 254 w 289"/>
                <a:gd name="T69" fmla="*/ 90 h 289"/>
                <a:gd name="T70" fmla="*/ 225 w 289"/>
                <a:gd name="T71" fmla="*/ 52 h 289"/>
                <a:gd name="T72" fmla="*/ 240 w 289"/>
                <a:gd name="T73" fmla="*/ 35 h 289"/>
                <a:gd name="T74" fmla="*/ 192 w 289"/>
                <a:gd name="T75" fmla="*/ 7 h 289"/>
                <a:gd name="T76" fmla="*/ 190 w 289"/>
                <a:gd name="T77" fmla="*/ 10 h 289"/>
                <a:gd name="T78" fmla="*/ 183 w 289"/>
                <a:gd name="T79" fmla="*/ 29 h 289"/>
                <a:gd name="T80" fmla="*/ 145 w 289"/>
                <a:gd name="T81" fmla="*/ 22 h 289"/>
                <a:gd name="T82" fmla="*/ 136 w 289"/>
                <a:gd name="T83" fmla="*/ 23 h 289"/>
                <a:gd name="T84" fmla="*/ 134 w 289"/>
                <a:gd name="T85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9" h="289">
                  <a:moveTo>
                    <a:pt x="145" y="204"/>
                  </a:moveTo>
                  <a:cubicBezTo>
                    <a:pt x="138" y="204"/>
                    <a:pt x="132" y="203"/>
                    <a:pt x="126" y="201"/>
                  </a:cubicBezTo>
                  <a:cubicBezTo>
                    <a:pt x="95" y="190"/>
                    <a:pt x="78" y="157"/>
                    <a:pt x="89" y="126"/>
                  </a:cubicBezTo>
                  <a:cubicBezTo>
                    <a:pt x="97" y="101"/>
                    <a:pt x="120" y="85"/>
                    <a:pt x="145" y="85"/>
                  </a:cubicBezTo>
                  <a:cubicBezTo>
                    <a:pt x="151" y="85"/>
                    <a:pt x="157" y="86"/>
                    <a:pt x="163" y="88"/>
                  </a:cubicBezTo>
                  <a:cubicBezTo>
                    <a:pt x="194" y="99"/>
                    <a:pt x="211" y="132"/>
                    <a:pt x="201" y="163"/>
                  </a:cubicBezTo>
                  <a:cubicBezTo>
                    <a:pt x="192" y="188"/>
                    <a:pt x="169" y="204"/>
                    <a:pt x="145" y="204"/>
                  </a:cubicBezTo>
                  <a:moveTo>
                    <a:pt x="134" y="0"/>
                  </a:moveTo>
                  <a:cubicBezTo>
                    <a:pt x="115" y="1"/>
                    <a:pt x="97" y="6"/>
                    <a:pt x="80" y="1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76" y="42"/>
                    <a:pt x="63" y="52"/>
                    <a:pt x="52" y="65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23" y="63"/>
                    <a:pt x="13" y="80"/>
                    <a:pt x="7" y="99"/>
                  </a:cubicBezTo>
                  <a:cubicBezTo>
                    <a:pt x="29" y="106"/>
                    <a:pt x="29" y="106"/>
                    <a:pt x="29" y="106"/>
                  </a:cubicBezTo>
                  <a:cubicBezTo>
                    <a:pt x="24" y="122"/>
                    <a:pt x="22" y="138"/>
                    <a:pt x="23" y="153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1" y="174"/>
                    <a:pt x="6" y="193"/>
                    <a:pt x="15" y="209"/>
                  </a:cubicBezTo>
                  <a:cubicBezTo>
                    <a:pt x="35" y="199"/>
                    <a:pt x="35" y="199"/>
                    <a:pt x="35" y="199"/>
                  </a:cubicBezTo>
                  <a:cubicBezTo>
                    <a:pt x="42" y="213"/>
                    <a:pt x="52" y="226"/>
                    <a:pt x="65" y="237"/>
                  </a:cubicBezTo>
                  <a:cubicBezTo>
                    <a:pt x="49" y="254"/>
                    <a:pt x="49" y="254"/>
                    <a:pt x="49" y="254"/>
                  </a:cubicBezTo>
                  <a:cubicBezTo>
                    <a:pt x="63" y="266"/>
                    <a:pt x="80" y="276"/>
                    <a:pt x="99" y="282"/>
                  </a:cubicBezTo>
                  <a:cubicBezTo>
                    <a:pt x="106" y="260"/>
                    <a:pt x="106" y="260"/>
                    <a:pt x="106" y="260"/>
                  </a:cubicBezTo>
                  <a:cubicBezTo>
                    <a:pt x="119" y="265"/>
                    <a:pt x="132" y="267"/>
                    <a:pt x="145" y="267"/>
                  </a:cubicBezTo>
                  <a:cubicBezTo>
                    <a:pt x="147" y="267"/>
                    <a:pt x="150" y="267"/>
                    <a:pt x="153" y="266"/>
                  </a:cubicBezTo>
                  <a:cubicBezTo>
                    <a:pt x="155" y="289"/>
                    <a:pt x="155" y="289"/>
                    <a:pt x="155" y="289"/>
                  </a:cubicBezTo>
                  <a:cubicBezTo>
                    <a:pt x="174" y="288"/>
                    <a:pt x="193" y="283"/>
                    <a:pt x="209" y="274"/>
                  </a:cubicBezTo>
                  <a:cubicBezTo>
                    <a:pt x="199" y="254"/>
                    <a:pt x="199" y="254"/>
                    <a:pt x="199" y="254"/>
                  </a:cubicBezTo>
                  <a:cubicBezTo>
                    <a:pt x="213" y="247"/>
                    <a:pt x="226" y="237"/>
                    <a:pt x="237" y="225"/>
                  </a:cubicBezTo>
                  <a:cubicBezTo>
                    <a:pt x="254" y="240"/>
                    <a:pt x="254" y="240"/>
                    <a:pt x="254" y="240"/>
                  </a:cubicBezTo>
                  <a:cubicBezTo>
                    <a:pt x="266" y="226"/>
                    <a:pt x="276" y="209"/>
                    <a:pt x="282" y="191"/>
                  </a:cubicBezTo>
                  <a:cubicBezTo>
                    <a:pt x="260" y="183"/>
                    <a:pt x="260" y="183"/>
                    <a:pt x="260" y="183"/>
                  </a:cubicBezTo>
                  <a:cubicBezTo>
                    <a:pt x="266" y="168"/>
                    <a:pt x="268" y="151"/>
                    <a:pt x="266" y="136"/>
                  </a:cubicBezTo>
                  <a:cubicBezTo>
                    <a:pt x="289" y="134"/>
                    <a:pt x="289" y="134"/>
                    <a:pt x="289" y="134"/>
                  </a:cubicBezTo>
                  <a:cubicBezTo>
                    <a:pt x="288" y="115"/>
                    <a:pt x="283" y="97"/>
                    <a:pt x="274" y="80"/>
                  </a:cubicBezTo>
                  <a:cubicBezTo>
                    <a:pt x="254" y="90"/>
                    <a:pt x="254" y="90"/>
                    <a:pt x="254" y="90"/>
                  </a:cubicBezTo>
                  <a:cubicBezTo>
                    <a:pt x="247" y="76"/>
                    <a:pt x="237" y="63"/>
                    <a:pt x="225" y="52"/>
                  </a:cubicBezTo>
                  <a:cubicBezTo>
                    <a:pt x="240" y="35"/>
                    <a:pt x="240" y="35"/>
                    <a:pt x="240" y="35"/>
                  </a:cubicBezTo>
                  <a:cubicBezTo>
                    <a:pt x="226" y="23"/>
                    <a:pt x="210" y="14"/>
                    <a:pt x="192" y="7"/>
                  </a:cubicBezTo>
                  <a:cubicBezTo>
                    <a:pt x="190" y="10"/>
                    <a:pt x="190" y="10"/>
                    <a:pt x="190" y="10"/>
                  </a:cubicBezTo>
                  <a:cubicBezTo>
                    <a:pt x="183" y="29"/>
                    <a:pt x="183" y="29"/>
                    <a:pt x="183" y="29"/>
                  </a:cubicBezTo>
                  <a:cubicBezTo>
                    <a:pt x="170" y="24"/>
                    <a:pt x="157" y="22"/>
                    <a:pt x="145" y="22"/>
                  </a:cubicBezTo>
                  <a:cubicBezTo>
                    <a:pt x="142" y="22"/>
                    <a:pt x="139" y="23"/>
                    <a:pt x="136" y="23"/>
                  </a:cubicBezTo>
                  <a:cubicBezTo>
                    <a:pt x="134" y="0"/>
                    <a:pt x="134" y="0"/>
                    <a:pt x="1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82"/>
            <p:cNvSpPr/>
            <p:nvPr/>
          </p:nvSpPr>
          <p:spPr bwMode="auto">
            <a:xfrm>
              <a:off x="6289675" y="4483100"/>
              <a:ext cx="6350" cy="79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3 h 3"/>
                <a:gd name="T4" fmla="*/ 2 w 2"/>
                <a:gd name="T5" fmla="*/ 0 h 3"/>
                <a:gd name="T6" fmla="*/ 1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83"/>
            <p:cNvSpPr>
              <a:spLocks noEditPoints="1"/>
            </p:cNvSpPr>
            <p:nvPr/>
          </p:nvSpPr>
          <p:spPr bwMode="auto">
            <a:xfrm>
              <a:off x="6575425" y="4532313"/>
              <a:ext cx="528637" cy="525463"/>
            </a:xfrm>
            <a:custGeom>
              <a:avLst/>
              <a:gdLst>
                <a:gd name="T0" fmla="*/ 102 w 203"/>
                <a:gd name="T1" fmla="*/ 143 h 202"/>
                <a:gd name="T2" fmla="*/ 94 w 203"/>
                <a:gd name="T3" fmla="*/ 142 h 202"/>
                <a:gd name="T4" fmla="*/ 60 w 203"/>
                <a:gd name="T5" fmla="*/ 93 h 202"/>
                <a:gd name="T6" fmla="*/ 96 w 203"/>
                <a:gd name="T7" fmla="*/ 59 h 202"/>
                <a:gd name="T8" fmla="*/ 102 w 203"/>
                <a:gd name="T9" fmla="*/ 59 h 202"/>
                <a:gd name="T10" fmla="*/ 110 w 203"/>
                <a:gd name="T11" fmla="*/ 60 h 202"/>
                <a:gd name="T12" fmla="*/ 143 w 203"/>
                <a:gd name="T13" fmla="*/ 109 h 202"/>
                <a:gd name="T14" fmla="*/ 107 w 203"/>
                <a:gd name="T15" fmla="*/ 143 h 202"/>
                <a:gd name="T16" fmla="*/ 102 w 203"/>
                <a:gd name="T17" fmla="*/ 143 h 202"/>
                <a:gd name="T18" fmla="*/ 121 w 203"/>
                <a:gd name="T19" fmla="*/ 0 h 202"/>
                <a:gd name="T20" fmla="*/ 118 w 203"/>
                <a:gd name="T21" fmla="*/ 16 h 202"/>
                <a:gd name="T22" fmla="*/ 102 w 203"/>
                <a:gd name="T23" fmla="*/ 14 h 202"/>
                <a:gd name="T24" fmla="*/ 90 w 203"/>
                <a:gd name="T25" fmla="*/ 15 h 202"/>
                <a:gd name="T26" fmla="*/ 84 w 203"/>
                <a:gd name="T27" fmla="*/ 16 h 202"/>
                <a:gd name="T28" fmla="*/ 81 w 203"/>
                <a:gd name="T29" fmla="*/ 0 h 202"/>
                <a:gd name="T30" fmla="*/ 44 w 203"/>
                <a:gd name="T31" fmla="*/ 15 h 202"/>
                <a:gd name="T32" fmla="*/ 53 w 203"/>
                <a:gd name="T33" fmla="*/ 29 h 202"/>
                <a:gd name="T34" fmla="*/ 29 w 203"/>
                <a:gd name="T35" fmla="*/ 53 h 202"/>
                <a:gd name="T36" fmla="*/ 15 w 203"/>
                <a:gd name="T37" fmla="*/ 44 h 202"/>
                <a:gd name="T38" fmla="*/ 0 w 203"/>
                <a:gd name="T39" fmla="*/ 81 h 202"/>
                <a:gd name="T40" fmla="*/ 16 w 203"/>
                <a:gd name="T41" fmla="*/ 85 h 202"/>
                <a:gd name="T42" fmla="*/ 16 w 203"/>
                <a:gd name="T43" fmla="*/ 118 h 202"/>
                <a:gd name="T44" fmla="*/ 0 w 203"/>
                <a:gd name="T45" fmla="*/ 122 h 202"/>
                <a:gd name="T46" fmla="*/ 16 w 203"/>
                <a:gd name="T47" fmla="*/ 159 h 202"/>
                <a:gd name="T48" fmla="*/ 30 w 203"/>
                <a:gd name="T49" fmla="*/ 150 h 202"/>
                <a:gd name="T50" fmla="*/ 54 w 203"/>
                <a:gd name="T51" fmla="*/ 174 h 202"/>
                <a:gd name="T52" fmla="*/ 45 w 203"/>
                <a:gd name="T53" fmla="*/ 187 h 202"/>
                <a:gd name="T54" fmla="*/ 82 w 203"/>
                <a:gd name="T55" fmla="*/ 202 h 202"/>
                <a:gd name="T56" fmla="*/ 85 w 203"/>
                <a:gd name="T57" fmla="*/ 186 h 202"/>
                <a:gd name="T58" fmla="*/ 102 w 203"/>
                <a:gd name="T59" fmla="*/ 188 h 202"/>
                <a:gd name="T60" fmla="*/ 113 w 203"/>
                <a:gd name="T61" fmla="*/ 187 h 202"/>
                <a:gd name="T62" fmla="*/ 119 w 203"/>
                <a:gd name="T63" fmla="*/ 186 h 202"/>
                <a:gd name="T64" fmla="*/ 122 w 203"/>
                <a:gd name="T65" fmla="*/ 202 h 202"/>
                <a:gd name="T66" fmla="*/ 159 w 203"/>
                <a:gd name="T67" fmla="*/ 187 h 202"/>
                <a:gd name="T68" fmla="*/ 150 w 203"/>
                <a:gd name="T69" fmla="*/ 173 h 202"/>
                <a:gd name="T70" fmla="*/ 174 w 203"/>
                <a:gd name="T71" fmla="*/ 149 h 202"/>
                <a:gd name="T72" fmla="*/ 188 w 203"/>
                <a:gd name="T73" fmla="*/ 158 h 202"/>
                <a:gd name="T74" fmla="*/ 203 w 203"/>
                <a:gd name="T75" fmla="*/ 121 h 202"/>
                <a:gd name="T76" fmla="*/ 187 w 203"/>
                <a:gd name="T77" fmla="*/ 117 h 202"/>
                <a:gd name="T78" fmla="*/ 187 w 203"/>
                <a:gd name="T79" fmla="*/ 84 h 202"/>
                <a:gd name="T80" fmla="*/ 203 w 203"/>
                <a:gd name="T81" fmla="*/ 80 h 202"/>
                <a:gd name="T82" fmla="*/ 187 w 203"/>
                <a:gd name="T83" fmla="*/ 43 h 202"/>
                <a:gd name="T84" fmla="*/ 174 w 203"/>
                <a:gd name="T85" fmla="*/ 52 h 202"/>
                <a:gd name="T86" fmla="*/ 149 w 203"/>
                <a:gd name="T87" fmla="*/ 28 h 202"/>
                <a:gd name="T88" fmla="*/ 159 w 203"/>
                <a:gd name="T89" fmla="*/ 15 h 202"/>
                <a:gd name="T90" fmla="*/ 121 w 203"/>
                <a:gd name="T9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3" h="202">
                  <a:moveTo>
                    <a:pt x="102" y="143"/>
                  </a:moveTo>
                  <a:cubicBezTo>
                    <a:pt x="99" y="143"/>
                    <a:pt x="96" y="143"/>
                    <a:pt x="94" y="142"/>
                  </a:cubicBezTo>
                  <a:cubicBezTo>
                    <a:pt x="71" y="138"/>
                    <a:pt x="56" y="116"/>
                    <a:pt x="60" y="93"/>
                  </a:cubicBezTo>
                  <a:cubicBezTo>
                    <a:pt x="64" y="75"/>
                    <a:pt x="79" y="62"/>
                    <a:pt x="96" y="59"/>
                  </a:cubicBezTo>
                  <a:cubicBezTo>
                    <a:pt x="98" y="59"/>
                    <a:pt x="100" y="59"/>
                    <a:pt x="102" y="59"/>
                  </a:cubicBezTo>
                  <a:cubicBezTo>
                    <a:pt x="104" y="59"/>
                    <a:pt x="107" y="59"/>
                    <a:pt x="110" y="60"/>
                  </a:cubicBezTo>
                  <a:cubicBezTo>
                    <a:pt x="132" y="64"/>
                    <a:pt x="147" y="86"/>
                    <a:pt x="143" y="109"/>
                  </a:cubicBezTo>
                  <a:cubicBezTo>
                    <a:pt x="139" y="127"/>
                    <a:pt x="125" y="140"/>
                    <a:pt x="107" y="143"/>
                  </a:cubicBezTo>
                  <a:cubicBezTo>
                    <a:pt x="105" y="143"/>
                    <a:pt x="103" y="143"/>
                    <a:pt x="102" y="143"/>
                  </a:cubicBezTo>
                  <a:moveTo>
                    <a:pt x="121" y="0"/>
                  </a:moveTo>
                  <a:cubicBezTo>
                    <a:pt x="118" y="16"/>
                    <a:pt x="118" y="16"/>
                    <a:pt x="118" y="16"/>
                  </a:cubicBezTo>
                  <a:cubicBezTo>
                    <a:pt x="113" y="15"/>
                    <a:pt x="107" y="14"/>
                    <a:pt x="102" y="14"/>
                  </a:cubicBezTo>
                  <a:cubicBezTo>
                    <a:pt x="98" y="14"/>
                    <a:pt x="94" y="14"/>
                    <a:pt x="90" y="15"/>
                  </a:cubicBezTo>
                  <a:cubicBezTo>
                    <a:pt x="88" y="15"/>
                    <a:pt x="86" y="15"/>
                    <a:pt x="84" y="16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67" y="3"/>
                    <a:pt x="55" y="8"/>
                    <a:pt x="44" y="15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44" y="35"/>
                    <a:pt x="35" y="44"/>
                    <a:pt x="29" y="53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8" y="55"/>
                    <a:pt x="3" y="68"/>
                    <a:pt x="0" y="81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4" y="96"/>
                    <a:pt x="14" y="108"/>
                    <a:pt x="16" y="118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3" y="135"/>
                    <a:pt x="8" y="148"/>
                    <a:pt x="16" y="159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6" y="159"/>
                    <a:pt x="44" y="167"/>
                    <a:pt x="54" y="174"/>
                  </a:cubicBezTo>
                  <a:cubicBezTo>
                    <a:pt x="45" y="187"/>
                    <a:pt x="45" y="187"/>
                    <a:pt x="45" y="187"/>
                  </a:cubicBezTo>
                  <a:cubicBezTo>
                    <a:pt x="56" y="194"/>
                    <a:pt x="68" y="200"/>
                    <a:pt x="82" y="202"/>
                  </a:cubicBezTo>
                  <a:cubicBezTo>
                    <a:pt x="85" y="186"/>
                    <a:pt x="85" y="186"/>
                    <a:pt x="85" y="186"/>
                  </a:cubicBezTo>
                  <a:cubicBezTo>
                    <a:pt x="91" y="187"/>
                    <a:pt x="96" y="188"/>
                    <a:pt x="102" y="188"/>
                  </a:cubicBezTo>
                  <a:cubicBezTo>
                    <a:pt x="105" y="188"/>
                    <a:pt x="109" y="188"/>
                    <a:pt x="113" y="187"/>
                  </a:cubicBezTo>
                  <a:cubicBezTo>
                    <a:pt x="115" y="187"/>
                    <a:pt x="117" y="187"/>
                    <a:pt x="119" y="186"/>
                  </a:cubicBezTo>
                  <a:cubicBezTo>
                    <a:pt x="122" y="202"/>
                    <a:pt x="122" y="202"/>
                    <a:pt x="122" y="202"/>
                  </a:cubicBezTo>
                  <a:cubicBezTo>
                    <a:pt x="136" y="199"/>
                    <a:pt x="148" y="194"/>
                    <a:pt x="159" y="187"/>
                  </a:cubicBezTo>
                  <a:cubicBezTo>
                    <a:pt x="150" y="173"/>
                    <a:pt x="150" y="173"/>
                    <a:pt x="150" y="173"/>
                  </a:cubicBezTo>
                  <a:cubicBezTo>
                    <a:pt x="160" y="167"/>
                    <a:pt x="168" y="158"/>
                    <a:pt x="174" y="149"/>
                  </a:cubicBezTo>
                  <a:cubicBezTo>
                    <a:pt x="188" y="158"/>
                    <a:pt x="188" y="158"/>
                    <a:pt x="188" y="158"/>
                  </a:cubicBezTo>
                  <a:cubicBezTo>
                    <a:pt x="195" y="147"/>
                    <a:pt x="200" y="134"/>
                    <a:pt x="203" y="121"/>
                  </a:cubicBezTo>
                  <a:cubicBezTo>
                    <a:pt x="187" y="117"/>
                    <a:pt x="187" y="117"/>
                    <a:pt x="187" y="117"/>
                  </a:cubicBezTo>
                  <a:cubicBezTo>
                    <a:pt x="189" y="106"/>
                    <a:pt x="189" y="94"/>
                    <a:pt x="187" y="84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0" y="67"/>
                    <a:pt x="195" y="54"/>
                    <a:pt x="187" y="43"/>
                  </a:cubicBezTo>
                  <a:cubicBezTo>
                    <a:pt x="174" y="52"/>
                    <a:pt x="174" y="52"/>
                    <a:pt x="174" y="52"/>
                  </a:cubicBezTo>
                  <a:cubicBezTo>
                    <a:pt x="167" y="43"/>
                    <a:pt x="159" y="35"/>
                    <a:pt x="149" y="28"/>
                  </a:cubicBezTo>
                  <a:cubicBezTo>
                    <a:pt x="159" y="15"/>
                    <a:pt x="159" y="15"/>
                    <a:pt x="159" y="15"/>
                  </a:cubicBezTo>
                  <a:cubicBezTo>
                    <a:pt x="148" y="7"/>
                    <a:pt x="135" y="2"/>
                    <a:pt x="12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84"/>
            <p:cNvSpPr>
              <a:spLocks noEditPoints="1"/>
            </p:cNvSpPr>
            <p:nvPr/>
          </p:nvSpPr>
          <p:spPr bwMode="auto">
            <a:xfrm>
              <a:off x="4405313" y="3675063"/>
              <a:ext cx="544512" cy="547688"/>
            </a:xfrm>
            <a:custGeom>
              <a:avLst/>
              <a:gdLst>
                <a:gd name="T0" fmla="*/ 105 w 210"/>
                <a:gd name="T1" fmla="*/ 143 h 210"/>
                <a:gd name="T2" fmla="*/ 93 w 210"/>
                <a:gd name="T3" fmla="*/ 141 h 210"/>
                <a:gd name="T4" fmla="*/ 68 w 210"/>
                <a:gd name="T5" fmla="*/ 93 h 210"/>
                <a:gd name="T6" fmla="*/ 105 w 210"/>
                <a:gd name="T7" fmla="*/ 67 h 210"/>
                <a:gd name="T8" fmla="*/ 117 w 210"/>
                <a:gd name="T9" fmla="*/ 68 h 210"/>
                <a:gd name="T10" fmla="*/ 141 w 210"/>
                <a:gd name="T11" fmla="*/ 117 h 210"/>
                <a:gd name="T12" fmla="*/ 105 w 210"/>
                <a:gd name="T13" fmla="*/ 143 h 210"/>
                <a:gd name="T14" fmla="*/ 97 w 210"/>
                <a:gd name="T15" fmla="*/ 0 h 210"/>
                <a:gd name="T16" fmla="*/ 58 w 210"/>
                <a:gd name="T17" fmla="*/ 11 h 210"/>
                <a:gd name="T18" fmla="*/ 65 w 210"/>
                <a:gd name="T19" fmla="*/ 26 h 210"/>
                <a:gd name="T20" fmla="*/ 38 w 210"/>
                <a:gd name="T21" fmla="*/ 47 h 210"/>
                <a:gd name="T22" fmla="*/ 25 w 210"/>
                <a:gd name="T23" fmla="*/ 36 h 210"/>
                <a:gd name="T24" fmla="*/ 5 w 210"/>
                <a:gd name="T25" fmla="*/ 72 h 210"/>
                <a:gd name="T26" fmla="*/ 21 w 210"/>
                <a:gd name="T27" fmla="*/ 77 h 210"/>
                <a:gd name="T28" fmla="*/ 17 w 210"/>
                <a:gd name="T29" fmla="*/ 111 h 210"/>
                <a:gd name="T30" fmla="*/ 0 w 210"/>
                <a:gd name="T31" fmla="*/ 112 h 210"/>
                <a:gd name="T32" fmla="*/ 11 w 210"/>
                <a:gd name="T33" fmla="*/ 152 h 210"/>
                <a:gd name="T34" fmla="*/ 26 w 210"/>
                <a:gd name="T35" fmla="*/ 144 h 210"/>
                <a:gd name="T36" fmla="*/ 47 w 210"/>
                <a:gd name="T37" fmla="*/ 172 h 210"/>
                <a:gd name="T38" fmla="*/ 36 w 210"/>
                <a:gd name="T39" fmla="*/ 184 h 210"/>
                <a:gd name="T40" fmla="*/ 71 w 210"/>
                <a:gd name="T41" fmla="*/ 205 h 210"/>
                <a:gd name="T42" fmla="*/ 77 w 210"/>
                <a:gd name="T43" fmla="*/ 189 h 210"/>
                <a:gd name="T44" fmla="*/ 105 w 210"/>
                <a:gd name="T45" fmla="*/ 193 h 210"/>
                <a:gd name="T46" fmla="*/ 111 w 210"/>
                <a:gd name="T47" fmla="*/ 193 h 210"/>
                <a:gd name="T48" fmla="*/ 112 w 210"/>
                <a:gd name="T49" fmla="*/ 210 h 210"/>
                <a:gd name="T50" fmla="*/ 152 w 210"/>
                <a:gd name="T51" fmla="*/ 199 h 210"/>
                <a:gd name="T52" fmla="*/ 144 w 210"/>
                <a:gd name="T53" fmla="*/ 184 h 210"/>
                <a:gd name="T54" fmla="*/ 171 w 210"/>
                <a:gd name="T55" fmla="*/ 163 h 210"/>
                <a:gd name="T56" fmla="*/ 184 w 210"/>
                <a:gd name="T57" fmla="*/ 174 h 210"/>
                <a:gd name="T58" fmla="*/ 204 w 210"/>
                <a:gd name="T59" fmla="*/ 138 h 210"/>
                <a:gd name="T60" fmla="*/ 189 w 210"/>
                <a:gd name="T61" fmla="*/ 133 h 210"/>
                <a:gd name="T62" fmla="*/ 193 w 210"/>
                <a:gd name="T63" fmla="*/ 99 h 210"/>
                <a:gd name="T64" fmla="*/ 210 w 210"/>
                <a:gd name="T65" fmla="*/ 98 h 210"/>
                <a:gd name="T66" fmla="*/ 199 w 210"/>
                <a:gd name="T67" fmla="*/ 58 h 210"/>
                <a:gd name="T68" fmla="*/ 184 w 210"/>
                <a:gd name="T69" fmla="*/ 65 h 210"/>
                <a:gd name="T70" fmla="*/ 163 w 210"/>
                <a:gd name="T71" fmla="*/ 38 h 210"/>
                <a:gd name="T72" fmla="*/ 174 w 210"/>
                <a:gd name="T73" fmla="*/ 26 h 210"/>
                <a:gd name="T74" fmla="*/ 138 w 210"/>
                <a:gd name="T75" fmla="*/ 5 h 210"/>
                <a:gd name="T76" fmla="*/ 133 w 210"/>
                <a:gd name="T77" fmla="*/ 21 h 210"/>
                <a:gd name="T78" fmla="*/ 105 w 210"/>
                <a:gd name="T79" fmla="*/ 17 h 210"/>
                <a:gd name="T80" fmla="*/ 98 w 210"/>
                <a:gd name="T81" fmla="*/ 17 h 210"/>
                <a:gd name="T82" fmla="*/ 97 w 210"/>
                <a:gd name="T83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0" h="210">
                  <a:moveTo>
                    <a:pt x="105" y="143"/>
                  </a:moveTo>
                  <a:cubicBezTo>
                    <a:pt x="101" y="143"/>
                    <a:pt x="97" y="143"/>
                    <a:pt x="93" y="141"/>
                  </a:cubicBezTo>
                  <a:cubicBezTo>
                    <a:pt x="72" y="135"/>
                    <a:pt x="62" y="113"/>
                    <a:pt x="68" y="93"/>
                  </a:cubicBezTo>
                  <a:cubicBezTo>
                    <a:pt x="74" y="77"/>
                    <a:pt x="89" y="66"/>
                    <a:pt x="105" y="67"/>
                  </a:cubicBezTo>
                  <a:cubicBezTo>
                    <a:pt x="109" y="67"/>
                    <a:pt x="113" y="67"/>
                    <a:pt x="117" y="68"/>
                  </a:cubicBezTo>
                  <a:cubicBezTo>
                    <a:pt x="137" y="75"/>
                    <a:pt x="148" y="97"/>
                    <a:pt x="141" y="117"/>
                  </a:cubicBezTo>
                  <a:cubicBezTo>
                    <a:pt x="136" y="133"/>
                    <a:pt x="121" y="143"/>
                    <a:pt x="105" y="143"/>
                  </a:cubicBezTo>
                  <a:moveTo>
                    <a:pt x="97" y="0"/>
                  </a:moveTo>
                  <a:cubicBezTo>
                    <a:pt x="83" y="1"/>
                    <a:pt x="70" y="5"/>
                    <a:pt x="58" y="11"/>
                  </a:cubicBezTo>
                  <a:cubicBezTo>
                    <a:pt x="65" y="26"/>
                    <a:pt x="65" y="26"/>
                    <a:pt x="65" y="26"/>
                  </a:cubicBezTo>
                  <a:cubicBezTo>
                    <a:pt x="55" y="31"/>
                    <a:pt x="46" y="38"/>
                    <a:pt x="38" y="47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17" y="46"/>
                    <a:pt x="10" y="58"/>
                    <a:pt x="5" y="72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17" y="88"/>
                    <a:pt x="16" y="100"/>
                    <a:pt x="17" y="111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1" y="126"/>
                    <a:pt x="5" y="140"/>
                    <a:pt x="11" y="152"/>
                  </a:cubicBezTo>
                  <a:cubicBezTo>
                    <a:pt x="26" y="144"/>
                    <a:pt x="26" y="144"/>
                    <a:pt x="26" y="144"/>
                  </a:cubicBezTo>
                  <a:cubicBezTo>
                    <a:pt x="31" y="155"/>
                    <a:pt x="38" y="164"/>
                    <a:pt x="47" y="172"/>
                  </a:cubicBezTo>
                  <a:cubicBezTo>
                    <a:pt x="36" y="184"/>
                    <a:pt x="36" y="184"/>
                    <a:pt x="36" y="184"/>
                  </a:cubicBezTo>
                  <a:cubicBezTo>
                    <a:pt x="46" y="193"/>
                    <a:pt x="58" y="200"/>
                    <a:pt x="71" y="205"/>
                  </a:cubicBezTo>
                  <a:cubicBezTo>
                    <a:pt x="77" y="189"/>
                    <a:pt x="77" y="189"/>
                    <a:pt x="77" y="189"/>
                  </a:cubicBezTo>
                  <a:cubicBezTo>
                    <a:pt x="86" y="192"/>
                    <a:pt x="95" y="193"/>
                    <a:pt x="105" y="193"/>
                  </a:cubicBezTo>
                  <a:cubicBezTo>
                    <a:pt x="107" y="193"/>
                    <a:pt x="109" y="193"/>
                    <a:pt x="111" y="193"/>
                  </a:cubicBezTo>
                  <a:cubicBezTo>
                    <a:pt x="112" y="210"/>
                    <a:pt x="112" y="210"/>
                    <a:pt x="112" y="210"/>
                  </a:cubicBezTo>
                  <a:cubicBezTo>
                    <a:pt x="126" y="209"/>
                    <a:pt x="139" y="205"/>
                    <a:pt x="152" y="199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54" y="179"/>
                    <a:pt x="164" y="172"/>
                    <a:pt x="171" y="163"/>
                  </a:cubicBezTo>
                  <a:cubicBezTo>
                    <a:pt x="184" y="174"/>
                    <a:pt x="184" y="174"/>
                    <a:pt x="184" y="174"/>
                  </a:cubicBezTo>
                  <a:cubicBezTo>
                    <a:pt x="193" y="164"/>
                    <a:pt x="200" y="152"/>
                    <a:pt x="204" y="138"/>
                  </a:cubicBezTo>
                  <a:cubicBezTo>
                    <a:pt x="189" y="133"/>
                    <a:pt x="189" y="133"/>
                    <a:pt x="189" y="133"/>
                  </a:cubicBezTo>
                  <a:cubicBezTo>
                    <a:pt x="192" y="122"/>
                    <a:pt x="194" y="110"/>
                    <a:pt x="193" y="99"/>
                  </a:cubicBezTo>
                  <a:cubicBezTo>
                    <a:pt x="210" y="98"/>
                    <a:pt x="210" y="98"/>
                    <a:pt x="210" y="98"/>
                  </a:cubicBezTo>
                  <a:cubicBezTo>
                    <a:pt x="209" y="84"/>
                    <a:pt x="205" y="70"/>
                    <a:pt x="199" y="58"/>
                  </a:cubicBezTo>
                  <a:cubicBezTo>
                    <a:pt x="184" y="65"/>
                    <a:pt x="184" y="65"/>
                    <a:pt x="184" y="65"/>
                  </a:cubicBezTo>
                  <a:cubicBezTo>
                    <a:pt x="179" y="55"/>
                    <a:pt x="171" y="46"/>
                    <a:pt x="163" y="38"/>
                  </a:cubicBezTo>
                  <a:cubicBezTo>
                    <a:pt x="174" y="26"/>
                    <a:pt x="174" y="26"/>
                    <a:pt x="174" y="26"/>
                  </a:cubicBezTo>
                  <a:cubicBezTo>
                    <a:pt x="163" y="17"/>
                    <a:pt x="151" y="10"/>
                    <a:pt x="138" y="5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23" y="18"/>
                    <a:pt x="114" y="17"/>
                    <a:pt x="105" y="17"/>
                  </a:cubicBezTo>
                  <a:cubicBezTo>
                    <a:pt x="103" y="17"/>
                    <a:pt x="101" y="17"/>
                    <a:pt x="98" y="17"/>
                  </a:cubicBezTo>
                  <a:cubicBezTo>
                    <a:pt x="97" y="0"/>
                    <a:pt x="97" y="0"/>
                    <a:pt x="97" y="0"/>
                  </a:cubicBezTo>
                </a:path>
              </a:pathLst>
            </a:custGeom>
            <a:blipFill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85"/>
            <p:cNvSpPr>
              <a:spLocks noEditPoints="1"/>
            </p:cNvSpPr>
            <p:nvPr/>
          </p:nvSpPr>
          <p:spPr bwMode="auto">
            <a:xfrm>
              <a:off x="5676900" y="3133725"/>
              <a:ext cx="627062" cy="628650"/>
            </a:xfrm>
            <a:custGeom>
              <a:avLst/>
              <a:gdLst>
                <a:gd name="T0" fmla="*/ 121 w 241"/>
                <a:gd name="T1" fmla="*/ 170 h 241"/>
                <a:gd name="T2" fmla="*/ 109 w 241"/>
                <a:gd name="T3" fmla="*/ 168 h 241"/>
                <a:gd name="T4" fmla="*/ 73 w 241"/>
                <a:gd name="T5" fmla="*/ 108 h 241"/>
                <a:gd name="T6" fmla="*/ 117 w 241"/>
                <a:gd name="T7" fmla="*/ 71 h 241"/>
                <a:gd name="T8" fmla="*/ 121 w 241"/>
                <a:gd name="T9" fmla="*/ 71 h 241"/>
                <a:gd name="T10" fmla="*/ 132 w 241"/>
                <a:gd name="T11" fmla="*/ 72 h 241"/>
                <a:gd name="T12" fmla="*/ 169 w 241"/>
                <a:gd name="T13" fmla="*/ 132 h 241"/>
                <a:gd name="T14" fmla="*/ 125 w 241"/>
                <a:gd name="T15" fmla="*/ 170 h 241"/>
                <a:gd name="T16" fmla="*/ 121 w 241"/>
                <a:gd name="T17" fmla="*/ 170 h 241"/>
                <a:gd name="T18" fmla="*/ 102 w 241"/>
                <a:gd name="T19" fmla="*/ 0 h 241"/>
                <a:gd name="T20" fmla="*/ 57 w 241"/>
                <a:gd name="T21" fmla="*/ 16 h 241"/>
                <a:gd name="T22" fmla="*/ 67 w 241"/>
                <a:gd name="T23" fmla="*/ 33 h 241"/>
                <a:gd name="T24" fmla="*/ 38 w 241"/>
                <a:gd name="T25" fmla="*/ 60 h 241"/>
                <a:gd name="T26" fmla="*/ 22 w 241"/>
                <a:gd name="T27" fmla="*/ 48 h 241"/>
                <a:gd name="T28" fmla="*/ 2 w 241"/>
                <a:gd name="T29" fmla="*/ 91 h 241"/>
                <a:gd name="T30" fmla="*/ 21 w 241"/>
                <a:gd name="T31" fmla="*/ 96 h 241"/>
                <a:gd name="T32" fmla="*/ 19 w 241"/>
                <a:gd name="T33" fmla="*/ 136 h 241"/>
                <a:gd name="T34" fmla="*/ 0 w 241"/>
                <a:gd name="T35" fmla="*/ 139 h 241"/>
                <a:gd name="T36" fmla="*/ 17 w 241"/>
                <a:gd name="T37" fmla="*/ 184 h 241"/>
                <a:gd name="T38" fmla="*/ 33 w 241"/>
                <a:gd name="T39" fmla="*/ 173 h 241"/>
                <a:gd name="T40" fmla="*/ 60 w 241"/>
                <a:gd name="T41" fmla="*/ 203 h 241"/>
                <a:gd name="T42" fmla="*/ 49 w 241"/>
                <a:gd name="T43" fmla="*/ 219 h 241"/>
                <a:gd name="T44" fmla="*/ 92 w 241"/>
                <a:gd name="T45" fmla="*/ 239 h 241"/>
                <a:gd name="T46" fmla="*/ 96 w 241"/>
                <a:gd name="T47" fmla="*/ 220 h 241"/>
                <a:gd name="T48" fmla="*/ 121 w 241"/>
                <a:gd name="T49" fmla="*/ 223 h 241"/>
                <a:gd name="T50" fmla="*/ 129 w 241"/>
                <a:gd name="T51" fmla="*/ 222 h 241"/>
                <a:gd name="T52" fmla="*/ 136 w 241"/>
                <a:gd name="T53" fmla="*/ 221 h 241"/>
                <a:gd name="T54" fmla="*/ 139 w 241"/>
                <a:gd name="T55" fmla="*/ 241 h 241"/>
                <a:gd name="T56" fmla="*/ 184 w 241"/>
                <a:gd name="T57" fmla="*/ 224 h 241"/>
                <a:gd name="T58" fmla="*/ 174 w 241"/>
                <a:gd name="T59" fmla="*/ 208 h 241"/>
                <a:gd name="T60" fmla="*/ 203 w 241"/>
                <a:gd name="T61" fmla="*/ 181 h 241"/>
                <a:gd name="T62" fmla="*/ 219 w 241"/>
                <a:gd name="T63" fmla="*/ 192 h 241"/>
                <a:gd name="T64" fmla="*/ 239 w 241"/>
                <a:gd name="T65" fmla="*/ 149 h 241"/>
                <a:gd name="T66" fmla="*/ 220 w 241"/>
                <a:gd name="T67" fmla="*/ 144 h 241"/>
                <a:gd name="T68" fmla="*/ 222 w 241"/>
                <a:gd name="T69" fmla="*/ 104 h 241"/>
                <a:gd name="T70" fmla="*/ 241 w 241"/>
                <a:gd name="T71" fmla="*/ 102 h 241"/>
                <a:gd name="T72" fmla="*/ 225 w 241"/>
                <a:gd name="T73" fmla="*/ 57 h 241"/>
                <a:gd name="T74" fmla="*/ 208 w 241"/>
                <a:gd name="T75" fmla="*/ 67 h 241"/>
                <a:gd name="T76" fmla="*/ 181 w 241"/>
                <a:gd name="T77" fmla="*/ 37 h 241"/>
                <a:gd name="T78" fmla="*/ 193 w 241"/>
                <a:gd name="T79" fmla="*/ 22 h 241"/>
                <a:gd name="T80" fmla="*/ 150 w 241"/>
                <a:gd name="T81" fmla="*/ 2 h 241"/>
                <a:gd name="T82" fmla="*/ 145 w 241"/>
                <a:gd name="T83" fmla="*/ 21 h 241"/>
                <a:gd name="T84" fmla="*/ 121 w 241"/>
                <a:gd name="T85" fmla="*/ 18 h 241"/>
                <a:gd name="T86" fmla="*/ 112 w 241"/>
                <a:gd name="T87" fmla="*/ 18 h 241"/>
                <a:gd name="T88" fmla="*/ 105 w 241"/>
                <a:gd name="T89" fmla="*/ 19 h 241"/>
                <a:gd name="T90" fmla="*/ 102 w 241"/>
                <a:gd name="T9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1" h="241">
                  <a:moveTo>
                    <a:pt x="121" y="170"/>
                  </a:moveTo>
                  <a:cubicBezTo>
                    <a:pt x="117" y="170"/>
                    <a:pt x="113" y="169"/>
                    <a:pt x="109" y="168"/>
                  </a:cubicBezTo>
                  <a:cubicBezTo>
                    <a:pt x="82" y="162"/>
                    <a:pt x="66" y="135"/>
                    <a:pt x="73" y="108"/>
                  </a:cubicBezTo>
                  <a:cubicBezTo>
                    <a:pt x="78" y="87"/>
                    <a:pt x="96" y="73"/>
                    <a:pt x="117" y="71"/>
                  </a:cubicBezTo>
                  <a:cubicBezTo>
                    <a:pt x="118" y="71"/>
                    <a:pt x="119" y="71"/>
                    <a:pt x="121" y="71"/>
                  </a:cubicBezTo>
                  <a:cubicBezTo>
                    <a:pt x="125" y="71"/>
                    <a:pt x="128" y="71"/>
                    <a:pt x="132" y="72"/>
                  </a:cubicBezTo>
                  <a:cubicBezTo>
                    <a:pt x="159" y="79"/>
                    <a:pt x="175" y="105"/>
                    <a:pt x="169" y="132"/>
                  </a:cubicBezTo>
                  <a:cubicBezTo>
                    <a:pt x="164" y="153"/>
                    <a:pt x="146" y="168"/>
                    <a:pt x="125" y="170"/>
                  </a:cubicBezTo>
                  <a:cubicBezTo>
                    <a:pt x="123" y="170"/>
                    <a:pt x="122" y="170"/>
                    <a:pt x="121" y="170"/>
                  </a:cubicBezTo>
                  <a:moveTo>
                    <a:pt x="102" y="0"/>
                  </a:moveTo>
                  <a:cubicBezTo>
                    <a:pt x="86" y="2"/>
                    <a:pt x="71" y="8"/>
                    <a:pt x="57" y="16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56" y="40"/>
                    <a:pt x="46" y="49"/>
                    <a:pt x="38" y="60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13" y="61"/>
                    <a:pt x="6" y="75"/>
                    <a:pt x="2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18" y="110"/>
                    <a:pt x="17" y="123"/>
                    <a:pt x="19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3" y="155"/>
                    <a:pt x="8" y="170"/>
                    <a:pt x="17" y="184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40" y="185"/>
                    <a:pt x="49" y="195"/>
                    <a:pt x="60" y="203"/>
                  </a:cubicBezTo>
                  <a:cubicBezTo>
                    <a:pt x="49" y="219"/>
                    <a:pt x="49" y="219"/>
                    <a:pt x="49" y="219"/>
                  </a:cubicBezTo>
                  <a:cubicBezTo>
                    <a:pt x="61" y="228"/>
                    <a:pt x="76" y="235"/>
                    <a:pt x="92" y="239"/>
                  </a:cubicBezTo>
                  <a:cubicBezTo>
                    <a:pt x="96" y="220"/>
                    <a:pt x="96" y="220"/>
                    <a:pt x="96" y="220"/>
                  </a:cubicBezTo>
                  <a:cubicBezTo>
                    <a:pt x="105" y="222"/>
                    <a:pt x="113" y="223"/>
                    <a:pt x="121" y="223"/>
                  </a:cubicBezTo>
                  <a:cubicBezTo>
                    <a:pt x="124" y="223"/>
                    <a:pt x="126" y="223"/>
                    <a:pt x="129" y="222"/>
                  </a:cubicBezTo>
                  <a:cubicBezTo>
                    <a:pt x="132" y="222"/>
                    <a:pt x="134" y="222"/>
                    <a:pt x="136" y="221"/>
                  </a:cubicBezTo>
                  <a:cubicBezTo>
                    <a:pt x="139" y="241"/>
                    <a:pt x="139" y="241"/>
                    <a:pt x="139" y="241"/>
                  </a:cubicBezTo>
                  <a:cubicBezTo>
                    <a:pt x="155" y="238"/>
                    <a:pt x="170" y="233"/>
                    <a:pt x="184" y="224"/>
                  </a:cubicBezTo>
                  <a:cubicBezTo>
                    <a:pt x="174" y="208"/>
                    <a:pt x="174" y="208"/>
                    <a:pt x="174" y="208"/>
                  </a:cubicBezTo>
                  <a:cubicBezTo>
                    <a:pt x="185" y="201"/>
                    <a:pt x="195" y="192"/>
                    <a:pt x="203" y="181"/>
                  </a:cubicBezTo>
                  <a:cubicBezTo>
                    <a:pt x="219" y="192"/>
                    <a:pt x="219" y="192"/>
                    <a:pt x="219" y="192"/>
                  </a:cubicBezTo>
                  <a:cubicBezTo>
                    <a:pt x="228" y="180"/>
                    <a:pt x="235" y="165"/>
                    <a:pt x="239" y="149"/>
                  </a:cubicBezTo>
                  <a:cubicBezTo>
                    <a:pt x="220" y="144"/>
                    <a:pt x="220" y="144"/>
                    <a:pt x="220" y="144"/>
                  </a:cubicBezTo>
                  <a:cubicBezTo>
                    <a:pt x="224" y="131"/>
                    <a:pt x="224" y="117"/>
                    <a:pt x="222" y="104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39" y="86"/>
                    <a:pt x="233" y="70"/>
                    <a:pt x="225" y="57"/>
                  </a:cubicBezTo>
                  <a:cubicBezTo>
                    <a:pt x="208" y="67"/>
                    <a:pt x="208" y="67"/>
                    <a:pt x="208" y="67"/>
                  </a:cubicBezTo>
                  <a:cubicBezTo>
                    <a:pt x="201" y="56"/>
                    <a:pt x="192" y="46"/>
                    <a:pt x="181" y="37"/>
                  </a:cubicBezTo>
                  <a:cubicBezTo>
                    <a:pt x="193" y="22"/>
                    <a:pt x="193" y="22"/>
                    <a:pt x="193" y="22"/>
                  </a:cubicBezTo>
                  <a:cubicBezTo>
                    <a:pt x="180" y="13"/>
                    <a:pt x="166" y="6"/>
                    <a:pt x="150" y="2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37" y="19"/>
                    <a:pt x="129" y="18"/>
                    <a:pt x="121" y="18"/>
                  </a:cubicBezTo>
                  <a:cubicBezTo>
                    <a:pt x="118" y="18"/>
                    <a:pt x="115" y="18"/>
                    <a:pt x="112" y="18"/>
                  </a:cubicBezTo>
                  <a:cubicBezTo>
                    <a:pt x="110" y="18"/>
                    <a:pt x="107" y="19"/>
                    <a:pt x="105" y="19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86"/>
            <p:cNvSpPr>
              <a:spLocks noEditPoints="1"/>
            </p:cNvSpPr>
            <p:nvPr/>
          </p:nvSpPr>
          <p:spPr bwMode="auto">
            <a:xfrm>
              <a:off x="5521325" y="2965450"/>
              <a:ext cx="261937" cy="261938"/>
            </a:xfrm>
            <a:custGeom>
              <a:avLst/>
              <a:gdLst>
                <a:gd name="T0" fmla="*/ 50 w 101"/>
                <a:gd name="T1" fmla="*/ 71 h 101"/>
                <a:gd name="T2" fmla="*/ 44 w 101"/>
                <a:gd name="T3" fmla="*/ 70 h 101"/>
                <a:gd name="T4" fmla="*/ 31 w 101"/>
                <a:gd name="T5" fmla="*/ 44 h 101"/>
                <a:gd name="T6" fmla="*/ 50 w 101"/>
                <a:gd name="T7" fmla="*/ 30 h 101"/>
                <a:gd name="T8" fmla="*/ 57 w 101"/>
                <a:gd name="T9" fmla="*/ 31 h 101"/>
                <a:gd name="T10" fmla="*/ 70 w 101"/>
                <a:gd name="T11" fmla="*/ 57 h 101"/>
                <a:gd name="T12" fmla="*/ 50 w 101"/>
                <a:gd name="T13" fmla="*/ 71 h 101"/>
                <a:gd name="T14" fmla="*/ 47 w 101"/>
                <a:gd name="T15" fmla="*/ 0 h 101"/>
                <a:gd name="T16" fmla="*/ 28 w 101"/>
                <a:gd name="T17" fmla="*/ 6 h 101"/>
                <a:gd name="T18" fmla="*/ 31 w 101"/>
                <a:gd name="T19" fmla="*/ 13 h 101"/>
                <a:gd name="T20" fmla="*/ 18 w 101"/>
                <a:gd name="T21" fmla="*/ 23 h 101"/>
                <a:gd name="T22" fmla="*/ 12 w 101"/>
                <a:gd name="T23" fmla="*/ 18 h 101"/>
                <a:gd name="T24" fmla="*/ 2 w 101"/>
                <a:gd name="T25" fmla="*/ 35 h 101"/>
                <a:gd name="T26" fmla="*/ 10 w 101"/>
                <a:gd name="T27" fmla="*/ 37 h 101"/>
                <a:gd name="T28" fmla="*/ 8 w 101"/>
                <a:gd name="T29" fmla="*/ 54 h 101"/>
                <a:gd name="T30" fmla="*/ 0 w 101"/>
                <a:gd name="T31" fmla="*/ 54 h 101"/>
                <a:gd name="T32" fmla="*/ 5 w 101"/>
                <a:gd name="T33" fmla="*/ 73 h 101"/>
                <a:gd name="T34" fmla="*/ 12 w 101"/>
                <a:gd name="T35" fmla="*/ 70 h 101"/>
                <a:gd name="T36" fmla="*/ 23 w 101"/>
                <a:gd name="T37" fmla="*/ 83 h 101"/>
                <a:gd name="T38" fmla="*/ 17 w 101"/>
                <a:gd name="T39" fmla="*/ 89 h 101"/>
                <a:gd name="T40" fmla="*/ 34 w 101"/>
                <a:gd name="T41" fmla="*/ 99 h 101"/>
                <a:gd name="T42" fmla="*/ 37 w 101"/>
                <a:gd name="T43" fmla="*/ 91 h 101"/>
                <a:gd name="T44" fmla="*/ 50 w 101"/>
                <a:gd name="T45" fmla="*/ 93 h 101"/>
                <a:gd name="T46" fmla="*/ 53 w 101"/>
                <a:gd name="T47" fmla="*/ 93 h 101"/>
                <a:gd name="T48" fmla="*/ 54 w 101"/>
                <a:gd name="T49" fmla="*/ 101 h 101"/>
                <a:gd name="T50" fmla="*/ 73 w 101"/>
                <a:gd name="T51" fmla="*/ 96 h 101"/>
                <a:gd name="T52" fmla="*/ 69 w 101"/>
                <a:gd name="T53" fmla="*/ 89 h 101"/>
                <a:gd name="T54" fmla="*/ 83 w 101"/>
                <a:gd name="T55" fmla="*/ 79 h 101"/>
                <a:gd name="T56" fmla="*/ 89 w 101"/>
                <a:gd name="T57" fmla="*/ 84 h 101"/>
                <a:gd name="T58" fmla="*/ 98 w 101"/>
                <a:gd name="T59" fmla="*/ 67 h 101"/>
                <a:gd name="T60" fmla="*/ 91 w 101"/>
                <a:gd name="T61" fmla="*/ 64 h 101"/>
                <a:gd name="T62" fmla="*/ 93 w 101"/>
                <a:gd name="T63" fmla="*/ 48 h 101"/>
                <a:gd name="T64" fmla="*/ 101 w 101"/>
                <a:gd name="T65" fmla="*/ 47 h 101"/>
                <a:gd name="T66" fmla="*/ 96 w 101"/>
                <a:gd name="T67" fmla="*/ 28 h 101"/>
                <a:gd name="T68" fmla="*/ 88 w 101"/>
                <a:gd name="T69" fmla="*/ 32 h 101"/>
                <a:gd name="T70" fmla="*/ 78 w 101"/>
                <a:gd name="T71" fmla="*/ 19 h 101"/>
                <a:gd name="T72" fmla="*/ 84 w 101"/>
                <a:gd name="T73" fmla="*/ 13 h 101"/>
                <a:gd name="T74" fmla="*/ 66 w 101"/>
                <a:gd name="T75" fmla="*/ 3 h 101"/>
                <a:gd name="T76" fmla="*/ 64 w 101"/>
                <a:gd name="T77" fmla="*/ 10 h 101"/>
                <a:gd name="T78" fmla="*/ 50 w 101"/>
                <a:gd name="T79" fmla="*/ 8 h 101"/>
                <a:gd name="T80" fmla="*/ 47 w 101"/>
                <a:gd name="T81" fmla="*/ 8 h 101"/>
                <a:gd name="T82" fmla="*/ 47 w 101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1" h="101">
                  <a:moveTo>
                    <a:pt x="50" y="71"/>
                  </a:moveTo>
                  <a:cubicBezTo>
                    <a:pt x="48" y="71"/>
                    <a:pt x="46" y="71"/>
                    <a:pt x="44" y="70"/>
                  </a:cubicBezTo>
                  <a:cubicBezTo>
                    <a:pt x="33" y="67"/>
                    <a:pt x="27" y="55"/>
                    <a:pt x="31" y="44"/>
                  </a:cubicBezTo>
                  <a:cubicBezTo>
                    <a:pt x="34" y="36"/>
                    <a:pt x="42" y="30"/>
                    <a:pt x="50" y="30"/>
                  </a:cubicBezTo>
                  <a:cubicBezTo>
                    <a:pt x="53" y="30"/>
                    <a:pt x="55" y="31"/>
                    <a:pt x="57" y="31"/>
                  </a:cubicBezTo>
                  <a:cubicBezTo>
                    <a:pt x="68" y="35"/>
                    <a:pt x="74" y="47"/>
                    <a:pt x="70" y="57"/>
                  </a:cubicBezTo>
                  <a:cubicBezTo>
                    <a:pt x="67" y="66"/>
                    <a:pt x="59" y="71"/>
                    <a:pt x="50" y="71"/>
                  </a:cubicBezTo>
                  <a:moveTo>
                    <a:pt x="47" y="0"/>
                  </a:moveTo>
                  <a:cubicBezTo>
                    <a:pt x="40" y="1"/>
                    <a:pt x="34" y="3"/>
                    <a:pt x="28" y="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6" y="15"/>
                    <a:pt x="22" y="19"/>
                    <a:pt x="18" y="23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2"/>
                    <a:pt x="5" y="28"/>
                    <a:pt x="2" y="35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8" y="43"/>
                    <a:pt x="8" y="48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1"/>
                    <a:pt x="2" y="67"/>
                    <a:pt x="5" y="73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5" y="75"/>
                    <a:pt x="18" y="79"/>
                    <a:pt x="23" y="83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22" y="93"/>
                    <a:pt x="28" y="97"/>
                    <a:pt x="34" y="99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41" y="93"/>
                    <a:pt x="46" y="93"/>
                    <a:pt x="50" y="93"/>
                  </a:cubicBezTo>
                  <a:cubicBezTo>
                    <a:pt x="51" y="93"/>
                    <a:pt x="52" y="93"/>
                    <a:pt x="53" y="93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61" y="101"/>
                    <a:pt x="67" y="99"/>
                    <a:pt x="73" y="96"/>
                  </a:cubicBezTo>
                  <a:cubicBezTo>
                    <a:pt x="69" y="89"/>
                    <a:pt x="69" y="89"/>
                    <a:pt x="69" y="89"/>
                  </a:cubicBezTo>
                  <a:cubicBezTo>
                    <a:pt x="74" y="86"/>
                    <a:pt x="79" y="83"/>
                    <a:pt x="83" y="79"/>
                  </a:cubicBezTo>
                  <a:cubicBezTo>
                    <a:pt x="89" y="84"/>
                    <a:pt x="89" y="84"/>
                    <a:pt x="89" y="84"/>
                  </a:cubicBezTo>
                  <a:cubicBezTo>
                    <a:pt x="93" y="79"/>
                    <a:pt x="96" y="73"/>
                    <a:pt x="98" y="67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3" y="59"/>
                    <a:pt x="93" y="53"/>
                    <a:pt x="93" y="4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0" y="41"/>
                    <a:pt x="99" y="34"/>
                    <a:pt x="96" y="28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6" y="27"/>
                    <a:pt x="83" y="22"/>
                    <a:pt x="78" y="19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79" y="8"/>
                    <a:pt x="73" y="5"/>
                    <a:pt x="66" y="3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59" y="9"/>
                    <a:pt x="55" y="8"/>
                    <a:pt x="50" y="8"/>
                  </a:cubicBezTo>
                  <a:cubicBezTo>
                    <a:pt x="49" y="8"/>
                    <a:pt x="48" y="8"/>
                    <a:pt x="47" y="8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87"/>
            <p:cNvSpPr>
              <a:spLocks noEditPoints="1"/>
            </p:cNvSpPr>
            <p:nvPr/>
          </p:nvSpPr>
          <p:spPr bwMode="auto">
            <a:xfrm>
              <a:off x="4822825" y="3125788"/>
              <a:ext cx="820737" cy="825500"/>
            </a:xfrm>
            <a:custGeom>
              <a:avLst/>
              <a:gdLst>
                <a:gd name="T0" fmla="*/ 158 w 316"/>
                <a:gd name="T1" fmla="*/ 259 h 317"/>
                <a:gd name="T2" fmla="*/ 57 w 316"/>
                <a:gd name="T3" fmla="*/ 160 h 317"/>
                <a:gd name="T4" fmla="*/ 156 w 316"/>
                <a:gd name="T5" fmla="*/ 58 h 317"/>
                <a:gd name="T6" fmla="*/ 156 w 316"/>
                <a:gd name="T7" fmla="*/ 58 h 317"/>
                <a:gd name="T8" fmla="*/ 158 w 316"/>
                <a:gd name="T9" fmla="*/ 58 h 317"/>
                <a:gd name="T10" fmla="*/ 258 w 316"/>
                <a:gd name="T11" fmla="*/ 157 h 317"/>
                <a:gd name="T12" fmla="*/ 159 w 316"/>
                <a:gd name="T13" fmla="*/ 259 h 317"/>
                <a:gd name="T14" fmla="*/ 159 w 316"/>
                <a:gd name="T15" fmla="*/ 259 h 317"/>
                <a:gd name="T16" fmla="*/ 158 w 316"/>
                <a:gd name="T17" fmla="*/ 259 h 317"/>
                <a:gd name="T18" fmla="*/ 181 w 316"/>
                <a:gd name="T19" fmla="*/ 0 h 317"/>
                <a:gd name="T20" fmla="*/ 156 w 316"/>
                <a:gd name="T21" fmla="*/ 1 h 317"/>
                <a:gd name="T22" fmla="*/ 131 w 316"/>
                <a:gd name="T23" fmla="*/ 1 h 317"/>
                <a:gd name="T24" fmla="*/ 131 w 316"/>
                <a:gd name="T25" fmla="*/ 25 h 317"/>
                <a:gd name="T26" fmla="*/ 79 w 316"/>
                <a:gd name="T27" fmla="*/ 47 h 317"/>
                <a:gd name="T28" fmla="*/ 62 w 316"/>
                <a:gd name="T29" fmla="*/ 31 h 317"/>
                <a:gd name="T30" fmla="*/ 27 w 316"/>
                <a:gd name="T31" fmla="*/ 66 h 317"/>
                <a:gd name="T32" fmla="*/ 44 w 316"/>
                <a:gd name="T33" fmla="*/ 83 h 317"/>
                <a:gd name="T34" fmla="*/ 23 w 316"/>
                <a:gd name="T35" fmla="*/ 135 h 317"/>
                <a:gd name="T36" fmla="*/ 0 w 316"/>
                <a:gd name="T37" fmla="*/ 136 h 317"/>
                <a:gd name="T38" fmla="*/ 0 w 316"/>
                <a:gd name="T39" fmla="*/ 186 h 317"/>
                <a:gd name="T40" fmla="*/ 24 w 316"/>
                <a:gd name="T41" fmla="*/ 185 h 317"/>
                <a:gd name="T42" fmla="*/ 46 w 316"/>
                <a:gd name="T43" fmla="*/ 237 h 317"/>
                <a:gd name="T44" fmla="*/ 30 w 316"/>
                <a:gd name="T45" fmla="*/ 254 h 317"/>
                <a:gd name="T46" fmla="*/ 65 w 316"/>
                <a:gd name="T47" fmla="*/ 289 h 317"/>
                <a:gd name="T48" fmla="*/ 82 w 316"/>
                <a:gd name="T49" fmla="*/ 272 h 317"/>
                <a:gd name="T50" fmla="*/ 135 w 316"/>
                <a:gd name="T51" fmla="*/ 293 h 317"/>
                <a:gd name="T52" fmla="*/ 135 w 316"/>
                <a:gd name="T53" fmla="*/ 317 h 317"/>
                <a:gd name="T54" fmla="*/ 160 w 316"/>
                <a:gd name="T55" fmla="*/ 316 h 317"/>
                <a:gd name="T56" fmla="*/ 185 w 316"/>
                <a:gd name="T57" fmla="*/ 316 h 317"/>
                <a:gd name="T58" fmla="*/ 184 w 316"/>
                <a:gd name="T59" fmla="*/ 292 h 317"/>
                <a:gd name="T60" fmla="*/ 236 w 316"/>
                <a:gd name="T61" fmla="*/ 270 h 317"/>
                <a:gd name="T62" fmla="*/ 253 w 316"/>
                <a:gd name="T63" fmla="*/ 287 h 317"/>
                <a:gd name="T64" fmla="*/ 288 w 316"/>
                <a:gd name="T65" fmla="*/ 251 h 317"/>
                <a:gd name="T66" fmla="*/ 271 w 316"/>
                <a:gd name="T67" fmla="*/ 234 h 317"/>
                <a:gd name="T68" fmla="*/ 292 w 316"/>
                <a:gd name="T69" fmla="*/ 182 h 317"/>
                <a:gd name="T70" fmla="*/ 316 w 316"/>
                <a:gd name="T71" fmla="*/ 181 h 317"/>
                <a:gd name="T72" fmla="*/ 315 w 316"/>
                <a:gd name="T73" fmla="*/ 132 h 317"/>
                <a:gd name="T74" fmla="*/ 292 w 316"/>
                <a:gd name="T75" fmla="*/ 132 h 317"/>
                <a:gd name="T76" fmla="*/ 269 w 316"/>
                <a:gd name="T77" fmla="*/ 80 h 317"/>
                <a:gd name="T78" fmla="*/ 286 w 316"/>
                <a:gd name="T79" fmla="*/ 63 h 317"/>
                <a:gd name="T80" fmla="*/ 250 w 316"/>
                <a:gd name="T81" fmla="*/ 28 h 317"/>
                <a:gd name="T82" fmla="*/ 234 w 316"/>
                <a:gd name="T83" fmla="*/ 45 h 317"/>
                <a:gd name="T84" fmla="*/ 181 w 316"/>
                <a:gd name="T85" fmla="*/ 24 h 317"/>
                <a:gd name="T86" fmla="*/ 181 w 316"/>
                <a:gd name="T87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6" h="317">
                  <a:moveTo>
                    <a:pt x="158" y="259"/>
                  </a:moveTo>
                  <a:cubicBezTo>
                    <a:pt x="103" y="259"/>
                    <a:pt x="58" y="215"/>
                    <a:pt x="57" y="160"/>
                  </a:cubicBezTo>
                  <a:cubicBezTo>
                    <a:pt x="56" y="104"/>
                    <a:pt x="101" y="59"/>
                    <a:pt x="156" y="58"/>
                  </a:cubicBezTo>
                  <a:cubicBezTo>
                    <a:pt x="156" y="58"/>
                    <a:pt x="156" y="58"/>
                    <a:pt x="156" y="58"/>
                  </a:cubicBezTo>
                  <a:cubicBezTo>
                    <a:pt x="157" y="58"/>
                    <a:pt x="157" y="58"/>
                    <a:pt x="158" y="58"/>
                  </a:cubicBezTo>
                  <a:cubicBezTo>
                    <a:pt x="213" y="58"/>
                    <a:pt x="258" y="102"/>
                    <a:pt x="258" y="157"/>
                  </a:cubicBezTo>
                  <a:cubicBezTo>
                    <a:pt x="259" y="213"/>
                    <a:pt x="215" y="259"/>
                    <a:pt x="159" y="259"/>
                  </a:cubicBezTo>
                  <a:cubicBezTo>
                    <a:pt x="159" y="259"/>
                    <a:pt x="159" y="259"/>
                    <a:pt x="159" y="259"/>
                  </a:cubicBezTo>
                  <a:cubicBezTo>
                    <a:pt x="159" y="259"/>
                    <a:pt x="158" y="259"/>
                    <a:pt x="158" y="259"/>
                  </a:cubicBezTo>
                  <a:moveTo>
                    <a:pt x="181" y="0"/>
                  </a:moveTo>
                  <a:cubicBezTo>
                    <a:pt x="156" y="1"/>
                    <a:pt x="156" y="1"/>
                    <a:pt x="156" y="1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1" y="25"/>
                    <a:pt x="131" y="25"/>
                    <a:pt x="131" y="25"/>
                  </a:cubicBezTo>
                  <a:cubicBezTo>
                    <a:pt x="112" y="29"/>
                    <a:pt x="94" y="36"/>
                    <a:pt x="79" y="47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34" y="98"/>
                    <a:pt x="27" y="116"/>
                    <a:pt x="23" y="135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24" y="185"/>
                    <a:pt x="24" y="185"/>
                    <a:pt x="24" y="185"/>
                  </a:cubicBezTo>
                  <a:cubicBezTo>
                    <a:pt x="28" y="204"/>
                    <a:pt x="35" y="222"/>
                    <a:pt x="46" y="237"/>
                  </a:cubicBezTo>
                  <a:cubicBezTo>
                    <a:pt x="30" y="254"/>
                    <a:pt x="30" y="254"/>
                    <a:pt x="30" y="254"/>
                  </a:cubicBezTo>
                  <a:cubicBezTo>
                    <a:pt x="65" y="289"/>
                    <a:pt x="65" y="289"/>
                    <a:pt x="65" y="289"/>
                  </a:cubicBezTo>
                  <a:cubicBezTo>
                    <a:pt x="82" y="272"/>
                    <a:pt x="82" y="272"/>
                    <a:pt x="82" y="272"/>
                  </a:cubicBezTo>
                  <a:cubicBezTo>
                    <a:pt x="98" y="283"/>
                    <a:pt x="115" y="290"/>
                    <a:pt x="135" y="293"/>
                  </a:cubicBezTo>
                  <a:cubicBezTo>
                    <a:pt x="135" y="317"/>
                    <a:pt x="135" y="317"/>
                    <a:pt x="135" y="317"/>
                  </a:cubicBezTo>
                  <a:cubicBezTo>
                    <a:pt x="160" y="316"/>
                    <a:pt x="160" y="316"/>
                    <a:pt x="160" y="316"/>
                  </a:cubicBezTo>
                  <a:cubicBezTo>
                    <a:pt x="185" y="316"/>
                    <a:pt x="185" y="316"/>
                    <a:pt x="185" y="316"/>
                  </a:cubicBezTo>
                  <a:cubicBezTo>
                    <a:pt x="184" y="292"/>
                    <a:pt x="184" y="292"/>
                    <a:pt x="184" y="292"/>
                  </a:cubicBezTo>
                  <a:cubicBezTo>
                    <a:pt x="203" y="289"/>
                    <a:pt x="221" y="281"/>
                    <a:pt x="236" y="270"/>
                  </a:cubicBezTo>
                  <a:cubicBezTo>
                    <a:pt x="253" y="287"/>
                    <a:pt x="253" y="287"/>
                    <a:pt x="253" y="287"/>
                  </a:cubicBezTo>
                  <a:cubicBezTo>
                    <a:pt x="288" y="251"/>
                    <a:pt x="288" y="251"/>
                    <a:pt x="288" y="251"/>
                  </a:cubicBezTo>
                  <a:cubicBezTo>
                    <a:pt x="271" y="234"/>
                    <a:pt x="271" y="234"/>
                    <a:pt x="271" y="234"/>
                  </a:cubicBezTo>
                  <a:cubicBezTo>
                    <a:pt x="282" y="219"/>
                    <a:pt x="289" y="201"/>
                    <a:pt x="292" y="182"/>
                  </a:cubicBezTo>
                  <a:cubicBezTo>
                    <a:pt x="316" y="181"/>
                    <a:pt x="316" y="181"/>
                    <a:pt x="316" y="181"/>
                  </a:cubicBezTo>
                  <a:cubicBezTo>
                    <a:pt x="315" y="132"/>
                    <a:pt x="315" y="132"/>
                    <a:pt x="315" y="132"/>
                  </a:cubicBezTo>
                  <a:cubicBezTo>
                    <a:pt x="292" y="132"/>
                    <a:pt x="292" y="132"/>
                    <a:pt x="292" y="132"/>
                  </a:cubicBezTo>
                  <a:cubicBezTo>
                    <a:pt x="288" y="113"/>
                    <a:pt x="280" y="95"/>
                    <a:pt x="269" y="80"/>
                  </a:cubicBezTo>
                  <a:cubicBezTo>
                    <a:pt x="286" y="63"/>
                    <a:pt x="286" y="63"/>
                    <a:pt x="286" y="63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34" y="45"/>
                    <a:pt x="234" y="45"/>
                    <a:pt x="234" y="45"/>
                  </a:cubicBezTo>
                  <a:cubicBezTo>
                    <a:pt x="218" y="35"/>
                    <a:pt x="200" y="27"/>
                    <a:pt x="181" y="24"/>
                  </a:cubicBezTo>
                  <a:cubicBezTo>
                    <a:pt x="181" y="0"/>
                    <a:pt x="181" y="0"/>
                    <a:pt x="1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88"/>
            <p:cNvSpPr/>
            <p:nvPr/>
          </p:nvSpPr>
          <p:spPr bwMode="auto">
            <a:xfrm>
              <a:off x="5056188" y="3363913"/>
              <a:ext cx="354012" cy="350838"/>
            </a:xfrm>
            <a:custGeom>
              <a:avLst/>
              <a:gdLst>
                <a:gd name="T0" fmla="*/ 68 w 136"/>
                <a:gd name="T1" fmla="*/ 0 h 135"/>
                <a:gd name="T2" fmla="*/ 67 w 136"/>
                <a:gd name="T3" fmla="*/ 0 h 135"/>
                <a:gd name="T4" fmla="*/ 0 w 136"/>
                <a:gd name="T5" fmla="*/ 68 h 135"/>
                <a:gd name="T6" fmla="*/ 68 w 136"/>
                <a:gd name="T7" fmla="*/ 135 h 135"/>
                <a:gd name="T8" fmla="*/ 69 w 136"/>
                <a:gd name="T9" fmla="*/ 135 h 135"/>
                <a:gd name="T10" fmla="*/ 69 w 136"/>
                <a:gd name="T11" fmla="*/ 135 h 135"/>
                <a:gd name="T12" fmla="*/ 135 w 136"/>
                <a:gd name="T13" fmla="*/ 67 h 135"/>
                <a:gd name="T14" fmla="*/ 68 w 136"/>
                <a:gd name="T1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135">
                  <a:moveTo>
                    <a:pt x="68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29" y="0"/>
                    <a:pt x="0" y="31"/>
                    <a:pt x="0" y="68"/>
                  </a:cubicBezTo>
                  <a:cubicBezTo>
                    <a:pt x="1" y="106"/>
                    <a:pt x="31" y="135"/>
                    <a:pt x="68" y="135"/>
                  </a:cubicBezTo>
                  <a:cubicBezTo>
                    <a:pt x="68" y="135"/>
                    <a:pt x="68" y="135"/>
                    <a:pt x="69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106" y="135"/>
                    <a:pt x="136" y="104"/>
                    <a:pt x="135" y="67"/>
                  </a:cubicBezTo>
                  <a:cubicBezTo>
                    <a:pt x="135" y="30"/>
                    <a:pt x="105" y="0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89"/>
            <p:cNvSpPr/>
            <p:nvPr/>
          </p:nvSpPr>
          <p:spPr bwMode="auto">
            <a:xfrm>
              <a:off x="6103938" y="4764088"/>
              <a:ext cx="173037" cy="153988"/>
            </a:xfrm>
            <a:custGeom>
              <a:avLst/>
              <a:gdLst>
                <a:gd name="T0" fmla="*/ 34 w 67"/>
                <a:gd name="T1" fmla="*/ 0 h 59"/>
                <a:gd name="T2" fmla="*/ 5 w 67"/>
                <a:gd name="T3" fmla="*/ 20 h 59"/>
                <a:gd name="T4" fmla="*/ 24 w 67"/>
                <a:gd name="T5" fmla="*/ 58 h 59"/>
                <a:gd name="T6" fmla="*/ 34 w 67"/>
                <a:gd name="T7" fmla="*/ 59 h 59"/>
                <a:gd name="T8" fmla="*/ 62 w 67"/>
                <a:gd name="T9" fmla="*/ 39 h 59"/>
                <a:gd name="T10" fmla="*/ 43 w 67"/>
                <a:gd name="T11" fmla="*/ 1 h 59"/>
                <a:gd name="T12" fmla="*/ 34 w 67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9">
                  <a:moveTo>
                    <a:pt x="34" y="0"/>
                  </a:moveTo>
                  <a:cubicBezTo>
                    <a:pt x="21" y="0"/>
                    <a:pt x="10" y="8"/>
                    <a:pt x="5" y="20"/>
                  </a:cubicBezTo>
                  <a:cubicBezTo>
                    <a:pt x="0" y="36"/>
                    <a:pt x="9" y="53"/>
                    <a:pt x="24" y="58"/>
                  </a:cubicBezTo>
                  <a:cubicBezTo>
                    <a:pt x="27" y="59"/>
                    <a:pt x="30" y="59"/>
                    <a:pt x="34" y="59"/>
                  </a:cubicBezTo>
                  <a:cubicBezTo>
                    <a:pt x="46" y="59"/>
                    <a:pt x="58" y="51"/>
                    <a:pt x="62" y="39"/>
                  </a:cubicBezTo>
                  <a:cubicBezTo>
                    <a:pt x="67" y="23"/>
                    <a:pt x="59" y="7"/>
                    <a:pt x="43" y="1"/>
                  </a:cubicBezTo>
                  <a:cubicBezTo>
                    <a:pt x="40" y="0"/>
                    <a:pt x="37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3" name="文本框 32"/>
          <p:cNvSpPr txBox="1"/>
          <p:nvPr/>
        </p:nvSpPr>
        <p:spPr>
          <a:xfrm>
            <a:off x="1389495" y="3086100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8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34" name="文本框 33"/>
          <p:cNvSpPr txBox="1"/>
          <p:nvPr/>
        </p:nvSpPr>
        <p:spPr>
          <a:xfrm>
            <a:off x="1389495" y="3463562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35" name="文本框 34"/>
          <p:cNvSpPr txBox="1"/>
          <p:nvPr/>
        </p:nvSpPr>
        <p:spPr>
          <a:xfrm>
            <a:off x="8399895" y="3086100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6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36" name="文本框 35"/>
          <p:cNvSpPr txBox="1"/>
          <p:nvPr/>
        </p:nvSpPr>
        <p:spPr>
          <a:xfrm>
            <a:off x="8399895" y="3463562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37" name="文本框 36"/>
          <p:cNvSpPr txBox="1"/>
          <p:nvPr/>
        </p:nvSpPr>
        <p:spPr>
          <a:xfrm>
            <a:off x="2341995" y="5159012"/>
            <a:ext cx="8630805" cy="7335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综上所述：单击此处添加文本，单击此处添加文本，单击此处添加文本，单击此处添加文本，单击此处添加文本，单击此处添加文本，单击此处添加文本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4000">
        <p15:prstTrans prst="pageCurlDouble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 tmFilter="0,0; .5, 1; 1, 1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 tmFilter="0,0; .5, 1; 1, 1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 tmFilter="0,0; .5, 1; 1, 1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 tmFilter="0,0; .5, 1; 1, 1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 tmFilter="0,0; .5, 1; 1, 1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 animBg="1"/>
      <p:bldP spid="33" grpId="0"/>
      <p:bldP spid="34" grpId="0"/>
      <p:bldP spid="35" grpId="0"/>
      <p:bldP spid="36" grpId="0"/>
      <p:bldP spid="3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1306285" y="595993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主要贡献与创新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</a:p>
        </p:txBody>
      </p:sp>
      <p:sp>
        <p:nvSpPr>
          <p:cNvPr id="9" name="矩形 8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3"/>
                <a:stretch>
                  <a:fillRect/>
                </a:stretch>
              </a:blipFill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7412924" y="1344386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34" name="文本框 33"/>
          <p:cNvSpPr txBox="1"/>
          <p:nvPr/>
        </p:nvSpPr>
        <p:spPr>
          <a:xfrm>
            <a:off x="7412924" y="1721848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35" name="文本框 34"/>
          <p:cNvSpPr txBox="1"/>
          <p:nvPr/>
        </p:nvSpPr>
        <p:spPr>
          <a:xfrm>
            <a:off x="1505609" y="4377871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6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36" name="文本框 35"/>
          <p:cNvSpPr txBox="1"/>
          <p:nvPr/>
        </p:nvSpPr>
        <p:spPr>
          <a:xfrm>
            <a:off x="1505609" y="4755333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grpSp>
        <p:nvGrpSpPr>
          <p:cNvPr id="38" name="组合 37"/>
          <p:cNvGrpSpPr/>
          <p:nvPr/>
        </p:nvGrpSpPr>
        <p:grpSpPr>
          <a:xfrm>
            <a:off x="4825991" y="2297836"/>
            <a:ext cx="2786082" cy="2786082"/>
            <a:chOff x="5302241" y="1984362"/>
            <a:chExt cx="2786082" cy="2786082"/>
          </a:xfrm>
        </p:grpSpPr>
        <p:sp>
          <p:nvSpPr>
            <p:cNvPr id="39" name="椭圆 38"/>
            <p:cNvSpPr/>
            <p:nvPr/>
          </p:nvSpPr>
          <p:spPr>
            <a:xfrm>
              <a:off x="5809454" y="2491575"/>
              <a:ext cx="1771656" cy="1771656"/>
            </a:xfrm>
            <a:prstGeom prst="ellipse">
              <a:avLst/>
            </a:prstGeom>
            <a:noFill/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椭圆 39"/>
            <p:cNvSpPr/>
            <p:nvPr/>
          </p:nvSpPr>
          <p:spPr>
            <a:xfrm>
              <a:off x="5302241" y="1984362"/>
              <a:ext cx="2786082" cy="2786082"/>
            </a:xfrm>
            <a:prstGeom prst="ellipse">
              <a:avLst/>
            </a:prstGeom>
            <a:noFill/>
            <a:ln w="381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1" name="椭圆 40"/>
          <p:cNvSpPr/>
          <p:nvPr/>
        </p:nvSpPr>
        <p:spPr>
          <a:xfrm>
            <a:off x="7190592" y="2941146"/>
            <a:ext cx="720000" cy="720000"/>
          </a:xfrm>
          <a:prstGeom prst="ellipse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椭圆 41"/>
          <p:cNvSpPr/>
          <p:nvPr/>
        </p:nvSpPr>
        <p:spPr>
          <a:xfrm>
            <a:off x="4475948" y="2941146"/>
            <a:ext cx="720000" cy="720000"/>
          </a:xfrm>
          <a:prstGeom prst="ellipse">
            <a:avLst/>
          </a:pr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椭圆 42"/>
          <p:cNvSpPr/>
          <p:nvPr/>
        </p:nvSpPr>
        <p:spPr>
          <a:xfrm>
            <a:off x="6690526" y="4519561"/>
            <a:ext cx="720000" cy="720000"/>
          </a:xfrm>
          <a:prstGeom prst="ellipse">
            <a:avLst/>
          </a:prstGeom>
          <a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椭圆 43"/>
          <p:cNvSpPr/>
          <p:nvPr/>
        </p:nvSpPr>
        <p:spPr>
          <a:xfrm>
            <a:off x="4833138" y="4448123"/>
            <a:ext cx="720000" cy="720000"/>
          </a:xfrm>
          <a:prstGeom prst="ellipse">
            <a:avLst/>
          </a:prstGeom>
          <a:blipFill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>
            <a:off x="5833270" y="1833945"/>
            <a:ext cx="720000" cy="720000"/>
          </a:xfrm>
          <a:prstGeom prst="ellipse">
            <a:avLst/>
          </a:prstGeom>
          <a:blipFill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矩形 45"/>
          <p:cNvSpPr/>
          <p:nvPr/>
        </p:nvSpPr>
        <p:spPr>
          <a:xfrm>
            <a:off x="4543997" y="3009195"/>
            <a:ext cx="56096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dirty="0">
                <a:solidFill>
                  <a:schemeClr val="bg1"/>
                </a:solidFill>
                <a:latin typeface="FontAwesome"/>
              </a:rPr>
              <a:t></a:t>
            </a:r>
            <a:endParaRPr lang="zh-CN" altLang="en-US" sz="3600" dirty="0">
              <a:solidFill>
                <a:schemeClr val="bg1"/>
              </a:solidFill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5901319" y="1833945"/>
            <a:ext cx="580608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dirty="0">
                <a:solidFill>
                  <a:schemeClr val="bg1"/>
                </a:solidFill>
                <a:latin typeface="FontAwesome"/>
              </a:rPr>
              <a:t></a:t>
            </a:r>
            <a:endParaRPr lang="zh-CN" altLang="en-US" sz="3600" dirty="0">
              <a:solidFill>
                <a:schemeClr val="bg1"/>
              </a:solidFill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7252926" y="3009195"/>
            <a:ext cx="44916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dirty="0">
                <a:solidFill>
                  <a:schemeClr val="bg1"/>
                </a:solidFill>
                <a:latin typeface="FontAwesome"/>
              </a:rPr>
              <a:t></a:t>
            </a:r>
            <a:endParaRPr lang="zh-CN" altLang="en-US" sz="3600" dirty="0">
              <a:solidFill>
                <a:schemeClr val="bg1"/>
              </a:solidFill>
            </a:endParaRPr>
          </a:p>
        </p:txBody>
      </p:sp>
      <p:sp>
        <p:nvSpPr>
          <p:cNvPr id="49" name="矩形 48"/>
          <p:cNvSpPr/>
          <p:nvPr/>
        </p:nvSpPr>
        <p:spPr>
          <a:xfrm>
            <a:off x="4904576" y="4444734"/>
            <a:ext cx="71205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dirty="0">
                <a:solidFill>
                  <a:schemeClr val="bg1"/>
                </a:solidFill>
                <a:latin typeface="FontAwesome"/>
              </a:rPr>
              <a:t></a:t>
            </a:r>
            <a:endParaRPr lang="zh-CN" altLang="en-US" sz="3600" dirty="0">
              <a:solidFill>
                <a:schemeClr val="bg1"/>
              </a:solidFill>
            </a:endParaRPr>
          </a:p>
        </p:txBody>
      </p:sp>
      <p:sp>
        <p:nvSpPr>
          <p:cNvPr id="50" name="矩形 49"/>
          <p:cNvSpPr/>
          <p:nvPr/>
        </p:nvSpPr>
        <p:spPr>
          <a:xfrm>
            <a:off x="6724912" y="4587610"/>
            <a:ext cx="67999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dirty="0">
                <a:solidFill>
                  <a:schemeClr val="bg1"/>
                </a:solidFill>
                <a:latin typeface="FontAwesome"/>
              </a:rPr>
              <a:t></a:t>
            </a:r>
            <a:endParaRPr lang="zh-CN" altLang="en-US" sz="3600" dirty="0">
              <a:solidFill>
                <a:schemeClr val="bg1"/>
              </a:solidFill>
            </a:endParaRPr>
          </a:p>
        </p:txBody>
      </p:sp>
      <p:sp>
        <p:nvSpPr>
          <p:cNvPr id="51" name="文本框 50"/>
          <p:cNvSpPr txBox="1"/>
          <p:nvPr/>
        </p:nvSpPr>
        <p:spPr>
          <a:xfrm>
            <a:off x="1244352" y="2766785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8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52" name="文本框 51"/>
          <p:cNvSpPr txBox="1"/>
          <p:nvPr/>
        </p:nvSpPr>
        <p:spPr>
          <a:xfrm>
            <a:off x="1244352" y="3144247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53" name="文本框 52"/>
          <p:cNvSpPr txBox="1"/>
          <p:nvPr/>
        </p:nvSpPr>
        <p:spPr>
          <a:xfrm>
            <a:off x="7652409" y="4650922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12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54" name="文本框 53"/>
          <p:cNvSpPr txBox="1"/>
          <p:nvPr/>
        </p:nvSpPr>
        <p:spPr>
          <a:xfrm>
            <a:off x="7652409" y="5028384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  <p:sp>
        <p:nvSpPr>
          <p:cNvPr id="55" name="文本框 54"/>
          <p:cNvSpPr txBox="1"/>
          <p:nvPr/>
        </p:nvSpPr>
        <p:spPr>
          <a:xfrm>
            <a:off x="8189437" y="2996293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</a:p>
        </p:txBody>
      </p:sp>
      <p:sp>
        <p:nvSpPr>
          <p:cNvPr id="56" name="文本框 55"/>
          <p:cNvSpPr txBox="1"/>
          <p:nvPr/>
        </p:nvSpPr>
        <p:spPr>
          <a:xfrm>
            <a:off x="8189437" y="3373755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4000">
        <p15:prstTrans prst="pageCurlDouble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2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8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8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8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8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 tmFilter="0,0; .5, 1; 1, 1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 tmFilter="0,0; .5, 1; 1, 1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750"/>
                            </p:stCondLst>
                            <p:childTnLst>
                              <p:par>
                                <p:cTn id="5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 tmFilter="0,0; .5, 1; 1, 1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599"/>
                            </p:stCondLst>
                            <p:childTnLst>
                              <p:par>
                                <p:cTn id="6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 tmFilter="0,0; .5, 1; 1, 1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6349"/>
                            </p:stCondLst>
                            <p:childTnLst>
                              <p:par>
                                <p:cTn id="7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 tmFilter="0,0; .5, 1; 1, 1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199"/>
                            </p:stCondLst>
                            <p:childTnLst>
                              <p:par>
                                <p:cTn id="7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 tmFilter="0,0; .5, 1; 1, 1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8949"/>
                            </p:stCondLst>
                            <p:childTnLst>
                              <p:par>
                                <p:cTn id="8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 tmFilter="0,0; .5, 1; 1, 1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799"/>
                            </p:stCondLst>
                            <p:childTnLst>
                              <p:par>
                                <p:cTn id="9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 tmFilter="0,0; .5, 1; 1, 1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1549"/>
                            </p:stCondLst>
                            <p:childTnLst>
                              <p:par>
                                <p:cTn id="10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 tmFilter="0,0; .5, 1; 1, 1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2399"/>
                            </p:stCondLst>
                            <p:childTnLst>
                              <p:par>
                                <p:cTn id="11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 tmFilter="0,0; .5, 1; 1, 1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 animBg="1"/>
      <p:bldP spid="33" grpId="0"/>
      <p:bldP spid="34" grpId="0"/>
      <p:bldP spid="35" grpId="0"/>
      <p:bldP spid="36" grpId="0"/>
      <p:bldP spid="41" grpId="0" animBg="1"/>
      <p:bldP spid="42" grpId="0" animBg="1"/>
      <p:bldP spid="43" grpId="0" animBg="1"/>
      <p:bldP spid="44" grpId="0" animBg="1"/>
      <p:bldP spid="45" grpId="0" animBg="1"/>
      <p:bldP spid="51" grpId="0"/>
      <p:bldP spid="52" grpId="0"/>
      <p:bldP spid="53" grpId="0"/>
      <p:bldP spid="54" grpId="0"/>
      <p:bldP spid="55" grpId="0"/>
      <p:bldP spid="5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5325665" y="1819868"/>
            <a:ext cx="518383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400" b="1" dirty="0">
                <a:blipFill>
                  <a:blip r:embed="rId3"/>
                  <a:stretch>
                    <a:fillRect/>
                  </a:stretch>
                </a:blipFill>
                <a:latin typeface="造字工房朗宋（非商用）常规体" pitchFamily="50" charset="-122"/>
                <a:ea typeface="造字工房朗宋（非商用）常规体" pitchFamily="50" charset="-122"/>
              </a:rPr>
              <a:t>研究思路与方法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5528623" y="2941781"/>
            <a:ext cx="3244799" cy="21441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研究思路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研究方法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实验结果综述</a:t>
            </a:r>
            <a:endParaRPr lang="en-US" altLang="zh-CN" sz="2400" dirty="0">
              <a:blipFill>
                <a:blip r:embed="rId3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3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</a:rPr>
              <a:t>研究方案可行性说明</a:t>
            </a:r>
          </a:p>
        </p:txBody>
      </p:sp>
      <p:grpSp>
        <p:nvGrpSpPr>
          <p:cNvPr id="14" name="组合 13"/>
          <p:cNvGrpSpPr/>
          <p:nvPr/>
        </p:nvGrpSpPr>
        <p:grpSpPr>
          <a:xfrm flipV="1">
            <a:off x="5343936" y="2743199"/>
            <a:ext cx="4830577" cy="72572"/>
            <a:chOff x="2804139" y="4450981"/>
            <a:chExt cx="7078926" cy="223552"/>
          </a:xfrm>
          <a:solidFill>
            <a:srgbClr val="E0D84A"/>
          </a:solidFill>
        </p:grpSpPr>
        <p:sp>
          <p:nvSpPr>
            <p:cNvPr id="15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1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118" name="图片 117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44129" y="1795090"/>
            <a:ext cx="5948516" cy="5446368"/>
          </a:xfrm>
          <a:prstGeom prst="rect">
            <a:avLst/>
          </a:prstGeom>
        </p:spPr>
      </p:pic>
      <p:grpSp>
        <p:nvGrpSpPr>
          <p:cNvPr id="17" name="组合 16"/>
          <p:cNvGrpSpPr/>
          <p:nvPr/>
        </p:nvGrpSpPr>
        <p:grpSpPr>
          <a:xfrm>
            <a:off x="4407172" y="1744153"/>
            <a:ext cx="822326" cy="1144190"/>
            <a:chOff x="5680075" y="1233488"/>
            <a:chExt cx="1995488" cy="2776538"/>
          </a:xfrm>
        </p:grpSpPr>
        <p:sp>
          <p:nvSpPr>
            <p:cNvPr id="18" name="Freeform 10"/>
            <p:cNvSpPr>
              <a:spLocks noEditPoints="1"/>
            </p:cNvSpPr>
            <p:nvPr/>
          </p:nvSpPr>
          <p:spPr bwMode="auto">
            <a:xfrm>
              <a:off x="6075363" y="2363788"/>
              <a:ext cx="1438275" cy="1273175"/>
            </a:xfrm>
            <a:custGeom>
              <a:avLst/>
              <a:gdLst>
                <a:gd name="T0" fmla="*/ 28 w 142"/>
                <a:gd name="T1" fmla="*/ 71 h 126"/>
                <a:gd name="T2" fmla="*/ 28 w 142"/>
                <a:gd name="T3" fmla="*/ 71 h 126"/>
                <a:gd name="T4" fmla="*/ 111 w 142"/>
                <a:gd name="T5" fmla="*/ 70 h 126"/>
                <a:gd name="T6" fmla="*/ 111 w 142"/>
                <a:gd name="T7" fmla="*/ 75 h 126"/>
                <a:gd name="T8" fmla="*/ 121 w 142"/>
                <a:gd name="T9" fmla="*/ 52 h 126"/>
                <a:gd name="T10" fmla="*/ 123 w 142"/>
                <a:gd name="T11" fmla="*/ 59 h 126"/>
                <a:gd name="T12" fmla="*/ 116 w 142"/>
                <a:gd name="T13" fmla="*/ 56 h 126"/>
                <a:gd name="T14" fmla="*/ 91 w 142"/>
                <a:gd name="T15" fmla="*/ 56 h 126"/>
                <a:gd name="T16" fmla="*/ 84 w 142"/>
                <a:gd name="T17" fmla="*/ 84 h 126"/>
                <a:gd name="T18" fmla="*/ 81 w 142"/>
                <a:gd name="T19" fmla="*/ 81 h 126"/>
                <a:gd name="T20" fmla="*/ 112 w 142"/>
                <a:gd name="T21" fmla="*/ 67 h 126"/>
                <a:gd name="T22" fmla="*/ 66 w 142"/>
                <a:gd name="T23" fmla="*/ 115 h 126"/>
                <a:gd name="T24" fmla="*/ 63 w 142"/>
                <a:gd name="T25" fmla="*/ 112 h 126"/>
                <a:gd name="T26" fmla="*/ 9 w 142"/>
                <a:gd name="T27" fmla="*/ 125 h 126"/>
                <a:gd name="T28" fmla="*/ 5 w 142"/>
                <a:gd name="T29" fmla="*/ 58 h 126"/>
                <a:gd name="T30" fmla="*/ 12 w 142"/>
                <a:gd name="T31" fmla="*/ 32 h 126"/>
                <a:gd name="T32" fmla="*/ 44 w 142"/>
                <a:gd name="T33" fmla="*/ 7 h 126"/>
                <a:gd name="T34" fmla="*/ 95 w 142"/>
                <a:gd name="T35" fmla="*/ 7 h 126"/>
                <a:gd name="T36" fmla="*/ 113 w 142"/>
                <a:gd name="T37" fmla="*/ 33 h 126"/>
                <a:gd name="T38" fmla="*/ 85 w 142"/>
                <a:gd name="T39" fmla="*/ 33 h 126"/>
                <a:gd name="T40" fmla="*/ 61 w 142"/>
                <a:gd name="T41" fmla="*/ 23 h 126"/>
                <a:gd name="T42" fmla="*/ 34 w 142"/>
                <a:gd name="T43" fmla="*/ 47 h 126"/>
                <a:gd name="T44" fmla="*/ 22 w 142"/>
                <a:gd name="T45" fmla="*/ 60 h 126"/>
                <a:gd name="T46" fmla="*/ 22 w 142"/>
                <a:gd name="T47" fmla="*/ 87 h 126"/>
                <a:gd name="T48" fmla="*/ 25 w 142"/>
                <a:gd name="T49" fmla="*/ 104 h 126"/>
                <a:gd name="T50" fmla="*/ 43 w 142"/>
                <a:gd name="T51" fmla="*/ 98 h 126"/>
                <a:gd name="T52" fmla="*/ 29 w 142"/>
                <a:gd name="T53" fmla="*/ 87 h 126"/>
                <a:gd name="T54" fmla="*/ 35 w 142"/>
                <a:gd name="T55" fmla="*/ 86 h 126"/>
                <a:gd name="T56" fmla="*/ 47 w 142"/>
                <a:gd name="T57" fmla="*/ 92 h 126"/>
                <a:gd name="T58" fmla="*/ 72 w 142"/>
                <a:gd name="T59" fmla="*/ 98 h 126"/>
                <a:gd name="T60" fmla="*/ 93 w 142"/>
                <a:gd name="T61" fmla="*/ 84 h 126"/>
                <a:gd name="T62" fmla="*/ 95 w 142"/>
                <a:gd name="T63" fmla="*/ 72 h 126"/>
                <a:gd name="T64" fmla="*/ 101 w 142"/>
                <a:gd name="T65" fmla="*/ 68 h 126"/>
                <a:gd name="T66" fmla="*/ 110 w 142"/>
                <a:gd name="T67" fmla="*/ 78 h 126"/>
                <a:gd name="T68" fmla="*/ 96 w 142"/>
                <a:gd name="T69" fmla="*/ 92 h 126"/>
                <a:gd name="T70" fmla="*/ 19 w 142"/>
                <a:gd name="T71" fmla="*/ 115 h 126"/>
                <a:gd name="T72" fmla="*/ 33 w 142"/>
                <a:gd name="T73" fmla="*/ 117 h 126"/>
                <a:gd name="T74" fmla="*/ 43 w 142"/>
                <a:gd name="T75" fmla="*/ 119 h 126"/>
                <a:gd name="T76" fmla="*/ 101 w 142"/>
                <a:gd name="T77" fmla="*/ 79 h 126"/>
                <a:gd name="T78" fmla="*/ 102 w 142"/>
                <a:gd name="T79" fmla="*/ 89 h 126"/>
                <a:gd name="T80" fmla="*/ 94 w 142"/>
                <a:gd name="T81" fmla="*/ 92 h 126"/>
                <a:gd name="T82" fmla="*/ 85 w 142"/>
                <a:gd name="T83" fmla="*/ 97 h 126"/>
                <a:gd name="T84" fmla="*/ 80 w 142"/>
                <a:gd name="T85" fmla="*/ 98 h 126"/>
                <a:gd name="T86" fmla="*/ 65 w 142"/>
                <a:gd name="T87" fmla="*/ 92 h 126"/>
                <a:gd name="T88" fmla="*/ 57 w 142"/>
                <a:gd name="T89" fmla="*/ 99 h 126"/>
                <a:gd name="T90" fmla="*/ 41 w 142"/>
                <a:gd name="T91" fmla="*/ 91 h 126"/>
                <a:gd name="T92" fmla="*/ 26 w 142"/>
                <a:gd name="T93" fmla="*/ 59 h 126"/>
                <a:gd name="T94" fmla="*/ 64 w 142"/>
                <a:gd name="T95" fmla="*/ 21 h 126"/>
                <a:gd name="T96" fmla="*/ 13 w 142"/>
                <a:gd name="T97" fmla="*/ 31 h 126"/>
                <a:gd name="T98" fmla="*/ 27 w 142"/>
                <a:gd name="T99" fmla="*/ 41 h 126"/>
                <a:gd name="T100" fmla="*/ 22 w 142"/>
                <a:gd name="T101" fmla="*/ 74 h 126"/>
                <a:gd name="T102" fmla="*/ 30 w 142"/>
                <a:gd name="T103" fmla="*/ 119 h 126"/>
                <a:gd name="T104" fmla="*/ 112 w 142"/>
                <a:gd name="T105" fmla="*/ 77 h 126"/>
                <a:gd name="T106" fmla="*/ 54 w 142"/>
                <a:gd name="T107" fmla="*/ 32 h 126"/>
                <a:gd name="T108" fmla="*/ 64 w 142"/>
                <a:gd name="T109" fmla="*/ 117 h 126"/>
                <a:gd name="T110" fmla="*/ 60 w 142"/>
                <a:gd name="T111" fmla="*/ 118 h 126"/>
                <a:gd name="T112" fmla="*/ 128 w 142"/>
                <a:gd name="T113" fmla="*/ 36 h 126"/>
                <a:gd name="T114" fmla="*/ 125 w 142"/>
                <a:gd name="T115" fmla="*/ 89 h 126"/>
                <a:gd name="T116" fmla="*/ 86 w 142"/>
                <a:gd name="T117" fmla="*/ 109 h 126"/>
                <a:gd name="T118" fmla="*/ 118 w 142"/>
                <a:gd name="T119" fmla="*/ 86 h 126"/>
                <a:gd name="T120" fmla="*/ 90 w 142"/>
                <a:gd name="T121" fmla="*/ 112 h 126"/>
                <a:gd name="T122" fmla="*/ 139 w 142"/>
                <a:gd name="T123" fmla="*/ 4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2" h="126">
                  <a:moveTo>
                    <a:pt x="32" y="72"/>
                  </a:moveTo>
                  <a:cubicBezTo>
                    <a:pt x="32" y="72"/>
                    <a:pt x="32" y="72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2"/>
                    <a:pt x="32" y="72"/>
                    <a:pt x="32" y="72"/>
                  </a:cubicBezTo>
                  <a:cubicBezTo>
                    <a:pt x="32" y="72"/>
                    <a:pt x="32" y="72"/>
                    <a:pt x="32" y="72"/>
                  </a:cubicBezTo>
                  <a:moveTo>
                    <a:pt x="30" y="70"/>
                  </a:moveTo>
                  <a:cubicBezTo>
                    <a:pt x="30" y="70"/>
                    <a:pt x="30" y="70"/>
                    <a:pt x="30" y="70"/>
                  </a:cubicBezTo>
                  <a:cubicBezTo>
                    <a:pt x="31" y="71"/>
                    <a:pt x="30" y="70"/>
                    <a:pt x="30" y="71"/>
                  </a:cubicBezTo>
                  <a:cubicBezTo>
                    <a:pt x="29" y="71"/>
                    <a:pt x="30" y="71"/>
                    <a:pt x="29" y="71"/>
                  </a:cubicBezTo>
                  <a:cubicBezTo>
                    <a:pt x="29" y="71"/>
                    <a:pt x="29" y="70"/>
                    <a:pt x="30" y="70"/>
                  </a:cubicBezTo>
                  <a:moveTo>
                    <a:pt x="32" y="72"/>
                  </a:moveTo>
                  <a:cubicBezTo>
                    <a:pt x="32" y="71"/>
                    <a:pt x="32" y="71"/>
                    <a:pt x="32" y="71"/>
                  </a:cubicBezTo>
                  <a:cubicBezTo>
                    <a:pt x="33" y="71"/>
                    <a:pt x="34" y="72"/>
                    <a:pt x="32" y="72"/>
                  </a:cubicBezTo>
                  <a:moveTo>
                    <a:pt x="28" y="65"/>
                  </a:moveTo>
                  <a:cubicBezTo>
                    <a:pt x="29" y="65"/>
                    <a:pt x="29" y="65"/>
                    <a:pt x="28" y="65"/>
                  </a:cubicBezTo>
                  <a:cubicBezTo>
                    <a:pt x="28" y="65"/>
                    <a:pt x="29" y="65"/>
                    <a:pt x="30" y="66"/>
                  </a:cubicBezTo>
                  <a:cubicBezTo>
                    <a:pt x="30" y="66"/>
                    <a:pt x="30" y="66"/>
                    <a:pt x="30" y="67"/>
                  </a:cubicBezTo>
                  <a:cubicBezTo>
                    <a:pt x="29" y="67"/>
                    <a:pt x="29" y="67"/>
                    <a:pt x="29" y="66"/>
                  </a:cubicBezTo>
                  <a:cubicBezTo>
                    <a:pt x="29" y="66"/>
                    <a:pt x="29" y="67"/>
                    <a:pt x="28" y="67"/>
                  </a:cubicBezTo>
                  <a:cubicBezTo>
                    <a:pt x="28" y="67"/>
                    <a:pt x="29" y="67"/>
                    <a:pt x="29" y="67"/>
                  </a:cubicBezTo>
                  <a:cubicBezTo>
                    <a:pt x="29" y="68"/>
                    <a:pt x="28" y="68"/>
                    <a:pt x="27" y="68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7" y="68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7" y="67"/>
                    <a:pt x="27" y="66"/>
                    <a:pt x="28" y="66"/>
                  </a:cubicBezTo>
                  <a:cubicBezTo>
                    <a:pt x="29" y="66"/>
                    <a:pt x="27" y="65"/>
                    <a:pt x="27" y="65"/>
                  </a:cubicBezTo>
                  <a:cubicBezTo>
                    <a:pt x="27" y="65"/>
                    <a:pt x="28" y="65"/>
                    <a:pt x="28" y="64"/>
                  </a:cubicBezTo>
                  <a:cubicBezTo>
                    <a:pt x="27" y="64"/>
                    <a:pt x="27" y="65"/>
                    <a:pt x="26" y="65"/>
                  </a:cubicBezTo>
                  <a:cubicBezTo>
                    <a:pt x="27" y="64"/>
                    <a:pt x="26" y="64"/>
                    <a:pt x="26" y="64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7" y="64"/>
                    <a:pt x="29" y="64"/>
                    <a:pt x="29" y="64"/>
                  </a:cubicBezTo>
                  <a:cubicBezTo>
                    <a:pt x="29" y="64"/>
                    <a:pt x="28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8" y="64"/>
                    <a:pt x="28" y="64"/>
                    <a:pt x="29" y="64"/>
                  </a:cubicBezTo>
                  <a:cubicBezTo>
                    <a:pt x="29" y="65"/>
                    <a:pt x="29" y="65"/>
                    <a:pt x="28" y="65"/>
                  </a:cubicBezTo>
                  <a:moveTo>
                    <a:pt x="32" y="69"/>
                  </a:moveTo>
                  <a:cubicBezTo>
                    <a:pt x="33" y="69"/>
                    <a:pt x="33" y="70"/>
                    <a:pt x="33" y="70"/>
                  </a:cubicBezTo>
                  <a:cubicBezTo>
                    <a:pt x="32" y="70"/>
                    <a:pt x="32" y="69"/>
                    <a:pt x="32" y="69"/>
                  </a:cubicBezTo>
                  <a:moveTo>
                    <a:pt x="32" y="66"/>
                  </a:moveTo>
                  <a:cubicBezTo>
                    <a:pt x="32" y="67"/>
                    <a:pt x="32" y="67"/>
                    <a:pt x="32" y="67"/>
                  </a:cubicBezTo>
                  <a:cubicBezTo>
                    <a:pt x="33" y="67"/>
                    <a:pt x="32" y="67"/>
                    <a:pt x="32" y="67"/>
                  </a:cubicBezTo>
                  <a:cubicBezTo>
                    <a:pt x="31" y="68"/>
                    <a:pt x="32" y="67"/>
                    <a:pt x="31" y="67"/>
                  </a:cubicBezTo>
                  <a:cubicBezTo>
                    <a:pt x="32" y="67"/>
                    <a:pt x="31" y="66"/>
                    <a:pt x="32" y="66"/>
                  </a:cubicBezTo>
                  <a:moveTo>
                    <a:pt x="33" y="68"/>
                  </a:moveTo>
                  <a:cubicBezTo>
                    <a:pt x="33" y="69"/>
                    <a:pt x="33" y="69"/>
                    <a:pt x="33" y="69"/>
                  </a:cubicBezTo>
                  <a:cubicBezTo>
                    <a:pt x="32" y="69"/>
                    <a:pt x="32" y="68"/>
                    <a:pt x="31" y="68"/>
                  </a:cubicBezTo>
                  <a:cubicBezTo>
                    <a:pt x="31" y="68"/>
                    <a:pt x="33" y="68"/>
                    <a:pt x="33" y="68"/>
                  </a:cubicBezTo>
                  <a:moveTo>
                    <a:pt x="30" y="70"/>
                  </a:moveTo>
                  <a:cubicBezTo>
                    <a:pt x="30" y="70"/>
                    <a:pt x="29" y="70"/>
                    <a:pt x="29" y="70"/>
                  </a:cubicBezTo>
                  <a:cubicBezTo>
                    <a:pt x="28" y="70"/>
                    <a:pt x="29" y="70"/>
                    <a:pt x="28" y="71"/>
                  </a:cubicBezTo>
                  <a:cubicBezTo>
                    <a:pt x="28" y="70"/>
                    <a:pt x="29" y="70"/>
                    <a:pt x="28" y="70"/>
                  </a:cubicBezTo>
                  <a:cubicBezTo>
                    <a:pt x="29" y="70"/>
                    <a:pt x="29" y="69"/>
                    <a:pt x="30" y="69"/>
                  </a:cubicBezTo>
                  <a:cubicBezTo>
                    <a:pt x="30" y="70"/>
                    <a:pt x="29" y="70"/>
                    <a:pt x="30" y="70"/>
                  </a:cubicBezTo>
                  <a:moveTo>
                    <a:pt x="30" y="72"/>
                  </a:moveTo>
                  <a:cubicBezTo>
                    <a:pt x="29" y="73"/>
                    <a:pt x="29" y="71"/>
                    <a:pt x="30" y="72"/>
                  </a:cubicBezTo>
                  <a:cubicBezTo>
                    <a:pt x="30" y="72"/>
                    <a:pt x="30" y="72"/>
                    <a:pt x="30" y="72"/>
                  </a:cubicBezTo>
                  <a:moveTo>
                    <a:pt x="71" y="95"/>
                  </a:moveTo>
                  <a:cubicBezTo>
                    <a:pt x="71" y="96"/>
                    <a:pt x="72" y="95"/>
                    <a:pt x="72" y="95"/>
                  </a:cubicBezTo>
                  <a:cubicBezTo>
                    <a:pt x="72" y="96"/>
                    <a:pt x="72" y="96"/>
                    <a:pt x="71" y="95"/>
                  </a:cubicBezTo>
                  <a:cubicBezTo>
                    <a:pt x="71" y="95"/>
                    <a:pt x="72" y="96"/>
                    <a:pt x="71" y="97"/>
                  </a:cubicBezTo>
                  <a:cubicBezTo>
                    <a:pt x="71" y="96"/>
                    <a:pt x="71" y="97"/>
                    <a:pt x="70" y="97"/>
                  </a:cubicBezTo>
                  <a:cubicBezTo>
                    <a:pt x="70" y="97"/>
                    <a:pt x="70" y="96"/>
                    <a:pt x="70" y="96"/>
                  </a:cubicBezTo>
                  <a:cubicBezTo>
                    <a:pt x="70" y="96"/>
                    <a:pt x="69" y="96"/>
                    <a:pt x="69" y="95"/>
                  </a:cubicBezTo>
                  <a:cubicBezTo>
                    <a:pt x="70" y="95"/>
                    <a:pt x="70" y="96"/>
                    <a:pt x="70" y="96"/>
                  </a:cubicBezTo>
                  <a:cubicBezTo>
                    <a:pt x="71" y="96"/>
                    <a:pt x="71" y="96"/>
                    <a:pt x="71" y="95"/>
                  </a:cubicBezTo>
                  <a:cubicBezTo>
                    <a:pt x="70" y="94"/>
                    <a:pt x="71" y="95"/>
                    <a:pt x="70" y="95"/>
                  </a:cubicBezTo>
                  <a:cubicBezTo>
                    <a:pt x="69" y="94"/>
                    <a:pt x="68" y="96"/>
                    <a:pt x="67" y="95"/>
                  </a:cubicBezTo>
                  <a:cubicBezTo>
                    <a:pt x="68" y="95"/>
                    <a:pt x="71" y="94"/>
                    <a:pt x="73" y="94"/>
                  </a:cubicBezTo>
                  <a:cubicBezTo>
                    <a:pt x="73" y="95"/>
                    <a:pt x="71" y="94"/>
                    <a:pt x="71" y="95"/>
                  </a:cubicBezTo>
                  <a:moveTo>
                    <a:pt x="74" y="90"/>
                  </a:moveTo>
                  <a:cubicBezTo>
                    <a:pt x="74" y="88"/>
                    <a:pt x="74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6" y="90"/>
                    <a:pt x="74" y="90"/>
                    <a:pt x="74" y="90"/>
                  </a:cubicBezTo>
                  <a:moveTo>
                    <a:pt x="72" y="89"/>
                  </a:moveTo>
                  <a:cubicBezTo>
                    <a:pt x="72" y="90"/>
                    <a:pt x="73" y="90"/>
                    <a:pt x="73" y="90"/>
                  </a:cubicBezTo>
                  <a:cubicBezTo>
                    <a:pt x="73" y="90"/>
                    <a:pt x="73" y="89"/>
                    <a:pt x="73" y="89"/>
                  </a:cubicBezTo>
                  <a:cubicBezTo>
                    <a:pt x="73" y="89"/>
                    <a:pt x="73" y="90"/>
                    <a:pt x="74" y="89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2" y="92"/>
                    <a:pt x="72" y="92"/>
                  </a:cubicBezTo>
                  <a:cubicBezTo>
                    <a:pt x="71" y="92"/>
                    <a:pt x="71" y="91"/>
                    <a:pt x="71" y="92"/>
                  </a:cubicBezTo>
                  <a:cubicBezTo>
                    <a:pt x="70" y="91"/>
                    <a:pt x="70" y="91"/>
                    <a:pt x="70" y="91"/>
                  </a:cubicBezTo>
                  <a:cubicBezTo>
                    <a:pt x="70" y="90"/>
                    <a:pt x="69" y="90"/>
                    <a:pt x="69" y="90"/>
                  </a:cubicBezTo>
                  <a:cubicBezTo>
                    <a:pt x="68" y="89"/>
                    <a:pt x="70" y="90"/>
                    <a:pt x="69" y="90"/>
                  </a:cubicBezTo>
                  <a:cubicBezTo>
                    <a:pt x="69" y="89"/>
                    <a:pt x="70" y="90"/>
                    <a:pt x="70" y="91"/>
                  </a:cubicBezTo>
                  <a:cubicBezTo>
                    <a:pt x="71" y="90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2" y="91"/>
                    <a:pt x="72" y="92"/>
                    <a:pt x="72" y="91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71" y="90"/>
                    <a:pt x="71" y="91"/>
                    <a:pt x="71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0" y="90"/>
                    <a:pt x="70" y="90"/>
                    <a:pt x="70" y="89"/>
                  </a:cubicBezTo>
                  <a:cubicBezTo>
                    <a:pt x="71" y="89"/>
                    <a:pt x="72" y="89"/>
                    <a:pt x="72" y="89"/>
                  </a:cubicBezTo>
                  <a:moveTo>
                    <a:pt x="72" y="90"/>
                  </a:moveTo>
                  <a:cubicBezTo>
                    <a:pt x="72" y="90"/>
                    <a:pt x="72" y="89"/>
                    <a:pt x="72" y="90"/>
                  </a:cubicBezTo>
                  <a:cubicBezTo>
                    <a:pt x="72" y="91"/>
                    <a:pt x="73" y="91"/>
                    <a:pt x="72" y="90"/>
                  </a:cubicBezTo>
                  <a:moveTo>
                    <a:pt x="28" y="71"/>
                  </a:moveTo>
                  <a:cubicBezTo>
                    <a:pt x="29" y="71"/>
                    <a:pt x="27" y="71"/>
                    <a:pt x="28" y="72"/>
                  </a:cubicBezTo>
                  <a:cubicBezTo>
                    <a:pt x="27" y="72"/>
                    <a:pt x="27" y="71"/>
                    <a:pt x="28" y="71"/>
                  </a:cubicBezTo>
                  <a:cubicBezTo>
                    <a:pt x="27" y="71"/>
                    <a:pt x="26" y="70"/>
                    <a:pt x="27" y="70"/>
                  </a:cubicBezTo>
                  <a:cubicBezTo>
                    <a:pt x="28" y="69"/>
                    <a:pt x="27" y="70"/>
                    <a:pt x="27" y="70"/>
                  </a:cubicBezTo>
                  <a:cubicBezTo>
                    <a:pt x="27" y="71"/>
                    <a:pt x="28" y="71"/>
                    <a:pt x="28" y="71"/>
                  </a:cubicBezTo>
                  <a:moveTo>
                    <a:pt x="76" y="87"/>
                  </a:moveTo>
                  <a:cubicBezTo>
                    <a:pt x="76" y="87"/>
                    <a:pt x="77" y="88"/>
                    <a:pt x="77" y="88"/>
                  </a:cubicBezTo>
                  <a:cubicBezTo>
                    <a:pt x="77" y="87"/>
                    <a:pt x="76" y="88"/>
                    <a:pt x="76" y="87"/>
                  </a:cubicBezTo>
                  <a:moveTo>
                    <a:pt x="75" y="89"/>
                  </a:moveTo>
                  <a:cubicBezTo>
                    <a:pt x="76" y="89"/>
                    <a:pt x="76" y="89"/>
                    <a:pt x="76" y="89"/>
                  </a:cubicBezTo>
                  <a:cubicBezTo>
                    <a:pt x="77" y="90"/>
                    <a:pt x="76" y="90"/>
                    <a:pt x="75" y="89"/>
                  </a:cubicBezTo>
                  <a:moveTo>
                    <a:pt x="32" y="73"/>
                  </a:moveTo>
                  <a:cubicBezTo>
                    <a:pt x="32" y="72"/>
                    <a:pt x="32" y="72"/>
                    <a:pt x="32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3"/>
                    <a:pt x="33" y="73"/>
                    <a:pt x="32" y="73"/>
                  </a:cubicBezTo>
                  <a:moveTo>
                    <a:pt x="68" y="90"/>
                  </a:moveTo>
                  <a:cubicBezTo>
                    <a:pt x="68" y="89"/>
                    <a:pt x="69" y="89"/>
                    <a:pt x="68" y="88"/>
                  </a:cubicBezTo>
                  <a:cubicBezTo>
                    <a:pt x="69" y="88"/>
                    <a:pt x="70" y="87"/>
                    <a:pt x="71" y="87"/>
                  </a:cubicBezTo>
                  <a:cubicBezTo>
                    <a:pt x="71" y="88"/>
                    <a:pt x="69" y="88"/>
                    <a:pt x="69" y="88"/>
                  </a:cubicBezTo>
                  <a:cubicBezTo>
                    <a:pt x="68" y="89"/>
                    <a:pt x="69" y="89"/>
                    <a:pt x="68" y="90"/>
                  </a:cubicBezTo>
                  <a:moveTo>
                    <a:pt x="39" y="89"/>
                  </a:moveTo>
                  <a:cubicBezTo>
                    <a:pt x="40" y="87"/>
                    <a:pt x="40" y="88"/>
                    <a:pt x="40" y="88"/>
                  </a:cubicBezTo>
                  <a:cubicBezTo>
                    <a:pt x="40" y="89"/>
                    <a:pt x="40" y="88"/>
                    <a:pt x="40" y="88"/>
                  </a:cubicBezTo>
                  <a:cubicBezTo>
                    <a:pt x="39" y="88"/>
                    <a:pt x="39" y="89"/>
                    <a:pt x="39" y="89"/>
                  </a:cubicBezTo>
                  <a:moveTo>
                    <a:pt x="30" y="63"/>
                  </a:moveTo>
                  <a:cubicBezTo>
                    <a:pt x="30" y="64"/>
                    <a:pt x="31" y="63"/>
                    <a:pt x="31" y="64"/>
                  </a:cubicBezTo>
                  <a:cubicBezTo>
                    <a:pt x="31" y="64"/>
                    <a:pt x="31" y="64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1" y="64"/>
                    <a:pt x="32" y="65"/>
                    <a:pt x="31" y="65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0" y="64"/>
                    <a:pt x="30" y="64"/>
                  </a:cubicBezTo>
                  <a:cubicBezTo>
                    <a:pt x="30" y="64"/>
                    <a:pt x="30" y="64"/>
                    <a:pt x="29" y="64"/>
                  </a:cubicBezTo>
                  <a:cubicBezTo>
                    <a:pt x="30" y="63"/>
                    <a:pt x="29" y="63"/>
                    <a:pt x="29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moveTo>
                    <a:pt x="65" y="89"/>
                  </a:moveTo>
                  <a:cubicBezTo>
                    <a:pt x="65" y="88"/>
                    <a:pt x="66" y="88"/>
                    <a:pt x="66" y="89"/>
                  </a:cubicBezTo>
                  <a:cubicBezTo>
                    <a:pt x="66" y="89"/>
                    <a:pt x="66" y="89"/>
                    <a:pt x="66" y="88"/>
                  </a:cubicBezTo>
                  <a:cubicBezTo>
                    <a:pt x="67" y="89"/>
                    <a:pt x="67" y="88"/>
                    <a:pt x="67" y="88"/>
                  </a:cubicBezTo>
                  <a:cubicBezTo>
                    <a:pt x="67" y="88"/>
                    <a:pt x="67" y="87"/>
                    <a:pt x="68" y="88"/>
                  </a:cubicBezTo>
                  <a:cubicBezTo>
                    <a:pt x="67" y="88"/>
                    <a:pt x="67" y="89"/>
                    <a:pt x="67" y="89"/>
                  </a:cubicBezTo>
                  <a:cubicBezTo>
                    <a:pt x="66" y="90"/>
                    <a:pt x="66" y="89"/>
                    <a:pt x="65" y="89"/>
                  </a:cubicBezTo>
                  <a:moveTo>
                    <a:pt x="116" y="61"/>
                  </a:moveTo>
                  <a:cubicBezTo>
                    <a:pt x="117" y="61"/>
                    <a:pt x="118" y="63"/>
                    <a:pt x="116" y="62"/>
                  </a:cubicBezTo>
                  <a:cubicBezTo>
                    <a:pt x="116" y="62"/>
                    <a:pt x="117" y="62"/>
                    <a:pt x="117" y="62"/>
                  </a:cubicBezTo>
                  <a:cubicBezTo>
                    <a:pt x="117" y="62"/>
                    <a:pt x="116" y="62"/>
                    <a:pt x="116" y="62"/>
                  </a:cubicBezTo>
                  <a:cubicBezTo>
                    <a:pt x="116" y="63"/>
                    <a:pt x="117" y="63"/>
                    <a:pt x="117" y="63"/>
                  </a:cubicBezTo>
                  <a:cubicBezTo>
                    <a:pt x="116" y="63"/>
                    <a:pt x="115" y="62"/>
                    <a:pt x="115" y="62"/>
                  </a:cubicBezTo>
                  <a:cubicBezTo>
                    <a:pt x="115" y="61"/>
                    <a:pt x="116" y="62"/>
                    <a:pt x="116" y="61"/>
                  </a:cubicBezTo>
                  <a:moveTo>
                    <a:pt x="111" y="71"/>
                  </a:moveTo>
                  <a:cubicBezTo>
                    <a:pt x="111" y="71"/>
                    <a:pt x="111" y="72"/>
                    <a:pt x="110" y="71"/>
                  </a:cubicBezTo>
                  <a:cubicBezTo>
                    <a:pt x="110" y="71"/>
                    <a:pt x="111" y="71"/>
                    <a:pt x="111" y="71"/>
                  </a:cubicBezTo>
                  <a:cubicBezTo>
                    <a:pt x="110" y="70"/>
                    <a:pt x="110" y="71"/>
                    <a:pt x="109" y="70"/>
                  </a:cubicBezTo>
                  <a:cubicBezTo>
                    <a:pt x="110" y="70"/>
                    <a:pt x="111" y="70"/>
                    <a:pt x="110" y="70"/>
                  </a:cubicBezTo>
                  <a:cubicBezTo>
                    <a:pt x="109" y="69"/>
                    <a:pt x="110" y="69"/>
                    <a:pt x="111" y="70"/>
                  </a:cubicBezTo>
                  <a:cubicBezTo>
                    <a:pt x="111" y="70"/>
                    <a:pt x="111" y="70"/>
                    <a:pt x="111" y="70"/>
                  </a:cubicBezTo>
                  <a:cubicBezTo>
                    <a:pt x="111" y="70"/>
                    <a:pt x="111" y="70"/>
                    <a:pt x="111" y="70"/>
                  </a:cubicBezTo>
                  <a:cubicBezTo>
                    <a:pt x="111" y="71"/>
                    <a:pt x="111" y="71"/>
                    <a:pt x="111" y="71"/>
                  </a:cubicBezTo>
                  <a:moveTo>
                    <a:pt x="116" y="71"/>
                  </a:moveTo>
                  <a:cubicBezTo>
                    <a:pt x="116" y="72"/>
                    <a:pt x="115" y="72"/>
                    <a:pt x="115" y="73"/>
                  </a:cubicBezTo>
                  <a:cubicBezTo>
                    <a:pt x="114" y="73"/>
                    <a:pt x="114" y="72"/>
                    <a:pt x="113" y="72"/>
                  </a:cubicBezTo>
                  <a:cubicBezTo>
                    <a:pt x="113" y="71"/>
                    <a:pt x="114" y="72"/>
                    <a:pt x="114" y="72"/>
                  </a:cubicBezTo>
                  <a:cubicBezTo>
                    <a:pt x="115" y="72"/>
                    <a:pt x="114" y="72"/>
                    <a:pt x="114" y="72"/>
                  </a:cubicBezTo>
                  <a:cubicBezTo>
                    <a:pt x="114" y="71"/>
                    <a:pt x="114" y="71"/>
                    <a:pt x="114" y="71"/>
                  </a:cubicBezTo>
                  <a:cubicBezTo>
                    <a:pt x="114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1" y="71"/>
                    <a:pt x="112" y="71"/>
                  </a:cubicBezTo>
                  <a:cubicBezTo>
                    <a:pt x="111" y="71"/>
                    <a:pt x="111" y="70"/>
                    <a:pt x="112" y="71"/>
                  </a:cubicBezTo>
                  <a:cubicBezTo>
                    <a:pt x="113" y="70"/>
                    <a:pt x="112" y="70"/>
                    <a:pt x="113" y="69"/>
                  </a:cubicBezTo>
                  <a:cubicBezTo>
                    <a:pt x="113" y="70"/>
                    <a:pt x="113" y="70"/>
                    <a:pt x="113" y="70"/>
                  </a:cubicBezTo>
                  <a:cubicBezTo>
                    <a:pt x="114" y="71"/>
                    <a:pt x="114" y="71"/>
                    <a:pt x="114" y="71"/>
                  </a:cubicBezTo>
                  <a:cubicBezTo>
                    <a:pt x="114" y="70"/>
                    <a:pt x="113" y="70"/>
                    <a:pt x="114" y="70"/>
                  </a:cubicBezTo>
                  <a:cubicBezTo>
                    <a:pt x="114" y="70"/>
                    <a:pt x="113" y="69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69"/>
                    <a:pt x="113" y="68"/>
                    <a:pt x="114" y="68"/>
                  </a:cubicBezTo>
                  <a:cubicBezTo>
                    <a:pt x="115" y="68"/>
                    <a:pt x="115" y="69"/>
                    <a:pt x="114" y="69"/>
                  </a:cubicBezTo>
                  <a:cubicBezTo>
                    <a:pt x="115" y="70"/>
                    <a:pt x="115" y="70"/>
                    <a:pt x="116" y="71"/>
                  </a:cubicBezTo>
                  <a:cubicBezTo>
                    <a:pt x="116" y="71"/>
                    <a:pt x="115" y="70"/>
                    <a:pt x="115" y="71"/>
                  </a:cubicBezTo>
                  <a:cubicBezTo>
                    <a:pt x="115" y="71"/>
                    <a:pt x="115" y="71"/>
                    <a:pt x="116" y="71"/>
                  </a:cubicBezTo>
                  <a:moveTo>
                    <a:pt x="112" y="62"/>
                  </a:moveTo>
                  <a:cubicBezTo>
                    <a:pt x="112" y="62"/>
                    <a:pt x="112" y="62"/>
                    <a:pt x="113" y="62"/>
                  </a:cubicBezTo>
                  <a:cubicBezTo>
                    <a:pt x="113" y="62"/>
                    <a:pt x="112" y="62"/>
                    <a:pt x="112" y="61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5" y="61"/>
                    <a:pt x="113" y="61"/>
                    <a:pt x="113" y="62"/>
                  </a:cubicBezTo>
                  <a:cubicBezTo>
                    <a:pt x="113" y="62"/>
                    <a:pt x="112" y="62"/>
                    <a:pt x="112" y="62"/>
                  </a:cubicBezTo>
                  <a:moveTo>
                    <a:pt x="113" y="64"/>
                  </a:moveTo>
                  <a:cubicBezTo>
                    <a:pt x="112" y="64"/>
                    <a:pt x="112" y="63"/>
                    <a:pt x="113" y="63"/>
                  </a:cubicBezTo>
                  <a:cubicBezTo>
                    <a:pt x="112" y="63"/>
                    <a:pt x="112" y="63"/>
                    <a:pt x="112" y="62"/>
                  </a:cubicBezTo>
                  <a:cubicBezTo>
                    <a:pt x="112" y="63"/>
                    <a:pt x="113" y="63"/>
                    <a:pt x="113" y="62"/>
                  </a:cubicBezTo>
                  <a:cubicBezTo>
                    <a:pt x="115" y="63"/>
                    <a:pt x="113" y="63"/>
                    <a:pt x="113" y="64"/>
                  </a:cubicBezTo>
                  <a:cubicBezTo>
                    <a:pt x="113" y="64"/>
                    <a:pt x="113" y="64"/>
                    <a:pt x="113" y="64"/>
                  </a:cubicBezTo>
                  <a:moveTo>
                    <a:pt x="108" y="74"/>
                  </a:moveTo>
                  <a:cubicBezTo>
                    <a:pt x="109" y="74"/>
                    <a:pt x="109" y="74"/>
                    <a:pt x="109" y="74"/>
                  </a:cubicBezTo>
                  <a:cubicBezTo>
                    <a:pt x="109" y="74"/>
                    <a:pt x="110" y="75"/>
                    <a:pt x="109" y="75"/>
                  </a:cubicBezTo>
                  <a:cubicBezTo>
                    <a:pt x="109" y="75"/>
                    <a:pt x="109" y="74"/>
                    <a:pt x="108" y="74"/>
                  </a:cubicBezTo>
                  <a:moveTo>
                    <a:pt x="111" y="76"/>
                  </a:moveTo>
                  <a:cubicBezTo>
                    <a:pt x="112" y="76"/>
                    <a:pt x="112" y="77"/>
                    <a:pt x="112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2" y="76"/>
                    <a:pt x="113" y="76"/>
                    <a:pt x="113" y="76"/>
                  </a:cubicBezTo>
                  <a:cubicBezTo>
                    <a:pt x="113" y="77"/>
                    <a:pt x="113" y="78"/>
                    <a:pt x="111" y="76"/>
                  </a:cubicBezTo>
                  <a:moveTo>
                    <a:pt x="113" y="76"/>
                  </a:moveTo>
                  <a:cubicBezTo>
                    <a:pt x="112" y="75"/>
                    <a:pt x="113" y="75"/>
                    <a:pt x="113" y="75"/>
                  </a:cubicBezTo>
                  <a:cubicBezTo>
                    <a:pt x="112" y="74"/>
                    <a:pt x="114" y="74"/>
                    <a:pt x="114" y="73"/>
                  </a:cubicBezTo>
                  <a:cubicBezTo>
                    <a:pt x="115" y="74"/>
                    <a:pt x="114" y="74"/>
                    <a:pt x="114" y="74"/>
                  </a:cubicBezTo>
                  <a:cubicBezTo>
                    <a:pt x="114" y="75"/>
                    <a:pt x="114" y="76"/>
                    <a:pt x="113" y="76"/>
                  </a:cubicBezTo>
                  <a:moveTo>
                    <a:pt x="111" y="75"/>
                  </a:moveTo>
                  <a:cubicBezTo>
                    <a:pt x="111" y="75"/>
                    <a:pt x="111" y="75"/>
                    <a:pt x="111" y="75"/>
                  </a:cubicBezTo>
                  <a:cubicBezTo>
                    <a:pt x="111" y="74"/>
                    <a:pt x="111" y="74"/>
                    <a:pt x="110" y="74"/>
                  </a:cubicBezTo>
                  <a:cubicBezTo>
                    <a:pt x="110" y="74"/>
                    <a:pt x="111" y="73"/>
                    <a:pt x="110" y="74"/>
                  </a:cubicBezTo>
                  <a:cubicBezTo>
                    <a:pt x="109" y="73"/>
                    <a:pt x="110" y="73"/>
                    <a:pt x="110" y="73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2" y="73"/>
                    <a:pt x="112" y="72"/>
                    <a:pt x="113" y="73"/>
                  </a:cubicBezTo>
                  <a:cubicBezTo>
                    <a:pt x="112" y="73"/>
                    <a:pt x="112" y="74"/>
                    <a:pt x="112" y="74"/>
                  </a:cubicBezTo>
                  <a:cubicBezTo>
                    <a:pt x="111" y="74"/>
                    <a:pt x="110" y="73"/>
                    <a:pt x="111" y="74"/>
                  </a:cubicBezTo>
                  <a:cubicBezTo>
                    <a:pt x="111" y="74"/>
                    <a:pt x="111" y="73"/>
                    <a:pt x="112" y="74"/>
                  </a:cubicBezTo>
                  <a:cubicBezTo>
                    <a:pt x="112" y="75"/>
                    <a:pt x="111" y="74"/>
                    <a:pt x="111" y="75"/>
                  </a:cubicBezTo>
                  <a:moveTo>
                    <a:pt x="113" y="61"/>
                  </a:moveTo>
                  <a:cubicBezTo>
                    <a:pt x="113" y="61"/>
                    <a:pt x="112" y="61"/>
                    <a:pt x="112" y="61"/>
                  </a:cubicBezTo>
                  <a:cubicBezTo>
                    <a:pt x="112" y="61"/>
                    <a:pt x="112" y="60"/>
                    <a:pt x="113" y="60"/>
                  </a:cubicBezTo>
                  <a:cubicBezTo>
                    <a:pt x="113" y="59"/>
                    <a:pt x="113" y="59"/>
                    <a:pt x="113" y="58"/>
                  </a:cubicBezTo>
                  <a:cubicBezTo>
                    <a:pt x="112" y="58"/>
                    <a:pt x="113" y="58"/>
                    <a:pt x="113" y="58"/>
                  </a:cubicBezTo>
                  <a:cubicBezTo>
                    <a:pt x="113" y="59"/>
                    <a:pt x="114" y="60"/>
                    <a:pt x="113" y="61"/>
                  </a:cubicBezTo>
                  <a:moveTo>
                    <a:pt x="109" y="72"/>
                  </a:moveTo>
                  <a:cubicBezTo>
                    <a:pt x="109" y="72"/>
                    <a:pt x="107" y="71"/>
                    <a:pt x="108" y="71"/>
                  </a:cubicBezTo>
                  <a:cubicBezTo>
                    <a:pt x="108" y="71"/>
                    <a:pt x="109" y="71"/>
                    <a:pt x="109" y="72"/>
                  </a:cubicBezTo>
                  <a:cubicBezTo>
                    <a:pt x="110" y="72"/>
                    <a:pt x="109" y="71"/>
                    <a:pt x="110" y="72"/>
                  </a:cubicBezTo>
                  <a:cubicBezTo>
                    <a:pt x="109" y="72"/>
                    <a:pt x="110" y="73"/>
                    <a:pt x="109" y="73"/>
                  </a:cubicBezTo>
                  <a:cubicBezTo>
                    <a:pt x="108" y="72"/>
                    <a:pt x="108" y="73"/>
                    <a:pt x="108" y="72"/>
                  </a:cubicBezTo>
                  <a:cubicBezTo>
                    <a:pt x="108" y="72"/>
                    <a:pt x="109" y="73"/>
                    <a:pt x="109" y="72"/>
                  </a:cubicBezTo>
                  <a:moveTo>
                    <a:pt x="106" y="70"/>
                  </a:moveTo>
                  <a:cubicBezTo>
                    <a:pt x="106" y="70"/>
                    <a:pt x="107" y="70"/>
                    <a:pt x="106" y="69"/>
                  </a:cubicBezTo>
                  <a:cubicBezTo>
                    <a:pt x="107" y="69"/>
                    <a:pt x="106" y="69"/>
                    <a:pt x="107" y="69"/>
                  </a:cubicBezTo>
                  <a:cubicBezTo>
                    <a:pt x="107" y="69"/>
                    <a:pt x="108" y="70"/>
                    <a:pt x="107" y="70"/>
                  </a:cubicBezTo>
                  <a:cubicBezTo>
                    <a:pt x="107" y="70"/>
                    <a:pt x="107" y="70"/>
                    <a:pt x="106" y="70"/>
                  </a:cubicBezTo>
                  <a:moveTo>
                    <a:pt x="115" y="65"/>
                  </a:moveTo>
                  <a:cubicBezTo>
                    <a:pt x="115" y="65"/>
                    <a:pt x="114" y="65"/>
                    <a:pt x="114" y="64"/>
                  </a:cubicBezTo>
                  <a:cubicBezTo>
                    <a:pt x="115" y="64"/>
                    <a:pt x="115" y="64"/>
                    <a:pt x="116" y="64"/>
                  </a:cubicBezTo>
                  <a:cubicBezTo>
                    <a:pt x="116" y="65"/>
                    <a:pt x="117" y="64"/>
                    <a:pt x="117" y="65"/>
                  </a:cubicBezTo>
                  <a:cubicBezTo>
                    <a:pt x="116" y="65"/>
                    <a:pt x="116" y="65"/>
                    <a:pt x="115" y="65"/>
                  </a:cubicBezTo>
                  <a:cubicBezTo>
                    <a:pt x="115" y="65"/>
                    <a:pt x="116" y="66"/>
                    <a:pt x="117" y="65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6"/>
                    <a:pt x="116" y="65"/>
                    <a:pt x="115" y="65"/>
                  </a:cubicBezTo>
                  <a:cubicBezTo>
                    <a:pt x="115" y="66"/>
                    <a:pt x="116" y="66"/>
                    <a:pt x="115" y="66"/>
                  </a:cubicBezTo>
                  <a:cubicBezTo>
                    <a:pt x="114" y="66"/>
                    <a:pt x="114" y="66"/>
                    <a:pt x="114" y="65"/>
                  </a:cubicBezTo>
                  <a:cubicBezTo>
                    <a:pt x="114" y="65"/>
                    <a:pt x="115" y="65"/>
                    <a:pt x="115" y="65"/>
                  </a:cubicBezTo>
                  <a:moveTo>
                    <a:pt x="111" y="50"/>
                  </a:moveTo>
                  <a:cubicBezTo>
                    <a:pt x="111" y="51"/>
                    <a:pt x="111" y="50"/>
                    <a:pt x="111" y="49"/>
                  </a:cubicBezTo>
                  <a:cubicBezTo>
                    <a:pt x="112" y="49"/>
                    <a:pt x="111" y="50"/>
                    <a:pt x="111" y="50"/>
                  </a:cubicBezTo>
                  <a:moveTo>
                    <a:pt x="119" y="54"/>
                  </a:moveTo>
                  <a:cubicBezTo>
                    <a:pt x="119" y="54"/>
                    <a:pt x="119" y="53"/>
                    <a:pt x="119" y="53"/>
                  </a:cubicBezTo>
                  <a:cubicBezTo>
                    <a:pt x="120" y="52"/>
                    <a:pt x="120" y="54"/>
                    <a:pt x="120" y="54"/>
                  </a:cubicBezTo>
                  <a:cubicBezTo>
                    <a:pt x="120" y="54"/>
                    <a:pt x="120" y="54"/>
                    <a:pt x="121" y="54"/>
                  </a:cubicBezTo>
                  <a:cubicBezTo>
                    <a:pt x="122" y="54"/>
                    <a:pt x="120" y="53"/>
                    <a:pt x="120" y="53"/>
                  </a:cubicBezTo>
                  <a:cubicBezTo>
                    <a:pt x="120" y="53"/>
                    <a:pt x="121" y="52"/>
                    <a:pt x="121" y="52"/>
                  </a:cubicBezTo>
                  <a:cubicBezTo>
                    <a:pt x="120" y="52"/>
                    <a:pt x="120" y="52"/>
                    <a:pt x="119" y="52"/>
                  </a:cubicBezTo>
                  <a:cubicBezTo>
                    <a:pt x="119" y="52"/>
                    <a:pt x="119" y="52"/>
                    <a:pt x="120" y="52"/>
                  </a:cubicBezTo>
                  <a:cubicBezTo>
                    <a:pt x="120" y="51"/>
                    <a:pt x="119" y="51"/>
                    <a:pt x="119" y="51"/>
                  </a:cubicBezTo>
                  <a:cubicBezTo>
                    <a:pt x="119" y="50"/>
                    <a:pt x="121" y="50"/>
                    <a:pt x="120" y="50"/>
                  </a:cubicBezTo>
                  <a:cubicBezTo>
                    <a:pt x="120" y="49"/>
                    <a:pt x="119" y="50"/>
                    <a:pt x="119" y="50"/>
                  </a:cubicBezTo>
                  <a:cubicBezTo>
                    <a:pt x="119" y="50"/>
                    <a:pt x="119" y="49"/>
                    <a:pt x="119" y="49"/>
                  </a:cubicBezTo>
                  <a:cubicBezTo>
                    <a:pt x="119" y="49"/>
                    <a:pt x="119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9"/>
                    <a:pt x="120" y="49"/>
                    <a:pt x="119" y="49"/>
                  </a:cubicBezTo>
                  <a:cubicBezTo>
                    <a:pt x="120" y="48"/>
                    <a:pt x="120" y="47"/>
                    <a:pt x="120" y="47"/>
                  </a:cubicBezTo>
                  <a:cubicBezTo>
                    <a:pt x="120" y="47"/>
                    <a:pt x="120" y="47"/>
                    <a:pt x="121" y="47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22" y="47"/>
                    <a:pt x="123" y="49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4" y="51"/>
                    <a:pt x="123" y="51"/>
                    <a:pt x="123" y="51"/>
                  </a:cubicBezTo>
                  <a:cubicBezTo>
                    <a:pt x="123" y="51"/>
                    <a:pt x="123" y="51"/>
                    <a:pt x="124" y="51"/>
                  </a:cubicBezTo>
                  <a:cubicBezTo>
                    <a:pt x="124" y="52"/>
                    <a:pt x="123" y="52"/>
                    <a:pt x="123" y="53"/>
                  </a:cubicBezTo>
                  <a:cubicBezTo>
                    <a:pt x="123" y="53"/>
                    <a:pt x="124" y="54"/>
                    <a:pt x="124" y="55"/>
                  </a:cubicBezTo>
                  <a:cubicBezTo>
                    <a:pt x="124" y="56"/>
                    <a:pt x="123" y="56"/>
                    <a:pt x="123" y="57"/>
                  </a:cubicBezTo>
                  <a:cubicBezTo>
                    <a:pt x="123" y="57"/>
                    <a:pt x="123" y="57"/>
                    <a:pt x="123" y="58"/>
                  </a:cubicBezTo>
                  <a:cubicBezTo>
                    <a:pt x="124" y="59"/>
                    <a:pt x="122" y="60"/>
                    <a:pt x="123" y="61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2" y="61"/>
                    <a:pt x="123" y="60"/>
                    <a:pt x="122" y="60"/>
                  </a:cubicBezTo>
                  <a:cubicBezTo>
                    <a:pt x="122" y="61"/>
                    <a:pt x="122" y="61"/>
                    <a:pt x="123" y="62"/>
                  </a:cubicBezTo>
                  <a:cubicBezTo>
                    <a:pt x="122" y="63"/>
                    <a:pt x="122" y="64"/>
                    <a:pt x="122" y="65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0" y="66"/>
                    <a:pt x="120" y="66"/>
                    <a:pt x="119" y="66"/>
                  </a:cubicBezTo>
                  <a:cubicBezTo>
                    <a:pt x="118" y="66"/>
                    <a:pt x="119" y="65"/>
                    <a:pt x="119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0" y="64"/>
                    <a:pt x="120" y="63"/>
                    <a:pt x="120" y="63"/>
                  </a:cubicBezTo>
                  <a:cubicBezTo>
                    <a:pt x="120" y="63"/>
                    <a:pt x="120" y="63"/>
                    <a:pt x="120" y="63"/>
                  </a:cubicBezTo>
                  <a:cubicBezTo>
                    <a:pt x="120" y="63"/>
                    <a:pt x="120" y="62"/>
                    <a:pt x="120" y="62"/>
                  </a:cubicBezTo>
                  <a:cubicBezTo>
                    <a:pt x="120" y="62"/>
                    <a:pt x="121" y="61"/>
                    <a:pt x="120" y="61"/>
                  </a:cubicBezTo>
                  <a:cubicBezTo>
                    <a:pt x="121" y="61"/>
                    <a:pt x="121" y="62"/>
                    <a:pt x="121" y="61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20" y="61"/>
                    <a:pt x="120" y="60"/>
                    <a:pt x="119" y="60"/>
                  </a:cubicBezTo>
                  <a:cubicBezTo>
                    <a:pt x="120" y="59"/>
                    <a:pt x="120" y="58"/>
                    <a:pt x="120" y="57"/>
                  </a:cubicBezTo>
                  <a:cubicBezTo>
                    <a:pt x="120" y="56"/>
                    <a:pt x="119" y="56"/>
                    <a:pt x="118" y="56"/>
                  </a:cubicBezTo>
                  <a:cubicBezTo>
                    <a:pt x="119" y="56"/>
                    <a:pt x="119" y="55"/>
                    <a:pt x="119" y="55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0" y="54"/>
                    <a:pt x="120" y="54"/>
                    <a:pt x="119" y="54"/>
                  </a:cubicBezTo>
                  <a:moveTo>
                    <a:pt x="120" y="59"/>
                  </a:moveTo>
                  <a:cubicBezTo>
                    <a:pt x="120" y="59"/>
                    <a:pt x="121" y="59"/>
                    <a:pt x="121" y="59"/>
                  </a:cubicBezTo>
                  <a:cubicBezTo>
                    <a:pt x="119" y="59"/>
                    <a:pt x="120" y="59"/>
                    <a:pt x="120" y="60"/>
                  </a:cubicBezTo>
                  <a:cubicBezTo>
                    <a:pt x="121" y="60"/>
                    <a:pt x="122" y="60"/>
                    <a:pt x="122" y="60"/>
                  </a:cubicBezTo>
                  <a:cubicBezTo>
                    <a:pt x="121" y="59"/>
                    <a:pt x="121" y="60"/>
                    <a:pt x="120" y="59"/>
                  </a:cubicBezTo>
                  <a:moveTo>
                    <a:pt x="121" y="58"/>
                  </a:moveTo>
                  <a:cubicBezTo>
                    <a:pt x="121" y="59"/>
                    <a:pt x="122" y="59"/>
                    <a:pt x="122" y="59"/>
                  </a:cubicBezTo>
                  <a:cubicBezTo>
                    <a:pt x="121" y="59"/>
                    <a:pt x="121" y="59"/>
                    <a:pt x="122" y="59"/>
                  </a:cubicBezTo>
                  <a:cubicBezTo>
                    <a:pt x="121" y="59"/>
                    <a:pt x="123" y="59"/>
                    <a:pt x="123" y="59"/>
                  </a:cubicBezTo>
                  <a:cubicBezTo>
                    <a:pt x="121" y="59"/>
                    <a:pt x="122" y="58"/>
                    <a:pt x="121" y="58"/>
                  </a:cubicBezTo>
                  <a:moveTo>
                    <a:pt x="121" y="57"/>
                  </a:moveTo>
                  <a:cubicBezTo>
                    <a:pt x="120" y="57"/>
                    <a:pt x="120" y="58"/>
                    <a:pt x="120" y="58"/>
                  </a:cubicBezTo>
                  <a:cubicBezTo>
                    <a:pt x="121" y="58"/>
                    <a:pt x="121" y="58"/>
                    <a:pt x="122" y="58"/>
                  </a:cubicBezTo>
                  <a:cubicBezTo>
                    <a:pt x="122" y="58"/>
                    <a:pt x="121" y="58"/>
                    <a:pt x="121" y="57"/>
                  </a:cubicBezTo>
                  <a:moveTo>
                    <a:pt x="122" y="50"/>
                  </a:moveTo>
                  <a:cubicBezTo>
                    <a:pt x="122" y="50"/>
                    <a:pt x="122" y="50"/>
                    <a:pt x="122" y="49"/>
                  </a:cubicBezTo>
                  <a:cubicBezTo>
                    <a:pt x="122" y="49"/>
                    <a:pt x="122" y="49"/>
                    <a:pt x="121" y="49"/>
                  </a:cubicBezTo>
                  <a:cubicBezTo>
                    <a:pt x="121" y="49"/>
                    <a:pt x="121" y="50"/>
                    <a:pt x="122" y="50"/>
                  </a:cubicBezTo>
                  <a:moveTo>
                    <a:pt x="122" y="55"/>
                  </a:moveTo>
                  <a:cubicBezTo>
                    <a:pt x="122" y="55"/>
                    <a:pt x="121" y="57"/>
                    <a:pt x="122" y="56"/>
                  </a:cubicBezTo>
                  <a:cubicBezTo>
                    <a:pt x="122" y="56"/>
                    <a:pt x="123" y="54"/>
                    <a:pt x="122" y="55"/>
                  </a:cubicBezTo>
                  <a:moveTo>
                    <a:pt x="120" y="55"/>
                  </a:moveTo>
                  <a:cubicBezTo>
                    <a:pt x="118" y="55"/>
                    <a:pt x="120" y="56"/>
                    <a:pt x="121" y="56"/>
                  </a:cubicBezTo>
                  <a:cubicBezTo>
                    <a:pt x="121" y="55"/>
                    <a:pt x="119" y="56"/>
                    <a:pt x="120" y="55"/>
                  </a:cubicBezTo>
                  <a:moveTo>
                    <a:pt x="77" y="87"/>
                  </a:moveTo>
                  <a:cubicBezTo>
                    <a:pt x="77" y="87"/>
                    <a:pt x="76" y="86"/>
                    <a:pt x="77" y="86"/>
                  </a:cubicBezTo>
                  <a:cubicBezTo>
                    <a:pt x="77" y="87"/>
                    <a:pt x="77" y="87"/>
                    <a:pt x="77" y="88"/>
                  </a:cubicBezTo>
                  <a:cubicBezTo>
                    <a:pt x="77" y="88"/>
                    <a:pt x="77" y="88"/>
                    <a:pt x="77" y="87"/>
                  </a:cubicBezTo>
                  <a:moveTo>
                    <a:pt x="108" y="38"/>
                  </a:moveTo>
                  <a:cubicBezTo>
                    <a:pt x="109" y="37"/>
                    <a:pt x="108" y="39"/>
                    <a:pt x="109" y="39"/>
                  </a:cubicBezTo>
                  <a:cubicBezTo>
                    <a:pt x="108" y="39"/>
                    <a:pt x="108" y="38"/>
                    <a:pt x="108" y="38"/>
                  </a:cubicBezTo>
                  <a:moveTo>
                    <a:pt x="116" y="61"/>
                  </a:moveTo>
                  <a:cubicBezTo>
                    <a:pt x="116" y="60"/>
                    <a:pt x="117" y="61"/>
                    <a:pt x="117" y="60"/>
                  </a:cubicBezTo>
                  <a:cubicBezTo>
                    <a:pt x="118" y="61"/>
                    <a:pt x="116" y="61"/>
                    <a:pt x="117" y="61"/>
                  </a:cubicBezTo>
                  <a:cubicBezTo>
                    <a:pt x="117" y="62"/>
                    <a:pt x="117" y="61"/>
                    <a:pt x="116" y="61"/>
                  </a:cubicBezTo>
                  <a:moveTo>
                    <a:pt x="119" y="60"/>
                  </a:moveTo>
                  <a:cubicBezTo>
                    <a:pt x="120" y="60"/>
                    <a:pt x="119" y="61"/>
                    <a:pt x="120" y="61"/>
                  </a:cubicBezTo>
                  <a:cubicBezTo>
                    <a:pt x="120" y="61"/>
                    <a:pt x="120" y="61"/>
                    <a:pt x="120" y="62"/>
                  </a:cubicBezTo>
                  <a:cubicBezTo>
                    <a:pt x="118" y="61"/>
                    <a:pt x="119" y="61"/>
                    <a:pt x="119" y="60"/>
                  </a:cubicBezTo>
                  <a:moveTo>
                    <a:pt x="113" y="57"/>
                  </a:moveTo>
                  <a:cubicBezTo>
                    <a:pt x="113" y="57"/>
                    <a:pt x="113" y="57"/>
                    <a:pt x="113" y="57"/>
                  </a:cubicBezTo>
                  <a:cubicBezTo>
                    <a:pt x="113" y="57"/>
                    <a:pt x="113" y="57"/>
                    <a:pt x="114" y="57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3" y="56"/>
                    <a:pt x="113" y="57"/>
                    <a:pt x="113" y="57"/>
                  </a:cubicBezTo>
                  <a:cubicBezTo>
                    <a:pt x="112" y="57"/>
                    <a:pt x="113" y="56"/>
                    <a:pt x="113" y="56"/>
                  </a:cubicBezTo>
                  <a:cubicBezTo>
                    <a:pt x="113" y="56"/>
                    <a:pt x="113" y="56"/>
                    <a:pt x="112" y="56"/>
                  </a:cubicBezTo>
                  <a:cubicBezTo>
                    <a:pt x="113" y="56"/>
                    <a:pt x="113" y="56"/>
                    <a:pt x="112" y="55"/>
                  </a:cubicBezTo>
                  <a:cubicBezTo>
                    <a:pt x="113" y="55"/>
                    <a:pt x="113" y="56"/>
                    <a:pt x="114" y="55"/>
                  </a:cubicBezTo>
                  <a:cubicBezTo>
                    <a:pt x="114" y="55"/>
                    <a:pt x="113" y="56"/>
                    <a:pt x="113" y="56"/>
                  </a:cubicBezTo>
                  <a:cubicBezTo>
                    <a:pt x="113" y="56"/>
                    <a:pt x="114" y="56"/>
                    <a:pt x="114" y="56"/>
                  </a:cubicBezTo>
                  <a:cubicBezTo>
                    <a:pt x="114" y="56"/>
                    <a:pt x="114" y="56"/>
                    <a:pt x="114" y="57"/>
                  </a:cubicBezTo>
                  <a:cubicBezTo>
                    <a:pt x="113" y="57"/>
                    <a:pt x="113" y="57"/>
                    <a:pt x="113" y="57"/>
                  </a:cubicBezTo>
                  <a:moveTo>
                    <a:pt x="31" y="61"/>
                  </a:moveTo>
                  <a:cubicBezTo>
                    <a:pt x="32" y="61"/>
                    <a:pt x="32" y="62"/>
                    <a:pt x="32" y="62"/>
                  </a:cubicBezTo>
                  <a:cubicBezTo>
                    <a:pt x="31" y="62"/>
                    <a:pt x="31" y="62"/>
                    <a:pt x="31" y="61"/>
                  </a:cubicBezTo>
                  <a:moveTo>
                    <a:pt x="115" y="58"/>
                  </a:moveTo>
                  <a:cubicBezTo>
                    <a:pt x="115" y="57"/>
                    <a:pt x="117" y="57"/>
                    <a:pt x="115" y="57"/>
                  </a:cubicBezTo>
                  <a:cubicBezTo>
                    <a:pt x="115" y="56"/>
                    <a:pt x="116" y="56"/>
                    <a:pt x="116" y="56"/>
                  </a:cubicBezTo>
                  <a:cubicBezTo>
                    <a:pt x="116" y="55"/>
                    <a:pt x="114" y="55"/>
                    <a:pt x="115" y="55"/>
                  </a:cubicBezTo>
                  <a:cubicBezTo>
                    <a:pt x="116" y="55"/>
                    <a:pt x="116" y="55"/>
                    <a:pt x="116" y="56"/>
                  </a:cubicBezTo>
                  <a:cubicBezTo>
                    <a:pt x="117" y="57"/>
                    <a:pt x="117" y="58"/>
                    <a:pt x="115" y="58"/>
                  </a:cubicBezTo>
                  <a:moveTo>
                    <a:pt x="116" y="58"/>
                  </a:moveTo>
                  <a:cubicBezTo>
                    <a:pt x="118" y="58"/>
                    <a:pt x="116" y="59"/>
                    <a:pt x="117" y="60"/>
                  </a:cubicBezTo>
                  <a:cubicBezTo>
                    <a:pt x="116" y="60"/>
                    <a:pt x="117" y="60"/>
                    <a:pt x="116" y="60"/>
                  </a:cubicBezTo>
                  <a:cubicBezTo>
                    <a:pt x="114" y="60"/>
                    <a:pt x="117" y="59"/>
                    <a:pt x="116" y="58"/>
                  </a:cubicBezTo>
                  <a:moveTo>
                    <a:pt x="119" y="57"/>
                  </a:moveTo>
                  <a:cubicBezTo>
                    <a:pt x="119" y="57"/>
                    <a:pt x="118" y="57"/>
                    <a:pt x="118" y="57"/>
                  </a:cubicBezTo>
                  <a:cubicBezTo>
                    <a:pt x="119" y="56"/>
                    <a:pt x="118" y="57"/>
                    <a:pt x="119" y="57"/>
                  </a:cubicBezTo>
                  <a:cubicBezTo>
                    <a:pt x="119" y="58"/>
                    <a:pt x="118" y="58"/>
                    <a:pt x="119" y="59"/>
                  </a:cubicBezTo>
                  <a:cubicBezTo>
                    <a:pt x="118" y="59"/>
                    <a:pt x="118" y="59"/>
                    <a:pt x="118" y="58"/>
                  </a:cubicBezTo>
                  <a:cubicBezTo>
                    <a:pt x="118" y="58"/>
                    <a:pt x="119" y="57"/>
                    <a:pt x="119" y="57"/>
                  </a:cubicBezTo>
                  <a:moveTo>
                    <a:pt x="91" y="53"/>
                  </a:moveTo>
                  <a:cubicBezTo>
                    <a:pt x="92" y="53"/>
                    <a:pt x="93" y="51"/>
                    <a:pt x="94" y="51"/>
                  </a:cubicBezTo>
                  <a:cubicBezTo>
                    <a:pt x="94" y="51"/>
                    <a:pt x="94" y="52"/>
                    <a:pt x="95" y="51"/>
                  </a:cubicBezTo>
                  <a:cubicBezTo>
                    <a:pt x="95" y="51"/>
                    <a:pt x="96" y="51"/>
                    <a:pt x="96" y="52"/>
                  </a:cubicBezTo>
                  <a:cubicBezTo>
                    <a:pt x="96" y="52"/>
                    <a:pt x="96" y="52"/>
                    <a:pt x="97" y="52"/>
                  </a:cubicBezTo>
                  <a:cubicBezTo>
                    <a:pt x="97" y="52"/>
                    <a:pt x="97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98" y="54"/>
                    <a:pt x="98" y="54"/>
                    <a:pt x="97" y="54"/>
                  </a:cubicBezTo>
                  <a:cubicBezTo>
                    <a:pt x="97" y="55"/>
                    <a:pt x="97" y="54"/>
                    <a:pt x="97" y="55"/>
                  </a:cubicBezTo>
                  <a:cubicBezTo>
                    <a:pt x="96" y="55"/>
                    <a:pt x="96" y="56"/>
                    <a:pt x="96" y="56"/>
                  </a:cubicBezTo>
                  <a:cubicBezTo>
                    <a:pt x="97" y="55"/>
                    <a:pt x="98" y="54"/>
                    <a:pt x="98" y="54"/>
                  </a:cubicBezTo>
                  <a:cubicBezTo>
                    <a:pt x="98" y="54"/>
                    <a:pt x="98" y="55"/>
                    <a:pt x="98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6"/>
                    <a:pt x="97" y="55"/>
                  </a:cubicBezTo>
                  <a:cubicBezTo>
                    <a:pt x="98" y="55"/>
                    <a:pt x="98" y="55"/>
                    <a:pt x="99" y="54"/>
                  </a:cubicBezTo>
                  <a:cubicBezTo>
                    <a:pt x="99" y="55"/>
                    <a:pt x="99" y="55"/>
                    <a:pt x="99" y="55"/>
                  </a:cubicBezTo>
                  <a:cubicBezTo>
                    <a:pt x="98" y="55"/>
                    <a:pt x="97" y="56"/>
                    <a:pt x="98" y="55"/>
                  </a:cubicBezTo>
                  <a:cubicBezTo>
                    <a:pt x="98" y="55"/>
                    <a:pt x="98" y="55"/>
                    <a:pt x="98" y="55"/>
                  </a:cubicBezTo>
                  <a:cubicBezTo>
                    <a:pt x="99" y="55"/>
                    <a:pt x="98" y="55"/>
                    <a:pt x="99" y="55"/>
                  </a:cubicBezTo>
                  <a:cubicBezTo>
                    <a:pt x="99" y="55"/>
                    <a:pt x="99" y="55"/>
                    <a:pt x="98" y="56"/>
                  </a:cubicBezTo>
                  <a:cubicBezTo>
                    <a:pt x="99" y="56"/>
                    <a:pt x="98" y="56"/>
                    <a:pt x="97" y="56"/>
                  </a:cubicBezTo>
                  <a:cubicBezTo>
                    <a:pt x="97" y="56"/>
                    <a:pt x="97" y="56"/>
                    <a:pt x="95" y="57"/>
                  </a:cubicBezTo>
                  <a:cubicBezTo>
                    <a:pt x="95" y="57"/>
                    <a:pt x="95" y="57"/>
                    <a:pt x="95" y="57"/>
                  </a:cubicBezTo>
                  <a:cubicBezTo>
                    <a:pt x="95" y="57"/>
                    <a:pt x="95" y="57"/>
                    <a:pt x="94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5" y="57"/>
                    <a:pt x="94" y="57"/>
                    <a:pt x="95" y="57"/>
                  </a:cubicBezTo>
                  <a:cubicBezTo>
                    <a:pt x="96" y="56"/>
                    <a:pt x="95" y="56"/>
                    <a:pt x="94" y="57"/>
                  </a:cubicBezTo>
                  <a:cubicBezTo>
                    <a:pt x="94" y="57"/>
                    <a:pt x="95" y="56"/>
                    <a:pt x="95" y="56"/>
                  </a:cubicBezTo>
                  <a:cubicBezTo>
                    <a:pt x="95" y="56"/>
                    <a:pt x="94" y="56"/>
                    <a:pt x="94" y="56"/>
                  </a:cubicBezTo>
                  <a:cubicBezTo>
                    <a:pt x="93" y="57"/>
                    <a:pt x="94" y="57"/>
                    <a:pt x="94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94" y="56"/>
                    <a:pt x="94" y="56"/>
                    <a:pt x="95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5"/>
                    <a:pt x="94" y="55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2" y="56"/>
                    <a:pt x="92" y="56"/>
                    <a:pt x="93" y="56"/>
                  </a:cubicBezTo>
                  <a:cubicBezTo>
                    <a:pt x="92" y="57"/>
                    <a:pt x="92" y="56"/>
                    <a:pt x="91" y="56"/>
                  </a:cubicBezTo>
                  <a:cubicBezTo>
                    <a:pt x="91" y="56"/>
                    <a:pt x="92" y="56"/>
                    <a:pt x="92" y="56"/>
                  </a:cubicBezTo>
                  <a:cubicBezTo>
                    <a:pt x="92" y="56"/>
                    <a:pt x="92" y="56"/>
                    <a:pt x="91" y="56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0" y="57"/>
                    <a:pt x="90" y="56"/>
                    <a:pt x="89" y="56"/>
                  </a:cubicBezTo>
                  <a:cubicBezTo>
                    <a:pt x="90" y="56"/>
                    <a:pt x="90" y="56"/>
                    <a:pt x="90" y="55"/>
                  </a:cubicBezTo>
                  <a:cubicBezTo>
                    <a:pt x="90" y="55"/>
                    <a:pt x="89" y="56"/>
                    <a:pt x="89" y="56"/>
                  </a:cubicBezTo>
                  <a:cubicBezTo>
                    <a:pt x="88" y="56"/>
                    <a:pt x="89" y="56"/>
                    <a:pt x="88" y="56"/>
                  </a:cubicBezTo>
                  <a:cubicBezTo>
                    <a:pt x="89" y="55"/>
                    <a:pt x="90" y="54"/>
                    <a:pt x="91" y="53"/>
                  </a:cubicBezTo>
                  <a:moveTo>
                    <a:pt x="96" y="56"/>
                  </a:moveTo>
                  <a:cubicBezTo>
                    <a:pt x="95" y="56"/>
                    <a:pt x="95" y="56"/>
                    <a:pt x="96" y="56"/>
                  </a:cubicBezTo>
                  <a:cubicBezTo>
                    <a:pt x="96" y="56"/>
                    <a:pt x="96" y="56"/>
                    <a:pt x="96" y="56"/>
                  </a:cubicBezTo>
                  <a:moveTo>
                    <a:pt x="95" y="55"/>
                  </a:moveTo>
                  <a:cubicBezTo>
                    <a:pt x="95" y="56"/>
                    <a:pt x="95" y="56"/>
                    <a:pt x="93" y="56"/>
                  </a:cubicBezTo>
                  <a:cubicBezTo>
                    <a:pt x="93" y="57"/>
                    <a:pt x="95" y="56"/>
                    <a:pt x="95" y="56"/>
                  </a:cubicBezTo>
                  <a:cubicBezTo>
                    <a:pt x="94" y="56"/>
                    <a:pt x="94" y="56"/>
                    <a:pt x="96" y="56"/>
                  </a:cubicBezTo>
                  <a:cubicBezTo>
                    <a:pt x="96" y="55"/>
                    <a:pt x="95" y="56"/>
                    <a:pt x="95" y="56"/>
                  </a:cubicBezTo>
                  <a:cubicBezTo>
                    <a:pt x="95" y="55"/>
                    <a:pt x="96" y="55"/>
                    <a:pt x="95" y="55"/>
                  </a:cubicBezTo>
                  <a:moveTo>
                    <a:pt x="93" y="55"/>
                  </a:moveTo>
                  <a:cubicBezTo>
                    <a:pt x="93" y="55"/>
                    <a:pt x="93" y="55"/>
                    <a:pt x="94" y="55"/>
                  </a:cubicBezTo>
                  <a:cubicBezTo>
                    <a:pt x="94" y="55"/>
                    <a:pt x="94" y="56"/>
                    <a:pt x="94" y="55"/>
                  </a:cubicBezTo>
                  <a:cubicBezTo>
                    <a:pt x="95" y="55"/>
                    <a:pt x="94" y="55"/>
                    <a:pt x="95" y="54"/>
                  </a:cubicBezTo>
                  <a:cubicBezTo>
                    <a:pt x="93" y="55"/>
                    <a:pt x="94" y="54"/>
                    <a:pt x="93" y="55"/>
                  </a:cubicBezTo>
                  <a:moveTo>
                    <a:pt x="95" y="54"/>
                  </a:moveTo>
                  <a:cubicBezTo>
                    <a:pt x="95" y="53"/>
                    <a:pt x="95" y="53"/>
                    <a:pt x="95" y="53"/>
                  </a:cubicBezTo>
                  <a:cubicBezTo>
                    <a:pt x="94" y="53"/>
                    <a:pt x="95" y="54"/>
                    <a:pt x="95" y="54"/>
                  </a:cubicBezTo>
                  <a:moveTo>
                    <a:pt x="92" y="55"/>
                  </a:moveTo>
                  <a:cubicBezTo>
                    <a:pt x="92" y="55"/>
                    <a:pt x="93" y="55"/>
                    <a:pt x="93" y="54"/>
                  </a:cubicBezTo>
                  <a:cubicBezTo>
                    <a:pt x="93" y="54"/>
                    <a:pt x="94" y="54"/>
                    <a:pt x="93" y="54"/>
                  </a:cubicBezTo>
                  <a:lnTo>
                    <a:pt x="92" y="55"/>
                  </a:lnTo>
                  <a:close/>
                  <a:moveTo>
                    <a:pt x="92" y="55"/>
                  </a:moveTo>
                  <a:cubicBezTo>
                    <a:pt x="92" y="55"/>
                    <a:pt x="93" y="54"/>
                    <a:pt x="93" y="54"/>
                  </a:cubicBezTo>
                  <a:cubicBezTo>
                    <a:pt x="93" y="54"/>
                    <a:pt x="91" y="55"/>
                    <a:pt x="92" y="55"/>
                  </a:cubicBezTo>
                  <a:moveTo>
                    <a:pt x="90" y="55"/>
                  </a:moveTo>
                  <a:cubicBezTo>
                    <a:pt x="90" y="55"/>
                    <a:pt x="90" y="55"/>
                    <a:pt x="90" y="55"/>
                  </a:cubicBezTo>
                  <a:cubicBezTo>
                    <a:pt x="91" y="55"/>
                    <a:pt x="91" y="54"/>
                    <a:pt x="91" y="54"/>
                  </a:cubicBezTo>
                  <a:cubicBezTo>
                    <a:pt x="90" y="54"/>
                    <a:pt x="91" y="54"/>
                    <a:pt x="90" y="55"/>
                  </a:cubicBezTo>
                  <a:moveTo>
                    <a:pt x="86" y="84"/>
                  </a:moveTo>
                  <a:cubicBezTo>
                    <a:pt x="85" y="84"/>
                    <a:pt x="85" y="84"/>
                    <a:pt x="84" y="83"/>
                  </a:cubicBezTo>
                  <a:cubicBezTo>
                    <a:pt x="85" y="83"/>
                    <a:pt x="85" y="84"/>
                    <a:pt x="86" y="83"/>
                  </a:cubicBezTo>
                  <a:cubicBezTo>
                    <a:pt x="86" y="83"/>
                    <a:pt x="86" y="83"/>
                    <a:pt x="86" y="84"/>
                  </a:cubicBezTo>
                  <a:moveTo>
                    <a:pt x="85" y="83"/>
                  </a:moveTo>
                  <a:cubicBezTo>
                    <a:pt x="84" y="82"/>
                    <a:pt x="85" y="81"/>
                    <a:pt x="85" y="82"/>
                  </a:cubicBezTo>
                  <a:cubicBezTo>
                    <a:pt x="86" y="83"/>
                    <a:pt x="85" y="82"/>
                    <a:pt x="85" y="83"/>
                  </a:cubicBezTo>
                  <a:moveTo>
                    <a:pt x="88" y="80"/>
                  </a:moveTo>
                  <a:cubicBezTo>
                    <a:pt x="89" y="81"/>
                    <a:pt x="88" y="83"/>
                    <a:pt x="87" y="82"/>
                  </a:cubicBezTo>
                  <a:cubicBezTo>
                    <a:pt x="87" y="82"/>
                    <a:pt x="87" y="82"/>
                    <a:pt x="87" y="83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6" y="81"/>
                    <a:pt x="89" y="82"/>
                    <a:pt x="88" y="80"/>
                  </a:cubicBezTo>
                  <a:cubicBezTo>
                    <a:pt x="88" y="80"/>
                    <a:pt x="88" y="81"/>
                    <a:pt x="88" y="80"/>
                  </a:cubicBezTo>
                  <a:moveTo>
                    <a:pt x="84" y="84"/>
                  </a:moveTo>
                  <a:cubicBezTo>
                    <a:pt x="84" y="84"/>
                    <a:pt x="84" y="85"/>
                    <a:pt x="83" y="85"/>
                  </a:cubicBezTo>
                  <a:cubicBezTo>
                    <a:pt x="83" y="84"/>
                    <a:pt x="84" y="84"/>
                    <a:pt x="84" y="83"/>
                  </a:cubicBezTo>
                  <a:cubicBezTo>
                    <a:pt x="84" y="83"/>
                    <a:pt x="85" y="84"/>
                    <a:pt x="85" y="85"/>
                  </a:cubicBezTo>
                  <a:cubicBezTo>
                    <a:pt x="85" y="85"/>
                    <a:pt x="85" y="83"/>
                    <a:pt x="85" y="84"/>
                  </a:cubicBezTo>
                  <a:cubicBezTo>
                    <a:pt x="86" y="85"/>
                    <a:pt x="85" y="85"/>
                    <a:pt x="85" y="85"/>
                  </a:cubicBezTo>
                  <a:cubicBezTo>
                    <a:pt x="84" y="84"/>
                    <a:pt x="84" y="84"/>
                    <a:pt x="84" y="84"/>
                  </a:cubicBezTo>
                  <a:moveTo>
                    <a:pt x="88" y="84"/>
                  </a:moveTo>
                  <a:cubicBezTo>
                    <a:pt x="87" y="84"/>
                    <a:pt x="87" y="84"/>
                    <a:pt x="86" y="85"/>
                  </a:cubicBezTo>
                  <a:cubicBezTo>
                    <a:pt x="86" y="83"/>
                    <a:pt x="86" y="83"/>
                    <a:pt x="87" y="82"/>
                  </a:cubicBezTo>
                  <a:cubicBezTo>
                    <a:pt x="87" y="83"/>
                    <a:pt x="86" y="83"/>
                    <a:pt x="87" y="83"/>
                  </a:cubicBezTo>
                  <a:cubicBezTo>
                    <a:pt x="87" y="84"/>
                    <a:pt x="87" y="83"/>
                    <a:pt x="88" y="84"/>
                  </a:cubicBezTo>
                  <a:moveTo>
                    <a:pt x="108" y="68"/>
                  </a:moveTo>
                  <a:cubicBezTo>
                    <a:pt x="108" y="68"/>
                    <a:pt x="108" y="67"/>
                    <a:pt x="108" y="68"/>
                  </a:cubicBezTo>
                  <a:cubicBezTo>
                    <a:pt x="107" y="67"/>
                    <a:pt x="108" y="67"/>
                    <a:pt x="109" y="68"/>
                  </a:cubicBezTo>
                  <a:cubicBezTo>
                    <a:pt x="109" y="68"/>
                    <a:pt x="108" y="68"/>
                    <a:pt x="108" y="68"/>
                  </a:cubicBezTo>
                  <a:moveTo>
                    <a:pt x="83" y="86"/>
                  </a:moveTo>
                  <a:cubicBezTo>
                    <a:pt x="83" y="85"/>
                    <a:pt x="84" y="86"/>
                    <a:pt x="84" y="85"/>
                  </a:cubicBezTo>
                  <a:cubicBezTo>
                    <a:pt x="84" y="86"/>
                    <a:pt x="83" y="86"/>
                    <a:pt x="84" y="87"/>
                  </a:cubicBezTo>
                  <a:cubicBezTo>
                    <a:pt x="84" y="86"/>
                    <a:pt x="83" y="87"/>
                    <a:pt x="83" y="86"/>
                  </a:cubicBezTo>
                  <a:moveTo>
                    <a:pt x="77" y="85"/>
                  </a:moveTo>
                  <a:cubicBezTo>
                    <a:pt x="77" y="84"/>
                    <a:pt x="78" y="83"/>
                    <a:pt x="78" y="84"/>
                  </a:cubicBezTo>
                  <a:cubicBezTo>
                    <a:pt x="79" y="85"/>
                    <a:pt x="78" y="84"/>
                    <a:pt x="78" y="84"/>
                  </a:cubicBezTo>
                  <a:cubicBezTo>
                    <a:pt x="78" y="84"/>
                    <a:pt x="77" y="85"/>
                    <a:pt x="77" y="85"/>
                  </a:cubicBezTo>
                  <a:moveTo>
                    <a:pt x="89" y="83"/>
                  </a:moveTo>
                  <a:cubicBezTo>
                    <a:pt x="90" y="83"/>
                    <a:pt x="89" y="81"/>
                    <a:pt x="89" y="81"/>
                  </a:cubicBezTo>
                  <a:cubicBezTo>
                    <a:pt x="90" y="82"/>
                    <a:pt x="89" y="82"/>
                    <a:pt x="90" y="83"/>
                  </a:cubicBezTo>
                  <a:cubicBezTo>
                    <a:pt x="90" y="83"/>
                    <a:pt x="89" y="84"/>
                    <a:pt x="89" y="83"/>
                  </a:cubicBezTo>
                  <a:cubicBezTo>
                    <a:pt x="89" y="83"/>
                    <a:pt x="89" y="82"/>
                    <a:pt x="89" y="83"/>
                  </a:cubicBezTo>
                  <a:moveTo>
                    <a:pt x="79" y="83"/>
                  </a:moveTo>
                  <a:cubicBezTo>
                    <a:pt x="79" y="82"/>
                    <a:pt x="80" y="83"/>
                    <a:pt x="80" y="82"/>
                  </a:cubicBezTo>
                  <a:cubicBezTo>
                    <a:pt x="80" y="83"/>
                    <a:pt x="79" y="83"/>
                    <a:pt x="79" y="83"/>
                  </a:cubicBezTo>
                  <a:moveTo>
                    <a:pt x="81" y="85"/>
                  </a:moveTo>
                  <a:cubicBezTo>
                    <a:pt x="82" y="85"/>
                    <a:pt x="81" y="85"/>
                    <a:pt x="82" y="85"/>
                  </a:cubicBezTo>
                  <a:cubicBezTo>
                    <a:pt x="82" y="86"/>
                    <a:pt x="82" y="86"/>
                    <a:pt x="82" y="86"/>
                  </a:cubicBezTo>
                  <a:cubicBezTo>
                    <a:pt x="82" y="86"/>
                    <a:pt x="81" y="86"/>
                    <a:pt x="81" y="85"/>
                  </a:cubicBezTo>
                  <a:moveTo>
                    <a:pt x="78" y="87"/>
                  </a:moveTo>
                  <a:cubicBezTo>
                    <a:pt x="78" y="86"/>
                    <a:pt x="78" y="86"/>
                    <a:pt x="77" y="87"/>
                  </a:cubicBezTo>
                  <a:cubicBezTo>
                    <a:pt x="77" y="85"/>
                    <a:pt x="78" y="86"/>
                    <a:pt x="79" y="8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6"/>
                    <a:pt x="79" y="86"/>
                    <a:pt x="79" y="85"/>
                  </a:cubicBezTo>
                  <a:cubicBezTo>
                    <a:pt x="79" y="85"/>
                    <a:pt x="79" y="85"/>
                    <a:pt x="80" y="85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0" y="87"/>
                    <a:pt x="80" y="88"/>
                    <a:pt x="79" y="87"/>
                  </a:cubicBezTo>
                  <a:cubicBezTo>
                    <a:pt x="79" y="87"/>
                    <a:pt x="80" y="88"/>
                    <a:pt x="79" y="88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7"/>
                    <a:pt x="79" y="87"/>
                    <a:pt x="79" y="86"/>
                  </a:cubicBezTo>
                  <a:cubicBezTo>
                    <a:pt x="79" y="87"/>
                    <a:pt x="79" y="88"/>
                    <a:pt x="78" y="88"/>
                  </a:cubicBezTo>
                  <a:cubicBezTo>
                    <a:pt x="78" y="87"/>
                    <a:pt x="78" y="88"/>
                    <a:pt x="78" y="88"/>
                  </a:cubicBezTo>
                  <a:cubicBezTo>
                    <a:pt x="78" y="88"/>
                    <a:pt x="78" y="88"/>
                    <a:pt x="77" y="87"/>
                  </a:cubicBezTo>
                  <a:cubicBezTo>
                    <a:pt x="78" y="87"/>
                    <a:pt x="78" y="88"/>
                    <a:pt x="78" y="87"/>
                  </a:cubicBezTo>
                  <a:moveTo>
                    <a:pt x="81" y="81"/>
                  </a:moveTo>
                  <a:cubicBezTo>
                    <a:pt x="81" y="82"/>
                    <a:pt x="82" y="81"/>
                    <a:pt x="82" y="81"/>
                  </a:cubicBezTo>
                  <a:cubicBezTo>
                    <a:pt x="82" y="81"/>
                    <a:pt x="82" y="81"/>
                    <a:pt x="83" y="81"/>
                  </a:cubicBezTo>
                  <a:cubicBezTo>
                    <a:pt x="83" y="81"/>
                    <a:pt x="83" y="80"/>
                    <a:pt x="83" y="80"/>
                  </a:cubicBezTo>
                  <a:cubicBezTo>
                    <a:pt x="84" y="80"/>
                    <a:pt x="85" y="80"/>
                    <a:pt x="86" y="79"/>
                  </a:cubicBezTo>
                  <a:cubicBezTo>
                    <a:pt x="87" y="80"/>
                    <a:pt x="86" y="80"/>
                    <a:pt x="85" y="80"/>
                  </a:cubicBezTo>
                  <a:cubicBezTo>
                    <a:pt x="85" y="80"/>
                    <a:pt x="85" y="81"/>
                    <a:pt x="85" y="81"/>
                  </a:cubicBezTo>
                  <a:cubicBezTo>
                    <a:pt x="85" y="81"/>
                    <a:pt x="85" y="81"/>
                    <a:pt x="85" y="81"/>
                  </a:cubicBezTo>
                  <a:cubicBezTo>
                    <a:pt x="85" y="82"/>
                    <a:pt x="84" y="81"/>
                    <a:pt x="84" y="80"/>
                  </a:cubicBezTo>
                  <a:cubicBezTo>
                    <a:pt x="83" y="81"/>
                    <a:pt x="82" y="81"/>
                    <a:pt x="82" y="82"/>
                  </a:cubicBezTo>
                  <a:cubicBezTo>
                    <a:pt x="82" y="82"/>
                    <a:pt x="81" y="82"/>
                    <a:pt x="81" y="81"/>
                  </a:cubicBezTo>
                  <a:moveTo>
                    <a:pt x="108" y="67"/>
                  </a:moveTo>
                  <a:cubicBezTo>
                    <a:pt x="107" y="67"/>
                    <a:pt x="108" y="66"/>
                    <a:pt x="108" y="66"/>
                  </a:cubicBezTo>
                  <a:cubicBezTo>
                    <a:pt x="109" y="66"/>
                    <a:pt x="107" y="67"/>
                    <a:pt x="108" y="67"/>
                  </a:cubicBezTo>
                  <a:moveTo>
                    <a:pt x="116" y="69"/>
                  </a:moveTo>
                  <a:cubicBezTo>
                    <a:pt x="116" y="69"/>
                    <a:pt x="115" y="69"/>
                    <a:pt x="115" y="69"/>
                  </a:cubicBezTo>
                  <a:cubicBezTo>
                    <a:pt x="114" y="69"/>
                    <a:pt x="116" y="68"/>
                    <a:pt x="116" y="69"/>
                  </a:cubicBezTo>
                  <a:cubicBezTo>
                    <a:pt x="116" y="68"/>
                    <a:pt x="116" y="68"/>
                    <a:pt x="116" y="67"/>
                  </a:cubicBezTo>
                  <a:cubicBezTo>
                    <a:pt x="116" y="67"/>
                    <a:pt x="117" y="67"/>
                    <a:pt x="116" y="66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8" y="67"/>
                    <a:pt x="117" y="67"/>
                    <a:pt x="116" y="68"/>
                  </a:cubicBezTo>
                  <a:cubicBezTo>
                    <a:pt x="116" y="68"/>
                    <a:pt x="116" y="68"/>
                    <a:pt x="116" y="69"/>
                  </a:cubicBezTo>
                  <a:moveTo>
                    <a:pt x="110" y="67"/>
                  </a:moveTo>
                  <a:cubicBezTo>
                    <a:pt x="111" y="68"/>
                    <a:pt x="110" y="68"/>
                    <a:pt x="111" y="68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1" y="68"/>
                    <a:pt x="110" y="68"/>
                    <a:pt x="110" y="67"/>
                  </a:cubicBezTo>
                  <a:moveTo>
                    <a:pt x="111" y="68"/>
                  </a:moveTo>
                  <a:cubicBezTo>
                    <a:pt x="110" y="69"/>
                    <a:pt x="113" y="69"/>
                    <a:pt x="112" y="69"/>
                  </a:cubicBezTo>
                  <a:cubicBezTo>
                    <a:pt x="111" y="69"/>
                    <a:pt x="111" y="68"/>
                    <a:pt x="110" y="69"/>
                  </a:cubicBezTo>
                  <a:cubicBezTo>
                    <a:pt x="110" y="68"/>
                    <a:pt x="110" y="68"/>
                    <a:pt x="111" y="68"/>
                  </a:cubicBezTo>
                  <a:moveTo>
                    <a:pt x="115" y="70"/>
                  </a:moveTo>
                  <a:cubicBezTo>
                    <a:pt x="116" y="70"/>
                    <a:pt x="117" y="70"/>
                    <a:pt x="116" y="69"/>
                  </a:cubicBezTo>
                  <a:cubicBezTo>
                    <a:pt x="117" y="69"/>
                    <a:pt x="117" y="71"/>
                    <a:pt x="115" y="70"/>
                  </a:cubicBezTo>
                  <a:moveTo>
                    <a:pt x="91" y="74"/>
                  </a:moveTo>
                  <a:cubicBezTo>
                    <a:pt x="91" y="73"/>
                    <a:pt x="92" y="74"/>
                    <a:pt x="92" y="73"/>
                  </a:cubicBezTo>
                  <a:cubicBezTo>
                    <a:pt x="93" y="75"/>
                    <a:pt x="91" y="73"/>
                    <a:pt x="92" y="75"/>
                  </a:cubicBezTo>
                  <a:cubicBezTo>
                    <a:pt x="92" y="75"/>
                    <a:pt x="91" y="74"/>
                    <a:pt x="91" y="74"/>
                  </a:cubicBezTo>
                  <a:moveTo>
                    <a:pt x="99" y="66"/>
                  </a:moveTo>
                  <a:cubicBezTo>
                    <a:pt x="99" y="66"/>
                    <a:pt x="99" y="66"/>
                    <a:pt x="100" y="66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1" y="65"/>
                    <a:pt x="100" y="65"/>
                    <a:pt x="100" y="65"/>
                  </a:cubicBezTo>
                  <a:cubicBezTo>
                    <a:pt x="100" y="65"/>
                    <a:pt x="101" y="66"/>
                    <a:pt x="101" y="66"/>
                  </a:cubicBezTo>
                  <a:cubicBezTo>
                    <a:pt x="101" y="66"/>
                    <a:pt x="100" y="66"/>
                    <a:pt x="100" y="66"/>
                  </a:cubicBezTo>
                  <a:cubicBezTo>
                    <a:pt x="100" y="66"/>
                    <a:pt x="101" y="66"/>
                    <a:pt x="100" y="66"/>
                  </a:cubicBezTo>
                  <a:cubicBezTo>
                    <a:pt x="100" y="66"/>
                    <a:pt x="100" y="66"/>
                    <a:pt x="99" y="66"/>
                  </a:cubicBezTo>
                  <a:moveTo>
                    <a:pt x="115" y="67"/>
                  </a:moveTo>
                  <a:cubicBezTo>
                    <a:pt x="115" y="68"/>
                    <a:pt x="115" y="68"/>
                    <a:pt x="115" y="68"/>
                  </a:cubicBezTo>
                  <a:cubicBezTo>
                    <a:pt x="114" y="68"/>
                    <a:pt x="114" y="67"/>
                    <a:pt x="115" y="67"/>
                  </a:cubicBezTo>
                  <a:moveTo>
                    <a:pt x="111" y="65"/>
                  </a:moveTo>
                  <a:cubicBezTo>
                    <a:pt x="112" y="65"/>
                    <a:pt x="112" y="65"/>
                    <a:pt x="112" y="64"/>
                  </a:cubicBezTo>
                  <a:cubicBezTo>
                    <a:pt x="114" y="65"/>
                    <a:pt x="113" y="66"/>
                    <a:pt x="112" y="67"/>
                  </a:cubicBezTo>
                  <a:cubicBezTo>
                    <a:pt x="112" y="67"/>
                    <a:pt x="113" y="67"/>
                    <a:pt x="113" y="67"/>
                  </a:cubicBezTo>
                  <a:cubicBezTo>
                    <a:pt x="112" y="67"/>
                    <a:pt x="113" y="68"/>
                    <a:pt x="113" y="69"/>
                  </a:cubicBezTo>
                  <a:cubicBezTo>
                    <a:pt x="113" y="69"/>
                    <a:pt x="112" y="69"/>
                    <a:pt x="112" y="69"/>
                  </a:cubicBezTo>
                  <a:cubicBezTo>
                    <a:pt x="111" y="68"/>
                    <a:pt x="113" y="68"/>
                    <a:pt x="112" y="67"/>
                  </a:cubicBezTo>
                  <a:cubicBezTo>
                    <a:pt x="112" y="67"/>
                    <a:pt x="111" y="67"/>
                    <a:pt x="111" y="66"/>
                  </a:cubicBezTo>
                  <a:cubicBezTo>
                    <a:pt x="112" y="66"/>
                    <a:pt x="112" y="67"/>
                    <a:pt x="112" y="67"/>
                  </a:cubicBezTo>
                  <a:cubicBezTo>
                    <a:pt x="112" y="66"/>
                    <a:pt x="113" y="66"/>
                    <a:pt x="111" y="65"/>
                  </a:cubicBezTo>
                  <a:moveTo>
                    <a:pt x="104" y="64"/>
                  </a:moveTo>
                  <a:cubicBezTo>
                    <a:pt x="103" y="64"/>
                    <a:pt x="103" y="63"/>
                    <a:pt x="103" y="63"/>
                  </a:cubicBezTo>
                  <a:cubicBezTo>
                    <a:pt x="103" y="63"/>
                    <a:pt x="102" y="62"/>
                    <a:pt x="104" y="63"/>
                  </a:cubicBezTo>
                  <a:cubicBezTo>
                    <a:pt x="104" y="63"/>
                    <a:pt x="104" y="64"/>
                    <a:pt x="104" y="64"/>
                  </a:cubicBezTo>
                  <a:moveTo>
                    <a:pt x="63" y="32"/>
                  </a:moveTo>
                  <a:cubicBezTo>
                    <a:pt x="62" y="32"/>
                    <a:pt x="61" y="32"/>
                    <a:pt x="61" y="32"/>
                  </a:cubicBezTo>
                  <a:cubicBezTo>
                    <a:pt x="61" y="31"/>
                    <a:pt x="62" y="31"/>
                    <a:pt x="63" y="32"/>
                  </a:cubicBezTo>
                  <a:moveTo>
                    <a:pt x="76" y="109"/>
                  </a:moveTo>
                  <a:cubicBezTo>
                    <a:pt x="75" y="108"/>
                    <a:pt x="76" y="108"/>
                    <a:pt x="76" y="108"/>
                  </a:cubicBezTo>
                  <a:cubicBezTo>
                    <a:pt x="77" y="109"/>
                    <a:pt x="76" y="109"/>
                    <a:pt x="76" y="109"/>
                  </a:cubicBezTo>
                  <a:moveTo>
                    <a:pt x="76" y="107"/>
                  </a:moveTo>
                  <a:cubicBezTo>
                    <a:pt x="75" y="107"/>
                    <a:pt x="75" y="107"/>
                    <a:pt x="75" y="107"/>
                  </a:cubicBezTo>
                  <a:cubicBezTo>
                    <a:pt x="75" y="107"/>
                    <a:pt x="76" y="106"/>
                    <a:pt x="76" y="107"/>
                  </a:cubicBezTo>
                  <a:moveTo>
                    <a:pt x="77" y="110"/>
                  </a:moveTo>
                  <a:cubicBezTo>
                    <a:pt x="77" y="111"/>
                    <a:pt x="77" y="110"/>
                    <a:pt x="76" y="110"/>
                  </a:cubicBezTo>
                  <a:cubicBezTo>
                    <a:pt x="76" y="110"/>
                    <a:pt x="77" y="110"/>
                    <a:pt x="77" y="110"/>
                  </a:cubicBezTo>
                  <a:moveTo>
                    <a:pt x="67" y="109"/>
                  </a:moveTo>
                  <a:cubicBezTo>
                    <a:pt x="68" y="110"/>
                    <a:pt x="67" y="110"/>
                    <a:pt x="66" y="110"/>
                  </a:cubicBezTo>
                  <a:cubicBezTo>
                    <a:pt x="66" y="109"/>
                    <a:pt x="67" y="109"/>
                    <a:pt x="67" y="109"/>
                  </a:cubicBezTo>
                  <a:moveTo>
                    <a:pt x="78" y="112"/>
                  </a:moveTo>
                  <a:cubicBezTo>
                    <a:pt x="79" y="112"/>
                    <a:pt x="80" y="112"/>
                    <a:pt x="80" y="112"/>
                  </a:cubicBezTo>
                  <a:cubicBezTo>
                    <a:pt x="81" y="113"/>
                    <a:pt x="81" y="112"/>
                    <a:pt x="81" y="113"/>
                  </a:cubicBezTo>
                  <a:cubicBezTo>
                    <a:pt x="81" y="113"/>
                    <a:pt x="80" y="113"/>
                    <a:pt x="80" y="113"/>
                  </a:cubicBezTo>
                  <a:cubicBezTo>
                    <a:pt x="80" y="113"/>
                    <a:pt x="80" y="112"/>
                    <a:pt x="80" y="112"/>
                  </a:cubicBezTo>
                  <a:cubicBezTo>
                    <a:pt x="80" y="112"/>
                    <a:pt x="79" y="113"/>
                    <a:pt x="79" y="113"/>
                  </a:cubicBezTo>
                  <a:cubicBezTo>
                    <a:pt x="79" y="113"/>
                    <a:pt x="79" y="113"/>
                    <a:pt x="79" y="114"/>
                  </a:cubicBezTo>
                  <a:cubicBezTo>
                    <a:pt x="79" y="113"/>
                    <a:pt x="79" y="114"/>
                    <a:pt x="78" y="114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8" y="115"/>
                    <a:pt x="77" y="114"/>
                    <a:pt x="77" y="114"/>
                  </a:cubicBezTo>
                  <a:cubicBezTo>
                    <a:pt x="77" y="113"/>
                    <a:pt x="78" y="113"/>
                    <a:pt x="77" y="112"/>
                  </a:cubicBezTo>
                  <a:cubicBezTo>
                    <a:pt x="77" y="112"/>
                    <a:pt x="78" y="113"/>
                    <a:pt x="78" y="113"/>
                  </a:cubicBezTo>
                  <a:cubicBezTo>
                    <a:pt x="78" y="113"/>
                    <a:pt x="79" y="113"/>
                    <a:pt x="78" y="112"/>
                  </a:cubicBezTo>
                  <a:moveTo>
                    <a:pt x="79" y="106"/>
                  </a:moveTo>
                  <a:cubicBezTo>
                    <a:pt x="79" y="107"/>
                    <a:pt x="78" y="106"/>
                    <a:pt x="78" y="107"/>
                  </a:cubicBezTo>
                  <a:cubicBezTo>
                    <a:pt x="77" y="105"/>
                    <a:pt x="79" y="106"/>
                    <a:pt x="79" y="106"/>
                  </a:cubicBezTo>
                  <a:moveTo>
                    <a:pt x="66" y="114"/>
                  </a:moveTo>
                  <a:cubicBezTo>
                    <a:pt x="66" y="113"/>
                    <a:pt x="66" y="113"/>
                    <a:pt x="66" y="113"/>
                  </a:cubicBezTo>
                  <a:cubicBezTo>
                    <a:pt x="65" y="113"/>
                    <a:pt x="66" y="113"/>
                    <a:pt x="66" y="114"/>
                  </a:cubicBezTo>
                  <a:cubicBezTo>
                    <a:pt x="65" y="114"/>
                    <a:pt x="65" y="114"/>
                    <a:pt x="64" y="114"/>
                  </a:cubicBezTo>
                  <a:cubicBezTo>
                    <a:pt x="65" y="113"/>
                    <a:pt x="64" y="113"/>
                    <a:pt x="64" y="112"/>
                  </a:cubicBezTo>
                  <a:cubicBezTo>
                    <a:pt x="65" y="113"/>
                    <a:pt x="65" y="113"/>
                    <a:pt x="65" y="113"/>
                  </a:cubicBezTo>
                  <a:cubicBezTo>
                    <a:pt x="65" y="113"/>
                    <a:pt x="65" y="112"/>
                    <a:pt x="66" y="112"/>
                  </a:cubicBezTo>
                  <a:cubicBezTo>
                    <a:pt x="66" y="114"/>
                    <a:pt x="66" y="113"/>
                    <a:pt x="67" y="113"/>
                  </a:cubicBezTo>
                  <a:cubicBezTo>
                    <a:pt x="67" y="114"/>
                    <a:pt x="67" y="114"/>
                    <a:pt x="66" y="115"/>
                  </a:cubicBezTo>
                  <a:cubicBezTo>
                    <a:pt x="66" y="114"/>
                    <a:pt x="66" y="114"/>
                    <a:pt x="66" y="114"/>
                  </a:cubicBezTo>
                  <a:moveTo>
                    <a:pt x="80" y="110"/>
                  </a:moveTo>
                  <a:cubicBezTo>
                    <a:pt x="80" y="109"/>
                    <a:pt x="81" y="110"/>
                    <a:pt x="81" y="110"/>
                  </a:cubicBezTo>
                  <a:cubicBezTo>
                    <a:pt x="82" y="110"/>
                    <a:pt x="80" y="110"/>
                    <a:pt x="80" y="110"/>
                  </a:cubicBezTo>
                  <a:moveTo>
                    <a:pt x="80" y="114"/>
                  </a:moveTo>
                  <a:cubicBezTo>
                    <a:pt x="80" y="115"/>
                    <a:pt x="80" y="115"/>
                    <a:pt x="79" y="115"/>
                  </a:cubicBezTo>
                  <a:cubicBezTo>
                    <a:pt x="79" y="114"/>
                    <a:pt x="80" y="114"/>
                    <a:pt x="80" y="114"/>
                  </a:cubicBezTo>
                  <a:moveTo>
                    <a:pt x="64" y="115"/>
                  </a:moveTo>
                  <a:cubicBezTo>
                    <a:pt x="64" y="116"/>
                    <a:pt x="64" y="116"/>
                    <a:pt x="63" y="116"/>
                  </a:cubicBezTo>
                  <a:cubicBezTo>
                    <a:pt x="63" y="115"/>
                    <a:pt x="63" y="115"/>
                    <a:pt x="64" y="115"/>
                  </a:cubicBezTo>
                  <a:moveTo>
                    <a:pt x="60" y="116"/>
                  </a:moveTo>
                  <a:cubicBezTo>
                    <a:pt x="60" y="116"/>
                    <a:pt x="60" y="116"/>
                    <a:pt x="60" y="116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59" y="117"/>
                    <a:pt x="60" y="117"/>
                    <a:pt x="60" y="116"/>
                  </a:cubicBezTo>
                  <a:moveTo>
                    <a:pt x="79" y="105"/>
                  </a:moveTo>
                  <a:cubicBezTo>
                    <a:pt x="81" y="105"/>
                    <a:pt x="82" y="104"/>
                    <a:pt x="84" y="104"/>
                  </a:cubicBezTo>
                  <a:cubicBezTo>
                    <a:pt x="84" y="104"/>
                    <a:pt x="83" y="105"/>
                    <a:pt x="83" y="105"/>
                  </a:cubicBezTo>
                  <a:cubicBezTo>
                    <a:pt x="82" y="105"/>
                    <a:pt x="80" y="106"/>
                    <a:pt x="79" y="106"/>
                  </a:cubicBezTo>
                  <a:cubicBezTo>
                    <a:pt x="79" y="106"/>
                    <a:pt x="79" y="105"/>
                    <a:pt x="79" y="105"/>
                  </a:cubicBezTo>
                  <a:moveTo>
                    <a:pt x="54" y="118"/>
                  </a:moveTo>
                  <a:cubicBezTo>
                    <a:pt x="53" y="118"/>
                    <a:pt x="53" y="117"/>
                    <a:pt x="53" y="117"/>
                  </a:cubicBezTo>
                  <a:cubicBezTo>
                    <a:pt x="54" y="116"/>
                    <a:pt x="54" y="118"/>
                    <a:pt x="54" y="118"/>
                  </a:cubicBezTo>
                  <a:moveTo>
                    <a:pt x="45" y="124"/>
                  </a:moveTo>
                  <a:cubicBezTo>
                    <a:pt x="44" y="124"/>
                    <a:pt x="44" y="124"/>
                    <a:pt x="44" y="123"/>
                  </a:cubicBezTo>
                  <a:cubicBezTo>
                    <a:pt x="44" y="123"/>
                    <a:pt x="45" y="123"/>
                    <a:pt x="45" y="124"/>
                  </a:cubicBezTo>
                  <a:moveTo>
                    <a:pt x="53" y="122"/>
                  </a:moveTo>
                  <a:cubicBezTo>
                    <a:pt x="52" y="122"/>
                    <a:pt x="50" y="122"/>
                    <a:pt x="49" y="122"/>
                  </a:cubicBezTo>
                  <a:cubicBezTo>
                    <a:pt x="48" y="122"/>
                    <a:pt x="48" y="123"/>
                    <a:pt x="48" y="123"/>
                  </a:cubicBezTo>
                  <a:cubicBezTo>
                    <a:pt x="48" y="123"/>
                    <a:pt x="48" y="123"/>
                    <a:pt x="48" y="122"/>
                  </a:cubicBezTo>
                  <a:cubicBezTo>
                    <a:pt x="46" y="122"/>
                    <a:pt x="46" y="123"/>
                    <a:pt x="45" y="123"/>
                  </a:cubicBezTo>
                  <a:cubicBezTo>
                    <a:pt x="46" y="122"/>
                    <a:pt x="45" y="122"/>
                    <a:pt x="44" y="122"/>
                  </a:cubicBezTo>
                  <a:cubicBezTo>
                    <a:pt x="45" y="120"/>
                    <a:pt x="46" y="121"/>
                    <a:pt x="47" y="122"/>
                  </a:cubicBezTo>
                  <a:cubicBezTo>
                    <a:pt x="47" y="121"/>
                    <a:pt x="48" y="119"/>
                    <a:pt x="48" y="120"/>
                  </a:cubicBezTo>
                  <a:cubicBezTo>
                    <a:pt x="48" y="121"/>
                    <a:pt x="47" y="120"/>
                    <a:pt x="47" y="121"/>
                  </a:cubicBezTo>
                  <a:cubicBezTo>
                    <a:pt x="48" y="122"/>
                    <a:pt x="48" y="121"/>
                    <a:pt x="48" y="120"/>
                  </a:cubicBezTo>
                  <a:cubicBezTo>
                    <a:pt x="48" y="121"/>
                    <a:pt x="49" y="120"/>
                    <a:pt x="50" y="120"/>
                  </a:cubicBezTo>
                  <a:cubicBezTo>
                    <a:pt x="50" y="120"/>
                    <a:pt x="50" y="121"/>
                    <a:pt x="50" y="121"/>
                  </a:cubicBezTo>
                  <a:cubicBezTo>
                    <a:pt x="50" y="121"/>
                    <a:pt x="50" y="120"/>
                    <a:pt x="50" y="120"/>
                  </a:cubicBezTo>
                  <a:cubicBezTo>
                    <a:pt x="51" y="120"/>
                    <a:pt x="51" y="120"/>
                    <a:pt x="51" y="120"/>
                  </a:cubicBezTo>
                  <a:cubicBezTo>
                    <a:pt x="51" y="120"/>
                    <a:pt x="51" y="119"/>
                    <a:pt x="52" y="120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3" y="121"/>
                    <a:pt x="52" y="122"/>
                    <a:pt x="53" y="122"/>
                  </a:cubicBezTo>
                  <a:moveTo>
                    <a:pt x="52" y="121"/>
                  </a:moveTo>
                  <a:cubicBezTo>
                    <a:pt x="51" y="121"/>
                    <a:pt x="50" y="120"/>
                    <a:pt x="51" y="122"/>
                  </a:cubicBezTo>
                  <a:cubicBezTo>
                    <a:pt x="51" y="122"/>
                    <a:pt x="52" y="122"/>
                    <a:pt x="52" y="121"/>
                  </a:cubicBezTo>
                  <a:moveTo>
                    <a:pt x="63" y="111"/>
                  </a:moveTo>
                  <a:cubicBezTo>
                    <a:pt x="63" y="110"/>
                    <a:pt x="64" y="110"/>
                    <a:pt x="64" y="110"/>
                  </a:cubicBezTo>
                  <a:cubicBezTo>
                    <a:pt x="64" y="111"/>
                    <a:pt x="63" y="110"/>
                    <a:pt x="63" y="111"/>
                  </a:cubicBezTo>
                  <a:moveTo>
                    <a:pt x="63" y="112"/>
                  </a:moveTo>
                  <a:cubicBezTo>
                    <a:pt x="63" y="111"/>
                    <a:pt x="64" y="112"/>
                    <a:pt x="65" y="112"/>
                  </a:cubicBezTo>
                  <a:cubicBezTo>
                    <a:pt x="65" y="112"/>
                    <a:pt x="64" y="112"/>
                    <a:pt x="63" y="112"/>
                  </a:cubicBezTo>
                  <a:moveTo>
                    <a:pt x="41" y="115"/>
                  </a:moveTo>
                  <a:cubicBezTo>
                    <a:pt x="41" y="116"/>
                    <a:pt x="40" y="115"/>
                    <a:pt x="40" y="116"/>
                  </a:cubicBezTo>
                  <a:cubicBezTo>
                    <a:pt x="39" y="115"/>
                    <a:pt x="41" y="115"/>
                    <a:pt x="41" y="115"/>
                  </a:cubicBezTo>
                  <a:moveTo>
                    <a:pt x="47" y="114"/>
                  </a:moveTo>
                  <a:cubicBezTo>
                    <a:pt x="47" y="115"/>
                    <a:pt x="46" y="115"/>
                    <a:pt x="45" y="115"/>
                  </a:cubicBezTo>
                  <a:cubicBezTo>
                    <a:pt x="44" y="115"/>
                    <a:pt x="41" y="115"/>
                    <a:pt x="43" y="115"/>
                  </a:cubicBezTo>
                  <a:cubicBezTo>
                    <a:pt x="44" y="114"/>
                    <a:pt x="46" y="114"/>
                    <a:pt x="47" y="114"/>
                  </a:cubicBezTo>
                  <a:moveTo>
                    <a:pt x="23" y="87"/>
                  </a:moveTo>
                  <a:cubicBezTo>
                    <a:pt x="24" y="86"/>
                    <a:pt x="23" y="88"/>
                    <a:pt x="23" y="88"/>
                  </a:cubicBezTo>
                  <a:cubicBezTo>
                    <a:pt x="23" y="88"/>
                    <a:pt x="22" y="88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moveTo>
                    <a:pt x="24" y="85"/>
                  </a:moveTo>
                  <a:cubicBezTo>
                    <a:pt x="23" y="85"/>
                    <a:pt x="23" y="86"/>
                    <a:pt x="23" y="86"/>
                  </a:cubicBezTo>
                  <a:cubicBezTo>
                    <a:pt x="23" y="86"/>
                    <a:pt x="22" y="85"/>
                    <a:pt x="24" y="85"/>
                  </a:cubicBezTo>
                  <a:moveTo>
                    <a:pt x="26" y="84"/>
                  </a:moveTo>
                  <a:cubicBezTo>
                    <a:pt x="26" y="83"/>
                    <a:pt x="27" y="83"/>
                    <a:pt x="27" y="83"/>
                  </a:cubicBezTo>
                  <a:cubicBezTo>
                    <a:pt x="27" y="83"/>
                    <a:pt x="27" y="84"/>
                    <a:pt x="27" y="84"/>
                  </a:cubicBezTo>
                  <a:cubicBezTo>
                    <a:pt x="26" y="84"/>
                    <a:pt x="27" y="83"/>
                    <a:pt x="26" y="84"/>
                  </a:cubicBezTo>
                  <a:moveTo>
                    <a:pt x="85" y="104"/>
                  </a:moveTo>
                  <a:cubicBezTo>
                    <a:pt x="85" y="103"/>
                    <a:pt x="87" y="103"/>
                    <a:pt x="87" y="103"/>
                  </a:cubicBezTo>
                  <a:cubicBezTo>
                    <a:pt x="87" y="104"/>
                    <a:pt x="85" y="104"/>
                    <a:pt x="85" y="104"/>
                  </a:cubicBezTo>
                  <a:moveTo>
                    <a:pt x="44" y="121"/>
                  </a:moveTo>
                  <a:cubicBezTo>
                    <a:pt x="44" y="124"/>
                    <a:pt x="42" y="124"/>
                    <a:pt x="41" y="123"/>
                  </a:cubicBezTo>
                  <a:cubicBezTo>
                    <a:pt x="40" y="123"/>
                    <a:pt x="41" y="123"/>
                    <a:pt x="41" y="123"/>
                  </a:cubicBezTo>
                  <a:cubicBezTo>
                    <a:pt x="40" y="125"/>
                    <a:pt x="39" y="123"/>
                    <a:pt x="39" y="123"/>
                  </a:cubicBezTo>
                  <a:cubicBezTo>
                    <a:pt x="39" y="123"/>
                    <a:pt x="39" y="124"/>
                    <a:pt x="39" y="123"/>
                  </a:cubicBezTo>
                  <a:cubicBezTo>
                    <a:pt x="38" y="124"/>
                    <a:pt x="37" y="124"/>
                    <a:pt x="37" y="123"/>
                  </a:cubicBezTo>
                  <a:cubicBezTo>
                    <a:pt x="36" y="124"/>
                    <a:pt x="35" y="124"/>
                    <a:pt x="35" y="125"/>
                  </a:cubicBezTo>
                  <a:cubicBezTo>
                    <a:pt x="35" y="124"/>
                    <a:pt x="33" y="125"/>
                    <a:pt x="32" y="125"/>
                  </a:cubicBezTo>
                  <a:cubicBezTo>
                    <a:pt x="32" y="124"/>
                    <a:pt x="32" y="123"/>
                    <a:pt x="31" y="123"/>
                  </a:cubicBezTo>
                  <a:cubicBezTo>
                    <a:pt x="31" y="124"/>
                    <a:pt x="32" y="124"/>
                    <a:pt x="31" y="125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25"/>
                    <a:pt x="28" y="124"/>
                    <a:pt x="26" y="125"/>
                  </a:cubicBezTo>
                  <a:cubicBezTo>
                    <a:pt x="26" y="125"/>
                    <a:pt x="26" y="125"/>
                    <a:pt x="26" y="124"/>
                  </a:cubicBezTo>
                  <a:cubicBezTo>
                    <a:pt x="25" y="125"/>
                    <a:pt x="24" y="125"/>
                    <a:pt x="23" y="125"/>
                  </a:cubicBezTo>
                  <a:cubicBezTo>
                    <a:pt x="23" y="126"/>
                    <a:pt x="22" y="125"/>
                    <a:pt x="21" y="126"/>
                  </a:cubicBezTo>
                  <a:cubicBezTo>
                    <a:pt x="21" y="125"/>
                    <a:pt x="22" y="125"/>
                    <a:pt x="22" y="125"/>
                  </a:cubicBezTo>
                  <a:cubicBezTo>
                    <a:pt x="22" y="124"/>
                    <a:pt x="21" y="126"/>
                    <a:pt x="20" y="125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19" y="126"/>
                    <a:pt x="20" y="125"/>
                    <a:pt x="20" y="125"/>
                  </a:cubicBezTo>
                  <a:cubicBezTo>
                    <a:pt x="20" y="125"/>
                    <a:pt x="19" y="125"/>
                    <a:pt x="19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5"/>
                    <a:pt x="17" y="124"/>
                    <a:pt x="17" y="124"/>
                  </a:cubicBezTo>
                  <a:cubicBezTo>
                    <a:pt x="17" y="124"/>
                    <a:pt x="16" y="125"/>
                    <a:pt x="16" y="125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4" y="125"/>
                    <a:pt x="14" y="124"/>
                    <a:pt x="13" y="125"/>
                  </a:cubicBezTo>
                  <a:cubicBezTo>
                    <a:pt x="13" y="125"/>
                    <a:pt x="13" y="125"/>
                    <a:pt x="14" y="125"/>
                  </a:cubicBezTo>
                  <a:cubicBezTo>
                    <a:pt x="12" y="126"/>
                    <a:pt x="12" y="125"/>
                    <a:pt x="11" y="125"/>
                  </a:cubicBezTo>
                  <a:cubicBezTo>
                    <a:pt x="11" y="125"/>
                    <a:pt x="10" y="125"/>
                    <a:pt x="10" y="125"/>
                  </a:cubicBezTo>
                  <a:cubicBezTo>
                    <a:pt x="10" y="125"/>
                    <a:pt x="10" y="125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8" y="126"/>
                    <a:pt x="8" y="125"/>
                    <a:pt x="8" y="125"/>
                  </a:cubicBezTo>
                  <a:cubicBezTo>
                    <a:pt x="8" y="124"/>
                    <a:pt x="8" y="124"/>
                    <a:pt x="9" y="125"/>
                  </a:cubicBezTo>
                  <a:cubicBezTo>
                    <a:pt x="8" y="124"/>
                    <a:pt x="10" y="123"/>
                    <a:pt x="10" y="123"/>
                  </a:cubicBezTo>
                  <a:cubicBezTo>
                    <a:pt x="10" y="123"/>
                    <a:pt x="10" y="123"/>
                    <a:pt x="10" y="123"/>
                  </a:cubicBezTo>
                  <a:cubicBezTo>
                    <a:pt x="9" y="123"/>
                    <a:pt x="9" y="124"/>
                    <a:pt x="8" y="124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8" y="124"/>
                    <a:pt x="8" y="124"/>
                    <a:pt x="8" y="123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8" y="123"/>
                    <a:pt x="8" y="121"/>
                    <a:pt x="7" y="123"/>
                  </a:cubicBezTo>
                  <a:cubicBezTo>
                    <a:pt x="7" y="122"/>
                    <a:pt x="8" y="122"/>
                    <a:pt x="8" y="122"/>
                  </a:cubicBezTo>
                  <a:cubicBezTo>
                    <a:pt x="8" y="121"/>
                    <a:pt x="7" y="121"/>
                    <a:pt x="7" y="122"/>
                  </a:cubicBezTo>
                  <a:cubicBezTo>
                    <a:pt x="7" y="120"/>
                    <a:pt x="8" y="119"/>
                    <a:pt x="7" y="119"/>
                  </a:cubicBezTo>
                  <a:cubicBezTo>
                    <a:pt x="7" y="118"/>
                    <a:pt x="7" y="117"/>
                    <a:pt x="7" y="116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6" y="117"/>
                    <a:pt x="7" y="116"/>
                    <a:pt x="6" y="116"/>
                  </a:cubicBezTo>
                  <a:cubicBezTo>
                    <a:pt x="6" y="116"/>
                    <a:pt x="5" y="117"/>
                    <a:pt x="5" y="117"/>
                  </a:cubicBezTo>
                  <a:cubicBezTo>
                    <a:pt x="6" y="115"/>
                    <a:pt x="4" y="116"/>
                    <a:pt x="4" y="116"/>
                  </a:cubicBezTo>
                  <a:cubicBezTo>
                    <a:pt x="4" y="116"/>
                    <a:pt x="4" y="115"/>
                    <a:pt x="4" y="115"/>
                  </a:cubicBezTo>
                  <a:cubicBezTo>
                    <a:pt x="3" y="113"/>
                    <a:pt x="4" y="110"/>
                    <a:pt x="3" y="107"/>
                  </a:cubicBezTo>
                  <a:cubicBezTo>
                    <a:pt x="3" y="107"/>
                    <a:pt x="2" y="106"/>
                    <a:pt x="3" y="105"/>
                  </a:cubicBezTo>
                  <a:cubicBezTo>
                    <a:pt x="4" y="105"/>
                    <a:pt x="3" y="105"/>
                    <a:pt x="3" y="105"/>
                  </a:cubicBezTo>
                  <a:cubicBezTo>
                    <a:pt x="3" y="102"/>
                    <a:pt x="2" y="100"/>
                    <a:pt x="3" y="98"/>
                  </a:cubicBezTo>
                  <a:cubicBezTo>
                    <a:pt x="4" y="99"/>
                    <a:pt x="2" y="100"/>
                    <a:pt x="3" y="101"/>
                  </a:cubicBezTo>
                  <a:cubicBezTo>
                    <a:pt x="4" y="101"/>
                    <a:pt x="4" y="100"/>
                    <a:pt x="4" y="99"/>
                  </a:cubicBezTo>
                  <a:cubicBezTo>
                    <a:pt x="4" y="99"/>
                    <a:pt x="4" y="98"/>
                    <a:pt x="4" y="98"/>
                  </a:cubicBezTo>
                  <a:cubicBezTo>
                    <a:pt x="4" y="98"/>
                    <a:pt x="3" y="98"/>
                    <a:pt x="3" y="97"/>
                  </a:cubicBezTo>
                  <a:cubicBezTo>
                    <a:pt x="4" y="96"/>
                    <a:pt x="4" y="94"/>
                    <a:pt x="3" y="94"/>
                  </a:cubicBezTo>
                  <a:cubicBezTo>
                    <a:pt x="3" y="92"/>
                    <a:pt x="2" y="91"/>
                    <a:pt x="3" y="89"/>
                  </a:cubicBezTo>
                  <a:cubicBezTo>
                    <a:pt x="2" y="88"/>
                    <a:pt x="2" y="85"/>
                    <a:pt x="2" y="83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2" y="83"/>
                    <a:pt x="2" y="82"/>
                    <a:pt x="2" y="82"/>
                  </a:cubicBezTo>
                  <a:cubicBezTo>
                    <a:pt x="2" y="82"/>
                    <a:pt x="2" y="81"/>
                    <a:pt x="2" y="81"/>
                  </a:cubicBezTo>
                  <a:cubicBezTo>
                    <a:pt x="2" y="80"/>
                    <a:pt x="1" y="79"/>
                    <a:pt x="1" y="78"/>
                  </a:cubicBezTo>
                  <a:cubicBezTo>
                    <a:pt x="1" y="77"/>
                    <a:pt x="1" y="76"/>
                    <a:pt x="1" y="76"/>
                  </a:cubicBezTo>
                  <a:cubicBezTo>
                    <a:pt x="1" y="75"/>
                    <a:pt x="2" y="74"/>
                    <a:pt x="1" y="73"/>
                  </a:cubicBezTo>
                  <a:cubicBezTo>
                    <a:pt x="2" y="73"/>
                    <a:pt x="1" y="73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1"/>
                    <a:pt x="1" y="70"/>
                    <a:pt x="1" y="69"/>
                  </a:cubicBezTo>
                  <a:cubicBezTo>
                    <a:pt x="1" y="68"/>
                    <a:pt x="1" y="68"/>
                    <a:pt x="1" y="67"/>
                  </a:cubicBezTo>
                  <a:cubicBezTo>
                    <a:pt x="1" y="67"/>
                    <a:pt x="1" y="66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4"/>
                    <a:pt x="0" y="64"/>
                    <a:pt x="1" y="63"/>
                  </a:cubicBezTo>
                  <a:cubicBezTo>
                    <a:pt x="1" y="63"/>
                    <a:pt x="0" y="63"/>
                    <a:pt x="0" y="63"/>
                  </a:cubicBezTo>
                  <a:cubicBezTo>
                    <a:pt x="0" y="63"/>
                    <a:pt x="1" y="62"/>
                    <a:pt x="0" y="62"/>
                  </a:cubicBezTo>
                  <a:cubicBezTo>
                    <a:pt x="1" y="61"/>
                    <a:pt x="2" y="61"/>
                    <a:pt x="2" y="60"/>
                  </a:cubicBezTo>
                  <a:cubicBezTo>
                    <a:pt x="3" y="60"/>
                    <a:pt x="4" y="61"/>
                    <a:pt x="5" y="61"/>
                  </a:cubicBezTo>
                  <a:cubicBezTo>
                    <a:pt x="6" y="61"/>
                    <a:pt x="5" y="60"/>
                    <a:pt x="5" y="60"/>
                  </a:cubicBezTo>
                  <a:cubicBezTo>
                    <a:pt x="5" y="59"/>
                    <a:pt x="5" y="60"/>
                    <a:pt x="4" y="59"/>
                  </a:cubicBezTo>
                  <a:cubicBezTo>
                    <a:pt x="4" y="59"/>
                    <a:pt x="5" y="59"/>
                    <a:pt x="5" y="59"/>
                  </a:cubicBezTo>
                  <a:cubicBezTo>
                    <a:pt x="6" y="58"/>
                    <a:pt x="5" y="58"/>
                    <a:pt x="5" y="58"/>
                  </a:cubicBezTo>
                  <a:cubicBezTo>
                    <a:pt x="5" y="58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7" y="57"/>
                  </a:cubicBezTo>
                  <a:cubicBezTo>
                    <a:pt x="7" y="56"/>
                    <a:pt x="6" y="56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4"/>
                    <a:pt x="8" y="54"/>
                  </a:cubicBezTo>
                  <a:cubicBezTo>
                    <a:pt x="8" y="53"/>
                    <a:pt x="7" y="53"/>
                    <a:pt x="8" y="53"/>
                  </a:cubicBezTo>
                  <a:cubicBezTo>
                    <a:pt x="7" y="53"/>
                    <a:pt x="7" y="52"/>
                    <a:pt x="6" y="52"/>
                  </a:cubicBezTo>
                  <a:cubicBezTo>
                    <a:pt x="7" y="52"/>
                    <a:pt x="8" y="52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7" y="51"/>
                    <a:pt x="7" y="51"/>
                    <a:pt x="6" y="51"/>
                  </a:cubicBezTo>
                  <a:cubicBezTo>
                    <a:pt x="6" y="50"/>
                    <a:pt x="6" y="51"/>
                    <a:pt x="6" y="51"/>
                  </a:cubicBezTo>
                  <a:cubicBezTo>
                    <a:pt x="7" y="50"/>
                    <a:pt x="6" y="50"/>
                    <a:pt x="6" y="50"/>
                  </a:cubicBezTo>
                  <a:cubicBezTo>
                    <a:pt x="7" y="50"/>
                    <a:pt x="9" y="50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6" y="49"/>
                    <a:pt x="5" y="49"/>
                  </a:cubicBezTo>
                  <a:cubicBezTo>
                    <a:pt x="5" y="49"/>
                    <a:pt x="5" y="49"/>
                    <a:pt x="5" y="48"/>
                  </a:cubicBezTo>
                  <a:cubicBezTo>
                    <a:pt x="6" y="48"/>
                    <a:pt x="5" y="49"/>
                    <a:pt x="6" y="49"/>
                  </a:cubicBezTo>
                  <a:cubicBezTo>
                    <a:pt x="7" y="49"/>
                    <a:pt x="6" y="47"/>
                    <a:pt x="6" y="47"/>
                  </a:cubicBezTo>
                  <a:cubicBezTo>
                    <a:pt x="6" y="46"/>
                    <a:pt x="6" y="45"/>
                    <a:pt x="7" y="45"/>
                  </a:cubicBezTo>
                  <a:cubicBezTo>
                    <a:pt x="8" y="45"/>
                    <a:pt x="7" y="45"/>
                    <a:pt x="7" y="44"/>
                  </a:cubicBezTo>
                  <a:cubicBezTo>
                    <a:pt x="7" y="44"/>
                    <a:pt x="7" y="44"/>
                    <a:pt x="7" y="45"/>
                  </a:cubicBezTo>
                  <a:cubicBezTo>
                    <a:pt x="8" y="45"/>
                    <a:pt x="9" y="44"/>
                    <a:pt x="10" y="45"/>
                  </a:cubicBezTo>
                  <a:cubicBezTo>
                    <a:pt x="10" y="45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7" y="44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9" y="43"/>
                    <a:pt x="8" y="43"/>
                    <a:pt x="9" y="43"/>
                  </a:cubicBezTo>
                  <a:cubicBezTo>
                    <a:pt x="9" y="42"/>
                    <a:pt x="8" y="43"/>
                    <a:pt x="8" y="42"/>
                  </a:cubicBezTo>
                  <a:cubicBezTo>
                    <a:pt x="8" y="42"/>
                    <a:pt x="8" y="41"/>
                    <a:pt x="9" y="41"/>
                  </a:cubicBezTo>
                  <a:cubicBezTo>
                    <a:pt x="9" y="41"/>
                    <a:pt x="10" y="41"/>
                    <a:pt x="10" y="41"/>
                  </a:cubicBezTo>
                  <a:cubicBezTo>
                    <a:pt x="10" y="41"/>
                    <a:pt x="10" y="40"/>
                    <a:pt x="10" y="40"/>
                  </a:cubicBezTo>
                  <a:cubicBezTo>
                    <a:pt x="9" y="40"/>
                    <a:pt x="10" y="41"/>
                    <a:pt x="9" y="40"/>
                  </a:cubicBezTo>
                  <a:cubicBezTo>
                    <a:pt x="8" y="40"/>
                    <a:pt x="9" y="40"/>
                    <a:pt x="9" y="39"/>
                  </a:cubicBezTo>
                  <a:cubicBezTo>
                    <a:pt x="8" y="39"/>
                    <a:pt x="8" y="40"/>
                    <a:pt x="8" y="40"/>
                  </a:cubicBezTo>
                  <a:cubicBezTo>
                    <a:pt x="7" y="40"/>
                    <a:pt x="8" y="39"/>
                    <a:pt x="8" y="38"/>
                  </a:cubicBezTo>
                  <a:cubicBezTo>
                    <a:pt x="9" y="38"/>
                    <a:pt x="9" y="39"/>
                    <a:pt x="9" y="39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7"/>
                    <a:pt x="9" y="38"/>
                    <a:pt x="8" y="37"/>
                  </a:cubicBezTo>
                  <a:cubicBezTo>
                    <a:pt x="9" y="37"/>
                    <a:pt x="9" y="37"/>
                    <a:pt x="10" y="37"/>
                  </a:cubicBezTo>
                  <a:cubicBezTo>
                    <a:pt x="10" y="37"/>
                    <a:pt x="10" y="36"/>
                    <a:pt x="9" y="36"/>
                  </a:cubicBezTo>
                  <a:cubicBezTo>
                    <a:pt x="10" y="36"/>
                    <a:pt x="10" y="36"/>
                    <a:pt x="11" y="36"/>
                  </a:cubicBezTo>
                  <a:cubicBezTo>
                    <a:pt x="11" y="36"/>
                    <a:pt x="10" y="36"/>
                    <a:pt x="11" y="35"/>
                  </a:cubicBezTo>
                  <a:cubicBezTo>
                    <a:pt x="11" y="35"/>
                    <a:pt x="11" y="34"/>
                    <a:pt x="12" y="35"/>
                  </a:cubicBezTo>
                  <a:cubicBezTo>
                    <a:pt x="12" y="34"/>
                    <a:pt x="11" y="34"/>
                    <a:pt x="11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3"/>
                    <a:pt x="12" y="34"/>
                  </a:cubicBezTo>
                  <a:cubicBezTo>
                    <a:pt x="12" y="33"/>
                    <a:pt x="13" y="33"/>
                    <a:pt x="13" y="32"/>
                  </a:cubicBezTo>
                  <a:cubicBezTo>
                    <a:pt x="12" y="32"/>
                    <a:pt x="11" y="33"/>
                    <a:pt x="11" y="32"/>
                  </a:cubicBezTo>
                  <a:cubicBezTo>
                    <a:pt x="11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1" y="32"/>
                    <a:pt x="11" y="32"/>
                  </a:cubicBezTo>
                  <a:cubicBezTo>
                    <a:pt x="10" y="32"/>
                    <a:pt x="11" y="31"/>
                    <a:pt x="11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0"/>
                    <a:pt x="13" y="29"/>
                    <a:pt x="14" y="30"/>
                  </a:cubicBezTo>
                  <a:cubicBezTo>
                    <a:pt x="14" y="29"/>
                    <a:pt x="13" y="29"/>
                    <a:pt x="13" y="29"/>
                  </a:cubicBezTo>
                  <a:cubicBezTo>
                    <a:pt x="13" y="28"/>
                    <a:pt x="15" y="29"/>
                    <a:pt x="15" y="27"/>
                  </a:cubicBezTo>
                  <a:cubicBezTo>
                    <a:pt x="15" y="26"/>
                    <a:pt x="16" y="27"/>
                    <a:pt x="16" y="26"/>
                  </a:cubicBezTo>
                  <a:cubicBezTo>
                    <a:pt x="17" y="26"/>
                    <a:pt x="16" y="26"/>
                    <a:pt x="16" y="25"/>
                  </a:cubicBezTo>
                  <a:cubicBezTo>
                    <a:pt x="17" y="25"/>
                    <a:pt x="17" y="24"/>
                    <a:pt x="18" y="24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8" y="23"/>
                    <a:pt x="18" y="22"/>
                    <a:pt x="18" y="22"/>
                  </a:cubicBezTo>
                  <a:cubicBezTo>
                    <a:pt x="17" y="22"/>
                    <a:pt x="17" y="22"/>
                    <a:pt x="17" y="21"/>
                  </a:cubicBezTo>
                  <a:cubicBezTo>
                    <a:pt x="18" y="22"/>
                    <a:pt x="18" y="23"/>
                    <a:pt x="19" y="23"/>
                  </a:cubicBezTo>
                  <a:cubicBezTo>
                    <a:pt x="19" y="22"/>
                    <a:pt x="19" y="23"/>
                    <a:pt x="18" y="22"/>
                  </a:cubicBezTo>
                  <a:cubicBezTo>
                    <a:pt x="19" y="22"/>
                    <a:pt x="19" y="21"/>
                    <a:pt x="19" y="20"/>
                  </a:cubicBezTo>
                  <a:cubicBezTo>
                    <a:pt x="20" y="20"/>
                    <a:pt x="21" y="20"/>
                    <a:pt x="22" y="19"/>
                  </a:cubicBezTo>
                  <a:cubicBezTo>
                    <a:pt x="22" y="19"/>
                    <a:pt x="21" y="18"/>
                    <a:pt x="21" y="18"/>
                  </a:cubicBezTo>
                  <a:cubicBezTo>
                    <a:pt x="22" y="18"/>
                    <a:pt x="22" y="19"/>
                    <a:pt x="22" y="19"/>
                  </a:cubicBezTo>
                  <a:cubicBezTo>
                    <a:pt x="22" y="19"/>
                    <a:pt x="23" y="18"/>
                    <a:pt x="23" y="19"/>
                  </a:cubicBezTo>
                  <a:cubicBezTo>
                    <a:pt x="24" y="18"/>
                    <a:pt x="23" y="18"/>
                    <a:pt x="22" y="17"/>
                  </a:cubicBezTo>
                  <a:cubicBezTo>
                    <a:pt x="23" y="17"/>
                    <a:pt x="24" y="17"/>
                    <a:pt x="24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6" y="18"/>
                    <a:pt x="26" y="17"/>
                    <a:pt x="27" y="16"/>
                  </a:cubicBezTo>
                  <a:cubicBezTo>
                    <a:pt x="27" y="17"/>
                    <a:pt x="27" y="17"/>
                    <a:pt x="27" y="18"/>
                  </a:cubicBezTo>
                  <a:cubicBezTo>
                    <a:pt x="27" y="18"/>
                    <a:pt x="28" y="18"/>
                    <a:pt x="28" y="18"/>
                  </a:cubicBezTo>
                  <a:cubicBezTo>
                    <a:pt x="28" y="17"/>
                    <a:pt x="27" y="17"/>
                    <a:pt x="27" y="16"/>
                  </a:cubicBezTo>
                  <a:cubicBezTo>
                    <a:pt x="28" y="16"/>
                    <a:pt x="27" y="15"/>
                    <a:pt x="28" y="15"/>
                  </a:cubicBezTo>
                  <a:cubicBezTo>
                    <a:pt x="28" y="14"/>
                    <a:pt x="27" y="14"/>
                    <a:pt x="27" y="14"/>
                  </a:cubicBezTo>
                  <a:cubicBezTo>
                    <a:pt x="29" y="13"/>
                    <a:pt x="30" y="13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2" y="11"/>
                    <a:pt x="32" y="11"/>
                  </a:cubicBezTo>
                  <a:cubicBezTo>
                    <a:pt x="32" y="11"/>
                    <a:pt x="33" y="11"/>
                    <a:pt x="33" y="11"/>
                  </a:cubicBezTo>
                  <a:cubicBezTo>
                    <a:pt x="33" y="12"/>
                    <a:pt x="33" y="11"/>
                    <a:pt x="34" y="11"/>
                  </a:cubicBezTo>
                  <a:cubicBezTo>
                    <a:pt x="34" y="11"/>
                    <a:pt x="33" y="10"/>
                    <a:pt x="34" y="10"/>
                  </a:cubicBezTo>
                  <a:cubicBezTo>
                    <a:pt x="34" y="9"/>
                    <a:pt x="33" y="10"/>
                    <a:pt x="33" y="9"/>
                  </a:cubicBezTo>
                  <a:cubicBezTo>
                    <a:pt x="33" y="8"/>
                    <a:pt x="34" y="11"/>
                    <a:pt x="35" y="9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1"/>
                    <a:pt x="35" y="9"/>
                    <a:pt x="36" y="10"/>
                  </a:cubicBezTo>
                  <a:cubicBezTo>
                    <a:pt x="36" y="10"/>
                    <a:pt x="36" y="9"/>
                    <a:pt x="36" y="9"/>
                  </a:cubicBezTo>
                  <a:cubicBezTo>
                    <a:pt x="37" y="9"/>
                    <a:pt x="38" y="8"/>
                    <a:pt x="39" y="8"/>
                  </a:cubicBezTo>
                  <a:cubicBezTo>
                    <a:pt x="39" y="8"/>
                    <a:pt x="38" y="8"/>
                    <a:pt x="38" y="9"/>
                  </a:cubicBezTo>
                  <a:cubicBezTo>
                    <a:pt x="39" y="9"/>
                    <a:pt x="40" y="7"/>
                    <a:pt x="39" y="7"/>
                  </a:cubicBezTo>
                  <a:cubicBezTo>
                    <a:pt x="39" y="7"/>
                    <a:pt x="40" y="7"/>
                    <a:pt x="40" y="7"/>
                  </a:cubicBezTo>
                  <a:cubicBezTo>
                    <a:pt x="40" y="7"/>
                    <a:pt x="40" y="8"/>
                    <a:pt x="40" y="8"/>
                  </a:cubicBezTo>
                  <a:cubicBezTo>
                    <a:pt x="41" y="8"/>
                    <a:pt x="40" y="8"/>
                    <a:pt x="40" y="8"/>
                  </a:cubicBezTo>
                  <a:cubicBezTo>
                    <a:pt x="40" y="6"/>
                    <a:pt x="42" y="8"/>
                    <a:pt x="42" y="7"/>
                  </a:cubicBezTo>
                  <a:cubicBezTo>
                    <a:pt x="43" y="6"/>
                    <a:pt x="43" y="7"/>
                    <a:pt x="43" y="7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4" y="6"/>
                    <a:pt x="44" y="7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5" y="5"/>
                    <a:pt x="45" y="6"/>
                    <a:pt x="45" y="6"/>
                  </a:cubicBezTo>
                  <a:cubicBezTo>
                    <a:pt x="46" y="6"/>
                    <a:pt x="46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5"/>
                    <a:pt x="49" y="5"/>
                    <a:pt x="49" y="5"/>
                  </a:cubicBezTo>
                  <a:cubicBezTo>
                    <a:pt x="50" y="5"/>
                    <a:pt x="50" y="5"/>
                    <a:pt x="51" y="5"/>
                  </a:cubicBezTo>
                  <a:cubicBezTo>
                    <a:pt x="51" y="5"/>
                    <a:pt x="52" y="4"/>
                    <a:pt x="52" y="5"/>
                  </a:cubicBezTo>
                  <a:cubicBezTo>
                    <a:pt x="52" y="5"/>
                    <a:pt x="53" y="5"/>
                    <a:pt x="53" y="5"/>
                  </a:cubicBezTo>
                  <a:cubicBezTo>
                    <a:pt x="53" y="5"/>
                    <a:pt x="53" y="4"/>
                    <a:pt x="53" y="4"/>
                  </a:cubicBezTo>
                  <a:cubicBezTo>
                    <a:pt x="53" y="4"/>
                    <a:pt x="54" y="6"/>
                    <a:pt x="54" y="4"/>
                  </a:cubicBezTo>
                  <a:cubicBezTo>
                    <a:pt x="55" y="4"/>
                    <a:pt x="55" y="4"/>
                    <a:pt x="56" y="4"/>
                  </a:cubicBezTo>
                  <a:cubicBezTo>
                    <a:pt x="57" y="4"/>
                    <a:pt x="57" y="3"/>
                    <a:pt x="57" y="3"/>
                  </a:cubicBezTo>
                  <a:cubicBezTo>
                    <a:pt x="57" y="3"/>
                    <a:pt x="57" y="4"/>
                    <a:pt x="57" y="4"/>
                  </a:cubicBezTo>
                  <a:cubicBezTo>
                    <a:pt x="58" y="4"/>
                    <a:pt x="58" y="3"/>
                    <a:pt x="58" y="4"/>
                  </a:cubicBezTo>
                  <a:cubicBezTo>
                    <a:pt x="58" y="4"/>
                    <a:pt x="59" y="3"/>
                    <a:pt x="59" y="3"/>
                  </a:cubicBezTo>
                  <a:cubicBezTo>
                    <a:pt x="61" y="3"/>
                    <a:pt x="63" y="3"/>
                    <a:pt x="66" y="2"/>
                  </a:cubicBezTo>
                  <a:cubicBezTo>
                    <a:pt x="66" y="2"/>
                    <a:pt x="66" y="3"/>
                    <a:pt x="66" y="3"/>
                  </a:cubicBezTo>
                  <a:cubicBezTo>
                    <a:pt x="67" y="1"/>
                    <a:pt x="69" y="2"/>
                    <a:pt x="71" y="1"/>
                  </a:cubicBezTo>
                  <a:cubicBezTo>
                    <a:pt x="71" y="2"/>
                    <a:pt x="71" y="0"/>
                    <a:pt x="71" y="1"/>
                  </a:cubicBezTo>
                  <a:cubicBezTo>
                    <a:pt x="71" y="2"/>
                    <a:pt x="72" y="2"/>
                    <a:pt x="72" y="2"/>
                  </a:cubicBezTo>
                  <a:cubicBezTo>
                    <a:pt x="72" y="1"/>
                    <a:pt x="71" y="2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3" y="1"/>
                    <a:pt x="73" y="1"/>
                    <a:pt x="73" y="0"/>
                  </a:cubicBezTo>
                  <a:cubicBezTo>
                    <a:pt x="74" y="0"/>
                    <a:pt x="74" y="0"/>
                    <a:pt x="76" y="1"/>
                  </a:cubicBezTo>
                  <a:cubicBezTo>
                    <a:pt x="75" y="2"/>
                    <a:pt x="75" y="2"/>
                    <a:pt x="75" y="4"/>
                  </a:cubicBezTo>
                  <a:cubicBezTo>
                    <a:pt x="75" y="4"/>
                    <a:pt x="75" y="3"/>
                    <a:pt x="75" y="3"/>
                  </a:cubicBezTo>
                  <a:cubicBezTo>
                    <a:pt x="76" y="3"/>
                    <a:pt x="76" y="4"/>
                    <a:pt x="76" y="5"/>
                  </a:cubicBezTo>
                  <a:cubicBezTo>
                    <a:pt x="77" y="4"/>
                    <a:pt x="77" y="6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8" y="5"/>
                    <a:pt x="78" y="5"/>
                    <a:pt x="79" y="5"/>
                  </a:cubicBezTo>
                  <a:cubicBezTo>
                    <a:pt x="79" y="5"/>
                    <a:pt x="79" y="5"/>
                    <a:pt x="80" y="5"/>
                  </a:cubicBezTo>
                  <a:cubicBezTo>
                    <a:pt x="80" y="6"/>
                    <a:pt x="80" y="7"/>
                    <a:pt x="80" y="6"/>
                  </a:cubicBezTo>
                  <a:cubicBezTo>
                    <a:pt x="81" y="5"/>
                    <a:pt x="79" y="6"/>
                    <a:pt x="80" y="5"/>
                  </a:cubicBezTo>
                  <a:cubicBezTo>
                    <a:pt x="81" y="5"/>
                    <a:pt x="81" y="6"/>
                    <a:pt x="81" y="6"/>
                  </a:cubicBezTo>
                  <a:cubicBezTo>
                    <a:pt x="81" y="5"/>
                    <a:pt x="82" y="5"/>
                    <a:pt x="82" y="5"/>
                  </a:cubicBezTo>
                  <a:cubicBezTo>
                    <a:pt x="82" y="5"/>
                    <a:pt x="82" y="5"/>
                    <a:pt x="82" y="6"/>
                  </a:cubicBezTo>
                  <a:cubicBezTo>
                    <a:pt x="84" y="6"/>
                    <a:pt x="85" y="6"/>
                    <a:pt x="86" y="6"/>
                  </a:cubicBezTo>
                  <a:cubicBezTo>
                    <a:pt x="86" y="6"/>
                    <a:pt x="86" y="6"/>
                    <a:pt x="87" y="5"/>
                  </a:cubicBezTo>
                  <a:cubicBezTo>
                    <a:pt x="87" y="6"/>
                    <a:pt x="89" y="6"/>
                    <a:pt x="90" y="5"/>
                  </a:cubicBezTo>
                  <a:cubicBezTo>
                    <a:pt x="90" y="5"/>
                    <a:pt x="90" y="6"/>
                    <a:pt x="91" y="6"/>
                  </a:cubicBezTo>
                  <a:cubicBezTo>
                    <a:pt x="91" y="6"/>
                    <a:pt x="91" y="5"/>
                    <a:pt x="91" y="5"/>
                  </a:cubicBezTo>
                  <a:cubicBezTo>
                    <a:pt x="92" y="6"/>
                    <a:pt x="91" y="6"/>
                    <a:pt x="91" y="6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3" y="6"/>
                    <a:pt x="93" y="6"/>
                    <a:pt x="94" y="6"/>
                  </a:cubicBezTo>
                  <a:cubicBezTo>
                    <a:pt x="94" y="6"/>
                    <a:pt x="93" y="6"/>
                    <a:pt x="93" y="6"/>
                  </a:cubicBezTo>
                  <a:cubicBezTo>
                    <a:pt x="93" y="5"/>
                    <a:pt x="94" y="6"/>
                    <a:pt x="95" y="6"/>
                  </a:cubicBezTo>
                  <a:cubicBezTo>
                    <a:pt x="94" y="7"/>
                    <a:pt x="95" y="7"/>
                    <a:pt x="94" y="7"/>
                  </a:cubicBezTo>
                  <a:cubicBezTo>
                    <a:pt x="94" y="8"/>
                    <a:pt x="95" y="7"/>
                    <a:pt x="95" y="7"/>
                  </a:cubicBezTo>
                  <a:cubicBezTo>
                    <a:pt x="95" y="7"/>
                    <a:pt x="95" y="6"/>
                    <a:pt x="95" y="6"/>
                  </a:cubicBezTo>
                  <a:cubicBezTo>
                    <a:pt x="96" y="7"/>
                    <a:pt x="95" y="7"/>
                    <a:pt x="95" y="7"/>
                  </a:cubicBezTo>
                  <a:cubicBezTo>
                    <a:pt x="96" y="8"/>
                    <a:pt x="96" y="7"/>
                    <a:pt x="96" y="7"/>
                  </a:cubicBezTo>
                  <a:cubicBezTo>
                    <a:pt x="96" y="6"/>
                    <a:pt x="97" y="7"/>
                    <a:pt x="97" y="6"/>
                  </a:cubicBezTo>
                  <a:cubicBezTo>
                    <a:pt x="98" y="7"/>
                    <a:pt x="99" y="7"/>
                    <a:pt x="99" y="8"/>
                  </a:cubicBezTo>
                  <a:cubicBezTo>
                    <a:pt x="99" y="8"/>
                    <a:pt x="99" y="9"/>
                    <a:pt x="99" y="9"/>
                  </a:cubicBezTo>
                  <a:cubicBezTo>
                    <a:pt x="99" y="10"/>
                    <a:pt x="101" y="11"/>
                    <a:pt x="102" y="11"/>
                  </a:cubicBezTo>
                  <a:cubicBezTo>
                    <a:pt x="102" y="11"/>
                    <a:pt x="102" y="11"/>
                    <a:pt x="102" y="10"/>
                  </a:cubicBezTo>
                  <a:cubicBezTo>
                    <a:pt x="104" y="11"/>
                    <a:pt x="105" y="13"/>
                    <a:pt x="106" y="12"/>
                  </a:cubicBezTo>
                  <a:cubicBezTo>
                    <a:pt x="107" y="13"/>
                    <a:pt x="107" y="14"/>
                    <a:pt x="108" y="13"/>
                  </a:cubicBezTo>
                  <a:cubicBezTo>
                    <a:pt x="108" y="13"/>
                    <a:pt x="109" y="13"/>
                    <a:pt x="110" y="13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4"/>
                    <a:pt x="113" y="15"/>
                    <a:pt x="114" y="16"/>
                  </a:cubicBezTo>
                  <a:cubicBezTo>
                    <a:pt x="114" y="16"/>
                    <a:pt x="115" y="17"/>
                    <a:pt x="116" y="17"/>
                  </a:cubicBezTo>
                  <a:cubicBezTo>
                    <a:pt x="117" y="18"/>
                    <a:pt x="118" y="18"/>
                    <a:pt x="118" y="18"/>
                  </a:cubicBezTo>
                  <a:cubicBezTo>
                    <a:pt x="119" y="18"/>
                    <a:pt x="119" y="19"/>
                    <a:pt x="120" y="19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19" y="20"/>
                    <a:pt x="119" y="20"/>
                    <a:pt x="119" y="21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19" y="21"/>
                    <a:pt x="118" y="21"/>
                    <a:pt x="118" y="21"/>
                  </a:cubicBezTo>
                  <a:cubicBezTo>
                    <a:pt x="118" y="21"/>
                    <a:pt x="118" y="21"/>
                    <a:pt x="117" y="21"/>
                  </a:cubicBezTo>
                  <a:cubicBezTo>
                    <a:pt x="117" y="21"/>
                    <a:pt x="117" y="21"/>
                    <a:pt x="118" y="21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8" y="22"/>
                    <a:pt x="117" y="22"/>
                    <a:pt x="117" y="23"/>
                  </a:cubicBezTo>
                  <a:cubicBezTo>
                    <a:pt x="116" y="23"/>
                    <a:pt x="116" y="24"/>
                    <a:pt x="116" y="24"/>
                  </a:cubicBezTo>
                  <a:cubicBezTo>
                    <a:pt x="116" y="24"/>
                    <a:pt x="117" y="24"/>
                    <a:pt x="117" y="24"/>
                  </a:cubicBezTo>
                  <a:cubicBezTo>
                    <a:pt x="117" y="24"/>
                    <a:pt x="117" y="25"/>
                    <a:pt x="117" y="25"/>
                  </a:cubicBezTo>
                  <a:cubicBezTo>
                    <a:pt x="118" y="25"/>
                    <a:pt x="118" y="25"/>
                    <a:pt x="118" y="26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5"/>
                    <a:pt x="119" y="25"/>
                    <a:pt x="119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22" y="21"/>
                    <a:pt x="93" y="45"/>
                    <a:pt x="106" y="34"/>
                  </a:cubicBezTo>
                  <a:cubicBezTo>
                    <a:pt x="110" y="31"/>
                    <a:pt x="110" y="31"/>
                    <a:pt x="110" y="31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8" y="25"/>
                    <a:pt x="119" y="25"/>
                    <a:pt x="118" y="26"/>
                  </a:cubicBezTo>
                  <a:cubicBezTo>
                    <a:pt x="118" y="27"/>
                    <a:pt x="117" y="28"/>
                    <a:pt x="117" y="29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4" y="31"/>
                    <a:pt x="114" y="32"/>
                    <a:pt x="113" y="33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11" y="34"/>
                    <a:pt x="111" y="34"/>
                    <a:pt x="111" y="35"/>
                  </a:cubicBezTo>
                  <a:cubicBezTo>
                    <a:pt x="111" y="35"/>
                    <a:pt x="111" y="35"/>
                    <a:pt x="110" y="35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0" y="35"/>
                    <a:pt x="109" y="36"/>
                    <a:pt x="109" y="36"/>
                  </a:cubicBezTo>
                  <a:cubicBezTo>
                    <a:pt x="109" y="36"/>
                    <a:pt x="109" y="35"/>
                    <a:pt x="109" y="35"/>
                  </a:cubicBezTo>
                  <a:cubicBezTo>
                    <a:pt x="108" y="35"/>
                    <a:pt x="108" y="36"/>
                    <a:pt x="107" y="36"/>
                  </a:cubicBezTo>
                  <a:cubicBezTo>
                    <a:pt x="107" y="35"/>
                    <a:pt x="107" y="36"/>
                    <a:pt x="106" y="35"/>
                  </a:cubicBezTo>
                  <a:cubicBezTo>
                    <a:pt x="106" y="35"/>
                    <a:pt x="106" y="36"/>
                    <a:pt x="106" y="36"/>
                  </a:cubicBezTo>
                  <a:cubicBezTo>
                    <a:pt x="106" y="36"/>
                    <a:pt x="106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7" y="35"/>
                    <a:pt x="107" y="35"/>
                    <a:pt x="108" y="34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7" y="37"/>
                    <a:pt x="106" y="37"/>
                    <a:pt x="105" y="38"/>
                  </a:cubicBezTo>
                  <a:cubicBezTo>
                    <a:pt x="106" y="39"/>
                    <a:pt x="104" y="39"/>
                    <a:pt x="104" y="40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4" y="41"/>
                    <a:pt x="103" y="41"/>
                    <a:pt x="103" y="42"/>
                  </a:cubicBezTo>
                  <a:cubicBezTo>
                    <a:pt x="103" y="42"/>
                    <a:pt x="103" y="42"/>
                    <a:pt x="103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2"/>
                    <a:pt x="104" y="42"/>
                    <a:pt x="104" y="43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4" y="43"/>
                    <a:pt x="104" y="43"/>
                    <a:pt x="104" y="42"/>
                  </a:cubicBezTo>
                  <a:cubicBezTo>
                    <a:pt x="104" y="42"/>
                    <a:pt x="104" y="41"/>
                    <a:pt x="104" y="41"/>
                  </a:cubicBezTo>
                  <a:cubicBezTo>
                    <a:pt x="104" y="41"/>
                    <a:pt x="104" y="42"/>
                    <a:pt x="104" y="42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3" y="40"/>
                    <a:pt x="104" y="39"/>
                    <a:pt x="103" y="40"/>
                  </a:cubicBezTo>
                  <a:cubicBezTo>
                    <a:pt x="103" y="40"/>
                    <a:pt x="104" y="40"/>
                    <a:pt x="103" y="41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0" y="38"/>
                    <a:pt x="99" y="38"/>
                  </a:cubicBezTo>
                  <a:cubicBezTo>
                    <a:pt x="99" y="39"/>
                    <a:pt x="99" y="39"/>
                    <a:pt x="98" y="39"/>
                  </a:cubicBezTo>
                  <a:cubicBezTo>
                    <a:pt x="98" y="39"/>
                    <a:pt x="97" y="40"/>
                    <a:pt x="97" y="39"/>
                  </a:cubicBezTo>
                  <a:cubicBezTo>
                    <a:pt x="96" y="40"/>
                    <a:pt x="97" y="40"/>
                    <a:pt x="97" y="40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6" y="39"/>
                    <a:pt x="94" y="39"/>
                    <a:pt x="95" y="38"/>
                  </a:cubicBezTo>
                  <a:cubicBezTo>
                    <a:pt x="95" y="38"/>
                    <a:pt x="94" y="39"/>
                    <a:pt x="94" y="38"/>
                  </a:cubicBezTo>
                  <a:cubicBezTo>
                    <a:pt x="94" y="38"/>
                    <a:pt x="94" y="38"/>
                    <a:pt x="95" y="38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5" y="37"/>
                    <a:pt x="94" y="37"/>
                    <a:pt x="94" y="38"/>
                  </a:cubicBezTo>
                  <a:cubicBezTo>
                    <a:pt x="93" y="38"/>
                    <a:pt x="93" y="36"/>
                    <a:pt x="92" y="37"/>
                  </a:cubicBezTo>
                  <a:cubicBezTo>
                    <a:pt x="93" y="36"/>
                    <a:pt x="92" y="36"/>
                    <a:pt x="92" y="36"/>
                  </a:cubicBezTo>
                  <a:cubicBezTo>
                    <a:pt x="91" y="36"/>
                    <a:pt x="90" y="35"/>
                    <a:pt x="90" y="35"/>
                  </a:cubicBezTo>
                  <a:cubicBezTo>
                    <a:pt x="88" y="35"/>
                    <a:pt x="87" y="33"/>
                    <a:pt x="85" y="34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5" y="32"/>
                    <a:pt x="85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3" y="33"/>
                    <a:pt x="83" y="32"/>
                  </a:cubicBezTo>
                  <a:cubicBezTo>
                    <a:pt x="83" y="32"/>
                    <a:pt x="83" y="32"/>
                    <a:pt x="83" y="31"/>
                  </a:cubicBezTo>
                  <a:cubicBezTo>
                    <a:pt x="83" y="32"/>
                    <a:pt x="82" y="33"/>
                    <a:pt x="82" y="32"/>
                  </a:cubicBezTo>
                  <a:cubicBezTo>
                    <a:pt x="82" y="32"/>
                    <a:pt x="82" y="32"/>
                    <a:pt x="82" y="32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2" y="31"/>
                    <a:pt x="82" y="30"/>
                    <a:pt x="81" y="30"/>
                  </a:cubicBezTo>
                  <a:cubicBezTo>
                    <a:pt x="81" y="30"/>
                    <a:pt x="79" y="30"/>
                    <a:pt x="79" y="30"/>
                  </a:cubicBezTo>
                  <a:cubicBezTo>
                    <a:pt x="79" y="30"/>
                    <a:pt x="79" y="30"/>
                    <a:pt x="79" y="31"/>
                  </a:cubicBezTo>
                  <a:cubicBezTo>
                    <a:pt x="78" y="30"/>
                    <a:pt x="77" y="30"/>
                    <a:pt x="77" y="30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30"/>
                    <a:pt x="76" y="29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29"/>
                    <a:pt x="76" y="29"/>
                    <a:pt x="75" y="30"/>
                  </a:cubicBezTo>
                  <a:cubicBezTo>
                    <a:pt x="75" y="29"/>
                    <a:pt x="74" y="29"/>
                    <a:pt x="73" y="30"/>
                  </a:cubicBezTo>
                  <a:cubicBezTo>
                    <a:pt x="73" y="30"/>
                    <a:pt x="73" y="29"/>
                    <a:pt x="73" y="29"/>
                  </a:cubicBezTo>
                  <a:cubicBezTo>
                    <a:pt x="71" y="30"/>
                    <a:pt x="69" y="31"/>
                    <a:pt x="67" y="30"/>
                  </a:cubicBezTo>
                  <a:cubicBezTo>
                    <a:pt x="67" y="30"/>
                    <a:pt x="66" y="30"/>
                    <a:pt x="66" y="31"/>
                  </a:cubicBezTo>
                  <a:cubicBezTo>
                    <a:pt x="66" y="30"/>
                    <a:pt x="65" y="30"/>
                    <a:pt x="65" y="30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4" y="29"/>
                    <a:pt x="63" y="30"/>
                    <a:pt x="63" y="29"/>
                  </a:cubicBezTo>
                  <a:cubicBezTo>
                    <a:pt x="63" y="28"/>
                    <a:pt x="64" y="29"/>
                    <a:pt x="64" y="29"/>
                  </a:cubicBezTo>
                  <a:cubicBezTo>
                    <a:pt x="64" y="29"/>
                    <a:pt x="64" y="28"/>
                    <a:pt x="65" y="28"/>
                  </a:cubicBezTo>
                  <a:cubicBezTo>
                    <a:pt x="65" y="28"/>
                    <a:pt x="64" y="27"/>
                    <a:pt x="64" y="27"/>
                  </a:cubicBezTo>
                  <a:cubicBezTo>
                    <a:pt x="65" y="27"/>
                    <a:pt x="64" y="25"/>
                    <a:pt x="65" y="25"/>
                  </a:cubicBezTo>
                  <a:cubicBezTo>
                    <a:pt x="65" y="24"/>
                    <a:pt x="66" y="25"/>
                    <a:pt x="66" y="24"/>
                  </a:cubicBezTo>
                  <a:cubicBezTo>
                    <a:pt x="67" y="24"/>
                    <a:pt x="67" y="24"/>
                    <a:pt x="67" y="25"/>
                  </a:cubicBezTo>
                  <a:cubicBezTo>
                    <a:pt x="67" y="25"/>
                    <a:pt x="67" y="24"/>
                    <a:pt x="68" y="24"/>
                  </a:cubicBezTo>
                  <a:cubicBezTo>
                    <a:pt x="68" y="24"/>
                    <a:pt x="67" y="24"/>
                    <a:pt x="67" y="24"/>
                  </a:cubicBezTo>
                  <a:cubicBezTo>
                    <a:pt x="67" y="23"/>
                    <a:pt x="68" y="23"/>
                    <a:pt x="69" y="24"/>
                  </a:cubicBezTo>
                  <a:cubicBezTo>
                    <a:pt x="68" y="25"/>
                    <a:pt x="69" y="25"/>
                    <a:pt x="69" y="25"/>
                  </a:cubicBezTo>
                  <a:cubicBezTo>
                    <a:pt x="69" y="25"/>
                    <a:pt x="69" y="24"/>
                    <a:pt x="69" y="25"/>
                  </a:cubicBezTo>
                  <a:cubicBezTo>
                    <a:pt x="70" y="25"/>
                    <a:pt x="70" y="25"/>
                    <a:pt x="70" y="24"/>
                  </a:cubicBezTo>
                  <a:cubicBezTo>
                    <a:pt x="70" y="24"/>
                    <a:pt x="69" y="25"/>
                    <a:pt x="69" y="23"/>
                  </a:cubicBezTo>
                  <a:cubicBezTo>
                    <a:pt x="69" y="24"/>
                    <a:pt x="70" y="23"/>
                    <a:pt x="70" y="24"/>
                  </a:cubicBezTo>
                  <a:cubicBezTo>
                    <a:pt x="71" y="24"/>
                    <a:pt x="71" y="23"/>
                    <a:pt x="71" y="22"/>
                  </a:cubicBezTo>
                  <a:cubicBezTo>
                    <a:pt x="70" y="22"/>
                    <a:pt x="70" y="23"/>
                    <a:pt x="70" y="22"/>
                  </a:cubicBezTo>
                  <a:cubicBezTo>
                    <a:pt x="70" y="22"/>
                    <a:pt x="70" y="21"/>
                    <a:pt x="70" y="21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69" y="21"/>
                    <a:pt x="70" y="21"/>
                    <a:pt x="70" y="22"/>
                  </a:cubicBezTo>
                  <a:cubicBezTo>
                    <a:pt x="70" y="22"/>
                    <a:pt x="69" y="22"/>
                    <a:pt x="69" y="23"/>
                  </a:cubicBezTo>
                  <a:cubicBezTo>
                    <a:pt x="69" y="23"/>
                    <a:pt x="69" y="22"/>
                    <a:pt x="69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21"/>
                    <a:pt x="68" y="22"/>
                    <a:pt x="68" y="22"/>
                  </a:cubicBezTo>
                  <a:cubicBezTo>
                    <a:pt x="68" y="22"/>
                    <a:pt x="68" y="22"/>
                    <a:pt x="67" y="21"/>
                  </a:cubicBezTo>
                  <a:cubicBezTo>
                    <a:pt x="67" y="21"/>
                    <a:pt x="67" y="23"/>
                    <a:pt x="67" y="22"/>
                  </a:cubicBezTo>
                  <a:cubicBezTo>
                    <a:pt x="66" y="22"/>
                    <a:pt x="66" y="21"/>
                    <a:pt x="66" y="21"/>
                  </a:cubicBezTo>
                  <a:cubicBezTo>
                    <a:pt x="66" y="21"/>
                    <a:pt x="66" y="22"/>
                    <a:pt x="66" y="22"/>
                  </a:cubicBezTo>
                  <a:cubicBezTo>
                    <a:pt x="65" y="22"/>
                    <a:pt x="63" y="22"/>
                    <a:pt x="61" y="22"/>
                  </a:cubicBezTo>
                  <a:cubicBezTo>
                    <a:pt x="61" y="22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4"/>
                    <a:pt x="61" y="25"/>
                    <a:pt x="62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5"/>
                    <a:pt x="61" y="24"/>
                    <a:pt x="61" y="24"/>
                  </a:cubicBezTo>
                  <a:cubicBezTo>
                    <a:pt x="61" y="25"/>
                    <a:pt x="61" y="24"/>
                    <a:pt x="61" y="26"/>
                  </a:cubicBezTo>
                  <a:cubicBezTo>
                    <a:pt x="60" y="25"/>
                    <a:pt x="60" y="25"/>
                    <a:pt x="60" y="26"/>
                  </a:cubicBezTo>
                  <a:cubicBezTo>
                    <a:pt x="60" y="27"/>
                    <a:pt x="60" y="26"/>
                    <a:pt x="60" y="26"/>
                  </a:cubicBezTo>
                  <a:cubicBezTo>
                    <a:pt x="61" y="26"/>
                    <a:pt x="61" y="27"/>
                    <a:pt x="62" y="27"/>
                  </a:cubicBezTo>
                  <a:cubicBezTo>
                    <a:pt x="61" y="28"/>
                    <a:pt x="61" y="29"/>
                    <a:pt x="62" y="29"/>
                  </a:cubicBezTo>
                  <a:cubicBezTo>
                    <a:pt x="61" y="29"/>
                    <a:pt x="61" y="30"/>
                    <a:pt x="60" y="31"/>
                  </a:cubicBezTo>
                  <a:cubicBezTo>
                    <a:pt x="60" y="31"/>
                    <a:pt x="60" y="30"/>
                    <a:pt x="60" y="30"/>
                  </a:cubicBezTo>
                  <a:cubicBezTo>
                    <a:pt x="60" y="30"/>
                    <a:pt x="59" y="30"/>
                    <a:pt x="59" y="30"/>
                  </a:cubicBezTo>
                  <a:cubicBezTo>
                    <a:pt x="59" y="30"/>
                    <a:pt x="59" y="30"/>
                    <a:pt x="58" y="30"/>
                  </a:cubicBezTo>
                  <a:cubicBezTo>
                    <a:pt x="58" y="30"/>
                    <a:pt x="58" y="30"/>
                    <a:pt x="57" y="30"/>
                  </a:cubicBezTo>
                  <a:cubicBezTo>
                    <a:pt x="57" y="30"/>
                    <a:pt x="55" y="30"/>
                    <a:pt x="54" y="30"/>
                  </a:cubicBezTo>
                  <a:cubicBezTo>
                    <a:pt x="54" y="30"/>
                    <a:pt x="54" y="29"/>
                    <a:pt x="54" y="31"/>
                  </a:cubicBezTo>
                  <a:cubicBezTo>
                    <a:pt x="53" y="31"/>
                    <a:pt x="53" y="30"/>
                    <a:pt x="53" y="30"/>
                  </a:cubicBezTo>
                  <a:cubicBezTo>
                    <a:pt x="53" y="30"/>
                    <a:pt x="53" y="30"/>
                    <a:pt x="53" y="31"/>
                  </a:cubicBezTo>
                  <a:cubicBezTo>
                    <a:pt x="53" y="31"/>
                    <a:pt x="53" y="30"/>
                    <a:pt x="52" y="30"/>
                  </a:cubicBezTo>
                  <a:cubicBezTo>
                    <a:pt x="52" y="30"/>
                    <a:pt x="52" y="31"/>
                    <a:pt x="51" y="30"/>
                  </a:cubicBezTo>
                  <a:cubicBezTo>
                    <a:pt x="51" y="30"/>
                    <a:pt x="51" y="30"/>
                    <a:pt x="51" y="31"/>
                  </a:cubicBezTo>
                  <a:cubicBezTo>
                    <a:pt x="51" y="30"/>
                    <a:pt x="51" y="30"/>
                    <a:pt x="50" y="30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49" y="31"/>
                    <a:pt x="45" y="32"/>
                    <a:pt x="44" y="33"/>
                  </a:cubicBezTo>
                  <a:cubicBezTo>
                    <a:pt x="44" y="33"/>
                    <a:pt x="43" y="34"/>
                    <a:pt x="43" y="34"/>
                  </a:cubicBezTo>
                  <a:cubicBezTo>
                    <a:pt x="43" y="34"/>
                    <a:pt x="42" y="34"/>
                    <a:pt x="42" y="35"/>
                  </a:cubicBezTo>
                  <a:cubicBezTo>
                    <a:pt x="42" y="35"/>
                    <a:pt x="42" y="36"/>
                    <a:pt x="42" y="36"/>
                  </a:cubicBezTo>
                  <a:cubicBezTo>
                    <a:pt x="42" y="36"/>
                    <a:pt x="42" y="36"/>
                    <a:pt x="41" y="36"/>
                  </a:cubicBezTo>
                  <a:cubicBezTo>
                    <a:pt x="40" y="36"/>
                    <a:pt x="40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8"/>
                    <a:pt x="39" y="38"/>
                  </a:cubicBezTo>
                  <a:cubicBezTo>
                    <a:pt x="39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9"/>
                  </a:cubicBezTo>
                  <a:cubicBezTo>
                    <a:pt x="38" y="39"/>
                    <a:pt x="37" y="38"/>
                    <a:pt x="37" y="38"/>
                  </a:cubicBezTo>
                  <a:cubicBezTo>
                    <a:pt x="37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7" y="40"/>
                    <a:pt x="37" y="40"/>
                  </a:cubicBezTo>
                  <a:cubicBezTo>
                    <a:pt x="37" y="40"/>
                    <a:pt x="36" y="41"/>
                    <a:pt x="36" y="41"/>
                  </a:cubicBezTo>
                  <a:cubicBezTo>
                    <a:pt x="36" y="41"/>
                    <a:pt x="36" y="42"/>
                    <a:pt x="36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5" y="41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7" y="42"/>
                    <a:pt x="36" y="42"/>
                    <a:pt x="35" y="42"/>
                  </a:cubicBezTo>
                  <a:cubicBezTo>
                    <a:pt x="36" y="42"/>
                    <a:pt x="36" y="42"/>
                    <a:pt x="35" y="42"/>
                  </a:cubicBezTo>
                  <a:cubicBezTo>
                    <a:pt x="35" y="42"/>
                    <a:pt x="36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4"/>
                    <a:pt x="35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7"/>
                    <a:pt x="34" y="47"/>
                  </a:cubicBezTo>
                  <a:cubicBezTo>
                    <a:pt x="34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2" y="47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2" y="48"/>
                    <a:pt x="33" y="48"/>
                    <a:pt x="33" y="48"/>
                  </a:cubicBezTo>
                  <a:cubicBezTo>
                    <a:pt x="33" y="49"/>
                    <a:pt x="32" y="49"/>
                    <a:pt x="32" y="49"/>
                  </a:cubicBezTo>
                  <a:cubicBezTo>
                    <a:pt x="32" y="49"/>
                    <a:pt x="33" y="50"/>
                    <a:pt x="32" y="51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2"/>
                    <a:pt x="32" y="53"/>
                    <a:pt x="32" y="53"/>
                  </a:cubicBezTo>
                  <a:cubicBezTo>
                    <a:pt x="32" y="53"/>
                    <a:pt x="32" y="54"/>
                    <a:pt x="32" y="55"/>
                  </a:cubicBezTo>
                  <a:cubicBezTo>
                    <a:pt x="32" y="55"/>
                    <a:pt x="32" y="56"/>
                    <a:pt x="32" y="56"/>
                  </a:cubicBezTo>
                  <a:cubicBezTo>
                    <a:pt x="31" y="56"/>
                    <a:pt x="31" y="56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2" y="58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1" y="59"/>
                    <a:pt x="32" y="59"/>
                    <a:pt x="32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0" y="59"/>
                    <a:pt x="30" y="59"/>
                  </a:cubicBezTo>
                  <a:cubicBezTo>
                    <a:pt x="29" y="59"/>
                    <a:pt x="30" y="59"/>
                    <a:pt x="30" y="59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60"/>
                  </a:cubicBezTo>
                  <a:cubicBezTo>
                    <a:pt x="28" y="59"/>
                    <a:pt x="27" y="60"/>
                    <a:pt x="28" y="60"/>
                  </a:cubicBezTo>
                  <a:cubicBezTo>
                    <a:pt x="29" y="60"/>
                    <a:pt x="29" y="60"/>
                    <a:pt x="31" y="60"/>
                  </a:cubicBezTo>
                  <a:cubicBezTo>
                    <a:pt x="31" y="60"/>
                    <a:pt x="31" y="60"/>
                    <a:pt x="32" y="60"/>
                  </a:cubicBezTo>
                  <a:cubicBezTo>
                    <a:pt x="31" y="61"/>
                    <a:pt x="31" y="60"/>
                    <a:pt x="30" y="61"/>
                  </a:cubicBezTo>
                  <a:cubicBezTo>
                    <a:pt x="30" y="61"/>
                    <a:pt x="32" y="61"/>
                    <a:pt x="31" y="61"/>
                  </a:cubicBezTo>
                  <a:cubicBezTo>
                    <a:pt x="32" y="61"/>
                    <a:pt x="31" y="61"/>
                    <a:pt x="30" y="61"/>
                  </a:cubicBezTo>
                  <a:cubicBezTo>
                    <a:pt x="30" y="62"/>
                    <a:pt x="30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1" y="63"/>
                    <a:pt x="32" y="63"/>
                    <a:pt x="30" y="63"/>
                  </a:cubicBezTo>
                  <a:cubicBezTo>
                    <a:pt x="30" y="63"/>
                    <a:pt x="30" y="63"/>
                    <a:pt x="31" y="63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0" y="62"/>
                    <a:pt x="31" y="63"/>
                    <a:pt x="30" y="63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9" y="62"/>
                    <a:pt x="29" y="62"/>
                    <a:pt x="28" y="62"/>
                  </a:cubicBezTo>
                  <a:cubicBezTo>
                    <a:pt x="28" y="63"/>
                    <a:pt x="29" y="63"/>
                    <a:pt x="29" y="63"/>
                  </a:cubicBezTo>
                  <a:cubicBezTo>
                    <a:pt x="27" y="63"/>
                    <a:pt x="26" y="62"/>
                    <a:pt x="26" y="62"/>
                  </a:cubicBezTo>
                  <a:cubicBezTo>
                    <a:pt x="25" y="62"/>
                    <a:pt x="26" y="62"/>
                    <a:pt x="25" y="61"/>
                  </a:cubicBezTo>
                  <a:cubicBezTo>
                    <a:pt x="26" y="61"/>
                    <a:pt x="26" y="61"/>
                    <a:pt x="27" y="61"/>
                  </a:cubicBezTo>
                  <a:cubicBezTo>
                    <a:pt x="27" y="61"/>
                    <a:pt x="25" y="61"/>
                    <a:pt x="25" y="60"/>
                  </a:cubicBezTo>
                  <a:cubicBezTo>
                    <a:pt x="25" y="60"/>
                    <a:pt x="25" y="60"/>
                    <a:pt x="26" y="60"/>
                  </a:cubicBezTo>
                  <a:cubicBezTo>
                    <a:pt x="26" y="60"/>
                    <a:pt x="25" y="60"/>
                    <a:pt x="25" y="60"/>
                  </a:cubicBezTo>
                  <a:cubicBezTo>
                    <a:pt x="25" y="59"/>
                    <a:pt x="26" y="59"/>
                    <a:pt x="26" y="59"/>
                  </a:cubicBezTo>
                  <a:cubicBezTo>
                    <a:pt x="25" y="58"/>
                    <a:pt x="25" y="59"/>
                    <a:pt x="24" y="59"/>
                  </a:cubicBezTo>
                  <a:cubicBezTo>
                    <a:pt x="25" y="59"/>
                    <a:pt x="24" y="58"/>
                    <a:pt x="25" y="58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4" y="58"/>
                    <a:pt x="24" y="57"/>
                    <a:pt x="24" y="57"/>
                  </a:cubicBezTo>
                  <a:cubicBezTo>
                    <a:pt x="23" y="57"/>
                    <a:pt x="24" y="57"/>
                    <a:pt x="24" y="58"/>
                  </a:cubicBezTo>
                  <a:cubicBezTo>
                    <a:pt x="23" y="58"/>
                    <a:pt x="23" y="58"/>
                    <a:pt x="22" y="58"/>
                  </a:cubicBezTo>
                  <a:cubicBezTo>
                    <a:pt x="22" y="58"/>
                    <a:pt x="23" y="58"/>
                    <a:pt x="23" y="59"/>
                  </a:cubicBezTo>
                  <a:cubicBezTo>
                    <a:pt x="23" y="59"/>
                    <a:pt x="22" y="59"/>
                    <a:pt x="22" y="60"/>
                  </a:cubicBezTo>
                  <a:cubicBezTo>
                    <a:pt x="22" y="60"/>
                    <a:pt x="23" y="60"/>
                    <a:pt x="23" y="60"/>
                  </a:cubicBezTo>
                  <a:cubicBezTo>
                    <a:pt x="22" y="60"/>
                    <a:pt x="22" y="61"/>
                    <a:pt x="22" y="61"/>
                  </a:cubicBezTo>
                  <a:cubicBezTo>
                    <a:pt x="22" y="62"/>
                    <a:pt x="22" y="61"/>
                    <a:pt x="23" y="61"/>
                  </a:cubicBezTo>
                  <a:cubicBezTo>
                    <a:pt x="24" y="62"/>
                    <a:pt x="22" y="63"/>
                    <a:pt x="23" y="63"/>
                  </a:cubicBezTo>
                  <a:cubicBezTo>
                    <a:pt x="23" y="63"/>
                    <a:pt x="22" y="63"/>
                    <a:pt x="22" y="64"/>
                  </a:cubicBezTo>
                  <a:cubicBezTo>
                    <a:pt x="21" y="64"/>
                    <a:pt x="23" y="63"/>
                    <a:pt x="22" y="63"/>
                  </a:cubicBezTo>
                  <a:cubicBezTo>
                    <a:pt x="21" y="63"/>
                    <a:pt x="20" y="64"/>
                    <a:pt x="19" y="64"/>
                  </a:cubicBezTo>
                  <a:cubicBezTo>
                    <a:pt x="20" y="65"/>
                    <a:pt x="21" y="64"/>
                    <a:pt x="21" y="64"/>
                  </a:cubicBezTo>
                  <a:cubicBezTo>
                    <a:pt x="22" y="64"/>
                    <a:pt x="21" y="65"/>
                    <a:pt x="23" y="65"/>
                  </a:cubicBezTo>
                  <a:cubicBezTo>
                    <a:pt x="23" y="65"/>
                    <a:pt x="22" y="65"/>
                    <a:pt x="22" y="65"/>
                  </a:cubicBezTo>
                  <a:cubicBezTo>
                    <a:pt x="23" y="65"/>
                    <a:pt x="23" y="66"/>
                    <a:pt x="23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1" y="66"/>
                    <a:pt x="21" y="66"/>
                    <a:pt x="21" y="67"/>
                  </a:cubicBezTo>
                  <a:cubicBezTo>
                    <a:pt x="21" y="67"/>
                    <a:pt x="22" y="67"/>
                    <a:pt x="22" y="67"/>
                  </a:cubicBezTo>
                  <a:cubicBezTo>
                    <a:pt x="22" y="67"/>
                    <a:pt x="23" y="68"/>
                    <a:pt x="22" y="68"/>
                  </a:cubicBezTo>
                  <a:cubicBezTo>
                    <a:pt x="21" y="68"/>
                    <a:pt x="23" y="68"/>
                    <a:pt x="22" y="67"/>
                  </a:cubicBezTo>
                  <a:cubicBezTo>
                    <a:pt x="20" y="68"/>
                    <a:pt x="22" y="68"/>
                    <a:pt x="21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3" y="69"/>
                    <a:pt x="21" y="69"/>
                  </a:cubicBezTo>
                  <a:cubicBezTo>
                    <a:pt x="21" y="69"/>
                    <a:pt x="22" y="70"/>
                    <a:pt x="22" y="70"/>
                  </a:cubicBezTo>
                  <a:cubicBezTo>
                    <a:pt x="23" y="70"/>
                    <a:pt x="22" y="71"/>
                    <a:pt x="22" y="71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1" y="71"/>
                    <a:pt x="22" y="72"/>
                    <a:pt x="22" y="72"/>
                  </a:cubicBezTo>
                  <a:cubicBezTo>
                    <a:pt x="21" y="72"/>
                    <a:pt x="21" y="73"/>
                    <a:pt x="22" y="74"/>
                  </a:cubicBezTo>
                  <a:cubicBezTo>
                    <a:pt x="22" y="73"/>
                    <a:pt x="22" y="73"/>
                    <a:pt x="22" y="72"/>
                  </a:cubicBezTo>
                  <a:cubicBezTo>
                    <a:pt x="23" y="72"/>
                    <a:pt x="22" y="73"/>
                    <a:pt x="22" y="73"/>
                  </a:cubicBezTo>
                  <a:cubicBezTo>
                    <a:pt x="22" y="73"/>
                    <a:pt x="22" y="74"/>
                    <a:pt x="23" y="74"/>
                  </a:cubicBezTo>
                  <a:cubicBezTo>
                    <a:pt x="22" y="75"/>
                    <a:pt x="23" y="75"/>
                    <a:pt x="22" y="76"/>
                  </a:cubicBezTo>
                  <a:cubicBezTo>
                    <a:pt x="22" y="77"/>
                    <a:pt x="23" y="76"/>
                    <a:pt x="23" y="77"/>
                  </a:cubicBezTo>
                  <a:cubicBezTo>
                    <a:pt x="23" y="77"/>
                    <a:pt x="23" y="77"/>
                    <a:pt x="22" y="77"/>
                  </a:cubicBezTo>
                  <a:cubicBezTo>
                    <a:pt x="23" y="78"/>
                    <a:pt x="21" y="79"/>
                    <a:pt x="22" y="79"/>
                  </a:cubicBezTo>
                  <a:cubicBezTo>
                    <a:pt x="21" y="80"/>
                    <a:pt x="21" y="79"/>
                    <a:pt x="21" y="79"/>
                  </a:cubicBezTo>
                  <a:cubicBezTo>
                    <a:pt x="21" y="80"/>
                    <a:pt x="20" y="80"/>
                    <a:pt x="20" y="80"/>
                  </a:cubicBezTo>
                  <a:cubicBezTo>
                    <a:pt x="20" y="80"/>
                    <a:pt x="21" y="80"/>
                    <a:pt x="21" y="80"/>
                  </a:cubicBezTo>
                  <a:cubicBezTo>
                    <a:pt x="22" y="80"/>
                    <a:pt x="22" y="81"/>
                    <a:pt x="22" y="81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4" y="81"/>
                    <a:pt x="23" y="82"/>
                    <a:pt x="23" y="82"/>
                  </a:cubicBezTo>
                  <a:cubicBezTo>
                    <a:pt x="23" y="82"/>
                    <a:pt x="22" y="82"/>
                    <a:pt x="22" y="82"/>
                  </a:cubicBezTo>
                  <a:cubicBezTo>
                    <a:pt x="21" y="82"/>
                    <a:pt x="22" y="82"/>
                    <a:pt x="22" y="82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1" y="83"/>
                    <a:pt x="22" y="82"/>
                    <a:pt x="23" y="82"/>
                  </a:cubicBezTo>
                  <a:cubicBezTo>
                    <a:pt x="22" y="83"/>
                    <a:pt x="22" y="83"/>
                    <a:pt x="22" y="84"/>
                  </a:cubicBezTo>
                  <a:cubicBezTo>
                    <a:pt x="21" y="84"/>
                    <a:pt x="21" y="84"/>
                    <a:pt x="21" y="84"/>
                  </a:cubicBezTo>
                  <a:cubicBezTo>
                    <a:pt x="21" y="85"/>
                    <a:pt x="23" y="85"/>
                    <a:pt x="22" y="85"/>
                  </a:cubicBezTo>
                  <a:cubicBezTo>
                    <a:pt x="22" y="85"/>
                    <a:pt x="22" y="86"/>
                    <a:pt x="21" y="86"/>
                  </a:cubicBezTo>
                  <a:cubicBezTo>
                    <a:pt x="21" y="86"/>
                    <a:pt x="20" y="86"/>
                    <a:pt x="20" y="86"/>
                  </a:cubicBezTo>
                  <a:cubicBezTo>
                    <a:pt x="21" y="87"/>
                    <a:pt x="21" y="86"/>
                    <a:pt x="22" y="86"/>
                  </a:cubicBezTo>
                  <a:cubicBezTo>
                    <a:pt x="23" y="86"/>
                    <a:pt x="21" y="86"/>
                    <a:pt x="22" y="87"/>
                  </a:cubicBezTo>
                  <a:cubicBezTo>
                    <a:pt x="22" y="87"/>
                    <a:pt x="22" y="86"/>
                    <a:pt x="22" y="86"/>
                  </a:cubicBezTo>
                  <a:cubicBezTo>
                    <a:pt x="23" y="86"/>
                    <a:pt x="22" y="87"/>
                    <a:pt x="22" y="87"/>
                  </a:cubicBezTo>
                  <a:cubicBezTo>
                    <a:pt x="22" y="88"/>
                    <a:pt x="22" y="88"/>
                    <a:pt x="23" y="88"/>
                  </a:cubicBezTo>
                  <a:cubicBezTo>
                    <a:pt x="23" y="88"/>
                    <a:pt x="22" y="89"/>
                    <a:pt x="23" y="89"/>
                  </a:cubicBezTo>
                  <a:cubicBezTo>
                    <a:pt x="22" y="89"/>
                    <a:pt x="22" y="89"/>
                    <a:pt x="22" y="89"/>
                  </a:cubicBezTo>
                  <a:cubicBezTo>
                    <a:pt x="22" y="90"/>
                    <a:pt x="23" y="89"/>
                    <a:pt x="22" y="90"/>
                  </a:cubicBezTo>
                  <a:cubicBezTo>
                    <a:pt x="21" y="90"/>
                    <a:pt x="22" y="90"/>
                    <a:pt x="21" y="90"/>
                  </a:cubicBezTo>
                  <a:cubicBezTo>
                    <a:pt x="21" y="91"/>
                    <a:pt x="22" y="90"/>
                    <a:pt x="22" y="90"/>
                  </a:cubicBezTo>
                  <a:cubicBezTo>
                    <a:pt x="23" y="90"/>
                    <a:pt x="22" y="89"/>
                    <a:pt x="24" y="89"/>
                  </a:cubicBezTo>
                  <a:cubicBezTo>
                    <a:pt x="23" y="89"/>
                    <a:pt x="24" y="89"/>
                    <a:pt x="24" y="90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2" y="90"/>
                    <a:pt x="22" y="91"/>
                    <a:pt x="22" y="92"/>
                  </a:cubicBezTo>
                  <a:cubicBezTo>
                    <a:pt x="22" y="92"/>
                    <a:pt x="22" y="91"/>
                    <a:pt x="23" y="91"/>
                  </a:cubicBezTo>
                  <a:cubicBezTo>
                    <a:pt x="23" y="91"/>
                    <a:pt x="22" y="92"/>
                    <a:pt x="22" y="92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1" y="94"/>
                    <a:pt x="20" y="95"/>
                    <a:pt x="22" y="94"/>
                  </a:cubicBezTo>
                  <a:cubicBezTo>
                    <a:pt x="22" y="94"/>
                    <a:pt x="23" y="93"/>
                    <a:pt x="23" y="93"/>
                  </a:cubicBezTo>
                  <a:cubicBezTo>
                    <a:pt x="24" y="93"/>
                    <a:pt x="23" y="92"/>
                    <a:pt x="23" y="92"/>
                  </a:cubicBezTo>
                  <a:cubicBezTo>
                    <a:pt x="24" y="91"/>
                    <a:pt x="24" y="92"/>
                    <a:pt x="24" y="92"/>
                  </a:cubicBezTo>
                  <a:cubicBezTo>
                    <a:pt x="24" y="92"/>
                    <a:pt x="24" y="93"/>
                    <a:pt x="24" y="93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22" y="95"/>
                    <a:pt x="23" y="94"/>
                    <a:pt x="24" y="94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4" y="95"/>
                    <a:pt x="23" y="95"/>
                    <a:pt x="23" y="95"/>
                  </a:cubicBezTo>
                  <a:cubicBezTo>
                    <a:pt x="23" y="95"/>
                    <a:pt x="23" y="96"/>
                    <a:pt x="23" y="96"/>
                  </a:cubicBezTo>
                  <a:cubicBezTo>
                    <a:pt x="23" y="97"/>
                    <a:pt x="23" y="97"/>
                    <a:pt x="22" y="97"/>
                  </a:cubicBezTo>
                  <a:cubicBezTo>
                    <a:pt x="22" y="98"/>
                    <a:pt x="22" y="98"/>
                    <a:pt x="22" y="100"/>
                  </a:cubicBezTo>
                  <a:cubicBezTo>
                    <a:pt x="23" y="99"/>
                    <a:pt x="24" y="99"/>
                    <a:pt x="23" y="100"/>
                  </a:cubicBezTo>
                  <a:cubicBezTo>
                    <a:pt x="25" y="99"/>
                    <a:pt x="23" y="99"/>
                    <a:pt x="24" y="98"/>
                  </a:cubicBezTo>
                  <a:cubicBezTo>
                    <a:pt x="25" y="98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4" y="100"/>
                    <a:pt x="23" y="100"/>
                    <a:pt x="22" y="101"/>
                  </a:cubicBezTo>
                  <a:cubicBezTo>
                    <a:pt x="22" y="102"/>
                    <a:pt x="23" y="100"/>
                    <a:pt x="23" y="101"/>
                  </a:cubicBezTo>
                  <a:cubicBezTo>
                    <a:pt x="24" y="101"/>
                    <a:pt x="22" y="102"/>
                    <a:pt x="22" y="102"/>
                  </a:cubicBezTo>
                  <a:cubicBezTo>
                    <a:pt x="23" y="103"/>
                    <a:pt x="23" y="101"/>
                    <a:pt x="24" y="101"/>
                  </a:cubicBezTo>
                  <a:cubicBezTo>
                    <a:pt x="23" y="102"/>
                    <a:pt x="25" y="102"/>
                    <a:pt x="23" y="102"/>
                  </a:cubicBezTo>
                  <a:cubicBezTo>
                    <a:pt x="24" y="102"/>
                    <a:pt x="24" y="103"/>
                    <a:pt x="24" y="104"/>
                  </a:cubicBezTo>
                  <a:cubicBezTo>
                    <a:pt x="25" y="103"/>
                    <a:pt x="24" y="103"/>
                    <a:pt x="25" y="102"/>
                  </a:cubicBezTo>
                  <a:cubicBezTo>
                    <a:pt x="26" y="101"/>
                    <a:pt x="25" y="102"/>
                    <a:pt x="25" y="103"/>
                  </a:cubicBezTo>
                  <a:cubicBezTo>
                    <a:pt x="25" y="103"/>
                    <a:pt x="25" y="102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25" y="103"/>
                    <a:pt x="25" y="104"/>
                    <a:pt x="25" y="104"/>
                  </a:cubicBezTo>
                  <a:cubicBezTo>
                    <a:pt x="25" y="104"/>
                    <a:pt x="25" y="103"/>
                    <a:pt x="25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5"/>
                    <a:pt x="23" y="105"/>
                    <a:pt x="23" y="106"/>
                  </a:cubicBezTo>
                  <a:cubicBezTo>
                    <a:pt x="23" y="106"/>
                    <a:pt x="24" y="105"/>
                    <a:pt x="24" y="105"/>
                  </a:cubicBezTo>
                  <a:cubicBezTo>
                    <a:pt x="25" y="104"/>
                    <a:pt x="25" y="103"/>
                    <a:pt x="26" y="103"/>
                  </a:cubicBezTo>
                  <a:cubicBezTo>
                    <a:pt x="26" y="103"/>
                    <a:pt x="25" y="103"/>
                    <a:pt x="25" y="104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5" y="104"/>
                    <a:pt x="26" y="104"/>
                    <a:pt x="26" y="105"/>
                  </a:cubicBezTo>
                  <a:cubicBezTo>
                    <a:pt x="25" y="106"/>
                    <a:pt x="26" y="104"/>
                    <a:pt x="24" y="106"/>
                  </a:cubicBezTo>
                  <a:cubicBezTo>
                    <a:pt x="24" y="107"/>
                    <a:pt x="25" y="106"/>
                    <a:pt x="25" y="106"/>
                  </a:cubicBezTo>
                  <a:cubicBezTo>
                    <a:pt x="25" y="106"/>
                    <a:pt x="26" y="105"/>
                    <a:pt x="25" y="105"/>
                  </a:cubicBezTo>
                  <a:cubicBezTo>
                    <a:pt x="26" y="104"/>
                    <a:pt x="26" y="106"/>
                    <a:pt x="27" y="104"/>
                  </a:cubicBezTo>
                  <a:cubicBezTo>
                    <a:pt x="27" y="104"/>
                    <a:pt x="28" y="103"/>
                    <a:pt x="28" y="104"/>
                  </a:cubicBezTo>
                  <a:cubicBezTo>
                    <a:pt x="29" y="103"/>
                    <a:pt x="29" y="103"/>
                    <a:pt x="30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1" y="103"/>
                    <a:pt x="32" y="103"/>
                    <a:pt x="32" y="103"/>
                  </a:cubicBezTo>
                  <a:cubicBezTo>
                    <a:pt x="33" y="103"/>
                    <a:pt x="34" y="102"/>
                    <a:pt x="35" y="103"/>
                  </a:cubicBezTo>
                  <a:cubicBezTo>
                    <a:pt x="35" y="102"/>
                    <a:pt x="35" y="102"/>
                    <a:pt x="36" y="102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36" y="103"/>
                    <a:pt x="35" y="103"/>
                    <a:pt x="35" y="104"/>
                  </a:cubicBezTo>
                  <a:cubicBezTo>
                    <a:pt x="35" y="103"/>
                    <a:pt x="35" y="102"/>
                    <a:pt x="34" y="103"/>
                  </a:cubicBezTo>
                  <a:cubicBezTo>
                    <a:pt x="34" y="104"/>
                    <a:pt x="35" y="103"/>
                    <a:pt x="35" y="104"/>
                  </a:cubicBezTo>
                  <a:cubicBezTo>
                    <a:pt x="35" y="104"/>
                    <a:pt x="34" y="105"/>
                    <a:pt x="34" y="105"/>
                  </a:cubicBezTo>
                  <a:cubicBezTo>
                    <a:pt x="34" y="105"/>
                    <a:pt x="35" y="105"/>
                    <a:pt x="35" y="105"/>
                  </a:cubicBezTo>
                  <a:cubicBezTo>
                    <a:pt x="35" y="104"/>
                    <a:pt x="35" y="105"/>
                    <a:pt x="35" y="104"/>
                  </a:cubicBezTo>
                  <a:cubicBezTo>
                    <a:pt x="36" y="103"/>
                    <a:pt x="36" y="103"/>
                    <a:pt x="36" y="102"/>
                  </a:cubicBezTo>
                  <a:cubicBezTo>
                    <a:pt x="36" y="102"/>
                    <a:pt x="37" y="101"/>
                    <a:pt x="37" y="102"/>
                  </a:cubicBezTo>
                  <a:cubicBezTo>
                    <a:pt x="38" y="101"/>
                    <a:pt x="38" y="102"/>
                    <a:pt x="39" y="102"/>
                  </a:cubicBezTo>
                  <a:cubicBezTo>
                    <a:pt x="40" y="102"/>
                    <a:pt x="42" y="101"/>
                    <a:pt x="43" y="101"/>
                  </a:cubicBezTo>
                  <a:cubicBezTo>
                    <a:pt x="43" y="100"/>
                    <a:pt x="43" y="101"/>
                    <a:pt x="43" y="101"/>
                  </a:cubicBezTo>
                  <a:cubicBezTo>
                    <a:pt x="43" y="101"/>
                    <a:pt x="43" y="101"/>
                    <a:pt x="43" y="101"/>
                  </a:cubicBezTo>
                  <a:cubicBezTo>
                    <a:pt x="44" y="101"/>
                    <a:pt x="44" y="100"/>
                    <a:pt x="44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4" y="102"/>
                    <a:pt x="43" y="102"/>
                    <a:pt x="43" y="102"/>
                  </a:cubicBezTo>
                  <a:cubicBezTo>
                    <a:pt x="43" y="103"/>
                    <a:pt x="43" y="102"/>
                    <a:pt x="43" y="103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103"/>
                    <a:pt x="43" y="104"/>
                    <a:pt x="44" y="104"/>
                  </a:cubicBezTo>
                  <a:cubicBezTo>
                    <a:pt x="44" y="103"/>
                    <a:pt x="43" y="104"/>
                    <a:pt x="43" y="103"/>
                  </a:cubicBezTo>
                  <a:cubicBezTo>
                    <a:pt x="44" y="102"/>
                    <a:pt x="44" y="103"/>
                    <a:pt x="45" y="103"/>
                  </a:cubicBezTo>
                  <a:cubicBezTo>
                    <a:pt x="45" y="102"/>
                    <a:pt x="44" y="103"/>
                    <a:pt x="44" y="102"/>
                  </a:cubicBezTo>
                  <a:cubicBezTo>
                    <a:pt x="44" y="101"/>
                    <a:pt x="44" y="101"/>
                    <a:pt x="44" y="100"/>
                  </a:cubicBezTo>
                  <a:cubicBezTo>
                    <a:pt x="45" y="100"/>
                    <a:pt x="46" y="100"/>
                    <a:pt x="47" y="101"/>
                  </a:cubicBezTo>
                  <a:cubicBezTo>
                    <a:pt x="48" y="100"/>
                    <a:pt x="48" y="99"/>
                    <a:pt x="49" y="100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48" y="97"/>
                    <a:pt x="49" y="98"/>
                    <a:pt x="49" y="97"/>
                  </a:cubicBezTo>
                  <a:cubicBezTo>
                    <a:pt x="49" y="96"/>
                    <a:pt x="49" y="97"/>
                    <a:pt x="48" y="97"/>
                  </a:cubicBezTo>
                  <a:cubicBezTo>
                    <a:pt x="48" y="97"/>
                    <a:pt x="48" y="97"/>
                    <a:pt x="47" y="97"/>
                  </a:cubicBezTo>
                  <a:cubicBezTo>
                    <a:pt x="47" y="97"/>
                    <a:pt x="47" y="98"/>
                    <a:pt x="47" y="98"/>
                  </a:cubicBezTo>
                  <a:cubicBezTo>
                    <a:pt x="47" y="98"/>
                    <a:pt x="47" y="98"/>
                    <a:pt x="47" y="97"/>
                  </a:cubicBezTo>
                  <a:cubicBezTo>
                    <a:pt x="46" y="97"/>
                    <a:pt x="47" y="98"/>
                    <a:pt x="46" y="98"/>
                  </a:cubicBezTo>
                  <a:cubicBezTo>
                    <a:pt x="46" y="98"/>
                    <a:pt x="45" y="99"/>
                    <a:pt x="44" y="98"/>
                  </a:cubicBezTo>
                  <a:cubicBezTo>
                    <a:pt x="45" y="97"/>
                    <a:pt x="44" y="97"/>
                    <a:pt x="44" y="96"/>
                  </a:cubicBezTo>
                  <a:cubicBezTo>
                    <a:pt x="44" y="96"/>
                    <a:pt x="44" y="98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3" y="98"/>
                    <a:pt x="43" y="97"/>
                    <a:pt x="43" y="97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3" y="99"/>
                    <a:pt x="43" y="98"/>
                    <a:pt x="43" y="98"/>
                  </a:cubicBezTo>
                  <a:cubicBezTo>
                    <a:pt x="42" y="99"/>
                    <a:pt x="42" y="99"/>
                    <a:pt x="41" y="99"/>
                  </a:cubicBezTo>
                  <a:cubicBezTo>
                    <a:pt x="41" y="98"/>
                    <a:pt x="41" y="98"/>
                    <a:pt x="42" y="98"/>
                  </a:cubicBezTo>
                  <a:cubicBezTo>
                    <a:pt x="42" y="97"/>
                    <a:pt x="41" y="98"/>
                    <a:pt x="41" y="99"/>
                  </a:cubicBezTo>
                  <a:cubicBezTo>
                    <a:pt x="40" y="99"/>
                    <a:pt x="40" y="98"/>
                    <a:pt x="40" y="98"/>
                  </a:cubicBezTo>
                  <a:cubicBezTo>
                    <a:pt x="39" y="99"/>
                    <a:pt x="40" y="98"/>
                    <a:pt x="40" y="98"/>
                  </a:cubicBezTo>
                  <a:cubicBezTo>
                    <a:pt x="39" y="100"/>
                    <a:pt x="38" y="99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7" y="100"/>
                    <a:pt x="37" y="99"/>
                    <a:pt x="37" y="99"/>
                  </a:cubicBezTo>
                  <a:cubicBezTo>
                    <a:pt x="37" y="99"/>
                    <a:pt x="37" y="100"/>
                    <a:pt x="37" y="100"/>
                  </a:cubicBezTo>
                  <a:cubicBezTo>
                    <a:pt x="36" y="100"/>
                    <a:pt x="37" y="99"/>
                    <a:pt x="36" y="99"/>
                  </a:cubicBezTo>
                  <a:cubicBezTo>
                    <a:pt x="36" y="99"/>
                    <a:pt x="36" y="99"/>
                    <a:pt x="36" y="100"/>
                  </a:cubicBezTo>
                  <a:cubicBezTo>
                    <a:pt x="35" y="100"/>
                    <a:pt x="34" y="101"/>
                    <a:pt x="34" y="100"/>
                  </a:cubicBezTo>
                  <a:cubicBezTo>
                    <a:pt x="34" y="100"/>
                    <a:pt x="33" y="100"/>
                    <a:pt x="33" y="100"/>
                  </a:cubicBezTo>
                  <a:cubicBezTo>
                    <a:pt x="33" y="101"/>
                    <a:pt x="32" y="101"/>
                    <a:pt x="32" y="100"/>
                  </a:cubicBezTo>
                  <a:cubicBezTo>
                    <a:pt x="32" y="100"/>
                    <a:pt x="31" y="100"/>
                    <a:pt x="31" y="101"/>
                  </a:cubicBezTo>
                  <a:cubicBezTo>
                    <a:pt x="30" y="101"/>
                    <a:pt x="30" y="100"/>
                    <a:pt x="30" y="99"/>
                  </a:cubicBezTo>
                  <a:cubicBezTo>
                    <a:pt x="30" y="98"/>
                    <a:pt x="30" y="98"/>
                    <a:pt x="31" y="97"/>
                  </a:cubicBezTo>
                  <a:cubicBezTo>
                    <a:pt x="31" y="97"/>
                    <a:pt x="32" y="96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2" y="94"/>
                    <a:pt x="31" y="94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cubicBezTo>
                    <a:pt x="30" y="96"/>
                    <a:pt x="32" y="94"/>
                    <a:pt x="31" y="95"/>
                  </a:cubicBezTo>
                  <a:cubicBezTo>
                    <a:pt x="30" y="96"/>
                    <a:pt x="30" y="96"/>
                    <a:pt x="30" y="95"/>
                  </a:cubicBezTo>
                  <a:cubicBezTo>
                    <a:pt x="30" y="96"/>
                    <a:pt x="29" y="96"/>
                    <a:pt x="29" y="96"/>
                  </a:cubicBezTo>
                  <a:cubicBezTo>
                    <a:pt x="29" y="97"/>
                    <a:pt x="29" y="96"/>
                    <a:pt x="29" y="96"/>
                  </a:cubicBezTo>
                  <a:cubicBezTo>
                    <a:pt x="30" y="96"/>
                    <a:pt x="30" y="95"/>
                    <a:pt x="31" y="95"/>
                  </a:cubicBezTo>
                  <a:cubicBezTo>
                    <a:pt x="31" y="94"/>
                    <a:pt x="30" y="94"/>
                    <a:pt x="30" y="94"/>
                  </a:cubicBezTo>
                  <a:cubicBezTo>
                    <a:pt x="31" y="94"/>
                    <a:pt x="31" y="93"/>
                    <a:pt x="31" y="93"/>
                  </a:cubicBezTo>
                  <a:cubicBezTo>
                    <a:pt x="31" y="93"/>
                    <a:pt x="30" y="94"/>
                    <a:pt x="30" y="94"/>
                  </a:cubicBezTo>
                  <a:cubicBezTo>
                    <a:pt x="31" y="92"/>
                    <a:pt x="31" y="92"/>
                    <a:pt x="32" y="91"/>
                  </a:cubicBezTo>
                  <a:cubicBezTo>
                    <a:pt x="32" y="91"/>
                    <a:pt x="31" y="93"/>
                    <a:pt x="31" y="93"/>
                  </a:cubicBezTo>
                  <a:cubicBezTo>
                    <a:pt x="31" y="93"/>
                    <a:pt x="31" y="92"/>
                    <a:pt x="31" y="92"/>
                  </a:cubicBezTo>
                  <a:cubicBezTo>
                    <a:pt x="31" y="92"/>
                    <a:pt x="32" y="90"/>
                    <a:pt x="31" y="92"/>
                  </a:cubicBezTo>
                  <a:cubicBezTo>
                    <a:pt x="30" y="93"/>
                    <a:pt x="31" y="91"/>
                    <a:pt x="31" y="92"/>
                  </a:cubicBezTo>
                  <a:cubicBezTo>
                    <a:pt x="30" y="93"/>
                    <a:pt x="30" y="92"/>
                    <a:pt x="30" y="92"/>
                  </a:cubicBezTo>
                  <a:cubicBezTo>
                    <a:pt x="30" y="92"/>
                    <a:pt x="29" y="92"/>
                    <a:pt x="29" y="92"/>
                  </a:cubicBezTo>
                  <a:cubicBezTo>
                    <a:pt x="29" y="92"/>
                    <a:pt x="29" y="91"/>
                    <a:pt x="30" y="91"/>
                  </a:cubicBezTo>
                  <a:cubicBezTo>
                    <a:pt x="29" y="91"/>
                    <a:pt x="30" y="90"/>
                    <a:pt x="30" y="90"/>
                  </a:cubicBezTo>
                  <a:cubicBezTo>
                    <a:pt x="30" y="89"/>
                    <a:pt x="29" y="90"/>
                    <a:pt x="29" y="90"/>
                  </a:cubicBezTo>
                  <a:cubicBezTo>
                    <a:pt x="28" y="91"/>
                    <a:pt x="29" y="90"/>
                    <a:pt x="29" y="91"/>
                  </a:cubicBezTo>
                  <a:cubicBezTo>
                    <a:pt x="28" y="91"/>
                    <a:pt x="28" y="91"/>
                    <a:pt x="28" y="90"/>
                  </a:cubicBezTo>
                  <a:cubicBezTo>
                    <a:pt x="28" y="90"/>
                    <a:pt x="29" y="89"/>
                    <a:pt x="28" y="89"/>
                  </a:cubicBezTo>
                  <a:cubicBezTo>
                    <a:pt x="29" y="89"/>
                    <a:pt x="29" y="89"/>
                    <a:pt x="30" y="89"/>
                  </a:cubicBezTo>
                  <a:cubicBezTo>
                    <a:pt x="29" y="89"/>
                    <a:pt x="29" y="89"/>
                    <a:pt x="28" y="89"/>
                  </a:cubicBezTo>
                  <a:cubicBezTo>
                    <a:pt x="29" y="88"/>
                    <a:pt x="29" y="88"/>
                    <a:pt x="29" y="88"/>
                  </a:cubicBezTo>
                  <a:cubicBezTo>
                    <a:pt x="28" y="88"/>
                    <a:pt x="29" y="88"/>
                    <a:pt x="28" y="88"/>
                  </a:cubicBezTo>
                  <a:cubicBezTo>
                    <a:pt x="28" y="88"/>
                    <a:pt x="28" y="87"/>
                    <a:pt x="27" y="88"/>
                  </a:cubicBezTo>
                  <a:cubicBezTo>
                    <a:pt x="28" y="87"/>
                    <a:pt x="28" y="87"/>
                    <a:pt x="29" y="87"/>
                  </a:cubicBezTo>
                  <a:cubicBezTo>
                    <a:pt x="29" y="87"/>
                    <a:pt x="29" y="86"/>
                    <a:pt x="28" y="87"/>
                  </a:cubicBezTo>
                  <a:cubicBezTo>
                    <a:pt x="27" y="87"/>
                    <a:pt x="29" y="86"/>
                    <a:pt x="27" y="87"/>
                  </a:cubicBezTo>
                  <a:cubicBezTo>
                    <a:pt x="27" y="86"/>
                    <a:pt x="28" y="86"/>
                    <a:pt x="29" y="85"/>
                  </a:cubicBezTo>
                  <a:cubicBezTo>
                    <a:pt x="28" y="85"/>
                    <a:pt x="28" y="86"/>
                    <a:pt x="27" y="86"/>
                  </a:cubicBezTo>
                  <a:cubicBezTo>
                    <a:pt x="28" y="85"/>
                    <a:pt x="27" y="85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8" y="84"/>
                    <a:pt x="27" y="84"/>
                    <a:pt x="28" y="83"/>
                  </a:cubicBezTo>
                  <a:cubicBezTo>
                    <a:pt x="28" y="83"/>
                    <a:pt x="27" y="83"/>
                    <a:pt x="27" y="83"/>
                  </a:cubicBezTo>
                  <a:cubicBezTo>
                    <a:pt x="26" y="83"/>
                    <a:pt x="27" y="83"/>
                    <a:pt x="27" y="83"/>
                  </a:cubicBezTo>
                  <a:cubicBezTo>
                    <a:pt x="27" y="83"/>
                    <a:pt x="26" y="83"/>
                    <a:pt x="26" y="83"/>
                  </a:cubicBezTo>
                  <a:cubicBezTo>
                    <a:pt x="26" y="82"/>
                    <a:pt x="26" y="81"/>
                    <a:pt x="26" y="80"/>
                  </a:cubicBezTo>
                  <a:cubicBezTo>
                    <a:pt x="25" y="80"/>
                    <a:pt x="26" y="80"/>
                    <a:pt x="26" y="80"/>
                  </a:cubicBezTo>
                  <a:cubicBezTo>
                    <a:pt x="26" y="80"/>
                    <a:pt x="25" y="79"/>
                    <a:pt x="25" y="79"/>
                  </a:cubicBezTo>
                  <a:cubicBezTo>
                    <a:pt x="25" y="79"/>
                    <a:pt x="25" y="78"/>
                    <a:pt x="26" y="78"/>
                  </a:cubicBezTo>
                  <a:cubicBezTo>
                    <a:pt x="26" y="78"/>
                    <a:pt x="26" y="77"/>
                    <a:pt x="25" y="77"/>
                  </a:cubicBezTo>
                  <a:cubicBezTo>
                    <a:pt x="25" y="75"/>
                    <a:pt x="25" y="74"/>
                    <a:pt x="28" y="73"/>
                  </a:cubicBezTo>
                  <a:cubicBezTo>
                    <a:pt x="29" y="73"/>
                    <a:pt x="30" y="73"/>
                    <a:pt x="30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3" y="74"/>
                    <a:pt x="33" y="73"/>
                  </a:cubicBezTo>
                  <a:cubicBezTo>
                    <a:pt x="33" y="73"/>
                    <a:pt x="35" y="73"/>
                    <a:pt x="35" y="73"/>
                  </a:cubicBezTo>
                  <a:cubicBezTo>
                    <a:pt x="35" y="74"/>
                    <a:pt x="35" y="74"/>
                    <a:pt x="36" y="74"/>
                  </a:cubicBezTo>
                  <a:cubicBezTo>
                    <a:pt x="35" y="75"/>
                    <a:pt x="35" y="77"/>
                    <a:pt x="35" y="78"/>
                  </a:cubicBezTo>
                  <a:cubicBezTo>
                    <a:pt x="35" y="78"/>
                    <a:pt x="34" y="78"/>
                    <a:pt x="34" y="79"/>
                  </a:cubicBezTo>
                  <a:cubicBezTo>
                    <a:pt x="34" y="79"/>
                    <a:pt x="35" y="79"/>
                    <a:pt x="35" y="80"/>
                  </a:cubicBezTo>
                  <a:cubicBezTo>
                    <a:pt x="35" y="80"/>
                    <a:pt x="34" y="80"/>
                    <a:pt x="34" y="80"/>
                  </a:cubicBezTo>
                  <a:cubicBezTo>
                    <a:pt x="34" y="80"/>
                    <a:pt x="35" y="80"/>
                    <a:pt x="34" y="80"/>
                  </a:cubicBezTo>
                  <a:cubicBezTo>
                    <a:pt x="34" y="80"/>
                    <a:pt x="35" y="80"/>
                    <a:pt x="35" y="80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35" y="81"/>
                    <a:pt x="34" y="81"/>
                    <a:pt x="34" y="81"/>
                  </a:cubicBezTo>
                  <a:cubicBezTo>
                    <a:pt x="34" y="81"/>
                    <a:pt x="35" y="81"/>
                    <a:pt x="35" y="81"/>
                  </a:cubicBezTo>
                  <a:cubicBezTo>
                    <a:pt x="35" y="81"/>
                    <a:pt x="35" y="81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2"/>
                    <a:pt x="35" y="82"/>
                    <a:pt x="36" y="82"/>
                  </a:cubicBezTo>
                  <a:cubicBezTo>
                    <a:pt x="35" y="83"/>
                    <a:pt x="35" y="83"/>
                    <a:pt x="36" y="83"/>
                  </a:cubicBezTo>
                  <a:cubicBezTo>
                    <a:pt x="35" y="84"/>
                    <a:pt x="34" y="84"/>
                    <a:pt x="34" y="84"/>
                  </a:cubicBezTo>
                  <a:cubicBezTo>
                    <a:pt x="34" y="84"/>
                    <a:pt x="35" y="83"/>
                    <a:pt x="36" y="83"/>
                  </a:cubicBezTo>
                  <a:cubicBezTo>
                    <a:pt x="35" y="84"/>
                    <a:pt x="35" y="84"/>
                    <a:pt x="36" y="84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4" y="85"/>
                    <a:pt x="36" y="84"/>
                    <a:pt x="36" y="84"/>
                  </a:cubicBezTo>
                  <a:cubicBezTo>
                    <a:pt x="36" y="84"/>
                    <a:pt x="35" y="85"/>
                    <a:pt x="35" y="85"/>
                  </a:cubicBezTo>
                  <a:cubicBezTo>
                    <a:pt x="35" y="85"/>
                    <a:pt x="35" y="85"/>
                    <a:pt x="36" y="85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35" y="85"/>
                    <a:pt x="36" y="85"/>
                    <a:pt x="35" y="86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6" y="85"/>
                    <a:pt x="36" y="85"/>
                  </a:cubicBezTo>
                  <a:cubicBezTo>
                    <a:pt x="36" y="85"/>
                    <a:pt x="35" y="85"/>
                    <a:pt x="35" y="86"/>
                  </a:cubicBezTo>
                  <a:cubicBezTo>
                    <a:pt x="35" y="86"/>
                    <a:pt x="34" y="87"/>
                    <a:pt x="35" y="86"/>
                  </a:cubicBezTo>
                  <a:cubicBezTo>
                    <a:pt x="35" y="86"/>
                    <a:pt x="36" y="85"/>
                    <a:pt x="36" y="85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36" y="86"/>
                    <a:pt x="36" y="86"/>
                    <a:pt x="35" y="86"/>
                  </a:cubicBezTo>
                  <a:cubicBezTo>
                    <a:pt x="36" y="86"/>
                    <a:pt x="35" y="87"/>
                    <a:pt x="36" y="86"/>
                  </a:cubicBezTo>
                  <a:cubicBezTo>
                    <a:pt x="37" y="86"/>
                    <a:pt x="36" y="86"/>
                    <a:pt x="35" y="87"/>
                  </a:cubicBezTo>
                  <a:cubicBezTo>
                    <a:pt x="35" y="87"/>
                    <a:pt x="37" y="86"/>
                    <a:pt x="35" y="87"/>
                  </a:cubicBezTo>
                  <a:cubicBezTo>
                    <a:pt x="36" y="87"/>
                    <a:pt x="36" y="86"/>
                    <a:pt x="36" y="87"/>
                  </a:cubicBezTo>
                  <a:cubicBezTo>
                    <a:pt x="36" y="87"/>
                    <a:pt x="37" y="86"/>
                    <a:pt x="37" y="86"/>
                  </a:cubicBezTo>
                  <a:cubicBezTo>
                    <a:pt x="37" y="86"/>
                    <a:pt x="38" y="86"/>
                    <a:pt x="36" y="87"/>
                  </a:cubicBezTo>
                  <a:cubicBezTo>
                    <a:pt x="36" y="87"/>
                    <a:pt x="37" y="86"/>
                    <a:pt x="37" y="87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37" y="87"/>
                    <a:pt x="36" y="88"/>
                    <a:pt x="36" y="88"/>
                  </a:cubicBezTo>
                  <a:cubicBezTo>
                    <a:pt x="37" y="87"/>
                    <a:pt x="37" y="88"/>
                    <a:pt x="37" y="88"/>
                  </a:cubicBezTo>
                  <a:cubicBezTo>
                    <a:pt x="37" y="88"/>
                    <a:pt x="37" y="87"/>
                    <a:pt x="37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6" y="90"/>
                    <a:pt x="35" y="91"/>
                    <a:pt x="35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6" y="90"/>
                    <a:pt x="37" y="90"/>
                    <a:pt x="37" y="89"/>
                  </a:cubicBezTo>
                  <a:cubicBezTo>
                    <a:pt x="37" y="88"/>
                    <a:pt x="37" y="89"/>
                    <a:pt x="38" y="87"/>
                  </a:cubicBezTo>
                  <a:cubicBezTo>
                    <a:pt x="39" y="87"/>
                    <a:pt x="39" y="88"/>
                    <a:pt x="40" y="87"/>
                  </a:cubicBezTo>
                  <a:cubicBezTo>
                    <a:pt x="39" y="89"/>
                    <a:pt x="39" y="88"/>
                    <a:pt x="39" y="88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8" y="89"/>
                    <a:pt x="38" y="89"/>
                    <a:pt x="38" y="90"/>
                  </a:cubicBezTo>
                  <a:cubicBezTo>
                    <a:pt x="38" y="90"/>
                    <a:pt x="39" y="88"/>
                    <a:pt x="39" y="88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89"/>
                    <a:pt x="39" y="89"/>
                    <a:pt x="38" y="90"/>
                  </a:cubicBezTo>
                  <a:cubicBezTo>
                    <a:pt x="39" y="90"/>
                    <a:pt x="39" y="89"/>
                    <a:pt x="39" y="89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39" y="90"/>
                    <a:pt x="39" y="90"/>
                    <a:pt x="39" y="89"/>
                  </a:cubicBezTo>
                  <a:cubicBezTo>
                    <a:pt x="40" y="89"/>
                    <a:pt x="40" y="90"/>
                    <a:pt x="40" y="88"/>
                  </a:cubicBezTo>
                  <a:cubicBezTo>
                    <a:pt x="40" y="89"/>
                    <a:pt x="41" y="88"/>
                    <a:pt x="41" y="89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40" y="90"/>
                    <a:pt x="39" y="90"/>
                    <a:pt x="39" y="91"/>
                  </a:cubicBezTo>
                  <a:cubicBezTo>
                    <a:pt x="39" y="91"/>
                    <a:pt x="39" y="91"/>
                    <a:pt x="40" y="90"/>
                  </a:cubicBezTo>
                  <a:cubicBezTo>
                    <a:pt x="40" y="90"/>
                    <a:pt x="40" y="89"/>
                    <a:pt x="40" y="90"/>
                  </a:cubicBezTo>
                  <a:cubicBezTo>
                    <a:pt x="40" y="90"/>
                    <a:pt x="40" y="90"/>
                    <a:pt x="40" y="91"/>
                  </a:cubicBezTo>
                  <a:cubicBezTo>
                    <a:pt x="41" y="90"/>
                    <a:pt x="41" y="90"/>
                    <a:pt x="42" y="90"/>
                  </a:cubicBezTo>
                  <a:cubicBezTo>
                    <a:pt x="42" y="90"/>
                    <a:pt x="41" y="91"/>
                    <a:pt x="41" y="91"/>
                  </a:cubicBezTo>
                  <a:cubicBezTo>
                    <a:pt x="42" y="91"/>
                    <a:pt x="42" y="90"/>
                    <a:pt x="42" y="90"/>
                  </a:cubicBezTo>
                  <a:cubicBezTo>
                    <a:pt x="42" y="91"/>
                    <a:pt x="41" y="92"/>
                    <a:pt x="41" y="92"/>
                  </a:cubicBezTo>
                  <a:cubicBezTo>
                    <a:pt x="41" y="93"/>
                    <a:pt x="41" y="92"/>
                    <a:pt x="42" y="91"/>
                  </a:cubicBezTo>
                  <a:cubicBezTo>
                    <a:pt x="42" y="91"/>
                    <a:pt x="42" y="91"/>
                    <a:pt x="42" y="91"/>
                  </a:cubicBezTo>
                  <a:cubicBezTo>
                    <a:pt x="43" y="90"/>
                    <a:pt x="43" y="90"/>
                    <a:pt x="44" y="90"/>
                  </a:cubicBezTo>
                  <a:cubicBezTo>
                    <a:pt x="45" y="90"/>
                    <a:pt x="45" y="90"/>
                    <a:pt x="46" y="90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7" y="91"/>
                    <a:pt x="47" y="91"/>
                    <a:pt x="47" y="91"/>
                  </a:cubicBezTo>
                  <a:cubicBezTo>
                    <a:pt x="47" y="91"/>
                    <a:pt x="47" y="91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7" y="91"/>
                    <a:pt x="47" y="90"/>
                    <a:pt x="48" y="90"/>
                  </a:cubicBezTo>
                  <a:cubicBezTo>
                    <a:pt x="48" y="90"/>
                    <a:pt x="48" y="90"/>
                    <a:pt x="49" y="91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1"/>
                    <a:pt x="51" y="91"/>
                  </a:cubicBezTo>
                  <a:cubicBezTo>
                    <a:pt x="52" y="91"/>
                    <a:pt x="52" y="91"/>
                    <a:pt x="51" y="90"/>
                  </a:cubicBezTo>
                  <a:cubicBezTo>
                    <a:pt x="52" y="90"/>
                    <a:pt x="53" y="90"/>
                    <a:pt x="53" y="90"/>
                  </a:cubicBezTo>
                  <a:cubicBezTo>
                    <a:pt x="55" y="89"/>
                    <a:pt x="56" y="90"/>
                    <a:pt x="57" y="90"/>
                  </a:cubicBezTo>
                  <a:cubicBezTo>
                    <a:pt x="57" y="90"/>
                    <a:pt x="58" y="89"/>
                    <a:pt x="58" y="90"/>
                  </a:cubicBezTo>
                  <a:cubicBezTo>
                    <a:pt x="58" y="90"/>
                    <a:pt x="58" y="89"/>
                    <a:pt x="58" y="89"/>
                  </a:cubicBezTo>
                  <a:cubicBezTo>
                    <a:pt x="59" y="89"/>
                    <a:pt x="59" y="90"/>
                    <a:pt x="59" y="90"/>
                  </a:cubicBezTo>
                  <a:cubicBezTo>
                    <a:pt x="60" y="89"/>
                    <a:pt x="62" y="89"/>
                    <a:pt x="63" y="89"/>
                  </a:cubicBezTo>
                  <a:cubicBezTo>
                    <a:pt x="64" y="89"/>
                    <a:pt x="63" y="89"/>
                    <a:pt x="63" y="90"/>
                  </a:cubicBezTo>
                  <a:cubicBezTo>
                    <a:pt x="64" y="90"/>
                    <a:pt x="63" y="88"/>
                    <a:pt x="64" y="88"/>
                  </a:cubicBezTo>
                  <a:cubicBezTo>
                    <a:pt x="64" y="89"/>
                    <a:pt x="64" y="89"/>
                    <a:pt x="64" y="90"/>
                  </a:cubicBezTo>
                  <a:cubicBezTo>
                    <a:pt x="65" y="90"/>
                    <a:pt x="65" y="89"/>
                    <a:pt x="65" y="90"/>
                  </a:cubicBezTo>
                  <a:cubicBezTo>
                    <a:pt x="65" y="90"/>
                    <a:pt x="65" y="90"/>
                    <a:pt x="65" y="91"/>
                  </a:cubicBezTo>
                  <a:cubicBezTo>
                    <a:pt x="65" y="91"/>
                    <a:pt x="65" y="89"/>
                    <a:pt x="66" y="90"/>
                  </a:cubicBezTo>
                  <a:cubicBezTo>
                    <a:pt x="66" y="90"/>
                    <a:pt x="66" y="91"/>
                    <a:pt x="66" y="91"/>
                  </a:cubicBezTo>
                  <a:cubicBezTo>
                    <a:pt x="66" y="92"/>
                    <a:pt x="66" y="90"/>
                    <a:pt x="66" y="90"/>
                  </a:cubicBezTo>
                  <a:cubicBezTo>
                    <a:pt x="67" y="91"/>
                    <a:pt x="67" y="90"/>
                    <a:pt x="67" y="91"/>
                  </a:cubicBezTo>
                  <a:cubicBezTo>
                    <a:pt x="67" y="90"/>
                    <a:pt x="67" y="88"/>
                    <a:pt x="68" y="89"/>
                  </a:cubicBezTo>
                  <a:cubicBezTo>
                    <a:pt x="68" y="89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69" y="91"/>
                    <a:pt x="69" y="90"/>
                  </a:cubicBezTo>
                  <a:cubicBezTo>
                    <a:pt x="69" y="91"/>
                    <a:pt x="69" y="91"/>
                    <a:pt x="69" y="92"/>
                  </a:cubicBezTo>
                  <a:cubicBezTo>
                    <a:pt x="69" y="92"/>
                    <a:pt x="69" y="91"/>
                    <a:pt x="69" y="91"/>
                  </a:cubicBezTo>
                  <a:cubicBezTo>
                    <a:pt x="70" y="91"/>
                    <a:pt x="70" y="91"/>
                    <a:pt x="70" y="92"/>
                  </a:cubicBezTo>
                  <a:cubicBezTo>
                    <a:pt x="70" y="92"/>
                    <a:pt x="69" y="94"/>
                    <a:pt x="68" y="92"/>
                  </a:cubicBezTo>
                  <a:cubicBezTo>
                    <a:pt x="67" y="93"/>
                    <a:pt x="68" y="93"/>
                    <a:pt x="68" y="93"/>
                  </a:cubicBezTo>
                  <a:cubicBezTo>
                    <a:pt x="67" y="93"/>
                    <a:pt x="67" y="94"/>
                    <a:pt x="66" y="93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5" y="94"/>
                    <a:pt x="64" y="94"/>
                    <a:pt x="64" y="95"/>
                  </a:cubicBezTo>
                  <a:cubicBezTo>
                    <a:pt x="64" y="94"/>
                    <a:pt x="63" y="95"/>
                    <a:pt x="62" y="96"/>
                  </a:cubicBezTo>
                  <a:cubicBezTo>
                    <a:pt x="62" y="95"/>
                    <a:pt x="61" y="95"/>
                    <a:pt x="61" y="95"/>
                  </a:cubicBezTo>
                  <a:cubicBezTo>
                    <a:pt x="61" y="96"/>
                    <a:pt x="62" y="96"/>
                    <a:pt x="62" y="96"/>
                  </a:cubicBezTo>
                  <a:cubicBezTo>
                    <a:pt x="62" y="98"/>
                    <a:pt x="62" y="96"/>
                    <a:pt x="61" y="97"/>
                  </a:cubicBezTo>
                  <a:cubicBezTo>
                    <a:pt x="61" y="97"/>
                    <a:pt x="62" y="98"/>
                    <a:pt x="62" y="98"/>
                  </a:cubicBezTo>
                  <a:cubicBezTo>
                    <a:pt x="62" y="98"/>
                    <a:pt x="62" y="97"/>
                    <a:pt x="63" y="96"/>
                  </a:cubicBezTo>
                  <a:cubicBezTo>
                    <a:pt x="64" y="96"/>
                    <a:pt x="65" y="95"/>
                    <a:pt x="67" y="96"/>
                  </a:cubicBezTo>
                  <a:cubicBezTo>
                    <a:pt x="66" y="96"/>
                    <a:pt x="67" y="97"/>
                    <a:pt x="66" y="97"/>
                  </a:cubicBezTo>
                  <a:cubicBezTo>
                    <a:pt x="67" y="98"/>
                    <a:pt x="67" y="97"/>
                    <a:pt x="67" y="98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9" y="97"/>
                    <a:pt x="68" y="96"/>
                    <a:pt x="69" y="96"/>
                  </a:cubicBezTo>
                  <a:cubicBezTo>
                    <a:pt x="69" y="97"/>
                    <a:pt x="69" y="97"/>
                    <a:pt x="69" y="98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6"/>
                  </a:cubicBezTo>
                  <a:cubicBezTo>
                    <a:pt x="70" y="97"/>
                    <a:pt x="70" y="97"/>
                    <a:pt x="70" y="98"/>
                  </a:cubicBezTo>
                  <a:cubicBezTo>
                    <a:pt x="71" y="98"/>
                    <a:pt x="70" y="97"/>
                    <a:pt x="71" y="97"/>
                  </a:cubicBezTo>
                  <a:cubicBezTo>
                    <a:pt x="72" y="97"/>
                    <a:pt x="72" y="98"/>
                    <a:pt x="72" y="98"/>
                  </a:cubicBezTo>
                  <a:cubicBezTo>
                    <a:pt x="73" y="97"/>
                    <a:pt x="73" y="97"/>
                    <a:pt x="72" y="96"/>
                  </a:cubicBezTo>
                  <a:cubicBezTo>
                    <a:pt x="73" y="96"/>
                    <a:pt x="73" y="95"/>
                    <a:pt x="73" y="94"/>
                  </a:cubicBezTo>
                  <a:cubicBezTo>
                    <a:pt x="73" y="94"/>
                    <a:pt x="73" y="95"/>
                    <a:pt x="74" y="94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5" y="96"/>
                    <a:pt x="75" y="96"/>
                    <a:pt x="75" y="96"/>
                  </a:cubicBezTo>
                  <a:cubicBezTo>
                    <a:pt x="76" y="97"/>
                    <a:pt x="75" y="96"/>
                    <a:pt x="76" y="97"/>
                  </a:cubicBezTo>
                  <a:cubicBezTo>
                    <a:pt x="76" y="98"/>
                    <a:pt x="76" y="97"/>
                    <a:pt x="76" y="97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5" y="95"/>
                    <a:pt x="75" y="95"/>
                  </a:cubicBezTo>
                  <a:cubicBezTo>
                    <a:pt x="75" y="94"/>
                    <a:pt x="74" y="94"/>
                    <a:pt x="74" y="93"/>
                  </a:cubicBezTo>
                  <a:cubicBezTo>
                    <a:pt x="75" y="93"/>
                    <a:pt x="78" y="91"/>
                    <a:pt x="79" y="91"/>
                  </a:cubicBezTo>
                  <a:cubicBezTo>
                    <a:pt x="80" y="93"/>
                    <a:pt x="79" y="92"/>
                    <a:pt x="79" y="92"/>
                  </a:cubicBezTo>
                  <a:cubicBezTo>
                    <a:pt x="78" y="92"/>
                    <a:pt x="76" y="93"/>
                    <a:pt x="75" y="93"/>
                  </a:cubicBezTo>
                  <a:cubicBezTo>
                    <a:pt x="75" y="94"/>
                    <a:pt x="76" y="93"/>
                    <a:pt x="77" y="94"/>
                  </a:cubicBezTo>
                  <a:cubicBezTo>
                    <a:pt x="77" y="94"/>
                    <a:pt x="76" y="93"/>
                    <a:pt x="77" y="93"/>
                  </a:cubicBezTo>
                  <a:cubicBezTo>
                    <a:pt x="77" y="93"/>
                    <a:pt x="77" y="94"/>
                    <a:pt x="78" y="94"/>
                  </a:cubicBezTo>
                  <a:cubicBezTo>
                    <a:pt x="78" y="94"/>
                    <a:pt x="78" y="93"/>
                    <a:pt x="78" y="93"/>
                  </a:cubicBezTo>
                  <a:cubicBezTo>
                    <a:pt x="78" y="93"/>
                    <a:pt x="78" y="93"/>
                    <a:pt x="78" y="93"/>
                  </a:cubicBezTo>
                  <a:cubicBezTo>
                    <a:pt x="78" y="93"/>
                    <a:pt x="78" y="93"/>
                    <a:pt x="78" y="93"/>
                  </a:cubicBezTo>
                  <a:cubicBezTo>
                    <a:pt x="79" y="93"/>
                    <a:pt x="79" y="93"/>
                    <a:pt x="80" y="92"/>
                  </a:cubicBezTo>
                  <a:cubicBezTo>
                    <a:pt x="80" y="92"/>
                    <a:pt x="80" y="92"/>
                    <a:pt x="80" y="93"/>
                  </a:cubicBezTo>
                  <a:cubicBezTo>
                    <a:pt x="81" y="92"/>
                    <a:pt x="80" y="92"/>
                    <a:pt x="80" y="91"/>
                  </a:cubicBezTo>
                  <a:cubicBezTo>
                    <a:pt x="80" y="91"/>
                    <a:pt x="80" y="92"/>
                    <a:pt x="81" y="92"/>
                  </a:cubicBezTo>
                  <a:cubicBezTo>
                    <a:pt x="81" y="92"/>
                    <a:pt x="80" y="91"/>
                    <a:pt x="80" y="91"/>
                  </a:cubicBezTo>
                  <a:cubicBezTo>
                    <a:pt x="81" y="90"/>
                    <a:pt x="82" y="89"/>
                    <a:pt x="83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9"/>
                    <a:pt x="84" y="89"/>
                    <a:pt x="84" y="89"/>
                  </a:cubicBezTo>
                  <a:cubicBezTo>
                    <a:pt x="84" y="89"/>
                    <a:pt x="85" y="89"/>
                    <a:pt x="85" y="88"/>
                  </a:cubicBezTo>
                  <a:cubicBezTo>
                    <a:pt x="85" y="89"/>
                    <a:pt x="85" y="88"/>
                    <a:pt x="85" y="89"/>
                  </a:cubicBezTo>
                  <a:cubicBezTo>
                    <a:pt x="85" y="88"/>
                    <a:pt x="87" y="88"/>
                    <a:pt x="88" y="87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7" y="88"/>
                    <a:pt x="87" y="88"/>
                    <a:pt x="87" y="89"/>
                  </a:cubicBezTo>
                  <a:cubicBezTo>
                    <a:pt x="87" y="89"/>
                    <a:pt x="87" y="90"/>
                    <a:pt x="87" y="90"/>
                  </a:cubicBezTo>
                  <a:cubicBezTo>
                    <a:pt x="88" y="90"/>
                    <a:pt x="87" y="89"/>
                    <a:pt x="88" y="89"/>
                  </a:cubicBezTo>
                  <a:cubicBezTo>
                    <a:pt x="88" y="89"/>
                    <a:pt x="88" y="88"/>
                    <a:pt x="89" y="89"/>
                  </a:cubicBezTo>
                  <a:cubicBezTo>
                    <a:pt x="89" y="89"/>
                    <a:pt x="88" y="88"/>
                    <a:pt x="88" y="88"/>
                  </a:cubicBezTo>
                  <a:cubicBezTo>
                    <a:pt x="88" y="87"/>
                    <a:pt x="89" y="88"/>
                    <a:pt x="89" y="88"/>
                  </a:cubicBezTo>
                  <a:cubicBezTo>
                    <a:pt x="89" y="87"/>
                    <a:pt x="88" y="87"/>
                    <a:pt x="88" y="87"/>
                  </a:cubicBezTo>
                  <a:cubicBezTo>
                    <a:pt x="88" y="87"/>
                    <a:pt x="89" y="86"/>
                    <a:pt x="89" y="86"/>
                  </a:cubicBezTo>
                  <a:cubicBezTo>
                    <a:pt x="89" y="86"/>
                    <a:pt x="90" y="86"/>
                    <a:pt x="90" y="86"/>
                  </a:cubicBezTo>
                  <a:cubicBezTo>
                    <a:pt x="90" y="85"/>
                    <a:pt x="91" y="86"/>
                    <a:pt x="91" y="86"/>
                  </a:cubicBezTo>
                  <a:cubicBezTo>
                    <a:pt x="91" y="86"/>
                    <a:pt x="91" y="85"/>
                    <a:pt x="91" y="85"/>
                  </a:cubicBezTo>
                  <a:cubicBezTo>
                    <a:pt x="91" y="85"/>
                    <a:pt x="91" y="86"/>
                    <a:pt x="91" y="85"/>
                  </a:cubicBezTo>
                  <a:cubicBezTo>
                    <a:pt x="91" y="84"/>
                    <a:pt x="91" y="85"/>
                    <a:pt x="92" y="85"/>
                  </a:cubicBezTo>
                  <a:cubicBezTo>
                    <a:pt x="92" y="85"/>
                    <a:pt x="92" y="84"/>
                    <a:pt x="92" y="84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2" y="85"/>
                    <a:pt x="93" y="85"/>
                    <a:pt x="93" y="86"/>
                  </a:cubicBezTo>
                  <a:cubicBezTo>
                    <a:pt x="93" y="85"/>
                    <a:pt x="93" y="85"/>
                    <a:pt x="93" y="84"/>
                  </a:cubicBezTo>
                  <a:cubicBezTo>
                    <a:pt x="93" y="85"/>
                    <a:pt x="94" y="85"/>
                    <a:pt x="93" y="84"/>
                  </a:cubicBezTo>
                  <a:cubicBezTo>
                    <a:pt x="93" y="83"/>
                    <a:pt x="93" y="84"/>
                    <a:pt x="92" y="84"/>
                  </a:cubicBezTo>
                  <a:cubicBezTo>
                    <a:pt x="92" y="84"/>
                    <a:pt x="93" y="84"/>
                    <a:pt x="93" y="83"/>
                  </a:cubicBezTo>
                  <a:cubicBezTo>
                    <a:pt x="92" y="83"/>
                    <a:pt x="92" y="83"/>
                    <a:pt x="91" y="82"/>
                  </a:cubicBezTo>
                  <a:cubicBezTo>
                    <a:pt x="91" y="83"/>
                    <a:pt x="91" y="83"/>
                    <a:pt x="90" y="82"/>
                  </a:cubicBezTo>
                  <a:cubicBezTo>
                    <a:pt x="90" y="82"/>
                    <a:pt x="91" y="83"/>
                    <a:pt x="90" y="82"/>
                  </a:cubicBezTo>
                  <a:cubicBezTo>
                    <a:pt x="90" y="81"/>
                    <a:pt x="90" y="82"/>
                    <a:pt x="90" y="82"/>
                  </a:cubicBezTo>
                  <a:cubicBezTo>
                    <a:pt x="90" y="82"/>
                    <a:pt x="90" y="80"/>
                    <a:pt x="89" y="81"/>
                  </a:cubicBezTo>
                  <a:cubicBezTo>
                    <a:pt x="88" y="79"/>
                    <a:pt x="90" y="81"/>
                    <a:pt x="90" y="79"/>
                  </a:cubicBezTo>
                  <a:cubicBezTo>
                    <a:pt x="89" y="79"/>
                    <a:pt x="88" y="79"/>
                    <a:pt x="88" y="79"/>
                  </a:cubicBezTo>
                  <a:cubicBezTo>
                    <a:pt x="88" y="79"/>
                    <a:pt x="88" y="80"/>
                    <a:pt x="89" y="80"/>
                  </a:cubicBezTo>
                  <a:cubicBezTo>
                    <a:pt x="88" y="80"/>
                    <a:pt x="88" y="79"/>
                    <a:pt x="87" y="79"/>
                  </a:cubicBezTo>
                  <a:cubicBezTo>
                    <a:pt x="87" y="79"/>
                    <a:pt x="87" y="80"/>
                    <a:pt x="87" y="79"/>
                  </a:cubicBezTo>
                  <a:cubicBezTo>
                    <a:pt x="86" y="78"/>
                    <a:pt x="88" y="78"/>
                    <a:pt x="88" y="78"/>
                  </a:cubicBezTo>
                  <a:cubicBezTo>
                    <a:pt x="88" y="78"/>
                    <a:pt x="88" y="78"/>
                    <a:pt x="88" y="79"/>
                  </a:cubicBezTo>
                  <a:cubicBezTo>
                    <a:pt x="89" y="79"/>
                    <a:pt x="88" y="77"/>
                    <a:pt x="89" y="78"/>
                  </a:cubicBezTo>
                  <a:cubicBezTo>
                    <a:pt x="89" y="77"/>
                    <a:pt x="88" y="77"/>
                    <a:pt x="88" y="77"/>
                  </a:cubicBezTo>
                  <a:cubicBezTo>
                    <a:pt x="88" y="76"/>
                    <a:pt x="89" y="76"/>
                    <a:pt x="88" y="75"/>
                  </a:cubicBezTo>
                  <a:cubicBezTo>
                    <a:pt x="88" y="74"/>
                    <a:pt x="88" y="75"/>
                    <a:pt x="89" y="75"/>
                  </a:cubicBezTo>
                  <a:cubicBezTo>
                    <a:pt x="89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6"/>
                    <a:pt x="91" y="74"/>
                    <a:pt x="92" y="76"/>
                  </a:cubicBezTo>
                  <a:cubicBezTo>
                    <a:pt x="92" y="75"/>
                    <a:pt x="91" y="74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5"/>
                    <a:pt x="92" y="75"/>
                    <a:pt x="92" y="75"/>
                  </a:cubicBezTo>
                  <a:cubicBezTo>
                    <a:pt x="92" y="75"/>
                    <a:pt x="92" y="73"/>
                    <a:pt x="92" y="73"/>
                  </a:cubicBezTo>
                  <a:cubicBezTo>
                    <a:pt x="93" y="73"/>
                    <a:pt x="93" y="73"/>
                    <a:pt x="93" y="74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93" y="73"/>
                    <a:pt x="93" y="73"/>
                    <a:pt x="93" y="72"/>
                  </a:cubicBezTo>
                  <a:cubicBezTo>
                    <a:pt x="93" y="72"/>
                    <a:pt x="93" y="72"/>
                    <a:pt x="93" y="73"/>
                  </a:cubicBezTo>
                  <a:cubicBezTo>
                    <a:pt x="93" y="72"/>
                    <a:pt x="93" y="72"/>
                    <a:pt x="94" y="71"/>
                  </a:cubicBezTo>
                  <a:cubicBezTo>
                    <a:pt x="94" y="71"/>
                    <a:pt x="95" y="72"/>
                    <a:pt x="95" y="71"/>
                  </a:cubicBezTo>
                  <a:cubicBezTo>
                    <a:pt x="95" y="71"/>
                    <a:pt x="94" y="71"/>
                    <a:pt x="94" y="71"/>
                  </a:cubicBezTo>
                  <a:cubicBezTo>
                    <a:pt x="94" y="70"/>
                    <a:pt x="96" y="71"/>
                    <a:pt x="96" y="70"/>
                  </a:cubicBezTo>
                  <a:cubicBezTo>
                    <a:pt x="96" y="70"/>
                    <a:pt x="97" y="71"/>
                    <a:pt x="97" y="71"/>
                  </a:cubicBezTo>
                  <a:cubicBezTo>
                    <a:pt x="97" y="70"/>
                    <a:pt x="97" y="70"/>
                    <a:pt x="96" y="70"/>
                  </a:cubicBezTo>
                  <a:cubicBezTo>
                    <a:pt x="97" y="70"/>
                    <a:pt x="97" y="69"/>
                    <a:pt x="97" y="69"/>
                  </a:cubicBezTo>
                  <a:cubicBezTo>
                    <a:pt x="98" y="69"/>
                    <a:pt x="99" y="70"/>
                    <a:pt x="99" y="69"/>
                  </a:cubicBezTo>
                  <a:cubicBezTo>
                    <a:pt x="98" y="69"/>
                    <a:pt x="98" y="69"/>
                    <a:pt x="98" y="69"/>
                  </a:cubicBezTo>
                  <a:cubicBezTo>
                    <a:pt x="98" y="68"/>
                    <a:pt x="98" y="69"/>
                    <a:pt x="98" y="69"/>
                  </a:cubicBezTo>
                  <a:cubicBezTo>
                    <a:pt x="99" y="69"/>
                    <a:pt x="98" y="68"/>
                    <a:pt x="99" y="69"/>
                  </a:cubicBezTo>
                  <a:cubicBezTo>
                    <a:pt x="99" y="70"/>
                    <a:pt x="99" y="69"/>
                    <a:pt x="98" y="70"/>
                  </a:cubicBezTo>
                  <a:cubicBezTo>
                    <a:pt x="98" y="70"/>
                    <a:pt x="99" y="71"/>
                    <a:pt x="99" y="71"/>
                  </a:cubicBezTo>
                  <a:cubicBezTo>
                    <a:pt x="98" y="70"/>
                    <a:pt x="98" y="71"/>
                    <a:pt x="97" y="71"/>
                  </a:cubicBezTo>
                  <a:cubicBezTo>
                    <a:pt x="97" y="71"/>
                    <a:pt x="98" y="71"/>
                    <a:pt x="98" y="72"/>
                  </a:cubicBezTo>
                  <a:cubicBezTo>
                    <a:pt x="97" y="72"/>
                    <a:pt x="97" y="71"/>
                    <a:pt x="96" y="70"/>
                  </a:cubicBezTo>
                  <a:cubicBezTo>
                    <a:pt x="96" y="71"/>
                    <a:pt x="95" y="70"/>
                    <a:pt x="95" y="71"/>
                  </a:cubicBezTo>
                  <a:cubicBezTo>
                    <a:pt x="96" y="72"/>
                    <a:pt x="97" y="71"/>
                    <a:pt x="97" y="73"/>
                  </a:cubicBezTo>
                  <a:cubicBezTo>
                    <a:pt x="97" y="72"/>
                    <a:pt x="96" y="72"/>
                    <a:pt x="95" y="71"/>
                  </a:cubicBezTo>
                  <a:cubicBezTo>
                    <a:pt x="95" y="71"/>
                    <a:pt x="95" y="72"/>
                    <a:pt x="96" y="72"/>
                  </a:cubicBezTo>
                  <a:cubicBezTo>
                    <a:pt x="96" y="73"/>
                    <a:pt x="96" y="72"/>
                    <a:pt x="96" y="72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94" y="72"/>
                    <a:pt x="95" y="73"/>
                    <a:pt x="95" y="73"/>
                  </a:cubicBezTo>
                  <a:cubicBezTo>
                    <a:pt x="96" y="73"/>
                    <a:pt x="94" y="72"/>
                    <a:pt x="95" y="73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5" y="74"/>
                    <a:pt x="96" y="74"/>
                    <a:pt x="95" y="73"/>
                  </a:cubicBezTo>
                  <a:cubicBezTo>
                    <a:pt x="96" y="72"/>
                    <a:pt x="96" y="73"/>
                    <a:pt x="96" y="73"/>
                  </a:cubicBezTo>
                  <a:cubicBezTo>
                    <a:pt x="97" y="73"/>
                    <a:pt x="97" y="73"/>
                    <a:pt x="97" y="74"/>
                  </a:cubicBezTo>
                  <a:cubicBezTo>
                    <a:pt x="97" y="74"/>
                    <a:pt x="97" y="73"/>
                    <a:pt x="97" y="73"/>
                  </a:cubicBezTo>
                  <a:cubicBezTo>
                    <a:pt x="97" y="73"/>
                    <a:pt x="97" y="74"/>
                    <a:pt x="97" y="74"/>
                  </a:cubicBezTo>
                  <a:cubicBezTo>
                    <a:pt x="98" y="73"/>
                    <a:pt x="97" y="73"/>
                    <a:pt x="98" y="73"/>
                  </a:cubicBezTo>
                  <a:cubicBezTo>
                    <a:pt x="98" y="73"/>
                    <a:pt x="97" y="72"/>
                    <a:pt x="97" y="72"/>
                  </a:cubicBezTo>
                  <a:cubicBezTo>
                    <a:pt x="97" y="71"/>
                    <a:pt x="98" y="72"/>
                    <a:pt x="98" y="72"/>
                  </a:cubicBezTo>
                  <a:cubicBezTo>
                    <a:pt x="99" y="72"/>
                    <a:pt x="98" y="71"/>
                    <a:pt x="98" y="71"/>
                  </a:cubicBezTo>
                  <a:cubicBezTo>
                    <a:pt x="98" y="71"/>
                    <a:pt x="99" y="72"/>
                    <a:pt x="99" y="72"/>
                  </a:cubicBezTo>
                  <a:cubicBezTo>
                    <a:pt x="99" y="71"/>
                    <a:pt x="99" y="71"/>
                    <a:pt x="100" y="70"/>
                  </a:cubicBezTo>
                  <a:cubicBezTo>
                    <a:pt x="100" y="71"/>
                    <a:pt x="100" y="70"/>
                    <a:pt x="100" y="70"/>
                  </a:cubicBezTo>
                  <a:cubicBezTo>
                    <a:pt x="101" y="70"/>
                    <a:pt x="99" y="69"/>
                    <a:pt x="100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101" y="70"/>
                    <a:pt x="101" y="69"/>
                    <a:pt x="101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99" y="68"/>
                    <a:pt x="99" y="69"/>
                    <a:pt x="99" y="68"/>
                  </a:cubicBezTo>
                  <a:cubicBezTo>
                    <a:pt x="99" y="68"/>
                    <a:pt x="98" y="68"/>
                    <a:pt x="98" y="68"/>
                  </a:cubicBezTo>
                  <a:cubicBezTo>
                    <a:pt x="97" y="68"/>
                    <a:pt x="98" y="68"/>
                    <a:pt x="99" y="68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99" y="67"/>
                    <a:pt x="99" y="67"/>
                    <a:pt x="100" y="67"/>
                  </a:cubicBezTo>
                  <a:cubicBezTo>
                    <a:pt x="100" y="67"/>
                    <a:pt x="101" y="67"/>
                    <a:pt x="101" y="68"/>
                  </a:cubicBezTo>
                  <a:cubicBezTo>
                    <a:pt x="102" y="68"/>
                    <a:pt x="101" y="67"/>
                    <a:pt x="102" y="67"/>
                  </a:cubicBezTo>
                  <a:cubicBezTo>
                    <a:pt x="102" y="68"/>
                    <a:pt x="103" y="68"/>
                    <a:pt x="103" y="68"/>
                  </a:cubicBezTo>
                  <a:cubicBezTo>
                    <a:pt x="104" y="69"/>
                    <a:pt x="102" y="67"/>
                    <a:pt x="102" y="67"/>
                  </a:cubicBezTo>
                  <a:cubicBezTo>
                    <a:pt x="102" y="67"/>
                    <a:pt x="103" y="68"/>
                    <a:pt x="103" y="67"/>
                  </a:cubicBezTo>
                  <a:cubicBezTo>
                    <a:pt x="103" y="67"/>
                    <a:pt x="102" y="67"/>
                    <a:pt x="102" y="67"/>
                  </a:cubicBezTo>
                  <a:cubicBezTo>
                    <a:pt x="101" y="66"/>
                    <a:pt x="103" y="67"/>
                    <a:pt x="103" y="67"/>
                  </a:cubicBezTo>
                  <a:cubicBezTo>
                    <a:pt x="103" y="66"/>
                    <a:pt x="102" y="66"/>
                    <a:pt x="102" y="66"/>
                  </a:cubicBezTo>
                  <a:cubicBezTo>
                    <a:pt x="102" y="66"/>
                    <a:pt x="103" y="66"/>
                    <a:pt x="103" y="66"/>
                  </a:cubicBezTo>
                  <a:cubicBezTo>
                    <a:pt x="103" y="66"/>
                    <a:pt x="103" y="66"/>
                    <a:pt x="102" y="65"/>
                  </a:cubicBezTo>
                  <a:cubicBezTo>
                    <a:pt x="103" y="65"/>
                    <a:pt x="102" y="65"/>
                    <a:pt x="103" y="65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103" y="65"/>
                    <a:pt x="103" y="65"/>
                    <a:pt x="104" y="65"/>
                  </a:cubicBezTo>
                  <a:cubicBezTo>
                    <a:pt x="104" y="65"/>
                    <a:pt x="103" y="64"/>
                    <a:pt x="103" y="64"/>
                  </a:cubicBezTo>
                  <a:cubicBezTo>
                    <a:pt x="104" y="65"/>
                    <a:pt x="102" y="64"/>
                    <a:pt x="103" y="64"/>
                  </a:cubicBezTo>
                  <a:cubicBezTo>
                    <a:pt x="104" y="64"/>
                    <a:pt x="104" y="64"/>
                    <a:pt x="104" y="65"/>
                  </a:cubicBezTo>
                  <a:cubicBezTo>
                    <a:pt x="103" y="66"/>
                    <a:pt x="104" y="67"/>
                    <a:pt x="103" y="68"/>
                  </a:cubicBezTo>
                  <a:cubicBezTo>
                    <a:pt x="103" y="68"/>
                    <a:pt x="104" y="68"/>
                    <a:pt x="104" y="68"/>
                  </a:cubicBezTo>
                  <a:cubicBezTo>
                    <a:pt x="104" y="69"/>
                    <a:pt x="104" y="69"/>
                    <a:pt x="104" y="69"/>
                  </a:cubicBezTo>
                  <a:cubicBezTo>
                    <a:pt x="104" y="69"/>
                    <a:pt x="103" y="69"/>
                    <a:pt x="103" y="69"/>
                  </a:cubicBezTo>
                  <a:cubicBezTo>
                    <a:pt x="103" y="69"/>
                    <a:pt x="103" y="70"/>
                    <a:pt x="103" y="70"/>
                  </a:cubicBezTo>
                  <a:cubicBezTo>
                    <a:pt x="103" y="70"/>
                    <a:pt x="103" y="69"/>
                    <a:pt x="102" y="69"/>
                  </a:cubicBezTo>
                  <a:cubicBezTo>
                    <a:pt x="101" y="68"/>
                    <a:pt x="103" y="69"/>
                    <a:pt x="102" y="68"/>
                  </a:cubicBezTo>
                  <a:cubicBezTo>
                    <a:pt x="101" y="68"/>
                    <a:pt x="100" y="68"/>
                    <a:pt x="100" y="68"/>
                  </a:cubicBezTo>
                  <a:cubicBezTo>
                    <a:pt x="100" y="68"/>
                    <a:pt x="100" y="68"/>
                    <a:pt x="99" y="67"/>
                  </a:cubicBezTo>
                  <a:cubicBezTo>
                    <a:pt x="99" y="68"/>
                    <a:pt x="100" y="69"/>
                    <a:pt x="101" y="69"/>
                  </a:cubicBezTo>
                  <a:cubicBezTo>
                    <a:pt x="102" y="69"/>
                    <a:pt x="100" y="68"/>
                    <a:pt x="101" y="68"/>
                  </a:cubicBezTo>
                  <a:cubicBezTo>
                    <a:pt x="102" y="69"/>
                    <a:pt x="103" y="70"/>
                    <a:pt x="103" y="70"/>
                  </a:cubicBezTo>
                  <a:cubicBezTo>
                    <a:pt x="103" y="71"/>
                    <a:pt x="103" y="72"/>
                    <a:pt x="101" y="72"/>
                  </a:cubicBezTo>
                  <a:cubicBezTo>
                    <a:pt x="102" y="73"/>
                    <a:pt x="101" y="73"/>
                    <a:pt x="100" y="74"/>
                  </a:cubicBezTo>
                  <a:cubicBezTo>
                    <a:pt x="100" y="74"/>
                    <a:pt x="101" y="75"/>
                    <a:pt x="100" y="75"/>
                  </a:cubicBezTo>
                  <a:cubicBezTo>
                    <a:pt x="100" y="74"/>
                    <a:pt x="99" y="74"/>
                    <a:pt x="99" y="73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8" y="75"/>
                    <a:pt x="99" y="75"/>
                    <a:pt x="99" y="75"/>
                  </a:cubicBezTo>
                  <a:cubicBezTo>
                    <a:pt x="99" y="75"/>
                    <a:pt x="99" y="74"/>
                    <a:pt x="99" y="74"/>
                  </a:cubicBezTo>
                  <a:cubicBezTo>
                    <a:pt x="101" y="75"/>
                    <a:pt x="100" y="76"/>
                    <a:pt x="99" y="76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99" y="76"/>
                    <a:pt x="98" y="76"/>
                    <a:pt x="99" y="76"/>
                  </a:cubicBezTo>
                  <a:cubicBezTo>
                    <a:pt x="98" y="77"/>
                    <a:pt x="97" y="78"/>
                    <a:pt x="96" y="79"/>
                  </a:cubicBezTo>
                  <a:cubicBezTo>
                    <a:pt x="96" y="79"/>
                    <a:pt x="95" y="79"/>
                    <a:pt x="94" y="80"/>
                  </a:cubicBezTo>
                  <a:cubicBezTo>
                    <a:pt x="94" y="80"/>
                    <a:pt x="94" y="81"/>
                    <a:pt x="94" y="81"/>
                  </a:cubicBezTo>
                  <a:cubicBezTo>
                    <a:pt x="94" y="82"/>
                    <a:pt x="93" y="82"/>
                    <a:pt x="93" y="83"/>
                  </a:cubicBezTo>
                  <a:cubicBezTo>
                    <a:pt x="94" y="84"/>
                    <a:pt x="94" y="83"/>
                    <a:pt x="95" y="84"/>
                  </a:cubicBezTo>
                  <a:cubicBezTo>
                    <a:pt x="95" y="83"/>
                    <a:pt x="96" y="83"/>
                    <a:pt x="97" y="84"/>
                  </a:cubicBezTo>
                  <a:cubicBezTo>
                    <a:pt x="96" y="83"/>
                    <a:pt x="97" y="82"/>
                    <a:pt x="97" y="82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96" y="80"/>
                    <a:pt x="97" y="82"/>
                    <a:pt x="97" y="82"/>
                  </a:cubicBezTo>
                  <a:cubicBezTo>
                    <a:pt x="98" y="83"/>
                    <a:pt x="98" y="82"/>
                    <a:pt x="99" y="82"/>
                  </a:cubicBezTo>
                  <a:cubicBezTo>
                    <a:pt x="99" y="82"/>
                    <a:pt x="98" y="81"/>
                    <a:pt x="98" y="81"/>
                  </a:cubicBezTo>
                  <a:cubicBezTo>
                    <a:pt x="97" y="80"/>
                    <a:pt x="98" y="82"/>
                    <a:pt x="97" y="81"/>
                  </a:cubicBezTo>
                  <a:cubicBezTo>
                    <a:pt x="97" y="81"/>
                    <a:pt x="97" y="81"/>
                    <a:pt x="97" y="80"/>
                  </a:cubicBezTo>
                  <a:cubicBezTo>
                    <a:pt x="98" y="80"/>
                    <a:pt x="98" y="79"/>
                    <a:pt x="100" y="78"/>
                  </a:cubicBezTo>
                  <a:cubicBezTo>
                    <a:pt x="100" y="78"/>
                    <a:pt x="99" y="79"/>
                    <a:pt x="100" y="79"/>
                  </a:cubicBezTo>
                  <a:cubicBezTo>
                    <a:pt x="100" y="80"/>
                    <a:pt x="100" y="80"/>
                    <a:pt x="101" y="79"/>
                  </a:cubicBezTo>
                  <a:cubicBezTo>
                    <a:pt x="101" y="79"/>
                    <a:pt x="100" y="78"/>
                    <a:pt x="100" y="78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78"/>
                    <a:pt x="100" y="78"/>
                    <a:pt x="101" y="78"/>
                  </a:cubicBezTo>
                  <a:cubicBezTo>
                    <a:pt x="102" y="79"/>
                    <a:pt x="103" y="79"/>
                    <a:pt x="102" y="78"/>
                  </a:cubicBezTo>
                  <a:cubicBezTo>
                    <a:pt x="102" y="78"/>
                    <a:pt x="102" y="78"/>
                    <a:pt x="101" y="77"/>
                  </a:cubicBezTo>
                  <a:cubicBezTo>
                    <a:pt x="101" y="77"/>
                    <a:pt x="102" y="78"/>
                    <a:pt x="102" y="78"/>
                  </a:cubicBezTo>
                  <a:cubicBezTo>
                    <a:pt x="102" y="78"/>
                    <a:pt x="102" y="78"/>
                    <a:pt x="102" y="77"/>
                  </a:cubicBezTo>
                  <a:cubicBezTo>
                    <a:pt x="102" y="77"/>
                    <a:pt x="102" y="77"/>
                    <a:pt x="101" y="77"/>
                  </a:cubicBezTo>
                  <a:cubicBezTo>
                    <a:pt x="101" y="76"/>
                    <a:pt x="101" y="77"/>
                    <a:pt x="101" y="76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102" y="75"/>
                    <a:pt x="102" y="75"/>
                    <a:pt x="103" y="74"/>
                  </a:cubicBezTo>
                  <a:cubicBezTo>
                    <a:pt x="103" y="75"/>
                    <a:pt x="103" y="75"/>
                    <a:pt x="102" y="75"/>
                  </a:cubicBezTo>
                  <a:cubicBezTo>
                    <a:pt x="103" y="76"/>
                    <a:pt x="103" y="76"/>
                    <a:pt x="103" y="75"/>
                  </a:cubicBezTo>
                  <a:cubicBezTo>
                    <a:pt x="104" y="76"/>
                    <a:pt x="104" y="76"/>
                    <a:pt x="105" y="76"/>
                  </a:cubicBezTo>
                  <a:cubicBezTo>
                    <a:pt x="105" y="75"/>
                    <a:pt x="104" y="76"/>
                    <a:pt x="103" y="75"/>
                  </a:cubicBezTo>
                  <a:cubicBezTo>
                    <a:pt x="104" y="74"/>
                    <a:pt x="105" y="76"/>
                    <a:pt x="106" y="76"/>
                  </a:cubicBezTo>
                  <a:cubicBezTo>
                    <a:pt x="106" y="76"/>
                    <a:pt x="107" y="76"/>
                    <a:pt x="107" y="76"/>
                  </a:cubicBezTo>
                  <a:cubicBezTo>
                    <a:pt x="107" y="75"/>
                    <a:pt x="106" y="75"/>
                    <a:pt x="106" y="75"/>
                  </a:cubicBezTo>
                  <a:cubicBezTo>
                    <a:pt x="107" y="74"/>
                    <a:pt x="108" y="75"/>
                    <a:pt x="108" y="74"/>
                  </a:cubicBezTo>
                  <a:cubicBezTo>
                    <a:pt x="109" y="75"/>
                    <a:pt x="109" y="75"/>
                    <a:pt x="110" y="76"/>
                  </a:cubicBezTo>
                  <a:cubicBezTo>
                    <a:pt x="109" y="76"/>
                    <a:pt x="110" y="77"/>
                    <a:pt x="110" y="77"/>
                  </a:cubicBezTo>
                  <a:cubicBezTo>
                    <a:pt x="110" y="78"/>
                    <a:pt x="110" y="77"/>
                    <a:pt x="111" y="77"/>
                  </a:cubicBezTo>
                  <a:cubicBezTo>
                    <a:pt x="111" y="77"/>
                    <a:pt x="111" y="78"/>
                    <a:pt x="111" y="78"/>
                  </a:cubicBezTo>
                  <a:cubicBezTo>
                    <a:pt x="111" y="78"/>
                    <a:pt x="111" y="78"/>
                    <a:pt x="110" y="78"/>
                  </a:cubicBezTo>
                  <a:cubicBezTo>
                    <a:pt x="110" y="78"/>
                    <a:pt x="111" y="79"/>
                    <a:pt x="110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10" y="78"/>
                    <a:pt x="109" y="77"/>
                    <a:pt x="109" y="76"/>
                  </a:cubicBezTo>
                  <a:cubicBezTo>
                    <a:pt x="108" y="76"/>
                    <a:pt x="109" y="77"/>
                    <a:pt x="109" y="77"/>
                  </a:cubicBezTo>
                  <a:cubicBezTo>
                    <a:pt x="108" y="77"/>
                    <a:pt x="108" y="77"/>
                    <a:pt x="107" y="76"/>
                  </a:cubicBezTo>
                  <a:cubicBezTo>
                    <a:pt x="107" y="76"/>
                    <a:pt x="108" y="77"/>
                    <a:pt x="108" y="77"/>
                  </a:cubicBezTo>
                  <a:cubicBezTo>
                    <a:pt x="108" y="78"/>
                    <a:pt x="108" y="77"/>
                    <a:pt x="109" y="78"/>
                  </a:cubicBezTo>
                  <a:cubicBezTo>
                    <a:pt x="109" y="78"/>
                    <a:pt x="109" y="79"/>
                    <a:pt x="108" y="78"/>
                  </a:cubicBezTo>
                  <a:cubicBezTo>
                    <a:pt x="108" y="79"/>
                    <a:pt x="109" y="79"/>
                    <a:pt x="108" y="79"/>
                  </a:cubicBezTo>
                  <a:cubicBezTo>
                    <a:pt x="108" y="78"/>
                    <a:pt x="107" y="78"/>
                    <a:pt x="107" y="79"/>
                  </a:cubicBezTo>
                  <a:cubicBezTo>
                    <a:pt x="106" y="78"/>
                    <a:pt x="106" y="78"/>
                    <a:pt x="106" y="77"/>
                  </a:cubicBezTo>
                  <a:cubicBezTo>
                    <a:pt x="106" y="78"/>
                    <a:pt x="106" y="78"/>
                    <a:pt x="105" y="78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4" y="77"/>
                    <a:pt x="104" y="76"/>
                    <a:pt x="103" y="76"/>
                  </a:cubicBezTo>
                  <a:cubicBezTo>
                    <a:pt x="103" y="77"/>
                    <a:pt x="104" y="77"/>
                    <a:pt x="103" y="77"/>
                  </a:cubicBezTo>
                  <a:cubicBezTo>
                    <a:pt x="102" y="76"/>
                    <a:pt x="103" y="77"/>
                    <a:pt x="102" y="76"/>
                  </a:cubicBezTo>
                  <a:cubicBezTo>
                    <a:pt x="102" y="76"/>
                    <a:pt x="103" y="77"/>
                    <a:pt x="103" y="77"/>
                  </a:cubicBezTo>
                  <a:cubicBezTo>
                    <a:pt x="102" y="77"/>
                    <a:pt x="102" y="76"/>
                    <a:pt x="102" y="77"/>
                  </a:cubicBezTo>
                  <a:cubicBezTo>
                    <a:pt x="102" y="77"/>
                    <a:pt x="102" y="77"/>
                    <a:pt x="102" y="78"/>
                  </a:cubicBezTo>
                  <a:cubicBezTo>
                    <a:pt x="103" y="78"/>
                    <a:pt x="102" y="77"/>
                    <a:pt x="103" y="77"/>
                  </a:cubicBezTo>
                  <a:cubicBezTo>
                    <a:pt x="103" y="78"/>
                    <a:pt x="103" y="78"/>
                    <a:pt x="104" y="78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5" y="79"/>
                    <a:pt x="105" y="78"/>
                    <a:pt x="105" y="79"/>
                  </a:cubicBezTo>
                  <a:cubicBezTo>
                    <a:pt x="105" y="79"/>
                    <a:pt x="105" y="79"/>
                    <a:pt x="105" y="80"/>
                  </a:cubicBezTo>
                  <a:cubicBezTo>
                    <a:pt x="105" y="79"/>
                    <a:pt x="105" y="79"/>
                    <a:pt x="104" y="79"/>
                  </a:cubicBezTo>
                  <a:cubicBezTo>
                    <a:pt x="104" y="79"/>
                    <a:pt x="104" y="79"/>
                    <a:pt x="104" y="80"/>
                  </a:cubicBezTo>
                  <a:cubicBezTo>
                    <a:pt x="105" y="81"/>
                    <a:pt x="106" y="80"/>
                    <a:pt x="106" y="80"/>
                  </a:cubicBezTo>
                  <a:cubicBezTo>
                    <a:pt x="107" y="80"/>
                    <a:pt x="106" y="80"/>
                    <a:pt x="106" y="80"/>
                  </a:cubicBezTo>
                  <a:cubicBezTo>
                    <a:pt x="107" y="81"/>
                    <a:pt x="107" y="81"/>
                    <a:pt x="107" y="82"/>
                  </a:cubicBezTo>
                  <a:cubicBezTo>
                    <a:pt x="107" y="82"/>
                    <a:pt x="108" y="82"/>
                    <a:pt x="108" y="82"/>
                  </a:cubicBezTo>
                  <a:cubicBezTo>
                    <a:pt x="108" y="82"/>
                    <a:pt x="107" y="81"/>
                    <a:pt x="108" y="81"/>
                  </a:cubicBezTo>
                  <a:cubicBezTo>
                    <a:pt x="109" y="83"/>
                    <a:pt x="108" y="83"/>
                    <a:pt x="107" y="84"/>
                  </a:cubicBezTo>
                  <a:cubicBezTo>
                    <a:pt x="107" y="84"/>
                    <a:pt x="107" y="85"/>
                    <a:pt x="106" y="85"/>
                  </a:cubicBezTo>
                  <a:cubicBezTo>
                    <a:pt x="106" y="84"/>
                    <a:pt x="106" y="84"/>
                    <a:pt x="107" y="84"/>
                  </a:cubicBezTo>
                  <a:cubicBezTo>
                    <a:pt x="106" y="84"/>
                    <a:pt x="106" y="85"/>
                    <a:pt x="106" y="85"/>
                  </a:cubicBezTo>
                  <a:cubicBezTo>
                    <a:pt x="106" y="85"/>
                    <a:pt x="105" y="85"/>
                    <a:pt x="105" y="85"/>
                  </a:cubicBezTo>
                  <a:cubicBezTo>
                    <a:pt x="105" y="85"/>
                    <a:pt x="105" y="85"/>
                    <a:pt x="105" y="86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04" y="86"/>
                    <a:pt x="104" y="87"/>
                    <a:pt x="103" y="87"/>
                  </a:cubicBezTo>
                  <a:cubicBezTo>
                    <a:pt x="103" y="85"/>
                    <a:pt x="103" y="84"/>
                    <a:pt x="104" y="85"/>
                  </a:cubicBezTo>
                  <a:cubicBezTo>
                    <a:pt x="103" y="84"/>
                    <a:pt x="103" y="84"/>
                    <a:pt x="102" y="84"/>
                  </a:cubicBezTo>
                  <a:cubicBezTo>
                    <a:pt x="102" y="85"/>
                    <a:pt x="102" y="85"/>
                    <a:pt x="103" y="86"/>
                  </a:cubicBezTo>
                  <a:cubicBezTo>
                    <a:pt x="103" y="86"/>
                    <a:pt x="103" y="86"/>
                    <a:pt x="103" y="86"/>
                  </a:cubicBezTo>
                  <a:cubicBezTo>
                    <a:pt x="103" y="86"/>
                    <a:pt x="102" y="86"/>
                    <a:pt x="103" y="87"/>
                  </a:cubicBezTo>
                  <a:cubicBezTo>
                    <a:pt x="103" y="88"/>
                    <a:pt x="103" y="86"/>
                    <a:pt x="104" y="87"/>
                  </a:cubicBezTo>
                  <a:cubicBezTo>
                    <a:pt x="103" y="88"/>
                    <a:pt x="102" y="88"/>
                    <a:pt x="102" y="88"/>
                  </a:cubicBezTo>
                  <a:cubicBezTo>
                    <a:pt x="102" y="89"/>
                    <a:pt x="102" y="89"/>
                    <a:pt x="102" y="89"/>
                  </a:cubicBezTo>
                  <a:cubicBezTo>
                    <a:pt x="101" y="90"/>
                    <a:pt x="100" y="90"/>
                    <a:pt x="100" y="91"/>
                  </a:cubicBezTo>
                  <a:cubicBezTo>
                    <a:pt x="99" y="91"/>
                    <a:pt x="98" y="92"/>
                    <a:pt x="97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7" y="91"/>
                    <a:pt x="97" y="92"/>
                    <a:pt x="96" y="92"/>
                  </a:cubicBezTo>
                  <a:cubicBezTo>
                    <a:pt x="96" y="90"/>
                    <a:pt x="96" y="93"/>
                    <a:pt x="96" y="93"/>
                  </a:cubicBezTo>
                  <a:cubicBezTo>
                    <a:pt x="95" y="93"/>
                    <a:pt x="96" y="93"/>
                    <a:pt x="96" y="94"/>
                  </a:cubicBezTo>
                  <a:cubicBezTo>
                    <a:pt x="95" y="94"/>
                    <a:pt x="95" y="94"/>
                    <a:pt x="94" y="94"/>
                  </a:cubicBezTo>
                  <a:cubicBezTo>
                    <a:pt x="94" y="94"/>
                    <a:pt x="94" y="95"/>
                    <a:pt x="94" y="95"/>
                  </a:cubicBezTo>
                  <a:cubicBezTo>
                    <a:pt x="93" y="94"/>
                    <a:pt x="93" y="93"/>
                    <a:pt x="94" y="93"/>
                  </a:cubicBezTo>
                  <a:cubicBezTo>
                    <a:pt x="93" y="92"/>
                    <a:pt x="93" y="93"/>
                    <a:pt x="92" y="93"/>
                  </a:cubicBezTo>
                  <a:cubicBezTo>
                    <a:pt x="93" y="94"/>
                    <a:pt x="93" y="94"/>
                    <a:pt x="93" y="94"/>
                  </a:cubicBezTo>
                  <a:cubicBezTo>
                    <a:pt x="88" y="99"/>
                    <a:pt x="81" y="100"/>
                    <a:pt x="75" y="102"/>
                  </a:cubicBezTo>
                  <a:cubicBezTo>
                    <a:pt x="74" y="103"/>
                    <a:pt x="73" y="103"/>
                    <a:pt x="72" y="103"/>
                  </a:cubicBezTo>
                  <a:cubicBezTo>
                    <a:pt x="71" y="103"/>
                    <a:pt x="72" y="104"/>
                    <a:pt x="71" y="104"/>
                  </a:cubicBezTo>
                  <a:cubicBezTo>
                    <a:pt x="71" y="104"/>
                    <a:pt x="70" y="104"/>
                    <a:pt x="69" y="104"/>
                  </a:cubicBezTo>
                  <a:cubicBezTo>
                    <a:pt x="69" y="104"/>
                    <a:pt x="68" y="105"/>
                    <a:pt x="68" y="105"/>
                  </a:cubicBezTo>
                  <a:cubicBezTo>
                    <a:pt x="67" y="105"/>
                    <a:pt x="65" y="105"/>
                    <a:pt x="64" y="106"/>
                  </a:cubicBezTo>
                  <a:cubicBezTo>
                    <a:pt x="64" y="106"/>
                    <a:pt x="63" y="107"/>
                    <a:pt x="62" y="106"/>
                  </a:cubicBezTo>
                  <a:cubicBezTo>
                    <a:pt x="61" y="107"/>
                    <a:pt x="61" y="107"/>
                    <a:pt x="60" y="107"/>
                  </a:cubicBezTo>
                  <a:cubicBezTo>
                    <a:pt x="60" y="107"/>
                    <a:pt x="60" y="107"/>
                    <a:pt x="60" y="108"/>
                  </a:cubicBezTo>
                  <a:cubicBezTo>
                    <a:pt x="59" y="107"/>
                    <a:pt x="59" y="108"/>
                    <a:pt x="57" y="108"/>
                  </a:cubicBezTo>
                  <a:cubicBezTo>
                    <a:pt x="57" y="108"/>
                    <a:pt x="58" y="108"/>
                    <a:pt x="57" y="107"/>
                  </a:cubicBezTo>
                  <a:cubicBezTo>
                    <a:pt x="57" y="107"/>
                    <a:pt x="57" y="108"/>
                    <a:pt x="57" y="109"/>
                  </a:cubicBezTo>
                  <a:cubicBezTo>
                    <a:pt x="57" y="109"/>
                    <a:pt x="57" y="107"/>
                    <a:pt x="57" y="107"/>
                  </a:cubicBezTo>
                  <a:cubicBezTo>
                    <a:pt x="56" y="107"/>
                    <a:pt x="56" y="108"/>
                    <a:pt x="56" y="108"/>
                  </a:cubicBezTo>
                  <a:cubicBezTo>
                    <a:pt x="55" y="108"/>
                    <a:pt x="55" y="108"/>
                    <a:pt x="55" y="109"/>
                  </a:cubicBezTo>
                  <a:cubicBezTo>
                    <a:pt x="54" y="109"/>
                    <a:pt x="54" y="108"/>
                    <a:pt x="54" y="108"/>
                  </a:cubicBezTo>
                  <a:cubicBezTo>
                    <a:pt x="54" y="108"/>
                    <a:pt x="53" y="109"/>
                    <a:pt x="52" y="109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2" y="109"/>
                    <a:pt x="52" y="110"/>
                    <a:pt x="51" y="109"/>
                  </a:cubicBezTo>
                  <a:cubicBezTo>
                    <a:pt x="51" y="109"/>
                    <a:pt x="49" y="110"/>
                    <a:pt x="49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8" y="110"/>
                    <a:pt x="48" y="111"/>
                    <a:pt x="47" y="111"/>
                  </a:cubicBezTo>
                  <a:cubicBezTo>
                    <a:pt x="47" y="111"/>
                    <a:pt x="47" y="110"/>
                    <a:pt x="47" y="110"/>
                  </a:cubicBezTo>
                  <a:cubicBezTo>
                    <a:pt x="47" y="110"/>
                    <a:pt x="47" y="111"/>
                    <a:pt x="46" y="111"/>
                  </a:cubicBezTo>
                  <a:cubicBezTo>
                    <a:pt x="46" y="111"/>
                    <a:pt x="45" y="111"/>
                    <a:pt x="44" y="111"/>
                  </a:cubicBezTo>
                  <a:cubicBezTo>
                    <a:pt x="44" y="111"/>
                    <a:pt x="43" y="111"/>
                    <a:pt x="43" y="112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2" y="112"/>
                    <a:pt x="42" y="112"/>
                    <a:pt x="41" y="112"/>
                  </a:cubicBezTo>
                  <a:cubicBezTo>
                    <a:pt x="41" y="112"/>
                    <a:pt x="40" y="112"/>
                    <a:pt x="40" y="112"/>
                  </a:cubicBezTo>
                  <a:cubicBezTo>
                    <a:pt x="40" y="112"/>
                    <a:pt x="40" y="112"/>
                    <a:pt x="39" y="112"/>
                  </a:cubicBezTo>
                  <a:cubicBezTo>
                    <a:pt x="38" y="112"/>
                    <a:pt x="37" y="113"/>
                    <a:pt x="35" y="113"/>
                  </a:cubicBezTo>
                  <a:cubicBezTo>
                    <a:pt x="35" y="113"/>
                    <a:pt x="35" y="113"/>
                    <a:pt x="35" y="113"/>
                  </a:cubicBezTo>
                  <a:cubicBezTo>
                    <a:pt x="34" y="113"/>
                    <a:pt x="33" y="114"/>
                    <a:pt x="32" y="114"/>
                  </a:cubicBezTo>
                  <a:cubicBezTo>
                    <a:pt x="32" y="114"/>
                    <a:pt x="32" y="113"/>
                    <a:pt x="32" y="113"/>
                  </a:cubicBezTo>
                  <a:cubicBezTo>
                    <a:pt x="31" y="113"/>
                    <a:pt x="30" y="114"/>
                    <a:pt x="29" y="114"/>
                  </a:cubicBezTo>
                  <a:cubicBezTo>
                    <a:pt x="29" y="114"/>
                    <a:pt x="29" y="114"/>
                    <a:pt x="29" y="113"/>
                  </a:cubicBezTo>
                  <a:cubicBezTo>
                    <a:pt x="29" y="113"/>
                    <a:pt x="29" y="114"/>
                    <a:pt x="29" y="114"/>
                  </a:cubicBezTo>
                  <a:cubicBezTo>
                    <a:pt x="28" y="114"/>
                    <a:pt x="26" y="116"/>
                    <a:pt x="26" y="114"/>
                  </a:cubicBezTo>
                  <a:cubicBezTo>
                    <a:pt x="25" y="114"/>
                    <a:pt x="25" y="114"/>
                    <a:pt x="24" y="115"/>
                  </a:cubicBezTo>
                  <a:cubicBezTo>
                    <a:pt x="25" y="114"/>
                    <a:pt x="24" y="114"/>
                    <a:pt x="25" y="113"/>
                  </a:cubicBezTo>
                  <a:cubicBezTo>
                    <a:pt x="24" y="113"/>
                    <a:pt x="24" y="114"/>
                    <a:pt x="24" y="114"/>
                  </a:cubicBezTo>
                  <a:cubicBezTo>
                    <a:pt x="23" y="115"/>
                    <a:pt x="24" y="113"/>
                    <a:pt x="23" y="114"/>
                  </a:cubicBezTo>
                  <a:cubicBezTo>
                    <a:pt x="23" y="114"/>
                    <a:pt x="22" y="115"/>
                    <a:pt x="22" y="115"/>
                  </a:cubicBezTo>
                  <a:cubicBezTo>
                    <a:pt x="21" y="114"/>
                    <a:pt x="20" y="115"/>
                    <a:pt x="19" y="115"/>
                  </a:cubicBezTo>
                  <a:cubicBezTo>
                    <a:pt x="18" y="115"/>
                    <a:pt x="18" y="114"/>
                    <a:pt x="18" y="114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6" y="113"/>
                    <a:pt x="17" y="112"/>
                    <a:pt x="17" y="111"/>
                  </a:cubicBezTo>
                  <a:cubicBezTo>
                    <a:pt x="17" y="111"/>
                    <a:pt x="17" y="112"/>
                    <a:pt x="16" y="112"/>
                  </a:cubicBezTo>
                  <a:cubicBezTo>
                    <a:pt x="17" y="110"/>
                    <a:pt x="15" y="111"/>
                    <a:pt x="16" y="109"/>
                  </a:cubicBezTo>
                  <a:cubicBezTo>
                    <a:pt x="15" y="110"/>
                    <a:pt x="15" y="109"/>
                    <a:pt x="15" y="108"/>
                  </a:cubicBezTo>
                  <a:cubicBezTo>
                    <a:pt x="15" y="108"/>
                    <a:pt x="14" y="109"/>
                    <a:pt x="14" y="109"/>
                  </a:cubicBezTo>
                  <a:cubicBezTo>
                    <a:pt x="14" y="110"/>
                    <a:pt x="15" y="109"/>
                    <a:pt x="15" y="109"/>
                  </a:cubicBezTo>
                  <a:cubicBezTo>
                    <a:pt x="15" y="110"/>
                    <a:pt x="14" y="110"/>
                    <a:pt x="15" y="110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1"/>
                    <a:pt x="15" y="111"/>
                    <a:pt x="15" y="112"/>
                  </a:cubicBezTo>
                  <a:cubicBezTo>
                    <a:pt x="15" y="112"/>
                    <a:pt x="15" y="112"/>
                    <a:pt x="15" y="114"/>
                  </a:cubicBezTo>
                  <a:cubicBezTo>
                    <a:pt x="15" y="114"/>
                    <a:pt x="15" y="115"/>
                    <a:pt x="15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5" y="115"/>
                    <a:pt x="15" y="115"/>
                    <a:pt x="15" y="116"/>
                  </a:cubicBezTo>
                  <a:cubicBezTo>
                    <a:pt x="15" y="116"/>
                    <a:pt x="16" y="116"/>
                    <a:pt x="16" y="116"/>
                  </a:cubicBezTo>
                  <a:cubicBezTo>
                    <a:pt x="16" y="117"/>
                    <a:pt x="16" y="116"/>
                    <a:pt x="16" y="117"/>
                  </a:cubicBezTo>
                  <a:cubicBezTo>
                    <a:pt x="16" y="117"/>
                    <a:pt x="17" y="117"/>
                    <a:pt x="17" y="117"/>
                  </a:cubicBezTo>
                  <a:cubicBezTo>
                    <a:pt x="17" y="117"/>
                    <a:pt x="18" y="117"/>
                    <a:pt x="18" y="116"/>
                  </a:cubicBezTo>
                  <a:cubicBezTo>
                    <a:pt x="18" y="117"/>
                    <a:pt x="18" y="117"/>
                    <a:pt x="17" y="117"/>
                  </a:cubicBezTo>
                  <a:cubicBezTo>
                    <a:pt x="18" y="117"/>
                    <a:pt x="19" y="117"/>
                    <a:pt x="18" y="118"/>
                  </a:cubicBezTo>
                  <a:cubicBezTo>
                    <a:pt x="18" y="118"/>
                    <a:pt x="18" y="118"/>
                    <a:pt x="19" y="117"/>
                  </a:cubicBezTo>
                  <a:cubicBezTo>
                    <a:pt x="19" y="117"/>
                    <a:pt x="18" y="117"/>
                    <a:pt x="18" y="117"/>
                  </a:cubicBezTo>
                  <a:cubicBezTo>
                    <a:pt x="19" y="116"/>
                    <a:pt x="20" y="116"/>
                    <a:pt x="21" y="117"/>
                  </a:cubicBezTo>
                  <a:cubicBezTo>
                    <a:pt x="21" y="117"/>
                    <a:pt x="22" y="116"/>
                    <a:pt x="22" y="116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17"/>
                    <a:pt x="20" y="117"/>
                    <a:pt x="20" y="117"/>
                  </a:cubicBezTo>
                  <a:cubicBezTo>
                    <a:pt x="20" y="117"/>
                    <a:pt x="19" y="118"/>
                    <a:pt x="19" y="117"/>
                  </a:cubicBezTo>
                  <a:cubicBezTo>
                    <a:pt x="17" y="119"/>
                    <a:pt x="20" y="117"/>
                    <a:pt x="19" y="119"/>
                  </a:cubicBezTo>
                  <a:cubicBezTo>
                    <a:pt x="20" y="118"/>
                    <a:pt x="21" y="117"/>
                    <a:pt x="22" y="118"/>
                  </a:cubicBezTo>
                  <a:cubicBezTo>
                    <a:pt x="23" y="116"/>
                    <a:pt x="21" y="117"/>
                    <a:pt x="22" y="116"/>
                  </a:cubicBezTo>
                  <a:cubicBezTo>
                    <a:pt x="23" y="116"/>
                    <a:pt x="24" y="116"/>
                    <a:pt x="24" y="117"/>
                  </a:cubicBezTo>
                  <a:cubicBezTo>
                    <a:pt x="23" y="117"/>
                    <a:pt x="22" y="117"/>
                    <a:pt x="22" y="118"/>
                  </a:cubicBezTo>
                  <a:cubicBezTo>
                    <a:pt x="23" y="118"/>
                    <a:pt x="23" y="117"/>
                    <a:pt x="23" y="117"/>
                  </a:cubicBezTo>
                  <a:cubicBezTo>
                    <a:pt x="22" y="119"/>
                    <a:pt x="24" y="118"/>
                    <a:pt x="25" y="118"/>
                  </a:cubicBezTo>
                  <a:cubicBezTo>
                    <a:pt x="25" y="117"/>
                    <a:pt x="24" y="117"/>
                    <a:pt x="24" y="117"/>
                  </a:cubicBezTo>
                  <a:cubicBezTo>
                    <a:pt x="25" y="116"/>
                    <a:pt x="25" y="117"/>
                    <a:pt x="25" y="117"/>
                  </a:cubicBezTo>
                  <a:cubicBezTo>
                    <a:pt x="24" y="118"/>
                    <a:pt x="25" y="118"/>
                    <a:pt x="25" y="119"/>
                  </a:cubicBezTo>
                  <a:cubicBezTo>
                    <a:pt x="26" y="117"/>
                    <a:pt x="25" y="117"/>
                    <a:pt x="26" y="117"/>
                  </a:cubicBezTo>
                  <a:cubicBezTo>
                    <a:pt x="26" y="117"/>
                    <a:pt x="26" y="118"/>
                    <a:pt x="26" y="118"/>
                  </a:cubicBezTo>
                  <a:cubicBezTo>
                    <a:pt x="27" y="118"/>
                    <a:pt x="26" y="117"/>
                    <a:pt x="26" y="117"/>
                  </a:cubicBezTo>
                  <a:cubicBezTo>
                    <a:pt x="28" y="116"/>
                    <a:pt x="31" y="117"/>
                    <a:pt x="33" y="116"/>
                  </a:cubicBezTo>
                  <a:cubicBezTo>
                    <a:pt x="33" y="116"/>
                    <a:pt x="34" y="117"/>
                    <a:pt x="34" y="116"/>
                  </a:cubicBezTo>
                  <a:cubicBezTo>
                    <a:pt x="35" y="116"/>
                    <a:pt x="37" y="116"/>
                    <a:pt x="38" y="116"/>
                  </a:cubicBezTo>
                  <a:cubicBezTo>
                    <a:pt x="38" y="117"/>
                    <a:pt x="37" y="116"/>
                    <a:pt x="36" y="117"/>
                  </a:cubicBezTo>
                  <a:cubicBezTo>
                    <a:pt x="35" y="117"/>
                    <a:pt x="34" y="117"/>
                    <a:pt x="33" y="117"/>
                  </a:cubicBezTo>
                  <a:cubicBezTo>
                    <a:pt x="33" y="118"/>
                    <a:pt x="33" y="118"/>
                    <a:pt x="32" y="119"/>
                  </a:cubicBezTo>
                  <a:cubicBezTo>
                    <a:pt x="33" y="119"/>
                    <a:pt x="33" y="120"/>
                    <a:pt x="34" y="119"/>
                  </a:cubicBezTo>
                  <a:cubicBezTo>
                    <a:pt x="34" y="119"/>
                    <a:pt x="34" y="119"/>
                    <a:pt x="33" y="118"/>
                  </a:cubicBezTo>
                  <a:cubicBezTo>
                    <a:pt x="34" y="117"/>
                    <a:pt x="34" y="119"/>
                    <a:pt x="35" y="118"/>
                  </a:cubicBezTo>
                  <a:cubicBezTo>
                    <a:pt x="35" y="117"/>
                    <a:pt x="34" y="118"/>
                    <a:pt x="35" y="117"/>
                  </a:cubicBezTo>
                  <a:cubicBezTo>
                    <a:pt x="39" y="117"/>
                    <a:pt x="45" y="116"/>
                    <a:pt x="50" y="115"/>
                  </a:cubicBezTo>
                  <a:cubicBezTo>
                    <a:pt x="50" y="115"/>
                    <a:pt x="50" y="115"/>
                    <a:pt x="51" y="115"/>
                  </a:cubicBezTo>
                  <a:cubicBezTo>
                    <a:pt x="51" y="115"/>
                    <a:pt x="51" y="115"/>
                    <a:pt x="52" y="115"/>
                  </a:cubicBezTo>
                  <a:cubicBezTo>
                    <a:pt x="52" y="115"/>
                    <a:pt x="54" y="116"/>
                    <a:pt x="54" y="115"/>
                  </a:cubicBezTo>
                  <a:cubicBezTo>
                    <a:pt x="54" y="115"/>
                    <a:pt x="54" y="115"/>
                    <a:pt x="54" y="115"/>
                  </a:cubicBezTo>
                  <a:cubicBezTo>
                    <a:pt x="55" y="115"/>
                    <a:pt x="54" y="115"/>
                    <a:pt x="54" y="115"/>
                  </a:cubicBezTo>
                  <a:cubicBezTo>
                    <a:pt x="56" y="113"/>
                    <a:pt x="60" y="114"/>
                    <a:pt x="61" y="112"/>
                  </a:cubicBezTo>
                  <a:cubicBezTo>
                    <a:pt x="62" y="112"/>
                    <a:pt x="61" y="113"/>
                    <a:pt x="61" y="113"/>
                  </a:cubicBezTo>
                  <a:cubicBezTo>
                    <a:pt x="62" y="112"/>
                    <a:pt x="62" y="112"/>
                    <a:pt x="63" y="112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63" y="113"/>
                    <a:pt x="64" y="112"/>
                    <a:pt x="64" y="113"/>
                  </a:cubicBezTo>
                  <a:cubicBezTo>
                    <a:pt x="64" y="114"/>
                    <a:pt x="63" y="112"/>
                    <a:pt x="64" y="114"/>
                  </a:cubicBezTo>
                  <a:cubicBezTo>
                    <a:pt x="63" y="114"/>
                    <a:pt x="63" y="113"/>
                    <a:pt x="63" y="114"/>
                  </a:cubicBezTo>
                  <a:cubicBezTo>
                    <a:pt x="62" y="114"/>
                    <a:pt x="63" y="114"/>
                    <a:pt x="62" y="114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6"/>
                    <a:pt x="63" y="117"/>
                    <a:pt x="63" y="117"/>
                  </a:cubicBezTo>
                  <a:cubicBezTo>
                    <a:pt x="64" y="118"/>
                    <a:pt x="64" y="117"/>
                    <a:pt x="64" y="118"/>
                  </a:cubicBezTo>
                  <a:cubicBezTo>
                    <a:pt x="65" y="119"/>
                    <a:pt x="64" y="118"/>
                    <a:pt x="64" y="118"/>
                  </a:cubicBezTo>
                  <a:cubicBezTo>
                    <a:pt x="64" y="118"/>
                    <a:pt x="64" y="119"/>
                    <a:pt x="64" y="119"/>
                  </a:cubicBezTo>
                  <a:cubicBezTo>
                    <a:pt x="63" y="119"/>
                    <a:pt x="63" y="119"/>
                    <a:pt x="62" y="119"/>
                  </a:cubicBezTo>
                  <a:cubicBezTo>
                    <a:pt x="62" y="119"/>
                    <a:pt x="61" y="117"/>
                    <a:pt x="62" y="117"/>
                  </a:cubicBezTo>
                  <a:cubicBezTo>
                    <a:pt x="62" y="116"/>
                    <a:pt x="61" y="116"/>
                    <a:pt x="61" y="117"/>
                  </a:cubicBezTo>
                  <a:cubicBezTo>
                    <a:pt x="60" y="116"/>
                    <a:pt x="61" y="116"/>
                    <a:pt x="61" y="115"/>
                  </a:cubicBezTo>
                  <a:cubicBezTo>
                    <a:pt x="61" y="115"/>
                    <a:pt x="61" y="115"/>
                    <a:pt x="61" y="116"/>
                  </a:cubicBezTo>
                  <a:cubicBezTo>
                    <a:pt x="60" y="116"/>
                    <a:pt x="60" y="115"/>
                    <a:pt x="60" y="116"/>
                  </a:cubicBezTo>
                  <a:cubicBezTo>
                    <a:pt x="60" y="114"/>
                    <a:pt x="61" y="116"/>
                    <a:pt x="61" y="114"/>
                  </a:cubicBezTo>
                  <a:cubicBezTo>
                    <a:pt x="61" y="114"/>
                    <a:pt x="62" y="115"/>
                    <a:pt x="62" y="114"/>
                  </a:cubicBezTo>
                  <a:cubicBezTo>
                    <a:pt x="62" y="113"/>
                    <a:pt x="61" y="115"/>
                    <a:pt x="61" y="113"/>
                  </a:cubicBezTo>
                  <a:cubicBezTo>
                    <a:pt x="61" y="114"/>
                    <a:pt x="60" y="114"/>
                    <a:pt x="60" y="114"/>
                  </a:cubicBezTo>
                  <a:cubicBezTo>
                    <a:pt x="60" y="114"/>
                    <a:pt x="60" y="115"/>
                    <a:pt x="59" y="114"/>
                  </a:cubicBezTo>
                  <a:cubicBezTo>
                    <a:pt x="59" y="115"/>
                    <a:pt x="58" y="114"/>
                    <a:pt x="57" y="114"/>
                  </a:cubicBezTo>
                  <a:cubicBezTo>
                    <a:pt x="56" y="115"/>
                    <a:pt x="56" y="116"/>
                    <a:pt x="55" y="115"/>
                  </a:cubicBezTo>
                  <a:cubicBezTo>
                    <a:pt x="55" y="116"/>
                    <a:pt x="54" y="116"/>
                    <a:pt x="54" y="116"/>
                  </a:cubicBezTo>
                  <a:cubicBezTo>
                    <a:pt x="54" y="116"/>
                    <a:pt x="54" y="116"/>
                    <a:pt x="54" y="115"/>
                  </a:cubicBezTo>
                  <a:cubicBezTo>
                    <a:pt x="53" y="115"/>
                    <a:pt x="54" y="116"/>
                    <a:pt x="53" y="116"/>
                  </a:cubicBezTo>
                  <a:cubicBezTo>
                    <a:pt x="53" y="116"/>
                    <a:pt x="52" y="116"/>
                    <a:pt x="51" y="117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2" y="118"/>
                    <a:pt x="51" y="118"/>
                    <a:pt x="51" y="119"/>
                  </a:cubicBezTo>
                  <a:cubicBezTo>
                    <a:pt x="50" y="119"/>
                    <a:pt x="50" y="118"/>
                    <a:pt x="49" y="118"/>
                  </a:cubicBezTo>
                  <a:cubicBezTo>
                    <a:pt x="48" y="118"/>
                    <a:pt x="49" y="118"/>
                    <a:pt x="49" y="119"/>
                  </a:cubicBezTo>
                  <a:cubicBezTo>
                    <a:pt x="48" y="119"/>
                    <a:pt x="48" y="118"/>
                    <a:pt x="47" y="118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6" y="120"/>
                    <a:pt x="46" y="120"/>
                    <a:pt x="47" y="120"/>
                  </a:cubicBezTo>
                  <a:cubicBezTo>
                    <a:pt x="46" y="120"/>
                    <a:pt x="45" y="120"/>
                    <a:pt x="45" y="120"/>
                  </a:cubicBezTo>
                  <a:cubicBezTo>
                    <a:pt x="44" y="120"/>
                    <a:pt x="45" y="120"/>
                    <a:pt x="45" y="121"/>
                  </a:cubicBezTo>
                  <a:cubicBezTo>
                    <a:pt x="44" y="121"/>
                    <a:pt x="44" y="119"/>
                    <a:pt x="43" y="119"/>
                  </a:cubicBezTo>
                  <a:cubicBezTo>
                    <a:pt x="43" y="120"/>
                    <a:pt x="44" y="120"/>
                    <a:pt x="44" y="120"/>
                  </a:cubicBezTo>
                  <a:cubicBezTo>
                    <a:pt x="43" y="120"/>
                    <a:pt x="43" y="121"/>
                    <a:pt x="42" y="121"/>
                  </a:cubicBezTo>
                  <a:cubicBezTo>
                    <a:pt x="42" y="121"/>
                    <a:pt x="43" y="120"/>
                    <a:pt x="42" y="120"/>
                  </a:cubicBezTo>
                  <a:cubicBezTo>
                    <a:pt x="42" y="120"/>
                    <a:pt x="42" y="121"/>
                    <a:pt x="42" y="120"/>
                  </a:cubicBezTo>
                  <a:cubicBezTo>
                    <a:pt x="42" y="121"/>
                    <a:pt x="41" y="120"/>
                    <a:pt x="41" y="121"/>
                  </a:cubicBezTo>
                  <a:cubicBezTo>
                    <a:pt x="41" y="122"/>
                    <a:pt x="43" y="121"/>
                    <a:pt x="43" y="122"/>
                  </a:cubicBezTo>
                  <a:cubicBezTo>
                    <a:pt x="43" y="122"/>
                    <a:pt x="43" y="121"/>
                    <a:pt x="43" y="121"/>
                  </a:cubicBezTo>
                  <a:lnTo>
                    <a:pt x="44" y="121"/>
                  </a:lnTo>
                  <a:close/>
                  <a:moveTo>
                    <a:pt x="63" y="119"/>
                  </a:moveTo>
                  <a:cubicBezTo>
                    <a:pt x="63" y="118"/>
                    <a:pt x="62" y="117"/>
                    <a:pt x="62" y="117"/>
                  </a:cubicBezTo>
                  <a:cubicBezTo>
                    <a:pt x="62" y="119"/>
                    <a:pt x="62" y="119"/>
                    <a:pt x="62" y="119"/>
                  </a:cubicBezTo>
                  <a:lnTo>
                    <a:pt x="63" y="119"/>
                  </a:lnTo>
                  <a:close/>
                  <a:moveTo>
                    <a:pt x="62" y="115"/>
                  </a:moveTo>
                  <a:cubicBezTo>
                    <a:pt x="61" y="115"/>
                    <a:pt x="61" y="115"/>
                    <a:pt x="61" y="115"/>
                  </a:cubicBezTo>
                  <a:cubicBezTo>
                    <a:pt x="62" y="116"/>
                    <a:pt x="62" y="117"/>
                    <a:pt x="63" y="117"/>
                  </a:cubicBezTo>
                  <a:cubicBezTo>
                    <a:pt x="63" y="115"/>
                    <a:pt x="62" y="117"/>
                    <a:pt x="62" y="115"/>
                  </a:cubicBezTo>
                  <a:moveTo>
                    <a:pt x="50" y="117"/>
                  </a:moveTo>
                  <a:cubicBezTo>
                    <a:pt x="50" y="117"/>
                    <a:pt x="50" y="119"/>
                    <a:pt x="51" y="118"/>
                  </a:cubicBezTo>
                  <a:cubicBezTo>
                    <a:pt x="51" y="117"/>
                    <a:pt x="51" y="117"/>
                    <a:pt x="50" y="117"/>
                  </a:cubicBezTo>
                  <a:cubicBezTo>
                    <a:pt x="50" y="116"/>
                    <a:pt x="49" y="117"/>
                    <a:pt x="50" y="117"/>
                  </a:cubicBezTo>
                  <a:moveTo>
                    <a:pt x="107" y="78"/>
                  </a:moveTo>
                  <a:cubicBezTo>
                    <a:pt x="107" y="77"/>
                    <a:pt x="108" y="77"/>
                    <a:pt x="107" y="76"/>
                  </a:cubicBezTo>
                  <a:cubicBezTo>
                    <a:pt x="106" y="76"/>
                    <a:pt x="107" y="77"/>
                    <a:pt x="107" y="77"/>
                  </a:cubicBezTo>
                  <a:cubicBezTo>
                    <a:pt x="106" y="77"/>
                    <a:pt x="106" y="76"/>
                    <a:pt x="106" y="76"/>
                  </a:cubicBezTo>
                  <a:lnTo>
                    <a:pt x="107" y="78"/>
                  </a:lnTo>
                  <a:close/>
                  <a:moveTo>
                    <a:pt x="102" y="81"/>
                  </a:moveTo>
                  <a:cubicBezTo>
                    <a:pt x="101" y="82"/>
                    <a:pt x="101" y="82"/>
                    <a:pt x="101" y="82"/>
                  </a:cubicBezTo>
                  <a:cubicBezTo>
                    <a:pt x="102" y="82"/>
                    <a:pt x="102" y="83"/>
                    <a:pt x="102" y="83"/>
                  </a:cubicBezTo>
                  <a:cubicBezTo>
                    <a:pt x="103" y="83"/>
                    <a:pt x="102" y="82"/>
                    <a:pt x="102" y="81"/>
                  </a:cubicBezTo>
                  <a:moveTo>
                    <a:pt x="104" y="84"/>
                  </a:moveTo>
                  <a:cubicBezTo>
                    <a:pt x="104" y="84"/>
                    <a:pt x="104" y="85"/>
                    <a:pt x="104" y="86"/>
                  </a:cubicBezTo>
                  <a:cubicBezTo>
                    <a:pt x="105" y="85"/>
                    <a:pt x="105" y="84"/>
                    <a:pt x="104" y="84"/>
                  </a:cubicBezTo>
                  <a:moveTo>
                    <a:pt x="105" y="81"/>
                  </a:moveTo>
                  <a:cubicBezTo>
                    <a:pt x="105" y="82"/>
                    <a:pt x="105" y="83"/>
                    <a:pt x="106" y="82"/>
                  </a:cubicBezTo>
                  <a:cubicBezTo>
                    <a:pt x="105" y="81"/>
                    <a:pt x="106" y="81"/>
                    <a:pt x="105" y="81"/>
                  </a:cubicBezTo>
                  <a:cubicBezTo>
                    <a:pt x="105" y="81"/>
                    <a:pt x="105" y="81"/>
                    <a:pt x="105" y="81"/>
                  </a:cubicBezTo>
                  <a:moveTo>
                    <a:pt x="103" y="79"/>
                  </a:moveTo>
                  <a:cubicBezTo>
                    <a:pt x="103" y="79"/>
                    <a:pt x="103" y="79"/>
                    <a:pt x="103" y="79"/>
                  </a:cubicBezTo>
                  <a:cubicBezTo>
                    <a:pt x="103" y="79"/>
                    <a:pt x="103" y="78"/>
                    <a:pt x="102" y="79"/>
                  </a:cubicBezTo>
                  <a:cubicBezTo>
                    <a:pt x="103" y="79"/>
                    <a:pt x="103" y="80"/>
                    <a:pt x="103" y="79"/>
                  </a:cubicBezTo>
                  <a:moveTo>
                    <a:pt x="105" y="83"/>
                  </a:moveTo>
                  <a:cubicBezTo>
                    <a:pt x="105" y="83"/>
                    <a:pt x="105" y="83"/>
                    <a:pt x="106" y="84"/>
                  </a:cubicBezTo>
                  <a:cubicBezTo>
                    <a:pt x="106" y="83"/>
                    <a:pt x="106" y="83"/>
                    <a:pt x="106" y="83"/>
                  </a:cubicBezTo>
                  <a:cubicBezTo>
                    <a:pt x="106" y="83"/>
                    <a:pt x="105" y="82"/>
                    <a:pt x="105" y="83"/>
                  </a:cubicBezTo>
                  <a:moveTo>
                    <a:pt x="101" y="81"/>
                  </a:moveTo>
                  <a:cubicBezTo>
                    <a:pt x="101" y="81"/>
                    <a:pt x="101" y="80"/>
                    <a:pt x="102" y="80"/>
                  </a:cubicBezTo>
                  <a:cubicBezTo>
                    <a:pt x="102" y="80"/>
                    <a:pt x="102" y="80"/>
                    <a:pt x="102" y="81"/>
                  </a:cubicBezTo>
                  <a:cubicBezTo>
                    <a:pt x="103" y="81"/>
                    <a:pt x="102" y="81"/>
                    <a:pt x="103" y="81"/>
                  </a:cubicBezTo>
                  <a:cubicBezTo>
                    <a:pt x="103" y="81"/>
                    <a:pt x="104" y="82"/>
                    <a:pt x="104" y="82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3" y="80"/>
                    <a:pt x="102" y="79"/>
                    <a:pt x="101" y="79"/>
                  </a:cubicBezTo>
                  <a:cubicBezTo>
                    <a:pt x="102" y="80"/>
                    <a:pt x="102" y="79"/>
                    <a:pt x="102" y="79"/>
                  </a:cubicBezTo>
                  <a:cubicBezTo>
                    <a:pt x="102" y="80"/>
                    <a:pt x="103" y="80"/>
                    <a:pt x="103" y="81"/>
                  </a:cubicBezTo>
                  <a:cubicBezTo>
                    <a:pt x="103" y="81"/>
                    <a:pt x="102" y="80"/>
                    <a:pt x="102" y="79"/>
                  </a:cubicBezTo>
                  <a:cubicBezTo>
                    <a:pt x="101" y="80"/>
                    <a:pt x="101" y="80"/>
                    <a:pt x="101" y="81"/>
                  </a:cubicBezTo>
                  <a:moveTo>
                    <a:pt x="97" y="76"/>
                  </a:moveTo>
                  <a:cubicBezTo>
                    <a:pt x="97" y="76"/>
                    <a:pt x="97" y="76"/>
                    <a:pt x="97" y="75"/>
                  </a:cubicBezTo>
                  <a:cubicBezTo>
                    <a:pt x="97" y="76"/>
                    <a:pt x="97" y="76"/>
                    <a:pt x="96" y="76"/>
                  </a:cubicBezTo>
                  <a:lnTo>
                    <a:pt x="97" y="76"/>
                  </a:lnTo>
                  <a:close/>
                  <a:moveTo>
                    <a:pt x="93" y="75"/>
                  </a:moveTo>
                  <a:cubicBezTo>
                    <a:pt x="93" y="75"/>
                    <a:pt x="94" y="75"/>
                    <a:pt x="93" y="74"/>
                  </a:cubicBezTo>
                  <a:cubicBezTo>
                    <a:pt x="93" y="73"/>
                    <a:pt x="92" y="74"/>
                    <a:pt x="93" y="75"/>
                  </a:cubicBezTo>
                  <a:moveTo>
                    <a:pt x="94" y="78"/>
                  </a:moveTo>
                  <a:cubicBezTo>
                    <a:pt x="94" y="78"/>
                    <a:pt x="95" y="79"/>
                    <a:pt x="95" y="77"/>
                  </a:cubicBezTo>
                  <a:cubicBezTo>
                    <a:pt x="94" y="76"/>
                    <a:pt x="94" y="77"/>
                    <a:pt x="94" y="77"/>
                  </a:cubicBezTo>
                  <a:cubicBezTo>
                    <a:pt x="94" y="78"/>
                    <a:pt x="93" y="77"/>
                    <a:pt x="94" y="78"/>
                  </a:cubicBezTo>
                  <a:moveTo>
                    <a:pt x="92" y="79"/>
                  </a:moveTo>
                  <a:cubicBezTo>
                    <a:pt x="93" y="80"/>
                    <a:pt x="92" y="78"/>
                    <a:pt x="93" y="78"/>
                  </a:cubicBezTo>
                  <a:cubicBezTo>
                    <a:pt x="92" y="77"/>
                    <a:pt x="92" y="78"/>
                    <a:pt x="92" y="79"/>
                  </a:cubicBezTo>
                  <a:moveTo>
                    <a:pt x="90" y="76"/>
                  </a:moveTo>
                  <a:cubicBezTo>
                    <a:pt x="90" y="76"/>
                    <a:pt x="92" y="77"/>
                    <a:pt x="91" y="76"/>
                  </a:cubicBezTo>
                  <a:cubicBezTo>
                    <a:pt x="91" y="76"/>
                    <a:pt x="90" y="75"/>
                    <a:pt x="90" y="76"/>
                  </a:cubicBezTo>
                  <a:moveTo>
                    <a:pt x="101" y="85"/>
                  </a:moveTo>
                  <a:cubicBezTo>
                    <a:pt x="101" y="85"/>
                    <a:pt x="102" y="85"/>
                    <a:pt x="101" y="85"/>
                  </a:cubicBezTo>
                  <a:cubicBezTo>
                    <a:pt x="102" y="86"/>
                    <a:pt x="102" y="86"/>
                    <a:pt x="102" y="86"/>
                  </a:cubicBezTo>
                  <a:cubicBezTo>
                    <a:pt x="102" y="85"/>
                    <a:pt x="102" y="85"/>
                    <a:pt x="101" y="85"/>
                  </a:cubicBezTo>
                  <a:moveTo>
                    <a:pt x="98" y="81"/>
                  </a:moveTo>
                  <a:cubicBezTo>
                    <a:pt x="99" y="82"/>
                    <a:pt x="99" y="81"/>
                    <a:pt x="99" y="81"/>
                  </a:cubicBezTo>
                  <a:cubicBezTo>
                    <a:pt x="100" y="82"/>
                    <a:pt x="100" y="81"/>
                    <a:pt x="100" y="81"/>
                  </a:cubicBezTo>
                  <a:cubicBezTo>
                    <a:pt x="99" y="80"/>
                    <a:pt x="98" y="80"/>
                    <a:pt x="98" y="81"/>
                  </a:cubicBezTo>
                  <a:moveTo>
                    <a:pt x="99" y="82"/>
                  </a:moveTo>
                  <a:cubicBezTo>
                    <a:pt x="100" y="82"/>
                    <a:pt x="100" y="83"/>
                    <a:pt x="100" y="83"/>
                  </a:cubicBezTo>
                  <a:cubicBezTo>
                    <a:pt x="100" y="83"/>
                    <a:pt x="101" y="82"/>
                    <a:pt x="100" y="82"/>
                  </a:cubicBezTo>
                  <a:cubicBezTo>
                    <a:pt x="100" y="82"/>
                    <a:pt x="100" y="82"/>
                    <a:pt x="99" y="81"/>
                  </a:cubicBezTo>
                  <a:cubicBezTo>
                    <a:pt x="99" y="81"/>
                    <a:pt x="99" y="82"/>
                    <a:pt x="99" y="82"/>
                  </a:cubicBezTo>
                  <a:moveTo>
                    <a:pt x="102" y="86"/>
                  </a:moveTo>
                  <a:cubicBezTo>
                    <a:pt x="101" y="86"/>
                    <a:pt x="101" y="85"/>
                    <a:pt x="100" y="86"/>
                  </a:cubicBezTo>
                  <a:cubicBezTo>
                    <a:pt x="100" y="86"/>
                    <a:pt x="101" y="86"/>
                    <a:pt x="101" y="86"/>
                  </a:cubicBezTo>
                  <a:cubicBezTo>
                    <a:pt x="101" y="86"/>
                    <a:pt x="101" y="87"/>
                    <a:pt x="101" y="87"/>
                  </a:cubicBezTo>
                  <a:cubicBezTo>
                    <a:pt x="101" y="88"/>
                    <a:pt x="102" y="88"/>
                    <a:pt x="102" y="87"/>
                  </a:cubicBezTo>
                  <a:cubicBezTo>
                    <a:pt x="101" y="86"/>
                    <a:pt x="102" y="87"/>
                    <a:pt x="102" y="86"/>
                  </a:cubicBezTo>
                  <a:moveTo>
                    <a:pt x="98" y="86"/>
                  </a:moveTo>
                  <a:cubicBezTo>
                    <a:pt x="97" y="85"/>
                    <a:pt x="99" y="86"/>
                    <a:pt x="98" y="85"/>
                  </a:cubicBezTo>
                  <a:cubicBezTo>
                    <a:pt x="98" y="85"/>
                    <a:pt x="98" y="84"/>
                    <a:pt x="98" y="84"/>
                  </a:cubicBezTo>
                  <a:cubicBezTo>
                    <a:pt x="99" y="84"/>
                    <a:pt x="100" y="84"/>
                    <a:pt x="100" y="84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99" y="84"/>
                    <a:pt x="99" y="84"/>
                    <a:pt x="98" y="83"/>
                  </a:cubicBezTo>
                  <a:cubicBezTo>
                    <a:pt x="98" y="83"/>
                    <a:pt x="98" y="84"/>
                    <a:pt x="97" y="84"/>
                  </a:cubicBezTo>
                  <a:cubicBezTo>
                    <a:pt x="98" y="85"/>
                    <a:pt x="97" y="86"/>
                    <a:pt x="98" y="86"/>
                  </a:cubicBezTo>
                  <a:moveTo>
                    <a:pt x="99" y="91"/>
                  </a:moveTo>
                  <a:cubicBezTo>
                    <a:pt x="99" y="90"/>
                    <a:pt x="99" y="90"/>
                    <a:pt x="100" y="89"/>
                  </a:cubicBezTo>
                  <a:cubicBezTo>
                    <a:pt x="100" y="89"/>
                    <a:pt x="101" y="89"/>
                    <a:pt x="102" y="89"/>
                  </a:cubicBezTo>
                  <a:cubicBezTo>
                    <a:pt x="101" y="88"/>
                    <a:pt x="101" y="88"/>
                    <a:pt x="101" y="87"/>
                  </a:cubicBezTo>
                  <a:cubicBezTo>
                    <a:pt x="101" y="88"/>
                    <a:pt x="100" y="88"/>
                    <a:pt x="100" y="88"/>
                  </a:cubicBezTo>
                  <a:cubicBezTo>
                    <a:pt x="101" y="89"/>
                    <a:pt x="100" y="88"/>
                    <a:pt x="101" y="88"/>
                  </a:cubicBezTo>
                  <a:cubicBezTo>
                    <a:pt x="101" y="89"/>
                    <a:pt x="100" y="89"/>
                    <a:pt x="100" y="88"/>
                  </a:cubicBezTo>
                  <a:cubicBezTo>
                    <a:pt x="100" y="88"/>
                    <a:pt x="99" y="87"/>
                    <a:pt x="99" y="86"/>
                  </a:cubicBezTo>
                  <a:cubicBezTo>
                    <a:pt x="99" y="86"/>
                    <a:pt x="100" y="87"/>
                    <a:pt x="100" y="86"/>
                  </a:cubicBezTo>
                  <a:cubicBezTo>
                    <a:pt x="99" y="86"/>
                    <a:pt x="99" y="86"/>
                    <a:pt x="99" y="85"/>
                  </a:cubicBezTo>
                  <a:cubicBezTo>
                    <a:pt x="99" y="85"/>
                    <a:pt x="99" y="85"/>
                    <a:pt x="99" y="85"/>
                  </a:cubicBezTo>
                  <a:cubicBezTo>
                    <a:pt x="98" y="85"/>
                    <a:pt x="99" y="86"/>
                    <a:pt x="98" y="87"/>
                  </a:cubicBezTo>
                  <a:cubicBezTo>
                    <a:pt x="99" y="87"/>
                    <a:pt x="99" y="88"/>
                    <a:pt x="99" y="88"/>
                  </a:cubicBezTo>
                  <a:cubicBezTo>
                    <a:pt x="99" y="88"/>
                    <a:pt x="99" y="89"/>
                    <a:pt x="99" y="89"/>
                  </a:cubicBezTo>
                  <a:cubicBezTo>
                    <a:pt x="99" y="88"/>
                    <a:pt x="98" y="89"/>
                    <a:pt x="97" y="88"/>
                  </a:cubicBezTo>
                  <a:cubicBezTo>
                    <a:pt x="98" y="90"/>
                    <a:pt x="98" y="90"/>
                    <a:pt x="98" y="90"/>
                  </a:cubicBezTo>
                  <a:cubicBezTo>
                    <a:pt x="98" y="89"/>
                    <a:pt x="99" y="89"/>
                    <a:pt x="99" y="90"/>
                  </a:cubicBezTo>
                  <a:cubicBezTo>
                    <a:pt x="99" y="90"/>
                    <a:pt x="98" y="90"/>
                    <a:pt x="99" y="91"/>
                  </a:cubicBezTo>
                  <a:moveTo>
                    <a:pt x="95" y="86"/>
                  </a:moveTo>
                  <a:cubicBezTo>
                    <a:pt x="95" y="87"/>
                    <a:pt x="95" y="86"/>
                    <a:pt x="95" y="87"/>
                  </a:cubicBezTo>
                  <a:cubicBezTo>
                    <a:pt x="95" y="88"/>
                    <a:pt x="96" y="87"/>
                    <a:pt x="95" y="86"/>
                  </a:cubicBezTo>
                  <a:moveTo>
                    <a:pt x="96" y="90"/>
                  </a:moveTo>
                  <a:cubicBezTo>
                    <a:pt x="97" y="89"/>
                    <a:pt x="96" y="89"/>
                    <a:pt x="96" y="89"/>
                  </a:cubicBezTo>
                  <a:cubicBezTo>
                    <a:pt x="96" y="88"/>
                    <a:pt x="97" y="88"/>
                    <a:pt x="97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9"/>
                    <a:pt x="96" y="89"/>
                    <a:pt x="96" y="90"/>
                  </a:cubicBezTo>
                  <a:moveTo>
                    <a:pt x="96" y="91"/>
                  </a:moveTo>
                  <a:cubicBezTo>
                    <a:pt x="96" y="91"/>
                    <a:pt x="97" y="92"/>
                    <a:pt x="97" y="91"/>
                  </a:cubicBezTo>
                  <a:cubicBezTo>
                    <a:pt x="97" y="91"/>
                    <a:pt x="97" y="91"/>
                    <a:pt x="97" y="90"/>
                  </a:cubicBezTo>
                  <a:cubicBezTo>
                    <a:pt x="96" y="90"/>
                    <a:pt x="96" y="91"/>
                    <a:pt x="96" y="91"/>
                  </a:cubicBezTo>
                  <a:moveTo>
                    <a:pt x="95" y="91"/>
                  </a:moveTo>
                  <a:cubicBezTo>
                    <a:pt x="95" y="92"/>
                    <a:pt x="95" y="90"/>
                    <a:pt x="94" y="91"/>
                  </a:cubicBezTo>
                  <a:cubicBezTo>
                    <a:pt x="94" y="91"/>
                    <a:pt x="95" y="92"/>
                    <a:pt x="94" y="92"/>
                  </a:cubicBezTo>
                  <a:cubicBezTo>
                    <a:pt x="94" y="93"/>
                    <a:pt x="95" y="92"/>
                    <a:pt x="95" y="93"/>
                  </a:cubicBezTo>
                  <a:cubicBezTo>
                    <a:pt x="95" y="93"/>
                    <a:pt x="94" y="92"/>
                    <a:pt x="94" y="93"/>
                  </a:cubicBezTo>
                  <a:cubicBezTo>
                    <a:pt x="94" y="93"/>
                    <a:pt x="95" y="93"/>
                    <a:pt x="95" y="93"/>
                  </a:cubicBezTo>
                  <a:cubicBezTo>
                    <a:pt x="95" y="92"/>
                    <a:pt x="95" y="92"/>
                    <a:pt x="96" y="91"/>
                  </a:cubicBezTo>
                  <a:cubicBezTo>
                    <a:pt x="96" y="91"/>
                    <a:pt x="95" y="90"/>
                    <a:pt x="96" y="90"/>
                  </a:cubicBezTo>
                  <a:cubicBezTo>
                    <a:pt x="96" y="90"/>
                    <a:pt x="95" y="90"/>
                    <a:pt x="95" y="91"/>
                  </a:cubicBezTo>
                  <a:cubicBezTo>
                    <a:pt x="95" y="91"/>
                    <a:pt x="94" y="90"/>
                    <a:pt x="95" y="91"/>
                  </a:cubicBezTo>
                  <a:cubicBezTo>
                    <a:pt x="95" y="91"/>
                    <a:pt x="95" y="91"/>
                    <a:pt x="95" y="91"/>
                  </a:cubicBezTo>
                  <a:moveTo>
                    <a:pt x="93" y="90"/>
                  </a:moveTo>
                  <a:cubicBezTo>
                    <a:pt x="93" y="90"/>
                    <a:pt x="93" y="90"/>
                    <a:pt x="93" y="90"/>
                  </a:cubicBezTo>
                  <a:cubicBezTo>
                    <a:pt x="93" y="89"/>
                    <a:pt x="93" y="90"/>
                    <a:pt x="93" y="89"/>
                  </a:cubicBezTo>
                  <a:cubicBezTo>
                    <a:pt x="93" y="89"/>
                    <a:pt x="93" y="89"/>
                    <a:pt x="94" y="89"/>
                  </a:cubicBezTo>
                  <a:cubicBezTo>
                    <a:pt x="93" y="88"/>
                    <a:pt x="93" y="89"/>
                    <a:pt x="93" y="88"/>
                  </a:cubicBezTo>
                  <a:cubicBezTo>
                    <a:pt x="93" y="88"/>
                    <a:pt x="92" y="88"/>
                    <a:pt x="92" y="89"/>
                  </a:cubicBezTo>
                  <a:cubicBezTo>
                    <a:pt x="93" y="89"/>
                    <a:pt x="92" y="90"/>
                    <a:pt x="93" y="90"/>
                  </a:cubicBezTo>
                  <a:moveTo>
                    <a:pt x="93" y="92"/>
                  </a:moveTo>
                  <a:cubicBezTo>
                    <a:pt x="92" y="91"/>
                    <a:pt x="91" y="90"/>
                    <a:pt x="91" y="91"/>
                  </a:cubicBezTo>
                  <a:cubicBezTo>
                    <a:pt x="92" y="91"/>
                    <a:pt x="92" y="91"/>
                    <a:pt x="92" y="92"/>
                  </a:cubicBezTo>
                  <a:cubicBezTo>
                    <a:pt x="92" y="92"/>
                    <a:pt x="91" y="92"/>
                    <a:pt x="92" y="92"/>
                  </a:cubicBezTo>
                  <a:cubicBezTo>
                    <a:pt x="92" y="92"/>
                    <a:pt x="93" y="92"/>
                    <a:pt x="93" y="92"/>
                  </a:cubicBezTo>
                  <a:cubicBezTo>
                    <a:pt x="93" y="92"/>
                    <a:pt x="94" y="92"/>
                    <a:pt x="94" y="92"/>
                  </a:cubicBezTo>
                  <a:lnTo>
                    <a:pt x="93" y="92"/>
                  </a:lnTo>
                  <a:close/>
                  <a:moveTo>
                    <a:pt x="91" y="88"/>
                  </a:moveTo>
                  <a:cubicBezTo>
                    <a:pt x="91" y="88"/>
                    <a:pt x="90" y="88"/>
                    <a:pt x="90" y="88"/>
                  </a:cubicBezTo>
                  <a:cubicBezTo>
                    <a:pt x="91" y="89"/>
                    <a:pt x="92" y="89"/>
                    <a:pt x="91" y="88"/>
                  </a:cubicBezTo>
                  <a:moveTo>
                    <a:pt x="90" y="88"/>
                  </a:moveTo>
                  <a:cubicBezTo>
                    <a:pt x="90" y="88"/>
                    <a:pt x="89" y="87"/>
                    <a:pt x="90" y="87"/>
                  </a:cubicBezTo>
                  <a:cubicBezTo>
                    <a:pt x="90" y="87"/>
                    <a:pt x="91" y="87"/>
                    <a:pt x="91" y="87"/>
                  </a:cubicBezTo>
                  <a:cubicBezTo>
                    <a:pt x="90" y="86"/>
                    <a:pt x="90" y="86"/>
                    <a:pt x="90" y="86"/>
                  </a:cubicBezTo>
                  <a:cubicBezTo>
                    <a:pt x="90" y="87"/>
                    <a:pt x="89" y="86"/>
                    <a:pt x="89" y="86"/>
                  </a:cubicBezTo>
                  <a:cubicBezTo>
                    <a:pt x="89" y="87"/>
                    <a:pt x="90" y="87"/>
                    <a:pt x="90" y="88"/>
                  </a:cubicBezTo>
                  <a:moveTo>
                    <a:pt x="90" y="91"/>
                  </a:moveTo>
                  <a:cubicBezTo>
                    <a:pt x="91" y="92"/>
                    <a:pt x="92" y="91"/>
                    <a:pt x="91" y="91"/>
                  </a:cubicBezTo>
                  <a:cubicBezTo>
                    <a:pt x="91" y="92"/>
                    <a:pt x="91" y="90"/>
                    <a:pt x="90" y="91"/>
                  </a:cubicBezTo>
                  <a:moveTo>
                    <a:pt x="89" y="89"/>
                  </a:moveTo>
                  <a:cubicBezTo>
                    <a:pt x="89" y="89"/>
                    <a:pt x="89" y="89"/>
                    <a:pt x="90" y="89"/>
                  </a:cubicBezTo>
                  <a:cubicBezTo>
                    <a:pt x="89" y="88"/>
                    <a:pt x="88" y="88"/>
                    <a:pt x="89" y="89"/>
                  </a:cubicBezTo>
                  <a:moveTo>
                    <a:pt x="88" y="90"/>
                  </a:moveTo>
                  <a:cubicBezTo>
                    <a:pt x="88" y="90"/>
                    <a:pt x="89" y="91"/>
                    <a:pt x="89" y="89"/>
                  </a:cubicBezTo>
                  <a:cubicBezTo>
                    <a:pt x="88" y="89"/>
                    <a:pt x="87" y="89"/>
                    <a:pt x="88" y="90"/>
                  </a:cubicBezTo>
                  <a:moveTo>
                    <a:pt x="88" y="93"/>
                  </a:moveTo>
                  <a:cubicBezTo>
                    <a:pt x="89" y="93"/>
                    <a:pt x="90" y="94"/>
                    <a:pt x="89" y="93"/>
                  </a:cubicBezTo>
                  <a:cubicBezTo>
                    <a:pt x="89" y="93"/>
                    <a:pt x="88" y="92"/>
                    <a:pt x="88" y="93"/>
                  </a:cubicBezTo>
                  <a:moveTo>
                    <a:pt x="90" y="95"/>
                  </a:moveTo>
                  <a:cubicBezTo>
                    <a:pt x="90" y="96"/>
                    <a:pt x="91" y="95"/>
                    <a:pt x="91" y="95"/>
                  </a:cubicBezTo>
                  <a:cubicBezTo>
                    <a:pt x="91" y="94"/>
                    <a:pt x="90" y="95"/>
                    <a:pt x="90" y="94"/>
                  </a:cubicBezTo>
                  <a:cubicBezTo>
                    <a:pt x="90" y="94"/>
                    <a:pt x="90" y="93"/>
                    <a:pt x="90" y="94"/>
                  </a:cubicBezTo>
                  <a:cubicBezTo>
                    <a:pt x="90" y="94"/>
                    <a:pt x="91" y="95"/>
                    <a:pt x="90" y="95"/>
                  </a:cubicBezTo>
                  <a:cubicBezTo>
                    <a:pt x="90" y="95"/>
                    <a:pt x="89" y="95"/>
                    <a:pt x="90" y="95"/>
                  </a:cubicBezTo>
                  <a:moveTo>
                    <a:pt x="85" y="97"/>
                  </a:moveTo>
                  <a:cubicBezTo>
                    <a:pt x="84" y="97"/>
                    <a:pt x="84" y="97"/>
                    <a:pt x="84" y="97"/>
                  </a:cubicBezTo>
                  <a:cubicBezTo>
                    <a:pt x="84" y="98"/>
                    <a:pt x="85" y="98"/>
                    <a:pt x="85" y="97"/>
                  </a:cubicBezTo>
                  <a:moveTo>
                    <a:pt x="86" y="90"/>
                  </a:moveTo>
                  <a:cubicBezTo>
                    <a:pt x="86" y="90"/>
                    <a:pt x="86" y="90"/>
                    <a:pt x="86" y="90"/>
                  </a:cubicBezTo>
                  <a:cubicBezTo>
                    <a:pt x="87" y="90"/>
                    <a:pt x="86" y="89"/>
                    <a:pt x="86" y="89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89"/>
                    <a:pt x="86" y="90"/>
                  </a:cubicBezTo>
                  <a:moveTo>
                    <a:pt x="89" y="95"/>
                  </a:moveTo>
                  <a:cubicBezTo>
                    <a:pt x="89" y="96"/>
                    <a:pt x="89" y="96"/>
                    <a:pt x="89" y="96"/>
                  </a:cubicBezTo>
                  <a:cubicBezTo>
                    <a:pt x="89" y="96"/>
                    <a:pt x="89" y="96"/>
                    <a:pt x="89" y="95"/>
                  </a:cubicBezTo>
                  <a:close/>
                  <a:moveTo>
                    <a:pt x="84" y="91"/>
                  </a:moveTo>
                  <a:cubicBezTo>
                    <a:pt x="85" y="91"/>
                    <a:pt x="85" y="90"/>
                    <a:pt x="85" y="90"/>
                  </a:cubicBezTo>
                  <a:cubicBezTo>
                    <a:pt x="86" y="90"/>
                    <a:pt x="85" y="91"/>
                    <a:pt x="85" y="91"/>
                  </a:cubicBezTo>
                  <a:cubicBezTo>
                    <a:pt x="86" y="92"/>
                    <a:pt x="86" y="90"/>
                    <a:pt x="86" y="89"/>
                  </a:cubicBezTo>
                  <a:cubicBezTo>
                    <a:pt x="85" y="89"/>
                    <a:pt x="85" y="90"/>
                    <a:pt x="84" y="89"/>
                  </a:cubicBezTo>
                  <a:cubicBezTo>
                    <a:pt x="84" y="90"/>
                    <a:pt x="84" y="90"/>
                    <a:pt x="84" y="91"/>
                  </a:cubicBezTo>
                  <a:moveTo>
                    <a:pt x="87" y="95"/>
                  </a:moveTo>
                  <a:cubicBezTo>
                    <a:pt x="85" y="96"/>
                    <a:pt x="87" y="95"/>
                    <a:pt x="87" y="94"/>
                  </a:cubicBezTo>
                  <a:cubicBezTo>
                    <a:pt x="87" y="94"/>
                    <a:pt x="87" y="95"/>
                    <a:pt x="87" y="95"/>
                  </a:cubicBezTo>
                  <a:moveTo>
                    <a:pt x="85" y="95"/>
                  </a:moveTo>
                  <a:cubicBezTo>
                    <a:pt x="85" y="97"/>
                    <a:pt x="85" y="97"/>
                    <a:pt x="85" y="97"/>
                  </a:cubicBezTo>
                  <a:cubicBezTo>
                    <a:pt x="86" y="97"/>
                    <a:pt x="84" y="97"/>
                    <a:pt x="85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6" y="96"/>
                    <a:pt x="86" y="97"/>
                    <a:pt x="85" y="96"/>
                  </a:cubicBezTo>
                  <a:cubicBezTo>
                    <a:pt x="86" y="96"/>
                    <a:pt x="85" y="95"/>
                    <a:pt x="86" y="95"/>
                  </a:cubicBezTo>
                  <a:cubicBezTo>
                    <a:pt x="86" y="97"/>
                    <a:pt x="88" y="97"/>
                    <a:pt x="87" y="95"/>
                  </a:cubicBezTo>
                  <a:cubicBezTo>
                    <a:pt x="87" y="96"/>
                    <a:pt x="86" y="96"/>
                    <a:pt x="86" y="96"/>
                  </a:cubicBezTo>
                  <a:cubicBezTo>
                    <a:pt x="85" y="94"/>
                    <a:pt x="86" y="95"/>
                    <a:pt x="86" y="94"/>
                  </a:cubicBezTo>
                  <a:cubicBezTo>
                    <a:pt x="85" y="94"/>
                    <a:pt x="86" y="95"/>
                    <a:pt x="85" y="95"/>
                  </a:cubicBezTo>
                  <a:moveTo>
                    <a:pt x="81" y="92"/>
                  </a:moveTo>
                  <a:cubicBezTo>
                    <a:pt x="81" y="92"/>
                    <a:pt x="82" y="92"/>
                    <a:pt x="82" y="92"/>
                  </a:cubicBezTo>
                  <a:cubicBezTo>
                    <a:pt x="82" y="92"/>
                    <a:pt x="81" y="92"/>
                    <a:pt x="82" y="91"/>
                  </a:cubicBezTo>
                  <a:cubicBezTo>
                    <a:pt x="82" y="92"/>
                    <a:pt x="82" y="91"/>
                    <a:pt x="82" y="91"/>
                  </a:cubicBezTo>
                  <a:cubicBezTo>
                    <a:pt x="82" y="92"/>
                    <a:pt x="82" y="92"/>
                    <a:pt x="83" y="93"/>
                  </a:cubicBezTo>
                  <a:cubicBezTo>
                    <a:pt x="83" y="93"/>
                    <a:pt x="83" y="93"/>
                    <a:pt x="83" y="92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3" y="91"/>
                    <a:pt x="84" y="93"/>
                    <a:pt x="84" y="93"/>
                  </a:cubicBezTo>
                  <a:cubicBezTo>
                    <a:pt x="84" y="92"/>
                    <a:pt x="84" y="91"/>
                    <a:pt x="83" y="90"/>
                  </a:cubicBezTo>
                  <a:cubicBezTo>
                    <a:pt x="83" y="90"/>
                    <a:pt x="83" y="90"/>
                    <a:pt x="82" y="90"/>
                  </a:cubicBezTo>
                  <a:cubicBezTo>
                    <a:pt x="82" y="90"/>
                    <a:pt x="82" y="91"/>
                    <a:pt x="82" y="91"/>
                  </a:cubicBezTo>
                  <a:cubicBezTo>
                    <a:pt x="82" y="91"/>
                    <a:pt x="81" y="90"/>
                    <a:pt x="81" y="90"/>
                  </a:cubicBezTo>
                  <a:cubicBezTo>
                    <a:pt x="81" y="91"/>
                    <a:pt x="81" y="91"/>
                    <a:pt x="81" y="92"/>
                  </a:cubicBezTo>
                  <a:moveTo>
                    <a:pt x="82" y="94"/>
                  </a:moveTo>
                  <a:cubicBezTo>
                    <a:pt x="83" y="94"/>
                    <a:pt x="83" y="95"/>
                    <a:pt x="83" y="94"/>
                  </a:cubicBezTo>
                  <a:cubicBezTo>
                    <a:pt x="83" y="95"/>
                    <a:pt x="83" y="94"/>
                    <a:pt x="84" y="95"/>
                  </a:cubicBezTo>
                  <a:cubicBezTo>
                    <a:pt x="84" y="95"/>
                    <a:pt x="84" y="94"/>
                    <a:pt x="84" y="94"/>
                  </a:cubicBezTo>
                  <a:cubicBezTo>
                    <a:pt x="84" y="95"/>
                    <a:pt x="84" y="95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3" y="94"/>
                    <a:pt x="84" y="94"/>
                    <a:pt x="84" y="93"/>
                  </a:cubicBezTo>
                  <a:cubicBezTo>
                    <a:pt x="83" y="93"/>
                    <a:pt x="83" y="93"/>
                    <a:pt x="83" y="94"/>
                  </a:cubicBezTo>
                  <a:cubicBezTo>
                    <a:pt x="82" y="93"/>
                    <a:pt x="82" y="93"/>
                    <a:pt x="81" y="93"/>
                  </a:cubicBezTo>
                  <a:cubicBezTo>
                    <a:pt x="82" y="94"/>
                    <a:pt x="82" y="93"/>
                    <a:pt x="82" y="94"/>
                  </a:cubicBezTo>
                  <a:moveTo>
                    <a:pt x="81" y="96"/>
                  </a:moveTo>
                  <a:cubicBezTo>
                    <a:pt x="82" y="97"/>
                    <a:pt x="82" y="96"/>
                    <a:pt x="82" y="97"/>
                  </a:cubicBezTo>
                  <a:cubicBezTo>
                    <a:pt x="81" y="97"/>
                    <a:pt x="81" y="97"/>
                    <a:pt x="81" y="97"/>
                  </a:cubicBezTo>
                  <a:cubicBezTo>
                    <a:pt x="81" y="97"/>
                    <a:pt x="82" y="98"/>
                    <a:pt x="82" y="99"/>
                  </a:cubicBezTo>
                  <a:cubicBezTo>
                    <a:pt x="83" y="99"/>
                    <a:pt x="82" y="97"/>
                    <a:pt x="83" y="97"/>
                  </a:cubicBezTo>
                  <a:cubicBezTo>
                    <a:pt x="83" y="97"/>
                    <a:pt x="83" y="97"/>
                    <a:pt x="82" y="96"/>
                  </a:cubicBezTo>
                  <a:cubicBezTo>
                    <a:pt x="82" y="96"/>
                    <a:pt x="82" y="96"/>
                    <a:pt x="82" y="96"/>
                  </a:cubicBezTo>
                  <a:cubicBezTo>
                    <a:pt x="82" y="96"/>
                    <a:pt x="82" y="96"/>
                    <a:pt x="82" y="96"/>
                  </a:cubicBezTo>
                  <a:cubicBezTo>
                    <a:pt x="82" y="95"/>
                    <a:pt x="82" y="95"/>
                    <a:pt x="82" y="95"/>
                  </a:cubicBezTo>
                  <a:cubicBezTo>
                    <a:pt x="83" y="96"/>
                    <a:pt x="81" y="96"/>
                    <a:pt x="81" y="96"/>
                  </a:cubicBezTo>
                  <a:moveTo>
                    <a:pt x="79" y="95"/>
                  </a:moveTo>
                  <a:cubicBezTo>
                    <a:pt x="80" y="95"/>
                    <a:pt x="80" y="94"/>
                    <a:pt x="81" y="94"/>
                  </a:cubicBezTo>
                  <a:cubicBezTo>
                    <a:pt x="80" y="93"/>
                    <a:pt x="79" y="94"/>
                    <a:pt x="79" y="95"/>
                  </a:cubicBezTo>
                  <a:moveTo>
                    <a:pt x="79" y="96"/>
                  </a:moveTo>
                  <a:cubicBezTo>
                    <a:pt x="79" y="96"/>
                    <a:pt x="79" y="96"/>
                    <a:pt x="79" y="96"/>
                  </a:cubicBezTo>
                  <a:cubicBezTo>
                    <a:pt x="79" y="96"/>
                    <a:pt x="79" y="95"/>
                    <a:pt x="79" y="96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79" y="96"/>
                    <a:pt x="79" y="96"/>
                    <a:pt x="79" y="96"/>
                  </a:cubicBezTo>
                  <a:cubicBezTo>
                    <a:pt x="78" y="96"/>
                    <a:pt x="79" y="97"/>
                    <a:pt x="79" y="97"/>
                  </a:cubicBezTo>
                  <a:cubicBezTo>
                    <a:pt x="79" y="97"/>
                    <a:pt x="78" y="97"/>
                    <a:pt x="78" y="97"/>
                  </a:cubicBezTo>
                  <a:cubicBezTo>
                    <a:pt x="79" y="99"/>
                    <a:pt x="79" y="98"/>
                    <a:pt x="80" y="98"/>
                  </a:cubicBezTo>
                  <a:cubicBezTo>
                    <a:pt x="80" y="98"/>
                    <a:pt x="80" y="98"/>
                    <a:pt x="80" y="99"/>
                  </a:cubicBezTo>
                  <a:cubicBezTo>
                    <a:pt x="81" y="99"/>
                    <a:pt x="80" y="99"/>
                    <a:pt x="81" y="98"/>
                  </a:cubicBezTo>
                  <a:cubicBezTo>
                    <a:pt x="80" y="97"/>
                    <a:pt x="80" y="99"/>
                    <a:pt x="80" y="97"/>
                  </a:cubicBezTo>
                  <a:cubicBezTo>
                    <a:pt x="81" y="97"/>
                    <a:pt x="81" y="97"/>
                    <a:pt x="81" y="97"/>
                  </a:cubicBezTo>
                  <a:cubicBezTo>
                    <a:pt x="80" y="96"/>
                    <a:pt x="80" y="97"/>
                    <a:pt x="80" y="96"/>
                  </a:cubicBezTo>
                  <a:cubicBezTo>
                    <a:pt x="79" y="96"/>
                    <a:pt x="79" y="96"/>
                    <a:pt x="79" y="96"/>
                  </a:cubicBezTo>
                  <a:cubicBezTo>
                    <a:pt x="80" y="96"/>
                    <a:pt x="80" y="96"/>
                    <a:pt x="79" y="96"/>
                  </a:cubicBezTo>
                  <a:moveTo>
                    <a:pt x="77" y="96"/>
                  </a:moveTo>
                  <a:cubicBezTo>
                    <a:pt x="78" y="96"/>
                    <a:pt x="77" y="95"/>
                    <a:pt x="77" y="95"/>
                  </a:cubicBezTo>
                  <a:cubicBezTo>
                    <a:pt x="78" y="95"/>
                    <a:pt x="79" y="95"/>
                    <a:pt x="79" y="95"/>
                  </a:cubicBezTo>
                  <a:cubicBezTo>
                    <a:pt x="79" y="95"/>
                    <a:pt x="79" y="94"/>
                    <a:pt x="78" y="94"/>
                  </a:cubicBezTo>
                  <a:cubicBezTo>
                    <a:pt x="78" y="95"/>
                    <a:pt x="77" y="94"/>
                    <a:pt x="77" y="95"/>
                  </a:cubicBezTo>
                  <a:lnTo>
                    <a:pt x="77" y="96"/>
                  </a:lnTo>
                  <a:close/>
                  <a:moveTo>
                    <a:pt x="73" y="96"/>
                  </a:move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6"/>
                  </a:cubicBezTo>
                  <a:cubicBezTo>
                    <a:pt x="74" y="96"/>
                    <a:pt x="73" y="96"/>
                    <a:pt x="73" y="96"/>
                  </a:cubicBezTo>
                  <a:moveTo>
                    <a:pt x="73" y="99"/>
                  </a:moveTo>
                  <a:cubicBezTo>
                    <a:pt x="73" y="99"/>
                    <a:pt x="74" y="100"/>
                    <a:pt x="73" y="99"/>
                  </a:cubicBezTo>
                  <a:cubicBezTo>
                    <a:pt x="73" y="99"/>
                    <a:pt x="72" y="99"/>
                    <a:pt x="73" y="99"/>
                  </a:cubicBezTo>
                  <a:moveTo>
                    <a:pt x="70" y="102"/>
                  </a:moveTo>
                  <a:cubicBezTo>
                    <a:pt x="71" y="103"/>
                    <a:pt x="71" y="102"/>
                    <a:pt x="71" y="102"/>
                  </a:cubicBezTo>
                  <a:cubicBezTo>
                    <a:pt x="71" y="101"/>
                    <a:pt x="70" y="101"/>
                    <a:pt x="70" y="102"/>
                  </a:cubicBezTo>
                  <a:moveTo>
                    <a:pt x="69" y="99"/>
                  </a:moveTo>
                  <a:cubicBezTo>
                    <a:pt x="70" y="100"/>
                    <a:pt x="71" y="100"/>
                    <a:pt x="71" y="99"/>
                  </a:cubicBezTo>
                  <a:cubicBezTo>
                    <a:pt x="70" y="99"/>
                    <a:pt x="69" y="99"/>
                    <a:pt x="69" y="99"/>
                  </a:cubicBezTo>
                  <a:moveTo>
                    <a:pt x="66" y="96"/>
                  </a:moveTo>
                  <a:cubicBezTo>
                    <a:pt x="66" y="96"/>
                    <a:pt x="66" y="97"/>
                    <a:pt x="66" y="97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96"/>
                    <a:pt x="66" y="96"/>
                    <a:pt x="66" y="96"/>
                  </a:cubicBezTo>
                  <a:moveTo>
                    <a:pt x="65" y="98"/>
                  </a:moveTo>
                  <a:cubicBezTo>
                    <a:pt x="66" y="98"/>
                    <a:pt x="66" y="98"/>
                    <a:pt x="66" y="96"/>
                  </a:cubicBezTo>
                  <a:cubicBezTo>
                    <a:pt x="65" y="96"/>
                    <a:pt x="65" y="96"/>
                    <a:pt x="65" y="97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5" y="97"/>
                    <a:pt x="65" y="97"/>
                    <a:pt x="65" y="98"/>
                  </a:cubicBezTo>
                  <a:moveTo>
                    <a:pt x="63" y="97"/>
                  </a:moveTo>
                  <a:cubicBezTo>
                    <a:pt x="63" y="99"/>
                    <a:pt x="63" y="97"/>
                    <a:pt x="64" y="97"/>
                  </a:cubicBezTo>
                  <a:cubicBezTo>
                    <a:pt x="64" y="97"/>
                    <a:pt x="65" y="98"/>
                    <a:pt x="65" y="96"/>
                  </a:cubicBezTo>
                  <a:cubicBezTo>
                    <a:pt x="64" y="97"/>
                    <a:pt x="63" y="96"/>
                    <a:pt x="63" y="97"/>
                  </a:cubicBezTo>
                  <a:moveTo>
                    <a:pt x="63" y="101"/>
                  </a:moveTo>
                  <a:cubicBezTo>
                    <a:pt x="63" y="101"/>
                    <a:pt x="64" y="101"/>
                    <a:pt x="63" y="100"/>
                  </a:cubicBezTo>
                  <a:cubicBezTo>
                    <a:pt x="63" y="100"/>
                    <a:pt x="62" y="100"/>
                    <a:pt x="63" y="101"/>
                  </a:cubicBezTo>
                  <a:moveTo>
                    <a:pt x="68" y="92"/>
                  </a:moveTo>
                  <a:cubicBezTo>
                    <a:pt x="68" y="92"/>
                    <a:pt x="69" y="93"/>
                    <a:pt x="69" y="92"/>
                  </a:cubicBezTo>
                  <a:cubicBezTo>
                    <a:pt x="68" y="91"/>
                    <a:pt x="68" y="91"/>
                    <a:pt x="68" y="92"/>
                  </a:cubicBezTo>
                  <a:moveTo>
                    <a:pt x="66" y="92"/>
                  </a:moveTo>
                  <a:cubicBezTo>
                    <a:pt x="67" y="92"/>
                    <a:pt x="67" y="93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6" y="91"/>
                    <a:pt x="66" y="92"/>
                  </a:cubicBezTo>
                  <a:moveTo>
                    <a:pt x="64" y="90"/>
                  </a:moveTo>
                  <a:cubicBezTo>
                    <a:pt x="64" y="91"/>
                    <a:pt x="65" y="92"/>
                    <a:pt x="65" y="92"/>
                  </a:cubicBezTo>
                  <a:cubicBezTo>
                    <a:pt x="65" y="90"/>
                    <a:pt x="64" y="90"/>
                    <a:pt x="64" y="90"/>
                  </a:cubicBezTo>
                  <a:moveTo>
                    <a:pt x="64" y="91"/>
                  </a:moveTo>
                  <a:cubicBezTo>
                    <a:pt x="65" y="92"/>
                    <a:pt x="64" y="93"/>
                    <a:pt x="65" y="93"/>
                  </a:cubicBezTo>
                  <a:cubicBezTo>
                    <a:pt x="65" y="92"/>
                    <a:pt x="64" y="91"/>
                    <a:pt x="64" y="91"/>
                  </a:cubicBezTo>
                  <a:moveTo>
                    <a:pt x="61" y="94"/>
                  </a:moveTo>
                  <a:cubicBezTo>
                    <a:pt x="61" y="94"/>
                    <a:pt x="61" y="93"/>
                    <a:pt x="60" y="93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1" y="94"/>
                    <a:pt x="61" y="94"/>
                  </a:cubicBezTo>
                  <a:moveTo>
                    <a:pt x="59" y="90"/>
                  </a:moveTo>
                  <a:cubicBezTo>
                    <a:pt x="59" y="90"/>
                    <a:pt x="59" y="91"/>
                    <a:pt x="59" y="91"/>
                  </a:cubicBezTo>
                  <a:cubicBezTo>
                    <a:pt x="59" y="91"/>
                    <a:pt x="60" y="91"/>
                    <a:pt x="60" y="91"/>
                  </a:cubicBezTo>
                  <a:cubicBezTo>
                    <a:pt x="60" y="92"/>
                    <a:pt x="59" y="92"/>
                    <a:pt x="60" y="92"/>
                  </a:cubicBezTo>
                  <a:cubicBezTo>
                    <a:pt x="60" y="92"/>
                    <a:pt x="61" y="91"/>
                    <a:pt x="61" y="92"/>
                  </a:cubicBezTo>
                  <a:cubicBezTo>
                    <a:pt x="62" y="92"/>
                    <a:pt x="62" y="92"/>
                    <a:pt x="63" y="92"/>
                  </a:cubicBezTo>
                  <a:cubicBezTo>
                    <a:pt x="62" y="93"/>
                    <a:pt x="62" y="94"/>
                    <a:pt x="62" y="94"/>
                  </a:cubicBezTo>
                  <a:cubicBezTo>
                    <a:pt x="62" y="93"/>
                    <a:pt x="63" y="93"/>
                    <a:pt x="63" y="92"/>
                  </a:cubicBezTo>
                  <a:cubicBezTo>
                    <a:pt x="63" y="92"/>
                    <a:pt x="62" y="92"/>
                    <a:pt x="62" y="92"/>
                  </a:cubicBezTo>
                  <a:cubicBezTo>
                    <a:pt x="63" y="92"/>
                    <a:pt x="63" y="91"/>
                    <a:pt x="63" y="91"/>
                  </a:cubicBezTo>
                  <a:cubicBezTo>
                    <a:pt x="63" y="91"/>
                    <a:pt x="63" y="91"/>
                    <a:pt x="63" y="92"/>
                  </a:cubicBezTo>
                  <a:cubicBezTo>
                    <a:pt x="63" y="92"/>
                    <a:pt x="63" y="92"/>
                    <a:pt x="64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2"/>
                    <a:pt x="64" y="93"/>
                    <a:pt x="64" y="92"/>
                  </a:cubicBezTo>
                  <a:cubicBezTo>
                    <a:pt x="64" y="92"/>
                    <a:pt x="64" y="92"/>
                    <a:pt x="63" y="92"/>
                  </a:cubicBezTo>
                  <a:cubicBezTo>
                    <a:pt x="63" y="91"/>
                    <a:pt x="63" y="90"/>
                    <a:pt x="63" y="89"/>
                  </a:cubicBezTo>
                  <a:cubicBezTo>
                    <a:pt x="62" y="89"/>
                    <a:pt x="62" y="89"/>
                    <a:pt x="62" y="89"/>
                  </a:cubicBezTo>
                  <a:cubicBezTo>
                    <a:pt x="62" y="90"/>
                    <a:pt x="63" y="90"/>
                    <a:pt x="63" y="90"/>
                  </a:cubicBezTo>
                  <a:cubicBezTo>
                    <a:pt x="63" y="90"/>
                    <a:pt x="62" y="90"/>
                    <a:pt x="62" y="90"/>
                  </a:cubicBezTo>
                  <a:cubicBezTo>
                    <a:pt x="62" y="90"/>
                    <a:pt x="63" y="90"/>
                    <a:pt x="62" y="90"/>
                  </a:cubicBezTo>
                  <a:cubicBezTo>
                    <a:pt x="62" y="89"/>
                    <a:pt x="62" y="90"/>
                    <a:pt x="61" y="90"/>
                  </a:cubicBezTo>
                  <a:cubicBezTo>
                    <a:pt x="61" y="90"/>
                    <a:pt x="60" y="89"/>
                    <a:pt x="61" y="90"/>
                  </a:cubicBezTo>
                  <a:cubicBezTo>
                    <a:pt x="61" y="90"/>
                    <a:pt x="62" y="91"/>
                    <a:pt x="62" y="91"/>
                  </a:cubicBezTo>
                  <a:cubicBezTo>
                    <a:pt x="62" y="92"/>
                    <a:pt x="61" y="91"/>
                    <a:pt x="61" y="91"/>
                  </a:cubicBezTo>
                  <a:cubicBezTo>
                    <a:pt x="61" y="91"/>
                    <a:pt x="60" y="92"/>
                    <a:pt x="60" y="91"/>
                  </a:cubicBezTo>
                  <a:cubicBezTo>
                    <a:pt x="60" y="90"/>
                    <a:pt x="61" y="91"/>
                    <a:pt x="60" y="90"/>
                  </a:cubicBezTo>
                  <a:cubicBezTo>
                    <a:pt x="60" y="91"/>
                    <a:pt x="59" y="90"/>
                    <a:pt x="59" y="90"/>
                  </a:cubicBezTo>
                  <a:moveTo>
                    <a:pt x="58" y="97"/>
                  </a:moveTo>
                  <a:cubicBezTo>
                    <a:pt x="58" y="98"/>
                    <a:pt x="59" y="100"/>
                    <a:pt x="59" y="99"/>
                  </a:cubicBezTo>
                  <a:cubicBezTo>
                    <a:pt x="59" y="99"/>
                    <a:pt x="59" y="98"/>
                    <a:pt x="59" y="98"/>
                  </a:cubicBezTo>
                  <a:cubicBezTo>
                    <a:pt x="59" y="98"/>
                    <a:pt x="60" y="98"/>
                    <a:pt x="60" y="98"/>
                  </a:cubicBezTo>
                  <a:cubicBezTo>
                    <a:pt x="60" y="99"/>
                    <a:pt x="60" y="98"/>
                    <a:pt x="61" y="99"/>
                  </a:cubicBezTo>
                  <a:cubicBezTo>
                    <a:pt x="61" y="99"/>
                    <a:pt x="61" y="98"/>
                    <a:pt x="61" y="98"/>
                  </a:cubicBezTo>
                  <a:cubicBezTo>
                    <a:pt x="61" y="97"/>
                    <a:pt x="61" y="98"/>
                    <a:pt x="61" y="97"/>
                  </a:cubicBezTo>
                  <a:lnTo>
                    <a:pt x="58" y="97"/>
                  </a:lnTo>
                  <a:close/>
                  <a:moveTo>
                    <a:pt x="55" y="99"/>
                  </a:moveTo>
                  <a:cubicBezTo>
                    <a:pt x="55" y="99"/>
                    <a:pt x="56" y="99"/>
                    <a:pt x="56" y="99"/>
                  </a:cubicBezTo>
                  <a:cubicBezTo>
                    <a:pt x="56" y="100"/>
                    <a:pt x="56" y="99"/>
                    <a:pt x="56" y="100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100"/>
                    <a:pt x="56" y="99"/>
                    <a:pt x="56" y="99"/>
                  </a:cubicBezTo>
                  <a:cubicBezTo>
                    <a:pt x="57" y="100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8" y="98"/>
                    <a:pt x="59" y="100"/>
                    <a:pt x="59" y="99"/>
                  </a:cubicBezTo>
                  <a:cubicBezTo>
                    <a:pt x="58" y="99"/>
                    <a:pt x="58" y="98"/>
                    <a:pt x="58" y="97"/>
                  </a:cubicBezTo>
                  <a:cubicBezTo>
                    <a:pt x="57" y="98"/>
                    <a:pt x="57" y="98"/>
                    <a:pt x="57" y="99"/>
                  </a:cubicBezTo>
                  <a:cubicBezTo>
                    <a:pt x="56" y="99"/>
                    <a:pt x="54" y="97"/>
                    <a:pt x="55" y="99"/>
                  </a:cubicBezTo>
                  <a:moveTo>
                    <a:pt x="50" y="91"/>
                  </a:moveTo>
                  <a:cubicBezTo>
                    <a:pt x="50" y="91"/>
                    <a:pt x="50" y="92"/>
                    <a:pt x="50" y="91"/>
                  </a:cubicBezTo>
                  <a:cubicBezTo>
                    <a:pt x="50" y="90"/>
                    <a:pt x="50" y="91"/>
                    <a:pt x="50" y="90"/>
                  </a:cubicBezTo>
                  <a:lnTo>
                    <a:pt x="50" y="91"/>
                  </a:lnTo>
                  <a:close/>
                  <a:moveTo>
                    <a:pt x="50" y="97"/>
                  </a:moveTo>
                  <a:cubicBezTo>
                    <a:pt x="51" y="97"/>
                    <a:pt x="51" y="97"/>
                    <a:pt x="51" y="97"/>
                  </a:cubicBezTo>
                  <a:cubicBezTo>
                    <a:pt x="51" y="96"/>
                    <a:pt x="50" y="97"/>
                    <a:pt x="50" y="97"/>
                  </a:cubicBezTo>
                  <a:moveTo>
                    <a:pt x="51" y="100"/>
                  </a:moveTo>
                  <a:cubicBezTo>
                    <a:pt x="52" y="100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4" y="101"/>
                    <a:pt x="54" y="101"/>
                  </a:cubicBezTo>
                  <a:cubicBezTo>
                    <a:pt x="54" y="100"/>
                    <a:pt x="54" y="100"/>
                    <a:pt x="54" y="99"/>
                  </a:cubicBezTo>
                  <a:cubicBezTo>
                    <a:pt x="54" y="99"/>
                    <a:pt x="53" y="99"/>
                    <a:pt x="54" y="100"/>
                  </a:cubicBezTo>
                  <a:cubicBezTo>
                    <a:pt x="53" y="100"/>
                    <a:pt x="53" y="99"/>
                    <a:pt x="52" y="99"/>
                  </a:cubicBezTo>
                  <a:cubicBezTo>
                    <a:pt x="52" y="100"/>
                    <a:pt x="51" y="99"/>
                    <a:pt x="51" y="100"/>
                  </a:cubicBezTo>
                  <a:moveTo>
                    <a:pt x="51" y="101"/>
                  </a:moveTo>
                  <a:cubicBezTo>
                    <a:pt x="51" y="101"/>
                    <a:pt x="51" y="101"/>
                    <a:pt x="51" y="101"/>
                  </a:cubicBezTo>
                  <a:cubicBezTo>
                    <a:pt x="51" y="101"/>
                    <a:pt x="51" y="100"/>
                    <a:pt x="50" y="100"/>
                  </a:cubicBezTo>
                  <a:cubicBezTo>
                    <a:pt x="50" y="101"/>
                    <a:pt x="51" y="102"/>
                    <a:pt x="51" y="101"/>
                  </a:cubicBezTo>
                  <a:moveTo>
                    <a:pt x="34" y="76"/>
                  </a:moveTo>
                  <a:cubicBezTo>
                    <a:pt x="34" y="76"/>
                    <a:pt x="34" y="76"/>
                    <a:pt x="34" y="76"/>
                  </a:cubicBezTo>
                  <a:cubicBezTo>
                    <a:pt x="34" y="76"/>
                    <a:pt x="32" y="76"/>
                    <a:pt x="33" y="76"/>
                  </a:cubicBezTo>
                  <a:cubicBezTo>
                    <a:pt x="33" y="76"/>
                    <a:pt x="33" y="76"/>
                    <a:pt x="34" y="76"/>
                  </a:cubicBezTo>
                  <a:moveTo>
                    <a:pt x="27" y="83"/>
                  </a:moveTo>
                  <a:cubicBezTo>
                    <a:pt x="27" y="82"/>
                    <a:pt x="27" y="82"/>
                    <a:pt x="26" y="82"/>
                  </a:cubicBezTo>
                  <a:cubicBezTo>
                    <a:pt x="26" y="82"/>
                    <a:pt x="26" y="82"/>
                    <a:pt x="27" y="83"/>
                  </a:cubicBezTo>
                  <a:moveTo>
                    <a:pt x="35" y="84"/>
                  </a:moveTo>
                  <a:cubicBezTo>
                    <a:pt x="34" y="84"/>
                    <a:pt x="35" y="83"/>
                    <a:pt x="35" y="83"/>
                  </a:cubicBezTo>
                  <a:cubicBezTo>
                    <a:pt x="34" y="83"/>
                    <a:pt x="34" y="84"/>
                    <a:pt x="35" y="84"/>
                  </a:cubicBezTo>
                  <a:moveTo>
                    <a:pt x="35" y="84"/>
                  </a:moveTo>
                  <a:cubicBezTo>
                    <a:pt x="34" y="85"/>
                    <a:pt x="36" y="84"/>
                    <a:pt x="35" y="84"/>
                  </a:cubicBezTo>
                  <a:cubicBezTo>
                    <a:pt x="34" y="84"/>
                    <a:pt x="34" y="85"/>
                    <a:pt x="35" y="84"/>
                  </a:cubicBezTo>
                  <a:moveTo>
                    <a:pt x="35" y="90"/>
                  </a:moveTo>
                  <a:cubicBezTo>
                    <a:pt x="35" y="90"/>
                    <a:pt x="34" y="91"/>
                    <a:pt x="34" y="91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5" y="91"/>
                    <a:pt x="35" y="90"/>
                    <a:pt x="35" y="90"/>
                  </a:cubicBezTo>
                  <a:moveTo>
                    <a:pt x="32" y="99"/>
                  </a:moveTo>
                  <a:cubicBezTo>
                    <a:pt x="31" y="99"/>
                    <a:pt x="33" y="97"/>
                    <a:pt x="32" y="98"/>
                  </a:cubicBezTo>
                  <a:cubicBezTo>
                    <a:pt x="31" y="99"/>
                    <a:pt x="32" y="99"/>
                    <a:pt x="31" y="99"/>
                  </a:cubicBezTo>
                  <a:cubicBezTo>
                    <a:pt x="31" y="99"/>
                    <a:pt x="31" y="99"/>
                    <a:pt x="32" y="99"/>
                  </a:cubicBezTo>
                  <a:moveTo>
                    <a:pt x="38" y="90"/>
                  </a:moveTo>
                  <a:cubicBezTo>
                    <a:pt x="38" y="90"/>
                    <a:pt x="39" y="89"/>
                    <a:pt x="39" y="89"/>
                  </a:cubicBezTo>
                  <a:cubicBezTo>
                    <a:pt x="38" y="90"/>
                    <a:pt x="38" y="91"/>
                    <a:pt x="38" y="91"/>
                  </a:cubicBezTo>
                  <a:cubicBezTo>
                    <a:pt x="37" y="92"/>
                    <a:pt x="37" y="91"/>
                    <a:pt x="37" y="92"/>
                  </a:cubicBezTo>
                  <a:cubicBezTo>
                    <a:pt x="37" y="93"/>
                    <a:pt x="37" y="92"/>
                    <a:pt x="38" y="90"/>
                  </a:cubicBezTo>
                  <a:moveTo>
                    <a:pt x="41" y="91"/>
                  </a:moveTo>
                  <a:cubicBezTo>
                    <a:pt x="41" y="91"/>
                    <a:pt x="41" y="91"/>
                    <a:pt x="40" y="92"/>
                  </a:cubicBezTo>
                  <a:cubicBezTo>
                    <a:pt x="41" y="91"/>
                    <a:pt x="40" y="93"/>
                    <a:pt x="41" y="91"/>
                  </a:cubicBezTo>
                  <a:moveTo>
                    <a:pt x="41" y="97"/>
                  </a:moveTo>
                  <a:cubicBezTo>
                    <a:pt x="41" y="97"/>
                    <a:pt x="41" y="97"/>
                    <a:pt x="41" y="97"/>
                  </a:cubicBezTo>
                  <a:cubicBezTo>
                    <a:pt x="40" y="99"/>
                    <a:pt x="41" y="99"/>
                    <a:pt x="41" y="97"/>
                  </a:cubicBezTo>
                  <a:moveTo>
                    <a:pt x="43" y="92"/>
                  </a:moveTo>
                  <a:cubicBezTo>
                    <a:pt x="42" y="92"/>
                    <a:pt x="42" y="92"/>
                    <a:pt x="42" y="93"/>
                  </a:cubicBezTo>
                  <a:cubicBezTo>
                    <a:pt x="42" y="93"/>
                    <a:pt x="42" y="94"/>
                    <a:pt x="43" y="92"/>
                  </a:cubicBezTo>
                  <a:moveTo>
                    <a:pt x="43" y="93"/>
                  </a:moveTo>
                  <a:cubicBezTo>
                    <a:pt x="43" y="93"/>
                    <a:pt x="43" y="94"/>
                    <a:pt x="43" y="95"/>
                  </a:cubicBezTo>
                  <a:cubicBezTo>
                    <a:pt x="43" y="94"/>
                    <a:pt x="43" y="95"/>
                    <a:pt x="43" y="93"/>
                  </a:cubicBezTo>
                  <a:moveTo>
                    <a:pt x="45" y="98"/>
                  </a:moveTo>
                  <a:cubicBezTo>
                    <a:pt x="45" y="97"/>
                    <a:pt x="45" y="97"/>
                    <a:pt x="45" y="97"/>
                  </a:cubicBezTo>
                  <a:cubicBezTo>
                    <a:pt x="44" y="98"/>
                    <a:pt x="45" y="98"/>
                    <a:pt x="45" y="98"/>
                  </a:cubicBezTo>
                  <a:moveTo>
                    <a:pt x="46" y="91"/>
                  </a:moveTo>
                  <a:cubicBezTo>
                    <a:pt x="46" y="91"/>
                    <a:pt x="46" y="91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92"/>
                    <a:pt x="46" y="93"/>
                    <a:pt x="46" y="91"/>
                  </a:cubicBezTo>
                  <a:moveTo>
                    <a:pt x="49" y="100"/>
                  </a:moveTo>
                  <a:cubicBezTo>
                    <a:pt x="49" y="100"/>
                    <a:pt x="49" y="101"/>
                    <a:pt x="49" y="102"/>
                  </a:cubicBezTo>
                  <a:cubicBezTo>
                    <a:pt x="49" y="102"/>
                    <a:pt x="50" y="103"/>
                    <a:pt x="50" y="102"/>
                  </a:cubicBezTo>
                  <a:cubicBezTo>
                    <a:pt x="49" y="102"/>
                    <a:pt x="49" y="100"/>
                    <a:pt x="49" y="100"/>
                  </a:cubicBezTo>
                  <a:moveTo>
                    <a:pt x="47" y="102"/>
                  </a:moveTo>
                  <a:cubicBezTo>
                    <a:pt x="47" y="103"/>
                    <a:pt x="47" y="102"/>
                    <a:pt x="48" y="102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48" y="102"/>
                    <a:pt x="48" y="102"/>
                    <a:pt x="48" y="101"/>
                  </a:cubicBezTo>
                  <a:cubicBezTo>
                    <a:pt x="49" y="101"/>
                    <a:pt x="48" y="100"/>
                    <a:pt x="49" y="100"/>
                  </a:cubicBezTo>
                  <a:cubicBezTo>
                    <a:pt x="48" y="100"/>
                    <a:pt x="47" y="102"/>
                    <a:pt x="47" y="102"/>
                  </a:cubicBezTo>
                  <a:moveTo>
                    <a:pt x="40" y="102"/>
                  </a:moveTo>
                  <a:cubicBezTo>
                    <a:pt x="41" y="102"/>
                    <a:pt x="41" y="103"/>
                    <a:pt x="40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2"/>
                    <a:pt x="40" y="102"/>
                    <a:pt x="40" y="102"/>
                  </a:cubicBezTo>
                  <a:moveTo>
                    <a:pt x="38" y="103"/>
                  </a:moveTo>
                  <a:cubicBezTo>
                    <a:pt x="38" y="103"/>
                    <a:pt x="39" y="103"/>
                    <a:pt x="39" y="102"/>
                  </a:cubicBezTo>
                  <a:cubicBezTo>
                    <a:pt x="39" y="102"/>
                    <a:pt x="39" y="102"/>
                    <a:pt x="38" y="102"/>
                  </a:cubicBezTo>
                  <a:lnTo>
                    <a:pt x="38" y="103"/>
                  </a:lnTo>
                  <a:close/>
                  <a:moveTo>
                    <a:pt x="37" y="103"/>
                  </a:moveTo>
                  <a:cubicBezTo>
                    <a:pt x="37" y="104"/>
                    <a:pt x="37" y="105"/>
                    <a:pt x="38" y="105"/>
                  </a:cubicBezTo>
                  <a:cubicBezTo>
                    <a:pt x="38" y="104"/>
                    <a:pt x="38" y="104"/>
                    <a:pt x="38" y="104"/>
                  </a:cubicBezTo>
                  <a:cubicBezTo>
                    <a:pt x="38" y="104"/>
                    <a:pt x="38" y="103"/>
                    <a:pt x="38" y="103"/>
                  </a:cubicBezTo>
                  <a:lnTo>
                    <a:pt x="37" y="103"/>
                  </a:lnTo>
                  <a:close/>
                  <a:moveTo>
                    <a:pt x="29" y="106"/>
                  </a:moveTo>
                  <a:cubicBezTo>
                    <a:pt x="29" y="106"/>
                    <a:pt x="29" y="105"/>
                    <a:pt x="30" y="105"/>
                  </a:cubicBezTo>
                  <a:cubicBezTo>
                    <a:pt x="29" y="105"/>
                    <a:pt x="30" y="104"/>
                    <a:pt x="29" y="104"/>
                  </a:cubicBezTo>
                  <a:lnTo>
                    <a:pt x="29" y="106"/>
                  </a:lnTo>
                  <a:close/>
                  <a:moveTo>
                    <a:pt x="26" y="62"/>
                  </a:moveTo>
                  <a:cubicBezTo>
                    <a:pt x="27" y="62"/>
                    <a:pt x="27" y="62"/>
                    <a:pt x="27" y="63"/>
                  </a:cubicBezTo>
                  <a:cubicBezTo>
                    <a:pt x="27" y="62"/>
                    <a:pt x="28" y="63"/>
                    <a:pt x="28" y="62"/>
                  </a:cubicBezTo>
                  <a:cubicBezTo>
                    <a:pt x="28" y="62"/>
                    <a:pt x="26" y="61"/>
                    <a:pt x="26" y="62"/>
                  </a:cubicBezTo>
                  <a:moveTo>
                    <a:pt x="26" y="59"/>
                  </a:moveTo>
                  <a:cubicBezTo>
                    <a:pt x="26" y="59"/>
                    <a:pt x="26" y="59"/>
                    <a:pt x="25" y="59"/>
                  </a:cubicBezTo>
                  <a:cubicBezTo>
                    <a:pt x="25" y="60"/>
                    <a:pt x="26" y="60"/>
                    <a:pt x="26" y="60"/>
                  </a:cubicBezTo>
                  <a:cubicBezTo>
                    <a:pt x="26" y="60"/>
                    <a:pt x="27" y="59"/>
                    <a:pt x="26" y="59"/>
                  </a:cubicBezTo>
                  <a:moveTo>
                    <a:pt x="66" y="25"/>
                  </a:moveTo>
                  <a:cubicBezTo>
                    <a:pt x="66" y="26"/>
                    <a:pt x="66" y="24"/>
                    <a:pt x="65" y="25"/>
                  </a:cubicBezTo>
                  <a:cubicBezTo>
                    <a:pt x="65" y="25"/>
                    <a:pt x="66" y="26"/>
                    <a:pt x="66" y="25"/>
                  </a:cubicBezTo>
                  <a:moveTo>
                    <a:pt x="68" y="28"/>
                  </a:moveTo>
                  <a:cubicBezTo>
                    <a:pt x="68" y="28"/>
                    <a:pt x="68" y="27"/>
                    <a:pt x="68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7" y="28"/>
                    <a:pt x="68" y="28"/>
                  </a:cubicBezTo>
                  <a:cubicBezTo>
                    <a:pt x="68" y="28"/>
                    <a:pt x="68" y="27"/>
                    <a:pt x="68" y="28"/>
                  </a:cubicBezTo>
                  <a:cubicBezTo>
                    <a:pt x="68" y="28"/>
                    <a:pt x="68" y="29"/>
                    <a:pt x="68" y="28"/>
                  </a:cubicBezTo>
                  <a:moveTo>
                    <a:pt x="70" y="26"/>
                  </a:moveTo>
                  <a:cubicBezTo>
                    <a:pt x="70" y="25"/>
                    <a:pt x="70" y="25"/>
                    <a:pt x="70" y="25"/>
                  </a:cubicBezTo>
                  <a:cubicBezTo>
                    <a:pt x="70" y="26"/>
                    <a:pt x="70" y="26"/>
                    <a:pt x="70" y="26"/>
                  </a:cubicBezTo>
                  <a:moveTo>
                    <a:pt x="105" y="40"/>
                  </a:moveTo>
                  <a:cubicBezTo>
                    <a:pt x="105" y="41"/>
                    <a:pt x="107" y="39"/>
                    <a:pt x="106" y="39"/>
                  </a:cubicBezTo>
                  <a:lnTo>
                    <a:pt x="105" y="40"/>
                  </a:lnTo>
                  <a:close/>
                  <a:moveTo>
                    <a:pt x="102" y="38"/>
                  </a:moveTo>
                  <a:cubicBezTo>
                    <a:pt x="102" y="38"/>
                    <a:pt x="102" y="39"/>
                    <a:pt x="102" y="39"/>
                  </a:cubicBezTo>
                  <a:cubicBezTo>
                    <a:pt x="103" y="38"/>
                    <a:pt x="102" y="38"/>
                    <a:pt x="102" y="38"/>
                  </a:cubicBezTo>
                  <a:moveTo>
                    <a:pt x="117" y="19"/>
                  </a:moveTo>
                  <a:cubicBezTo>
                    <a:pt x="116" y="20"/>
                    <a:pt x="115" y="21"/>
                    <a:pt x="116" y="21"/>
                  </a:cubicBezTo>
                  <a:cubicBezTo>
                    <a:pt x="116" y="21"/>
                    <a:pt x="116" y="21"/>
                    <a:pt x="117" y="20"/>
                  </a:cubicBezTo>
                  <a:cubicBezTo>
                    <a:pt x="117" y="20"/>
                    <a:pt x="117" y="19"/>
                    <a:pt x="117" y="19"/>
                  </a:cubicBezTo>
                  <a:moveTo>
                    <a:pt x="113" y="15"/>
                  </a:moveTo>
                  <a:cubicBezTo>
                    <a:pt x="112" y="16"/>
                    <a:pt x="113" y="16"/>
                    <a:pt x="113" y="16"/>
                  </a:cubicBezTo>
                  <a:cubicBezTo>
                    <a:pt x="112" y="17"/>
                    <a:pt x="111" y="17"/>
                    <a:pt x="112" y="18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3" y="16"/>
                    <a:pt x="113" y="16"/>
                    <a:pt x="113" y="15"/>
                  </a:cubicBezTo>
                  <a:moveTo>
                    <a:pt x="96" y="38"/>
                  </a:moveTo>
                  <a:cubicBezTo>
                    <a:pt x="96" y="38"/>
                    <a:pt x="96" y="39"/>
                    <a:pt x="97" y="38"/>
                  </a:cubicBezTo>
                  <a:cubicBezTo>
                    <a:pt x="97" y="37"/>
                    <a:pt x="96" y="39"/>
                    <a:pt x="96" y="38"/>
                  </a:cubicBezTo>
                  <a:cubicBezTo>
                    <a:pt x="96" y="38"/>
                    <a:pt x="97" y="38"/>
                    <a:pt x="96" y="38"/>
                  </a:cubicBezTo>
                  <a:cubicBezTo>
                    <a:pt x="96" y="39"/>
                    <a:pt x="96" y="37"/>
                    <a:pt x="96" y="38"/>
                  </a:cubicBezTo>
                  <a:moveTo>
                    <a:pt x="110" y="16"/>
                  </a:moveTo>
                  <a:cubicBezTo>
                    <a:pt x="110" y="16"/>
                    <a:pt x="111" y="16"/>
                    <a:pt x="112" y="16"/>
                  </a:cubicBezTo>
                  <a:cubicBezTo>
                    <a:pt x="111" y="15"/>
                    <a:pt x="110" y="16"/>
                    <a:pt x="109" y="15"/>
                  </a:cubicBezTo>
                  <a:cubicBezTo>
                    <a:pt x="109" y="16"/>
                    <a:pt x="110" y="16"/>
                    <a:pt x="110" y="16"/>
                  </a:cubicBezTo>
                  <a:moveTo>
                    <a:pt x="107" y="16"/>
                  </a:moveTo>
                  <a:cubicBezTo>
                    <a:pt x="108" y="16"/>
                    <a:pt x="108" y="16"/>
                    <a:pt x="109" y="15"/>
                  </a:cubicBezTo>
                  <a:cubicBezTo>
                    <a:pt x="108" y="14"/>
                    <a:pt x="107" y="15"/>
                    <a:pt x="107" y="16"/>
                  </a:cubicBezTo>
                  <a:moveTo>
                    <a:pt x="88" y="33"/>
                  </a:moveTo>
                  <a:cubicBezTo>
                    <a:pt x="88" y="33"/>
                    <a:pt x="88" y="32"/>
                    <a:pt x="88" y="32"/>
                  </a:cubicBezTo>
                  <a:cubicBezTo>
                    <a:pt x="87" y="33"/>
                    <a:pt x="88" y="34"/>
                    <a:pt x="88" y="33"/>
                  </a:cubicBezTo>
                  <a:moveTo>
                    <a:pt x="81" y="22"/>
                  </a:move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2"/>
                    <a:pt x="81" y="22"/>
                    <a:pt x="81" y="22"/>
                  </a:cubicBezTo>
                  <a:moveTo>
                    <a:pt x="64" y="21"/>
                  </a:moveTo>
                  <a:cubicBezTo>
                    <a:pt x="64" y="21"/>
                    <a:pt x="65" y="21"/>
                    <a:pt x="65" y="21"/>
                  </a:cubicBezTo>
                  <a:cubicBezTo>
                    <a:pt x="64" y="21"/>
                    <a:pt x="63" y="21"/>
                    <a:pt x="64" y="21"/>
                  </a:cubicBezTo>
                  <a:moveTo>
                    <a:pt x="62" y="19"/>
                  </a:moveTo>
                  <a:cubicBezTo>
                    <a:pt x="62" y="19"/>
                    <a:pt x="62" y="20"/>
                    <a:pt x="63" y="20"/>
                  </a:cubicBezTo>
                  <a:cubicBezTo>
                    <a:pt x="63" y="19"/>
                    <a:pt x="62" y="18"/>
                    <a:pt x="62" y="19"/>
                  </a:cubicBezTo>
                  <a:moveTo>
                    <a:pt x="61" y="23"/>
                  </a:moveTo>
                  <a:cubicBezTo>
                    <a:pt x="61" y="22"/>
                    <a:pt x="60" y="23"/>
                    <a:pt x="60" y="23"/>
                  </a:cubicBezTo>
                  <a:cubicBezTo>
                    <a:pt x="60" y="23"/>
                    <a:pt x="60" y="24"/>
                    <a:pt x="61" y="23"/>
                  </a:cubicBezTo>
                  <a:moveTo>
                    <a:pt x="55" y="20"/>
                  </a:moveTo>
                  <a:cubicBezTo>
                    <a:pt x="56" y="20"/>
                    <a:pt x="56" y="21"/>
                    <a:pt x="56" y="21"/>
                  </a:cubicBezTo>
                  <a:cubicBezTo>
                    <a:pt x="56" y="21"/>
                    <a:pt x="57" y="21"/>
                    <a:pt x="57" y="20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8" y="20"/>
                    <a:pt x="59" y="20"/>
                    <a:pt x="60" y="21"/>
                  </a:cubicBezTo>
                  <a:cubicBezTo>
                    <a:pt x="60" y="20"/>
                    <a:pt x="61" y="21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19"/>
                    <a:pt x="59" y="19"/>
                  </a:cubicBezTo>
                  <a:cubicBezTo>
                    <a:pt x="59" y="19"/>
                    <a:pt x="59" y="19"/>
                    <a:pt x="58" y="19"/>
                  </a:cubicBezTo>
                  <a:cubicBezTo>
                    <a:pt x="58" y="19"/>
                    <a:pt x="57" y="19"/>
                    <a:pt x="57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6" y="19"/>
                    <a:pt x="55" y="19"/>
                    <a:pt x="55" y="20"/>
                  </a:cubicBezTo>
                  <a:moveTo>
                    <a:pt x="39" y="24"/>
                  </a:moveTo>
                  <a:cubicBezTo>
                    <a:pt x="39" y="24"/>
                    <a:pt x="40" y="25"/>
                    <a:pt x="40" y="25"/>
                  </a:cubicBezTo>
                  <a:cubicBezTo>
                    <a:pt x="40" y="25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2" y="23"/>
                    <a:pt x="42" y="23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9" y="24"/>
                    <a:pt x="38" y="23"/>
                    <a:pt x="39" y="24"/>
                  </a:cubicBezTo>
                  <a:moveTo>
                    <a:pt x="34" y="44"/>
                  </a:moveTo>
                  <a:cubicBezTo>
                    <a:pt x="34" y="43"/>
                    <a:pt x="35" y="44"/>
                    <a:pt x="34" y="43"/>
                  </a:cubicBezTo>
                  <a:cubicBezTo>
                    <a:pt x="33" y="42"/>
                    <a:pt x="33" y="43"/>
                    <a:pt x="34" y="44"/>
                  </a:cubicBezTo>
                  <a:moveTo>
                    <a:pt x="33" y="41"/>
                  </a:moveTo>
                  <a:cubicBezTo>
                    <a:pt x="33" y="41"/>
                    <a:pt x="34" y="42"/>
                    <a:pt x="34" y="42"/>
                  </a:cubicBezTo>
                  <a:cubicBezTo>
                    <a:pt x="34" y="42"/>
                    <a:pt x="34" y="42"/>
                    <a:pt x="33" y="41"/>
                  </a:cubicBezTo>
                  <a:moveTo>
                    <a:pt x="32" y="40"/>
                  </a:moveTo>
                  <a:cubicBezTo>
                    <a:pt x="32" y="40"/>
                    <a:pt x="33" y="41"/>
                    <a:pt x="33" y="41"/>
                  </a:cubicBezTo>
                  <a:cubicBezTo>
                    <a:pt x="32" y="40"/>
                    <a:pt x="31" y="39"/>
                    <a:pt x="32" y="40"/>
                  </a:cubicBezTo>
                  <a:moveTo>
                    <a:pt x="39" y="26"/>
                  </a:moveTo>
                  <a:cubicBezTo>
                    <a:pt x="39" y="25"/>
                    <a:pt x="38" y="25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4"/>
                    <a:pt x="38" y="26"/>
                    <a:pt x="39" y="26"/>
                  </a:cubicBezTo>
                  <a:moveTo>
                    <a:pt x="23" y="18"/>
                  </a:moveTo>
                  <a:cubicBezTo>
                    <a:pt x="24" y="18"/>
                    <a:pt x="24" y="17"/>
                    <a:pt x="24" y="17"/>
                  </a:cubicBezTo>
                  <a:cubicBezTo>
                    <a:pt x="24" y="17"/>
                    <a:pt x="23" y="17"/>
                    <a:pt x="23" y="18"/>
                  </a:cubicBezTo>
                  <a:moveTo>
                    <a:pt x="20" y="22"/>
                  </a:moveTo>
                  <a:cubicBezTo>
                    <a:pt x="20" y="21"/>
                    <a:pt x="20" y="22"/>
                    <a:pt x="21" y="22"/>
                  </a:cubicBezTo>
                  <a:cubicBezTo>
                    <a:pt x="20" y="21"/>
                    <a:pt x="21" y="21"/>
                    <a:pt x="20" y="20"/>
                  </a:cubicBezTo>
                  <a:cubicBezTo>
                    <a:pt x="20" y="21"/>
                    <a:pt x="19" y="21"/>
                    <a:pt x="20" y="22"/>
                  </a:cubicBezTo>
                  <a:moveTo>
                    <a:pt x="13" y="31"/>
                  </a:moveTo>
                  <a:cubicBezTo>
                    <a:pt x="14" y="31"/>
                    <a:pt x="14" y="31"/>
                    <a:pt x="13" y="30"/>
                  </a:cubicBezTo>
                  <a:cubicBezTo>
                    <a:pt x="13" y="30"/>
                    <a:pt x="12" y="31"/>
                    <a:pt x="13" y="31"/>
                  </a:cubicBezTo>
                  <a:moveTo>
                    <a:pt x="27" y="39"/>
                  </a:moveTo>
                  <a:cubicBezTo>
                    <a:pt x="28" y="39"/>
                    <a:pt x="27" y="39"/>
                    <a:pt x="28" y="38"/>
                  </a:cubicBezTo>
                  <a:cubicBezTo>
                    <a:pt x="29" y="39"/>
                    <a:pt x="28" y="38"/>
                    <a:pt x="28" y="38"/>
                  </a:cubicBezTo>
                  <a:cubicBezTo>
                    <a:pt x="28" y="38"/>
                    <a:pt x="29" y="38"/>
                    <a:pt x="29" y="38"/>
                  </a:cubicBezTo>
                  <a:cubicBezTo>
                    <a:pt x="28" y="37"/>
                    <a:pt x="29" y="37"/>
                    <a:pt x="29" y="37"/>
                  </a:cubicBezTo>
                  <a:cubicBezTo>
                    <a:pt x="29" y="36"/>
                    <a:pt x="29" y="36"/>
                    <a:pt x="29" y="37"/>
                  </a:cubicBezTo>
                  <a:cubicBezTo>
                    <a:pt x="29" y="37"/>
                    <a:pt x="28" y="36"/>
                    <a:pt x="29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29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5"/>
                    <a:pt x="32" y="36"/>
                    <a:pt x="31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1" y="35"/>
                    <a:pt x="31" y="34"/>
                  </a:cubicBezTo>
                  <a:cubicBezTo>
                    <a:pt x="31" y="34"/>
                    <a:pt x="31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3" y="34"/>
                    <a:pt x="33" y="34"/>
                  </a:cubicBezTo>
                  <a:cubicBezTo>
                    <a:pt x="33" y="34"/>
                    <a:pt x="33" y="33"/>
                    <a:pt x="33" y="33"/>
                  </a:cubicBezTo>
                  <a:cubicBezTo>
                    <a:pt x="33" y="34"/>
                    <a:pt x="34" y="34"/>
                    <a:pt x="34" y="34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2"/>
                    <a:pt x="32" y="32"/>
                    <a:pt x="32" y="31"/>
                  </a:cubicBezTo>
                  <a:cubicBezTo>
                    <a:pt x="32" y="31"/>
                    <a:pt x="33" y="32"/>
                    <a:pt x="33" y="32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0"/>
                    <a:pt x="34" y="29"/>
                    <a:pt x="35" y="29"/>
                  </a:cubicBezTo>
                  <a:cubicBezTo>
                    <a:pt x="35" y="29"/>
                    <a:pt x="35" y="28"/>
                    <a:pt x="35" y="28"/>
                  </a:cubicBezTo>
                  <a:cubicBezTo>
                    <a:pt x="36" y="27"/>
                    <a:pt x="37" y="27"/>
                    <a:pt x="38" y="26"/>
                  </a:cubicBezTo>
                  <a:cubicBezTo>
                    <a:pt x="37" y="24"/>
                    <a:pt x="37" y="26"/>
                    <a:pt x="37" y="26"/>
                  </a:cubicBezTo>
                  <a:cubicBezTo>
                    <a:pt x="36" y="26"/>
                    <a:pt x="35" y="26"/>
                    <a:pt x="34" y="27"/>
                  </a:cubicBezTo>
                  <a:cubicBezTo>
                    <a:pt x="34" y="27"/>
                    <a:pt x="34" y="27"/>
                    <a:pt x="34" y="28"/>
                  </a:cubicBezTo>
                  <a:cubicBezTo>
                    <a:pt x="33" y="28"/>
                    <a:pt x="33" y="29"/>
                    <a:pt x="32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1" y="31"/>
                    <a:pt x="31" y="32"/>
                    <a:pt x="30" y="32"/>
                  </a:cubicBezTo>
                  <a:cubicBezTo>
                    <a:pt x="30" y="33"/>
                    <a:pt x="29" y="33"/>
                    <a:pt x="29" y="33"/>
                  </a:cubicBezTo>
                  <a:cubicBezTo>
                    <a:pt x="30" y="34"/>
                    <a:pt x="29" y="34"/>
                    <a:pt x="29" y="34"/>
                  </a:cubicBezTo>
                  <a:cubicBezTo>
                    <a:pt x="28" y="34"/>
                    <a:pt x="29" y="34"/>
                    <a:pt x="28" y="33"/>
                  </a:cubicBezTo>
                  <a:cubicBezTo>
                    <a:pt x="28" y="34"/>
                    <a:pt x="28" y="34"/>
                    <a:pt x="27" y="34"/>
                  </a:cubicBezTo>
                  <a:cubicBezTo>
                    <a:pt x="28" y="35"/>
                    <a:pt x="28" y="34"/>
                    <a:pt x="28" y="34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6" y="37"/>
                    <a:pt x="27" y="37"/>
                    <a:pt x="27" y="38"/>
                  </a:cubicBezTo>
                  <a:cubicBezTo>
                    <a:pt x="26" y="38"/>
                    <a:pt x="26" y="39"/>
                    <a:pt x="25" y="39"/>
                  </a:cubicBezTo>
                  <a:cubicBezTo>
                    <a:pt x="25" y="39"/>
                    <a:pt x="25" y="38"/>
                    <a:pt x="24" y="38"/>
                  </a:cubicBezTo>
                  <a:cubicBezTo>
                    <a:pt x="24" y="39"/>
                    <a:pt x="25" y="39"/>
                    <a:pt x="25" y="39"/>
                  </a:cubicBezTo>
                  <a:cubicBezTo>
                    <a:pt x="25" y="40"/>
                    <a:pt x="24" y="39"/>
                    <a:pt x="25" y="40"/>
                  </a:cubicBezTo>
                  <a:cubicBezTo>
                    <a:pt x="26" y="40"/>
                    <a:pt x="25" y="39"/>
                    <a:pt x="26" y="39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2"/>
                    <a:pt x="27" y="41"/>
                    <a:pt x="27" y="41"/>
                  </a:cubicBezTo>
                  <a:cubicBezTo>
                    <a:pt x="28" y="40"/>
                    <a:pt x="28" y="39"/>
                    <a:pt x="27" y="39"/>
                  </a:cubicBezTo>
                  <a:moveTo>
                    <a:pt x="26" y="45"/>
                  </a:moveTo>
                  <a:cubicBezTo>
                    <a:pt x="25" y="45"/>
                    <a:pt x="25" y="45"/>
                    <a:pt x="25" y="45"/>
                  </a:cubicBezTo>
                  <a:cubicBezTo>
                    <a:pt x="26" y="46"/>
                    <a:pt x="26" y="45"/>
                    <a:pt x="26" y="45"/>
                  </a:cubicBezTo>
                  <a:moveTo>
                    <a:pt x="31" y="50"/>
                  </a:moveTo>
                  <a:cubicBezTo>
                    <a:pt x="31" y="50"/>
                    <a:pt x="31" y="50"/>
                    <a:pt x="31" y="50"/>
                  </a:cubicBezTo>
                  <a:cubicBezTo>
                    <a:pt x="31" y="50"/>
                    <a:pt x="29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1" y="50"/>
                  </a:cubicBezTo>
                  <a:moveTo>
                    <a:pt x="27" y="50"/>
                  </a:moveTo>
                  <a:cubicBezTo>
                    <a:pt x="28" y="50"/>
                    <a:pt x="28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moveTo>
                    <a:pt x="26" y="50"/>
                  </a:moveTo>
                  <a:cubicBezTo>
                    <a:pt x="27" y="51"/>
                    <a:pt x="27" y="50"/>
                    <a:pt x="27" y="50"/>
                  </a:cubicBezTo>
                  <a:cubicBezTo>
                    <a:pt x="26" y="49"/>
                    <a:pt x="26" y="50"/>
                    <a:pt x="26" y="50"/>
                  </a:cubicBezTo>
                  <a:moveTo>
                    <a:pt x="9" y="46"/>
                  </a:moveTo>
                  <a:cubicBezTo>
                    <a:pt x="10" y="46"/>
                    <a:pt x="9" y="45"/>
                    <a:pt x="8" y="45"/>
                  </a:cubicBezTo>
                  <a:cubicBezTo>
                    <a:pt x="8" y="45"/>
                    <a:pt x="8" y="46"/>
                    <a:pt x="9" y="46"/>
                  </a:cubicBezTo>
                  <a:moveTo>
                    <a:pt x="7" y="46"/>
                  </a:moveTo>
                  <a:cubicBezTo>
                    <a:pt x="6" y="46"/>
                    <a:pt x="6" y="46"/>
                    <a:pt x="6" y="47"/>
                  </a:cubicBezTo>
                  <a:cubicBezTo>
                    <a:pt x="7" y="47"/>
                    <a:pt x="7" y="47"/>
                    <a:pt x="7" y="46"/>
                  </a:cubicBezTo>
                  <a:moveTo>
                    <a:pt x="8" y="49"/>
                  </a:moveTo>
                  <a:cubicBezTo>
                    <a:pt x="8" y="48"/>
                    <a:pt x="8" y="48"/>
                    <a:pt x="8" y="48"/>
                  </a:cubicBezTo>
                  <a:cubicBezTo>
                    <a:pt x="7" y="48"/>
                    <a:pt x="7" y="49"/>
                    <a:pt x="8" y="49"/>
                  </a:cubicBezTo>
                  <a:moveTo>
                    <a:pt x="22" y="53"/>
                  </a:moveTo>
                  <a:cubicBezTo>
                    <a:pt x="23" y="53"/>
                    <a:pt x="22" y="53"/>
                    <a:pt x="22" y="53"/>
                  </a:cubicBezTo>
                  <a:cubicBezTo>
                    <a:pt x="22" y="52"/>
                    <a:pt x="24" y="52"/>
                    <a:pt x="22" y="51"/>
                  </a:cubicBezTo>
                  <a:cubicBezTo>
                    <a:pt x="22" y="52"/>
                    <a:pt x="23" y="52"/>
                    <a:pt x="22" y="52"/>
                  </a:cubicBezTo>
                  <a:cubicBezTo>
                    <a:pt x="22" y="52"/>
                    <a:pt x="22" y="52"/>
                    <a:pt x="21" y="52"/>
                  </a:cubicBezTo>
                  <a:cubicBezTo>
                    <a:pt x="22" y="53"/>
                    <a:pt x="21" y="53"/>
                    <a:pt x="22" y="53"/>
                  </a:cubicBezTo>
                  <a:moveTo>
                    <a:pt x="8" y="51"/>
                  </a:moveTo>
                  <a:cubicBezTo>
                    <a:pt x="7" y="50"/>
                    <a:pt x="8" y="51"/>
                    <a:pt x="8" y="50"/>
                  </a:cubicBezTo>
                  <a:cubicBezTo>
                    <a:pt x="8" y="50"/>
                    <a:pt x="7" y="50"/>
                    <a:pt x="7" y="50"/>
                  </a:cubicBezTo>
                  <a:cubicBezTo>
                    <a:pt x="7" y="50"/>
                    <a:pt x="7" y="51"/>
                    <a:pt x="8" y="51"/>
                  </a:cubicBezTo>
                  <a:moveTo>
                    <a:pt x="23" y="58"/>
                  </a:moveTo>
                  <a:cubicBezTo>
                    <a:pt x="22" y="57"/>
                    <a:pt x="24" y="57"/>
                    <a:pt x="22" y="56"/>
                  </a:cubicBezTo>
                  <a:cubicBezTo>
                    <a:pt x="22" y="57"/>
                    <a:pt x="21" y="56"/>
                    <a:pt x="21" y="57"/>
                  </a:cubicBezTo>
                  <a:cubicBezTo>
                    <a:pt x="21" y="57"/>
                    <a:pt x="22" y="57"/>
                    <a:pt x="22" y="57"/>
                  </a:cubicBezTo>
                  <a:cubicBezTo>
                    <a:pt x="22" y="57"/>
                    <a:pt x="22" y="58"/>
                    <a:pt x="23" y="58"/>
                  </a:cubicBezTo>
                  <a:moveTo>
                    <a:pt x="20" y="59"/>
                  </a:moveTo>
                  <a:cubicBezTo>
                    <a:pt x="20" y="58"/>
                    <a:pt x="20" y="58"/>
                    <a:pt x="19" y="58"/>
                  </a:cubicBezTo>
                  <a:cubicBezTo>
                    <a:pt x="19" y="59"/>
                    <a:pt x="20" y="59"/>
                    <a:pt x="20" y="59"/>
                  </a:cubicBezTo>
                  <a:moveTo>
                    <a:pt x="19" y="66"/>
                  </a:moveTo>
                  <a:cubicBezTo>
                    <a:pt x="19" y="66"/>
                    <a:pt x="19" y="66"/>
                    <a:pt x="20" y="66"/>
                  </a:cubicBezTo>
                  <a:cubicBezTo>
                    <a:pt x="20" y="66"/>
                    <a:pt x="19" y="65"/>
                    <a:pt x="20" y="65"/>
                  </a:cubicBezTo>
                  <a:cubicBezTo>
                    <a:pt x="20" y="65"/>
                    <a:pt x="20" y="66"/>
                    <a:pt x="21" y="66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0" y="65"/>
                    <a:pt x="19" y="65"/>
                    <a:pt x="19" y="65"/>
                  </a:cubicBezTo>
                  <a:cubicBezTo>
                    <a:pt x="19" y="65"/>
                    <a:pt x="19" y="66"/>
                    <a:pt x="19" y="66"/>
                  </a:cubicBezTo>
                  <a:moveTo>
                    <a:pt x="21" y="74"/>
                  </a:moveTo>
                  <a:cubicBezTo>
                    <a:pt x="21" y="74"/>
                    <a:pt x="22" y="74"/>
                    <a:pt x="22" y="74"/>
                  </a:cubicBezTo>
                  <a:cubicBezTo>
                    <a:pt x="21" y="74"/>
                    <a:pt x="21" y="74"/>
                    <a:pt x="20" y="74"/>
                  </a:cubicBezTo>
                  <a:cubicBezTo>
                    <a:pt x="20" y="74"/>
                    <a:pt x="21" y="74"/>
                    <a:pt x="21" y="74"/>
                  </a:cubicBezTo>
                  <a:moveTo>
                    <a:pt x="21" y="76"/>
                  </a:moveTo>
                  <a:cubicBezTo>
                    <a:pt x="22" y="76"/>
                    <a:pt x="22" y="76"/>
                    <a:pt x="22" y="75"/>
                  </a:cubicBezTo>
                  <a:cubicBezTo>
                    <a:pt x="22" y="75"/>
                    <a:pt x="21" y="75"/>
                    <a:pt x="21" y="76"/>
                  </a:cubicBezTo>
                  <a:cubicBezTo>
                    <a:pt x="20" y="75"/>
                    <a:pt x="22" y="75"/>
                    <a:pt x="21" y="74"/>
                  </a:cubicBezTo>
                  <a:cubicBezTo>
                    <a:pt x="20" y="75"/>
                    <a:pt x="21" y="75"/>
                    <a:pt x="20" y="76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2" y="77"/>
                    <a:pt x="21" y="77"/>
                    <a:pt x="21" y="76"/>
                  </a:cubicBezTo>
                  <a:moveTo>
                    <a:pt x="4" y="104"/>
                  </a:moveTo>
                  <a:cubicBezTo>
                    <a:pt x="4" y="103"/>
                    <a:pt x="5" y="103"/>
                    <a:pt x="4" y="103"/>
                  </a:cubicBezTo>
                  <a:cubicBezTo>
                    <a:pt x="4" y="103"/>
                    <a:pt x="3" y="103"/>
                    <a:pt x="3" y="103"/>
                  </a:cubicBezTo>
                  <a:cubicBezTo>
                    <a:pt x="4" y="104"/>
                    <a:pt x="2" y="105"/>
                    <a:pt x="4" y="104"/>
                  </a:cubicBezTo>
                  <a:moveTo>
                    <a:pt x="5" y="104"/>
                  </a:moveTo>
                  <a:cubicBezTo>
                    <a:pt x="5" y="104"/>
                    <a:pt x="5" y="104"/>
                    <a:pt x="5" y="104"/>
                  </a:cubicBezTo>
                  <a:cubicBezTo>
                    <a:pt x="5" y="105"/>
                    <a:pt x="4" y="105"/>
                    <a:pt x="4" y="106"/>
                  </a:cubicBezTo>
                  <a:cubicBezTo>
                    <a:pt x="5" y="105"/>
                    <a:pt x="4" y="105"/>
                    <a:pt x="5" y="104"/>
                  </a:cubicBezTo>
                  <a:moveTo>
                    <a:pt x="5" y="108"/>
                  </a:moveTo>
                  <a:cubicBezTo>
                    <a:pt x="5" y="107"/>
                    <a:pt x="5" y="106"/>
                    <a:pt x="4" y="107"/>
                  </a:cubicBezTo>
                  <a:cubicBezTo>
                    <a:pt x="4" y="107"/>
                    <a:pt x="4" y="108"/>
                    <a:pt x="5" y="108"/>
                  </a:cubicBezTo>
                  <a:moveTo>
                    <a:pt x="15" y="104"/>
                  </a:moveTo>
                  <a:cubicBezTo>
                    <a:pt x="15" y="104"/>
                    <a:pt x="14" y="104"/>
                    <a:pt x="14" y="104"/>
                  </a:cubicBezTo>
                  <a:cubicBezTo>
                    <a:pt x="14" y="105"/>
                    <a:pt x="14" y="105"/>
                    <a:pt x="15" y="104"/>
                  </a:cubicBezTo>
                  <a:moveTo>
                    <a:pt x="6" y="113"/>
                  </a:moveTo>
                  <a:cubicBezTo>
                    <a:pt x="6" y="112"/>
                    <a:pt x="6" y="112"/>
                    <a:pt x="5" y="112"/>
                  </a:cubicBezTo>
                  <a:cubicBezTo>
                    <a:pt x="4" y="113"/>
                    <a:pt x="5" y="114"/>
                    <a:pt x="6" y="113"/>
                  </a:cubicBezTo>
                  <a:moveTo>
                    <a:pt x="16" y="117"/>
                  </a:moveTo>
                  <a:cubicBezTo>
                    <a:pt x="16" y="117"/>
                    <a:pt x="16" y="117"/>
                    <a:pt x="16" y="117"/>
                  </a:cubicBezTo>
                  <a:cubicBezTo>
                    <a:pt x="16" y="117"/>
                    <a:pt x="15" y="117"/>
                    <a:pt x="15" y="117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8"/>
                    <a:pt x="14" y="119"/>
                    <a:pt x="14" y="119"/>
                  </a:cubicBezTo>
                  <a:cubicBezTo>
                    <a:pt x="15" y="117"/>
                    <a:pt x="16" y="118"/>
                    <a:pt x="16" y="117"/>
                  </a:cubicBezTo>
                  <a:moveTo>
                    <a:pt x="17" y="118"/>
                  </a:moveTo>
                  <a:cubicBezTo>
                    <a:pt x="17" y="118"/>
                    <a:pt x="17" y="116"/>
                    <a:pt x="16" y="117"/>
                  </a:cubicBezTo>
                  <a:cubicBezTo>
                    <a:pt x="16" y="119"/>
                    <a:pt x="16" y="118"/>
                    <a:pt x="15" y="118"/>
                  </a:cubicBezTo>
                  <a:cubicBezTo>
                    <a:pt x="14" y="120"/>
                    <a:pt x="16" y="118"/>
                    <a:pt x="17" y="118"/>
                  </a:cubicBezTo>
                  <a:moveTo>
                    <a:pt x="22" y="123"/>
                  </a:moveTo>
                  <a:cubicBezTo>
                    <a:pt x="22" y="122"/>
                    <a:pt x="21" y="122"/>
                    <a:pt x="20" y="123"/>
                  </a:cubicBezTo>
                  <a:cubicBezTo>
                    <a:pt x="21" y="122"/>
                    <a:pt x="21" y="123"/>
                    <a:pt x="22" y="123"/>
                  </a:cubicBezTo>
                  <a:moveTo>
                    <a:pt x="29" y="122"/>
                  </a:moveTo>
                  <a:cubicBezTo>
                    <a:pt x="29" y="123"/>
                    <a:pt x="29" y="123"/>
                    <a:pt x="28" y="123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9" y="124"/>
                    <a:pt x="29" y="124"/>
                    <a:pt x="29" y="124"/>
                  </a:cubicBezTo>
                  <a:cubicBezTo>
                    <a:pt x="30" y="123"/>
                    <a:pt x="29" y="122"/>
                    <a:pt x="29" y="122"/>
                  </a:cubicBezTo>
                  <a:moveTo>
                    <a:pt x="30" y="124"/>
                  </a:moveTo>
                  <a:cubicBezTo>
                    <a:pt x="31" y="123"/>
                    <a:pt x="30" y="122"/>
                    <a:pt x="30" y="122"/>
                  </a:cubicBezTo>
                  <a:cubicBezTo>
                    <a:pt x="30" y="123"/>
                    <a:pt x="29" y="124"/>
                    <a:pt x="30" y="124"/>
                  </a:cubicBezTo>
                  <a:moveTo>
                    <a:pt x="33" y="117"/>
                  </a:moveTo>
                  <a:cubicBezTo>
                    <a:pt x="32" y="118"/>
                    <a:pt x="31" y="117"/>
                    <a:pt x="30" y="119"/>
                  </a:cubicBezTo>
                  <a:cubicBezTo>
                    <a:pt x="30" y="119"/>
                    <a:pt x="30" y="118"/>
                    <a:pt x="31" y="118"/>
                  </a:cubicBezTo>
                  <a:cubicBezTo>
                    <a:pt x="31" y="118"/>
                    <a:pt x="32" y="119"/>
                    <a:pt x="33" y="117"/>
                  </a:cubicBezTo>
                  <a:moveTo>
                    <a:pt x="38" y="119"/>
                  </a:moveTo>
                  <a:cubicBezTo>
                    <a:pt x="39" y="119"/>
                    <a:pt x="39" y="119"/>
                    <a:pt x="39" y="118"/>
                  </a:cubicBezTo>
                  <a:cubicBezTo>
                    <a:pt x="39" y="118"/>
                    <a:pt x="39" y="117"/>
                    <a:pt x="39" y="118"/>
                  </a:cubicBezTo>
                  <a:lnTo>
                    <a:pt x="38" y="119"/>
                  </a:lnTo>
                  <a:close/>
                  <a:moveTo>
                    <a:pt x="37" y="121"/>
                  </a:moveTo>
                  <a:cubicBezTo>
                    <a:pt x="37" y="121"/>
                    <a:pt x="36" y="121"/>
                    <a:pt x="36" y="122"/>
                  </a:cubicBezTo>
                  <a:cubicBezTo>
                    <a:pt x="36" y="122"/>
                    <a:pt x="36" y="124"/>
                    <a:pt x="36" y="123"/>
                  </a:cubicBezTo>
                  <a:cubicBezTo>
                    <a:pt x="36" y="123"/>
                    <a:pt x="37" y="122"/>
                    <a:pt x="37" y="121"/>
                  </a:cubicBezTo>
                  <a:moveTo>
                    <a:pt x="40" y="122"/>
                  </a:moveTo>
                  <a:cubicBezTo>
                    <a:pt x="40" y="122"/>
                    <a:pt x="38" y="121"/>
                    <a:pt x="38" y="123"/>
                  </a:cubicBezTo>
                  <a:cubicBezTo>
                    <a:pt x="39" y="122"/>
                    <a:pt x="40" y="123"/>
                    <a:pt x="40" y="122"/>
                  </a:cubicBezTo>
                  <a:moveTo>
                    <a:pt x="40" y="121"/>
                  </a:moveTo>
                  <a:cubicBezTo>
                    <a:pt x="40" y="120"/>
                    <a:pt x="38" y="121"/>
                    <a:pt x="38" y="121"/>
                  </a:cubicBezTo>
                  <a:cubicBezTo>
                    <a:pt x="38" y="122"/>
                    <a:pt x="37" y="121"/>
                    <a:pt x="37" y="122"/>
                  </a:cubicBezTo>
                  <a:cubicBezTo>
                    <a:pt x="38" y="122"/>
                    <a:pt x="39" y="121"/>
                    <a:pt x="40" y="121"/>
                  </a:cubicBezTo>
                  <a:moveTo>
                    <a:pt x="32" y="34"/>
                  </a:moveTo>
                  <a:cubicBezTo>
                    <a:pt x="31" y="33"/>
                    <a:pt x="31" y="32"/>
                    <a:pt x="32" y="32"/>
                  </a:cubicBezTo>
                  <a:cubicBezTo>
                    <a:pt x="32" y="32"/>
                    <a:pt x="32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2" y="34"/>
                  </a:cubicBezTo>
                  <a:moveTo>
                    <a:pt x="100" y="77"/>
                  </a:moveTo>
                  <a:cubicBezTo>
                    <a:pt x="101" y="78"/>
                    <a:pt x="100" y="78"/>
                    <a:pt x="100" y="78"/>
                  </a:cubicBezTo>
                  <a:cubicBezTo>
                    <a:pt x="99" y="77"/>
                    <a:pt x="100" y="77"/>
                    <a:pt x="100" y="77"/>
                  </a:cubicBezTo>
                  <a:moveTo>
                    <a:pt x="23" y="78"/>
                  </a:moveTo>
                  <a:cubicBezTo>
                    <a:pt x="23" y="79"/>
                    <a:pt x="24" y="80"/>
                    <a:pt x="23" y="80"/>
                  </a:cubicBezTo>
                  <a:cubicBezTo>
                    <a:pt x="22" y="80"/>
                    <a:pt x="23" y="80"/>
                    <a:pt x="23" y="80"/>
                  </a:cubicBezTo>
                  <a:cubicBezTo>
                    <a:pt x="22" y="80"/>
                    <a:pt x="23" y="79"/>
                    <a:pt x="23" y="78"/>
                  </a:cubicBezTo>
                  <a:moveTo>
                    <a:pt x="24" y="96"/>
                  </a:moveTo>
                  <a:cubicBezTo>
                    <a:pt x="24" y="96"/>
                    <a:pt x="24" y="96"/>
                    <a:pt x="24" y="97"/>
                  </a:cubicBezTo>
                  <a:cubicBezTo>
                    <a:pt x="24" y="97"/>
                    <a:pt x="23" y="96"/>
                    <a:pt x="24" y="96"/>
                  </a:cubicBezTo>
                  <a:moveTo>
                    <a:pt x="99" y="98"/>
                  </a:moveTo>
                  <a:cubicBezTo>
                    <a:pt x="100" y="100"/>
                    <a:pt x="98" y="99"/>
                    <a:pt x="97" y="100"/>
                  </a:cubicBezTo>
                  <a:cubicBezTo>
                    <a:pt x="97" y="100"/>
                    <a:pt x="97" y="101"/>
                    <a:pt x="96" y="100"/>
                  </a:cubicBezTo>
                  <a:cubicBezTo>
                    <a:pt x="97" y="100"/>
                    <a:pt x="98" y="99"/>
                    <a:pt x="99" y="98"/>
                  </a:cubicBezTo>
                  <a:moveTo>
                    <a:pt x="108" y="80"/>
                  </a:moveTo>
                  <a:cubicBezTo>
                    <a:pt x="108" y="80"/>
                    <a:pt x="108" y="81"/>
                    <a:pt x="108" y="81"/>
                  </a:cubicBezTo>
                  <a:cubicBezTo>
                    <a:pt x="107" y="80"/>
                    <a:pt x="107" y="80"/>
                    <a:pt x="106" y="79"/>
                  </a:cubicBezTo>
                  <a:cubicBezTo>
                    <a:pt x="107" y="79"/>
                    <a:pt x="107" y="79"/>
                    <a:pt x="108" y="80"/>
                  </a:cubicBezTo>
                  <a:moveTo>
                    <a:pt x="102" y="97"/>
                  </a:moveTo>
                  <a:cubicBezTo>
                    <a:pt x="102" y="98"/>
                    <a:pt x="101" y="98"/>
                    <a:pt x="100" y="99"/>
                  </a:cubicBezTo>
                  <a:cubicBezTo>
                    <a:pt x="100" y="98"/>
                    <a:pt x="102" y="98"/>
                    <a:pt x="102" y="97"/>
                  </a:cubicBezTo>
                  <a:moveTo>
                    <a:pt x="89" y="102"/>
                  </a:moveTo>
                  <a:cubicBezTo>
                    <a:pt x="90" y="102"/>
                    <a:pt x="91" y="102"/>
                    <a:pt x="92" y="101"/>
                  </a:cubicBezTo>
                  <a:cubicBezTo>
                    <a:pt x="91" y="103"/>
                    <a:pt x="89" y="102"/>
                    <a:pt x="87" y="103"/>
                  </a:cubicBezTo>
                  <a:cubicBezTo>
                    <a:pt x="87" y="103"/>
                    <a:pt x="89" y="102"/>
                    <a:pt x="89" y="102"/>
                  </a:cubicBezTo>
                  <a:moveTo>
                    <a:pt x="110" y="81"/>
                  </a:moveTo>
                  <a:cubicBezTo>
                    <a:pt x="109" y="82"/>
                    <a:pt x="109" y="82"/>
                    <a:pt x="109" y="82"/>
                  </a:cubicBezTo>
                  <a:cubicBezTo>
                    <a:pt x="109" y="81"/>
                    <a:pt x="109" y="80"/>
                    <a:pt x="110" y="81"/>
                  </a:cubicBezTo>
                  <a:moveTo>
                    <a:pt x="112" y="77"/>
                  </a:moveTo>
                  <a:cubicBezTo>
                    <a:pt x="112" y="78"/>
                    <a:pt x="112" y="78"/>
                    <a:pt x="112" y="78"/>
                  </a:cubicBezTo>
                  <a:cubicBezTo>
                    <a:pt x="111" y="77"/>
                    <a:pt x="112" y="77"/>
                    <a:pt x="112" y="77"/>
                  </a:cubicBezTo>
                  <a:moveTo>
                    <a:pt x="111" y="79"/>
                  </a:moveTo>
                  <a:cubicBezTo>
                    <a:pt x="111" y="80"/>
                    <a:pt x="110" y="80"/>
                    <a:pt x="110" y="80"/>
                  </a:cubicBezTo>
                  <a:cubicBezTo>
                    <a:pt x="109" y="79"/>
                    <a:pt x="110" y="79"/>
                    <a:pt x="110" y="79"/>
                  </a:cubicBezTo>
                  <a:cubicBezTo>
                    <a:pt x="110" y="79"/>
                    <a:pt x="111" y="79"/>
                    <a:pt x="111" y="79"/>
                  </a:cubicBezTo>
                  <a:moveTo>
                    <a:pt x="96" y="82"/>
                  </a:moveTo>
                  <a:cubicBezTo>
                    <a:pt x="96" y="82"/>
                    <a:pt x="96" y="83"/>
                    <a:pt x="96" y="83"/>
                  </a:cubicBezTo>
                  <a:cubicBezTo>
                    <a:pt x="94" y="81"/>
                    <a:pt x="95" y="83"/>
                    <a:pt x="95" y="83"/>
                  </a:cubicBezTo>
                  <a:cubicBezTo>
                    <a:pt x="94" y="83"/>
                    <a:pt x="94" y="83"/>
                    <a:pt x="94" y="82"/>
                  </a:cubicBezTo>
                  <a:cubicBezTo>
                    <a:pt x="95" y="82"/>
                    <a:pt x="95" y="82"/>
                    <a:pt x="95" y="82"/>
                  </a:cubicBezTo>
                  <a:cubicBezTo>
                    <a:pt x="95" y="82"/>
                    <a:pt x="95" y="80"/>
                    <a:pt x="96" y="82"/>
                  </a:cubicBezTo>
                  <a:moveTo>
                    <a:pt x="53" y="33"/>
                  </a:moveTo>
                  <a:cubicBezTo>
                    <a:pt x="52" y="33"/>
                    <a:pt x="52" y="33"/>
                    <a:pt x="51" y="33"/>
                  </a:cubicBezTo>
                  <a:cubicBezTo>
                    <a:pt x="51" y="32"/>
                    <a:pt x="52" y="32"/>
                    <a:pt x="53" y="32"/>
                  </a:cubicBezTo>
                  <a:cubicBezTo>
                    <a:pt x="53" y="32"/>
                    <a:pt x="53" y="32"/>
                    <a:pt x="53" y="33"/>
                  </a:cubicBezTo>
                  <a:moveTo>
                    <a:pt x="0" y="61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1" y="60"/>
                    <a:pt x="1" y="61"/>
                    <a:pt x="0" y="61"/>
                  </a:cubicBezTo>
                  <a:moveTo>
                    <a:pt x="80" y="4"/>
                  </a:moveTo>
                  <a:cubicBezTo>
                    <a:pt x="80" y="3"/>
                    <a:pt x="80" y="3"/>
                    <a:pt x="81" y="3"/>
                  </a:cubicBezTo>
                  <a:cubicBezTo>
                    <a:pt x="81" y="3"/>
                    <a:pt x="82" y="3"/>
                    <a:pt x="81" y="4"/>
                  </a:cubicBezTo>
                  <a:cubicBezTo>
                    <a:pt x="81" y="4"/>
                    <a:pt x="80" y="4"/>
                    <a:pt x="80" y="4"/>
                  </a:cubicBezTo>
                  <a:moveTo>
                    <a:pt x="1" y="53"/>
                  </a:moveTo>
                  <a:cubicBezTo>
                    <a:pt x="1" y="53"/>
                    <a:pt x="1" y="52"/>
                    <a:pt x="1" y="51"/>
                  </a:cubicBezTo>
                  <a:cubicBezTo>
                    <a:pt x="2" y="50"/>
                    <a:pt x="1" y="49"/>
                    <a:pt x="2" y="50"/>
                  </a:cubicBezTo>
                  <a:cubicBezTo>
                    <a:pt x="2" y="51"/>
                    <a:pt x="3" y="53"/>
                    <a:pt x="1" y="53"/>
                  </a:cubicBezTo>
                  <a:moveTo>
                    <a:pt x="28" y="12"/>
                  </a:moveTo>
                  <a:cubicBezTo>
                    <a:pt x="27" y="12"/>
                    <a:pt x="29" y="11"/>
                    <a:pt x="29" y="11"/>
                  </a:cubicBezTo>
                  <a:cubicBezTo>
                    <a:pt x="29" y="11"/>
                    <a:pt x="29" y="11"/>
                    <a:pt x="30" y="11"/>
                  </a:cubicBezTo>
                  <a:cubicBezTo>
                    <a:pt x="30" y="12"/>
                    <a:pt x="28" y="12"/>
                    <a:pt x="28" y="12"/>
                  </a:cubicBezTo>
                  <a:moveTo>
                    <a:pt x="6" y="43"/>
                  </a:moveTo>
                  <a:cubicBezTo>
                    <a:pt x="6" y="42"/>
                    <a:pt x="7" y="42"/>
                    <a:pt x="7" y="42"/>
                  </a:cubicBezTo>
                  <a:cubicBezTo>
                    <a:pt x="7" y="43"/>
                    <a:pt x="7" y="43"/>
                    <a:pt x="6" y="43"/>
                  </a:cubicBezTo>
                  <a:moveTo>
                    <a:pt x="3" y="55"/>
                  </a:moveTo>
                  <a:cubicBezTo>
                    <a:pt x="2" y="55"/>
                    <a:pt x="4" y="54"/>
                    <a:pt x="3" y="54"/>
                  </a:cubicBezTo>
                  <a:cubicBezTo>
                    <a:pt x="3" y="54"/>
                    <a:pt x="3" y="52"/>
                    <a:pt x="4" y="53"/>
                  </a:cubicBezTo>
                  <a:cubicBezTo>
                    <a:pt x="4" y="53"/>
                    <a:pt x="3" y="54"/>
                    <a:pt x="3" y="55"/>
                  </a:cubicBezTo>
                  <a:moveTo>
                    <a:pt x="2" y="60"/>
                  </a:moveTo>
                  <a:cubicBezTo>
                    <a:pt x="2" y="59"/>
                    <a:pt x="3" y="59"/>
                    <a:pt x="4" y="58"/>
                  </a:cubicBezTo>
                  <a:cubicBezTo>
                    <a:pt x="4" y="59"/>
                    <a:pt x="4" y="60"/>
                    <a:pt x="2" y="60"/>
                  </a:cubicBezTo>
                  <a:moveTo>
                    <a:pt x="4" y="54"/>
                  </a:moveTo>
                  <a:cubicBezTo>
                    <a:pt x="5" y="54"/>
                    <a:pt x="5" y="53"/>
                    <a:pt x="6" y="53"/>
                  </a:cubicBezTo>
                  <a:cubicBezTo>
                    <a:pt x="5" y="53"/>
                    <a:pt x="6" y="54"/>
                    <a:pt x="4" y="54"/>
                  </a:cubicBezTo>
                  <a:moveTo>
                    <a:pt x="6" y="52"/>
                  </a:moveTo>
                  <a:cubicBezTo>
                    <a:pt x="5" y="52"/>
                    <a:pt x="5" y="53"/>
                    <a:pt x="4" y="53"/>
                  </a:cubicBezTo>
                  <a:cubicBezTo>
                    <a:pt x="4" y="52"/>
                    <a:pt x="5" y="52"/>
                    <a:pt x="5" y="52"/>
                  </a:cubicBezTo>
                  <a:cubicBezTo>
                    <a:pt x="6" y="52"/>
                    <a:pt x="6" y="52"/>
                    <a:pt x="6" y="52"/>
                  </a:cubicBezTo>
                  <a:moveTo>
                    <a:pt x="59" y="32"/>
                  </a:moveTo>
                  <a:cubicBezTo>
                    <a:pt x="58" y="33"/>
                    <a:pt x="58" y="32"/>
                    <a:pt x="57" y="32"/>
                  </a:cubicBezTo>
                  <a:cubicBezTo>
                    <a:pt x="56" y="32"/>
                    <a:pt x="55" y="32"/>
                    <a:pt x="54" y="32"/>
                  </a:cubicBezTo>
                  <a:cubicBezTo>
                    <a:pt x="54" y="32"/>
                    <a:pt x="53" y="34"/>
                    <a:pt x="53" y="32"/>
                  </a:cubicBezTo>
                  <a:cubicBezTo>
                    <a:pt x="54" y="33"/>
                    <a:pt x="55" y="32"/>
                    <a:pt x="56" y="32"/>
                  </a:cubicBezTo>
                  <a:cubicBezTo>
                    <a:pt x="57" y="32"/>
                    <a:pt x="58" y="32"/>
                    <a:pt x="59" y="32"/>
                  </a:cubicBezTo>
                  <a:moveTo>
                    <a:pt x="49" y="33"/>
                  </a:moveTo>
                  <a:cubicBezTo>
                    <a:pt x="49" y="33"/>
                    <a:pt x="48" y="34"/>
                    <a:pt x="48" y="34"/>
                  </a:cubicBezTo>
                  <a:cubicBezTo>
                    <a:pt x="48" y="33"/>
                    <a:pt x="49" y="33"/>
                    <a:pt x="49" y="33"/>
                  </a:cubicBezTo>
                  <a:moveTo>
                    <a:pt x="43" y="35"/>
                  </a:moveTo>
                  <a:cubicBezTo>
                    <a:pt x="43" y="35"/>
                    <a:pt x="43" y="35"/>
                    <a:pt x="43" y="36"/>
                  </a:cubicBezTo>
                  <a:cubicBezTo>
                    <a:pt x="42" y="34"/>
                    <a:pt x="43" y="35"/>
                    <a:pt x="43" y="35"/>
                  </a:cubicBezTo>
                  <a:moveTo>
                    <a:pt x="48" y="33"/>
                  </a:moveTo>
                  <a:cubicBezTo>
                    <a:pt x="48" y="34"/>
                    <a:pt x="47" y="34"/>
                    <a:pt x="46" y="34"/>
                  </a:cubicBezTo>
                  <a:cubicBezTo>
                    <a:pt x="46" y="33"/>
                    <a:pt x="47" y="34"/>
                    <a:pt x="48" y="33"/>
                  </a:cubicBezTo>
                  <a:moveTo>
                    <a:pt x="68" y="31"/>
                  </a:moveTo>
                  <a:cubicBezTo>
                    <a:pt x="68" y="32"/>
                    <a:pt x="67" y="32"/>
                    <a:pt x="67" y="32"/>
                  </a:cubicBezTo>
                  <a:cubicBezTo>
                    <a:pt x="67" y="31"/>
                    <a:pt x="68" y="32"/>
                    <a:pt x="68" y="31"/>
                  </a:cubicBezTo>
                  <a:moveTo>
                    <a:pt x="78" y="32"/>
                  </a:moveTo>
                  <a:cubicBezTo>
                    <a:pt x="78" y="33"/>
                    <a:pt x="78" y="32"/>
                    <a:pt x="77" y="32"/>
                  </a:cubicBezTo>
                  <a:cubicBezTo>
                    <a:pt x="76" y="32"/>
                    <a:pt x="75" y="32"/>
                    <a:pt x="74" y="32"/>
                  </a:cubicBezTo>
                  <a:cubicBezTo>
                    <a:pt x="74" y="30"/>
                    <a:pt x="75" y="31"/>
                    <a:pt x="75" y="31"/>
                  </a:cubicBezTo>
                  <a:cubicBezTo>
                    <a:pt x="76" y="31"/>
                    <a:pt x="77" y="31"/>
                    <a:pt x="78" y="32"/>
                  </a:cubicBezTo>
                  <a:moveTo>
                    <a:pt x="60" y="32"/>
                  </a:moveTo>
                  <a:cubicBezTo>
                    <a:pt x="60" y="33"/>
                    <a:pt x="59" y="33"/>
                    <a:pt x="59" y="32"/>
                  </a:cubicBezTo>
                  <a:cubicBezTo>
                    <a:pt x="59" y="32"/>
                    <a:pt x="60" y="32"/>
                    <a:pt x="60" y="32"/>
                  </a:cubicBezTo>
                  <a:moveTo>
                    <a:pt x="67" y="31"/>
                  </a:moveTo>
                  <a:cubicBezTo>
                    <a:pt x="67" y="32"/>
                    <a:pt x="66" y="32"/>
                    <a:pt x="66" y="31"/>
                  </a:cubicBezTo>
                  <a:cubicBezTo>
                    <a:pt x="66" y="31"/>
                    <a:pt x="66" y="31"/>
                    <a:pt x="67" y="31"/>
                  </a:cubicBezTo>
                  <a:moveTo>
                    <a:pt x="0" y="76"/>
                  </a:moveTo>
                  <a:cubicBezTo>
                    <a:pt x="0" y="76"/>
                    <a:pt x="0" y="75"/>
                    <a:pt x="0" y="74"/>
                  </a:cubicBezTo>
                  <a:cubicBezTo>
                    <a:pt x="1" y="74"/>
                    <a:pt x="0" y="75"/>
                    <a:pt x="0" y="76"/>
                  </a:cubicBezTo>
                  <a:moveTo>
                    <a:pt x="67" y="115"/>
                  </a:moveTo>
                  <a:cubicBezTo>
                    <a:pt x="67" y="116"/>
                    <a:pt x="66" y="116"/>
                    <a:pt x="66" y="116"/>
                  </a:cubicBezTo>
                  <a:cubicBezTo>
                    <a:pt x="66" y="116"/>
                    <a:pt x="67" y="117"/>
                    <a:pt x="67" y="117"/>
                  </a:cubicBezTo>
                  <a:cubicBezTo>
                    <a:pt x="67" y="118"/>
                    <a:pt x="66" y="116"/>
                    <a:pt x="66" y="117"/>
                  </a:cubicBezTo>
                  <a:cubicBezTo>
                    <a:pt x="66" y="116"/>
                    <a:pt x="67" y="115"/>
                    <a:pt x="67" y="115"/>
                  </a:cubicBezTo>
                  <a:moveTo>
                    <a:pt x="71" y="115"/>
                  </a:moveTo>
                  <a:cubicBezTo>
                    <a:pt x="71" y="116"/>
                    <a:pt x="70" y="115"/>
                    <a:pt x="70" y="115"/>
                  </a:cubicBezTo>
                  <a:cubicBezTo>
                    <a:pt x="69" y="115"/>
                    <a:pt x="70" y="115"/>
                    <a:pt x="71" y="115"/>
                  </a:cubicBezTo>
                  <a:moveTo>
                    <a:pt x="67" y="120"/>
                  </a:moveTo>
                  <a:cubicBezTo>
                    <a:pt x="66" y="120"/>
                    <a:pt x="66" y="120"/>
                    <a:pt x="66" y="119"/>
                  </a:cubicBezTo>
                  <a:cubicBezTo>
                    <a:pt x="66" y="120"/>
                    <a:pt x="67" y="118"/>
                    <a:pt x="67" y="120"/>
                  </a:cubicBezTo>
                  <a:moveTo>
                    <a:pt x="70" y="118"/>
                  </a:moveTo>
                  <a:cubicBezTo>
                    <a:pt x="70" y="119"/>
                    <a:pt x="69" y="118"/>
                    <a:pt x="69" y="118"/>
                  </a:cubicBezTo>
                  <a:cubicBezTo>
                    <a:pt x="68" y="118"/>
                    <a:pt x="69" y="118"/>
                    <a:pt x="68" y="118"/>
                  </a:cubicBezTo>
                  <a:cubicBezTo>
                    <a:pt x="68" y="117"/>
                    <a:pt x="69" y="118"/>
                    <a:pt x="70" y="118"/>
                  </a:cubicBezTo>
                  <a:moveTo>
                    <a:pt x="66" y="117"/>
                  </a:moveTo>
                  <a:cubicBezTo>
                    <a:pt x="66" y="118"/>
                    <a:pt x="66" y="117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5" y="118"/>
                    <a:pt x="65" y="119"/>
                    <a:pt x="65" y="119"/>
                  </a:cubicBezTo>
                  <a:cubicBezTo>
                    <a:pt x="64" y="118"/>
                    <a:pt x="65" y="119"/>
                    <a:pt x="65" y="118"/>
                  </a:cubicBezTo>
                  <a:cubicBezTo>
                    <a:pt x="65" y="118"/>
                    <a:pt x="65" y="117"/>
                    <a:pt x="64" y="117"/>
                  </a:cubicBezTo>
                  <a:cubicBezTo>
                    <a:pt x="64" y="116"/>
                    <a:pt x="65" y="117"/>
                    <a:pt x="65" y="117"/>
                  </a:cubicBezTo>
                  <a:cubicBezTo>
                    <a:pt x="65" y="117"/>
                    <a:pt x="65" y="117"/>
                    <a:pt x="65" y="117"/>
                  </a:cubicBezTo>
                  <a:cubicBezTo>
                    <a:pt x="65" y="116"/>
                    <a:pt x="66" y="117"/>
                    <a:pt x="66" y="117"/>
                  </a:cubicBezTo>
                  <a:cubicBezTo>
                    <a:pt x="66" y="117"/>
                    <a:pt x="66" y="117"/>
                    <a:pt x="66" y="117"/>
                  </a:cubicBezTo>
                  <a:moveTo>
                    <a:pt x="58" y="119"/>
                  </a:moveTo>
                  <a:cubicBezTo>
                    <a:pt x="58" y="119"/>
                    <a:pt x="58" y="121"/>
                    <a:pt x="57" y="120"/>
                  </a:cubicBezTo>
                  <a:cubicBezTo>
                    <a:pt x="57" y="120"/>
                    <a:pt x="56" y="120"/>
                    <a:pt x="56" y="120"/>
                  </a:cubicBezTo>
                  <a:cubicBezTo>
                    <a:pt x="56" y="118"/>
                    <a:pt x="57" y="118"/>
                    <a:pt x="58" y="119"/>
                  </a:cubicBezTo>
                  <a:cubicBezTo>
                    <a:pt x="58" y="118"/>
                    <a:pt x="57" y="118"/>
                    <a:pt x="57" y="118"/>
                  </a:cubicBezTo>
                  <a:cubicBezTo>
                    <a:pt x="57" y="118"/>
                    <a:pt x="55" y="118"/>
                    <a:pt x="55" y="117"/>
                  </a:cubicBezTo>
                  <a:cubicBezTo>
                    <a:pt x="55" y="117"/>
                    <a:pt x="56" y="117"/>
                    <a:pt x="56" y="117"/>
                  </a:cubicBezTo>
                  <a:cubicBezTo>
                    <a:pt x="56" y="117"/>
                    <a:pt x="57" y="116"/>
                    <a:pt x="56" y="116"/>
                  </a:cubicBezTo>
                  <a:cubicBezTo>
                    <a:pt x="57" y="115"/>
                    <a:pt x="59" y="116"/>
                    <a:pt x="59" y="115"/>
                  </a:cubicBezTo>
                  <a:cubicBezTo>
                    <a:pt x="59" y="116"/>
                    <a:pt x="59" y="116"/>
                    <a:pt x="58" y="117"/>
                  </a:cubicBezTo>
                  <a:cubicBezTo>
                    <a:pt x="58" y="117"/>
                    <a:pt x="59" y="118"/>
                    <a:pt x="59" y="117"/>
                  </a:cubicBezTo>
                  <a:cubicBezTo>
                    <a:pt x="60" y="118"/>
                    <a:pt x="59" y="118"/>
                    <a:pt x="58" y="118"/>
                  </a:cubicBezTo>
                  <a:cubicBezTo>
                    <a:pt x="58" y="118"/>
                    <a:pt x="58" y="117"/>
                    <a:pt x="58" y="117"/>
                  </a:cubicBezTo>
                  <a:cubicBezTo>
                    <a:pt x="58" y="117"/>
                    <a:pt x="57" y="116"/>
                    <a:pt x="57" y="117"/>
                  </a:cubicBezTo>
                  <a:cubicBezTo>
                    <a:pt x="57" y="118"/>
                    <a:pt x="57" y="117"/>
                    <a:pt x="58" y="117"/>
                  </a:cubicBezTo>
                  <a:cubicBezTo>
                    <a:pt x="58" y="117"/>
                    <a:pt x="57" y="118"/>
                    <a:pt x="58" y="118"/>
                  </a:cubicBezTo>
                  <a:cubicBezTo>
                    <a:pt x="58" y="118"/>
                    <a:pt x="58" y="118"/>
                    <a:pt x="58" y="119"/>
                  </a:cubicBezTo>
                  <a:cubicBezTo>
                    <a:pt x="58" y="119"/>
                    <a:pt x="58" y="119"/>
                    <a:pt x="58" y="119"/>
                  </a:cubicBezTo>
                  <a:moveTo>
                    <a:pt x="68" y="122"/>
                  </a:moveTo>
                  <a:cubicBezTo>
                    <a:pt x="67" y="122"/>
                    <a:pt x="67" y="123"/>
                    <a:pt x="66" y="123"/>
                  </a:cubicBezTo>
                  <a:cubicBezTo>
                    <a:pt x="66" y="124"/>
                    <a:pt x="66" y="123"/>
                    <a:pt x="66" y="124"/>
                  </a:cubicBezTo>
                  <a:cubicBezTo>
                    <a:pt x="65" y="125"/>
                    <a:pt x="64" y="125"/>
                    <a:pt x="62" y="126"/>
                  </a:cubicBezTo>
                  <a:cubicBezTo>
                    <a:pt x="62" y="126"/>
                    <a:pt x="62" y="126"/>
                    <a:pt x="62" y="125"/>
                  </a:cubicBezTo>
                  <a:cubicBezTo>
                    <a:pt x="61" y="124"/>
                    <a:pt x="62" y="124"/>
                    <a:pt x="61" y="123"/>
                  </a:cubicBezTo>
                  <a:cubicBezTo>
                    <a:pt x="62" y="122"/>
                    <a:pt x="62" y="123"/>
                    <a:pt x="63" y="122"/>
                  </a:cubicBezTo>
                  <a:cubicBezTo>
                    <a:pt x="62" y="121"/>
                    <a:pt x="62" y="122"/>
                    <a:pt x="61" y="122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2" y="122"/>
                    <a:pt x="63" y="120"/>
                    <a:pt x="64" y="120"/>
                  </a:cubicBezTo>
                  <a:cubicBezTo>
                    <a:pt x="64" y="121"/>
                    <a:pt x="64" y="121"/>
                    <a:pt x="63" y="121"/>
                  </a:cubicBezTo>
                  <a:cubicBezTo>
                    <a:pt x="63" y="121"/>
                    <a:pt x="63" y="122"/>
                    <a:pt x="63" y="123"/>
                  </a:cubicBezTo>
                  <a:cubicBezTo>
                    <a:pt x="64" y="123"/>
                    <a:pt x="64" y="122"/>
                    <a:pt x="64" y="122"/>
                  </a:cubicBezTo>
                  <a:cubicBezTo>
                    <a:pt x="65" y="122"/>
                    <a:pt x="66" y="122"/>
                    <a:pt x="67" y="121"/>
                  </a:cubicBezTo>
                  <a:cubicBezTo>
                    <a:pt x="67" y="121"/>
                    <a:pt x="67" y="122"/>
                    <a:pt x="68" y="122"/>
                  </a:cubicBezTo>
                  <a:moveTo>
                    <a:pt x="65" y="123"/>
                  </a:moveTo>
                  <a:cubicBezTo>
                    <a:pt x="65" y="122"/>
                    <a:pt x="65" y="123"/>
                    <a:pt x="64" y="122"/>
                  </a:cubicBezTo>
                  <a:cubicBezTo>
                    <a:pt x="65" y="124"/>
                    <a:pt x="65" y="123"/>
                    <a:pt x="66" y="123"/>
                  </a:cubicBezTo>
                  <a:cubicBezTo>
                    <a:pt x="67" y="123"/>
                    <a:pt x="65" y="123"/>
                    <a:pt x="65" y="123"/>
                  </a:cubicBezTo>
                  <a:moveTo>
                    <a:pt x="60" y="120"/>
                  </a:moveTo>
                  <a:cubicBezTo>
                    <a:pt x="60" y="119"/>
                    <a:pt x="60" y="119"/>
                    <a:pt x="60" y="119"/>
                  </a:cubicBezTo>
                  <a:cubicBezTo>
                    <a:pt x="60" y="118"/>
                    <a:pt x="59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0" y="120"/>
                    <a:pt x="59" y="121"/>
                    <a:pt x="60" y="120"/>
                  </a:cubicBezTo>
                  <a:cubicBezTo>
                    <a:pt x="60" y="121"/>
                    <a:pt x="60" y="121"/>
                    <a:pt x="59" y="121"/>
                  </a:cubicBezTo>
                  <a:cubicBezTo>
                    <a:pt x="59" y="121"/>
                    <a:pt x="59" y="120"/>
                    <a:pt x="59" y="120"/>
                  </a:cubicBezTo>
                  <a:cubicBezTo>
                    <a:pt x="59" y="120"/>
                    <a:pt x="58" y="121"/>
                    <a:pt x="58" y="121"/>
                  </a:cubicBezTo>
                  <a:cubicBezTo>
                    <a:pt x="58" y="120"/>
                    <a:pt x="58" y="120"/>
                    <a:pt x="59" y="120"/>
                  </a:cubicBezTo>
                  <a:cubicBezTo>
                    <a:pt x="59" y="119"/>
                    <a:pt x="59" y="118"/>
                    <a:pt x="60" y="118"/>
                  </a:cubicBezTo>
                  <a:cubicBezTo>
                    <a:pt x="60" y="118"/>
                    <a:pt x="60" y="118"/>
                    <a:pt x="60" y="119"/>
                  </a:cubicBezTo>
                  <a:cubicBezTo>
                    <a:pt x="60" y="118"/>
                    <a:pt x="60" y="117"/>
                    <a:pt x="61" y="117"/>
                  </a:cubicBezTo>
                  <a:cubicBezTo>
                    <a:pt x="61" y="118"/>
                    <a:pt x="61" y="118"/>
                    <a:pt x="62" y="118"/>
                  </a:cubicBezTo>
                  <a:cubicBezTo>
                    <a:pt x="62" y="120"/>
                    <a:pt x="61" y="120"/>
                    <a:pt x="60" y="120"/>
                  </a:cubicBezTo>
                  <a:cubicBezTo>
                    <a:pt x="60" y="119"/>
                    <a:pt x="61" y="119"/>
                    <a:pt x="60" y="119"/>
                  </a:cubicBezTo>
                  <a:cubicBezTo>
                    <a:pt x="60" y="119"/>
                    <a:pt x="60" y="120"/>
                    <a:pt x="60" y="120"/>
                  </a:cubicBezTo>
                  <a:moveTo>
                    <a:pt x="70" y="113"/>
                  </a:moveTo>
                  <a:cubicBezTo>
                    <a:pt x="70" y="113"/>
                    <a:pt x="70" y="113"/>
                    <a:pt x="70" y="113"/>
                  </a:cubicBezTo>
                  <a:cubicBezTo>
                    <a:pt x="70" y="113"/>
                    <a:pt x="69" y="114"/>
                    <a:pt x="69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7" y="111"/>
                    <a:pt x="67" y="112"/>
                    <a:pt x="66" y="112"/>
                  </a:cubicBezTo>
                  <a:cubicBezTo>
                    <a:pt x="66" y="111"/>
                    <a:pt x="67" y="112"/>
                    <a:pt x="67" y="112"/>
                  </a:cubicBezTo>
                  <a:cubicBezTo>
                    <a:pt x="67" y="111"/>
                    <a:pt x="67" y="111"/>
                    <a:pt x="68" y="111"/>
                  </a:cubicBezTo>
                  <a:cubicBezTo>
                    <a:pt x="68" y="110"/>
                    <a:pt x="69" y="110"/>
                    <a:pt x="69" y="110"/>
                  </a:cubicBezTo>
                  <a:cubicBezTo>
                    <a:pt x="70" y="111"/>
                    <a:pt x="69" y="111"/>
                    <a:pt x="70" y="111"/>
                  </a:cubicBezTo>
                  <a:cubicBezTo>
                    <a:pt x="69" y="110"/>
                    <a:pt x="68" y="111"/>
                    <a:pt x="68" y="111"/>
                  </a:cubicBezTo>
                  <a:cubicBezTo>
                    <a:pt x="68" y="112"/>
                    <a:pt x="69" y="113"/>
                    <a:pt x="69" y="113"/>
                  </a:cubicBezTo>
                  <a:cubicBezTo>
                    <a:pt x="69" y="112"/>
                    <a:pt x="69" y="112"/>
                    <a:pt x="68" y="112"/>
                  </a:cubicBezTo>
                  <a:cubicBezTo>
                    <a:pt x="69" y="111"/>
                    <a:pt x="70" y="113"/>
                    <a:pt x="70" y="113"/>
                  </a:cubicBezTo>
                  <a:moveTo>
                    <a:pt x="56" y="120"/>
                  </a:moveTo>
                  <a:cubicBezTo>
                    <a:pt x="56" y="122"/>
                    <a:pt x="55" y="120"/>
                    <a:pt x="55" y="120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5" y="121"/>
                    <a:pt x="55" y="122"/>
                    <a:pt x="54" y="122"/>
                  </a:cubicBezTo>
                  <a:cubicBezTo>
                    <a:pt x="54" y="120"/>
                    <a:pt x="53" y="121"/>
                    <a:pt x="53" y="120"/>
                  </a:cubicBezTo>
                  <a:cubicBezTo>
                    <a:pt x="53" y="120"/>
                    <a:pt x="53" y="119"/>
                    <a:pt x="53" y="120"/>
                  </a:cubicBezTo>
                  <a:cubicBezTo>
                    <a:pt x="53" y="118"/>
                    <a:pt x="54" y="119"/>
                    <a:pt x="54" y="119"/>
                  </a:cubicBezTo>
                  <a:cubicBezTo>
                    <a:pt x="54" y="120"/>
                    <a:pt x="53" y="119"/>
                    <a:pt x="54" y="121"/>
                  </a:cubicBezTo>
                  <a:cubicBezTo>
                    <a:pt x="54" y="121"/>
                    <a:pt x="54" y="120"/>
                    <a:pt x="54" y="120"/>
                  </a:cubicBezTo>
                  <a:cubicBezTo>
                    <a:pt x="55" y="120"/>
                    <a:pt x="55" y="120"/>
                    <a:pt x="55" y="120"/>
                  </a:cubicBezTo>
                  <a:cubicBezTo>
                    <a:pt x="55" y="120"/>
                    <a:pt x="54" y="118"/>
                    <a:pt x="55" y="118"/>
                  </a:cubicBezTo>
                  <a:cubicBezTo>
                    <a:pt x="56" y="119"/>
                    <a:pt x="55" y="121"/>
                    <a:pt x="56" y="120"/>
                  </a:cubicBezTo>
                  <a:moveTo>
                    <a:pt x="76" y="114"/>
                  </a:moveTo>
                  <a:cubicBezTo>
                    <a:pt x="76" y="114"/>
                    <a:pt x="76" y="115"/>
                    <a:pt x="76" y="114"/>
                  </a:cubicBezTo>
                  <a:cubicBezTo>
                    <a:pt x="77" y="115"/>
                    <a:pt x="76" y="115"/>
                    <a:pt x="76" y="114"/>
                  </a:cubicBezTo>
                  <a:moveTo>
                    <a:pt x="111" y="42"/>
                  </a:moveTo>
                  <a:cubicBezTo>
                    <a:pt x="110" y="43"/>
                    <a:pt x="110" y="41"/>
                    <a:pt x="109" y="41"/>
                  </a:cubicBezTo>
                  <a:cubicBezTo>
                    <a:pt x="110" y="41"/>
                    <a:pt x="110" y="42"/>
                    <a:pt x="111" y="42"/>
                  </a:cubicBezTo>
                  <a:moveTo>
                    <a:pt x="75" y="113"/>
                  </a:moveTo>
                  <a:cubicBezTo>
                    <a:pt x="75" y="114"/>
                    <a:pt x="75" y="114"/>
                    <a:pt x="75" y="115"/>
                  </a:cubicBezTo>
                  <a:cubicBezTo>
                    <a:pt x="75" y="115"/>
                    <a:pt x="74" y="115"/>
                    <a:pt x="74" y="114"/>
                  </a:cubicBezTo>
                  <a:cubicBezTo>
                    <a:pt x="74" y="115"/>
                    <a:pt x="75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3"/>
                    <a:pt x="75" y="113"/>
                    <a:pt x="75" y="113"/>
                  </a:cubicBezTo>
                  <a:moveTo>
                    <a:pt x="122" y="31"/>
                  </a:moveTo>
                  <a:cubicBezTo>
                    <a:pt x="122" y="31"/>
                    <a:pt x="122" y="31"/>
                    <a:pt x="123" y="32"/>
                  </a:cubicBezTo>
                  <a:cubicBezTo>
                    <a:pt x="123" y="31"/>
                    <a:pt x="123" y="31"/>
                    <a:pt x="124" y="31"/>
                  </a:cubicBezTo>
                  <a:cubicBezTo>
                    <a:pt x="124" y="31"/>
                    <a:pt x="125" y="32"/>
                    <a:pt x="125" y="32"/>
                  </a:cubicBezTo>
                  <a:cubicBezTo>
                    <a:pt x="126" y="33"/>
                    <a:pt x="127" y="34"/>
                    <a:pt x="128" y="35"/>
                  </a:cubicBezTo>
                  <a:cubicBezTo>
                    <a:pt x="128" y="35"/>
                    <a:pt x="128" y="36"/>
                    <a:pt x="128" y="36"/>
                  </a:cubicBezTo>
                  <a:cubicBezTo>
                    <a:pt x="129" y="37"/>
                    <a:pt x="129" y="38"/>
                    <a:pt x="130" y="39"/>
                  </a:cubicBezTo>
                  <a:cubicBezTo>
                    <a:pt x="131" y="40"/>
                    <a:pt x="132" y="41"/>
                    <a:pt x="132" y="42"/>
                  </a:cubicBezTo>
                  <a:cubicBezTo>
                    <a:pt x="133" y="42"/>
                    <a:pt x="132" y="43"/>
                    <a:pt x="133" y="43"/>
                  </a:cubicBezTo>
                  <a:cubicBezTo>
                    <a:pt x="133" y="43"/>
                    <a:pt x="133" y="43"/>
                    <a:pt x="133" y="44"/>
                  </a:cubicBezTo>
                  <a:cubicBezTo>
                    <a:pt x="134" y="44"/>
                    <a:pt x="133" y="45"/>
                    <a:pt x="134" y="45"/>
                  </a:cubicBezTo>
                  <a:cubicBezTo>
                    <a:pt x="134" y="47"/>
                    <a:pt x="135" y="48"/>
                    <a:pt x="135" y="50"/>
                  </a:cubicBezTo>
                  <a:cubicBezTo>
                    <a:pt x="134" y="50"/>
                    <a:pt x="135" y="51"/>
                    <a:pt x="134" y="51"/>
                  </a:cubicBezTo>
                  <a:cubicBezTo>
                    <a:pt x="134" y="52"/>
                    <a:pt x="134" y="51"/>
                    <a:pt x="135" y="50"/>
                  </a:cubicBezTo>
                  <a:cubicBezTo>
                    <a:pt x="136" y="52"/>
                    <a:pt x="136" y="53"/>
                    <a:pt x="137" y="54"/>
                  </a:cubicBezTo>
                  <a:cubicBezTo>
                    <a:pt x="137" y="54"/>
                    <a:pt x="136" y="54"/>
                    <a:pt x="136" y="55"/>
                  </a:cubicBezTo>
                  <a:cubicBezTo>
                    <a:pt x="136" y="55"/>
                    <a:pt x="138" y="56"/>
                    <a:pt x="137" y="56"/>
                  </a:cubicBezTo>
                  <a:cubicBezTo>
                    <a:pt x="139" y="56"/>
                    <a:pt x="137" y="57"/>
                    <a:pt x="138" y="58"/>
                  </a:cubicBezTo>
                  <a:cubicBezTo>
                    <a:pt x="138" y="57"/>
                    <a:pt x="139" y="57"/>
                    <a:pt x="139" y="57"/>
                  </a:cubicBezTo>
                  <a:cubicBezTo>
                    <a:pt x="139" y="56"/>
                    <a:pt x="138" y="57"/>
                    <a:pt x="137" y="56"/>
                  </a:cubicBezTo>
                  <a:cubicBezTo>
                    <a:pt x="137" y="55"/>
                    <a:pt x="138" y="55"/>
                    <a:pt x="138" y="54"/>
                  </a:cubicBezTo>
                  <a:cubicBezTo>
                    <a:pt x="139" y="54"/>
                    <a:pt x="139" y="54"/>
                    <a:pt x="139" y="54"/>
                  </a:cubicBezTo>
                  <a:cubicBezTo>
                    <a:pt x="139" y="53"/>
                    <a:pt x="137" y="54"/>
                    <a:pt x="137" y="53"/>
                  </a:cubicBezTo>
                  <a:cubicBezTo>
                    <a:pt x="137" y="53"/>
                    <a:pt x="138" y="53"/>
                    <a:pt x="138" y="53"/>
                  </a:cubicBezTo>
                  <a:cubicBezTo>
                    <a:pt x="138" y="52"/>
                    <a:pt x="137" y="52"/>
                    <a:pt x="138" y="51"/>
                  </a:cubicBezTo>
                  <a:cubicBezTo>
                    <a:pt x="137" y="51"/>
                    <a:pt x="136" y="50"/>
                    <a:pt x="136" y="49"/>
                  </a:cubicBezTo>
                  <a:cubicBezTo>
                    <a:pt x="136" y="49"/>
                    <a:pt x="137" y="50"/>
                    <a:pt x="137" y="50"/>
                  </a:cubicBezTo>
                  <a:cubicBezTo>
                    <a:pt x="137" y="50"/>
                    <a:pt x="138" y="49"/>
                    <a:pt x="138" y="49"/>
                  </a:cubicBezTo>
                  <a:cubicBezTo>
                    <a:pt x="138" y="48"/>
                    <a:pt x="137" y="49"/>
                    <a:pt x="137" y="49"/>
                  </a:cubicBezTo>
                  <a:cubicBezTo>
                    <a:pt x="137" y="49"/>
                    <a:pt x="137" y="49"/>
                    <a:pt x="137" y="49"/>
                  </a:cubicBezTo>
                  <a:cubicBezTo>
                    <a:pt x="136" y="48"/>
                    <a:pt x="135" y="49"/>
                    <a:pt x="136" y="48"/>
                  </a:cubicBezTo>
                  <a:cubicBezTo>
                    <a:pt x="137" y="47"/>
                    <a:pt x="136" y="48"/>
                    <a:pt x="137" y="48"/>
                  </a:cubicBezTo>
                  <a:cubicBezTo>
                    <a:pt x="137" y="48"/>
                    <a:pt x="138" y="48"/>
                    <a:pt x="138" y="48"/>
                  </a:cubicBezTo>
                  <a:cubicBezTo>
                    <a:pt x="139" y="47"/>
                    <a:pt x="138" y="47"/>
                    <a:pt x="138" y="46"/>
                  </a:cubicBezTo>
                  <a:cubicBezTo>
                    <a:pt x="137" y="46"/>
                    <a:pt x="138" y="47"/>
                    <a:pt x="137" y="47"/>
                  </a:cubicBezTo>
                  <a:cubicBezTo>
                    <a:pt x="136" y="48"/>
                    <a:pt x="136" y="47"/>
                    <a:pt x="136" y="47"/>
                  </a:cubicBezTo>
                  <a:cubicBezTo>
                    <a:pt x="136" y="46"/>
                    <a:pt x="136" y="46"/>
                    <a:pt x="137" y="46"/>
                  </a:cubicBezTo>
                  <a:cubicBezTo>
                    <a:pt x="137" y="45"/>
                    <a:pt x="138" y="45"/>
                    <a:pt x="138" y="44"/>
                  </a:cubicBezTo>
                  <a:cubicBezTo>
                    <a:pt x="139" y="44"/>
                    <a:pt x="140" y="44"/>
                    <a:pt x="139" y="45"/>
                  </a:cubicBezTo>
                  <a:cubicBezTo>
                    <a:pt x="139" y="46"/>
                    <a:pt x="139" y="44"/>
                    <a:pt x="140" y="44"/>
                  </a:cubicBezTo>
                  <a:cubicBezTo>
                    <a:pt x="141" y="45"/>
                    <a:pt x="141" y="46"/>
                    <a:pt x="141" y="46"/>
                  </a:cubicBezTo>
                  <a:cubicBezTo>
                    <a:pt x="141" y="46"/>
                    <a:pt x="141" y="47"/>
                    <a:pt x="141" y="47"/>
                  </a:cubicBezTo>
                  <a:cubicBezTo>
                    <a:pt x="142" y="48"/>
                    <a:pt x="141" y="50"/>
                    <a:pt x="142" y="51"/>
                  </a:cubicBezTo>
                  <a:cubicBezTo>
                    <a:pt x="142" y="52"/>
                    <a:pt x="142" y="52"/>
                    <a:pt x="142" y="52"/>
                  </a:cubicBezTo>
                  <a:cubicBezTo>
                    <a:pt x="142" y="54"/>
                    <a:pt x="142" y="57"/>
                    <a:pt x="142" y="59"/>
                  </a:cubicBezTo>
                  <a:cubicBezTo>
                    <a:pt x="142" y="59"/>
                    <a:pt x="142" y="60"/>
                    <a:pt x="142" y="61"/>
                  </a:cubicBezTo>
                  <a:cubicBezTo>
                    <a:pt x="141" y="65"/>
                    <a:pt x="140" y="70"/>
                    <a:pt x="138" y="74"/>
                  </a:cubicBezTo>
                  <a:cubicBezTo>
                    <a:pt x="137" y="74"/>
                    <a:pt x="137" y="74"/>
                    <a:pt x="137" y="74"/>
                  </a:cubicBezTo>
                  <a:cubicBezTo>
                    <a:pt x="136" y="75"/>
                    <a:pt x="136" y="76"/>
                    <a:pt x="136" y="77"/>
                  </a:cubicBezTo>
                  <a:cubicBezTo>
                    <a:pt x="135" y="78"/>
                    <a:pt x="135" y="78"/>
                    <a:pt x="135" y="79"/>
                  </a:cubicBezTo>
                  <a:cubicBezTo>
                    <a:pt x="134" y="79"/>
                    <a:pt x="134" y="79"/>
                    <a:pt x="133" y="79"/>
                  </a:cubicBezTo>
                  <a:cubicBezTo>
                    <a:pt x="133" y="81"/>
                    <a:pt x="132" y="82"/>
                    <a:pt x="131" y="83"/>
                  </a:cubicBezTo>
                  <a:cubicBezTo>
                    <a:pt x="131" y="83"/>
                    <a:pt x="130" y="82"/>
                    <a:pt x="131" y="82"/>
                  </a:cubicBezTo>
                  <a:cubicBezTo>
                    <a:pt x="130" y="82"/>
                    <a:pt x="130" y="84"/>
                    <a:pt x="131" y="84"/>
                  </a:cubicBezTo>
                  <a:cubicBezTo>
                    <a:pt x="130" y="85"/>
                    <a:pt x="129" y="86"/>
                    <a:pt x="128" y="85"/>
                  </a:cubicBezTo>
                  <a:cubicBezTo>
                    <a:pt x="128" y="87"/>
                    <a:pt x="125" y="87"/>
                    <a:pt x="126" y="89"/>
                  </a:cubicBezTo>
                  <a:cubicBezTo>
                    <a:pt x="126" y="89"/>
                    <a:pt x="125" y="89"/>
                    <a:pt x="125" y="89"/>
                  </a:cubicBezTo>
                  <a:cubicBezTo>
                    <a:pt x="125" y="89"/>
                    <a:pt x="125" y="89"/>
                    <a:pt x="125" y="90"/>
                  </a:cubicBezTo>
                  <a:cubicBezTo>
                    <a:pt x="124" y="90"/>
                    <a:pt x="122" y="91"/>
                    <a:pt x="121" y="92"/>
                  </a:cubicBezTo>
                  <a:cubicBezTo>
                    <a:pt x="121" y="92"/>
                    <a:pt x="121" y="92"/>
                    <a:pt x="121" y="93"/>
                  </a:cubicBezTo>
                  <a:cubicBezTo>
                    <a:pt x="121" y="93"/>
                    <a:pt x="121" y="92"/>
                    <a:pt x="120" y="92"/>
                  </a:cubicBezTo>
                  <a:cubicBezTo>
                    <a:pt x="120" y="93"/>
                    <a:pt x="119" y="94"/>
                    <a:pt x="118" y="94"/>
                  </a:cubicBezTo>
                  <a:cubicBezTo>
                    <a:pt x="118" y="94"/>
                    <a:pt x="118" y="94"/>
                    <a:pt x="119" y="94"/>
                  </a:cubicBezTo>
                  <a:cubicBezTo>
                    <a:pt x="118" y="94"/>
                    <a:pt x="118" y="95"/>
                    <a:pt x="117" y="95"/>
                  </a:cubicBezTo>
                  <a:cubicBezTo>
                    <a:pt x="117" y="95"/>
                    <a:pt x="117" y="96"/>
                    <a:pt x="117" y="96"/>
                  </a:cubicBezTo>
                  <a:cubicBezTo>
                    <a:pt x="116" y="96"/>
                    <a:pt x="116" y="96"/>
                    <a:pt x="115" y="96"/>
                  </a:cubicBezTo>
                  <a:cubicBezTo>
                    <a:pt x="115" y="97"/>
                    <a:pt x="114" y="97"/>
                    <a:pt x="114" y="98"/>
                  </a:cubicBezTo>
                  <a:cubicBezTo>
                    <a:pt x="114" y="98"/>
                    <a:pt x="114" y="99"/>
                    <a:pt x="113" y="99"/>
                  </a:cubicBezTo>
                  <a:cubicBezTo>
                    <a:pt x="112" y="100"/>
                    <a:pt x="111" y="100"/>
                    <a:pt x="110" y="101"/>
                  </a:cubicBezTo>
                  <a:cubicBezTo>
                    <a:pt x="109" y="101"/>
                    <a:pt x="109" y="103"/>
                    <a:pt x="108" y="102"/>
                  </a:cubicBezTo>
                  <a:cubicBezTo>
                    <a:pt x="108" y="103"/>
                    <a:pt x="108" y="103"/>
                    <a:pt x="108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4"/>
                    <a:pt x="106" y="104"/>
                  </a:cubicBezTo>
                  <a:cubicBezTo>
                    <a:pt x="105" y="105"/>
                    <a:pt x="104" y="105"/>
                    <a:pt x="104" y="105"/>
                  </a:cubicBezTo>
                  <a:cubicBezTo>
                    <a:pt x="103" y="106"/>
                    <a:pt x="103" y="106"/>
                    <a:pt x="103" y="106"/>
                  </a:cubicBezTo>
                  <a:cubicBezTo>
                    <a:pt x="103" y="106"/>
                    <a:pt x="103" y="106"/>
                    <a:pt x="102" y="106"/>
                  </a:cubicBezTo>
                  <a:cubicBezTo>
                    <a:pt x="102" y="106"/>
                    <a:pt x="102" y="107"/>
                    <a:pt x="102" y="107"/>
                  </a:cubicBezTo>
                  <a:cubicBezTo>
                    <a:pt x="102" y="107"/>
                    <a:pt x="102" y="107"/>
                    <a:pt x="101" y="107"/>
                  </a:cubicBezTo>
                  <a:cubicBezTo>
                    <a:pt x="101" y="107"/>
                    <a:pt x="101" y="107"/>
                    <a:pt x="101" y="107"/>
                  </a:cubicBezTo>
                  <a:cubicBezTo>
                    <a:pt x="100" y="108"/>
                    <a:pt x="98" y="108"/>
                    <a:pt x="98" y="109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7" y="109"/>
                    <a:pt x="96" y="111"/>
                    <a:pt x="95" y="110"/>
                  </a:cubicBezTo>
                  <a:cubicBezTo>
                    <a:pt x="95" y="111"/>
                    <a:pt x="94" y="111"/>
                    <a:pt x="93" y="111"/>
                  </a:cubicBezTo>
                  <a:cubicBezTo>
                    <a:pt x="92" y="111"/>
                    <a:pt x="93" y="111"/>
                    <a:pt x="93" y="110"/>
                  </a:cubicBezTo>
                  <a:cubicBezTo>
                    <a:pt x="92" y="111"/>
                    <a:pt x="93" y="111"/>
                    <a:pt x="93" y="111"/>
                  </a:cubicBezTo>
                  <a:cubicBezTo>
                    <a:pt x="92" y="111"/>
                    <a:pt x="92" y="112"/>
                    <a:pt x="91" y="112"/>
                  </a:cubicBezTo>
                  <a:cubicBezTo>
                    <a:pt x="91" y="112"/>
                    <a:pt x="91" y="113"/>
                    <a:pt x="91" y="113"/>
                  </a:cubicBezTo>
                  <a:cubicBezTo>
                    <a:pt x="90" y="114"/>
                    <a:pt x="88" y="114"/>
                    <a:pt x="87" y="114"/>
                  </a:cubicBezTo>
                  <a:cubicBezTo>
                    <a:pt x="86" y="115"/>
                    <a:pt x="86" y="115"/>
                    <a:pt x="86" y="115"/>
                  </a:cubicBezTo>
                  <a:cubicBezTo>
                    <a:pt x="85" y="116"/>
                    <a:pt x="84" y="116"/>
                    <a:pt x="83" y="116"/>
                  </a:cubicBezTo>
                  <a:cubicBezTo>
                    <a:pt x="83" y="116"/>
                    <a:pt x="83" y="117"/>
                    <a:pt x="82" y="117"/>
                  </a:cubicBezTo>
                  <a:cubicBezTo>
                    <a:pt x="82" y="117"/>
                    <a:pt x="82" y="116"/>
                    <a:pt x="81" y="116"/>
                  </a:cubicBezTo>
                  <a:cubicBezTo>
                    <a:pt x="81" y="116"/>
                    <a:pt x="81" y="117"/>
                    <a:pt x="81" y="117"/>
                  </a:cubicBezTo>
                  <a:cubicBezTo>
                    <a:pt x="80" y="117"/>
                    <a:pt x="78" y="117"/>
                    <a:pt x="77" y="117"/>
                  </a:cubicBezTo>
                  <a:cubicBezTo>
                    <a:pt x="77" y="116"/>
                    <a:pt x="78" y="117"/>
                    <a:pt x="78" y="117"/>
                  </a:cubicBezTo>
                  <a:cubicBezTo>
                    <a:pt x="78" y="117"/>
                    <a:pt x="79" y="115"/>
                    <a:pt x="79" y="116"/>
                  </a:cubicBezTo>
                  <a:cubicBezTo>
                    <a:pt x="80" y="116"/>
                    <a:pt x="79" y="115"/>
                    <a:pt x="80" y="115"/>
                  </a:cubicBezTo>
                  <a:cubicBezTo>
                    <a:pt x="80" y="116"/>
                    <a:pt x="80" y="116"/>
                    <a:pt x="80" y="116"/>
                  </a:cubicBezTo>
                  <a:cubicBezTo>
                    <a:pt x="80" y="115"/>
                    <a:pt x="80" y="115"/>
                    <a:pt x="81" y="115"/>
                  </a:cubicBezTo>
                  <a:cubicBezTo>
                    <a:pt x="81" y="114"/>
                    <a:pt x="80" y="115"/>
                    <a:pt x="80" y="114"/>
                  </a:cubicBezTo>
                  <a:cubicBezTo>
                    <a:pt x="81" y="114"/>
                    <a:pt x="81" y="114"/>
                    <a:pt x="82" y="113"/>
                  </a:cubicBezTo>
                  <a:cubicBezTo>
                    <a:pt x="82" y="112"/>
                    <a:pt x="81" y="113"/>
                    <a:pt x="81" y="112"/>
                  </a:cubicBezTo>
                  <a:cubicBezTo>
                    <a:pt x="82" y="112"/>
                    <a:pt x="82" y="110"/>
                    <a:pt x="84" y="111"/>
                  </a:cubicBezTo>
                  <a:cubicBezTo>
                    <a:pt x="84" y="111"/>
                    <a:pt x="84" y="110"/>
                    <a:pt x="83" y="110"/>
                  </a:cubicBezTo>
                  <a:cubicBezTo>
                    <a:pt x="84" y="110"/>
                    <a:pt x="84" y="111"/>
                    <a:pt x="84" y="110"/>
                  </a:cubicBezTo>
                  <a:cubicBezTo>
                    <a:pt x="84" y="110"/>
                    <a:pt x="84" y="111"/>
                    <a:pt x="84" y="111"/>
                  </a:cubicBezTo>
                  <a:cubicBezTo>
                    <a:pt x="85" y="110"/>
                    <a:pt x="86" y="109"/>
                    <a:pt x="87" y="109"/>
                  </a:cubicBezTo>
                  <a:cubicBezTo>
                    <a:pt x="87" y="109"/>
                    <a:pt x="87" y="109"/>
                    <a:pt x="86" y="109"/>
                  </a:cubicBezTo>
                  <a:cubicBezTo>
                    <a:pt x="87" y="109"/>
                    <a:pt x="88" y="108"/>
                    <a:pt x="89" y="108"/>
                  </a:cubicBezTo>
                  <a:cubicBezTo>
                    <a:pt x="90" y="108"/>
                    <a:pt x="89" y="107"/>
                    <a:pt x="89" y="107"/>
                  </a:cubicBezTo>
                  <a:cubicBezTo>
                    <a:pt x="90" y="107"/>
                    <a:pt x="90" y="107"/>
                    <a:pt x="91" y="107"/>
                  </a:cubicBezTo>
                  <a:cubicBezTo>
                    <a:pt x="91" y="107"/>
                    <a:pt x="91" y="107"/>
                    <a:pt x="91" y="107"/>
                  </a:cubicBezTo>
                  <a:cubicBezTo>
                    <a:pt x="91" y="107"/>
                    <a:pt x="92" y="107"/>
                    <a:pt x="91" y="106"/>
                  </a:cubicBezTo>
                  <a:cubicBezTo>
                    <a:pt x="91" y="105"/>
                    <a:pt x="90" y="106"/>
                    <a:pt x="90" y="106"/>
                  </a:cubicBezTo>
                  <a:cubicBezTo>
                    <a:pt x="90" y="105"/>
                    <a:pt x="89" y="105"/>
                    <a:pt x="89" y="105"/>
                  </a:cubicBezTo>
                  <a:cubicBezTo>
                    <a:pt x="89" y="105"/>
                    <a:pt x="89" y="106"/>
                    <a:pt x="89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6" y="107"/>
                    <a:pt x="85" y="109"/>
                    <a:pt x="81" y="109"/>
                  </a:cubicBezTo>
                  <a:cubicBezTo>
                    <a:pt x="81" y="109"/>
                    <a:pt x="81" y="109"/>
                    <a:pt x="81" y="108"/>
                  </a:cubicBezTo>
                  <a:cubicBezTo>
                    <a:pt x="80" y="109"/>
                    <a:pt x="79" y="109"/>
                    <a:pt x="78" y="109"/>
                  </a:cubicBezTo>
                  <a:cubicBezTo>
                    <a:pt x="78" y="109"/>
                    <a:pt x="79" y="110"/>
                    <a:pt x="78" y="110"/>
                  </a:cubicBezTo>
                  <a:cubicBezTo>
                    <a:pt x="78" y="110"/>
                    <a:pt x="77" y="110"/>
                    <a:pt x="77" y="109"/>
                  </a:cubicBezTo>
                  <a:cubicBezTo>
                    <a:pt x="77" y="109"/>
                    <a:pt x="77" y="109"/>
                    <a:pt x="77" y="110"/>
                  </a:cubicBezTo>
                  <a:cubicBezTo>
                    <a:pt x="77" y="110"/>
                    <a:pt x="77" y="109"/>
                    <a:pt x="77" y="109"/>
                  </a:cubicBezTo>
                  <a:cubicBezTo>
                    <a:pt x="76" y="108"/>
                    <a:pt x="77" y="108"/>
                    <a:pt x="77" y="107"/>
                  </a:cubicBezTo>
                  <a:cubicBezTo>
                    <a:pt x="78" y="108"/>
                    <a:pt x="78" y="108"/>
                    <a:pt x="78" y="107"/>
                  </a:cubicBezTo>
                  <a:cubicBezTo>
                    <a:pt x="79" y="108"/>
                    <a:pt x="78" y="108"/>
                    <a:pt x="78" y="108"/>
                  </a:cubicBezTo>
                  <a:cubicBezTo>
                    <a:pt x="79" y="109"/>
                    <a:pt x="79" y="108"/>
                    <a:pt x="79" y="107"/>
                  </a:cubicBezTo>
                  <a:cubicBezTo>
                    <a:pt x="79" y="107"/>
                    <a:pt x="79" y="106"/>
                    <a:pt x="80" y="107"/>
                  </a:cubicBezTo>
                  <a:cubicBezTo>
                    <a:pt x="80" y="107"/>
                    <a:pt x="80" y="107"/>
                    <a:pt x="79" y="108"/>
                  </a:cubicBezTo>
                  <a:cubicBezTo>
                    <a:pt x="80" y="108"/>
                    <a:pt x="80" y="107"/>
                    <a:pt x="80" y="107"/>
                  </a:cubicBezTo>
                  <a:cubicBezTo>
                    <a:pt x="81" y="107"/>
                    <a:pt x="82" y="106"/>
                    <a:pt x="82" y="106"/>
                  </a:cubicBezTo>
                  <a:cubicBezTo>
                    <a:pt x="83" y="106"/>
                    <a:pt x="83" y="106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5" y="105"/>
                    <a:pt x="87" y="104"/>
                    <a:pt x="88" y="104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8" y="106"/>
                    <a:pt x="88" y="104"/>
                    <a:pt x="88" y="104"/>
                  </a:cubicBezTo>
                  <a:cubicBezTo>
                    <a:pt x="90" y="104"/>
                    <a:pt x="92" y="103"/>
                    <a:pt x="93" y="102"/>
                  </a:cubicBezTo>
                  <a:cubicBezTo>
                    <a:pt x="94" y="103"/>
                    <a:pt x="94" y="102"/>
                    <a:pt x="94" y="103"/>
                  </a:cubicBezTo>
                  <a:cubicBezTo>
                    <a:pt x="94" y="103"/>
                    <a:pt x="94" y="102"/>
                    <a:pt x="94" y="102"/>
                  </a:cubicBezTo>
                  <a:cubicBezTo>
                    <a:pt x="95" y="102"/>
                    <a:pt x="97" y="102"/>
                    <a:pt x="98" y="101"/>
                  </a:cubicBezTo>
                  <a:cubicBezTo>
                    <a:pt x="98" y="100"/>
                    <a:pt x="99" y="100"/>
                    <a:pt x="99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101" y="99"/>
                    <a:pt x="101" y="99"/>
                    <a:pt x="101" y="99"/>
                  </a:cubicBezTo>
                  <a:cubicBezTo>
                    <a:pt x="101" y="99"/>
                    <a:pt x="102" y="99"/>
                    <a:pt x="102" y="99"/>
                  </a:cubicBezTo>
                  <a:cubicBezTo>
                    <a:pt x="102" y="99"/>
                    <a:pt x="103" y="98"/>
                    <a:pt x="103" y="98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105" y="96"/>
                    <a:pt x="105" y="97"/>
                    <a:pt x="105" y="96"/>
                  </a:cubicBezTo>
                  <a:cubicBezTo>
                    <a:pt x="105" y="96"/>
                    <a:pt x="106" y="96"/>
                    <a:pt x="106" y="96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5" y="95"/>
                    <a:pt x="106" y="95"/>
                    <a:pt x="106" y="95"/>
                  </a:cubicBezTo>
                  <a:cubicBezTo>
                    <a:pt x="108" y="94"/>
                    <a:pt x="109" y="93"/>
                    <a:pt x="112" y="91"/>
                  </a:cubicBezTo>
                  <a:cubicBezTo>
                    <a:pt x="112" y="91"/>
                    <a:pt x="113" y="90"/>
                    <a:pt x="114" y="89"/>
                  </a:cubicBezTo>
                  <a:cubicBezTo>
                    <a:pt x="114" y="89"/>
                    <a:pt x="115" y="89"/>
                    <a:pt x="115" y="89"/>
                  </a:cubicBezTo>
                  <a:cubicBezTo>
                    <a:pt x="115" y="89"/>
                    <a:pt x="115" y="87"/>
                    <a:pt x="117" y="88"/>
                  </a:cubicBezTo>
                  <a:cubicBezTo>
                    <a:pt x="116" y="87"/>
                    <a:pt x="117" y="86"/>
                    <a:pt x="118" y="86"/>
                  </a:cubicBezTo>
                  <a:cubicBezTo>
                    <a:pt x="118" y="86"/>
                    <a:pt x="118" y="87"/>
                    <a:pt x="118" y="87"/>
                  </a:cubicBezTo>
                  <a:cubicBezTo>
                    <a:pt x="118" y="87"/>
                    <a:pt x="119" y="86"/>
                    <a:pt x="118" y="86"/>
                  </a:cubicBezTo>
                  <a:cubicBezTo>
                    <a:pt x="118" y="86"/>
                    <a:pt x="119" y="86"/>
                    <a:pt x="119" y="85"/>
                  </a:cubicBezTo>
                  <a:cubicBezTo>
                    <a:pt x="119" y="85"/>
                    <a:pt x="119" y="85"/>
                    <a:pt x="119" y="86"/>
                  </a:cubicBezTo>
                  <a:cubicBezTo>
                    <a:pt x="119" y="84"/>
                    <a:pt x="120" y="84"/>
                    <a:pt x="121" y="83"/>
                  </a:cubicBezTo>
                  <a:cubicBezTo>
                    <a:pt x="122" y="83"/>
                    <a:pt x="123" y="82"/>
                    <a:pt x="124" y="81"/>
                  </a:cubicBezTo>
                  <a:cubicBezTo>
                    <a:pt x="123" y="81"/>
                    <a:pt x="123" y="82"/>
                    <a:pt x="122" y="81"/>
                  </a:cubicBezTo>
                  <a:cubicBezTo>
                    <a:pt x="123" y="80"/>
                    <a:pt x="123" y="79"/>
                    <a:pt x="123" y="78"/>
                  </a:cubicBezTo>
                  <a:cubicBezTo>
                    <a:pt x="124" y="78"/>
                    <a:pt x="125" y="77"/>
                    <a:pt x="125" y="77"/>
                  </a:cubicBezTo>
                  <a:cubicBezTo>
                    <a:pt x="126" y="77"/>
                    <a:pt x="125" y="77"/>
                    <a:pt x="125" y="77"/>
                  </a:cubicBezTo>
                  <a:cubicBezTo>
                    <a:pt x="126" y="77"/>
                    <a:pt x="126" y="76"/>
                    <a:pt x="125" y="76"/>
                  </a:cubicBezTo>
                  <a:cubicBezTo>
                    <a:pt x="125" y="76"/>
                    <a:pt x="125" y="76"/>
                    <a:pt x="126" y="76"/>
                  </a:cubicBezTo>
                  <a:cubicBezTo>
                    <a:pt x="126" y="75"/>
                    <a:pt x="126" y="74"/>
                    <a:pt x="126" y="74"/>
                  </a:cubicBezTo>
                  <a:cubicBezTo>
                    <a:pt x="127" y="73"/>
                    <a:pt x="127" y="72"/>
                    <a:pt x="127" y="71"/>
                  </a:cubicBezTo>
                  <a:cubicBezTo>
                    <a:pt x="128" y="72"/>
                    <a:pt x="129" y="71"/>
                    <a:pt x="128" y="70"/>
                  </a:cubicBezTo>
                  <a:cubicBezTo>
                    <a:pt x="127" y="70"/>
                    <a:pt x="129" y="72"/>
                    <a:pt x="127" y="71"/>
                  </a:cubicBezTo>
                  <a:cubicBezTo>
                    <a:pt x="128" y="69"/>
                    <a:pt x="129" y="67"/>
                    <a:pt x="129" y="65"/>
                  </a:cubicBezTo>
                  <a:cubicBezTo>
                    <a:pt x="130" y="66"/>
                    <a:pt x="130" y="65"/>
                    <a:pt x="130" y="65"/>
                  </a:cubicBezTo>
                  <a:cubicBezTo>
                    <a:pt x="130" y="65"/>
                    <a:pt x="130" y="65"/>
                    <a:pt x="129" y="65"/>
                  </a:cubicBezTo>
                  <a:cubicBezTo>
                    <a:pt x="129" y="64"/>
                    <a:pt x="130" y="63"/>
                    <a:pt x="130" y="62"/>
                  </a:cubicBezTo>
                  <a:cubicBezTo>
                    <a:pt x="130" y="61"/>
                    <a:pt x="130" y="60"/>
                    <a:pt x="130" y="60"/>
                  </a:cubicBezTo>
                  <a:cubicBezTo>
                    <a:pt x="130" y="59"/>
                    <a:pt x="130" y="58"/>
                    <a:pt x="130" y="57"/>
                  </a:cubicBezTo>
                  <a:cubicBezTo>
                    <a:pt x="130" y="57"/>
                    <a:pt x="130" y="56"/>
                    <a:pt x="130" y="56"/>
                  </a:cubicBezTo>
                  <a:cubicBezTo>
                    <a:pt x="130" y="55"/>
                    <a:pt x="130" y="54"/>
                    <a:pt x="130" y="53"/>
                  </a:cubicBezTo>
                  <a:cubicBezTo>
                    <a:pt x="129" y="51"/>
                    <a:pt x="129" y="50"/>
                    <a:pt x="129" y="49"/>
                  </a:cubicBezTo>
                  <a:cubicBezTo>
                    <a:pt x="128" y="48"/>
                    <a:pt x="128" y="48"/>
                    <a:pt x="128" y="47"/>
                  </a:cubicBezTo>
                  <a:cubicBezTo>
                    <a:pt x="127" y="46"/>
                    <a:pt x="127" y="45"/>
                    <a:pt x="126" y="44"/>
                  </a:cubicBezTo>
                  <a:cubicBezTo>
                    <a:pt x="126" y="42"/>
                    <a:pt x="124" y="41"/>
                    <a:pt x="124" y="40"/>
                  </a:cubicBezTo>
                  <a:cubicBezTo>
                    <a:pt x="124" y="40"/>
                    <a:pt x="124" y="39"/>
                    <a:pt x="124" y="39"/>
                  </a:cubicBezTo>
                  <a:cubicBezTo>
                    <a:pt x="123" y="39"/>
                    <a:pt x="123" y="39"/>
                    <a:pt x="123" y="38"/>
                  </a:cubicBezTo>
                  <a:cubicBezTo>
                    <a:pt x="123" y="38"/>
                    <a:pt x="123" y="37"/>
                    <a:pt x="122" y="37"/>
                  </a:cubicBezTo>
                  <a:cubicBezTo>
                    <a:pt x="121" y="36"/>
                    <a:pt x="121" y="36"/>
                    <a:pt x="121" y="35"/>
                  </a:cubicBezTo>
                  <a:cubicBezTo>
                    <a:pt x="120" y="35"/>
                    <a:pt x="120" y="34"/>
                    <a:pt x="120" y="34"/>
                  </a:cubicBezTo>
                  <a:cubicBezTo>
                    <a:pt x="120" y="33"/>
                    <a:pt x="120" y="33"/>
                    <a:pt x="121" y="33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2" y="35"/>
                    <a:pt x="122" y="34"/>
                    <a:pt x="123" y="33"/>
                  </a:cubicBezTo>
                  <a:cubicBezTo>
                    <a:pt x="123" y="33"/>
                    <a:pt x="122" y="34"/>
                    <a:pt x="122" y="33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22" y="32"/>
                    <a:pt x="122" y="32"/>
                    <a:pt x="122" y="32"/>
                  </a:cubicBezTo>
                  <a:cubicBezTo>
                    <a:pt x="121" y="32"/>
                    <a:pt x="122" y="31"/>
                    <a:pt x="122" y="31"/>
                  </a:cubicBezTo>
                  <a:moveTo>
                    <a:pt x="87" y="106"/>
                  </a:moveTo>
                  <a:cubicBezTo>
                    <a:pt x="87" y="106"/>
                    <a:pt x="86" y="105"/>
                    <a:pt x="86" y="106"/>
                  </a:cubicBezTo>
                  <a:cubicBezTo>
                    <a:pt x="87" y="106"/>
                    <a:pt x="87" y="107"/>
                    <a:pt x="87" y="106"/>
                  </a:cubicBezTo>
                  <a:moveTo>
                    <a:pt x="83" y="112"/>
                  </a:moveTo>
                  <a:cubicBezTo>
                    <a:pt x="83" y="112"/>
                    <a:pt x="82" y="112"/>
                    <a:pt x="82" y="112"/>
                  </a:cubicBezTo>
                  <a:cubicBezTo>
                    <a:pt x="82" y="113"/>
                    <a:pt x="83" y="113"/>
                    <a:pt x="83" y="113"/>
                  </a:cubicBezTo>
                  <a:cubicBezTo>
                    <a:pt x="83" y="113"/>
                    <a:pt x="83" y="113"/>
                    <a:pt x="83" y="112"/>
                  </a:cubicBezTo>
                  <a:moveTo>
                    <a:pt x="86" y="115"/>
                  </a:moveTo>
                  <a:cubicBezTo>
                    <a:pt x="85" y="114"/>
                    <a:pt x="84" y="114"/>
                    <a:pt x="84" y="115"/>
                  </a:cubicBezTo>
                  <a:cubicBezTo>
                    <a:pt x="85" y="115"/>
                    <a:pt x="85" y="115"/>
                    <a:pt x="86" y="115"/>
                  </a:cubicBezTo>
                  <a:moveTo>
                    <a:pt x="90" y="112"/>
                  </a:moveTo>
                  <a:cubicBezTo>
                    <a:pt x="90" y="112"/>
                    <a:pt x="89" y="112"/>
                    <a:pt x="89" y="113"/>
                  </a:cubicBezTo>
                  <a:cubicBezTo>
                    <a:pt x="89" y="112"/>
                    <a:pt x="90" y="113"/>
                    <a:pt x="90" y="112"/>
                  </a:cubicBezTo>
                  <a:moveTo>
                    <a:pt x="91" y="104"/>
                  </a:moveTo>
                  <a:cubicBezTo>
                    <a:pt x="91" y="104"/>
                    <a:pt x="90" y="105"/>
                    <a:pt x="91" y="105"/>
                  </a:cubicBezTo>
                  <a:cubicBezTo>
                    <a:pt x="90" y="105"/>
                    <a:pt x="91" y="105"/>
                    <a:pt x="91" y="104"/>
                  </a:cubicBezTo>
                  <a:moveTo>
                    <a:pt x="103" y="104"/>
                  </a:moveTo>
                  <a:cubicBezTo>
                    <a:pt x="103" y="104"/>
                    <a:pt x="102" y="105"/>
                    <a:pt x="102" y="105"/>
                  </a:cubicBezTo>
                  <a:cubicBezTo>
                    <a:pt x="103" y="105"/>
                    <a:pt x="104" y="105"/>
                    <a:pt x="103" y="104"/>
                  </a:cubicBezTo>
                  <a:moveTo>
                    <a:pt x="107" y="101"/>
                  </a:moveTo>
                  <a:cubicBezTo>
                    <a:pt x="107" y="101"/>
                    <a:pt x="107" y="102"/>
                    <a:pt x="107" y="102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8" y="100"/>
                    <a:pt x="108" y="101"/>
                    <a:pt x="107" y="101"/>
                  </a:cubicBezTo>
                  <a:moveTo>
                    <a:pt x="123" y="86"/>
                  </a:moveTo>
                  <a:cubicBezTo>
                    <a:pt x="122" y="86"/>
                    <a:pt x="123" y="87"/>
                    <a:pt x="123" y="87"/>
                  </a:cubicBezTo>
                  <a:cubicBezTo>
                    <a:pt x="123" y="87"/>
                    <a:pt x="124" y="86"/>
                    <a:pt x="123" y="86"/>
                  </a:cubicBezTo>
                  <a:moveTo>
                    <a:pt x="121" y="83"/>
                  </a:moveTo>
                  <a:cubicBezTo>
                    <a:pt x="121" y="84"/>
                    <a:pt x="119" y="84"/>
                    <a:pt x="120" y="85"/>
                  </a:cubicBezTo>
                  <a:cubicBezTo>
                    <a:pt x="121" y="85"/>
                    <a:pt x="120" y="85"/>
                    <a:pt x="120" y="85"/>
                  </a:cubicBezTo>
                  <a:cubicBezTo>
                    <a:pt x="120" y="84"/>
                    <a:pt x="121" y="84"/>
                    <a:pt x="121" y="84"/>
                  </a:cubicBezTo>
                  <a:cubicBezTo>
                    <a:pt x="122" y="84"/>
                    <a:pt x="122" y="84"/>
                    <a:pt x="121" y="83"/>
                  </a:cubicBezTo>
                  <a:moveTo>
                    <a:pt x="124" y="79"/>
                  </a:moveTo>
                  <a:cubicBezTo>
                    <a:pt x="123" y="79"/>
                    <a:pt x="123" y="80"/>
                    <a:pt x="124" y="81"/>
                  </a:cubicBezTo>
                  <a:cubicBezTo>
                    <a:pt x="124" y="80"/>
                    <a:pt x="124" y="80"/>
                    <a:pt x="124" y="79"/>
                  </a:cubicBezTo>
                  <a:moveTo>
                    <a:pt x="125" y="79"/>
                  </a:moveTo>
                  <a:cubicBezTo>
                    <a:pt x="125" y="79"/>
                    <a:pt x="125" y="79"/>
                    <a:pt x="126" y="78"/>
                  </a:cubicBezTo>
                  <a:cubicBezTo>
                    <a:pt x="125" y="78"/>
                    <a:pt x="124" y="79"/>
                    <a:pt x="125" y="79"/>
                  </a:cubicBezTo>
                  <a:moveTo>
                    <a:pt x="135" y="73"/>
                  </a:moveTo>
                  <a:cubicBezTo>
                    <a:pt x="135" y="74"/>
                    <a:pt x="135" y="74"/>
                    <a:pt x="135" y="74"/>
                  </a:cubicBezTo>
                  <a:cubicBezTo>
                    <a:pt x="136" y="75"/>
                    <a:pt x="136" y="73"/>
                    <a:pt x="135" y="73"/>
                  </a:cubicBezTo>
                  <a:moveTo>
                    <a:pt x="136" y="70"/>
                  </a:moveTo>
                  <a:cubicBezTo>
                    <a:pt x="136" y="71"/>
                    <a:pt x="135" y="70"/>
                    <a:pt x="134" y="71"/>
                  </a:cubicBezTo>
                  <a:cubicBezTo>
                    <a:pt x="135" y="72"/>
                    <a:pt x="136" y="71"/>
                    <a:pt x="136" y="71"/>
                  </a:cubicBezTo>
                  <a:cubicBezTo>
                    <a:pt x="137" y="70"/>
                    <a:pt x="136" y="71"/>
                    <a:pt x="137" y="71"/>
                  </a:cubicBezTo>
                  <a:cubicBezTo>
                    <a:pt x="138" y="71"/>
                    <a:pt x="137" y="70"/>
                    <a:pt x="136" y="70"/>
                  </a:cubicBezTo>
                  <a:moveTo>
                    <a:pt x="141" y="62"/>
                  </a:moveTo>
                  <a:cubicBezTo>
                    <a:pt x="141" y="62"/>
                    <a:pt x="141" y="62"/>
                    <a:pt x="141" y="61"/>
                  </a:cubicBezTo>
                  <a:cubicBezTo>
                    <a:pt x="140" y="61"/>
                    <a:pt x="140" y="62"/>
                    <a:pt x="141" y="62"/>
                  </a:cubicBezTo>
                  <a:moveTo>
                    <a:pt x="138" y="61"/>
                  </a:moveTo>
                  <a:cubicBezTo>
                    <a:pt x="138" y="61"/>
                    <a:pt x="138" y="62"/>
                    <a:pt x="138" y="62"/>
                  </a:cubicBezTo>
                  <a:cubicBezTo>
                    <a:pt x="138" y="62"/>
                    <a:pt x="139" y="62"/>
                    <a:pt x="139" y="62"/>
                  </a:cubicBezTo>
                  <a:cubicBezTo>
                    <a:pt x="139" y="61"/>
                    <a:pt x="139" y="61"/>
                    <a:pt x="138" y="61"/>
                  </a:cubicBezTo>
                  <a:moveTo>
                    <a:pt x="139" y="47"/>
                  </a:moveTo>
                  <a:cubicBezTo>
                    <a:pt x="139" y="47"/>
                    <a:pt x="140" y="46"/>
                    <a:pt x="140" y="45"/>
                  </a:cubicBezTo>
                  <a:cubicBezTo>
                    <a:pt x="139" y="45"/>
                    <a:pt x="140" y="46"/>
                    <a:pt x="139" y="47"/>
                  </a:cubicBezTo>
                  <a:cubicBezTo>
                    <a:pt x="139" y="47"/>
                    <a:pt x="139" y="47"/>
                    <a:pt x="139" y="47"/>
                  </a:cubicBezTo>
                  <a:cubicBezTo>
                    <a:pt x="139" y="47"/>
                    <a:pt x="139" y="47"/>
                    <a:pt x="139" y="47"/>
                  </a:cubicBezTo>
                  <a:cubicBezTo>
                    <a:pt x="139" y="48"/>
                    <a:pt x="139" y="48"/>
                    <a:pt x="139" y="48"/>
                  </a:cubicBezTo>
                  <a:cubicBezTo>
                    <a:pt x="140" y="48"/>
                    <a:pt x="139" y="48"/>
                    <a:pt x="139" y="47"/>
                  </a:cubicBezTo>
                  <a:moveTo>
                    <a:pt x="140" y="49"/>
                  </a:moveTo>
                  <a:cubicBezTo>
                    <a:pt x="141" y="50"/>
                    <a:pt x="141" y="50"/>
                    <a:pt x="141" y="50"/>
                  </a:cubicBezTo>
                  <a:cubicBezTo>
                    <a:pt x="142" y="50"/>
                    <a:pt x="141" y="48"/>
                    <a:pt x="140" y="49"/>
                  </a:cubicBezTo>
                  <a:moveTo>
                    <a:pt x="139" y="51"/>
                  </a:moveTo>
                  <a:cubicBezTo>
                    <a:pt x="140" y="51"/>
                    <a:pt x="139" y="50"/>
                    <a:pt x="139" y="49"/>
                  </a:cubicBezTo>
                  <a:cubicBezTo>
                    <a:pt x="139" y="50"/>
                    <a:pt x="139" y="49"/>
                    <a:pt x="138" y="49"/>
                  </a:cubicBezTo>
                  <a:cubicBezTo>
                    <a:pt x="138" y="50"/>
                    <a:pt x="139" y="50"/>
                    <a:pt x="139" y="51"/>
                  </a:cubicBezTo>
                  <a:moveTo>
                    <a:pt x="142" y="53"/>
                  </a:moveTo>
                  <a:cubicBezTo>
                    <a:pt x="142" y="53"/>
                    <a:pt x="141" y="53"/>
                    <a:pt x="141" y="52"/>
                  </a:cubicBezTo>
                  <a:cubicBezTo>
                    <a:pt x="141" y="52"/>
                    <a:pt x="142" y="50"/>
                    <a:pt x="140" y="51"/>
                  </a:cubicBezTo>
                  <a:cubicBezTo>
                    <a:pt x="140" y="51"/>
                    <a:pt x="140" y="53"/>
                    <a:pt x="142" y="53"/>
                  </a:cubicBezTo>
                  <a:moveTo>
                    <a:pt x="141" y="58"/>
                  </a:moveTo>
                  <a:cubicBezTo>
                    <a:pt x="141" y="57"/>
                    <a:pt x="141" y="56"/>
                    <a:pt x="140" y="56"/>
                  </a:cubicBezTo>
                  <a:cubicBezTo>
                    <a:pt x="140" y="57"/>
                    <a:pt x="140" y="58"/>
                    <a:pt x="141" y="58"/>
                  </a:cubicBezTo>
                  <a:moveTo>
                    <a:pt x="126" y="37"/>
                  </a:moveTo>
                  <a:cubicBezTo>
                    <a:pt x="125" y="37"/>
                    <a:pt x="124" y="37"/>
                    <a:pt x="125" y="38"/>
                  </a:cubicBezTo>
                  <a:cubicBezTo>
                    <a:pt x="126" y="38"/>
                    <a:pt x="126" y="38"/>
                    <a:pt x="126" y="37"/>
                  </a:cubicBezTo>
                  <a:cubicBezTo>
                    <a:pt x="126" y="37"/>
                    <a:pt x="126" y="37"/>
                    <a:pt x="126" y="37"/>
                  </a:cubicBezTo>
                  <a:moveTo>
                    <a:pt x="123" y="36"/>
                  </a:moveTo>
                  <a:cubicBezTo>
                    <a:pt x="123" y="36"/>
                    <a:pt x="122" y="36"/>
                    <a:pt x="122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3" y="36"/>
                    <a:pt x="122" y="37"/>
                    <a:pt x="123" y="37"/>
                  </a:cubicBezTo>
                  <a:cubicBezTo>
                    <a:pt x="124" y="37"/>
                    <a:pt x="123" y="36"/>
                    <a:pt x="123" y="36"/>
                  </a:cubicBezTo>
                  <a:cubicBezTo>
                    <a:pt x="123" y="36"/>
                    <a:pt x="123" y="35"/>
                    <a:pt x="123" y="36"/>
                  </a:cubicBezTo>
                  <a:moveTo>
                    <a:pt x="73" y="112"/>
                  </a:moveTo>
                  <a:cubicBezTo>
                    <a:pt x="72" y="112"/>
                    <a:pt x="72" y="113"/>
                    <a:pt x="72" y="113"/>
                  </a:cubicBezTo>
                  <a:cubicBezTo>
                    <a:pt x="71" y="113"/>
                    <a:pt x="70" y="112"/>
                    <a:pt x="70" y="112"/>
                  </a:cubicBezTo>
                  <a:cubicBezTo>
                    <a:pt x="70" y="111"/>
                    <a:pt x="71" y="110"/>
                    <a:pt x="71" y="110"/>
                  </a:cubicBezTo>
                  <a:cubicBezTo>
                    <a:pt x="71" y="110"/>
                    <a:pt x="71" y="111"/>
                    <a:pt x="70" y="111"/>
                  </a:cubicBezTo>
                  <a:cubicBezTo>
                    <a:pt x="71" y="112"/>
                    <a:pt x="71" y="112"/>
                    <a:pt x="71" y="112"/>
                  </a:cubicBezTo>
                  <a:cubicBezTo>
                    <a:pt x="71" y="110"/>
                    <a:pt x="72" y="108"/>
                    <a:pt x="73" y="110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3" y="112"/>
                    <a:pt x="74" y="109"/>
                    <a:pt x="74" y="110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10"/>
                    <a:pt x="73" y="110"/>
                  </a:cubicBezTo>
                  <a:cubicBezTo>
                    <a:pt x="72" y="108"/>
                    <a:pt x="74" y="108"/>
                    <a:pt x="74" y="109"/>
                  </a:cubicBezTo>
                  <a:cubicBezTo>
                    <a:pt x="75" y="108"/>
                    <a:pt x="75" y="108"/>
                    <a:pt x="75" y="109"/>
                  </a:cubicBezTo>
                  <a:cubicBezTo>
                    <a:pt x="75" y="109"/>
                    <a:pt x="75" y="109"/>
                    <a:pt x="75" y="110"/>
                  </a:cubicBezTo>
                  <a:cubicBezTo>
                    <a:pt x="75" y="110"/>
                    <a:pt x="75" y="109"/>
                    <a:pt x="75" y="109"/>
                  </a:cubicBezTo>
                  <a:cubicBezTo>
                    <a:pt x="74" y="109"/>
                    <a:pt x="75" y="110"/>
                    <a:pt x="75" y="110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5" y="111"/>
                    <a:pt x="75" y="112"/>
                    <a:pt x="74" y="112"/>
                  </a:cubicBezTo>
                  <a:cubicBezTo>
                    <a:pt x="74" y="112"/>
                    <a:pt x="73" y="111"/>
                    <a:pt x="73" y="112"/>
                  </a:cubicBezTo>
                  <a:moveTo>
                    <a:pt x="74" y="115"/>
                  </a:moveTo>
                  <a:cubicBezTo>
                    <a:pt x="73" y="116"/>
                    <a:pt x="73" y="116"/>
                    <a:pt x="73" y="116"/>
                  </a:cubicBezTo>
                  <a:cubicBezTo>
                    <a:pt x="74" y="115"/>
                    <a:pt x="73" y="115"/>
                    <a:pt x="73" y="114"/>
                  </a:cubicBezTo>
                  <a:cubicBezTo>
                    <a:pt x="73" y="114"/>
                    <a:pt x="74" y="115"/>
                    <a:pt x="74" y="115"/>
                  </a:cubicBezTo>
                  <a:moveTo>
                    <a:pt x="76" y="113"/>
                  </a:moveTo>
                  <a:cubicBezTo>
                    <a:pt x="76" y="113"/>
                    <a:pt x="76" y="113"/>
                    <a:pt x="77" y="113"/>
                  </a:cubicBezTo>
                  <a:cubicBezTo>
                    <a:pt x="77" y="113"/>
                    <a:pt x="76" y="114"/>
                    <a:pt x="76" y="113"/>
                  </a:cubicBezTo>
                </a:path>
              </a:pathLst>
            </a:custGeom>
            <a:solidFill>
              <a:srgbClr val="E0D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1"/>
            <p:cNvSpPr>
              <a:spLocks noEditPoints="1"/>
            </p:cNvSpPr>
            <p:nvPr/>
          </p:nvSpPr>
          <p:spPr bwMode="auto">
            <a:xfrm>
              <a:off x="6003925" y="1435101"/>
              <a:ext cx="1003300" cy="1060450"/>
            </a:xfrm>
            <a:custGeom>
              <a:avLst/>
              <a:gdLst>
                <a:gd name="T0" fmla="*/ 39 w 99"/>
                <a:gd name="T1" fmla="*/ 70 h 105"/>
                <a:gd name="T2" fmla="*/ 40 w 99"/>
                <a:gd name="T3" fmla="*/ 72 h 105"/>
                <a:gd name="T4" fmla="*/ 44 w 99"/>
                <a:gd name="T5" fmla="*/ 27 h 105"/>
                <a:gd name="T6" fmla="*/ 45 w 99"/>
                <a:gd name="T7" fmla="*/ 22 h 105"/>
                <a:gd name="T8" fmla="*/ 30 w 99"/>
                <a:gd name="T9" fmla="*/ 23 h 105"/>
                <a:gd name="T10" fmla="*/ 34 w 99"/>
                <a:gd name="T11" fmla="*/ 20 h 105"/>
                <a:gd name="T12" fmla="*/ 33 w 99"/>
                <a:gd name="T13" fmla="*/ 70 h 105"/>
                <a:gd name="T14" fmla="*/ 34 w 99"/>
                <a:gd name="T15" fmla="*/ 47 h 105"/>
                <a:gd name="T16" fmla="*/ 56 w 99"/>
                <a:gd name="T17" fmla="*/ 36 h 105"/>
                <a:gd name="T18" fmla="*/ 59 w 99"/>
                <a:gd name="T19" fmla="*/ 38 h 105"/>
                <a:gd name="T20" fmla="*/ 41 w 99"/>
                <a:gd name="T21" fmla="*/ 25 h 105"/>
                <a:gd name="T22" fmla="*/ 87 w 99"/>
                <a:gd name="T23" fmla="*/ 41 h 105"/>
                <a:gd name="T24" fmla="*/ 91 w 99"/>
                <a:gd name="T25" fmla="*/ 54 h 105"/>
                <a:gd name="T26" fmla="*/ 81 w 99"/>
                <a:gd name="T27" fmla="*/ 73 h 105"/>
                <a:gd name="T28" fmla="*/ 47 w 99"/>
                <a:gd name="T29" fmla="*/ 98 h 105"/>
                <a:gd name="T30" fmla="*/ 13 w 99"/>
                <a:gd name="T31" fmla="*/ 86 h 105"/>
                <a:gd name="T32" fmla="*/ 11 w 99"/>
                <a:gd name="T33" fmla="*/ 69 h 105"/>
                <a:gd name="T34" fmla="*/ 5 w 99"/>
                <a:gd name="T35" fmla="*/ 43 h 105"/>
                <a:gd name="T36" fmla="*/ 10 w 99"/>
                <a:gd name="T37" fmla="*/ 33 h 105"/>
                <a:gd name="T38" fmla="*/ 30 w 99"/>
                <a:gd name="T39" fmla="*/ 32 h 105"/>
                <a:gd name="T40" fmla="*/ 24 w 99"/>
                <a:gd name="T41" fmla="*/ 48 h 105"/>
                <a:gd name="T42" fmla="*/ 39 w 99"/>
                <a:gd name="T43" fmla="*/ 75 h 105"/>
                <a:gd name="T44" fmla="*/ 35 w 99"/>
                <a:gd name="T45" fmla="*/ 72 h 105"/>
                <a:gd name="T46" fmla="*/ 48 w 99"/>
                <a:gd name="T47" fmla="*/ 75 h 105"/>
                <a:gd name="T48" fmla="*/ 60 w 99"/>
                <a:gd name="T49" fmla="*/ 67 h 105"/>
                <a:gd name="T50" fmla="*/ 66 w 99"/>
                <a:gd name="T51" fmla="*/ 51 h 105"/>
                <a:gd name="T52" fmla="*/ 52 w 99"/>
                <a:gd name="T53" fmla="*/ 63 h 105"/>
                <a:gd name="T54" fmla="*/ 48 w 99"/>
                <a:gd name="T55" fmla="*/ 59 h 105"/>
                <a:gd name="T56" fmla="*/ 56 w 99"/>
                <a:gd name="T57" fmla="*/ 54 h 105"/>
                <a:gd name="T58" fmla="*/ 71 w 99"/>
                <a:gd name="T59" fmla="*/ 40 h 105"/>
                <a:gd name="T60" fmla="*/ 60 w 99"/>
                <a:gd name="T61" fmla="*/ 32 h 105"/>
                <a:gd name="T62" fmla="*/ 46 w 99"/>
                <a:gd name="T63" fmla="*/ 38 h 105"/>
                <a:gd name="T64" fmla="*/ 42 w 99"/>
                <a:gd name="T65" fmla="*/ 37 h 105"/>
                <a:gd name="T66" fmla="*/ 49 w 99"/>
                <a:gd name="T67" fmla="*/ 31 h 105"/>
                <a:gd name="T68" fmla="*/ 54 w 99"/>
                <a:gd name="T69" fmla="*/ 22 h 105"/>
                <a:gd name="T70" fmla="*/ 79 w 99"/>
                <a:gd name="T71" fmla="*/ 57 h 105"/>
                <a:gd name="T72" fmla="*/ 76 w 99"/>
                <a:gd name="T73" fmla="*/ 68 h 105"/>
                <a:gd name="T74" fmla="*/ 86 w 99"/>
                <a:gd name="T75" fmla="*/ 50 h 105"/>
                <a:gd name="T76" fmla="*/ 51 w 99"/>
                <a:gd name="T77" fmla="*/ 27 h 105"/>
                <a:gd name="T78" fmla="*/ 56 w 99"/>
                <a:gd name="T79" fmla="*/ 25 h 105"/>
                <a:gd name="T80" fmla="*/ 61 w 99"/>
                <a:gd name="T81" fmla="*/ 26 h 105"/>
                <a:gd name="T82" fmla="*/ 61 w 99"/>
                <a:gd name="T83" fmla="*/ 33 h 105"/>
                <a:gd name="T84" fmla="*/ 69 w 99"/>
                <a:gd name="T85" fmla="*/ 31 h 105"/>
                <a:gd name="T86" fmla="*/ 71 w 99"/>
                <a:gd name="T87" fmla="*/ 42 h 105"/>
                <a:gd name="T88" fmla="*/ 61 w 99"/>
                <a:gd name="T89" fmla="*/ 46 h 105"/>
                <a:gd name="T90" fmla="*/ 48 w 99"/>
                <a:gd name="T91" fmla="*/ 69 h 105"/>
                <a:gd name="T92" fmla="*/ 69 w 99"/>
                <a:gd name="T93" fmla="*/ 52 h 105"/>
                <a:gd name="T94" fmla="*/ 4 w 99"/>
                <a:gd name="T95" fmla="*/ 36 h 105"/>
                <a:gd name="T96" fmla="*/ 25 w 99"/>
                <a:gd name="T97" fmla="*/ 68 h 105"/>
                <a:gd name="T98" fmla="*/ 26 w 99"/>
                <a:gd name="T99" fmla="*/ 70 h 105"/>
                <a:gd name="T100" fmla="*/ 32 w 99"/>
                <a:gd name="T101" fmla="*/ 82 h 105"/>
                <a:gd name="T102" fmla="*/ 71 w 99"/>
                <a:gd name="T103" fmla="*/ 83 h 105"/>
                <a:gd name="T104" fmla="*/ 48 w 99"/>
                <a:gd name="T105" fmla="*/ 73 h 105"/>
                <a:gd name="T106" fmla="*/ 39 w 99"/>
                <a:gd name="T107" fmla="*/ 101 h 105"/>
                <a:gd name="T108" fmla="*/ 34 w 99"/>
                <a:gd name="T109" fmla="*/ 49 h 105"/>
                <a:gd name="T110" fmla="*/ 97 w 99"/>
                <a:gd name="T111" fmla="*/ 41 h 105"/>
                <a:gd name="T112" fmla="*/ 91 w 99"/>
                <a:gd name="T113" fmla="*/ 51 h 105"/>
                <a:gd name="T114" fmla="*/ 25 w 99"/>
                <a:gd name="T115" fmla="*/ 6 h 105"/>
                <a:gd name="T116" fmla="*/ 77 w 99"/>
                <a:gd name="T117" fmla="*/ 15 h 105"/>
                <a:gd name="T118" fmla="*/ 79 w 99"/>
                <a:gd name="T119" fmla="*/ 30 h 105"/>
                <a:gd name="T120" fmla="*/ 27 w 99"/>
                <a:gd name="T121" fmla="*/ 13 h 105"/>
                <a:gd name="T122" fmla="*/ 44 w 99"/>
                <a:gd name="T123" fmla="*/ 11 h 105"/>
                <a:gd name="T124" fmla="*/ 83 w 99"/>
                <a:gd name="T125" fmla="*/ 3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" h="105">
                  <a:moveTo>
                    <a:pt x="39" y="67"/>
                  </a:moveTo>
                  <a:cubicBezTo>
                    <a:pt x="39" y="67"/>
                    <a:pt x="39" y="67"/>
                    <a:pt x="38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moveTo>
                    <a:pt x="39" y="70"/>
                  </a:move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70"/>
                    <a:pt x="39" y="69"/>
                    <a:pt x="40" y="70"/>
                  </a:cubicBezTo>
                  <a:cubicBezTo>
                    <a:pt x="39" y="70"/>
                    <a:pt x="39" y="70"/>
                    <a:pt x="39" y="70"/>
                  </a:cubicBezTo>
                  <a:moveTo>
                    <a:pt x="39" y="67"/>
                  </a:moveTo>
                  <a:cubicBezTo>
                    <a:pt x="38" y="67"/>
                    <a:pt x="38" y="67"/>
                    <a:pt x="38" y="67"/>
                  </a:cubicBezTo>
                  <a:cubicBezTo>
                    <a:pt x="38" y="66"/>
                    <a:pt x="38" y="65"/>
                    <a:pt x="39" y="67"/>
                  </a:cubicBezTo>
                  <a:moveTo>
                    <a:pt x="36" y="72"/>
                  </a:moveTo>
                  <a:cubicBezTo>
                    <a:pt x="36" y="72"/>
                    <a:pt x="36" y="72"/>
                    <a:pt x="36" y="72"/>
                  </a:cubicBezTo>
                  <a:cubicBezTo>
                    <a:pt x="37" y="72"/>
                    <a:pt x="36" y="71"/>
                    <a:pt x="36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7" y="72"/>
                    <a:pt x="37" y="71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8" y="71"/>
                    <a:pt x="38" y="72"/>
                    <a:pt x="39" y="73"/>
                  </a:cubicBezTo>
                  <a:cubicBezTo>
                    <a:pt x="39" y="72"/>
                    <a:pt x="39" y="72"/>
                    <a:pt x="40" y="73"/>
                  </a:cubicBezTo>
                  <a:cubicBezTo>
                    <a:pt x="39" y="73"/>
                    <a:pt x="38" y="72"/>
                    <a:pt x="38" y="72"/>
                  </a:cubicBezTo>
                  <a:cubicBezTo>
                    <a:pt x="38" y="72"/>
                    <a:pt x="38" y="72"/>
                    <a:pt x="38" y="73"/>
                  </a:cubicBezTo>
                  <a:cubicBezTo>
                    <a:pt x="38" y="73"/>
                    <a:pt x="38" y="73"/>
                    <a:pt x="37" y="72"/>
                  </a:cubicBezTo>
                  <a:cubicBezTo>
                    <a:pt x="37" y="72"/>
                    <a:pt x="37" y="73"/>
                    <a:pt x="37" y="73"/>
                  </a:cubicBezTo>
                  <a:cubicBezTo>
                    <a:pt x="37" y="73"/>
                    <a:pt x="36" y="72"/>
                    <a:pt x="36" y="73"/>
                  </a:cubicBezTo>
                  <a:cubicBezTo>
                    <a:pt x="36" y="74"/>
                    <a:pt x="37" y="73"/>
                    <a:pt x="37" y="74"/>
                  </a:cubicBezTo>
                  <a:cubicBezTo>
                    <a:pt x="37" y="74"/>
                    <a:pt x="37" y="75"/>
                    <a:pt x="37" y="75"/>
                  </a:cubicBezTo>
                  <a:cubicBezTo>
                    <a:pt x="36" y="75"/>
                    <a:pt x="36" y="74"/>
                    <a:pt x="36" y="75"/>
                  </a:cubicBezTo>
                  <a:cubicBezTo>
                    <a:pt x="36" y="75"/>
                    <a:pt x="36" y="75"/>
                    <a:pt x="36" y="74"/>
                  </a:cubicBezTo>
                  <a:cubicBezTo>
                    <a:pt x="36" y="74"/>
                    <a:pt x="35" y="72"/>
                    <a:pt x="36" y="71"/>
                  </a:cubicBezTo>
                  <a:cubicBezTo>
                    <a:pt x="35" y="72"/>
                    <a:pt x="36" y="73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3"/>
                    <a:pt x="36" y="73"/>
                    <a:pt x="36" y="72"/>
                  </a:cubicBezTo>
                  <a:cubicBezTo>
                    <a:pt x="36" y="71"/>
                    <a:pt x="36" y="72"/>
                    <a:pt x="36" y="72"/>
                  </a:cubicBezTo>
                  <a:moveTo>
                    <a:pt x="37" y="68"/>
                  </a:moveTo>
                  <a:cubicBezTo>
                    <a:pt x="37" y="67"/>
                    <a:pt x="37" y="66"/>
                    <a:pt x="37" y="67"/>
                  </a:cubicBezTo>
                  <a:cubicBezTo>
                    <a:pt x="38" y="67"/>
                    <a:pt x="37" y="68"/>
                    <a:pt x="37" y="68"/>
                  </a:cubicBezTo>
                  <a:moveTo>
                    <a:pt x="36" y="68"/>
                  </a:moveTo>
                  <a:cubicBezTo>
                    <a:pt x="36" y="68"/>
                    <a:pt x="36" y="68"/>
                    <a:pt x="36" y="68"/>
                  </a:cubicBezTo>
                  <a:cubicBezTo>
                    <a:pt x="36" y="68"/>
                    <a:pt x="36" y="68"/>
                    <a:pt x="36" y="69"/>
                  </a:cubicBezTo>
                  <a:cubicBezTo>
                    <a:pt x="37" y="68"/>
                    <a:pt x="36" y="69"/>
                    <a:pt x="36" y="69"/>
                  </a:cubicBezTo>
                  <a:cubicBezTo>
                    <a:pt x="36" y="69"/>
                    <a:pt x="36" y="69"/>
                    <a:pt x="36" y="68"/>
                  </a:cubicBezTo>
                  <a:moveTo>
                    <a:pt x="36" y="67"/>
                  </a:moveTo>
                  <a:cubicBezTo>
                    <a:pt x="37" y="67"/>
                    <a:pt x="37" y="67"/>
                    <a:pt x="37" y="67"/>
                  </a:cubicBezTo>
                  <a:cubicBezTo>
                    <a:pt x="37" y="68"/>
                    <a:pt x="37" y="68"/>
                    <a:pt x="37" y="69"/>
                  </a:cubicBezTo>
                  <a:cubicBezTo>
                    <a:pt x="37" y="69"/>
                    <a:pt x="36" y="67"/>
                    <a:pt x="36" y="67"/>
                  </a:cubicBezTo>
                  <a:moveTo>
                    <a:pt x="39" y="70"/>
                  </a:moveTo>
                  <a:cubicBezTo>
                    <a:pt x="39" y="70"/>
                    <a:pt x="39" y="70"/>
                    <a:pt x="39" y="70"/>
                  </a:cubicBezTo>
                  <a:cubicBezTo>
                    <a:pt x="39" y="71"/>
                    <a:pt x="39" y="70"/>
                    <a:pt x="40" y="71"/>
                  </a:cubicBezTo>
                  <a:cubicBezTo>
                    <a:pt x="40" y="71"/>
                    <a:pt x="39" y="71"/>
                    <a:pt x="39" y="71"/>
                  </a:cubicBezTo>
                  <a:cubicBezTo>
                    <a:pt x="39" y="70"/>
                    <a:pt x="39" y="71"/>
                    <a:pt x="38" y="70"/>
                  </a:cubicBezTo>
                  <a:cubicBezTo>
                    <a:pt x="38" y="69"/>
                    <a:pt x="39" y="70"/>
                    <a:pt x="39" y="70"/>
                  </a:cubicBezTo>
                  <a:moveTo>
                    <a:pt x="40" y="68"/>
                  </a:moveTo>
                  <a:cubicBezTo>
                    <a:pt x="41" y="70"/>
                    <a:pt x="40" y="70"/>
                    <a:pt x="39" y="69"/>
                  </a:cubicBezTo>
                  <a:cubicBezTo>
                    <a:pt x="40" y="69"/>
                    <a:pt x="40" y="69"/>
                    <a:pt x="40" y="68"/>
                  </a:cubicBezTo>
                  <a:moveTo>
                    <a:pt x="68" y="39"/>
                  </a:moveTo>
                  <a:cubicBezTo>
                    <a:pt x="69" y="38"/>
                    <a:pt x="68" y="38"/>
                    <a:pt x="68" y="38"/>
                  </a:cubicBezTo>
                  <a:cubicBezTo>
                    <a:pt x="69" y="38"/>
                    <a:pt x="69" y="38"/>
                    <a:pt x="68" y="39"/>
                  </a:cubicBezTo>
                  <a:cubicBezTo>
                    <a:pt x="69" y="39"/>
                    <a:pt x="70" y="38"/>
                    <a:pt x="70" y="38"/>
                  </a:cubicBezTo>
                  <a:cubicBezTo>
                    <a:pt x="69" y="39"/>
                    <a:pt x="70" y="39"/>
                    <a:pt x="70" y="39"/>
                  </a:cubicBezTo>
                  <a:cubicBezTo>
                    <a:pt x="70" y="39"/>
                    <a:pt x="69" y="39"/>
                    <a:pt x="69" y="39"/>
                  </a:cubicBezTo>
                  <a:cubicBezTo>
                    <a:pt x="69" y="39"/>
                    <a:pt x="69" y="40"/>
                    <a:pt x="68" y="40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9" y="39"/>
                    <a:pt x="69" y="39"/>
                    <a:pt x="68" y="39"/>
                  </a:cubicBezTo>
                  <a:cubicBezTo>
                    <a:pt x="67" y="40"/>
                    <a:pt x="68" y="39"/>
                    <a:pt x="68" y="39"/>
                  </a:cubicBezTo>
                  <a:cubicBezTo>
                    <a:pt x="67" y="40"/>
                    <a:pt x="69" y="41"/>
                    <a:pt x="68" y="41"/>
                  </a:cubicBezTo>
                  <a:cubicBezTo>
                    <a:pt x="67" y="41"/>
                    <a:pt x="67" y="39"/>
                    <a:pt x="67" y="38"/>
                  </a:cubicBezTo>
                  <a:cubicBezTo>
                    <a:pt x="68" y="38"/>
                    <a:pt x="67" y="39"/>
                    <a:pt x="68" y="39"/>
                  </a:cubicBezTo>
                  <a:moveTo>
                    <a:pt x="62" y="39"/>
                  </a:moveTo>
                  <a:cubicBezTo>
                    <a:pt x="61" y="40"/>
                    <a:pt x="62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3" y="38"/>
                    <a:pt x="62" y="39"/>
                    <a:pt x="62" y="39"/>
                  </a:cubicBezTo>
                  <a:moveTo>
                    <a:pt x="62" y="40"/>
                  </a:moveTo>
                  <a:cubicBezTo>
                    <a:pt x="62" y="40"/>
                    <a:pt x="63" y="40"/>
                    <a:pt x="63" y="40"/>
                  </a:cubicBezTo>
                  <a:cubicBezTo>
                    <a:pt x="63" y="39"/>
                    <a:pt x="62" y="40"/>
                    <a:pt x="62" y="40"/>
                  </a:cubicBezTo>
                  <a:cubicBezTo>
                    <a:pt x="61" y="40"/>
                    <a:pt x="62" y="40"/>
                    <a:pt x="62" y="40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3" y="39"/>
                    <a:pt x="64" y="39"/>
                    <a:pt x="64" y="40"/>
                  </a:cubicBezTo>
                  <a:cubicBezTo>
                    <a:pt x="65" y="40"/>
                    <a:pt x="64" y="40"/>
                    <a:pt x="64" y="40"/>
                  </a:cubicBezTo>
                  <a:cubicBezTo>
                    <a:pt x="64" y="41"/>
                    <a:pt x="64" y="41"/>
                    <a:pt x="63" y="41"/>
                  </a:cubicBezTo>
                  <a:cubicBezTo>
                    <a:pt x="63" y="41"/>
                    <a:pt x="63" y="41"/>
                    <a:pt x="63" y="42"/>
                  </a:cubicBezTo>
                  <a:cubicBezTo>
                    <a:pt x="61" y="42"/>
                    <a:pt x="63" y="41"/>
                    <a:pt x="62" y="42"/>
                  </a:cubicBezTo>
                  <a:cubicBezTo>
                    <a:pt x="61" y="42"/>
                    <a:pt x="63" y="41"/>
                    <a:pt x="63" y="41"/>
                  </a:cubicBezTo>
                  <a:cubicBezTo>
                    <a:pt x="62" y="41"/>
                    <a:pt x="64" y="40"/>
                    <a:pt x="64" y="40"/>
                  </a:cubicBezTo>
                  <a:cubicBezTo>
                    <a:pt x="64" y="40"/>
                    <a:pt x="63" y="40"/>
                    <a:pt x="63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40"/>
                    <a:pt x="64" y="40"/>
                    <a:pt x="63" y="40"/>
                  </a:cubicBezTo>
                  <a:cubicBezTo>
                    <a:pt x="63" y="40"/>
                    <a:pt x="63" y="40"/>
                    <a:pt x="63" y="41"/>
                  </a:cubicBezTo>
                  <a:cubicBezTo>
                    <a:pt x="63" y="41"/>
                    <a:pt x="62" y="41"/>
                    <a:pt x="62" y="41"/>
                  </a:cubicBezTo>
                  <a:cubicBezTo>
                    <a:pt x="62" y="41"/>
                    <a:pt x="63" y="41"/>
                    <a:pt x="62" y="41"/>
                  </a:cubicBezTo>
                  <a:cubicBezTo>
                    <a:pt x="62" y="41"/>
                    <a:pt x="62" y="41"/>
                    <a:pt x="62" y="40"/>
                  </a:cubicBezTo>
                  <a:moveTo>
                    <a:pt x="63" y="40"/>
                  </a:moveTo>
                  <a:cubicBezTo>
                    <a:pt x="63" y="40"/>
                    <a:pt x="62" y="40"/>
                    <a:pt x="62" y="40"/>
                  </a:cubicBezTo>
                  <a:cubicBezTo>
                    <a:pt x="63" y="40"/>
                    <a:pt x="64" y="39"/>
                    <a:pt x="63" y="40"/>
                  </a:cubicBezTo>
                  <a:moveTo>
                    <a:pt x="40" y="70"/>
                  </a:moveTo>
                  <a:cubicBezTo>
                    <a:pt x="40" y="70"/>
                    <a:pt x="41" y="71"/>
                    <a:pt x="41" y="71"/>
                  </a:cubicBezTo>
                  <a:cubicBezTo>
                    <a:pt x="41" y="72"/>
                    <a:pt x="41" y="72"/>
                    <a:pt x="40" y="71"/>
                  </a:cubicBezTo>
                  <a:cubicBezTo>
                    <a:pt x="40" y="72"/>
                    <a:pt x="40" y="73"/>
                    <a:pt x="40" y="72"/>
                  </a:cubicBezTo>
                  <a:cubicBezTo>
                    <a:pt x="39" y="71"/>
                    <a:pt x="40" y="72"/>
                    <a:pt x="40" y="72"/>
                  </a:cubicBezTo>
                  <a:cubicBezTo>
                    <a:pt x="40" y="72"/>
                    <a:pt x="40" y="71"/>
                    <a:pt x="40" y="70"/>
                  </a:cubicBezTo>
                  <a:moveTo>
                    <a:pt x="60" y="39"/>
                  </a:moveTo>
                  <a:cubicBezTo>
                    <a:pt x="60" y="39"/>
                    <a:pt x="61" y="38"/>
                    <a:pt x="61" y="38"/>
                  </a:cubicBezTo>
                  <a:cubicBezTo>
                    <a:pt x="60" y="39"/>
                    <a:pt x="61" y="39"/>
                    <a:pt x="60" y="39"/>
                  </a:cubicBezTo>
                  <a:moveTo>
                    <a:pt x="62" y="38"/>
                  </a:moveTo>
                  <a:cubicBezTo>
                    <a:pt x="62" y="38"/>
                    <a:pt x="62" y="38"/>
                    <a:pt x="62" y="38"/>
                  </a:cubicBezTo>
                  <a:cubicBezTo>
                    <a:pt x="63" y="37"/>
                    <a:pt x="63" y="38"/>
                    <a:pt x="62" y="38"/>
                  </a:cubicBezTo>
                  <a:moveTo>
                    <a:pt x="39" y="67"/>
                  </a:moveTo>
                  <a:cubicBezTo>
                    <a:pt x="39" y="67"/>
                    <a:pt x="39" y="67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moveTo>
                    <a:pt x="62" y="42"/>
                  </a:moveTo>
                  <a:cubicBezTo>
                    <a:pt x="61" y="43"/>
                    <a:pt x="61" y="42"/>
                    <a:pt x="60" y="43"/>
                  </a:cubicBezTo>
                  <a:cubicBezTo>
                    <a:pt x="60" y="42"/>
                    <a:pt x="59" y="42"/>
                    <a:pt x="60" y="42"/>
                  </a:cubicBezTo>
                  <a:cubicBezTo>
                    <a:pt x="61" y="41"/>
                    <a:pt x="60" y="42"/>
                    <a:pt x="61" y="42"/>
                  </a:cubicBezTo>
                  <a:cubicBezTo>
                    <a:pt x="61" y="42"/>
                    <a:pt x="62" y="42"/>
                    <a:pt x="62" y="42"/>
                  </a:cubicBezTo>
                  <a:moveTo>
                    <a:pt x="52" y="55"/>
                  </a:moveTo>
                  <a:cubicBezTo>
                    <a:pt x="50" y="54"/>
                    <a:pt x="51" y="54"/>
                    <a:pt x="51" y="54"/>
                  </a:cubicBezTo>
                  <a:cubicBezTo>
                    <a:pt x="52" y="55"/>
                    <a:pt x="51" y="54"/>
                    <a:pt x="51" y="55"/>
                  </a:cubicBezTo>
                  <a:cubicBezTo>
                    <a:pt x="51" y="55"/>
                    <a:pt x="52" y="55"/>
                    <a:pt x="52" y="55"/>
                  </a:cubicBezTo>
                  <a:moveTo>
                    <a:pt x="35" y="71"/>
                  </a:moveTo>
                  <a:cubicBezTo>
                    <a:pt x="35" y="71"/>
                    <a:pt x="34" y="70"/>
                    <a:pt x="35" y="70"/>
                  </a:cubicBezTo>
                  <a:cubicBezTo>
                    <a:pt x="34" y="70"/>
                    <a:pt x="34" y="70"/>
                    <a:pt x="34" y="69"/>
                  </a:cubicBezTo>
                  <a:cubicBezTo>
                    <a:pt x="34" y="69"/>
                    <a:pt x="34" y="69"/>
                    <a:pt x="35" y="70"/>
                  </a:cubicBezTo>
                  <a:cubicBezTo>
                    <a:pt x="35" y="70"/>
                    <a:pt x="35" y="69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5" y="71"/>
                    <a:pt x="35" y="71"/>
                    <a:pt x="35" y="72"/>
                  </a:cubicBezTo>
                  <a:cubicBezTo>
                    <a:pt x="35" y="71"/>
                    <a:pt x="35" y="73"/>
                    <a:pt x="35" y="72"/>
                  </a:cubicBezTo>
                  <a:cubicBezTo>
                    <a:pt x="34" y="72"/>
                    <a:pt x="34" y="72"/>
                    <a:pt x="34" y="71"/>
                  </a:cubicBezTo>
                  <a:cubicBezTo>
                    <a:pt x="34" y="71"/>
                    <a:pt x="35" y="71"/>
                    <a:pt x="35" y="71"/>
                  </a:cubicBezTo>
                  <a:moveTo>
                    <a:pt x="61" y="44"/>
                  </a:moveTo>
                  <a:cubicBezTo>
                    <a:pt x="60" y="44"/>
                    <a:pt x="60" y="44"/>
                    <a:pt x="61" y="43"/>
                  </a:cubicBezTo>
                  <a:cubicBezTo>
                    <a:pt x="61" y="43"/>
                    <a:pt x="60" y="44"/>
                    <a:pt x="60" y="44"/>
                  </a:cubicBezTo>
                  <a:cubicBezTo>
                    <a:pt x="61" y="43"/>
                    <a:pt x="60" y="44"/>
                    <a:pt x="60" y="43"/>
                  </a:cubicBezTo>
                  <a:cubicBezTo>
                    <a:pt x="59" y="43"/>
                    <a:pt x="59" y="43"/>
                    <a:pt x="60" y="43"/>
                  </a:cubicBezTo>
                  <a:cubicBezTo>
                    <a:pt x="60" y="43"/>
                    <a:pt x="61" y="43"/>
                    <a:pt x="61" y="43"/>
                  </a:cubicBezTo>
                  <a:cubicBezTo>
                    <a:pt x="61" y="43"/>
                    <a:pt x="61" y="44"/>
                    <a:pt x="61" y="44"/>
                  </a:cubicBezTo>
                  <a:moveTo>
                    <a:pt x="37" y="26"/>
                  </a:moveTo>
                  <a:cubicBezTo>
                    <a:pt x="36" y="24"/>
                    <a:pt x="37" y="24"/>
                    <a:pt x="37" y="25"/>
                  </a:cubicBezTo>
                  <a:cubicBezTo>
                    <a:pt x="37" y="25"/>
                    <a:pt x="37" y="24"/>
                    <a:pt x="37" y="25"/>
                  </a:cubicBezTo>
                  <a:cubicBezTo>
                    <a:pt x="37" y="25"/>
                    <a:pt x="37" y="26"/>
                    <a:pt x="37" y="26"/>
                  </a:cubicBezTo>
                  <a:cubicBezTo>
                    <a:pt x="37" y="26"/>
                    <a:pt x="37" y="24"/>
                    <a:pt x="38" y="24"/>
                  </a:cubicBezTo>
                  <a:cubicBezTo>
                    <a:pt x="38" y="25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moveTo>
                    <a:pt x="44" y="27"/>
                  </a:moveTo>
                  <a:cubicBezTo>
                    <a:pt x="44" y="26"/>
                    <a:pt x="44" y="26"/>
                    <a:pt x="44" y="27"/>
                  </a:cubicBezTo>
                  <a:cubicBezTo>
                    <a:pt x="44" y="27"/>
                    <a:pt x="44" y="26"/>
                    <a:pt x="44" y="27"/>
                  </a:cubicBezTo>
                  <a:cubicBezTo>
                    <a:pt x="44" y="28"/>
                    <a:pt x="44" y="27"/>
                    <a:pt x="44" y="28"/>
                  </a:cubicBezTo>
                  <a:cubicBezTo>
                    <a:pt x="44" y="28"/>
                    <a:pt x="43" y="27"/>
                    <a:pt x="43" y="28"/>
                  </a:cubicBezTo>
                  <a:cubicBezTo>
                    <a:pt x="43" y="29"/>
                    <a:pt x="43" y="28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4" y="26"/>
                    <a:pt x="44" y="27"/>
                    <a:pt x="44" y="27"/>
                  </a:cubicBezTo>
                  <a:moveTo>
                    <a:pt x="42" y="22"/>
                  </a:moveTo>
                  <a:cubicBezTo>
                    <a:pt x="43" y="22"/>
                    <a:pt x="43" y="22"/>
                    <a:pt x="44" y="22"/>
                  </a:cubicBezTo>
                  <a:cubicBezTo>
                    <a:pt x="44" y="23"/>
                    <a:pt x="44" y="23"/>
                    <a:pt x="44" y="24"/>
                  </a:cubicBezTo>
                  <a:cubicBezTo>
                    <a:pt x="43" y="25"/>
                    <a:pt x="44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4" y="26"/>
                    <a:pt x="44" y="26"/>
                  </a:cubicBezTo>
                  <a:cubicBezTo>
                    <a:pt x="44" y="26"/>
                    <a:pt x="43" y="26"/>
                    <a:pt x="43" y="26"/>
                  </a:cubicBezTo>
                  <a:cubicBezTo>
                    <a:pt x="43" y="25"/>
                    <a:pt x="43" y="27"/>
                    <a:pt x="42" y="26"/>
                  </a:cubicBezTo>
                  <a:cubicBezTo>
                    <a:pt x="42" y="25"/>
                    <a:pt x="43" y="25"/>
                    <a:pt x="43" y="25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5"/>
                    <a:pt x="42" y="25"/>
                  </a:cubicBezTo>
                  <a:cubicBezTo>
                    <a:pt x="42" y="25"/>
                    <a:pt x="42" y="25"/>
                    <a:pt x="42" y="26"/>
                  </a:cubicBezTo>
                  <a:cubicBezTo>
                    <a:pt x="42" y="26"/>
                    <a:pt x="42" y="25"/>
                    <a:pt x="42" y="25"/>
                  </a:cubicBezTo>
                  <a:cubicBezTo>
                    <a:pt x="42" y="25"/>
                    <a:pt x="42" y="26"/>
                    <a:pt x="41" y="25"/>
                  </a:cubicBezTo>
                  <a:cubicBezTo>
                    <a:pt x="41" y="24"/>
                    <a:pt x="41" y="24"/>
                    <a:pt x="42" y="24"/>
                  </a:cubicBezTo>
                  <a:cubicBezTo>
                    <a:pt x="42" y="24"/>
                    <a:pt x="42" y="23"/>
                    <a:pt x="42" y="22"/>
                  </a:cubicBezTo>
                  <a:cubicBezTo>
                    <a:pt x="42" y="22"/>
                    <a:pt x="42" y="24"/>
                    <a:pt x="42" y="23"/>
                  </a:cubicBezTo>
                  <a:cubicBezTo>
                    <a:pt x="43" y="23"/>
                    <a:pt x="43" y="22"/>
                    <a:pt x="42" y="22"/>
                  </a:cubicBezTo>
                  <a:moveTo>
                    <a:pt x="38" y="29"/>
                  </a:move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7" y="29"/>
                  </a:cubicBezTo>
                  <a:cubicBezTo>
                    <a:pt x="37" y="29"/>
                    <a:pt x="37" y="28"/>
                    <a:pt x="37" y="28"/>
                  </a:cubicBezTo>
                  <a:cubicBezTo>
                    <a:pt x="37" y="26"/>
                    <a:pt x="37" y="29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moveTo>
                    <a:pt x="39" y="28"/>
                  </a:moveTo>
                  <a:cubicBezTo>
                    <a:pt x="39" y="29"/>
                    <a:pt x="39" y="29"/>
                    <a:pt x="39" y="28"/>
                  </a:cubicBezTo>
                  <a:cubicBezTo>
                    <a:pt x="39" y="29"/>
                    <a:pt x="39" y="29"/>
                    <a:pt x="38" y="29"/>
                  </a:cubicBezTo>
                  <a:cubicBezTo>
                    <a:pt x="39" y="29"/>
                    <a:pt x="38" y="28"/>
                    <a:pt x="38" y="28"/>
                  </a:cubicBezTo>
                  <a:cubicBezTo>
                    <a:pt x="38" y="26"/>
                    <a:pt x="39" y="28"/>
                    <a:pt x="39" y="27"/>
                  </a:cubicBezTo>
                  <a:cubicBezTo>
                    <a:pt x="39" y="28"/>
                    <a:pt x="39" y="28"/>
                    <a:pt x="39" y="28"/>
                  </a:cubicBezTo>
                  <a:moveTo>
                    <a:pt x="46" y="27"/>
                  </a:moveTo>
                  <a:cubicBezTo>
                    <a:pt x="46" y="27"/>
                    <a:pt x="46" y="27"/>
                    <a:pt x="46" y="27"/>
                  </a:cubicBezTo>
                  <a:cubicBezTo>
                    <a:pt x="46" y="26"/>
                    <a:pt x="46" y="25"/>
                    <a:pt x="47" y="25"/>
                  </a:cubicBezTo>
                  <a:cubicBezTo>
                    <a:pt x="47" y="26"/>
                    <a:pt x="46" y="26"/>
                    <a:pt x="46" y="27"/>
                  </a:cubicBezTo>
                  <a:moveTo>
                    <a:pt x="47" y="23"/>
                  </a:moveTo>
                  <a:cubicBezTo>
                    <a:pt x="47" y="23"/>
                    <a:pt x="47" y="22"/>
                    <a:pt x="46" y="22"/>
                  </a:cubicBezTo>
                  <a:cubicBezTo>
                    <a:pt x="46" y="22"/>
                    <a:pt x="46" y="23"/>
                    <a:pt x="46" y="23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2"/>
                    <a:pt x="47" y="21"/>
                    <a:pt x="47" y="23"/>
                  </a:cubicBezTo>
                  <a:moveTo>
                    <a:pt x="46" y="22"/>
                  </a:moveTo>
                  <a:cubicBezTo>
                    <a:pt x="46" y="23"/>
                    <a:pt x="46" y="22"/>
                    <a:pt x="45" y="22"/>
                  </a:cubicBezTo>
                  <a:cubicBezTo>
                    <a:pt x="45" y="24"/>
                    <a:pt x="44" y="22"/>
                    <a:pt x="44" y="23"/>
                  </a:cubicBezTo>
                  <a:cubicBezTo>
                    <a:pt x="44" y="22"/>
                    <a:pt x="45" y="22"/>
                    <a:pt x="45" y="22"/>
                  </a:cubicBezTo>
                  <a:cubicBezTo>
                    <a:pt x="45" y="22"/>
                    <a:pt x="46" y="22"/>
                    <a:pt x="46" y="22"/>
                  </a:cubicBezTo>
                  <a:moveTo>
                    <a:pt x="46" y="24"/>
                  </a:moveTo>
                  <a:cubicBezTo>
                    <a:pt x="46" y="24"/>
                    <a:pt x="46" y="24"/>
                    <a:pt x="46" y="24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5"/>
                    <a:pt x="45" y="25"/>
                    <a:pt x="46" y="26"/>
                  </a:cubicBezTo>
                  <a:cubicBezTo>
                    <a:pt x="46" y="27"/>
                    <a:pt x="45" y="26"/>
                    <a:pt x="45" y="25"/>
                  </a:cubicBezTo>
                  <a:cubicBezTo>
                    <a:pt x="45" y="25"/>
                    <a:pt x="45" y="26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4"/>
                  </a:cubicBezTo>
                  <a:cubicBezTo>
                    <a:pt x="45" y="24"/>
                    <a:pt x="44" y="24"/>
                    <a:pt x="44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6"/>
                    <a:pt x="46" y="25"/>
                  </a:cubicBezTo>
                  <a:cubicBezTo>
                    <a:pt x="46" y="24"/>
                    <a:pt x="45" y="25"/>
                    <a:pt x="45" y="23"/>
                  </a:cubicBezTo>
                  <a:cubicBezTo>
                    <a:pt x="46" y="23"/>
                    <a:pt x="46" y="24"/>
                    <a:pt x="46" y="24"/>
                  </a:cubicBezTo>
                  <a:moveTo>
                    <a:pt x="37" y="28"/>
                  </a:move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6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6" y="29"/>
                    <a:pt x="36" y="28"/>
                    <a:pt x="37" y="28"/>
                  </a:cubicBezTo>
                  <a:moveTo>
                    <a:pt x="45" y="28"/>
                  </a:moveTo>
                  <a:cubicBezTo>
                    <a:pt x="45" y="28"/>
                    <a:pt x="45" y="29"/>
                    <a:pt x="45" y="29"/>
                  </a:cubicBezTo>
                  <a:cubicBezTo>
                    <a:pt x="45" y="29"/>
                    <a:pt x="45" y="27"/>
                    <a:pt x="45" y="28"/>
                  </a:cubicBezTo>
                  <a:cubicBezTo>
                    <a:pt x="45" y="27"/>
                    <a:pt x="45" y="27"/>
                    <a:pt x="45" y="26"/>
                  </a:cubicBezTo>
                  <a:cubicBezTo>
                    <a:pt x="45" y="27"/>
                    <a:pt x="45" y="26"/>
                    <a:pt x="46" y="27"/>
                  </a:cubicBezTo>
                  <a:cubicBezTo>
                    <a:pt x="45" y="28"/>
                    <a:pt x="46" y="27"/>
                    <a:pt x="46" y="28"/>
                  </a:cubicBezTo>
                  <a:cubicBezTo>
                    <a:pt x="45" y="29"/>
                    <a:pt x="45" y="27"/>
                    <a:pt x="45" y="28"/>
                  </a:cubicBezTo>
                  <a:moveTo>
                    <a:pt x="45" y="31"/>
                  </a:moveTo>
                  <a:cubicBezTo>
                    <a:pt x="45" y="31"/>
                    <a:pt x="44" y="30"/>
                    <a:pt x="44" y="31"/>
                  </a:cubicBezTo>
                  <a:cubicBezTo>
                    <a:pt x="44" y="31"/>
                    <a:pt x="44" y="32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ubicBezTo>
                    <a:pt x="44" y="31"/>
                    <a:pt x="45" y="31"/>
                    <a:pt x="45" y="31"/>
                  </a:cubicBezTo>
                  <a:moveTo>
                    <a:pt x="39" y="26"/>
                  </a:moveTo>
                  <a:cubicBezTo>
                    <a:pt x="39" y="25"/>
                    <a:pt x="39" y="26"/>
                    <a:pt x="39" y="26"/>
                  </a:cubicBezTo>
                  <a:cubicBezTo>
                    <a:pt x="39" y="26"/>
                    <a:pt x="39" y="25"/>
                    <a:pt x="38" y="25"/>
                  </a:cubicBezTo>
                  <a:cubicBezTo>
                    <a:pt x="39" y="24"/>
                    <a:pt x="38" y="24"/>
                    <a:pt x="39" y="23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39" y="25"/>
                    <a:pt x="39" y="24"/>
                    <a:pt x="39" y="24"/>
                  </a:cubicBezTo>
                  <a:cubicBezTo>
                    <a:pt x="39" y="23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5"/>
                    <a:pt x="39" y="24"/>
                    <a:pt x="39" y="25"/>
                  </a:cubicBezTo>
                  <a:cubicBezTo>
                    <a:pt x="39" y="25"/>
                    <a:pt x="39" y="24"/>
                    <a:pt x="40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9" y="26"/>
                    <a:pt x="39" y="26"/>
                    <a:pt x="39" y="26"/>
                  </a:cubicBezTo>
                  <a:moveTo>
                    <a:pt x="30" y="30"/>
                  </a:moveTo>
                  <a:cubicBezTo>
                    <a:pt x="30" y="31"/>
                    <a:pt x="29" y="30"/>
                    <a:pt x="29" y="31"/>
                  </a:cubicBezTo>
                  <a:cubicBezTo>
                    <a:pt x="29" y="29"/>
                    <a:pt x="30" y="30"/>
                    <a:pt x="30" y="30"/>
                  </a:cubicBezTo>
                  <a:moveTo>
                    <a:pt x="31" y="23"/>
                  </a:moveTo>
                  <a:cubicBezTo>
                    <a:pt x="31" y="23"/>
                    <a:pt x="31" y="23"/>
                    <a:pt x="30" y="23"/>
                  </a:cubicBezTo>
                  <a:cubicBezTo>
                    <a:pt x="30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1"/>
                  </a:cubicBezTo>
                  <a:cubicBezTo>
                    <a:pt x="31" y="21"/>
                    <a:pt x="30" y="22"/>
                    <a:pt x="30" y="22"/>
                  </a:cubicBezTo>
                  <a:cubicBezTo>
                    <a:pt x="30" y="22"/>
                    <a:pt x="30" y="21"/>
                    <a:pt x="30" y="21"/>
                  </a:cubicBezTo>
                  <a:cubicBezTo>
                    <a:pt x="30" y="22"/>
                    <a:pt x="30" y="22"/>
                    <a:pt x="30" y="23"/>
                  </a:cubicBezTo>
                  <a:cubicBezTo>
                    <a:pt x="30" y="23"/>
                    <a:pt x="30" y="23"/>
                    <a:pt x="30" y="22"/>
                  </a:cubicBez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1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9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1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7" y="21"/>
                    <a:pt x="27" y="22"/>
                    <a:pt x="26" y="22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0"/>
                    <a:pt x="26" y="21"/>
                    <a:pt x="26" y="21"/>
                  </a:cubicBezTo>
                  <a:cubicBezTo>
                    <a:pt x="26" y="20"/>
                    <a:pt x="27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8"/>
                    <a:pt x="30" y="19"/>
                    <a:pt x="30" y="19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2" y="18"/>
                    <a:pt x="32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4" y="20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20"/>
                    <a:pt x="35" y="19"/>
                    <a:pt x="35" y="20"/>
                  </a:cubicBezTo>
                  <a:cubicBezTo>
                    <a:pt x="35" y="20"/>
                    <a:pt x="35" y="19"/>
                    <a:pt x="35" y="19"/>
                  </a:cubicBezTo>
                  <a:cubicBezTo>
                    <a:pt x="36" y="20"/>
                    <a:pt x="37" y="19"/>
                    <a:pt x="38" y="19"/>
                  </a:cubicBezTo>
                  <a:cubicBezTo>
                    <a:pt x="38" y="19"/>
                    <a:pt x="38" y="20"/>
                    <a:pt x="38" y="20"/>
                  </a:cubicBezTo>
                  <a:cubicBezTo>
                    <a:pt x="38" y="20"/>
                    <a:pt x="39" y="20"/>
                    <a:pt x="39" y="21"/>
                  </a:cubicBezTo>
                  <a:cubicBezTo>
                    <a:pt x="39" y="22"/>
                    <a:pt x="38" y="21"/>
                    <a:pt x="38" y="21"/>
                  </a:cubicBezTo>
                  <a:cubicBezTo>
                    <a:pt x="38" y="21"/>
                    <a:pt x="37" y="21"/>
                    <a:pt x="37" y="21"/>
                  </a:cubicBezTo>
                  <a:cubicBezTo>
                    <a:pt x="37" y="21"/>
                    <a:pt x="37" y="22"/>
                    <a:pt x="37" y="22"/>
                  </a:cubicBezTo>
                  <a:cubicBezTo>
                    <a:pt x="37" y="22"/>
                    <a:pt x="37" y="21"/>
                    <a:pt x="37" y="21"/>
                  </a:cubicBezTo>
                  <a:cubicBezTo>
                    <a:pt x="37" y="21"/>
                    <a:pt x="36" y="21"/>
                    <a:pt x="36" y="21"/>
                  </a:cubicBezTo>
                  <a:cubicBezTo>
                    <a:pt x="36" y="21"/>
                    <a:pt x="36" y="21"/>
                    <a:pt x="36" y="22"/>
                  </a:cubicBezTo>
                  <a:cubicBezTo>
                    <a:pt x="35" y="21"/>
                    <a:pt x="36" y="21"/>
                    <a:pt x="35" y="20"/>
                  </a:cubicBezTo>
                  <a:cubicBezTo>
                    <a:pt x="35" y="20"/>
                    <a:pt x="35" y="21"/>
                    <a:pt x="35" y="21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4"/>
                  </a:cubicBezTo>
                  <a:cubicBezTo>
                    <a:pt x="32" y="24"/>
                    <a:pt x="32" y="23"/>
                    <a:pt x="32" y="24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3"/>
                  </a:cubicBezTo>
                  <a:moveTo>
                    <a:pt x="35" y="22"/>
                  </a:moveTo>
                  <a:cubicBezTo>
                    <a:pt x="34" y="22"/>
                    <a:pt x="34" y="21"/>
                    <a:pt x="34" y="21"/>
                  </a:cubicBezTo>
                  <a:cubicBezTo>
                    <a:pt x="35" y="23"/>
                    <a:pt x="35" y="22"/>
                    <a:pt x="35" y="22"/>
                  </a:cubicBezTo>
                  <a:cubicBezTo>
                    <a:pt x="35" y="21"/>
                    <a:pt x="35" y="20"/>
                    <a:pt x="34" y="20"/>
                  </a:cubicBezTo>
                  <a:cubicBezTo>
                    <a:pt x="34" y="21"/>
                    <a:pt x="35" y="21"/>
                    <a:pt x="35" y="22"/>
                  </a:cubicBezTo>
                  <a:moveTo>
                    <a:pt x="34" y="21"/>
                  </a:moveTo>
                  <a:cubicBezTo>
                    <a:pt x="34" y="21"/>
                    <a:pt x="34" y="21"/>
                    <a:pt x="34" y="20"/>
                  </a:cubicBezTo>
                  <a:cubicBezTo>
                    <a:pt x="34" y="21"/>
                    <a:pt x="34" y="21"/>
                    <a:pt x="34" y="20"/>
                  </a:cubicBezTo>
                  <a:cubicBezTo>
                    <a:pt x="34" y="21"/>
                    <a:pt x="34" y="19"/>
                    <a:pt x="34" y="20"/>
                  </a:cubicBezTo>
                  <a:cubicBezTo>
                    <a:pt x="34" y="21"/>
                    <a:pt x="34" y="20"/>
                    <a:pt x="34" y="21"/>
                  </a:cubicBezTo>
                  <a:moveTo>
                    <a:pt x="33" y="21"/>
                  </a:moveTo>
                  <a:cubicBezTo>
                    <a:pt x="33" y="22"/>
                    <a:pt x="34" y="22"/>
                    <a:pt x="34" y="22"/>
                  </a:cubicBezTo>
                  <a:cubicBezTo>
                    <a:pt x="34" y="21"/>
                    <a:pt x="33" y="21"/>
                    <a:pt x="33" y="21"/>
                  </a:cubicBezTo>
                  <a:cubicBezTo>
                    <a:pt x="33" y="20"/>
                    <a:pt x="33" y="21"/>
                    <a:pt x="33" y="21"/>
                  </a:cubicBezTo>
                  <a:moveTo>
                    <a:pt x="28" y="20"/>
                  </a:moveTo>
                  <a:cubicBezTo>
                    <a:pt x="28" y="20"/>
                    <a:pt x="28" y="20"/>
                    <a:pt x="28" y="19"/>
                  </a:cubicBezTo>
                  <a:cubicBezTo>
                    <a:pt x="28" y="20"/>
                    <a:pt x="28" y="20"/>
                    <a:pt x="28" y="21"/>
                  </a:cubicBezTo>
                  <a:cubicBezTo>
                    <a:pt x="28" y="21"/>
                    <a:pt x="28" y="21"/>
                    <a:pt x="28" y="20"/>
                  </a:cubicBezTo>
                  <a:moveTo>
                    <a:pt x="31" y="20"/>
                  </a:moveTo>
                  <a:cubicBezTo>
                    <a:pt x="32" y="20"/>
                    <a:pt x="33" y="21"/>
                    <a:pt x="32" y="20"/>
                  </a:cubicBezTo>
                  <a:cubicBezTo>
                    <a:pt x="32" y="20"/>
                    <a:pt x="31" y="20"/>
                    <a:pt x="31" y="20"/>
                  </a:cubicBezTo>
                  <a:moveTo>
                    <a:pt x="32" y="22"/>
                  </a:moveTo>
                  <a:cubicBezTo>
                    <a:pt x="32" y="24"/>
                    <a:pt x="33" y="22"/>
                    <a:pt x="33" y="21"/>
                  </a:cubicBezTo>
                  <a:cubicBezTo>
                    <a:pt x="32" y="21"/>
                    <a:pt x="32" y="23"/>
                    <a:pt x="32" y="22"/>
                  </a:cubicBezTo>
                  <a:moveTo>
                    <a:pt x="60" y="39"/>
                  </a:moveTo>
                  <a:cubicBezTo>
                    <a:pt x="60" y="38"/>
                    <a:pt x="59" y="39"/>
                    <a:pt x="59" y="39"/>
                  </a:cubicBezTo>
                  <a:cubicBezTo>
                    <a:pt x="60" y="38"/>
                    <a:pt x="60" y="39"/>
                    <a:pt x="61" y="38"/>
                  </a:cubicBezTo>
                  <a:cubicBezTo>
                    <a:pt x="61" y="38"/>
                    <a:pt x="61" y="38"/>
                    <a:pt x="60" y="39"/>
                  </a:cubicBezTo>
                  <a:moveTo>
                    <a:pt x="21" y="30"/>
                  </a:moveTo>
                  <a:cubicBezTo>
                    <a:pt x="20" y="29"/>
                    <a:pt x="21" y="30"/>
                    <a:pt x="21" y="30"/>
                  </a:cubicBezTo>
                  <a:cubicBezTo>
                    <a:pt x="22" y="30"/>
                    <a:pt x="21" y="30"/>
                    <a:pt x="21" y="30"/>
                  </a:cubicBezTo>
                  <a:moveTo>
                    <a:pt x="36" y="25"/>
                  </a:moveTo>
                  <a:cubicBezTo>
                    <a:pt x="36" y="26"/>
                    <a:pt x="36" y="25"/>
                    <a:pt x="36" y="25"/>
                  </a:cubicBezTo>
                  <a:cubicBezTo>
                    <a:pt x="36" y="24"/>
                    <a:pt x="36" y="25"/>
                    <a:pt x="36" y="24"/>
                  </a:cubicBezTo>
                  <a:cubicBezTo>
                    <a:pt x="37" y="25"/>
                    <a:pt x="36" y="25"/>
                    <a:pt x="36" y="25"/>
                  </a:cubicBezTo>
                  <a:moveTo>
                    <a:pt x="35" y="23"/>
                  </a:moveTo>
                  <a:cubicBezTo>
                    <a:pt x="35" y="22"/>
                    <a:pt x="35" y="22"/>
                    <a:pt x="35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3"/>
                    <a:pt x="36" y="22"/>
                    <a:pt x="35" y="23"/>
                  </a:cubicBezTo>
                  <a:moveTo>
                    <a:pt x="35" y="29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30"/>
                    <a:pt x="34" y="29"/>
                    <a:pt x="34" y="29"/>
                  </a:cubicBezTo>
                  <a:cubicBezTo>
                    <a:pt x="34" y="29"/>
                    <a:pt x="34" y="29"/>
                    <a:pt x="34" y="30"/>
                  </a:cubicBezTo>
                  <a:cubicBezTo>
                    <a:pt x="34" y="29"/>
                    <a:pt x="33" y="29"/>
                    <a:pt x="33" y="30"/>
                  </a:cubicBezTo>
                  <a:cubicBezTo>
                    <a:pt x="33" y="29"/>
                    <a:pt x="33" y="29"/>
                    <a:pt x="33" y="28"/>
                  </a:cubicBezTo>
                  <a:cubicBezTo>
                    <a:pt x="33" y="28"/>
                    <a:pt x="33" y="29"/>
                    <a:pt x="33" y="29"/>
                  </a:cubicBezTo>
                  <a:cubicBezTo>
                    <a:pt x="34" y="29"/>
                    <a:pt x="33" y="28"/>
                    <a:pt x="33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8"/>
                    <a:pt x="35" y="29"/>
                  </a:cubicBezTo>
                  <a:moveTo>
                    <a:pt x="33" y="71"/>
                  </a:moveTo>
                  <a:cubicBezTo>
                    <a:pt x="33" y="70"/>
                    <a:pt x="33" y="70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27"/>
                  </a:moveTo>
                  <a:cubicBezTo>
                    <a:pt x="34" y="27"/>
                    <a:pt x="34" y="25"/>
                    <a:pt x="34" y="27"/>
                  </a:cubicBezTo>
                  <a:cubicBezTo>
                    <a:pt x="34" y="27"/>
                    <a:pt x="33" y="26"/>
                    <a:pt x="33" y="26"/>
                  </a:cubicBezTo>
                  <a:cubicBezTo>
                    <a:pt x="33" y="26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4" y="25"/>
                    <a:pt x="35" y="27"/>
                  </a:cubicBezTo>
                  <a:moveTo>
                    <a:pt x="35" y="26"/>
                  </a:moveTo>
                  <a:cubicBezTo>
                    <a:pt x="34" y="24"/>
                    <a:pt x="35" y="26"/>
                    <a:pt x="36" y="25"/>
                  </a:cubicBezTo>
                  <a:cubicBezTo>
                    <a:pt x="36" y="26"/>
                    <a:pt x="36" y="25"/>
                    <a:pt x="36" y="26"/>
                  </a:cubicBezTo>
                  <a:cubicBezTo>
                    <a:pt x="36" y="27"/>
                    <a:pt x="35" y="25"/>
                    <a:pt x="35" y="26"/>
                  </a:cubicBezTo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3"/>
                    <a:pt x="34" y="24"/>
                    <a:pt x="33" y="23"/>
                  </a:cubicBezTo>
                  <a:cubicBezTo>
                    <a:pt x="34" y="23"/>
                    <a:pt x="34" y="24"/>
                    <a:pt x="35" y="23"/>
                  </a:cubicBezTo>
                  <a:cubicBezTo>
                    <a:pt x="35" y="24"/>
                    <a:pt x="34" y="24"/>
                    <a:pt x="33" y="24"/>
                  </a:cubicBezTo>
                  <a:moveTo>
                    <a:pt x="33" y="50"/>
                  </a:moveTo>
                  <a:cubicBezTo>
                    <a:pt x="32" y="48"/>
                    <a:pt x="32" y="47"/>
                    <a:pt x="31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1" y="45"/>
                    <a:pt x="31" y="44"/>
                    <a:pt x="32" y="45"/>
                  </a:cubicBezTo>
                  <a:cubicBezTo>
                    <a:pt x="32" y="45"/>
                    <a:pt x="31" y="44"/>
                    <a:pt x="31" y="44"/>
                  </a:cubicBezTo>
                  <a:cubicBezTo>
                    <a:pt x="32" y="44"/>
                    <a:pt x="32" y="43"/>
                    <a:pt x="33" y="43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4" y="45"/>
                    <a:pt x="34" y="46"/>
                    <a:pt x="34" y="45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3"/>
                    <a:pt x="34" y="44"/>
                    <a:pt x="34" y="43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4"/>
                    <a:pt x="34" y="44"/>
                    <a:pt x="33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3"/>
                    <a:pt x="34" y="44"/>
                    <a:pt x="34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4" y="43"/>
                    <a:pt x="35" y="44"/>
                  </a:cubicBezTo>
                  <a:cubicBezTo>
                    <a:pt x="35" y="43"/>
                    <a:pt x="35" y="44"/>
                    <a:pt x="36" y="44"/>
                  </a:cubicBezTo>
                  <a:cubicBezTo>
                    <a:pt x="35" y="45"/>
                    <a:pt x="35" y="45"/>
                    <a:pt x="36" y="47"/>
                  </a:cubicBezTo>
                  <a:cubicBezTo>
                    <a:pt x="36" y="47"/>
                    <a:pt x="36" y="46"/>
                    <a:pt x="35" y="46"/>
                  </a:cubicBezTo>
                  <a:cubicBezTo>
                    <a:pt x="35" y="46"/>
                    <a:pt x="36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5" y="47"/>
                    <a:pt x="36" y="47"/>
                    <a:pt x="36" y="47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9"/>
                    <a:pt x="35" y="49"/>
                  </a:cubicBezTo>
                  <a:cubicBezTo>
                    <a:pt x="35" y="48"/>
                    <a:pt x="34" y="47"/>
                    <a:pt x="34" y="46"/>
                  </a:cubicBezTo>
                  <a:cubicBezTo>
                    <a:pt x="34" y="46"/>
                    <a:pt x="34" y="47"/>
                    <a:pt x="34" y="47"/>
                  </a:cubicBezTo>
                  <a:cubicBezTo>
                    <a:pt x="34" y="47"/>
                    <a:pt x="34" y="47"/>
                    <a:pt x="34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5" y="50"/>
                    <a:pt x="35" y="49"/>
                  </a:cubicBezTo>
                  <a:cubicBezTo>
                    <a:pt x="34" y="49"/>
                    <a:pt x="35" y="50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1"/>
                    <a:pt x="35" y="52"/>
                  </a:cubicBezTo>
                  <a:cubicBezTo>
                    <a:pt x="35" y="51"/>
                    <a:pt x="35" y="51"/>
                    <a:pt x="34" y="51"/>
                  </a:cubicBezTo>
                  <a:cubicBezTo>
                    <a:pt x="34" y="51"/>
                    <a:pt x="35" y="52"/>
                    <a:pt x="35" y="52"/>
                  </a:cubicBezTo>
                  <a:cubicBezTo>
                    <a:pt x="35" y="53"/>
                    <a:pt x="35" y="52"/>
                    <a:pt x="35" y="52"/>
                  </a:cubicBezTo>
                  <a:cubicBezTo>
                    <a:pt x="34" y="52"/>
                    <a:pt x="34" y="50"/>
                    <a:pt x="33" y="50"/>
                  </a:cubicBezTo>
                  <a:moveTo>
                    <a:pt x="34" y="46"/>
                  </a:moveTo>
                  <a:cubicBezTo>
                    <a:pt x="35" y="46"/>
                    <a:pt x="35" y="47"/>
                    <a:pt x="35" y="46"/>
                  </a:cubicBezTo>
                  <a:cubicBezTo>
                    <a:pt x="35" y="45"/>
                    <a:pt x="35" y="46"/>
                    <a:pt x="34" y="46"/>
                  </a:cubicBezTo>
                  <a:moveTo>
                    <a:pt x="34" y="46"/>
                  </a:moveTo>
                  <a:cubicBezTo>
                    <a:pt x="34" y="47"/>
                    <a:pt x="34" y="47"/>
                    <a:pt x="35" y="48"/>
                  </a:cubicBezTo>
                  <a:cubicBezTo>
                    <a:pt x="35" y="48"/>
                    <a:pt x="34" y="47"/>
                    <a:pt x="34" y="47"/>
                  </a:cubicBezTo>
                  <a:cubicBezTo>
                    <a:pt x="35" y="47"/>
                    <a:pt x="35" y="47"/>
                    <a:pt x="34" y="46"/>
                  </a:cubicBezTo>
                  <a:cubicBezTo>
                    <a:pt x="34" y="46"/>
                    <a:pt x="35" y="46"/>
                    <a:pt x="34" y="46"/>
                  </a:cubicBezTo>
                  <a:cubicBezTo>
                    <a:pt x="34" y="46"/>
                    <a:pt x="33" y="45"/>
                    <a:pt x="34" y="46"/>
                  </a:cubicBezTo>
                  <a:moveTo>
                    <a:pt x="34" y="48"/>
                  </a:moveTo>
                  <a:cubicBezTo>
                    <a:pt x="34" y="48"/>
                    <a:pt x="34" y="48"/>
                    <a:pt x="34" y="48"/>
                  </a:cubicBezTo>
                  <a:cubicBezTo>
                    <a:pt x="34" y="47"/>
                    <a:pt x="34" y="48"/>
                    <a:pt x="34" y="47"/>
                  </a:cubicBezTo>
                  <a:cubicBezTo>
                    <a:pt x="33" y="46"/>
                    <a:pt x="34" y="47"/>
                    <a:pt x="33" y="47"/>
                  </a:cubicBezTo>
                  <a:cubicBezTo>
                    <a:pt x="34" y="48"/>
                    <a:pt x="33" y="47"/>
                    <a:pt x="34" y="48"/>
                  </a:cubicBezTo>
                  <a:moveTo>
                    <a:pt x="33" y="46"/>
                  </a:moveTo>
                  <a:cubicBezTo>
                    <a:pt x="33" y="46"/>
                    <a:pt x="32" y="46"/>
                    <a:pt x="32" y="46"/>
                  </a:cubicBezTo>
                  <a:cubicBezTo>
                    <a:pt x="33" y="47"/>
                    <a:pt x="33" y="46"/>
                    <a:pt x="33" y="46"/>
                  </a:cubicBezTo>
                  <a:moveTo>
                    <a:pt x="34" y="49"/>
                  </a:moveTo>
                  <a:cubicBezTo>
                    <a:pt x="34" y="49"/>
                    <a:pt x="34" y="48"/>
                    <a:pt x="33" y="48"/>
                  </a:cubicBezTo>
                  <a:cubicBezTo>
                    <a:pt x="33" y="48"/>
                    <a:pt x="33" y="47"/>
                    <a:pt x="33" y="48"/>
                  </a:cubicBezTo>
                  <a:lnTo>
                    <a:pt x="34" y="49"/>
                  </a:lnTo>
                  <a:close/>
                  <a:moveTo>
                    <a:pt x="34" y="49"/>
                  </a:moveTo>
                  <a:cubicBezTo>
                    <a:pt x="34" y="49"/>
                    <a:pt x="33" y="48"/>
                    <a:pt x="33" y="48"/>
                  </a:cubicBezTo>
                  <a:cubicBezTo>
                    <a:pt x="33" y="48"/>
                    <a:pt x="34" y="50"/>
                    <a:pt x="34" y="49"/>
                  </a:cubicBezTo>
                  <a:moveTo>
                    <a:pt x="34" y="51"/>
                  </a:moveTo>
                  <a:cubicBezTo>
                    <a:pt x="34" y="51"/>
                    <a:pt x="34" y="51"/>
                    <a:pt x="34" y="51"/>
                  </a:cubicBezTo>
                  <a:cubicBezTo>
                    <a:pt x="34" y="50"/>
                    <a:pt x="34" y="50"/>
                    <a:pt x="33" y="50"/>
                  </a:cubicBezTo>
                  <a:cubicBezTo>
                    <a:pt x="34" y="51"/>
                    <a:pt x="34" y="50"/>
                    <a:pt x="34" y="51"/>
                  </a:cubicBezTo>
                  <a:moveTo>
                    <a:pt x="57" y="36"/>
                  </a:moveTo>
                  <a:cubicBezTo>
                    <a:pt x="57" y="36"/>
                    <a:pt x="57" y="36"/>
                    <a:pt x="57" y="37"/>
                  </a:cubicBezTo>
                  <a:cubicBezTo>
                    <a:pt x="56" y="37"/>
                    <a:pt x="57" y="36"/>
                    <a:pt x="56" y="36"/>
                  </a:cubicBezTo>
                  <a:cubicBezTo>
                    <a:pt x="57" y="36"/>
                    <a:pt x="57" y="36"/>
                    <a:pt x="57" y="36"/>
                  </a:cubicBezTo>
                  <a:moveTo>
                    <a:pt x="56" y="37"/>
                  </a:moveTo>
                  <a:cubicBezTo>
                    <a:pt x="56" y="37"/>
                    <a:pt x="55" y="38"/>
                    <a:pt x="55" y="37"/>
                  </a:cubicBezTo>
                  <a:cubicBezTo>
                    <a:pt x="56" y="36"/>
                    <a:pt x="55" y="38"/>
                    <a:pt x="56" y="37"/>
                  </a:cubicBezTo>
                  <a:moveTo>
                    <a:pt x="54" y="36"/>
                  </a:moveTo>
                  <a:cubicBezTo>
                    <a:pt x="55" y="36"/>
                    <a:pt x="56" y="35"/>
                    <a:pt x="55" y="36"/>
                  </a:cubicBezTo>
                  <a:cubicBezTo>
                    <a:pt x="55" y="36"/>
                    <a:pt x="56" y="36"/>
                    <a:pt x="56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4" y="37"/>
                    <a:pt x="56" y="35"/>
                    <a:pt x="54" y="37"/>
                  </a:cubicBezTo>
                  <a:cubicBezTo>
                    <a:pt x="54" y="37"/>
                    <a:pt x="54" y="36"/>
                    <a:pt x="54" y="36"/>
                  </a:cubicBezTo>
                  <a:moveTo>
                    <a:pt x="57" y="36"/>
                  </a:moveTo>
                  <a:cubicBezTo>
                    <a:pt x="57" y="37"/>
                    <a:pt x="58" y="36"/>
                    <a:pt x="58" y="36"/>
                  </a:cubicBezTo>
                  <a:cubicBezTo>
                    <a:pt x="57" y="37"/>
                    <a:pt x="57" y="37"/>
                    <a:pt x="56" y="37"/>
                  </a:cubicBezTo>
                  <a:cubicBezTo>
                    <a:pt x="56" y="37"/>
                    <a:pt x="57" y="36"/>
                    <a:pt x="58" y="36"/>
                  </a:cubicBezTo>
                  <a:cubicBezTo>
                    <a:pt x="58" y="35"/>
                    <a:pt x="57" y="36"/>
                    <a:pt x="57" y="36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7" y="36"/>
                    <a:pt x="57" y="36"/>
                    <a:pt x="57" y="36"/>
                  </a:cubicBezTo>
                  <a:moveTo>
                    <a:pt x="57" y="34"/>
                  </a:moveTo>
                  <a:cubicBezTo>
                    <a:pt x="57" y="34"/>
                    <a:pt x="57" y="34"/>
                    <a:pt x="58" y="35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35"/>
                    <a:pt x="56" y="36"/>
                    <a:pt x="57" y="35"/>
                  </a:cubicBezTo>
                  <a:cubicBezTo>
                    <a:pt x="57" y="34"/>
                    <a:pt x="56" y="35"/>
                    <a:pt x="57" y="34"/>
                  </a:cubicBezTo>
                  <a:moveTo>
                    <a:pt x="43" y="30"/>
                  </a:moveTo>
                  <a:cubicBezTo>
                    <a:pt x="43" y="31"/>
                    <a:pt x="43" y="31"/>
                    <a:pt x="43" y="31"/>
                  </a:cubicBezTo>
                  <a:cubicBezTo>
                    <a:pt x="43" y="32"/>
                    <a:pt x="43" y="31"/>
                    <a:pt x="43" y="30"/>
                  </a:cubicBezTo>
                  <a:close/>
                  <a:moveTo>
                    <a:pt x="59" y="36"/>
                  </a:moveTo>
                  <a:cubicBezTo>
                    <a:pt x="58" y="36"/>
                    <a:pt x="59" y="36"/>
                    <a:pt x="58" y="36"/>
                  </a:cubicBezTo>
                  <a:cubicBezTo>
                    <a:pt x="59" y="35"/>
                    <a:pt x="59" y="36"/>
                    <a:pt x="59" y="35"/>
                  </a:cubicBezTo>
                  <a:cubicBezTo>
                    <a:pt x="59" y="35"/>
                    <a:pt x="60" y="35"/>
                    <a:pt x="59" y="36"/>
                  </a:cubicBezTo>
                  <a:moveTo>
                    <a:pt x="57" y="40"/>
                  </a:moveTo>
                  <a:cubicBezTo>
                    <a:pt x="57" y="41"/>
                    <a:pt x="56" y="40"/>
                    <a:pt x="57" y="40"/>
                  </a:cubicBezTo>
                  <a:cubicBezTo>
                    <a:pt x="58" y="39"/>
                    <a:pt x="57" y="40"/>
                    <a:pt x="57" y="40"/>
                  </a:cubicBezTo>
                  <a:cubicBezTo>
                    <a:pt x="57" y="40"/>
                    <a:pt x="58" y="40"/>
                    <a:pt x="57" y="40"/>
                  </a:cubicBezTo>
                  <a:moveTo>
                    <a:pt x="56" y="34"/>
                  </a:moveTo>
                  <a:cubicBezTo>
                    <a:pt x="56" y="34"/>
                    <a:pt x="55" y="36"/>
                    <a:pt x="54" y="35"/>
                  </a:cubicBezTo>
                  <a:cubicBezTo>
                    <a:pt x="55" y="35"/>
                    <a:pt x="55" y="34"/>
                    <a:pt x="56" y="34"/>
                  </a:cubicBezTo>
                  <a:cubicBezTo>
                    <a:pt x="56" y="34"/>
                    <a:pt x="57" y="33"/>
                    <a:pt x="56" y="34"/>
                  </a:cubicBezTo>
                  <a:cubicBezTo>
                    <a:pt x="56" y="34"/>
                    <a:pt x="55" y="35"/>
                    <a:pt x="56" y="34"/>
                  </a:cubicBezTo>
                  <a:moveTo>
                    <a:pt x="56" y="40"/>
                  </a:moveTo>
                  <a:cubicBezTo>
                    <a:pt x="55" y="40"/>
                    <a:pt x="56" y="40"/>
                    <a:pt x="55" y="40"/>
                  </a:cubicBezTo>
                  <a:cubicBezTo>
                    <a:pt x="56" y="39"/>
                    <a:pt x="56" y="39"/>
                    <a:pt x="56" y="40"/>
                  </a:cubicBezTo>
                  <a:moveTo>
                    <a:pt x="58" y="37"/>
                  </a:moveTo>
                  <a:cubicBezTo>
                    <a:pt x="58" y="37"/>
                    <a:pt x="58" y="37"/>
                    <a:pt x="58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9" y="37"/>
                    <a:pt x="59" y="37"/>
                    <a:pt x="58" y="37"/>
                  </a:cubicBezTo>
                  <a:moveTo>
                    <a:pt x="60" y="38"/>
                  </a:moveTo>
                  <a:cubicBezTo>
                    <a:pt x="59" y="38"/>
                    <a:pt x="59" y="39"/>
                    <a:pt x="59" y="39"/>
                  </a:cubicBezTo>
                  <a:cubicBezTo>
                    <a:pt x="58" y="40"/>
                    <a:pt x="59" y="38"/>
                    <a:pt x="58" y="39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9" y="38"/>
                    <a:pt x="59" y="38"/>
                    <a:pt x="58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9" y="38"/>
                    <a:pt x="59" y="38"/>
                    <a:pt x="59" y="37"/>
                  </a:cubicBezTo>
                  <a:cubicBezTo>
                    <a:pt x="60" y="37"/>
                    <a:pt x="61" y="37"/>
                    <a:pt x="60" y="37"/>
                  </a:cubicBezTo>
                  <a:cubicBezTo>
                    <a:pt x="60" y="37"/>
                    <a:pt x="61" y="37"/>
                    <a:pt x="61" y="37"/>
                  </a:cubicBezTo>
                  <a:cubicBezTo>
                    <a:pt x="60" y="38"/>
                    <a:pt x="60" y="37"/>
                    <a:pt x="60" y="37"/>
                  </a:cubicBezTo>
                  <a:cubicBezTo>
                    <a:pt x="60" y="38"/>
                    <a:pt x="60" y="38"/>
                    <a:pt x="59" y="38"/>
                  </a:cubicBezTo>
                  <a:cubicBezTo>
                    <a:pt x="60" y="38"/>
                    <a:pt x="61" y="37"/>
                    <a:pt x="61" y="37"/>
                  </a:cubicBezTo>
                  <a:cubicBezTo>
                    <a:pt x="60" y="38"/>
                    <a:pt x="61" y="38"/>
                    <a:pt x="61" y="38"/>
                  </a:cubicBezTo>
                  <a:cubicBezTo>
                    <a:pt x="61" y="38"/>
                    <a:pt x="61" y="38"/>
                    <a:pt x="60" y="38"/>
                  </a:cubicBezTo>
                  <a:cubicBezTo>
                    <a:pt x="60" y="38"/>
                    <a:pt x="60" y="38"/>
                    <a:pt x="60" y="38"/>
                  </a:cubicBezTo>
                  <a:moveTo>
                    <a:pt x="55" y="40"/>
                  </a:moveTo>
                  <a:cubicBezTo>
                    <a:pt x="55" y="39"/>
                    <a:pt x="54" y="40"/>
                    <a:pt x="54" y="40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3" y="39"/>
                    <a:pt x="53" y="39"/>
                  </a:cubicBezTo>
                  <a:cubicBezTo>
                    <a:pt x="54" y="37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5" y="38"/>
                    <a:pt x="55" y="38"/>
                  </a:cubicBezTo>
                  <a:cubicBezTo>
                    <a:pt x="55" y="37"/>
                    <a:pt x="55" y="38"/>
                    <a:pt x="54" y="39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5" y="39"/>
                    <a:pt x="55" y="40"/>
                  </a:cubicBezTo>
                  <a:moveTo>
                    <a:pt x="42" y="31"/>
                  </a:moveTo>
                  <a:cubicBezTo>
                    <a:pt x="42" y="32"/>
                    <a:pt x="42" y="32"/>
                    <a:pt x="42" y="31"/>
                  </a:cubicBezTo>
                  <a:cubicBezTo>
                    <a:pt x="42" y="30"/>
                    <a:pt x="42" y="32"/>
                    <a:pt x="42" y="31"/>
                  </a:cubicBezTo>
                  <a:moveTo>
                    <a:pt x="41" y="23"/>
                  </a:moveTo>
                  <a:cubicBezTo>
                    <a:pt x="41" y="23"/>
                    <a:pt x="41" y="24"/>
                    <a:pt x="42" y="24"/>
                  </a:cubicBezTo>
                  <a:cubicBezTo>
                    <a:pt x="42" y="25"/>
                    <a:pt x="41" y="23"/>
                    <a:pt x="41" y="23"/>
                  </a:cubicBezTo>
                  <a:cubicBezTo>
                    <a:pt x="41" y="23"/>
                    <a:pt x="41" y="24"/>
                    <a:pt x="40" y="24"/>
                  </a:cubicBezTo>
                  <a:cubicBezTo>
                    <a:pt x="40" y="24"/>
                    <a:pt x="40" y="23"/>
                    <a:pt x="40" y="24"/>
                  </a:cubicBezTo>
                  <a:cubicBezTo>
                    <a:pt x="40" y="23"/>
                    <a:pt x="39" y="23"/>
                    <a:pt x="39" y="23"/>
                  </a:cubicBezTo>
                  <a:cubicBezTo>
                    <a:pt x="39" y="22"/>
                    <a:pt x="40" y="23"/>
                    <a:pt x="40" y="23"/>
                  </a:cubicBezTo>
                  <a:cubicBezTo>
                    <a:pt x="41" y="23"/>
                    <a:pt x="41" y="23"/>
                    <a:pt x="41" y="23"/>
                  </a:cubicBezTo>
                  <a:moveTo>
                    <a:pt x="42" y="29"/>
                  </a:moveTo>
                  <a:cubicBezTo>
                    <a:pt x="42" y="28"/>
                    <a:pt x="42" y="29"/>
                    <a:pt x="42" y="27"/>
                  </a:cubicBezTo>
                  <a:cubicBezTo>
                    <a:pt x="42" y="27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moveTo>
                    <a:pt x="42" y="28"/>
                  </a:moveTo>
                  <a:cubicBezTo>
                    <a:pt x="43" y="28"/>
                    <a:pt x="42" y="26"/>
                    <a:pt x="43" y="26"/>
                  </a:cubicBezTo>
                  <a:cubicBezTo>
                    <a:pt x="43" y="27"/>
                    <a:pt x="42" y="28"/>
                    <a:pt x="43" y="28"/>
                  </a:cubicBezTo>
                  <a:cubicBezTo>
                    <a:pt x="43" y="29"/>
                    <a:pt x="42" y="29"/>
                    <a:pt x="42" y="28"/>
                  </a:cubicBezTo>
                  <a:moveTo>
                    <a:pt x="42" y="23"/>
                  </a:moveTo>
                  <a:cubicBezTo>
                    <a:pt x="42" y="23"/>
                    <a:pt x="42" y="22"/>
                    <a:pt x="41" y="23"/>
                  </a:cubicBezTo>
                  <a:cubicBezTo>
                    <a:pt x="41" y="22"/>
                    <a:pt x="42" y="21"/>
                    <a:pt x="42" y="23"/>
                  </a:cubicBezTo>
                  <a:moveTo>
                    <a:pt x="49" y="39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0" y="38"/>
                    <a:pt x="49" y="40"/>
                    <a:pt x="50" y="38"/>
                  </a:cubicBezTo>
                  <a:cubicBezTo>
                    <a:pt x="50" y="38"/>
                    <a:pt x="50" y="39"/>
                    <a:pt x="49" y="39"/>
                  </a:cubicBezTo>
                  <a:moveTo>
                    <a:pt x="45" y="38"/>
                  </a:moveTo>
                  <a:cubicBezTo>
                    <a:pt x="45" y="39"/>
                    <a:pt x="44" y="38"/>
                    <a:pt x="44" y="38"/>
                  </a:cubicBezTo>
                  <a:cubicBezTo>
                    <a:pt x="44" y="38"/>
                    <a:pt x="44" y="39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5" y="37"/>
                    <a:pt x="44" y="38"/>
                  </a:cubicBezTo>
                  <a:cubicBezTo>
                    <a:pt x="45" y="38"/>
                    <a:pt x="45" y="38"/>
                    <a:pt x="45" y="38"/>
                  </a:cubicBezTo>
                  <a:moveTo>
                    <a:pt x="41" y="25"/>
                  </a:moveTo>
                  <a:cubicBezTo>
                    <a:pt x="41" y="24"/>
                    <a:pt x="41" y="24"/>
                    <a:pt x="41" y="24"/>
                  </a:cubicBezTo>
                  <a:cubicBezTo>
                    <a:pt x="41" y="25"/>
                    <a:pt x="41" y="25"/>
                    <a:pt x="41" y="25"/>
                  </a:cubicBezTo>
                  <a:moveTo>
                    <a:pt x="40" y="29"/>
                  </a:moveTo>
                  <a:cubicBezTo>
                    <a:pt x="40" y="29"/>
                    <a:pt x="40" y="29"/>
                    <a:pt x="39" y="28"/>
                  </a:cubicBezTo>
                  <a:cubicBezTo>
                    <a:pt x="40" y="26"/>
                    <a:pt x="40" y="27"/>
                    <a:pt x="41" y="27"/>
                  </a:cubicBezTo>
                  <a:cubicBezTo>
                    <a:pt x="41" y="27"/>
                    <a:pt x="41" y="26"/>
                    <a:pt x="41" y="26"/>
                  </a:cubicBezTo>
                  <a:cubicBezTo>
                    <a:pt x="41" y="27"/>
                    <a:pt x="41" y="26"/>
                    <a:pt x="42" y="26"/>
                  </a:cubicBezTo>
                  <a:cubicBezTo>
                    <a:pt x="42" y="26"/>
                    <a:pt x="42" y="27"/>
                    <a:pt x="42" y="27"/>
                  </a:cubicBezTo>
                  <a:cubicBezTo>
                    <a:pt x="42" y="28"/>
                    <a:pt x="42" y="26"/>
                    <a:pt x="41" y="27"/>
                  </a:cubicBezTo>
                  <a:cubicBezTo>
                    <a:pt x="41" y="28"/>
                    <a:pt x="41" y="29"/>
                    <a:pt x="41" y="29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0" y="27"/>
                    <a:pt x="40" y="29"/>
                  </a:cubicBezTo>
                  <a:moveTo>
                    <a:pt x="42" y="36"/>
                  </a:moveTo>
                  <a:cubicBezTo>
                    <a:pt x="42" y="37"/>
                    <a:pt x="41" y="37"/>
                    <a:pt x="41" y="37"/>
                  </a:cubicBezTo>
                  <a:cubicBezTo>
                    <a:pt x="41" y="37"/>
                    <a:pt x="41" y="38"/>
                    <a:pt x="41" y="36"/>
                  </a:cubicBezTo>
                  <a:cubicBezTo>
                    <a:pt x="41" y="36"/>
                    <a:pt x="41" y="36"/>
                    <a:pt x="42" y="36"/>
                  </a:cubicBezTo>
                  <a:moveTo>
                    <a:pt x="34" y="51"/>
                  </a:moveTo>
                  <a:cubicBezTo>
                    <a:pt x="35" y="52"/>
                    <a:pt x="35" y="52"/>
                    <a:pt x="35" y="53"/>
                  </a:cubicBezTo>
                  <a:cubicBezTo>
                    <a:pt x="34" y="53"/>
                    <a:pt x="34" y="52"/>
                    <a:pt x="34" y="51"/>
                  </a:cubicBezTo>
                  <a:moveTo>
                    <a:pt x="82" y="33"/>
                  </a:moveTo>
                  <a:cubicBezTo>
                    <a:pt x="81" y="33"/>
                    <a:pt x="81" y="32"/>
                    <a:pt x="81" y="32"/>
                  </a:cubicBezTo>
                  <a:cubicBezTo>
                    <a:pt x="82" y="32"/>
                    <a:pt x="82" y="32"/>
                    <a:pt x="82" y="33"/>
                  </a:cubicBezTo>
                  <a:moveTo>
                    <a:pt x="80" y="33"/>
                  </a:move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79" y="33"/>
                    <a:pt x="80" y="33"/>
                  </a:cubicBezTo>
                  <a:moveTo>
                    <a:pt x="83" y="31"/>
                  </a:moveTo>
                  <a:cubicBezTo>
                    <a:pt x="84" y="31"/>
                    <a:pt x="83" y="32"/>
                    <a:pt x="84" y="32"/>
                  </a:cubicBezTo>
                  <a:cubicBezTo>
                    <a:pt x="83" y="32"/>
                    <a:pt x="83" y="32"/>
                    <a:pt x="83" y="31"/>
                  </a:cubicBezTo>
                  <a:moveTo>
                    <a:pt x="83" y="39"/>
                  </a:moveTo>
                  <a:cubicBezTo>
                    <a:pt x="83" y="39"/>
                    <a:pt x="83" y="40"/>
                    <a:pt x="83" y="40"/>
                  </a:cubicBezTo>
                  <a:cubicBezTo>
                    <a:pt x="82" y="40"/>
                    <a:pt x="83" y="40"/>
                    <a:pt x="83" y="39"/>
                  </a:cubicBezTo>
                  <a:moveTo>
                    <a:pt x="85" y="30"/>
                  </a:moveTo>
                  <a:cubicBezTo>
                    <a:pt x="84" y="29"/>
                    <a:pt x="85" y="29"/>
                    <a:pt x="84" y="28"/>
                  </a:cubicBezTo>
                  <a:cubicBezTo>
                    <a:pt x="85" y="28"/>
                    <a:pt x="84" y="28"/>
                    <a:pt x="85" y="27"/>
                  </a:cubicBezTo>
                  <a:cubicBezTo>
                    <a:pt x="85" y="28"/>
                    <a:pt x="86" y="28"/>
                    <a:pt x="85" y="28"/>
                  </a:cubicBezTo>
                  <a:cubicBezTo>
                    <a:pt x="85" y="28"/>
                    <a:pt x="85" y="29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30"/>
                    <a:pt x="87" y="29"/>
                    <a:pt x="86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7" y="31"/>
                    <a:pt x="87" y="31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5" y="31"/>
                    <a:pt x="86" y="30"/>
                    <a:pt x="86" y="30"/>
                  </a:cubicBezTo>
                  <a:cubicBezTo>
                    <a:pt x="86" y="30"/>
                    <a:pt x="86" y="30"/>
                    <a:pt x="85" y="30"/>
                  </a:cubicBezTo>
                  <a:moveTo>
                    <a:pt x="78" y="31"/>
                  </a:moveTo>
                  <a:cubicBezTo>
                    <a:pt x="79" y="30"/>
                    <a:pt x="79" y="31"/>
                    <a:pt x="80" y="32"/>
                  </a:cubicBezTo>
                  <a:cubicBezTo>
                    <a:pt x="78" y="32"/>
                    <a:pt x="79" y="31"/>
                    <a:pt x="78" y="31"/>
                  </a:cubicBezTo>
                  <a:moveTo>
                    <a:pt x="87" y="40"/>
                  </a:moveTo>
                  <a:cubicBezTo>
                    <a:pt x="86" y="40"/>
                    <a:pt x="86" y="41"/>
                    <a:pt x="86" y="41"/>
                  </a:cubicBezTo>
                  <a:cubicBezTo>
                    <a:pt x="86" y="41"/>
                    <a:pt x="87" y="41"/>
                    <a:pt x="87" y="41"/>
                  </a:cubicBezTo>
                  <a:cubicBezTo>
                    <a:pt x="87" y="41"/>
                    <a:pt x="87" y="41"/>
                    <a:pt x="87" y="42"/>
                  </a:cubicBezTo>
                  <a:cubicBezTo>
                    <a:pt x="86" y="42"/>
                    <a:pt x="86" y="42"/>
                    <a:pt x="85" y="42"/>
                  </a:cubicBezTo>
                  <a:cubicBezTo>
                    <a:pt x="86" y="41"/>
                    <a:pt x="86" y="42"/>
                    <a:pt x="87" y="41"/>
                  </a:cubicBezTo>
                  <a:cubicBezTo>
                    <a:pt x="86" y="41"/>
                    <a:pt x="85" y="41"/>
                    <a:pt x="85" y="41"/>
                  </a:cubicBezTo>
                  <a:cubicBezTo>
                    <a:pt x="87" y="40"/>
                    <a:pt x="86" y="40"/>
                    <a:pt x="86" y="40"/>
                  </a:cubicBezTo>
                  <a:cubicBezTo>
                    <a:pt x="87" y="39"/>
                    <a:pt x="88" y="40"/>
                    <a:pt x="88" y="40"/>
                  </a:cubicBezTo>
                  <a:cubicBezTo>
                    <a:pt x="87" y="40"/>
                    <a:pt x="87" y="40"/>
                    <a:pt x="87" y="40"/>
                  </a:cubicBezTo>
                  <a:moveTo>
                    <a:pt x="83" y="29"/>
                  </a:moveTo>
                  <a:cubicBezTo>
                    <a:pt x="82" y="29"/>
                    <a:pt x="82" y="28"/>
                    <a:pt x="82" y="28"/>
                  </a:cubicBezTo>
                  <a:cubicBezTo>
                    <a:pt x="83" y="28"/>
                    <a:pt x="83" y="29"/>
                    <a:pt x="83" y="29"/>
                  </a:cubicBezTo>
                  <a:moveTo>
                    <a:pt x="87" y="28"/>
                  </a:moveTo>
                  <a:cubicBezTo>
                    <a:pt x="88" y="28"/>
                    <a:pt x="87" y="28"/>
                    <a:pt x="88" y="29"/>
                  </a:cubicBezTo>
                  <a:cubicBezTo>
                    <a:pt x="87" y="29"/>
                    <a:pt x="87" y="29"/>
                    <a:pt x="87" y="28"/>
                  </a:cubicBezTo>
                  <a:moveTo>
                    <a:pt x="88" y="42"/>
                  </a:moveTo>
                  <a:cubicBezTo>
                    <a:pt x="89" y="43"/>
                    <a:pt x="89" y="43"/>
                    <a:pt x="89" y="43"/>
                  </a:cubicBezTo>
                  <a:cubicBezTo>
                    <a:pt x="88" y="43"/>
                    <a:pt x="88" y="43"/>
                    <a:pt x="88" y="42"/>
                  </a:cubicBezTo>
                  <a:moveTo>
                    <a:pt x="88" y="46"/>
                  </a:moveTo>
                  <a:cubicBezTo>
                    <a:pt x="88" y="46"/>
                    <a:pt x="88" y="46"/>
                    <a:pt x="88" y="46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89" y="46"/>
                    <a:pt x="89" y="46"/>
                    <a:pt x="88" y="46"/>
                  </a:cubicBezTo>
                  <a:moveTo>
                    <a:pt x="78" y="30"/>
                  </a:moveTo>
                  <a:cubicBezTo>
                    <a:pt x="77" y="29"/>
                    <a:pt x="77" y="29"/>
                    <a:pt x="76" y="27"/>
                  </a:cubicBezTo>
                  <a:cubicBezTo>
                    <a:pt x="76" y="27"/>
                    <a:pt x="77" y="28"/>
                    <a:pt x="77" y="28"/>
                  </a:cubicBezTo>
                  <a:cubicBezTo>
                    <a:pt x="77" y="28"/>
                    <a:pt x="78" y="30"/>
                    <a:pt x="79" y="30"/>
                  </a:cubicBezTo>
                  <a:cubicBezTo>
                    <a:pt x="78" y="31"/>
                    <a:pt x="78" y="31"/>
                    <a:pt x="78" y="30"/>
                  </a:cubicBezTo>
                  <a:moveTo>
                    <a:pt x="89" y="51"/>
                  </a:moveTo>
                  <a:cubicBezTo>
                    <a:pt x="89" y="52"/>
                    <a:pt x="88" y="52"/>
                    <a:pt x="87" y="52"/>
                  </a:cubicBezTo>
                  <a:cubicBezTo>
                    <a:pt x="87" y="51"/>
                    <a:pt x="88" y="51"/>
                    <a:pt x="89" y="51"/>
                  </a:cubicBezTo>
                  <a:moveTo>
                    <a:pt x="91" y="58"/>
                  </a:moveTo>
                  <a:cubicBezTo>
                    <a:pt x="91" y="58"/>
                    <a:pt x="91" y="58"/>
                    <a:pt x="90" y="58"/>
                  </a:cubicBezTo>
                  <a:cubicBezTo>
                    <a:pt x="90" y="58"/>
                    <a:pt x="90" y="57"/>
                    <a:pt x="91" y="58"/>
                  </a:cubicBezTo>
                  <a:moveTo>
                    <a:pt x="92" y="52"/>
                  </a:moveTo>
                  <a:cubicBezTo>
                    <a:pt x="92" y="53"/>
                    <a:pt x="92" y="54"/>
                    <a:pt x="91" y="55"/>
                  </a:cubicBezTo>
                  <a:cubicBezTo>
                    <a:pt x="91" y="55"/>
                    <a:pt x="92" y="55"/>
                    <a:pt x="91" y="56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0" y="56"/>
                    <a:pt x="91" y="57"/>
                    <a:pt x="91" y="57"/>
                  </a:cubicBezTo>
                  <a:cubicBezTo>
                    <a:pt x="90" y="57"/>
                    <a:pt x="89" y="57"/>
                    <a:pt x="89" y="57"/>
                  </a:cubicBezTo>
                  <a:cubicBezTo>
                    <a:pt x="88" y="57"/>
                    <a:pt x="89" y="56"/>
                    <a:pt x="90" y="56"/>
                  </a:cubicBezTo>
                  <a:cubicBezTo>
                    <a:pt x="89" y="56"/>
                    <a:pt x="88" y="55"/>
                    <a:pt x="88" y="55"/>
                  </a:cubicBezTo>
                  <a:cubicBezTo>
                    <a:pt x="89" y="55"/>
                    <a:pt x="89" y="55"/>
                    <a:pt x="89" y="56"/>
                  </a:cubicBezTo>
                  <a:cubicBezTo>
                    <a:pt x="90" y="56"/>
                    <a:pt x="89" y="55"/>
                    <a:pt x="89" y="55"/>
                  </a:cubicBezTo>
                  <a:cubicBezTo>
                    <a:pt x="89" y="55"/>
                    <a:pt x="89" y="54"/>
                    <a:pt x="89" y="54"/>
                  </a:cubicBezTo>
                  <a:cubicBezTo>
                    <a:pt x="89" y="54"/>
                    <a:pt x="90" y="54"/>
                    <a:pt x="90" y="54"/>
                  </a:cubicBezTo>
                  <a:cubicBezTo>
                    <a:pt x="90" y="54"/>
                    <a:pt x="89" y="54"/>
                    <a:pt x="89" y="54"/>
                  </a:cubicBezTo>
                  <a:cubicBezTo>
                    <a:pt x="89" y="53"/>
                    <a:pt x="90" y="54"/>
                    <a:pt x="90" y="53"/>
                  </a:cubicBezTo>
                  <a:cubicBezTo>
                    <a:pt x="90" y="53"/>
                    <a:pt x="89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1" y="52"/>
                    <a:pt x="92" y="53"/>
                    <a:pt x="92" y="52"/>
                  </a:cubicBezTo>
                  <a:moveTo>
                    <a:pt x="91" y="53"/>
                  </a:moveTo>
                  <a:cubicBezTo>
                    <a:pt x="91" y="53"/>
                    <a:pt x="89" y="54"/>
                    <a:pt x="91" y="54"/>
                  </a:cubicBezTo>
                  <a:cubicBezTo>
                    <a:pt x="91" y="53"/>
                    <a:pt x="92" y="53"/>
                    <a:pt x="91" y="53"/>
                  </a:cubicBezTo>
                  <a:moveTo>
                    <a:pt x="84" y="43"/>
                  </a:moveTo>
                  <a:cubicBezTo>
                    <a:pt x="83" y="43"/>
                    <a:pt x="83" y="42"/>
                    <a:pt x="83" y="42"/>
                  </a:cubicBezTo>
                  <a:cubicBezTo>
                    <a:pt x="84" y="42"/>
                    <a:pt x="83" y="43"/>
                    <a:pt x="84" y="43"/>
                  </a:cubicBezTo>
                  <a:moveTo>
                    <a:pt x="85" y="43"/>
                  </a:moveTo>
                  <a:cubicBezTo>
                    <a:pt x="84" y="43"/>
                    <a:pt x="85" y="42"/>
                    <a:pt x="85" y="41"/>
                  </a:cubicBezTo>
                  <a:cubicBezTo>
                    <a:pt x="85" y="41"/>
                    <a:pt x="85" y="42"/>
                    <a:pt x="85" y="43"/>
                  </a:cubicBezTo>
                  <a:moveTo>
                    <a:pt x="81" y="58"/>
                  </a:moveTo>
                  <a:cubicBezTo>
                    <a:pt x="82" y="59"/>
                    <a:pt x="81" y="59"/>
                    <a:pt x="81" y="59"/>
                  </a:cubicBezTo>
                  <a:cubicBezTo>
                    <a:pt x="80" y="59"/>
                    <a:pt x="81" y="58"/>
                    <a:pt x="81" y="58"/>
                  </a:cubicBezTo>
                  <a:moveTo>
                    <a:pt x="83" y="55"/>
                  </a:moveTo>
                  <a:cubicBezTo>
                    <a:pt x="83" y="55"/>
                    <a:pt x="82" y="56"/>
                    <a:pt x="82" y="56"/>
                  </a:cubicBezTo>
                  <a:cubicBezTo>
                    <a:pt x="82" y="57"/>
                    <a:pt x="81" y="58"/>
                    <a:pt x="81" y="57"/>
                  </a:cubicBezTo>
                  <a:cubicBezTo>
                    <a:pt x="82" y="57"/>
                    <a:pt x="82" y="57"/>
                    <a:pt x="82" y="56"/>
                  </a:cubicBezTo>
                  <a:cubicBezTo>
                    <a:pt x="82" y="56"/>
                    <a:pt x="82" y="55"/>
                    <a:pt x="83" y="55"/>
                  </a:cubicBezTo>
                  <a:moveTo>
                    <a:pt x="52" y="72"/>
                  </a:moveTo>
                  <a:cubicBezTo>
                    <a:pt x="51" y="70"/>
                    <a:pt x="53" y="71"/>
                    <a:pt x="53" y="71"/>
                  </a:cubicBezTo>
                  <a:cubicBezTo>
                    <a:pt x="53" y="71"/>
                    <a:pt x="53" y="72"/>
                    <a:pt x="52" y="71"/>
                  </a:cubicBezTo>
                  <a:cubicBezTo>
                    <a:pt x="52" y="71"/>
                    <a:pt x="52" y="71"/>
                    <a:pt x="52" y="72"/>
                  </a:cubicBezTo>
                  <a:moveTo>
                    <a:pt x="51" y="71"/>
                  </a:moveTo>
                  <a:cubicBezTo>
                    <a:pt x="51" y="71"/>
                    <a:pt x="51" y="71"/>
                    <a:pt x="52" y="71"/>
                  </a:cubicBezTo>
                  <a:cubicBezTo>
                    <a:pt x="52" y="72"/>
                    <a:pt x="51" y="72"/>
                    <a:pt x="51" y="71"/>
                  </a:cubicBezTo>
                  <a:moveTo>
                    <a:pt x="49" y="70"/>
                  </a:moveTo>
                  <a:cubicBezTo>
                    <a:pt x="49" y="70"/>
                    <a:pt x="48" y="69"/>
                    <a:pt x="48" y="68"/>
                  </a:cubicBezTo>
                  <a:cubicBezTo>
                    <a:pt x="48" y="68"/>
                    <a:pt x="49" y="69"/>
                    <a:pt x="49" y="69"/>
                  </a:cubicBezTo>
                  <a:cubicBezTo>
                    <a:pt x="49" y="70"/>
                    <a:pt x="48" y="68"/>
                    <a:pt x="49" y="70"/>
                  </a:cubicBezTo>
                  <a:moveTo>
                    <a:pt x="76" y="27"/>
                  </a:moveTo>
                  <a:cubicBezTo>
                    <a:pt x="75" y="27"/>
                    <a:pt x="74" y="26"/>
                    <a:pt x="74" y="25"/>
                  </a:cubicBezTo>
                  <a:cubicBezTo>
                    <a:pt x="75" y="25"/>
                    <a:pt x="75" y="26"/>
                    <a:pt x="76" y="27"/>
                  </a:cubicBezTo>
                  <a:moveTo>
                    <a:pt x="88" y="57"/>
                  </a:moveTo>
                  <a:cubicBezTo>
                    <a:pt x="91" y="58"/>
                    <a:pt x="90" y="59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90" y="60"/>
                    <a:pt x="89" y="60"/>
                    <a:pt x="88" y="61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89" y="61"/>
                    <a:pt x="88" y="62"/>
                    <a:pt x="88" y="62"/>
                  </a:cubicBezTo>
                  <a:cubicBezTo>
                    <a:pt x="88" y="62"/>
                    <a:pt x="87" y="63"/>
                    <a:pt x="89" y="63"/>
                  </a:cubicBezTo>
                  <a:cubicBezTo>
                    <a:pt x="87" y="63"/>
                    <a:pt x="88" y="64"/>
                    <a:pt x="87" y="65"/>
                  </a:cubicBezTo>
                  <a:cubicBezTo>
                    <a:pt x="87" y="65"/>
                    <a:pt x="86" y="64"/>
                    <a:pt x="85" y="65"/>
                  </a:cubicBezTo>
                  <a:cubicBezTo>
                    <a:pt x="86" y="65"/>
                    <a:pt x="87" y="64"/>
                    <a:pt x="87" y="65"/>
                  </a:cubicBezTo>
                  <a:cubicBezTo>
                    <a:pt x="87" y="66"/>
                    <a:pt x="87" y="66"/>
                    <a:pt x="87" y="65"/>
                  </a:cubicBezTo>
                  <a:cubicBezTo>
                    <a:pt x="86" y="66"/>
                    <a:pt x="85" y="67"/>
                    <a:pt x="85" y="68"/>
                  </a:cubicBezTo>
                  <a:cubicBezTo>
                    <a:pt x="85" y="68"/>
                    <a:pt x="85" y="68"/>
                    <a:pt x="84" y="68"/>
                  </a:cubicBezTo>
                  <a:cubicBezTo>
                    <a:pt x="85" y="69"/>
                    <a:pt x="85" y="69"/>
                    <a:pt x="84" y="70"/>
                  </a:cubicBezTo>
                  <a:cubicBezTo>
                    <a:pt x="84" y="70"/>
                    <a:pt x="84" y="70"/>
                    <a:pt x="84" y="71"/>
                  </a:cubicBezTo>
                  <a:cubicBezTo>
                    <a:pt x="83" y="71"/>
                    <a:pt x="84" y="70"/>
                    <a:pt x="84" y="70"/>
                  </a:cubicBezTo>
                  <a:cubicBezTo>
                    <a:pt x="83" y="70"/>
                    <a:pt x="83" y="71"/>
                    <a:pt x="83" y="71"/>
                  </a:cubicBezTo>
                  <a:cubicBezTo>
                    <a:pt x="82" y="71"/>
                    <a:pt x="83" y="71"/>
                    <a:pt x="83" y="71"/>
                  </a:cubicBezTo>
                  <a:cubicBezTo>
                    <a:pt x="84" y="72"/>
                    <a:pt x="82" y="71"/>
                    <a:pt x="82" y="71"/>
                  </a:cubicBezTo>
                  <a:cubicBezTo>
                    <a:pt x="82" y="71"/>
                    <a:pt x="82" y="72"/>
                    <a:pt x="82" y="72"/>
                  </a:cubicBezTo>
                  <a:cubicBezTo>
                    <a:pt x="82" y="72"/>
                    <a:pt x="82" y="72"/>
                    <a:pt x="81" y="73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0" y="73"/>
                    <a:pt x="81" y="73"/>
                    <a:pt x="81" y="73"/>
                  </a:cubicBezTo>
                  <a:cubicBezTo>
                    <a:pt x="81" y="74"/>
                    <a:pt x="80" y="73"/>
                    <a:pt x="80" y="74"/>
                  </a:cubicBezTo>
                  <a:cubicBezTo>
                    <a:pt x="80" y="74"/>
                    <a:pt x="81" y="74"/>
                    <a:pt x="80" y="74"/>
                  </a:cubicBezTo>
                  <a:cubicBezTo>
                    <a:pt x="80" y="74"/>
                    <a:pt x="79" y="74"/>
                    <a:pt x="79" y="75"/>
                  </a:cubicBezTo>
                  <a:cubicBezTo>
                    <a:pt x="79" y="75"/>
                    <a:pt x="80" y="75"/>
                    <a:pt x="80" y="75"/>
                  </a:cubicBezTo>
                  <a:cubicBezTo>
                    <a:pt x="80" y="75"/>
                    <a:pt x="79" y="75"/>
                    <a:pt x="78" y="76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8" y="77"/>
                    <a:pt x="77" y="76"/>
                    <a:pt x="77" y="77"/>
                  </a:cubicBezTo>
                  <a:cubicBezTo>
                    <a:pt x="77" y="77"/>
                    <a:pt x="78" y="77"/>
                    <a:pt x="78" y="77"/>
                  </a:cubicBezTo>
                  <a:cubicBezTo>
                    <a:pt x="78" y="78"/>
                    <a:pt x="77" y="78"/>
                    <a:pt x="77" y="78"/>
                  </a:cubicBezTo>
                  <a:cubicBezTo>
                    <a:pt x="77" y="78"/>
                    <a:pt x="77" y="77"/>
                    <a:pt x="77" y="77"/>
                  </a:cubicBezTo>
                  <a:cubicBezTo>
                    <a:pt x="76" y="77"/>
                    <a:pt x="76" y="76"/>
                    <a:pt x="75" y="76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5" y="77"/>
                    <a:pt x="76" y="77"/>
                    <a:pt x="76" y="77"/>
                  </a:cubicBezTo>
                  <a:cubicBezTo>
                    <a:pt x="77" y="78"/>
                    <a:pt x="76" y="77"/>
                    <a:pt x="76" y="78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6" y="78"/>
                    <a:pt x="75" y="78"/>
                    <a:pt x="76" y="79"/>
                  </a:cubicBezTo>
                  <a:cubicBezTo>
                    <a:pt x="76" y="79"/>
                    <a:pt x="75" y="79"/>
                    <a:pt x="75" y="79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4" y="79"/>
                    <a:pt x="74" y="79"/>
                    <a:pt x="74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2" y="82"/>
                  </a:cubicBezTo>
                  <a:cubicBezTo>
                    <a:pt x="72" y="82"/>
                    <a:pt x="73" y="82"/>
                    <a:pt x="73" y="83"/>
                  </a:cubicBezTo>
                  <a:cubicBezTo>
                    <a:pt x="72" y="83"/>
                    <a:pt x="73" y="84"/>
                    <a:pt x="73" y="84"/>
                  </a:cubicBezTo>
                  <a:cubicBezTo>
                    <a:pt x="73" y="84"/>
                    <a:pt x="72" y="84"/>
                    <a:pt x="72" y="84"/>
                  </a:cubicBezTo>
                  <a:cubicBezTo>
                    <a:pt x="72" y="85"/>
                    <a:pt x="70" y="86"/>
                    <a:pt x="69" y="87"/>
                  </a:cubicBezTo>
                  <a:cubicBezTo>
                    <a:pt x="68" y="87"/>
                    <a:pt x="68" y="88"/>
                    <a:pt x="68" y="87"/>
                  </a:cubicBezTo>
                  <a:cubicBezTo>
                    <a:pt x="67" y="87"/>
                    <a:pt x="68" y="88"/>
                    <a:pt x="68" y="88"/>
                  </a:cubicBezTo>
                  <a:cubicBezTo>
                    <a:pt x="66" y="88"/>
                    <a:pt x="66" y="89"/>
                    <a:pt x="65" y="89"/>
                  </a:cubicBezTo>
                  <a:cubicBezTo>
                    <a:pt x="65" y="88"/>
                    <a:pt x="66" y="89"/>
                    <a:pt x="66" y="88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9"/>
                  </a:cubicBezTo>
                  <a:cubicBezTo>
                    <a:pt x="62" y="90"/>
                    <a:pt x="62" y="91"/>
                    <a:pt x="61" y="90"/>
                  </a:cubicBezTo>
                  <a:cubicBezTo>
                    <a:pt x="61" y="91"/>
                    <a:pt x="59" y="91"/>
                    <a:pt x="58" y="91"/>
                  </a:cubicBezTo>
                  <a:cubicBezTo>
                    <a:pt x="59" y="92"/>
                    <a:pt x="57" y="92"/>
                    <a:pt x="57" y="92"/>
                  </a:cubicBezTo>
                  <a:cubicBezTo>
                    <a:pt x="56" y="92"/>
                    <a:pt x="56" y="93"/>
                    <a:pt x="56" y="93"/>
                  </a:cubicBezTo>
                  <a:cubicBezTo>
                    <a:pt x="55" y="94"/>
                    <a:pt x="54" y="94"/>
                    <a:pt x="54" y="94"/>
                  </a:cubicBezTo>
                  <a:cubicBezTo>
                    <a:pt x="54" y="94"/>
                    <a:pt x="53" y="94"/>
                    <a:pt x="53" y="95"/>
                  </a:cubicBezTo>
                  <a:cubicBezTo>
                    <a:pt x="52" y="94"/>
                    <a:pt x="52" y="95"/>
                    <a:pt x="52" y="95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1" y="95"/>
                    <a:pt x="51" y="96"/>
                    <a:pt x="50" y="96"/>
                  </a:cubicBezTo>
                  <a:cubicBezTo>
                    <a:pt x="50" y="97"/>
                    <a:pt x="49" y="96"/>
                    <a:pt x="49" y="96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8" y="97"/>
                    <a:pt x="48" y="98"/>
                    <a:pt x="47" y="98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7" y="98"/>
                    <a:pt x="47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7"/>
                    <a:pt x="45" y="96"/>
                    <a:pt x="44" y="94"/>
                  </a:cubicBezTo>
                  <a:cubicBezTo>
                    <a:pt x="43" y="94"/>
                    <a:pt x="43" y="95"/>
                    <a:pt x="43" y="95"/>
                  </a:cubicBezTo>
                  <a:cubicBezTo>
                    <a:pt x="43" y="95"/>
                    <a:pt x="43" y="95"/>
                    <a:pt x="44" y="96"/>
                  </a:cubicBezTo>
                  <a:cubicBezTo>
                    <a:pt x="43" y="96"/>
                    <a:pt x="43" y="95"/>
                    <a:pt x="43" y="95"/>
                  </a:cubicBezTo>
                  <a:cubicBezTo>
                    <a:pt x="42" y="95"/>
                    <a:pt x="43" y="96"/>
                    <a:pt x="42" y="96"/>
                  </a:cubicBezTo>
                  <a:cubicBezTo>
                    <a:pt x="42" y="95"/>
                    <a:pt x="42" y="95"/>
                    <a:pt x="42" y="95"/>
                  </a:cubicBezTo>
                  <a:cubicBezTo>
                    <a:pt x="41" y="94"/>
                    <a:pt x="42" y="95"/>
                    <a:pt x="41" y="95"/>
                  </a:cubicBezTo>
                  <a:cubicBezTo>
                    <a:pt x="41" y="95"/>
                    <a:pt x="41" y="94"/>
                    <a:pt x="41" y="94"/>
                  </a:cubicBezTo>
                  <a:cubicBezTo>
                    <a:pt x="41" y="94"/>
                    <a:pt x="41" y="95"/>
                    <a:pt x="40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0" y="95"/>
                    <a:pt x="39" y="95"/>
                    <a:pt x="39" y="94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95"/>
                    <a:pt x="39" y="96"/>
                    <a:pt x="39" y="96"/>
                  </a:cubicBezTo>
                  <a:cubicBezTo>
                    <a:pt x="38" y="96"/>
                    <a:pt x="38" y="95"/>
                    <a:pt x="38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8" y="96"/>
                    <a:pt x="38" y="96"/>
                    <a:pt x="39" y="97"/>
                  </a:cubicBezTo>
                  <a:cubicBezTo>
                    <a:pt x="38" y="97"/>
                    <a:pt x="38" y="97"/>
                    <a:pt x="38" y="97"/>
                  </a:cubicBezTo>
                  <a:cubicBezTo>
                    <a:pt x="38" y="96"/>
                    <a:pt x="38" y="97"/>
                    <a:pt x="38" y="97"/>
                  </a:cubicBezTo>
                  <a:cubicBezTo>
                    <a:pt x="38" y="97"/>
                    <a:pt x="37" y="95"/>
                    <a:pt x="37" y="97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38" y="97"/>
                    <a:pt x="38" y="98"/>
                    <a:pt x="38" y="98"/>
                  </a:cubicBezTo>
                  <a:cubicBezTo>
                    <a:pt x="38" y="99"/>
                    <a:pt x="38" y="99"/>
                    <a:pt x="38" y="99"/>
                  </a:cubicBezTo>
                  <a:cubicBezTo>
                    <a:pt x="37" y="98"/>
                    <a:pt x="38" y="99"/>
                    <a:pt x="38" y="98"/>
                  </a:cubicBezTo>
                  <a:cubicBezTo>
                    <a:pt x="37" y="97"/>
                    <a:pt x="37" y="98"/>
                    <a:pt x="37" y="99"/>
                  </a:cubicBezTo>
                  <a:cubicBezTo>
                    <a:pt x="36" y="99"/>
                    <a:pt x="36" y="100"/>
                    <a:pt x="36" y="98"/>
                  </a:cubicBezTo>
                  <a:cubicBezTo>
                    <a:pt x="35" y="98"/>
                    <a:pt x="36" y="99"/>
                    <a:pt x="35" y="99"/>
                  </a:cubicBezTo>
                  <a:cubicBezTo>
                    <a:pt x="35" y="99"/>
                    <a:pt x="35" y="99"/>
                    <a:pt x="35" y="99"/>
                  </a:cubicBezTo>
                  <a:cubicBezTo>
                    <a:pt x="35" y="98"/>
                    <a:pt x="34" y="98"/>
                    <a:pt x="34" y="96"/>
                  </a:cubicBezTo>
                  <a:cubicBezTo>
                    <a:pt x="34" y="96"/>
                    <a:pt x="33" y="96"/>
                    <a:pt x="34" y="9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7"/>
                    <a:pt x="35" y="99"/>
                    <a:pt x="35" y="99"/>
                  </a:cubicBezTo>
                  <a:cubicBezTo>
                    <a:pt x="34" y="99"/>
                    <a:pt x="34" y="98"/>
                    <a:pt x="34" y="98"/>
                  </a:cubicBezTo>
                  <a:cubicBezTo>
                    <a:pt x="34" y="98"/>
                    <a:pt x="34" y="99"/>
                    <a:pt x="34" y="98"/>
                  </a:cubicBezTo>
                  <a:cubicBezTo>
                    <a:pt x="33" y="98"/>
                    <a:pt x="34" y="98"/>
                    <a:pt x="34" y="99"/>
                  </a:cubicBezTo>
                  <a:cubicBezTo>
                    <a:pt x="34" y="99"/>
                    <a:pt x="33" y="99"/>
                    <a:pt x="33" y="99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6" y="87"/>
                    <a:pt x="17" y="87"/>
                    <a:pt x="17" y="87"/>
                  </a:cubicBezTo>
                  <a:cubicBezTo>
                    <a:pt x="17" y="87"/>
                    <a:pt x="17" y="87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4" y="87"/>
                    <a:pt x="15" y="87"/>
                    <a:pt x="15" y="87"/>
                  </a:cubicBezTo>
                  <a:cubicBezTo>
                    <a:pt x="13" y="87"/>
                    <a:pt x="14" y="87"/>
                    <a:pt x="14" y="86"/>
                  </a:cubicBezTo>
                  <a:cubicBezTo>
                    <a:pt x="14" y="86"/>
                    <a:pt x="15" y="86"/>
                    <a:pt x="15" y="86"/>
                  </a:cubicBezTo>
                  <a:cubicBezTo>
                    <a:pt x="14" y="86"/>
                    <a:pt x="16" y="86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5" y="86"/>
                    <a:pt x="15" y="86"/>
                    <a:pt x="13" y="86"/>
                  </a:cubicBezTo>
                  <a:cubicBezTo>
                    <a:pt x="14" y="86"/>
                    <a:pt x="14" y="86"/>
                    <a:pt x="15" y="86"/>
                  </a:cubicBezTo>
                  <a:cubicBezTo>
                    <a:pt x="15" y="85"/>
                    <a:pt x="15" y="85"/>
                    <a:pt x="14" y="85"/>
                  </a:cubicBezTo>
                  <a:cubicBezTo>
                    <a:pt x="14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5" y="84"/>
                    <a:pt x="15" y="84"/>
                    <a:pt x="14" y="84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3" y="84"/>
                    <a:pt x="14" y="84"/>
                    <a:pt x="15" y="84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14" y="83"/>
                    <a:pt x="15" y="84"/>
                    <a:pt x="13" y="84"/>
                  </a:cubicBezTo>
                  <a:cubicBezTo>
                    <a:pt x="13" y="83"/>
                    <a:pt x="14" y="83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2" y="84"/>
                    <a:pt x="12" y="83"/>
                    <a:pt x="13" y="83"/>
                  </a:cubicBezTo>
                  <a:cubicBezTo>
                    <a:pt x="13" y="83"/>
                    <a:pt x="14" y="83"/>
                    <a:pt x="14" y="83"/>
                  </a:cubicBezTo>
                  <a:cubicBezTo>
                    <a:pt x="14" y="82"/>
                    <a:pt x="14" y="82"/>
                    <a:pt x="15" y="82"/>
                  </a:cubicBezTo>
                  <a:cubicBezTo>
                    <a:pt x="14" y="81"/>
                    <a:pt x="14" y="82"/>
                    <a:pt x="13" y="82"/>
                  </a:cubicBezTo>
                  <a:cubicBezTo>
                    <a:pt x="12" y="82"/>
                    <a:pt x="15" y="81"/>
                    <a:pt x="14" y="80"/>
                  </a:cubicBezTo>
                  <a:cubicBezTo>
                    <a:pt x="13" y="80"/>
                    <a:pt x="15" y="80"/>
                    <a:pt x="14" y="80"/>
                  </a:cubicBezTo>
                  <a:cubicBezTo>
                    <a:pt x="15" y="80"/>
                    <a:pt x="14" y="80"/>
                    <a:pt x="13" y="80"/>
                  </a:cubicBezTo>
                  <a:cubicBezTo>
                    <a:pt x="14" y="79"/>
                    <a:pt x="13" y="79"/>
                    <a:pt x="14" y="79"/>
                  </a:cubicBezTo>
                  <a:cubicBezTo>
                    <a:pt x="14" y="78"/>
                    <a:pt x="14" y="79"/>
                    <a:pt x="14" y="78"/>
                  </a:cubicBezTo>
                  <a:cubicBezTo>
                    <a:pt x="13" y="78"/>
                    <a:pt x="13" y="78"/>
                    <a:pt x="12" y="7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3" y="78"/>
                    <a:pt x="14" y="78"/>
                    <a:pt x="14" y="78"/>
                  </a:cubicBezTo>
                  <a:cubicBezTo>
                    <a:pt x="14" y="78"/>
                    <a:pt x="13" y="78"/>
                    <a:pt x="13" y="78"/>
                  </a:cubicBezTo>
                  <a:cubicBezTo>
                    <a:pt x="13" y="78"/>
                    <a:pt x="12" y="78"/>
                    <a:pt x="12" y="77"/>
                  </a:cubicBezTo>
                  <a:cubicBezTo>
                    <a:pt x="12" y="77"/>
                    <a:pt x="13" y="77"/>
                    <a:pt x="13" y="76"/>
                  </a:cubicBezTo>
                  <a:cubicBezTo>
                    <a:pt x="13" y="76"/>
                    <a:pt x="11" y="76"/>
                    <a:pt x="12" y="76"/>
                  </a:cubicBezTo>
                  <a:cubicBezTo>
                    <a:pt x="12" y="76"/>
                    <a:pt x="12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5"/>
                    <a:pt x="12" y="76"/>
                    <a:pt x="12" y="75"/>
                  </a:cubicBezTo>
                  <a:cubicBezTo>
                    <a:pt x="12" y="75"/>
                    <a:pt x="12" y="75"/>
                    <a:pt x="12" y="74"/>
                  </a:cubicBezTo>
                  <a:cubicBezTo>
                    <a:pt x="12" y="74"/>
                    <a:pt x="13" y="74"/>
                    <a:pt x="13" y="74"/>
                  </a:cubicBezTo>
                  <a:cubicBezTo>
                    <a:pt x="14" y="74"/>
                    <a:pt x="13" y="74"/>
                    <a:pt x="13" y="74"/>
                  </a:cubicBezTo>
                  <a:cubicBezTo>
                    <a:pt x="14" y="74"/>
                    <a:pt x="14" y="73"/>
                    <a:pt x="15" y="74"/>
                  </a:cubicBezTo>
                  <a:cubicBezTo>
                    <a:pt x="15" y="74"/>
                    <a:pt x="15" y="73"/>
                    <a:pt x="15" y="73"/>
                  </a:cubicBezTo>
                  <a:cubicBezTo>
                    <a:pt x="15" y="73"/>
                    <a:pt x="14" y="73"/>
                    <a:pt x="13" y="73"/>
                  </a:cubicBezTo>
                  <a:cubicBezTo>
                    <a:pt x="13" y="73"/>
                    <a:pt x="12" y="73"/>
                    <a:pt x="12" y="73"/>
                  </a:cubicBezTo>
                  <a:cubicBezTo>
                    <a:pt x="12" y="73"/>
                    <a:pt x="12" y="73"/>
                    <a:pt x="11" y="73"/>
                  </a:cubicBezTo>
                  <a:cubicBezTo>
                    <a:pt x="12" y="72"/>
                    <a:pt x="11" y="72"/>
                    <a:pt x="11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1" y="71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2" y="70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0" y="70"/>
                    <a:pt x="10" y="70"/>
                    <a:pt x="9" y="70"/>
                  </a:cubicBezTo>
                  <a:cubicBezTo>
                    <a:pt x="9" y="70"/>
                    <a:pt x="11" y="70"/>
                    <a:pt x="10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0" y="69"/>
                    <a:pt x="11" y="69"/>
                  </a:cubicBezTo>
                  <a:cubicBezTo>
                    <a:pt x="11" y="69"/>
                    <a:pt x="10" y="69"/>
                    <a:pt x="10" y="69"/>
                  </a:cubicBezTo>
                  <a:cubicBezTo>
                    <a:pt x="10" y="68"/>
                    <a:pt x="10" y="68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1" y="67"/>
                    <a:pt x="9" y="67"/>
                    <a:pt x="9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6"/>
                    <a:pt x="10" y="67"/>
                    <a:pt x="10" y="67"/>
                  </a:cubicBezTo>
                  <a:cubicBezTo>
                    <a:pt x="9" y="67"/>
                    <a:pt x="11" y="66"/>
                    <a:pt x="9" y="66"/>
                  </a:cubicBezTo>
                  <a:cubicBezTo>
                    <a:pt x="9" y="65"/>
                    <a:pt x="10" y="65"/>
                    <a:pt x="10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5"/>
                    <a:pt x="8" y="65"/>
                    <a:pt x="9" y="65"/>
                  </a:cubicBezTo>
                  <a:cubicBezTo>
                    <a:pt x="8" y="65"/>
                    <a:pt x="9" y="64"/>
                    <a:pt x="9" y="64"/>
                  </a:cubicBezTo>
                  <a:cubicBezTo>
                    <a:pt x="10" y="64"/>
                    <a:pt x="9" y="64"/>
                    <a:pt x="8" y="64"/>
                  </a:cubicBezTo>
                  <a:cubicBezTo>
                    <a:pt x="8" y="64"/>
                    <a:pt x="9" y="63"/>
                    <a:pt x="9" y="63"/>
                  </a:cubicBezTo>
                  <a:cubicBezTo>
                    <a:pt x="9" y="63"/>
                    <a:pt x="8" y="63"/>
                    <a:pt x="8" y="63"/>
                  </a:cubicBezTo>
                  <a:cubicBezTo>
                    <a:pt x="8" y="63"/>
                    <a:pt x="9" y="63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9" y="61"/>
                    <a:pt x="9" y="61"/>
                  </a:cubicBezTo>
                  <a:cubicBezTo>
                    <a:pt x="9" y="61"/>
                    <a:pt x="8" y="61"/>
                    <a:pt x="8" y="61"/>
                  </a:cubicBezTo>
                  <a:cubicBezTo>
                    <a:pt x="8" y="61"/>
                    <a:pt x="9" y="60"/>
                    <a:pt x="8" y="60"/>
                  </a:cubicBezTo>
                  <a:cubicBezTo>
                    <a:pt x="8" y="60"/>
                    <a:pt x="7" y="60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7" y="58"/>
                    <a:pt x="7" y="58"/>
                  </a:cubicBezTo>
                  <a:cubicBezTo>
                    <a:pt x="7" y="58"/>
                    <a:pt x="6" y="58"/>
                    <a:pt x="7" y="58"/>
                  </a:cubicBezTo>
                  <a:cubicBezTo>
                    <a:pt x="7" y="58"/>
                    <a:pt x="7" y="58"/>
                    <a:pt x="6" y="58"/>
                  </a:cubicBezTo>
                  <a:cubicBezTo>
                    <a:pt x="6" y="57"/>
                    <a:pt x="6" y="55"/>
                    <a:pt x="5" y="54"/>
                  </a:cubicBezTo>
                  <a:cubicBezTo>
                    <a:pt x="5" y="54"/>
                    <a:pt x="5" y="54"/>
                    <a:pt x="6" y="54"/>
                  </a:cubicBezTo>
                  <a:cubicBezTo>
                    <a:pt x="4" y="53"/>
                    <a:pt x="4" y="53"/>
                    <a:pt x="4" y="52"/>
                  </a:cubicBezTo>
                  <a:cubicBezTo>
                    <a:pt x="4" y="52"/>
                    <a:pt x="3" y="52"/>
                    <a:pt x="3" y="52"/>
                  </a:cubicBezTo>
                  <a:cubicBezTo>
                    <a:pt x="4" y="52"/>
                    <a:pt x="4" y="51"/>
                    <a:pt x="4" y="51"/>
                  </a:cubicBezTo>
                  <a:cubicBezTo>
                    <a:pt x="3" y="51"/>
                    <a:pt x="4" y="51"/>
                    <a:pt x="3" y="52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1"/>
                    <a:pt x="3" y="51"/>
                    <a:pt x="2" y="51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3" y="50"/>
                    <a:pt x="4" y="50"/>
                    <a:pt x="5" y="49"/>
                  </a:cubicBezTo>
                  <a:cubicBezTo>
                    <a:pt x="5" y="49"/>
                    <a:pt x="5" y="49"/>
                    <a:pt x="4" y="49"/>
                  </a:cubicBezTo>
                  <a:cubicBezTo>
                    <a:pt x="5" y="49"/>
                    <a:pt x="6" y="49"/>
                    <a:pt x="6" y="49"/>
                  </a:cubicBezTo>
                  <a:cubicBezTo>
                    <a:pt x="6" y="48"/>
                    <a:pt x="7" y="48"/>
                    <a:pt x="6" y="48"/>
                  </a:cubicBezTo>
                  <a:cubicBezTo>
                    <a:pt x="5" y="48"/>
                    <a:pt x="6" y="47"/>
                    <a:pt x="6" y="47"/>
                  </a:cubicBezTo>
                  <a:cubicBezTo>
                    <a:pt x="6" y="47"/>
                    <a:pt x="5" y="47"/>
                    <a:pt x="5" y="47"/>
                  </a:cubicBezTo>
                  <a:cubicBezTo>
                    <a:pt x="5" y="47"/>
                    <a:pt x="6" y="47"/>
                    <a:pt x="6" y="47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6" y="46"/>
                    <a:pt x="6" y="47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5" y="45"/>
                  </a:cubicBezTo>
                  <a:cubicBezTo>
                    <a:pt x="5" y="45"/>
                    <a:pt x="5" y="44"/>
                    <a:pt x="5" y="43"/>
                  </a:cubicBezTo>
                  <a:cubicBezTo>
                    <a:pt x="5" y="43"/>
                    <a:pt x="4" y="44"/>
                    <a:pt x="4" y="44"/>
                  </a:cubicBezTo>
                  <a:cubicBezTo>
                    <a:pt x="4" y="43"/>
                    <a:pt x="4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1"/>
                    <a:pt x="2" y="42"/>
                    <a:pt x="2" y="41"/>
                  </a:cubicBezTo>
                  <a:cubicBezTo>
                    <a:pt x="2" y="41"/>
                    <a:pt x="3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2" y="41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2" y="41"/>
                    <a:pt x="2" y="40"/>
                    <a:pt x="2" y="40"/>
                  </a:cubicBezTo>
                  <a:cubicBezTo>
                    <a:pt x="2" y="40"/>
                    <a:pt x="3" y="40"/>
                    <a:pt x="3" y="40"/>
                  </a:cubicBezTo>
                  <a:cubicBezTo>
                    <a:pt x="4" y="40"/>
                    <a:pt x="2" y="40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2" y="39"/>
                    <a:pt x="2" y="39"/>
                  </a:cubicBezTo>
                  <a:cubicBezTo>
                    <a:pt x="1" y="39"/>
                    <a:pt x="2" y="39"/>
                    <a:pt x="1" y="39"/>
                  </a:cubicBezTo>
                  <a:cubicBezTo>
                    <a:pt x="1" y="39"/>
                    <a:pt x="1" y="39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8"/>
                    <a:pt x="2" y="37"/>
                    <a:pt x="3" y="37"/>
                  </a:cubicBezTo>
                  <a:cubicBezTo>
                    <a:pt x="3" y="37"/>
                    <a:pt x="3" y="35"/>
                    <a:pt x="3" y="35"/>
                  </a:cubicBezTo>
                  <a:cubicBezTo>
                    <a:pt x="3" y="34"/>
                    <a:pt x="2" y="34"/>
                    <a:pt x="2" y="34"/>
                  </a:cubicBezTo>
                  <a:cubicBezTo>
                    <a:pt x="1" y="33"/>
                    <a:pt x="2" y="32"/>
                    <a:pt x="1" y="31"/>
                  </a:cubicBezTo>
                  <a:cubicBezTo>
                    <a:pt x="1" y="30"/>
                    <a:pt x="2" y="31"/>
                    <a:pt x="2" y="31"/>
                  </a:cubicBezTo>
                  <a:cubicBezTo>
                    <a:pt x="2" y="32"/>
                    <a:pt x="2" y="32"/>
                    <a:pt x="1" y="32"/>
                  </a:cubicBezTo>
                  <a:cubicBezTo>
                    <a:pt x="1" y="32"/>
                    <a:pt x="1" y="33"/>
                    <a:pt x="1" y="33"/>
                  </a:cubicBezTo>
                  <a:cubicBezTo>
                    <a:pt x="1" y="33"/>
                    <a:pt x="1" y="34"/>
                    <a:pt x="1" y="34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1" y="35"/>
                    <a:pt x="1" y="36"/>
                    <a:pt x="1" y="37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1" y="40"/>
                    <a:pt x="0" y="40"/>
                    <a:pt x="0" y="41"/>
                  </a:cubicBezTo>
                  <a:cubicBezTo>
                    <a:pt x="0" y="41"/>
                    <a:pt x="1" y="42"/>
                    <a:pt x="0" y="43"/>
                  </a:cubicBezTo>
                  <a:cubicBezTo>
                    <a:pt x="1" y="42"/>
                    <a:pt x="2" y="43"/>
                    <a:pt x="2" y="42"/>
                  </a:cubicBezTo>
                  <a:cubicBezTo>
                    <a:pt x="2" y="42"/>
                    <a:pt x="3" y="42"/>
                    <a:pt x="3" y="41"/>
                  </a:cubicBezTo>
                  <a:cubicBezTo>
                    <a:pt x="4" y="41"/>
                    <a:pt x="3" y="42"/>
                    <a:pt x="4" y="42"/>
                  </a:cubicBezTo>
                  <a:cubicBezTo>
                    <a:pt x="4" y="41"/>
                    <a:pt x="6" y="41"/>
                    <a:pt x="7" y="41"/>
                  </a:cubicBezTo>
                  <a:cubicBezTo>
                    <a:pt x="7" y="41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7" y="42"/>
                    <a:pt x="6" y="42"/>
                    <a:pt x="6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6" y="41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39"/>
                    <a:pt x="5" y="39"/>
                    <a:pt x="6" y="39"/>
                  </a:cubicBezTo>
                  <a:cubicBezTo>
                    <a:pt x="5" y="39"/>
                    <a:pt x="5" y="38"/>
                    <a:pt x="4" y="37"/>
                  </a:cubicBezTo>
                  <a:cubicBezTo>
                    <a:pt x="4" y="37"/>
                    <a:pt x="4" y="37"/>
                    <a:pt x="3" y="37"/>
                  </a:cubicBezTo>
                  <a:cubicBezTo>
                    <a:pt x="3" y="37"/>
                    <a:pt x="3" y="36"/>
                    <a:pt x="3" y="36"/>
                  </a:cubicBezTo>
                  <a:cubicBezTo>
                    <a:pt x="5" y="35"/>
                    <a:pt x="5" y="35"/>
                    <a:pt x="6" y="35"/>
                  </a:cubicBezTo>
                  <a:cubicBezTo>
                    <a:pt x="6" y="34"/>
                    <a:pt x="8" y="34"/>
                    <a:pt x="8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3"/>
                    <a:pt x="12" y="32"/>
                    <a:pt x="13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6" y="31"/>
                  </a:cubicBezTo>
                  <a:cubicBezTo>
                    <a:pt x="16" y="32"/>
                    <a:pt x="17" y="31"/>
                    <a:pt x="17" y="31"/>
                  </a:cubicBezTo>
                  <a:cubicBezTo>
                    <a:pt x="17" y="31"/>
                    <a:pt x="17" y="32"/>
                    <a:pt x="17" y="32"/>
                  </a:cubicBezTo>
                  <a:cubicBezTo>
                    <a:pt x="18" y="32"/>
                    <a:pt x="19" y="31"/>
                    <a:pt x="19" y="31"/>
                  </a:cubicBezTo>
                  <a:cubicBezTo>
                    <a:pt x="19" y="31"/>
                    <a:pt x="18" y="32"/>
                    <a:pt x="18" y="32"/>
                  </a:cubicBezTo>
                  <a:cubicBezTo>
                    <a:pt x="19" y="32"/>
                    <a:pt x="19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0" y="33"/>
                    <a:pt x="20" y="34"/>
                    <a:pt x="19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1" y="35"/>
                    <a:pt x="22" y="34"/>
                    <a:pt x="23" y="34"/>
                  </a:cubicBezTo>
                  <a:cubicBezTo>
                    <a:pt x="23" y="34"/>
                    <a:pt x="25" y="34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7" y="34"/>
                    <a:pt x="28" y="34"/>
                  </a:cubicBezTo>
                  <a:cubicBezTo>
                    <a:pt x="27" y="34"/>
                    <a:pt x="27" y="34"/>
                    <a:pt x="27" y="35"/>
                  </a:cubicBezTo>
                  <a:cubicBezTo>
                    <a:pt x="27" y="35"/>
                    <a:pt x="26" y="35"/>
                    <a:pt x="26" y="35"/>
                  </a:cubicBezTo>
                  <a:cubicBezTo>
                    <a:pt x="26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5" y="36"/>
                    <a:pt x="26" y="36"/>
                  </a:cubicBezTo>
                  <a:cubicBezTo>
                    <a:pt x="27" y="36"/>
                    <a:pt x="26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19" y="39"/>
                    <a:pt x="28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4"/>
                    <a:pt x="28" y="34"/>
                    <a:pt x="29" y="34"/>
                  </a:cubicBezTo>
                  <a:cubicBezTo>
                    <a:pt x="29" y="34"/>
                    <a:pt x="30" y="33"/>
                    <a:pt x="30" y="33"/>
                  </a:cubicBezTo>
                  <a:cubicBezTo>
                    <a:pt x="31" y="33"/>
                    <a:pt x="30" y="33"/>
                    <a:pt x="30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0" y="33"/>
                    <a:pt x="31" y="32"/>
                    <a:pt x="29" y="32"/>
                  </a:cubicBezTo>
                  <a:cubicBezTo>
                    <a:pt x="30" y="32"/>
                    <a:pt x="30" y="32"/>
                    <a:pt x="30" y="31"/>
                  </a:cubicBezTo>
                  <a:cubicBezTo>
                    <a:pt x="30" y="31"/>
                    <a:pt x="30" y="32"/>
                    <a:pt x="30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9" y="31"/>
                    <a:pt x="29" y="30"/>
                    <a:pt x="30" y="31"/>
                  </a:cubicBezTo>
                  <a:cubicBezTo>
                    <a:pt x="29" y="30"/>
                    <a:pt x="29" y="31"/>
                    <a:pt x="30" y="31"/>
                  </a:cubicBezTo>
                  <a:cubicBezTo>
                    <a:pt x="30" y="31"/>
                    <a:pt x="30" y="32"/>
                    <a:pt x="30" y="32"/>
                  </a:cubicBezTo>
                  <a:cubicBezTo>
                    <a:pt x="30" y="32"/>
                    <a:pt x="30" y="32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0" y="35"/>
                    <a:pt x="31" y="35"/>
                  </a:cubicBezTo>
                  <a:cubicBezTo>
                    <a:pt x="31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30" y="37"/>
                    <a:pt x="29" y="37"/>
                  </a:cubicBezTo>
                  <a:cubicBezTo>
                    <a:pt x="30" y="37"/>
                    <a:pt x="31" y="37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9" y="38"/>
                    <a:pt x="30" y="38"/>
                    <a:pt x="29" y="38"/>
                  </a:cubicBezTo>
                  <a:cubicBezTo>
                    <a:pt x="29" y="38"/>
                    <a:pt x="29" y="39"/>
                    <a:pt x="29" y="39"/>
                  </a:cubicBezTo>
                  <a:cubicBezTo>
                    <a:pt x="29" y="39"/>
                    <a:pt x="30" y="40"/>
                    <a:pt x="29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9" y="41"/>
                    <a:pt x="30" y="41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3"/>
                    <a:pt x="30" y="42"/>
                  </a:cubicBezTo>
                  <a:cubicBezTo>
                    <a:pt x="30" y="43"/>
                    <a:pt x="30" y="42"/>
                    <a:pt x="29" y="43"/>
                  </a:cubicBezTo>
                  <a:cubicBezTo>
                    <a:pt x="29" y="43"/>
                    <a:pt x="30" y="43"/>
                    <a:pt x="30" y="43"/>
                  </a:cubicBezTo>
                  <a:cubicBezTo>
                    <a:pt x="30" y="43"/>
                    <a:pt x="30" y="44"/>
                    <a:pt x="31" y="44"/>
                  </a:cubicBezTo>
                  <a:cubicBezTo>
                    <a:pt x="31" y="44"/>
                    <a:pt x="31" y="44"/>
                    <a:pt x="30" y="45"/>
                  </a:cubicBezTo>
                  <a:cubicBezTo>
                    <a:pt x="32" y="46"/>
                    <a:pt x="33" y="47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3" y="50"/>
                    <a:pt x="32" y="50"/>
                    <a:pt x="33" y="50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2" y="51"/>
                    <a:pt x="33" y="51"/>
                    <a:pt x="32" y="52"/>
                  </a:cubicBezTo>
                  <a:cubicBezTo>
                    <a:pt x="31" y="52"/>
                    <a:pt x="32" y="51"/>
                    <a:pt x="32" y="51"/>
                  </a:cubicBezTo>
                  <a:cubicBezTo>
                    <a:pt x="32" y="51"/>
                    <a:pt x="31" y="51"/>
                    <a:pt x="31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8" y="51"/>
                    <a:pt x="28" y="51"/>
                  </a:cubicBezTo>
                  <a:cubicBezTo>
                    <a:pt x="26" y="51"/>
                    <a:pt x="27" y="50"/>
                    <a:pt x="26" y="50"/>
                  </a:cubicBezTo>
                  <a:cubicBezTo>
                    <a:pt x="26" y="50"/>
                    <a:pt x="26" y="50"/>
                    <a:pt x="27" y="50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6" y="50"/>
                    <a:pt x="26" y="50"/>
                  </a:cubicBezTo>
                  <a:cubicBezTo>
                    <a:pt x="25" y="50"/>
                    <a:pt x="26" y="49"/>
                    <a:pt x="26" y="49"/>
                  </a:cubicBezTo>
                  <a:cubicBezTo>
                    <a:pt x="27" y="49"/>
                    <a:pt x="27" y="49"/>
                    <a:pt x="27" y="48"/>
                  </a:cubicBezTo>
                  <a:cubicBezTo>
                    <a:pt x="27" y="48"/>
                    <a:pt x="26" y="48"/>
                    <a:pt x="27" y="48"/>
                  </a:cubicBezTo>
                  <a:cubicBezTo>
                    <a:pt x="27" y="48"/>
                    <a:pt x="26" y="48"/>
                    <a:pt x="26" y="48"/>
                  </a:cubicBezTo>
                  <a:cubicBezTo>
                    <a:pt x="25" y="48"/>
                    <a:pt x="27" y="49"/>
                    <a:pt x="26" y="49"/>
                  </a:cubicBezTo>
                  <a:cubicBezTo>
                    <a:pt x="26" y="48"/>
                    <a:pt x="25" y="48"/>
                    <a:pt x="26" y="48"/>
                  </a:cubicBezTo>
                  <a:cubicBezTo>
                    <a:pt x="26" y="47"/>
                    <a:pt x="25" y="48"/>
                    <a:pt x="24" y="48"/>
                  </a:cubicBezTo>
                  <a:cubicBezTo>
                    <a:pt x="24" y="48"/>
                    <a:pt x="25" y="48"/>
                    <a:pt x="24" y="48"/>
                  </a:cubicBezTo>
                  <a:cubicBezTo>
                    <a:pt x="24" y="48"/>
                    <a:pt x="23" y="48"/>
                    <a:pt x="23" y="48"/>
                  </a:cubicBezTo>
                  <a:cubicBezTo>
                    <a:pt x="23" y="48"/>
                    <a:pt x="22" y="49"/>
                    <a:pt x="22" y="49"/>
                  </a:cubicBezTo>
                  <a:cubicBezTo>
                    <a:pt x="23" y="49"/>
                    <a:pt x="23" y="48"/>
                    <a:pt x="24" y="48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3" y="49"/>
                    <a:pt x="24" y="49"/>
                    <a:pt x="25" y="49"/>
                  </a:cubicBezTo>
                  <a:cubicBezTo>
                    <a:pt x="25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5" y="50"/>
                    <a:pt x="24" y="51"/>
                    <a:pt x="23" y="51"/>
                  </a:cubicBezTo>
                  <a:cubicBezTo>
                    <a:pt x="24" y="51"/>
                    <a:pt x="24" y="51"/>
                    <a:pt x="25" y="51"/>
                  </a:cubicBezTo>
                  <a:cubicBezTo>
                    <a:pt x="25" y="52"/>
                    <a:pt x="25" y="53"/>
                    <a:pt x="25" y="54"/>
                  </a:cubicBezTo>
                  <a:cubicBezTo>
                    <a:pt x="25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7" y="54"/>
                    <a:pt x="28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8" y="53"/>
                    <a:pt x="27" y="53"/>
                    <a:pt x="27" y="54"/>
                  </a:cubicBezTo>
                  <a:cubicBezTo>
                    <a:pt x="28" y="54"/>
                    <a:pt x="28" y="53"/>
                    <a:pt x="29" y="53"/>
                  </a:cubicBezTo>
                  <a:cubicBezTo>
                    <a:pt x="28" y="54"/>
                    <a:pt x="28" y="54"/>
                    <a:pt x="29" y="54"/>
                  </a:cubicBezTo>
                  <a:cubicBezTo>
                    <a:pt x="30" y="54"/>
                    <a:pt x="29" y="54"/>
                    <a:pt x="29" y="54"/>
                  </a:cubicBezTo>
                  <a:cubicBezTo>
                    <a:pt x="29" y="53"/>
                    <a:pt x="30" y="53"/>
                    <a:pt x="30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3" y="53"/>
                    <a:pt x="33" y="53"/>
                    <a:pt x="34" y="53"/>
                  </a:cubicBezTo>
                  <a:cubicBezTo>
                    <a:pt x="34" y="53"/>
                    <a:pt x="33" y="53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4" y="54"/>
                    <a:pt x="33" y="54"/>
                    <a:pt x="33" y="55"/>
                  </a:cubicBezTo>
                  <a:cubicBezTo>
                    <a:pt x="33" y="55"/>
                    <a:pt x="34" y="55"/>
                    <a:pt x="34" y="55"/>
                  </a:cubicBezTo>
                  <a:cubicBezTo>
                    <a:pt x="33" y="56"/>
                    <a:pt x="34" y="57"/>
                    <a:pt x="34" y="58"/>
                  </a:cubicBezTo>
                  <a:cubicBezTo>
                    <a:pt x="34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9"/>
                  </a:cubicBezTo>
                  <a:cubicBezTo>
                    <a:pt x="33" y="59"/>
                    <a:pt x="34" y="59"/>
                    <a:pt x="34" y="59"/>
                  </a:cubicBezTo>
                  <a:cubicBezTo>
                    <a:pt x="34" y="59"/>
                    <a:pt x="33" y="59"/>
                    <a:pt x="33" y="59"/>
                  </a:cubicBezTo>
                  <a:cubicBezTo>
                    <a:pt x="33" y="59"/>
                    <a:pt x="34" y="60"/>
                    <a:pt x="33" y="60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5" y="61"/>
                  </a:cubicBezTo>
                  <a:cubicBezTo>
                    <a:pt x="35" y="62"/>
                    <a:pt x="35" y="65"/>
                    <a:pt x="35" y="66"/>
                  </a:cubicBezTo>
                  <a:cubicBezTo>
                    <a:pt x="35" y="66"/>
                    <a:pt x="36" y="67"/>
                    <a:pt x="36" y="67"/>
                  </a:cubicBezTo>
                  <a:cubicBezTo>
                    <a:pt x="36" y="67"/>
                    <a:pt x="36" y="68"/>
                    <a:pt x="36" y="68"/>
                  </a:cubicBezTo>
                  <a:cubicBezTo>
                    <a:pt x="37" y="68"/>
                    <a:pt x="37" y="68"/>
                    <a:pt x="37" y="69"/>
                  </a:cubicBezTo>
                  <a:cubicBezTo>
                    <a:pt x="37" y="68"/>
                    <a:pt x="37" y="70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2"/>
                    <a:pt x="37" y="73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8" y="73"/>
                    <a:pt x="37" y="74"/>
                    <a:pt x="37" y="74"/>
                  </a:cubicBezTo>
                  <a:cubicBezTo>
                    <a:pt x="37" y="74"/>
                    <a:pt x="38" y="74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5"/>
                    <a:pt x="38" y="75"/>
                    <a:pt x="39" y="75"/>
                  </a:cubicBezTo>
                  <a:cubicBezTo>
                    <a:pt x="39" y="75"/>
                    <a:pt x="38" y="76"/>
                    <a:pt x="39" y="76"/>
                  </a:cubicBezTo>
                  <a:cubicBezTo>
                    <a:pt x="39" y="77"/>
                    <a:pt x="39" y="76"/>
                    <a:pt x="39" y="77"/>
                  </a:cubicBezTo>
                  <a:cubicBezTo>
                    <a:pt x="39" y="77"/>
                    <a:pt x="39" y="77"/>
                    <a:pt x="38" y="77"/>
                  </a:cubicBezTo>
                  <a:cubicBezTo>
                    <a:pt x="38" y="77"/>
                    <a:pt x="39" y="77"/>
                    <a:pt x="39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40" y="77"/>
                    <a:pt x="39" y="77"/>
                    <a:pt x="39" y="77"/>
                  </a:cubicBezTo>
                  <a:cubicBezTo>
                    <a:pt x="39" y="77"/>
                    <a:pt x="39" y="77"/>
                    <a:pt x="39" y="78"/>
                  </a:cubicBezTo>
                  <a:cubicBezTo>
                    <a:pt x="39" y="78"/>
                    <a:pt x="40" y="78"/>
                    <a:pt x="40" y="78"/>
                  </a:cubicBezTo>
                  <a:cubicBezTo>
                    <a:pt x="40" y="78"/>
                    <a:pt x="39" y="79"/>
                    <a:pt x="39" y="79"/>
                  </a:cubicBezTo>
                  <a:cubicBezTo>
                    <a:pt x="40" y="79"/>
                    <a:pt x="40" y="80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0" y="82"/>
                    <a:pt x="41" y="82"/>
                    <a:pt x="41" y="82"/>
                  </a:cubicBezTo>
                  <a:cubicBezTo>
                    <a:pt x="40" y="82"/>
                    <a:pt x="40" y="82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40" y="84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35" y="82"/>
                    <a:pt x="30" y="78"/>
                    <a:pt x="25" y="75"/>
                  </a:cubicBezTo>
                  <a:cubicBezTo>
                    <a:pt x="25" y="75"/>
                    <a:pt x="25" y="74"/>
                    <a:pt x="26" y="75"/>
                  </a:cubicBezTo>
                  <a:cubicBezTo>
                    <a:pt x="26" y="74"/>
                    <a:pt x="26" y="74"/>
                    <a:pt x="27" y="74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8" y="73"/>
                    <a:pt x="29" y="72"/>
                    <a:pt x="30" y="72"/>
                  </a:cubicBezTo>
                  <a:cubicBezTo>
                    <a:pt x="30" y="72"/>
                    <a:pt x="30" y="73"/>
                    <a:pt x="30" y="73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0" y="72"/>
                    <a:pt x="30" y="71"/>
                    <a:pt x="31" y="73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1"/>
                    <a:pt x="32" y="71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2" y="73"/>
                    <a:pt x="32" y="73"/>
                  </a:cubicBezTo>
                  <a:cubicBezTo>
                    <a:pt x="32" y="73"/>
                    <a:pt x="32" y="72"/>
                    <a:pt x="32" y="73"/>
                  </a:cubicBezTo>
                  <a:cubicBezTo>
                    <a:pt x="32" y="73"/>
                    <a:pt x="32" y="73"/>
                    <a:pt x="33" y="74"/>
                  </a:cubicBezTo>
                  <a:cubicBezTo>
                    <a:pt x="33" y="74"/>
                    <a:pt x="33" y="73"/>
                    <a:pt x="33" y="73"/>
                  </a:cubicBezTo>
                  <a:cubicBezTo>
                    <a:pt x="33" y="74"/>
                    <a:pt x="34" y="75"/>
                    <a:pt x="34" y="74"/>
                  </a:cubicBezTo>
                  <a:cubicBezTo>
                    <a:pt x="33" y="73"/>
                    <a:pt x="33" y="73"/>
                    <a:pt x="32" y="72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3" y="72"/>
                    <a:pt x="33" y="72"/>
                  </a:cubicBezTo>
                  <a:cubicBezTo>
                    <a:pt x="33" y="72"/>
                    <a:pt x="33" y="71"/>
                    <a:pt x="32" y="71"/>
                  </a:cubicBezTo>
                  <a:cubicBezTo>
                    <a:pt x="32" y="70"/>
                    <a:pt x="33" y="71"/>
                    <a:pt x="34" y="72"/>
                  </a:cubicBezTo>
                  <a:cubicBezTo>
                    <a:pt x="33" y="71"/>
                    <a:pt x="34" y="71"/>
                    <a:pt x="33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4" y="70"/>
                    <a:pt x="34" y="70"/>
                    <a:pt x="34" y="71"/>
                  </a:cubicBezTo>
                  <a:cubicBezTo>
                    <a:pt x="34" y="71"/>
                    <a:pt x="34" y="71"/>
                    <a:pt x="34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4" y="71"/>
                    <a:pt x="34" y="70"/>
                    <a:pt x="34" y="72"/>
                  </a:cubicBezTo>
                  <a:cubicBezTo>
                    <a:pt x="34" y="72"/>
                    <a:pt x="34" y="72"/>
                    <a:pt x="34" y="71"/>
                  </a:cubicBezTo>
                  <a:cubicBezTo>
                    <a:pt x="34" y="72"/>
                    <a:pt x="34" y="72"/>
                    <a:pt x="35" y="73"/>
                  </a:cubicBezTo>
                  <a:cubicBezTo>
                    <a:pt x="35" y="73"/>
                    <a:pt x="35" y="72"/>
                    <a:pt x="35" y="72"/>
                  </a:cubicBezTo>
                  <a:cubicBezTo>
                    <a:pt x="36" y="74"/>
                    <a:pt x="36" y="75"/>
                    <a:pt x="36" y="75"/>
                  </a:cubicBezTo>
                  <a:cubicBezTo>
                    <a:pt x="36" y="76"/>
                    <a:pt x="35" y="75"/>
                    <a:pt x="35" y="76"/>
                  </a:cubicBezTo>
                  <a:cubicBezTo>
                    <a:pt x="35" y="75"/>
                    <a:pt x="35" y="76"/>
                    <a:pt x="35" y="75"/>
                  </a:cubicBezTo>
                  <a:cubicBezTo>
                    <a:pt x="34" y="75"/>
                    <a:pt x="35" y="77"/>
                    <a:pt x="35" y="77"/>
                  </a:cubicBezTo>
                  <a:cubicBezTo>
                    <a:pt x="35" y="77"/>
                    <a:pt x="35" y="77"/>
                    <a:pt x="35" y="76"/>
                  </a:cubicBezTo>
                  <a:cubicBezTo>
                    <a:pt x="34" y="76"/>
                    <a:pt x="35" y="77"/>
                    <a:pt x="35" y="77"/>
                  </a:cubicBezTo>
                  <a:cubicBezTo>
                    <a:pt x="34" y="77"/>
                    <a:pt x="34" y="76"/>
                    <a:pt x="34" y="77"/>
                  </a:cubicBezTo>
                  <a:cubicBezTo>
                    <a:pt x="34" y="77"/>
                    <a:pt x="34" y="77"/>
                    <a:pt x="34" y="78"/>
                  </a:cubicBezTo>
                  <a:cubicBezTo>
                    <a:pt x="34" y="77"/>
                    <a:pt x="34" y="78"/>
                    <a:pt x="34" y="78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9"/>
                    <a:pt x="34" y="78"/>
                    <a:pt x="34" y="79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4" y="79"/>
                    <a:pt x="35" y="79"/>
                    <a:pt x="35" y="80"/>
                  </a:cubicBezTo>
                  <a:cubicBezTo>
                    <a:pt x="35" y="80"/>
                    <a:pt x="35" y="79"/>
                    <a:pt x="35" y="79"/>
                  </a:cubicBezTo>
                  <a:cubicBezTo>
                    <a:pt x="36" y="79"/>
                    <a:pt x="36" y="80"/>
                    <a:pt x="36" y="79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7" y="79"/>
                    <a:pt x="37" y="79"/>
                  </a:cubicBezTo>
                  <a:cubicBezTo>
                    <a:pt x="37" y="79"/>
                    <a:pt x="37" y="79"/>
                    <a:pt x="36" y="79"/>
                  </a:cubicBezTo>
                  <a:cubicBezTo>
                    <a:pt x="36" y="78"/>
                    <a:pt x="38" y="79"/>
                    <a:pt x="37" y="78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9" y="80"/>
                    <a:pt x="37" y="77"/>
                    <a:pt x="38" y="78"/>
                  </a:cubicBezTo>
                  <a:cubicBezTo>
                    <a:pt x="38" y="79"/>
                    <a:pt x="39" y="80"/>
                    <a:pt x="40" y="81"/>
                  </a:cubicBezTo>
                  <a:cubicBezTo>
                    <a:pt x="40" y="80"/>
                    <a:pt x="39" y="80"/>
                    <a:pt x="39" y="79"/>
                  </a:cubicBezTo>
                  <a:cubicBezTo>
                    <a:pt x="38" y="78"/>
                    <a:pt x="39" y="79"/>
                    <a:pt x="38" y="78"/>
                  </a:cubicBezTo>
                  <a:cubicBezTo>
                    <a:pt x="39" y="77"/>
                    <a:pt x="39" y="78"/>
                    <a:pt x="39" y="78"/>
                  </a:cubicBezTo>
                  <a:cubicBezTo>
                    <a:pt x="39" y="77"/>
                    <a:pt x="39" y="77"/>
                    <a:pt x="40" y="77"/>
                  </a:cubicBezTo>
                  <a:cubicBezTo>
                    <a:pt x="40" y="78"/>
                    <a:pt x="39" y="77"/>
                    <a:pt x="40" y="78"/>
                  </a:cubicBezTo>
                  <a:cubicBezTo>
                    <a:pt x="40" y="78"/>
                    <a:pt x="40" y="78"/>
                    <a:pt x="41" y="79"/>
                  </a:cubicBezTo>
                  <a:cubicBezTo>
                    <a:pt x="41" y="79"/>
                    <a:pt x="40" y="78"/>
                    <a:pt x="40" y="77"/>
                  </a:cubicBezTo>
                  <a:cubicBezTo>
                    <a:pt x="40" y="77"/>
                    <a:pt x="40" y="76"/>
                    <a:pt x="41" y="77"/>
                  </a:cubicBezTo>
                  <a:cubicBezTo>
                    <a:pt x="41" y="78"/>
                    <a:pt x="40" y="77"/>
                    <a:pt x="41" y="78"/>
                  </a:cubicBezTo>
                  <a:cubicBezTo>
                    <a:pt x="41" y="79"/>
                    <a:pt x="41" y="77"/>
                    <a:pt x="41" y="78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2" y="77"/>
                    <a:pt x="41" y="76"/>
                    <a:pt x="41" y="77"/>
                  </a:cubicBezTo>
                  <a:cubicBezTo>
                    <a:pt x="42" y="78"/>
                    <a:pt x="42" y="77"/>
                    <a:pt x="42" y="77"/>
                  </a:cubicBezTo>
                  <a:cubicBezTo>
                    <a:pt x="41" y="76"/>
                    <a:pt x="42" y="76"/>
                    <a:pt x="43" y="76"/>
                  </a:cubicBezTo>
                  <a:cubicBezTo>
                    <a:pt x="43" y="76"/>
                    <a:pt x="42" y="76"/>
                    <a:pt x="42" y="76"/>
                  </a:cubicBezTo>
                  <a:cubicBezTo>
                    <a:pt x="43" y="78"/>
                    <a:pt x="43" y="76"/>
                    <a:pt x="43" y="76"/>
                  </a:cubicBezTo>
                  <a:cubicBezTo>
                    <a:pt x="44" y="77"/>
                    <a:pt x="44" y="77"/>
                    <a:pt x="44" y="76"/>
                  </a:cubicBezTo>
                  <a:cubicBezTo>
                    <a:pt x="44" y="75"/>
                    <a:pt x="44" y="76"/>
                    <a:pt x="43" y="76"/>
                  </a:cubicBezTo>
                  <a:cubicBezTo>
                    <a:pt x="43" y="75"/>
                    <a:pt x="44" y="76"/>
                    <a:pt x="44" y="76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5"/>
                    <a:pt x="45" y="75"/>
                    <a:pt x="46" y="75"/>
                  </a:cubicBezTo>
                  <a:cubicBezTo>
                    <a:pt x="46" y="75"/>
                    <a:pt x="45" y="74"/>
                    <a:pt x="46" y="74"/>
                  </a:cubicBezTo>
                  <a:cubicBezTo>
                    <a:pt x="46" y="74"/>
                    <a:pt x="46" y="74"/>
                    <a:pt x="46" y="75"/>
                  </a:cubicBezTo>
                  <a:cubicBezTo>
                    <a:pt x="46" y="74"/>
                    <a:pt x="47" y="75"/>
                    <a:pt x="48" y="74"/>
                  </a:cubicBezTo>
                  <a:cubicBezTo>
                    <a:pt x="48" y="75"/>
                    <a:pt x="48" y="75"/>
                    <a:pt x="48" y="76"/>
                  </a:cubicBezTo>
                  <a:cubicBezTo>
                    <a:pt x="48" y="75"/>
                    <a:pt x="48" y="76"/>
                    <a:pt x="49" y="76"/>
                  </a:cubicBezTo>
                  <a:cubicBezTo>
                    <a:pt x="49" y="76"/>
                    <a:pt x="48" y="75"/>
                    <a:pt x="48" y="75"/>
                  </a:cubicBezTo>
                  <a:cubicBezTo>
                    <a:pt x="48" y="74"/>
                    <a:pt x="48" y="74"/>
                    <a:pt x="49" y="74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8" y="72"/>
                    <a:pt x="49" y="73"/>
                    <a:pt x="49" y="72"/>
                  </a:cubicBezTo>
                  <a:cubicBezTo>
                    <a:pt x="49" y="73"/>
                    <a:pt x="49" y="74"/>
                    <a:pt x="50" y="74"/>
                  </a:cubicBezTo>
                  <a:cubicBezTo>
                    <a:pt x="50" y="75"/>
                    <a:pt x="49" y="74"/>
                    <a:pt x="49" y="74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50" y="74"/>
                    <a:pt x="49" y="73"/>
                    <a:pt x="49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1" y="73"/>
                    <a:pt x="51" y="72"/>
                    <a:pt x="51" y="72"/>
                  </a:cubicBezTo>
                  <a:cubicBezTo>
                    <a:pt x="51" y="73"/>
                    <a:pt x="52" y="73"/>
                    <a:pt x="52" y="73"/>
                  </a:cubicBezTo>
                  <a:cubicBezTo>
                    <a:pt x="52" y="73"/>
                    <a:pt x="52" y="74"/>
                    <a:pt x="53" y="74"/>
                  </a:cubicBezTo>
                  <a:cubicBezTo>
                    <a:pt x="52" y="73"/>
                    <a:pt x="52" y="73"/>
                    <a:pt x="51" y="72"/>
                  </a:cubicBezTo>
                  <a:cubicBezTo>
                    <a:pt x="52" y="72"/>
                    <a:pt x="52" y="73"/>
                    <a:pt x="52" y="73"/>
                  </a:cubicBezTo>
                  <a:cubicBezTo>
                    <a:pt x="52" y="73"/>
                    <a:pt x="52" y="72"/>
                    <a:pt x="52" y="72"/>
                  </a:cubicBezTo>
                  <a:cubicBezTo>
                    <a:pt x="52" y="72"/>
                    <a:pt x="52" y="72"/>
                    <a:pt x="53" y="72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3" y="71"/>
                    <a:pt x="54" y="72"/>
                    <a:pt x="53" y="71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2"/>
                    <a:pt x="54" y="71"/>
                    <a:pt x="54" y="72"/>
                  </a:cubicBezTo>
                  <a:cubicBezTo>
                    <a:pt x="55" y="72"/>
                    <a:pt x="54" y="72"/>
                    <a:pt x="54" y="72"/>
                  </a:cubicBezTo>
                  <a:cubicBezTo>
                    <a:pt x="55" y="73"/>
                    <a:pt x="54" y="72"/>
                    <a:pt x="55" y="72"/>
                  </a:cubicBezTo>
                  <a:cubicBezTo>
                    <a:pt x="54" y="71"/>
                    <a:pt x="54" y="71"/>
                    <a:pt x="53" y="70"/>
                  </a:cubicBezTo>
                  <a:cubicBezTo>
                    <a:pt x="53" y="70"/>
                    <a:pt x="53" y="70"/>
                    <a:pt x="54" y="70"/>
                  </a:cubicBezTo>
                  <a:cubicBezTo>
                    <a:pt x="54" y="70"/>
                    <a:pt x="54" y="71"/>
                    <a:pt x="54" y="71"/>
                  </a:cubicBezTo>
                  <a:cubicBezTo>
                    <a:pt x="54" y="71"/>
                    <a:pt x="55" y="72"/>
                    <a:pt x="55" y="72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5" y="71"/>
                    <a:pt x="55" y="71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7" y="72"/>
                    <a:pt x="56" y="71"/>
                    <a:pt x="57" y="71"/>
                  </a:cubicBezTo>
                  <a:cubicBezTo>
                    <a:pt x="57" y="71"/>
                    <a:pt x="57" y="72"/>
                    <a:pt x="57" y="71"/>
                  </a:cubicBezTo>
                  <a:cubicBezTo>
                    <a:pt x="56" y="71"/>
                    <a:pt x="56" y="70"/>
                    <a:pt x="56" y="70"/>
                  </a:cubicBezTo>
                  <a:cubicBezTo>
                    <a:pt x="56" y="69"/>
                    <a:pt x="55" y="70"/>
                    <a:pt x="55" y="70"/>
                  </a:cubicBezTo>
                  <a:cubicBezTo>
                    <a:pt x="54" y="69"/>
                    <a:pt x="55" y="69"/>
                    <a:pt x="55" y="69"/>
                  </a:cubicBezTo>
                  <a:cubicBezTo>
                    <a:pt x="55" y="69"/>
                    <a:pt x="56" y="69"/>
                    <a:pt x="56" y="69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69"/>
                    <a:pt x="56" y="6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7" y="69"/>
                    <a:pt x="58" y="69"/>
                    <a:pt x="58" y="69"/>
                  </a:cubicBezTo>
                  <a:cubicBezTo>
                    <a:pt x="58" y="69"/>
                    <a:pt x="58" y="69"/>
                    <a:pt x="58" y="70"/>
                  </a:cubicBezTo>
                  <a:cubicBezTo>
                    <a:pt x="59" y="69"/>
                    <a:pt x="59" y="69"/>
                    <a:pt x="60" y="69"/>
                  </a:cubicBezTo>
                  <a:cubicBezTo>
                    <a:pt x="59" y="68"/>
                    <a:pt x="59" y="68"/>
                    <a:pt x="60" y="68"/>
                  </a:cubicBezTo>
                  <a:cubicBezTo>
                    <a:pt x="59" y="67"/>
                    <a:pt x="59" y="68"/>
                    <a:pt x="59" y="67"/>
                  </a:cubicBezTo>
                  <a:cubicBezTo>
                    <a:pt x="58" y="67"/>
                    <a:pt x="59" y="67"/>
                    <a:pt x="59" y="67"/>
                  </a:cubicBezTo>
                  <a:cubicBezTo>
                    <a:pt x="60" y="67"/>
                    <a:pt x="59" y="67"/>
                    <a:pt x="59" y="67"/>
                  </a:cubicBezTo>
                  <a:cubicBezTo>
                    <a:pt x="60" y="67"/>
                    <a:pt x="60" y="68"/>
                    <a:pt x="61" y="68"/>
                  </a:cubicBezTo>
                  <a:cubicBezTo>
                    <a:pt x="61" y="68"/>
                    <a:pt x="60" y="68"/>
                    <a:pt x="60" y="68"/>
                  </a:cubicBezTo>
                  <a:cubicBezTo>
                    <a:pt x="60" y="67"/>
                    <a:pt x="61" y="68"/>
                    <a:pt x="61" y="68"/>
                  </a:cubicBezTo>
                  <a:cubicBezTo>
                    <a:pt x="61" y="68"/>
                    <a:pt x="60" y="67"/>
                    <a:pt x="60" y="67"/>
                  </a:cubicBezTo>
                  <a:cubicBezTo>
                    <a:pt x="61" y="67"/>
                    <a:pt x="60" y="66"/>
                    <a:pt x="61" y="67"/>
                  </a:cubicBezTo>
                  <a:cubicBezTo>
                    <a:pt x="61" y="66"/>
                    <a:pt x="61" y="66"/>
                    <a:pt x="62" y="66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0" y="65"/>
                    <a:pt x="61" y="65"/>
                    <a:pt x="61" y="65"/>
                  </a:cubicBezTo>
                  <a:cubicBezTo>
                    <a:pt x="61" y="65"/>
                    <a:pt x="60" y="64"/>
                    <a:pt x="61" y="64"/>
                  </a:cubicBezTo>
                  <a:cubicBezTo>
                    <a:pt x="62" y="65"/>
                    <a:pt x="61" y="65"/>
                    <a:pt x="61" y="65"/>
                  </a:cubicBezTo>
                  <a:cubicBezTo>
                    <a:pt x="62" y="66"/>
                    <a:pt x="62" y="66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6"/>
                    <a:pt x="62" y="66"/>
                    <a:pt x="62" y="65"/>
                  </a:cubicBezTo>
                  <a:cubicBezTo>
                    <a:pt x="62" y="65"/>
                    <a:pt x="61" y="65"/>
                    <a:pt x="61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4"/>
                    <a:pt x="62" y="64"/>
                    <a:pt x="62" y="64"/>
                  </a:cubicBezTo>
                  <a:cubicBezTo>
                    <a:pt x="63" y="65"/>
                    <a:pt x="61" y="64"/>
                    <a:pt x="63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4" y="65"/>
                    <a:pt x="63" y="64"/>
                    <a:pt x="63" y="64"/>
                  </a:cubicBezTo>
                  <a:cubicBezTo>
                    <a:pt x="62" y="64"/>
                    <a:pt x="63" y="64"/>
                    <a:pt x="62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3" y="62"/>
                    <a:pt x="63" y="62"/>
                  </a:cubicBezTo>
                  <a:cubicBezTo>
                    <a:pt x="63" y="62"/>
                    <a:pt x="63" y="61"/>
                    <a:pt x="64" y="62"/>
                  </a:cubicBezTo>
                  <a:cubicBezTo>
                    <a:pt x="64" y="61"/>
                    <a:pt x="63" y="61"/>
                    <a:pt x="63" y="61"/>
                  </a:cubicBezTo>
                  <a:cubicBezTo>
                    <a:pt x="64" y="61"/>
                    <a:pt x="64" y="60"/>
                    <a:pt x="65" y="59"/>
                  </a:cubicBezTo>
                  <a:cubicBezTo>
                    <a:pt x="65" y="59"/>
                    <a:pt x="64" y="59"/>
                    <a:pt x="64" y="59"/>
                  </a:cubicBezTo>
                  <a:cubicBezTo>
                    <a:pt x="64" y="59"/>
                    <a:pt x="65" y="59"/>
                    <a:pt x="65" y="59"/>
                  </a:cubicBezTo>
                  <a:cubicBezTo>
                    <a:pt x="66" y="59"/>
                    <a:pt x="66" y="59"/>
                    <a:pt x="66" y="60"/>
                  </a:cubicBezTo>
                  <a:cubicBezTo>
                    <a:pt x="66" y="60"/>
                    <a:pt x="64" y="59"/>
                    <a:pt x="65" y="60"/>
                  </a:cubicBezTo>
                  <a:cubicBezTo>
                    <a:pt x="66" y="60"/>
                    <a:pt x="65" y="60"/>
                    <a:pt x="66" y="60"/>
                  </a:cubicBezTo>
                  <a:cubicBezTo>
                    <a:pt x="66" y="60"/>
                    <a:pt x="67" y="60"/>
                    <a:pt x="67" y="60"/>
                  </a:cubicBezTo>
                  <a:cubicBezTo>
                    <a:pt x="67" y="60"/>
                    <a:pt x="67" y="60"/>
                    <a:pt x="68" y="60"/>
                  </a:cubicBezTo>
                  <a:cubicBezTo>
                    <a:pt x="67" y="60"/>
                    <a:pt x="67" y="60"/>
                    <a:pt x="66" y="60"/>
                  </a:cubicBezTo>
                  <a:cubicBezTo>
                    <a:pt x="66" y="59"/>
                    <a:pt x="66" y="59"/>
                    <a:pt x="65" y="59"/>
                  </a:cubicBezTo>
                  <a:cubicBezTo>
                    <a:pt x="65" y="59"/>
                    <a:pt x="65" y="58"/>
                    <a:pt x="66" y="58"/>
                  </a:cubicBezTo>
                  <a:cubicBezTo>
                    <a:pt x="65" y="58"/>
                    <a:pt x="66" y="58"/>
                    <a:pt x="66" y="57"/>
                  </a:cubicBezTo>
                  <a:cubicBezTo>
                    <a:pt x="67" y="57"/>
                    <a:pt x="67" y="56"/>
                    <a:pt x="67" y="55"/>
                  </a:cubicBezTo>
                  <a:cubicBezTo>
                    <a:pt x="67" y="55"/>
                    <a:pt x="68" y="55"/>
                    <a:pt x="68" y="55"/>
                  </a:cubicBezTo>
                  <a:cubicBezTo>
                    <a:pt x="67" y="55"/>
                    <a:pt x="68" y="55"/>
                    <a:pt x="68" y="55"/>
                  </a:cubicBezTo>
                  <a:cubicBezTo>
                    <a:pt x="68" y="55"/>
                    <a:pt x="67" y="54"/>
                    <a:pt x="67" y="54"/>
                  </a:cubicBezTo>
                  <a:cubicBezTo>
                    <a:pt x="68" y="54"/>
                    <a:pt x="68" y="55"/>
                    <a:pt x="68" y="55"/>
                  </a:cubicBezTo>
                  <a:cubicBezTo>
                    <a:pt x="68" y="55"/>
                    <a:pt x="69" y="55"/>
                    <a:pt x="69" y="55"/>
                  </a:cubicBezTo>
                  <a:cubicBezTo>
                    <a:pt x="69" y="55"/>
                    <a:pt x="68" y="55"/>
                    <a:pt x="69" y="55"/>
                  </a:cubicBezTo>
                  <a:cubicBezTo>
                    <a:pt x="70" y="56"/>
                    <a:pt x="69" y="55"/>
                    <a:pt x="69" y="55"/>
                  </a:cubicBezTo>
                  <a:cubicBezTo>
                    <a:pt x="69" y="55"/>
                    <a:pt x="71" y="56"/>
                    <a:pt x="71" y="55"/>
                  </a:cubicBezTo>
                  <a:cubicBezTo>
                    <a:pt x="70" y="55"/>
                    <a:pt x="71" y="56"/>
                    <a:pt x="69" y="55"/>
                  </a:cubicBezTo>
                  <a:cubicBezTo>
                    <a:pt x="69" y="55"/>
                    <a:pt x="71" y="55"/>
                    <a:pt x="71" y="54"/>
                  </a:cubicBezTo>
                  <a:cubicBezTo>
                    <a:pt x="69" y="54"/>
                    <a:pt x="70" y="55"/>
                    <a:pt x="69" y="55"/>
                  </a:cubicBezTo>
                  <a:cubicBezTo>
                    <a:pt x="68" y="54"/>
                    <a:pt x="68" y="54"/>
                    <a:pt x="67" y="54"/>
                  </a:cubicBezTo>
                  <a:cubicBezTo>
                    <a:pt x="67" y="53"/>
                    <a:pt x="68" y="53"/>
                    <a:pt x="69" y="52"/>
                  </a:cubicBezTo>
                  <a:cubicBezTo>
                    <a:pt x="68" y="52"/>
                    <a:pt x="68" y="52"/>
                    <a:pt x="69" y="51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6" y="51"/>
                    <a:pt x="66" y="51"/>
                  </a:cubicBezTo>
                  <a:cubicBezTo>
                    <a:pt x="66" y="51"/>
                    <a:pt x="65" y="52"/>
                    <a:pt x="65" y="52"/>
                  </a:cubicBezTo>
                  <a:cubicBezTo>
                    <a:pt x="65" y="52"/>
                    <a:pt x="66" y="52"/>
                    <a:pt x="66" y="52"/>
                  </a:cubicBezTo>
                  <a:cubicBezTo>
                    <a:pt x="66" y="52"/>
                    <a:pt x="65" y="52"/>
                    <a:pt x="65" y="52"/>
                  </a:cubicBezTo>
                  <a:cubicBezTo>
                    <a:pt x="65" y="53"/>
                    <a:pt x="65" y="52"/>
                    <a:pt x="66" y="53"/>
                  </a:cubicBezTo>
                  <a:cubicBezTo>
                    <a:pt x="65" y="53"/>
                    <a:pt x="66" y="53"/>
                    <a:pt x="65" y="54"/>
                  </a:cubicBezTo>
                  <a:cubicBezTo>
                    <a:pt x="64" y="53"/>
                    <a:pt x="64" y="54"/>
                    <a:pt x="63" y="54"/>
                  </a:cubicBezTo>
                  <a:cubicBezTo>
                    <a:pt x="62" y="54"/>
                    <a:pt x="65" y="54"/>
                    <a:pt x="64" y="54"/>
                  </a:cubicBezTo>
                  <a:cubicBezTo>
                    <a:pt x="64" y="54"/>
                    <a:pt x="64" y="54"/>
                    <a:pt x="64" y="54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64" y="54"/>
                    <a:pt x="63" y="54"/>
                    <a:pt x="63" y="54"/>
                  </a:cubicBezTo>
                  <a:cubicBezTo>
                    <a:pt x="64" y="55"/>
                    <a:pt x="64" y="54"/>
                    <a:pt x="64" y="54"/>
                  </a:cubicBezTo>
                  <a:cubicBezTo>
                    <a:pt x="65" y="55"/>
                    <a:pt x="64" y="55"/>
                    <a:pt x="64" y="55"/>
                  </a:cubicBezTo>
                  <a:cubicBezTo>
                    <a:pt x="64" y="55"/>
                    <a:pt x="65" y="55"/>
                    <a:pt x="64" y="56"/>
                  </a:cubicBezTo>
                  <a:cubicBezTo>
                    <a:pt x="63" y="56"/>
                    <a:pt x="64" y="55"/>
                    <a:pt x="64" y="55"/>
                  </a:cubicBezTo>
                  <a:cubicBezTo>
                    <a:pt x="62" y="55"/>
                    <a:pt x="63" y="56"/>
                    <a:pt x="64" y="56"/>
                  </a:cubicBezTo>
                  <a:cubicBezTo>
                    <a:pt x="64" y="56"/>
                    <a:pt x="62" y="56"/>
                    <a:pt x="62" y="56"/>
                  </a:cubicBezTo>
                  <a:cubicBezTo>
                    <a:pt x="63" y="57"/>
                    <a:pt x="63" y="56"/>
                    <a:pt x="63" y="56"/>
                  </a:cubicBezTo>
                  <a:cubicBezTo>
                    <a:pt x="64" y="57"/>
                    <a:pt x="62" y="57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2" y="58"/>
                    <a:pt x="61" y="58"/>
                    <a:pt x="61" y="58"/>
                  </a:cubicBezTo>
                  <a:cubicBezTo>
                    <a:pt x="61" y="58"/>
                    <a:pt x="62" y="58"/>
                    <a:pt x="62" y="59"/>
                  </a:cubicBezTo>
                  <a:cubicBezTo>
                    <a:pt x="61" y="59"/>
                    <a:pt x="62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61"/>
                    <a:pt x="60" y="60"/>
                  </a:cubicBezTo>
                  <a:cubicBezTo>
                    <a:pt x="60" y="60"/>
                    <a:pt x="60" y="61"/>
                    <a:pt x="61" y="61"/>
                  </a:cubicBezTo>
                  <a:cubicBezTo>
                    <a:pt x="60" y="61"/>
                    <a:pt x="59" y="61"/>
                    <a:pt x="58" y="61"/>
                  </a:cubicBezTo>
                  <a:cubicBezTo>
                    <a:pt x="57" y="60"/>
                    <a:pt x="56" y="60"/>
                    <a:pt x="55" y="59"/>
                  </a:cubicBezTo>
                  <a:cubicBezTo>
                    <a:pt x="55" y="60"/>
                    <a:pt x="55" y="60"/>
                    <a:pt x="54" y="60"/>
                  </a:cubicBezTo>
                  <a:cubicBezTo>
                    <a:pt x="54" y="60"/>
                    <a:pt x="55" y="60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5" y="61"/>
                    <a:pt x="55" y="61"/>
                  </a:cubicBezTo>
                  <a:cubicBezTo>
                    <a:pt x="56" y="61"/>
                    <a:pt x="55" y="60"/>
                    <a:pt x="55" y="61"/>
                  </a:cubicBezTo>
                  <a:cubicBezTo>
                    <a:pt x="56" y="61"/>
                    <a:pt x="56" y="62"/>
                    <a:pt x="56" y="62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7" y="62"/>
                    <a:pt x="56" y="62"/>
                    <a:pt x="56" y="62"/>
                  </a:cubicBezTo>
                  <a:cubicBezTo>
                    <a:pt x="56" y="62"/>
                    <a:pt x="56" y="62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4" y="61"/>
                    <a:pt x="54" y="61"/>
                  </a:cubicBezTo>
                  <a:cubicBezTo>
                    <a:pt x="54" y="61"/>
                    <a:pt x="55" y="62"/>
                    <a:pt x="55" y="62"/>
                  </a:cubicBezTo>
                  <a:cubicBezTo>
                    <a:pt x="54" y="61"/>
                    <a:pt x="54" y="61"/>
                    <a:pt x="53" y="61"/>
                  </a:cubicBezTo>
                  <a:cubicBezTo>
                    <a:pt x="53" y="61"/>
                    <a:pt x="54" y="61"/>
                    <a:pt x="54" y="62"/>
                  </a:cubicBezTo>
                  <a:cubicBezTo>
                    <a:pt x="54" y="62"/>
                    <a:pt x="54" y="62"/>
                    <a:pt x="53" y="61"/>
                  </a:cubicBezTo>
                  <a:cubicBezTo>
                    <a:pt x="54" y="62"/>
                    <a:pt x="52" y="61"/>
                    <a:pt x="54" y="62"/>
                  </a:cubicBezTo>
                  <a:cubicBezTo>
                    <a:pt x="54" y="63"/>
                    <a:pt x="53" y="61"/>
                    <a:pt x="54" y="62"/>
                  </a:cubicBezTo>
                  <a:cubicBezTo>
                    <a:pt x="55" y="63"/>
                    <a:pt x="54" y="62"/>
                    <a:pt x="54" y="62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4" y="63"/>
                    <a:pt x="54" y="64"/>
                    <a:pt x="53" y="63"/>
                  </a:cubicBezTo>
                  <a:cubicBezTo>
                    <a:pt x="53" y="63"/>
                    <a:pt x="53" y="63"/>
                    <a:pt x="52" y="63"/>
                  </a:cubicBezTo>
                  <a:cubicBezTo>
                    <a:pt x="52" y="64"/>
                    <a:pt x="53" y="64"/>
                    <a:pt x="53" y="64"/>
                  </a:cubicBezTo>
                  <a:cubicBezTo>
                    <a:pt x="53" y="65"/>
                    <a:pt x="53" y="64"/>
                    <a:pt x="53" y="64"/>
                  </a:cubicBezTo>
                  <a:cubicBezTo>
                    <a:pt x="54" y="65"/>
                    <a:pt x="53" y="65"/>
                    <a:pt x="53" y="65"/>
                  </a:cubicBezTo>
                  <a:cubicBezTo>
                    <a:pt x="53" y="65"/>
                    <a:pt x="53" y="65"/>
                    <a:pt x="52" y="65"/>
                  </a:cubicBezTo>
                  <a:cubicBezTo>
                    <a:pt x="52" y="64"/>
                    <a:pt x="52" y="65"/>
                    <a:pt x="52" y="64"/>
                  </a:cubicBezTo>
                  <a:cubicBezTo>
                    <a:pt x="52" y="64"/>
                    <a:pt x="52" y="65"/>
                    <a:pt x="52" y="65"/>
                  </a:cubicBezTo>
                  <a:cubicBezTo>
                    <a:pt x="51" y="65"/>
                    <a:pt x="52" y="65"/>
                    <a:pt x="51" y="65"/>
                  </a:cubicBezTo>
                  <a:cubicBezTo>
                    <a:pt x="52" y="66"/>
                    <a:pt x="51" y="65"/>
                    <a:pt x="52" y="66"/>
                  </a:cubicBezTo>
                  <a:cubicBezTo>
                    <a:pt x="52" y="66"/>
                    <a:pt x="51" y="66"/>
                    <a:pt x="52" y="67"/>
                  </a:cubicBezTo>
                  <a:cubicBezTo>
                    <a:pt x="51" y="66"/>
                    <a:pt x="51" y="66"/>
                    <a:pt x="50" y="66"/>
                  </a:cubicBezTo>
                  <a:cubicBezTo>
                    <a:pt x="50" y="66"/>
                    <a:pt x="50" y="66"/>
                    <a:pt x="51" y="67"/>
                  </a:cubicBezTo>
                  <a:cubicBezTo>
                    <a:pt x="51" y="67"/>
                    <a:pt x="50" y="66"/>
                    <a:pt x="51" y="67"/>
                  </a:cubicBezTo>
                  <a:cubicBezTo>
                    <a:pt x="50" y="67"/>
                    <a:pt x="50" y="66"/>
                    <a:pt x="49" y="66"/>
                  </a:cubicBezTo>
                  <a:cubicBezTo>
                    <a:pt x="49" y="66"/>
                    <a:pt x="50" y="66"/>
                    <a:pt x="50" y="67"/>
                  </a:cubicBezTo>
                  <a:cubicBezTo>
                    <a:pt x="49" y="67"/>
                    <a:pt x="49" y="68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8" y="67"/>
                    <a:pt x="48" y="68"/>
                    <a:pt x="48" y="67"/>
                  </a:cubicBezTo>
                  <a:cubicBezTo>
                    <a:pt x="48" y="68"/>
                    <a:pt x="48" y="68"/>
                    <a:pt x="48" y="69"/>
                  </a:cubicBezTo>
                  <a:cubicBezTo>
                    <a:pt x="49" y="70"/>
                    <a:pt x="48" y="69"/>
                    <a:pt x="48" y="69"/>
                  </a:cubicBezTo>
                  <a:cubicBezTo>
                    <a:pt x="48" y="69"/>
                    <a:pt x="48" y="69"/>
                    <a:pt x="48" y="70"/>
                  </a:cubicBezTo>
                  <a:cubicBezTo>
                    <a:pt x="48" y="70"/>
                    <a:pt x="47" y="71"/>
                    <a:pt x="47" y="71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46" y="71"/>
                    <a:pt x="46" y="72"/>
                    <a:pt x="46" y="72"/>
                  </a:cubicBezTo>
                  <a:cubicBezTo>
                    <a:pt x="46" y="72"/>
                    <a:pt x="46" y="72"/>
                    <a:pt x="45" y="71"/>
                  </a:cubicBezTo>
                  <a:cubicBezTo>
                    <a:pt x="45" y="71"/>
                    <a:pt x="45" y="72"/>
                    <a:pt x="44" y="72"/>
                  </a:cubicBezTo>
                  <a:cubicBezTo>
                    <a:pt x="44" y="73"/>
                    <a:pt x="43" y="73"/>
                    <a:pt x="42" y="71"/>
                  </a:cubicBezTo>
                  <a:cubicBezTo>
                    <a:pt x="41" y="70"/>
                    <a:pt x="41" y="69"/>
                    <a:pt x="40" y="69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4"/>
                    <a:pt x="38" y="64"/>
                  </a:cubicBezTo>
                  <a:cubicBezTo>
                    <a:pt x="38" y="64"/>
                    <a:pt x="39" y="64"/>
                    <a:pt x="38" y="63"/>
                  </a:cubicBezTo>
                  <a:cubicBezTo>
                    <a:pt x="40" y="64"/>
                    <a:pt x="40" y="63"/>
                    <a:pt x="41" y="63"/>
                  </a:cubicBezTo>
                  <a:cubicBezTo>
                    <a:pt x="41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3" y="63"/>
                  </a:cubicBezTo>
                  <a:cubicBezTo>
                    <a:pt x="43" y="63"/>
                    <a:pt x="42" y="62"/>
                    <a:pt x="43" y="63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3" y="62"/>
                    <a:pt x="43" y="62"/>
                    <a:pt x="44" y="6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1"/>
                    <a:pt x="44" y="62"/>
                    <a:pt x="45" y="62"/>
                  </a:cubicBezTo>
                  <a:cubicBezTo>
                    <a:pt x="45" y="62"/>
                    <a:pt x="44" y="61"/>
                    <a:pt x="44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0"/>
                  </a:cubicBezTo>
                  <a:cubicBezTo>
                    <a:pt x="46" y="61"/>
                    <a:pt x="46" y="60"/>
                    <a:pt x="47" y="60"/>
                  </a:cubicBezTo>
                  <a:cubicBezTo>
                    <a:pt x="47" y="60"/>
                    <a:pt x="47" y="61"/>
                    <a:pt x="48" y="61"/>
                  </a:cubicBezTo>
                  <a:cubicBezTo>
                    <a:pt x="48" y="60"/>
                    <a:pt x="47" y="60"/>
                    <a:pt x="47" y="60"/>
                  </a:cubicBezTo>
                  <a:cubicBezTo>
                    <a:pt x="47" y="59"/>
                    <a:pt x="48" y="59"/>
                    <a:pt x="48" y="59"/>
                  </a:cubicBezTo>
                  <a:cubicBezTo>
                    <a:pt x="48" y="59"/>
                    <a:pt x="48" y="60"/>
                    <a:pt x="48" y="60"/>
                  </a:cubicBezTo>
                  <a:cubicBezTo>
                    <a:pt x="49" y="60"/>
                    <a:pt x="48" y="59"/>
                    <a:pt x="48" y="59"/>
                  </a:cubicBezTo>
                  <a:cubicBezTo>
                    <a:pt x="48" y="58"/>
                    <a:pt x="48" y="59"/>
                    <a:pt x="49" y="59"/>
                  </a:cubicBezTo>
                  <a:cubicBezTo>
                    <a:pt x="49" y="59"/>
                    <a:pt x="48" y="59"/>
                    <a:pt x="48" y="58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9" y="59"/>
                    <a:pt x="48" y="58"/>
                    <a:pt x="49" y="58"/>
                  </a:cubicBezTo>
                  <a:cubicBezTo>
                    <a:pt x="49" y="58"/>
                    <a:pt x="49" y="59"/>
                    <a:pt x="49" y="59"/>
                  </a:cubicBezTo>
                  <a:cubicBezTo>
                    <a:pt x="49" y="59"/>
                    <a:pt x="50" y="60"/>
                    <a:pt x="50" y="59"/>
                  </a:cubicBezTo>
                  <a:cubicBezTo>
                    <a:pt x="50" y="59"/>
                    <a:pt x="49" y="58"/>
                    <a:pt x="48" y="58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50" y="58"/>
                    <a:pt x="49" y="57"/>
                  </a:cubicBezTo>
                  <a:cubicBezTo>
                    <a:pt x="49" y="57"/>
                    <a:pt x="49" y="57"/>
                    <a:pt x="50" y="58"/>
                  </a:cubicBezTo>
                  <a:cubicBezTo>
                    <a:pt x="50" y="58"/>
                    <a:pt x="49" y="57"/>
                    <a:pt x="50" y="58"/>
                  </a:cubicBezTo>
                  <a:cubicBezTo>
                    <a:pt x="50" y="58"/>
                    <a:pt x="49" y="57"/>
                    <a:pt x="50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6"/>
                    <a:pt x="50" y="57"/>
                  </a:cubicBezTo>
                  <a:cubicBezTo>
                    <a:pt x="50" y="57"/>
                    <a:pt x="49" y="56"/>
                    <a:pt x="49" y="56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7"/>
                    <a:pt x="50" y="57"/>
                    <a:pt x="49" y="56"/>
                  </a:cubicBezTo>
                  <a:cubicBezTo>
                    <a:pt x="50" y="56"/>
                    <a:pt x="50" y="57"/>
                    <a:pt x="50" y="57"/>
                  </a:cubicBezTo>
                  <a:cubicBezTo>
                    <a:pt x="49" y="56"/>
                    <a:pt x="50" y="57"/>
                    <a:pt x="50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49" y="56"/>
                    <a:pt x="50" y="56"/>
                    <a:pt x="50" y="56"/>
                  </a:cubicBezTo>
                  <a:cubicBezTo>
                    <a:pt x="51" y="57"/>
                    <a:pt x="52" y="57"/>
                    <a:pt x="53" y="58"/>
                  </a:cubicBezTo>
                  <a:cubicBezTo>
                    <a:pt x="53" y="58"/>
                    <a:pt x="52" y="57"/>
                    <a:pt x="52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0" y="56"/>
                    <a:pt x="51" y="56"/>
                    <a:pt x="50" y="55"/>
                  </a:cubicBezTo>
                  <a:cubicBezTo>
                    <a:pt x="49" y="54"/>
                    <a:pt x="50" y="55"/>
                    <a:pt x="50" y="54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1" y="55"/>
                    <a:pt x="50" y="55"/>
                    <a:pt x="51" y="55"/>
                  </a:cubicBezTo>
                  <a:cubicBezTo>
                    <a:pt x="51" y="55"/>
                    <a:pt x="51" y="55"/>
                    <a:pt x="52" y="56"/>
                  </a:cubicBezTo>
                  <a:cubicBezTo>
                    <a:pt x="52" y="56"/>
                    <a:pt x="51" y="55"/>
                    <a:pt x="51" y="55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1" y="55"/>
                    <a:pt x="52" y="55"/>
                    <a:pt x="53" y="55"/>
                  </a:cubicBezTo>
                  <a:cubicBezTo>
                    <a:pt x="53" y="55"/>
                    <a:pt x="52" y="55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2" y="55"/>
                  </a:cubicBezTo>
                  <a:cubicBezTo>
                    <a:pt x="52" y="55"/>
                    <a:pt x="53" y="55"/>
                    <a:pt x="52" y="54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3" y="54"/>
                    <a:pt x="52" y="54"/>
                    <a:pt x="52" y="55"/>
                  </a:cubicBezTo>
                  <a:cubicBezTo>
                    <a:pt x="53" y="55"/>
                    <a:pt x="53" y="55"/>
                    <a:pt x="54" y="55"/>
                  </a:cubicBezTo>
                  <a:cubicBezTo>
                    <a:pt x="54" y="55"/>
                    <a:pt x="54" y="55"/>
                    <a:pt x="53" y="55"/>
                  </a:cubicBezTo>
                  <a:cubicBezTo>
                    <a:pt x="54" y="55"/>
                    <a:pt x="53" y="54"/>
                    <a:pt x="53" y="54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5" y="54"/>
                    <a:pt x="55" y="54"/>
                    <a:pt x="56" y="54"/>
                  </a:cubicBezTo>
                  <a:cubicBezTo>
                    <a:pt x="56" y="54"/>
                    <a:pt x="54" y="54"/>
                    <a:pt x="54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7" y="55"/>
                    <a:pt x="57" y="54"/>
                    <a:pt x="55" y="54"/>
                  </a:cubicBezTo>
                  <a:cubicBezTo>
                    <a:pt x="56" y="54"/>
                    <a:pt x="55" y="54"/>
                    <a:pt x="55" y="54"/>
                  </a:cubicBezTo>
                  <a:cubicBezTo>
                    <a:pt x="55" y="53"/>
                    <a:pt x="57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7" y="51"/>
                    <a:pt x="56" y="51"/>
                    <a:pt x="57" y="51"/>
                  </a:cubicBezTo>
                  <a:cubicBezTo>
                    <a:pt x="58" y="51"/>
                    <a:pt x="57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59" y="51"/>
                    <a:pt x="60" y="51"/>
                  </a:cubicBezTo>
                  <a:cubicBezTo>
                    <a:pt x="58" y="51"/>
                    <a:pt x="57" y="51"/>
                    <a:pt x="57" y="51"/>
                  </a:cubicBezTo>
                  <a:cubicBezTo>
                    <a:pt x="57" y="50"/>
                    <a:pt x="57" y="50"/>
                    <a:pt x="58" y="50"/>
                  </a:cubicBezTo>
                  <a:cubicBezTo>
                    <a:pt x="57" y="50"/>
                    <a:pt x="58" y="50"/>
                    <a:pt x="58" y="49"/>
                  </a:cubicBezTo>
                  <a:cubicBezTo>
                    <a:pt x="58" y="49"/>
                    <a:pt x="59" y="49"/>
                    <a:pt x="60" y="49"/>
                  </a:cubicBezTo>
                  <a:cubicBezTo>
                    <a:pt x="60" y="49"/>
                    <a:pt x="59" y="49"/>
                    <a:pt x="58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8"/>
                    <a:pt x="59" y="48"/>
                    <a:pt x="60" y="47"/>
                  </a:cubicBezTo>
                  <a:cubicBezTo>
                    <a:pt x="60" y="47"/>
                    <a:pt x="59" y="47"/>
                    <a:pt x="60" y="47"/>
                  </a:cubicBezTo>
                  <a:cubicBezTo>
                    <a:pt x="60" y="47"/>
                    <a:pt x="59" y="47"/>
                    <a:pt x="59" y="47"/>
                  </a:cubicBezTo>
                  <a:cubicBezTo>
                    <a:pt x="59" y="47"/>
                    <a:pt x="60" y="47"/>
                    <a:pt x="60" y="46"/>
                  </a:cubicBezTo>
                  <a:cubicBezTo>
                    <a:pt x="59" y="46"/>
                    <a:pt x="60" y="46"/>
                    <a:pt x="60" y="45"/>
                  </a:cubicBezTo>
                  <a:cubicBezTo>
                    <a:pt x="60" y="45"/>
                    <a:pt x="60" y="45"/>
                    <a:pt x="61" y="44"/>
                  </a:cubicBezTo>
                  <a:cubicBezTo>
                    <a:pt x="61" y="44"/>
                    <a:pt x="59" y="45"/>
                    <a:pt x="60" y="45"/>
                  </a:cubicBezTo>
                  <a:cubicBezTo>
                    <a:pt x="60" y="44"/>
                    <a:pt x="60" y="44"/>
                    <a:pt x="62" y="44"/>
                  </a:cubicBezTo>
                  <a:cubicBezTo>
                    <a:pt x="62" y="44"/>
                    <a:pt x="60" y="44"/>
                    <a:pt x="61" y="44"/>
                  </a:cubicBezTo>
                  <a:cubicBezTo>
                    <a:pt x="62" y="43"/>
                    <a:pt x="62" y="44"/>
                    <a:pt x="62" y="44"/>
                  </a:cubicBezTo>
                  <a:cubicBezTo>
                    <a:pt x="63" y="43"/>
                    <a:pt x="61" y="44"/>
                    <a:pt x="61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4" y="43"/>
                    <a:pt x="62" y="43"/>
                    <a:pt x="62" y="43"/>
                  </a:cubicBezTo>
                  <a:cubicBezTo>
                    <a:pt x="63" y="43"/>
                    <a:pt x="62" y="43"/>
                    <a:pt x="63" y="42"/>
                  </a:cubicBezTo>
                  <a:cubicBezTo>
                    <a:pt x="62" y="43"/>
                    <a:pt x="60" y="43"/>
                    <a:pt x="61" y="43"/>
                  </a:cubicBezTo>
                  <a:cubicBezTo>
                    <a:pt x="61" y="43"/>
                    <a:pt x="62" y="42"/>
                    <a:pt x="62" y="42"/>
                  </a:cubicBezTo>
                  <a:cubicBezTo>
                    <a:pt x="63" y="42"/>
                    <a:pt x="62" y="42"/>
                    <a:pt x="62" y="42"/>
                  </a:cubicBezTo>
                  <a:cubicBezTo>
                    <a:pt x="64" y="42"/>
                    <a:pt x="63" y="42"/>
                    <a:pt x="63" y="42"/>
                  </a:cubicBezTo>
                  <a:cubicBezTo>
                    <a:pt x="64" y="41"/>
                    <a:pt x="64" y="41"/>
                    <a:pt x="65" y="41"/>
                  </a:cubicBezTo>
                  <a:cubicBezTo>
                    <a:pt x="64" y="41"/>
                    <a:pt x="64" y="41"/>
                    <a:pt x="63" y="41"/>
                  </a:cubicBezTo>
                  <a:cubicBezTo>
                    <a:pt x="63" y="41"/>
                    <a:pt x="64" y="41"/>
                    <a:pt x="64" y="40"/>
                  </a:cubicBezTo>
                  <a:cubicBezTo>
                    <a:pt x="65" y="41"/>
                    <a:pt x="66" y="41"/>
                    <a:pt x="65" y="42"/>
                  </a:cubicBezTo>
                  <a:cubicBezTo>
                    <a:pt x="65" y="42"/>
                    <a:pt x="65" y="41"/>
                    <a:pt x="66" y="41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7" y="42"/>
                    <a:pt x="66" y="43"/>
                    <a:pt x="67" y="43"/>
                  </a:cubicBezTo>
                  <a:cubicBezTo>
                    <a:pt x="66" y="43"/>
                    <a:pt x="67" y="44"/>
                    <a:pt x="68" y="44"/>
                  </a:cubicBezTo>
                  <a:cubicBezTo>
                    <a:pt x="67" y="44"/>
                    <a:pt x="67" y="45"/>
                    <a:pt x="67" y="45"/>
                  </a:cubicBezTo>
                  <a:cubicBezTo>
                    <a:pt x="68" y="45"/>
                    <a:pt x="68" y="44"/>
                    <a:pt x="69" y="44"/>
                  </a:cubicBezTo>
                  <a:cubicBezTo>
                    <a:pt x="70" y="44"/>
                    <a:pt x="68" y="44"/>
                    <a:pt x="69" y="44"/>
                  </a:cubicBezTo>
                  <a:cubicBezTo>
                    <a:pt x="69" y="45"/>
                    <a:pt x="70" y="44"/>
                    <a:pt x="70" y="44"/>
                  </a:cubicBezTo>
                  <a:cubicBezTo>
                    <a:pt x="71" y="44"/>
                    <a:pt x="69" y="44"/>
                    <a:pt x="68" y="44"/>
                  </a:cubicBezTo>
                  <a:cubicBezTo>
                    <a:pt x="69" y="43"/>
                    <a:pt x="68" y="42"/>
                    <a:pt x="68" y="42"/>
                  </a:cubicBezTo>
                  <a:cubicBezTo>
                    <a:pt x="69" y="42"/>
                    <a:pt x="70" y="41"/>
                    <a:pt x="70" y="41"/>
                  </a:cubicBezTo>
                  <a:cubicBezTo>
                    <a:pt x="71" y="41"/>
                    <a:pt x="70" y="41"/>
                    <a:pt x="71" y="40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1" y="40"/>
                    <a:pt x="69" y="41"/>
                    <a:pt x="69" y="40"/>
                  </a:cubicBezTo>
                  <a:cubicBezTo>
                    <a:pt x="70" y="40"/>
                    <a:pt x="70" y="40"/>
                    <a:pt x="71" y="39"/>
                  </a:cubicBezTo>
                  <a:cubicBezTo>
                    <a:pt x="71" y="39"/>
                    <a:pt x="70" y="40"/>
                    <a:pt x="70" y="40"/>
                  </a:cubicBezTo>
                  <a:cubicBezTo>
                    <a:pt x="70" y="40"/>
                    <a:pt x="70" y="40"/>
                    <a:pt x="69" y="40"/>
                  </a:cubicBezTo>
                  <a:cubicBezTo>
                    <a:pt x="70" y="39"/>
                    <a:pt x="70" y="39"/>
                    <a:pt x="71" y="39"/>
                  </a:cubicBezTo>
                  <a:cubicBezTo>
                    <a:pt x="71" y="38"/>
                    <a:pt x="70" y="39"/>
                    <a:pt x="70" y="38"/>
                  </a:cubicBezTo>
                  <a:cubicBezTo>
                    <a:pt x="70" y="38"/>
                    <a:pt x="72" y="37"/>
                    <a:pt x="71" y="37"/>
                  </a:cubicBezTo>
                  <a:cubicBezTo>
                    <a:pt x="71" y="37"/>
                    <a:pt x="70" y="37"/>
                    <a:pt x="69" y="38"/>
                  </a:cubicBezTo>
                  <a:cubicBezTo>
                    <a:pt x="69" y="37"/>
                    <a:pt x="68" y="38"/>
                    <a:pt x="67" y="38"/>
                  </a:cubicBezTo>
                  <a:cubicBezTo>
                    <a:pt x="67" y="38"/>
                    <a:pt x="68" y="38"/>
                    <a:pt x="67" y="38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9" y="37"/>
                    <a:pt x="69" y="37"/>
                    <a:pt x="70" y="36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70" y="35"/>
                    <a:pt x="70" y="36"/>
                    <a:pt x="71" y="35"/>
                  </a:cubicBezTo>
                  <a:cubicBezTo>
                    <a:pt x="71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8" y="35"/>
                    <a:pt x="68" y="36"/>
                    <a:pt x="68" y="36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67" y="37"/>
                    <a:pt x="67" y="37"/>
                    <a:pt x="66" y="38"/>
                  </a:cubicBezTo>
                  <a:cubicBezTo>
                    <a:pt x="66" y="37"/>
                    <a:pt x="64" y="36"/>
                    <a:pt x="64" y="35"/>
                  </a:cubicBezTo>
                  <a:cubicBezTo>
                    <a:pt x="66" y="34"/>
                    <a:pt x="65" y="35"/>
                    <a:pt x="65" y="35"/>
                  </a:cubicBezTo>
                  <a:cubicBezTo>
                    <a:pt x="65" y="36"/>
                    <a:pt x="66" y="37"/>
                    <a:pt x="66" y="37"/>
                  </a:cubicBezTo>
                  <a:cubicBezTo>
                    <a:pt x="67" y="37"/>
                    <a:pt x="66" y="36"/>
                    <a:pt x="67" y="36"/>
                  </a:cubicBezTo>
                  <a:cubicBezTo>
                    <a:pt x="67" y="35"/>
                    <a:pt x="66" y="36"/>
                    <a:pt x="66" y="36"/>
                  </a:cubicBezTo>
                  <a:cubicBezTo>
                    <a:pt x="66" y="36"/>
                    <a:pt x="67" y="35"/>
                    <a:pt x="67" y="35"/>
                  </a:cubicBezTo>
                  <a:cubicBezTo>
                    <a:pt x="67" y="35"/>
                    <a:pt x="66" y="36"/>
                    <a:pt x="66" y="36"/>
                  </a:cubicBezTo>
                  <a:cubicBezTo>
                    <a:pt x="66" y="36"/>
                    <a:pt x="66" y="35"/>
                    <a:pt x="66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5" y="35"/>
                    <a:pt x="66" y="34"/>
                    <a:pt x="65" y="35"/>
                  </a:cubicBezTo>
                  <a:cubicBezTo>
                    <a:pt x="65" y="35"/>
                    <a:pt x="65" y="34"/>
                    <a:pt x="65" y="34"/>
                  </a:cubicBezTo>
                  <a:cubicBezTo>
                    <a:pt x="65" y="34"/>
                    <a:pt x="65" y="35"/>
                    <a:pt x="64" y="35"/>
                  </a:cubicBezTo>
                  <a:cubicBezTo>
                    <a:pt x="64" y="35"/>
                    <a:pt x="65" y="34"/>
                    <a:pt x="65" y="34"/>
                  </a:cubicBezTo>
                  <a:cubicBezTo>
                    <a:pt x="65" y="34"/>
                    <a:pt x="64" y="35"/>
                    <a:pt x="63" y="35"/>
                  </a:cubicBezTo>
                  <a:cubicBezTo>
                    <a:pt x="63" y="35"/>
                    <a:pt x="62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1" y="34"/>
                    <a:pt x="61" y="33"/>
                    <a:pt x="61" y="34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0" y="34"/>
                    <a:pt x="60" y="32"/>
                    <a:pt x="59" y="33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61" y="32"/>
                    <a:pt x="61" y="32"/>
                  </a:cubicBezTo>
                  <a:cubicBezTo>
                    <a:pt x="61" y="32"/>
                    <a:pt x="62" y="31"/>
                    <a:pt x="62" y="32"/>
                  </a:cubicBezTo>
                  <a:cubicBezTo>
                    <a:pt x="63" y="31"/>
                    <a:pt x="61" y="32"/>
                    <a:pt x="61" y="32"/>
                  </a:cubicBezTo>
                  <a:cubicBezTo>
                    <a:pt x="61" y="31"/>
                    <a:pt x="61" y="31"/>
                    <a:pt x="61" y="30"/>
                  </a:cubicBezTo>
                  <a:cubicBezTo>
                    <a:pt x="61" y="31"/>
                    <a:pt x="61" y="31"/>
                    <a:pt x="60" y="32"/>
                  </a:cubicBezTo>
                  <a:cubicBezTo>
                    <a:pt x="60" y="32"/>
                    <a:pt x="60" y="31"/>
                    <a:pt x="60" y="31"/>
                  </a:cubicBezTo>
                  <a:cubicBezTo>
                    <a:pt x="59" y="32"/>
                    <a:pt x="60" y="32"/>
                    <a:pt x="60" y="32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2"/>
                    <a:pt x="58" y="31"/>
                    <a:pt x="58" y="31"/>
                  </a:cubicBezTo>
                  <a:cubicBezTo>
                    <a:pt x="58" y="31"/>
                    <a:pt x="58" y="32"/>
                    <a:pt x="58" y="32"/>
                  </a:cubicBezTo>
                  <a:cubicBezTo>
                    <a:pt x="57" y="32"/>
                    <a:pt x="58" y="31"/>
                    <a:pt x="57" y="32"/>
                  </a:cubicBezTo>
                  <a:cubicBezTo>
                    <a:pt x="57" y="32"/>
                    <a:pt x="57" y="32"/>
                    <a:pt x="57" y="31"/>
                  </a:cubicBezTo>
                  <a:cubicBezTo>
                    <a:pt x="57" y="31"/>
                    <a:pt x="57" y="32"/>
                    <a:pt x="57" y="32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8" y="31"/>
                    <a:pt x="57" y="30"/>
                    <a:pt x="58" y="30"/>
                  </a:cubicBezTo>
                  <a:cubicBezTo>
                    <a:pt x="57" y="30"/>
                    <a:pt x="57" y="30"/>
                    <a:pt x="57" y="31"/>
                  </a:cubicBezTo>
                  <a:cubicBezTo>
                    <a:pt x="57" y="31"/>
                    <a:pt x="57" y="30"/>
                    <a:pt x="56" y="31"/>
                  </a:cubicBezTo>
                  <a:cubicBezTo>
                    <a:pt x="56" y="32"/>
                    <a:pt x="57" y="31"/>
                    <a:pt x="57" y="31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5" y="32"/>
                    <a:pt x="56" y="32"/>
                    <a:pt x="55" y="33"/>
                  </a:cubicBezTo>
                  <a:cubicBezTo>
                    <a:pt x="56" y="33"/>
                    <a:pt x="56" y="33"/>
                    <a:pt x="55" y="34"/>
                  </a:cubicBezTo>
                  <a:cubicBezTo>
                    <a:pt x="55" y="35"/>
                    <a:pt x="56" y="33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5"/>
                    <a:pt x="54" y="36"/>
                    <a:pt x="54" y="36"/>
                  </a:cubicBezTo>
                  <a:cubicBezTo>
                    <a:pt x="53" y="37"/>
                    <a:pt x="54" y="35"/>
                    <a:pt x="53" y="36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4" y="36"/>
                  </a:cubicBezTo>
                  <a:cubicBezTo>
                    <a:pt x="54" y="36"/>
                    <a:pt x="53" y="37"/>
                    <a:pt x="53" y="38"/>
                  </a:cubicBezTo>
                  <a:cubicBezTo>
                    <a:pt x="53" y="38"/>
                    <a:pt x="54" y="37"/>
                    <a:pt x="53" y="38"/>
                  </a:cubicBezTo>
                  <a:cubicBezTo>
                    <a:pt x="52" y="39"/>
                    <a:pt x="53" y="38"/>
                    <a:pt x="52" y="38"/>
                  </a:cubicBezTo>
                  <a:cubicBezTo>
                    <a:pt x="52" y="38"/>
                    <a:pt x="52" y="38"/>
                    <a:pt x="53" y="37"/>
                  </a:cubicBezTo>
                  <a:cubicBezTo>
                    <a:pt x="53" y="37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1" y="39"/>
                    <a:pt x="51" y="39"/>
                    <a:pt x="50" y="40"/>
                  </a:cubicBezTo>
                  <a:cubicBezTo>
                    <a:pt x="50" y="41"/>
                    <a:pt x="50" y="40"/>
                    <a:pt x="50" y="40"/>
                  </a:cubicBezTo>
                  <a:cubicBezTo>
                    <a:pt x="50" y="39"/>
                    <a:pt x="50" y="40"/>
                    <a:pt x="50" y="40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1" y="38"/>
                    <a:pt x="50" y="39"/>
                    <a:pt x="51" y="37"/>
                  </a:cubicBezTo>
                  <a:cubicBezTo>
                    <a:pt x="50" y="37"/>
                    <a:pt x="50" y="39"/>
                    <a:pt x="50" y="39"/>
                  </a:cubicBezTo>
                  <a:cubicBezTo>
                    <a:pt x="49" y="40"/>
                    <a:pt x="49" y="39"/>
                    <a:pt x="49" y="39"/>
                  </a:cubicBezTo>
                  <a:cubicBezTo>
                    <a:pt x="50" y="39"/>
                    <a:pt x="50" y="38"/>
                    <a:pt x="50" y="37"/>
                  </a:cubicBezTo>
                  <a:cubicBezTo>
                    <a:pt x="50" y="38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9"/>
                    <a:pt x="48" y="39"/>
                  </a:cubicBezTo>
                  <a:cubicBezTo>
                    <a:pt x="48" y="39"/>
                    <a:pt x="49" y="39"/>
                    <a:pt x="49" y="38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39"/>
                    <a:pt x="48" y="38"/>
                    <a:pt x="48" y="38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7" y="40"/>
                    <a:pt x="47" y="38"/>
                    <a:pt x="47" y="39"/>
                  </a:cubicBezTo>
                  <a:cubicBezTo>
                    <a:pt x="47" y="39"/>
                    <a:pt x="47" y="38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38"/>
                    <a:pt x="47" y="38"/>
                    <a:pt x="46" y="39"/>
                  </a:cubicBezTo>
                  <a:cubicBezTo>
                    <a:pt x="46" y="38"/>
                    <a:pt x="47" y="37"/>
                    <a:pt x="46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6" y="37"/>
                    <a:pt x="46" y="38"/>
                    <a:pt x="46" y="37"/>
                  </a:cubicBezTo>
                  <a:cubicBezTo>
                    <a:pt x="46" y="36"/>
                    <a:pt x="46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8" y="37"/>
                    <a:pt x="48" y="36"/>
                  </a:cubicBezTo>
                  <a:cubicBezTo>
                    <a:pt x="48" y="37"/>
                    <a:pt x="47" y="38"/>
                    <a:pt x="47" y="38"/>
                  </a:cubicBezTo>
                  <a:cubicBezTo>
                    <a:pt x="48" y="37"/>
                    <a:pt x="47" y="39"/>
                    <a:pt x="48" y="39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8" y="36"/>
                    <a:pt x="48" y="37"/>
                    <a:pt x="48" y="38"/>
                  </a:cubicBezTo>
                  <a:cubicBezTo>
                    <a:pt x="48" y="39"/>
                    <a:pt x="48" y="38"/>
                    <a:pt x="48" y="37"/>
                  </a:cubicBezTo>
                  <a:cubicBezTo>
                    <a:pt x="48" y="37"/>
                    <a:pt x="48" y="37"/>
                    <a:pt x="48" y="38"/>
                  </a:cubicBezTo>
                  <a:cubicBezTo>
                    <a:pt x="48" y="37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9" y="36"/>
                    <a:pt x="49" y="38"/>
                    <a:pt x="49" y="37"/>
                  </a:cubicBezTo>
                  <a:cubicBezTo>
                    <a:pt x="49" y="37"/>
                    <a:pt x="49" y="37"/>
                    <a:pt x="49" y="36"/>
                  </a:cubicBezTo>
                  <a:cubicBezTo>
                    <a:pt x="49" y="37"/>
                    <a:pt x="49" y="36"/>
                    <a:pt x="49" y="37"/>
                  </a:cubicBezTo>
                  <a:cubicBezTo>
                    <a:pt x="48" y="37"/>
                    <a:pt x="49" y="36"/>
                    <a:pt x="49" y="36"/>
                  </a:cubicBezTo>
                  <a:cubicBezTo>
                    <a:pt x="49" y="36"/>
                    <a:pt x="49" y="36"/>
                    <a:pt x="49" y="35"/>
                  </a:cubicBezTo>
                  <a:cubicBezTo>
                    <a:pt x="49" y="35"/>
                    <a:pt x="49" y="36"/>
                    <a:pt x="49" y="36"/>
                  </a:cubicBezTo>
                  <a:cubicBezTo>
                    <a:pt x="49" y="36"/>
                    <a:pt x="49" y="35"/>
                    <a:pt x="49" y="35"/>
                  </a:cubicBezTo>
                  <a:cubicBezTo>
                    <a:pt x="49" y="35"/>
                    <a:pt x="48" y="36"/>
                    <a:pt x="48" y="36"/>
                  </a:cubicBezTo>
                  <a:cubicBezTo>
                    <a:pt x="48" y="36"/>
                    <a:pt x="48" y="36"/>
                    <a:pt x="48" y="37"/>
                  </a:cubicBezTo>
                  <a:cubicBezTo>
                    <a:pt x="48" y="37"/>
                    <a:pt x="48" y="36"/>
                    <a:pt x="48" y="35"/>
                  </a:cubicBezTo>
                  <a:cubicBezTo>
                    <a:pt x="48" y="35"/>
                    <a:pt x="48" y="36"/>
                    <a:pt x="47" y="37"/>
                  </a:cubicBezTo>
                  <a:cubicBezTo>
                    <a:pt x="47" y="36"/>
                    <a:pt x="48" y="35"/>
                    <a:pt x="48" y="35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5"/>
                    <a:pt x="47" y="36"/>
                    <a:pt x="46" y="35"/>
                  </a:cubicBezTo>
                  <a:cubicBezTo>
                    <a:pt x="46" y="35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5"/>
                    <a:pt x="46" y="36"/>
                    <a:pt x="46" y="36"/>
                  </a:cubicBezTo>
                  <a:cubicBezTo>
                    <a:pt x="46" y="36"/>
                    <a:pt x="46" y="36"/>
                    <a:pt x="46" y="37"/>
                  </a:cubicBezTo>
                  <a:cubicBezTo>
                    <a:pt x="46" y="38"/>
                    <a:pt x="46" y="37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7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4"/>
                    <a:pt x="45" y="36"/>
                    <a:pt x="44" y="36"/>
                  </a:cubicBezTo>
                  <a:cubicBezTo>
                    <a:pt x="44" y="36"/>
                    <a:pt x="44" y="35"/>
                    <a:pt x="44" y="35"/>
                  </a:cubicBezTo>
                  <a:cubicBezTo>
                    <a:pt x="44" y="35"/>
                    <a:pt x="44" y="36"/>
                    <a:pt x="44" y="36"/>
                  </a:cubicBezTo>
                  <a:cubicBezTo>
                    <a:pt x="44" y="37"/>
                    <a:pt x="44" y="35"/>
                    <a:pt x="44" y="35"/>
                  </a:cubicBezTo>
                  <a:cubicBezTo>
                    <a:pt x="44" y="36"/>
                    <a:pt x="44" y="36"/>
                    <a:pt x="44" y="37"/>
                  </a:cubicBezTo>
                  <a:cubicBezTo>
                    <a:pt x="44" y="37"/>
                    <a:pt x="44" y="36"/>
                    <a:pt x="44" y="35"/>
                  </a:cubicBezTo>
                  <a:cubicBezTo>
                    <a:pt x="44" y="36"/>
                    <a:pt x="43" y="36"/>
                    <a:pt x="43" y="37"/>
                  </a:cubicBezTo>
                  <a:cubicBezTo>
                    <a:pt x="43" y="36"/>
                    <a:pt x="43" y="37"/>
                    <a:pt x="43" y="36"/>
                  </a:cubicBezTo>
                  <a:cubicBezTo>
                    <a:pt x="43" y="36"/>
                    <a:pt x="42" y="36"/>
                    <a:pt x="42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5"/>
                    <a:pt x="42" y="37"/>
                    <a:pt x="42" y="37"/>
                  </a:cubicBezTo>
                  <a:cubicBezTo>
                    <a:pt x="42" y="36"/>
                    <a:pt x="42" y="37"/>
                    <a:pt x="42" y="37"/>
                  </a:cubicBezTo>
                  <a:cubicBezTo>
                    <a:pt x="42" y="36"/>
                    <a:pt x="42" y="36"/>
                    <a:pt x="42" y="35"/>
                  </a:cubicBezTo>
                  <a:cubicBezTo>
                    <a:pt x="43" y="36"/>
                    <a:pt x="44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6" y="34"/>
                    <a:pt x="45" y="34"/>
                  </a:cubicBezTo>
                  <a:cubicBezTo>
                    <a:pt x="46" y="34"/>
                    <a:pt x="45" y="34"/>
                    <a:pt x="46" y="34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6"/>
                    <a:pt x="45" y="37"/>
                    <a:pt x="46" y="37"/>
                  </a:cubicBezTo>
                  <a:cubicBezTo>
                    <a:pt x="46" y="37"/>
                    <a:pt x="45" y="38"/>
                    <a:pt x="45" y="38"/>
                  </a:cubicBezTo>
                  <a:cubicBezTo>
                    <a:pt x="46" y="38"/>
                    <a:pt x="46" y="36"/>
                    <a:pt x="46" y="36"/>
                  </a:cubicBezTo>
                  <a:cubicBezTo>
                    <a:pt x="46" y="35"/>
                    <a:pt x="46" y="37"/>
                    <a:pt x="45" y="36"/>
                  </a:cubicBezTo>
                  <a:cubicBezTo>
                    <a:pt x="46" y="35"/>
                    <a:pt x="46" y="34"/>
                    <a:pt x="46" y="33"/>
                  </a:cubicBezTo>
                  <a:cubicBezTo>
                    <a:pt x="46" y="33"/>
                    <a:pt x="47" y="32"/>
                    <a:pt x="47" y="33"/>
                  </a:cubicBezTo>
                  <a:cubicBezTo>
                    <a:pt x="48" y="33"/>
                    <a:pt x="48" y="33"/>
                    <a:pt x="49" y="33"/>
                  </a:cubicBezTo>
                  <a:cubicBezTo>
                    <a:pt x="49" y="33"/>
                    <a:pt x="49" y="32"/>
                    <a:pt x="49" y="32"/>
                  </a:cubicBezTo>
                  <a:cubicBezTo>
                    <a:pt x="49" y="33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3"/>
                    <a:pt x="50" y="33"/>
                  </a:cubicBezTo>
                  <a:cubicBezTo>
                    <a:pt x="49" y="34"/>
                    <a:pt x="49" y="33"/>
                    <a:pt x="49" y="34"/>
                  </a:cubicBezTo>
                  <a:cubicBezTo>
                    <a:pt x="49" y="32"/>
                    <a:pt x="50" y="32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50" y="33"/>
                    <a:pt x="50" y="33"/>
                    <a:pt x="50" y="32"/>
                  </a:cubicBezTo>
                  <a:cubicBezTo>
                    <a:pt x="51" y="32"/>
                    <a:pt x="51" y="32"/>
                    <a:pt x="52" y="32"/>
                  </a:cubicBezTo>
                  <a:cubicBezTo>
                    <a:pt x="53" y="32"/>
                    <a:pt x="53" y="33"/>
                    <a:pt x="53" y="33"/>
                  </a:cubicBezTo>
                  <a:cubicBezTo>
                    <a:pt x="53" y="33"/>
                    <a:pt x="54" y="32"/>
                    <a:pt x="54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6" y="31"/>
                    <a:pt x="55" y="31"/>
                    <a:pt x="56" y="30"/>
                  </a:cubicBezTo>
                  <a:cubicBezTo>
                    <a:pt x="55" y="30"/>
                    <a:pt x="55" y="30"/>
                    <a:pt x="56" y="29"/>
                  </a:cubicBezTo>
                  <a:cubicBezTo>
                    <a:pt x="55" y="30"/>
                    <a:pt x="54" y="30"/>
                    <a:pt x="54" y="30"/>
                  </a:cubicBezTo>
                  <a:cubicBezTo>
                    <a:pt x="54" y="31"/>
                    <a:pt x="54" y="31"/>
                    <a:pt x="53" y="31"/>
                  </a:cubicBezTo>
                  <a:cubicBezTo>
                    <a:pt x="53" y="32"/>
                    <a:pt x="54" y="30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9"/>
                    <a:pt x="54" y="30"/>
                    <a:pt x="53" y="30"/>
                  </a:cubicBezTo>
                  <a:cubicBezTo>
                    <a:pt x="53" y="31"/>
                    <a:pt x="54" y="29"/>
                    <a:pt x="54" y="30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1" y="31"/>
                  </a:cubicBezTo>
                  <a:cubicBezTo>
                    <a:pt x="51" y="30"/>
                    <a:pt x="52" y="31"/>
                    <a:pt x="52" y="30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1" y="30"/>
                    <a:pt x="51" y="30"/>
                  </a:cubicBezTo>
                  <a:cubicBezTo>
                    <a:pt x="52" y="29"/>
                    <a:pt x="51" y="29"/>
                    <a:pt x="51" y="29"/>
                  </a:cubicBezTo>
                  <a:cubicBezTo>
                    <a:pt x="51" y="29"/>
                    <a:pt x="51" y="30"/>
                    <a:pt x="51" y="29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0" y="29"/>
                    <a:pt x="51" y="29"/>
                    <a:pt x="50" y="30"/>
                  </a:cubicBezTo>
                  <a:cubicBezTo>
                    <a:pt x="50" y="30"/>
                    <a:pt x="50" y="29"/>
                    <a:pt x="50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0" y="31"/>
                    <a:pt x="50" y="30"/>
                    <a:pt x="50" y="30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8" y="31"/>
                  </a:cubicBezTo>
                  <a:cubicBezTo>
                    <a:pt x="49" y="30"/>
                    <a:pt x="49" y="31"/>
                    <a:pt x="49" y="31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49" y="29"/>
                    <a:pt x="49" y="29"/>
                    <a:pt x="49" y="28"/>
                  </a:cubicBezTo>
                  <a:cubicBezTo>
                    <a:pt x="48" y="29"/>
                    <a:pt x="49" y="29"/>
                    <a:pt x="48" y="30"/>
                  </a:cubicBezTo>
                  <a:cubicBezTo>
                    <a:pt x="48" y="30"/>
                    <a:pt x="48" y="28"/>
                    <a:pt x="48" y="28"/>
                  </a:cubicBez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8"/>
                    <a:pt x="47" y="28"/>
                  </a:cubicBezTo>
                  <a:cubicBezTo>
                    <a:pt x="47" y="28"/>
                    <a:pt x="47" y="27"/>
                    <a:pt x="47" y="27"/>
                  </a:cubicBezTo>
                  <a:cubicBezTo>
                    <a:pt x="47" y="26"/>
                    <a:pt x="47" y="26"/>
                    <a:pt x="47" y="24"/>
                  </a:cubicBezTo>
                  <a:cubicBezTo>
                    <a:pt x="47" y="25"/>
                    <a:pt x="48" y="24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2"/>
                    <a:pt x="48" y="22"/>
                    <a:pt x="48" y="23"/>
                  </a:cubicBezTo>
                  <a:cubicBezTo>
                    <a:pt x="48" y="23"/>
                    <a:pt x="48" y="22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4"/>
                    <a:pt x="48" y="25"/>
                    <a:pt x="48" y="25"/>
                  </a:cubicBezTo>
                  <a:cubicBezTo>
                    <a:pt x="48" y="26"/>
                    <a:pt x="48" y="24"/>
                    <a:pt x="48" y="25"/>
                  </a:cubicBezTo>
                  <a:cubicBezTo>
                    <a:pt x="48" y="25"/>
                    <a:pt x="48" y="26"/>
                    <a:pt x="48" y="27"/>
                  </a:cubicBezTo>
                  <a:cubicBezTo>
                    <a:pt x="48" y="27"/>
                    <a:pt x="48" y="25"/>
                    <a:pt x="48" y="25"/>
                  </a:cubicBezTo>
                  <a:cubicBezTo>
                    <a:pt x="49" y="25"/>
                    <a:pt x="48" y="25"/>
                    <a:pt x="48" y="24"/>
                  </a:cubicBezTo>
                  <a:cubicBezTo>
                    <a:pt x="49" y="24"/>
                    <a:pt x="49" y="24"/>
                    <a:pt x="49" y="25"/>
                  </a:cubicBezTo>
                  <a:cubicBezTo>
                    <a:pt x="49" y="24"/>
                    <a:pt x="49" y="23"/>
                    <a:pt x="50" y="24"/>
                  </a:cubicBezTo>
                  <a:cubicBezTo>
                    <a:pt x="49" y="25"/>
                    <a:pt x="49" y="26"/>
                    <a:pt x="50" y="25"/>
                  </a:cubicBezTo>
                  <a:cubicBezTo>
                    <a:pt x="50" y="26"/>
                    <a:pt x="49" y="26"/>
                    <a:pt x="49" y="27"/>
                  </a:cubicBezTo>
                  <a:cubicBezTo>
                    <a:pt x="49" y="26"/>
                    <a:pt x="50" y="26"/>
                    <a:pt x="50" y="26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8"/>
                    <a:pt x="49" y="29"/>
                    <a:pt x="49" y="29"/>
                  </a:cubicBezTo>
                  <a:cubicBezTo>
                    <a:pt x="49" y="29"/>
                    <a:pt x="49" y="28"/>
                    <a:pt x="50" y="29"/>
                  </a:cubicBezTo>
                  <a:cubicBezTo>
                    <a:pt x="49" y="30"/>
                    <a:pt x="49" y="29"/>
                    <a:pt x="49" y="30"/>
                  </a:cubicBezTo>
                  <a:cubicBezTo>
                    <a:pt x="49" y="31"/>
                    <a:pt x="49" y="30"/>
                    <a:pt x="50" y="29"/>
                  </a:cubicBezTo>
                  <a:cubicBezTo>
                    <a:pt x="50" y="29"/>
                    <a:pt x="49" y="31"/>
                    <a:pt x="50" y="30"/>
                  </a:cubicBezTo>
                  <a:cubicBezTo>
                    <a:pt x="50" y="30"/>
                    <a:pt x="50" y="29"/>
                    <a:pt x="50" y="29"/>
                  </a:cubicBezTo>
                  <a:cubicBezTo>
                    <a:pt x="51" y="28"/>
                    <a:pt x="50" y="29"/>
                    <a:pt x="50" y="29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7"/>
                    <a:pt x="50" y="27"/>
                  </a:cubicBezTo>
                  <a:cubicBezTo>
                    <a:pt x="50" y="27"/>
                    <a:pt x="50" y="27"/>
                    <a:pt x="50" y="26"/>
                  </a:cubicBezTo>
                  <a:cubicBezTo>
                    <a:pt x="50" y="26"/>
                    <a:pt x="51" y="26"/>
                    <a:pt x="51" y="26"/>
                  </a:cubicBezTo>
                  <a:cubicBezTo>
                    <a:pt x="51" y="26"/>
                    <a:pt x="50" y="26"/>
                    <a:pt x="50" y="27"/>
                  </a:cubicBezTo>
                  <a:cubicBezTo>
                    <a:pt x="50" y="27"/>
                    <a:pt x="51" y="27"/>
                    <a:pt x="51" y="26"/>
                  </a:cubicBezTo>
                  <a:cubicBezTo>
                    <a:pt x="51" y="25"/>
                    <a:pt x="51" y="25"/>
                    <a:pt x="50" y="25"/>
                  </a:cubicBezTo>
                  <a:cubicBezTo>
                    <a:pt x="51" y="24"/>
                    <a:pt x="51" y="25"/>
                    <a:pt x="51" y="25"/>
                  </a:cubicBezTo>
                  <a:cubicBezTo>
                    <a:pt x="51" y="24"/>
                    <a:pt x="51" y="23"/>
                    <a:pt x="52" y="23"/>
                  </a:cubicBezTo>
                  <a:cubicBezTo>
                    <a:pt x="52" y="22"/>
                    <a:pt x="51" y="22"/>
                    <a:pt x="52" y="22"/>
                  </a:cubicBezTo>
                  <a:cubicBezTo>
                    <a:pt x="51" y="22"/>
                    <a:pt x="51" y="23"/>
                    <a:pt x="51" y="22"/>
                  </a:cubicBezTo>
                  <a:cubicBezTo>
                    <a:pt x="51" y="21"/>
                    <a:pt x="52" y="22"/>
                    <a:pt x="53" y="22"/>
                  </a:cubicBezTo>
                  <a:cubicBezTo>
                    <a:pt x="53" y="22"/>
                    <a:pt x="53" y="21"/>
                    <a:pt x="54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4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6" y="22"/>
                  </a:cubicBezTo>
                  <a:cubicBezTo>
                    <a:pt x="55" y="24"/>
                    <a:pt x="55" y="24"/>
                    <a:pt x="54" y="23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4"/>
                    <a:pt x="56" y="23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7" y="22"/>
                    <a:pt x="56" y="23"/>
                    <a:pt x="56" y="22"/>
                  </a:cubicBezTo>
                  <a:cubicBezTo>
                    <a:pt x="57" y="22"/>
                    <a:pt x="57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9" y="22"/>
                    <a:pt x="60" y="22"/>
                    <a:pt x="60" y="22"/>
                  </a:cubicBezTo>
                  <a:cubicBezTo>
                    <a:pt x="61" y="23"/>
                    <a:pt x="62" y="23"/>
                    <a:pt x="62" y="23"/>
                  </a:cubicBezTo>
                  <a:cubicBezTo>
                    <a:pt x="62" y="23"/>
                    <a:pt x="62" y="24"/>
                    <a:pt x="62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1" y="25"/>
                    <a:pt x="63" y="23"/>
                    <a:pt x="63" y="24"/>
                  </a:cubicBezTo>
                  <a:cubicBezTo>
                    <a:pt x="63" y="24"/>
                    <a:pt x="63" y="24"/>
                    <a:pt x="63" y="23"/>
                  </a:cubicBezTo>
                  <a:cubicBezTo>
                    <a:pt x="64" y="24"/>
                    <a:pt x="64" y="24"/>
                    <a:pt x="64" y="25"/>
                  </a:cubicBezTo>
                  <a:cubicBezTo>
                    <a:pt x="64" y="25"/>
                    <a:pt x="65" y="24"/>
                    <a:pt x="65" y="24"/>
                  </a:cubicBezTo>
                  <a:cubicBezTo>
                    <a:pt x="64" y="25"/>
                    <a:pt x="64" y="26"/>
                    <a:pt x="64" y="25"/>
                  </a:cubicBezTo>
                  <a:cubicBezTo>
                    <a:pt x="63" y="26"/>
                    <a:pt x="63" y="26"/>
                    <a:pt x="64" y="26"/>
                  </a:cubicBezTo>
                  <a:cubicBezTo>
                    <a:pt x="64" y="26"/>
                    <a:pt x="64" y="25"/>
                    <a:pt x="65" y="25"/>
                  </a:cubicBezTo>
                  <a:cubicBezTo>
                    <a:pt x="67" y="26"/>
                    <a:pt x="70" y="27"/>
                    <a:pt x="71" y="29"/>
                  </a:cubicBezTo>
                  <a:cubicBezTo>
                    <a:pt x="73" y="31"/>
                    <a:pt x="74" y="33"/>
                    <a:pt x="76" y="35"/>
                  </a:cubicBezTo>
                  <a:cubicBezTo>
                    <a:pt x="76" y="35"/>
                    <a:pt x="76" y="36"/>
                    <a:pt x="77" y="37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7" y="37"/>
                    <a:pt x="77" y="38"/>
                    <a:pt x="77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40"/>
                    <a:pt x="78" y="40"/>
                    <a:pt x="78" y="41"/>
                  </a:cubicBezTo>
                  <a:cubicBezTo>
                    <a:pt x="78" y="41"/>
                    <a:pt x="79" y="42"/>
                    <a:pt x="79" y="42"/>
                  </a:cubicBezTo>
                  <a:cubicBezTo>
                    <a:pt x="79" y="42"/>
                    <a:pt x="80" y="43"/>
                    <a:pt x="79" y="44"/>
                  </a:cubicBezTo>
                  <a:cubicBezTo>
                    <a:pt x="80" y="44"/>
                    <a:pt x="80" y="45"/>
                    <a:pt x="79" y="45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0" y="46"/>
                    <a:pt x="80" y="46"/>
                    <a:pt x="80" y="47"/>
                  </a:cubicBezTo>
                  <a:cubicBezTo>
                    <a:pt x="80" y="47"/>
                    <a:pt x="80" y="47"/>
                    <a:pt x="79" y="47"/>
                  </a:cubicBezTo>
                  <a:cubicBezTo>
                    <a:pt x="79" y="47"/>
                    <a:pt x="80" y="47"/>
                    <a:pt x="80" y="47"/>
                  </a:cubicBezTo>
                  <a:cubicBezTo>
                    <a:pt x="80" y="48"/>
                    <a:pt x="79" y="47"/>
                    <a:pt x="79" y="47"/>
                  </a:cubicBezTo>
                  <a:cubicBezTo>
                    <a:pt x="79" y="48"/>
                    <a:pt x="80" y="48"/>
                    <a:pt x="80" y="48"/>
                  </a:cubicBezTo>
                  <a:cubicBezTo>
                    <a:pt x="79" y="48"/>
                    <a:pt x="80" y="49"/>
                    <a:pt x="80" y="49"/>
                  </a:cubicBezTo>
                  <a:cubicBezTo>
                    <a:pt x="80" y="49"/>
                    <a:pt x="79" y="49"/>
                    <a:pt x="79" y="50"/>
                  </a:cubicBezTo>
                  <a:cubicBezTo>
                    <a:pt x="79" y="50"/>
                    <a:pt x="80" y="50"/>
                    <a:pt x="80" y="51"/>
                  </a:cubicBezTo>
                  <a:cubicBezTo>
                    <a:pt x="80" y="51"/>
                    <a:pt x="79" y="51"/>
                    <a:pt x="79" y="51"/>
                  </a:cubicBezTo>
                  <a:cubicBezTo>
                    <a:pt x="79" y="51"/>
                    <a:pt x="80" y="51"/>
                    <a:pt x="79" y="52"/>
                  </a:cubicBezTo>
                  <a:cubicBezTo>
                    <a:pt x="79" y="52"/>
                    <a:pt x="80" y="53"/>
                    <a:pt x="80" y="53"/>
                  </a:cubicBezTo>
                  <a:cubicBezTo>
                    <a:pt x="80" y="53"/>
                    <a:pt x="79" y="54"/>
                    <a:pt x="79" y="54"/>
                  </a:cubicBezTo>
                  <a:cubicBezTo>
                    <a:pt x="79" y="54"/>
                    <a:pt x="80" y="54"/>
                    <a:pt x="80" y="54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79" y="54"/>
                    <a:pt x="79" y="55"/>
                    <a:pt x="79" y="55"/>
                  </a:cubicBezTo>
                  <a:cubicBezTo>
                    <a:pt x="79" y="55"/>
                    <a:pt x="78" y="56"/>
                    <a:pt x="78" y="56"/>
                  </a:cubicBezTo>
                  <a:cubicBezTo>
                    <a:pt x="78" y="56"/>
                    <a:pt x="79" y="56"/>
                    <a:pt x="79" y="57"/>
                  </a:cubicBezTo>
                  <a:cubicBezTo>
                    <a:pt x="78" y="57"/>
                    <a:pt x="78" y="57"/>
                    <a:pt x="78" y="57"/>
                  </a:cubicBezTo>
                  <a:cubicBezTo>
                    <a:pt x="78" y="57"/>
                    <a:pt x="78" y="57"/>
                    <a:pt x="78" y="58"/>
                  </a:cubicBezTo>
                  <a:cubicBezTo>
                    <a:pt x="78" y="58"/>
                    <a:pt x="78" y="58"/>
                    <a:pt x="78" y="59"/>
                  </a:cubicBezTo>
                  <a:cubicBezTo>
                    <a:pt x="78" y="59"/>
                    <a:pt x="77" y="59"/>
                    <a:pt x="77" y="59"/>
                  </a:cubicBezTo>
                  <a:cubicBezTo>
                    <a:pt x="77" y="59"/>
                    <a:pt x="77" y="60"/>
                    <a:pt x="77" y="61"/>
                  </a:cubicBezTo>
                  <a:cubicBezTo>
                    <a:pt x="77" y="61"/>
                    <a:pt x="76" y="61"/>
                    <a:pt x="76" y="61"/>
                  </a:cubicBezTo>
                  <a:cubicBezTo>
                    <a:pt x="76" y="62"/>
                    <a:pt x="76" y="63"/>
                    <a:pt x="76" y="63"/>
                  </a:cubicBezTo>
                  <a:cubicBezTo>
                    <a:pt x="76" y="63"/>
                    <a:pt x="75" y="63"/>
                    <a:pt x="75" y="63"/>
                  </a:cubicBezTo>
                  <a:cubicBezTo>
                    <a:pt x="75" y="64"/>
                    <a:pt x="75" y="64"/>
                    <a:pt x="75" y="65"/>
                  </a:cubicBezTo>
                  <a:cubicBezTo>
                    <a:pt x="74" y="65"/>
                    <a:pt x="74" y="65"/>
                    <a:pt x="74" y="64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74" y="65"/>
                    <a:pt x="75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2" y="67"/>
                    <a:pt x="72" y="67"/>
                    <a:pt x="71" y="66"/>
                  </a:cubicBezTo>
                  <a:cubicBezTo>
                    <a:pt x="71" y="67"/>
                    <a:pt x="72" y="67"/>
                    <a:pt x="72" y="67"/>
                  </a:cubicBezTo>
                  <a:cubicBezTo>
                    <a:pt x="72" y="68"/>
                    <a:pt x="71" y="67"/>
                    <a:pt x="71" y="68"/>
                  </a:cubicBezTo>
                  <a:cubicBezTo>
                    <a:pt x="71" y="68"/>
                    <a:pt x="72" y="68"/>
                    <a:pt x="72" y="68"/>
                  </a:cubicBezTo>
                  <a:cubicBezTo>
                    <a:pt x="71" y="68"/>
                    <a:pt x="71" y="69"/>
                    <a:pt x="70" y="70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9" y="70"/>
                    <a:pt x="69" y="72"/>
                    <a:pt x="67" y="71"/>
                  </a:cubicBezTo>
                  <a:cubicBezTo>
                    <a:pt x="67" y="71"/>
                    <a:pt x="68" y="72"/>
                    <a:pt x="68" y="72"/>
                  </a:cubicBezTo>
                  <a:cubicBezTo>
                    <a:pt x="67" y="72"/>
                    <a:pt x="67" y="73"/>
                    <a:pt x="66" y="73"/>
                  </a:cubicBezTo>
                  <a:cubicBezTo>
                    <a:pt x="67" y="74"/>
                    <a:pt x="66" y="74"/>
                    <a:pt x="66" y="74"/>
                  </a:cubicBezTo>
                  <a:cubicBezTo>
                    <a:pt x="66" y="75"/>
                    <a:pt x="67" y="75"/>
                    <a:pt x="67" y="75"/>
                  </a:cubicBezTo>
                  <a:cubicBezTo>
                    <a:pt x="67" y="75"/>
                    <a:pt x="67" y="74"/>
                    <a:pt x="67" y="74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67" y="73"/>
                    <a:pt x="68" y="74"/>
                    <a:pt x="68" y="73"/>
                  </a:cubicBezTo>
                  <a:cubicBezTo>
                    <a:pt x="68" y="73"/>
                    <a:pt x="68" y="73"/>
                    <a:pt x="69" y="73"/>
                  </a:cubicBezTo>
                  <a:cubicBezTo>
                    <a:pt x="69" y="73"/>
                    <a:pt x="70" y="73"/>
                    <a:pt x="70" y="73"/>
                  </a:cubicBezTo>
                  <a:cubicBezTo>
                    <a:pt x="70" y="73"/>
                    <a:pt x="70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1" y="71"/>
                    <a:pt x="72" y="71"/>
                    <a:pt x="72" y="70"/>
                  </a:cubicBezTo>
                  <a:cubicBezTo>
                    <a:pt x="72" y="71"/>
                    <a:pt x="72" y="71"/>
                    <a:pt x="73" y="71"/>
                  </a:cubicBezTo>
                  <a:cubicBezTo>
                    <a:pt x="73" y="71"/>
                    <a:pt x="73" y="70"/>
                    <a:pt x="74" y="71"/>
                  </a:cubicBezTo>
                  <a:cubicBezTo>
                    <a:pt x="74" y="71"/>
                    <a:pt x="73" y="71"/>
                    <a:pt x="73" y="71"/>
                  </a:cubicBezTo>
                  <a:cubicBezTo>
                    <a:pt x="73" y="70"/>
                    <a:pt x="73" y="71"/>
                    <a:pt x="73" y="71"/>
                  </a:cubicBezTo>
                  <a:cubicBezTo>
                    <a:pt x="72" y="70"/>
                    <a:pt x="73" y="69"/>
                    <a:pt x="74" y="69"/>
                  </a:cubicBezTo>
                  <a:cubicBezTo>
                    <a:pt x="74" y="69"/>
                    <a:pt x="73" y="68"/>
                    <a:pt x="74" y="69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70"/>
                    <a:pt x="75" y="70"/>
                    <a:pt x="75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3" y="69"/>
                    <a:pt x="74" y="70"/>
                    <a:pt x="73" y="70"/>
                  </a:cubicBezTo>
                  <a:cubicBezTo>
                    <a:pt x="74" y="71"/>
                    <a:pt x="74" y="70"/>
                    <a:pt x="75" y="71"/>
                  </a:cubicBezTo>
                  <a:cubicBezTo>
                    <a:pt x="75" y="70"/>
                    <a:pt x="74" y="69"/>
                    <a:pt x="75" y="69"/>
                  </a:cubicBezTo>
                  <a:cubicBezTo>
                    <a:pt x="74" y="68"/>
                    <a:pt x="75" y="69"/>
                    <a:pt x="74" y="68"/>
                  </a:cubicBezTo>
                  <a:cubicBezTo>
                    <a:pt x="74" y="68"/>
                    <a:pt x="74" y="68"/>
                    <a:pt x="75" y="68"/>
                  </a:cubicBezTo>
                  <a:cubicBezTo>
                    <a:pt x="75" y="68"/>
                    <a:pt x="75" y="69"/>
                    <a:pt x="76" y="69"/>
                  </a:cubicBezTo>
                  <a:cubicBezTo>
                    <a:pt x="76" y="69"/>
                    <a:pt x="75" y="68"/>
                    <a:pt x="76" y="68"/>
                  </a:cubicBezTo>
                  <a:cubicBezTo>
                    <a:pt x="77" y="69"/>
                    <a:pt x="77" y="68"/>
                    <a:pt x="76" y="68"/>
                  </a:cubicBezTo>
                  <a:cubicBezTo>
                    <a:pt x="76" y="67"/>
                    <a:pt x="76" y="68"/>
                    <a:pt x="75" y="68"/>
                  </a:cubicBezTo>
                  <a:cubicBezTo>
                    <a:pt x="74" y="67"/>
                    <a:pt x="76" y="67"/>
                    <a:pt x="76" y="67"/>
                  </a:cubicBezTo>
                  <a:cubicBezTo>
                    <a:pt x="77" y="68"/>
                    <a:pt x="77" y="67"/>
                    <a:pt x="78" y="67"/>
                  </a:cubicBezTo>
                  <a:cubicBezTo>
                    <a:pt x="77" y="67"/>
                    <a:pt x="76" y="67"/>
                    <a:pt x="76" y="67"/>
                  </a:cubicBezTo>
                  <a:cubicBezTo>
                    <a:pt x="76" y="67"/>
                    <a:pt x="77" y="67"/>
                    <a:pt x="78" y="67"/>
                  </a:cubicBezTo>
                  <a:cubicBezTo>
                    <a:pt x="78" y="66"/>
                    <a:pt x="77" y="67"/>
                    <a:pt x="77" y="67"/>
                  </a:cubicBezTo>
                  <a:cubicBezTo>
                    <a:pt x="77" y="65"/>
                    <a:pt x="78" y="64"/>
                    <a:pt x="79" y="63"/>
                  </a:cubicBezTo>
                  <a:cubicBezTo>
                    <a:pt x="79" y="63"/>
                    <a:pt x="80" y="63"/>
                    <a:pt x="79" y="62"/>
                  </a:cubicBezTo>
                  <a:cubicBezTo>
                    <a:pt x="80" y="62"/>
                    <a:pt x="80" y="61"/>
                    <a:pt x="81" y="60"/>
                  </a:cubicBezTo>
                  <a:cubicBezTo>
                    <a:pt x="81" y="61"/>
                    <a:pt x="81" y="61"/>
                    <a:pt x="80" y="61"/>
                  </a:cubicBezTo>
                  <a:cubicBezTo>
                    <a:pt x="80" y="62"/>
                    <a:pt x="80" y="63"/>
                    <a:pt x="80" y="63"/>
                  </a:cubicBezTo>
                  <a:cubicBezTo>
                    <a:pt x="81" y="63"/>
                    <a:pt x="81" y="63"/>
                    <a:pt x="82" y="64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82" y="63"/>
                    <a:pt x="82" y="63"/>
                    <a:pt x="81" y="63"/>
                  </a:cubicBezTo>
                  <a:cubicBezTo>
                    <a:pt x="80" y="62"/>
                    <a:pt x="82" y="63"/>
                    <a:pt x="82" y="62"/>
                  </a:cubicBezTo>
                  <a:cubicBezTo>
                    <a:pt x="81" y="62"/>
                    <a:pt x="82" y="63"/>
                    <a:pt x="81" y="62"/>
                  </a:cubicBezTo>
                  <a:cubicBezTo>
                    <a:pt x="82" y="60"/>
                    <a:pt x="84" y="56"/>
                    <a:pt x="84" y="53"/>
                  </a:cubicBezTo>
                  <a:cubicBezTo>
                    <a:pt x="84" y="53"/>
                    <a:pt x="85" y="53"/>
                    <a:pt x="85" y="53"/>
                  </a:cubicBezTo>
                  <a:cubicBezTo>
                    <a:pt x="85" y="53"/>
                    <a:pt x="85" y="52"/>
                    <a:pt x="85" y="52"/>
                  </a:cubicBezTo>
                  <a:cubicBezTo>
                    <a:pt x="85" y="52"/>
                    <a:pt x="86" y="51"/>
                    <a:pt x="85" y="51"/>
                  </a:cubicBezTo>
                  <a:cubicBezTo>
                    <a:pt x="86" y="51"/>
                    <a:pt x="86" y="51"/>
                    <a:pt x="86" y="50"/>
                  </a:cubicBezTo>
                  <a:cubicBezTo>
                    <a:pt x="86" y="50"/>
                    <a:pt x="86" y="50"/>
                    <a:pt x="86" y="50"/>
                  </a:cubicBezTo>
                  <a:cubicBezTo>
                    <a:pt x="85" y="49"/>
                    <a:pt x="85" y="48"/>
                    <a:pt x="85" y="47"/>
                  </a:cubicBezTo>
                  <a:cubicBezTo>
                    <a:pt x="86" y="46"/>
                    <a:pt x="86" y="45"/>
                    <a:pt x="85" y="44"/>
                  </a:cubicBezTo>
                  <a:cubicBezTo>
                    <a:pt x="85" y="44"/>
                    <a:pt x="85" y="44"/>
                    <a:pt x="86" y="44"/>
                  </a:cubicBezTo>
                  <a:cubicBezTo>
                    <a:pt x="85" y="44"/>
                    <a:pt x="85" y="43"/>
                    <a:pt x="85" y="43"/>
                  </a:cubicBezTo>
                  <a:cubicBezTo>
                    <a:pt x="86" y="43"/>
                    <a:pt x="85" y="43"/>
                    <a:pt x="86" y="43"/>
                  </a:cubicBezTo>
                  <a:cubicBezTo>
                    <a:pt x="86" y="43"/>
                    <a:pt x="85" y="42"/>
                    <a:pt x="86" y="42"/>
                  </a:cubicBezTo>
                  <a:cubicBezTo>
                    <a:pt x="87" y="42"/>
                    <a:pt x="85" y="43"/>
                    <a:pt x="87" y="42"/>
                  </a:cubicBezTo>
                  <a:cubicBezTo>
                    <a:pt x="87" y="43"/>
                    <a:pt x="86" y="43"/>
                    <a:pt x="86" y="43"/>
                  </a:cubicBezTo>
                  <a:cubicBezTo>
                    <a:pt x="87" y="43"/>
                    <a:pt x="87" y="43"/>
                    <a:pt x="87" y="44"/>
                  </a:cubicBezTo>
                  <a:cubicBezTo>
                    <a:pt x="87" y="44"/>
                    <a:pt x="88" y="43"/>
                    <a:pt x="88" y="43"/>
                  </a:cubicBezTo>
                  <a:cubicBezTo>
                    <a:pt x="88" y="43"/>
                    <a:pt x="90" y="43"/>
                    <a:pt x="90" y="43"/>
                  </a:cubicBezTo>
                  <a:cubicBezTo>
                    <a:pt x="91" y="43"/>
                    <a:pt x="90" y="43"/>
                    <a:pt x="91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91" y="43"/>
                    <a:pt x="92" y="43"/>
                    <a:pt x="92" y="43"/>
                  </a:cubicBezTo>
                  <a:cubicBezTo>
                    <a:pt x="92" y="43"/>
                    <a:pt x="92" y="44"/>
                    <a:pt x="92" y="44"/>
                  </a:cubicBezTo>
                  <a:cubicBezTo>
                    <a:pt x="91" y="45"/>
                    <a:pt x="90" y="45"/>
                    <a:pt x="90" y="44"/>
                  </a:cubicBezTo>
                  <a:cubicBezTo>
                    <a:pt x="89" y="44"/>
                    <a:pt x="88" y="45"/>
                    <a:pt x="89" y="45"/>
                  </a:cubicBezTo>
                  <a:cubicBezTo>
                    <a:pt x="89" y="45"/>
                    <a:pt x="88" y="45"/>
                    <a:pt x="87" y="45"/>
                  </a:cubicBezTo>
                  <a:cubicBezTo>
                    <a:pt x="87" y="45"/>
                    <a:pt x="88" y="45"/>
                    <a:pt x="88" y="45"/>
                  </a:cubicBezTo>
                  <a:cubicBezTo>
                    <a:pt x="89" y="46"/>
                    <a:pt x="87" y="46"/>
                    <a:pt x="88" y="46"/>
                  </a:cubicBezTo>
                  <a:cubicBezTo>
                    <a:pt x="87" y="46"/>
                    <a:pt x="88" y="45"/>
                    <a:pt x="87" y="45"/>
                  </a:cubicBezTo>
                  <a:cubicBezTo>
                    <a:pt x="87" y="45"/>
                    <a:pt x="88" y="44"/>
                    <a:pt x="87" y="44"/>
                  </a:cubicBezTo>
                  <a:cubicBezTo>
                    <a:pt x="86" y="44"/>
                    <a:pt x="87" y="45"/>
                    <a:pt x="86" y="44"/>
                  </a:cubicBezTo>
                  <a:cubicBezTo>
                    <a:pt x="87" y="45"/>
                    <a:pt x="86" y="45"/>
                    <a:pt x="87" y="45"/>
                  </a:cubicBezTo>
                  <a:cubicBezTo>
                    <a:pt x="87" y="46"/>
                    <a:pt x="87" y="46"/>
                    <a:pt x="86" y="46"/>
                  </a:cubicBezTo>
                  <a:cubicBezTo>
                    <a:pt x="87" y="46"/>
                    <a:pt x="86" y="48"/>
                    <a:pt x="86" y="48"/>
                  </a:cubicBezTo>
                  <a:cubicBezTo>
                    <a:pt x="87" y="49"/>
                    <a:pt x="87" y="50"/>
                    <a:pt x="86" y="50"/>
                  </a:cubicBezTo>
                  <a:cubicBezTo>
                    <a:pt x="87" y="50"/>
                    <a:pt x="87" y="51"/>
                    <a:pt x="87" y="51"/>
                  </a:cubicBezTo>
                  <a:cubicBezTo>
                    <a:pt x="87" y="51"/>
                    <a:pt x="87" y="51"/>
                    <a:pt x="86" y="51"/>
                  </a:cubicBezTo>
                  <a:cubicBezTo>
                    <a:pt x="86" y="51"/>
                    <a:pt x="87" y="51"/>
                    <a:pt x="87" y="51"/>
                  </a:cubicBezTo>
                  <a:cubicBezTo>
                    <a:pt x="87" y="52"/>
                    <a:pt x="86" y="52"/>
                    <a:pt x="87" y="53"/>
                  </a:cubicBezTo>
                  <a:cubicBezTo>
                    <a:pt x="87" y="53"/>
                    <a:pt x="87" y="52"/>
                    <a:pt x="88" y="52"/>
                  </a:cubicBezTo>
                  <a:cubicBezTo>
                    <a:pt x="88" y="52"/>
                    <a:pt x="88" y="53"/>
                    <a:pt x="88" y="53"/>
                  </a:cubicBezTo>
                  <a:cubicBezTo>
                    <a:pt x="88" y="54"/>
                    <a:pt x="87" y="54"/>
                    <a:pt x="87" y="54"/>
                  </a:cubicBezTo>
                  <a:cubicBezTo>
                    <a:pt x="87" y="55"/>
                    <a:pt x="87" y="54"/>
                    <a:pt x="88" y="54"/>
                  </a:cubicBezTo>
                  <a:cubicBezTo>
                    <a:pt x="88" y="55"/>
                    <a:pt x="87" y="55"/>
                    <a:pt x="87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7"/>
                    <a:pt x="87" y="57"/>
                  </a:cubicBezTo>
                  <a:cubicBezTo>
                    <a:pt x="87" y="57"/>
                    <a:pt x="88" y="57"/>
                    <a:pt x="88" y="57"/>
                  </a:cubicBezTo>
                  <a:cubicBezTo>
                    <a:pt x="88" y="57"/>
                    <a:pt x="86" y="57"/>
                    <a:pt x="86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8" y="58"/>
                    <a:pt x="87" y="58"/>
                  </a:cubicBezTo>
                  <a:cubicBezTo>
                    <a:pt x="87" y="58"/>
                    <a:pt x="87" y="58"/>
                    <a:pt x="86" y="58"/>
                  </a:cubicBezTo>
                  <a:cubicBezTo>
                    <a:pt x="86" y="58"/>
                    <a:pt x="87" y="59"/>
                    <a:pt x="87" y="58"/>
                  </a:cubicBezTo>
                  <a:cubicBezTo>
                    <a:pt x="88" y="59"/>
                    <a:pt x="86" y="59"/>
                    <a:pt x="87" y="59"/>
                  </a:cubicBezTo>
                  <a:cubicBezTo>
                    <a:pt x="88" y="59"/>
                    <a:pt x="87" y="58"/>
                    <a:pt x="89" y="58"/>
                  </a:cubicBezTo>
                  <a:cubicBezTo>
                    <a:pt x="89" y="58"/>
                    <a:pt x="88" y="58"/>
                    <a:pt x="88" y="58"/>
                  </a:cubicBezTo>
                  <a:lnTo>
                    <a:pt x="88" y="57"/>
                  </a:lnTo>
                  <a:close/>
                  <a:moveTo>
                    <a:pt x="92" y="44"/>
                  </a:moveTo>
                  <a:cubicBezTo>
                    <a:pt x="91" y="44"/>
                    <a:pt x="90" y="44"/>
                    <a:pt x="90" y="44"/>
                  </a:cubicBezTo>
                  <a:cubicBezTo>
                    <a:pt x="92" y="44"/>
                    <a:pt x="92" y="44"/>
                    <a:pt x="92" y="44"/>
                  </a:cubicBezTo>
                  <a:close/>
                  <a:moveTo>
                    <a:pt x="88" y="44"/>
                  </a:moveTo>
                  <a:cubicBezTo>
                    <a:pt x="88" y="45"/>
                    <a:pt x="88" y="45"/>
                    <a:pt x="88" y="45"/>
                  </a:cubicBezTo>
                  <a:cubicBezTo>
                    <a:pt x="89" y="44"/>
                    <a:pt x="90" y="44"/>
                    <a:pt x="90" y="44"/>
                  </a:cubicBezTo>
                  <a:cubicBezTo>
                    <a:pt x="88" y="44"/>
                    <a:pt x="89" y="44"/>
                    <a:pt x="88" y="44"/>
                  </a:cubicBezTo>
                  <a:moveTo>
                    <a:pt x="86" y="54"/>
                  </a:moveTo>
                  <a:cubicBezTo>
                    <a:pt x="86" y="53"/>
                    <a:pt x="88" y="54"/>
                    <a:pt x="88" y="53"/>
                  </a:cubicBezTo>
                  <a:cubicBezTo>
                    <a:pt x="87" y="53"/>
                    <a:pt x="87" y="53"/>
                    <a:pt x="86" y="53"/>
                  </a:cubicBezTo>
                  <a:cubicBezTo>
                    <a:pt x="86" y="53"/>
                    <a:pt x="86" y="54"/>
                    <a:pt x="86" y="54"/>
                  </a:cubicBezTo>
                  <a:moveTo>
                    <a:pt x="49" y="25"/>
                  </a:moveTo>
                  <a:cubicBezTo>
                    <a:pt x="49" y="26"/>
                    <a:pt x="48" y="25"/>
                    <a:pt x="48" y="27"/>
                  </a:cubicBezTo>
                  <a:cubicBezTo>
                    <a:pt x="48" y="27"/>
                    <a:pt x="49" y="26"/>
                    <a:pt x="49" y="26"/>
                  </a:cubicBezTo>
                  <a:cubicBezTo>
                    <a:pt x="49" y="26"/>
                    <a:pt x="48" y="27"/>
                    <a:pt x="49" y="27"/>
                  </a:cubicBezTo>
                  <a:cubicBezTo>
                    <a:pt x="49" y="27"/>
                    <a:pt x="49" y="26"/>
                    <a:pt x="49" y="25"/>
                  </a:cubicBezTo>
                  <a:moveTo>
                    <a:pt x="53" y="27"/>
                  </a:moveTo>
                  <a:cubicBezTo>
                    <a:pt x="53" y="27"/>
                    <a:pt x="53" y="27"/>
                    <a:pt x="53" y="27"/>
                  </a:cubicBezTo>
                  <a:cubicBezTo>
                    <a:pt x="53" y="26"/>
                    <a:pt x="53" y="26"/>
                    <a:pt x="54" y="25"/>
                  </a:cubicBezTo>
                  <a:cubicBezTo>
                    <a:pt x="54" y="25"/>
                    <a:pt x="53" y="26"/>
                    <a:pt x="53" y="27"/>
                  </a:cubicBezTo>
                  <a:moveTo>
                    <a:pt x="54" y="24"/>
                  </a:moveTo>
                  <a:cubicBezTo>
                    <a:pt x="54" y="23"/>
                    <a:pt x="54" y="23"/>
                    <a:pt x="55" y="22"/>
                  </a:cubicBezTo>
                  <a:cubicBezTo>
                    <a:pt x="55" y="22"/>
                    <a:pt x="53" y="23"/>
                    <a:pt x="54" y="24"/>
                  </a:cubicBezTo>
                  <a:moveTo>
                    <a:pt x="52" y="25"/>
                  </a:moveTo>
                  <a:cubicBezTo>
                    <a:pt x="52" y="24"/>
                    <a:pt x="52" y="24"/>
                    <a:pt x="52" y="23"/>
                  </a:cubicBezTo>
                  <a:cubicBezTo>
                    <a:pt x="52" y="25"/>
                    <a:pt x="52" y="24"/>
                    <a:pt x="51" y="25"/>
                  </a:cubicBezTo>
                  <a:cubicBezTo>
                    <a:pt x="51" y="25"/>
                    <a:pt x="51" y="25"/>
                    <a:pt x="52" y="25"/>
                  </a:cubicBezTo>
                  <a:moveTo>
                    <a:pt x="51" y="27"/>
                  </a:moveTo>
                  <a:cubicBezTo>
                    <a:pt x="51" y="27"/>
                    <a:pt x="51" y="27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7"/>
                    <a:pt x="51" y="27"/>
                  </a:cubicBezTo>
                  <a:moveTo>
                    <a:pt x="53" y="24"/>
                  </a:moveTo>
                  <a:cubicBezTo>
                    <a:pt x="53" y="23"/>
                    <a:pt x="53" y="23"/>
                    <a:pt x="53" y="23"/>
                  </a:cubicBezTo>
                  <a:cubicBezTo>
                    <a:pt x="53" y="23"/>
                    <a:pt x="53" y="23"/>
                    <a:pt x="53" y="22"/>
                  </a:cubicBezTo>
                  <a:cubicBezTo>
                    <a:pt x="52" y="23"/>
                    <a:pt x="52" y="24"/>
                    <a:pt x="53" y="24"/>
                  </a:cubicBezTo>
                  <a:moveTo>
                    <a:pt x="53" y="28"/>
                  </a:moveTo>
                  <a:cubicBezTo>
                    <a:pt x="53" y="27"/>
                    <a:pt x="52" y="28"/>
                    <a:pt x="52" y="28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2" y="27"/>
                    <a:pt x="52" y="27"/>
                    <a:pt x="52" y="26"/>
                  </a:cubicBezTo>
                  <a:cubicBezTo>
                    <a:pt x="52" y="26"/>
                    <a:pt x="53" y="25"/>
                    <a:pt x="52" y="25"/>
                  </a:cubicBezTo>
                  <a:cubicBezTo>
                    <a:pt x="52" y="25"/>
                    <a:pt x="52" y="26"/>
                    <a:pt x="52" y="26"/>
                  </a:cubicBezTo>
                  <a:cubicBezTo>
                    <a:pt x="51" y="27"/>
                    <a:pt x="51" y="28"/>
                    <a:pt x="51" y="29"/>
                  </a:cubicBezTo>
                  <a:cubicBezTo>
                    <a:pt x="52" y="28"/>
                    <a:pt x="51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2" y="27"/>
                    <a:pt x="52" y="27"/>
                    <a:pt x="51" y="28"/>
                  </a:cubicBezTo>
                  <a:cubicBezTo>
                    <a:pt x="52" y="29"/>
                    <a:pt x="52" y="29"/>
                    <a:pt x="53" y="28"/>
                  </a:cubicBezTo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5"/>
                  </a:cubicBezTo>
                  <a:lnTo>
                    <a:pt x="50" y="34"/>
                  </a:lnTo>
                  <a:close/>
                  <a:moveTo>
                    <a:pt x="50" y="38"/>
                  </a:moveTo>
                  <a:cubicBezTo>
                    <a:pt x="50" y="37"/>
                    <a:pt x="50" y="37"/>
                    <a:pt x="49" y="38"/>
                  </a:cubicBezTo>
                  <a:cubicBezTo>
                    <a:pt x="49" y="38"/>
                    <a:pt x="50" y="38"/>
                    <a:pt x="50" y="38"/>
                  </a:cubicBezTo>
                  <a:moveTo>
                    <a:pt x="52" y="35"/>
                  </a:moveTo>
                  <a:cubicBezTo>
                    <a:pt x="52" y="35"/>
                    <a:pt x="52" y="33"/>
                    <a:pt x="51" y="34"/>
                  </a:cubicBezTo>
                  <a:cubicBezTo>
                    <a:pt x="51" y="36"/>
                    <a:pt x="51" y="35"/>
                    <a:pt x="51" y="35"/>
                  </a:cubicBezTo>
                  <a:cubicBezTo>
                    <a:pt x="52" y="35"/>
                    <a:pt x="51" y="35"/>
                    <a:pt x="52" y="35"/>
                  </a:cubicBezTo>
                  <a:moveTo>
                    <a:pt x="53" y="35"/>
                  </a:moveTo>
                  <a:cubicBezTo>
                    <a:pt x="53" y="34"/>
                    <a:pt x="52" y="36"/>
                    <a:pt x="52" y="35"/>
                  </a:cubicBezTo>
                  <a:cubicBezTo>
                    <a:pt x="51" y="36"/>
                    <a:pt x="52" y="35"/>
                    <a:pt x="53" y="35"/>
                  </a:cubicBezTo>
                  <a:moveTo>
                    <a:pt x="51" y="38"/>
                  </a:moveTo>
                  <a:cubicBezTo>
                    <a:pt x="51" y="38"/>
                    <a:pt x="51" y="37"/>
                    <a:pt x="51" y="38"/>
                  </a:cubicBezTo>
                  <a:cubicBezTo>
                    <a:pt x="51" y="38"/>
                    <a:pt x="50" y="39"/>
                    <a:pt x="51" y="38"/>
                  </a:cubicBezTo>
                  <a:moveTo>
                    <a:pt x="55" y="25"/>
                  </a:moveTo>
                  <a:cubicBezTo>
                    <a:pt x="55" y="25"/>
                    <a:pt x="56" y="24"/>
                    <a:pt x="56" y="25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5" y="24"/>
                    <a:pt x="55" y="25"/>
                    <a:pt x="55" y="25"/>
                  </a:cubicBezTo>
                  <a:moveTo>
                    <a:pt x="53" y="30"/>
                  </a:moveTo>
                  <a:cubicBezTo>
                    <a:pt x="54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2" y="30"/>
                    <a:pt x="53" y="30"/>
                    <a:pt x="53" y="30"/>
                  </a:cubicBezTo>
                  <a:moveTo>
                    <a:pt x="54" y="28"/>
                  </a:moveTo>
                  <a:cubicBezTo>
                    <a:pt x="54" y="28"/>
                    <a:pt x="54" y="27"/>
                    <a:pt x="54" y="27"/>
                  </a:cubicBezTo>
                  <a:cubicBezTo>
                    <a:pt x="54" y="27"/>
                    <a:pt x="54" y="27"/>
                    <a:pt x="53" y="27"/>
                  </a:cubicBezTo>
                  <a:cubicBezTo>
                    <a:pt x="54" y="28"/>
                    <a:pt x="54" y="28"/>
                    <a:pt x="53" y="29"/>
                  </a:cubicBezTo>
                  <a:cubicBezTo>
                    <a:pt x="53" y="29"/>
                    <a:pt x="54" y="28"/>
                    <a:pt x="54" y="28"/>
                  </a:cubicBezTo>
                  <a:moveTo>
                    <a:pt x="56" y="24"/>
                  </a:moveTo>
                  <a:cubicBezTo>
                    <a:pt x="56" y="24"/>
                    <a:pt x="55" y="26"/>
                    <a:pt x="56" y="25"/>
                  </a:cubicBezTo>
                  <a:cubicBezTo>
                    <a:pt x="56" y="25"/>
                    <a:pt x="56" y="25"/>
                    <a:pt x="56" y="24"/>
                  </a:cubicBezTo>
                  <a:cubicBezTo>
                    <a:pt x="56" y="24"/>
                    <a:pt x="57" y="24"/>
                    <a:pt x="57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4"/>
                    <a:pt x="56" y="23"/>
                    <a:pt x="56" y="24"/>
                  </a:cubicBezTo>
                  <a:moveTo>
                    <a:pt x="57" y="26"/>
                  </a:moveTo>
                  <a:cubicBezTo>
                    <a:pt x="56" y="28"/>
                    <a:pt x="57" y="25"/>
                    <a:pt x="56" y="27"/>
                  </a:cubicBezTo>
                  <a:cubicBezTo>
                    <a:pt x="56" y="27"/>
                    <a:pt x="56" y="28"/>
                    <a:pt x="55" y="28"/>
                  </a:cubicBezTo>
                  <a:cubicBezTo>
                    <a:pt x="55" y="27"/>
                    <a:pt x="55" y="26"/>
                    <a:pt x="55" y="26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7"/>
                    <a:pt x="54" y="28"/>
                  </a:cubicBezTo>
                  <a:cubicBezTo>
                    <a:pt x="55" y="28"/>
                    <a:pt x="55" y="28"/>
                    <a:pt x="56" y="28"/>
                  </a:cubicBezTo>
                  <a:cubicBezTo>
                    <a:pt x="56" y="27"/>
                    <a:pt x="57" y="27"/>
                    <a:pt x="57" y="26"/>
                  </a:cubicBezTo>
                  <a:moveTo>
                    <a:pt x="60" y="23"/>
                  </a:moveTo>
                  <a:cubicBezTo>
                    <a:pt x="60" y="23"/>
                    <a:pt x="59" y="23"/>
                    <a:pt x="59" y="24"/>
                  </a:cubicBezTo>
                  <a:cubicBezTo>
                    <a:pt x="59" y="23"/>
                    <a:pt x="58" y="23"/>
                    <a:pt x="58" y="22"/>
                  </a:cubicBezTo>
                  <a:cubicBezTo>
                    <a:pt x="57" y="23"/>
                    <a:pt x="57" y="24"/>
                    <a:pt x="57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3"/>
                    <a:pt x="58" y="24"/>
                    <a:pt x="58" y="23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8" y="24"/>
                    <a:pt x="58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6" y="26"/>
                    <a:pt x="57" y="26"/>
                    <a:pt x="56" y="26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7" y="26"/>
                    <a:pt x="57" y="2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9" y="24"/>
                    <a:pt x="59" y="24"/>
                  </a:cubicBezTo>
                  <a:cubicBezTo>
                    <a:pt x="58" y="25"/>
                    <a:pt x="59" y="25"/>
                    <a:pt x="59" y="26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59" y="24"/>
                    <a:pt x="59" y="24"/>
                    <a:pt x="59" y="23"/>
                  </a:cubicBezTo>
                  <a:cubicBezTo>
                    <a:pt x="60" y="24"/>
                    <a:pt x="60" y="24"/>
                    <a:pt x="60" y="23"/>
                  </a:cubicBezTo>
                  <a:moveTo>
                    <a:pt x="58" y="28"/>
                  </a:moveTo>
                  <a:cubicBezTo>
                    <a:pt x="58" y="28"/>
                    <a:pt x="58" y="28"/>
                    <a:pt x="58" y="28"/>
                  </a:cubicBezTo>
                  <a:cubicBezTo>
                    <a:pt x="59" y="27"/>
                    <a:pt x="58" y="27"/>
                    <a:pt x="58" y="28"/>
                  </a:cubicBezTo>
                  <a:moveTo>
                    <a:pt x="60" y="26"/>
                  </a:moveTo>
                  <a:cubicBezTo>
                    <a:pt x="60" y="25"/>
                    <a:pt x="59" y="26"/>
                    <a:pt x="59" y="26"/>
                  </a:cubicBezTo>
                  <a:cubicBezTo>
                    <a:pt x="59" y="26"/>
                    <a:pt x="59" y="26"/>
                    <a:pt x="58" y="26"/>
                  </a:cubicBezTo>
                  <a:cubicBezTo>
                    <a:pt x="59" y="27"/>
                    <a:pt x="59" y="26"/>
                    <a:pt x="59" y="27"/>
                  </a:cubicBezTo>
                  <a:cubicBezTo>
                    <a:pt x="60" y="26"/>
                    <a:pt x="60" y="26"/>
                    <a:pt x="60" y="26"/>
                  </a:cubicBezTo>
                  <a:moveTo>
                    <a:pt x="61" y="25"/>
                  </a:moveTo>
                  <a:cubicBezTo>
                    <a:pt x="61" y="25"/>
                    <a:pt x="61" y="24"/>
                    <a:pt x="61" y="24"/>
                  </a:cubicBezTo>
                  <a:cubicBezTo>
                    <a:pt x="61" y="24"/>
                    <a:pt x="61" y="24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moveTo>
                    <a:pt x="62" y="25"/>
                  </a:moveTo>
                  <a:cubicBezTo>
                    <a:pt x="62" y="25"/>
                    <a:pt x="61" y="26"/>
                    <a:pt x="62" y="26"/>
                  </a:cubicBezTo>
                  <a:cubicBezTo>
                    <a:pt x="62" y="26"/>
                    <a:pt x="62" y="25"/>
                    <a:pt x="62" y="26"/>
                  </a:cubicBezTo>
                  <a:cubicBezTo>
                    <a:pt x="63" y="25"/>
                    <a:pt x="62" y="25"/>
                    <a:pt x="63" y="25"/>
                  </a:cubicBezTo>
                  <a:cubicBezTo>
                    <a:pt x="63" y="25"/>
                    <a:pt x="63" y="26"/>
                    <a:pt x="63" y="25"/>
                  </a:cubicBezTo>
                  <a:cubicBezTo>
                    <a:pt x="63" y="25"/>
                    <a:pt x="64" y="24"/>
                    <a:pt x="63" y="24"/>
                  </a:cubicBezTo>
                  <a:cubicBezTo>
                    <a:pt x="63" y="24"/>
                    <a:pt x="62" y="25"/>
                    <a:pt x="61" y="25"/>
                  </a:cubicBezTo>
                  <a:cubicBezTo>
                    <a:pt x="61" y="25"/>
                    <a:pt x="61" y="26"/>
                    <a:pt x="61" y="26"/>
                  </a:cubicBezTo>
                  <a:cubicBezTo>
                    <a:pt x="60" y="26"/>
                    <a:pt x="61" y="26"/>
                    <a:pt x="61" y="25"/>
                  </a:cubicBezTo>
                  <a:cubicBezTo>
                    <a:pt x="61" y="25"/>
                    <a:pt x="61" y="27"/>
                    <a:pt x="61" y="26"/>
                  </a:cubicBezTo>
                  <a:cubicBezTo>
                    <a:pt x="61" y="26"/>
                    <a:pt x="61" y="25"/>
                    <a:pt x="62" y="25"/>
                  </a:cubicBezTo>
                  <a:moveTo>
                    <a:pt x="61" y="28"/>
                  </a:moveTo>
                  <a:cubicBezTo>
                    <a:pt x="61" y="27"/>
                    <a:pt x="61" y="27"/>
                    <a:pt x="61" y="27"/>
                  </a:cubicBezTo>
                  <a:cubicBezTo>
                    <a:pt x="60" y="28"/>
                    <a:pt x="61" y="27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59" y="29"/>
                  </a:cubicBezTo>
                  <a:cubicBezTo>
                    <a:pt x="60" y="29"/>
                    <a:pt x="60" y="29"/>
                    <a:pt x="61" y="28"/>
                  </a:cubicBezTo>
                  <a:cubicBezTo>
                    <a:pt x="60" y="28"/>
                    <a:pt x="61" y="28"/>
                    <a:pt x="61" y="28"/>
                  </a:cubicBezTo>
                  <a:moveTo>
                    <a:pt x="63" y="26"/>
                  </a:moveTo>
                  <a:cubicBezTo>
                    <a:pt x="62" y="27"/>
                    <a:pt x="61" y="29"/>
                    <a:pt x="62" y="28"/>
                  </a:cubicBezTo>
                  <a:cubicBezTo>
                    <a:pt x="62" y="28"/>
                    <a:pt x="62" y="28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6"/>
                    <a:pt x="63" y="26"/>
                  </a:cubicBezTo>
                  <a:cubicBezTo>
                    <a:pt x="63" y="26"/>
                    <a:pt x="62" y="26"/>
                    <a:pt x="62" y="26"/>
                  </a:cubicBezTo>
                  <a:lnTo>
                    <a:pt x="63" y="26"/>
                  </a:lnTo>
                  <a:close/>
                  <a:moveTo>
                    <a:pt x="60" y="29"/>
                  </a:moveTo>
                  <a:cubicBezTo>
                    <a:pt x="60" y="30"/>
                    <a:pt x="60" y="31"/>
                    <a:pt x="60" y="30"/>
                  </a:cubicBezTo>
                  <a:cubicBezTo>
                    <a:pt x="61" y="30"/>
                    <a:pt x="61" y="29"/>
                    <a:pt x="60" y="29"/>
                  </a:cubicBezTo>
                  <a:moveTo>
                    <a:pt x="60" y="31"/>
                  </a:moveTo>
                  <a:cubicBezTo>
                    <a:pt x="60" y="30"/>
                    <a:pt x="59" y="32"/>
                    <a:pt x="59" y="31"/>
                  </a:cubicBezTo>
                  <a:cubicBezTo>
                    <a:pt x="59" y="31"/>
                    <a:pt x="60" y="30"/>
                    <a:pt x="59" y="30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9" y="31"/>
                    <a:pt x="58" y="32"/>
                    <a:pt x="59" y="32"/>
                  </a:cubicBezTo>
                  <a:cubicBezTo>
                    <a:pt x="59" y="31"/>
                    <a:pt x="59" y="31"/>
                    <a:pt x="60" y="31"/>
                  </a:cubicBezTo>
                  <a:moveTo>
                    <a:pt x="62" y="29"/>
                  </a:moveTo>
                  <a:cubicBezTo>
                    <a:pt x="63" y="28"/>
                    <a:pt x="63" y="27"/>
                    <a:pt x="62" y="28"/>
                  </a:cubicBezTo>
                  <a:cubicBezTo>
                    <a:pt x="63" y="28"/>
                    <a:pt x="62" y="29"/>
                    <a:pt x="62" y="29"/>
                  </a:cubicBezTo>
                  <a:moveTo>
                    <a:pt x="61" y="31"/>
                  </a:moveTo>
                  <a:cubicBezTo>
                    <a:pt x="61" y="31"/>
                    <a:pt x="61" y="30"/>
                    <a:pt x="61" y="30"/>
                  </a:cubicBezTo>
                  <a:cubicBezTo>
                    <a:pt x="60" y="31"/>
                    <a:pt x="60" y="32"/>
                    <a:pt x="61" y="31"/>
                  </a:cubicBezTo>
                  <a:moveTo>
                    <a:pt x="62" y="31"/>
                  </a:moveTo>
                  <a:cubicBezTo>
                    <a:pt x="62" y="31"/>
                    <a:pt x="63" y="30"/>
                    <a:pt x="62" y="30"/>
                  </a:cubicBezTo>
                  <a:cubicBezTo>
                    <a:pt x="62" y="31"/>
                    <a:pt x="61" y="32"/>
                    <a:pt x="62" y="31"/>
                  </a:cubicBezTo>
                  <a:moveTo>
                    <a:pt x="65" y="29"/>
                  </a:moveTo>
                  <a:cubicBezTo>
                    <a:pt x="64" y="29"/>
                    <a:pt x="65" y="27"/>
                    <a:pt x="65" y="28"/>
                  </a:cubicBezTo>
                  <a:cubicBezTo>
                    <a:pt x="64" y="28"/>
                    <a:pt x="64" y="30"/>
                    <a:pt x="65" y="29"/>
                  </a:cubicBezTo>
                  <a:moveTo>
                    <a:pt x="67" y="27"/>
                  </a:moveTo>
                  <a:cubicBezTo>
                    <a:pt x="67" y="26"/>
                    <a:pt x="66" y="26"/>
                    <a:pt x="66" y="26"/>
                  </a:cubicBezTo>
                  <a:cubicBezTo>
                    <a:pt x="65" y="27"/>
                    <a:pt x="66" y="26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6" y="27"/>
                    <a:pt x="66" y="26"/>
                    <a:pt x="66" y="26"/>
                  </a:cubicBezTo>
                  <a:cubicBezTo>
                    <a:pt x="66" y="27"/>
                    <a:pt x="66" y="27"/>
                    <a:pt x="67" y="27"/>
                  </a:cubicBezTo>
                  <a:moveTo>
                    <a:pt x="69" y="29"/>
                  </a:moveTo>
                  <a:cubicBezTo>
                    <a:pt x="70" y="30"/>
                    <a:pt x="69" y="30"/>
                    <a:pt x="70" y="30"/>
                  </a:cubicBezTo>
                  <a:cubicBezTo>
                    <a:pt x="70" y="29"/>
                    <a:pt x="70" y="29"/>
                    <a:pt x="69" y="29"/>
                  </a:cubicBezTo>
                  <a:moveTo>
                    <a:pt x="62" y="32"/>
                  </a:moveTo>
                  <a:cubicBezTo>
                    <a:pt x="62" y="32"/>
                    <a:pt x="62" y="32"/>
                    <a:pt x="63" y="32"/>
                  </a:cubicBezTo>
                  <a:cubicBezTo>
                    <a:pt x="63" y="31"/>
                    <a:pt x="62" y="32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2" y="32"/>
                    <a:pt x="62" y="32"/>
                    <a:pt x="62" y="32"/>
                  </a:cubicBezTo>
                  <a:moveTo>
                    <a:pt x="67" y="28"/>
                  </a:move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7" y="27"/>
                    <a:pt x="66" y="27"/>
                  </a:cubicBezTo>
                  <a:lnTo>
                    <a:pt x="67" y="28"/>
                  </a:lnTo>
                  <a:close/>
                  <a:moveTo>
                    <a:pt x="63" y="33"/>
                  </a:moveTo>
                  <a:cubicBezTo>
                    <a:pt x="63" y="32"/>
                    <a:pt x="62" y="33"/>
                    <a:pt x="62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4" y="31"/>
                    <a:pt x="63" y="32"/>
                    <a:pt x="62" y="32"/>
                  </a:cubicBezTo>
                  <a:cubicBezTo>
                    <a:pt x="62" y="33"/>
                    <a:pt x="63" y="33"/>
                    <a:pt x="62" y="34"/>
                  </a:cubicBezTo>
                  <a:cubicBezTo>
                    <a:pt x="63" y="33"/>
                    <a:pt x="63" y="33"/>
                    <a:pt x="63" y="33"/>
                  </a:cubicBezTo>
                  <a:moveTo>
                    <a:pt x="67" y="29"/>
                  </a:moveTo>
                  <a:cubicBezTo>
                    <a:pt x="68" y="30"/>
                    <a:pt x="67" y="28"/>
                    <a:pt x="66" y="29"/>
                  </a:cubicBezTo>
                  <a:cubicBezTo>
                    <a:pt x="66" y="29"/>
                    <a:pt x="67" y="29"/>
                    <a:pt x="67" y="29"/>
                  </a:cubicBezTo>
                  <a:moveTo>
                    <a:pt x="67" y="30"/>
                  </a:moveTo>
                  <a:cubicBezTo>
                    <a:pt x="69" y="29"/>
                    <a:pt x="69" y="29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9" y="29"/>
                    <a:pt x="69" y="28"/>
                    <a:pt x="69" y="28"/>
                  </a:cubicBezTo>
                  <a:cubicBezTo>
                    <a:pt x="68" y="29"/>
                    <a:pt x="69" y="29"/>
                    <a:pt x="68" y="30"/>
                  </a:cubicBezTo>
                  <a:cubicBezTo>
                    <a:pt x="68" y="29"/>
                    <a:pt x="67" y="30"/>
                    <a:pt x="67" y="30"/>
                  </a:cubicBezTo>
                  <a:cubicBezTo>
                    <a:pt x="68" y="29"/>
                    <a:pt x="69" y="27"/>
                    <a:pt x="67" y="28"/>
                  </a:cubicBezTo>
                  <a:cubicBezTo>
                    <a:pt x="67" y="29"/>
                    <a:pt x="67" y="29"/>
                    <a:pt x="68" y="29"/>
                  </a:cubicBezTo>
                  <a:cubicBezTo>
                    <a:pt x="66" y="30"/>
                    <a:pt x="67" y="29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moveTo>
                    <a:pt x="65" y="34"/>
                  </a:moveTo>
                  <a:cubicBezTo>
                    <a:pt x="64" y="34"/>
                    <a:pt x="65" y="33"/>
                    <a:pt x="65" y="33"/>
                  </a:cubicBezTo>
                  <a:cubicBezTo>
                    <a:pt x="65" y="33"/>
                    <a:pt x="64" y="34"/>
                    <a:pt x="64" y="34"/>
                  </a:cubicBezTo>
                  <a:cubicBezTo>
                    <a:pt x="65" y="33"/>
                    <a:pt x="64" y="34"/>
                    <a:pt x="64" y="34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5" y="33"/>
                    <a:pt x="65" y="32"/>
                    <a:pt x="65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4" y="33"/>
                    <a:pt x="65" y="32"/>
                    <a:pt x="65" y="31"/>
                  </a:cubicBezTo>
                  <a:cubicBezTo>
                    <a:pt x="64" y="32"/>
                    <a:pt x="64" y="33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4" y="34"/>
                    <a:pt x="63" y="35"/>
                    <a:pt x="63" y="35"/>
                  </a:cubicBezTo>
                  <a:cubicBezTo>
                    <a:pt x="64" y="34"/>
                    <a:pt x="64" y="35"/>
                    <a:pt x="65" y="34"/>
                  </a:cubicBezTo>
                  <a:moveTo>
                    <a:pt x="66" y="33"/>
                  </a:moveTo>
                  <a:cubicBezTo>
                    <a:pt x="67" y="32"/>
                    <a:pt x="67" y="32"/>
                    <a:pt x="66" y="32"/>
                  </a:cubicBezTo>
                  <a:cubicBezTo>
                    <a:pt x="67" y="31"/>
                    <a:pt x="67" y="31"/>
                    <a:pt x="68" y="31"/>
                  </a:cubicBezTo>
                  <a:cubicBezTo>
                    <a:pt x="68" y="30"/>
                    <a:pt x="67" y="31"/>
                    <a:pt x="67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2"/>
                    <a:pt x="66" y="31"/>
                    <a:pt x="66" y="31"/>
                  </a:cubicBezTo>
                  <a:cubicBezTo>
                    <a:pt x="65" y="32"/>
                    <a:pt x="66" y="32"/>
                    <a:pt x="66" y="32"/>
                  </a:cubicBezTo>
                  <a:cubicBezTo>
                    <a:pt x="65" y="33"/>
                    <a:pt x="66" y="33"/>
                    <a:pt x="66" y="33"/>
                  </a:cubicBezTo>
                  <a:cubicBezTo>
                    <a:pt x="67" y="33"/>
                    <a:pt x="66" y="33"/>
                    <a:pt x="66" y="33"/>
                  </a:cubicBezTo>
                  <a:moveTo>
                    <a:pt x="69" y="32"/>
                  </a:moveTo>
                  <a:cubicBezTo>
                    <a:pt x="69" y="31"/>
                    <a:pt x="69" y="31"/>
                    <a:pt x="69" y="31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0" y="31"/>
                    <a:pt x="70" y="31"/>
                    <a:pt x="71" y="31"/>
                  </a:cubicBezTo>
                  <a:cubicBezTo>
                    <a:pt x="71" y="30"/>
                    <a:pt x="70" y="31"/>
                    <a:pt x="70" y="30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8" y="31"/>
                    <a:pt x="68" y="31"/>
                  </a:cubicBezTo>
                  <a:cubicBezTo>
                    <a:pt x="68" y="31"/>
                    <a:pt x="68" y="32"/>
                    <a:pt x="68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9" y="31"/>
                    <a:pt x="68" y="32"/>
                    <a:pt x="69" y="32"/>
                  </a:cubicBezTo>
                  <a:moveTo>
                    <a:pt x="68" y="34"/>
                  </a:moveTo>
                  <a:cubicBezTo>
                    <a:pt x="68" y="33"/>
                    <a:pt x="67" y="33"/>
                    <a:pt x="67" y="33"/>
                  </a:cubicBezTo>
                  <a:cubicBezTo>
                    <a:pt x="66" y="34"/>
                    <a:pt x="67" y="34"/>
                    <a:pt x="68" y="34"/>
                  </a:cubicBezTo>
                  <a:moveTo>
                    <a:pt x="69" y="33"/>
                  </a:moveTo>
                  <a:cubicBezTo>
                    <a:pt x="69" y="33"/>
                    <a:pt x="69" y="33"/>
                    <a:pt x="69" y="33"/>
                  </a:cubicBezTo>
                  <a:cubicBezTo>
                    <a:pt x="69" y="34"/>
                    <a:pt x="68" y="34"/>
                    <a:pt x="69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9" y="34"/>
                    <a:pt x="69" y="34"/>
                    <a:pt x="69" y="33"/>
                  </a:cubicBezTo>
                  <a:cubicBezTo>
                    <a:pt x="69" y="34"/>
                    <a:pt x="70" y="33"/>
                    <a:pt x="70" y="33"/>
                  </a:cubicBezTo>
                  <a:cubicBezTo>
                    <a:pt x="70" y="33"/>
                    <a:pt x="70" y="33"/>
                    <a:pt x="70" y="34"/>
                  </a:cubicBezTo>
                  <a:cubicBezTo>
                    <a:pt x="71" y="33"/>
                    <a:pt x="70" y="33"/>
                    <a:pt x="71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0" y="32"/>
                    <a:pt x="71" y="32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69" y="33"/>
                    <a:pt x="70" y="32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moveTo>
                    <a:pt x="69" y="35"/>
                  </a:moveTo>
                  <a:cubicBezTo>
                    <a:pt x="69" y="34"/>
                    <a:pt x="68" y="35"/>
                    <a:pt x="68" y="35"/>
                  </a:cubicBezTo>
                  <a:cubicBezTo>
                    <a:pt x="68" y="35"/>
                    <a:pt x="68" y="34"/>
                    <a:pt x="68" y="34"/>
                  </a:cubicBezTo>
                  <a:cubicBezTo>
                    <a:pt x="68" y="34"/>
                    <a:pt x="67" y="34"/>
                    <a:pt x="67" y="35"/>
                  </a:cubicBezTo>
                  <a:cubicBezTo>
                    <a:pt x="68" y="35"/>
                    <a:pt x="67" y="35"/>
                    <a:pt x="68" y="36"/>
                  </a:cubicBezTo>
                  <a:lnTo>
                    <a:pt x="69" y="35"/>
                  </a:lnTo>
                  <a:close/>
                  <a:moveTo>
                    <a:pt x="70" y="37"/>
                  </a:moveTo>
                  <a:cubicBezTo>
                    <a:pt x="70" y="37"/>
                    <a:pt x="70" y="37"/>
                    <a:pt x="71" y="36"/>
                  </a:cubicBezTo>
                  <a:cubicBezTo>
                    <a:pt x="70" y="36"/>
                    <a:pt x="70" y="37"/>
                    <a:pt x="69" y="37"/>
                  </a:cubicBezTo>
                  <a:cubicBezTo>
                    <a:pt x="69" y="37"/>
                    <a:pt x="69" y="37"/>
                    <a:pt x="70" y="37"/>
                  </a:cubicBezTo>
                  <a:moveTo>
                    <a:pt x="73" y="37"/>
                  </a:moveTo>
                  <a:cubicBezTo>
                    <a:pt x="73" y="37"/>
                    <a:pt x="73" y="36"/>
                    <a:pt x="72" y="36"/>
                  </a:cubicBezTo>
                  <a:cubicBezTo>
                    <a:pt x="72" y="37"/>
                    <a:pt x="72" y="37"/>
                    <a:pt x="73" y="37"/>
                  </a:cubicBezTo>
                  <a:moveTo>
                    <a:pt x="76" y="38"/>
                  </a:moveTo>
                  <a:cubicBezTo>
                    <a:pt x="76" y="37"/>
                    <a:pt x="76" y="38"/>
                    <a:pt x="76" y="37"/>
                  </a:cubicBezTo>
                  <a:cubicBezTo>
                    <a:pt x="74" y="38"/>
                    <a:pt x="75" y="38"/>
                    <a:pt x="76" y="38"/>
                  </a:cubicBezTo>
                  <a:moveTo>
                    <a:pt x="73" y="39"/>
                  </a:moveTo>
                  <a:cubicBezTo>
                    <a:pt x="73" y="39"/>
                    <a:pt x="74" y="38"/>
                    <a:pt x="73" y="38"/>
                  </a:cubicBezTo>
                  <a:cubicBezTo>
                    <a:pt x="73" y="38"/>
                    <a:pt x="72" y="39"/>
                    <a:pt x="73" y="39"/>
                  </a:cubicBezTo>
                  <a:moveTo>
                    <a:pt x="69" y="42"/>
                  </a:moveTo>
                  <a:cubicBezTo>
                    <a:pt x="69" y="42"/>
                    <a:pt x="70" y="41"/>
                    <a:pt x="70" y="41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moveTo>
                    <a:pt x="71" y="42"/>
                  </a:moveTo>
                  <a:cubicBezTo>
                    <a:pt x="71" y="42"/>
                    <a:pt x="71" y="41"/>
                    <a:pt x="69" y="42"/>
                  </a:cubicBezTo>
                  <a:cubicBezTo>
                    <a:pt x="69" y="42"/>
                    <a:pt x="68" y="42"/>
                    <a:pt x="69" y="42"/>
                  </a:cubicBezTo>
                  <a:cubicBezTo>
                    <a:pt x="69" y="42"/>
                    <a:pt x="69" y="42"/>
                    <a:pt x="70" y="42"/>
                  </a:cubicBezTo>
                  <a:cubicBezTo>
                    <a:pt x="69" y="42"/>
                    <a:pt x="70" y="42"/>
                    <a:pt x="71" y="42"/>
                  </a:cubicBezTo>
                  <a:moveTo>
                    <a:pt x="70" y="43"/>
                  </a:moveTo>
                  <a:cubicBezTo>
                    <a:pt x="71" y="43"/>
                    <a:pt x="70" y="43"/>
                    <a:pt x="69" y="43"/>
                  </a:cubicBezTo>
                  <a:cubicBezTo>
                    <a:pt x="69" y="43"/>
                    <a:pt x="70" y="42"/>
                    <a:pt x="69" y="43"/>
                  </a:cubicBezTo>
                  <a:cubicBezTo>
                    <a:pt x="69" y="43"/>
                    <a:pt x="69" y="43"/>
                    <a:pt x="70" y="43"/>
                  </a:cubicBezTo>
                  <a:moveTo>
                    <a:pt x="74" y="43"/>
                  </a:moveTo>
                  <a:cubicBezTo>
                    <a:pt x="74" y="43"/>
                    <a:pt x="74" y="42"/>
                    <a:pt x="73" y="43"/>
                  </a:cubicBezTo>
                  <a:cubicBezTo>
                    <a:pt x="73" y="43"/>
                    <a:pt x="73" y="43"/>
                    <a:pt x="74" y="43"/>
                  </a:cubicBezTo>
                  <a:moveTo>
                    <a:pt x="64" y="42"/>
                  </a:moveTo>
                  <a:cubicBezTo>
                    <a:pt x="64" y="42"/>
                    <a:pt x="65" y="41"/>
                    <a:pt x="65" y="41"/>
                  </a:cubicBezTo>
                  <a:cubicBezTo>
                    <a:pt x="63" y="42"/>
                    <a:pt x="64" y="42"/>
                    <a:pt x="64" y="42"/>
                  </a:cubicBezTo>
                  <a:moveTo>
                    <a:pt x="64" y="43"/>
                  </a:moveTo>
                  <a:cubicBezTo>
                    <a:pt x="64" y="42"/>
                    <a:pt x="65" y="42"/>
                    <a:pt x="64" y="42"/>
                  </a:cubicBezTo>
                  <a:cubicBezTo>
                    <a:pt x="64" y="42"/>
                    <a:pt x="64" y="42"/>
                    <a:pt x="63" y="42"/>
                  </a:cubicBezTo>
                  <a:cubicBezTo>
                    <a:pt x="63" y="43"/>
                    <a:pt x="63" y="43"/>
                    <a:pt x="64" y="43"/>
                  </a:cubicBezTo>
                  <a:moveTo>
                    <a:pt x="61" y="44"/>
                  </a:moveTo>
                  <a:cubicBezTo>
                    <a:pt x="62" y="44"/>
                    <a:pt x="64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moveTo>
                    <a:pt x="63" y="44"/>
                  </a:moveTo>
                  <a:cubicBezTo>
                    <a:pt x="64" y="43"/>
                    <a:pt x="65" y="43"/>
                    <a:pt x="65" y="43"/>
                  </a:cubicBezTo>
                  <a:cubicBezTo>
                    <a:pt x="64" y="43"/>
                    <a:pt x="62" y="44"/>
                    <a:pt x="63" y="44"/>
                  </a:cubicBezTo>
                  <a:moveTo>
                    <a:pt x="65" y="45"/>
                  </a:moveTo>
                  <a:cubicBezTo>
                    <a:pt x="65" y="45"/>
                    <a:pt x="64" y="45"/>
                    <a:pt x="64" y="45"/>
                  </a:cubicBezTo>
                  <a:cubicBezTo>
                    <a:pt x="64" y="45"/>
                    <a:pt x="64" y="46"/>
                    <a:pt x="64" y="46"/>
                  </a:cubicBezTo>
                  <a:cubicBezTo>
                    <a:pt x="65" y="45"/>
                    <a:pt x="66" y="45"/>
                    <a:pt x="65" y="45"/>
                  </a:cubicBezTo>
                  <a:moveTo>
                    <a:pt x="60" y="47"/>
                  </a:moveTo>
                  <a:cubicBezTo>
                    <a:pt x="61" y="46"/>
                    <a:pt x="62" y="46"/>
                    <a:pt x="62" y="46"/>
                  </a:cubicBezTo>
                  <a:cubicBezTo>
                    <a:pt x="61" y="46"/>
                    <a:pt x="62" y="46"/>
                    <a:pt x="62" y="46"/>
                  </a:cubicBezTo>
                  <a:cubicBezTo>
                    <a:pt x="63" y="46"/>
                    <a:pt x="62" y="46"/>
                    <a:pt x="63" y="46"/>
                  </a:cubicBezTo>
                  <a:cubicBezTo>
                    <a:pt x="63" y="46"/>
                    <a:pt x="62" y="45"/>
                    <a:pt x="63" y="45"/>
                  </a:cubicBezTo>
                  <a:cubicBezTo>
                    <a:pt x="63" y="45"/>
                    <a:pt x="64" y="45"/>
                    <a:pt x="64" y="44"/>
                  </a:cubicBezTo>
                  <a:cubicBezTo>
                    <a:pt x="64" y="44"/>
                    <a:pt x="65" y="45"/>
                    <a:pt x="66" y="44"/>
                  </a:cubicBezTo>
                  <a:cubicBezTo>
                    <a:pt x="65" y="44"/>
                    <a:pt x="65" y="44"/>
                    <a:pt x="64" y="44"/>
                  </a:cubicBezTo>
                  <a:cubicBezTo>
                    <a:pt x="64" y="44"/>
                    <a:pt x="64" y="45"/>
                    <a:pt x="63" y="45"/>
                  </a:cubicBezTo>
                  <a:cubicBezTo>
                    <a:pt x="63" y="44"/>
                    <a:pt x="62" y="45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5" y="44"/>
                    <a:pt x="65" y="44"/>
                    <a:pt x="65" y="43"/>
                  </a:cubicBezTo>
                  <a:cubicBezTo>
                    <a:pt x="64" y="44"/>
                    <a:pt x="65" y="43"/>
                    <a:pt x="64" y="44"/>
                  </a:cubicBezTo>
                  <a:cubicBezTo>
                    <a:pt x="64" y="44"/>
                    <a:pt x="64" y="44"/>
                    <a:pt x="63" y="44"/>
                  </a:cubicBezTo>
                  <a:cubicBezTo>
                    <a:pt x="62" y="44"/>
                    <a:pt x="61" y="45"/>
                    <a:pt x="60" y="45"/>
                  </a:cubicBezTo>
                  <a:cubicBezTo>
                    <a:pt x="60" y="45"/>
                    <a:pt x="60" y="45"/>
                    <a:pt x="60" y="45"/>
                  </a:cubicBezTo>
                  <a:cubicBezTo>
                    <a:pt x="61" y="45"/>
                    <a:pt x="61" y="45"/>
                    <a:pt x="62" y="45"/>
                  </a:cubicBezTo>
                  <a:cubicBezTo>
                    <a:pt x="62" y="45"/>
                    <a:pt x="62" y="45"/>
                    <a:pt x="61" y="45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0" y="45"/>
                    <a:pt x="61" y="45"/>
                    <a:pt x="61" y="45"/>
                  </a:cubicBezTo>
                  <a:cubicBezTo>
                    <a:pt x="61" y="46"/>
                    <a:pt x="60" y="46"/>
                    <a:pt x="61" y="46"/>
                  </a:cubicBezTo>
                  <a:cubicBezTo>
                    <a:pt x="61" y="45"/>
                    <a:pt x="62" y="45"/>
                    <a:pt x="63" y="45"/>
                  </a:cubicBezTo>
                  <a:cubicBezTo>
                    <a:pt x="64" y="45"/>
                    <a:pt x="62" y="45"/>
                    <a:pt x="62" y="45"/>
                  </a:cubicBezTo>
                  <a:cubicBezTo>
                    <a:pt x="62" y="46"/>
                    <a:pt x="63" y="46"/>
                    <a:pt x="62" y="46"/>
                  </a:cubicBezTo>
                  <a:cubicBezTo>
                    <a:pt x="61" y="46"/>
                    <a:pt x="62" y="45"/>
                    <a:pt x="61" y="46"/>
                  </a:cubicBezTo>
                  <a:cubicBezTo>
                    <a:pt x="61" y="46"/>
                    <a:pt x="60" y="46"/>
                    <a:pt x="60" y="47"/>
                  </a:cubicBezTo>
                  <a:moveTo>
                    <a:pt x="69" y="46"/>
                  </a:moveTo>
                  <a:cubicBezTo>
                    <a:pt x="70" y="46"/>
                    <a:pt x="72" y="45"/>
                    <a:pt x="71" y="45"/>
                  </a:cubicBezTo>
                  <a:cubicBezTo>
                    <a:pt x="71" y="45"/>
                    <a:pt x="70" y="46"/>
                    <a:pt x="70" y="46"/>
                  </a:cubicBezTo>
                  <a:cubicBezTo>
                    <a:pt x="69" y="46"/>
                    <a:pt x="70" y="45"/>
                    <a:pt x="69" y="45"/>
                  </a:cubicBezTo>
                  <a:cubicBezTo>
                    <a:pt x="71" y="45"/>
                    <a:pt x="70" y="45"/>
                    <a:pt x="71" y="45"/>
                  </a:cubicBezTo>
                  <a:cubicBezTo>
                    <a:pt x="71" y="44"/>
                    <a:pt x="70" y="45"/>
                    <a:pt x="70" y="44"/>
                  </a:cubicBezTo>
                  <a:cubicBezTo>
                    <a:pt x="69" y="45"/>
                    <a:pt x="70" y="44"/>
                    <a:pt x="69" y="45"/>
                  </a:cubicBezTo>
                  <a:cubicBezTo>
                    <a:pt x="69" y="45"/>
                    <a:pt x="69" y="46"/>
                    <a:pt x="69" y="46"/>
                  </a:cubicBezTo>
                  <a:moveTo>
                    <a:pt x="70" y="48"/>
                  </a:moveTo>
                  <a:cubicBezTo>
                    <a:pt x="70" y="48"/>
                    <a:pt x="70" y="48"/>
                    <a:pt x="70" y="47"/>
                  </a:cubicBezTo>
                  <a:cubicBezTo>
                    <a:pt x="71" y="47"/>
                    <a:pt x="70" y="48"/>
                    <a:pt x="71" y="48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1" y="47"/>
                    <a:pt x="70" y="47"/>
                    <a:pt x="70" y="47"/>
                  </a:cubicBezTo>
                  <a:cubicBezTo>
                    <a:pt x="72" y="47"/>
                    <a:pt x="70" y="47"/>
                    <a:pt x="70" y="4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0" y="46"/>
                    <a:pt x="72" y="45"/>
                    <a:pt x="71" y="46"/>
                  </a:cubicBezTo>
                  <a:cubicBezTo>
                    <a:pt x="71" y="46"/>
                    <a:pt x="70" y="46"/>
                    <a:pt x="69" y="46"/>
                  </a:cubicBezTo>
                  <a:cubicBezTo>
                    <a:pt x="69" y="47"/>
                    <a:pt x="69" y="47"/>
                    <a:pt x="70" y="47"/>
                  </a:cubicBezTo>
                  <a:cubicBezTo>
                    <a:pt x="70" y="47"/>
                    <a:pt x="68" y="48"/>
                    <a:pt x="70" y="48"/>
                  </a:cubicBezTo>
                  <a:moveTo>
                    <a:pt x="59" y="50"/>
                  </a:moveTo>
                  <a:cubicBezTo>
                    <a:pt x="59" y="50"/>
                    <a:pt x="60" y="50"/>
                    <a:pt x="59" y="50"/>
                  </a:cubicBezTo>
                  <a:cubicBezTo>
                    <a:pt x="58" y="50"/>
                    <a:pt x="59" y="50"/>
                    <a:pt x="58" y="50"/>
                  </a:cubicBezTo>
                  <a:lnTo>
                    <a:pt x="59" y="50"/>
                  </a:lnTo>
                  <a:close/>
                  <a:moveTo>
                    <a:pt x="66" y="50"/>
                  </a:moveTo>
                  <a:cubicBezTo>
                    <a:pt x="67" y="50"/>
                    <a:pt x="67" y="50"/>
                    <a:pt x="67" y="50"/>
                  </a:cubicBezTo>
                  <a:cubicBezTo>
                    <a:pt x="66" y="50"/>
                    <a:pt x="66" y="50"/>
                    <a:pt x="66" y="50"/>
                  </a:cubicBezTo>
                  <a:moveTo>
                    <a:pt x="70" y="50"/>
                  </a:moveTo>
                  <a:cubicBezTo>
                    <a:pt x="69" y="50"/>
                    <a:pt x="71" y="50"/>
                    <a:pt x="71" y="50"/>
                  </a:cubicBezTo>
                  <a:cubicBezTo>
                    <a:pt x="72" y="50"/>
                    <a:pt x="71" y="49"/>
                    <a:pt x="71" y="49"/>
                  </a:cubicBezTo>
                  <a:cubicBezTo>
                    <a:pt x="71" y="49"/>
                    <a:pt x="70" y="49"/>
                    <a:pt x="70" y="49"/>
                  </a:cubicBezTo>
                  <a:cubicBezTo>
                    <a:pt x="71" y="49"/>
                    <a:pt x="71" y="49"/>
                    <a:pt x="72" y="48"/>
                  </a:cubicBezTo>
                  <a:cubicBezTo>
                    <a:pt x="71" y="48"/>
                    <a:pt x="70" y="48"/>
                    <a:pt x="69" y="48"/>
                  </a:cubicBezTo>
                  <a:cubicBezTo>
                    <a:pt x="69" y="49"/>
                    <a:pt x="69" y="49"/>
                    <a:pt x="70" y="49"/>
                  </a:cubicBezTo>
                  <a:cubicBezTo>
                    <a:pt x="70" y="49"/>
                    <a:pt x="69" y="49"/>
                    <a:pt x="69" y="49"/>
                  </a:cubicBezTo>
                  <a:cubicBezTo>
                    <a:pt x="71" y="49"/>
                    <a:pt x="69" y="50"/>
                    <a:pt x="70" y="50"/>
                  </a:cubicBezTo>
                  <a:moveTo>
                    <a:pt x="71" y="50"/>
                  </a:moveTo>
                  <a:cubicBezTo>
                    <a:pt x="71" y="50"/>
                    <a:pt x="71" y="50"/>
                    <a:pt x="71" y="50"/>
                  </a:cubicBezTo>
                  <a:cubicBezTo>
                    <a:pt x="71" y="51"/>
                    <a:pt x="69" y="50"/>
                    <a:pt x="69" y="51"/>
                  </a:cubicBezTo>
                  <a:cubicBezTo>
                    <a:pt x="70" y="51"/>
                    <a:pt x="72" y="50"/>
                    <a:pt x="71" y="50"/>
                  </a:cubicBezTo>
                  <a:moveTo>
                    <a:pt x="41" y="64"/>
                  </a:moveTo>
                  <a:cubicBezTo>
                    <a:pt x="40" y="64"/>
                    <a:pt x="40" y="64"/>
                    <a:pt x="40" y="64"/>
                  </a:cubicBezTo>
                  <a:cubicBezTo>
                    <a:pt x="41" y="64"/>
                    <a:pt x="41" y="66"/>
                    <a:pt x="41" y="65"/>
                  </a:cubicBezTo>
                  <a:cubicBezTo>
                    <a:pt x="41" y="65"/>
                    <a:pt x="41" y="65"/>
                    <a:pt x="41" y="64"/>
                  </a:cubicBezTo>
                  <a:moveTo>
                    <a:pt x="48" y="69"/>
                  </a:moveTo>
                  <a:cubicBezTo>
                    <a:pt x="47" y="69"/>
                    <a:pt x="47" y="69"/>
                    <a:pt x="47" y="70"/>
                  </a:cubicBezTo>
                  <a:cubicBezTo>
                    <a:pt x="47" y="70"/>
                    <a:pt x="48" y="69"/>
                    <a:pt x="48" y="69"/>
                  </a:cubicBezTo>
                  <a:moveTo>
                    <a:pt x="47" y="60"/>
                  </a:moveTo>
                  <a:cubicBezTo>
                    <a:pt x="47" y="61"/>
                    <a:pt x="47" y="60"/>
                    <a:pt x="46" y="60"/>
                  </a:cubicBezTo>
                  <a:cubicBezTo>
                    <a:pt x="47" y="61"/>
                    <a:pt x="47" y="61"/>
                    <a:pt x="47" y="60"/>
                  </a:cubicBezTo>
                  <a:moveTo>
                    <a:pt x="48" y="60"/>
                  </a:moveTo>
                  <a:cubicBezTo>
                    <a:pt x="48" y="60"/>
                    <a:pt x="47" y="59"/>
                    <a:pt x="47" y="60"/>
                  </a:cubicBezTo>
                  <a:cubicBezTo>
                    <a:pt x="48" y="60"/>
                    <a:pt x="48" y="61"/>
                    <a:pt x="48" y="60"/>
                  </a:cubicBezTo>
                  <a:moveTo>
                    <a:pt x="52" y="58"/>
                  </a:moveTo>
                  <a:cubicBezTo>
                    <a:pt x="52" y="58"/>
                    <a:pt x="52" y="58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2" y="58"/>
                    <a:pt x="52" y="58"/>
                    <a:pt x="52" y="58"/>
                  </a:cubicBezTo>
                  <a:moveTo>
                    <a:pt x="59" y="60"/>
                  </a:moveTo>
                  <a:cubicBezTo>
                    <a:pt x="59" y="60"/>
                    <a:pt x="57" y="59"/>
                    <a:pt x="58" y="60"/>
                  </a:cubicBezTo>
                  <a:cubicBezTo>
                    <a:pt x="58" y="60"/>
                    <a:pt x="58" y="60"/>
                    <a:pt x="59" y="61"/>
                  </a:cubicBezTo>
                  <a:cubicBezTo>
                    <a:pt x="59" y="61"/>
                    <a:pt x="59" y="61"/>
                    <a:pt x="59" y="60"/>
                  </a:cubicBezTo>
                  <a:moveTo>
                    <a:pt x="52" y="55"/>
                  </a:moveTo>
                  <a:cubicBezTo>
                    <a:pt x="53" y="56"/>
                    <a:pt x="52" y="55"/>
                    <a:pt x="52" y="55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4" y="56"/>
                    <a:pt x="54" y="56"/>
                    <a:pt x="54" y="57"/>
                  </a:cubicBezTo>
                  <a:cubicBezTo>
                    <a:pt x="55" y="57"/>
                    <a:pt x="54" y="56"/>
                    <a:pt x="52" y="55"/>
                  </a:cubicBezTo>
                  <a:moveTo>
                    <a:pt x="55" y="54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5"/>
                    <a:pt x="56" y="55"/>
                    <a:pt x="55" y="54"/>
                  </a:cubicBezTo>
                  <a:moveTo>
                    <a:pt x="62" y="56"/>
                  </a:moveTo>
                  <a:cubicBezTo>
                    <a:pt x="62" y="56"/>
                    <a:pt x="62" y="56"/>
                    <a:pt x="62" y="56"/>
                  </a:cubicBezTo>
                  <a:cubicBezTo>
                    <a:pt x="63" y="56"/>
                    <a:pt x="64" y="56"/>
                    <a:pt x="62" y="56"/>
                  </a:cubicBezTo>
                  <a:moveTo>
                    <a:pt x="58" y="54"/>
                  </a:moveTo>
                  <a:cubicBezTo>
                    <a:pt x="57" y="54"/>
                    <a:pt x="57" y="54"/>
                    <a:pt x="58" y="54"/>
                  </a:cubicBezTo>
                  <a:cubicBezTo>
                    <a:pt x="58" y="54"/>
                    <a:pt x="59" y="54"/>
                    <a:pt x="58" y="54"/>
                  </a:cubicBezTo>
                  <a:moveTo>
                    <a:pt x="59" y="53"/>
                  </a:moveTo>
                  <a:cubicBezTo>
                    <a:pt x="59" y="54"/>
                    <a:pt x="60" y="54"/>
                    <a:pt x="60" y="54"/>
                  </a:cubicBezTo>
                  <a:cubicBezTo>
                    <a:pt x="60" y="54"/>
                    <a:pt x="61" y="54"/>
                    <a:pt x="59" y="53"/>
                  </a:cubicBezTo>
                  <a:moveTo>
                    <a:pt x="65" y="53"/>
                  </a:moveTo>
                  <a:cubicBezTo>
                    <a:pt x="64" y="53"/>
                    <a:pt x="63" y="53"/>
                    <a:pt x="63" y="53"/>
                  </a:cubicBezTo>
                  <a:cubicBezTo>
                    <a:pt x="65" y="54"/>
                    <a:pt x="65" y="53"/>
                    <a:pt x="65" y="53"/>
                  </a:cubicBezTo>
                  <a:moveTo>
                    <a:pt x="58" y="51"/>
                  </a:moveTo>
                  <a:cubicBezTo>
                    <a:pt x="57" y="51"/>
                    <a:pt x="58" y="52"/>
                    <a:pt x="57" y="52"/>
                  </a:cubicBezTo>
                  <a:cubicBezTo>
                    <a:pt x="58" y="52"/>
                    <a:pt x="57" y="52"/>
                    <a:pt x="58" y="52"/>
                  </a:cubicBezTo>
                  <a:cubicBezTo>
                    <a:pt x="58" y="52"/>
                    <a:pt x="60" y="52"/>
                    <a:pt x="58" y="51"/>
                  </a:cubicBezTo>
                  <a:moveTo>
                    <a:pt x="69" y="51"/>
                  </a:moveTo>
                  <a:cubicBezTo>
                    <a:pt x="69" y="51"/>
                    <a:pt x="70" y="52"/>
                    <a:pt x="71" y="52"/>
                  </a:cubicBezTo>
                  <a:cubicBezTo>
                    <a:pt x="71" y="52"/>
                    <a:pt x="72" y="51"/>
                    <a:pt x="71" y="51"/>
                  </a:cubicBezTo>
                  <a:cubicBezTo>
                    <a:pt x="71" y="51"/>
                    <a:pt x="69" y="51"/>
                    <a:pt x="69" y="51"/>
                  </a:cubicBezTo>
                  <a:moveTo>
                    <a:pt x="70" y="53"/>
                  </a:moveTo>
                  <a:cubicBezTo>
                    <a:pt x="71" y="53"/>
                    <a:pt x="70" y="53"/>
                    <a:pt x="71" y="53"/>
                  </a:cubicBezTo>
                  <a:cubicBezTo>
                    <a:pt x="71" y="52"/>
                    <a:pt x="70" y="52"/>
                    <a:pt x="70" y="52"/>
                  </a:cubicBezTo>
                  <a:cubicBezTo>
                    <a:pt x="71" y="52"/>
                    <a:pt x="72" y="52"/>
                    <a:pt x="72" y="52"/>
                  </a:cubicBezTo>
                  <a:cubicBezTo>
                    <a:pt x="70" y="52"/>
                    <a:pt x="71" y="52"/>
                    <a:pt x="70" y="52"/>
                  </a:cubicBezTo>
                  <a:cubicBezTo>
                    <a:pt x="70" y="52"/>
                    <a:pt x="69" y="52"/>
                    <a:pt x="69" y="52"/>
                  </a:cubicBezTo>
                  <a:cubicBezTo>
                    <a:pt x="69" y="52"/>
                    <a:pt x="70" y="53"/>
                    <a:pt x="70" y="53"/>
                  </a:cubicBezTo>
                  <a:moveTo>
                    <a:pt x="67" y="57"/>
                  </a:moveTo>
                  <a:cubicBezTo>
                    <a:pt x="68" y="57"/>
                    <a:pt x="68" y="57"/>
                    <a:pt x="68" y="57"/>
                  </a:cubicBezTo>
                  <a:cubicBezTo>
                    <a:pt x="68" y="56"/>
                    <a:pt x="68" y="57"/>
                    <a:pt x="68" y="56"/>
                  </a:cubicBezTo>
                  <a:cubicBezTo>
                    <a:pt x="67" y="56"/>
                    <a:pt x="67" y="57"/>
                    <a:pt x="67" y="57"/>
                  </a:cubicBezTo>
                  <a:moveTo>
                    <a:pt x="67" y="58"/>
                  </a:move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6" y="58"/>
                    <a:pt x="66" y="58"/>
                  </a:cubicBezTo>
                  <a:lnTo>
                    <a:pt x="67" y="58"/>
                  </a:lnTo>
                  <a:close/>
                  <a:moveTo>
                    <a:pt x="67" y="58"/>
                  </a:moveTo>
                  <a:cubicBezTo>
                    <a:pt x="68" y="59"/>
                    <a:pt x="69" y="59"/>
                    <a:pt x="69" y="59"/>
                  </a:cubicBezTo>
                  <a:cubicBezTo>
                    <a:pt x="68" y="58"/>
                    <a:pt x="68" y="59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lose/>
                  <a:moveTo>
                    <a:pt x="65" y="63"/>
                  </a:moveTo>
                  <a:cubicBezTo>
                    <a:pt x="65" y="63"/>
                    <a:pt x="65" y="63"/>
                    <a:pt x="64" y="62"/>
                  </a:cubicBezTo>
                  <a:cubicBezTo>
                    <a:pt x="64" y="63"/>
                    <a:pt x="64" y="62"/>
                    <a:pt x="64" y="62"/>
                  </a:cubicBezTo>
                  <a:lnTo>
                    <a:pt x="65" y="63"/>
                  </a:lnTo>
                  <a:close/>
                  <a:moveTo>
                    <a:pt x="35" y="75"/>
                  </a:move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35" y="73"/>
                    <a:pt x="35" y="73"/>
                  </a:cubicBezTo>
                  <a:cubicBezTo>
                    <a:pt x="35" y="74"/>
                    <a:pt x="35" y="75"/>
                    <a:pt x="35" y="75"/>
                  </a:cubicBezTo>
                  <a:moveTo>
                    <a:pt x="34" y="76"/>
                  </a:moveTo>
                  <a:cubicBezTo>
                    <a:pt x="34" y="76"/>
                    <a:pt x="34" y="76"/>
                    <a:pt x="34" y="77"/>
                  </a:cubicBezTo>
                  <a:cubicBezTo>
                    <a:pt x="35" y="77"/>
                    <a:pt x="34" y="76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moveTo>
                    <a:pt x="28" y="50"/>
                  </a:moveTo>
                  <a:cubicBezTo>
                    <a:pt x="28" y="50"/>
                    <a:pt x="27" y="51"/>
                    <a:pt x="28" y="51"/>
                  </a:cubicBezTo>
                  <a:cubicBezTo>
                    <a:pt x="28" y="51"/>
                    <a:pt x="29" y="50"/>
                    <a:pt x="28" y="50"/>
                  </a:cubicBezTo>
                  <a:moveTo>
                    <a:pt x="30" y="48"/>
                  </a:moveTo>
                  <a:cubicBezTo>
                    <a:pt x="30" y="49"/>
                    <a:pt x="30" y="49"/>
                    <a:pt x="29" y="49"/>
                  </a:cubicBezTo>
                  <a:cubicBezTo>
                    <a:pt x="29" y="49"/>
                    <a:pt x="30" y="49"/>
                    <a:pt x="29" y="49"/>
                  </a:cubicBezTo>
                  <a:cubicBezTo>
                    <a:pt x="30" y="49"/>
                    <a:pt x="31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8"/>
                    <a:pt x="31" y="48"/>
                    <a:pt x="30" y="48"/>
                  </a:cubicBezTo>
                  <a:moveTo>
                    <a:pt x="28" y="47"/>
                  </a:moveTo>
                  <a:cubicBezTo>
                    <a:pt x="27" y="47"/>
                    <a:pt x="27" y="48"/>
                    <a:pt x="27" y="48"/>
                  </a:cubicBezTo>
                  <a:cubicBezTo>
                    <a:pt x="28" y="48"/>
                    <a:pt x="28" y="47"/>
                    <a:pt x="28" y="47"/>
                  </a:cubicBezTo>
                  <a:moveTo>
                    <a:pt x="25" y="35"/>
                  </a:moveTo>
                  <a:cubicBezTo>
                    <a:pt x="25" y="35"/>
                    <a:pt x="24" y="35"/>
                    <a:pt x="24" y="36"/>
                  </a:cubicBezTo>
                  <a:lnTo>
                    <a:pt x="25" y="35"/>
                  </a:lnTo>
                  <a:close/>
                  <a:moveTo>
                    <a:pt x="26" y="36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6" y="36"/>
                    <a:pt x="26" y="36"/>
                    <a:pt x="26" y="36"/>
                  </a:cubicBezTo>
                  <a:moveTo>
                    <a:pt x="2" y="40"/>
                  </a:moveTo>
                  <a:cubicBezTo>
                    <a:pt x="3" y="40"/>
                    <a:pt x="4" y="40"/>
                    <a:pt x="4" y="40"/>
                  </a:cubicBezTo>
                  <a:cubicBezTo>
                    <a:pt x="4" y="40"/>
                    <a:pt x="4" y="40"/>
                    <a:pt x="3" y="41"/>
                  </a:cubicBezTo>
                  <a:cubicBezTo>
                    <a:pt x="3" y="40"/>
                    <a:pt x="3" y="40"/>
                    <a:pt x="2" y="40"/>
                  </a:cubicBezTo>
                  <a:moveTo>
                    <a:pt x="1" y="36"/>
                  </a:moveTo>
                  <a:cubicBezTo>
                    <a:pt x="2" y="36"/>
                    <a:pt x="2" y="36"/>
                    <a:pt x="2" y="36"/>
                  </a:cubicBezTo>
                  <a:cubicBezTo>
                    <a:pt x="3" y="36"/>
                    <a:pt x="4" y="36"/>
                    <a:pt x="4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7"/>
                    <a:pt x="3" y="37"/>
                    <a:pt x="2" y="37"/>
                  </a:cubicBezTo>
                  <a:cubicBezTo>
                    <a:pt x="2" y="36"/>
                    <a:pt x="1" y="36"/>
                    <a:pt x="1" y="36"/>
                  </a:cubicBezTo>
                  <a:moveTo>
                    <a:pt x="29" y="32"/>
                  </a:moveTo>
                  <a:cubicBezTo>
                    <a:pt x="29" y="32"/>
                    <a:pt x="30" y="33"/>
                    <a:pt x="29" y="33"/>
                  </a:cubicBezTo>
                  <a:cubicBezTo>
                    <a:pt x="28" y="33"/>
                    <a:pt x="30" y="33"/>
                    <a:pt x="29" y="33"/>
                  </a:cubicBezTo>
                  <a:cubicBezTo>
                    <a:pt x="29" y="33"/>
                    <a:pt x="28" y="33"/>
                    <a:pt x="29" y="32"/>
                  </a:cubicBezTo>
                  <a:cubicBezTo>
                    <a:pt x="30" y="32"/>
                    <a:pt x="29" y="32"/>
                    <a:pt x="29" y="32"/>
                  </a:cubicBezTo>
                  <a:moveTo>
                    <a:pt x="3" y="34"/>
                  </a:moveTo>
                  <a:cubicBezTo>
                    <a:pt x="3" y="35"/>
                    <a:pt x="3" y="35"/>
                    <a:pt x="2" y="35"/>
                  </a:cubicBezTo>
                  <a:cubicBezTo>
                    <a:pt x="2" y="35"/>
                    <a:pt x="4" y="34"/>
                    <a:pt x="2" y="34"/>
                  </a:cubicBezTo>
                  <a:cubicBezTo>
                    <a:pt x="3" y="33"/>
                    <a:pt x="3" y="34"/>
                    <a:pt x="3" y="34"/>
                  </a:cubicBezTo>
                  <a:moveTo>
                    <a:pt x="4" y="32"/>
                  </a:moveTo>
                  <a:cubicBezTo>
                    <a:pt x="4" y="33"/>
                    <a:pt x="4" y="33"/>
                    <a:pt x="3" y="33"/>
                  </a:cubicBezTo>
                  <a:cubicBezTo>
                    <a:pt x="2" y="33"/>
                    <a:pt x="4" y="32"/>
                    <a:pt x="4" y="32"/>
                  </a:cubicBezTo>
                  <a:moveTo>
                    <a:pt x="29" y="33"/>
                  </a:moveTo>
                  <a:cubicBezTo>
                    <a:pt x="29" y="34"/>
                    <a:pt x="28" y="34"/>
                    <a:pt x="28" y="34"/>
                  </a:cubicBezTo>
                  <a:cubicBezTo>
                    <a:pt x="29" y="34"/>
                    <a:pt x="30" y="33"/>
                    <a:pt x="29" y="33"/>
                  </a:cubicBezTo>
                  <a:moveTo>
                    <a:pt x="21" y="41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2"/>
                    <a:pt x="22" y="42"/>
                    <a:pt x="21" y="41"/>
                  </a:cubicBezTo>
                  <a:moveTo>
                    <a:pt x="24" y="52"/>
                  </a:moveTo>
                  <a:cubicBezTo>
                    <a:pt x="24" y="52"/>
                    <a:pt x="24" y="52"/>
                    <a:pt x="23" y="52"/>
                  </a:cubicBezTo>
                  <a:cubicBezTo>
                    <a:pt x="24" y="52"/>
                    <a:pt x="24" y="53"/>
                    <a:pt x="24" y="52"/>
                  </a:cubicBezTo>
                  <a:moveTo>
                    <a:pt x="22" y="54"/>
                  </a:moveTo>
                  <a:cubicBezTo>
                    <a:pt x="22" y="54"/>
                    <a:pt x="23" y="54"/>
                    <a:pt x="23" y="53"/>
                  </a:cubicBezTo>
                  <a:cubicBezTo>
                    <a:pt x="22" y="53"/>
                    <a:pt x="21" y="54"/>
                    <a:pt x="22" y="54"/>
                  </a:cubicBezTo>
                  <a:moveTo>
                    <a:pt x="26" y="54"/>
                  </a:moveTo>
                  <a:cubicBezTo>
                    <a:pt x="25" y="54"/>
                    <a:pt x="26" y="55"/>
                    <a:pt x="26" y="55"/>
                  </a:cubicBezTo>
                  <a:cubicBezTo>
                    <a:pt x="27" y="54"/>
                    <a:pt x="27" y="54"/>
                    <a:pt x="26" y="54"/>
                  </a:cubicBezTo>
                  <a:moveTo>
                    <a:pt x="24" y="58"/>
                  </a:moveTo>
                  <a:cubicBezTo>
                    <a:pt x="23" y="58"/>
                    <a:pt x="24" y="58"/>
                    <a:pt x="25" y="57"/>
                  </a:cubicBezTo>
                  <a:cubicBezTo>
                    <a:pt x="25" y="57"/>
                    <a:pt x="25" y="57"/>
                    <a:pt x="24" y="57"/>
                  </a:cubicBezTo>
                  <a:cubicBezTo>
                    <a:pt x="24" y="57"/>
                    <a:pt x="24" y="56"/>
                    <a:pt x="24" y="56"/>
                  </a:cubicBezTo>
                  <a:cubicBezTo>
                    <a:pt x="23" y="56"/>
                    <a:pt x="24" y="55"/>
                    <a:pt x="24" y="55"/>
                  </a:cubicBezTo>
                  <a:cubicBezTo>
                    <a:pt x="23" y="55"/>
                    <a:pt x="24" y="54"/>
                    <a:pt x="23" y="55"/>
                  </a:cubicBezTo>
                  <a:cubicBezTo>
                    <a:pt x="23" y="55"/>
                    <a:pt x="24" y="55"/>
                    <a:pt x="24" y="55"/>
                  </a:cubicBezTo>
                  <a:cubicBezTo>
                    <a:pt x="23" y="55"/>
                    <a:pt x="23" y="55"/>
                    <a:pt x="23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6"/>
                    <a:pt x="22" y="57"/>
                    <a:pt x="22" y="57"/>
                  </a:cubicBezTo>
                  <a:cubicBezTo>
                    <a:pt x="22" y="57"/>
                    <a:pt x="23" y="57"/>
                    <a:pt x="23" y="57"/>
                  </a:cubicBezTo>
                  <a:cubicBezTo>
                    <a:pt x="23" y="57"/>
                    <a:pt x="22" y="58"/>
                    <a:pt x="24" y="58"/>
                  </a:cubicBezTo>
                  <a:moveTo>
                    <a:pt x="26" y="68"/>
                  </a:moveTo>
                  <a:cubicBezTo>
                    <a:pt x="26" y="68"/>
                    <a:pt x="26" y="68"/>
                    <a:pt x="26" y="68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5" y="66"/>
                    <a:pt x="25" y="66"/>
                  </a:cubicBezTo>
                  <a:cubicBezTo>
                    <a:pt x="24" y="67"/>
                    <a:pt x="25" y="67"/>
                    <a:pt x="25" y="68"/>
                  </a:cubicBezTo>
                  <a:cubicBezTo>
                    <a:pt x="25" y="68"/>
                    <a:pt x="24" y="68"/>
                    <a:pt x="26" y="68"/>
                  </a:cubicBezTo>
                  <a:moveTo>
                    <a:pt x="39" y="79"/>
                  </a:moveTo>
                  <a:cubicBezTo>
                    <a:pt x="39" y="79"/>
                    <a:pt x="39" y="79"/>
                    <a:pt x="39" y="79"/>
                  </a:cubicBezTo>
                  <a:cubicBezTo>
                    <a:pt x="38" y="79"/>
                    <a:pt x="38" y="80"/>
                    <a:pt x="39" y="79"/>
                  </a:cubicBezTo>
                  <a:moveTo>
                    <a:pt x="37" y="78"/>
                  </a:moveTo>
                  <a:cubicBezTo>
                    <a:pt x="36" y="78"/>
                    <a:pt x="38" y="78"/>
                    <a:pt x="38" y="78"/>
                  </a:cubicBezTo>
                  <a:cubicBezTo>
                    <a:pt x="37" y="78"/>
                    <a:pt x="38" y="78"/>
                    <a:pt x="37" y="78"/>
                  </a:cubicBezTo>
                  <a:moveTo>
                    <a:pt x="35" y="79"/>
                  </a:moveTo>
                  <a:cubicBezTo>
                    <a:pt x="35" y="78"/>
                    <a:pt x="36" y="78"/>
                    <a:pt x="36" y="78"/>
                  </a:cubicBezTo>
                  <a:cubicBezTo>
                    <a:pt x="35" y="78"/>
                    <a:pt x="34" y="79"/>
                    <a:pt x="35" y="79"/>
                  </a:cubicBezTo>
                  <a:moveTo>
                    <a:pt x="27" y="68"/>
                  </a:moveTo>
                  <a:cubicBezTo>
                    <a:pt x="26" y="69"/>
                    <a:pt x="26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7" y="69"/>
                    <a:pt x="27" y="68"/>
                  </a:cubicBezTo>
                  <a:moveTo>
                    <a:pt x="13" y="75"/>
                  </a:moveTo>
                  <a:cubicBezTo>
                    <a:pt x="13" y="75"/>
                    <a:pt x="13" y="75"/>
                    <a:pt x="12" y="75"/>
                  </a:cubicBezTo>
                  <a:cubicBezTo>
                    <a:pt x="13" y="75"/>
                    <a:pt x="12" y="75"/>
                    <a:pt x="13" y="75"/>
                  </a:cubicBezTo>
                  <a:moveTo>
                    <a:pt x="14" y="78"/>
                  </a:moveTo>
                  <a:cubicBezTo>
                    <a:pt x="13" y="77"/>
                    <a:pt x="14" y="77"/>
                    <a:pt x="14" y="77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2" y="78"/>
                    <a:pt x="14" y="78"/>
                  </a:cubicBezTo>
                  <a:moveTo>
                    <a:pt x="15" y="82"/>
                  </a:moveTo>
                  <a:cubicBezTo>
                    <a:pt x="15" y="82"/>
                    <a:pt x="15" y="82"/>
                    <a:pt x="14" y="82"/>
                  </a:cubicBezTo>
                  <a:cubicBezTo>
                    <a:pt x="14" y="82"/>
                    <a:pt x="14" y="83"/>
                    <a:pt x="15" y="82"/>
                  </a:cubicBezTo>
                  <a:moveTo>
                    <a:pt x="31" y="80"/>
                  </a:moveTo>
                  <a:cubicBezTo>
                    <a:pt x="31" y="80"/>
                    <a:pt x="31" y="80"/>
                    <a:pt x="31" y="80"/>
                  </a:cubicBezTo>
                  <a:cubicBezTo>
                    <a:pt x="32" y="80"/>
                    <a:pt x="31" y="79"/>
                    <a:pt x="31" y="79"/>
                  </a:cubicBezTo>
                  <a:cubicBezTo>
                    <a:pt x="31" y="79"/>
                    <a:pt x="32" y="79"/>
                    <a:pt x="32" y="79"/>
                  </a:cubicBezTo>
                  <a:cubicBezTo>
                    <a:pt x="30" y="79"/>
                    <a:pt x="31" y="78"/>
                    <a:pt x="30" y="78"/>
                  </a:cubicBezTo>
                  <a:cubicBezTo>
                    <a:pt x="30" y="78"/>
                    <a:pt x="30" y="78"/>
                    <a:pt x="31" y="78"/>
                  </a:cubicBezTo>
                  <a:cubicBezTo>
                    <a:pt x="31" y="78"/>
                    <a:pt x="30" y="78"/>
                    <a:pt x="31" y="78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1" y="78"/>
                    <a:pt x="29" y="77"/>
                    <a:pt x="31" y="77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0" y="77"/>
                    <a:pt x="32" y="76"/>
                    <a:pt x="31" y="76"/>
                  </a:cubicBezTo>
                  <a:cubicBezTo>
                    <a:pt x="30" y="76"/>
                    <a:pt x="31" y="77"/>
                    <a:pt x="30" y="77"/>
                  </a:cubicBezTo>
                  <a:cubicBezTo>
                    <a:pt x="30" y="76"/>
                    <a:pt x="31" y="76"/>
                    <a:pt x="30" y="76"/>
                  </a:cubicBezTo>
                  <a:cubicBezTo>
                    <a:pt x="30" y="76"/>
                    <a:pt x="31" y="76"/>
                    <a:pt x="31" y="76"/>
                  </a:cubicBezTo>
                  <a:cubicBezTo>
                    <a:pt x="31" y="75"/>
                    <a:pt x="30" y="75"/>
                    <a:pt x="31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1" y="75"/>
                    <a:pt x="31" y="74"/>
                  </a:cubicBezTo>
                  <a:cubicBezTo>
                    <a:pt x="31" y="74"/>
                    <a:pt x="32" y="74"/>
                    <a:pt x="32" y="74"/>
                  </a:cubicBezTo>
                  <a:cubicBezTo>
                    <a:pt x="31" y="74"/>
                    <a:pt x="31" y="74"/>
                    <a:pt x="30" y="74"/>
                  </a:cubicBezTo>
                  <a:cubicBezTo>
                    <a:pt x="30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3"/>
                    <a:pt x="29" y="73"/>
                  </a:cubicBezTo>
                  <a:cubicBezTo>
                    <a:pt x="28" y="73"/>
                    <a:pt x="28" y="72"/>
                    <a:pt x="29" y="72"/>
                  </a:cubicBezTo>
                  <a:cubicBezTo>
                    <a:pt x="28" y="72"/>
                    <a:pt x="28" y="72"/>
                    <a:pt x="28" y="71"/>
                  </a:cubicBezTo>
                  <a:cubicBezTo>
                    <a:pt x="27" y="70"/>
                    <a:pt x="27" y="70"/>
                    <a:pt x="27" y="69"/>
                  </a:cubicBezTo>
                  <a:cubicBezTo>
                    <a:pt x="25" y="69"/>
                    <a:pt x="26" y="70"/>
                    <a:pt x="26" y="70"/>
                  </a:cubicBezTo>
                  <a:cubicBezTo>
                    <a:pt x="26" y="71"/>
                    <a:pt x="26" y="71"/>
                    <a:pt x="26" y="72"/>
                  </a:cubicBezTo>
                  <a:cubicBezTo>
                    <a:pt x="26" y="72"/>
                    <a:pt x="27" y="72"/>
                    <a:pt x="27" y="72"/>
                  </a:cubicBezTo>
                  <a:cubicBezTo>
                    <a:pt x="26" y="73"/>
                    <a:pt x="27" y="73"/>
                    <a:pt x="27" y="74"/>
                  </a:cubicBezTo>
                  <a:cubicBezTo>
                    <a:pt x="27" y="74"/>
                    <a:pt x="26" y="73"/>
                    <a:pt x="27" y="74"/>
                  </a:cubicBezTo>
                  <a:cubicBezTo>
                    <a:pt x="27" y="74"/>
                    <a:pt x="27" y="74"/>
                    <a:pt x="28" y="74"/>
                  </a:cubicBezTo>
                  <a:cubicBezTo>
                    <a:pt x="28" y="75"/>
                    <a:pt x="28" y="75"/>
                    <a:pt x="28" y="76"/>
                  </a:cubicBezTo>
                  <a:cubicBezTo>
                    <a:pt x="28" y="76"/>
                    <a:pt x="28" y="76"/>
                    <a:pt x="28" y="77"/>
                  </a:cubicBezTo>
                  <a:cubicBezTo>
                    <a:pt x="29" y="76"/>
                    <a:pt x="28" y="77"/>
                    <a:pt x="29" y="77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8" y="77"/>
                    <a:pt x="28" y="77"/>
                    <a:pt x="28" y="78"/>
                  </a:cubicBezTo>
                  <a:cubicBezTo>
                    <a:pt x="29" y="78"/>
                    <a:pt x="28" y="77"/>
                    <a:pt x="29" y="77"/>
                  </a:cubicBezTo>
                  <a:cubicBezTo>
                    <a:pt x="30" y="77"/>
                    <a:pt x="29" y="78"/>
                    <a:pt x="29" y="78"/>
                  </a:cubicBezTo>
                  <a:cubicBezTo>
                    <a:pt x="29" y="78"/>
                    <a:pt x="30" y="78"/>
                    <a:pt x="30" y="78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30" y="79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8" y="80"/>
                    <a:pt x="29" y="80"/>
                    <a:pt x="30" y="80"/>
                  </a:cubicBezTo>
                  <a:cubicBezTo>
                    <a:pt x="29" y="80"/>
                    <a:pt x="30" y="81"/>
                    <a:pt x="29" y="8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8" y="81"/>
                    <a:pt x="29" y="81"/>
                    <a:pt x="29" y="81"/>
                  </a:cubicBezTo>
                  <a:cubicBezTo>
                    <a:pt x="29" y="81"/>
                    <a:pt x="28" y="82"/>
                    <a:pt x="29" y="82"/>
                  </a:cubicBezTo>
                  <a:cubicBezTo>
                    <a:pt x="30" y="81"/>
                    <a:pt x="29" y="81"/>
                    <a:pt x="30" y="81"/>
                  </a:cubicBezTo>
                  <a:cubicBezTo>
                    <a:pt x="30" y="81"/>
                    <a:pt x="30" y="81"/>
                    <a:pt x="31" y="81"/>
                  </a:cubicBezTo>
                  <a:cubicBezTo>
                    <a:pt x="31" y="82"/>
                    <a:pt x="31" y="82"/>
                    <a:pt x="30" y="82"/>
                  </a:cubicBezTo>
                  <a:cubicBezTo>
                    <a:pt x="32" y="82"/>
                    <a:pt x="32" y="80"/>
                    <a:pt x="31" y="80"/>
                  </a:cubicBezTo>
                  <a:moveTo>
                    <a:pt x="33" y="84"/>
                  </a:moveTo>
                  <a:cubicBezTo>
                    <a:pt x="32" y="84"/>
                    <a:pt x="32" y="85"/>
                    <a:pt x="32" y="85"/>
                  </a:cubicBezTo>
                  <a:cubicBezTo>
                    <a:pt x="33" y="85"/>
                    <a:pt x="33" y="84"/>
                    <a:pt x="33" y="84"/>
                  </a:cubicBezTo>
                  <a:moveTo>
                    <a:pt x="27" y="76"/>
                  </a:move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7" y="77"/>
                    <a:pt x="27" y="77"/>
                  </a:cubicBezTo>
                  <a:cubicBezTo>
                    <a:pt x="27" y="77"/>
                    <a:pt x="26" y="77"/>
                    <a:pt x="26" y="77"/>
                  </a:cubicBezTo>
                  <a:cubicBezTo>
                    <a:pt x="27" y="76"/>
                    <a:pt x="27" y="76"/>
                    <a:pt x="27" y="76"/>
                  </a:cubicBezTo>
                  <a:moveTo>
                    <a:pt x="28" y="79"/>
                  </a:moveTo>
                  <a:cubicBezTo>
                    <a:pt x="28" y="78"/>
                    <a:pt x="28" y="78"/>
                    <a:pt x="28" y="79"/>
                  </a:cubicBezTo>
                  <a:cubicBezTo>
                    <a:pt x="28" y="79"/>
                    <a:pt x="28" y="79"/>
                    <a:pt x="28" y="79"/>
                  </a:cubicBezTo>
                  <a:moveTo>
                    <a:pt x="29" y="80"/>
                  </a:moveTo>
                  <a:cubicBezTo>
                    <a:pt x="29" y="79"/>
                    <a:pt x="28" y="79"/>
                    <a:pt x="28" y="80"/>
                  </a:cubicBezTo>
                  <a:cubicBezTo>
                    <a:pt x="29" y="81"/>
                    <a:pt x="29" y="80"/>
                    <a:pt x="29" y="80"/>
                  </a:cubicBezTo>
                  <a:moveTo>
                    <a:pt x="35" y="96"/>
                  </a:moveTo>
                  <a:cubicBezTo>
                    <a:pt x="35" y="96"/>
                    <a:pt x="35" y="97"/>
                    <a:pt x="35" y="97"/>
                  </a:cubicBezTo>
                  <a:cubicBezTo>
                    <a:pt x="35" y="97"/>
                    <a:pt x="35" y="97"/>
                    <a:pt x="35" y="96"/>
                  </a:cubicBezTo>
                  <a:moveTo>
                    <a:pt x="36" y="98"/>
                  </a:moveTo>
                  <a:cubicBezTo>
                    <a:pt x="36" y="99"/>
                    <a:pt x="36" y="99"/>
                    <a:pt x="37" y="99"/>
                  </a:cubicBezTo>
                  <a:cubicBezTo>
                    <a:pt x="36" y="98"/>
                    <a:pt x="36" y="98"/>
                    <a:pt x="36" y="98"/>
                  </a:cubicBezTo>
                  <a:moveTo>
                    <a:pt x="37" y="96"/>
                  </a:moveTo>
                  <a:cubicBezTo>
                    <a:pt x="36" y="96"/>
                    <a:pt x="36" y="96"/>
                    <a:pt x="36" y="97"/>
                  </a:cubicBezTo>
                  <a:cubicBezTo>
                    <a:pt x="37" y="97"/>
                    <a:pt x="37" y="97"/>
                    <a:pt x="37" y="96"/>
                  </a:cubicBezTo>
                  <a:moveTo>
                    <a:pt x="32" y="82"/>
                  </a:moveTo>
                  <a:cubicBezTo>
                    <a:pt x="32" y="81"/>
                    <a:pt x="32" y="82"/>
                    <a:pt x="32" y="82"/>
                  </a:cubicBezTo>
                  <a:cubicBezTo>
                    <a:pt x="32" y="82"/>
                    <a:pt x="31" y="81"/>
                    <a:pt x="31" y="83"/>
                  </a:cubicBezTo>
                  <a:cubicBezTo>
                    <a:pt x="32" y="83"/>
                    <a:pt x="32" y="82"/>
                    <a:pt x="32" y="83"/>
                  </a:cubicBezTo>
                  <a:cubicBezTo>
                    <a:pt x="32" y="82"/>
                    <a:pt x="32" y="83"/>
                    <a:pt x="32" y="83"/>
                  </a:cubicBezTo>
                  <a:cubicBezTo>
                    <a:pt x="32" y="82"/>
                    <a:pt x="33" y="83"/>
                    <a:pt x="32" y="82"/>
                  </a:cubicBezTo>
                  <a:moveTo>
                    <a:pt x="38" y="96"/>
                  </a:moveTo>
                  <a:cubicBezTo>
                    <a:pt x="38" y="96"/>
                    <a:pt x="37" y="95"/>
                    <a:pt x="37" y="95"/>
                  </a:cubicBezTo>
                  <a:cubicBezTo>
                    <a:pt x="37" y="96"/>
                    <a:pt x="38" y="96"/>
                    <a:pt x="38" y="96"/>
                  </a:cubicBezTo>
                  <a:cubicBezTo>
                    <a:pt x="38" y="96"/>
                    <a:pt x="38" y="96"/>
                    <a:pt x="38" y="96"/>
                  </a:cubicBezTo>
                  <a:moveTo>
                    <a:pt x="35" y="80"/>
                  </a:moveTo>
                  <a:cubicBezTo>
                    <a:pt x="34" y="81"/>
                    <a:pt x="34" y="79"/>
                    <a:pt x="34" y="80"/>
                  </a:cubicBezTo>
                  <a:cubicBezTo>
                    <a:pt x="34" y="81"/>
                    <a:pt x="35" y="82"/>
                    <a:pt x="35" y="82"/>
                  </a:cubicBezTo>
                  <a:cubicBezTo>
                    <a:pt x="35" y="81"/>
                    <a:pt x="35" y="81"/>
                    <a:pt x="35" y="80"/>
                  </a:cubicBezTo>
                  <a:cubicBezTo>
                    <a:pt x="35" y="80"/>
                    <a:pt x="35" y="80"/>
                    <a:pt x="35" y="80"/>
                  </a:cubicBezTo>
                  <a:moveTo>
                    <a:pt x="36" y="82"/>
                  </a:moveTo>
                  <a:cubicBezTo>
                    <a:pt x="36" y="82"/>
                    <a:pt x="36" y="82"/>
                    <a:pt x="36" y="83"/>
                  </a:cubicBezTo>
                  <a:cubicBezTo>
                    <a:pt x="37" y="83"/>
                    <a:pt x="36" y="82"/>
                    <a:pt x="36" y="82"/>
                  </a:cubicBezTo>
                  <a:moveTo>
                    <a:pt x="41" y="80"/>
                  </a:moveTo>
                  <a:cubicBezTo>
                    <a:pt x="41" y="80"/>
                    <a:pt x="41" y="80"/>
                    <a:pt x="41" y="80"/>
                  </a:cubicBezTo>
                  <a:cubicBezTo>
                    <a:pt x="40" y="79"/>
                    <a:pt x="40" y="80"/>
                    <a:pt x="40" y="80"/>
                  </a:cubicBezTo>
                  <a:cubicBezTo>
                    <a:pt x="40" y="79"/>
                    <a:pt x="40" y="80"/>
                    <a:pt x="40" y="79"/>
                  </a:cubicBezTo>
                  <a:cubicBezTo>
                    <a:pt x="39" y="78"/>
                    <a:pt x="40" y="79"/>
                    <a:pt x="39" y="79"/>
                  </a:cubicBezTo>
                  <a:cubicBezTo>
                    <a:pt x="40" y="80"/>
                    <a:pt x="40" y="81"/>
                    <a:pt x="40" y="81"/>
                  </a:cubicBezTo>
                  <a:cubicBezTo>
                    <a:pt x="40" y="81"/>
                    <a:pt x="41" y="80"/>
                    <a:pt x="41" y="80"/>
                  </a:cubicBezTo>
                  <a:moveTo>
                    <a:pt x="45" y="76"/>
                  </a:moveTo>
                  <a:cubicBezTo>
                    <a:pt x="45" y="76"/>
                    <a:pt x="44" y="76"/>
                    <a:pt x="44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6"/>
                  </a:cubicBezTo>
                  <a:moveTo>
                    <a:pt x="46" y="76"/>
                  </a:moveTo>
                  <a:cubicBezTo>
                    <a:pt x="46" y="75"/>
                    <a:pt x="45" y="75"/>
                    <a:pt x="45" y="75"/>
                  </a:cubicBezTo>
                  <a:cubicBezTo>
                    <a:pt x="45" y="76"/>
                    <a:pt x="45" y="76"/>
                    <a:pt x="46" y="76"/>
                  </a:cubicBezTo>
                  <a:cubicBezTo>
                    <a:pt x="46" y="77"/>
                    <a:pt x="45" y="76"/>
                    <a:pt x="45" y="76"/>
                  </a:cubicBezTo>
                  <a:cubicBezTo>
                    <a:pt x="45" y="77"/>
                    <a:pt x="46" y="77"/>
                    <a:pt x="46" y="77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5"/>
                    <a:pt x="46" y="76"/>
                    <a:pt x="46" y="76"/>
                  </a:cubicBezTo>
                  <a:moveTo>
                    <a:pt x="67" y="86"/>
                  </a:moveTo>
                  <a:cubicBezTo>
                    <a:pt x="67" y="87"/>
                    <a:pt x="66" y="86"/>
                    <a:pt x="66" y="87"/>
                  </a:cubicBezTo>
                  <a:cubicBezTo>
                    <a:pt x="66" y="87"/>
                    <a:pt x="67" y="87"/>
                    <a:pt x="67" y="88"/>
                  </a:cubicBezTo>
                  <a:cubicBezTo>
                    <a:pt x="67" y="87"/>
                    <a:pt x="68" y="88"/>
                    <a:pt x="67" y="86"/>
                  </a:cubicBezTo>
                  <a:moveTo>
                    <a:pt x="67" y="86"/>
                  </a:moveTo>
                  <a:cubicBezTo>
                    <a:pt x="67" y="86"/>
                    <a:pt x="66" y="86"/>
                    <a:pt x="67" y="86"/>
                  </a:cubicBezTo>
                  <a:cubicBezTo>
                    <a:pt x="67" y="86"/>
                    <a:pt x="67" y="87"/>
                    <a:pt x="68" y="87"/>
                  </a:cubicBezTo>
                  <a:cubicBezTo>
                    <a:pt x="67" y="86"/>
                    <a:pt x="67" y="86"/>
                    <a:pt x="67" y="86"/>
                  </a:cubicBezTo>
                  <a:moveTo>
                    <a:pt x="69" y="85"/>
                  </a:moveTo>
                  <a:cubicBezTo>
                    <a:pt x="68" y="85"/>
                    <a:pt x="68" y="86"/>
                    <a:pt x="68" y="86"/>
                  </a:cubicBezTo>
                  <a:cubicBezTo>
                    <a:pt x="68" y="86"/>
                    <a:pt x="69" y="86"/>
                    <a:pt x="69" y="85"/>
                  </a:cubicBezTo>
                  <a:moveTo>
                    <a:pt x="64" y="76"/>
                  </a:moveTo>
                  <a:cubicBezTo>
                    <a:pt x="64" y="76"/>
                    <a:pt x="64" y="76"/>
                    <a:pt x="64" y="77"/>
                  </a:cubicBezTo>
                  <a:cubicBezTo>
                    <a:pt x="65" y="77"/>
                    <a:pt x="64" y="76"/>
                    <a:pt x="64" y="76"/>
                  </a:cubicBezTo>
                  <a:moveTo>
                    <a:pt x="71" y="83"/>
                  </a:moveTo>
                  <a:cubicBezTo>
                    <a:pt x="71" y="83"/>
                    <a:pt x="70" y="83"/>
                    <a:pt x="71" y="84"/>
                  </a:cubicBezTo>
                  <a:cubicBezTo>
                    <a:pt x="71" y="85"/>
                    <a:pt x="72" y="84"/>
                    <a:pt x="71" y="83"/>
                  </a:cubicBezTo>
                  <a:moveTo>
                    <a:pt x="72" y="71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2" y="72"/>
                    <a:pt x="72" y="73"/>
                    <a:pt x="73" y="73"/>
                  </a:cubicBezTo>
                  <a:cubicBezTo>
                    <a:pt x="71" y="72"/>
                    <a:pt x="72" y="72"/>
                    <a:pt x="72" y="71"/>
                  </a:cubicBezTo>
                  <a:moveTo>
                    <a:pt x="73" y="71"/>
                  </a:moveTo>
                  <a:cubicBezTo>
                    <a:pt x="73" y="71"/>
                    <a:pt x="71" y="71"/>
                    <a:pt x="72" y="71"/>
                  </a:cubicBezTo>
                  <a:cubicBezTo>
                    <a:pt x="74" y="72"/>
                    <a:pt x="72" y="72"/>
                    <a:pt x="72" y="72"/>
                  </a:cubicBezTo>
                  <a:cubicBezTo>
                    <a:pt x="74" y="73"/>
                    <a:pt x="73" y="72"/>
                    <a:pt x="73" y="71"/>
                  </a:cubicBezTo>
                  <a:moveTo>
                    <a:pt x="81" y="70"/>
                  </a:moveTo>
                  <a:cubicBezTo>
                    <a:pt x="80" y="70"/>
                    <a:pt x="80" y="71"/>
                    <a:pt x="80" y="71"/>
                  </a:cubicBezTo>
                  <a:cubicBezTo>
                    <a:pt x="80" y="70"/>
                    <a:pt x="81" y="71"/>
                    <a:pt x="81" y="70"/>
                  </a:cubicBezTo>
                  <a:moveTo>
                    <a:pt x="83" y="66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84" y="66"/>
                    <a:pt x="84" y="66"/>
                    <a:pt x="83" y="66"/>
                  </a:cubicBezTo>
                  <a:moveTo>
                    <a:pt x="85" y="65"/>
                  </a:moveTo>
                  <a:cubicBezTo>
                    <a:pt x="85" y="65"/>
                    <a:pt x="84" y="65"/>
                    <a:pt x="84" y="65"/>
                  </a:cubicBezTo>
                  <a:cubicBezTo>
                    <a:pt x="84" y="65"/>
                    <a:pt x="86" y="66"/>
                    <a:pt x="85" y="65"/>
                  </a:cubicBezTo>
                  <a:moveTo>
                    <a:pt x="80" y="63"/>
                  </a:moveTo>
                  <a:cubicBezTo>
                    <a:pt x="80" y="64"/>
                    <a:pt x="79" y="64"/>
                    <a:pt x="80" y="65"/>
                  </a:cubicBezTo>
                  <a:cubicBezTo>
                    <a:pt x="81" y="65"/>
                    <a:pt x="80" y="65"/>
                    <a:pt x="80" y="65"/>
                  </a:cubicBezTo>
                  <a:cubicBezTo>
                    <a:pt x="80" y="64"/>
                    <a:pt x="81" y="64"/>
                    <a:pt x="80" y="63"/>
                  </a:cubicBezTo>
                  <a:moveTo>
                    <a:pt x="84" y="60"/>
                  </a:moveTo>
                  <a:cubicBezTo>
                    <a:pt x="84" y="60"/>
                    <a:pt x="84" y="60"/>
                    <a:pt x="83" y="60"/>
                  </a:cubicBezTo>
                  <a:cubicBezTo>
                    <a:pt x="83" y="60"/>
                    <a:pt x="83" y="60"/>
                    <a:pt x="83" y="60"/>
                  </a:cubicBezTo>
                  <a:lnTo>
                    <a:pt x="84" y="60"/>
                  </a:lnTo>
                  <a:close/>
                  <a:moveTo>
                    <a:pt x="86" y="61"/>
                  </a:moveTo>
                  <a:cubicBezTo>
                    <a:pt x="85" y="62"/>
                    <a:pt x="85" y="62"/>
                    <a:pt x="86" y="62"/>
                  </a:cubicBezTo>
                  <a:cubicBezTo>
                    <a:pt x="86" y="62"/>
                    <a:pt x="88" y="63"/>
                    <a:pt x="87" y="62"/>
                  </a:cubicBezTo>
                  <a:cubicBezTo>
                    <a:pt x="86" y="62"/>
                    <a:pt x="86" y="62"/>
                    <a:pt x="86" y="61"/>
                  </a:cubicBezTo>
                  <a:moveTo>
                    <a:pt x="87" y="60"/>
                  </a:moveTo>
                  <a:cubicBezTo>
                    <a:pt x="88" y="60"/>
                    <a:pt x="86" y="61"/>
                    <a:pt x="88" y="61"/>
                  </a:cubicBezTo>
                  <a:cubicBezTo>
                    <a:pt x="87" y="61"/>
                    <a:pt x="89" y="60"/>
                    <a:pt x="87" y="60"/>
                  </a:cubicBezTo>
                  <a:moveTo>
                    <a:pt x="87" y="60"/>
                  </a:moveTo>
                  <a:cubicBezTo>
                    <a:pt x="86" y="59"/>
                    <a:pt x="86" y="61"/>
                    <a:pt x="86" y="61"/>
                  </a:cubicBezTo>
                  <a:cubicBezTo>
                    <a:pt x="86" y="61"/>
                    <a:pt x="86" y="61"/>
                    <a:pt x="87" y="62"/>
                  </a:cubicBezTo>
                  <a:cubicBezTo>
                    <a:pt x="87" y="61"/>
                    <a:pt x="86" y="60"/>
                    <a:pt x="87" y="60"/>
                  </a:cubicBezTo>
                  <a:moveTo>
                    <a:pt x="30" y="75"/>
                  </a:move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30" y="75"/>
                    <a:pt x="30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5"/>
                    <a:pt x="30" y="75"/>
                    <a:pt x="30" y="75"/>
                  </a:cubicBezTo>
                  <a:moveTo>
                    <a:pt x="50" y="31"/>
                  </a:moveTo>
                  <a:cubicBezTo>
                    <a:pt x="51" y="30"/>
                    <a:pt x="51" y="30"/>
                    <a:pt x="51" y="31"/>
                  </a:cubicBezTo>
                  <a:cubicBezTo>
                    <a:pt x="51" y="31"/>
                    <a:pt x="51" y="31"/>
                    <a:pt x="50" y="31"/>
                  </a:cubicBezTo>
                  <a:moveTo>
                    <a:pt x="47" y="74"/>
                  </a:moveTo>
                  <a:cubicBezTo>
                    <a:pt x="47" y="73"/>
                    <a:pt x="47" y="73"/>
                    <a:pt x="48" y="73"/>
                  </a:cubicBezTo>
                  <a:cubicBezTo>
                    <a:pt x="48" y="74"/>
                    <a:pt x="48" y="73"/>
                    <a:pt x="47" y="73"/>
                  </a:cubicBezTo>
                  <a:cubicBezTo>
                    <a:pt x="48" y="74"/>
                    <a:pt x="47" y="74"/>
                    <a:pt x="47" y="74"/>
                  </a:cubicBezTo>
                  <a:moveTo>
                    <a:pt x="57" y="68"/>
                  </a:moveTo>
                  <a:cubicBezTo>
                    <a:pt x="57" y="68"/>
                    <a:pt x="58" y="68"/>
                    <a:pt x="58" y="68"/>
                  </a:cubicBezTo>
                  <a:cubicBezTo>
                    <a:pt x="58" y="68"/>
                    <a:pt x="58" y="68"/>
                    <a:pt x="57" y="68"/>
                  </a:cubicBezTo>
                  <a:moveTo>
                    <a:pt x="66" y="19"/>
                  </a:moveTo>
                  <a:cubicBezTo>
                    <a:pt x="68" y="18"/>
                    <a:pt x="68" y="19"/>
                    <a:pt x="68" y="19"/>
                  </a:cubicBezTo>
                  <a:cubicBezTo>
                    <a:pt x="68" y="19"/>
                    <a:pt x="69" y="19"/>
                    <a:pt x="69" y="20"/>
                  </a:cubicBezTo>
                  <a:cubicBezTo>
                    <a:pt x="68" y="19"/>
                    <a:pt x="67" y="19"/>
                    <a:pt x="66" y="19"/>
                  </a:cubicBezTo>
                  <a:moveTo>
                    <a:pt x="50" y="23"/>
                  </a:moveTo>
                  <a:cubicBezTo>
                    <a:pt x="50" y="23"/>
                    <a:pt x="50" y="23"/>
                    <a:pt x="51" y="23"/>
                  </a:cubicBezTo>
                  <a:cubicBezTo>
                    <a:pt x="50" y="24"/>
                    <a:pt x="50" y="25"/>
                    <a:pt x="50" y="25"/>
                  </a:cubicBezTo>
                  <a:cubicBezTo>
                    <a:pt x="50" y="25"/>
                    <a:pt x="50" y="24"/>
                    <a:pt x="50" y="23"/>
                  </a:cubicBezTo>
                  <a:moveTo>
                    <a:pt x="65" y="17"/>
                  </a:moveTo>
                  <a:cubicBezTo>
                    <a:pt x="65" y="16"/>
                    <a:pt x="66" y="17"/>
                    <a:pt x="66" y="17"/>
                  </a:cubicBezTo>
                  <a:cubicBezTo>
                    <a:pt x="66" y="18"/>
                    <a:pt x="65" y="17"/>
                    <a:pt x="65" y="17"/>
                  </a:cubicBezTo>
                  <a:moveTo>
                    <a:pt x="73" y="24"/>
                  </a:moveTo>
                  <a:cubicBezTo>
                    <a:pt x="73" y="24"/>
                    <a:pt x="72" y="23"/>
                    <a:pt x="71" y="23"/>
                  </a:cubicBezTo>
                  <a:cubicBezTo>
                    <a:pt x="73" y="22"/>
                    <a:pt x="73" y="24"/>
                    <a:pt x="74" y="25"/>
                  </a:cubicBezTo>
                  <a:cubicBezTo>
                    <a:pt x="74" y="25"/>
                    <a:pt x="73" y="24"/>
                    <a:pt x="73" y="24"/>
                  </a:cubicBezTo>
                  <a:moveTo>
                    <a:pt x="50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0" y="23"/>
                    <a:pt x="50" y="22"/>
                  </a:cubicBezTo>
                  <a:moveTo>
                    <a:pt x="47" y="22"/>
                  </a:moveTo>
                  <a:cubicBezTo>
                    <a:pt x="47" y="21"/>
                    <a:pt x="47" y="22"/>
                    <a:pt x="48" y="22"/>
                  </a:cubicBezTo>
                  <a:cubicBezTo>
                    <a:pt x="47" y="23"/>
                    <a:pt x="47" y="22"/>
                    <a:pt x="47" y="22"/>
                  </a:cubicBezTo>
                  <a:moveTo>
                    <a:pt x="49" y="22"/>
                  </a:moveTo>
                  <a:cubicBezTo>
                    <a:pt x="49" y="21"/>
                    <a:pt x="49" y="22"/>
                    <a:pt x="50" y="22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2"/>
                    <a:pt x="49" y="22"/>
                    <a:pt x="49" y="22"/>
                  </a:cubicBezTo>
                  <a:moveTo>
                    <a:pt x="54" y="30"/>
                  </a:moveTo>
                  <a:cubicBezTo>
                    <a:pt x="54" y="31"/>
                    <a:pt x="55" y="30"/>
                    <a:pt x="55" y="30"/>
                  </a:cubicBezTo>
                  <a:cubicBezTo>
                    <a:pt x="54" y="32"/>
                    <a:pt x="56" y="30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4" y="32"/>
                    <a:pt x="55" y="31"/>
                  </a:cubicBezTo>
                  <a:cubicBezTo>
                    <a:pt x="54" y="31"/>
                    <a:pt x="53" y="32"/>
                    <a:pt x="54" y="30"/>
                  </a:cubicBezTo>
                  <a:moveTo>
                    <a:pt x="36" y="59"/>
                  </a:moveTo>
                  <a:cubicBezTo>
                    <a:pt x="37" y="59"/>
                    <a:pt x="37" y="60"/>
                    <a:pt x="36" y="60"/>
                  </a:cubicBezTo>
                  <a:cubicBezTo>
                    <a:pt x="36" y="60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moveTo>
                    <a:pt x="46" y="99"/>
                  </a:move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6" y="98"/>
                    <a:pt x="46" y="99"/>
                  </a:cubicBezTo>
                  <a:moveTo>
                    <a:pt x="4" y="47"/>
                  </a:moveTo>
                  <a:cubicBezTo>
                    <a:pt x="4" y="47"/>
                    <a:pt x="3" y="47"/>
                    <a:pt x="3" y="47"/>
                  </a:cubicBezTo>
                  <a:cubicBezTo>
                    <a:pt x="3" y="47"/>
                    <a:pt x="3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moveTo>
                    <a:pt x="42" y="101"/>
                  </a:moveTo>
                  <a:cubicBezTo>
                    <a:pt x="41" y="101"/>
                    <a:pt x="41" y="101"/>
                    <a:pt x="41" y="101"/>
                  </a:cubicBezTo>
                  <a:cubicBezTo>
                    <a:pt x="40" y="101"/>
                    <a:pt x="40" y="102"/>
                    <a:pt x="39" y="101"/>
                  </a:cubicBezTo>
                  <a:cubicBezTo>
                    <a:pt x="40" y="101"/>
                    <a:pt x="41" y="99"/>
                    <a:pt x="42" y="101"/>
                  </a:cubicBezTo>
                  <a:moveTo>
                    <a:pt x="10" y="73"/>
                  </a:moveTo>
                  <a:cubicBezTo>
                    <a:pt x="9" y="73"/>
                    <a:pt x="10" y="72"/>
                    <a:pt x="9" y="72"/>
                  </a:cubicBezTo>
                  <a:cubicBezTo>
                    <a:pt x="10" y="72"/>
                    <a:pt x="9" y="72"/>
                    <a:pt x="10" y="72"/>
                  </a:cubicBezTo>
                  <a:cubicBezTo>
                    <a:pt x="11" y="72"/>
                    <a:pt x="10" y="73"/>
                    <a:pt x="10" y="73"/>
                  </a:cubicBezTo>
                  <a:moveTo>
                    <a:pt x="35" y="100"/>
                  </a:moveTo>
                  <a:cubicBezTo>
                    <a:pt x="35" y="100"/>
                    <a:pt x="34" y="100"/>
                    <a:pt x="34" y="99"/>
                  </a:cubicBezTo>
                  <a:cubicBezTo>
                    <a:pt x="34" y="99"/>
                    <a:pt x="35" y="99"/>
                    <a:pt x="35" y="100"/>
                  </a:cubicBezTo>
                  <a:moveTo>
                    <a:pt x="41" y="98"/>
                  </a:moveTo>
                  <a:cubicBezTo>
                    <a:pt x="42" y="99"/>
                    <a:pt x="41" y="98"/>
                    <a:pt x="41" y="99"/>
                  </a:cubicBezTo>
                  <a:cubicBezTo>
                    <a:pt x="41" y="98"/>
                    <a:pt x="41" y="99"/>
                    <a:pt x="40" y="98"/>
                  </a:cubicBezTo>
                  <a:cubicBezTo>
                    <a:pt x="41" y="98"/>
                    <a:pt x="41" y="99"/>
                    <a:pt x="41" y="98"/>
                  </a:cubicBezTo>
                  <a:moveTo>
                    <a:pt x="44" y="97"/>
                  </a:moveTo>
                  <a:cubicBezTo>
                    <a:pt x="44" y="97"/>
                    <a:pt x="44" y="97"/>
                    <a:pt x="43" y="97"/>
                  </a:cubicBezTo>
                  <a:cubicBezTo>
                    <a:pt x="43" y="97"/>
                    <a:pt x="44" y="96"/>
                    <a:pt x="44" y="97"/>
                  </a:cubicBezTo>
                  <a:moveTo>
                    <a:pt x="41" y="97"/>
                  </a:moveTo>
                  <a:cubicBezTo>
                    <a:pt x="40" y="97"/>
                    <a:pt x="40" y="97"/>
                    <a:pt x="40" y="96"/>
                  </a:cubicBezTo>
                  <a:cubicBezTo>
                    <a:pt x="40" y="97"/>
                    <a:pt x="40" y="96"/>
                    <a:pt x="41" y="97"/>
                  </a:cubicBezTo>
                  <a:moveTo>
                    <a:pt x="39" y="97"/>
                  </a:moveTo>
                  <a:cubicBezTo>
                    <a:pt x="39" y="98"/>
                    <a:pt x="40" y="97"/>
                    <a:pt x="40" y="98"/>
                  </a:cubicBezTo>
                  <a:cubicBezTo>
                    <a:pt x="40" y="98"/>
                    <a:pt x="39" y="97"/>
                    <a:pt x="39" y="97"/>
                  </a:cubicBezTo>
                  <a:cubicBezTo>
                    <a:pt x="39" y="97"/>
                    <a:pt x="39" y="97"/>
                    <a:pt x="39" y="97"/>
                  </a:cubicBezTo>
                  <a:moveTo>
                    <a:pt x="35" y="54"/>
                  </a:moveTo>
                  <a:cubicBezTo>
                    <a:pt x="36" y="54"/>
                    <a:pt x="36" y="55"/>
                    <a:pt x="36" y="55"/>
                  </a:cubicBezTo>
                  <a:cubicBezTo>
                    <a:pt x="36" y="56"/>
                    <a:pt x="36" y="57"/>
                    <a:pt x="36" y="57"/>
                  </a:cubicBezTo>
                  <a:cubicBezTo>
                    <a:pt x="36" y="58"/>
                    <a:pt x="37" y="58"/>
                    <a:pt x="36" y="58"/>
                  </a:cubicBezTo>
                  <a:cubicBezTo>
                    <a:pt x="36" y="58"/>
                    <a:pt x="35" y="57"/>
                    <a:pt x="35" y="56"/>
                  </a:cubicBezTo>
                  <a:cubicBezTo>
                    <a:pt x="35" y="56"/>
                    <a:pt x="35" y="55"/>
                    <a:pt x="35" y="54"/>
                  </a:cubicBezTo>
                  <a:moveTo>
                    <a:pt x="37" y="62"/>
                  </a:moveTo>
                  <a:cubicBezTo>
                    <a:pt x="37" y="62"/>
                    <a:pt x="37" y="63"/>
                    <a:pt x="37" y="63"/>
                  </a:cubicBezTo>
                  <a:cubicBezTo>
                    <a:pt x="36" y="63"/>
                    <a:pt x="36" y="62"/>
                    <a:pt x="37" y="62"/>
                  </a:cubicBezTo>
                  <a:moveTo>
                    <a:pt x="37" y="67"/>
                  </a:moveTo>
                  <a:cubicBezTo>
                    <a:pt x="37" y="67"/>
                    <a:pt x="37" y="68"/>
                    <a:pt x="37" y="68"/>
                  </a:cubicBezTo>
                  <a:cubicBezTo>
                    <a:pt x="36" y="68"/>
                    <a:pt x="37" y="67"/>
                    <a:pt x="37" y="67"/>
                  </a:cubicBezTo>
                  <a:moveTo>
                    <a:pt x="36" y="63"/>
                  </a:moveTo>
                  <a:cubicBezTo>
                    <a:pt x="37" y="63"/>
                    <a:pt x="37" y="64"/>
                    <a:pt x="37" y="64"/>
                  </a:cubicBezTo>
                  <a:cubicBezTo>
                    <a:pt x="36" y="64"/>
                    <a:pt x="36" y="63"/>
                    <a:pt x="36" y="63"/>
                  </a:cubicBezTo>
                  <a:moveTo>
                    <a:pt x="33" y="48"/>
                  </a:moveTo>
                  <a:cubicBezTo>
                    <a:pt x="34" y="48"/>
                    <a:pt x="34" y="48"/>
                    <a:pt x="34" y="48"/>
                  </a:cubicBezTo>
                  <a:cubicBezTo>
                    <a:pt x="33" y="48"/>
                    <a:pt x="34" y="48"/>
                    <a:pt x="33" y="48"/>
                  </a:cubicBezTo>
                  <a:moveTo>
                    <a:pt x="31" y="41"/>
                  </a:moveTo>
                  <a:cubicBezTo>
                    <a:pt x="32" y="41"/>
                    <a:pt x="32" y="41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1" y="44"/>
                    <a:pt x="32" y="43"/>
                    <a:pt x="32" y="43"/>
                  </a:cubicBezTo>
                  <a:cubicBezTo>
                    <a:pt x="32" y="42"/>
                    <a:pt x="31" y="42"/>
                    <a:pt x="31" y="41"/>
                  </a:cubicBezTo>
                  <a:moveTo>
                    <a:pt x="35" y="53"/>
                  </a:moveTo>
                  <a:cubicBezTo>
                    <a:pt x="36" y="53"/>
                    <a:pt x="36" y="54"/>
                    <a:pt x="35" y="54"/>
                  </a:cubicBezTo>
                  <a:cubicBezTo>
                    <a:pt x="35" y="54"/>
                    <a:pt x="35" y="54"/>
                    <a:pt x="35" y="53"/>
                  </a:cubicBezTo>
                  <a:moveTo>
                    <a:pt x="34" y="49"/>
                  </a:moveTo>
                  <a:cubicBezTo>
                    <a:pt x="34" y="49"/>
                    <a:pt x="34" y="49"/>
                    <a:pt x="34" y="49"/>
                  </a:cubicBezTo>
                  <a:cubicBezTo>
                    <a:pt x="33" y="49"/>
                    <a:pt x="34" y="49"/>
                    <a:pt x="34" y="49"/>
                  </a:cubicBezTo>
                  <a:moveTo>
                    <a:pt x="55" y="95"/>
                  </a:moveTo>
                  <a:cubicBezTo>
                    <a:pt x="55" y="96"/>
                    <a:pt x="54" y="95"/>
                    <a:pt x="53" y="96"/>
                  </a:cubicBezTo>
                  <a:cubicBezTo>
                    <a:pt x="53" y="95"/>
                    <a:pt x="54" y="95"/>
                    <a:pt x="55" y="95"/>
                  </a:cubicBezTo>
                  <a:moveTo>
                    <a:pt x="88" y="40"/>
                  </a:moveTo>
                  <a:cubicBezTo>
                    <a:pt x="89" y="40"/>
                    <a:pt x="89" y="40"/>
                    <a:pt x="89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91" y="40"/>
                    <a:pt x="89" y="40"/>
                    <a:pt x="90" y="40"/>
                  </a:cubicBezTo>
                  <a:cubicBezTo>
                    <a:pt x="89" y="40"/>
                    <a:pt x="88" y="40"/>
                    <a:pt x="88" y="40"/>
                  </a:cubicBezTo>
                  <a:moveTo>
                    <a:pt x="88" y="36"/>
                  </a:moveTo>
                  <a:cubicBezTo>
                    <a:pt x="90" y="36"/>
                    <a:pt x="89" y="37"/>
                    <a:pt x="89" y="37"/>
                  </a:cubicBezTo>
                  <a:cubicBezTo>
                    <a:pt x="88" y="37"/>
                    <a:pt x="88" y="37"/>
                    <a:pt x="88" y="36"/>
                  </a:cubicBezTo>
                  <a:moveTo>
                    <a:pt x="93" y="40"/>
                  </a:moveTo>
                  <a:cubicBezTo>
                    <a:pt x="93" y="40"/>
                    <a:pt x="93" y="41"/>
                    <a:pt x="92" y="41"/>
                  </a:cubicBezTo>
                  <a:cubicBezTo>
                    <a:pt x="93" y="41"/>
                    <a:pt x="92" y="40"/>
                    <a:pt x="93" y="40"/>
                  </a:cubicBezTo>
                  <a:moveTo>
                    <a:pt x="91" y="37"/>
                  </a:moveTo>
                  <a:cubicBezTo>
                    <a:pt x="92" y="37"/>
                    <a:pt x="91" y="38"/>
                    <a:pt x="91" y="38"/>
                  </a:cubicBezTo>
                  <a:cubicBezTo>
                    <a:pt x="91" y="38"/>
                    <a:pt x="92" y="38"/>
                    <a:pt x="91" y="39"/>
                  </a:cubicBezTo>
                  <a:cubicBezTo>
                    <a:pt x="90" y="38"/>
                    <a:pt x="91" y="37"/>
                    <a:pt x="91" y="37"/>
                  </a:cubicBezTo>
                  <a:moveTo>
                    <a:pt x="90" y="40"/>
                  </a:moveTo>
                  <a:cubicBezTo>
                    <a:pt x="91" y="40"/>
                    <a:pt x="91" y="41"/>
                    <a:pt x="91" y="41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2" y="41"/>
                    <a:pt x="91" y="41"/>
                    <a:pt x="91" y="41"/>
                  </a:cubicBezTo>
                  <a:cubicBezTo>
                    <a:pt x="91" y="42"/>
                    <a:pt x="92" y="42"/>
                    <a:pt x="92" y="42"/>
                  </a:cubicBezTo>
                  <a:cubicBezTo>
                    <a:pt x="91" y="42"/>
                    <a:pt x="92" y="42"/>
                    <a:pt x="91" y="42"/>
                  </a:cubicBezTo>
                  <a:cubicBezTo>
                    <a:pt x="91" y="42"/>
                    <a:pt x="90" y="42"/>
                    <a:pt x="90" y="42"/>
                  </a:cubicBezTo>
                  <a:cubicBezTo>
                    <a:pt x="89" y="42"/>
                    <a:pt x="90" y="42"/>
                    <a:pt x="90" y="42"/>
                  </a:cubicBezTo>
                  <a:cubicBezTo>
                    <a:pt x="90" y="41"/>
                    <a:pt x="90" y="42"/>
                    <a:pt x="90" y="42"/>
                  </a:cubicBezTo>
                  <a:cubicBezTo>
                    <a:pt x="89" y="41"/>
                    <a:pt x="90" y="41"/>
                    <a:pt x="90" y="41"/>
                  </a:cubicBezTo>
                  <a:cubicBezTo>
                    <a:pt x="90" y="41"/>
                    <a:pt x="90" y="40"/>
                    <a:pt x="90" y="40"/>
                  </a:cubicBezTo>
                  <a:moveTo>
                    <a:pt x="91" y="48"/>
                  </a:moveTo>
                  <a:cubicBezTo>
                    <a:pt x="91" y="49"/>
                    <a:pt x="92" y="49"/>
                    <a:pt x="92" y="49"/>
                  </a:cubicBezTo>
                  <a:cubicBezTo>
                    <a:pt x="91" y="49"/>
                    <a:pt x="91" y="50"/>
                    <a:pt x="91" y="50"/>
                  </a:cubicBezTo>
                  <a:cubicBezTo>
                    <a:pt x="90" y="50"/>
                    <a:pt x="90" y="49"/>
                    <a:pt x="91" y="48"/>
                  </a:cubicBezTo>
                  <a:cubicBezTo>
                    <a:pt x="90" y="48"/>
                    <a:pt x="90" y="49"/>
                    <a:pt x="89" y="48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0"/>
                    <a:pt x="88" y="50"/>
                    <a:pt x="89" y="49"/>
                  </a:cubicBezTo>
                  <a:cubicBezTo>
                    <a:pt x="89" y="49"/>
                    <a:pt x="88" y="49"/>
                    <a:pt x="88" y="49"/>
                  </a:cubicBezTo>
                  <a:cubicBezTo>
                    <a:pt x="87" y="48"/>
                    <a:pt x="88" y="47"/>
                    <a:pt x="88" y="46"/>
                  </a:cubicBezTo>
                  <a:cubicBezTo>
                    <a:pt x="89" y="46"/>
                    <a:pt x="88" y="47"/>
                    <a:pt x="89" y="47"/>
                  </a:cubicBezTo>
                  <a:cubicBezTo>
                    <a:pt x="89" y="47"/>
                    <a:pt x="90" y="47"/>
                    <a:pt x="89" y="47"/>
                  </a:cubicBezTo>
                  <a:cubicBezTo>
                    <a:pt x="90" y="46"/>
                    <a:pt x="90" y="47"/>
                    <a:pt x="90" y="48"/>
                  </a:cubicBezTo>
                  <a:cubicBezTo>
                    <a:pt x="89" y="48"/>
                    <a:pt x="89" y="47"/>
                    <a:pt x="88" y="47"/>
                  </a:cubicBezTo>
                  <a:cubicBezTo>
                    <a:pt x="89" y="48"/>
                    <a:pt x="88" y="48"/>
                    <a:pt x="88" y="49"/>
                  </a:cubicBezTo>
                  <a:cubicBezTo>
                    <a:pt x="89" y="49"/>
                    <a:pt x="89" y="48"/>
                    <a:pt x="89" y="48"/>
                  </a:cubicBezTo>
                  <a:cubicBezTo>
                    <a:pt x="89" y="48"/>
                    <a:pt x="89" y="48"/>
                    <a:pt x="90" y="48"/>
                  </a:cubicBezTo>
                  <a:cubicBezTo>
                    <a:pt x="90" y="48"/>
                    <a:pt x="90" y="48"/>
                    <a:pt x="91" y="48"/>
                  </a:cubicBezTo>
                  <a:cubicBezTo>
                    <a:pt x="91" y="48"/>
                    <a:pt x="91" y="48"/>
                    <a:pt x="91" y="48"/>
                  </a:cubicBezTo>
                  <a:moveTo>
                    <a:pt x="95" y="39"/>
                  </a:moveTo>
                  <a:cubicBezTo>
                    <a:pt x="95" y="40"/>
                    <a:pt x="96" y="40"/>
                    <a:pt x="97" y="41"/>
                  </a:cubicBezTo>
                  <a:cubicBezTo>
                    <a:pt x="97" y="41"/>
                    <a:pt x="96" y="41"/>
                    <a:pt x="97" y="41"/>
                  </a:cubicBezTo>
                  <a:cubicBezTo>
                    <a:pt x="98" y="42"/>
                    <a:pt x="98" y="43"/>
                    <a:pt x="99" y="45"/>
                  </a:cubicBezTo>
                  <a:cubicBezTo>
                    <a:pt x="98" y="45"/>
                    <a:pt x="98" y="46"/>
                    <a:pt x="98" y="46"/>
                  </a:cubicBezTo>
                  <a:cubicBezTo>
                    <a:pt x="96" y="46"/>
                    <a:pt x="97" y="45"/>
                    <a:pt x="95" y="45"/>
                  </a:cubicBezTo>
                  <a:cubicBezTo>
                    <a:pt x="95" y="45"/>
                    <a:pt x="96" y="45"/>
                    <a:pt x="95" y="44"/>
                  </a:cubicBezTo>
                  <a:cubicBezTo>
                    <a:pt x="94" y="44"/>
                    <a:pt x="94" y="45"/>
                    <a:pt x="94" y="46"/>
                  </a:cubicBezTo>
                  <a:cubicBezTo>
                    <a:pt x="94" y="46"/>
                    <a:pt x="94" y="46"/>
                    <a:pt x="93" y="46"/>
                  </a:cubicBezTo>
                  <a:cubicBezTo>
                    <a:pt x="94" y="45"/>
                    <a:pt x="93" y="44"/>
                    <a:pt x="93" y="43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4" y="44"/>
                    <a:pt x="95" y="44"/>
                    <a:pt x="95" y="44"/>
                  </a:cubicBezTo>
                  <a:cubicBezTo>
                    <a:pt x="96" y="43"/>
                    <a:pt x="95" y="43"/>
                    <a:pt x="95" y="43"/>
                  </a:cubicBezTo>
                  <a:cubicBezTo>
                    <a:pt x="95" y="42"/>
                    <a:pt x="96" y="41"/>
                    <a:pt x="94" y="40"/>
                  </a:cubicBezTo>
                  <a:cubicBezTo>
                    <a:pt x="95" y="40"/>
                    <a:pt x="95" y="40"/>
                    <a:pt x="95" y="39"/>
                  </a:cubicBezTo>
                  <a:moveTo>
                    <a:pt x="96" y="42"/>
                  </a:moveTo>
                  <a:cubicBezTo>
                    <a:pt x="95" y="42"/>
                    <a:pt x="96" y="42"/>
                    <a:pt x="95" y="43"/>
                  </a:cubicBezTo>
                  <a:cubicBezTo>
                    <a:pt x="97" y="43"/>
                    <a:pt x="96" y="42"/>
                    <a:pt x="96" y="41"/>
                  </a:cubicBezTo>
                  <a:cubicBezTo>
                    <a:pt x="96" y="40"/>
                    <a:pt x="96" y="42"/>
                    <a:pt x="96" y="42"/>
                  </a:cubicBezTo>
                  <a:moveTo>
                    <a:pt x="92" y="47"/>
                  </a:moveTo>
                  <a:cubicBezTo>
                    <a:pt x="91" y="47"/>
                    <a:pt x="92" y="46"/>
                    <a:pt x="91" y="46"/>
                  </a:cubicBezTo>
                  <a:cubicBezTo>
                    <a:pt x="91" y="46"/>
                    <a:pt x="91" y="47"/>
                    <a:pt x="91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2" y="47"/>
                    <a:pt x="93" y="47"/>
                    <a:pt x="92" y="47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3" y="47"/>
                    <a:pt x="92" y="47"/>
                    <a:pt x="92" y="47"/>
                  </a:cubicBezTo>
                  <a:cubicBezTo>
                    <a:pt x="92" y="47"/>
                    <a:pt x="93" y="48"/>
                    <a:pt x="92" y="48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1" y="47"/>
                    <a:pt x="90" y="47"/>
                    <a:pt x="90" y="46"/>
                  </a:cubicBezTo>
                  <a:cubicBezTo>
                    <a:pt x="90" y="46"/>
                    <a:pt x="90" y="46"/>
                    <a:pt x="91" y="46"/>
                  </a:cubicBezTo>
                  <a:cubicBezTo>
                    <a:pt x="90" y="46"/>
                    <a:pt x="89" y="46"/>
                    <a:pt x="90" y="45"/>
                  </a:cubicBezTo>
                  <a:cubicBezTo>
                    <a:pt x="90" y="45"/>
                    <a:pt x="91" y="45"/>
                    <a:pt x="91" y="45"/>
                  </a:cubicBezTo>
                  <a:cubicBezTo>
                    <a:pt x="93" y="45"/>
                    <a:pt x="92" y="46"/>
                    <a:pt x="92" y="46"/>
                  </a:cubicBezTo>
                  <a:cubicBezTo>
                    <a:pt x="92" y="46"/>
                    <a:pt x="92" y="46"/>
                    <a:pt x="91" y="46"/>
                  </a:cubicBezTo>
                  <a:cubicBezTo>
                    <a:pt x="91" y="46"/>
                    <a:pt x="92" y="46"/>
                    <a:pt x="92" y="47"/>
                  </a:cubicBezTo>
                  <a:moveTo>
                    <a:pt x="86" y="37"/>
                  </a:moveTo>
                  <a:cubicBezTo>
                    <a:pt x="86" y="37"/>
                    <a:pt x="86" y="37"/>
                    <a:pt x="87" y="37"/>
                  </a:cubicBezTo>
                  <a:cubicBezTo>
                    <a:pt x="87" y="37"/>
                    <a:pt x="87" y="38"/>
                    <a:pt x="87" y="38"/>
                  </a:cubicBezTo>
                  <a:cubicBezTo>
                    <a:pt x="87" y="38"/>
                    <a:pt x="87" y="39"/>
                    <a:pt x="86" y="39"/>
                  </a:cubicBezTo>
                  <a:cubicBezTo>
                    <a:pt x="86" y="39"/>
                    <a:pt x="87" y="39"/>
                    <a:pt x="86" y="38"/>
                  </a:cubicBezTo>
                  <a:cubicBezTo>
                    <a:pt x="86" y="39"/>
                    <a:pt x="86" y="39"/>
                    <a:pt x="86" y="39"/>
                  </a:cubicBezTo>
                  <a:cubicBezTo>
                    <a:pt x="85" y="39"/>
                    <a:pt x="86" y="39"/>
                    <a:pt x="86" y="4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39"/>
                    <a:pt x="84" y="39"/>
                    <a:pt x="84" y="39"/>
                  </a:cubicBezTo>
                  <a:cubicBezTo>
                    <a:pt x="84" y="39"/>
                    <a:pt x="84" y="38"/>
                    <a:pt x="83" y="38"/>
                  </a:cubicBezTo>
                  <a:cubicBezTo>
                    <a:pt x="84" y="37"/>
                    <a:pt x="84" y="38"/>
                    <a:pt x="85" y="37"/>
                  </a:cubicBezTo>
                  <a:cubicBezTo>
                    <a:pt x="84" y="38"/>
                    <a:pt x="84" y="39"/>
                    <a:pt x="85" y="39"/>
                  </a:cubicBezTo>
                  <a:cubicBezTo>
                    <a:pt x="86" y="39"/>
                    <a:pt x="86" y="38"/>
                    <a:pt x="86" y="38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4" y="38"/>
                    <a:pt x="86" y="37"/>
                    <a:pt x="86" y="37"/>
                  </a:cubicBezTo>
                  <a:moveTo>
                    <a:pt x="92" y="50"/>
                  </a:moveTo>
                  <a:cubicBezTo>
                    <a:pt x="93" y="50"/>
                    <a:pt x="91" y="51"/>
                    <a:pt x="91" y="51"/>
                  </a:cubicBezTo>
                  <a:cubicBezTo>
                    <a:pt x="92" y="51"/>
                    <a:pt x="92" y="51"/>
                    <a:pt x="92" y="52"/>
                  </a:cubicBezTo>
                  <a:cubicBezTo>
                    <a:pt x="91" y="52"/>
                    <a:pt x="92" y="52"/>
                    <a:pt x="91" y="52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88" y="52"/>
                    <a:pt x="90" y="52"/>
                    <a:pt x="90" y="51"/>
                  </a:cubicBezTo>
                  <a:cubicBezTo>
                    <a:pt x="90" y="51"/>
                    <a:pt x="90" y="52"/>
                    <a:pt x="91" y="52"/>
                  </a:cubicBezTo>
                  <a:cubicBezTo>
                    <a:pt x="91" y="52"/>
                    <a:pt x="91" y="52"/>
                    <a:pt x="90" y="52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1" y="51"/>
                    <a:pt x="89" y="51"/>
                    <a:pt x="89" y="50"/>
                  </a:cubicBezTo>
                  <a:cubicBezTo>
                    <a:pt x="90" y="50"/>
                    <a:pt x="92" y="51"/>
                    <a:pt x="92" y="50"/>
                  </a:cubicBezTo>
                  <a:moveTo>
                    <a:pt x="87" y="32"/>
                  </a:moveTo>
                  <a:cubicBezTo>
                    <a:pt x="87" y="32"/>
                    <a:pt x="88" y="31"/>
                    <a:pt x="87" y="31"/>
                  </a:cubicBezTo>
                  <a:cubicBezTo>
                    <a:pt x="88" y="31"/>
                    <a:pt x="88" y="32"/>
                    <a:pt x="87" y="32"/>
                  </a:cubicBezTo>
                  <a:moveTo>
                    <a:pt x="24" y="29"/>
                  </a:moveTo>
                  <a:cubicBezTo>
                    <a:pt x="24" y="30"/>
                    <a:pt x="23" y="29"/>
                    <a:pt x="23" y="30"/>
                  </a:cubicBezTo>
                  <a:cubicBezTo>
                    <a:pt x="23" y="29"/>
                    <a:pt x="24" y="29"/>
                    <a:pt x="24" y="29"/>
                  </a:cubicBezTo>
                  <a:moveTo>
                    <a:pt x="86" y="32"/>
                  </a:moveTo>
                  <a:cubicBezTo>
                    <a:pt x="87" y="32"/>
                    <a:pt x="87" y="33"/>
                    <a:pt x="88" y="32"/>
                  </a:cubicBezTo>
                  <a:cubicBezTo>
                    <a:pt x="88" y="33"/>
                    <a:pt x="89" y="33"/>
                    <a:pt x="88" y="34"/>
                  </a:cubicBezTo>
                  <a:cubicBezTo>
                    <a:pt x="88" y="33"/>
                    <a:pt x="88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7" y="33"/>
                    <a:pt x="86" y="33"/>
                    <a:pt x="86" y="32"/>
                  </a:cubicBezTo>
                  <a:moveTo>
                    <a:pt x="15" y="16"/>
                  </a:moveTo>
                  <a:cubicBezTo>
                    <a:pt x="15" y="16"/>
                    <a:pt x="15" y="15"/>
                    <a:pt x="16" y="15"/>
                  </a:cubicBezTo>
                  <a:cubicBezTo>
                    <a:pt x="15" y="14"/>
                    <a:pt x="15" y="15"/>
                    <a:pt x="15" y="14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7" y="12"/>
                    <a:pt x="17" y="12"/>
                    <a:pt x="18" y="11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20" y="11"/>
                    <a:pt x="21" y="9"/>
                    <a:pt x="22" y="9"/>
                  </a:cubicBezTo>
                  <a:cubicBezTo>
                    <a:pt x="22" y="9"/>
                    <a:pt x="22" y="9"/>
                    <a:pt x="23" y="9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3" y="8"/>
                    <a:pt x="23" y="8"/>
                    <a:pt x="24" y="8"/>
                  </a:cubicBezTo>
                  <a:cubicBezTo>
                    <a:pt x="24" y="8"/>
                    <a:pt x="25" y="7"/>
                    <a:pt x="26" y="7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7" y="8"/>
                    <a:pt x="27" y="8"/>
                    <a:pt x="27" y="7"/>
                  </a:cubicBezTo>
                  <a:cubicBezTo>
                    <a:pt x="27" y="7"/>
                    <a:pt x="28" y="7"/>
                    <a:pt x="28" y="6"/>
                  </a:cubicBezTo>
                  <a:cubicBezTo>
                    <a:pt x="28" y="5"/>
                    <a:pt x="29" y="6"/>
                    <a:pt x="29" y="6"/>
                  </a:cubicBezTo>
                  <a:cubicBezTo>
                    <a:pt x="29" y="6"/>
                    <a:pt x="29" y="5"/>
                    <a:pt x="30" y="6"/>
                  </a:cubicBezTo>
                  <a:cubicBezTo>
                    <a:pt x="29" y="4"/>
                    <a:pt x="30" y="5"/>
                    <a:pt x="30" y="5"/>
                  </a:cubicBezTo>
                  <a:cubicBezTo>
                    <a:pt x="30" y="4"/>
                    <a:pt x="30" y="4"/>
                    <a:pt x="29" y="3"/>
                  </a:cubicBezTo>
                  <a:cubicBezTo>
                    <a:pt x="29" y="4"/>
                    <a:pt x="30" y="4"/>
                    <a:pt x="29" y="5"/>
                  </a:cubicBezTo>
                  <a:cubicBezTo>
                    <a:pt x="29" y="5"/>
                    <a:pt x="29" y="5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5"/>
                    <a:pt x="28" y="6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7" y="4"/>
                    <a:pt x="27" y="6"/>
                    <a:pt x="27" y="5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5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25" y="5"/>
                    <a:pt x="26" y="5"/>
                    <a:pt x="26" y="5"/>
                  </a:cubicBezTo>
                  <a:cubicBezTo>
                    <a:pt x="26" y="6"/>
                    <a:pt x="25" y="5"/>
                    <a:pt x="25" y="6"/>
                  </a:cubicBezTo>
                  <a:cubicBezTo>
                    <a:pt x="25" y="6"/>
                    <a:pt x="26" y="7"/>
                    <a:pt x="25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5"/>
                    <a:pt x="25" y="5"/>
                    <a:pt x="25" y="4"/>
                  </a:cubicBezTo>
                  <a:cubicBezTo>
                    <a:pt x="24" y="3"/>
                    <a:pt x="24" y="4"/>
                    <a:pt x="23" y="4"/>
                  </a:cubicBezTo>
                  <a:cubicBezTo>
                    <a:pt x="24" y="6"/>
                    <a:pt x="24" y="4"/>
                    <a:pt x="24" y="5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3" y="5"/>
                    <a:pt x="23" y="4"/>
                    <a:pt x="22" y="4"/>
                  </a:cubicBezTo>
                  <a:cubicBezTo>
                    <a:pt x="22" y="3"/>
                    <a:pt x="22" y="2"/>
                    <a:pt x="23" y="3"/>
                  </a:cubicBezTo>
                  <a:cubicBezTo>
                    <a:pt x="23" y="3"/>
                    <a:pt x="22" y="3"/>
                    <a:pt x="22" y="2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3" y="1"/>
                    <a:pt x="23" y="1"/>
                    <a:pt x="24" y="1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8" y="0"/>
                    <a:pt x="29" y="1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3" y="1"/>
                    <a:pt x="36" y="1"/>
                    <a:pt x="38" y="1"/>
                  </a:cubicBezTo>
                  <a:cubicBezTo>
                    <a:pt x="39" y="1"/>
                    <a:pt x="39" y="2"/>
                    <a:pt x="39" y="2"/>
                  </a:cubicBezTo>
                  <a:cubicBezTo>
                    <a:pt x="39" y="2"/>
                    <a:pt x="40" y="2"/>
                    <a:pt x="40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3"/>
                    <a:pt x="42" y="3"/>
                  </a:cubicBezTo>
                  <a:cubicBezTo>
                    <a:pt x="43" y="2"/>
                    <a:pt x="44" y="3"/>
                    <a:pt x="44" y="3"/>
                  </a:cubicBezTo>
                  <a:cubicBezTo>
                    <a:pt x="45" y="3"/>
                    <a:pt x="44" y="4"/>
                    <a:pt x="44" y="4"/>
                  </a:cubicBezTo>
                  <a:cubicBezTo>
                    <a:pt x="45" y="5"/>
                    <a:pt x="45" y="3"/>
                    <a:pt x="45" y="3"/>
                  </a:cubicBezTo>
                  <a:cubicBezTo>
                    <a:pt x="46" y="3"/>
                    <a:pt x="46" y="3"/>
                    <a:pt x="46" y="4"/>
                  </a:cubicBezTo>
                  <a:cubicBezTo>
                    <a:pt x="47" y="3"/>
                    <a:pt x="48" y="6"/>
                    <a:pt x="49" y="4"/>
                  </a:cubicBezTo>
                  <a:cubicBezTo>
                    <a:pt x="50" y="4"/>
                    <a:pt x="50" y="5"/>
                    <a:pt x="50" y="5"/>
                  </a:cubicBezTo>
                  <a:cubicBezTo>
                    <a:pt x="50" y="5"/>
                    <a:pt x="50" y="4"/>
                    <a:pt x="50" y="5"/>
                  </a:cubicBezTo>
                  <a:cubicBezTo>
                    <a:pt x="51" y="5"/>
                    <a:pt x="52" y="6"/>
                    <a:pt x="53" y="6"/>
                  </a:cubicBezTo>
                  <a:cubicBezTo>
                    <a:pt x="53" y="6"/>
                    <a:pt x="53" y="6"/>
                    <a:pt x="54" y="5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5" y="6"/>
                    <a:pt x="56" y="7"/>
                  </a:cubicBezTo>
                  <a:cubicBezTo>
                    <a:pt x="56" y="7"/>
                    <a:pt x="56" y="7"/>
                    <a:pt x="56" y="6"/>
                  </a:cubicBezTo>
                  <a:cubicBezTo>
                    <a:pt x="56" y="7"/>
                    <a:pt x="57" y="6"/>
                    <a:pt x="57" y="7"/>
                  </a:cubicBezTo>
                  <a:cubicBezTo>
                    <a:pt x="57" y="7"/>
                    <a:pt x="57" y="7"/>
                    <a:pt x="58" y="7"/>
                  </a:cubicBezTo>
                  <a:cubicBezTo>
                    <a:pt x="58" y="7"/>
                    <a:pt x="58" y="8"/>
                    <a:pt x="59" y="8"/>
                  </a:cubicBezTo>
                  <a:cubicBezTo>
                    <a:pt x="59" y="8"/>
                    <a:pt x="60" y="8"/>
                    <a:pt x="60" y="8"/>
                  </a:cubicBezTo>
                  <a:cubicBezTo>
                    <a:pt x="61" y="8"/>
                    <a:pt x="61" y="8"/>
                    <a:pt x="62" y="8"/>
                  </a:cubicBezTo>
                  <a:cubicBezTo>
                    <a:pt x="63" y="8"/>
                    <a:pt x="64" y="8"/>
                    <a:pt x="64" y="9"/>
                  </a:cubicBezTo>
                  <a:cubicBezTo>
                    <a:pt x="65" y="9"/>
                    <a:pt x="67" y="9"/>
                    <a:pt x="67" y="10"/>
                  </a:cubicBezTo>
                  <a:cubicBezTo>
                    <a:pt x="67" y="10"/>
                    <a:pt x="67" y="10"/>
                    <a:pt x="68" y="10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8" y="10"/>
                    <a:pt x="69" y="10"/>
                    <a:pt x="69" y="10"/>
                  </a:cubicBezTo>
                  <a:cubicBezTo>
                    <a:pt x="70" y="11"/>
                    <a:pt x="70" y="11"/>
                    <a:pt x="71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3" y="12"/>
                    <a:pt x="73" y="12"/>
                  </a:cubicBezTo>
                  <a:cubicBezTo>
                    <a:pt x="73" y="12"/>
                    <a:pt x="73" y="13"/>
                    <a:pt x="73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5" y="13"/>
                    <a:pt x="76" y="14"/>
                    <a:pt x="77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8" y="16"/>
                    <a:pt x="79" y="15"/>
                    <a:pt x="79" y="16"/>
                  </a:cubicBezTo>
                  <a:cubicBezTo>
                    <a:pt x="80" y="16"/>
                    <a:pt x="80" y="17"/>
                    <a:pt x="81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81" y="18"/>
                    <a:pt x="81" y="18"/>
                  </a:cubicBezTo>
                  <a:cubicBezTo>
                    <a:pt x="81" y="19"/>
                    <a:pt x="82" y="19"/>
                    <a:pt x="82" y="19"/>
                  </a:cubicBezTo>
                  <a:cubicBezTo>
                    <a:pt x="82" y="20"/>
                    <a:pt x="83" y="19"/>
                    <a:pt x="83" y="19"/>
                  </a:cubicBezTo>
                  <a:cubicBezTo>
                    <a:pt x="84" y="20"/>
                    <a:pt x="85" y="21"/>
                    <a:pt x="86" y="22"/>
                  </a:cubicBezTo>
                  <a:cubicBezTo>
                    <a:pt x="86" y="22"/>
                    <a:pt x="86" y="22"/>
                    <a:pt x="87" y="22"/>
                  </a:cubicBezTo>
                  <a:cubicBezTo>
                    <a:pt x="87" y="23"/>
                    <a:pt x="88" y="24"/>
                    <a:pt x="88" y="25"/>
                  </a:cubicBezTo>
                  <a:cubicBezTo>
                    <a:pt x="88" y="25"/>
                    <a:pt x="89" y="25"/>
                    <a:pt x="89" y="26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90" y="28"/>
                    <a:pt x="90" y="29"/>
                    <a:pt x="90" y="30"/>
                  </a:cubicBezTo>
                  <a:cubicBezTo>
                    <a:pt x="90" y="31"/>
                    <a:pt x="90" y="30"/>
                    <a:pt x="90" y="30"/>
                  </a:cubicBezTo>
                  <a:cubicBezTo>
                    <a:pt x="89" y="29"/>
                    <a:pt x="88" y="29"/>
                    <a:pt x="89" y="29"/>
                  </a:cubicBezTo>
                  <a:cubicBezTo>
                    <a:pt x="89" y="28"/>
                    <a:pt x="88" y="29"/>
                    <a:pt x="88" y="28"/>
                  </a:cubicBezTo>
                  <a:cubicBezTo>
                    <a:pt x="88" y="28"/>
                    <a:pt x="89" y="28"/>
                    <a:pt x="89" y="28"/>
                  </a:cubicBezTo>
                  <a:cubicBezTo>
                    <a:pt x="88" y="28"/>
                    <a:pt x="87" y="28"/>
                    <a:pt x="88" y="27"/>
                  </a:cubicBezTo>
                  <a:cubicBezTo>
                    <a:pt x="87" y="27"/>
                    <a:pt x="88" y="28"/>
                    <a:pt x="87" y="28"/>
                  </a:cubicBezTo>
                  <a:cubicBezTo>
                    <a:pt x="86" y="27"/>
                    <a:pt x="86" y="27"/>
                    <a:pt x="85" y="26"/>
                  </a:cubicBezTo>
                  <a:cubicBezTo>
                    <a:pt x="84" y="27"/>
                    <a:pt x="85" y="27"/>
                    <a:pt x="84" y="28"/>
                  </a:cubicBezTo>
                  <a:cubicBezTo>
                    <a:pt x="84" y="27"/>
                    <a:pt x="82" y="27"/>
                    <a:pt x="83" y="26"/>
                  </a:cubicBezTo>
                  <a:cubicBezTo>
                    <a:pt x="83" y="26"/>
                    <a:pt x="82" y="26"/>
                    <a:pt x="82" y="26"/>
                  </a:cubicBezTo>
                  <a:cubicBezTo>
                    <a:pt x="81" y="26"/>
                    <a:pt x="82" y="25"/>
                    <a:pt x="82" y="26"/>
                  </a:cubicBezTo>
                  <a:cubicBezTo>
                    <a:pt x="82" y="25"/>
                    <a:pt x="83" y="25"/>
                    <a:pt x="83" y="25"/>
                  </a:cubicBezTo>
                  <a:cubicBezTo>
                    <a:pt x="82" y="25"/>
                    <a:pt x="81" y="24"/>
                    <a:pt x="81" y="23"/>
                  </a:cubicBezTo>
                  <a:cubicBezTo>
                    <a:pt x="80" y="24"/>
                    <a:pt x="81" y="24"/>
                    <a:pt x="81" y="24"/>
                  </a:cubicBezTo>
                  <a:cubicBezTo>
                    <a:pt x="80" y="23"/>
                    <a:pt x="79" y="23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1"/>
                    <a:pt x="78" y="21"/>
                  </a:cubicBezTo>
                  <a:cubicBezTo>
                    <a:pt x="78" y="21"/>
                    <a:pt x="77" y="21"/>
                    <a:pt x="77" y="21"/>
                  </a:cubicBezTo>
                  <a:cubicBezTo>
                    <a:pt x="77" y="21"/>
                    <a:pt x="77" y="20"/>
                    <a:pt x="76" y="21"/>
                  </a:cubicBezTo>
                  <a:cubicBezTo>
                    <a:pt x="76" y="21"/>
                    <a:pt x="77" y="22"/>
                    <a:pt x="77" y="22"/>
                  </a:cubicBezTo>
                  <a:cubicBezTo>
                    <a:pt x="76" y="22"/>
                    <a:pt x="76" y="2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7" y="23"/>
                    <a:pt x="76" y="23"/>
                    <a:pt x="77" y="22"/>
                  </a:cubicBezTo>
                  <a:cubicBezTo>
                    <a:pt x="78" y="23"/>
                    <a:pt x="79" y="24"/>
                    <a:pt x="79" y="25"/>
                  </a:cubicBezTo>
                  <a:cubicBezTo>
                    <a:pt x="80" y="26"/>
                    <a:pt x="81" y="27"/>
                    <a:pt x="82" y="28"/>
                  </a:cubicBezTo>
                  <a:cubicBezTo>
                    <a:pt x="81" y="28"/>
                    <a:pt x="81" y="28"/>
                    <a:pt x="81" y="29"/>
                  </a:cubicBezTo>
                  <a:cubicBezTo>
                    <a:pt x="81" y="29"/>
                    <a:pt x="82" y="30"/>
                    <a:pt x="82" y="30"/>
                  </a:cubicBezTo>
                  <a:cubicBezTo>
                    <a:pt x="82" y="30"/>
                    <a:pt x="83" y="30"/>
                    <a:pt x="83" y="30"/>
                  </a:cubicBezTo>
                  <a:cubicBezTo>
                    <a:pt x="83" y="31"/>
                    <a:pt x="83" y="31"/>
                    <a:pt x="82" y="31"/>
                  </a:cubicBezTo>
                  <a:cubicBezTo>
                    <a:pt x="82" y="32"/>
                    <a:pt x="82" y="32"/>
                    <a:pt x="83" y="31"/>
                  </a:cubicBezTo>
                  <a:cubicBezTo>
                    <a:pt x="83" y="31"/>
                    <a:pt x="82" y="32"/>
                    <a:pt x="82" y="32"/>
                  </a:cubicBezTo>
                  <a:cubicBezTo>
                    <a:pt x="81" y="32"/>
                    <a:pt x="81" y="32"/>
                    <a:pt x="80" y="32"/>
                  </a:cubicBezTo>
                  <a:cubicBezTo>
                    <a:pt x="81" y="31"/>
                    <a:pt x="81" y="31"/>
                    <a:pt x="80" y="31"/>
                  </a:cubicBezTo>
                  <a:cubicBezTo>
                    <a:pt x="81" y="30"/>
                    <a:pt x="81" y="31"/>
                    <a:pt x="81" y="31"/>
                  </a:cubicBezTo>
                  <a:cubicBezTo>
                    <a:pt x="82" y="30"/>
                    <a:pt x="81" y="30"/>
                    <a:pt x="80" y="31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1" y="29"/>
                    <a:pt x="80" y="29"/>
                    <a:pt x="79" y="30"/>
                  </a:cubicBezTo>
                  <a:cubicBezTo>
                    <a:pt x="79" y="29"/>
                    <a:pt x="79" y="28"/>
                    <a:pt x="78" y="28"/>
                  </a:cubicBezTo>
                  <a:cubicBezTo>
                    <a:pt x="78" y="28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6"/>
                    <a:pt x="76" y="25"/>
                    <a:pt x="75" y="24"/>
                  </a:cubicBezTo>
                  <a:cubicBezTo>
                    <a:pt x="76" y="23"/>
                    <a:pt x="76" y="24"/>
                    <a:pt x="76" y="24"/>
                  </a:cubicBezTo>
                  <a:cubicBezTo>
                    <a:pt x="77" y="23"/>
                    <a:pt x="75" y="24"/>
                    <a:pt x="75" y="24"/>
                  </a:cubicBezTo>
                  <a:cubicBezTo>
                    <a:pt x="74" y="22"/>
                    <a:pt x="73" y="22"/>
                    <a:pt x="72" y="21"/>
                  </a:cubicBezTo>
                  <a:cubicBezTo>
                    <a:pt x="72" y="21"/>
                    <a:pt x="72" y="21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0" y="19"/>
                    <a:pt x="69" y="18"/>
                  </a:cubicBezTo>
                  <a:cubicBezTo>
                    <a:pt x="69" y="18"/>
                    <a:pt x="68" y="18"/>
                    <a:pt x="68" y="18"/>
                  </a:cubicBezTo>
                  <a:cubicBezTo>
                    <a:pt x="67" y="18"/>
                    <a:pt x="67" y="17"/>
                    <a:pt x="67" y="17"/>
                  </a:cubicBezTo>
                  <a:cubicBezTo>
                    <a:pt x="67" y="17"/>
                    <a:pt x="67" y="17"/>
                    <a:pt x="66" y="17"/>
                  </a:cubicBezTo>
                  <a:cubicBezTo>
                    <a:pt x="66" y="17"/>
                    <a:pt x="66" y="16"/>
                    <a:pt x="66" y="16"/>
                  </a:cubicBezTo>
                  <a:cubicBezTo>
                    <a:pt x="66" y="16"/>
                    <a:pt x="65" y="16"/>
                    <a:pt x="65" y="16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5"/>
                    <a:pt x="63" y="16"/>
                  </a:cubicBezTo>
                  <a:cubicBezTo>
                    <a:pt x="62" y="16"/>
                    <a:pt x="63" y="15"/>
                    <a:pt x="62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1" y="16"/>
                    <a:pt x="62" y="15"/>
                    <a:pt x="61" y="15"/>
                  </a:cubicBezTo>
                  <a:cubicBezTo>
                    <a:pt x="60" y="15"/>
                    <a:pt x="58" y="15"/>
                    <a:pt x="57" y="14"/>
                  </a:cubicBezTo>
                  <a:cubicBezTo>
                    <a:pt x="56" y="13"/>
                    <a:pt x="55" y="13"/>
                    <a:pt x="54" y="13"/>
                  </a:cubicBezTo>
                  <a:cubicBezTo>
                    <a:pt x="54" y="13"/>
                    <a:pt x="54" y="12"/>
                    <a:pt x="54" y="12"/>
                  </a:cubicBezTo>
                  <a:cubicBezTo>
                    <a:pt x="53" y="12"/>
                    <a:pt x="52" y="13"/>
                    <a:pt x="52" y="12"/>
                  </a:cubicBezTo>
                  <a:cubicBezTo>
                    <a:pt x="52" y="12"/>
                    <a:pt x="51" y="13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1"/>
                    <a:pt x="50" y="11"/>
                    <a:pt x="50" y="12"/>
                  </a:cubicBezTo>
                  <a:cubicBezTo>
                    <a:pt x="50" y="11"/>
                    <a:pt x="50" y="11"/>
                    <a:pt x="49" y="11"/>
                  </a:cubicBezTo>
                  <a:cubicBezTo>
                    <a:pt x="49" y="12"/>
                    <a:pt x="50" y="11"/>
                    <a:pt x="50" y="12"/>
                  </a:cubicBezTo>
                  <a:cubicBezTo>
                    <a:pt x="49" y="12"/>
                    <a:pt x="48" y="11"/>
                    <a:pt x="47" y="12"/>
                  </a:cubicBezTo>
                  <a:cubicBezTo>
                    <a:pt x="47" y="11"/>
                    <a:pt x="46" y="10"/>
                    <a:pt x="45" y="10"/>
                  </a:cubicBezTo>
                  <a:cubicBezTo>
                    <a:pt x="45" y="11"/>
                    <a:pt x="46" y="10"/>
                    <a:pt x="46" y="11"/>
                  </a:cubicBezTo>
                  <a:cubicBezTo>
                    <a:pt x="45" y="11"/>
                    <a:pt x="45" y="12"/>
                    <a:pt x="44" y="12"/>
                  </a:cubicBezTo>
                  <a:cubicBezTo>
                    <a:pt x="44" y="12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0"/>
                    <a:pt x="42" y="11"/>
                    <a:pt x="43" y="12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2"/>
                    <a:pt x="40" y="11"/>
                    <a:pt x="40" y="12"/>
                  </a:cubicBezTo>
                  <a:cubicBezTo>
                    <a:pt x="40" y="11"/>
                    <a:pt x="39" y="11"/>
                    <a:pt x="39" y="11"/>
                  </a:cubicBezTo>
                  <a:cubicBezTo>
                    <a:pt x="39" y="12"/>
                    <a:pt x="39" y="10"/>
                    <a:pt x="39" y="12"/>
                  </a:cubicBezTo>
                  <a:cubicBezTo>
                    <a:pt x="38" y="12"/>
                    <a:pt x="37" y="12"/>
                    <a:pt x="36" y="12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2"/>
                    <a:pt x="36" y="12"/>
                  </a:cubicBezTo>
                  <a:cubicBezTo>
                    <a:pt x="35" y="12"/>
                    <a:pt x="35" y="12"/>
                    <a:pt x="34" y="12"/>
                  </a:cubicBezTo>
                  <a:cubicBezTo>
                    <a:pt x="33" y="12"/>
                    <a:pt x="32" y="12"/>
                    <a:pt x="31" y="12"/>
                  </a:cubicBezTo>
                  <a:cubicBezTo>
                    <a:pt x="31" y="12"/>
                    <a:pt x="31" y="13"/>
                    <a:pt x="31" y="13"/>
                  </a:cubicBezTo>
                  <a:cubicBezTo>
                    <a:pt x="30" y="13"/>
                    <a:pt x="28" y="13"/>
                    <a:pt x="27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5"/>
                    <a:pt x="25" y="15"/>
                    <a:pt x="24" y="15"/>
                  </a:cubicBezTo>
                  <a:cubicBezTo>
                    <a:pt x="23" y="15"/>
                    <a:pt x="22" y="16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7"/>
                    <a:pt x="21" y="17"/>
                  </a:cubicBezTo>
                  <a:cubicBezTo>
                    <a:pt x="20" y="17"/>
                    <a:pt x="20" y="16"/>
                    <a:pt x="20" y="17"/>
                  </a:cubicBezTo>
                  <a:cubicBezTo>
                    <a:pt x="19" y="18"/>
                    <a:pt x="19" y="18"/>
                    <a:pt x="17" y="19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5" y="15"/>
                    <a:pt x="15" y="16"/>
                  </a:cubicBezTo>
                  <a:moveTo>
                    <a:pt x="77" y="24"/>
                  </a:moveTo>
                  <a:cubicBezTo>
                    <a:pt x="77" y="24"/>
                    <a:pt x="76" y="25"/>
                    <a:pt x="77" y="25"/>
                  </a:cubicBezTo>
                  <a:cubicBezTo>
                    <a:pt x="77" y="25"/>
                    <a:pt x="78" y="24"/>
                    <a:pt x="77" y="24"/>
                  </a:cubicBezTo>
                  <a:moveTo>
                    <a:pt x="84" y="26"/>
                  </a:moveTo>
                  <a:cubicBezTo>
                    <a:pt x="84" y="26"/>
                    <a:pt x="84" y="27"/>
                    <a:pt x="84" y="27"/>
                  </a:cubicBezTo>
                  <a:cubicBezTo>
                    <a:pt x="85" y="26"/>
                    <a:pt x="85" y="25"/>
                    <a:pt x="85" y="26"/>
                  </a:cubicBezTo>
                  <a:cubicBezTo>
                    <a:pt x="85" y="26"/>
                    <a:pt x="85" y="26"/>
                    <a:pt x="84" y="26"/>
                  </a:cubicBezTo>
                  <a:moveTo>
                    <a:pt x="86" y="23"/>
                  </a:moveTo>
                  <a:cubicBezTo>
                    <a:pt x="86" y="23"/>
                    <a:pt x="86" y="24"/>
                    <a:pt x="86" y="24"/>
                  </a:cubicBezTo>
                  <a:cubicBezTo>
                    <a:pt x="87" y="24"/>
                    <a:pt x="87" y="23"/>
                    <a:pt x="86" y="23"/>
                  </a:cubicBezTo>
                  <a:moveTo>
                    <a:pt x="82" y="20"/>
                  </a:moveTo>
                  <a:cubicBezTo>
                    <a:pt x="82" y="20"/>
                    <a:pt x="82" y="21"/>
                    <a:pt x="83" y="20"/>
                  </a:cubicBezTo>
                  <a:cubicBezTo>
                    <a:pt x="83" y="20"/>
                    <a:pt x="83" y="19"/>
                    <a:pt x="82" y="20"/>
                  </a:cubicBezTo>
                  <a:moveTo>
                    <a:pt x="75" y="22"/>
                  </a:moveTo>
                  <a:cubicBezTo>
                    <a:pt x="74" y="22"/>
                    <a:pt x="76" y="22"/>
                    <a:pt x="76" y="22"/>
                  </a:cubicBezTo>
                  <a:cubicBezTo>
                    <a:pt x="75" y="22"/>
                    <a:pt x="75" y="21"/>
                    <a:pt x="75" y="22"/>
                  </a:cubicBezTo>
                  <a:moveTo>
                    <a:pt x="70" y="12"/>
                  </a:moveTo>
                  <a:cubicBezTo>
                    <a:pt x="71" y="13"/>
                    <a:pt x="71" y="13"/>
                    <a:pt x="72" y="13"/>
                  </a:cubicBezTo>
                  <a:cubicBezTo>
                    <a:pt x="71" y="12"/>
                    <a:pt x="71" y="11"/>
                    <a:pt x="70" y="12"/>
                  </a:cubicBezTo>
                  <a:moveTo>
                    <a:pt x="66" y="11"/>
                  </a:moveTo>
                  <a:cubicBezTo>
                    <a:pt x="66" y="11"/>
                    <a:pt x="67" y="11"/>
                    <a:pt x="67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5" y="11"/>
                    <a:pt x="66" y="10"/>
                    <a:pt x="66" y="11"/>
                  </a:cubicBezTo>
                  <a:moveTo>
                    <a:pt x="48" y="8"/>
                  </a:moveTo>
                  <a:cubicBezTo>
                    <a:pt x="49" y="8"/>
                    <a:pt x="49" y="8"/>
                    <a:pt x="49" y="7"/>
                  </a:cubicBezTo>
                  <a:cubicBezTo>
                    <a:pt x="49" y="7"/>
                    <a:pt x="48" y="7"/>
                    <a:pt x="48" y="8"/>
                  </a:cubicBezTo>
                  <a:moveTo>
                    <a:pt x="47" y="11"/>
                  </a:moveTo>
                  <a:cubicBezTo>
                    <a:pt x="48" y="11"/>
                    <a:pt x="49" y="12"/>
                    <a:pt x="49" y="11"/>
                  </a:cubicBezTo>
                  <a:cubicBezTo>
                    <a:pt x="49" y="10"/>
                    <a:pt x="49" y="11"/>
                    <a:pt x="49" y="11"/>
                  </a:cubicBezTo>
                  <a:cubicBezTo>
                    <a:pt x="48" y="12"/>
                    <a:pt x="48" y="9"/>
                    <a:pt x="47" y="11"/>
                  </a:cubicBezTo>
                  <a:moveTo>
                    <a:pt x="44" y="11"/>
                  </a:moveTo>
                  <a:cubicBezTo>
                    <a:pt x="45" y="12"/>
                    <a:pt x="45" y="11"/>
                    <a:pt x="45" y="10"/>
                  </a:cubicBezTo>
                  <a:cubicBezTo>
                    <a:pt x="45" y="10"/>
                    <a:pt x="45" y="11"/>
                    <a:pt x="44" y="11"/>
                  </a:cubicBezTo>
                  <a:moveTo>
                    <a:pt x="44" y="11"/>
                  </a:moveTo>
                  <a:cubicBezTo>
                    <a:pt x="44" y="11"/>
                    <a:pt x="44" y="10"/>
                    <a:pt x="44" y="10"/>
                  </a:cubicBezTo>
                  <a:cubicBezTo>
                    <a:pt x="43" y="11"/>
                    <a:pt x="44" y="11"/>
                    <a:pt x="44" y="11"/>
                  </a:cubicBezTo>
                  <a:moveTo>
                    <a:pt x="39" y="3"/>
                  </a:moveTo>
                  <a:cubicBezTo>
                    <a:pt x="39" y="3"/>
                    <a:pt x="39" y="3"/>
                    <a:pt x="39" y="3"/>
                  </a:cubicBezTo>
                  <a:cubicBezTo>
                    <a:pt x="39" y="2"/>
                    <a:pt x="38" y="2"/>
                    <a:pt x="39" y="3"/>
                  </a:cubicBezTo>
                  <a:moveTo>
                    <a:pt x="37" y="4"/>
                  </a:moveTo>
                  <a:cubicBezTo>
                    <a:pt x="37" y="3"/>
                    <a:pt x="37" y="5"/>
                    <a:pt x="38" y="5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3"/>
                    <a:pt x="38" y="3"/>
                    <a:pt x="37" y="2"/>
                  </a:cubicBezTo>
                  <a:cubicBezTo>
                    <a:pt x="37" y="2"/>
                    <a:pt x="37" y="3"/>
                    <a:pt x="37" y="4"/>
                  </a:cubicBezTo>
                  <a:moveTo>
                    <a:pt x="32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2"/>
                    <a:pt x="32" y="2"/>
                    <a:pt x="32" y="1"/>
                  </a:cubicBezTo>
                  <a:moveTo>
                    <a:pt x="32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3"/>
                    <a:pt x="32" y="3"/>
                  </a:cubicBezTo>
                  <a:cubicBezTo>
                    <a:pt x="32" y="3"/>
                    <a:pt x="32" y="4"/>
                    <a:pt x="32" y="4"/>
                  </a:cubicBezTo>
                  <a:moveTo>
                    <a:pt x="24" y="3"/>
                  </a:moveTo>
                  <a:cubicBezTo>
                    <a:pt x="24" y="3"/>
                    <a:pt x="23" y="2"/>
                    <a:pt x="23" y="2"/>
                  </a:cubicBezTo>
                  <a:cubicBezTo>
                    <a:pt x="23" y="3"/>
                    <a:pt x="23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4"/>
                    <a:pt x="24" y="4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5" y="3"/>
                    <a:pt x="24" y="3"/>
                    <a:pt x="24" y="3"/>
                  </a:cubicBezTo>
                  <a:moveTo>
                    <a:pt x="25" y="2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4" y="1"/>
                    <a:pt x="25" y="2"/>
                  </a:cubicBezTo>
                  <a:moveTo>
                    <a:pt x="27" y="4"/>
                  </a:moveTo>
                  <a:cubicBezTo>
                    <a:pt x="26" y="3"/>
                    <a:pt x="26" y="4"/>
                    <a:pt x="25" y="3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6" y="4"/>
                    <a:pt x="26" y="4"/>
                    <a:pt x="27" y="4"/>
                  </a:cubicBezTo>
                  <a:moveTo>
                    <a:pt x="27" y="1"/>
                  </a:moveTo>
                  <a:cubicBezTo>
                    <a:pt x="27" y="1"/>
                    <a:pt x="27" y="2"/>
                    <a:pt x="26" y="2"/>
                  </a:cubicBezTo>
                  <a:cubicBezTo>
                    <a:pt x="26" y="2"/>
                    <a:pt x="25" y="1"/>
                    <a:pt x="26" y="2"/>
                  </a:cubicBezTo>
                  <a:cubicBezTo>
                    <a:pt x="26" y="3"/>
                    <a:pt x="27" y="2"/>
                    <a:pt x="27" y="1"/>
                  </a:cubicBezTo>
                  <a:moveTo>
                    <a:pt x="29" y="1"/>
                  </a:moveTo>
                  <a:cubicBezTo>
                    <a:pt x="29" y="2"/>
                    <a:pt x="29" y="2"/>
                    <a:pt x="29" y="3"/>
                  </a:cubicBezTo>
                  <a:cubicBezTo>
                    <a:pt x="29" y="2"/>
                    <a:pt x="30" y="2"/>
                    <a:pt x="29" y="1"/>
                  </a:cubicBezTo>
                  <a:moveTo>
                    <a:pt x="19" y="14"/>
                  </a:moveTo>
                  <a:cubicBezTo>
                    <a:pt x="20" y="14"/>
                    <a:pt x="20" y="15"/>
                    <a:pt x="20" y="15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19" y="13"/>
                    <a:pt x="20" y="14"/>
                    <a:pt x="19" y="14"/>
                  </a:cubicBezTo>
                  <a:moveTo>
                    <a:pt x="19" y="16"/>
                  </a:moveTo>
                  <a:cubicBezTo>
                    <a:pt x="19" y="16"/>
                    <a:pt x="19" y="16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8" y="16"/>
                    <a:pt x="19" y="16"/>
                  </a:cubicBezTo>
                  <a:moveTo>
                    <a:pt x="85" y="35"/>
                  </a:moveTo>
                  <a:cubicBezTo>
                    <a:pt x="85" y="35"/>
                    <a:pt x="86" y="35"/>
                    <a:pt x="87" y="36"/>
                  </a:cubicBezTo>
                  <a:cubicBezTo>
                    <a:pt x="86" y="36"/>
                    <a:pt x="86" y="37"/>
                    <a:pt x="85" y="37"/>
                  </a:cubicBezTo>
                  <a:cubicBezTo>
                    <a:pt x="84" y="37"/>
                    <a:pt x="84" y="37"/>
                    <a:pt x="83" y="36"/>
                  </a:cubicBezTo>
                  <a:cubicBezTo>
                    <a:pt x="84" y="36"/>
                    <a:pt x="84" y="36"/>
                    <a:pt x="84" y="37"/>
                  </a:cubicBezTo>
                  <a:cubicBezTo>
                    <a:pt x="85" y="37"/>
                    <a:pt x="85" y="36"/>
                    <a:pt x="85" y="36"/>
                  </a:cubicBezTo>
                  <a:cubicBezTo>
                    <a:pt x="84" y="36"/>
                    <a:pt x="81" y="36"/>
                    <a:pt x="84" y="35"/>
                  </a:cubicBezTo>
                  <a:cubicBezTo>
                    <a:pt x="84" y="35"/>
                    <a:pt x="83" y="35"/>
                    <a:pt x="84" y="35"/>
                  </a:cubicBezTo>
                  <a:cubicBezTo>
                    <a:pt x="85" y="34"/>
                    <a:pt x="83" y="34"/>
                    <a:pt x="84" y="33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3" y="34"/>
                    <a:pt x="83" y="35"/>
                  </a:cubicBezTo>
                  <a:cubicBezTo>
                    <a:pt x="82" y="35"/>
                    <a:pt x="81" y="34"/>
                    <a:pt x="82" y="34"/>
                  </a:cubicBez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3" y="33"/>
                  </a:cubicBezTo>
                  <a:cubicBezTo>
                    <a:pt x="83" y="33"/>
                    <a:pt x="82" y="33"/>
                    <a:pt x="82" y="34"/>
                  </a:cubicBezTo>
                  <a:cubicBezTo>
                    <a:pt x="82" y="34"/>
                    <a:pt x="83" y="33"/>
                    <a:pt x="83" y="33"/>
                  </a:cubicBezTo>
                  <a:cubicBezTo>
                    <a:pt x="84" y="33"/>
                    <a:pt x="83" y="33"/>
                    <a:pt x="83" y="33"/>
                  </a:cubicBezTo>
                  <a:cubicBezTo>
                    <a:pt x="85" y="32"/>
                    <a:pt x="85" y="33"/>
                    <a:pt x="85" y="33"/>
                  </a:cubicBezTo>
                  <a:cubicBezTo>
                    <a:pt x="86" y="34"/>
                    <a:pt x="85" y="34"/>
                    <a:pt x="85" y="35"/>
                  </a:cubicBezTo>
                  <a:moveTo>
                    <a:pt x="89" y="33"/>
                  </a:moveTo>
                  <a:cubicBezTo>
                    <a:pt x="89" y="34"/>
                    <a:pt x="89" y="34"/>
                    <a:pt x="89" y="34"/>
                  </a:cubicBezTo>
                  <a:cubicBezTo>
                    <a:pt x="88" y="34"/>
                    <a:pt x="88" y="34"/>
                    <a:pt x="87" y="34"/>
                  </a:cubicBezTo>
                  <a:cubicBezTo>
                    <a:pt x="87" y="34"/>
                    <a:pt x="88" y="34"/>
                    <a:pt x="89" y="33"/>
                  </a:cubicBezTo>
                  <a:moveTo>
                    <a:pt x="86" y="32"/>
                  </a:moveTo>
                  <a:cubicBezTo>
                    <a:pt x="86" y="31"/>
                    <a:pt x="86" y="32"/>
                    <a:pt x="86" y="31"/>
                  </a:cubicBezTo>
                  <a:cubicBezTo>
                    <a:pt x="86" y="31"/>
                    <a:pt x="87" y="32"/>
                    <a:pt x="86" y="32"/>
                  </a:cubicBezTo>
                </a:path>
              </a:pathLst>
            </a:custGeom>
            <a:solidFill>
              <a:srgbClr val="E0D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2"/>
            <p:cNvSpPr>
              <a:spLocks noEditPoints="1"/>
            </p:cNvSpPr>
            <p:nvPr/>
          </p:nvSpPr>
          <p:spPr bwMode="auto">
            <a:xfrm>
              <a:off x="6491288" y="1900238"/>
              <a:ext cx="627063" cy="100013"/>
            </a:xfrm>
            <a:custGeom>
              <a:avLst/>
              <a:gdLst>
                <a:gd name="T0" fmla="*/ 44 w 62"/>
                <a:gd name="T1" fmla="*/ 3 h 10"/>
                <a:gd name="T2" fmla="*/ 42 w 62"/>
                <a:gd name="T3" fmla="*/ 3 h 10"/>
                <a:gd name="T4" fmla="*/ 32 w 62"/>
                <a:gd name="T5" fmla="*/ 5 h 10"/>
                <a:gd name="T6" fmla="*/ 35 w 62"/>
                <a:gd name="T7" fmla="*/ 5 h 10"/>
                <a:gd name="T8" fmla="*/ 29 w 62"/>
                <a:gd name="T9" fmla="*/ 6 h 10"/>
                <a:gd name="T10" fmla="*/ 35 w 62"/>
                <a:gd name="T11" fmla="*/ 5 h 10"/>
                <a:gd name="T12" fmla="*/ 30 w 62"/>
                <a:gd name="T13" fmla="*/ 5 h 10"/>
                <a:gd name="T14" fmla="*/ 12 w 62"/>
                <a:gd name="T15" fmla="*/ 8 h 10"/>
                <a:gd name="T16" fmla="*/ 25 w 62"/>
                <a:gd name="T17" fmla="*/ 6 h 10"/>
                <a:gd name="T18" fmla="*/ 24 w 62"/>
                <a:gd name="T19" fmla="*/ 6 h 10"/>
                <a:gd name="T20" fmla="*/ 19 w 62"/>
                <a:gd name="T21" fmla="*/ 7 h 10"/>
                <a:gd name="T22" fmla="*/ 49 w 62"/>
                <a:gd name="T23" fmla="*/ 2 h 10"/>
                <a:gd name="T24" fmla="*/ 48 w 62"/>
                <a:gd name="T25" fmla="*/ 2 h 10"/>
                <a:gd name="T26" fmla="*/ 49 w 62"/>
                <a:gd name="T27" fmla="*/ 2 h 10"/>
                <a:gd name="T28" fmla="*/ 17 w 62"/>
                <a:gd name="T29" fmla="*/ 8 h 10"/>
                <a:gd name="T30" fmla="*/ 21 w 62"/>
                <a:gd name="T31" fmla="*/ 7 h 10"/>
                <a:gd name="T32" fmla="*/ 18 w 62"/>
                <a:gd name="T33" fmla="*/ 7 h 10"/>
                <a:gd name="T34" fmla="*/ 14 w 62"/>
                <a:gd name="T35" fmla="*/ 8 h 10"/>
                <a:gd name="T36" fmla="*/ 15 w 62"/>
                <a:gd name="T37" fmla="*/ 8 h 10"/>
                <a:gd name="T38" fmla="*/ 40 w 62"/>
                <a:gd name="T39" fmla="*/ 4 h 10"/>
                <a:gd name="T40" fmla="*/ 37 w 62"/>
                <a:gd name="T41" fmla="*/ 4 h 10"/>
                <a:gd name="T42" fmla="*/ 44 w 62"/>
                <a:gd name="T43" fmla="*/ 3 h 10"/>
                <a:gd name="T44" fmla="*/ 37 w 62"/>
                <a:gd name="T45" fmla="*/ 4 h 10"/>
                <a:gd name="T46" fmla="*/ 35 w 62"/>
                <a:gd name="T47" fmla="*/ 5 h 10"/>
                <a:gd name="T48" fmla="*/ 29 w 62"/>
                <a:gd name="T49" fmla="*/ 6 h 10"/>
                <a:gd name="T50" fmla="*/ 25 w 62"/>
                <a:gd name="T51" fmla="*/ 6 h 10"/>
                <a:gd name="T52" fmla="*/ 42 w 62"/>
                <a:gd name="T53" fmla="*/ 3 h 10"/>
                <a:gd name="T54" fmla="*/ 16 w 62"/>
                <a:gd name="T55" fmla="*/ 8 h 10"/>
                <a:gd name="T56" fmla="*/ 20 w 62"/>
                <a:gd name="T57" fmla="*/ 7 h 10"/>
                <a:gd name="T58" fmla="*/ 30 w 62"/>
                <a:gd name="T59" fmla="*/ 5 h 10"/>
                <a:gd name="T60" fmla="*/ 29 w 62"/>
                <a:gd name="T61" fmla="*/ 6 h 10"/>
                <a:gd name="T62" fmla="*/ 21 w 62"/>
                <a:gd name="T63" fmla="*/ 7 h 10"/>
                <a:gd name="T64" fmla="*/ 24 w 62"/>
                <a:gd name="T65" fmla="*/ 6 h 10"/>
                <a:gd name="T66" fmla="*/ 29 w 62"/>
                <a:gd name="T67" fmla="*/ 5 h 10"/>
                <a:gd name="T68" fmla="*/ 37 w 62"/>
                <a:gd name="T69" fmla="*/ 4 h 10"/>
                <a:gd name="T70" fmla="*/ 38 w 62"/>
                <a:gd name="T71" fmla="*/ 4 h 10"/>
                <a:gd name="T72" fmla="*/ 41 w 62"/>
                <a:gd name="T73" fmla="*/ 4 h 10"/>
                <a:gd name="T74" fmla="*/ 45 w 62"/>
                <a:gd name="T75" fmla="*/ 3 h 10"/>
                <a:gd name="T76" fmla="*/ 31 w 62"/>
                <a:gd name="T77" fmla="*/ 5 h 10"/>
                <a:gd name="T78" fmla="*/ 36 w 62"/>
                <a:gd name="T79" fmla="*/ 4 h 10"/>
                <a:gd name="T80" fmla="*/ 36 w 62"/>
                <a:gd name="T81" fmla="*/ 4 h 10"/>
                <a:gd name="T82" fmla="*/ 31 w 62"/>
                <a:gd name="T83" fmla="*/ 5 h 10"/>
                <a:gd name="T84" fmla="*/ 37 w 62"/>
                <a:gd name="T85" fmla="*/ 4 h 10"/>
                <a:gd name="T86" fmla="*/ 29 w 62"/>
                <a:gd name="T87" fmla="*/ 6 h 10"/>
                <a:gd name="T88" fmla="*/ 24 w 62"/>
                <a:gd name="T89" fmla="*/ 6 h 10"/>
                <a:gd name="T90" fmla="*/ 41 w 62"/>
                <a:gd name="T91" fmla="*/ 4 h 10"/>
                <a:gd name="T92" fmla="*/ 29 w 62"/>
                <a:gd name="T93" fmla="*/ 6 h 10"/>
                <a:gd name="T94" fmla="*/ 13 w 62"/>
                <a:gd name="T95" fmla="*/ 8 h 10"/>
                <a:gd name="T96" fmla="*/ 44 w 62"/>
                <a:gd name="T97" fmla="*/ 3 h 10"/>
                <a:gd name="T98" fmla="*/ 33 w 62"/>
                <a:gd name="T99" fmla="*/ 5 h 10"/>
                <a:gd name="T100" fmla="*/ 36 w 62"/>
                <a:gd name="T101" fmla="*/ 5 h 10"/>
                <a:gd name="T102" fmla="*/ 50 w 62"/>
                <a:gd name="T103" fmla="*/ 2 h 10"/>
                <a:gd name="T104" fmla="*/ 37 w 62"/>
                <a:gd name="T105" fmla="*/ 4 h 10"/>
                <a:gd name="T106" fmla="*/ 15 w 62"/>
                <a:gd name="T107" fmla="*/ 8 h 10"/>
                <a:gd name="T108" fmla="*/ 43 w 62"/>
                <a:gd name="T109" fmla="*/ 3 h 10"/>
                <a:gd name="T110" fmla="*/ 49 w 62"/>
                <a:gd name="T111" fmla="*/ 2 h 10"/>
                <a:gd name="T112" fmla="*/ 46 w 62"/>
                <a:gd name="T113" fmla="*/ 3 h 10"/>
                <a:gd name="T114" fmla="*/ 54 w 62"/>
                <a:gd name="T115" fmla="*/ 1 h 10"/>
                <a:gd name="T116" fmla="*/ 52 w 62"/>
                <a:gd name="T117" fmla="*/ 2 h 10"/>
                <a:gd name="T118" fmla="*/ 46 w 62"/>
                <a:gd name="T119" fmla="*/ 3 h 10"/>
                <a:gd name="T120" fmla="*/ 45 w 62"/>
                <a:gd name="T121" fmla="*/ 3 h 10"/>
                <a:gd name="T122" fmla="*/ 47 w 62"/>
                <a:gd name="T123" fmla="*/ 3 h 10"/>
                <a:gd name="T124" fmla="*/ 46 w 62"/>
                <a:gd name="T12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" h="10">
                  <a:moveTo>
                    <a:pt x="46" y="3"/>
                  </a:moveTo>
                  <a:cubicBezTo>
                    <a:pt x="47" y="3"/>
                    <a:pt x="47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6" y="3"/>
                    <a:pt x="47" y="3"/>
                    <a:pt x="46" y="3"/>
                  </a:cubicBezTo>
                  <a:moveTo>
                    <a:pt x="44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3" y="3"/>
                    <a:pt x="43" y="3"/>
                    <a:pt x="44" y="3"/>
                  </a:cubicBezTo>
                  <a:cubicBezTo>
                    <a:pt x="43" y="3"/>
                    <a:pt x="43" y="3"/>
                    <a:pt x="42" y="4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41" y="4"/>
                    <a:pt x="42" y="3"/>
                    <a:pt x="42" y="3"/>
                  </a:cubicBezTo>
                  <a:cubicBezTo>
                    <a:pt x="42" y="3"/>
                    <a:pt x="42" y="3"/>
                    <a:pt x="42" y="4"/>
                  </a:cubicBezTo>
                  <a:cubicBezTo>
                    <a:pt x="42" y="4"/>
                    <a:pt x="42" y="4"/>
                    <a:pt x="43" y="3"/>
                  </a:cubicBezTo>
                  <a:cubicBezTo>
                    <a:pt x="44" y="3"/>
                    <a:pt x="42" y="3"/>
                    <a:pt x="42" y="3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2" y="4"/>
                    <a:pt x="42" y="3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3"/>
                    <a:pt x="44" y="3"/>
                    <a:pt x="44" y="3"/>
                  </a:cubicBezTo>
                  <a:cubicBezTo>
                    <a:pt x="44" y="3"/>
                    <a:pt x="42" y="3"/>
                    <a:pt x="42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3"/>
                    <a:pt x="43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moveTo>
                    <a:pt x="48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6" y="3"/>
                  </a:cubicBezTo>
                  <a:cubicBezTo>
                    <a:pt x="46" y="3"/>
                    <a:pt x="47" y="3"/>
                    <a:pt x="48" y="3"/>
                  </a:cubicBezTo>
                  <a:moveTo>
                    <a:pt x="44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5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moveTo>
                    <a:pt x="30" y="5"/>
                  </a:move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29" y="6"/>
                    <a:pt x="30" y="5"/>
                  </a:cubicBezTo>
                  <a:moveTo>
                    <a:pt x="26" y="6"/>
                  </a:moveTo>
                  <a:cubicBezTo>
                    <a:pt x="25" y="6"/>
                    <a:pt x="26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7" y="6"/>
                    <a:pt x="26" y="6"/>
                    <a:pt x="26" y="6"/>
                  </a:cubicBezTo>
                  <a:moveTo>
                    <a:pt x="25" y="6"/>
                  </a:move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5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7" y="6"/>
                    <a:pt x="26" y="6"/>
                    <a:pt x="26" y="6"/>
                  </a:cubicBezTo>
                  <a:cubicBezTo>
                    <a:pt x="25" y="6"/>
                    <a:pt x="26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moveTo>
                    <a:pt x="26" y="6"/>
                  </a:move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3" y="3"/>
                    <a:pt x="43" y="3"/>
                  </a:cubicBezTo>
                  <a:moveTo>
                    <a:pt x="24" y="6"/>
                  </a:moveTo>
                  <a:cubicBezTo>
                    <a:pt x="24" y="6"/>
                    <a:pt x="26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moveTo>
                    <a:pt x="26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7" y="3"/>
                    <a:pt x="48" y="3"/>
                    <a:pt x="47" y="3"/>
                  </a:cubicBezTo>
                  <a:moveTo>
                    <a:pt x="24" y="6"/>
                  </a:moveTo>
                  <a:cubicBezTo>
                    <a:pt x="23" y="7"/>
                    <a:pt x="23" y="6"/>
                    <a:pt x="22" y="7"/>
                  </a:cubicBezTo>
                  <a:cubicBezTo>
                    <a:pt x="23" y="7"/>
                    <a:pt x="22" y="7"/>
                    <a:pt x="23" y="7"/>
                  </a:cubicBezTo>
                  <a:cubicBezTo>
                    <a:pt x="24" y="6"/>
                    <a:pt x="23" y="7"/>
                    <a:pt x="23" y="7"/>
                  </a:cubicBezTo>
                  <a:cubicBezTo>
                    <a:pt x="23" y="6"/>
                    <a:pt x="24" y="6"/>
                    <a:pt x="24" y="6"/>
                  </a:cubicBezTo>
                  <a:moveTo>
                    <a:pt x="16" y="8"/>
                  </a:moveTo>
                  <a:cubicBezTo>
                    <a:pt x="14" y="8"/>
                    <a:pt x="15" y="8"/>
                    <a:pt x="15" y="8"/>
                  </a:cubicBezTo>
                  <a:cubicBezTo>
                    <a:pt x="16" y="8"/>
                    <a:pt x="15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moveTo>
                    <a:pt x="44" y="3"/>
                  </a:moveTo>
                  <a:cubicBezTo>
                    <a:pt x="44" y="3"/>
                    <a:pt x="46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moveTo>
                    <a:pt x="23" y="7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7"/>
                    <a:pt x="23" y="6"/>
                  </a:cubicBezTo>
                  <a:cubicBezTo>
                    <a:pt x="23" y="7"/>
                    <a:pt x="23" y="7"/>
                    <a:pt x="23" y="7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lose/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31" y="5"/>
                    <a:pt x="29" y="6"/>
                    <a:pt x="30" y="5"/>
                  </a:cubicBezTo>
                  <a:cubicBezTo>
                    <a:pt x="29" y="5"/>
                    <a:pt x="29" y="6"/>
                    <a:pt x="29" y="6"/>
                  </a:cubicBezTo>
                  <a:moveTo>
                    <a:pt x="29" y="5"/>
                  </a:moveTo>
                  <a:cubicBezTo>
                    <a:pt x="29" y="6"/>
                    <a:pt x="29" y="5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31" y="5"/>
                    <a:pt x="29" y="6"/>
                    <a:pt x="30" y="5"/>
                  </a:cubicBezTo>
                  <a:cubicBezTo>
                    <a:pt x="30" y="5"/>
                    <a:pt x="30" y="5"/>
                    <a:pt x="29" y="5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moveTo>
                    <a:pt x="34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4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5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5" y="5"/>
                  </a:cubicBezTo>
                  <a:moveTo>
                    <a:pt x="34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2" y="5"/>
                    <a:pt x="33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5"/>
                    <a:pt x="30" y="5"/>
                    <a:pt x="29" y="6"/>
                  </a:cubicBezTo>
                  <a:moveTo>
                    <a:pt x="30" y="5"/>
                  </a:moveTo>
                  <a:cubicBezTo>
                    <a:pt x="29" y="6"/>
                    <a:pt x="28" y="6"/>
                    <a:pt x="28" y="6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29" y="5"/>
                    <a:pt x="30" y="5"/>
                    <a:pt x="29" y="6"/>
                  </a:cubicBezTo>
                  <a:cubicBezTo>
                    <a:pt x="29" y="6"/>
                    <a:pt x="30" y="5"/>
                    <a:pt x="30" y="5"/>
                  </a:cubicBezTo>
                  <a:moveTo>
                    <a:pt x="27" y="6"/>
                  </a:moveTo>
                  <a:cubicBezTo>
                    <a:pt x="26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moveTo>
                    <a:pt x="32" y="5"/>
                  </a:move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3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moveTo>
                    <a:pt x="30" y="5"/>
                  </a:moveTo>
                  <a:cubicBezTo>
                    <a:pt x="29" y="6"/>
                    <a:pt x="29" y="5"/>
                    <a:pt x="29" y="6"/>
                  </a:cubicBezTo>
                  <a:cubicBezTo>
                    <a:pt x="31" y="5"/>
                    <a:pt x="29" y="6"/>
                    <a:pt x="30" y="5"/>
                  </a:cubicBezTo>
                  <a:moveTo>
                    <a:pt x="35" y="5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4"/>
                    <a:pt x="39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8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5" y="5"/>
                  </a:cubicBezTo>
                  <a:moveTo>
                    <a:pt x="36" y="4"/>
                  </a:moveTo>
                  <a:cubicBezTo>
                    <a:pt x="36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moveTo>
                    <a:pt x="37" y="4"/>
                  </a:moveTo>
                  <a:cubicBezTo>
                    <a:pt x="37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7" y="4"/>
                    <a:pt x="38" y="4"/>
                    <a:pt x="37" y="4"/>
                  </a:cubicBezTo>
                  <a:moveTo>
                    <a:pt x="37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8" y="4"/>
                    <a:pt x="38" y="4"/>
                    <a:pt x="37" y="4"/>
                  </a:cubicBezTo>
                  <a:moveTo>
                    <a:pt x="39" y="4"/>
                  </a:move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moveTo>
                    <a:pt x="38" y="4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moveTo>
                    <a:pt x="36" y="4"/>
                  </a:moveTo>
                  <a:cubicBezTo>
                    <a:pt x="34" y="5"/>
                    <a:pt x="36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moveTo>
                    <a:pt x="25" y="6"/>
                  </a:moveTo>
                  <a:cubicBezTo>
                    <a:pt x="25" y="6"/>
                    <a:pt x="24" y="6"/>
                    <a:pt x="24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6" y="6"/>
                    <a:pt x="26" y="6"/>
                    <a:pt x="25" y="6"/>
                  </a:cubicBezTo>
                  <a:moveTo>
                    <a:pt x="33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moveTo>
                    <a:pt x="32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35" y="5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29" y="6"/>
                  </a:cubicBezTo>
                  <a:moveTo>
                    <a:pt x="45" y="3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32" y="5"/>
                  </a:moveTo>
                  <a:cubicBezTo>
                    <a:pt x="33" y="5"/>
                    <a:pt x="32" y="5"/>
                    <a:pt x="33" y="5"/>
                  </a:cubicBezTo>
                  <a:cubicBezTo>
                    <a:pt x="32" y="5"/>
                    <a:pt x="33" y="5"/>
                    <a:pt x="32" y="5"/>
                  </a:cubicBezTo>
                  <a:cubicBezTo>
                    <a:pt x="31" y="5"/>
                    <a:pt x="33" y="5"/>
                    <a:pt x="32" y="5"/>
                  </a:cubicBezTo>
                  <a:moveTo>
                    <a:pt x="35" y="5"/>
                  </a:moveTo>
                  <a:cubicBezTo>
                    <a:pt x="35" y="5"/>
                    <a:pt x="34" y="5"/>
                    <a:pt x="34" y="5"/>
                  </a:cubicBezTo>
                  <a:cubicBezTo>
                    <a:pt x="35" y="5"/>
                    <a:pt x="34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5" y="5"/>
                    <a:pt x="35" y="5"/>
                  </a:cubicBezTo>
                  <a:moveTo>
                    <a:pt x="11" y="9"/>
                  </a:moveTo>
                  <a:cubicBezTo>
                    <a:pt x="12" y="8"/>
                    <a:pt x="14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5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5" y="8"/>
                    <a:pt x="15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6" y="8"/>
                    <a:pt x="15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6" y="8"/>
                    <a:pt x="15" y="8"/>
                    <a:pt x="14" y="8"/>
                  </a:cubicBezTo>
                  <a:cubicBezTo>
                    <a:pt x="14" y="8"/>
                    <a:pt x="14" y="8"/>
                    <a:pt x="12" y="8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2" y="8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8"/>
                    <a:pt x="12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9" y="9"/>
                    <a:pt x="10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9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10" y="9"/>
                    <a:pt x="11" y="9"/>
                  </a:cubicBezTo>
                  <a:moveTo>
                    <a:pt x="14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3" y="8"/>
                    <a:pt x="14" y="8"/>
                  </a:cubicBezTo>
                  <a:moveTo>
                    <a:pt x="13" y="8"/>
                  </a:moveTo>
                  <a:cubicBezTo>
                    <a:pt x="13" y="8"/>
                    <a:pt x="13" y="8"/>
                    <a:pt x="11" y="8"/>
                  </a:cubicBezTo>
                  <a:cubicBezTo>
                    <a:pt x="11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5" y="8"/>
                    <a:pt x="13" y="8"/>
                  </a:cubicBezTo>
                  <a:moveTo>
                    <a:pt x="12" y="8"/>
                  </a:move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3" y="8"/>
                    <a:pt x="12" y="8"/>
                  </a:cubicBezTo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4" y="8"/>
                    <a:pt x="14" y="8"/>
                  </a:cubicBezTo>
                  <a:moveTo>
                    <a:pt x="11" y="8"/>
                  </a:moveTo>
                  <a:cubicBezTo>
                    <a:pt x="11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lnTo>
                    <a:pt x="11" y="8"/>
                  </a:lnTo>
                  <a:close/>
                  <a:moveTo>
                    <a:pt x="10" y="9"/>
                  </a:moveTo>
                  <a:cubicBezTo>
                    <a:pt x="10" y="9"/>
                    <a:pt x="12" y="8"/>
                    <a:pt x="12" y="8"/>
                  </a:cubicBezTo>
                  <a:cubicBezTo>
                    <a:pt x="12" y="8"/>
                    <a:pt x="11" y="9"/>
                    <a:pt x="10" y="9"/>
                  </a:cubicBezTo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10" y="9"/>
                    <a:pt x="9" y="9"/>
                  </a:cubicBezTo>
                  <a:moveTo>
                    <a:pt x="25" y="6"/>
                  </a:move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moveTo>
                    <a:pt x="24" y="6"/>
                  </a:moveTo>
                  <a:cubicBezTo>
                    <a:pt x="24" y="6"/>
                    <a:pt x="24" y="6"/>
                    <a:pt x="23" y="6"/>
                  </a:cubicBezTo>
                  <a:cubicBezTo>
                    <a:pt x="24" y="6"/>
                    <a:pt x="23" y="6"/>
                    <a:pt x="24" y="6"/>
                  </a:cubicBezTo>
                  <a:moveTo>
                    <a:pt x="24" y="6"/>
                  </a:moveTo>
                  <a:cubicBezTo>
                    <a:pt x="24" y="6"/>
                    <a:pt x="26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7"/>
                    <a:pt x="26" y="6"/>
                    <a:pt x="23" y="6"/>
                  </a:cubicBezTo>
                  <a:cubicBezTo>
                    <a:pt x="23" y="6"/>
                    <a:pt x="24" y="6"/>
                    <a:pt x="24" y="6"/>
                  </a:cubicBezTo>
                  <a:moveTo>
                    <a:pt x="25" y="6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moveTo>
                    <a:pt x="27" y="6"/>
                  </a:moveTo>
                  <a:cubicBezTo>
                    <a:pt x="26" y="6"/>
                    <a:pt x="27" y="6"/>
                    <a:pt x="26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5" y="6"/>
                    <a:pt x="27" y="6"/>
                  </a:cubicBezTo>
                  <a:moveTo>
                    <a:pt x="27" y="6"/>
                  </a:moveTo>
                  <a:cubicBezTo>
                    <a:pt x="27" y="6"/>
                    <a:pt x="26" y="6"/>
                    <a:pt x="26" y="6"/>
                  </a:cubicBezTo>
                  <a:cubicBezTo>
                    <a:pt x="27" y="6"/>
                    <a:pt x="27" y="6"/>
                    <a:pt x="27" y="6"/>
                  </a:cubicBezTo>
                  <a:close/>
                  <a:moveTo>
                    <a:pt x="26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7" y="6"/>
                    <a:pt x="27" y="6"/>
                    <a:pt x="26" y="6"/>
                  </a:cubicBezTo>
                  <a:moveTo>
                    <a:pt x="22" y="7"/>
                  </a:moveTo>
                  <a:cubicBezTo>
                    <a:pt x="22" y="7"/>
                    <a:pt x="21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moveTo>
                    <a:pt x="26" y="6"/>
                  </a:move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6" y="6"/>
                    <a:pt x="27" y="6"/>
                  </a:cubicBezTo>
                  <a:cubicBezTo>
                    <a:pt x="27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22" y="7"/>
                  </a:moveTo>
                  <a:cubicBezTo>
                    <a:pt x="21" y="7"/>
                    <a:pt x="22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moveTo>
                    <a:pt x="24" y="6"/>
                  </a:moveTo>
                  <a:cubicBezTo>
                    <a:pt x="25" y="6"/>
                    <a:pt x="24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moveTo>
                    <a:pt x="25" y="6"/>
                  </a:moveTo>
                  <a:cubicBezTo>
                    <a:pt x="24" y="6"/>
                    <a:pt x="24" y="6"/>
                    <a:pt x="24" y="6"/>
                  </a:cubicBezTo>
                  <a:cubicBezTo>
                    <a:pt x="23" y="7"/>
                    <a:pt x="24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1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moveTo>
                    <a:pt x="27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6" y="6"/>
                    <a:pt x="27" y="6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28" y="6"/>
                  </a:moveTo>
                  <a:cubicBezTo>
                    <a:pt x="29" y="6"/>
                    <a:pt x="29" y="6"/>
                    <a:pt x="30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moveTo>
                    <a:pt x="29" y="6"/>
                  </a:moveTo>
                  <a:cubicBezTo>
                    <a:pt x="29" y="6"/>
                    <a:pt x="30" y="5"/>
                    <a:pt x="31" y="5"/>
                  </a:cubicBezTo>
                  <a:cubicBezTo>
                    <a:pt x="30" y="5"/>
                    <a:pt x="30" y="5"/>
                    <a:pt x="29" y="6"/>
                  </a:cubicBezTo>
                  <a:close/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19" y="7"/>
                  </a:moveTo>
                  <a:cubicBezTo>
                    <a:pt x="19" y="7"/>
                    <a:pt x="19" y="7"/>
                    <a:pt x="19" y="7"/>
                  </a:cubicBezTo>
                  <a:cubicBezTo>
                    <a:pt x="21" y="7"/>
                    <a:pt x="19" y="7"/>
                    <a:pt x="21" y="7"/>
                  </a:cubicBezTo>
                  <a:cubicBezTo>
                    <a:pt x="20" y="7"/>
                    <a:pt x="20" y="7"/>
                    <a:pt x="19" y="7"/>
                  </a:cubicBezTo>
                  <a:moveTo>
                    <a:pt x="19" y="7"/>
                  </a:move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20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moveTo>
                    <a:pt x="32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3" y="5"/>
                    <a:pt x="32" y="5"/>
                  </a:cubicBezTo>
                  <a:moveTo>
                    <a:pt x="28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30" y="5"/>
                  </a:cubicBezTo>
                  <a:cubicBezTo>
                    <a:pt x="29" y="6"/>
                    <a:pt x="31" y="5"/>
                    <a:pt x="28" y="6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7"/>
                    <a:pt x="21" y="7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4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2" y="3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8" y="2"/>
                  </a:moveTo>
                  <a:cubicBezTo>
                    <a:pt x="48" y="2"/>
                    <a:pt x="49" y="2"/>
                    <a:pt x="49" y="2"/>
                  </a:cubicBezTo>
                  <a:cubicBezTo>
                    <a:pt x="50" y="2"/>
                    <a:pt x="49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8" y="2"/>
                  </a:cubicBezTo>
                  <a:moveTo>
                    <a:pt x="42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3" y="3"/>
                    <a:pt x="42" y="3"/>
                  </a:cubicBezTo>
                  <a:moveTo>
                    <a:pt x="46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4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51" y="2"/>
                  </a:move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8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6" y="3"/>
                  </a:moveTo>
                  <a:cubicBezTo>
                    <a:pt x="46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6" y="3"/>
                  </a:cubicBezTo>
                  <a:moveTo>
                    <a:pt x="42" y="3"/>
                  </a:moveTo>
                  <a:cubicBezTo>
                    <a:pt x="42" y="3"/>
                    <a:pt x="42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7" y="3"/>
                  </a:moveTo>
                  <a:cubicBezTo>
                    <a:pt x="47" y="3"/>
                    <a:pt x="46" y="3"/>
                    <a:pt x="45" y="3"/>
                  </a:cubicBezTo>
                  <a:cubicBezTo>
                    <a:pt x="45" y="3"/>
                    <a:pt x="46" y="3"/>
                    <a:pt x="47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1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9" y="2"/>
                    <a:pt x="48" y="2"/>
                  </a:cubicBezTo>
                  <a:cubicBezTo>
                    <a:pt x="47" y="3"/>
                    <a:pt x="49" y="2"/>
                    <a:pt x="49" y="2"/>
                  </a:cubicBezTo>
                  <a:cubicBezTo>
                    <a:pt x="48" y="2"/>
                    <a:pt x="48" y="3"/>
                    <a:pt x="47" y="3"/>
                  </a:cubicBezTo>
                  <a:cubicBezTo>
                    <a:pt x="48" y="2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moveTo>
                    <a:pt x="42" y="3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4" y="3"/>
                  </a:moveTo>
                  <a:cubicBezTo>
                    <a:pt x="43" y="3"/>
                    <a:pt x="44" y="3"/>
                    <a:pt x="43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1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moveTo>
                    <a:pt x="42" y="4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4"/>
                    <a:pt x="41" y="4"/>
                  </a:cubicBezTo>
                  <a:cubicBezTo>
                    <a:pt x="41" y="4"/>
                    <a:pt x="42" y="4"/>
                    <a:pt x="42" y="4"/>
                  </a:cubicBezTo>
                  <a:moveTo>
                    <a:pt x="36" y="4"/>
                  </a:moveTo>
                  <a:cubicBezTo>
                    <a:pt x="38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7" y="4"/>
                  </a:cubicBezTo>
                  <a:moveTo>
                    <a:pt x="40" y="4"/>
                  </a:move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1" y="4"/>
                    <a:pt x="40" y="4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4" y="3"/>
                    <a:pt x="43" y="3"/>
                    <a:pt x="43" y="3"/>
                  </a:cubicBezTo>
                  <a:moveTo>
                    <a:pt x="48" y="3"/>
                  </a:move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50" y="2"/>
                    <a:pt x="49" y="2"/>
                    <a:pt x="50" y="2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2"/>
                    <a:pt x="48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2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41" y="4"/>
                    <a:pt x="16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6" y="8"/>
                    <a:pt x="15" y="8"/>
                    <a:pt x="16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5" y="8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8" y="7"/>
                    <a:pt x="18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1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8" y="7"/>
                    <a:pt x="19" y="7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9" y="7"/>
                    <a:pt x="18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1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19" y="7"/>
                    <a:pt x="19" y="7"/>
                  </a:cubicBezTo>
                  <a:cubicBezTo>
                    <a:pt x="19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1" y="7"/>
                    <a:pt x="20" y="7"/>
                  </a:cubicBezTo>
                  <a:cubicBezTo>
                    <a:pt x="19" y="7"/>
                    <a:pt x="20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7" y="7"/>
                    <a:pt x="20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8" y="7"/>
                    <a:pt x="19" y="7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8" y="7"/>
                    <a:pt x="17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6" y="8"/>
                    <a:pt x="17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8"/>
                    <a:pt x="17" y="8"/>
                  </a:cubicBezTo>
                  <a:cubicBezTo>
                    <a:pt x="17" y="7"/>
                    <a:pt x="17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6" y="8"/>
                    <a:pt x="18" y="7"/>
                    <a:pt x="16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2" y="8"/>
                    <a:pt x="11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3" y="8"/>
                    <a:pt x="13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5" y="8"/>
                    <a:pt x="16" y="8"/>
                  </a:cubicBezTo>
                  <a:cubicBezTo>
                    <a:pt x="15" y="8"/>
                    <a:pt x="16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5" y="8"/>
                    <a:pt x="14" y="8"/>
                  </a:cubicBezTo>
                  <a:cubicBezTo>
                    <a:pt x="14" y="8"/>
                    <a:pt x="15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3" y="8"/>
                    <a:pt x="12" y="8"/>
                  </a:cubicBezTo>
                  <a:cubicBezTo>
                    <a:pt x="12" y="8"/>
                    <a:pt x="13" y="8"/>
                    <a:pt x="12" y="8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1" y="8"/>
                    <a:pt x="12" y="8"/>
                    <a:pt x="11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7" y="8"/>
                    <a:pt x="18" y="7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7" y="8"/>
                    <a:pt x="17" y="7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6" y="8"/>
                    <a:pt x="16" y="8"/>
                    <a:pt x="17" y="7"/>
                  </a:cubicBezTo>
                  <a:cubicBezTo>
                    <a:pt x="18" y="7"/>
                    <a:pt x="20" y="7"/>
                    <a:pt x="20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3" y="6"/>
                    <a:pt x="24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2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2" y="5"/>
                    <a:pt x="33" y="5"/>
                    <a:pt x="34" y="5"/>
                  </a:cubicBezTo>
                  <a:cubicBezTo>
                    <a:pt x="35" y="5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9" y="4"/>
                    <a:pt x="40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3"/>
                    <a:pt x="41" y="4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4"/>
                    <a:pt x="43" y="3"/>
                    <a:pt x="41" y="4"/>
                  </a:cubicBezTo>
                  <a:cubicBezTo>
                    <a:pt x="41" y="4"/>
                    <a:pt x="41" y="4"/>
                    <a:pt x="42" y="3"/>
                  </a:cubicBezTo>
                  <a:cubicBezTo>
                    <a:pt x="41" y="4"/>
                    <a:pt x="42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1" y="4"/>
                    <a:pt x="41" y="4"/>
                    <a:pt x="42" y="3"/>
                  </a:cubicBezTo>
                  <a:cubicBezTo>
                    <a:pt x="42" y="3"/>
                    <a:pt x="4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2" y="3"/>
                    <a:pt x="40" y="4"/>
                    <a:pt x="42" y="3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4"/>
                    <a:pt x="42" y="3"/>
                    <a:pt x="41" y="4"/>
                  </a:cubicBezTo>
                  <a:cubicBezTo>
                    <a:pt x="41" y="4"/>
                    <a:pt x="42" y="4"/>
                    <a:pt x="42" y="3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2" y="3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7" y="4"/>
                    <a:pt x="36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1" y="4"/>
                    <a:pt x="41" y="4"/>
                    <a:pt x="42" y="3"/>
                  </a:cubicBezTo>
                  <a:cubicBezTo>
                    <a:pt x="42" y="3"/>
                    <a:pt x="41" y="4"/>
                    <a:pt x="41" y="4"/>
                  </a:cubicBezTo>
                  <a:cubicBezTo>
                    <a:pt x="41" y="4"/>
                    <a:pt x="42" y="4"/>
                    <a:pt x="42" y="4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3"/>
                  </a:cubicBezTo>
                  <a:cubicBezTo>
                    <a:pt x="42" y="4"/>
                    <a:pt x="41" y="4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2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1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4"/>
                    <a:pt x="40" y="4"/>
                    <a:pt x="41" y="4"/>
                  </a:cubicBezTo>
                  <a:cubicBezTo>
                    <a:pt x="41" y="4"/>
                    <a:pt x="40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8" y="4"/>
                    <a:pt x="37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5" y="5"/>
                    <a:pt x="34" y="5"/>
                  </a:cubicBezTo>
                  <a:cubicBezTo>
                    <a:pt x="35" y="5"/>
                    <a:pt x="35" y="5"/>
                    <a:pt x="36" y="5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6" y="4"/>
                    <a:pt x="36" y="5"/>
                  </a:cubicBezTo>
                  <a:cubicBezTo>
                    <a:pt x="36" y="5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7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5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5" y="5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6" y="5"/>
                    <a:pt x="36" y="4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5"/>
                    <a:pt x="36" y="5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8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5" y="5"/>
                    <a:pt x="36" y="5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5"/>
                    <a:pt x="35" y="5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5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0" y="5"/>
                    <a:pt x="36" y="4"/>
                  </a:cubicBezTo>
                  <a:cubicBezTo>
                    <a:pt x="27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5"/>
                    <a:pt x="31" y="5"/>
                    <a:pt x="32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30" y="5"/>
                    <a:pt x="30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1" y="5"/>
                    <a:pt x="30" y="5"/>
                  </a:cubicBezTo>
                  <a:cubicBezTo>
                    <a:pt x="31" y="5"/>
                    <a:pt x="30" y="5"/>
                    <a:pt x="31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1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1" y="5"/>
                    <a:pt x="29" y="6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29" y="6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9" y="6"/>
                    <a:pt x="28" y="6"/>
                  </a:cubicBezTo>
                  <a:cubicBezTo>
                    <a:pt x="29" y="6"/>
                    <a:pt x="28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9" y="6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29" y="6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8" y="6"/>
                    <a:pt x="29" y="6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8" y="6"/>
                    <a:pt x="29" y="6"/>
                    <a:pt x="28" y="6"/>
                  </a:cubicBezTo>
                  <a:cubicBezTo>
                    <a:pt x="27" y="6"/>
                    <a:pt x="28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7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3" y="7"/>
                    <a:pt x="23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1" y="7"/>
                    <a:pt x="22" y="7"/>
                  </a:cubicBezTo>
                  <a:cubicBezTo>
                    <a:pt x="23" y="7"/>
                    <a:pt x="22" y="7"/>
                    <a:pt x="23" y="7"/>
                  </a:cubicBezTo>
                  <a:cubicBezTo>
                    <a:pt x="23" y="6"/>
                    <a:pt x="23" y="7"/>
                    <a:pt x="23" y="7"/>
                  </a:cubicBezTo>
                  <a:cubicBezTo>
                    <a:pt x="23" y="7"/>
                    <a:pt x="24" y="6"/>
                    <a:pt x="24" y="6"/>
                  </a:cubicBezTo>
                  <a:cubicBezTo>
                    <a:pt x="24" y="6"/>
                    <a:pt x="24" y="6"/>
                    <a:pt x="23" y="7"/>
                  </a:cubicBezTo>
                  <a:cubicBezTo>
                    <a:pt x="23" y="6"/>
                    <a:pt x="23" y="7"/>
                    <a:pt x="23" y="7"/>
                  </a:cubicBezTo>
                  <a:cubicBezTo>
                    <a:pt x="23" y="7"/>
                    <a:pt x="24" y="6"/>
                    <a:pt x="24" y="6"/>
                  </a:cubicBezTo>
                  <a:cubicBezTo>
                    <a:pt x="25" y="6"/>
                    <a:pt x="23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6"/>
                    <a:pt x="24" y="6"/>
                    <a:pt x="23" y="7"/>
                  </a:cubicBezTo>
                  <a:cubicBezTo>
                    <a:pt x="27" y="6"/>
                    <a:pt x="38" y="4"/>
                    <a:pt x="42" y="4"/>
                  </a:cubicBezTo>
                  <a:cubicBezTo>
                    <a:pt x="43" y="3"/>
                    <a:pt x="42" y="3"/>
                    <a:pt x="42" y="3"/>
                  </a:cubicBezTo>
                  <a:cubicBezTo>
                    <a:pt x="42" y="4"/>
                    <a:pt x="43" y="3"/>
                    <a:pt x="41" y="4"/>
                  </a:cubicBezTo>
                  <a:cubicBezTo>
                    <a:pt x="41" y="4"/>
                    <a:pt x="42" y="4"/>
                    <a:pt x="41" y="4"/>
                  </a:cubicBezTo>
                  <a:cubicBezTo>
                    <a:pt x="41" y="4"/>
                    <a:pt x="42" y="4"/>
                    <a:pt x="42" y="3"/>
                  </a:cubicBezTo>
                  <a:cubicBezTo>
                    <a:pt x="42" y="3"/>
                    <a:pt x="42" y="3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2" y="3"/>
                    <a:pt x="42" y="3"/>
                  </a:cubicBezTo>
                  <a:cubicBezTo>
                    <a:pt x="42" y="3"/>
                    <a:pt x="42" y="3"/>
                    <a:pt x="41" y="4"/>
                  </a:cubicBezTo>
                  <a:cubicBezTo>
                    <a:pt x="42" y="3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3"/>
                    <a:pt x="41" y="4"/>
                    <a:pt x="42" y="3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2" y="3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8" y="3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42" y="4"/>
                    <a:pt x="22" y="7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8"/>
                    <a:pt x="17" y="8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7" y="7"/>
                  </a:cubicBezTo>
                  <a:cubicBezTo>
                    <a:pt x="17" y="8"/>
                    <a:pt x="17" y="7"/>
                    <a:pt x="16" y="8"/>
                  </a:cubicBezTo>
                  <a:cubicBezTo>
                    <a:pt x="16" y="8"/>
                    <a:pt x="16" y="8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7" y="8"/>
                    <a:pt x="18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7"/>
                  </a:cubicBezTo>
                  <a:cubicBezTo>
                    <a:pt x="17" y="7"/>
                    <a:pt x="17" y="8"/>
                    <a:pt x="16" y="8"/>
                  </a:cubicBezTo>
                  <a:cubicBezTo>
                    <a:pt x="16" y="8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18" y="7"/>
                    <a:pt x="18" y="7"/>
                    <a:pt x="17" y="8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8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2" y="7"/>
                    <a:pt x="21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3" y="7"/>
                    <a:pt x="22" y="7"/>
                    <a:pt x="21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7"/>
                    <a:pt x="24" y="6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3" y="6"/>
                    <a:pt x="23" y="7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7" y="6"/>
                    <a:pt x="28" y="6"/>
                    <a:pt x="26" y="6"/>
                  </a:cubicBezTo>
                  <a:cubicBezTo>
                    <a:pt x="26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6" y="6"/>
                    <a:pt x="28" y="6"/>
                  </a:cubicBezTo>
                  <a:cubicBezTo>
                    <a:pt x="27" y="6"/>
                    <a:pt x="27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9" y="6"/>
                    <a:pt x="30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9" y="6"/>
                    <a:pt x="28" y="6"/>
                    <a:pt x="29" y="6"/>
                  </a:cubicBezTo>
                  <a:cubicBezTo>
                    <a:pt x="29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2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0" y="5"/>
                    <a:pt x="32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8" y="6"/>
                    <a:pt x="27" y="6"/>
                  </a:cubicBezTo>
                  <a:cubicBezTo>
                    <a:pt x="26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7"/>
                    <a:pt x="24" y="6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3" y="7"/>
                    <a:pt x="24" y="6"/>
                  </a:cubicBezTo>
                  <a:cubicBezTo>
                    <a:pt x="23" y="6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1" y="7"/>
                    <a:pt x="19" y="7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0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1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2" y="7"/>
                    <a:pt x="21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1" y="7"/>
                    <a:pt x="20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1" y="7"/>
                    <a:pt x="22" y="7"/>
                    <a:pt x="20" y="7"/>
                  </a:cubicBezTo>
                  <a:cubicBezTo>
                    <a:pt x="21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3" y="6"/>
                    <a:pt x="23" y="6"/>
                  </a:cubicBezTo>
                  <a:cubicBezTo>
                    <a:pt x="22" y="7"/>
                    <a:pt x="23" y="7"/>
                    <a:pt x="22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2" y="7"/>
                  </a:cubicBezTo>
                  <a:cubicBezTo>
                    <a:pt x="22" y="7"/>
                    <a:pt x="21" y="7"/>
                    <a:pt x="21" y="7"/>
                  </a:cubicBezTo>
                  <a:cubicBezTo>
                    <a:pt x="22" y="7"/>
                    <a:pt x="24" y="6"/>
                    <a:pt x="24" y="6"/>
                  </a:cubicBezTo>
                  <a:cubicBezTo>
                    <a:pt x="24" y="6"/>
                    <a:pt x="25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4" y="6"/>
                    <a:pt x="25" y="6"/>
                    <a:pt x="24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6" y="6"/>
                    <a:pt x="26" y="6"/>
                  </a:cubicBezTo>
                  <a:cubicBezTo>
                    <a:pt x="26" y="6"/>
                    <a:pt x="27" y="6"/>
                    <a:pt x="27" y="6"/>
                  </a:cubicBezTo>
                  <a:cubicBezTo>
                    <a:pt x="27" y="6"/>
                    <a:pt x="27" y="6"/>
                    <a:pt x="28" y="6"/>
                  </a:cubicBezTo>
                  <a:cubicBezTo>
                    <a:pt x="29" y="6"/>
                    <a:pt x="29" y="6"/>
                    <a:pt x="30" y="5"/>
                  </a:cubicBezTo>
                  <a:cubicBezTo>
                    <a:pt x="29" y="6"/>
                    <a:pt x="29" y="5"/>
                    <a:pt x="31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7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5"/>
                    <a:pt x="29" y="6"/>
                    <a:pt x="30" y="5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9" y="6"/>
                    <a:pt x="29" y="5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9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3" y="5"/>
                    <a:pt x="32" y="5"/>
                    <a:pt x="33" y="5"/>
                  </a:cubicBezTo>
                  <a:cubicBezTo>
                    <a:pt x="33" y="5"/>
                    <a:pt x="34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9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7" y="4"/>
                    <a:pt x="38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40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40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8" y="4"/>
                    <a:pt x="40" y="4"/>
                    <a:pt x="39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2" y="4"/>
                    <a:pt x="41" y="4"/>
                    <a:pt x="43" y="3"/>
                  </a:cubicBezTo>
                  <a:cubicBezTo>
                    <a:pt x="43" y="3"/>
                    <a:pt x="42" y="3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2" y="4"/>
                    <a:pt x="41" y="4"/>
                  </a:cubicBezTo>
                  <a:cubicBezTo>
                    <a:pt x="43" y="3"/>
                    <a:pt x="41" y="4"/>
                    <a:pt x="43" y="3"/>
                  </a:cubicBezTo>
                  <a:cubicBezTo>
                    <a:pt x="43" y="3"/>
                    <a:pt x="41" y="4"/>
                    <a:pt x="42" y="3"/>
                  </a:cubicBezTo>
                  <a:cubicBezTo>
                    <a:pt x="41" y="4"/>
                    <a:pt x="42" y="4"/>
                    <a:pt x="41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2" y="4"/>
                    <a:pt x="42" y="4"/>
                    <a:pt x="43" y="3"/>
                  </a:cubicBezTo>
                  <a:cubicBezTo>
                    <a:pt x="43" y="3"/>
                    <a:pt x="42" y="3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2" y="3"/>
                    <a:pt x="42" y="3"/>
                    <a:pt x="41" y="4"/>
                  </a:cubicBezTo>
                  <a:cubicBezTo>
                    <a:pt x="41" y="4"/>
                    <a:pt x="42" y="3"/>
                    <a:pt x="43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4"/>
                    <a:pt x="42" y="4"/>
                    <a:pt x="42" y="4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3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3" y="3"/>
                    <a:pt x="43" y="3"/>
                    <a:pt x="44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4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4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8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48" y="2"/>
                    <a:pt x="48" y="3"/>
                  </a:cubicBezTo>
                  <a:cubicBezTo>
                    <a:pt x="47" y="3"/>
                    <a:pt x="48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5" y="3"/>
                    <a:pt x="44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6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8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8" y="3"/>
                    <a:pt x="47" y="3"/>
                    <a:pt x="48" y="3"/>
                  </a:cubicBezTo>
                  <a:cubicBezTo>
                    <a:pt x="48" y="2"/>
                    <a:pt x="47" y="3"/>
                    <a:pt x="49" y="2"/>
                  </a:cubicBezTo>
                  <a:cubicBezTo>
                    <a:pt x="49" y="2"/>
                    <a:pt x="48" y="2"/>
                    <a:pt x="48" y="3"/>
                  </a:cubicBezTo>
                  <a:close/>
                  <a:moveTo>
                    <a:pt x="50" y="2"/>
                  </a:moveTo>
                  <a:cubicBezTo>
                    <a:pt x="49" y="2"/>
                    <a:pt x="48" y="2"/>
                    <a:pt x="48" y="2"/>
                  </a:cubicBezTo>
                  <a:cubicBezTo>
                    <a:pt x="50" y="2"/>
                    <a:pt x="50" y="2"/>
                    <a:pt x="50" y="2"/>
                  </a:cubicBezTo>
                  <a:close/>
                  <a:moveTo>
                    <a:pt x="46" y="3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8" y="3"/>
                    <a:pt x="48" y="3"/>
                  </a:cubicBezTo>
                  <a:cubicBezTo>
                    <a:pt x="46" y="3"/>
                    <a:pt x="47" y="3"/>
                    <a:pt x="46" y="3"/>
                  </a:cubicBezTo>
                  <a:moveTo>
                    <a:pt x="45" y="3"/>
                  </a:move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1" y="5"/>
                    <a:pt x="32" y="5"/>
                    <a:pt x="32" y="5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moveTo>
                    <a:pt x="34" y="5"/>
                  </a:moveTo>
                  <a:cubicBezTo>
                    <a:pt x="35" y="5"/>
                    <a:pt x="36" y="4"/>
                    <a:pt x="36" y="4"/>
                  </a:cubicBezTo>
                  <a:cubicBezTo>
                    <a:pt x="36" y="4"/>
                    <a:pt x="35" y="5"/>
                    <a:pt x="34" y="5"/>
                  </a:cubicBezTo>
                  <a:moveTo>
                    <a:pt x="33" y="5"/>
                  </a:moveTo>
                  <a:cubicBezTo>
                    <a:pt x="34" y="5"/>
                    <a:pt x="35" y="5"/>
                    <a:pt x="35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moveTo>
                    <a:pt x="34" y="5"/>
                  </a:move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4" y="5"/>
                  </a:cubicBezTo>
                  <a:moveTo>
                    <a:pt x="30" y="5"/>
                  </a:moveTo>
                  <a:cubicBezTo>
                    <a:pt x="31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2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25" y="6"/>
                  </a:move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lnTo>
                    <a:pt x="25" y="6"/>
                  </a:lnTo>
                  <a:close/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24" y="6"/>
                  </a:moveTo>
                  <a:cubicBezTo>
                    <a:pt x="24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moveTo>
                    <a:pt x="24" y="6"/>
                  </a:moveTo>
                  <a:cubicBezTo>
                    <a:pt x="25" y="6"/>
                    <a:pt x="23" y="7"/>
                    <a:pt x="24" y="6"/>
                  </a:cubicBezTo>
                  <a:cubicBezTo>
                    <a:pt x="23" y="7"/>
                    <a:pt x="24" y="6"/>
                    <a:pt x="24" y="6"/>
                  </a:cubicBezTo>
                  <a:moveTo>
                    <a:pt x="21" y="7"/>
                  </a:moveTo>
                  <a:cubicBezTo>
                    <a:pt x="21" y="7"/>
                    <a:pt x="22" y="7"/>
                    <a:pt x="21" y="7"/>
                  </a:cubicBezTo>
                  <a:cubicBezTo>
                    <a:pt x="21" y="7"/>
                    <a:pt x="20" y="7"/>
                    <a:pt x="21" y="7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moveTo>
                    <a:pt x="29" y="6"/>
                  </a:moveTo>
                  <a:cubicBezTo>
                    <a:pt x="30" y="5"/>
                    <a:pt x="29" y="6"/>
                    <a:pt x="29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moveTo>
                    <a:pt x="35" y="5"/>
                  </a:moveTo>
                  <a:cubicBezTo>
                    <a:pt x="35" y="5"/>
                    <a:pt x="34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5" y="5"/>
                    <a:pt x="36" y="4"/>
                    <a:pt x="35" y="5"/>
                  </a:cubicBezTo>
                  <a:moveTo>
                    <a:pt x="34" y="5"/>
                  </a:moveTo>
                  <a:cubicBezTo>
                    <a:pt x="32" y="5"/>
                    <a:pt x="34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3" y="5"/>
                    <a:pt x="32" y="5"/>
                    <a:pt x="34" y="5"/>
                  </a:cubicBezTo>
                  <a:moveTo>
                    <a:pt x="38" y="4"/>
                  </a:move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7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6" y="4"/>
                    <a:pt x="38" y="4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moveTo>
                    <a:pt x="35" y="5"/>
                  </a:move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4" y="5"/>
                    <a:pt x="35" y="5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5" y="5"/>
                    <a:pt x="35" y="5"/>
                  </a:cubicBezTo>
                  <a:cubicBezTo>
                    <a:pt x="36" y="4"/>
                    <a:pt x="36" y="5"/>
                    <a:pt x="36" y="4"/>
                  </a:cubicBezTo>
                  <a:cubicBezTo>
                    <a:pt x="36" y="4"/>
                    <a:pt x="36" y="4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4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moveTo>
                    <a:pt x="36" y="4"/>
                  </a:moveTo>
                  <a:cubicBezTo>
                    <a:pt x="35" y="5"/>
                    <a:pt x="35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lose/>
                  <a:moveTo>
                    <a:pt x="32" y="5"/>
                  </a:move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1" y="5"/>
                    <a:pt x="32" y="5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33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moveTo>
                    <a:pt x="31" y="5"/>
                  </a:moveTo>
                  <a:cubicBezTo>
                    <a:pt x="31" y="5"/>
                    <a:pt x="32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moveTo>
                    <a:pt x="37" y="4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36" y="4"/>
                    <a:pt x="38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lose/>
                  <a:moveTo>
                    <a:pt x="37" y="4"/>
                  </a:move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0" y="5"/>
                    <a:pt x="31" y="5"/>
                  </a:cubicBezTo>
                  <a:moveTo>
                    <a:pt x="37" y="4"/>
                  </a:moveTo>
                  <a:cubicBezTo>
                    <a:pt x="37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lose/>
                  <a:moveTo>
                    <a:pt x="31" y="5"/>
                  </a:moveTo>
                  <a:cubicBezTo>
                    <a:pt x="31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30" y="5"/>
                    <a:pt x="30" y="5"/>
                    <a:pt x="31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moveTo>
                    <a:pt x="35" y="5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7" y="4"/>
                    <a:pt x="36" y="4"/>
                  </a:cubicBezTo>
                  <a:cubicBezTo>
                    <a:pt x="36" y="5"/>
                    <a:pt x="35" y="5"/>
                    <a:pt x="35" y="5"/>
                  </a:cubicBezTo>
                  <a:cubicBezTo>
                    <a:pt x="37" y="4"/>
                    <a:pt x="38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4" y="5"/>
                    <a:pt x="35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30" y="5"/>
                    <a:pt x="30" y="5"/>
                    <a:pt x="31" y="5"/>
                  </a:cubicBezTo>
                  <a:moveTo>
                    <a:pt x="33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2" y="5"/>
                    <a:pt x="33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4" y="5"/>
                    <a:pt x="35" y="5"/>
                  </a:cubicBezTo>
                  <a:moveTo>
                    <a:pt x="32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3" y="5"/>
                    <a:pt x="32" y="5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4" y="5"/>
                    <a:pt x="33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6" y="4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5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33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1" y="5"/>
                    <a:pt x="31" y="5"/>
                  </a:cubicBezTo>
                  <a:lnTo>
                    <a:pt x="33" y="5"/>
                  </a:lnTo>
                  <a:close/>
                  <a:moveTo>
                    <a:pt x="32" y="5"/>
                  </a:move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moveTo>
                    <a:pt x="35" y="5"/>
                  </a:moveTo>
                  <a:cubicBezTo>
                    <a:pt x="34" y="5"/>
                    <a:pt x="35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33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moveTo>
                    <a:pt x="29" y="6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1" y="5"/>
                  </a:move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3" y="5"/>
                  </a:moveTo>
                  <a:cubicBezTo>
                    <a:pt x="32" y="5"/>
                    <a:pt x="33" y="5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moveTo>
                    <a:pt x="26" y="6"/>
                  </a:moveTo>
                  <a:cubicBezTo>
                    <a:pt x="26" y="6"/>
                    <a:pt x="26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26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moveTo>
                    <a:pt x="23" y="7"/>
                  </a:moveTo>
                  <a:cubicBezTo>
                    <a:pt x="24" y="6"/>
                    <a:pt x="25" y="6"/>
                    <a:pt x="25" y="6"/>
                  </a:cubicBezTo>
                  <a:cubicBezTo>
                    <a:pt x="23" y="6"/>
                    <a:pt x="23" y="6"/>
                    <a:pt x="23" y="7"/>
                  </a:cubicBezTo>
                  <a:moveTo>
                    <a:pt x="24" y="6"/>
                  </a:moveTo>
                  <a:cubicBezTo>
                    <a:pt x="25" y="6"/>
                    <a:pt x="26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moveTo>
                    <a:pt x="25" y="6"/>
                  </a:move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moveTo>
                    <a:pt x="21" y="7"/>
                  </a:moveTo>
                  <a:cubicBezTo>
                    <a:pt x="22" y="7"/>
                    <a:pt x="22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7"/>
                    <a:pt x="24" y="6"/>
                  </a:cubicBezTo>
                  <a:cubicBezTo>
                    <a:pt x="24" y="6"/>
                    <a:pt x="23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6" y="6"/>
                    <a:pt x="25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3" y="6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6"/>
                    <a:pt x="24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3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moveTo>
                    <a:pt x="28" y="6"/>
                  </a:moveTo>
                  <a:cubicBezTo>
                    <a:pt x="29" y="6"/>
                    <a:pt x="29" y="6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29" y="6"/>
                    <a:pt x="28" y="6"/>
                  </a:cubicBezTo>
                  <a:close/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31" y="5"/>
                    <a:pt x="30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6"/>
                    <a:pt x="27" y="6"/>
                    <a:pt x="29" y="6"/>
                  </a:cubicBezTo>
                  <a:moveTo>
                    <a:pt x="20" y="7"/>
                  </a:moveTo>
                  <a:cubicBezTo>
                    <a:pt x="20" y="7"/>
                    <a:pt x="21" y="7"/>
                    <a:pt x="20" y="7"/>
                  </a:cubicBezTo>
                  <a:cubicBezTo>
                    <a:pt x="19" y="7"/>
                    <a:pt x="20" y="7"/>
                    <a:pt x="20" y="7"/>
                  </a:cubicBezTo>
                  <a:close/>
                  <a:moveTo>
                    <a:pt x="26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29" y="6"/>
                  </a:moveTo>
                  <a:cubicBezTo>
                    <a:pt x="29" y="6"/>
                    <a:pt x="30" y="5"/>
                    <a:pt x="30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30" y="5"/>
                    <a:pt x="28" y="6"/>
                    <a:pt x="29" y="6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30" y="5"/>
                    <a:pt x="30" y="5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48" y="2"/>
                  </a:cubicBezTo>
                  <a:cubicBezTo>
                    <a:pt x="48" y="2"/>
                    <a:pt x="47" y="3"/>
                    <a:pt x="47" y="3"/>
                  </a:cubicBezTo>
                  <a:cubicBezTo>
                    <a:pt x="47" y="3"/>
                    <a:pt x="48" y="3"/>
                    <a:pt x="49" y="2"/>
                  </a:cubicBezTo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moveTo>
                    <a:pt x="48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8" y="2"/>
                  </a:cubicBezTo>
                  <a:moveTo>
                    <a:pt x="49" y="2"/>
                  </a:moveTo>
                  <a:cubicBezTo>
                    <a:pt x="48" y="2"/>
                    <a:pt x="49" y="2"/>
                    <a:pt x="48" y="2"/>
                  </a:cubicBezTo>
                  <a:cubicBezTo>
                    <a:pt x="48" y="2"/>
                    <a:pt x="48" y="2"/>
                    <a:pt x="49" y="2"/>
                  </a:cubicBezTo>
                  <a:moveTo>
                    <a:pt x="18" y="7"/>
                  </a:move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moveTo>
                    <a:pt x="24" y="6"/>
                  </a:move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5" y="6"/>
                  </a:cubicBezTo>
                  <a:cubicBezTo>
                    <a:pt x="25" y="6"/>
                    <a:pt x="25" y="6"/>
                    <a:pt x="24" y="6"/>
                  </a:cubicBezTo>
                  <a:moveTo>
                    <a:pt x="17" y="8"/>
                  </a:moveTo>
                  <a:cubicBezTo>
                    <a:pt x="17" y="8"/>
                    <a:pt x="16" y="8"/>
                    <a:pt x="16" y="8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8" y="7"/>
                    <a:pt x="17" y="8"/>
                  </a:cubicBezTo>
                  <a:moveTo>
                    <a:pt x="18" y="7"/>
                  </a:move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moveTo>
                    <a:pt x="24" y="6"/>
                  </a:move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0" y="7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0" y="7"/>
                  </a:cubicBezTo>
                  <a:moveTo>
                    <a:pt x="21" y="7"/>
                  </a:move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3" y="7"/>
                    <a:pt x="21" y="7"/>
                  </a:cubicBezTo>
                  <a:moveTo>
                    <a:pt x="26" y="6"/>
                  </a:moveTo>
                  <a:cubicBezTo>
                    <a:pt x="25" y="6"/>
                    <a:pt x="24" y="6"/>
                    <a:pt x="24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20" y="7"/>
                  </a:moveTo>
                  <a:cubicBezTo>
                    <a:pt x="19" y="7"/>
                    <a:pt x="20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moveTo>
                    <a:pt x="28" y="6"/>
                  </a:moveTo>
                  <a:cubicBezTo>
                    <a:pt x="29" y="6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8" y="6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30" y="5"/>
                    <a:pt x="30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lose/>
                  <a:moveTo>
                    <a:pt x="29" y="6"/>
                  </a:moveTo>
                  <a:cubicBezTo>
                    <a:pt x="30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lose/>
                  <a:moveTo>
                    <a:pt x="31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lnTo>
                    <a:pt x="31" y="5"/>
                  </a:lnTo>
                  <a:close/>
                  <a:moveTo>
                    <a:pt x="41" y="4"/>
                  </a:moveTo>
                  <a:cubicBezTo>
                    <a:pt x="41" y="4"/>
                    <a:pt x="42" y="4"/>
                    <a:pt x="42" y="3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2" y="3"/>
                    <a:pt x="41" y="4"/>
                    <a:pt x="41" y="4"/>
                  </a:cubicBezTo>
                  <a:moveTo>
                    <a:pt x="40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moveTo>
                    <a:pt x="39" y="4"/>
                  </a:move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36" y="4"/>
                  </a:moveTo>
                  <a:cubicBezTo>
                    <a:pt x="36" y="4"/>
                    <a:pt x="35" y="5"/>
                    <a:pt x="35" y="5"/>
                  </a:cubicBezTo>
                  <a:lnTo>
                    <a:pt x="36" y="4"/>
                  </a:lnTo>
                  <a:close/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7" y="4"/>
                    <a:pt x="37" y="4"/>
                  </a:cubicBezTo>
                  <a:moveTo>
                    <a:pt x="13" y="8"/>
                  </a:moveTo>
                  <a:cubicBezTo>
                    <a:pt x="14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moveTo>
                    <a:pt x="13" y="8"/>
                  </a:move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moveTo>
                    <a:pt x="41" y="4"/>
                  </a:moveTo>
                  <a:cubicBezTo>
                    <a:pt x="41" y="4"/>
                    <a:pt x="41" y="4"/>
                    <a:pt x="40" y="4"/>
                  </a:cubicBezTo>
                  <a:cubicBezTo>
                    <a:pt x="41" y="4"/>
                    <a:pt x="40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4"/>
                    <a:pt x="40" y="4"/>
                    <a:pt x="41" y="4"/>
                  </a:cubicBezTo>
                  <a:moveTo>
                    <a:pt x="15" y="8"/>
                  </a:move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7" y="8"/>
                  </a:move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6" y="8"/>
                    <a:pt x="17" y="8"/>
                  </a:cubicBezTo>
                  <a:moveTo>
                    <a:pt x="40" y="4"/>
                  </a:moveTo>
                  <a:cubicBezTo>
                    <a:pt x="40" y="4"/>
                    <a:pt x="40" y="4"/>
                    <a:pt x="39" y="4"/>
                  </a:cubicBezTo>
                  <a:cubicBezTo>
                    <a:pt x="40" y="4"/>
                    <a:pt x="40" y="4"/>
                    <a:pt x="40" y="4"/>
                  </a:cubicBezTo>
                  <a:moveTo>
                    <a:pt x="32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moveTo>
                    <a:pt x="33" y="5"/>
                  </a:move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moveTo>
                    <a:pt x="30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lose/>
                  <a:moveTo>
                    <a:pt x="31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0" y="5"/>
                    <a:pt x="31" y="5"/>
                  </a:cubicBezTo>
                  <a:moveTo>
                    <a:pt x="32" y="5"/>
                  </a:move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moveTo>
                    <a:pt x="44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2" y="4"/>
                  </a:moveTo>
                  <a:cubicBezTo>
                    <a:pt x="42" y="3"/>
                    <a:pt x="43" y="3"/>
                    <a:pt x="43" y="3"/>
                  </a:cubicBezTo>
                  <a:cubicBezTo>
                    <a:pt x="42" y="3"/>
                    <a:pt x="43" y="3"/>
                    <a:pt x="42" y="4"/>
                  </a:cubicBezTo>
                  <a:moveTo>
                    <a:pt x="40" y="4"/>
                  </a:move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moveTo>
                    <a:pt x="33" y="5"/>
                  </a:move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3" y="5"/>
                    <a:pt x="33" y="5"/>
                  </a:cubicBezTo>
                  <a:moveTo>
                    <a:pt x="19" y="7"/>
                  </a:moveTo>
                  <a:cubicBezTo>
                    <a:pt x="18" y="7"/>
                    <a:pt x="19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moveTo>
                    <a:pt x="19" y="7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9" y="7"/>
                    <a:pt x="18" y="7"/>
                    <a:pt x="19" y="7"/>
                  </a:cubicBezTo>
                  <a:moveTo>
                    <a:pt x="20" y="7"/>
                  </a:moveTo>
                  <a:cubicBezTo>
                    <a:pt x="20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moveTo>
                    <a:pt x="36" y="4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5"/>
                    <a:pt x="36" y="4"/>
                    <a:pt x="35" y="5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5"/>
                    <a:pt x="35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1" y="5"/>
                    <a:pt x="33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4" y="5"/>
                    <a:pt x="33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3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4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7" y="4"/>
                    <a:pt x="37" y="4"/>
                    <a:pt x="36" y="4"/>
                  </a:cubicBezTo>
                  <a:moveTo>
                    <a:pt x="37" y="4"/>
                  </a:moveTo>
                  <a:cubicBezTo>
                    <a:pt x="36" y="4"/>
                    <a:pt x="37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0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moveTo>
                    <a:pt x="39" y="4"/>
                  </a:move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9" y="4"/>
                    <a:pt x="39" y="4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20" y="7"/>
                  </a:move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36" y="4"/>
                  </a:moveTo>
                  <a:cubicBezTo>
                    <a:pt x="36" y="4"/>
                    <a:pt x="36" y="5"/>
                    <a:pt x="35" y="5"/>
                  </a:cubicBezTo>
                  <a:cubicBezTo>
                    <a:pt x="36" y="4"/>
                    <a:pt x="37" y="4"/>
                    <a:pt x="36" y="5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5"/>
                    <a:pt x="35" y="5"/>
                    <a:pt x="36" y="4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2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moveTo>
                    <a:pt x="35" y="5"/>
                  </a:moveTo>
                  <a:cubicBezTo>
                    <a:pt x="35" y="5"/>
                    <a:pt x="34" y="5"/>
                    <a:pt x="33" y="5"/>
                  </a:cubicBezTo>
                  <a:cubicBezTo>
                    <a:pt x="33" y="5"/>
                    <a:pt x="34" y="5"/>
                    <a:pt x="35" y="5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6" y="5"/>
                    <a:pt x="36" y="4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6" y="4"/>
                    <a:pt x="36" y="5"/>
                    <a:pt x="36" y="4"/>
                  </a:cubicBezTo>
                  <a:moveTo>
                    <a:pt x="50" y="2"/>
                  </a:moveTo>
                  <a:cubicBezTo>
                    <a:pt x="48" y="3"/>
                    <a:pt x="62" y="0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28" y="6"/>
                    <a:pt x="0" y="10"/>
                    <a:pt x="50" y="2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1" y="2"/>
                    <a:pt x="50" y="2"/>
                  </a:cubicBezTo>
                  <a:moveTo>
                    <a:pt x="39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41" y="4"/>
                  </a:moveTo>
                  <a:cubicBezTo>
                    <a:pt x="41" y="4"/>
                    <a:pt x="41" y="4"/>
                    <a:pt x="42" y="4"/>
                  </a:cubicBezTo>
                  <a:cubicBezTo>
                    <a:pt x="42" y="3"/>
                    <a:pt x="43" y="3"/>
                    <a:pt x="43" y="3"/>
                  </a:cubicBezTo>
                  <a:cubicBezTo>
                    <a:pt x="41" y="4"/>
                    <a:pt x="42" y="4"/>
                    <a:pt x="41" y="4"/>
                  </a:cubicBezTo>
                  <a:moveTo>
                    <a:pt x="42" y="3"/>
                  </a:moveTo>
                  <a:cubicBezTo>
                    <a:pt x="42" y="3"/>
                    <a:pt x="42" y="3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8" y="2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8" y="2"/>
                  </a:moveTo>
                  <a:cubicBezTo>
                    <a:pt x="48" y="3"/>
                    <a:pt x="47" y="3"/>
                    <a:pt x="47" y="3"/>
                  </a:cubicBezTo>
                  <a:cubicBezTo>
                    <a:pt x="47" y="3"/>
                    <a:pt x="48" y="2"/>
                    <a:pt x="48" y="2"/>
                  </a:cubicBezTo>
                  <a:moveTo>
                    <a:pt x="42" y="3"/>
                  </a:moveTo>
                  <a:cubicBezTo>
                    <a:pt x="43" y="3"/>
                    <a:pt x="42" y="3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4" y="3"/>
                    <a:pt x="42" y="3"/>
                  </a:cubicBezTo>
                  <a:moveTo>
                    <a:pt x="45" y="3"/>
                  </a:move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4" y="3"/>
                    <a:pt x="43" y="3"/>
                  </a:cubicBezTo>
                  <a:lnTo>
                    <a:pt x="45" y="3"/>
                  </a:lnTo>
                  <a:close/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8" y="3"/>
                    <a:pt x="48" y="3"/>
                    <a:pt x="48" y="2"/>
                  </a:cubicBezTo>
                  <a:cubicBezTo>
                    <a:pt x="48" y="3"/>
                    <a:pt x="47" y="3"/>
                    <a:pt x="47" y="3"/>
                  </a:cubicBezTo>
                  <a:moveTo>
                    <a:pt x="48" y="3"/>
                  </a:moveTo>
                  <a:cubicBezTo>
                    <a:pt x="48" y="3"/>
                    <a:pt x="48" y="3"/>
                    <a:pt x="48" y="2"/>
                  </a:cubicBezTo>
                  <a:cubicBezTo>
                    <a:pt x="48" y="2"/>
                    <a:pt x="49" y="2"/>
                    <a:pt x="48" y="3"/>
                  </a:cubicBezTo>
                  <a:moveTo>
                    <a:pt x="47" y="3"/>
                  </a:moveTo>
                  <a:cubicBezTo>
                    <a:pt x="46" y="3"/>
                    <a:pt x="47" y="3"/>
                    <a:pt x="47" y="3"/>
                  </a:cubicBezTo>
                  <a:cubicBezTo>
                    <a:pt x="47" y="3"/>
                    <a:pt x="47" y="3"/>
                    <a:pt x="48" y="3"/>
                  </a:cubicBezTo>
                  <a:cubicBezTo>
                    <a:pt x="48" y="3"/>
                    <a:pt x="47" y="3"/>
                    <a:pt x="47" y="3"/>
                  </a:cubicBezTo>
                  <a:moveTo>
                    <a:pt x="36" y="4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moveTo>
                    <a:pt x="27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moveTo>
                    <a:pt x="37" y="4"/>
                  </a:moveTo>
                  <a:cubicBezTo>
                    <a:pt x="38" y="4"/>
                    <a:pt x="38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30" y="5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44" y="3"/>
                  </a:moveTo>
                  <a:cubicBezTo>
                    <a:pt x="46" y="3"/>
                    <a:pt x="45" y="3"/>
                    <a:pt x="44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3" y="5"/>
                    <a:pt x="32" y="5"/>
                  </a:cubicBezTo>
                  <a:cubicBezTo>
                    <a:pt x="33" y="5"/>
                    <a:pt x="33" y="5"/>
                    <a:pt x="35" y="5"/>
                  </a:cubicBezTo>
                  <a:moveTo>
                    <a:pt x="45" y="3"/>
                  </a:moveTo>
                  <a:cubicBezTo>
                    <a:pt x="46" y="3"/>
                    <a:pt x="45" y="3"/>
                    <a:pt x="45" y="3"/>
                  </a:cubicBezTo>
                  <a:cubicBezTo>
                    <a:pt x="44" y="3"/>
                    <a:pt x="45" y="3"/>
                    <a:pt x="45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5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lose/>
                  <a:moveTo>
                    <a:pt x="35" y="5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moveTo>
                    <a:pt x="44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4" y="3"/>
                  </a:cubicBezTo>
                  <a:moveTo>
                    <a:pt x="15" y="8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4" y="8"/>
                  </a:move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moveTo>
                    <a:pt x="15" y="8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5" y="8"/>
                    <a:pt x="17" y="8"/>
                    <a:pt x="15" y="8"/>
                  </a:cubicBezTo>
                  <a:moveTo>
                    <a:pt x="16" y="8"/>
                  </a:move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7"/>
                    <a:pt x="16" y="8"/>
                    <a:pt x="16" y="8"/>
                  </a:cubicBezTo>
                  <a:moveTo>
                    <a:pt x="18" y="7"/>
                  </a:move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moveTo>
                    <a:pt x="17" y="7"/>
                  </a:moveTo>
                  <a:cubicBezTo>
                    <a:pt x="17" y="8"/>
                    <a:pt x="18" y="7"/>
                    <a:pt x="17" y="8"/>
                  </a:cubicBezTo>
                  <a:cubicBezTo>
                    <a:pt x="18" y="7"/>
                    <a:pt x="17" y="8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moveTo>
                    <a:pt x="17" y="7"/>
                  </a:move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moveTo>
                    <a:pt x="19" y="7"/>
                  </a:move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20" y="7"/>
                    <a:pt x="19" y="7"/>
                  </a:cubicBezTo>
                  <a:moveTo>
                    <a:pt x="20" y="7"/>
                  </a:move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moveTo>
                    <a:pt x="43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5" y="3"/>
                    <a:pt x="43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3" y="3"/>
                  </a:move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3" y="3"/>
                    <a:pt x="43" y="3"/>
                  </a:cubicBezTo>
                  <a:moveTo>
                    <a:pt x="41" y="4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4"/>
                    <a:pt x="42" y="4"/>
                    <a:pt x="42" y="4"/>
                  </a:cubicBezTo>
                  <a:cubicBezTo>
                    <a:pt x="42" y="4"/>
                    <a:pt x="41" y="4"/>
                    <a:pt x="41" y="4"/>
                  </a:cubicBezTo>
                  <a:moveTo>
                    <a:pt x="43" y="3"/>
                  </a:move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2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3" y="3"/>
                    <a:pt x="42" y="3"/>
                  </a:cubicBezTo>
                  <a:moveTo>
                    <a:pt x="15" y="8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moveTo>
                    <a:pt x="47" y="3"/>
                  </a:moveTo>
                  <a:cubicBezTo>
                    <a:pt x="48" y="3"/>
                    <a:pt x="48" y="3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2"/>
                    <a:pt x="48" y="3"/>
                    <a:pt x="47" y="3"/>
                  </a:cubicBezTo>
                  <a:moveTo>
                    <a:pt x="48" y="2"/>
                  </a:move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moveTo>
                    <a:pt x="52" y="2"/>
                  </a:moveTo>
                  <a:cubicBezTo>
                    <a:pt x="52" y="2"/>
                    <a:pt x="52" y="2"/>
                    <a:pt x="51" y="2"/>
                  </a:cubicBezTo>
                  <a:cubicBezTo>
                    <a:pt x="51" y="2"/>
                    <a:pt x="50" y="2"/>
                    <a:pt x="52" y="2"/>
                  </a:cubicBezTo>
                  <a:moveTo>
                    <a:pt x="51" y="2"/>
                  </a:moveTo>
                  <a:cubicBezTo>
                    <a:pt x="51" y="2"/>
                    <a:pt x="51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1" y="2"/>
                    <a:pt x="51" y="2"/>
                  </a:cubicBezTo>
                  <a:moveTo>
                    <a:pt x="49" y="2"/>
                  </a:moveTo>
                  <a:cubicBezTo>
                    <a:pt x="50" y="2"/>
                    <a:pt x="49" y="2"/>
                    <a:pt x="49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8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moveTo>
                    <a:pt x="49" y="2"/>
                  </a:move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3"/>
                    <a:pt x="48" y="3"/>
                    <a:pt x="49" y="2"/>
                  </a:cubicBezTo>
                  <a:cubicBezTo>
                    <a:pt x="48" y="2"/>
                    <a:pt x="48" y="3"/>
                    <a:pt x="47" y="3"/>
                  </a:cubicBezTo>
                  <a:cubicBezTo>
                    <a:pt x="48" y="3"/>
                    <a:pt x="48" y="3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3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8" y="3"/>
                    <a:pt x="48" y="3"/>
                  </a:cubicBezTo>
                  <a:cubicBezTo>
                    <a:pt x="48" y="3"/>
                    <a:pt x="48" y="3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moveTo>
                    <a:pt x="54" y="2"/>
                  </a:moveTo>
                  <a:cubicBezTo>
                    <a:pt x="54" y="2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6" y="1"/>
                    <a:pt x="56" y="1"/>
                    <a:pt x="57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4" y="1"/>
                    <a:pt x="55" y="1"/>
                    <a:pt x="53" y="2"/>
                  </a:cubicBezTo>
                  <a:cubicBezTo>
                    <a:pt x="53" y="2"/>
                    <a:pt x="54" y="2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2"/>
                    <a:pt x="51" y="2"/>
                    <a:pt x="51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3" y="2"/>
                    <a:pt x="54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4" y="2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moveTo>
                    <a:pt x="54" y="1"/>
                  </a:moveTo>
                  <a:cubicBezTo>
                    <a:pt x="54" y="2"/>
                    <a:pt x="54" y="2"/>
                    <a:pt x="54" y="2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1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8" y="2"/>
                    <a:pt x="48" y="3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1" y="2"/>
                    <a:pt x="50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4" y="3"/>
                    <a:pt x="43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6" y="3"/>
                    <a:pt x="46" y="3"/>
                  </a:cubicBezTo>
                  <a:moveTo>
                    <a:pt x="50" y="2"/>
                  </a:moveTo>
                  <a:cubicBezTo>
                    <a:pt x="51" y="2"/>
                    <a:pt x="49" y="2"/>
                    <a:pt x="49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9" y="2"/>
                    <a:pt x="48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3"/>
                    <a:pt x="48" y="3"/>
                  </a:cubicBezTo>
                  <a:cubicBezTo>
                    <a:pt x="49" y="2"/>
                    <a:pt x="50" y="2"/>
                    <a:pt x="50" y="2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moveTo>
                    <a:pt x="33" y="5"/>
                  </a:move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moveTo>
                    <a:pt x="48" y="2"/>
                  </a:move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2"/>
                    <a:pt x="49" y="2"/>
                    <a:pt x="48" y="2"/>
                  </a:cubicBezTo>
                  <a:moveTo>
                    <a:pt x="48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1" y="2"/>
                    <a:pt x="51" y="2"/>
                    <a:pt x="50" y="2"/>
                  </a:cubicBezTo>
                  <a:cubicBezTo>
                    <a:pt x="51" y="2"/>
                    <a:pt x="51" y="2"/>
                    <a:pt x="52" y="2"/>
                  </a:cubicBezTo>
                  <a:cubicBezTo>
                    <a:pt x="52" y="2"/>
                    <a:pt x="52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2" y="2"/>
                  </a:cubicBezTo>
                  <a:cubicBezTo>
                    <a:pt x="54" y="1"/>
                    <a:pt x="53" y="2"/>
                    <a:pt x="54" y="2"/>
                  </a:cubicBezTo>
                  <a:cubicBezTo>
                    <a:pt x="54" y="1"/>
                    <a:pt x="55" y="1"/>
                    <a:pt x="55" y="1"/>
                  </a:cubicBezTo>
                  <a:cubicBezTo>
                    <a:pt x="55" y="1"/>
                    <a:pt x="54" y="1"/>
                    <a:pt x="53" y="2"/>
                  </a:cubicBezTo>
                  <a:cubicBezTo>
                    <a:pt x="53" y="2"/>
                    <a:pt x="54" y="2"/>
                    <a:pt x="54" y="2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3" y="2"/>
                    <a:pt x="53" y="2"/>
                  </a:cubicBezTo>
                  <a:cubicBezTo>
                    <a:pt x="54" y="2"/>
                    <a:pt x="54" y="2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4" y="2"/>
                    <a:pt x="54" y="2"/>
                  </a:cubicBezTo>
                  <a:cubicBezTo>
                    <a:pt x="54" y="1"/>
                    <a:pt x="54" y="1"/>
                    <a:pt x="55" y="1"/>
                  </a:cubicBezTo>
                  <a:cubicBezTo>
                    <a:pt x="55" y="1"/>
                    <a:pt x="54" y="1"/>
                    <a:pt x="54" y="1"/>
                  </a:cubicBezTo>
                  <a:cubicBezTo>
                    <a:pt x="54" y="2"/>
                    <a:pt x="54" y="1"/>
                    <a:pt x="54" y="2"/>
                  </a:cubicBezTo>
                  <a:cubicBezTo>
                    <a:pt x="54" y="2"/>
                    <a:pt x="54" y="2"/>
                    <a:pt x="53" y="2"/>
                  </a:cubicBezTo>
                  <a:cubicBezTo>
                    <a:pt x="54" y="1"/>
                    <a:pt x="54" y="2"/>
                    <a:pt x="54" y="2"/>
                  </a:cubicBezTo>
                  <a:cubicBezTo>
                    <a:pt x="54" y="1"/>
                    <a:pt x="55" y="1"/>
                    <a:pt x="55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4" y="1"/>
                    <a:pt x="55" y="1"/>
                    <a:pt x="55" y="1"/>
                  </a:cubicBezTo>
                  <a:cubicBezTo>
                    <a:pt x="53" y="2"/>
                    <a:pt x="54" y="1"/>
                    <a:pt x="53" y="2"/>
                  </a:cubicBezTo>
                  <a:cubicBezTo>
                    <a:pt x="54" y="2"/>
                    <a:pt x="54" y="2"/>
                    <a:pt x="55" y="1"/>
                  </a:cubicBezTo>
                  <a:cubicBezTo>
                    <a:pt x="55" y="1"/>
                    <a:pt x="56" y="1"/>
                    <a:pt x="56" y="1"/>
                  </a:cubicBezTo>
                  <a:cubicBezTo>
                    <a:pt x="57" y="1"/>
                    <a:pt x="56" y="1"/>
                    <a:pt x="57" y="1"/>
                  </a:cubicBezTo>
                  <a:cubicBezTo>
                    <a:pt x="57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9" y="1"/>
                    <a:pt x="59" y="1"/>
                  </a:cubicBezTo>
                  <a:cubicBezTo>
                    <a:pt x="59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7" y="1"/>
                    <a:pt x="57" y="1"/>
                    <a:pt x="56" y="1"/>
                  </a:cubicBezTo>
                  <a:cubicBezTo>
                    <a:pt x="56" y="1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1"/>
                  </a:cubicBezTo>
                  <a:cubicBezTo>
                    <a:pt x="55" y="1"/>
                    <a:pt x="54" y="2"/>
                    <a:pt x="54" y="1"/>
                  </a:cubicBezTo>
                  <a:cubicBezTo>
                    <a:pt x="54" y="1"/>
                    <a:pt x="54" y="2"/>
                    <a:pt x="53" y="2"/>
                  </a:cubicBezTo>
                  <a:cubicBezTo>
                    <a:pt x="54" y="2"/>
                    <a:pt x="54" y="1"/>
                    <a:pt x="54" y="1"/>
                  </a:cubicBezTo>
                  <a:cubicBezTo>
                    <a:pt x="54" y="2"/>
                    <a:pt x="54" y="2"/>
                    <a:pt x="53" y="2"/>
                  </a:cubicBezTo>
                  <a:cubicBezTo>
                    <a:pt x="54" y="1"/>
                    <a:pt x="52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1" y="2"/>
                    <a:pt x="52" y="2"/>
                    <a:pt x="52" y="2"/>
                  </a:cubicBezTo>
                  <a:cubicBezTo>
                    <a:pt x="51" y="2"/>
                    <a:pt x="52" y="2"/>
                    <a:pt x="51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1" y="2"/>
                    <a:pt x="51" y="2"/>
                  </a:cubicBezTo>
                  <a:cubicBezTo>
                    <a:pt x="51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3" y="2"/>
                    <a:pt x="52" y="2"/>
                  </a:cubicBezTo>
                  <a:cubicBezTo>
                    <a:pt x="52" y="2"/>
                    <a:pt x="52" y="2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3" y="2"/>
                    <a:pt x="53" y="2"/>
                  </a:cubicBezTo>
                  <a:cubicBezTo>
                    <a:pt x="53" y="2"/>
                    <a:pt x="52" y="2"/>
                    <a:pt x="52" y="2"/>
                  </a:cubicBezTo>
                  <a:cubicBezTo>
                    <a:pt x="52" y="2"/>
                    <a:pt x="53" y="2"/>
                    <a:pt x="53" y="2"/>
                  </a:cubicBezTo>
                  <a:cubicBezTo>
                    <a:pt x="53" y="2"/>
                    <a:pt x="52" y="2"/>
                    <a:pt x="52" y="2"/>
                  </a:cubicBezTo>
                  <a:cubicBezTo>
                    <a:pt x="52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2" y="2"/>
                    <a:pt x="53" y="2"/>
                  </a:cubicBezTo>
                  <a:cubicBezTo>
                    <a:pt x="53" y="2"/>
                    <a:pt x="52" y="2"/>
                    <a:pt x="52" y="2"/>
                  </a:cubicBezTo>
                  <a:cubicBezTo>
                    <a:pt x="53" y="2"/>
                    <a:pt x="54" y="2"/>
                    <a:pt x="53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2"/>
                    <a:pt x="53" y="2"/>
                    <a:pt x="52" y="2"/>
                  </a:cubicBezTo>
                  <a:cubicBezTo>
                    <a:pt x="52" y="2"/>
                    <a:pt x="52" y="2"/>
                    <a:pt x="53" y="2"/>
                  </a:cubicBezTo>
                  <a:cubicBezTo>
                    <a:pt x="52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3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3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1" y="2"/>
                    <a:pt x="52" y="2"/>
                    <a:pt x="51" y="2"/>
                  </a:cubicBezTo>
                  <a:cubicBezTo>
                    <a:pt x="50" y="2"/>
                    <a:pt x="51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47" y="3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8" y="2"/>
                    <a:pt x="49" y="2"/>
                  </a:cubicBezTo>
                  <a:cubicBezTo>
                    <a:pt x="48" y="2"/>
                    <a:pt x="49" y="2"/>
                    <a:pt x="48" y="2"/>
                  </a:cubicBezTo>
                  <a:cubicBezTo>
                    <a:pt x="48" y="2"/>
                    <a:pt x="48" y="3"/>
                    <a:pt x="49" y="2"/>
                  </a:cubicBezTo>
                  <a:cubicBezTo>
                    <a:pt x="48" y="2"/>
                    <a:pt x="48" y="3"/>
                    <a:pt x="48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6" y="3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3"/>
                    <a:pt x="44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5" y="3"/>
                    <a:pt x="46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6" y="3"/>
                    <a:pt x="47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7" y="3"/>
                    <a:pt x="48" y="3"/>
                  </a:cubicBezTo>
                  <a:cubicBezTo>
                    <a:pt x="48" y="3"/>
                    <a:pt x="47" y="3"/>
                    <a:pt x="47" y="3"/>
                  </a:cubicBezTo>
                  <a:cubicBezTo>
                    <a:pt x="47" y="3"/>
                    <a:pt x="48" y="3"/>
                    <a:pt x="48" y="3"/>
                  </a:cubicBezTo>
                  <a:cubicBezTo>
                    <a:pt x="48" y="3"/>
                    <a:pt x="47" y="3"/>
                    <a:pt x="47" y="3"/>
                  </a:cubicBezTo>
                  <a:cubicBezTo>
                    <a:pt x="47" y="3"/>
                    <a:pt x="48" y="3"/>
                    <a:pt x="48" y="2"/>
                  </a:cubicBezTo>
                  <a:moveTo>
                    <a:pt x="46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moveTo>
                    <a:pt x="50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51" y="2"/>
                    <a:pt x="50" y="2"/>
                    <a:pt x="50" y="2"/>
                  </a:cubicBezTo>
                  <a:moveTo>
                    <a:pt x="53" y="2"/>
                  </a:move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moveTo>
                    <a:pt x="52" y="2"/>
                  </a:moveTo>
                  <a:cubicBezTo>
                    <a:pt x="53" y="2"/>
                    <a:pt x="52" y="2"/>
                    <a:pt x="53" y="2"/>
                  </a:cubicBezTo>
                  <a:cubicBezTo>
                    <a:pt x="53" y="2"/>
                    <a:pt x="53" y="2"/>
                    <a:pt x="52" y="2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7" y="3"/>
                    <a:pt x="46" y="3"/>
                  </a:cubicBezTo>
                  <a:moveTo>
                    <a:pt x="51" y="2"/>
                  </a:move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1" y="2"/>
                  </a:cubicBezTo>
                  <a:moveTo>
                    <a:pt x="51" y="2"/>
                  </a:moveTo>
                  <a:cubicBezTo>
                    <a:pt x="51" y="2"/>
                    <a:pt x="51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1" y="2"/>
                    <a:pt x="51" y="2"/>
                    <a:pt x="51" y="2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moveTo>
                    <a:pt x="46" y="3"/>
                  </a:moveTo>
                  <a:cubicBezTo>
                    <a:pt x="47" y="3"/>
                    <a:pt x="45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6" y="3"/>
                  </a:moveTo>
                  <a:cubicBezTo>
                    <a:pt x="46" y="3"/>
                    <a:pt x="47" y="3"/>
                    <a:pt x="47" y="3"/>
                  </a:cubicBezTo>
                  <a:cubicBezTo>
                    <a:pt x="47" y="3"/>
                    <a:pt x="47" y="3"/>
                    <a:pt x="46" y="3"/>
                  </a:cubicBezTo>
                  <a:moveTo>
                    <a:pt x="54" y="2"/>
                  </a:move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moveTo>
                    <a:pt x="53" y="2"/>
                  </a:moveTo>
                  <a:cubicBezTo>
                    <a:pt x="53" y="2"/>
                    <a:pt x="52" y="2"/>
                    <a:pt x="52" y="2"/>
                  </a:cubicBezTo>
                  <a:cubicBezTo>
                    <a:pt x="53" y="2"/>
                    <a:pt x="53" y="2"/>
                    <a:pt x="54" y="2"/>
                  </a:cubicBezTo>
                  <a:cubicBezTo>
                    <a:pt x="55" y="1"/>
                    <a:pt x="54" y="2"/>
                    <a:pt x="55" y="1"/>
                  </a:cubicBezTo>
                  <a:cubicBezTo>
                    <a:pt x="55" y="1"/>
                    <a:pt x="54" y="1"/>
                    <a:pt x="53" y="2"/>
                  </a:cubicBezTo>
                  <a:moveTo>
                    <a:pt x="57" y="1"/>
                  </a:move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54" y="2"/>
                  </a:moveTo>
                  <a:cubicBezTo>
                    <a:pt x="54" y="2"/>
                    <a:pt x="54" y="2"/>
                    <a:pt x="54" y="1"/>
                  </a:cubicBezTo>
                  <a:cubicBezTo>
                    <a:pt x="54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moveTo>
                    <a:pt x="56" y="1"/>
                  </a:moveTo>
                  <a:cubicBezTo>
                    <a:pt x="57" y="1"/>
                    <a:pt x="58" y="1"/>
                    <a:pt x="58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7" y="1"/>
                    <a:pt x="56" y="1"/>
                    <a:pt x="56" y="1"/>
                  </a:cubicBezTo>
                  <a:moveTo>
                    <a:pt x="57" y="1"/>
                  </a:moveTo>
                  <a:cubicBezTo>
                    <a:pt x="57" y="1"/>
                    <a:pt x="57" y="1"/>
                    <a:pt x="57" y="1"/>
                  </a:cubicBezTo>
                  <a:close/>
                  <a:moveTo>
                    <a:pt x="55" y="1"/>
                  </a:moveTo>
                  <a:cubicBezTo>
                    <a:pt x="57" y="1"/>
                    <a:pt x="55" y="1"/>
                    <a:pt x="56" y="1"/>
                  </a:cubicBezTo>
                  <a:cubicBezTo>
                    <a:pt x="56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58" y="1"/>
                  </a:move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8" y="1"/>
                  </a:cubicBezTo>
                  <a:moveTo>
                    <a:pt x="57" y="1"/>
                  </a:moveTo>
                  <a:cubicBezTo>
                    <a:pt x="57" y="1"/>
                    <a:pt x="57" y="1"/>
                    <a:pt x="56" y="1"/>
                  </a:cubicBezTo>
                  <a:cubicBezTo>
                    <a:pt x="56" y="1"/>
                    <a:pt x="56" y="1"/>
                    <a:pt x="57" y="1"/>
                  </a:cubicBezTo>
                  <a:moveTo>
                    <a:pt x="48" y="2"/>
                  </a:moveTo>
                  <a:cubicBezTo>
                    <a:pt x="48" y="3"/>
                    <a:pt x="47" y="3"/>
                    <a:pt x="47" y="3"/>
                  </a:cubicBezTo>
                  <a:cubicBezTo>
                    <a:pt x="48" y="3"/>
                    <a:pt x="48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7" y="3"/>
                  </a:cubicBezTo>
                  <a:cubicBezTo>
                    <a:pt x="47" y="3"/>
                    <a:pt x="46" y="3"/>
                    <a:pt x="45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2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49" y="2"/>
                    <a:pt x="48" y="2"/>
                  </a:cubicBezTo>
                  <a:cubicBezTo>
                    <a:pt x="48" y="2"/>
                    <a:pt x="49" y="2"/>
                    <a:pt x="50" y="2"/>
                  </a:cubicBezTo>
                  <a:moveTo>
                    <a:pt x="48" y="2"/>
                  </a:move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</a:path>
              </a:pathLst>
            </a:custGeom>
            <a:solidFill>
              <a:srgbClr val="E0D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3"/>
            <p:cNvSpPr>
              <a:spLocks noEditPoints="1"/>
            </p:cNvSpPr>
            <p:nvPr/>
          </p:nvSpPr>
          <p:spPr bwMode="auto">
            <a:xfrm>
              <a:off x="5680075" y="1233488"/>
              <a:ext cx="1995488" cy="2776538"/>
            </a:xfrm>
            <a:custGeom>
              <a:avLst/>
              <a:gdLst>
                <a:gd name="T0" fmla="*/ 97 w 197"/>
                <a:gd name="T1" fmla="*/ 265 h 275"/>
                <a:gd name="T2" fmla="*/ 15 w 197"/>
                <a:gd name="T3" fmla="*/ 81 h 275"/>
                <a:gd name="T4" fmla="*/ 66 w 197"/>
                <a:gd name="T5" fmla="*/ 17 h 275"/>
                <a:gd name="T6" fmla="*/ 57 w 197"/>
                <a:gd name="T7" fmla="*/ 15 h 275"/>
                <a:gd name="T8" fmla="*/ 111 w 197"/>
                <a:gd name="T9" fmla="*/ 32 h 275"/>
                <a:gd name="T10" fmla="*/ 100 w 197"/>
                <a:gd name="T11" fmla="*/ 27 h 275"/>
                <a:gd name="T12" fmla="*/ 159 w 197"/>
                <a:gd name="T13" fmla="*/ 35 h 275"/>
                <a:gd name="T14" fmla="*/ 134 w 197"/>
                <a:gd name="T15" fmla="*/ 15 h 275"/>
                <a:gd name="T16" fmla="*/ 7 w 197"/>
                <a:gd name="T17" fmla="*/ 52 h 275"/>
                <a:gd name="T18" fmla="*/ 5 w 197"/>
                <a:gd name="T19" fmla="*/ 56 h 275"/>
                <a:gd name="T20" fmla="*/ 78 w 197"/>
                <a:gd name="T21" fmla="*/ 5 h 275"/>
                <a:gd name="T22" fmla="*/ 43 w 197"/>
                <a:gd name="T23" fmla="*/ 136 h 275"/>
                <a:gd name="T24" fmla="*/ 48 w 197"/>
                <a:gd name="T25" fmla="*/ 261 h 275"/>
                <a:gd name="T26" fmla="*/ 41 w 197"/>
                <a:gd name="T27" fmla="*/ 230 h 275"/>
                <a:gd name="T28" fmla="*/ 121 w 197"/>
                <a:gd name="T29" fmla="*/ 233 h 275"/>
                <a:gd name="T30" fmla="*/ 154 w 197"/>
                <a:gd name="T31" fmla="*/ 209 h 275"/>
                <a:gd name="T32" fmla="*/ 166 w 197"/>
                <a:gd name="T33" fmla="*/ 156 h 275"/>
                <a:gd name="T34" fmla="*/ 102 w 197"/>
                <a:gd name="T35" fmla="*/ 106 h 275"/>
                <a:gd name="T36" fmla="*/ 125 w 197"/>
                <a:gd name="T37" fmla="*/ 58 h 275"/>
                <a:gd name="T38" fmla="*/ 155 w 197"/>
                <a:gd name="T39" fmla="*/ 64 h 275"/>
                <a:gd name="T40" fmla="*/ 167 w 197"/>
                <a:gd name="T41" fmla="*/ 114 h 275"/>
                <a:gd name="T42" fmla="*/ 189 w 197"/>
                <a:gd name="T43" fmla="*/ 143 h 275"/>
                <a:gd name="T44" fmla="*/ 132 w 197"/>
                <a:gd name="T45" fmla="*/ 254 h 275"/>
                <a:gd name="T46" fmla="*/ 98 w 197"/>
                <a:gd name="T47" fmla="*/ 257 h 275"/>
                <a:gd name="T48" fmla="*/ 34 w 197"/>
                <a:gd name="T49" fmla="*/ 252 h 275"/>
                <a:gd name="T50" fmla="*/ 21 w 197"/>
                <a:gd name="T51" fmla="*/ 187 h 275"/>
                <a:gd name="T52" fmla="*/ 15 w 197"/>
                <a:gd name="T53" fmla="*/ 230 h 275"/>
                <a:gd name="T54" fmla="*/ 86 w 197"/>
                <a:gd name="T55" fmla="*/ 269 h 275"/>
                <a:gd name="T56" fmla="*/ 7 w 197"/>
                <a:gd name="T57" fmla="*/ 225 h 275"/>
                <a:gd name="T58" fmla="*/ 17 w 197"/>
                <a:gd name="T59" fmla="*/ 106 h 275"/>
                <a:gd name="T60" fmla="*/ 20 w 197"/>
                <a:gd name="T61" fmla="*/ 83 h 275"/>
                <a:gd name="T62" fmla="*/ 3 w 197"/>
                <a:gd name="T63" fmla="*/ 40 h 275"/>
                <a:gd name="T64" fmla="*/ 28 w 197"/>
                <a:gd name="T65" fmla="*/ 8 h 275"/>
                <a:gd name="T66" fmla="*/ 21 w 197"/>
                <a:gd name="T67" fmla="*/ 17 h 275"/>
                <a:gd name="T68" fmla="*/ 43 w 197"/>
                <a:gd name="T69" fmla="*/ 17 h 275"/>
                <a:gd name="T70" fmla="*/ 19 w 197"/>
                <a:gd name="T71" fmla="*/ 49 h 275"/>
                <a:gd name="T72" fmla="*/ 30 w 197"/>
                <a:gd name="T73" fmla="*/ 217 h 275"/>
                <a:gd name="T74" fmla="*/ 40 w 197"/>
                <a:gd name="T75" fmla="*/ 153 h 275"/>
                <a:gd name="T76" fmla="*/ 44 w 197"/>
                <a:gd name="T77" fmla="*/ 170 h 275"/>
                <a:gd name="T78" fmla="*/ 21 w 197"/>
                <a:gd name="T79" fmla="*/ 16 h 275"/>
                <a:gd name="T80" fmla="*/ 22 w 197"/>
                <a:gd name="T81" fmla="*/ 31 h 275"/>
                <a:gd name="T82" fmla="*/ 13 w 197"/>
                <a:gd name="T83" fmla="*/ 47 h 275"/>
                <a:gd name="T84" fmla="*/ 22 w 197"/>
                <a:gd name="T85" fmla="*/ 66 h 275"/>
                <a:gd name="T86" fmla="*/ 24 w 197"/>
                <a:gd name="T87" fmla="*/ 78 h 275"/>
                <a:gd name="T88" fmla="*/ 20 w 197"/>
                <a:gd name="T89" fmla="*/ 121 h 275"/>
                <a:gd name="T90" fmla="*/ 16 w 197"/>
                <a:gd name="T91" fmla="*/ 145 h 275"/>
                <a:gd name="T92" fmla="*/ 14 w 197"/>
                <a:gd name="T93" fmla="*/ 176 h 275"/>
                <a:gd name="T94" fmla="*/ 165 w 197"/>
                <a:gd name="T95" fmla="*/ 114 h 275"/>
                <a:gd name="T96" fmla="*/ 175 w 197"/>
                <a:gd name="T97" fmla="*/ 131 h 275"/>
                <a:gd name="T98" fmla="*/ 174 w 197"/>
                <a:gd name="T99" fmla="*/ 214 h 275"/>
                <a:gd name="T100" fmla="*/ 150 w 197"/>
                <a:gd name="T101" fmla="*/ 244 h 275"/>
                <a:gd name="T102" fmla="*/ 79 w 197"/>
                <a:gd name="T103" fmla="*/ 260 h 275"/>
                <a:gd name="T104" fmla="*/ 43 w 197"/>
                <a:gd name="T105" fmla="*/ 177 h 275"/>
                <a:gd name="T106" fmla="*/ 193 w 197"/>
                <a:gd name="T107" fmla="*/ 147 h 275"/>
                <a:gd name="T108" fmla="*/ 196 w 197"/>
                <a:gd name="T109" fmla="*/ 171 h 275"/>
                <a:gd name="T110" fmla="*/ 42 w 197"/>
                <a:gd name="T111" fmla="*/ 145 h 275"/>
                <a:gd name="T112" fmla="*/ 41 w 197"/>
                <a:gd name="T113" fmla="*/ 115 h 275"/>
                <a:gd name="T114" fmla="*/ 92 w 197"/>
                <a:gd name="T115" fmla="*/ 41 h 275"/>
                <a:gd name="T116" fmla="*/ 34 w 197"/>
                <a:gd name="T117" fmla="*/ 41 h 275"/>
                <a:gd name="T118" fmla="*/ 35 w 197"/>
                <a:gd name="T119" fmla="*/ 74 h 275"/>
                <a:gd name="T120" fmla="*/ 54 w 197"/>
                <a:gd name="T121" fmla="*/ 28 h 275"/>
                <a:gd name="T122" fmla="*/ 33 w 197"/>
                <a:gd name="T123" fmla="*/ 41 h 275"/>
                <a:gd name="T124" fmla="*/ 119 w 197"/>
                <a:gd name="T125" fmla="*/ 4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275">
                  <a:moveTo>
                    <a:pt x="91" y="269"/>
                  </a:moveTo>
                  <a:cubicBezTo>
                    <a:pt x="91" y="270"/>
                    <a:pt x="90" y="270"/>
                    <a:pt x="90" y="270"/>
                  </a:cubicBezTo>
                  <a:cubicBezTo>
                    <a:pt x="89" y="271"/>
                    <a:pt x="89" y="271"/>
                    <a:pt x="89" y="271"/>
                  </a:cubicBezTo>
                  <a:cubicBezTo>
                    <a:pt x="89" y="270"/>
                    <a:pt x="90" y="270"/>
                    <a:pt x="89" y="270"/>
                  </a:cubicBezTo>
                  <a:cubicBezTo>
                    <a:pt x="89" y="269"/>
                    <a:pt x="90" y="269"/>
                    <a:pt x="91" y="269"/>
                  </a:cubicBezTo>
                  <a:moveTo>
                    <a:pt x="95" y="266"/>
                  </a:moveTo>
                  <a:cubicBezTo>
                    <a:pt x="95" y="266"/>
                    <a:pt x="94" y="266"/>
                    <a:pt x="94" y="267"/>
                  </a:cubicBezTo>
                  <a:cubicBezTo>
                    <a:pt x="93" y="267"/>
                    <a:pt x="93" y="266"/>
                    <a:pt x="93" y="266"/>
                  </a:cubicBezTo>
                  <a:cubicBezTo>
                    <a:pt x="93" y="266"/>
                    <a:pt x="91" y="267"/>
                    <a:pt x="91" y="266"/>
                  </a:cubicBezTo>
                  <a:cubicBezTo>
                    <a:pt x="93" y="266"/>
                    <a:pt x="94" y="266"/>
                    <a:pt x="95" y="266"/>
                  </a:cubicBezTo>
                  <a:moveTo>
                    <a:pt x="91" y="270"/>
                  </a:moveTo>
                  <a:cubicBezTo>
                    <a:pt x="92" y="269"/>
                    <a:pt x="92" y="269"/>
                    <a:pt x="92" y="269"/>
                  </a:cubicBezTo>
                  <a:cubicBezTo>
                    <a:pt x="93" y="270"/>
                    <a:pt x="91" y="271"/>
                    <a:pt x="91" y="270"/>
                  </a:cubicBezTo>
                  <a:moveTo>
                    <a:pt x="109" y="260"/>
                  </a:moveTo>
                  <a:cubicBezTo>
                    <a:pt x="108" y="261"/>
                    <a:pt x="108" y="261"/>
                    <a:pt x="107" y="261"/>
                  </a:cubicBezTo>
                  <a:cubicBezTo>
                    <a:pt x="106" y="261"/>
                    <a:pt x="107" y="262"/>
                    <a:pt x="107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2" y="263"/>
                    <a:pt x="104" y="263"/>
                    <a:pt x="104" y="263"/>
                  </a:cubicBezTo>
                  <a:cubicBezTo>
                    <a:pt x="104" y="262"/>
                    <a:pt x="103" y="263"/>
                    <a:pt x="103" y="262"/>
                  </a:cubicBezTo>
                  <a:cubicBezTo>
                    <a:pt x="102" y="262"/>
                    <a:pt x="103" y="263"/>
                    <a:pt x="103" y="263"/>
                  </a:cubicBezTo>
                  <a:cubicBezTo>
                    <a:pt x="101" y="264"/>
                    <a:pt x="100" y="263"/>
                    <a:pt x="99" y="262"/>
                  </a:cubicBezTo>
                  <a:cubicBezTo>
                    <a:pt x="98" y="263"/>
                    <a:pt x="97" y="263"/>
                    <a:pt x="96" y="262"/>
                  </a:cubicBezTo>
                  <a:cubicBezTo>
                    <a:pt x="98" y="261"/>
                    <a:pt x="100" y="262"/>
                    <a:pt x="102" y="262"/>
                  </a:cubicBezTo>
                  <a:cubicBezTo>
                    <a:pt x="102" y="262"/>
                    <a:pt x="101" y="262"/>
                    <a:pt x="101" y="261"/>
                  </a:cubicBezTo>
                  <a:cubicBezTo>
                    <a:pt x="102" y="261"/>
                    <a:pt x="104" y="261"/>
                    <a:pt x="104" y="262"/>
                  </a:cubicBezTo>
                  <a:cubicBezTo>
                    <a:pt x="106" y="262"/>
                    <a:pt x="107" y="260"/>
                    <a:pt x="108" y="259"/>
                  </a:cubicBezTo>
                  <a:cubicBezTo>
                    <a:pt x="108" y="260"/>
                    <a:pt x="109" y="260"/>
                    <a:pt x="109" y="260"/>
                  </a:cubicBezTo>
                  <a:cubicBezTo>
                    <a:pt x="109" y="259"/>
                    <a:pt x="108" y="260"/>
                    <a:pt x="108" y="258"/>
                  </a:cubicBezTo>
                  <a:cubicBezTo>
                    <a:pt x="109" y="259"/>
                    <a:pt x="109" y="258"/>
                    <a:pt x="110" y="257"/>
                  </a:cubicBezTo>
                  <a:cubicBezTo>
                    <a:pt x="111" y="257"/>
                    <a:pt x="111" y="258"/>
                    <a:pt x="112" y="257"/>
                  </a:cubicBezTo>
                  <a:cubicBezTo>
                    <a:pt x="112" y="257"/>
                    <a:pt x="112" y="257"/>
                    <a:pt x="112" y="258"/>
                  </a:cubicBezTo>
                  <a:cubicBezTo>
                    <a:pt x="111" y="259"/>
                    <a:pt x="112" y="261"/>
                    <a:pt x="110" y="261"/>
                  </a:cubicBezTo>
                  <a:cubicBezTo>
                    <a:pt x="111" y="261"/>
                    <a:pt x="110" y="259"/>
                    <a:pt x="111" y="259"/>
                  </a:cubicBezTo>
                  <a:cubicBezTo>
                    <a:pt x="111" y="258"/>
                    <a:pt x="110" y="259"/>
                    <a:pt x="110" y="259"/>
                  </a:cubicBezTo>
                  <a:cubicBezTo>
                    <a:pt x="110" y="260"/>
                    <a:pt x="109" y="260"/>
                    <a:pt x="110" y="261"/>
                  </a:cubicBezTo>
                  <a:cubicBezTo>
                    <a:pt x="109" y="261"/>
                    <a:pt x="109" y="261"/>
                    <a:pt x="109" y="260"/>
                  </a:cubicBezTo>
                  <a:moveTo>
                    <a:pt x="98" y="268"/>
                  </a:moveTo>
                  <a:cubicBezTo>
                    <a:pt x="98" y="269"/>
                    <a:pt x="97" y="269"/>
                    <a:pt x="96" y="269"/>
                  </a:cubicBezTo>
                  <a:cubicBezTo>
                    <a:pt x="96" y="268"/>
                    <a:pt x="97" y="268"/>
                    <a:pt x="98" y="268"/>
                  </a:cubicBezTo>
                  <a:moveTo>
                    <a:pt x="105" y="266"/>
                  </a:moveTo>
                  <a:cubicBezTo>
                    <a:pt x="104" y="266"/>
                    <a:pt x="104" y="266"/>
                    <a:pt x="104" y="266"/>
                  </a:cubicBezTo>
                  <a:cubicBezTo>
                    <a:pt x="103" y="267"/>
                    <a:pt x="103" y="266"/>
                    <a:pt x="103" y="266"/>
                  </a:cubicBezTo>
                  <a:cubicBezTo>
                    <a:pt x="99" y="266"/>
                    <a:pt x="103" y="266"/>
                    <a:pt x="103" y="265"/>
                  </a:cubicBezTo>
                  <a:cubicBezTo>
                    <a:pt x="104" y="265"/>
                    <a:pt x="105" y="265"/>
                    <a:pt x="105" y="266"/>
                  </a:cubicBezTo>
                  <a:moveTo>
                    <a:pt x="100" y="268"/>
                  </a:moveTo>
                  <a:cubicBezTo>
                    <a:pt x="99" y="268"/>
                    <a:pt x="99" y="268"/>
                    <a:pt x="99" y="268"/>
                  </a:cubicBezTo>
                  <a:cubicBezTo>
                    <a:pt x="99" y="267"/>
                    <a:pt x="100" y="267"/>
                    <a:pt x="100" y="266"/>
                  </a:cubicBezTo>
                  <a:cubicBezTo>
                    <a:pt x="100" y="266"/>
                    <a:pt x="100" y="268"/>
                    <a:pt x="100" y="268"/>
                  </a:cubicBezTo>
                  <a:moveTo>
                    <a:pt x="95" y="266"/>
                  </a:moveTo>
                  <a:cubicBezTo>
                    <a:pt x="94" y="266"/>
                    <a:pt x="95" y="265"/>
                    <a:pt x="96" y="265"/>
                  </a:cubicBezTo>
                  <a:cubicBezTo>
                    <a:pt x="95" y="264"/>
                    <a:pt x="93" y="266"/>
                    <a:pt x="93" y="265"/>
                  </a:cubicBezTo>
                  <a:cubicBezTo>
                    <a:pt x="94" y="264"/>
                    <a:pt x="94" y="265"/>
                    <a:pt x="95" y="264"/>
                  </a:cubicBezTo>
                  <a:cubicBezTo>
                    <a:pt x="96" y="265"/>
                    <a:pt x="97" y="264"/>
                    <a:pt x="97" y="265"/>
                  </a:cubicBezTo>
                  <a:cubicBezTo>
                    <a:pt x="96" y="266"/>
                    <a:pt x="95" y="265"/>
                    <a:pt x="95" y="266"/>
                  </a:cubicBezTo>
                  <a:moveTo>
                    <a:pt x="88" y="268"/>
                  </a:moveTo>
                  <a:cubicBezTo>
                    <a:pt x="88" y="267"/>
                    <a:pt x="91" y="266"/>
                    <a:pt x="91" y="267"/>
                  </a:cubicBezTo>
                  <a:cubicBezTo>
                    <a:pt x="90" y="267"/>
                    <a:pt x="89" y="267"/>
                    <a:pt x="88" y="268"/>
                  </a:cubicBezTo>
                  <a:moveTo>
                    <a:pt x="22" y="98"/>
                  </a:moveTo>
                  <a:cubicBezTo>
                    <a:pt x="23" y="98"/>
                    <a:pt x="22" y="96"/>
                    <a:pt x="22" y="96"/>
                  </a:cubicBezTo>
                  <a:cubicBezTo>
                    <a:pt x="23" y="96"/>
                    <a:pt x="24" y="97"/>
                    <a:pt x="23" y="97"/>
                  </a:cubicBezTo>
                  <a:cubicBezTo>
                    <a:pt x="23" y="98"/>
                    <a:pt x="24" y="98"/>
                    <a:pt x="24" y="98"/>
                  </a:cubicBezTo>
                  <a:cubicBezTo>
                    <a:pt x="24" y="99"/>
                    <a:pt x="24" y="100"/>
                    <a:pt x="24" y="101"/>
                  </a:cubicBezTo>
                  <a:cubicBezTo>
                    <a:pt x="24" y="101"/>
                    <a:pt x="23" y="101"/>
                    <a:pt x="23" y="101"/>
                  </a:cubicBezTo>
                  <a:cubicBezTo>
                    <a:pt x="23" y="101"/>
                    <a:pt x="24" y="103"/>
                    <a:pt x="23" y="102"/>
                  </a:cubicBezTo>
                  <a:cubicBezTo>
                    <a:pt x="22" y="101"/>
                    <a:pt x="23" y="101"/>
                    <a:pt x="23" y="100"/>
                  </a:cubicBezTo>
                  <a:cubicBezTo>
                    <a:pt x="23" y="99"/>
                    <a:pt x="23" y="99"/>
                    <a:pt x="22" y="98"/>
                  </a:cubicBezTo>
                  <a:cubicBezTo>
                    <a:pt x="21" y="99"/>
                    <a:pt x="23" y="99"/>
                    <a:pt x="23" y="100"/>
                  </a:cubicBezTo>
                  <a:cubicBezTo>
                    <a:pt x="22" y="101"/>
                    <a:pt x="22" y="102"/>
                    <a:pt x="23" y="104"/>
                  </a:cubicBezTo>
                  <a:cubicBezTo>
                    <a:pt x="23" y="105"/>
                    <a:pt x="23" y="107"/>
                    <a:pt x="23" y="108"/>
                  </a:cubicBezTo>
                  <a:cubicBezTo>
                    <a:pt x="22" y="104"/>
                    <a:pt x="21" y="98"/>
                    <a:pt x="21" y="93"/>
                  </a:cubicBezTo>
                  <a:cubicBezTo>
                    <a:pt x="22" y="94"/>
                    <a:pt x="21" y="97"/>
                    <a:pt x="22" y="98"/>
                  </a:cubicBezTo>
                  <a:moveTo>
                    <a:pt x="16" y="88"/>
                  </a:moveTo>
                  <a:cubicBezTo>
                    <a:pt x="15" y="88"/>
                    <a:pt x="16" y="86"/>
                    <a:pt x="15" y="86"/>
                  </a:cubicBezTo>
                  <a:cubicBezTo>
                    <a:pt x="15" y="85"/>
                    <a:pt x="15" y="85"/>
                    <a:pt x="15" y="84"/>
                  </a:cubicBezTo>
                  <a:cubicBezTo>
                    <a:pt x="17" y="83"/>
                    <a:pt x="16" y="88"/>
                    <a:pt x="16" y="88"/>
                  </a:cubicBezTo>
                  <a:moveTo>
                    <a:pt x="16" y="91"/>
                  </a:moveTo>
                  <a:cubicBezTo>
                    <a:pt x="16" y="91"/>
                    <a:pt x="17" y="91"/>
                    <a:pt x="17" y="91"/>
                  </a:cubicBezTo>
                  <a:cubicBezTo>
                    <a:pt x="17" y="90"/>
                    <a:pt x="16" y="90"/>
                    <a:pt x="16" y="91"/>
                  </a:cubicBezTo>
                  <a:cubicBezTo>
                    <a:pt x="15" y="90"/>
                    <a:pt x="16" y="89"/>
                    <a:pt x="16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7" y="89"/>
                    <a:pt x="17" y="90"/>
                    <a:pt x="18" y="91"/>
                  </a:cubicBezTo>
                  <a:cubicBezTo>
                    <a:pt x="18" y="92"/>
                    <a:pt x="19" y="93"/>
                    <a:pt x="19" y="94"/>
                  </a:cubicBezTo>
                  <a:cubicBezTo>
                    <a:pt x="19" y="96"/>
                    <a:pt x="18" y="96"/>
                    <a:pt x="19" y="97"/>
                  </a:cubicBezTo>
                  <a:cubicBezTo>
                    <a:pt x="19" y="98"/>
                    <a:pt x="18" y="97"/>
                    <a:pt x="18" y="97"/>
                  </a:cubicBezTo>
                  <a:cubicBezTo>
                    <a:pt x="17" y="98"/>
                    <a:pt x="18" y="99"/>
                    <a:pt x="17" y="100"/>
                  </a:cubicBezTo>
                  <a:cubicBezTo>
                    <a:pt x="16" y="100"/>
                    <a:pt x="17" y="97"/>
                    <a:pt x="17" y="98"/>
                  </a:cubicBezTo>
                  <a:cubicBezTo>
                    <a:pt x="16" y="98"/>
                    <a:pt x="17" y="97"/>
                    <a:pt x="18" y="97"/>
                  </a:cubicBezTo>
                  <a:cubicBezTo>
                    <a:pt x="17" y="96"/>
                    <a:pt x="18" y="96"/>
                    <a:pt x="18" y="96"/>
                  </a:cubicBezTo>
                  <a:cubicBezTo>
                    <a:pt x="18" y="95"/>
                    <a:pt x="18" y="95"/>
                    <a:pt x="18" y="94"/>
                  </a:cubicBezTo>
                  <a:cubicBezTo>
                    <a:pt x="18" y="94"/>
                    <a:pt x="19" y="94"/>
                    <a:pt x="18" y="94"/>
                  </a:cubicBezTo>
                  <a:cubicBezTo>
                    <a:pt x="18" y="93"/>
                    <a:pt x="18" y="93"/>
                    <a:pt x="18" y="94"/>
                  </a:cubicBezTo>
                  <a:cubicBezTo>
                    <a:pt x="17" y="94"/>
                    <a:pt x="18" y="94"/>
                    <a:pt x="17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6"/>
                    <a:pt x="18" y="97"/>
                    <a:pt x="16" y="97"/>
                  </a:cubicBezTo>
                  <a:cubicBezTo>
                    <a:pt x="16" y="94"/>
                    <a:pt x="16" y="93"/>
                    <a:pt x="16" y="91"/>
                  </a:cubicBezTo>
                  <a:moveTo>
                    <a:pt x="17" y="91"/>
                  </a:moveTo>
                  <a:cubicBezTo>
                    <a:pt x="17" y="92"/>
                    <a:pt x="16" y="92"/>
                    <a:pt x="17" y="93"/>
                  </a:cubicBezTo>
                  <a:cubicBezTo>
                    <a:pt x="18" y="93"/>
                    <a:pt x="18" y="92"/>
                    <a:pt x="17" y="91"/>
                  </a:cubicBezTo>
                  <a:moveTo>
                    <a:pt x="92" y="265"/>
                  </a:moveTo>
                  <a:cubicBezTo>
                    <a:pt x="91" y="265"/>
                    <a:pt x="91" y="264"/>
                    <a:pt x="89" y="265"/>
                  </a:cubicBezTo>
                  <a:cubicBezTo>
                    <a:pt x="90" y="264"/>
                    <a:pt x="91" y="264"/>
                    <a:pt x="92" y="264"/>
                  </a:cubicBezTo>
                  <a:cubicBezTo>
                    <a:pt x="92" y="263"/>
                    <a:pt x="94" y="263"/>
                    <a:pt x="95" y="263"/>
                  </a:cubicBezTo>
                  <a:cubicBezTo>
                    <a:pt x="96" y="264"/>
                    <a:pt x="94" y="263"/>
                    <a:pt x="93" y="264"/>
                  </a:cubicBezTo>
                  <a:cubicBezTo>
                    <a:pt x="92" y="264"/>
                    <a:pt x="93" y="265"/>
                    <a:pt x="92" y="265"/>
                  </a:cubicBezTo>
                  <a:moveTo>
                    <a:pt x="13" y="82"/>
                  </a:moveTo>
                  <a:cubicBezTo>
                    <a:pt x="13" y="81"/>
                    <a:pt x="14" y="79"/>
                    <a:pt x="15" y="81"/>
                  </a:cubicBezTo>
                  <a:cubicBezTo>
                    <a:pt x="14" y="80"/>
                    <a:pt x="15" y="82"/>
                    <a:pt x="13" y="82"/>
                  </a:cubicBezTo>
                  <a:moveTo>
                    <a:pt x="16" y="84"/>
                  </a:moveTo>
                  <a:cubicBezTo>
                    <a:pt x="16" y="82"/>
                    <a:pt x="16" y="82"/>
                    <a:pt x="16" y="82"/>
                  </a:cubicBezTo>
                  <a:cubicBezTo>
                    <a:pt x="17" y="82"/>
                    <a:pt x="17" y="84"/>
                    <a:pt x="16" y="84"/>
                  </a:cubicBezTo>
                  <a:moveTo>
                    <a:pt x="87" y="270"/>
                  </a:moveTo>
                  <a:cubicBezTo>
                    <a:pt x="88" y="270"/>
                    <a:pt x="88" y="270"/>
                    <a:pt x="88" y="270"/>
                  </a:cubicBezTo>
                  <a:cubicBezTo>
                    <a:pt x="89" y="271"/>
                    <a:pt x="89" y="271"/>
                    <a:pt x="89" y="271"/>
                  </a:cubicBezTo>
                  <a:cubicBezTo>
                    <a:pt x="88" y="271"/>
                    <a:pt x="88" y="271"/>
                    <a:pt x="88" y="271"/>
                  </a:cubicBezTo>
                  <a:cubicBezTo>
                    <a:pt x="88" y="270"/>
                    <a:pt x="88" y="271"/>
                    <a:pt x="87" y="270"/>
                  </a:cubicBezTo>
                  <a:moveTo>
                    <a:pt x="17" y="101"/>
                  </a:moveTo>
                  <a:cubicBezTo>
                    <a:pt x="16" y="101"/>
                    <a:pt x="16" y="100"/>
                    <a:pt x="15" y="100"/>
                  </a:cubicBezTo>
                  <a:cubicBezTo>
                    <a:pt x="15" y="97"/>
                    <a:pt x="14" y="95"/>
                    <a:pt x="14" y="93"/>
                  </a:cubicBezTo>
                  <a:cubicBezTo>
                    <a:pt x="15" y="95"/>
                    <a:pt x="15" y="97"/>
                    <a:pt x="15" y="99"/>
                  </a:cubicBezTo>
                  <a:cubicBezTo>
                    <a:pt x="16" y="100"/>
                    <a:pt x="16" y="100"/>
                    <a:pt x="17" y="101"/>
                  </a:cubicBezTo>
                  <a:moveTo>
                    <a:pt x="7" y="205"/>
                  </a:moveTo>
                  <a:cubicBezTo>
                    <a:pt x="6" y="203"/>
                    <a:pt x="6" y="201"/>
                    <a:pt x="7" y="199"/>
                  </a:cubicBezTo>
                  <a:cubicBezTo>
                    <a:pt x="8" y="199"/>
                    <a:pt x="7" y="201"/>
                    <a:pt x="7" y="202"/>
                  </a:cubicBezTo>
                  <a:cubicBezTo>
                    <a:pt x="7" y="203"/>
                    <a:pt x="7" y="204"/>
                    <a:pt x="7" y="205"/>
                  </a:cubicBezTo>
                  <a:moveTo>
                    <a:pt x="113" y="261"/>
                  </a:moveTo>
                  <a:cubicBezTo>
                    <a:pt x="111" y="261"/>
                    <a:pt x="114" y="262"/>
                    <a:pt x="112" y="262"/>
                  </a:cubicBezTo>
                  <a:cubicBezTo>
                    <a:pt x="112" y="262"/>
                    <a:pt x="113" y="262"/>
                    <a:pt x="113" y="263"/>
                  </a:cubicBezTo>
                  <a:cubicBezTo>
                    <a:pt x="112" y="263"/>
                    <a:pt x="112" y="263"/>
                    <a:pt x="111" y="263"/>
                  </a:cubicBezTo>
                  <a:cubicBezTo>
                    <a:pt x="111" y="263"/>
                    <a:pt x="109" y="264"/>
                    <a:pt x="109" y="263"/>
                  </a:cubicBezTo>
                  <a:cubicBezTo>
                    <a:pt x="110" y="263"/>
                    <a:pt x="111" y="263"/>
                    <a:pt x="111" y="263"/>
                  </a:cubicBezTo>
                  <a:cubicBezTo>
                    <a:pt x="112" y="263"/>
                    <a:pt x="111" y="262"/>
                    <a:pt x="111" y="262"/>
                  </a:cubicBezTo>
                  <a:cubicBezTo>
                    <a:pt x="111" y="261"/>
                    <a:pt x="112" y="261"/>
                    <a:pt x="112" y="260"/>
                  </a:cubicBezTo>
                  <a:cubicBezTo>
                    <a:pt x="113" y="261"/>
                    <a:pt x="113" y="259"/>
                    <a:pt x="114" y="260"/>
                  </a:cubicBezTo>
                  <a:cubicBezTo>
                    <a:pt x="114" y="260"/>
                    <a:pt x="114" y="260"/>
                    <a:pt x="114" y="260"/>
                  </a:cubicBezTo>
                  <a:cubicBezTo>
                    <a:pt x="114" y="260"/>
                    <a:pt x="113" y="261"/>
                    <a:pt x="113" y="261"/>
                  </a:cubicBezTo>
                  <a:moveTo>
                    <a:pt x="16" y="107"/>
                  </a:moveTo>
                  <a:cubicBezTo>
                    <a:pt x="15" y="107"/>
                    <a:pt x="16" y="106"/>
                    <a:pt x="16" y="105"/>
                  </a:cubicBezTo>
                  <a:cubicBezTo>
                    <a:pt x="16" y="105"/>
                    <a:pt x="16" y="105"/>
                    <a:pt x="15" y="105"/>
                  </a:cubicBezTo>
                  <a:cubicBezTo>
                    <a:pt x="16" y="104"/>
                    <a:pt x="15" y="104"/>
                    <a:pt x="15" y="103"/>
                  </a:cubicBezTo>
                  <a:cubicBezTo>
                    <a:pt x="15" y="102"/>
                    <a:pt x="14" y="101"/>
                    <a:pt x="15" y="101"/>
                  </a:cubicBezTo>
                  <a:cubicBezTo>
                    <a:pt x="15" y="103"/>
                    <a:pt x="16" y="103"/>
                    <a:pt x="17" y="104"/>
                  </a:cubicBezTo>
                  <a:cubicBezTo>
                    <a:pt x="17" y="105"/>
                    <a:pt x="16" y="106"/>
                    <a:pt x="16" y="107"/>
                  </a:cubicBezTo>
                  <a:moveTo>
                    <a:pt x="89" y="18"/>
                  </a:moveTo>
                  <a:cubicBezTo>
                    <a:pt x="89" y="19"/>
                    <a:pt x="86" y="19"/>
                    <a:pt x="86" y="18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8" y="18"/>
                    <a:pt x="87" y="18"/>
                    <a:pt x="87" y="17"/>
                  </a:cubicBezTo>
                  <a:cubicBezTo>
                    <a:pt x="86" y="17"/>
                    <a:pt x="86" y="19"/>
                    <a:pt x="84" y="18"/>
                  </a:cubicBezTo>
                  <a:cubicBezTo>
                    <a:pt x="85" y="17"/>
                    <a:pt x="86" y="17"/>
                    <a:pt x="87" y="17"/>
                  </a:cubicBezTo>
                  <a:cubicBezTo>
                    <a:pt x="88" y="17"/>
                    <a:pt x="88" y="18"/>
                    <a:pt x="89" y="18"/>
                  </a:cubicBezTo>
                  <a:moveTo>
                    <a:pt x="62" y="13"/>
                  </a:moveTo>
                  <a:cubicBezTo>
                    <a:pt x="61" y="13"/>
                    <a:pt x="59" y="14"/>
                    <a:pt x="60" y="12"/>
                  </a:cubicBezTo>
                  <a:cubicBezTo>
                    <a:pt x="60" y="13"/>
                    <a:pt x="60" y="13"/>
                    <a:pt x="61" y="13"/>
                  </a:cubicBezTo>
                  <a:cubicBezTo>
                    <a:pt x="62" y="12"/>
                    <a:pt x="60" y="13"/>
                    <a:pt x="60" y="12"/>
                  </a:cubicBezTo>
                  <a:cubicBezTo>
                    <a:pt x="61" y="12"/>
                    <a:pt x="64" y="13"/>
                    <a:pt x="63" y="12"/>
                  </a:cubicBezTo>
                  <a:cubicBezTo>
                    <a:pt x="64" y="11"/>
                    <a:pt x="65" y="12"/>
                    <a:pt x="65" y="13"/>
                  </a:cubicBezTo>
                  <a:cubicBezTo>
                    <a:pt x="64" y="13"/>
                    <a:pt x="64" y="12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2" y="13"/>
                  </a:cubicBezTo>
                  <a:moveTo>
                    <a:pt x="66" y="17"/>
                  </a:moveTo>
                  <a:cubicBezTo>
                    <a:pt x="65" y="18"/>
                    <a:pt x="63" y="17"/>
                    <a:pt x="61" y="17"/>
                  </a:cubicBezTo>
                  <a:cubicBezTo>
                    <a:pt x="62" y="17"/>
                    <a:pt x="62" y="16"/>
                    <a:pt x="62" y="15"/>
                  </a:cubicBezTo>
                  <a:cubicBezTo>
                    <a:pt x="63" y="15"/>
                    <a:pt x="63" y="16"/>
                    <a:pt x="63" y="17"/>
                  </a:cubicBezTo>
                  <a:cubicBezTo>
                    <a:pt x="64" y="17"/>
                    <a:pt x="63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3" y="15"/>
                    <a:pt x="64" y="15"/>
                  </a:cubicBezTo>
                  <a:cubicBezTo>
                    <a:pt x="63" y="15"/>
                    <a:pt x="62" y="14"/>
                    <a:pt x="62" y="14"/>
                  </a:cubicBezTo>
                  <a:cubicBezTo>
                    <a:pt x="62" y="13"/>
                    <a:pt x="63" y="13"/>
                    <a:pt x="64" y="14"/>
                  </a:cubicBezTo>
                  <a:cubicBezTo>
                    <a:pt x="65" y="14"/>
                    <a:pt x="65" y="13"/>
                    <a:pt x="67" y="14"/>
                  </a:cubicBezTo>
                  <a:cubicBezTo>
                    <a:pt x="67" y="15"/>
                    <a:pt x="66" y="15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6" y="15"/>
                    <a:pt x="66" y="14"/>
                    <a:pt x="68" y="15"/>
                  </a:cubicBezTo>
                  <a:cubicBezTo>
                    <a:pt x="68" y="15"/>
                    <a:pt x="68" y="15"/>
                    <a:pt x="68" y="14"/>
                  </a:cubicBezTo>
                  <a:cubicBezTo>
                    <a:pt x="69" y="14"/>
                    <a:pt x="69" y="15"/>
                    <a:pt x="69" y="15"/>
                  </a:cubicBezTo>
                  <a:cubicBezTo>
                    <a:pt x="70" y="15"/>
                    <a:pt x="70" y="14"/>
                    <a:pt x="71" y="15"/>
                  </a:cubicBezTo>
                  <a:cubicBezTo>
                    <a:pt x="71" y="16"/>
                    <a:pt x="70" y="16"/>
                    <a:pt x="69" y="16"/>
                  </a:cubicBezTo>
                  <a:cubicBezTo>
                    <a:pt x="68" y="16"/>
                    <a:pt x="68" y="17"/>
                    <a:pt x="68" y="18"/>
                  </a:cubicBezTo>
                  <a:cubicBezTo>
                    <a:pt x="66" y="18"/>
                    <a:pt x="68" y="16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moveTo>
                    <a:pt x="85" y="14"/>
                  </a:moveTo>
                  <a:cubicBezTo>
                    <a:pt x="86" y="13"/>
                    <a:pt x="86" y="14"/>
                    <a:pt x="87" y="14"/>
                  </a:cubicBezTo>
                  <a:cubicBezTo>
                    <a:pt x="87" y="14"/>
                    <a:pt x="88" y="14"/>
                    <a:pt x="88" y="14"/>
                  </a:cubicBezTo>
                  <a:cubicBezTo>
                    <a:pt x="89" y="15"/>
                    <a:pt x="89" y="15"/>
                    <a:pt x="90" y="16"/>
                  </a:cubicBezTo>
                  <a:cubicBezTo>
                    <a:pt x="89" y="17"/>
                    <a:pt x="88" y="14"/>
                    <a:pt x="87" y="15"/>
                  </a:cubicBezTo>
                  <a:cubicBezTo>
                    <a:pt x="86" y="14"/>
                    <a:pt x="86" y="14"/>
                    <a:pt x="85" y="14"/>
                  </a:cubicBezTo>
                  <a:moveTo>
                    <a:pt x="81" y="14"/>
                  </a:moveTo>
                  <a:cubicBezTo>
                    <a:pt x="81" y="13"/>
                    <a:pt x="82" y="13"/>
                    <a:pt x="82" y="14"/>
                  </a:cubicBezTo>
                  <a:cubicBezTo>
                    <a:pt x="83" y="13"/>
                    <a:pt x="84" y="13"/>
                    <a:pt x="85" y="13"/>
                  </a:cubicBezTo>
                  <a:cubicBezTo>
                    <a:pt x="83" y="13"/>
                    <a:pt x="84" y="14"/>
                    <a:pt x="86" y="15"/>
                  </a:cubicBezTo>
                  <a:cubicBezTo>
                    <a:pt x="84" y="16"/>
                    <a:pt x="83" y="14"/>
                    <a:pt x="81" y="14"/>
                  </a:cubicBezTo>
                  <a:cubicBezTo>
                    <a:pt x="81" y="14"/>
                    <a:pt x="81" y="14"/>
                    <a:pt x="81" y="14"/>
                  </a:cubicBezTo>
                  <a:moveTo>
                    <a:pt x="50" y="13"/>
                  </a:moveTo>
                  <a:cubicBezTo>
                    <a:pt x="52" y="13"/>
                    <a:pt x="52" y="13"/>
                    <a:pt x="52" y="13"/>
                  </a:cubicBezTo>
                  <a:cubicBezTo>
                    <a:pt x="51" y="14"/>
                    <a:pt x="51" y="15"/>
                    <a:pt x="50" y="15"/>
                  </a:cubicBezTo>
                  <a:cubicBezTo>
                    <a:pt x="50" y="14"/>
                    <a:pt x="51" y="14"/>
                    <a:pt x="50" y="13"/>
                  </a:cubicBezTo>
                  <a:moveTo>
                    <a:pt x="51" y="17"/>
                  </a:moveTo>
                  <a:cubicBezTo>
                    <a:pt x="52" y="17"/>
                    <a:pt x="52" y="18"/>
                    <a:pt x="53" y="18"/>
                  </a:cubicBezTo>
                  <a:cubicBezTo>
                    <a:pt x="53" y="18"/>
                    <a:pt x="53" y="17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3" y="18"/>
                    <a:pt x="51" y="19"/>
                    <a:pt x="51" y="17"/>
                  </a:cubicBezTo>
                  <a:moveTo>
                    <a:pt x="54" y="18"/>
                  </a:moveTo>
                  <a:cubicBezTo>
                    <a:pt x="55" y="16"/>
                    <a:pt x="56" y="18"/>
                    <a:pt x="57" y="17"/>
                  </a:cubicBezTo>
                  <a:cubicBezTo>
                    <a:pt x="57" y="16"/>
                    <a:pt x="59" y="18"/>
                    <a:pt x="61" y="17"/>
                  </a:cubicBezTo>
                  <a:cubicBezTo>
                    <a:pt x="61" y="18"/>
                    <a:pt x="59" y="18"/>
                    <a:pt x="58" y="18"/>
                  </a:cubicBezTo>
                  <a:cubicBezTo>
                    <a:pt x="57" y="18"/>
                    <a:pt x="55" y="18"/>
                    <a:pt x="54" y="18"/>
                  </a:cubicBezTo>
                  <a:moveTo>
                    <a:pt x="54" y="16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6" y="15"/>
                    <a:pt x="54" y="14"/>
                  </a:cubicBezTo>
                  <a:cubicBezTo>
                    <a:pt x="54" y="13"/>
                    <a:pt x="55" y="14"/>
                    <a:pt x="56" y="14"/>
                  </a:cubicBezTo>
                  <a:cubicBezTo>
                    <a:pt x="56" y="14"/>
                    <a:pt x="57" y="14"/>
                    <a:pt x="57" y="14"/>
                  </a:cubicBezTo>
                  <a:cubicBezTo>
                    <a:pt x="57" y="14"/>
                    <a:pt x="57" y="15"/>
                    <a:pt x="57" y="15"/>
                  </a:cubicBezTo>
                  <a:cubicBezTo>
                    <a:pt x="58" y="15"/>
                    <a:pt x="58" y="15"/>
                    <a:pt x="58" y="16"/>
                  </a:cubicBezTo>
                  <a:cubicBezTo>
                    <a:pt x="59" y="16"/>
                    <a:pt x="60" y="15"/>
                    <a:pt x="60" y="16"/>
                  </a:cubicBezTo>
                  <a:cubicBezTo>
                    <a:pt x="59" y="16"/>
                    <a:pt x="58" y="16"/>
                    <a:pt x="57" y="16"/>
                  </a:cubicBezTo>
                  <a:cubicBezTo>
                    <a:pt x="56" y="15"/>
                    <a:pt x="55" y="14"/>
                    <a:pt x="55" y="15"/>
                  </a:cubicBezTo>
                  <a:cubicBezTo>
                    <a:pt x="55" y="16"/>
                    <a:pt x="57" y="15"/>
                    <a:pt x="57" y="16"/>
                  </a:cubicBezTo>
                  <a:cubicBezTo>
                    <a:pt x="55" y="17"/>
                    <a:pt x="55" y="15"/>
                    <a:pt x="54" y="16"/>
                  </a:cubicBezTo>
                  <a:moveTo>
                    <a:pt x="90" y="15"/>
                  </a:moveTo>
                  <a:cubicBezTo>
                    <a:pt x="89" y="15"/>
                    <a:pt x="89" y="15"/>
                    <a:pt x="90" y="15"/>
                  </a:cubicBezTo>
                  <a:cubicBezTo>
                    <a:pt x="91" y="15"/>
                    <a:pt x="94" y="16"/>
                    <a:pt x="97" y="16"/>
                  </a:cubicBezTo>
                  <a:cubicBezTo>
                    <a:pt x="98" y="16"/>
                    <a:pt x="98" y="17"/>
                    <a:pt x="97" y="17"/>
                  </a:cubicBezTo>
                  <a:cubicBezTo>
                    <a:pt x="94" y="16"/>
                    <a:pt x="92" y="16"/>
                    <a:pt x="90" y="15"/>
                  </a:cubicBezTo>
                  <a:moveTo>
                    <a:pt x="56" y="12"/>
                  </a:moveTo>
                  <a:cubicBezTo>
                    <a:pt x="56" y="12"/>
                    <a:pt x="56" y="11"/>
                    <a:pt x="57" y="11"/>
                  </a:cubicBezTo>
                  <a:cubicBezTo>
                    <a:pt x="56" y="11"/>
                    <a:pt x="58" y="12"/>
                    <a:pt x="57" y="12"/>
                  </a:cubicBezTo>
                  <a:cubicBezTo>
                    <a:pt x="57" y="13"/>
                    <a:pt x="58" y="12"/>
                    <a:pt x="58" y="13"/>
                  </a:cubicBezTo>
                  <a:cubicBezTo>
                    <a:pt x="57" y="12"/>
                    <a:pt x="55" y="13"/>
                    <a:pt x="53" y="13"/>
                  </a:cubicBezTo>
                  <a:cubicBezTo>
                    <a:pt x="54" y="12"/>
                    <a:pt x="53" y="13"/>
                    <a:pt x="53" y="12"/>
                  </a:cubicBezTo>
                  <a:cubicBezTo>
                    <a:pt x="54" y="11"/>
                    <a:pt x="54" y="12"/>
                    <a:pt x="56" y="12"/>
                  </a:cubicBezTo>
                  <a:moveTo>
                    <a:pt x="56" y="9"/>
                  </a:moveTo>
                  <a:cubicBezTo>
                    <a:pt x="55" y="8"/>
                    <a:pt x="59" y="9"/>
                    <a:pt x="59" y="8"/>
                  </a:cubicBezTo>
                  <a:cubicBezTo>
                    <a:pt x="60" y="9"/>
                    <a:pt x="60" y="8"/>
                    <a:pt x="61" y="9"/>
                  </a:cubicBezTo>
                  <a:cubicBezTo>
                    <a:pt x="60" y="9"/>
                    <a:pt x="58" y="10"/>
                    <a:pt x="57" y="10"/>
                  </a:cubicBezTo>
                  <a:cubicBezTo>
                    <a:pt x="58" y="9"/>
                    <a:pt x="58" y="9"/>
                    <a:pt x="56" y="9"/>
                  </a:cubicBezTo>
                  <a:moveTo>
                    <a:pt x="80" y="16"/>
                  </a:moveTo>
                  <a:cubicBezTo>
                    <a:pt x="80" y="16"/>
                    <a:pt x="80" y="15"/>
                    <a:pt x="81" y="15"/>
                  </a:cubicBezTo>
                  <a:cubicBezTo>
                    <a:pt x="81" y="16"/>
                    <a:pt x="81" y="16"/>
                    <a:pt x="82" y="17"/>
                  </a:cubicBezTo>
                  <a:cubicBezTo>
                    <a:pt x="81" y="17"/>
                    <a:pt x="82" y="18"/>
                    <a:pt x="80" y="18"/>
                  </a:cubicBezTo>
                  <a:cubicBezTo>
                    <a:pt x="80" y="17"/>
                    <a:pt x="81" y="17"/>
                    <a:pt x="81" y="16"/>
                  </a:cubicBezTo>
                  <a:cubicBezTo>
                    <a:pt x="80" y="16"/>
                    <a:pt x="79" y="17"/>
                    <a:pt x="80" y="18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8" y="17"/>
                    <a:pt x="80" y="17"/>
                    <a:pt x="79" y="16"/>
                  </a:cubicBezTo>
                  <a:cubicBezTo>
                    <a:pt x="78" y="16"/>
                    <a:pt x="78" y="17"/>
                    <a:pt x="76" y="16"/>
                  </a:cubicBezTo>
                  <a:cubicBezTo>
                    <a:pt x="77" y="15"/>
                    <a:pt x="77" y="15"/>
                    <a:pt x="78" y="15"/>
                  </a:cubicBezTo>
                  <a:cubicBezTo>
                    <a:pt x="79" y="15"/>
                    <a:pt x="79" y="16"/>
                    <a:pt x="80" y="16"/>
                  </a:cubicBezTo>
                  <a:moveTo>
                    <a:pt x="118" y="25"/>
                  </a:moveTo>
                  <a:cubicBezTo>
                    <a:pt x="118" y="25"/>
                    <a:pt x="119" y="25"/>
                    <a:pt x="120" y="25"/>
                  </a:cubicBezTo>
                  <a:cubicBezTo>
                    <a:pt x="121" y="26"/>
                    <a:pt x="121" y="26"/>
                    <a:pt x="122" y="27"/>
                  </a:cubicBezTo>
                  <a:cubicBezTo>
                    <a:pt x="121" y="28"/>
                    <a:pt x="120" y="26"/>
                    <a:pt x="118" y="25"/>
                  </a:cubicBezTo>
                  <a:moveTo>
                    <a:pt x="104" y="26"/>
                  </a:moveTo>
                  <a:cubicBezTo>
                    <a:pt x="104" y="26"/>
                    <a:pt x="105" y="27"/>
                    <a:pt x="106" y="27"/>
                  </a:cubicBezTo>
                  <a:cubicBezTo>
                    <a:pt x="106" y="28"/>
                    <a:pt x="104" y="27"/>
                    <a:pt x="104" y="27"/>
                  </a:cubicBezTo>
                  <a:cubicBezTo>
                    <a:pt x="104" y="27"/>
                    <a:pt x="103" y="26"/>
                    <a:pt x="102" y="27"/>
                  </a:cubicBezTo>
                  <a:cubicBezTo>
                    <a:pt x="103" y="28"/>
                    <a:pt x="105" y="28"/>
                    <a:pt x="106" y="28"/>
                  </a:cubicBezTo>
                  <a:cubicBezTo>
                    <a:pt x="106" y="28"/>
                    <a:pt x="106" y="28"/>
                    <a:pt x="105" y="28"/>
                  </a:cubicBezTo>
                  <a:cubicBezTo>
                    <a:pt x="106" y="28"/>
                    <a:pt x="107" y="28"/>
                    <a:pt x="107" y="28"/>
                  </a:cubicBezTo>
                  <a:cubicBezTo>
                    <a:pt x="108" y="28"/>
                    <a:pt x="108" y="28"/>
                    <a:pt x="108" y="29"/>
                  </a:cubicBezTo>
                  <a:cubicBezTo>
                    <a:pt x="109" y="29"/>
                    <a:pt x="110" y="29"/>
                    <a:pt x="110" y="29"/>
                  </a:cubicBezTo>
                  <a:cubicBezTo>
                    <a:pt x="111" y="29"/>
                    <a:pt x="109" y="31"/>
                    <a:pt x="111" y="31"/>
                  </a:cubicBezTo>
                  <a:cubicBezTo>
                    <a:pt x="111" y="31"/>
                    <a:pt x="111" y="30"/>
                    <a:pt x="111" y="30"/>
                  </a:cubicBezTo>
                  <a:cubicBezTo>
                    <a:pt x="111" y="29"/>
                    <a:pt x="112" y="31"/>
                    <a:pt x="113" y="31"/>
                  </a:cubicBezTo>
                  <a:cubicBezTo>
                    <a:pt x="113" y="31"/>
                    <a:pt x="112" y="31"/>
                    <a:pt x="111" y="31"/>
                  </a:cubicBezTo>
                  <a:cubicBezTo>
                    <a:pt x="111" y="31"/>
                    <a:pt x="111" y="31"/>
                    <a:pt x="111" y="32"/>
                  </a:cubicBezTo>
                  <a:cubicBezTo>
                    <a:pt x="112" y="32"/>
                    <a:pt x="113" y="31"/>
                    <a:pt x="113" y="31"/>
                  </a:cubicBezTo>
                  <a:cubicBezTo>
                    <a:pt x="112" y="32"/>
                    <a:pt x="115" y="33"/>
                    <a:pt x="116" y="34"/>
                  </a:cubicBezTo>
                  <a:cubicBezTo>
                    <a:pt x="115" y="34"/>
                    <a:pt x="114" y="34"/>
                    <a:pt x="113" y="34"/>
                  </a:cubicBezTo>
                  <a:cubicBezTo>
                    <a:pt x="113" y="34"/>
                    <a:pt x="114" y="34"/>
                    <a:pt x="114" y="34"/>
                  </a:cubicBezTo>
                  <a:cubicBezTo>
                    <a:pt x="113" y="35"/>
                    <a:pt x="110" y="34"/>
                    <a:pt x="108" y="33"/>
                  </a:cubicBezTo>
                  <a:cubicBezTo>
                    <a:pt x="108" y="33"/>
                    <a:pt x="108" y="32"/>
                    <a:pt x="108" y="32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6" y="32"/>
                    <a:pt x="107" y="32"/>
                    <a:pt x="107" y="31"/>
                  </a:cubicBezTo>
                  <a:cubicBezTo>
                    <a:pt x="106" y="31"/>
                    <a:pt x="106" y="32"/>
                    <a:pt x="106" y="32"/>
                  </a:cubicBezTo>
                  <a:cubicBezTo>
                    <a:pt x="105" y="32"/>
                    <a:pt x="104" y="31"/>
                    <a:pt x="103" y="30"/>
                  </a:cubicBezTo>
                  <a:cubicBezTo>
                    <a:pt x="102" y="30"/>
                    <a:pt x="101" y="30"/>
                    <a:pt x="99" y="29"/>
                  </a:cubicBezTo>
                  <a:cubicBezTo>
                    <a:pt x="98" y="29"/>
                    <a:pt x="97" y="28"/>
                    <a:pt x="96" y="27"/>
                  </a:cubicBezTo>
                  <a:cubicBezTo>
                    <a:pt x="96" y="27"/>
                    <a:pt x="95" y="27"/>
                    <a:pt x="95" y="27"/>
                  </a:cubicBezTo>
                  <a:cubicBezTo>
                    <a:pt x="93" y="27"/>
                    <a:pt x="91" y="25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9" y="24"/>
                    <a:pt x="91" y="25"/>
                    <a:pt x="90" y="24"/>
                  </a:cubicBezTo>
                  <a:cubicBezTo>
                    <a:pt x="89" y="24"/>
                    <a:pt x="88" y="24"/>
                    <a:pt x="88" y="25"/>
                  </a:cubicBezTo>
                  <a:cubicBezTo>
                    <a:pt x="86" y="23"/>
                    <a:pt x="84" y="24"/>
                    <a:pt x="82" y="23"/>
                  </a:cubicBezTo>
                  <a:cubicBezTo>
                    <a:pt x="81" y="23"/>
                    <a:pt x="81" y="22"/>
                    <a:pt x="80" y="22"/>
                  </a:cubicBezTo>
                  <a:cubicBezTo>
                    <a:pt x="80" y="21"/>
                    <a:pt x="79" y="21"/>
                    <a:pt x="78" y="20"/>
                  </a:cubicBezTo>
                  <a:cubicBezTo>
                    <a:pt x="79" y="19"/>
                    <a:pt x="80" y="20"/>
                    <a:pt x="81" y="21"/>
                  </a:cubicBezTo>
                  <a:cubicBezTo>
                    <a:pt x="82" y="21"/>
                    <a:pt x="83" y="21"/>
                    <a:pt x="84" y="21"/>
                  </a:cubicBezTo>
                  <a:cubicBezTo>
                    <a:pt x="84" y="21"/>
                    <a:pt x="85" y="21"/>
                    <a:pt x="85" y="21"/>
                  </a:cubicBezTo>
                  <a:cubicBezTo>
                    <a:pt x="85" y="21"/>
                    <a:pt x="85" y="22"/>
                    <a:pt x="85" y="22"/>
                  </a:cubicBezTo>
                  <a:cubicBezTo>
                    <a:pt x="86" y="22"/>
                    <a:pt x="87" y="22"/>
                    <a:pt x="87" y="22"/>
                  </a:cubicBezTo>
                  <a:cubicBezTo>
                    <a:pt x="88" y="22"/>
                    <a:pt x="88" y="22"/>
                    <a:pt x="90" y="22"/>
                  </a:cubicBezTo>
                  <a:cubicBezTo>
                    <a:pt x="89" y="23"/>
                    <a:pt x="88" y="23"/>
                    <a:pt x="89" y="24"/>
                  </a:cubicBezTo>
                  <a:cubicBezTo>
                    <a:pt x="90" y="24"/>
                    <a:pt x="89" y="23"/>
                    <a:pt x="89" y="23"/>
                  </a:cubicBezTo>
                  <a:cubicBezTo>
                    <a:pt x="90" y="23"/>
                    <a:pt x="91" y="23"/>
                    <a:pt x="92" y="22"/>
                  </a:cubicBezTo>
                  <a:cubicBezTo>
                    <a:pt x="94" y="23"/>
                    <a:pt x="96" y="23"/>
                    <a:pt x="97" y="25"/>
                  </a:cubicBezTo>
                  <a:cubicBezTo>
                    <a:pt x="99" y="25"/>
                    <a:pt x="100" y="24"/>
                    <a:pt x="100" y="24"/>
                  </a:cubicBezTo>
                  <a:cubicBezTo>
                    <a:pt x="101" y="24"/>
                    <a:pt x="102" y="25"/>
                    <a:pt x="103" y="25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6"/>
                    <a:pt x="104" y="26"/>
                    <a:pt x="104" y="26"/>
                  </a:cubicBezTo>
                  <a:moveTo>
                    <a:pt x="93" y="23"/>
                  </a:moveTo>
                  <a:cubicBezTo>
                    <a:pt x="93" y="23"/>
                    <a:pt x="93" y="23"/>
                    <a:pt x="93" y="24"/>
                  </a:cubicBezTo>
                  <a:cubicBezTo>
                    <a:pt x="94" y="22"/>
                    <a:pt x="92" y="23"/>
                    <a:pt x="91" y="23"/>
                  </a:cubicBezTo>
                  <a:cubicBezTo>
                    <a:pt x="92" y="23"/>
                    <a:pt x="91" y="24"/>
                    <a:pt x="92" y="24"/>
                  </a:cubicBezTo>
                  <a:cubicBezTo>
                    <a:pt x="92" y="24"/>
                    <a:pt x="92" y="23"/>
                    <a:pt x="93" y="23"/>
                  </a:cubicBezTo>
                  <a:moveTo>
                    <a:pt x="95" y="24"/>
                  </a:moveTo>
                  <a:cubicBezTo>
                    <a:pt x="94" y="24"/>
                    <a:pt x="94" y="25"/>
                    <a:pt x="93" y="25"/>
                  </a:cubicBezTo>
                  <a:cubicBezTo>
                    <a:pt x="93" y="24"/>
                    <a:pt x="93" y="24"/>
                    <a:pt x="92" y="24"/>
                  </a:cubicBezTo>
                  <a:cubicBezTo>
                    <a:pt x="94" y="24"/>
                    <a:pt x="93" y="26"/>
                    <a:pt x="94" y="26"/>
                  </a:cubicBezTo>
                  <a:cubicBezTo>
                    <a:pt x="94" y="24"/>
                    <a:pt x="95" y="25"/>
                    <a:pt x="95" y="24"/>
                  </a:cubicBezTo>
                  <a:moveTo>
                    <a:pt x="97" y="25"/>
                  </a:moveTo>
                  <a:cubicBezTo>
                    <a:pt x="97" y="24"/>
                    <a:pt x="96" y="24"/>
                    <a:pt x="95" y="24"/>
                  </a:cubicBezTo>
                  <a:cubicBezTo>
                    <a:pt x="95" y="24"/>
                    <a:pt x="95" y="24"/>
                    <a:pt x="95" y="25"/>
                  </a:cubicBezTo>
                  <a:cubicBezTo>
                    <a:pt x="96" y="25"/>
                    <a:pt x="96" y="25"/>
                    <a:pt x="97" y="25"/>
                  </a:cubicBezTo>
                  <a:moveTo>
                    <a:pt x="109" y="32"/>
                  </a:moveTo>
                  <a:cubicBezTo>
                    <a:pt x="109" y="32"/>
                    <a:pt x="109" y="32"/>
                    <a:pt x="109" y="32"/>
                  </a:cubicBezTo>
                  <a:cubicBezTo>
                    <a:pt x="110" y="33"/>
                    <a:pt x="110" y="33"/>
                    <a:pt x="111" y="32"/>
                  </a:cubicBezTo>
                  <a:cubicBezTo>
                    <a:pt x="110" y="32"/>
                    <a:pt x="109" y="31"/>
                    <a:pt x="109" y="32"/>
                  </a:cubicBezTo>
                  <a:moveTo>
                    <a:pt x="100" y="27"/>
                  </a:moveTo>
                  <a:cubicBezTo>
                    <a:pt x="99" y="27"/>
                    <a:pt x="98" y="26"/>
                    <a:pt x="98" y="27"/>
                  </a:cubicBezTo>
                  <a:cubicBezTo>
                    <a:pt x="98" y="27"/>
                    <a:pt x="101" y="28"/>
                    <a:pt x="100" y="27"/>
                  </a:cubicBezTo>
                  <a:moveTo>
                    <a:pt x="102" y="26"/>
                  </a:moveTo>
                  <a:cubicBezTo>
                    <a:pt x="102" y="24"/>
                    <a:pt x="99" y="25"/>
                    <a:pt x="98" y="26"/>
                  </a:cubicBezTo>
                  <a:cubicBezTo>
                    <a:pt x="100" y="26"/>
                    <a:pt x="100" y="25"/>
                    <a:pt x="102" y="26"/>
                  </a:cubicBezTo>
                  <a:moveTo>
                    <a:pt x="14" y="80"/>
                  </a:moveTo>
                  <a:cubicBezTo>
                    <a:pt x="14" y="78"/>
                    <a:pt x="12" y="79"/>
                    <a:pt x="12" y="78"/>
                  </a:cubicBezTo>
                  <a:cubicBezTo>
                    <a:pt x="13" y="78"/>
                    <a:pt x="13" y="79"/>
                    <a:pt x="15" y="79"/>
                  </a:cubicBezTo>
                  <a:cubicBezTo>
                    <a:pt x="15" y="79"/>
                    <a:pt x="14" y="80"/>
                    <a:pt x="14" y="80"/>
                  </a:cubicBezTo>
                  <a:moveTo>
                    <a:pt x="141" y="48"/>
                  </a:moveTo>
                  <a:cubicBezTo>
                    <a:pt x="139" y="49"/>
                    <a:pt x="140" y="47"/>
                    <a:pt x="139" y="46"/>
                  </a:cubicBezTo>
                  <a:cubicBezTo>
                    <a:pt x="139" y="45"/>
                    <a:pt x="139" y="46"/>
                    <a:pt x="140" y="46"/>
                  </a:cubicBezTo>
                  <a:cubicBezTo>
                    <a:pt x="140" y="47"/>
                    <a:pt x="141" y="48"/>
                    <a:pt x="141" y="48"/>
                  </a:cubicBezTo>
                  <a:moveTo>
                    <a:pt x="90" y="18"/>
                  </a:moveTo>
                  <a:cubicBezTo>
                    <a:pt x="91" y="18"/>
                    <a:pt x="90" y="19"/>
                    <a:pt x="91" y="19"/>
                  </a:cubicBezTo>
                  <a:cubicBezTo>
                    <a:pt x="90" y="20"/>
                    <a:pt x="90" y="18"/>
                    <a:pt x="89" y="19"/>
                  </a:cubicBezTo>
                  <a:cubicBezTo>
                    <a:pt x="88" y="19"/>
                    <a:pt x="90" y="19"/>
                    <a:pt x="90" y="18"/>
                  </a:cubicBezTo>
                  <a:moveTo>
                    <a:pt x="91" y="22"/>
                  </a:moveTo>
                  <a:cubicBezTo>
                    <a:pt x="91" y="22"/>
                    <a:pt x="90" y="22"/>
                    <a:pt x="90" y="22"/>
                  </a:cubicBezTo>
                  <a:cubicBezTo>
                    <a:pt x="89" y="22"/>
                    <a:pt x="89" y="22"/>
                    <a:pt x="88" y="22"/>
                  </a:cubicBezTo>
                  <a:cubicBezTo>
                    <a:pt x="89" y="20"/>
                    <a:pt x="90" y="22"/>
                    <a:pt x="91" y="22"/>
                  </a:cubicBezTo>
                  <a:moveTo>
                    <a:pt x="100" y="17"/>
                  </a:moveTo>
                  <a:cubicBezTo>
                    <a:pt x="101" y="18"/>
                    <a:pt x="101" y="18"/>
                    <a:pt x="101" y="18"/>
                  </a:cubicBezTo>
                  <a:cubicBezTo>
                    <a:pt x="101" y="18"/>
                    <a:pt x="101" y="18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2" y="19"/>
                    <a:pt x="102" y="18"/>
                    <a:pt x="101" y="18"/>
                  </a:cubicBezTo>
                  <a:cubicBezTo>
                    <a:pt x="102" y="17"/>
                    <a:pt x="103" y="19"/>
                    <a:pt x="103" y="19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103" y="19"/>
                    <a:pt x="104" y="19"/>
                    <a:pt x="106" y="19"/>
                  </a:cubicBezTo>
                  <a:cubicBezTo>
                    <a:pt x="106" y="20"/>
                    <a:pt x="104" y="19"/>
                    <a:pt x="104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3" y="19"/>
                    <a:pt x="103" y="20"/>
                    <a:pt x="103" y="20"/>
                  </a:cubicBezTo>
                  <a:cubicBezTo>
                    <a:pt x="102" y="19"/>
                    <a:pt x="102" y="19"/>
                    <a:pt x="100" y="19"/>
                  </a:cubicBezTo>
                  <a:cubicBezTo>
                    <a:pt x="100" y="18"/>
                    <a:pt x="99" y="18"/>
                    <a:pt x="100" y="17"/>
                  </a:cubicBezTo>
                  <a:moveTo>
                    <a:pt x="119" y="260"/>
                  </a:moveTo>
                  <a:cubicBezTo>
                    <a:pt x="119" y="260"/>
                    <a:pt x="118" y="261"/>
                    <a:pt x="117" y="261"/>
                  </a:cubicBezTo>
                  <a:cubicBezTo>
                    <a:pt x="117" y="260"/>
                    <a:pt x="118" y="260"/>
                    <a:pt x="119" y="260"/>
                  </a:cubicBezTo>
                  <a:moveTo>
                    <a:pt x="97" y="19"/>
                  </a:moveTo>
                  <a:cubicBezTo>
                    <a:pt x="98" y="20"/>
                    <a:pt x="99" y="21"/>
                    <a:pt x="100" y="20"/>
                  </a:cubicBezTo>
                  <a:cubicBezTo>
                    <a:pt x="101" y="20"/>
                    <a:pt x="100" y="21"/>
                    <a:pt x="102" y="21"/>
                  </a:cubicBezTo>
                  <a:cubicBezTo>
                    <a:pt x="103" y="22"/>
                    <a:pt x="104" y="21"/>
                    <a:pt x="104" y="22"/>
                  </a:cubicBezTo>
                  <a:cubicBezTo>
                    <a:pt x="104" y="22"/>
                    <a:pt x="103" y="22"/>
                    <a:pt x="101" y="22"/>
                  </a:cubicBezTo>
                  <a:cubicBezTo>
                    <a:pt x="100" y="21"/>
                    <a:pt x="97" y="21"/>
                    <a:pt x="97" y="19"/>
                  </a:cubicBezTo>
                  <a:moveTo>
                    <a:pt x="96" y="19"/>
                  </a:moveTo>
                  <a:cubicBezTo>
                    <a:pt x="95" y="22"/>
                    <a:pt x="93" y="19"/>
                    <a:pt x="92" y="19"/>
                  </a:cubicBezTo>
                  <a:cubicBezTo>
                    <a:pt x="92" y="18"/>
                    <a:pt x="92" y="19"/>
                    <a:pt x="91" y="18"/>
                  </a:cubicBezTo>
                  <a:cubicBezTo>
                    <a:pt x="93" y="17"/>
                    <a:pt x="94" y="20"/>
                    <a:pt x="96" y="19"/>
                  </a:cubicBezTo>
                  <a:moveTo>
                    <a:pt x="98" y="23"/>
                  </a:moveTo>
                  <a:cubicBezTo>
                    <a:pt x="98" y="23"/>
                    <a:pt x="99" y="23"/>
                    <a:pt x="99" y="23"/>
                  </a:cubicBezTo>
                  <a:cubicBezTo>
                    <a:pt x="99" y="24"/>
                    <a:pt x="98" y="23"/>
                    <a:pt x="98" y="23"/>
                  </a:cubicBezTo>
                  <a:cubicBezTo>
                    <a:pt x="96" y="23"/>
                    <a:pt x="95" y="22"/>
                    <a:pt x="93" y="21"/>
                  </a:cubicBezTo>
                  <a:cubicBezTo>
                    <a:pt x="93" y="20"/>
                    <a:pt x="97" y="22"/>
                    <a:pt x="98" y="23"/>
                  </a:cubicBezTo>
                  <a:moveTo>
                    <a:pt x="159" y="35"/>
                  </a:moveTo>
                  <a:cubicBezTo>
                    <a:pt x="158" y="35"/>
                    <a:pt x="158" y="35"/>
                    <a:pt x="157" y="35"/>
                  </a:cubicBezTo>
                  <a:cubicBezTo>
                    <a:pt x="156" y="35"/>
                    <a:pt x="155" y="34"/>
                    <a:pt x="154" y="34"/>
                  </a:cubicBezTo>
                  <a:cubicBezTo>
                    <a:pt x="153" y="33"/>
                    <a:pt x="152" y="32"/>
                    <a:pt x="152" y="32"/>
                  </a:cubicBezTo>
                  <a:cubicBezTo>
                    <a:pt x="151" y="31"/>
                    <a:pt x="149" y="30"/>
                    <a:pt x="148" y="29"/>
                  </a:cubicBezTo>
                  <a:cubicBezTo>
                    <a:pt x="148" y="28"/>
                    <a:pt x="147" y="28"/>
                    <a:pt x="146" y="28"/>
                  </a:cubicBezTo>
                  <a:cubicBezTo>
                    <a:pt x="142" y="23"/>
                    <a:pt x="138" y="22"/>
                    <a:pt x="135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7" y="18"/>
                    <a:pt x="136" y="18"/>
                    <a:pt x="135" y="18"/>
                  </a:cubicBezTo>
                  <a:cubicBezTo>
                    <a:pt x="135" y="17"/>
                    <a:pt x="134" y="15"/>
                    <a:pt x="133" y="15"/>
                  </a:cubicBezTo>
                  <a:cubicBezTo>
                    <a:pt x="133" y="16"/>
                    <a:pt x="134" y="18"/>
                    <a:pt x="135" y="18"/>
                  </a:cubicBezTo>
                  <a:cubicBezTo>
                    <a:pt x="133" y="18"/>
                    <a:pt x="133" y="17"/>
                    <a:pt x="131" y="16"/>
                  </a:cubicBezTo>
                  <a:cubicBezTo>
                    <a:pt x="132" y="16"/>
                    <a:pt x="130" y="15"/>
                    <a:pt x="132" y="15"/>
                  </a:cubicBezTo>
                  <a:cubicBezTo>
                    <a:pt x="132" y="15"/>
                    <a:pt x="131" y="14"/>
                    <a:pt x="130" y="14"/>
                  </a:cubicBezTo>
                  <a:cubicBezTo>
                    <a:pt x="130" y="15"/>
                    <a:pt x="131" y="15"/>
                    <a:pt x="130" y="16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31" y="16"/>
                    <a:pt x="129" y="13"/>
                    <a:pt x="128" y="14"/>
                  </a:cubicBezTo>
                  <a:cubicBezTo>
                    <a:pt x="127" y="14"/>
                    <a:pt x="128" y="14"/>
                    <a:pt x="128" y="14"/>
                  </a:cubicBezTo>
                  <a:cubicBezTo>
                    <a:pt x="129" y="15"/>
                    <a:pt x="126" y="13"/>
                    <a:pt x="125" y="13"/>
                  </a:cubicBezTo>
                  <a:cubicBezTo>
                    <a:pt x="125" y="13"/>
                    <a:pt x="125" y="13"/>
                    <a:pt x="125" y="12"/>
                  </a:cubicBezTo>
                  <a:cubicBezTo>
                    <a:pt x="124" y="12"/>
                    <a:pt x="123" y="11"/>
                    <a:pt x="122" y="10"/>
                  </a:cubicBezTo>
                  <a:cubicBezTo>
                    <a:pt x="124" y="10"/>
                    <a:pt x="126" y="11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9" y="11"/>
                    <a:pt x="127" y="10"/>
                    <a:pt x="128" y="9"/>
                  </a:cubicBezTo>
                  <a:cubicBezTo>
                    <a:pt x="129" y="10"/>
                    <a:pt x="130" y="10"/>
                    <a:pt x="131" y="11"/>
                  </a:cubicBezTo>
                  <a:cubicBezTo>
                    <a:pt x="131" y="12"/>
                    <a:pt x="130" y="11"/>
                    <a:pt x="129" y="10"/>
                  </a:cubicBezTo>
                  <a:cubicBezTo>
                    <a:pt x="128" y="11"/>
                    <a:pt x="131" y="12"/>
                    <a:pt x="132" y="12"/>
                  </a:cubicBezTo>
                  <a:cubicBezTo>
                    <a:pt x="133" y="13"/>
                    <a:pt x="133" y="13"/>
                    <a:pt x="134" y="14"/>
                  </a:cubicBezTo>
                  <a:cubicBezTo>
                    <a:pt x="136" y="14"/>
                    <a:pt x="136" y="14"/>
                    <a:pt x="136" y="14"/>
                  </a:cubicBezTo>
                  <a:cubicBezTo>
                    <a:pt x="136" y="13"/>
                    <a:pt x="134" y="13"/>
                    <a:pt x="134" y="13"/>
                  </a:cubicBezTo>
                  <a:cubicBezTo>
                    <a:pt x="134" y="13"/>
                    <a:pt x="134" y="12"/>
                    <a:pt x="134" y="12"/>
                  </a:cubicBezTo>
                  <a:cubicBezTo>
                    <a:pt x="133" y="11"/>
                    <a:pt x="132" y="11"/>
                    <a:pt x="131" y="10"/>
                  </a:cubicBezTo>
                  <a:cubicBezTo>
                    <a:pt x="134" y="12"/>
                    <a:pt x="138" y="13"/>
                    <a:pt x="141" y="16"/>
                  </a:cubicBezTo>
                  <a:cubicBezTo>
                    <a:pt x="140" y="16"/>
                    <a:pt x="139" y="17"/>
                    <a:pt x="139" y="18"/>
                  </a:cubicBezTo>
                  <a:cubicBezTo>
                    <a:pt x="140" y="19"/>
                    <a:pt x="141" y="18"/>
                    <a:pt x="142" y="19"/>
                  </a:cubicBezTo>
                  <a:cubicBezTo>
                    <a:pt x="143" y="20"/>
                    <a:pt x="141" y="18"/>
                    <a:pt x="142" y="18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5" y="18"/>
                    <a:pt x="144" y="17"/>
                    <a:pt x="142" y="17"/>
                  </a:cubicBezTo>
                  <a:cubicBezTo>
                    <a:pt x="144" y="16"/>
                    <a:pt x="146" y="19"/>
                    <a:pt x="148" y="20"/>
                  </a:cubicBezTo>
                  <a:cubicBezTo>
                    <a:pt x="148" y="20"/>
                    <a:pt x="148" y="20"/>
                    <a:pt x="147" y="20"/>
                  </a:cubicBezTo>
                  <a:cubicBezTo>
                    <a:pt x="148" y="21"/>
                    <a:pt x="149" y="21"/>
                    <a:pt x="150" y="22"/>
                  </a:cubicBezTo>
                  <a:cubicBezTo>
                    <a:pt x="150" y="21"/>
                    <a:pt x="150" y="21"/>
                    <a:pt x="149" y="21"/>
                  </a:cubicBezTo>
                  <a:cubicBezTo>
                    <a:pt x="151" y="21"/>
                    <a:pt x="154" y="24"/>
                    <a:pt x="157" y="27"/>
                  </a:cubicBezTo>
                  <a:cubicBezTo>
                    <a:pt x="156" y="26"/>
                    <a:pt x="156" y="27"/>
                    <a:pt x="156" y="28"/>
                  </a:cubicBezTo>
                  <a:cubicBezTo>
                    <a:pt x="157" y="29"/>
                    <a:pt x="159" y="29"/>
                    <a:pt x="158" y="28"/>
                  </a:cubicBezTo>
                  <a:cubicBezTo>
                    <a:pt x="159" y="27"/>
                    <a:pt x="160" y="30"/>
                    <a:pt x="160" y="30"/>
                  </a:cubicBezTo>
                  <a:cubicBezTo>
                    <a:pt x="160" y="32"/>
                    <a:pt x="159" y="33"/>
                    <a:pt x="159" y="35"/>
                  </a:cubicBezTo>
                  <a:moveTo>
                    <a:pt x="133" y="14"/>
                  </a:moveTo>
                  <a:cubicBezTo>
                    <a:pt x="133" y="14"/>
                    <a:pt x="131" y="12"/>
                    <a:pt x="130" y="13"/>
                  </a:cubicBezTo>
                  <a:cubicBezTo>
                    <a:pt x="131" y="13"/>
                    <a:pt x="131" y="13"/>
                    <a:pt x="133" y="14"/>
                  </a:cubicBezTo>
                  <a:moveTo>
                    <a:pt x="139" y="18"/>
                  </a:moveTo>
                  <a:cubicBezTo>
                    <a:pt x="139" y="17"/>
                    <a:pt x="138" y="17"/>
                    <a:pt x="140" y="16"/>
                  </a:cubicBezTo>
                  <a:cubicBezTo>
                    <a:pt x="138" y="14"/>
                    <a:pt x="138" y="17"/>
                    <a:pt x="137" y="16"/>
                  </a:cubicBezTo>
                  <a:cubicBezTo>
                    <a:pt x="137" y="15"/>
                    <a:pt x="135" y="13"/>
                    <a:pt x="134" y="15"/>
                  </a:cubicBezTo>
                  <a:cubicBezTo>
                    <a:pt x="135" y="16"/>
                    <a:pt x="135" y="15"/>
                    <a:pt x="136" y="15"/>
                  </a:cubicBezTo>
                  <a:cubicBezTo>
                    <a:pt x="137" y="16"/>
                    <a:pt x="137" y="18"/>
                    <a:pt x="139" y="18"/>
                  </a:cubicBezTo>
                  <a:moveTo>
                    <a:pt x="148" y="23"/>
                  </a:moveTo>
                  <a:cubicBezTo>
                    <a:pt x="147" y="21"/>
                    <a:pt x="146" y="21"/>
                    <a:pt x="145" y="21"/>
                  </a:cubicBezTo>
                  <a:cubicBezTo>
                    <a:pt x="144" y="21"/>
                    <a:pt x="143" y="19"/>
                    <a:pt x="143" y="20"/>
                  </a:cubicBezTo>
                  <a:cubicBezTo>
                    <a:pt x="143" y="21"/>
                    <a:pt x="144" y="21"/>
                    <a:pt x="144" y="22"/>
                  </a:cubicBezTo>
                  <a:cubicBezTo>
                    <a:pt x="146" y="21"/>
                    <a:pt x="146" y="23"/>
                    <a:pt x="148" y="23"/>
                  </a:cubicBezTo>
                  <a:moveTo>
                    <a:pt x="146" y="24"/>
                  </a:moveTo>
                  <a:cubicBezTo>
                    <a:pt x="145" y="24"/>
                    <a:pt x="146" y="25"/>
                    <a:pt x="146" y="26"/>
                  </a:cubicBezTo>
                  <a:cubicBezTo>
                    <a:pt x="148" y="25"/>
                    <a:pt x="147" y="24"/>
                    <a:pt x="146" y="24"/>
                  </a:cubicBezTo>
                  <a:moveTo>
                    <a:pt x="150" y="24"/>
                  </a:moveTo>
                  <a:cubicBezTo>
                    <a:pt x="149" y="23"/>
                    <a:pt x="148" y="23"/>
                    <a:pt x="148" y="23"/>
                  </a:cubicBezTo>
                  <a:cubicBezTo>
                    <a:pt x="148" y="24"/>
                    <a:pt x="148" y="24"/>
                    <a:pt x="149" y="25"/>
                  </a:cubicBezTo>
                  <a:lnTo>
                    <a:pt x="150" y="24"/>
                  </a:lnTo>
                  <a:close/>
                  <a:moveTo>
                    <a:pt x="152" y="25"/>
                  </a:moveTo>
                  <a:cubicBezTo>
                    <a:pt x="151" y="24"/>
                    <a:pt x="149" y="25"/>
                    <a:pt x="151" y="26"/>
                  </a:cubicBezTo>
                  <a:cubicBezTo>
                    <a:pt x="151" y="27"/>
                    <a:pt x="153" y="25"/>
                    <a:pt x="152" y="25"/>
                  </a:cubicBezTo>
                  <a:moveTo>
                    <a:pt x="157" y="30"/>
                  </a:moveTo>
                  <a:cubicBezTo>
                    <a:pt x="158" y="30"/>
                    <a:pt x="158" y="30"/>
                    <a:pt x="157" y="29"/>
                  </a:cubicBezTo>
                  <a:cubicBezTo>
                    <a:pt x="156" y="29"/>
                    <a:pt x="157" y="30"/>
                    <a:pt x="157" y="32"/>
                  </a:cubicBezTo>
                  <a:cubicBezTo>
                    <a:pt x="159" y="31"/>
                    <a:pt x="157" y="30"/>
                    <a:pt x="157" y="30"/>
                  </a:cubicBezTo>
                  <a:moveTo>
                    <a:pt x="8" y="56"/>
                  </a:moveTo>
                  <a:cubicBezTo>
                    <a:pt x="8" y="57"/>
                    <a:pt x="9" y="58"/>
                    <a:pt x="8" y="59"/>
                  </a:cubicBezTo>
                  <a:cubicBezTo>
                    <a:pt x="7" y="57"/>
                    <a:pt x="8" y="57"/>
                    <a:pt x="7" y="55"/>
                  </a:cubicBezTo>
                  <a:cubicBezTo>
                    <a:pt x="7" y="55"/>
                    <a:pt x="8" y="56"/>
                    <a:pt x="8" y="56"/>
                  </a:cubicBezTo>
                  <a:moveTo>
                    <a:pt x="7" y="57"/>
                  </a:moveTo>
                  <a:cubicBezTo>
                    <a:pt x="7" y="58"/>
                    <a:pt x="5" y="56"/>
                    <a:pt x="6" y="55"/>
                  </a:cubicBezTo>
                  <a:cubicBezTo>
                    <a:pt x="7" y="56"/>
                    <a:pt x="6" y="57"/>
                    <a:pt x="7" y="57"/>
                  </a:cubicBezTo>
                  <a:moveTo>
                    <a:pt x="4" y="44"/>
                  </a:moveTo>
                  <a:cubicBezTo>
                    <a:pt x="5" y="44"/>
                    <a:pt x="5" y="45"/>
                    <a:pt x="5" y="46"/>
                  </a:cubicBezTo>
                  <a:cubicBezTo>
                    <a:pt x="6" y="47"/>
                    <a:pt x="6" y="48"/>
                    <a:pt x="5" y="49"/>
                  </a:cubicBez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1"/>
                    <a:pt x="6" y="51"/>
                  </a:cubicBezTo>
                  <a:cubicBezTo>
                    <a:pt x="6" y="51"/>
                    <a:pt x="6" y="51"/>
                    <a:pt x="6" y="52"/>
                  </a:cubicBezTo>
                  <a:cubicBezTo>
                    <a:pt x="5" y="51"/>
                    <a:pt x="5" y="50"/>
                    <a:pt x="5" y="48"/>
                  </a:cubicBezTo>
                  <a:cubicBezTo>
                    <a:pt x="5" y="47"/>
                    <a:pt x="5" y="46"/>
                    <a:pt x="4" y="46"/>
                  </a:cubicBezTo>
                  <a:cubicBezTo>
                    <a:pt x="4" y="45"/>
                    <a:pt x="4" y="45"/>
                    <a:pt x="4" y="44"/>
                  </a:cubicBezTo>
                  <a:moveTo>
                    <a:pt x="8" y="60"/>
                  </a:moveTo>
                  <a:cubicBezTo>
                    <a:pt x="8" y="61"/>
                    <a:pt x="9" y="61"/>
                    <a:pt x="10" y="63"/>
                  </a:cubicBezTo>
                  <a:cubicBezTo>
                    <a:pt x="8" y="63"/>
                    <a:pt x="8" y="61"/>
                    <a:pt x="7" y="60"/>
                  </a:cubicBezTo>
                  <a:cubicBezTo>
                    <a:pt x="8" y="60"/>
                    <a:pt x="8" y="58"/>
                    <a:pt x="9" y="59"/>
                  </a:cubicBezTo>
                  <a:cubicBezTo>
                    <a:pt x="10" y="59"/>
                    <a:pt x="8" y="58"/>
                    <a:pt x="9" y="58"/>
                  </a:cubicBezTo>
                  <a:cubicBezTo>
                    <a:pt x="10" y="58"/>
                    <a:pt x="10" y="59"/>
                    <a:pt x="10" y="60"/>
                  </a:cubicBezTo>
                  <a:cubicBezTo>
                    <a:pt x="9" y="60"/>
                    <a:pt x="9" y="60"/>
                    <a:pt x="8" y="60"/>
                  </a:cubicBezTo>
                  <a:moveTo>
                    <a:pt x="8" y="50"/>
                  </a:moveTo>
                  <a:cubicBezTo>
                    <a:pt x="8" y="51"/>
                    <a:pt x="8" y="52"/>
                    <a:pt x="8" y="53"/>
                  </a:cubicBezTo>
                  <a:cubicBezTo>
                    <a:pt x="8" y="53"/>
                    <a:pt x="8" y="54"/>
                    <a:pt x="9" y="54"/>
                  </a:cubicBezTo>
                  <a:cubicBezTo>
                    <a:pt x="9" y="54"/>
                    <a:pt x="9" y="55"/>
                    <a:pt x="9" y="55"/>
                  </a:cubicBezTo>
                  <a:cubicBezTo>
                    <a:pt x="9" y="55"/>
                    <a:pt x="9" y="55"/>
                    <a:pt x="9" y="56"/>
                  </a:cubicBezTo>
                  <a:cubicBezTo>
                    <a:pt x="8" y="56"/>
                    <a:pt x="8" y="56"/>
                    <a:pt x="7" y="55"/>
                  </a:cubicBezTo>
                  <a:cubicBezTo>
                    <a:pt x="7" y="54"/>
                    <a:pt x="6" y="54"/>
                    <a:pt x="6" y="52"/>
                  </a:cubicBezTo>
                  <a:cubicBezTo>
                    <a:pt x="7" y="52"/>
                    <a:pt x="7" y="54"/>
                    <a:pt x="7" y="54"/>
                  </a:cubicBezTo>
                  <a:cubicBezTo>
                    <a:pt x="8" y="53"/>
                    <a:pt x="7" y="52"/>
                    <a:pt x="7" y="52"/>
                  </a:cubicBezTo>
                  <a:cubicBezTo>
                    <a:pt x="7" y="51"/>
                    <a:pt x="7" y="50"/>
                    <a:pt x="8" y="50"/>
                  </a:cubicBezTo>
                  <a:moveTo>
                    <a:pt x="65" y="10"/>
                  </a:moveTo>
                  <a:cubicBezTo>
                    <a:pt x="65" y="9"/>
                    <a:pt x="66" y="9"/>
                    <a:pt x="65" y="9"/>
                  </a:cubicBezTo>
                  <a:cubicBezTo>
                    <a:pt x="66" y="8"/>
                    <a:pt x="67" y="9"/>
                    <a:pt x="67" y="10"/>
                  </a:cubicBezTo>
                  <a:lnTo>
                    <a:pt x="65" y="10"/>
                  </a:lnTo>
                  <a:close/>
                  <a:moveTo>
                    <a:pt x="11" y="65"/>
                  </a:moveTo>
                  <a:cubicBezTo>
                    <a:pt x="10" y="64"/>
                    <a:pt x="11" y="63"/>
                    <a:pt x="10" y="61"/>
                  </a:cubicBezTo>
                  <a:cubicBezTo>
                    <a:pt x="11" y="61"/>
                    <a:pt x="11" y="63"/>
                    <a:pt x="11" y="62"/>
                  </a:cubicBezTo>
                  <a:cubicBezTo>
                    <a:pt x="11" y="63"/>
                    <a:pt x="12" y="64"/>
                    <a:pt x="11" y="65"/>
                  </a:cubicBezTo>
                  <a:moveTo>
                    <a:pt x="10" y="78"/>
                  </a:moveTo>
                  <a:cubicBezTo>
                    <a:pt x="10" y="78"/>
                    <a:pt x="9" y="75"/>
                    <a:pt x="9" y="74"/>
                  </a:cubicBezTo>
                  <a:cubicBezTo>
                    <a:pt x="10" y="73"/>
                    <a:pt x="10" y="74"/>
                    <a:pt x="10" y="75"/>
                  </a:cubicBezTo>
                  <a:cubicBezTo>
                    <a:pt x="10" y="75"/>
                    <a:pt x="11" y="77"/>
                    <a:pt x="10" y="78"/>
                  </a:cubicBezTo>
                  <a:moveTo>
                    <a:pt x="7" y="45"/>
                  </a:moveTo>
                  <a:cubicBezTo>
                    <a:pt x="7" y="42"/>
                    <a:pt x="5" y="45"/>
                    <a:pt x="5" y="42"/>
                  </a:cubicBezTo>
                  <a:cubicBezTo>
                    <a:pt x="6" y="42"/>
                    <a:pt x="6" y="43"/>
                    <a:pt x="7" y="43"/>
                  </a:cubicBezTo>
                  <a:cubicBezTo>
                    <a:pt x="7" y="44"/>
                    <a:pt x="7" y="45"/>
                    <a:pt x="8" y="46"/>
                  </a:cubicBezTo>
                  <a:cubicBezTo>
                    <a:pt x="8" y="47"/>
                    <a:pt x="8" y="47"/>
                    <a:pt x="7" y="48"/>
                  </a:cubicBezTo>
                  <a:cubicBezTo>
                    <a:pt x="7" y="47"/>
                    <a:pt x="7" y="46"/>
                    <a:pt x="6" y="46"/>
                  </a:cubicBezTo>
                  <a:cubicBezTo>
                    <a:pt x="6" y="45"/>
                    <a:pt x="6" y="45"/>
                    <a:pt x="7" y="45"/>
                  </a:cubicBezTo>
                  <a:moveTo>
                    <a:pt x="8" y="72"/>
                  </a:moveTo>
                  <a:cubicBezTo>
                    <a:pt x="8" y="72"/>
                    <a:pt x="8" y="69"/>
                    <a:pt x="7" y="68"/>
                  </a:cubicBezTo>
                  <a:cubicBezTo>
                    <a:pt x="8" y="69"/>
                    <a:pt x="9" y="71"/>
                    <a:pt x="8" y="72"/>
                  </a:cubicBezTo>
                  <a:moveTo>
                    <a:pt x="10" y="68"/>
                  </a:moveTo>
                  <a:cubicBezTo>
                    <a:pt x="11" y="67"/>
                    <a:pt x="10" y="67"/>
                    <a:pt x="10" y="66"/>
                  </a:cubicBezTo>
                  <a:cubicBezTo>
                    <a:pt x="11" y="66"/>
                    <a:pt x="11" y="67"/>
                    <a:pt x="11" y="67"/>
                  </a:cubicBezTo>
                  <a:cubicBezTo>
                    <a:pt x="11" y="68"/>
                    <a:pt x="11" y="68"/>
                    <a:pt x="10" y="68"/>
                  </a:cubicBezTo>
                  <a:moveTo>
                    <a:pt x="13" y="76"/>
                  </a:moveTo>
                  <a:cubicBezTo>
                    <a:pt x="12" y="76"/>
                    <a:pt x="12" y="77"/>
                    <a:pt x="13" y="78"/>
                  </a:cubicBezTo>
                  <a:cubicBezTo>
                    <a:pt x="11" y="77"/>
                    <a:pt x="12" y="75"/>
                    <a:pt x="11" y="74"/>
                  </a:cubicBezTo>
                  <a:cubicBezTo>
                    <a:pt x="11" y="73"/>
                    <a:pt x="12" y="73"/>
                    <a:pt x="12" y="73"/>
                  </a:cubicBezTo>
                  <a:cubicBezTo>
                    <a:pt x="12" y="72"/>
                    <a:pt x="11" y="73"/>
                    <a:pt x="11" y="73"/>
                  </a:cubicBezTo>
                  <a:cubicBezTo>
                    <a:pt x="11" y="73"/>
                    <a:pt x="11" y="72"/>
                    <a:pt x="11" y="72"/>
                  </a:cubicBezTo>
                  <a:cubicBezTo>
                    <a:pt x="11" y="71"/>
                    <a:pt x="12" y="72"/>
                    <a:pt x="12" y="71"/>
                  </a:cubicBezTo>
                  <a:cubicBezTo>
                    <a:pt x="13" y="71"/>
                    <a:pt x="13" y="73"/>
                    <a:pt x="13" y="73"/>
                  </a:cubicBezTo>
                  <a:cubicBezTo>
                    <a:pt x="13" y="74"/>
                    <a:pt x="14" y="73"/>
                    <a:pt x="14" y="74"/>
                  </a:cubicBezTo>
                  <a:cubicBezTo>
                    <a:pt x="13" y="75"/>
                    <a:pt x="13" y="74"/>
                    <a:pt x="13" y="73"/>
                  </a:cubicBezTo>
                  <a:cubicBezTo>
                    <a:pt x="12" y="73"/>
                    <a:pt x="12" y="74"/>
                    <a:pt x="12" y="74"/>
                  </a:cubicBezTo>
                  <a:cubicBezTo>
                    <a:pt x="13" y="75"/>
                    <a:pt x="14" y="75"/>
                    <a:pt x="15" y="77"/>
                  </a:cubicBezTo>
                  <a:cubicBezTo>
                    <a:pt x="13" y="76"/>
                    <a:pt x="14" y="77"/>
                    <a:pt x="15" y="78"/>
                  </a:cubicBezTo>
                  <a:cubicBezTo>
                    <a:pt x="14" y="78"/>
                    <a:pt x="14" y="78"/>
                    <a:pt x="13" y="78"/>
                  </a:cubicBezTo>
                  <a:cubicBezTo>
                    <a:pt x="13" y="77"/>
                    <a:pt x="14" y="77"/>
                    <a:pt x="13" y="76"/>
                  </a:cubicBezTo>
                  <a:moveTo>
                    <a:pt x="6" y="65"/>
                  </a:moveTo>
                  <a:cubicBezTo>
                    <a:pt x="6" y="64"/>
                    <a:pt x="5" y="63"/>
                    <a:pt x="5" y="62"/>
                  </a:cubicBezTo>
                  <a:cubicBezTo>
                    <a:pt x="5" y="62"/>
                    <a:pt x="5" y="61"/>
                    <a:pt x="5" y="61"/>
                  </a:cubicBezTo>
                  <a:cubicBezTo>
                    <a:pt x="5" y="60"/>
                    <a:pt x="5" y="60"/>
                    <a:pt x="4" y="60"/>
                  </a:cubicBezTo>
                  <a:cubicBezTo>
                    <a:pt x="4" y="59"/>
                    <a:pt x="4" y="58"/>
                    <a:pt x="4" y="58"/>
                  </a:cubicBezTo>
                  <a:cubicBezTo>
                    <a:pt x="4" y="57"/>
                    <a:pt x="4" y="56"/>
                    <a:pt x="3" y="55"/>
                  </a:cubicBezTo>
                  <a:cubicBezTo>
                    <a:pt x="3" y="53"/>
                    <a:pt x="2" y="51"/>
                    <a:pt x="2" y="48"/>
                  </a:cubicBezTo>
                  <a:cubicBezTo>
                    <a:pt x="4" y="48"/>
                    <a:pt x="3" y="51"/>
                    <a:pt x="3" y="53"/>
                  </a:cubicBezTo>
                  <a:cubicBezTo>
                    <a:pt x="4" y="54"/>
                    <a:pt x="5" y="54"/>
                    <a:pt x="4" y="55"/>
                  </a:cubicBezTo>
                  <a:cubicBezTo>
                    <a:pt x="4" y="56"/>
                    <a:pt x="5" y="56"/>
                    <a:pt x="5" y="55"/>
                  </a:cubicBezTo>
                  <a:cubicBezTo>
                    <a:pt x="5" y="55"/>
                    <a:pt x="5" y="56"/>
                    <a:pt x="5" y="56"/>
                  </a:cubicBezTo>
                  <a:cubicBezTo>
                    <a:pt x="5" y="57"/>
                    <a:pt x="5" y="57"/>
                    <a:pt x="4" y="57"/>
                  </a:cubicBezTo>
                  <a:cubicBezTo>
                    <a:pt x="5" y="60"/>
                    <a:pt x="5" y="62"/>
                    <a:pt x="7" y="63"/>
                  </a:cubicBezTo>
                  <a:cubicBezTo>
                    <a:pt x="6" y="64"/>
                    <a:pt x="7" y="65"/>
                    <a:pt x="6" y="65"/>
                  </a:cubicBezTo>
                  <a:moveTo>
                    <a:pt x="68" y="9"/>
                  </a:moveTo>
                  <a:cubicBezTo>
                    <a:pt x="68" y="8"/>
                    <a:pt x="71" y="8"/>
                    <a:pt x="71" y="9"/>
                  </a:cubicBezTo>
                  <a:cubicBezTo>
                    <a:pt x="71" y="10"/>
                    <a:pt x="69" y="8"/>
                    <a:pt x="68" y="9"/>
                  </a:cubicBezTo>
                  <a:moveTo>
                    <a:pt x="72" y="17"/>
                  </a:moveTo>
                  <a:cubicBezTo>
                    <a:pt x="71" y="17"/>
                    <a:pt x="70" y="16"/>
                    <a:pt x="70" y="16"/>
                  </a:cubicBezTo>
                  <a:cubicBezTo>
                    <a:pt x="70" y="15"/>
                    <a:pt x="72" y="17"/>
                    <a:pt x="72" y="17"/>
                  </a:cubicBezTo>
                  <a:cubicBezTo>
                    <a:pt x="72" y="17"/>
                    <a:pt x="73" y="17"/>
                    <a:pt x="74" y="17"/>
                  </a:cubicBezTo>
                  <a:cubicBezTo>
                    <a:pt x="75" y="17"/>
                    <a:pt x="76" y="18"/>
                    <a:pt x="77" y="17"/>
                  </a:cubicBezTo>
                  <a:cubicBezTo>
                    <a:pt x="77" y="18"/>
                    <a:pt x="77" y="18"/>
                    <a:pt x="78" y="18"/>
                  </a:cubicBezTo>
                  <a:cubicBezTo>
                    <a:pt x="77" y="19"/>
                    <a:pt x="76" y="18"/>
                    <a:pt x="74" y="17"/>
                  </a:cubicBezTo>
                  <a:cubicBezTo>
                    <a:pt x="73" y="17"/>
                    <a:pt x="72" y="18"/>
                    <a:pt x="72" y="17"/>
                  </a:cubicBezTo>
                  <a:moveTo>
                    <a:pt x="69" y="11"/>
                  </a:moveTo>
                  <a:cubicBezTo>
                    <a:pt x="69" y="12"/>
                    <a:pt x="68" y="11"/>
                    <a:pt x="68" y="13"/>
                  </a:cubicBezTo>
                  <a:cubicBezTo>
                    <a:pt x="68" y="13"/>
                    <a:pt x="68" y="12"/>
                    <a:pt x="67" y="12"/>
                  </a:cubicBezTo>
                  <a:cubicBezTo>
                    <a:pt x="68" y="12"/>
                    <a:pt x="68" y="11"/>
                    <a:pt x="69" y="11"/>
                  </a:cubicBezTo>
                  <a:moveTo>
                    <a:pt x="67" y="12"/>
                  </a:moveTo>
                  <a:cubicBezTo>
                    <a:pt x="67" y="12"/>
                    <a:pt x="68" y="14"/>
                    <a:pt x="66" y="13"/>
                  </a:cubicBezTo>
                  <a:cubicBezTo>
                    <a:pt x="66" y="13"/>
                    <a:pt x="67" y="12"/>
                    <a:pt x="66" y="12"/>
                  </a:cubicBezTo>
                  <a:cubicBezTo>
                    <a:pt x="67" y="11"/>
                    <a:pt x="67" y="11"/>
                    <a:pt x="67" y="12"/>
                  </a:cubicBezTo>
                  <a:moveTo>
                    <a:pt x="68" y="17"/>
                  </a:moveTo>
                  <a:cubicBezTo>
                    <a:pt x="69" y="17"/>
                    <a:pt x="70" y="18"/>
                    <a:pt x="70" y="17"/>
                  </a:cubicBezTo>
                  <a:cubicBezTo>
                    <a:pt x="71" y="18"/>
                    <a:pt x="68" y="19"/>
                    <a:pt x="68" y="17"/>
                  </a:cubicBezTo>
                  <a:moveTo>
                    <a:pt x="7" y="21"/>
                  </a:moveTo>
                  <a:cubicBezTo>
                    <a:pt x="8" y="19"/>
                    <a:pt x="9" y="20"/>
                    <a:pt x="9" y="18"/>
                  </a:cubicBezTo>
                  <a:cubicBezTo>
                    <a:pt x="11" y="19"/>
                    <a:pt x="7" y="20"/>
                    <a:pt x="9" y="21"/>
                  </a:cubicBezTo>
                  <a:cubicBezTo>
                    <a:pt x="8" y="22"/>
                    <a:pt x="8" y="21"/>
                    <a:pt x="7" y="21"/>
                  </a:cubicBezTo>
                  <a:moveTo>
                    <a:pt x="50" y="2"/>
                  </a:moveTo>
                  <a:cubicBezTo>
                    <a:pt x="52" y="1"/>
                    <a:pt x="55" y="2"/>
                    <a:pt x="57" y="1"/>
                  </a:cubicBezTo>
                  <a:cubicBezTo>
                    <a:pt x="59" y="1"/>
                    <a:pt x="60" y="0"/>
                    <a:pt x="61" y="1"/>
                  </a:cubicBezTo>
                  <a:cubicBezTo>
                    <a:pt x="61" y="2"/>
                    <a:pt x="59" y="1"/>
                    <a:pt x="58" y="1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5" y="2"/>
                    <a:pt x="54" y="3"/>
                    <a:pt x="54" y="1"/>
                  </a:cubicBezTo>
                  <a:cubicBezTo>
                    <a:pt x="52" y="2"/>
                    <a:pt x="52" y="2"/>
                    <a:pt x="50" y="2"/>
                  </a:cubicBezTo>
                  <a:moveTo>
                    <a:pt x="74" y="16"/>
                  </a:moveTo>
                  <a:cubicBezTo>
                    <a:pt x="73" y="16"/>
                    <a:pt x="72" y="16"/>
                    <a:pt x="72" y="16"/>
                  </a:cubicBezTo>
                  <a:cubicBezTo>
                    <a:pt x="72" y="15"/>
                    <a:pt x="73" y="15"/>
                    <a:pt x="74" y="16"/>
                  </a:cubicBezTo>
                  <a:moveTo>
                    <a:pt x="77" y="12"/>
                  </a:moveTo>
                  <a:cubicBezTo>
                    <a:pt x="78" y="12"/>
                    <a:pt x="79" y="13"/>
                    <a:pt x="79" y="13"/>
                  </a:cubicBezTo>
                  <a:cubicBezTo>
                    <a:pt x="78" y="15"/>
                    <a:pt x="75" y="14"/>
                    <a:pt x="73" y="13"/>
                  </a:cubicBezTo>
                  <a:cubicBezTo>
                    <a:pt x="72" y="13"/>
                    <a:pt x="72" y="14"/>
                    <a:pt x="72" y="14"/>
                  </a:cubicBezTo>
                  <a:cubicBezTo>
                    <a:pt x="72" y="13"/>
                    <a:pt x="71" y="14"/>
                    <a:pt x="69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9" y="13"/>
                    <a:pt x="70" y="14"/>
                    <a:pt x="71" y="13"/>
                  </a:cubicBezTo>
                  <a:cubicBezTo>
                    <a:pt x="72" y="13"/>
                    <a:pt x="72" y="12"/>
                    <a:pt x="73" y="12"/>
                  </a:cubicBezTo>
                  <a:cubicBezTo>
                    <a:pt x="73" y="12"/>
                    <a:pt x="73" y="12"/>
                    <a:pt x="73" y="13"/>
                  </a:cubicBezTo>
                  <a:cubicBezTo>
                    <a:pt x="75" y="13"/>
                    <a:pt x="77" y="14"/>
                    <a:pt x="77" y="12"/>
                  </a:cubicBezTo>
                  <a:moveTo>
                    <a:pt x="72" y="4"/>
                  </a:moveTo>
                  <a:cubicBezTo>
                    <a:pt x="73" y="3"/>
                    <a:pt x="74" y="3"/>
                    <a:pt x="75" y="4"/>
                  </a:cubicBezTo>
                  <a:cubicBezTo>
                    <a:pt x="76" y="3"/>
                    <a:pt x="79" y="3"/>
                    <a:pt x="78" y="5"/>
                  </a:cubicBezTo>
                  <a:cubicBezTo>
                    <a:pt x="76" y="4"/>
                    <a:pt x="73" y="5"/>
                    <a:pt x="72" y="4"/>
                  </a:cubicBezTo>
                  <a:moveTo>
                    <a:pt x="177" y="121"/>
                  </a:moveTo>
                  <a:cubicBezTo>
                    <a:pt x="179" y="122"/>
                    <a:pt x="180" y="124"/>
                    <a:pt x="182" y="126"/>
                  </a:cubicBezTo>
                  <a:cubicBezTo>
                    <a:pt x="180" y="125"/>
                    <a:pt x="179" y="122"/>
                    <a:pt x="177" y="121"/>
                  </a:cubicBezTo>
                  <a:moveTo>
                    <a:pt x="37" y="96"/>
                  </a:moveTo>
                  <a:cubicBezTo>
                    <a:pt x="36" y="96"/>
                    <a:pt x="36" y="95"/>
                    <a:pt x="36" y="94"/>
                  </a:cubicBezTo>
                  <a:cubicBezTo>
                    <a:pt x="37" y="94"/>
                    <a:pt x="37" y="95"/>
                    <a:pt x="37" y="96"/>
                  </a:cubicBezTo>
                  <a:moveTo>
                    <a:pt x="35" y="94"/>
                  </a:moveTo>
                  <a:cubicBezTo>
                    <a:pt x="35" y="97"/>
                    <a:pt x="35" y="97"/>
                    <a:pt x="35" y="97"/>
                  </a:cubicBezTo>
                  <a:cubicBezTo>
                    <a:pt x="35" y="97"/>
                    <a:pt x="34" y="94"/>
                    <a:pt x="35" y="94"/>
                  </a:cubicBezTo>
                  <a:moveTo>
                    <a:pt x="38" y="94"/>
                  </a:moveTo>
                  <a:cubicBezTo>
                    <a:pt x="39" y="94"/>
                    <a:pt x="38" y="95"/>
                    <a:pt x="38" y="96"/>
                  </a:cubicBezTo>
                  <a:cubicBezTo>
                    <a:pt x="38" y="96"/>
                    <a:pt x="38" y="94"/>
                    <a:pt x="38" y="94"/>
                  </a:cubicBezTo>
                  <a:moveTo>
                    <a:pt x="37" y="115"/>
                  </a:moveTo>
                  <a:cubicBezTo>
                    <a:pt x="38" y="115"/>
                    <a:pt x="37" y="117"/>
                    <a:pt x="38" y="117"/>
                  </a:cubicBezTo>
                  <a:cubicBezTo>
                    <a:pt x="36" y="117"/>
                    <a:pt x="37" y="116"/>
                    <a:pt x="37" y="115"/>
                  </a:cubicBezTo>
                  <a:moveTo>
                    <a:pt x="41" y="93"/>
                  </a:moveTo>
                  <a:cubicBezTo>
                    <a:pt x="40" y="90"/>
                    <a:pt x="40" y="89"/>
                    <a:pt x="40" y="87"/>
                  </a:cubicBezTo>
                  <a:cubicBezTo>
                    <a:pt x="41" y="88"/>
                    <a:pt x="39" y="86"/>
                    <a:pt x="41" y="86"/>
                  </a:cubicBezTo>
                  <a:cubicBezTo>
                    <a:pt x="41" y="87"/>
                    <a:pt x="41" y="88"/>
                    <a:pt x="41" y="89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40" y="90"/>
                    <a:pt x="41" y="91"/>
                    <a:pt x="41" y="91"/>
                  </a:cubicBezTo>
                  <a:cubicBezTo>
                    <a:pt x="41" y="92"/>
                    <a:pt x="41" y="91"/>
                    <a:pt x="42" y="91"/>
                  </a:cubicBezTo>
                  <a:cubicBezTo>
                    <a:pt x="41" y="92"/>
                    <a:pt x="42" y="93"/>
                    <a:pt x="42" y="94"/>
                  </a:cubicBezTo>
                  <a:cubicBezTo>
                    <a:pt x="42" y="95"/>
                    <a:pt x="42" y="95"/>
                    <a:pt x="42" y="94"/>
                  </a:cubicBezTo>
                  <a:cubicBezTo>
                    <a:pt x="43" y="95"/>
                    <a:pt x="42" y="95"/>
                    <a:pt x="42" y="96"/>
                  </a:cubicBezTo>
                  <a:cubicBezTo>
                    <a:pt x="41" y="96"/>
                    <a:pt x="41" y="94"/>
                    <a:pt x="41" y="95"/>
                  </a:cubicBezTo>
                  <a:cubicBezTo>
                    <a:pt x="40" y="94"/>
                    <a:pt x="41" y="93"/>
                    <a:pt x="42" y="94"/>
                  </a:cubicBezTo>
                  <a:cubicBezTo>
                    <a:pt x="41" y="93"/>
                    <a:pt x="41" y="92"/>
                    <a:pt x="41" y="93"/>
                  </a:cubicBezTo>
                  <a:moveTo>
                    <a:pt x="33" y="87"/>
                  </a:moveTo>
                  <a:cubicBezTo>
                    <a:pt x="34" y="87"/>
                    <a:pt x="34" y="88"/>
                    <a:pt x="34" y="88"/>
                  </a:cubicBezTo>
                  <a:cubicBezTo>
                    <a:pt x="34" y="89"/>
                    <a:pt x="34" y="90"/>
                    <a:pt x="34" y="91"/>
                  </a:cubicBezTo>
                  <a:cubicBezTo>
                    <a:pt x="33" y="90"/>
                    <a:pt x="34" y="88"/>
                    <a:pt x="33" y="87"/>
                  </a:cubicBezTo>
                  <a:moveTo>
                    <a:pt x="42" y="120"/>
                  </a:moveTo>
                  <a:cubicBezTo>
                    <a:pt x="41" y="120"/>
                    <a:pt x="41" y="121"/>
                    <a:pt x="41" y="121"/>
                  </a:cubicBezTo>
                  <a:cubicBezTo>
                    <a:pt x="41" y="122"/>
                    <a:pt x="41" y="122"/>
                    <a:pt x="42" y="122"/>
                  </a:cubicBezTo>
                  <a:cubicBezTo>
                    <a:pt x="42" y="123"/>
                    <a:pt x="41" y="123"/>
                    <a:pt x="41" y="124"/>
                  </a:cubicBezTo>
                  <a:cubicBezTo>
                    <a:pt x="41" y="124"/>
                    <a:pt x="40" y="124"/>
                    <a:pt x="40" y="123"/>
                  </a:cubicBezTo>
                  <a:cubicBezTo>
                    <a:pt x="40" y="122"/>
                    <a:pt x="40" y="123"/>
                    <a:pt x="41" y="123"/>
                  </a:cubicBezTo>
                  <a:cubicBezTo>
                    <a:pt x="41" y="122"/>
                    <a:pt x="40" y="122"/>
                    <a:pt x="40" y="120"/>
                  </a:cubicBezTo>
                  <a:cubicBezTo>
                    <a:pt x="42" y="120"/>
                    <a:pt x="41" y="120"/>
                    <a:pt x="41" y="118"/>
                  </a:cubicBezTo>
                  <a:cubicBezTo>
                    <a:pt x="42" y="118"/>
                    <a:pt x="42" y="119"/>
                    <a:pt x="42" y="121"/>
                  </a:cubicBezTo>
                  <a:cubicBezTo>
                    <a:pt x="42" y="121"/>
                    <a:pt x="42" y="121"/>
                    <a:pt x="42" y="120"/>
                  </a:cubicBezTo>
                  <a:moveTo>
                    <a:pt x="38" y="87"/>
                  </a:moveTo>
                  <a:cubicBezTo>
                    <a:pt x="37" y="87"/>
                    <a:pt x="38" y="85"/>
                    <a:pt x="37" y="84"/>
                  </a:cubicBezTo>
                  <a:cubicBezTo>
                    <a:pt x="38" y="84"/>
                    <a:pt x="38" y="86"/>
                    <a:pt x="38" y="87"/>
                  </a:cubicBezTo>
                  <a:moveTo>
                    <a:pt x="43" y="90"/>
                  </a:moveTo>
                  <a:cubicBezTo>
                    <a:pt x="43" y="90"/>
                    <a:pt x="43" y="91"/>
                    <a:pt x="43" y="92"/>
                  </a:cubicBezTo>
                  <a:cubicBezTo>
                    <a:pt x="42" y="92"/>
                    <a:pt x="42" y="91"/>
                    <a:pt x="43" y="90"/>
                  </a:cubicBezTo>
                  <a:moveTo>
                    <a:pt x="43" y="127"/>
                  </a:moveTo>
                  <a:cubicBezTo>
                    <a:pt x="43" y="127"/>
                    <a:pt x="44" y="128"/>
                    <a:pt x="44" y="129"/>
                  </a:cubicBezTo>
                  <a:cubicBezTo>
                    <a:pt x="43" y="129"/>
                    <a:pt x="43" y="128"/>
                    <a:pt x="43" y="127"/>
                  </a:cubicBezTo>
                  <a:moveTo>
                    <a:pt x="43" y="136"/>
                  </a:moveTo>
                  <a:cubicBezTo>
                    <a:pt x="43" y="136"/>
                    <a:pt x="43" y="136"/>
                    <a:pt x="43" y="135"/>
                  </a:cubicBezTo>
                  <a:cubicBezTo>
                    <a:pt x="43" y="136"/>
                    <a:pt x="44" y="136"/>
                    <a:pt x="44" y="137"/>
                  </a:cubicBezTo>
                  <a:cubicBezTo>
                    <a:pt x="43" y="137"/>
                    <a:pt x="43" y="137"/>
                    <a:pt x="43" y="136"/>
                  </a:cubicBezTo>
                  <a:moveTo>
                    <a:pt x="33" y="86"/>
                  </a:moveTo>
                  <a:cubicBezTo>
                    <a:pt x="32" y="81"/>
                    <a:pt x="32" y="80"/>
                    <a:pt x="31" y="75"/>
                  </a:cubicBezTo>
                  <a:cubicBezTo>
                    <a:pt x="31" y="74"/>
                    <a:pt x="32" y="76"/>
                    <a:pt x="32" y="77"/>
                  </a:cubicBezTo>
                  <a:cubicBezTo>
                    <a:pt x="32" y="80"/>
                    <a:pt x="33" y="84"/>
                    <a:pt x="34" y="86"/>
                  </a:cubicBezTo>
                  <a:cubicBezTo>
                    <a:pt x="33" y="86"/>
                    <a:pt x="33" y="86"/>
                    <a:pt x="33" y="86"/>
                  </a:cubicBezTo>
                  <a:moveTo>
                    <a:pt x="43" y="151"/>
                  </a:moveTo>
                  <a:cubicBezTo>
                    <a:pt x="43" y="152"/>
                    <a:pt x="43" y="152"/>
                    <a:pt x="42" y="152"/>
                  </a:cubicBezTo>
                  <a:cubicBezTo>
                    <a:pt x="42" y="151"/>
                    <a:pt x="43" y="151"/>
                    <a:pt x="43" y="151"/>
                  </a:cubicBezTo>
                  <a:moveTo>
                    <a:pt x="46" y="167"/>
                  </a:moveTo>
                  <a:cubicBezTo>
                    <a:pt x="46" y="168"/>
                    <a:pt x="45" y="169"/>
                    <a:pt x="45" y="168"/>
                  </a:cubicBezTo>
                  <a:cubicBezTo>
                    <a:pt x="45" y="168"/>
                    <a:pt x="45" y="167"/>
                    <a:pt x="46" y="167"/>
                  </a:cubicBezTo>
                  <a:moveTo>
                    <a:pt x="47" y="153"/>
                  </a:moveTo>
                  <a:cubicBezTo>
                    <a:pt x="47" y="154"/>
                    <a:pt x="47" y="155"/>
                    <a:pt x="47" y="157"/>
                  </a:cubicBezTo>
                  <a:cubicBezTo>
                    <a:pt x="47" y="158"/>
                    <a:pt x="46" y="159"/>
                    <a:pt x="46" y="160"/>
                  </a:cubicBezTo>
                  <a:cubicBezTo>
                    <a:pt x="46" y="162"/>
                    <a:pt x="47" y="161"/>
                    <a:pt x="46" y="163"/>
                  </a:cubicBezTo>
                  <a:cubicBezTo>
                    <a:pt x="46" y="163"/>
                    <a:pt x="46" y="162"/>
                    <a:pt x="46" y="162"/>
                  </a:cubicBezTo>
                  <a:cubicBezTo>
                    <a:pt x="45" y="164"/>
                    <a:pt x="46" y="165"/>
                    <a:pt x="46" y="166"/>
                  </a:cubicBezTo>
                  <a:cubicBezTo>
                    <a:pt x="44" y="166"/>
                    <a:pt x="44" y="167"/>
                    <a:pt x="44" y="168"/>
                  </a:cubicBezTo>
                  <a:cubicBezTo>
                    <a:pt x="42" y="167"/>
                    <a:pt x="44" y="165"/>
                    <a:pt x="45" y="164"/>
                  </a:cubicBezTo>
                  <a:cubicBezTo>
                    <a:pt x="44" y="164"/>
                    <a:pt x="43" y="162"/>
                    <a:pt x="43" y="161"/>
                  </a:cubicBezTo>
                  <a:cubicBezTo>
                    <a:pt x="44" y="161"/>
                    <a:pt x="44" y="162"/>
                    <a:pt x="44" y="162"/>
                  </a:cubicBezTo>
                  <a:cubicBezTo>
                    <a:pt x="45" y="162"/>
                    <a:pt x="44" y="161"/>
                    <a:pt x="44" y="161"/>
                  </a:cubicBezTo>
                  <a:cubicBezTo>
                    <a:pt x="44" y="161"/>
                    <a:pt x="44" y="159"/>
                    <a:pt x="44" y="159"/>
                  </a:cubicBezTo>
                  <a:cubicBezTo>
                    <a:pt x="44" y="159"/>
                    <a:pt x="45" y="159"/>
                    <a:pt x="45" y="159"/>
                  </a:cubicBezTo>
                  <a:cubicBezTo>
                    <a:pt x="45" y="158"/>
                    <a:pt x="44" y="158"/>
                    <a:pt x="44" y="157"/>
                  </a:cubicBezTo>
                  <a:cubicBezTo>
                    <a:pt x="44" y="157"/>
                    <a:pt x="45" y="157"/>
                    <a:pt x="45" y="157"/>
                  </a:cubicBezTo>
                  <a:cubicBezTo>
                    <a:pt x="45" y="156"/>
                    <a:pt x="44" y="155"/>
                    <a:pt x="45" y="155"/>
                  </a:cubicBezTo>
                  <a:cubicBezTo>
                    <a:pt x="45" y="155"/>
                    <a:pt x="45" y="154"/>
                    <a:pt x="45" y="154"/>
                  </a:cubicBezTo>
                  <a:cubicBezTo>
                    <a:pt x="46" y="154"/>
                    <a:pt x="47" y="155"/>
                    <a:pt x="47" y="153"/>
                  </a:cubicBezTo>
                  <a:moveTo>
                    <a:pt x="46" y="154"/>
                  </a:moveTo>
                  <a:cubicBezTo>
                    <a:pt x="46" y="155"/>
                    <a:pt x="45" y="156"/>
                    <a:pt x="45" y="156"/>
                  </a:cubicBezTo>
                  <a:cubicBezTo>
                    <a:pt x="45" y="157"/>
                    <a:pt x="45" y="157"/>
                    <a:pt x="46" y="157"/>
                  </a:cubicBezTo>
                  <a:cubicBezTo>
                    <a:pt x="46" y="156"/>
                    <a:pt x="47" y="154"/>
                    <a:pt x="46" y="154"/>
                  </a:cubicBezTo>
                  <a:moveTo>
                    <a:pt x="38" y="126"/>
                  </a:moveTo>
                  <a:cubicBezTo>
                    <a:pt x="37" y="125"/>
                    <a:pt x="38" y="124"/>
                    <a:pt x="38" y="123"/>
                  </a:cubicBezTo>
                  <a:cubicBezTo>
                    <a:pt x="38" y="123"/>
                    <a:pt x="38" y="125"/>
                    <a:pt x="38" y="126"/>
                  </a:cubicBezTo>
                  <a:moveTo>
                    <a:pt x="40" y="126"/>
                  </a:moveTo>
                  <a:cubicBezTo>
                    <a:pt x="39" y="125"/>
                    <a:pt x="39" y="123"/>
                    <a:pt x="39" y="122"/>
                  </a:cubicBezTo>
                  <a:cubicBezTo>
                    <a:pt x="40" y="123"/>
                    <a:pt x="39" y="125"/>
                    <a:pt x="40" y="126"/>
                  </a:cubicBezTo>
                  <a:moveTo>
                    <a:pt x="36" y="173"/>
                  </a:moveTo>
                  <a:cubicBezTo>
                    <a:pt x="37" y="173"/>
                    <a:pt x="36" y="174"/>
                    <a:pt x="36" y="175"/>
                  </a:cubicBezTo>
                  <a:cubicBezTo>
                    <a:pt x="35" y="176"/>
                    <a:pt x="36" y="173"/>
                    <a:pt x="36" y="173"/>
                  </a:cubicBezTo>
                  <a:moveTo>
                    <a:pt x="37" y="161"/>
                  </a:moveTo>
                  <a:cubicBezTo>
                    <a:pt x="38" y="163"/>
                    <a:pt x="37" y="164"/>
                    <a:pt x="37" y="166"/>
                  </a:cubicBezTo>
                  <a:cubicBezTo>
                    <a:pt x="37" y="168"/>
                    <a:pt x="36" y="173"/>
                    <a:pt x="36" y="170"/>
                  </a:cubicBezTo>
                  <a:cubicBezTo>
                    <a:pt x="37" y="168"/>
                    <a:pt x="37" y="164"/>
                    <a:pt x="37" y="161"/>
                  </a:cubicBezTo>
                  <a:moveTo>
                    <a:pt x="48" y="261"/>
                  </a:moveTo>
                  <a:cubicBezTo>
                    <a:pt x="49" y="262"/>
                    <a:pt x="46" y="260"/>
                    <a:pt x="44" y="260"/>
                  </a:cubicBezTo>
                  <a:cubicBezTo>
                    <a:pt x="45" y="260"/>
                    <a:pt x="47" y="260"/>
                    <a:pt x="47" y="261"/>
                  </a:cubicBezTo>
                  <a:cubicBezTo>
                    <a:pt x="48" y="261"/>
                    <a:pt x="48" y="261"/>
                    <a:pt x="48" y="261"/>
                  </a:cubicBezTo>
                  <a:moveTo>
                    <a:pt x="53" y="263"/>
                  </a:moveTo>
                  <a:cubicBezTo>
                    <a:pt x="52" y="262"/>
                    <a:pt x="51" y="262"/>
                    <a:pt x="49" y="262"/>
                  </a:cubicBezTo>
                  <a:cubicBezTo>
                    <a:pt x="50" y="261"/>
                    <a:pt x="53" y="261"/>
                    <a:pt x="53" y="263"/>
                  </a:cubicBezTo>
                  <a:moveTo>
                    <a:pt x="56" y="265"/>
                  </a:moveTo>
                  <a:cubicBezTo>
                    <a:pt x="57" y="265"/>
                    <a:pt x="56" y="266"/>
                    <a:pt x="56" y="267"/>
                  </a:cubicBezTo>
                  <a:cubicBezTo>
                    <a:pt x="55" y="266"/>
                    <a:pt x="54" y="266"/>
                    <a:pt x="54" y="266"/>
                  </a:cubicBezTo>
                  <a:cubicBezTo>
                    <a:pt x="54" y="265"/>
                    <a:pt x="55" y="267"/>
                    <a:pt x="56" y="265"/>
                  </a:cubicBezTo>
                  <a:moveTo>
                    <a:pt x="31" y="73"/>
                  </a:moveTo>
                  <a:cubicBezTo>
                    <a:pt x="30" y="72"/>
                    <a:pt x="30" y="69"/>
                    <a:pt x="30" y="68"/>
                  </a:cubicBezTo>
                  <a:cubicBezTo>
                    <a:pt x="31" y="69"/>
                    <a:pt x="31" y="72"/>
                    <a:pt x="31" y="73"/>
                  </a:cubicBezTo>
                  <a:moveTo>
                    <a:pt x="43" y="168"/>
                  </a:moveTo>
                  <a:cubicBezTo>
                    <a:pt x="45" y="168"/>
                    <a:pt x="45" y="171"/>
                    <a:pt x="44" y="173"/>
                  </a:cubicBezTo>
                  <a:cubicBezTo>
                    <a:pt x="44" y="174"/>
                    <a:pt x="44" y="173"/>
                    <a:pt x="44" y="173"/>
                  </a:cubicBezTo>
                  <a:cubicBezTo>
                    <a:pt x="45" y="174"/>
                    <a:pt x="44" y="175"/>
                    <a:pt x="43" y="176"/>
                  </a:cubicBezTo>
                  <a:cubicBezTo>
                    <a:pt x="43" y="176"/>
                    <a:pt x="44" y="176"/>
                    <a:pt x="44" y="176"/>
                  </a:cubicBezTo>
                  <a:cubicBezTo>
                    <a:pt x="44" y="177"/>
                    <a:pt x="44" y="179"/>
                    <a:pt x="43" y="179"/>
                  </a:cubicBezTo>
                  <a:cubicBezTo>
                    <a:pt x="43" y="180"/>
                    <a:pt x="43" y="181"/>
                    <a:pt x="44" y="181"/>
                  </a:cubicBezTo>
                  <a:cubicBezTo>
                    <a:pt x="43" y="182"/>
                    <a:pt x="43" y="184"/>
                    <a:pt x="43" y="186"/>
                  </a:cubicBezTo>
                  <a:cubicBezTo>
                    <a:pt x="42" y="186"/>
                    <a:pt x="41" y="186"/>
                    <a:pt x="41" y="187"/>
                  </a:cubicBezTo>
                  <a:cubicBezTo>
                    <a:pt x="42" y="188"/>
                    <a:pt x="42" y="186"/>
                    <a:pt x="43" y="187"/>
                  </a:cubicBezTo>
                  <a:cubicBezTo>
                    <a:pt x="43" y="188"/>
                    <a:pt x="43" y="188"/>
                    <a:pt x="42" y="188"/>
                  </a:cubicBezTo>
                  <a:cubicBezTo>
                    <a:pt x="42" y="190"/>
                    <a:pt x="41" y="193"/>
                    <a:pt x="42" y="194"/>
                  </a:cubicBezTo>
                  <a:cubicBezTo>
                    <a:pt x="42" y="195"/>
                    <a:pt x="41" y="195"/>
                    <a:pt x="41" y="195"/>
                  </a:cubicBezTo>
                  <a:cubicBezTo>
                    <a:pt x="42" y="196"/>
                    <a:pt x="42" y="198"/>
                    <a:pt x="41" y="199"/>
                  </a:cubicBezTo>
                  <a:cubicBezTo>
                    <a:pt x="42" y="199"/>
                    <a:pt x="41" y="201"/>
                    <a:pt x="42" y="202"/>
                  </a:cubicBezTo>
                  <a:cubicBezTo>
                    <a:pt x="41" y="202"/>
                    <a:pt x="41" y="201"/>
                    <a:pt x="41" y="201"/>
                  </a:cubicBezTo>
                  <a:cubicBezTo>
                    <a:pt x="40" y="201"/>
                    <a:pt x="41" y="203"/>
                    <a:pt x="41" y="203"/>
                  </a:cubicBezTo>
                  <a:cubicBezTo>
                    <a:pt x="41" y="204"/>
                    <a:pt x="41" y="203"/>
                    <a:pt x="41" y="203"/>
                  </a:cubicBezTo>
                  <a:cubicBezTo>
                    <a:pt x="42" y="204"/>
                    <a:pt x="41" y="204"/>
                    <a:pt x="41" y="204"/>
                  </a:cubicBezTo>
                  <a:cubicBezTo>
                    <a:pt x="41" y="204"/>
                    <a:pt x="41" y="206"/>
                    <a:pt x="40" y="206"/>
                  </a:cubicBezTo>
                  <a:cubicBezTo>
                    <a:pt x="40" y="206"/>
                    <a:pt x="41" y="207"/>
                    <a:pt x="40" y="207"/>
                  </a:cubicBezTo>
                  <a:cubicBezTo>
                    <a:pt x="40" y="208"/>
                    <a:pt x="40" y="208"/>
                    <a:pt x="40" y="208"/>
                  </a:cubicBezTo>
                  <a:cubicBezTo>
                    <a:pt x="40" y="208"/>
                    <a:pt x="40" y="209"/>
                    <a:pt x="41" y="209"/>
                  </a:cubicBezTo>
                  <a:cubicBezTo>
                    <a:pt x="41" y="210"/>
                    <a:pt x="40" y="210"/>
                    <a:pt x="40" y="210"/>
                  </a:cubicBezTo>
                  <a:cubicBezTo>
                    <a:pt x="40" y="210"/>
                    <a:pt x="41" y="211"/>
                    <a:pt x="41" y="211"/>
                  </a:cubicBezTo>
                  <a:cubicBezTo>
                    <a:pt x="40" y="212"/>
                    <a:pt x="40" y="213"/>
                    <a:pt x="40" y="213"/>
                  </a:cubicBezTo>
                  <a:cubicBezTo>
                    <a:pt x="40" y="214"/>
                    <a:pt x="41" y="213"/>
                    <a:pt x="41" y="213"/>
                  </a:cubicBezTo>
                  <a:cubicBezTo>
                    <a:pt x="41" y="214"/>
                    <a:pt x="40" y="215"/>
                    <a:pt x="40" y="217"/>
                  </a:cubicBezTo>
                  <a:cubicBezTo>
                    <a:pt x="40" y="217"/>
                    <a:pt x="41" y="218"/>
                    <a:pt x="41" y="218"/>
                  </a:cubicBezTo>
                  <a:cubicBezTo>
                    <a:pt x="41" y="218"/>
                    <a:pt x="40" y="219"/>
                    <a:pt x="40" y="219"/>
                  </a:cubicBezTo>
                  <a:cubicBezTo>
                    <a:pt x="40" y="220"/>
                    <a:pt x="41" y="219"/>
                    <a:pt x="41" y="219"/>
                  </a:cubicBezTo>
                  <a:cubicBezTo>
                    <a:pt x="41" y="220"/>
                    <a:pt x="41" y="221"/>
                    <a:pt x="41" y="221"/>
                  </a:cubicBezTo>
                  <a:cubicBezTo>
                    <a:pt x="40" y="221"/>
                    <a:pt x="40" y="221"/>
                    <a:pt x="40" y="220"/>
                  </a:cubicBezTo>
                  <a:cubicBezTo>
                    <a:pt x="40" y="221"/>
                    <a:pt x="39" y="220"/>
                    <a:pt x="39" y="221"/>
                  </a:cubicBezTo>
                  <a:cubicBezTo>
                    <a:pt x="39" y="221"/>
                    <a:pt x="39" y="221"/>
                    <a:pt x="39" y="221"/>
                  </a:cubicBezTo>
                  <a:cubicBezTo>
                    <a:pt x="39" y="222"/>
                    <a:pt x="40" y="221"/>
                    <a:pt x="40" y="221"/>
                  </a:cubicBezTo>
                  <a:cubicBezTo>
                    <a:pt x="41" y="221"/>
                    <a:pt x="40" y="222"/>
                    <a:pt x="40" y="222"/>
                  </a:cubicBezTo>
                  <a:cubicBezTo>
                    <a:pt x="40" y="222"/>
                    <a:pt x="41" y="223"/>
                    <a:pt x="41" y="223"/>
                  </a:cubicBezTo>
                  <a:cubicBezTo>
                    <a:pt x="41" y="223"/>
                    <a:pt x="40" y="224"/>
                    <a:pt x="41" y="224"/>
                  </a:cubicBezTo>
                  <a:cubicBezTo>
                    <a:pt x="41" y="225"/>
                    <a:pt x="41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6"/>
                    <a:pt x="41" y="227"/>
                    <a:pt x="42" y="228"/>
                  </a:cubicBezTo>
                  <a:cubicBezTo>
                    <a:pt x="42" y="229"/>
                    <a:pt x="41" y="230"/>
                    <a:pt x="41" y="230"/>
                  </a:cubicBezTo>
                  <a:cubicBezTo>
                    <a:pt x="42" y="230"/>
                    <a:pt x="42" y="230"/>
                    <a:pt x="42" y="230"/>
                  </a:cubicBezTo>
                  <a:cubicBezTo>
                    <a:pt x="42" y="230"/>
                    <a:pt x="42" y="231"/>
                    <a:pt x="43" y="231"/>
                  </a:cubicBezTo>
                  <a:cubicBezTo>
                    <a:pt x="43" y="232"/>
                    <a:pt x="44" y="231"/>
                    <a:pt x="44" y="231"/>
                  </a:cubicBezTo>
                  <a:cubicBezTo>
                    <a:pt x="44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3"/>
                  </a:cubicBezTo>
                  <a:cubicBezTo>
                    <a:pt x="45" y="233"/>
                    <a:pt x="45" y="233"/>
                    <a:pt x="45" y="233"/>
                  </a:cubicBezTo>
                  <a:cubicBezTo>
                    <a:pt x="46" y="233"/>
                    <a:pt x="46" y="234"/>
                    <a:pt x="46" y="234"/>
                  </a:cubicBezTo>
                  <a:cubicBezTo>
                    <a:pt x="46" y="234"/>
                    <a:pt x="46" y="235"/>
                    <a:pt x="46" y="235"/>
                  </a:cubicBezTo>
                  <a:cubicBezTo>
                    <a:pt x="47" y="235"/>
                    <a:pt x="47" y="235"/>
                    <a:pt x="47" y="236"/>
                  </a:cubicBezTo>
                  <a:cubicBezTo>
                    <a:pt x="47" y="236"/>
                    <a:pt x="47" y="236"/>
                    <a:pt x="47" y="236"/>
                  </a:cubicBezTo>
                  <a:cubicBezTo>
                    <a:pt x="47" y="237"/>
                    <a:pt x="48" y="236"/>
                    <a:pt x="47" y="237"/>
                  </a:cubicBezTo>
                  <a:cubicBezTo>
                    <a:pt x="48" y="238"/>
                    <a:pt x="48" y="237"/>
                    <a:pt x="48" y="237"/>
                  </a:cubicBezTo>
                  <a:cubicBezTo>
                    <a:pt x="48" y="237"/>
                    <a:pt x="48" y="237"/>
                    <a:pt x="49" y="238"/>
                  </a:cubicBezTo>
                  <a:cubicBezTo>
                    <a:pt x="49" y="238"/>
                    <a:pt x="49" y="238"/>
                    <a:pt x="49" y="238"/>
                  </a:cubicBezTo>
                  <a:cubicBezTo>
                    <a:pt x="49" y="238"/>
                    <a:pt x="50" y="238"/>
                    <a:pt x="50" y="238"/>
                  </a:cubicBezTo>
                  <a:cubicBezTo>
                    <a:pt x="50" y="238"/>
                    <a:pt x="50" y="239"/>
                    <a:pt x="50" y="239"/>
                  </a:cubicBezTo>
                  <a:cubicBezTo>
                    <a:pt x="50" y="239"/>
                    <a:pt x="50" y="239"/>
                    <a:pt x="51" y="239"/>
                  </a:cubicBezTo>
                  <a:cubicBezTo>
                    <a:pt x="50" y="240"/>
                    <a:pt x="50" y="238"/>
                    <a:pt x="49" y="239"/>
                  </a:cubicBezTo>
                  <a:cubicBezTo>
                    <a:pt x="48" y="240"/>
                    <a:pt x="49" y="239"/>
                    <a:pt x="49" y="240"/>
                  </a:cubicBezTo>
                  <a:cubicBezTo>
                    <a:pt x="49" y="240"/>
                    <a:pt x="50" y="240"/>
                    <a:pt x="50" y="240"/>
                  </a:cubicBezTo>
                  <a:cubicBezTo>
                    <a:pt x="50" y="240"/>
                    <a:pt x="50" y="240"/>
                    <a:pt x="51" y="240"/>
                  </a:cubicBezTo>
                  <a:cubicBezTo>
                    <a:pt x="51" y="240"/>
                    <a:pt x="51" y="240"/>
                    <a:pt x="51" y="241"/>
                  </a:cubicBezTo>
                  <a:cubicBezTo>
                    <a:pt x="51" y="241"/>
                    <a:pt x="52" y="241"/>
                    <a:pt x="52" y="241"/>
                  </a:cubicBezTo>
                  <a:cubicBezTo>
                    <a:pt x="52" y="241"/>
                    <a:pt x="53" y="241"/>
                    <a:pt x="53" y="240"/>
                  </a:cubicBezTo>
                  <a:cubicBezTo>
                    <a:pt x="54" y="241"/>
                    <a:pt x="55" y="241"/>
                    <a:pt x="56" y="241"/>
                  </a:cubicBezTo>
                  <a:cubicBezTo>
                    <a:pt x="57" y="241"/>
                    <a:pt x="57" y="241"/>
                    <a:pt x="58" y="242"/>
                  </a:cubicBezTo>
                  <a:cubicBezTo>
                    <a:pt x="59" y="241"/>
                    <a:pt x="60" y="241"/>
                    <a:pt x="61" y="242"/>
                  </a:cubicBezTo>
                  <a:cubicBezTo>
                    <a:pt x="62" y="242"/>
                    <a:pt x="63" y="242"/>
                    <a:pt x="64" y="242"/>
                  </a:cubicBezTo>
                  <a:cubicBezTo>
                    <a:pt x="65" y="241"/>
                    <a:pt x="67" y="242"/>
                    <a:pt x="69" y="242"/>
                  </a:cubicBezTo>
                  <a:cubicBezTo>
                    <a:pt x="70" y="242"/>
                    <a:pt x="72" y="241"/>
                    <a:pt x="73" y="241"/>
                  </a:cubicBezTo>
                  <a:cubicBezTo>
                    <a:pt x="75" y="241"/>
                    <a:pt x="77" y="240"/>
                    <a:pt x="78" y="240"/>
                  </a:cubicBezTo>
                  <a:cubicBezTo>
                    <a:pt x="80" y="240"/>
                    <a:pt x="82" y="240"/>
                    <a:pt x="83" y="239"/>
                  </a:cubicBezTo>
                  <a:cubicBezTo>
                    <a:pt x="83" y="240"/>
                    <a:pt x="84" y="239"/>
                    <a:pt x="85" y="239"/>
                  </a:cubicBezTo>
                  <a:cubicBezTo>
                    <a:pt x="85" y="238"/>
                    <a:pt x="85" y="239"/>
                    <a:pt x="86" y="239"/>
                  </a:cubicBezTo>
                  <a:cubicBezTo>
                    <a:pt x="87" y="238"/>
                    <a:pt x="89" y="237"/>
                    <a:pt x="91" y="237"/>
                  </a:cubicBezTo>
                  <a:cubicBezTo>
                    <a:pt x="92" y="237"/>
                    <a:pt x="93" y="237"/>
                    <a:pt x="94" y="236"/>
                  </a:cubicBezTo>
                  <a:cubicBezTo>
                    <a:pt x="95" y="236"/>
                    <a:pt x="95" y="236"/>
                    <a:pt x="96" y="235"/>
                  </a:cubicBezTo>
                  <a:cubicBezTo>
                    <a:pt x="96" y="235"/>
                    <a:pt x="97" y="235"/>
                    <a:pt x="98" y="235"/>
                  </a:cubicBezTo>
                  <a:cubicBezTo>
                    <a:pt x="99" y="235"/>
                    <a:pt x="100" y="234"/>
                    <a:pt x="101" y="234"/>
                  </a:cubicBezTo>
                  <a:cubicBezTo>
                    <a:pt x="101" y="234"/>
                    <a:pt x="101" y="234"/>
                    <a:pt x="101" y="233"/>
                  </a:cubicBezTo>
                  <a:cubicBezTo>
                    <a:pt x="102" y="233"/>
                    <a:pt x="102" y="233"/>
                    <a:pt x="103" y="233"/>
                  </a:cubicBezTo>
                  <a:cubicBezTo>
                    <a:pt x="104" y="233"/>
                    <a:pt x="105" y="234"/>
                    <a:pt x="107" y="233"/>
                  </a:cubicBezTo>
                  <a:cubicBezTo>
                    <a:pt x="108" y="234"/>
                    <a:pt x="106" y="235"/>
                    <a:pt x="107" y="236"/>
                  </a:cubicBezTo>
                  <a:cubicBezTo>
                    <a:pt x="108" y="237"/>
                    <a:pt x="109" y="236"/>
                    <a:pt x="109" y="236"/>
                  </a:cubicBezTo>
                  <a:cubicBezTo>
                    <a:pt x="110" y="235"/>
                    <a:pt x="109" y="235"/>
                    <a:pt x="109" y="235"/>
                  </a:cubicBezTo>
                  <a:cubicBezTo>
                    <a:pt x="110" y="234"/>
                    <a:pt x="110" y="235"/>
                    <a:pt x="111" y="235"/>
                  </a:cubicBezTo>
                  <a:cubicBezTo>
                    <a:pt x="112" y="235"/>
                    <a:pt x="112" y="234"/>
                    <a:pt x="113" y="234"/>
                  </a:cubicBezTo>
                  <a:cubicBezTo>
                    <a:pt x="113" y="235"/>
                    <a:pt x="113" y="234"/>
                    <a:pt x="113" y="235"/>
                  </a:cubicBezTo>
                  <a:cubicBezTo>
                    <a:pt x="114" y="235"/>
                    <a:pt x="114" y="234"/>
                    <a:pt x="115" y="234"/>
                  </a:cubicBezTo>
                  <a:cubicBezTo>
                    <a:pt x="115" y="234"/>
                    <a:pt x="115" y="235"/>
                    <a:pt x="115" y="235"/>
                  </a:cubicBezTo>
                  <a:cubicBezTo>
                    <a:pt x="116" y="234"/>
                    <a:pt x="117" y="234"/>
                    <a:pt x="118" y="234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19" y="233"/>
                    <a:pt x="121" y="233"/>
                    <a:pt x="121" y="233"/>
                  </a:cubicBezTo>
                  <a:cubicBezTo>
                    <a:pt x="122" y="232"/>
                    <a:pt x="121" y="232"/>
                    <a:pt x="122" y="232"/>
                  </a:cubicBezTo>
                  <a:cubicBezTo>
                    <a:pt x="123" y="232"/>
                    <a:pt x="123" y="231"/>
                    <a:pt x="124" y="230"/>
                  </a:cubicBezTo>
                  <a:cubicBezTo>
                    <a:pt x="124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6" y="231"/>
                  </a:cubicBezTo>
                  <a:cubicBezTo>
                    <a:pt x="125" y="230"/>
                    <a:pt x="125" y="230"/>
                    <a:pt x="125" y="229"/>
                  </a:cubicBezTo>
                  <a:cubicBezTo>
                    <a:pt x="125" y="229"/>
                    <a:pt x="125" y="229"/>
                    <a:pt x="125" y="229"/>
                  </a:cubicBezTo>
                  <a:cubicBezTo>
                    <a:pt x="126" y="229"/>
                    <a:pt x="126" y="229"/>
                    <a:pt x="126" y="229"/>
                  </a:cubicBezTo>
                  <a:cubicBezTo>
                    <a:pt x="127" y="228"/>
                    <a:pt x="129" y="230"/>
                    <a:pt x="129" y="228"/>
                  </a:cubicBezTo>
                  <a:cubicBezTo>
                    <a:pt x="128" y="228"/>
                    <a:pt x="128" y="228"/>
                    <a:pt x="128" y="229"/>
                  </a:cubicBezTo>
                  <a:cubicBezTo>
                    <a:pt x="127" y="229"/>
                    <a:pt x="127" y="228"/>
                    <a:pt x="127" y="227"/>
                  </a:cubicBezTo>
                  <a:cubicBezTo>
                    <a:pt x="127" y="227"/>
                    <a:pt x="128" y="226"/>
                    <a:pt x="129" y="226"/>
                  </a:cubicBezTo>
                  <a:cubicBezTo>
                    <a:pt x="129" y="227"/>
                    <a:pt x="127" y="227"/>
                    <a:pt x="128" y="227"/>
                  </a:cubicBezTo>
                  <a:cubicBezTo>
                    <a:pt x="129" y="228"/>
                    <a:pt x="131" y="226"/>
                    <a:pt x="131" y="225"/>
                  </a:cubicBezTo>
                  <a:cubicBezTo>
                    <a:pt x="132" y="225"/>
                    <a:pt x="133" y="223"/>
                    <a:pt x="134" y="225"/>
                  </a:cubicBezTo>
                  <a:cubicBezTo>
                    <a:pt x="135" y="225"/>
                    <a:pt x="134" y="224"/>
                    <a:pt x="135" y="223"/>
                  </a:cubicBezTo>
                  <a:cubicBezTo>
                    <a:pt x="136" y="223"/>
                    <a:pt x="135" y="224"/>
                    <a:pt x="135" y="224"/>
                  </a:cubicBezTo>
                  <a:cubicBezTo>
                    <a:pt x="135" y="225"/>
                    <a:pt x="137" y="224"/>
                    <a:pt x="137" y="226"/>
                  </a:cubicBezTo>
                  <a:cubicBezTo>
                    <a:pt x="137" y="226"/>
                    <a:pt x="139" y="225"/>
                    <a:pt x="139" y="225"/>
                  </a:cubicBezTo>
                  <a:cubicBezTo>
                    <a:pt x="138" y="225"/>
                    <a:pt x="138" y="225"/>
                    <a:pt x="137" y="225"/>
                  </a:cubicBezTo>
                  <a:cubicBezTo>
                    <a:pt x="137" y="224"/>
                    <a:pt x="136" y="224"/>
                    <a:pt x="137" y="223"/>
                  </a:cubicBezTo>
                  <a:cubicBezTo>
                    <a:pt x="138" y="222"/>
                    <a:pt x="137" y="223"/>
                    <a:pt x="138" y="224"/>
                  </a:cubicBezTo>
                  <a:cubicBezTo>
                    <a:pt x="138" y="224"/>
                    <a:pt x="138" y="223"/>
                    <a:pt x="139" y="223"/>
                  </a:cubicBezTo>
                  <a:cubicBezTo>
                    <a:pt x="140" y="223"/>
                    <a:pt x="139" y="223"/>
                    <a:pt x="139" y="222"/>
                  </a:cubicBezTo>
                  <a:cubicBezTo>
                    <a:pt x="139" y="222"/>
                    <a:pt x="140" y="221"/>
                    <a:pt x="141" y="221"/>
                  </a:cubicBezTo>
                  <a:cubicBezTo>
                    <a:pt x="142" y="221"/>
                    <a:pt x="142" y="222"/>
                    <a:pt x="143" y="222"/>
                  </a:cubicBezTo>
                  <a:cubicBezTo>
                    <a:pt x="143" y="222"/>
                    <a:pt x="143" y="221"/>
                    <a:pt x="143" y="221"/>
                  </a:cubicBezTo>
                  <a:cubicBezTo>
                    <a:pt x="143" y="221"/>
                    <a:pt x="142" y="221"/>
                    <a:pt x="142" y="221"/>
                  </a:cubicBezTo>
                  <a:cubicBezTo>
                    <a:pt x="141" y="220"/>
                    <a:pt x="143" y="220"/>
                    <a:pt x="143" y="220"/>
                  </a:cubicBezTo>
                  <a:cubicBezTo>
                    <a:pt x="142" y="219"/>
                    <a:pt x="142" y="220"/>
                    <a:pt x="141" y="220"/>
                  </a:cubicBezTo>
                  <a:cubicBezTo>
                    <a:pt x="141" y="219"/>
                    <a:pt x="143" y="219"/>
                    <a:pt x="144" y="218"/>
                  </a:cubicBezTo>
                  <a:cubicBezTo>
                    <a:pt x="144" y="219"/>
                    <a:pt x="143" y="219"/>
                    <a:pt x="144" y="219"/>
                  </a:cubicBezTo>
                  <a:cubicBezTo>
                    <a:pt x="145" y="218"/>
                    <a:pt x="146" y="219"/>
                    <a:pt x="147" y="219"/>
                  </a:cubicBezTo>
                  <a:cubicBezTo>
                    <a:pt x="147" y="219"/>
                    <a:pt x="147" y="219"/>
                    <a:pt x="147" y="219"/>
                  </a:cubicBezTo>
                  <a:cubicBezTo>
                    <a:pt x="146" y="218"/>
                    <a:pt x="145" y="218"/>
                    <a:pt x="144" y="217"/>
                  </a:cubicBezTo>
                  <a:cubicBezTo>
                    <a:pt x="145" y="217"/>
                    <a:pt x="145" y="217"/>
                    <a:pt x="146" y="218"/>
                  </a:cubicBezTo>
                  <a:cubicBezTo>
                    <a:pt x="147" y="218"/>
                    <a:pt x="147" y="217"/>
                    <a:pt x="146" y="216"/>
                  </a:cubicBezTo>
                  <a:cubicBezTo>
                    <a:pt x="147" y="216"/>
                    <a:pt x="147" y="217"/>
                    <a:pt x="148" y="217"/>
                  </a:cubicBezTo>
                  <a:cubicBezTo>
                    <a:pt x="148" y="216"/>
                    <a:pt x="147" y="216"/>
                    <a:pt x="149" y="216"/>
                  </a:cubicBezTo>
                  <a:cubicBezTo>
                    <a:pt x="149" y="216"/>
                    <a:pt x="150" y="215"/>
                    <a:pt x="150" y="216"/>
                  </a:cubicBezTo>
                  <a:cubicBezTo>
                    <a:pt x="151" y="215"/>
                    <a:pt x="149" y="215"/>
                    <a:pt x="150" y="214"/>
                  </a:cubicBezTo>
                  <a:cubicBezTo>
                    <a:pt x="149" y="215"/>
                    <a:pt x="149" y="215"/>
                    <a:pt x="149" y="215"/>
                  </a:cubicBezTo>
                  <a:cubicBezTo>
                    <a:pt x="149" y="214"/>
                    <a:pt x="149" y="214"/>
                    <a:pt x="150" y="214"/>
                  </a:cubicBezTo>
                  <a:cubicBezTo>
                    <a:pt x="150" y="214"/>
                    <a:pt x="151" y="214"/>
                    <a:pt x="151" y="214"/>
                  </a:cubicBezTo>
                  <a:cubicBezTo>
                    <a:pt x="152" y="213"/>
                    <a:pt x="152" y="213"/>
                    <a:pt x="153" y="213"/>
                  </a:cubicBezTo>
                  <a:cubicBezTo>
                    <a:pt x="152" y="213"/>
                    <a:pt x="150" y="214"/>
                    <a:pt x="150" y="213"/>
                  </a:cubicBezTo>
                  <a:cubicBezTo>
                    <a:pt x="151" y="212"/>
                    <a:pt x="151" y="213"/>
                    <a:pt x="152" y="212"/>
                  </a:cubicBezTo>
                  <a:cubicBezTo>
                    <a:pt x="152" y="212"/>
                    <a:pt x="152" y="212"/>
                    <a:pt x="152" y="212"/>
                  </a:cubicBezTo>
                  <a:cubicBezTo>
                    <a:pt x="152" y="211"/>
                    <a:pt x="151" y="212"/>
                    <a:pt x="151" y="211"/>
                  </a:cubicBezTo>
                  <a:cubicBezTo>
                    <a:pt x="151" y="211"/>
                    <a:pt x="151" y="212"/>
                    <a:pt x="150" y="212"/>
                  </a:cubicBezTo>
                  <a:cubicBezTo>
                    <a:pt x="150" y="212"/>
                    <a:pt x="151" y="211"/>
                    <a:pt x="152" y="211"/>
                  </a:cubicBezTo>
                  <a:cubicBezTo>
                    <a:pt x="152" y="211"/>
                    <a:pt x="152" y="211"/>
                    <a:pt x="153" y="212"/>
                  </a:cubicBezTo>
                  <a:cubicBezTo>
                    <a:pt x="153" y="211"/>
                    <a:pt x="154" y="209"/>
                    <a:pt x="155" y="210"/>
                  </a:cubicBezTo>
                  <a:cubicBezTo>
                    <a:pt x="155" y="209"/>
                    <a:pt x="155" y="209"/>
                    <a:pt x="154" y="209"/>
                  </a:cubicBezTo>
                  <a:cubicBezTo>
                    <a:pt x="154" y="208"/>
                    <a:pt x="157" y="208"/>
                    <a:pt x="158" y="206"/>
                  </a:cubicBezTo>
                  <a:cubicBezTo>
                    <a:pt x="158" y="206"/>
                    <a:pt x="159" y="207"/>
                    <a:pt x="159" y="206"/>
                  </a:cubicBezTo>
                  <a:cubicBezTo>
                    <a:pt x="160" y="205"/>
                    <a:pt x="159" y="205"/>
                    <a:pt x="159" y="204"/>
                  </a:cubicBezTo>
                  <a:cubicBezTo>
                    <a:pt x="160" y="204"/>
                    <a:pt x="160" y="203"/>
                    <a:pt x="162" y="203"/>
                  </a:cubicBezTo>
                  <a:cubicBezTo>
                    <a:pt x="162" y="202"/>
                    <a:pt x="161" y="202"/>
                    <a:pt x="162" y="202"/>
                  </a:cubicBezTo>
                  <a:cubicBezTo>
                    <a:pt x="162" y="201"/>
                    <a:pt x="161" y="201"/>
                    <a:pt x="161" y="200"/>
                  </a:cubicBezTo>
                  <a:cubicBezTo>
                    <a:pt x="161" y="200"/>
                    <a:pt x="160" y="200"/>
                    <a:pt x="161" y="200"/>
                  </a:cubicBezTo>
                  <a:cubicBezTo>
                    <a:pt x="161" y="200"/>
                    <a:pt x="162" y="201"/>
                    <a:pt x="163" y="201"/>
                  </a:cubicBezTo>
                  <a:cubicBezTo>
                    <a:pt x="163" y="200"/>
                    <a:pt x="162" y="201"/>
                    <a:pt x="162" y="200"/>
                  </a:cubicBezTo>
                  <a:cubicBezTo>
                    <a:pt x="162" y="199"/>
                    <a:pt x="162" y="198"/>
                    <a:pt x="162" y="198"/>
                  </a:cubicBezTo>
                  <a:cubicBezTo>
                    <a:pt x="163" y="197"/>
                    <a:pt x="164" y="197"/>
                    <a:pt x="165" y="196"/>
                  </a:cubicBezTo>
                  <a:cubicBezTo>
                    <a:pt x="165" y="195"/>
                    <a:pt x="163" y="195"/>
                    <a:pt x="164" y="195"/>
                  </a:cubicBezTo>
                  <a:cubicBezTo>
                    <a:pt x="165" y="194"/>
                    <a:pt x="165" y="195"/>
                    <a:pt x="165" y="195"/>
                  </a:cubicBezTo>
                  <a:cubicBezTo>
                    <a:pt x="165" y="195"/>
                    <a:pt x="165" y="194"/>
                    <a:pt x="166" y="194"/>
                  </a:cubicBezTo>
                  <a:cubicBezTo>
                    <a:pt x="166" y="193"/>
                    <a:pt x="165" y="194"/>
                    <a:pt x="165" y="193"/>
                  </a:cubicBezTo>
                  <a:cubicBezTo>
                    <a:pt x="166" y="192"/>
                    <a:pt x="166" y="191"/>
                    <a:pt x="166" y="190"/>
                  </a:cubicBezTo>
                  <a:cubicBezTo>
                    <a:pt x="167" y="190"/>
                    <a:pt x="167" y="191"/>
                    <a:pt x="167" y="191"/>
                  </a:cubicBezTo>
                  <a:cubicBezTo>
                    <a:pt x="168" y="191"/>
                    <a:pt x="168" y="191"/>
                    <a:pt x="168" y="190"/>
                  </a:cubicBezTo>
                  <a:cubicBezTo>
                    <a:pt x="168" y="190"/>
                    <a:pt x="168" y="189"/>
                    <a:pt x="168" y="189"/>
                  </a:cubicBezTo>
                  <a:cubicBezTo>
                    <a:pt x="169" y="189"/>
                    <a:pt x="169" y="189"/>
                    <a:pt x="169" y="190"/>
                  </a:cubicBezTo>
                  <a:cubicBezTo>
                    <a:pt x="170" y="190"/>
                    <a:pt x="170" y="190"/>
                    <a:pt x="170" y="189"/>
                  </a:cubicBezTo>
                  <a:cubicBezTo>
                    <a:pt x="170" y="189"/>
                    <a:pt x="169" y="189"/>
                    <a:pt x="169" y="188"/>
                  </a:cubicBezTo>
                  <a:cubicBezTo>
                    <a:pt x="169" y="188"/>
                    <a:pt x="168" y="187"/>
                    <a:pt x="168" y="187"/>
                  </a:cubicBezTo>
                  <a:cubicBezTo>
                    <a:pt x="168" y="186"/>
                    <a:pt x="168" y="186"/>
                    <a:pt x="167" y="186"/>
                  </a:cubicBezTo>
                  <a:cubicBezTo>
                    <a:pt x="168" y="185"/>
                    <a:pt x="168" y="184"/>
                    <a:pt x="168" y="184"/>
                  </a:cubicBezTo>
                  <a:cubicBezTo>
                    <a:pt x="169" y="183"/>
                    <a:pt x="169" y="182"/>
                    <a:pt x="169" y="182"/>
                  </a:cubicBezTo>
                  <a:cubicBezTo>
                    <a:pt x="169" y="181"/>
                    <a:pt x="169" y="181"/>
                    <a:pt x="169" y="181"/>
                  </a:cubicBezTo>
                  <a:cubicBezTo>
                    <a:pt x="169" y="180"/>
                    <a:pt x="169" y="179"/>
                    <a:pt x="169" y="179"/>
                  </a:cubicBezTo>
                  <a:cubicBezTo>
                    <a:pt x="169" y="179"/>
                    <a:pt x="170" y="179"/>
                    <a:pt x="170" y="179"/>
                  </a:cubicBezTo>
                  <a:cubicBezTo>
                    <a:pt x="170" y="179"/>
                    <a:pt x="170" y="178"/>
                    <a:pt x="170" y="178"/>
                  </a:cubicBezTo>
                  <a:cubicBezTo>
                    <a:pt x="170" y="177"/>
                    <a:pt x="169" y="177"/>
                    <a:pt x="169" y="177"/>
                  </a:cubicBezTo>
                  <a:cubicBezTo>
                    <a:pt x="168" y="177"/>
                    <a:pt x="169" y="178"/>
                    <a:pt x="168" y="177"/>
                  </a:cubicBezTo>
                  <a:cubicBezTo>
                    <a:pt x="167" y="176"/>
                    <a:pt x="170" y="177"/>
                    <a:pt x="169" y="176"/>
                  </a:cubicBezTo>
                  <a:cubicBezTo>
                    <a:pt x="169" y="176"/>
                    <a:pt x="169" y="176"/>
                    <a:pt x="170" y="176"/>
                  </a:cubicBezTo>
                  <a:cubicBezTo>
                    <a:pt x="170" y="175"/>
                    <a:pt x="169" y="174"/>
                    <a:pt x="170" y="174"/>
                  </a:cubicBezTo>
                  <a:cubicBezTo>
                    <a:pt x="170" y="174"/>
                    <a:pt x="169" y="174"/>
                    <a:pt x="169" y="174"/>
                  </a:cubicBezTo>
                  <a:cubicBezTo>
                    <a:pt x="169" y="173"/>
                    <a:pt x="170" y="172"/>
                    <a:pt x="169" y="172"/>
                  </a:cubicBezTo>
                  <a:cubicBezTo>
                    <a:pt x="169" y="171"/>
                    <a:pt x="169" y="171"/>
                    <a:pt x="169" y="170"/>
                  </a:cubicBezTo>
                  <a:cubicBezTo>
                    <a:pt x="169" y="170"/>
                    <a:pt x="169" y="171"/>
                    <a:pt x="170" y="171"/>
                  </a:cubicBezTo>
                  <a:cubicBezTo>
                    <a:pt x="171" y="171"/>
                    <a:pt x="168" y="168"/>
                    <a:pt x="169" y="170"/>
                  </a:cubicBezTo>
                  <a:cubicBezTo>
                    <a:pt x="168" y="170"/>
                    <a:pt x="169" y="169"/>
                    <a:pt x="168" y="168"/>
                  </a:cubicBezTo>
                  <a:cubicBezTo>
                    <a:pt x="169" y="168"/>
                    <a:pt x="169" y="168"/>
                    <a:pt x="170" y="168"/>
                  </a:cubicBezTo>
                  <a:cubicBezTo>
                    <a:pt x="170" y="168"/>
                    <a:pt x="169" y="168"/>
                    <a:pt x="169" y="168"/>
                  </a:cubicBezTo>
                  <a:cubicBezTo>
                    <a:pt x="168" y="167"/>
                    <a:pt x="170" y="165"/>
                    <a:pt x="169" y="165"/>
                  </a:cubicBezTo>
                  <a:cubicBezTo>
                    <a:pt x="168" y="164"/>
                    <a:pt x="169" y="165"/>
                    <a:pt x="169" y="164"/>
                  </a:cubicBezTo>
                  <a:cubicBezTo>
                    <a:pt x="168" y="164"/>
                    <a:pt x="169" y="164"/>
                    <a:pt x="169" y="164"/>
                  </a:cubicBezTo>
                  <a:cubicBezTo>
                    <a:pt x="168" y="164"/>
                    <a:pt x="168" y="163"/>
                    <a:pt x="169" y="163"/>
                  </a:cubicBezTo>
                  <a:cubicBezTo>
                    <a:pt x="168" y="162"/>
                    <a:pt x="168" y="163"/>
                    <a:pt x="168" y="162"/>
                  </a:cubicBezTo>
                  <a:cubicBezTo>
                    <a:pt x="167" y="162"/>
                    <a:pt x="168" y="162"/>
                    <a:pt x="168" y="161"/>
                  </a:cubicBezTo>
                  <a:cubicBezTo>
                    <a:pt x="169" y="161"/>
                    <a:pt x="167" y="160"/>
                    <a:pt x="167" y="159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7" y="158"/>
                    <a:pt x="167" y="158"/>
                    <a:pt x="167" y="158"/>
                  </a:cubicBezTo>
                  <a:cubicBezTo>
                    <a:pt x="167" y="158"/>
                    <a:pt x="167" y="157"/>
                    <a:pt x="166" y="156"/>
                  </a:cubicBezTo>
                  <a:cubicBezTo>
                    <a:pt x="166" y="155"/>
                    <a:pt x="166" y="155"/>
                    <a:pt x="166" y="154"/>
                  </a:cubicBezTo>
                  <a:cubicBezTo>
                    <a:pt x="165" y="153"/>
                    <a:pt x="165" y="153"/>
                    <a:pt x="165" y="152"/>
                  </a:cubicBezTo>
                  <a:cubicBezTo>
                    <a:pt x="165" y="152"/>
                    <a:pt x="165" y="152"/>
                    <a:pt x="165" y="151"/>
                  </a:cubicBezTo>
                  <a:cubicBezTo>
                    <a:pt x="165" y="151"/>
                    <a:pt x="164" y="151"/>
                    <a:pt x="164" y="151"/>
                  </a:cubicBezTo>
                  <a:cubicBezTo>
                    <a:pt x="164" y="151"/>
                    <a:pt x="165" y="149"/>
                    <a:pt x="163" y="150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48"/>
                    <a:pt x="162" y="148"/>
                    <a:pt x="162" y="147"/>
                  </a:cubicBezTo>
                  <a:cubicBezTo>
                    <a:pt x="162" y="147"/>
                    <a:pt x="161" y="147"/>
                    <a:pt x="161" y="147"/>
                  </a:cubicBezTo>
                  <a:cubicBezTo>
                    <a:pt x="161" y="146"/>
                    <a:pt x="161" y="146"/>
                    <a:pt x="161" y="146"/>
                  </a:cubicBezTo>
                  <a:cubicBezTo>
                    <a:pt x="161" y="145"/>
                    <a:pt x="160" y="146"/>
                    <a:pt x="161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59" y="143"/>
                    <a:pt x="157" y="142"/>
                    <a:pt x="156" y="140"/>
                  </a:cubicBezTo>
                  <a:cubicBezTo>
                    <a:pt x="156" y="140"/>
                    <a:pt x="155" y="139"/>
                    <a:pt x="154" y="139"/>
                  </a:cubicBezTo>
                  <a:cubicBezTo>
                    <a:pt x="154" y="139"/>
                    <a:pt x="154" y="138"/>
                    <a:pt x="153" y="138"/>
                  </a:cubicBezTo>
                  <a:cubicBezTo>
                    <a:pt x="153" y="138"/>
                    <a:pt x="153" y="138"/>
                    <a:pt x="153" y="137"/>
                  </a:cubicBezTo>
                  <a:cubicBezTo>
                    <a:pt x="153" y="137"/>
                    <a:pt x="153" y="137"/>
                    <a:pt x="153" y="136"/>
                  </a:cubicBezTo>
                  <a:cubicBezTo>
                    <a:pt x="152" y="136"/>
                    <a:pt x="152" y="136"/>
                    <a:pt x="151" y="136"/>
                  </a:cubicBezTo>
                  <a:cubicBezTo>
                    <a:pt x="150" y="136"/>
                    <a:pt x="150" y="135"/>
                    <a:pt x="149" y="135"/>
                  </a:cubicBezTo>
                  <a:cubicBezTo>
                    <a:pt x="149" y="135"/>
                    <a:pt x="148" y="134"/>
                    <a:pt x="148" y="134"/>
                  </a:cubicBezTo>
                  <a:cubicBezTo>
                    <a:pt x="148" y="134"/>
                    <a:pt x="147" y="133"/>
                    <a:pt x="146" y="133"/>
                  </a:cubicBezTo>
                  <a:cubicBezTo>
                    <a:pt x="146" y="133"/>
                    <a:pt x="146" y="134"/>
                    <a:pt x="145" y="133"/>
                  </a:cubicBezTo>
                  <a:cubicBezTo>
                    <a:pt x="146" y="133"/>
                    <a:pt x="146" y="132"/>
                    <a:pt x="146" y="132"/>
                  </a:cubicBezTo>
                  <a:cubicBezTo>
                    <a:pt x="145" y="132"/>
                    <a:pt x="146" y="132"/>
                    <a:pt x="145" y="133"/>
                  </a:cubicBezTo>
                  <a:cubicBezTo>
                    <a:pt x="145" y="133"/>
                    <a:pt x="145" y="133"/>
                    <a:pt x="144" y="133"/>
                  </a:cubicBezTo>
                  <a:cubicBezTo>
                    <a:pt x="144" y="133"/>
                    <a:pt x="144" y="132"/>
                    <a:pt x="144" y="132"/>
                  </a:cubicBezTo>
                  <a:cubicBezTo>
                    <a:pt x="144" y="132"/>
                    <a:pt x="144" y="132"/>
                    <a:pt x="144" y="132"/>
                  </a:cubicBezTo>
                  <a:cubicBezTo>
                    <a:pt x="144" y="132"/>
                    <a:pt x="143" y="132"/>
                    <a:pt x="143" y="132"/>
                  </a:cubicBezTo>
                  <a:cubicBezTo>
                    <a:pt x="141" y="132"/>
                    <a:pt x="140" y="131"/>
                    <a:pt x="139" y="130"/>
                  </a:cubicBezTo>
                  <a:cubicBezTo>
                    <a:pt x="139" y="130"/>
                    <a:pt x="138" y="130"/>
                    <a:pt x="137" y="129"/>
                  </a:cubicBezTo>
                  <a:cubicBezTo>
                    <a:pt x="137" y="129"/>
                    <a:pt x="137" y="129"/>
                    <a:pt x="136" y="129"/>
                  </a:cubicBezTo>
                  <a:cubicBezTo>
                    <a:pt x="136" y="129"/>
                    <a:pt x="135" y="128"/>
                    <a:pt x="135" y="128"/>
                  </a:cubicBezTo>
                  <a:cubicBezTo>
                    <a:pt x="137" y="128"/>
                    <a:pt x="137" y="127"/>
                    <a:pt x="139" y="126"/>
                  </a:cubicBezTo>
                  <a:cubicBezTo>
                    <a:pt x="138" y="126"/>
                    <a:pt x="137" y="126"/>
                    <a:pt x="137" y="126"/>
                  </a:cubicBezTo>
                  <a:cubicBezTo>
                    <a:pt x="136" y="126"/>
                    <a:pt x="136" y="125"/>
                    <a:pt x="136" y="124"/>
                  </a:cubicBezTo>
                  <a:cubicBezTo>
                    <a:pt x="135" y="124"/>
                    <a:pt x="133" y="123"/>
                    <a:pt x="132" y="123"/>
                  </a:cubicBezTo>
                  <a:cubicBezTo>
                    <a:pt x="131" y="122"/>
                    <a:pt x="130" y="122"/>
                    <a:pt x="129" y="122"/>
                  </a:cubicBezTo>
                  <a:cubicBezTo>
                    <a:pt x="127" y="122"/>
                    <a:pt x="129" y="121"/>
                    <a:pt x="128" y="121"/>
                  </a:cubicBezTo>
                  <a:cubicBezTo>
                    <a:pt x="127" y="121"/>
                    <a:pt x="127" y="121"/>
                    <a:pt x="126" y="121"/>
                  </a:cubicBezTo>
                  <a:cubicBezTo>
                    <a:pt x="124" y="121"/>
                    <a:pt x="124" y="120"/>
                    <a:pt x="122" y="120"/>
                  </a:cubicBezTo>
                  <a:cubicBezTo>
                    <a:pt x="123" y="119"/>
                    <a:pt x="123" y="118"/>
                    <a:pt x="120" y="118"/>
                  </a:cubicBezTo>
                  <a:cubicBezTo>
                    <a:pt x="118" y="118"/>
                    <a:pt x="125" y="120"/>
                    <a:pt x="120" y="119"/>
                  </a:cubicBezTo>
                  <a:cubicBezTo>
                    <a:pt x="119" y="119"/>
                    <a:pt x="118" y="118"/>
                    <a:pt x="118" y="118"/>
                  </a:cubicBezTo>
                  <a:cubicBezTo>
                    <a:pt x="116" y="118"/>
                    <a:pt x="115" y="118"/>
                    <a:pt x="115" y="118"/>
                  </a:cubicBezTo>
                  <a:cubicBezTo>
                    <a:pt x="114" y="117"/>
                    <a:pt x="114" y="117"/>
                    <a:pt x="113" y="117"/>
                  </a:cubicBezTo>
                  <a:cubicBezTo>
                    <a:pt x="110" y="116"/>
                    <a:pt x="108" y="115"/>
                    <a:pt x="105" y="115"/>
                  </a:cubicBezTo>
                  <a:cubicBezTo>
                    <a:pt x="104" y="114"/>
                    <a:pt x="103" y="114"/>
                    <a:pt x="102" y="114"/>
                  </a:cubicBezTo>
                  <a:cubicBezTo>
                    <a:pt x="102" y="114"/>
                    <a:pt x="101" y="114"/>
                    <a:pt x="101" y="113"/>
                  </a:cubicBezTo>
                  <a:cubicBezTo>
                    <a:pt x="101" y="113"/>
                    <a:pt x="100" y="113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99" y="113"/>
                    <a:pt x="99" y="113"/>
                    <a:pt x="98" y="113"/>
                  </a:cubicBezTo>
                  <a:cubicBezTo>
                    <a:pt x="98" y="113"/>
                    <a:pt x="98" y="113"/>
                    <a:pt x="97" y="113"/>
                  </a:cubicBezTo>
                  <a:cubicBezTo>
                    <a:pt x="98" y="111"/>
                    <a:pt x="100" y="110"/>
                    <a:pt x="100" y="109"/>
                  </a:cubicBezTo>
                  <a:cubicBezTo>
                    <a:pt x="101" y="108"/>
                    <a:pt x="102" y="106"/>
                    <a:pt x="102" y="106"/>
                  </a:cubicBezTo>
                  <a:cubicBezTo>
                    <a:pt x="103" y="104"/>
                    <a:pt x="105" y="104"/>
                    <a:pt x="105" y="103"/>
                  </a:cubicBezTo>
                  <a:cubicBezTo>
                    <a:pt x="106" y="102"/>
                    <a:pt x="106" y="102"/>
                    <a:pt x="106" y="101"/>
                  </a:cubicBezTo>
                  <a:cubicBezTo>
                    <a:pt x="107" y="101"/>
                    <a:pt x="108" y="100"/>
                    <a:pt x="108" y="100"/>
                  </a:cubicBezTo>
                  <a:cubicBezTo>
                    <a:pt x="108" y="100"/>
                    <a:pt x="110" y="98"/>
                    <a:pt x="110" y="97"/>
                  </a:cubicBezTo>
                  <a:cubicBezTo>
                    <a:pt x="111" y="96"/>
                    <a:pt x="111" y="96"/>
                    <a:pt x="113" y="94"/>
                  </a:cubicBezTo>
                  <a:cubicBezTo>
                    <a:pt x="112" y="94"/>
                    <a:pt x="111" y="96"/>
                    <a:pt x="110" y="96"/>
                  </a:cubicBezTo>
                  <a:cubicBezTo>
                    <a:pt x="108" y="98"/>
                    <a:pt x="113" y="93"/>
                    <a:pt x="114" y="91"/>
                  </a:cubicBezTo>
                  <a:cubicBezTo>
                    <a:pt x="114" y="93"/>
                    <a:pt x="117" y="90"/>
                    <a:pt x="116" y="92"/>
                  </a:cubicBezTo>
                  <a:cubicBezTo>
                    <a:pt x="117" y="92"/>
                    <a:pt x="116" y="91"/>
                    <a:pt x="118" y="89"/>
                  </a:cubicBezTo>
                  <a:cubicBezTo>
                    <a:pt x="118" y="89"/>
                    <a:pt x="115" y="91"/>
                    <a:pt x="117" y="89"/>
                  </a:cubicBezTo>
                  <a:cubicBezTo>
                    <a:pt x="118" y="87"/>
                    <a:pt x="117" y="90"/>
                    <a:pt x="119" y="88"/>
                  </a:cubicBezTo>
                  <a:cubicBezTo>
                    <a:pt x="120" y="87"/>
                    <a:pt x="118" y="88"/>
                    <a:pt x="118" y="87"/>
                  </a:cubicBezTo>
                  <a:cubicBezTo>
                    <a:pt x="119" y="87"/>
                    <a:pt x="121" y="84"/>
                    <a:pt x="120" y="85"/>
                  </a:cubicBezTo>
                  <a:cubicBezTo>
                    <a:pt x="120" y="85"/>
                    <a:pt x="120" y="85"/>
                    <a:pt x="120" y="84"/>
                  </a:cubicBezTo>
                  <a:cubicBezTo>
                    <a:pt x="120" y="84"/>
                    <a:pt x="120" y="84"/>
                    <a:pt x="121" y="84"/>
                  </a:cubicBezTo>
                  <a:cubicBezTo>
                    <a:pt x="121" y="84"/>
                    <a:pt x="121" y="83"/>
                    <a:pt x="121" y="83"/>
                  </a:cubicBezTo>
                  <a:cubicBezTo>
                    <a:pt x="122" y="82"/>
                    <a:pt x="122" y="82"/>
                    <a:pt x="123" y="81"/>
                  </a:cubicBezTo>
                  <a:cubicBezTo>
                    <a:pt x="123" y="80"/>
                    <a:pt x="123" y="80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5" y="78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6" y="78"/>
                    <a:pt x="126" y="77"/>
                    <a:pt x="127" y="78"/>
                  </a:cubicBezTo>
                  <a:cubicBezTo>
                    <a:pt x="127" y="78"/>
                    <a:pt x="127" y="77"/>
                    <a:pt x="128" y="76"/>
                  </a:cubicBezTo>
                  <a:cubicBezTo>
                    <a:pt x="128" y="76"/>
                    <a:pt x="128" y="75"/>
                    <a:pt x="128" y="75"/>
                  </a:cubicBezTo>
                  <a:cubicBezTo>
                    <a:pt x="128" y="75"/>
                    <a:pt x="127" y="75"/>
                    <a:pt x="127" y="75"/>
                  </a:cubicBezTo>
                  <a:cubicBezTo>
                    <a:pt x="127" y="74"/>
                    <a:pt x="127" y="73"/>
                    <a:pt x="128" y="72"/>
                  </a:cubicBezTo>
                  <a:cubicBezTo>
                    <a:pt x="128" y="72"/>
                    <a:pt x="128" y="71"/>
                    <a:pt x="127" y="71"/>
                  </a:cubicBezTo>
                  <a:cubicBezTo>
                    <a:pt x="128" y="70"/>
                    <a:pt x="128" y="69"/>
                    <a:pt x="127" y="69"/>
                  </a:cubicBezTo>
                  <a:cubicBezTo>
                    <a:pt x="127" y="68"/>
                    <a:pt x="126" y="68"/>
                    <a:pt x="126" y="67"/>
                  </a:cubicBezTo>
                  <a:cubicBezTo>
                    <a:pt x="126" y="67"/>
                    <a:pt x="127" y="67"/>
                    <a:pt x="126" y="66"/>
                  </a:cubicBezTo>
                  <a:cubicBezTo>
                    <a:pt x="126" y="66"/>
                    <a:pt x="126" y="66"/>
                    <a:pt x="126" y="66"/>
                  </a:cubicBezTo>
                  <a:cubicBezTo>
                    <a:pt x="125" y="66"/>
                    <a:pt x="125" y="65"/>
                    <a:pt x="125" y="65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5" y="63"/>
                    <a:pt x="125" y="63"/>
                    <a:pt x="124" y="63"/>
                  </a:cubicBezTo>
                  <a:cubicBezTo>
                    <a:pt x="124" y="62"/>
                    <a:pt x="124" y="61"/>
                    <a:pt x="124" y="61"/>
                  </a:cubicBezTo>
                  <a:cubicBezTo>
                    <a:pt x="123" y="61"/>
                    <a:pt x="122" y="60"/>
                    <a:pt x="122" y="60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2" y="59"/>
                    <a:pt x="121" y="59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122" y="58"/>
                    <a:pt x="122" y="58"/>
                    <a:pt x="123" y="58"/>
                  </a:cubicBezTo>
                  <a:cubicBezTo>
                    <a:pt x="123" y="58"/>
                    <a:pt x="124" y="57"/>
                    <a:pt x="124" y="57"/>
                  </a:cubicBezTo>
                  <a:cubicBezTo>
                    <a:pt x="125" y="57"/>
                    <a:pt x="124" y="57"/>
                    <a:pt x="124" y="57"/>
                  </a:cubicBezTo>
                  <a:cubicBezTo>
                    <a:pt x="125" y="56"/>
                    <a:pt x="126" y="56"/>
                    <a:pt x="127" y="55"/>
                  </a:cubicBezTo>
                  <a:cubicBezTo>
                    <a:pt x="127" y="55"/>
                    <a:pt x="126" y="55"/>
                    <a:pt x="126" y="55"/>
                  </a:cubicBezTo>
                  <a:cubicBezTo>
                    <a:pt x="126" y="55"/>
                    <a:pt x="126" y="54"/>
                    <a:pt x="125" y="54"/>
                  </a:cubicBezTo>
                  <a:cubicBezTo>
                    <a:pt x="125" y="53"/>
                    <a:pt x="125" y="54"/>
                    <a:pt x="125" y="54"/>
                  </a:cubicBezTo>
                  <a:cubicBezTo>
                    <a:pt x="125" y="54"/>
                    <a:pt x="125" y="54"/>
                    <a:pt x="125" y="54"/>
                  </a:cubicBezTo>
                  <a:cubicBezTo>
                    <a:pt x="125" y="55"/>
                    <a:pt x="126" y="56"/>
                    <a:pt x="126" y="57"/>
                  </a:cubicBezTo>
                  <a:cubicBezTo>
                    <a:pt x="125" y="57"/>
                    <a:pt x="125" y="57"/>
                    <a:pt x="125" y="58"/>
                  </a:cubicBezTo>
                  <a:cubicBezTo>
                    <a:pt x="125" y="58"/>
                    <a:pt x="125" y="58"/>
                    <a:pt x="125" y="58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7" y="58"/>
                    <a:pt x="127" y="58"/>
                    <a:pt x="128" y="58"/>
                  </a:cubicBezTo>
                  <a:cubicBezTo>
                    <a:pt x="128" y="57"/>
                    <a:pt x="130" y="56"/>
                    <a:pt x="130" y="55"/>
                  </a:cubicBezTo>
                  <a:cubicBezTo>
                    <a:pt x="131" y="55"/>
                    <a:pt x="131" y="55"/>
                    <a:pt x="131" y="54"/>
                  </a:cubicBezTo>
                  <a:cubicBezTo>
                    <a:pt x="133" y="54"/>
                    <a:pt x="133" y="53"/>
                    <a:pt x="134" y="52"/>
                  </a:cubicBezTo>
                  <a:cubicBezTo>
                    <a:pt x="134" y="53"/>
                    <a:pt x="134" y="52"/>
                    <a:pt x="135" y="53"/>
                  </a:cubicBezTo>
                  <a:cubicBezTo>
                    <a:pt x="135" y="52"/>
                    <a:pt x="135" y="52"/>
                    <a:pt x="134" y="52"/>
                  </a:cubicBezTo>
                  <a:cubicBezTo>
                    <a:pt x="135" y="52"/>
                    <a:pt x="135" y="51"/>
                    <a:pt x="136" y="52"/>
                  </a:cubicBezTo>
                  <a:cubicBezTo>
                    <a:pt x="137" y="52"/>
                    <a:pt x="137" y="51"/>
                    <a:pt x="136" y="51"/>
                  </a:cubicBezTo>
                  <a:cubicBezTo>
                    <a:pt x="137" y="51"/>
                    <a:pt x="137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9" y="51"/>
                    <a:pt x="139" y="51"/>
                    <a:pt x="140" y="51"/>
                  </a:cubicBezTo>
                  <a:cubicBezTo>
                    <a:pt x="140" y="51"/>
                    <a:pt x="139" y="52"/>
                    <a:pt x="140" y="52"/>
                  </a:cubicBezTo>
                  <a:cubicBezTo>
                    <a:pt x="140" y="52"/>
                    <a:pt x="141" y="52"/>
                    <a:pt x="142" y="52"/>
                  </a:cubicBezTo>
                  <a:cubicBezTo>
                    <a:pt x="142" y="53"/>
                    <a:pt x="143" y="53"/>
                    <a:pt x="143" y="54"/>
                  </a:cubicBezTo>
                  <a:cubicBezTo>
                    <a:pt x="143" y="54"/>
                    <a:pt x="144" y="54"/>
                    <a:pt x="144" y="54"/>
                  </a:cubicBezTo>
                  <a:cubicBezTo>
                    <a:pt x="144" y="54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3" y="54"/>
                    <a:pt x="143" y="54"/>
                    <a:pt x="142" y="53"/>
                  </a:cubicBezTo>
                  <a:cubicBezTo>
                    <a:pt x="141" y="52"/>
                    <a:pt x="141" y="52"/>
                    <a:pt x="140" y="51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40" y="48"/>
                    <a:pt x="141" y="49"/>
                    <a:pt x="143" y="49"/>
                  </a:cubicBezTo>
                  <a:cubicBezTo>
                    <a:pt x="142" y="46"/>
                    <a:pt x="144" y="48"/>
                    <a:pt x="145" y="47"/>
                  </a:cubicBezTo>
                  <a:cubicBezTo>
                    <a:pt x="144" y="45"/>
                    <a:pt x="144" y="45"/>
                    <a:pt x="144" y="45"/>
                  </a:cubicBezTo>
                  <a:cubicBezTo>
                    <a:pt x="145" y="45"/>
                    <a:pt x="145" y="45"/>
                    <a:pt x="146" y="45"/>
                  </a:cubicBezTo>
                  <a:cubicBezTo>
                    <a:pt x="144" y="43"/>
                    <a:pt x="144" y="43"/>
                    <a:pt x="143" y="41"/>
                  </a:cubicBezTo>
                  <a:cubicBezTo>
                    <a:pt x="143" y="41"/>
                    <a:pt x="142" y="41"/>
                    <a:pt x="142" y="40"/>
                  </a:cubicBezTo>
                  <a:cubicBezTo>
                    <a:pt x="141" y="39"/>
                    <a:pt x="142" y="40"/>
                    <a:pt x="142" y="39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0" y="39"/>
                    <a:pt x="140" y="39"/>
                    <a:pt x="140" y="39"/>
                  </a:cubicBezTo>
                  <a:cubicBezTo>
                    <a:pt x="140" y="39"/>
                    <a:pt x="140" y="39"/>
                    <a:pt x="141" y="39"/>
                  </a:cubicBezTo>
                  <a:cubicBezTo>
                    <a:pt x="141" y="39"/>
                    <a:pt x="141" y="39"/>
                    <a:pt x="141" y="39"/>
                  </a:cubicBezTo>
                  <a:cubicBezTo>
                    <a:pt x="141" y="40"/>
                    <a:pt x="141" y="40"/>
                    <a:pt x="141" y="40"/>
                  </a:cubicBezTo>
                  <a:cubicBezTo>
                    <a:pt x="141" y="41"/>
                    <a:pt x="141" y="41"/>
                    <a:pt x="142" y="41"/>
                  </a:cubicBezTo>
                  <a:cubicBezTo>
                    <a:pt x="142" y="41"/>
                    <a:pt x="140" y="39"/>
                    <a:pt x="142" y="39"/>
                  </a:cubicBezTo>
                  <a:cubicBezTo>
                    <a:pt x="144" y="42"/>
                    <a:pt x="146" y="46"/>
                    <a:pt x="147" y="49"/>
                  </a:cubicBezTo>
                  <a:cubicBezTo>
                    <a:pt x="147" y="50"/>
                    <a:pt x="148" y="50"/>
                    <a:pt x="148" y="50"/>
                  </a:cubicBezTo>
                  <a:cubicBezTo>
                    <a:pt x="149" y="50"/>
                    <a:pt x="149" y="49"/>
                    <a:pt x="150" y="49"/>
                  </a:cubicBezTo>
                  <a:cubicBezTo>
                    <a:pt x="151" y="51"/>
                    <a:pt x="151" y="50"/>
                    <a:pt x="152" y="52"/>
                  </a:cubicBezTo>
                  <a:cubicBezTo>
                    <a:pt x="153" y="52"/>
                    <a:pt x="152" y="51"/>
                    <a:pt x="152" y="51"/>
                  </a:cubicBezTo>
                  <a:cubicBezTo>
                    <a:pt x="151" y="50"/>
                    <a:pt x="152" y="51"/>
                    <a:pt x="152" y="52"/>
                  </a:cubicBezTo>
                  <a:cubicBezTo>
                    <a:pt x="153" y="53"/>
                    <a:pt x="153" y="55"/>
                    <a:pt x="154" y="56"/>
                  </a:cubicBezTo>
                  <a:cubicBezTo>
                    <a:pt x="154" y="58"/>
                    <a:pt x="154" y="59"/>
                    <a:pt x="154" y="60"/>
                  </a:cubicBezTo>
                  <a:cubicBezTo>
                    <a:pt x="154" y="60"/>
                    <a:pt x="155" y="61"/>
                    <a:pt x="155" y="63"/>
                  </a:cubicBezTo>
                  <a:cubicBezTo>
                    <a:pt x="155" y="63"/>
                    <a:pt x="155" y="62"/>
                    <a:pt x="154" y="62"/>
                  </a:cubicBezTo>
                  <a:cubicBezTo>
                    <a:pt x="154" y="62"/>
                    <a:pt x="154" y="62"/>
                    <a:pt x="154" y="62"/>
                  </a:cubicBezTo>
                  <a:cubicBezTo>
                    <a:pt x="154" y="63"/>
                    <a:pt x="154" y="64"/>
                    <a:pt x="155" y="64"/>
                  </a:cubicBezTo>
                  <a:cubicBezTo>
                    <a:pt x="155" y="65"/>
                    <a:pt x="155" y="65"/>
                    <a:pt x="155" y="66"/>
                  </a:cubicBezTo>
                  <a:cubicBezTo>
                    <a:pt x="155" y="67"/>
                    <a:pt x="155" y="67"/>
                    <a:pt x="155" y="68"/>
                  </a:cubicBezTo>
                  <a:cubicBezTo>
                    <a:pt x="155" y="69"/>
                    <a:pt x="155" y="70"/>
                    <a:pt x="156" y="71"/>
                  </a:cubicBezTo>
                  <a:cubicBezTo>
                    <a:pt x="155" y="69"/>
                    <a:pt x="155" y="73"/>
                    <a:pt x="155" y="73"/>
                  </a:cubicBezTo>
                  <a:cubicBezTo>
                    <a:pt x="155" y="74"/>
                    <a:pt x="155" y="74"/>
                    <a:pt x="155" y="75"/>
                  </a:cubicBezTo>
                  <a:cubicBezTo>
                    <a:pt x="155" y="76"/>
                    <a:pt x="155" y="76"/>
                    <a:pt x="155" y="77"/>
                  </a:cubicBezTo>
                  <a:cubicBezTo>
                    <a:pt x="155" y="78"/>
                    <a:pt x="155" y="80"/>
                    <a:pt x="154" y="81"/>
                  </a:cubicBezTo>
                  <a:cubicBezTo>
                    <a:pt x="154" y="82"/>
                    <a:pt x="154" y="84"/>
                    <a:pt x="153" y="85"/>
                  </a:cubicBezTo>
                  <a:cubicBezTo>
                    <a:pt x="153" y="86"/>
                    <a:pt x="153" y="86"/>
                    <a:pt x="153" y="86"/>
                  </a:cubicBezTo>
                  <a:cubicBezTo>
                    <a:pt x="153" y="87"/>
                    <a:pt x="153" y="87"/>
                    <a:pt x="153" y="87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52" y="89"/>
                    <a:pt x="151" y="89"/>
                    <a:pt x="151" y="89"/>
                  </a:cubicBezTo>
                  <a:cubicBezTo>
                    <a:pt x="151" y="90"/>
                    <a:pt x="151" y="90"/>
                    <a:pt x="151" y="91"/>
                  </a:cubicBezTo>
                  <a:cubicBezTo>
                    <a:pt x="150" y="91"/>
                    <a:pt x="150" y="92"/>
                    <a:pt x="150" y="92"/>
                  </a:cubicBezTo>
                  <a:cubicBezTo>
                    <a:pt x="150" y="93"/>
                    <a:pt x="150" y="92"/>
                    <a:pt x="149" y="92"/>
                  </a:cubicBezTo>
                  <a:cubicBezTo>
                    <a:pt x="149" y="93"/>
                    <a:pt x="149" y="93"/>
                    <a:pt x="149" y="93"/>
                  </a:cubicBezTo>
                  <a:cubicBezTo>
                    <a:pt x="148" y="93"/>
                    <a:pt x="149" y="93"/>
                    <a:pt x="149" y="94"/>
                  </a:cubicBezTo>
                  <a:cubicBezTo>
                    <a:pt x="149" y="94"/>
                    <a:pt x="148" y="95"/>
                    <a:pt x="147" y="95"/>
                  </a:cubicBezTo>
                  <a:cubicBezTo>
                    <a:pt x="147" y="95"/>
                    <a:pt x="148" y="95"/>
                    <a:pt x="147" y="96"/>
                  </a:cubicBezTo>
                  <a:cubicBezTo>
                    <a:pt x="147" y="96"/>
                    <a:pt x="147" y="96"/>
                    <a:pt x="146" y="96"/>
                  </a:cubicBezTo>
                  <a:cubicBezTo>
                    <a:pt x="146" y="97"/>
                    <a:pt x="147" y="97"/>
                    <a:pt x="146" y="98"/>
                  </a:cubicBezTo>
                  <a:cubicBezTo>
                    <a:pt x="145" y="98"/>
                    <a:pt x="146" y="97"/>
                    <a:pt x="145" y="97"/>
                  </a:cubicBezTo>
                  <a:cubicBezTo>
                    <a:pt x="144" y="98"/>
                    <a:pt x="145" y="98"/>
                    <a:pt x="144" y="99"/>
                  </a:cubicBezTo>
                  <a:cubicBezTo>
                    <a:pt x="144" y="99"/>
                    <a:pt x="143" y="99"/>
                    <a:pt x="143" y="99"/>
                  </a:cubicBezTo>
                  <a:cubicBezTo>
                    <a:pt x="142" y="100"/>
                    <a:pt x="142" y="100"/>
                    <a:pt x="142" y="100"/>
                  </a:cubicBezTo>
                  <a:cubicBezTo>
                    <a:pt x="141" y="100"/>
                    <a:pt x="141" y="101"/>
                    <a:pt x="141" y="101"/>
                  </a:cubicBezTo>
                  <a:cubicBezTo>
                    <a:pt x="141" y="101"/>
                    <a:pt x="141" y="101"/>
                    <a:pt x="141" y="101"/>
                  </a:cubicBezTo>
                  <a:cubicBezTo>
                    <a:pt x="141" y="101"/>
                    <a:pt x="141" y="101"/>
                    <a:pt x="141" y="101"/>
                  </a:cubicBezTo>
                  <a:cubicBezTo>
                    <a:pt x="141" y="101"/>
                    <a:pt x="141" y="101"/>
                    <a:pt x="141" y="101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43" y="101"/>
                    <a:pt x="143" y="101"/>
                    <a:pt x="144" y="102"/>
                  </a:cubicBezTo>
                  <a:cubicBezTo>
                    <a:pt x="144" y="102"/>
                    <a:pt x="145" y="101"/>
                    <a:pt x="145" y="101"/>
                  </a:cubicBezTo>
                  <a:cubicBezTo>
                    <a:pt x="145" y="102"/>
                    <a:pt x="147" y="102"/>
                    <a:pt x="149" y="10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9" y="103"/>
                    <a:pt x="149" y="103"/>
                    <a:pt x="150" y="103"/>
                  </a:cubicBezTo>
                  <a:cubicBezTo>
                    <a:pt x="150" y="104"/>
                    <a:pt x="149" y="103"/>
                    <a:pt x="149" y="104"/>
                  </a:cubicBezTo>
                  <a:cubicBezTo>
                    <a:pt x="149" y="104"/>
                    <a:pt x="150" y="104"/>
                    <a:pt x="151" y="104"/>
                  </a:cubicBezTo>
                  <a:cubicBezTo>
                    <a:pt x="152" y="105"/>
                    <a:pt x="153" y="105"/>
                    <a:pt x="154" y="105"/>
                  </a:cubicBezTo>
                  <a:cubicBezTo>
                    <a:pt x="155" y="105"/>
                    <a:pt x="155" y="106"/>
                    <a:pt x="155" y="106"/>
                  </a:cubicBezTo>
                  <a:cubicBezTo>
                    <a:pt x="155" y="106"/>
                    <a:pt x="156" y="106"/>
                    <a:pt x="156" y="106"/>
                  </a:cubicBezTo>
                  <a:cubicBezTo>
                    <a:pt x="157" y="106"/>
                    <a:pt x="157" y="106"/>
                    <a:pt x="157" y="106"/>
                  </a:cubicBezTo>
                  <a:cubicBezTo>
                    <a:pt x="157" y="106"/>
                    <a:pt x="157" y="107"/>
                    <a:pt x="158" y="107"/>
                  </a:cubicBezTo>
                  <a:cubicBezTo>
                    <a:pt x="159" y="107"/>
                    <a:pt x="160" y="107"/>
                    <a:pt x="161" y="108"/>
                  </a:cubicBezTo>
                  <a:cubicBezTo>
                    <a:pt x="161" y="108"/>
                    <a:pt x="161" y="108"/>
                    <a:pt x="161" y="108"/>
                  </a:cubicBezTo>
                  <a:cubicBezTo>
                    <a:pt x="161" y="108"/>
                    <a:pt x="161" y="108"/>
                    <a:pt x="161" y="108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3" y="110"/>
                    <a:pt x="164" y="110"/>
                    <a:pt x="164" y="110"/>
                  </a:cubicBezTo>
                  <a:cubicBezTo>
                    <a:pt x="165" y="111"/>
                    <a:pt x="166" y="112"/>
                    <a:pt x="167" y="114"/>
                  </a:cubicBezTo>
                  <a:cubicBezTo>
                    <a:pt x="168" y="114"/>
                    <a:pt x="169" y="114"/>
                    <a:pt x="170" y="115"/>
                  </a:cubicBezTo>
                  <a:cubicBezTo>
                    <a:pt x="171" y="116"/>
                    <a:pt x="171" y="117"/>
                    <a:pt x="173" y="118"/>
                  </a:cubicBezTo>
                  <a:cubicBezTo>
                    <a:pt x="172" y="119"/>
                    <a:pt x="172" y="119"/>
                    <a:pt x="172" y="119"/>
                  </a:cubicBezTo>
                  <a:cubicBezTo>
                    <a:pt x="173" y="120"/>
                    <a:pt x="176" y="120"/>
                    <a:pt x="175" y="122"/>
                  </a:cubicBezTo>
                  <a:cubicBezTo>
                    <a:pt x="175" y="122"/>
                    <a:pt x="174" y="121"/>
                    <a:pt x="174" y="120"/>
                  </a:cubicBezTo>
                  <a:cubicBezTo>
                    <a:pt x="173" y="120"/>
                    <a:pt x="172" y="120"/>
                    <a:pt x="171" y="119"/>
                  </a:cubicBezTo>
                  <a:cubicBezTo>
                    <a:pt x="171" y="120"/>
                    <a:pt x="172" y="120"/>
                    <a:pt x="172" y="121"/>
                  </a:cubicBezTo>
                  <a:cubicBezTo>
                    <a:pt x="171" y="120"/>
                    <a:pt x="170" y="122"/>
                    <a:pt x="169" y="122"/>
                  </a:cubicBezTo>
                  <a:cubicBezTo>
                    <a:pt x="168" y="122"/>
                    <a:pt x="167" y="120"/>
                    <a:pt x="165" y="119"/>
                  </a:cubicBezTo>
                  <a:cubicBezTo>
                    <a:pt x="165" y="119"/>
                    <a:pt x="164" y="118"/>
                    <a:pt x="165" y="118"/>
                  </a:cubicBezTo>
                  <a:cubicBezTo>
                    <a:pt x="164" y="117"/>
                    <a:pt x="164" y="117"/>
                    <a:pt x="163" y="117"/>
                  </a:cubicBezTo>
                  <a:cubicBezTo>
                    <a:pt x="163" y="118"/>
                    <a:pt x="163" y="118"/>
                    <a:pt x="164" y="119"/>
                  </a:cubicBezTo>
                  <a:cubicBezTo>
                    <a:pt x="163" y="119"/>
                    <a:pt x="161" y="117"/>
                    <a:pt x="161" y="116"/>
                  </a:cubicBezTo>
                  <a:cubicBezTo>
                    <a:pt x="162" y="115"/>
                    <a:pt x="161" y="115"/>
                    <a:pt x="161" y="115"/>
                  </a:cubicBezTo>
                  <a:cubicBezTo>
                    <a:pt x="161" y="114"/>
                    <a:pt x="160" y="115"/>
                    <a:pt x="160" y="113"/>
                  </a:cubicBezTo>
                  <a:cubicBezTo>
                    <a:pt x="159" y="114"/>
                    <a:pt x="159" y="114"/>
                    <a:pt x="159" y="114"/>
                  </a:cubicBezTo>
                  <a:cubicBezTo>
                    <a:pt x="159" y="115"/>
                    <a:pt x="162" y="115"/>
                    <a:pt x="160" y="116"/>
                  </a:cubicBezTo>
                  <a:cubicBezTo>
                    <a:pt x="159" y="115"/>
                    <a:pt x="158" y="114"/>
                    <a:pt x="157" y="113"/>
                  </a:cubicBezTo>
                  <a:cubicBezTo>
                    <a:pt x="156" y="113"/>
                    <a:pt x="157" y="114"/>
                    <a:pt x="156" y="114"/>
                  </a:cubicBezTo>
                  <a:cubicBezTo>
                    <a:pt x="157" y="115"/>
                    <a:pt x="158" y="115"/>
                    <a:pt x="158" y="116"/>
                  </a:cubicBezTo>
                  <a:cubicBezTo>
                    <a:pt x="158" y="116"/>
                    <a:pt x="157" y="116"/>
                    <a:pt x="157" y="116"/>
                  </a:cubicBezTo>
                  <a:cubicBezTo>
                    <a:pt x="157" y="117"/>
                    <a:pt x="157" y="117"/>
                    <a:pt x="157" y="118"/>
                  </a:cubicBezTo>
                  <a:cubicBezTo>
                    <a:pt x="158" y="118"/>
                    <a:pt x="157" y="117"/>
                    <a:pt x="158" y="116"/>
                  </a:cubicBezTo>
                  <a:cubicBezTo>
                    <a:pt x="158" y="117"/>
                    <a:pt x="158" y="116"/>
                    <a:pt x="159" y="116"/>
                  </a:cubicBezTo>
                  <a:cubicBezTo>
                    <a:pt x="160" y="116"/>
                    <a:pt x="159" y="117"/>
                    <a:pt x="160" y="117"/>
                  </a:cubicBezTo>
                  <a:cubicBezTo>
                    <a:pt x="160" y="118"/>
                    <a:pt x="159" y="117"/>
                    <a:pt x="159" y="117"/>
                  </a:cubicBezTo>
                  <a:cubicBezTo>
                    <a:pt x="158" y="118"/>
                    <a:pt x="160" y="118"/>
                    <a:pt x="161" y="118"/>
                  </a:cubicBezTo>
                  <a:cubicBezTo>
                    <a:pt x="162" y="119"/>
                    <a:pt x="162" y="119"/>
                    <a:pt x="162" y="120"/>
                  </a:cubicBezTo>
                  <a:cubicBezTo>
                    <a:pt x="163" y="120"/>
                    <a:pt x="163" y="119"/>
                    <a:pt x="164" y="120"/>
                  </a:cubicBezTo>
                  <a:cubicBezTo>
                    <a:pt x="164" y="121"/>
                    <a:pt x="164" y="121"/>
                    <a:pt x="164" y="122"/>
                  </a:cubicBezTo>
                  <a:cubicBezTo>
                    <a:pt x="164" y="122"/>
                    <a:pt x="165" y="121"/>
                    <a:pt x="165" y="122"/>
                  </a:cubicBezTo>
                  <a:cubicBezTo>
                    <a:pt x="167" y="124"/>
                    <a:pt x="170" y="127"/>
                    <a:pt x="172" y="130"/>
                  </a:cubicBezTo>
                  <a:cubicBezTo>
                    <a:pt x="173" y="131"/>
                    <a:pt x="173" y="130"/>
                    <a:pt x="174" y="131"/>
                  </a:cubicBezTo>
                  <a:cubicBezTo>
                    <a:pt x="174" y="130"/>
                    <a:pt x="174" y="130"/>
                    <a:pt x="173" y="129"/>
                  </a:cubicBezTo>
                  <a:cubicBezTo>
                    <a:pt x="175" y="129"/>
                    <a:pt x="175" y="128"/>
                    <a:pt x="175" y="127"/>
                  </a:cubicBezTo>
                  <a:cubicBezTo>
                    <a:pt x="176" y="127"/>
                    <a:pt x="176" y="127"/>
                    <a:pt x="176" y="127"/>
                  </a:cubicBezTo>
                  <a:cubicBezTo>
                    <a:pt x="176" y="128"/>
                    <a:pt x="176" y="128"/>
                    <a:pt x="176" y="128"/>
                  </a:cubicBezTo>
                  <a:cubicBezTo>
                    <a:pt x="175" y="128"/>
                    <a:pt x="175" y="129"/>
                    <a:pt x="175" y="130"/>
                  </a:cubicBezTo>
                  <a:cubicBezTo>
                    <a:pt x="176" y="130"/>
                    <a:pt x="175" y="129"/>
                    <a:pt x="176" y="128"/>
                  </a:cubicBezTo>
                  <a:cubicBezTo>
                    <a:pt x="176" y="129"/>
                    <a:pt x="176" y="130"/>
                    <a:pt x="177" y="130"/>
                  </a:cubicBezTo>
                  <a:cubicBezTo>
                    <a:pt x="177" y="131"/>
                    <a:pt x="178" y="131"/>
                    <a:pt x="178" y="131"/>
                  </a:cubicBezTo>
                  <a:cubicBezTo>
                    <a:pt x="178" y="130"/>
                    <a:pt x="178" y="130"/>
                    <a:pt x="177" y="129"/>
                  </a:cubicBezTo>
                  <a:cubicBezTo>
                    <a:pt x="176" y="128"/>
                    <a:pt x="177" y="127"/>
                    <a:pt x="176" y="126"/>
                  </a:cubicBezTo>
                  <a:cubicBezTo>
                    <a:pt x="177" y="126"/>
                    <a:pt x="178" y="126"/>
                    <a:pt x="178" y="125"/>
                  </a:cubicBezTo>
                  <a:cubicBezTo>
                    <a:pt x="179" y="126"/>
                    <a:pt x="180" y="126"/>
                    <a:pt x="181" y="127"/>
                  </a:cubicBezTo>
                  <a:cubicBezTo>
                    <a:pt x="182" y="128"/>
                    <a:pt x="181" y="128"/>
                    <a:pt x="181" y="128"/>
                  </a:cubicBezTo>
                  <a:cubicBezTo>
                    <a:pt x="182" y="129"/>
                    <a:pt x="182" y="130"/>
                    <a:pt x="183" y="131"/>
                  </a:cubicBezTo>
                  <a:cubicBezTo>
                    <a:pt x="183" y="131"/>
                    <a:pt x="183" y="131"/>
                    <a:pt x="183" y="132"/>
                  </a:cubicBezTo>
                  <a:cubicBezTo>
                    <a:pt x="184" y="133"/>
                    <a:pt x="185" y="134"/>
                    <a:pt x="185" y="135"/>
                  </a:cubicBezTo>
                  <a:cubicBezTo>
                    <a:pt x="186" y="135"/>
                    <a:pt x="186" y="136"/>
                    <a:pt x="186" y="137"/>
                  </a:cubicBezTo>
                  <a:cubicBezTo>
                    <a:pt x="187" y="137"/>
                    <a:pt x="187" y="138"/>
                    <a:pt x="187" y="139"/>
                  </a:cubicBezTo>
                  <a:cubicBezTo>
                    <a:pt x="188" y="140"/>
                    <a:pt x="188" y="140"/>
                    <a:pt x="188" y="141"/>
                  </a:cubicBezTo>
                  <a:cubicBezTo>
                    <a:pt x="189" y="142"/>
                    <a:pt x="189" y="143"/>
                    <a:pt x="189" y="143"/>
                  </a:cubicBezTo>
                  <a:cubicBezTo>
                    <a:pt x="189" y="144"/>
                    <a:pt x="189" y="145"/>
                    <a:pt x="190" y="145"/>
                  </a:cubicBezTo>
                  <a:cubicBezTo>
                    <a:pt x="191" y="146"/>
                    <a:pt x="190" y="146"/>
                    <a:pt x="190" y="147"/>
                  </a:cubicBezTo>
                  <a:cubicBezTo>
                    <a:pt x="190" y="147"/>
                    <a:pt x="191" y="147"/>
                    <a:pt x="191" y="147"/>
                  </a:cubicBezTo>
                  <a:cubicBezTo>
                    <a:pt x="191" y="148"/>
                    <a:pt x="190" y="148"/>
                    <a:pt x="190" y="149"/>
                  </a:cubicBezTo>
                  <a:cubicBezTo>
                    <a:pt x="191" y="150"/>
                    <a:pt x="192" y="151"/>
                    <a:pt x="191" y="152"/>
                  </a:cubicBezTo>
                  <a:cubicBezTo>
                    <a:pt x="191" y="152"/>
                    <a:pt x="192" y="152"/>
                    <a:pt x="192" y="152"/>
                  </a:cubicBezTo>
                  <a:cubicBezTo>
                    <a:pt x="192" y="153"/>
                    <a:pt x="192" y="155"/>
                    <a:pt x="193" y="157"/>
                  </a:cubicBezTo>
                  <a:cubicBezTo>
                    <a:pt x="193" y="157"/>
                    <a:pt x="193" y="157"/>
                    <a:pt x="194" y="157"/>
                  </a:cubicBezTo>
                  <a:cubicBezTo>
                    <a:pt x="194" y="159"/>
                    <a:pt x="194" y="160"/>
                    <a:pt x="194" y="162"/>
                  </a:cubicBezTo>
                  <a:cubicBezTo>
                    <a:pt x="194" y="163"/>
                    <a:pt x="194" y="165"/>
                    <a:pt x="194" y="167"/>
                  </a:cubicBezTo>
                  <a:cubicBezTo>
                    <a:pt x="194" y="169"/>
                    <a:pt x="194" y="171"/>
                    <a:pt x="194" y="173"/>
                  </a:cubicBezTo>
                  <a:cubicBezTo>
                    <a:pt x="194" y="175"/>
                    <a:pt x="194" y="177"/>
                    <a:pt x="194" y="179"/>
                  </a:cubicBezTo>
                  <a:cubicBezTo>
                    <a:pt x="194" y="180"/>
                    <a:pt x="194" y="181"/>
                    <a:pt x="194" y="182"/>
                  </a:cubicBezTo>
                  <a:cubicBezTo>
                    <a:pt x="194" y="183"/>
                    <a:pt x="194" y="184"/>
                    <a:pt x="194" y="185"/>
                  </a:cubicBezTo>
                  <a:cubicBezTo>
                    <a:pt x="193" y="186"/>
                    <a:pt x="193" y="188"/>
                    <a:pt x="193" y="189"/>
                  </a:cubicBezTo>
                  <a:cubicBezTo>
                    <a:pt x="194" y="187"/>
                    <a:pt x="194" y="187"/>
                    <a:pt x="194" y="190"/>
                  </a:cubicBezTo>
                  <a:cubicBezTo>
                    <a:pt x="194" y="189"/>
                    <a:pt x="193" y="191"/>
                    <a:pt x="193" y="193"/>
                  </a:cubicBezTo>
                  <a:cubicBezTo>
                    <a:pt x="192" y="194"/>
                    <a:pt x="192" y="196"/>
                    <a:pt x="191" y="197"/>
                  </a:cubicBezTo>
                  <a:cubicBezTo>
                    <a:pt x="191" y="198"/>
                    <a:pt x="191" y="199"/>
                    <a:pt x="190" y="200"/>
                  </a:cubicBezTo>
                  <a:cubicBezTo>
                    <a:pt x="190" y="201"/>
                    <a:pt x="190" y="200"/>
                    <a:pt x="190" y="201"/>
                  </a:cubicBezTo>
                  <a:cubicBezTo>
                    <a:pt x="189" y="201"/>
                    <a:pt x="189" y="203"/>
                    <a:pt x="189" y="203"/>
                  </a:cubicBezTo>
                  <a:cubicBezTo>
                    <a:pt x="188" y="204"/>
                    <a:pt x="188" y="205"/>
                    <a:pt x="188" y="205"/>
                  </a:cubicBezTo>
                  <a:cubicBezTo>
                    <a:pt x="187" y="206"/>
                    <a:pt x="188" y="207"/>
                    <a:pt x="186" y="208"/>
                  </a:cubicBezTo>
                  <a:cubicBezTo>
                    <a:pt x="186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5" y="211"/>
                  </a:cubicBezTo>
                  <a:cubicBezTo>
                    <a:pt x="185" y="211"/>
                    <a:pt x="185" y="211"/>
                    <a:pt x="184" y="212"/>
                  </a:cubicBezTo>
                  <a:cubicBezTo>
                    <a:pt x="184" y="213"/>
                    <a:pt x="184" y="214"/>
                    <a:pt x="183" y="215"/>
                  </a:cubicBezTo>
                  <a:cubicBezTo>
                    <a:pt x="183" y="216"/>
                    <a:pt x="180" y="219"/>
                    <a:pt x="179" y="220"/>
                  </a:cubicBezTo>
                  <a:cubicBezTo>
                    <a:pt x="179" y="220"/>
                    <a:pt x="180" y="221"/>
                    <a:pt x="179" y="221"/>
                  </a:cubicBezTo>
                  <a:cubicBezTo>
                    <a:pt x="179" y="221"/>
                    <a:pt x="179" y="220"/>
                    <a:pt x="179" y="220"/>
                  </a:cubicBezTo>
                  <a:cubicBezTo>
                    <a:pt x="178" y="221"/>
                    <a:pt x="178" y="221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9" y="222"/>
                    <a:pt x="178" y="223"/>
                    <a:pt x="178" y="222"/>
                  </a:cubicBezTo>
                  <a:cubicBezTo>
                    <a:pt x="177" y="223"/>
                    <a:pt x="177" y="223"/>
                    <a:pt x="176" y="224"/>
                  </a:cubicBezTo>
                  <a:cubicBezTo>
                    <a:pt x="176" y="224"/>
                    <a:pt x="176" y="224"/>
                    <a:pt x="176" y="225"/>
                  </a:cubicBezTo>
                  <a:cubicBezTo>
                    <a:pt x="175" y="225"/>
                    <a:pt x="175" y="226"/>
                    <a:pt x="175" y="226"/>
                  </a:cubicBezTo>
                  <a:cubicBezTo>
                    <a:pt x="174" y="227"/>
                    <a:pt x="174" y="227"/>
                    <a:pt x="173" y="227"/>
                  </a:cubicBezTo>
                  <a:cubicBezTo>
                    <a:pt x="172" y="229"/>
                    <a:pt x="170" y="231"/>
                    <a:pt x="168" y="233"/>
                  </a:cubicBezTo>
                  <a:cubicBezTo>
                    <a:pt x="167" y="233"/>
                    <a:pt x="167" y="234"/>
                    <a:pt x="166" y="235"/>
                  </a:cubicBezTo>
                  <a:cubicBezTo>
                    <a:pt x="166" y="235"/>
                    <a:pt x="165" y="235"/>
                    <a:pt x="165" y="235"/>
                  </a:cubicBezTo>
                  <a:cubicBezTo>
                    <a:pt x="164" y="236"/>
                    <a:pt x="163" y="237"/>
                    <a:pt x="163" y="237"/>
                  </a:cubicBezTo>
                  <a:cubicBezTo>
                    <a:pt x="162" y="238"/>
                    <a:pt x="161" y="238"/>
                    <a:pt x="161" y="238"/>
                  </a:cubicBezTo>
                  <a:cubicBezTo>
                    <a:pt x="160" y="238"/>
                    <a:pt x="159" y="239"/>
                    <a:pt x="159" y="239"/>
                  </a:cubicBezTo>
                  <a:cubicBezTo>
                    <a:pt x="158" y="239"/>
                    <a:pt x="158" y="240"/>
                    <a:pt x="158" y="240"/>
                  </a:cubicBezTo>
                  <a:cubicBezTo>
                    <a:pt x="158" y="241"/>
                    <a:pt x="157" y="240"/>
                    <a:pt x="157" y="241"/>
                  </a:cubicBezTo>
                  <a:cubicBezTo>
                    <a:pt x="156" y="241"/>
                    <a:pt x="156" y="241"/>
                    <a:pt x="156" y="242"/>
                  </a:cubicBezTo>
                  <a:cubicBezTo>
                    <a:pt x="155" y="242"/>
                    <a:pt x="154" y="242"/>
                    <a:pt x="154" y="242"/>
                  </a:cubicBezTo>
                  <a:cubicBezTo>
                    <a:pt x="153" y="243"/>
                    <a:pt x="151" y="245"/>
                    <a:pt x="149" y="245"/>
                  </a:cubicBezTo>
                  <a:cubicBezTo>
                    <a:pt x="149" y="246"/>
                    <a:pt x="147" y="248"/>
                    <a:pt x="145" y="248"/>
                  </a:cubicBezTo>
                  <a:cubicBezTo>
                    <a:pt x="144" y="249"/>
                    <a:pt x="144" y="249"/>
                    <a:pt x="143" y="249"/>
                  </a:cubicBezTo>
                  <a:cubicBezTo>
                    <a:pt x="140" y="251"/>
                    <a:pt x="137" y="253"/>
                    <a:pt x="133" y="254"/>
                  </a:cubicBezTo>
                  <a:cubicBezTo>
                    <a:pt x="133" y="254"/>
                    <a:pt x="132" y="253"/>
                    <a:pt x="131" y="254"/>
                  </a:cubicBezTo>
                  <a:cubicBezTo>
                    <a:pt x="132" y="255"/>
                    <a:pt x="132" y="254"/>
                    <a:pt x="132" y="254"/>
                  </a:cubicBezTo>
                  <a:cubicBezTo>
                    <a:pt x="132" y="255"/>
                    <a:pt x="129" y="256"/>
                    <a:pt x="129" y="255"/>
                  </a:cubicBezTo>
                  <a:cubicBezTo>
                    <a:pt x="129" y="256"/>
                    <a:pt x="128" y="256"/>
                    <a:pt x="127" y="256"/>
                  </a:cubicBezTo>
                  <a:cubicBezTo>
                    <a:pt x="126" y="257"/>
                    <a:pt x="126" y="258"/>
                    <a:pt x="124" y="258"/>
                  </a:cubicBezTo>
                  <a:cubicBezTo>
                    <a:pt x="124" y="258"/>
                    <a:pt x="125" y="257"/>
                    <a:pt x="125" y="257"/>
                  </a:cubicBezTo>
                  <a:cubicBezTo>
                    <a:pt x="125" y="257"/>
                    <a:pt x="124" y="256"/>
                    <a:pt x="125" y="256"/>
                  </a:cubicBezTo>
                  <a:cubicBezTo>
                    <a:pt x="125" y="255"/>
                    <a:pt x="124" y="257"/>
                    <a:pt x="124" y="257"/>
                  </a:cubicBezTo>
                  <a:cubicBezTo>
                    <a:pt x="124" y="256"/>
                    <a:pt x="124" y="256"/>
                    <a:pt x="124" y="255"/>
                  </a:cubicBezTo>
                  <a:cubicBezTo>
                    <a:pt x="123" y="255"/>
                    <a:pt x="123" y="256"/>
                    <a:pt x="122" y="256"/>
                  </a:cubicBezTo>
                  <a:cubicBezTo>
                    <a:pt x="122" y="255"/>
                    <a:pt x="121" y="255"/>
                    <a:pt x="120" y="256"/>
                  </a:cubicBezTo>
                  <a:cubicBezTo>
                    <a:pt x="121" y="257"/>
                    <a:pt x="122" y="256"/>
                    <a:pt x="123" y="258"/>
                  </a:cubicBezTo>
                  <a:cubicBezTo>
                    <a:pt x="123" y="258"/>
                    <a:pt x="122" y="259"/>
                    <a:pt x="122" y="259"/>
                  </a:cubicBezTo>
                  <a:cubicBezTo>
                    <a:pt x="121" y="259"/>
                    <a:pt x="121" y="258"/>
                    <a:pt x="120" y="258"/>
                  </a:cubicBezTo>
                  <a:cubicBezTo>
                    <a:pt x="119" y="259"/>
                    <a:pt x="120" y="260"/>
                    <a:pt x="121" y="259"/>
                  </a:cubicBezTo>
                  <a:cubicBezTo>
                    <a:pt x="120" y="261"/>
                    <a:pt x="119" y="259"/>
                    <a:pt x="118" y="259"/>
                  </a:cubicBezTo>
                  <a:cubicBezTo>
                    <a:pt x="118" y="259"/>
                    <a:pt x="116" y="260"/>
                    <a:pt x="117" y="261"/>
                  </a:cubicBezTo>
                  <a:cubicBezTo>
                    <a:pt x="117" y="261"/>
                    <a:pt x="116" y="261"/>
                    <a:pt x="116" y="262"/>
                  </a:cubicBezTo>
                  <a:cubicBezTo>
                    <a:pt x="115" y="261"/>
                    <a:pt x="114" y="262"/>
                    <a:pt x="114" y="261"/>
                  </a:cubicBezTo>
                  <a:cubicBezTo>
                    <a:pt x="114" y="261"/>
                    <a:pt x="115" y="260"/>
                    <a:pt x="115" y="262"/>
                  </a:cubicBezTo>
                  <a:cubicBezTo>
                    <a:pt x="117" y="261"/>
                    <a:pt x="117" y="261"/>
                    <a:pt x="117" y="261"/>
                  </a:cubicBezTo>
                  <a:cubicBezTo>
                    <a:pt x="117" y="260"/>
                    <a:pt x="115" y="261"/>
                    <a:pt x="115" y="260"/>
                  </a:cubicBezTo>
                  <a:cubicBezTo>
                    <a:pt x="116" y="259"/>
                    <a:pt x="116" y="260"/>
                    <a:pt x="117" y="260"/>
                  </a:cubicBezTo>
                  <a:cubicBezTo>
                    <a:pt x="116" y="259"/>
                    <a:pt x="115" y="259"/>
                    <a:pt x="115" y="259"/>
                  </a:cubicBezTo>
                  <a:cubicBezTo>
                    <a:pt x="114" y="259"/>
                    <a:pt x="113" y="260"/>
                    <a:pt x="112" y="260"/>
                  </a:cubicBezTo>
                  <a:cubicBezTo>
                    <a:pt x="112" y="258"/>
                    <a:pt x="114" y="257"/>
                    <a:pt x="113" y="256"/>
                  </a:cubicBezTo>
                  <a:cubicBezTo>
                    <a:pt x="114" y="255"/>
                    <a:pt x="115" y="256"/>
                    <a:pt x="116" y="255"/>
                  </a:cubicBezTo>
                  <a:cubicBezTo>
                    <a:pt x="116" y="256"/>
                    <a:pt x="116" y="255"/>
                    <a:pt x="117" y="256"/>
                  </a:cubicBezTo>
                  <a:cubicBezTo>
                    <a:pt x="118" y="256"/>
                    <a:pt x="117" y="254"/>
                    <a:pt x="118" y="253"/>
                  </a:cubicBezTo>
                  <a:cubicBezTo>
                    <a:pt x="119" y="253"/>
                    <a:pt x="119" y="253"/>
                    <a:pt x="119" y="254"/>
                  </a:cubicBezTo>
                  <a:cubicBezTo>
                    <a:pt x="120" y="254"/>
                    <a:pt x="119" y="253"/>
                    <a:pt x="120" y="253"/>
                  </a:cubicBezTo>
                  <a:cubicBezTo>
                    <a:pt x="121" y="252"/>
                    <a:pt x="121" y="253"/>
                    <a:pt x="122" y="253"/>
                  </a:cubicBezTo>
                  <a:cubicBezTo>
                    <a:pt x="123" y="252"/>
                    <a:pt x="121" y="252"/>
                    <a:pt x="121" y="251"/>
                  </a:cubicBezTo>
                  <a:cubicBezTo>
                    <a:pt x="122" y="252"/>
                    <a:pt x="123" y="251"/>
                    <a:pt x="123" y="251"/>
                  </a:cubicBezTo>
                  <a:cubicBezTo>
                    <a:pt x="124" y="251"/>
                    <a:pt x="123" y="251"/>
                    <a:pt x="122" y="251"/>
                  </a:cubicBezTo>
                  <a:cubicBezTo>
                    <a:pt x="123" y="250"/>
                    <a:pt x="125" y="250"/>
                    <a:pt x="125" y="249"/>
                  </a:cubicBezTo>
                  <a:cubicBezTo>
                    <a:pt x="124" y="248"/>
                    <a:pt x="124" y="250"/>
                    <a:pt x="123" y="250"/>
                  </a:cubicBezTo>
                  <a:cubicBezTo>
                    <a:pt x="123" y="249"/>
                    <a:pt x="122" y="250"/>
                    <a:pt x="122" y="249"/>
                  </a:cubicBezTo>
                  <a:cubicBezTo>
                    <a:pt x="121" y="249"/>
                    <a:pt x="121" y="250"/>
                    <a:pt x="120" y="250"/>
                  </a:cubicBezTo>
                  <a:cubicBezTo>
                    <a:pt x="119" y="251"/>
                    <a:pt x="119" y="250"/>
                    <a:pt x="118" y="250"/>
                  </a:cubicBezTo>
                  <a:cubicBezTo>
                    <a:pt x="118" y="251"/>
                    <a:pt x="117" y="251"/>
                    <a:pt x="117" y="252"/>
                  </a:cubicBezTo>
                  <a:cubicBezTo>
                    <a:pt x="116" y="251"/>
                    <a:pt x="115" y="251"/>
                    <a:pt x="114" y="251"/>
                  </a:cubicBezTo>
                  <a:cubicBezTo>
                    <a:pt x="113" y="252"/>
                    <a:pt x="115" y="251"/>
                    <a:pt x="115" y="252"/>
                  </a:cubicBezTo>
                  <a:cubicBezTo>
                    <a:pt x="114" y="254"/>
                    <a:pt x="111" y="253"/>
                    <a:pt x="111" y="254"/>
                  </a:cubicBezTo>
                  <a:cubicBezTo>
                    <a:pt x="110" y="254"/>
                    <a:pt x="109" y="254"/>
                    <a:pt x="108" y="254"/>
                  </a:cubicBezTo>
                  <a:cubicBezTo>
                    <a:pt x="108" y="253"/>
                    <a:pt x="110" y="254"/>
                    <a:pt x="111" y="253"/>
                  </a:cubicBezTo>
                  <a:cubicBezTo>
                    <a:pt x="109" y="253"/>
                    <a:pt x="108" y="252"/>
                    <a:pt x="106" y="252"/>
                  </a:cubicBezTo>
                  <a:cubicBezTo>
                    <a:pt x="105" y="253"/>
                    <a:pt x="107" y="253"/>
                    <a:pt x="108" y="253"/>
                  </a:cubicBezTo>
                  <a:cubicBezTo>
                    <a:pt x="108" y="254"/>
                    <a:pt x="106" y="254"/>
                    <a:pt x="107" y="255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56"/>
                    <a:pt x="104" y="256"/>
                    <a:pt x="102" y="256"/>
                  </a:cubicBezTo>
                  <a:cubicBezTo>
                    <a:pt x="102" y="256"/>
                    <a:pt x="104" y="256"/>
                    <a:pt x="103" y="255"/>
                  </a:cubicBezTo>
                  <a:cubicBezTo>
                    <a:pt x="102" y="255"/>
                    <a:pt x="102" y="255"/>
                    <a:pt x="101" y="255"/>
                  </a:cubicBezTo>
                  <a:cubicBezTo>
                    <a:pt x="100" y="255"/>
                    <a:pt x="100" y="256"/>
                    <a:pt x="101" y="257"/>
                  </a:cubicBezTo>
                  <a:cubicBezTo>
                    <a:pt x="100" y="257"/>
                    <a:pt x="98" y="258"/>
                    <a:pt x="98" y="257"/>
                  </a:cubicBezTo>
                  <a:cubicBezTo>
                    <a:pt x="97" y="256"/>
                    <a:pt x="99" y="257"/>
                    <a:pt x="100" y="256"/>
                  </a:cubicBezTo>
                  <a:cubicBezTo>
                    <a:pt x="98" y="255"/>
                    <a:pt x="98" y="257"/>
                    <a:pt x="97" y="257"/>
                  </a:cubicBezTo>
                  <a:cubicBezTo>
                    <a:pt x="97" y="257"/>
                    <a:pt x="97" y="257"/>
                    <a:pt x="97" y="258"/>
                  </a:cubicBezTo>
                  <a:cubicBezTo>
                    <a:pt x="94" y="258"/>
                    <a:pt x="94" y="258"/>
                    <a:pt x="94" y="258"/>
                  </a:cubicBezTo>
                  <a:cubicBezTo>
                    <a:pt x="93" y="258"/>
                    <a:pt x="97" y="258"/>
                    <a:pt x="96" y="257"/>
                  </a:cubicBezTo>
                  <a:cubicBezTo>
                    <a:pt x="95" y="257"/>
                    <a:pt x="94" y="258"/>
                    <a:pt x="93" y="258"/>
                  </a:cubicBezTo>
                  <a:cubicBezTo>
                    <a:pt x="95" y="259"/>
                    <a:pt x="91" y="259"/>
                    <a:pt x="90" y="259"/>
                  </a:cubicBezTo>
                  <a:cubicBezTo>
                    <a:pt x="89" y="259"/>
                    <a:pt x="91" y="259"/>
                    <a:pt x="92" y="259"/>
                  </a:cubicBezTo>
                  <a:cubicBezTo>
                    <a:pt x="91" y="258"/>
                    <a:pt x="89" y="259"/>
                    <a:pt x="89" y="259"/>
                  </a:cubicBezTo>
                  <a:cubicBezTo>
                    <a:pt x="88" y="259"/>
                    <a:pt x="85" y="259"/>
                    <a:pt x="84" y="260"/>
                  </a:cubicBezTo>
                  <a:cubicBezTo>
                    <a:pt x="85" y="260"/>
                    <a:pt x="87" y="260"/>
                    <a:pt x="88" y="260"/>
                  </a:cubicBezTo>
                  <a:cubicBezTo>
                    <a:pt x="88" y="260"/>
                    <a:pt x="87" y="260"/>
                    <a:pt x="86" y="260"/>
                  </a:cubicBezTo>
                  <a:cubicBezTo>
                    <a:pt x="85" y="260"/>
                    <a:pt x="83" y="260"/>
                    <a:pt x="83" y="261"/>
                  </a:cubicBezTo>
                  <a:cubicBezTo>
                    <a:pt x="81" y="261"/>
                    <a:pt x="80" y="261"/>
                    <a:pt x="77" y="262"/>
                  </a:cubicBezTo>
                  <a:cubicBezTo>
                    <a:pt x="77" y="262"/>
                    <a:pt x="77" y="262"/>
                    <a:pt x="77" y="262"/>
                  </a:cubicBezTo>
                  <a:cubicBezTo>
                    <a:pt x="76" y="262"/>
                    <a:pt x="76" y="262"/>
                    <a:pt x="76" y="261"/>
                  </a:cubicBezTo>
                  <a:cubicBezTo>
                    <a:pt x="73" y="262"/>
                    <a:pt x="72" y="261"/>
                    <a:pt x="70" y="262"/>
                  </a:cubicBezTo>
                  <a:cubicBezTo>
                    <a:pt x="69" y="261"/>
                    <a:pt x="70" y="261"/>
                    <a:pt x="70" y="260"/>
                  </a:cubicBezTo>
                  <a:cubicBezTo>
                    <a:pt x="70" y="260"/>
                    <a:pt x="69" y="260"/>
                    <a:pt x="69" y="260"/>
                  </a:cubicBezTo>
                  <a:cubicBezTo>
                    <a:pt x="69" y="260"/>
                    <a:pt x="69" y="261"/>
                    <a:pt x="69" y="261"/>
                  </a:cubicBezTo>
                  <a:cubicBezTo>
                    <a:pt x="68" y="262"/>
                    <a:pt x="67" y="262"/>
                    <a:pt x="65" y="262"/>
                  </a:cubicBezTo>
                  <a:cubicBezTo>
                    <a:pt x="65" y="263"/>
                    <a:pt x="65" y="263"/>
                    <a:pt x="66" y="263"/>
                  </a:cubicBezTo>
                  <a:cubicBezTo>
                    <a:pt x="65" y="264"/>
                    <a:pt x="64" y="263"/>
                    <a:pt x="63" y="263"/>
                  </a:cubicBezTo>
                  <a:cubicBezTo>
                    <a:pt x="63" y="263"/>
                    <a:pt x="63" y="262"/>
                    <a:pt x="62" y="261"/>
                  </a:cubicBezTo>
                  <a:cubicBezTo>
                    <a:pt x="62" y="261"/>
                    <a:pt x="63" y="262"/>
                    <a:pt x="63" y="261"/>
                  </a:cubicBezTo>
                  <a:cubicBezTo>
                    <a:pt x="63" y="261"/>
                    <a:pt x="63" y="260"/>
                    <a:pt x="62" y="261"/>
                  </a:cubicBezTo>
                  <a:cubicBezTo>
                    <a:pt x="61" y="261"/>
                    <a:pt x="62" y="262"/>
                    <a:pt x="62" y="263"/>
                  </a:cubicBezTo>
                  <a:cubicBezTo>
                    <a:pt x="60" y="262"/>
                    <a:pt x="60" y="262"/>
                    <a:pt x="58" y="262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6" y="261"/>
                    <a:pt x="56" y="262"/>
                    <a:pt x="54" y="261"/>
                  </a:cubicBezTo>
                  <a:cubicBezTo>
                    <a:pt x="54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3" y="259"/>
                  </a:cubicBezTo>
                  <a:cubicBezTo>
                    <a:pt x="51" y="260"/>
                    <a:pt x="54" y="260"/>
                    <a:pt x="53" y="261"/>
                  </a:cubicBezTo>
                  <a:cubicBezTo>
                    <a:pt x="52" y="261"/>
                    <a:pt x="52" y="260"/>
                    <a:pt x="51" y="260"/>
                  </a:cubicBezTo>
                  <a:cubicBezTo>
                    <a:pt x="50" y="260"/>
                    <a:pt x="51" y="260"/>
                    <a:pt x="51" y="261"/>
                  </a:cubicBezTo>
                  <a:cubicBezTo>
                    <a:pt x="50" y="261"/>
                    <a:pt x="49" y="260"/>
                    <a:pt x="49" y="260"/>
                  </a:cubicBezTo>
                  <a:cubicBezTo>
                    <a:pt x="48" y="260"/>
                    <a:pt x="47" y="260"/>
                    <a:pt x="46" y="260"/>
                  </a:cubicBezTo>
                  <a:cubicBezTo>
                    <a:pt x="45" y="259"/>
                    <a:pt x="44" y="259"/>
                    <a:pt x="43" y="259"/>
                  </a:cubicBezTo>
                  <a:cubicBezTo>
                    <a:pt x="43" y="258"/>
                    <a:pt x="44" y="258"/>
                    <a:pt x="44" y="258"/>
                  </a:cubicBezTo>
                  <a:cubicBezTo>
                    <a:pt x="43" y="258"/>
                    <a:pt x="42" y="258"/>
                    <a:pt x="42" y="258"/>
                  </a:cubicBezTo>
                  <a:cubicBezTo>
                    <a:pt x="42" y="257"/>
                    <a:pt x="43" y="258"/>
                    <a:pt x="43" y="257"/>
                  </a:cubicBezTo>
                  <a:cubicBezTo>
                    <a:pt x="42" y="256"/>
                    <a:pt x="42" y="257"/>
                    <a:pt x="41" y="257"/>
                  </a:cubicBezTo>
                  <a:cubicBezTo>
                    <a:pt x="41" y="258"/>
                    <a:pt x="42" y="258"/>
                    <a:pt x="42" y="259"/>
                  </a:cubicBezTo>
                  <a:cubicBezTo>
                    <a:pt x="41" y="259"/>
                    <a:pt x="40" y="259"/>
                    <a:pt x="40" y="258"/>
                  </a:cubicBezTo>
                  <a:cubicBezTo>
                    <a:pt x="40" y="258"/>
                    <a:pt x="41" y="258"/>
                    <a:pt x="41" y="258"/>
                  </a:cubicBezTo>
                  <a:cubicBezTo>
                    <a:pt x="41" y="257"/>
                    <a:pt x="40" y="257"/>
                    <a:pt x="40" y="257"/>
                  </a:cubicBezTo>
                  <a:cubicBezTo>
                    <a:pt x="40" y="256"/>
                    <a:pt x="39" y="256"/>
                    <a:pt x="38" y="255"/>
                  </a:cubicBezTo>
                  <a:cubicBezTo>
                    <a:pt x="37" y="255"/>
                    <a:pt x="39" y="256"/>
                    <a:pt x="38" y="256"/>
                  </a:cubicBezTo>
                  <a:cubicBezTo>
                    <a:pt x="37" y="255"/>
                    <a:pt x="36" y="255"/>
                    <a:pt x="36" y="254"/>
                  </a:cubicBezTo>
                  <a:cubicBezTo>
                    <a:pt x="36" y="253"/>
                    <a:pt x="36" y="253"/>
                    <a:pt x="36" y="253"/>
                  </a:cubicBezTo>
                  <a:cubicBezTo>
                    <a:pt x="36" y="252"/>
                    <a:pt x="36" y="253"/>
                    <a:pt x="35" y="252"/>
                  </a:cubicBezTo>
                  <a:cubicBezTo>
                    <a:pt x="34" y="251"/>
                    <a:pt x="35" y="251"/>
                    <a:pt x="34" y="251"/>
                  </a:cubicBezTo>
                  <a:cubicBezTo>
                    <a:pt x="34" y="251"/>
                    <a:pt x="34" y="252"/>
                    <a:pt x="34" y="252"/>
                  </a:cubicBezTo>
                  <a:cubicBezTo>
                    <a:pt x="34" y="253"/>
                    <a:pt x="34" y="253"/>
                    <a:pt x="33" y="252"/>
                  </a:cubicBezTo>
                  <a:cubicBezTo>
                    <a:pt x="33" y="253"/>
                    <a:pt x="35" y="254"/>
                    <a:pt x="36" y="255"/>
                  </a:cubicBezTo>
                  <a:cubicBezTo>
                    <a:pt x="35" y="256"/>
                    <a:pt x="34" y="254"/>
                    <a:pt x="33" y="254"/>
                  </a:cubicBezTo>
                  <a:cubicBezTo>
                    <a:pt x="32" y="253"/>
                    <a:pt x="32" y="252"/>
                    <a:pt x="31" y="251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31" y="249"/>
                    <a:pt x="30" y="249"/>
                    <a:pt x="30" y="250"/>
                  </a:cubicBezTo>
                  <a:cubicBezTo>
                    <a:pt x="30" y="250"/>
                    <a:pt x="29" y="249"/>
                    <a:pt x="29" y="248"/>
                  </a:cubicBezTo>
                  <a:cubicBezTo>
                    <a:pt x="29" y="248"/>
                    <a:pt x="29" y="249"/>
                    <a:pt x="30" y="248"/>
                  </a:cubicBezTo>
                  <a:cubicBezTo>
                    <a:pt x="29" y="248"/>
                    <a:pt x="29" y="247"/>
                    <a:pt x="29" y="247"/>
                  </a:cubicBezTo>
                  <a:cubicBezTo>
                    <a:pt x="29" y="246"/>
                    <a:pt x="28" y="246"/>
                    <a:pt x="28" y="245"/>
                  </a:cubicBezTo>
                  <a:cubicBezTo>
                    <a:pt x="28" y="245"/>
                    <a:pt x="28" y="245"/>
                    <a:pt x="29" y="245"/>
                  </a:cubicBezTo>
                  <a:cubicBezTo>
                    <a:pt x="28" y="242"/>
                    <a:pt x="27" y="241"/>
                    <a:pt x="26" y="239"/>
                  </a:cubicBezTo>
                  <a:cubicBezTo>
                    <a:pt x="25" y="239"/>
                    <a:pt x="24" y="238"/>
                    <a:pt x="24" y="236"/>
                  </a:cubicBezTo>
                  <a:cubicBezTo>
                    <a:pt x="24" y="236"/>
                    <a:pt x="24" y="237"/>
                    <a:pt x="24" y="237"/>
                  </a:cubicBezTo>
                  <a:cubicBezTo>
                    <a:pt x="24" y="238"/>
                    <a:pt x="25" y="239"/>
                    <a:pt x="24" y="239"/>
                  </a:cubicBezTo>
                  <a:cubicBezTo>
                    <a:pt x="24" y="239"/>
                    <a:pt x="24" y="238"/>
                    <a:pt x="24" y="238"/>
                  </a:cubicBezTo>
                  <a:cubicBezTo>
                    <a:pt x="23" y="237"/>
                    <a:pt x="23" y="236"/>
                    <a:pt x="23" y="235"/>
                  </a:cubicBezTo>
                  <a:cubicBezTo>
                    <a:pt x="24" y="235"/>
                    <a:pt x="24" y="236"/>
                    <a:pt x="24" y="236"/>
                  </a:cubicBezTo>
                  <a:cubicBezTo>
                    <a:pt x="24" y="235"/>
                    <a:pt x="25" y="236"/>
                    <a:pt x="25" y="235"/>
                  </a:cubicBezTo>
                  <a:cubicBezTo>
                    <a:pt x="25" y="233"/>
                    <a:pt x="25" y="236"/>
                    <a:pt x="24" y="234"/>
                  </a:cubicBezTo>
                  <a:cubicBezTo>
                    <a:pt x="23" y="233"/>
                    <a:pt x="25" y="233"/>
                    <a:pt x="25" y="232"/>
                  </a:cubicBezTo>
                  <a:cubicBezTo>
                    <a:pt x="24" y="231"/>
                    <a:pt x="24" y="233"/>
                    <a:pt x="23" y="232"/>
                  </a:cubicBezTo>
                  <a:cubicBezTo>
                    <a:pt x="24" y="231"/>
                    <a:pt x="22" y="229"/>
                    <a:pt x="23" y="230"/>
                  </a:cubicBezTo>
                  <a:cubicBezTo>
                    <a:pt x="22" y="228"/>
                    <a:pt x="22" y="227"/>
                    <a:pt x="22" y="225"/>
                  </a:cubicBezTo>
                  <a:cubicBezTo>
                    <a:pt x="21" y="225"/>
                    <a:pt x="22" y="227"/>
                    <a:pt x="22" y="228"/>
                  </a:cubicBezTo>
                  <a:cubicBezTo>
                    <a:pt x="20" y="227"/>
                    <a:pt x="21" y="226"/>
                    <a:pt x="21" y="225"/>
                  </a:cubicBezTo>
                  <a:cubicBezTo>
                    <a:pt x="21" y="224"/>
                    <a:pt x="20" y="224"/>
                    <a:pt x="20" y="223"/>
                  </a:cubicBezTo>
                  <a:cubicBezTo>
                    <a:pt x="21" y="223"/>
                    <a:pt x="21" y="224"/>
                    <a:pt x="21" y="224"/>
                  </a:cubicBezTo>
                  <a:cubicBezTo>
                    <a:pt x="22" y="224"/>
                    <a:pt x="22" y="224"/>
                    <a:pt x="22" y="223"/>
                  </a:cubicBezTo>
                  <a:cubicBezTo>
                    <a:pt x="23" y="223"/>
                    <a:pt x="23" y="223"/>
                    <a:pt x="23" y="222"/>
                  </a:cubicBezTo>
                  <a:cubicBezTo>
                    <a:pt x="23" y="222"/>
                    <a:pt x="22" y="223"/>
                    <a:pt x="22" y="222"/>
                  </a:cubicBezTo>
                  <a:cubicBezTo>
                    <a:pt x="21" y="221"/>
                    <a:pt x="21" y="223"/>
                    <a:pt x="20" y="222"/>
                  </a:cubicBezTo>
                  <a:cubicBezTo>
                    <a:pt x="20" y="221"/>
                    <a:pt x="20" y="222"/>
                    <a:pt x="21" y="222"/>
                  </a:cubicBezTo>
                  <a:cubicBezTo>
                    <a:pt x="20" y="220"/>
                    <a:pt x="21" y="220"/>
                    <a:pt x="21" y="218"/>
                  </a:cubicBezTo>
                  <a:cubicBezTo>
                    <a:pt x="22" y="218"/>
                    <a:pt x="20" y="219"/>
                    <a:pt x="22" y="219"/>
                  </a:cubicBezTo>
                  <a:cubicBezTo>
                    <a:pt x="22" y="219"/>
                    <a:pt x="22" y="218"/>
                    <a:pt x="22" y="217"/>
                  </a:cubicBezTo>
                  <a:cubicBezTo>
                    <a:pt x="22" y="217"/>
                    <a:pt x="21" y="217"/>
                    <a:pt x="21" y="217"/>
                  </a:cubicBezTo>
                  <a:cubicBezTo>
                    <a:pt x="20" y="217"/>
                    <a:pt x="21" y="216"/>
                    <a:pt x="20" y="216"/>
                  </a:cubicBezTo>
                  <a:cubicBezTo>
                    <a:pt x="20" y="215"/>
                    <a:pt x="19" y="214"/>
                    <a:pt x="20" y="213"/>
                  </a:cubicBezTo>
                  <a:cubicBezTo>
                    <a:pt x="19" y="212"/>
                    <a:pt x="20" y="209"/>
                    <a:pt x="20" y="207"/>
                  </a:cubicBezTo>
                  <a:cubicBezTo>
                    <a:pt x="20" y="205"/>
                    <a:pt x="19" y="205"/>
                    <a:pt x="20" y="204"/>
                  </a:cubicBezTo>
                  <a:cubicBezTo>
                    <a:pt x="20" y="204"/>
                    <a:pt x="19" y="204"/>
                    <a:pt x="19" y="203"/>
                  </a:cubicBezTo>
                  <a:cubicBezTo>
                    <a:pt x="20" y="199"/>
                    <a:pt x="19" y="196"/>
                    <a:pt x="20" y="193"/>
                  </a:cubicBezTo>
                  <a:cubicBezTo>
                    <a:pt x="20" y="193"/>
                    <a:pt x="20" y="193"/>
                    <a:pt x="20" y="192"/>
                  </a:cubicBezTo>
                  <a:cubicBezTo>
                    <a:pt x="20" y="191"/>
                    <a:pt x="20" y="192"/>
                    <a:pt x="20" y="191"/>
                  </a:cubicBezTo>
                  <a:cubicBezTo>
                    <a:pt x="22" y="190"/>
                    <a:pt x="21" y="191"/>
                    <a:pt x="22" y="192"/>
                  </a:cubicBezTo>
                  <a:cubicBezTo>
                    <a:pt x="21" y="192"/>
                    <a:pt x="20" y="194"/>
                    <a:pt x="21" y="195"/>
                  </a:cubicBezTo>
                  <a:cubicBezTo>
                    <a:pt x="22" y="195"/>
                    <a:pt x="21" y="193"/>
                    <a:pt x="22" y="193"/>
                  </a:cubicBezTo>
                  <a:cubicBezTo>
                    <a:pt x="22" y="193"/>
                    <a:pt x="22" y="193"/>
                    <a:pt x="23" y="193"/>
                  </a:cubicBezTo>
                  <a:cubicBezTo>
                    <a:pt x="23" y="192"/>
                    <a:pt x="23" y="191"/>
                    <a:pt x="23" y="191"/>
                  </a:cubicBezTo>
                  <a:cubicBezTo>
                    <a:pt x="22" y="190"/>
                    <a:pt x="23" y="192"/>
                    <a:pt x="22" y="191"/>
                  </a:cubicBezTo>
                  <a:cubicBezTo>
                    <a:pt x="21" y="191"/>
                    <a:pt x="21" y="188"/>
                    <a:pt x="20" y="190"/>
                  </a:cubicBezTo>
                  <a:cubicBezTo>
                    <a:pt x="20" y="190"/>
                    <a:pt x="20" y="187"/>
                    <a:pt x="21" y="187"/>
                  </a:cubicBezTo>
                  <a:cubicBezTo>
                    <a:pt x="20" y="186"/>
                    <a:pt x="21" y="183"/>
                    <a:pt x="22" y="180"/>
                  </a:cubicBezTo>
                  <a:cubicBezTo>
                    <a:pt x="22" y="177"/>
                    <a:pt x="22" y="174"/>
                    <a:pt x="22" y="171"/>
                  </a:cubicBezTo>
                  <a:cubicBezTo>
                    <a:pt x="22" y="170"/>
                    <a:pt x="23" y="170"/>
                    <a:pt x="23" y="170"/>
                  </a:cubicBezTo>
                  <a:cubicBezTo>
                    <a:pt x="23" y="169"/>
                    <a:pt x="23" y="168"/>
                    <a:pt x="23" y="168"/>
                  </a:cubicBezTo>
                  <a:cubicBezTo>
                    <a:pt x="23" y="168"/>
                    <a:pt x="22" y="168"/>
                    <a:pt x="23" y="167"/>
                  </a:cubicBezTo>
                  <a:cubicBezTo>
                    <a:pt x="24" y="166"/>
                    <a:pt x="23" y="167"/>
                    <a:pt x="24" y="168"/>
                  </a:cubicBezTo>
                  <a:cubicBezTo>
                    <a:pt x="24" y="168"/>
                    <a:pt x="24" y="168"/>
                    <a:pt x="25" y="168"/>
                  </a:cubicBezTo>
                  <a:cubicBezTo>
                    <a:pt x="25" y="169"/>
                    <a:pt x="23" y="170"/>
                    <a:pt x="25" y="170"/>
                  </a:cubicBezTo>
                  <a:cubicBezTo>
                    <a:pt x="25" y="170"/>
                    <a:pt x="24" y="170"/>
                    <a:pt x="25" y="169"/>
                  </a:cubicBezTo>
                  <a:cubicBezTo>
                    <a:pt x="25" y="169"/>
                    <a:pt x="26" y="169"/>
                    <a:pt x="26" y="168"/>
                  </a:cubicBezTo>
                  <a:cubicBezTo>
                    <a:pt x="25" y="168"/>
                    <a:pt x="26" y="169"/>
                    <a:pt x="25" y="169"/>
                  </a:cubicBezTo>
                  <a:cubicBezTo>
                    <a:pt x="25" y="167"/>
                    <a:pt x="26" y="165"/>
                    <a:pt x="26" y="164"/>
                  </a:cubicBezTo>
                  <a:cubicBezTo>
                    <a:pt x="25" y="164"/>
                    <a:pt x="26" y="166"/>
                    <a:pt x="25" y="166"/>
                  </a:cubicBezTo>
                  <a:cubicBezTo>
                    <a:pt x="24" y="167"/>
                    <a:pt x="24" y="166"/>
                    <a:pt x="23" y="166"/>
                  </a:cubicBezTo>
                  <a:cubicBezTo>
                    <a:pt x="23" y="162"/>
                    <a:pt x="24" y="160"/>
                    <a:pt x="25" y="157"/>
                  </a:cubicBezTo>
                  <a:cubicBezTo>
                    <a:pt x="24" y="156"/>
                    <a:pt x="24" y="155"/>
                    <a:pt x="24" y="154"/>
                  </a:cubicBezTo>
                  <a:cubicBezTo>
                    <a:pt x="24" y="153"/>
                    <a:pt x="24" y="152"/>
                    <a:pt x="24" y="151"/>
                  </a:cubicBezTo>
                  <a:cubicBezTo>
                    <a:pt x="23" y="151"/>
                    <a:pt x="23" y="151"/>
                    <a:pt x="23" y="152"/>
                  </a:cubicBezTo>
                  <a:cubicBezTo>
                    <a:pt x="22" y="152"/>
                    <a:pt x="23" y="151"/>
                    <a:pt x="22" y="151"/>
                  </a:cubicBezTo>
                  <a:cubicBezTo>
                    <a:pt x="21" y="151"/>
                    <a:pt x="22" y="152"/>
                    <a:pt x="22" y="152"/>
                  </a:cubicBezTo>
                  <a:cubicBezTo>
                    <a:pt x="22" y="153"/>
                    <a:pt x="21" y="154"/>
                    <a:pt x="21" y="155"/>
                  </a:cubicBezTo>
                  <a:cubicBezTo>
                    <a:pt x="21" y="156"/>
                    <a:pt x="22" y="156"/>
                    <a:pt x="22" y="156"/>
                  </a:cubicBezTo>
                  <a:cubicBezTo>
                    <a:pt x="22" y="157"/>
                    <a:pt x="21" y="158"/>
                    <a:pt x="21" y="158"/>
                  </a:cubicBezTo>
                  <a:cubicBezTo>
                    <a:pt x="21" y="159"/>
                    <a:pt x="22" y="158"/>
                    <a:pt x="22" y="159"/>
                  </a:cubicBezTo>
                  <a:cubicBezTo>
                    <a:pt x="21" y="161"/>
                    <a:pt x="22" y="163"/>
                    <a:pt x="21" y="165"/>
                  </a:cubicBezTo>
                  <a:cubicBezTo>
                    <a:pt x="20" y="164"/>
                    <a:pt x="20" y="167"/>
                    <a:pt x="19" y="167"/>
                  </a:cubicBezTo>
                  <a:cubicBezTo>
                    <a:pt x="19" y="168"/>
                    <a:pt x="21" y="167"/>
                    <a:pt x="20" y="168"/>
                  </a:cubicBezTo>
                  <a:cubicBezTo>
                    <a:pt x="20" y="168"/>
                    <a:pt x="20" y="168"/>
                    <a:pt x="20" y="167"/>
                  </a:cubicBezTo>
                  <a:cubicBezTo>
                    <a:pt x="21" y="166"/>
                    <a:pt x="21" y="168"/>
                    <a:pt x="21" y="168"/>
                  </a:cubicBezTo>
                  <a:cubicBezTo>
                    <a:pt x="20" y="169"/>
                    <a:pt x="19" y="169"/>
                    <a:pt x="19" y="170"/>
                  </a:cubicBezTo>
                  <a:cubicBezTo>
                    <a:pt x="20" y="171"/>
                    <a:pt x="20" y="170"/>
                    <a:pt x="20" y="169"/>
                  </a:cubicBezTo>
                  <a:cubicBezTo>
                    <a:pt x="21" y="169"/>
                    <a:pt x="20" y="170"/>
                    <a:pt x="20" y="171"/>
                  </a:cubicBezTo>
                  <a:cubicBezTo>
                    <a:pt x="20" y="172"/>
                    <a:pt x="20" y="174"/>
                    <a:pt x="20" y="176"/>
                  </a:cubicBezTo>
                  <a:cubicBezTo>
                    <a:pt x="19" y="176"/>
                    <a:pt x="19" y="175"/>
                    <a:pt x="19" y="175"/>
                  </a:cubicBezTo>
                  <a:cubicBezTo>
                    <a:pt x="18" y="175"/>
                    <a:pt x="19" y="177"/>
                    <a:pt x="20" y="177"/>
                  </a:cubicBezTo>
                  <a:cubicBezTo>
                    <a:pt x="19" y="180"/>
                    <a:pt x="18" y="180"/>
                    <a:pt x="18" y="182"/>
                  </a:cubicBezTo>
                  <a:cubicBezTo>
                    <a:pt x="19" y="183"/>
                    <a:pt x="18" y="181"/>
                    <a:pt x="19" y="180"/>
                  </a:cubicBezTo>
                  <a:cubicBezTo>
                    <a:pt x="20" y="183"/>
                    <a:pt x="18" y="186"/>
                    <a:pt x="18" y="188"/>
                  </a:cubicBezTo>
                  <a:cubicBezTo>
                    <a:pt x="18" y="189"/>
                    <a:pt x="18" y="189"/>
                    <a:pt x="18" y="189"/>
                  </a:cubicBezTo>
                  <a:cubicBezTo>
                    <a:pt x="18" y="190"/>
                    <a:pt x="18" y="189"/>
                    <a:pt x="18" y="189"/>
                  </a:cubicBezTo>
                  <a:cubicBezTo>
                    <a:pt x="18" y="190"/>
                    <a:pt x="18" y="190"/>
                    <a:pt x="18" y="191"/>
                  </a:cubicBezTo>
                  <a:cubicBezTo>
                    <a:pt x="18" y="192"/>
                    <a:pt x="17" y="193"/>
                    <a:pt x="17" y="194"/>
                  </a:cubicBezTo>
                  <a:cubicBezTo>
                    <a:pt x="17" y="194"/>
                    <a:pt x="17" y="194"/>
                    <a:pt x="18" y="194"/>
                  </a:cubicBezTo>
                  <a:cubicBezTo>
                    <a:pt x="17" y="197"/>
                    <a:pt x="18" y="200"/>
                    <a:pt x="17" y="202"/>
                  </a:cubicBezTo>
                  <a:cubicBezTo>
                    <a:pt x="17" y="203"/>
                    <a:pt x="17" y="202"/>
                    <a:pt x="17" y="202"/>
                  </a:cubicBezTo>
                  <a:cubicBezTo>
                    <a:pt x="18" y="203"/>
                    <a:pt x="17" y="207"/>
                    <a:pt x="16" y="207"/>
                  </a:cubicBezTo>
                  <a:cubicBezTo>
                    <a:pt x="17" y="208"/>
                    <a:pt x="17" y="209"/>
                    <a:pt x="17" y="209"/>
                  </a:cubicBezTo>
                  <a:cubicBezTo>
                    <a:pt x="17" y="212"/>
                    <a:pt x="16" y="216"/>
                    <a:pt x="16" y="219"/>
                  </a:cubicBezTo>
                  <a:cubicBezTo>
                    <a:pt x="14" y="220"/>
                    <a:pt x="14" y="221"/>
                    <a:pt x="13" y="221"/>
                  </a:cubicBezTo>
                  <a:cubicBezTo>
                    <a:pt x="13" y="224"/>
                    <a:pt x="13" y="225"/>
                    <a:pt x="13" y="229"/>
                  </a:cubicBezTo>
                  <a:cubicBezTo>
                    <a:pt x="14" y="229"/>
                    <a:pt x="14" y="229"/>
                    <a:pt x="14" y="229"/>
                  </a:cubicBezTo>
                  <a:cubicBezTo>
                    <a:pt x="15" y="230"/>
                    <a:pt x="15" y="231"/>
                    <a:pt x="14" y="231"/>
                  </a:cubicBezTo>
                  <a:cubicBezTo>
                    <a:pt x="15" y="232"/>
                    <a:pt x="15" y="231"/>
                    <a:pt x="15" y="230"/>
                  </a:cubicBezTo>
                  <a:cubicBezTo>
                    <a:pt x="15" y="228"/>
                    <a:pt x="14" y="228"/>
                    <a:pt x="14" y="227"/>
                  </a:cubicBezTo>
                  <a:cubicBezTo>
                    <a:pt x="15" y="228"/>
                    <a:pt x="16" y="229"/>
                    <a:pt x="16" y="230"/>
                  </a:cubicBezTo>
                  <a:cubicBezTo>
                    <a:pt x="16" y="230"/>
                    <a:pt x="16" y="230"/>
                    <a:pt x="16" y="229"/>
                  </a:cubicBezTo>
                  <a:cubicBezTo>
                    <a:pt x="17" y="229"/>
                    <a:pt x="16" y="230"/>
                    <a:pt x="16" y="230"/>
                  </a:cubicBezTo>
                  <a:cubicBezTo>
                    <a:pt x="16" y="230"/>
                    <a:pt x="16" y="231"/>
                    <a:pt x="15" y="231"/>
                  </a:cubicBezTo>
                  <a:cubicBezTo>
                    <a:pt x="15" y="231"/>
                    <a:pt x="16" y="232"/>
                    <a:pt x="16" y="232"/>
                  </a:cubicBezTo>
                  <a:cubicBezTo>
                    <a:pt x="16" y="233"/>
                    <a:pt x="15" y="234"/>
                    <a:pt x="15" y="234"/>
                  </a:cubicBezTo>
                  <a:cubicBezTo>
                    <a:pt x="15" y="234"/>
                    <a:pt x="16" y="234"/>
                    <a:pt x="16" y="235"/>
                  </a:cubicBezTo>
                  <a:cubicBezTo>
                    <a:pt x="15" y="236"/>
                    <a:pt x="16" y="238"/>
                    <a:pt x="15" y="238"/>
                  </a:cubicBezTo>
                  <a:cubicBezTo>
                    <a:pt x="16" y="239"/>
                    <a:pt x="16" y="237"/>
                    <a:pt x="17" y="238"/>
                  </a:cubicBezTo>
                  <a:cubicBezTo>
                    <a:pt x="17" y="239"/>
                    <a:pt x="17" y="240"/>
                    <a:pt x="16" y="240"/>
                  </a:cubicBezTo>
                  <a:cubicBezTo>
                    <a:pt x="17" y="240"/>
                    <a:pt x="16" y="243"/>
                    <a:pt x="18" y="242"/>
                  </a:cubicBezTo>
                  <a:cubicBezTo>
                    <a:pt x="19" y="242"/>
                    <a:pt x="16" y="241"/>
                    <a:pt x="17" y="240"/>
                  </a:cubicBezTo>
                  <a:cubicBezTo>
                    <a:pt x="18" y="239"/>
                    <a:pt x="18" y="242"/>
                    <a:pt x="18" y="242"/>
                  </a:cubicBezTo>
                  <a:cubicBezTo>
                    <a:pt x="19" y="243"/>
                    <a:pt x="19" y="243"/>
                    <a:pt x="19" y="243"/>
                  </a:cubicBezTo>
                  <a:cubicBezTo>
                    <a:pt x="20" y="245"/>
                    <a:pt x="22" y="248"/>
                    <a:pt x="22" y="250"/>
                  </a:cubicBezTo>
                  <a:cubicBezTo>
                    <a:pt x="23" y="250"/>
                    <a:pt x="23" y="253"/>
                    <a:pt x="25" y="254"/>
                  </a:cubicBezTo>
                  <a:cubicBezTo>
                    <a:pt x="25" y="254"/>
                    <a:pt x="25" y="255"/>
                    <a:pt x="26" y="255"/>
                  </a:cubicBezTo>
                  <a:cubicBezTo>
                    <a:pt x="26" y="255"/>
                    <a:pt x="27" y="255"/>
                    <a:pt x="27" y="255"/>
                  </a:cubicBezTo>
                  <a:cubicBezTo>
                    <a:pt x="27" y="254"/>
                    <a:pt x="26" y="254"/>
                    <a:pt x="25" y="253"/>
                  </a:cubicBezTo>
                  <a:cubicBezTo>
                    <a:pt x="25" y="253"/>
                    <a:pt x="24" y="252"/>
                    <a:pt x="24" y="251"/>
                  </a:cubicBezTo>
                  <a:cubicBezTo>
                    <a:pt x="25" y="251"/>
                    <a:pt x="26" y="253"/>
                    <a:pt x="27" y="254"/>
                  </a:cubicBezTo>
                  <a:cubicBezTo>
                    <a:pt x="27" y="254"/>
                    <a:pt x="28" y="255"/>
                    <a:pt x="28" y="256"/>
                  </a:cubicBezTo>
                  <a:cubicBezTo>
                    <a:pt x="29" y="256"/>
                    <a:pt x="29" y="256"/>
                    <a:pt x="29" y="257"/>
                  </a:cubicBezTo>
                  <a:cubicBezTo>
                    <a:pt x="30" y="257"/>
                    <a:pt x="30" y="257"/>
                    <a:pt x="30" y="258"/>
                  </a:cubicBezTo>
                  <a:cubicBezTo>
                    <a:pt x="30" y="259"/>
                    <a:pt x="29" y="257"/>
                    <a:pt x="29" y="258"/>
                  </a:cubicBezTo>
                  <a:cubicBezTo>
                    <a:pt x="30" y="258"/>
                    <a:pt x="31" y="258"/>
                    <a:pt x="32" y="259"/>
                  </a:cubicBezTo>
                  <a:cubicBezTo>
                    <a:pt x="32" y="260"/>
                    <a:pt x="34" y="260"/>
                    <a:pt x="35" y="262"/>
                  </a:cubicBezTo>
                  <a:cubicBezTo>
                    <a:pt x="36" y="261"/>
                    <a:pt x="33" y="261"/>
                    <a:pt x="34" y="260"/>
                  </a:cubicBezTo>
                  <a:cubicBezTo>
                    <a:pt x="35" y="260"/>
                    <a:pt x="35" y="261"/>
                    <a:pt x="36" y="261"/>
                  </a:cubicBezTo>
                  <a:cubicBezTo>
                    <a:pt x="37" y="262"/>
                    <a:pt x="37" y="262"/>
                    <a:pt x="37" y="261"/>
                  </a:cubicBezTo>
                  <a:cubicBezTo>
                    <a:pt x="38" y="262"/>
                    <a:pt x="39" y="263"/>
                    <a:pt x="39" y="264"/>
                  </a:cubicBezTo>
                  <a:cubicBezTo>
                    <a:pt x="40" y="264"/>
                    <a:pt x="41" y="264"/>
                    <a:pt x="41" y="263"/>
                  </a:cubicBezTo>
                  <a:cubicBezTo>
                    <a:pt x="42" y="263"/>
                    <a:pt x="42" y="265"/>
                    <a:pt x="43" y="264"/>
                  </a:cubicBezTo>
                  <a:cubicBezTo>
                    <a:pt x="44" y="264"/>
                    <a:pt x="44" y="265"/>
                    <a:pt x="45" y="266"/>
                  </a:cubicBezTo>
                  <a:cubicBezTo>
                    <a:pt x="46" y="266"/>
                    <a:pt x="44" y="265"/>
                    <a:pt x="45" y="264"/>
                  </a:cubicBezTo>
                  <a:cubicBezTo>
                    <a:pt x="46" y="265"/>
                    <a:pt x="47" y="266"/>
                    <a:pt x="48" y="266"/>
                  </a:cubicBezTo>
                  <a:cubicBezTo>
                    <a:pt x="49" y="266"/>
                    <a:pt x="51" y="266"/>
                    <a:pt x="52" y="266"/>
                  </a:cubicBezTo>
                  <a:cubicBezTo>
                    <a:pt x="52" y="266"/>
                    <a:pt x="52" y="266"/>
                    <a:pt x="53" y="266"/>
                  </a:cubicBezTo>
                  <a:cubicBezTo>
                    <a:pt x="52" y="267"/>
                    <a:pt x="54" y="267"/>
                    <a:pt x="54" y="268"/>
                  </a:cubicBezTo>
                  <a:cubicBezTo>
                    <a:pt x="54" y="267"/>
                    <a:pt x="57" y="267"/>
                    <a:pt x="56" y="266"/>
                  </a:cubicBezTo>
                  <a:cubicBezTo>
                    <a:pt x="57" y="265"/>
                    <a:pt x="57" y="267"/>
                    <a:pt x="57" y="267"/>
                  </a:cubicBezTo>
                  <a:cubicBezTo>
                    <a:pt x="58" y="266"/>
                    <a:pt x="57" y="266"/>
                    <a:pt x="58" y="265"/>
                  </a:cubicBezTo>
                  <a:cubicBezTo>
                    <a:pt x="60" y="266"/>
                    <a:pt x="61" y="266"/>
                    <a:pt x="63" y="266"/>
                  </a:cubicBezTo>
                  <a:cubicBezTo>
                    <a:pt x="64" y="266"/>
                    <a:pt x="66" y="266"/>
                    <a:pt x="67" y="265"/>
                  </a:cubicBezTo>
                  <a:cubicBezTo>
                    <a:pt x="68" y="265"/>
                    <a:pt x="68" y="266"/>
                    <a:pt x="68" y="266"/>
                  </a:cubicBezTo>
                  <a:cubicBezTo>
                    <a:pt x="69" y="266"/>
                    <a:pt x="70" y="265"/>
                    <a:pt x="71" y="265"/>
                  </a:cubicBezTo>
                  <a:cubicBezTo>
                    <a:pt x="71" y="265"/>
                    <a:pt x="72" y="265"/>
                    <a:pt x="72" y="265"/>
                  </a:cubicBezTo>
                  <a:cubicBezTo>
                    <a:pt x="74" y="265"/>
                    <a:pt x="75" y="265"/>
                    <a:pt x="77" y="265"/>
                  </a:cubicBezTo>
                  <a:cubicBezTo>
                    <a:pt x="79" y="264"/>
                    <a:pt x="80" y="264"/>
                    <a:pt x="82" y="264"/>
                  </a:cubicBezTo>
                  <a:cubicBezTo>
                    <a:pt x="83" y="264"/>
                    <a:pt x="84" y="265"/>
                    <a:pt x="86" y="266"/>
                  </a:cubicBezTo>
                  <a:cubicBezTo>
                    <a:pt x="86" y="267"/>
                    <a:pt x="86" y="268"/>
                    <a:pt x="87" y="268"/>
                  </a:cubicBezTo>
                  <a:cubicBezTo>
                    <a:pt x="87" y="268"/>
                    <a:pt x="87" y="269"/>
                    <a:pt x="86" y="269"/>
                  </a:cubicBezTo>
                  <a:cubicBezTo>
                    <a:pt x="87" y="269"/>
                    <a:pt x="85" y="271"/>
                    <a:pt x="87" y="271"/>
                  </a:cubicBezTo>
                  <a:cubicBezTo>
                    <a:pt x="86" y="271"/>
                    <a:pt x="86" y="273"/>
                    <a:pt x="86" y="273"/>
                  </a:cubicBezTo>
                  <a:cubicBezTo>
                    <a:pt x="86" y="274"/>
                    <a:pt x="84" y="273"/>
                    <a:pt x="85" y="274"/>
                  </a:cubicBezTo>
                  <a:cubicBezTo>
                    <a:pt x="81" y="274"/>
                    <a:pt x="77" y="275"/>
                    <a:pt x="73" y="275"/>
                  </a:cubicBezTo>
                  <a:cubicBezTo>
                    <a:pt x="72" y="275"/>
                    <a:pt x="72" y="274"/>
                    <a:pt x="71" y="274"/>
                  </a:cubicBezTo>
                  <a:cubicBezTo>
                    <a:pt x="70" y="274"/>
                    <a:pt x="69" y="275"/>
                    <a:pt x="68" y="275"/>
                  </a:cubicBezTo>
                  <a:cubicBezTo>
                    <a:pt x="67" y="275"/>
                    <a:pt x="67" y="274"/>
                    <a:pt x="66" y="274"/>
                  </a:cubicBezTo>
                  <a:cubicBezTo>
                    <a:pt x="65" y="274"/>
                    <a:pt x="64" y="275"/>
                    <a:pt x="63" y="274"/>
                  </a:cubicBezTo>
                  <a:cubicBezTo>
                    <a:pt x="63" y="274"/>
                    <a:pt x="63" y="275"/>
                    <a:pt x="62" y="275"/>
                  </a:cubicBezTo>
                  <a:cubicBezTo>
                    <a:pt x="62" y="275"/>
                    <a:pt x="61" y="275"/>
                    <a:pt x="61" y="275"/>
                  </a:cubicBezTo>
                  <a:cubicBezTo>
                    <a:pt x="60" y="275"/>
                    <a:pt x="60" y="275"/>
                    <a:pt x="59" y="275"/>
                  </a:cubicBezTo>
                  <a:cubicBezTo>
                    <a:pt x="59" y="275"/>
                    <a:pt x="59" y="275"/>
                    <a:pt x="58" y="274"/>
                  </a:cubicBezTo>
                  <a:cubicBezTo>
                    <a:pt x="58" y="274"/>
                    <a:pt x="58" y="274"/>
                    <a:pt x="58" y="274"/>
                  </a:cubicBezTo>
                  <a:cubicBezTo>
                    <a:pt x="57" y="274"/>
                    <a:pt x="57" y="275"/>
                    <a:pt x="57" y="275"/>
                  </a:cubicBezTo>
                  <a:cubicBezTo>
                    <a:pt x="56" y="275"/>
                    <a:pt x="55" y="274"/>
                    <a:pt x="54" y="274"/>
                  </a:cubicBezTo>
                  <a:cubicBezTo>
                    <a:pt x="53" y="274"/>
                    <a:pt x="53" y="274"/>
                    <a:pt x="52" y="274"/>
                  </a:cubicBezTo>
                  <a:cubicBezTo>
                    <a:pt x="51" y="275"/>
                    <a:pt x="49" y="274"/>
                    <a:pt x="48" y="273"/>
                  </a:cubicBezTo>
                  <a:cubicBezTo>
                    <a:pt x="47" y="273"/>
                    <a:pt x="47" y="273"/>
                    <a:pt x="47" y="274"/>
                  </a:cubicBezTo>
                  <a:cubicBezTo>
                    <a:pt x="46" y="273"/>
                    <a:pt x="44" y="273"/>
                    <a:pt x="42" y="272"/>
                  </a:cubicBezTo>
                  <a:cubicBezTo>
                    <a:pt x="41" y="272"/>
                    <a:pt x="40" y="272"/>
                    <a:pt x="39" y="272"/>
                  </a:cubicBezTo>
                  <a:cubicBezTo>
                    <a:pt x="39" y="271"/>
                    <a:pt x="38" y="271"/>
                    <a:pt x="36" y="270"/>
                  </a:cubicBezTo>
                  <a:cubicBezTo>
                    <a:pt x="36" y="270"/>
                    <a:pt x="38" y="270"/>
                    <a:pt x="36" y="269"/>
                  </a:cubicBezTo>
                  <a:cubicBezTo>
                    <a:pt x="35" y="268"/>
                    <a:pt x="36" y="270"/>
                    <a:pt x="35" y="270"/>
                  </a:cubicBezTo>
                  <a:cubicBezTo>
                    <a:pt x="33" y="269"/>
                    <a:pt x="32" y="268"/>
                    <a:pt x="31" y="267"/>
                  </a:cubicBezTo>
                  <a:cubicBezTo>
                    <a:pt x="30" y="267"/>
                    <a:pt x="30" y="267"/>
                    <a:pt x="29" y="266"/>
                  </a:cubicBezTo>
                  <a:cubicBezTo>
                    <a:pt x="28" y="266"/>
                    <a:pt x="28" y="265"/>
                    <a:pt x="27" y="265"/>
                  </a:cubicBezTo>
                  <a:cubicBezTo>
                    <a:pt x="27" y="265"/>
                    <a:pt x="28" y="265"/>
                    <a:pt x="29" y="265"/>
                  </a:cubicBezTo>
                  <a:cubicBezTo>
                    <a:pt x="28" y="263"/>
                    <a:pt x="26" y="264"/>
                    <a:pt x="26" y="264"/>
                  </a:cubicBezTo>
                  <a:cubicBezTo>
                    <a:pt x="24" y="263"/>
                    <a:pt x="27" y="264"/>
                    <a:pt x="26" y="263"/>
                  </a:cubicBezTo>
                  <a:cubicBezTo>
                    <a:pt x="25" y="262"/>
                    <a:pt x="25" y="263"/>
                    <a:pt x="24" y="263"/>
                  </a:cubicBezTo>
                  <a:cubicBezTo>
                    <a:pt x="23" y="262"/>
                    <a:pt x="22" y="261"/>
                    <a:pt x="22" y="260"/>
                  </a:cubicBezTo>
                  <a:cubicBezTo>
                    <a:pt x="21" y="259"/>
                    <a:pt x="22" y="260"/>
                    <a:pt x="22" y="259"/>
                  </a:cubicBezTo>
                  <a:cubicBezTo>
                    <a:pt x="22" y="259"/>
                    <a:pt x="22" y="259"/>
                    <a:pt x="21" y="258"/>
                  </a:cubicBezTo>
                  <a:cubicBezTo>
                    <a:pt x="21" y="257"/>
                    <a:pt x="22" y="261"/>
                    <a:pt x="20" y="258"/>
                  </a:cubicBezTo>
                  <a:cubicBezTo>
                    <a:pt x="18" y="256"/>
                    <a:pt x="20" y="258"/>
                    <a:pt x="20" y="257"/>
                  </a:cubicBezTo>
                  <a:cubicBezTo>
                    <a:pt x="20" y="256"/>
                    <a:pt x="20" y="256"/>
                    <a:pt x="19" y="255"/>
                  </a:cubicBezTo>
                  <a:cubicBezTo>
                    <a:pt x="19" y="254"/>
                    <a:pt x="18" y="256"/>
                    <a:pt x="17" y="256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5" y="253"/>
                    <a:pt x="15" y="253"/>
                    <a:pt x="15" y="253"/>
                  </a:cubicBezTo>
                  <a:cubicBezTo>
                    <a:pt x="16" y="253"/>
                    <a:pt x="16" y="253"/>
                    <a:pt x="17" y="252"/>
                  </a:cubicBezTo>
                  <a:cubicBezTo>
                    <a:pt x="16" y="252"/>
                    <a:pt x="16" y="250"/>
                    <a:pt x="15" y="251"/>
                  </a:cubicBezTo>
                  <a:cubicBezTo>
                    <a:pt x="13" y="249"/>
                    <a:pt x="13" y="247"/>
                    <a:pt x="14" y="246"/>
                  </a:cubicBezTo>
                  <a:cubicBezTo>
                    <a:pt x="14" y="246"/>
                    <a:pt x="12" y="245"/>
                    <a:pt x="13" y="244"/>
                  </a:cubicBezTo>
                  <a:cubicBezTo>
                    <a:pt x="12" y="243"/>
                    <a:pt x="12" y="246"/>
                    <a:pt x="12" y="243"/>
                  </a:cubicBezTo>
                  <a:cubicBezTo>
                    <a:pt x="11" y="243"/>
                    <a:pt x="11" y="244"/>
                    <a:pt x="11" y="244"/>
                  </a:cubicBezTo>
                  <a:cubicBezTo>
                    <a:pt x="11" y="244"/>
                    <a:pt x="9" y="241"/>
                    <a:pt x="11" y="241"/>
                  </a:cubicBezTo>
                  <a:cubicBezTo>
                    <a:pt x="11" y="240"/>
                    <a:pt x="10" y="240"/>
                    <a:pt x="9" y="239"/>
                  </a:cubicBezTo>
                  <a:cubicBezTo>
                    <a:pt x="10" y="239"/>
                    <a:pt x="10" y="239"/>
                    <a:pt x="10" y="239"/>
                  </a:cubicBezTo>
                  <a:cubicBezTo>
                    <a:pt x="10" y="238"/>
                    <a:pt x="9" y="237"/>
                    <a:pt x="9" y="237"/>
                  </a:cubicBezTo>
                  <a:cubicBezTo>
                    <a:pt x="9" y="236"/>
                    <a:pt x="9" y="235"/>
                    <a:pt x="10" y="235"/>
                  </a:cubicBezTo>
                  <a:cubicBezTo>
                    <a:pt x="8" y="235"/>
                    <a:pt x="8" y="232"/>
                    <a:pt x="8" y="231"/>
                  </a:cubicBezTo>
                  <a:cubicBezTo>
                    <a:pt x="8" y="231"/>
                    <a:pt x="8" y="232"/>
                    <a:pt x="8" y="232"/>
                  </a:cubicBezTo>
                  <a:cubicBezTo>
                    <a:pt x="7" y="230"/>
                    <a:pt x="8" y="227"/>
                    <a:pt x="7" y="225"/>
                  </a:cubicBezTo>
                  <a:cubicBezTo>
                    <a:pt x="8" y="224"/>
                    <a:pt x="9" y="224"/>
                    <a:pt x="10" y="222"/>
                  </a:cubicBezTo>
                  <a:cubicBezTo>
                    <a:pt x="10" y="221"/>
                    <a:pt x="9" y="221"/>
                    <a:pt x="9" y="220"/>
                  </a:cubicBezTo>
                  <a:cubicBezTo>
                    <a:pt x="8" y="221"/>
                    <a:pt x="8" y="219"/>
                    <a:pt x="7" y="221"/>
                  </a:cubicBezTo>
                  <a:cubicBezTo>
                    <a:pt x="7" y="220"/>
                    <a:pt x="7" y="218"/>
                    <a:pt x="6" y="219"/>
                  </a:cubicBezTo>
                  <a:cubicBezTo>
                    <a:pt x="5" y="214"/>
                    <a:pt x="6" y="208"/>
                    <a:pt x="6" y="205"/>
                  </a:cubicBezTo>
                  <a:cubicBezTo>
                    <a:pt x="7" y="205"/>
                    <a:pt x="6" y="207"/>
                    <a:pt x="6" y="208"/>
                  </a:cubicBezTo>
                  <a:cubicBezTo>
                    <a:pt x="6" y="210"/>
                    <a:pt x="6" y="211"/>
                    <a:pt x="6" y="212"/>
                  </a:cubicBezTo>
                  <a:cubicBezTo>
                    <a:pt x="7" y="211"/>
                    <a:pt x="7" y="210"/>
                    <a:pt x="7" y="210"/>
                  </a:cubicBezTo>
                  <a:cubicBezTo>
                    <a:pt x="8" y="208"/>
                    <a:pt x="6" y="209"/>
                    <a:pt x="6" y="207"/>
                  </a:cubicBezTo>
                  <a:cubicBezTo>
                    <a:pt x="7" y="208"/>
                    <a:pt x="7" y="208"/>
                    <a:pt x="7" y="208"/>
                  </a:cubicBezTo>
                  <a:cubicBezTo>
                    <a:pt x="7" y="206"/>
                    <a:pt x="7" y="205"/>
                    <a:pt x="8" y="204"/>
                  </a:cubicBezTo>
                  <a:cubicBezTo>
                    <a:pt x="8" y="204"/>
                    <a:pt x="7" y="204"/>
                    <a:pt x="7" y="203"/>
                  </a:cubicBezTo>
                  <a:cubicBezTo>
                    <a:pt x="8" y="201"/>
                    <a:pt x="8" y="201"/>
                    <a:pt x="8" y="201"/>
                  </a:cubicBezTo>
                  <a:cubicBezTo>
                    <a:pt x="8" y="200"/>
                    <a:pt x="8" y="201"/>
                    <a:pt x="9" y="200"/>
                  </a:cubicBezTo>
                  <a:cubicBezTo>
                    <a:pt x="9" y="199"/>
                    <a:pt x="8" y="200"/>
                    <a:pt x="8" y="199"/>
                  </a:cubicBezTo>
                  <a:cubicBezTo>
                    <a:pt x="8" y="198"/>
                    <a:pt x="8" y="197"/>
                    <a:pt x="7" y="197"/>
                  </a:cubicBezTo>
                  <a:cubicBezTo>
                    <a:pt x="8" y="195"/>
                    <a:pt x="8" y="192"/>
                    <a:pt x="8" y="191"/>
                  </a:cubicBezTo>
                  <a:cubicBezTo>
                    <a:pt x="9" y="192"/>
                    <a:pt x="8" y="194"/>
                    <a:pt x="8" y="196"/>
                  </a:cubicBezTo>
                  <a:cubicBezTo>
                    <a:pt x="8" y="197"/>
                    <a:pt x="8" y="197"/>
                    <a:pt x="9" y="197"/>
                  </a:cubicBezTo>
                  <a:cubicBezTo>
                    <a:pt x="9" y="196"/>
                    <a:pt x="9" y="196"/>
                    <a:pt x="8" y="196"/>
                  </a:cubicBezTo>
                  <a:cubicBezTo>
                    <a:pt x="9" y="195"/>
                    <a:pt x="8" y="194"/>
                    <a:pt x="9" y="192"/>
                  </a:cubicBezTo>
                  <a:cubicBezTo>
                    <a:pt x="9" y="192"/>
                    <a:pt x="9" y="192"/>
                    <a:pt x="10" y="192"/>
                  </a:cubicBezTo>
                  <a:cubicBezTo>
                    <a:pt x="10" y="189"/>
                    <a:pt x="10" y="186"/>
                    <a:pt x="10" y="182"/>
                  </a:cubicBezTo>
                  <a:cubicBezTo>
                    <a:pt x="11" y="181"/>
                    <a:pt x="11" y="183"/>
                    <a:pt x="12" y="182"/>
                  </a:cubicBezTo>
                  <a:cubicBezTo>
                    <a:pt x="12" y="181"/>
                    <a:pt x="10" y="182"/>
                    <a:pt x="11" y="180"/>
                  </a:cubicBezTo>
                  <a:cubicBezTo>
                    <a:pt x="11" y="180"/>
                    <a:pt x="12" y="181"/>
                    <a:pt x="12" y="182"/>
                  </a:cubicBezTo>
                  <a:cubicBezTo>
                    <a:pt x="13" y="182"/>
                    <a:pt x="13" y="180"/>
                    <a:pt x="11" y="180"/>
                  </a:cubicBezTo>
                  <a:cubicBezTo>
                    <a:pt x="12" y="179"/>
                    <a:pt x="11" y="179"/>
                    <a:pt x="11" y="179"/>
                  </a:cubicBezTo>
                  <a:cubicBezTo>
                    <a:pt x="12" y="173"/>
                    <a:pt x="14" y="163"/>
                    <a:pt x="14" y="158"/>
                  </a:cubicBezTo>
                  <a:cubicBezTo>
                    <a:pt x="14" y="157"/>
                    <a:pt x="14" y="158"/>
                    <a:pt x="14" y="158"/>
                  </a:cubicBezTo>
                  <a:cubicBezTo>
                    <a:pt x="13" y="157"/>
                    <a:pt x="14" y="156"/>
                    <a:pt x="13" y="155"/>
                  </a:cubicBezTo>
                  <a:cubicBezTo>
                    <a:pt x="14" y="154"/>
                    <a:pt x="14" y="156"/>
                    <a:pt x="15" y="155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5" y="153"/>
                    <a:pt x="15" y="153"/>
                    <a:pt x="15" y="154"/>
                  </a:cubicBezTo>
                  <a:cubicBezTo>
                    <a:pt x="15" y="154"/>
                    <a:pt x="15" y="155"/>
                    <a:pt x="16" y="155"/>
                  </a:cubicBezTo>
                  <a:cubicBezTo>
                    <a:pt x="16" y="154"/>
                    <a:pt x="17" y="153"/>
                    <a:pt x="17" y="152"/>
                  </a:cubicBezTo>
                  <a:cubicBezTo>
                    <a:pt x="16" y="151"/>
                    <a:pt x="15" y="150"/>
                    <a:pt x="14" y="149"/>
                  </a:cubicBezTo>
                  <a:cubicBezTo>
                    <a:pt x="15" y="148"/>
                    <a:pt x="15" y="148"/>
                    <a:pt x="16" y="148"/>
                  </a:cubicBezTo>
                  <a:cubicBezTo>
                    <a:pt x="15" y="146"/>
                    <a:pt x="16" y="144"/>
                    <a:pt x="16" y="141"/>
                  </a:cubicBezTo>
                  <a:cubicBezTo>
                    <a:pt x="16" y="141"/>
                    <a:pt x="16" y="141"/>
                    <a:pt x="17" y="141"/>
                  </a:cubicBezTo>
                  <a:cubicBezTo>
                    <a:pt x="17" y="140"/>
                    <a:pt x="16" y="140"/>
                    <a:pt x="16" y="140"/>
                  </a:cubicBezTo>
                  <a:cubicBezTo>
                    <a:pt x="16" y="139"/>
                    <a:pt x="16" y="137"/>
                    <a:pt x="16" y="135"/>
                  </a:cubicBezTo>
                  <a:cubicBezTo>
                    <a:pt x="16" y="133"/>
                    <a:pt x="16" y="130"/>
                    <a:pt x="16" y="127"/>
                  </a:cubicBezTo>
                  <a:cubicBezTo>
                    <a:pt x="16" y="126"/>
                    <a:pt x="16" y="125"/>
                    <a:pt x="17" y="125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3"/>
                    <a:pt x="16" y="123"/>
                    <a:pt x="17" y="122"/>
                  </a:cubicBezTo>
                  <a:cubicBezTo>
                    <a:pt x="15" y="120"/>
                    <a:pt x="16" y="116"/>
                    <a:pt x="16" y="112"/>
                  </a:cubicBezTo>
                  <a:cubicBezTo>
                    <a:pt x="16" y="111"/>
                    <a:pt x="16" y="113"/>
                    <a:pt x="17" y="112"/>
                  </a:cubicBezTo>
                  <a:cubicBezTo>
                    <a:pt x="17" y="111"/>
                    <a:pt x="15" y="111"/>
                    <a:pt x="15" y="109"/>
                  </a:cubicBezTo>
                  <a:cubicBezTo>
                    <a:pt x="16" y="110"/>
                    <a:pt x="16" y="110"/>
                    <a:pt x="17" y="110"/>
                  </a:cubicBezTo>
                  <a:cubicBezTo>
                    <a:pt x="17" y="109"/>
                    <a:pt x="16" y="109"/>
                    <a:pt x="17" y="108"/>
                  </a:cubicBezTo>
                  <a:cubicBezTo>
                    <a:pt x="17" y="108"/>
                    <a:pt x="17" y="109"/>
                    <a:pt x="18" y="109"/>
                  </a:cubicBezTo>
                  <a:cubicBezTo>
                    <a:pt x="18" y="108"/>
                    <a:pt x="16" y="108"/>
                    <a:pt x="17" y="106"/>
                  </a:cubicBezTo>
                  <a:cubicBezTo>
                    <a:pt x="18" y="106"/>
                    <a:pt x="18" y="106"/>
                    <a:pt x="18" y="107"/>
                  </a:cubicBezTo>
                  <a:cubicBezTo>
                    <a:pt x="19" y="107"/>
                    <a:pt x="17" y="106"/>
                    <a:pt x="17" y="105"/>
                  </a:cubicBezTo>
                  <a:cubicBezTo>
                    <a:pt x="18" y="105"/>
                    <a:pt x="17" y="104"/>
                    <a:pt x="18" y="104"/>
                  </a:cubicBezTo>
                  <a:cubicBezTo>
                    <a:pt x="17" y="103"/>
                    <a:pt x="15" y="102"/>
                    <a:pt x="16" y="101"/>
                  </a:cubicBezTo>
                  <a:cubicBezTo>
                    <a:pt x="16" y="101"/>
                    <a:pt x="17" y="101"/>
                    <a:pt x="17" y="102"/>
                  </a:cubicBezTo>
                  <a:cubicBezTo>
                    <a:pt x="18" y="102"/>
                    <a:pt x="17" y="102"/>
                    <a:pt x="17" y="103"/>
                  </a:cubicBezTo>
                  <a:cubicBezTo>
                    <a:pt x="19" y="103"/>
                    <a:pt x="18" y="101"/>
                    <a:pt x="17" y="100"/>
                  </a:cubicBezTo>
                  <a:cubicBezTo>
                    <a:pt x="18" y="100"/>
                    <a:pt x="19" y="101"/>
                    <a:pt x="19" y="101"/>
                  </a:cubicBezTo>
                  <a:cubicBezTo>
                    <a:pt x="19" y="100"/>
                    <a:pt x="18" y="100"/>
                    <a:pt x="18" y="99"/>
                  </a:cubicBezTo>
                  <a:cubicBezTo>
                    <a:pt x="18" y="98"/>
                    <a:pt x="19" y="98"/>
                    <a:pt x="19" y="98"/>
                  </a:cubicBezTo>
                  <a:cubicBezTo>
                    <a:pt x="19" y="99"/>
                    <a:pt x="21" y="103"/>
                    <a:pt x="20" y="104"/>
                  </a:cubicBezTo>
                  <a:cubicBezTo>
                    <a:pt x="20" y="105"/>
                    <a:pt x="20" y="104"/>
                    <a:pt x="21" y="104"/>
                  </a:cubicBezTo>
                  <a:cubicBezTo>
                    <a:pt x="21" y="106"/>
                    <a:pt x="21" y="108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2" y="111"/>
                    <a:pt x="21" y="112"/>
                    <a:pt x="22" y="113"/>
                  </a:cubicBezTo>
                  <a:cubicBezTo>
                    <a:pt x="22" y="114"/>
                    <a:pt x="22" y="115"/>
                    <a:pt x="22" y="116"/>
                  </a:cubicBezTo>
                  <a:cubicBezTo>
                    <a:pt x="22" y="117"/>
                    <a:pt x="23" y="118"/>
                    <a:pt x="23" y="119"/>
                  </a:cubicBezTo>
                  <a:cubicBezTo>
                    <a:pt x="22" y="119"/>
                    <a:pt x="22" y="121"/>
                    <a:pt x="22" y="122"/>
                  </a:cubicBezTo>
                  <a:cubicBezTo>
                    <a:pt x="23" y="122"/>
                    <a:pt x="23" y="120"/>
                    <a:pt x="24" y="120"/>
                  </a:cubicBezTo>
                  <a:cubicBezTo>
                    <a:pt x="25" y="120"/>
                    <a:pt x="24" y="120"/>
                    <a:pt x="24" y="121"/>
                  </a:cubicBezTo>
                  <a:cubicBezTo>
                    <a:pt x="24" y="122"/>
                    <a:pt x="25" y="121"/>
                    <a:pt x="25" y="122"/>
                  </a:cubicBezTo>
                  <a:cubicBezTo>
                    <a:pt x="25" y="120"/>
                    <a:pt x="24" y="119"/>
                    <a:pt x="24" y="118"/>
                  </a:cubicBezTo>
                  <a:cubicBezTo>
                    <a:pt x="24" y="116"/>
                    <a:pt x="23" y="114"/>
                    <a:pt x="23" y="113"/>
                  </a:cubicBezTo>
                  <a:cubicBezTo>
                    <a:pt x="23" y="111"/>
                    <a:pt x="23" y="110"/>
                    <a:pt x="23" y="109"/>
                  </a:cubicBezTo>
                  <a:cubicBezTo>
                    <a:pt x="23" y="109"/>
                    <a:pt x="25" y="109"/>
                    <a:pt x="25" y="110"/>
                  </a:cubicBezTo>
                  <a:cubicBezTo>
                    <a:pt x="26" y="110"/>
                    <a:pt x="25" y="108"/>
                    <a:pt x="25" y="108"/>
                  </a:cubicBezTo>
                  <a:cubicBezTo>
                    <a:pt x="25" y="108"/>
                    <a:pt x="24" y="108"/>
                    <a:pt x="24" y="109"/>
                  </a:cubicBezTo>
                  <a:cubicBezTo>
                    <a:pt x="24" y="109"/>
                    <a:pt x="24" y="107"/>
                    <a:pt x="24" y="106"/>
                  </a:cubicBezTo>
                  <a:cubicBezTo>
                    <a:pt x="24" y="106"/>
                    <a:pt x="25" y="106"/>
                    <a:pt x="25" y="106"/>
                  </a:cubicBezTo>
                  <a:cubicBezTo>
                    <a:pt x="25" y="105"/>
                    <a:pt x="23" y="106"/>
                    <a:pt x="24" y="104"/>
                  </a:cubicBezTo>
                  <a:cubicBezTo>
                    <a:pt x="25" y="105"/>
                    <a:pt x="24" y="105"/>
                    <a:pt x="25" y="104"/>
                  </a:cubicBezTo>
                  <a:cubicBezTo>
                    <a:pt x="25" y="103"/>
                    <a:pt x="24" y="104"/>
                    <a:pt x="25" y="104"/>
                  </a:cubicBezTo>
                  <a:cubicBezTo>
                    <a:pt x="24" y="104"/>
                    <a:pt x="24" y="103"/>
                    <a:pt x="24" y="103"/>
                  </a:cubicBezTo>
                  <a:cubicBezTo>
                    <a:pt x="24" y="102"/>
                    <a:pt x="24" y="102"/>
                    <a:pt x="26" y="102"/>
                  </a:cubicBezTo>
                  <a:cubicBezTo>
                    <a:pt x="25" y="101"/>
                    <a:pt x="24" y="101"/>
                    <a:pt x="24" y="99"/>
                  </a:cubicBezTo>
                  <a:cubicBezTo>
                    <a:pt x="24" y="98"/>
                    <a:pt x="26" y="98"/>
                    <a:pt x="25" y="97"/>
                  </a:cubicBezTo>
                  <a:cubicBezTo>
                    <a:pt x="25" y="96"/>
                    <a:pt x="24" y="95"/>
                    <a:pt x="23" y="96"/>
                  </a:cubicBezTo>
                  <a:cubicBezTo>
                    <a:pt x="23" y="94"/>
                    <a:pt x="22" y="93"/>
                    <a:pt x="21" y="93"/>
                  </a:cubicBezTo>
                  <a:cubicBezTo>
                    <a:pt x="21" y="92"/>
                    <a:pt x="22" y="92"/>
                    <a:pt x="21" y="92"/>
                  </a:cubicBezTo>
                  <a:cubicBezTo>
                    <a:pt x="22" y="91"/>
                    <a:pt x="22" y="92"/>
                    <a:pt x="22" y="93"/>
                  </a:cubicBezTo>
                  <a:cubicBezTo>
                    <a:pt x="23" y="92"/>
                    <a:pt x="23" y="92"/>
                    <a:pt x="24" y="91"/>
                  </a:cubicBezTo>
                  <a:cubicBezTo>
                    <a:pt x="23" y="90"/>
                    <a:pt x="23" y="90"/>
                    <a:pt x="23" y="89"/>
                  </a:cubicBezTo>
                  <a:cubicBezTo>
                    <a:pt x="24" y="88"/>
                    <a:pt x="24" y="90"/>
                    <a:pt x="24" y="89"/>
                  </a:cubicBezTo>
                  <a:cubicBezTo>
                    <a:pt x="25" y="89"/>
                    <a:pt x="24" y="88"/>
                    <a:pt x="24" y="89"/>
                  </a:cubicBezTo>
                  <a:cubicBezTo>
                    <a:pt x="24" y="88"/>
                    <a:pt x="23" y="87"/>
                    <a:pt x="23" y="86"/>
                  </a:cubicBezTo>
                  <a:cubicBezTo>
                    <a:pt x="22" y="86"/>
                    <a:pt x="22" y="86"/>
                    <a:pt x="21" y="86"/>
                  </a:cubicBezTo>
                  <a:cubicBezTo>
                    <a:pt x="22" y="87"/>
                    <a:pt x="22" y="88"/>
                    <a:pt x="22" y="89"/>
                  </a:cubicBezTo>
                  <a:cubicBezTo>
                    <a:pt x="21" y="89"/>
                    <a:pt x="22" y="90"/>
                    <a:pt x="20" y="91"/>
                  </a:cubicBezTo>
                  <a:cubicBezTo>
                    <a:pt x="20" y="87"/>
                    <a:pt x="18" y="81"/>
                    <a:pt x="18" y="77"/>
                  </a:cubicBezTo>
                  <a:cubicBezTo>
                    <a:pt x="19" y="77"/>
                    <a:pt x="18" y="78"/>
                    <a:pt x="18" y="78"/>
                  </a:cubicBezTo>
                  <a:cubicBezTo>
                    <a:pt x="19" y="81"/>
                    <a:pt x="20" y="85"/>
                    <a:pt x="20" y="88"/>
                  </a:cubicBezTo>
                  <a:cubicBezTo>
                    <a:pt x="21" y="87"/>
                    <a:pt x="20" y="85"/>
                    <a:pt x="21" y="85"/>
                  </a:cubicBezTo>
                  <a:cubicBezTo>
                    <a:pt x="21" y="84"/>
                    <a:pt x="20" y="85"/>
                    <a:pt x="20" y="83"/>
                  </a:cubicBezTo>
                  <a:cubicBezTo>
                    <a:pt x="20" y="83"/>
                    <a:pt x="20" y="83"/>
                    <a:pt x="20" y="82"/>
                  </a:cubicBezTo>
                  <a:cubicBezTo>
                    <a:pt x="21" y="81"/>
                    <a:pt x="20" y="81"/>
                    <a:pt x="20" y="81"/>
                  </a:cubicBezTo>
                  <a:cubicBezTo>
                    <a:pt x="19" y="81"/>
                    <a:pt x="20" y="81"/>
                    <a:pt x="20" y="81"/>
                  </a:cubicBezTo>
                  <a:cubicBezTo>
                    <a:pt x="20" y="80"/>
                    <a:pt x="19" y="80"/>
                    <a:pt x="19" y="80"/>
                  </a:cubicBezTo>
                  <a:cubicBezTo>
                    <a:pt x="19" y="79"/>
                    <a:pt x="19" y="77"/>
                    <a:pt x="18" y="76"/>
                  </a:cubicBezTo>
                  <a:cubicBezTo>
                    <a:pt x="18" y="75"/>
                    <a:pt x="19" y="75"/>
                    <a:pt x="19" y="75"/>
                  </a:cubicBezTo>
                  <a:cubicBezTo>
                    <a:pt x="18" y="74"/>
                    <a:pt x="18" y="76"/>
                    <a:pt x="18" y="75"/>
                  </a:cubicBezTo>
                  <a:cubicBezTo>
                    <a:pt x="17" y="75"/>
                    <a:pt x="18" y="75"/>
                    <a:pt x="18" y="74"/>
                  </a:cubicBezTo>
                  <a:cubicBezTo>
                    <a:pt x="18" y="73"/>
                    <a:pt x="17" y="74"/>
                    <a:pt x="17" y="74"/>
                  </a:cubicBezTo>
                  <a:cubicBezTo>
                    <a:pt x="16" y="71"/>
                    <a:pt x="15" y="69"/>
                    <a:pt x="15" y="67"/>
                  </a:cubicBezTo>
                  <a:cubicBezTo>
                    <a:pt x="14" y="67"/>
                    <a:pt x="15" y="66"/>
                    <a:pt x="15" y="66"/>
                  </a:cubicBezTo>
                  <a:cubicBezTo>
                    <a:pt x="15" y="66"/>
                    <a:pt x="14" y="65"/>
                    <a:pt x="14" y="64"/>
                  </a:cubicBezTo>
                  <a:cubicBezTo>
                    <a:pt x="14" y="64"/>
                    <a:pt x="14" y="63"/>
                    <a:pt x="13" y="63"/>
                  </a:cubicBezTo>
                  <a:cubicBezTo>
                    <a:pt x="14" y="62"/>
                    <a:pt x="13" y="62"/>
                    <a:pt x="14" y="62"/>
                  </a:cubicBezTo>
                  <a:cubicBezTo>
                    <a:pt x="12" y="60"/>
                    <a:pt x="13" y="56"/>
                    <a:pt x="11" y="54"/>
                  </a:cubicBezTo>
                  <a:cubicBezTo>
                    <a:pt x="12" y="54"/>
                    <a:pt x="12" y="55"/>
                    <a:pt x="13" y="55"/>
                  </a:cubicBezTo>
                  <a:cubicBezTo>
                    <a:pt x="13" y="56"/>
                    <a:pt x="13" y="57"/>
                    <a:pt x="13" y="58"/>
                  </a:cubicBezTo>
                  <a:cubicBezTo>
                    <a:pt x="14" y="58"/>
                    <a:pt x="15" y="58"/>
                    <a:pt x="15" y="59"/>
                  </a:cubicBezTo>
                  <a:cubicBezTo>
                    <a:pt x="15" y="58"/>
                    <a:pt x="14" y="57"/>
                    <a:pt x="13" y="56"/>
                  </a:cubicBezTo>
                  <a:cubicBezTo>
                    <a:pt x="14" y="56"/>
                    <a:pt x="13" y="54"/>
                    <a:pt x="14" y="54"/>
                  </a:cubicBezTo>
                  <a:cubicBezTo>
                    <a:pt x="13" y="54"/>
                    <a:pt x="13" y="55"/>
                    <a:pt x="12" y="54"/>
                  </a:cubicBezTo>
                  <a:cubicBezTo>
                    <a:pt x="12" y="53"/>
                    <a:pt x="12" y="53"/>
                    <a:pt x="12" y="52"/>
                  </a:cubicBezTo>
                  <a:cubicBezTo>
                    <a:pt x="11" y="52"/>
                    <a:pt x="12" y="53"/>
                    <a:pt x="12" y="54"/>
                  </a:cubicBezTo>
                  <a:cubicBezTo>
                    <a:pt x="11" y="53"/>
                    <a:pt x="10" y="51"/>
                    <a:pt x="10" y="50"/>
                  </a:cubicBezTo>
                  <a:cubicBezTo>
                    <a:pt x="10" y="50"/>
                    <a:pt x="10" y="49"/>
                    <a:pt x="10" y="49"/>
                  </a:cubicBezTo>
                  <a:cubicBezTo>
                    <a:pt x="10" y="48"/>
                    <a:pt x="10" y="48"/>
                    <a:pt x="10" y="47"/>
                  </a:cubicBezTo>
                  <a:cubicBezTo>
                    <a:pt x="10" y="47"/>
                    <a:pt x="10" y="46"/>
                    <a:pt x="10" y="46"/>
                  </a:cubicBezTo>
                  <a:cubicBezTo>
                    <a:pt x="10" y="45"/>
                    <a:pt x="10" y="45"/>
                    <a:pt x="9" y="45"/>
                  </a:cubicBezTo>
                  <a:cubicBezTo>
                    <a:pt x="9" y="44"/>
                    <a:pt x="10" y="44"/>
                    <a:pt x="9" y="43"/>
                  </a:cubicBezTo>
                  <a:cubicBezTo>
                    <a:pt x="9" y="42"/>
                    <a:pt x="9" y="42"/>
                    <a:pt x="10" y="42"/>
                  </a:cubicBezTo>
                  <a:cubicBezTo>
                    <a:pt x="10" y="41"/>
                    <a:pt x="9" y="41"/>
                    <a:pt x="9" y="40"/>
                  </a:cubicBezTo>
                  <a:cubicBezTo>
                    <a:pt x="10" y="40"/>
                    <a:pt x="10" y="41"/>
                    <a:pt x="10" y="41"/>
                  </a:cubicBezTo>
                  <a:cubicBezTo>
                    <a:pt x="10" y="41"/>
                    <a:pt x="11" y="40"/>
                    <a:pt x="11" y="40"/>
                  </a:cubicBezTo>
                  <a:cubicBezTo>
                    <a:pt x="11" y="39"/>
                    <a:pt x="11" y="38"/>
                    <a:pt x="10" y="38"/>
                  </a:cubicBezTo>
                  <a:cubicBezTo>
                    <a:pt x="10" y="38"/>
                    <a:pt x="11" y="36"/>
                    <a:pt x="10" y="36"/>
                  </a:cubicBezTo>
                  <a:cubicBezTo>
                    <a:pt x="10" y="37"/>
                    <a:pt x="10" y="38"/>
                    <a:pt x="10" y="39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9" y="37"/>
                    <a:pt x="9" y="37"/>
                    <a:pt x="9" y="38"/>
                  </a:cubicBezTo>
                  <a:cubicBezTo>
                    <a:pt x="8" y="38"/>
                    <a:pt x="8" y="39"/>
                    <a:pt x="8" y="39"/>
                  </a:cubicBezTo>
                  <a:cubicBezTo>
                    <a:pt x="8" y="41"/>
                    <a:pt x="8" y="41"/>
                    <a:pt x="7" y="42"/>
                  </a:cubicBezTo>
                  <a:cubicBezTo>
                    <a:pt x="6" y="42"/>
                    <a:pt x="8" y="41"/>
                    <a:pt x="7" y="40"/>
                  </a:cubicBezTo>
                  <a:cubicBezTo>
                    <a:pt x="6" y="40"/>
                    <a:pt x="6" y="41"/>
                    <a:pt x="6" y="41"/>
                  </a:cubicBezTo>
                  <a:cubicBezTo>
                    <a:pt x="6" y="42"/>
                    <a:pt x="5" y="39"/>
                    <a:pt x="5" y="42"/>
                  </a:cubicBezTo>
                  <a:cubicBezTo>
                    <a:pt x="4" y="42"/>
                    <a:pt x="4" y="41"/>
                    <a:pt x="4" y="40"/>
                  </a:cubicBezTo>
                  <a:cubicBezTo>
                    <a:pt x="5" y="39"/>
                    <a:pt x="5" y="38"/>
                    <a:pt x="4" y="38"/>
                  </a:cubicBezTo>
                  <a:cubicBezTo>
                    <a:pt x="4" y="39"/>
                    <a:pt x="3" y="40"/>
                    <a:pt x="3" y="43"/>
                  </a:cubicBezTo>
                  <a:cubicBezTo>
                    <a:pt x="3" y="44"/>
                    <a:pt x="3" y="42"/>
                    <a:pt x="4" y="43"/>
                  </a:cubicBezTo>
                  <a:cubicBezTo>
                    <a:pt x="4" y="44"/>
                    <a:pt x="3" y="44"/>
                    <a:pt x="2" y="45"/>
                  </a:cubicBezTo>
                  <a:cubicBezTo>
                    <a:pt x="3" y="46"/>
                    <a:pt x="3" y="47"/>
                    <a:pt x="3" y="47"/>
                  </a:cubicBezTo>
                  <a:cubicBezTo>
                    <a:pt x="2" y="47"/>
                    <a:pt x="2" y="46"/>
                    <a:pt x="2" y="46"/>
                  </a:cubicBezTo>
                  <a:cubicBezTo>
                    <a:pt x="2" y="45"/>
                    <a:pt x="2" y="45"/>
                    <a:pt x="2" y="44"/>
                  </a:cubicBezTo>
                  <a:cubicBezTo>
                    <a:pt x="2" y="42"/>
                    <a:pt x="2" y="41"/>
                    <a:pt x="2" y="39"/>
                  </a:cubicBezTo>
                  <a:cubicBezTo>
                    <a:pt x="2" y="40"/>
                    <a:pt x="2" y="41"/>
                    <a:pt x="3" y="40"/>
                  </a:cubicBezTo>
                  <a:cubicBezTo>
                    <a:pt x="3" y="39"/>
                    <a:pt x="2" y="39"/>
                    <a:pt x="2" y="37"/>
                  </a:cubicBezTo>
                  <a:cubicBezTo>
                    <a:pt x="2" y="37"/>
                    <a:pt x="2" y="37"/>
                    <a:pt x="2" y="38"/>
                  </a:cubicBezTo>
                  <a:cubicBezTo>
                    <a:pt x="1" y="36"/>
                    <a:pt x="1" y="34"/>
                    <a:pt x="0" y="33"/>
                  </a:cubicBezTo>
                  <a:cubicBezTo>
                    <a:pt x="0" y="32"/>
                    <a:pt x="1" y="32"/>
                    <a:pt x="1" y="31"/>
                  </a:cubicBezTo>
                  <a:cubicBezTo>
                    <a:pt x="2" y="30"/>
                    <a:pt x="2" y="29"/>
                    <a:pt x="2" y="29"/>
                  </a:cubicBezTo>
                  <a:cubicBezTo>
                    <a:pt x="2" y="28"/>
                    <a:pt x="3" y="27"/>
                    <a:pt x="3" y="26"/>
                  </a:cubicBezTo>
                  <a:cubicBezTo>
                    <a:pt x="4" y="26"/>
                    <a:pt x="4" y="27"/>
                    <a:pt x="3" y="28"/>
                  </a:cubicBezTo>
                  <a:cubicBezTo>
                    <a:pt x="4" y="28"/>
                    <a:pt x="5" y="26"/>
                    <a:pt x="5" y="25"/>
                  </a:cubicBezTo>
                  <a:cubicBezTo>
                    <a:pt x="6" y="25"/>
                    <a:pt x="7" y="24"/>
                    <a:pt x="8" y="24"/>
                  </a:cubicBezTo>
                  <a:cubicBezTo>
                    <a:pt x="8" y="22"/>
                    <a:pt x="6" y="23"/>
                    <a:pt x="5" y="24"/>
                  </a:cubicBezTo>
                  <a:cubicBezTo>
                    <a:pt x="5" y="24"/>
                    <a:pt x="6" y="22"/>
                    <a:pt x="6" y="22"/>
                  </a:cubicBezTo>
                  <a:cubicBezTo>
                    <a:pt x="6" y="23"/>
                    <a:pt x="8" y="22"/>
                    <a:pt x="9" y="22"/>
                  </a:cubicBezTo>
                  <a:cubicBezTo>
                    <a:pt x="9" y="21"/>
                    <a:pt x="9" y="20"/>
                    <a:pt x="10" y="19"/>
                  </a:cubicBezTo>
                  <a:cubicBezTo>
                    <a:pt x="10" y="18"/>
                    <a:pt x="11" y="17"/>
                    <a:pt x="12" y="16"/>
                  </a:cubicBezTo>
                  <a:cubicBezTo>
                    <a:pt x="13" y="15"/>
                    <a:pt x="13" y="16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4"/>
                    <a:pt x="13" y="15"/>
                    <a:pt x="14" y="14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6" y="12"/>
                    <a:pt x="17" y="11"/>
                    <a:pt x="19" y="10"/>
                  </a:cubicBezTo>
                  <a:cubicBezTo>
                    <a:pt x="20" y="10"/>
                    <a:pt x="21" y="10"/>
                    <a:pt x="23" y="9"/>
                  </a:cubicBezTo>
                  <a:cubicBezTo>
                    <a:pt x="22" y="9"/>
                    <a:pt x="22" y="9"/>
                    <a:pt x="21" y="9"/>
                  </a:cubicBezTo>
                  <a:cubicBezTo>
                    <a:pt x="22" y="8"/>
                    <a:pt x="27" y="7"/>
                    <a:pt x="29" y="6"/>
                  </a:cubicBezTo>
                  <a:cubicBezTo>
                    <a:pt x="30" y="6"/>
                    <a:pt x="30" y="7"/>
                    <a:pt x="31" y="6"/>
                  </a:cubicBezTo>
                  <a:cubicBezTo>
                    <a:pt x="32" y="6"/>
                    <a:pt x="31" y="6"/>
                    <a:pt x="31" y="6"/>
                  </a:cubicBezTo>
                  <a:cubicBezTo>
                    <a:pt x="32" y="5"/>
                    <a:pt x="33" y="5"/>
                    <a:pt x="34" y="5"/>
                  </a:cubicBezTo>
                  <a:cubicBezTo>
                    <a:pt x="35" y="4"/>
                    <a:pt x="36" y="4"/>
                    <a:pt x="37" y="4"/>
                  </a:cubicBezTo>
                  <a:cubicBezTo>
                    <a:pt x="37" y="5"/>
                    <a:pt x="38" y="5"/>
                    <a:pt x="39" y="5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9" y="3"/>
                    <a:pt x="39" y="4"/>
                    <a:pt x="39" y="4"/>
                  </a:cubicBezTo>
                  <a:cubicBezTo>
                    <a:pt x="40" y="4"/>
                    <a:pt x="41" y="3"/>
                    <a:pt x="42" y="4"/>
                  </a:cubicBezTo>
                  <a:cubicBezTo>
                    <a:pt x="41" y="5"/>
                    <a:pt x="39" y="4"/>
                    <a:pt x="37" y="5"/>
                  </a:cubicBezTo>
                  <a:cubicBezTo>
                    <a:pt x="36" y="6"/>
                    <a:pt x="37" y="6"/>
                    <a:pt x="36" y="7"/>
                  </a:cubicBezTo>
                  <a:cubicBezTo>
                    <a:pt x="36" y="6"/>
                    <a:pt x="35" y="6"/>
                    <a:pt x="34" y="6"/>
                  </a:cubicBezTo>
                  <a:cubicBezTo>
                    <a:pt x="34" y="6"/>
                    <a:pt x="32" y="7"/>
                    <a:pt x="32" y="7"/>
                  </a:cubicBezTo>
                  <a:cubicBezTo>
                    <a:pt x="32" y="7"/>
                    <a:pt x="31" y="7"/>
                    <a:pt x="31" y="8"/>
                  </a:cubicBezTo>
                  <a:cubicBezTo>
                    <a:pt x="30" y="8"/>
                    <a:pt x="30" y="7"/>
                    <a:pt x="29" y="7"/>
                  </a:cubicBezTo>
                  <a:cubicBezTo>
                    <a:pt x="28" y="8"/>
                    <a:pt x="27" y="6"/>
                    <a:pt x="26" y="7"/>
                  </a:cubicBezTo>
                  <a:cubicBezTo>
                    <a:pt x="26" y="9"/>
                    <a:pt x="29" y="8"/>
                    <a:pt x="28" y="10"/>
                  </a:cubicBezTo>
                  <a:cubicBezTo>
                    <a:pt x="27" y="9"/>
                    <a:pt x="25" y="9"/>
                    <a:pt x="25" y="8"/>
                  </a:cubicBezTo>
                  <a:cubicBezTo>
                    <a:pt x="23" y="9"/>
                    <a:pt x="23" y="10"/>
                    <a:pt x="25" y="9"/>
                  </a:cubicBezTo>
                  <a:cubicBezTo>
                    <a:pt x="25" y="10"/>
                    <a:pt x="24" y="10"/>
                    <a:pt x="24" y="10"/>
                  </a:cubicBezTo>
                  <a:cubicBezTo>
                    <a:pt x="22" y="10"/>
                    <a:pt x="22" y="10"/>
                    <a:pt x="20" y="10"/>
                  </a:cubicBezTo>
                  <a:cubicBezTo>
                    <a:pt x="20" y="11"/>
                    <a:pt x="21" y="12"/>
                    <a:pt x="21" y="11"/>
                  </a:cubicBezTo>
                  <a:cubicBezTo>
                    <a:pt x="21" y="12"/>
                    <a:pt x="19" y="12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0" y="13"/>
                    <a:pt x="21" y="13"/>
                    <a:pt x="21" y="12"/>
                  </a:cubicBezTo>
                  <a:cubicBezTo>
                    <a:pt x="22" y="12"/>
                    <a:pt x="22" y="12"/>
                    <a:pt x="22" y="11"/>
                  </a:cubicBezTo>
                  <a:cubicBezTo>
                    <a:pt x="23" y="10"/>
                    <a:pt x="24" y="11"/>
                    <a:pt x="25" y="10"/>
                  </a:cubicBezTo>
                  <a:cubicBezTo>
                    <a:pt x="25" y="11"/>
                    <a:pt x="24" y="11"/>
                    <a:pt x="25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6" y="11"/>
                    <a:pt x="26" y="11"/>
                    <a:pt x="27" y="11"/>
                  </a:cubicBezTo>
                  <a:cubicBezTo>
                    <a:pt x="27" y="11"/>
                    <a:pt x="27" y="10"/>
                    <a:pt x="28" y="10"/>
                  </a:cubicBezTo>
                  <a:cubicBezTo>
                    <a:pt x="29" y="9"/>
                    <a:pt x="28" y="9"/>
                    <a:pt x="28" y="8"/>
                  </a:cubicBezTo>
                  <a:cubicBezTo>
                    <a:pt x="30" y="8"/>
                    <a:pt x="30" y="9"/>
                    <a:pt x="31" y="9"/>
                  </a:cubicBezTo>
                  <a:cubicBezTo>
                    <a:pt x="33" y="8"/>
                    <a:pt x="32" y="8"/>
                    <a:pt x="33" y="7"/>
                  </a:cubicBezTo>
                  <a:cubicBezTo>
                    <a:pt x="34" y="7"/>
                    <a:pt x="34" y="8"/>
                    <a:pt x="35" y="8"/>
                  </a:cubicBezTo>
                  <a:cubicBezTo>
                    <a:pt x="35" y="7"/>
                    <a:pt x="38" y="6"/>
                    <a:pt x="39" y="6"/>
                  </a:cubicBezTo>
                  <a:cubicBezTo>
                    <a:pt x="39" y="7"/>
                    <a:pt x="41" y="6"/>
                    <a:pt x="42" y="6"/>
                  </a:cubicBezTo>
                  <a:cubicBezTo>
                    <a:pt x="43" y="6"/>
                    <a:pt x="42" y="4"/>
                    <a:pt x="44" y="4"/>
                  </a:cubicBezTo>
                  <a:cubicBezTo>
                    <a:pt x="44" y="5"/>
                    <a:pt x="44" y="5"/>
                    <a:pt x="43" y="5"/>
                  </a:cubicBezTo>
                  <a:cubicBezTo>
                    <a:pt x="43" y="6"/>
                    <a:pt x="45" y="5"/>
                    <a:pt x="45" y="5"/>
                  </a:cubicBezTo>
                  <a:cubicBezTo>
                    <a:pt x="45" y="5"/>
                    <a:pt x="45" y="4"/>
                    <a:pt x="44" y="4"/>
                  </a:cubicBezTo>
                  <a:cubicBezTo>
                    <a:pt x="43" y="3"/>
                    <a:pt x="42" y="4"/>
                    <a:pt x="43" y="3"/>
                  </a:cubicBezTo>
                  <a:cubicBezTo>
                    <a:pt x="42" y="3"/>
                    <a:pt x="41" y="3"/>
                    <a:pt x="39" y="4"/>
                  </a:cubicBezTo>
                  <a:cubicBezTo>
                    <a:pt x="40" y="2"/>
                    <a:pt x="42" y="3"/>
                    <a:pt x="44" y="3"/>
                  </a:cubicBezTo>
                  <a:cubicBezTo>
                    <a:pt x="45" y="2"/>
                    <a:pt x="47" y="2"/>
                    <a:pt x="50" y="2"/>
                  </a:cubicBezTo>
                  <a:cubicBezTo>
                    <a:pt x="50" y="3"/>
                    <a:pt x="50" y="3"/>
                    <a:pt x="50" y="4"/>
                  </a:cubicBezTo>
                  <a:cubicBezTo>
                    <a:pt x="52" y="4"/>
                    <a:pt x="53" y="4"/>
                    <a:pt x="55" y="4"/>
                  </a:cubicBezTo>
                  <a:cubicBezTo>
                    <a:pt x="55" y="5"/>
                    <a:pt x="54" y="5"/>
                    <a:pt x="53" y="5"/>
                  </a:cubicBezTo>
                  <a:cubicBezTo>
                    <a:pt x="54" y="6"/>
                    <a:pt x="55" y="4"/>
                    <a:pt x="56" y="4"/>
                  </a:cubicBezTo>
                  <a:cubicBezTo>
                    <a:pt x="57" y="4"/>
                    <a:pt x="57" y="5"/>
                    <a:pt x="58" y="5"/>
                  </a:cubicBezTo>
                  <a:cubicBezTo>
                    <a:pt x="59" y="5"/>
                    <a:pt x="58" y="4"/>
                    <a:pt x="57" y="4"/>
                  </a:cubicBezTo>
                  <a:cubicBezTo>
                    <a:pt x="58" y="2"/>
                    <a:pt x="58" y="4"/>
                    <a:pt x="59" y="5"/>
                  </a:cubicBezTo>
                  <a:cubicBezTo>
                    <a:pt x="61" y="4"/>
                    <a:pt x="60" y="3"/>
                    <a:pt x="60" y="3"/>
                  </a:cubicBezTo>
                  <a:cubicBezTo>
                    <a:pt x="62" y="3"/>
                    <a:pt x="60" y="4"/>
                    <a:pt x="61" y="4"/>
                  </a:cubicBezTo>
                  <a:cubicBezTo>
                    <a:pt x="61" y="3"/>
                    <a:pt x="63" y="4"/>
                    <a:pt x="63" y="3"/>
                  </a:cubicBezTo>
                  <a:cubicBezTo>
                    <a:pt x="64" y="3"/>
                    <a:pt x="66" y="3"/>
                    <a:pt x="65" y="3"/>
                  </a:cubicBezTo>
                  <a:cubicBezTo>
                    <a:pt x="66" y="3"/>
                    <a:pt x="68" y="4"/>
                    <a:pt x="68" y="3"/>
                  </a:cubicBezTo>
                  <a:cubicBezTo>
                    <a:pt x="69" y="4"/>
                    <a:pt x="68" y="4"/>
                    <a:pt x="68" y="4"/>
                  </a:cubicBezTo>
                  <a:cubicBezTo>
                    <a:pt x="69" y="5"/>
                    <a:pt x="69" y="3"/>
                    <a:pt x="69" y="3"/>
                  </a:cubicBezTo>
                  <a:cubicBezTo>
                    <a:pt x="70" y="4"/>
                    <a:pt x="70" y="3"/>
                    <a:pt x="72" y="3"/>
                  </a:cubicBezTo>
                  <a:cubicBezTo>
                    <a:pt x="72" y="4"/>
                    <a:pt x="71" y="4"/>
                    <a:pt x="71" y="5"/>
                  </a:cubicBezTo>
                  <a:cubicBezTo>
                    <a:pt x="64" y="4"/>
                    <a:pt x="61" y="5"/>
                    <a:pt x="55" y="5"/>
                  </a:cubicBezTo>
                  <a:cubicBezTo>
                    <a:pt x="55" y="6"/>
                    <a:pt x="55" y="6"/>
                    <a:pt x="56" y="6"/>
                  </a:cubicBezTo>
                  <a:cubicBezTo>
                    <a:pt x="55" y="6"/>
                    <a:pt x="53" y="7"/>
                    <a:pt x="52" y="7"/>
                  </a:cubicBezTo>
                  <a:cubicBezTo>
                    <a:pt x="52" y="7"/>
                    <a:pt x="52" y="6"/>
                    <a:pt x="51" y="6"/>
                  </a:cubicBezTo>
                  <a:cubicBezTo>
                    <a:pt x="51" y="6"/>
                    <a:pt x="50" y="7"/>
                    <a:pt x="50" y="7"/>
                  </a:cubicBezTo>
                  <a:cubicBezTo>
                    <a:pt x="50" y="6"/>
                    <a:pt x="51" y="6"/>
                    <a:pt x="49" y="6"/>
                  </a:cubicBezTo>
                  <a:cubicBezTo>
                    <a:pt x="49" y="4"/>
                    <a:pt x="51" y="5"/>
                    <a:pt x="53" y="5"/>
                  </a:cubicBezTo>
                  <a:cubicBezTo>
                    <a:pt x="51" y="4"/>
                    <a:pt x="49" y="3"/>
                    <a:pt x="46" y="4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3"/>
                    <a:pt x="45" y="4"/>
                    <a:pt x="46" y="5"/>
                  </a:cubicBezTo>
                  <a:cubicBezTo>
                    <a:pt x="48" y="5"/>
                    <a:pt x="47" y="4"/>
                    <a:pt x="48" y="4"/>
                  </a:cubicBezTo>
                  <a:cubicBezTo>
                    <a:pt x="48" y="5"/>
                    <a:pt x="47" y="7"/>
                    <a:pt x="49" y="7"/>
                  </a:cubicBezTo>
                  <a:cubicBezTo>
                    <a:pt x="46" y="7"/>
                    <a:pt x="43" y="9"/>
                    <a:pt x="39" y="9"/>
                  </a:cubicBezTo>
                  <a:cubicBezTo>
                    <a:pt x="38" y="10"/>
                    <a:pt x="35" y="10"/>
                    <a:pt x="33" y="11"/>
                  </a:cubicBezTo>
                  <a:cubicBezTo>
                    <a:pt x="32" y="11"/>
                    <a:pt x="33" y="12"/>
                    <a:pt x="32" y="12"/>
                  </a:cubicBezTo>
                  <a:cubicBezTo>
                    <a:pt x="31" y="12"/>
                    <a:pt x="31" y="11"/>
                    <a:pt x="30" y="10"/>
                  </a:cubicBezTo>
                  <a:cubicBezTo>
                    <a:pt x="29" y="11"/>
                    <a:pt x="29" y="11"/>
                    <a:pt x="27" y="12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2"/>
                    <a:pt x="29" y="12"/>
                    <a:pt x="30" y="11"/>
                  </a:cubicBezTo>
                  <a:cubicBezTo>
                    <a:pt x="32" y="12"/>
                    <a:pt x="29" y="14"/>
                    <a:pt x="27" y="14"/>
                  </a:cubicBezTo>
                  <a:cubicBezTo>
                    <a:pt x="27" y="14"/>
                    <a:pt x="27" y="13"/>
                    <a:pt x="27" y="13"/>
                  </a:cubicBezTo>
                  <a:cubicBezTo>
                    <a:pt x="27" y="13"/>
                    <a:pt x="25" y="14"/>
                    <a:pt x="26" y="15"/>
                  </a:cubicBezTo>
                  <a:cubicBezTo>
                    <a:pt x="25" y="15"/>
                    <a:pt x="24" y="15"/>
                    <a:pt x="24" y="16"/>
                  </a:cubicBezTo>
                  <a:cubicBezTo>
                    <a:pt x="23" y="16"/>
                    <a:pt x="22" y="17"/>
                    <a:pt x="21" y="17"/>
                  </a:cubicBezTo>
                  <a:cubicBezTo>
                    <a:pt x="19" y="19"/>
                    <a:pt x="18" y="20"/>
                    <a:pt x="17" y="21"/>
                  </a:cubicBezTo>
                  <a:cubicBezTo>
                    <a:pt x="15" y="23"/>
                    <a:pt x="13" y="25"/>
                    <a:pt x="12" y="27"/>
                  </a:cubicBezTo>
                  <a:cubicBezTo>
                    <a:pt x="11" y="27"/>
                    <a:pt x="11" y="28"/>
                    <a:pt x="11" y="29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0" y="33"/>
                    <a:pt x="10" y="34"/>
                    <a:pt x="10" y="35"/>
                  </a:cubicBezTo>
                  <a:cubicBezTo>
                    <a:pt x="10" y="35"/>
                    <a:pt x="11" y="34"/>
                    <a:pt x="11" y="34"/>
                  </a:cubicBezTo>
                  <a:cubicBezTo>
                    <a:pt x="11" y="33"/>
                    <a:pt x="12" y="33"/>
                    <a:pt x="12" y="33"/>
                  </a:cubicBezTo>
                  <a:cubicBezTo>
                    <a:pt x="12" y="31"/>
                    <a:pt x="14" y="29"/>
                    <a:pt x="15" y="29"/>
                  </a:cubicBezTo>
                  <a:cubicBezTo>
                    <a:pt x="15" y="29"/>
                    <a:pt x="15" y="28"/>
                    <a:pt x="15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5" y="25"/>
                    <a:pt x="15" y="26"/>
                    <a:pt x="14" y="25"/>
                  </a:cubicBezTo>
                  <a:cubicBezTo>
                    <a:pt x="16" y="23"/>
                    <a:pt x="16" y="26"/>
                    <a:pt x="17" y="26"/>
                  </a:cubicBezTo>
                  <a:cubicBezTo>
                    <a:pt x="17" y="26"/>
                    <a:pt x="18" y="25"/>
                    <a:pt x="19" y="24"/>
                  </a:cubicBezTo>
                  <a:cubicBezTo>
                    <a:pt x="20" y="24"/>
                    <a:pt x="18" y="24"/>
                    <a:pt x="18" y="23"/>
                  </a:cubicBezTo>
                  <a:cubicBezTo>
                    <a:pt x="18" y="23"/>
                    <a:pt x="18" y="25"/>
                    <a:pt x="16" y="25"/>
                  </a:cubicBezTo>
                  <a:cubicBezTo>
                    <a:pt x="16" y="24"/>
                    <a:pt x="17" y="24"/>
                    <a:pt x="16" y="23"/>
                  </a:cubicBezTo>
                  <a:cubicBezTo>
                    <a:pt x="19" y="22"/>
                    <a:pt x="21" y="19"/>
                    <a:pt x="25" y="17"/>
                  </a:cubicBezTo>
                  <a:cubicBezTo>
                    <a:pt x="26" y="17"/>
                    <a:pt x="25" y="17"/>
                    <a:pt x="24" y="18"/>
                  </a:cubicBezTo>
                  <a:cubicBezTo>
                    <a:pt x="24" y="18"/>
                    <a:pt x="23" y="19"/>
                    <a:pt x="24" y="19"/>
                  </a:cubicBezTo>
                  <a:cubicBezTo>
                    <a:pt x="24" y="20"/>
                    <a:pt x="25" y="19"/>
                    <a:pt x="26" y="18"/>
                  </a:cubicBezTo>
                  <a:cubicBezTo>
                    <a:pt x="27" y="18"/>
                    <a:pt x="26" y="17"/>
                    <a:pt x="27" y="17"/>
                  </a:cubicBezTo>
                  <a:cubicBezTo>
                    <a:pt x="27" y="18"/>
                    <a:pt x="28" y="18"/>
                    <a:pt x="28" y="17"/>
                  </a:cubicBezTo>
                  <a:cubicBezTo>
                    <a:pt x="29" y="17"/>
                    <a:pt x="28" y="16"/>
                    <a:pt x="29" y="17"/>
                  </a:cubicBezTo>
                  <a:cubicBezTo>
                    <a:pt x="30" y="17"/>
                    <a:pt x="31" y="17"/>
                    <a:pt x="31" y="16"/>
                  </a:cubicBezTo>
                  <a:cubicBezTo>
                    <a:pt x="31" y="16"/>
                    <a:pt x="30" y="16"/>
                    <a:pt x="30" y="15"/>
                  </a:cubicBezTo>
                  <a:cubicBezTo>
                    <a:pt x="31" y="15"/>
                    <a:pt x="31" y="16"/>
                    <a:pt x="32" y="16"/>
                  </a:cubicBezTo>
                  <a:cubicBezTo>
                    <a:pt x="32" y="16"/>
                    <a:pt x="32" y="15"/>
                    <a:pt x="32" y="15"/>
                  </a:cubicBezTo>
                  <a:cubicBezTo>
                    <a:pt x="32" y="14"/>
                    <a:pt x="31" y="15"/>
                    <a:pt x="31" y="15"/>
                  </a:cubicBezTo>
                  <a:cubicBezTo>
                    <a:pt x="30" y="14"/>
                    <a:pt x="32" y="14"/>
                    <a:pt x="32" y="14"/>
                  </a:cubicBezTo>
                  <a:cubicBezTo>
                    <a:pt x="33" y="14"/>
                    <a:pt x="32" y="13"/>
                    <a:pt x="33" y="13"/>
                  </a:cubicBezTo>
                  <a:cubicBezTo>
                    <a:pt x="35" y="12"/>
                    <a:pt x="37" y="12"/>
                    <a:pt x="39" y="12"/>
                  </a:cubicBezTo>
                  <a:cubicBezTo>
                    <a:pt x="38" y="13"/>
                    <a:pt x="37" y="12"/>
                    <a:pt x="36" y="12"/>
                  </a:cubicBezTo>
                  <a:cubicBezTo>
                    <a:pt x="36" y="13"/>
                    <a:pt x="37" y="13"/>
                    <a:pt x="38" y="13"/>
                  </a:cubicBezTo>
                  <a:cubicBezTo>
                    <a:pt x="38" y="13"/>
                    <a:pt x="39" y="13"/>
                    <a:pt x="40" y="14"/>
                  </a:cubicBezTo>
                  <a:cubicBezTo>
                    <a:pt x="41" y="13"/>
                    <a:pt x="39" y="13"/>
                    <a:pt x="39" y="12"/>
                  </a:cubicBezTo>
                  <a:cubicBezTo>
                    <a:pt x="41" y="11"/>
                    <a:pt x="41" y="14"/>
                    <a:pt x="42" y="14"/>
                  </a:cubicBezTo>
                  <a:cubicBezTo>
                    <a:pt x="43" y="14"/>
                    <a:pt x="44" y="14"/>
                    <a:pt x="45" y="14"/>
                  </a:cubicBezTo>
                  <a:cubicBezTo>
                    <a:pt x="46" y="14"/>
                    <a:pt x="45" y="13"/>
                    <a:pt x="46" y="13"/>
                  </a:cubicBezTo>
                  <a:cubicBezTo>
                    <a:pt x="47" y="12"/>
                    <a:pt x="47" y="14"/>
                    <a:pt x="49" y="13"/>
                  </a:cubicBezTo>
                  <a:cubicBezTo>
                    <a:pt x="49" y="15"/>
                    <a:pt x="50" y="15"/>
                    <a:pt x="50" y="16"/>
                  </a:cubicBezTo>
                  <a:cubicBezTo>
                    <a:pt x="49" y="15"/>
                    <a:pt x="48" y="17"/>
                    <a:pt x="47" y="17"/>
                  </a:cubicBezTo>
                  <a:cubicBezTo>
                    <a:pt x="48" y="18"/>
                    <a:pt x="48" y="17"/>
                    <a:pt x="49" y="17"/>
                  </a:cubicBezTo>
                  <a:cubicBezTo>
                    <a:pt x="49" y="18"/>
                    <a:pt x="49" y="18"/>
                    <a:pt x="49" y="19"/>
                  </a:cubicBezTo>
                  <a:cubicBezTo>
                    <a:pt x="48" y="19"/>
                    <a:pt x="48" y="19"/>
                    <a:pt x="48" y="18"/>
                  </a:cubicBezTo>
                  <a:cubicBezTo>
                    <a:pt x="47" y="18"/>
                    <a:pt x="47" y="19"/>
                    <a:pt x="47" y="18"/>
                  </a:cubicBezTo>
                  <a:cubicBezTo>
                    <a:pt x="46" y="18"/>
                    <a:pt x="46" y="18"/>
                    <a:pt x="47" y="18"/>
                  </a:cubicBezTo>
                  <a:cubicBezTo>
                    <a:pt x="47" y="17"/>
                    <a:pt x="47" y="16"/>
                    <a:pt x="47" y="16"/>
                  </a:cubicBezTo>
                  <a:cubicBezTo>
                    <a:pt x="47" y="15"/>
                    <a:pt x="46" y="16"/>
                    <a:pt x="45" y="16"/>
                  </a:cubicBezTo>
                  <a:cubicBezTo>
                    <a:pt x="45" y="16"/>
                    <a:pt x="45" y="15"/>
                    <a:pt x="45" y="14"/>
                  </a:cubicBezTo>
                  <a:cubicBezTo>
                    <a:pt x="44" y="14"/>
                    <a:pt x="45" y="16"/>
                    <a:pt x="44" y="16"/>
                  </a:cubicBezTo>
                  <a:cubicBezTo>
                    <a:pt x="44" y="17"/>
                    <a:pt x="45" y="16"/>
                    <a:pt x="45" y="17"/>
                  </a:cubicBezTo>
                  <a:cubicBezTo>
                    <a:pt x="44" y="17"/>
                    <a:pt x="43" y="18"/>
                    <a:pt x="43" y="17"/>
                  </a:cubicBezTo>
                  <a:cubicBezTo>
                    <a:pt x="43" y="17"/>
                    <a:pt x="43" y="18"/>
                    <a:pt x="41" y="18"/>
                  </a:cubicBezTo>
                  <a:cubicBezTo>
                    <a:pt x="42" y="17"/>
                    <a:pt x="41" y="16"/>
                    <a:pt x="40" y="17"/>
                  </a:cubicBezTo>
                  <a:cubicBezTo>
                    <a:pt x="39" y="16"/>
                    <a:pt x="40" y="16"/>
                    <a:pt x="39" y="15"/>
                  </a:cubicBezTo>
                  <a:cubicBezTo>
                    <a:pt x="39" y="16"/>
                    <a:pt x="39" y="16"/>
                    <a:pt x="38" y="16"/>
                  </a:cubicBezTo>
                  <a:cubicBezTo>
                    <a:pt x="38" y="16"/>
                    <a:pt x="38" y="16"/>
                    <a:pt x="37" y="16"/>
                  </a:cubicBezTo>
                  <a:cubicBezTo>
                    <a:pt x="37" y="15"/>
                    <a:pt x="37" y="14"/>
                    <a:pt x="37" y="14"/>
                  </a:cubicBezTo>
                  <a:cubicBezTo>
                    <a:pt x="36" y="14"/>
                    <a:pt x="36" y="15"/>
                    <a:pt x="35" y="15"/>
                  </a:cubicBezTo>
                  <a:cubicBezTo>
                    <a:pt x="34" y="14"/>
                    <a:pt x="36" y="14"/>
                    <a:pt x="35" y="13"/>
                  </a:cubicBezTo>
                  <a:cubicBezTo>
                    <a:pt x="34" y="13"/>
                    <a:pt x="35" y="14"/>
                    <a:pt x="34" y="15"/>
                  </a:cubicBezTo>
                  <a:cubicBezTo>
                    <a:pt x="34" y="15"/>
                    <a:pt x="34" y="13"/>
                    <a:pt x="33" y="14"/>
                  </a:cubicBezTo>
                  <a:cubicBezTo>
                    <a:pt x="32" y="14"/>
                    <a:pt x="33" y="15"/>
                    <a:pt x="32" y="16"/>
                  </a:cubicBezTo>
                  <a:cubicBezTo>
                    <a:pt x="33" y="16"/>
                    <a:pt x="33" y="15"/>
                    <a:pt x="34" y="15"/>
                  </a:cubicBezTo>
                  <a:cubicBezTo>
                    <a:pt x="34" y="16"/>
                    <a:pt x="35" y="15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6" y="17"/>
                    <a:pt x="36" y="16"/>
                    <a:pt x="36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4" y="19"/>
                    <a:pt x="36" y="18"/>
                    <a:pt x="37" y="18"/>
                  </a:cubicBezTo>
                  <a:cubicBezTo>
                    <a:pt x="37" y="19"/>
                    <a:pt x="36" y="19"/>
                    <a:pt x="36" y="19"/>
                  </a:cubicBezTo>
                  <a:cubicBezTo>
                    <a:pt x="37" y="19"/>
                    <a:pt x="37" y="20"/>
                    <a:pt x="36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0"/>
                    <a:pt x="39" y="21"/>
                  </a:cubicBezTo>
                  <a:cubicBezTo>
                    <a:pt x="39" y="22"/>
                    <a:pt x="36" y="22"/>
                    <a:pt x="35" y="23"/>
                  </a:cubicBezTo>
                  <a:cubicBezTo>
                    <a:pt x="34" y="23"/>
                    <a:pt x="33" y="24"/>
                    <a:pt x="32" y="24"/>
                  </a:cubicBezTo>
                  <a:cubicBezTo>
                    <a:pt x="32" y="24"/>
                    <a:pt x="33" y="23"/>
                    <a:pt x="33" y="23"/>
                  </a:cubicBezTo>
                  <a:cubicBezTo>
                    <a:pt x="32" y="23"/>
                    <a:pt x="32" y="24"/>
                    <a:pt x="32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29" y="26"/>
                    <a:pt x="29" y="25"/>
                    <a:pt x="28" y="26"/>
                  </a:cubicBezTo>
                  <a:cubicBezTo>
                    <a:pt x="28" y="26"/>
                    <a:pt x="28" y="26"/>
                    <a:pt x="27" y="27"/>
                  </a:cubicBezTo>
                  <a:cubicBezTo>
                    <a:pt x="27" y="27"/>
                    <a:pt x="27" y="27"/>
                    <a:pt x="26" y="27"/>
                  </a:cubicBezTo>
                  <a:cubicBezTo>
                    <a:pt x="25" y="26"/>
                    <a:pt x="26" y="25"/>
                    <a:pt x="28" y="24"/>
                  </a:cubicBezTo>
                  <a:cubicBezTo>
                    <a:pt x="27" y="24"/>
                    <a:pt x="26" y="24"/>
                    <a:pt x="25" y="25"/>
                  </a:cubicBezTo>
                  <a:cubicBezTo>
                    <a:pt x="24" y="26"/>
                    <a:pt x="25" y="25"/>
                    <a:pt x="26" y="26"/>
                  </a:cubicBezTo>
                  <a:cubicBezTo>
                    <a:pt x="25" y="26"/>
                    <a:pt x="25" y="27"/>
                    <a:pt x="25" y="27"/>
                  </a:cubicBezTo>
                  <a:cubicBezTo>
                    <a:pt x="25" y="27"/>
                    <a:pt x="24" y="28"/>
                    <a:pt x="25" y="28"/>
                  </a:cubicBezTo>
                  <a:cubicBezTo>
                    <a:pt x="25" y="29"/>
                    <a:pt x="25" y="27"/>
                    <a:pt x="26" y="28"/>
                  </a:cubicBezTo>
                  <a:cubicBezTo>
                    <a:pt x="25" y="29"/>
                    <a:pt x="24" y="29"/>
                    <a:pt x="23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3"/>
                    <a:pt x="21" y="34"/>
                    <a:pt x="21" y="35"/>
                  </a:cubicBezTo>
                  <a:cubicBezTo>
                    <a:pt x="20" y="37"/>
                    <a:pt x="19" y="39"/>
                    <a:pt x="19" y="41"/>
                  </a:cubicBezTo>
                  <a:cubicBezTo>
                    <a:pt x="19" y="41"/>
                    <a:pt x="18" y="40"/>
                    <a:pt x="18" y="41"/>
                  </a:cubicBezTo>
                  <a:cubicBezTo>
                    <a:pt x="18" y="41"/>
                    <a:pt x="19" y="41"/>
                    <a:pt x="18" y="42"/>
                  </a:cubicBezTo>
                  <a:cubicBezTo>
                    <a:pt x="17" y="41"/>
                    <a:pt x="18" y="41"/>
                    <a:pt x="18" y="42"/>
                  </a:cubicBezTo>
                  <a:cubicBezTo>
                    <a:pt x="18" y="42"/>
                    <a:pt x="19" y="43"/>
                    <a:pt x="18" y="44"/>
                  </a:cubicBezTo>
                  <a:cubicBezTo>
                    <a:pt x="18" y="44"/>
                    <a:pt x="19" y="44"/>
                    <a:pt x="19" y="44"/>
                  </a:cubicBezTo>
                  <a:cubicBezTo>
                    <a:pt x="19" y="44"/>
                    <a:pt x="19" y="45"/>
                    <a:pt x="19" y="46"/>
                  </a:cubicBezTo>
                  <a:cubicBezTo>
                    <a:pt x="19" y="46"/>
                    <a:pt x="19" y="47"/>
                    <a:pt x="19" y="47"/>
                  </a:cubicBezTo>
                  <a:cubicBezTo>
                    <a:pt x="19" y="48"/>
                    <a:pt x="20" y="47"/>
                    <a:pt x="20" y="48"/>
                  </a:cubicBezTo>
                  <a:cubicBezTo>
                    <a:pt x="19" y="49"/>
                    <a:pt x="18" y="48"/>
                    <a:pt x="18" y="47"/>
                  </a:cubicBezTo>
                  <a:cubicBezTo>
                    <a:pt x="17" y="47"/>
                    <a:pt x="18" y="48"/>
                    <a:pt x="18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0" y="49"/>
                    <a:pt x="20" y="50"/>
                    <a:pt x="20" y="51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2" y="56"/>
                    <a:pt x="22" y="58"/>
                    <a:pt x="23" y="60"/>
                  </a:cubicBezTo>
                  <a:cubicBezTo>
                    <a:pt x="24" y="63"/>
                    <a:pt x="25" y="67"/>
                    <a:pt x="26" y="71"/>
                  </a:cubicBezTo>
                  <a:cubicBezTo>
                    <a:pt x="26" y="73"/>
                    <a:pt x="27" y="75"/>
                    <a:pt x="27" y="77"/>
                  </a:cubicBezTo>
                  <a:cubicBezTo>
                    <a:pt x="27" y="79"/>
                    <a:pt x="28" y="81"/>
                    <a:pt x="28" y="83"/>
                  </a:cubicBezTo>
                  <a:cubicBezTo>
                    <a:pt x="28" y="85"/>
                    <a:pt x="29" y="87"/>
                    <a:pt x="29" y="89"/>
                  </a:cubicBezTo>
                  <a:cubicBezTo>
                    <a:pt x="29" y="91"/>
                    <a:pt x="30" y="92"/>
                    <a:pt x="30" y="94"/>
                  </a:cubicBezTo>
                  <a:cubicBezTo>
                    <a:pt x="30" y="97"/>
                    <a:pt x="31" y="99"/>
                    <a:pt x="31" y="102"/>
                  </a:cubicBezTo>
                  <a:cubicBezTo>
                    <a:pt x="31" y="102"/>
                    <a:pt x="31" y="102"/>
                    <a:pt x="31" y="103"/>
                  </a:cubicBezTo>
                  <a:cubicBezTo>
                    <a:pt x="32" y="104"/>
                    <a:pt x="32" y="106"/>
                    <a:pt x="32" y="108"/>
                  </a:cubicBezTo>
                  <a:cubicBezTo>
                    <a:pt x="32" y="109"/>
                    <a:pt x="32" y="110"/>
                    <a:pt x="32" y="111"/>
                  </a:cubicBezTo>
                  <a:cubicBezTo>
                    <a:pt x="32" y="112"/>
                    <a:pt x="33" y="114"/>
                    <a:pt x="33" y="115"/>
                  </a:cubicBezTo>
                  <a:cubicBezTo>
                    <a:pt x="33" y="117"/>
                    <a:pt x="33" y="119"/>
                    <a:pt x="33" y="120"/>
                  </a:cubicBezTo>
                  <a:cubicBezTo>
                    <a:pt x="33" y="122"/>
                    <a:pt x="35" y="124"/>
                    <a:pt x="34" y="126"/>
                  </a:cubicBezTo>
                  <a:cubicBezTo>
                    <a:pt x="34" y="128"/>
                    <a:pt x="34" y="129"/>
                    <a:pt x="34" y="130"/>
                  </a:cubicBezTo>
                  <a:cubicBezTo>
                    <a:pt x="34" y="130"/>
                    <a:pt x="34" y="130"/>
                    <a:pt x="35" y="130"/>
                  </a:cubicBezTo>
                  <a:cubicBezTo>
                    <a:pt x="34" y="132"/>
                    <a:pt x="35" y="134"/>
                    <a:pt x="35" y="137"/>
                  </a:cubicBezTo>
                  <a:cubicBezTo>
                    <a:pt x="34" y="137"/>
                    <a:pt x="34" y="137"/>
                    <a:pt x="34" y="136"/>
                  </a:cubicBezTo>
                  <a:cubicBezTo>
                    <a:pt x="34" y="138"/>
                    <a:pt x="35" y="137"/>
                    <a:pt x="35" y="138"/>
                  </a:cubicBezTo>
                  <a:cubicBezTo>
                    <a:pt x="35" y="139"/>
                    <a:pt x="34" y="138"/>
                    <a:pt x="34" y="138"/>
                  </a:cubicBezTo>
                  <a:cubicBezTo>
                    <a:pt x="34" y="139"/>
                    <a:pt x="34" y="140"/>
                    <a:pt x="34" y="141"/>
                  </a:cubicBezTo>
                  <a:cubicBezTo>
                    <a:pt x="34" y="142"/>
                    <a:pt x="34" y="142"/>
                    <a:pt x="34" y="144"/>
                  </a:cubicBezTo>
                  <a:cubicBezTo>
                    <a:pt x="34" y="144"/>
                    <a:pt x="34" y="145"/>
                    <a:pt x="34" y="145"/>
                  </a:cubicBezTo>
                  <a:cubicBezTo>
                    <a:pt x="34" y="146"/>
                    <a:pt x="35" y="147"/>
                    <a:pt x="35" y="149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1"/>
                    <a:pt x="35" y="151"/>
                    <a:pt x="34" y="152"/>
                  </a:cubicBezTo>
                  <a:cubicBezTo>
                    <a:pt x="34" y="153"/>
                    <a:pt x="34" y="154"/>
                    <a:pt x="34" y="155"/>
                  </a:cubicBezTo>
                  <a:cubicBezTo>
                    <a:pt x="35" y="156"/>
                    <a:pt x="35" y="157"/>
                    <a:pt x="35" y="158"/>
                  </a:cubicBezTo>
                  <a:cubicBezTo>
                    <a:pt x="35" y="158"/>
                    <a:pt x="34" y="159"/>
                    <a:pt x="34" y="159"/>
                  </a:cubicBezTo>
                  <a:cubicBezTo>
                    <a:pt x="34" y="159"/>
                    <a:pt x="35" y="160"/>
                    <a:pt x="34" y="160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1"/>
                    <a:pt x="34" y="162"/>
                    <a:pt x="34" y="162"/>
                  </a:cubicBezTo>
                  <a:cubicBezTo>
                    <a:pt x="34" y="164"/>
                    <a:pt x="33" y="166"/>
                    <a:pt x="33" y="167"/>
                  </a:cubicBezTo>
                  <a:cubicBezTo>
                    <a:pt x="33" y="168"/>
                    <a:pt x="33" y="168"/>
                    <a:pt x="33" y="169"/>
                  </a:cubicBezTo>
                  <a:cubicBezTo>
                    <a:pt x="33" y="169"/>
                    <a:pt x="33" y="169"/>
                    <a:pt x="33" y="170"/>
                  </a:cubicBezTo>
                  <a:cubicBezTo>
                    <a:pt x="33" y="171"/>
                    <a:pt x="33" y="172"/>
                    <a:pt x="33" y="173"/>
                  </a:cubicBezTo>
                  <a:cubicBezTo>
                    <a:pt x="32" y="174"/>
                    <a:pt x="33" y="175"/>
                    <a:pt x="33" y="175"/>
                  </a:cubicBezTo>
                  <a:cubicBezTo>
                    <a:pt x="33" y="176"/>
                    <a:pt x="32" y="176"/>
                    <a:pt x="32" y="177"/>
                  </a:cubicBezTo>
                  <a:cubicBezTo>
                    <a:pt x="32" y="179"/>
                    <a:pt x="32" y="182"/>
                    <a:pt x="32" y="184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31" y="187"/>
                    <a:pt x="32" y="189"/>
                    <a:pt x="31" y="191"/>
                  </a:cubicBezTo>
                  <a:cubicBezTo>
                    <a:pt x="31" y="191"/>
                    <a:pt x="31" y="191"/>
                    <a:pt x="31" y="191"/>
                  </a:cubicBezTo>
                  <a:cubicBezTo>
                    <a:pt x="31" y="193"/>
                    <a:pt x="31" y="195"/>
                    <a:pt x="31" y="197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198"/>
                    <a:pt x="30" y="198"/>
                    <a:pt x="31" y="198"/>
                  </a:cubicBezTo>
                  <a:cubicBezTo>
                    <a:pt x="30" y="200"/>
                    <a:pt x="32" y="201"/>
                    <a:pt x="30" y="203"/>
                  </a:cubicBezTo>
                  <a:cubicBezTo>
                    <a:pt x="30" y="204"/>
                    <a:pt x="30" y="204"/>
                    <a:pt x="30" y="205"/>
                  </a:cubicBezTo>
                  <a:cubicBezTo>
                    <a:pt x="30" y="206"/>
                    <a:pt x="30" y="206"/>
                    <a:pt x="29" y="206"/>
                  </a:cubicBezTo>
                  <a:cubicBezTo>
                    <a:pt x="29" y="207"/>
                    <a:pt x="29" y="206"/>
                    <a:pt x="30" y="207"/>
                  </a:cubicBezTo>
                  <a:cubicBezTo>
                    <a:pt x="30" y="208"/>
                    <a:pt x="29" y="208"/>
                    <a:pt x="29" y="210"/>
                  </a:cubicBezTo>
                  <a:cubicBezTo>
                    <a:pt x="29" y="210"/>
                    <a:pt x="30" y="210"/>
                    <a:pt x="30" y="211"/>
                  </a:cubicBezTo>
                  <a:cubicBezTo>
                    <a:pt x="30" y="212"/>
                    <a:pt x="31" y="214"/>
                    <a:pt x="30" y="217"/>
                  </a:cubicBezTo>
                  <a:cubicBezTo>
                    <a:pt x="30" y="217"/>
                    <a:pt x="30" y="218"/>
                    <a:pt x="30" y="219"/>
                  </a:cubicBezTo>
                  <a:cubicBezTo>
                    <a:pt x="30" y="221"/>
                    <a:pt x="31" y="224"/>
                    <a:pt x="30" y="225"/>
                  </a:cubicBezTo>
                  <a:cubicBezTo>
                    <a:pt x="30" y="226"/>
                    <a:pt x="31" y="226"/>
                    <a:pt x="31" y="226"/>
                  </a:cubicBezTo>
                  <a:cubicBezTo>
                    <a:pt x="31" y="227"/>
                    <a:pt x="31" y="228"/>
                    <a:pt x="31" y="228"/>
                  </a:cubicBezTo>
                  <a:cubicBezTo>
                    <a:pt x="32" y="229"/>
                    <a:pt x="32" y="230"/>
                    <a:pt x="32" y="231"/>
                  </a:cubicBezTo>
                  <a:cubicBezTo>
                    <a:pt x="33" y="231"/>
                    <a:pt x="33" y="232"/>
                    <a:pt x="33" y="233"/>
                  </a:cubicBezTo>
                  <a:cubicBezTo>
                    <a:pt x="34" y="233"/>
                    <a:pt x="34" y="233"/>
                    <a:pt x="34" y="232"/>
                  </a:cubicBezTo>
                  <a:cubicBezTo>
                    <a:pt x="34" y="232"/>
                    <a:pt x="33" y="232"/>
                    <a:pt x="33" y="232"/>
                  </a:cubicBezTo>
                  <a:cubicBezTo>
                    <a:pt x="33" y="231"/>
                    <a:pt x="33" y="231"/>
                    <a:pt x="33" y="231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2" y="229"/>
                    <a:pt x="33" y="229"/>
                    <a:pt x="33" y="228"/>
                  </a:cubicBezTo>
                  <a:cubicBezTo>
                    <a:pt x="32" y="227"/>
                    <a:pt x="32" y="226"/>
                    <a:pt x="32" y="225"/>
                  </a:cubicBezTo>
                  <a:cubicBezTo>
                    <a:pt x="32" y="225"/>
                    <a:pt x="33" y="224"/>
                    <a:pt x="33" y="224"/>
                  </a:cubicBezTo>
                  <a:cubicBezTo>
                    <a:pt x="33" y="224"/>
                    <a:pt x="32" y="223"/>
                    <a:pt x="32" y="222"/>
                  </a:cubicBezTo>
                  <a:cubicBezTo>
                    <a:pt x="32" y="221"/>
                    <a:pt x="32" y="221"/>
                    <a:pt x="32" y="220"/>
                  </a:cubicBezTo>
                  <a:cubicBezTo>
                    <a:pt x="32" y="218"/>
                    <a:pt x="32" y="217"/>
                    <a:pt x="32" y="215"/>
                  </a:cubicBezTo>
                  <a:cubicBezTo>
                    <a:pt x="32" y="215"/>
                    <a:pt x="32" y="216"/>
                    <a:pt x="33" y="216"/>
                  </a:cubicBezTo>
                  <a:cubicBezTo>
                    <a:pt x="33" y="215"/>
                    <a:pt x="33" y="214"/>
                    <a:pt x="34" y="214"/>
                  </a:cubicBezTo>
                  <a:cubicBezTo>
                    <a:pt x="34" y="213"/>
                    <a:pt x="33" y="213"/>
                    <a:pt x="33" y="213"/>
                  </a:cubicBezTo>
                  <a:cubicBezTo>
                    <a:pt x="32" y="213"/>
                    <a:pt x="33" y="214"/>
                    <a:pt x="33" y="215"/>
                  </a:cubicBezTo>
                  <a:cubicBezTo>
                    <a:pt x="31" y="214"/>
                    <a:pt x="32" y="212"/>
                    <a:pt x="32" y="210"/>
                  </a:cubicBezTo>
                  <a:cubicBezTo>
                    <a:pt x="33" y="209"/>
                    <a:pt x="31" y="209"/>
                    <a:pt x="32" y="209"/>
                  </a:cubicBezTo>
                  <a:cubicBezTo>
                    <a:pt x="33" y="208"/>
                    <a:pt x="33" y="209"/>
                    <a:pt x="33" y="210"/>
                  </a:cubicBezTo>
                  <a:cubicBezTo>
                    <a:pt x="33" y="210"/>
                    <a:pt x="34" y="210"/>
                    <a:pt x="34" y="210"/>
                  </a:cubicBezTo>
                  <a:cubicBezTo>
                    <a:pt x="33" y="211"/>
                    <a:pt x="33" y="211"/>
                    <a:pt x="33" y="211"/>
                  </a:cubicBezTo>
                  <a:cubicBezTo>
                    <a:pt x="33" y="211"/>
                    <a:pt x="33" y="210"/>
                    <a:pt x="33" y="210"/>
                  </a:cubicBezTo>
                  <a:cubicBezTo>
                    <a:pt x="32" y="211"/>
                    <a:pt x="33" y="212"/>
                    <a:pt x="33" y="213"/>
                  </a:cubicBezTo>
                  <a:cubicBezTo>
                    <a:pt x="34" y="214"/>
                    <a:pt x="33" y="211"/>
                    <a:pt x="34" y="211"/>
                  </a:cubicBezTo>
                  <a:cubicBezTo>
                    <a:pt x="34" y="210"/>
                    <a:pt x="33" y="209"/>
                    <a:pt x="33" y="207"/>
                  </a:cubicBezTo>
                  <a:cubicBezTo>
                    <a:pt x="32" y="206"/>
                    <a:pt x="33" y="208"/>
                    <a:pt x="32" y="208"/>
                  </a:cubicBezTo>
                  <a:cubicBezTo>
                    <a:pt x="32" y="207"/>
                    <a:pt x="32" y="205"/>
                    <a:pt x="33" y="205"/>
                  </a:cubicBezTo>
                  <a:cubicBezTo>
                    <a:pt x="33" y="205"/>
                    <a:pt x="33" y="207"/>
                    <a:pt x="34" y="206"/>
                  </a:cubicBezTo>
                  <a:cubicBezTo>
                    <a:pt x="34" y="205"/>
                    <a:pt x="33" y="206"/>
                    <a:pt x="33" y="205"/>
                  </a:cubicBezTo>
                  <a:cubicBezTo>
                    <a:pt x="35" y="205"/>
                    <a:pt x="34" y="203"/>
                    <a:pt x="34" y="202"/>
                  </a:cubicBezTo>
                  <a:cubicBezTo>
                    <a:pt x="33" y="202"/>
                    <a:pt x="33" y="203"/>
                    <a:pt x="33" y="204"/>
                  </a:cubicBezTo>
                  <a:cubicBezTo>
                    <a:pt x="32" y="204"/>
                    <a:pt x="33" y="202"/>
                    <a:pt x="33" y="201"/>
                  </a:cubicBezTo>
                  <a:cubicBezTo>
                    <a:pt x="34" y="202"/>
                    <a:pt x="34" y="201"/>
                    <a:pt x="35" y="200"/>
                  </a:cubicBezTo>
                  <a:cubicBezTo>
                    <a:pt x="34" y="200"/>
                    <a:pt x="34" y="201"/>
                    <a:pt x="33" y="200"/>
                  </a:cubicBezTo>
                  <a:cubicBezTo>
                    <a:pt x="33" y="200"/>
                    <a:pt x="34" y="200"/>
                    <a:pt x="34" y="199"/>
                  </a:cubicBezTo>
                  <a:cubicBezTo>
                    <a:pt x="34" y="198"/>
                    <a:pt x="34" y="199"/>
                    <a:pt x="34" y="199"/>
                  </a:cubicBezTo>
                  <a:cubicBezTo>
                    <a:pt x="33" y="196"/>
                    <a:pt x="34" y="192"/>
                    <a:pt x="34" y="187"/>
                  </a:cubicBezTo>
                  <a:cubicBezTo>
                    <a:pt x="34" y="187"/>
                    <a:pt x="35" y="186"/>
                    <a:pt x="34" y="185"/>
                  </a:cubicBezTo>
                  <a:cubicBezTo>
                    <a:pt x="35" y="183"/>
                    <a:pt x="35" y="180"/>
                    <a:pt x="36" y="178"/>
                  </a:cubicBezTo>
                  <a:cubicBezTo>
                    <a:pt x="36" y="179"/>
                    <a:pt x="36" y="181"/>
                    <a:pt x="36" y="182"/>
                  </a:cubicBezTo>
                  <a:cubicBezTo>
                    <a:pt x="35" y="184"/>
                    <a:pt x="35" y="186"/>
                    <a:pt x="35" y="187"/>
                  </a:cubicBezTo>
                  <a:cubicBezTo>
                    <a:pt x="36" y="187"/>
                    <a:pt x="36" y="186"/>
                    <a:pt x="37" y="187"/>
                  </a:cubicBezTo>
                  <a:cubicBezTo>
                    <a:pt x="37" y="186"/>
                    <a:pt x="38" y="185"/>
                    <a:pt x="37" y="185"/>
                  </a:cubicBezTo>
                  <a:cubicBezTo>
                    <a:pt x="37" y="185"/>
                    <a:pt x="37" y="185"/>
                    <a:pt x="37" y="186"/>
                  </a:cubicBezTo>
                  <a:cubicBezTo>
                    <a:pt x="35" y="185"/>
                    <a:pt x="37" y="184"/>
                    <a:pt x="37" y="183"/>
                  </a:cubicBezTo>
                  <a:cubicBezTo>
                    <a:pt x="36" y="183"/>
                    <a:pt x="37" y="185"/>
                    <a:pt x="36" y="184"/>
                  </a:cubicBezTo>
                  <a:cubicBezTo>
                    <a:pt x="37" y="177"/>
                    <a:pt x="39" y="166"/>
                    <a:pt x="39" y="157"/>
                  </a:cubicBezTo>
                  <a:cubicBezTo>
                    <a:pt x="39" y="157"/>
                    <a:pt x="40" y="156"/>
                    <a:pt x="40" y="155"/>
                  </a:cubicBezTo>
                  <a:cubicBezTo>
                    <a:pt x="40" y="155"/>
                    <a:pt x="40" y="154"/>
                    <a:pt x="40" y="153"/>
                  </a:cubicBezTo>
                  <a:cubicBezTo>
                    <a:pt x="40" y="152"/>
                    <a:pt x="41" y="151"/>
                    <a:pt x="40" y="150"/>
                  </a:cubicBezTo>
                  <a:cubicBezTo>
                    <a:pt x="41" y="150"/>
                    <a:pt x="41" y="149"/>
                    <a:pt x="41" y="148"/>
                  </a:cubicBezTo>
                  <a:cubicBezTo>
                    <a:pt x="41" y="148"/>
                    <a:pt x="40" y="148"/>
                    <a:pt x="40" y="148"/>
                  </a:cubicBezTo>
                  <a:cubicBezTo>
                    <a:pt x="40" y="147"/>
                    <a:pt x="40" y="145"/>
                    <a:pt x="40" y="144"/>
                  </a:cubicBezTo>
                  <a:cubicBezTo>
                    <a:pt x="40" y="143"/>
                    <a:pt x="40" y="142"/>
                    <a:pt x="40" y="141"/>
                  </a:cubicBezTo>
                  <a:cubicBezTo>
                    <a:pt x="40" y="140"/>
                    <a:pt x="40" y="140"/>
                    <a:pt x="40" y="139"/>
                  </a:cubicBezTo>
                  <a:cubicBezTo>
                    <a:pt x="40" y="136"/>
                    <a:pt x="40" y="133"/>
                    <a:pt x="40" y="131"/>
                  </a:cubicBezTo>
                  <a:cubicBezTo>
                    <a:pt x="40" y="130"/>
                    <a:pt x="40" y="131"/>
                    <a:pt x="40" y="131"/>
                  </a:cubicBezTo>
                  <a:cubicBezTo>
                    <a:pt x="40" y="129"/>
                    <a:pt x="39" y="128"/>
                    <a:pt x="39" y="126"/>
                  </a:cubicBezTo>
                  <a:cubicBezTo>
                    <a:pt x="40" y="126"/>
                    <a:pt x="40" y="128"/>
                    <a:pt x="41" y="128"/>
                  </a:cubicBezTo>
                  <a:cubicBezTo>
                    <a:pt x="41" y="127"/>
                    <a:pt x="39" y="125"/>
                    <a:pt x="40" y="124"/>
                  </a:cubicBezTo>
                  <a:cubicBezTo>
                    <a:pt x="42" y="124"/>
                    <a:pt x="40" y="126"/>
                    <a:pt x="41" y="126"/>
                  </a:cubicBezTo>
                  <a:cubicBezTo>
                    <a:pt x="41" y="127"/>
                    <a:pt x="41" y="127"/>
                    <a:pt x="41" y="129"/>
                  </a:cubicBezTo>
                  <a:cubicBezTo>
                    <a:pt x="41" y="129"/>
                    <a:pt x="41" y="129"/>
                    <a:pt x="41" y="129"/>
                  </a:cubicBezTo>
                  <a:cubicBezTo>
                    <a:pt x="42" y="129"/>
                    <a:pt x="42" y="129"/>
                    <a:pt x="43" y="128"/>
                  </a:cubicBezTo>
                  <a:cubicBezTo>
                    <a:pt x="43" y="130"/>
                    <a:pt x="44" y="130"/>
                    <a:pt x="45" y="130"/>
                  </a:cubicBezTo>
                  <a:cubicBezTo>
                    <a:pt x="46" y="129"/>
                    <a:pt x="45" y="128"/>
                    <a:pt x="45" y="127"/>
                  </a:cubicBezTo>
                  <a:cubicBezTo>
                    <a:pt x="46" y="127"/>
                    <a:pt x="46" y="128"/>
                    <a:pt x="46" y="128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6" y="130"/>
                    <a:pt x="46" y="131"/>
                    <a:pt x="47" y="133"/>
                  </a:cubicBezTo>
                  <a:cubicBezTo>
                    <a:pt x="46" y="133"/>
                    <a:pt x="44" y="133"/>
                    <a:pt x="44" y="132"/>
                  </a:cubicBezTo>
                  <a:cubicBezTo>
                    <a:pt x="43" y="132"/>
                    <a:pt x="43" y="134"/>
                    <a:pt x="44" y="134"/>
                  </a:cubicBezTo>
                  <a:cubicBezTo>
                    <a:pt x="43" y="135"/>
                    <a:pt x="43" y="133"/>
                    <a:pt x="42" y="133"/>
                  </a:cubicBezTo>
                  <a:cubicBezTo>
                    <a:pt x="42" y="134"/>
                    <a:pt x="42" y="134"/>
                    <a:pt x="43" y="134"/>
                  </a:cubicBezTo>
                  <a:cubicBezTo>
                    <a:pt x="43" y="135"/>
                    <a:pt x="42" y="135"/>
                    <a:pt x="42" y="136"/>
                  </a:cubicBezTo>
                  <a:cubicBezTo>
                    <a:pt x="41" y="136"/>
                    <a:pt x="43" y="134"/>
                    <a:pt x="41" y="133"/>
                  </a:cubicBezTo>
                  <a:cubicBezTo>
                    <a:pt x="41" y="132"/>
                    <a:pt x="43" y="131"/>
                    <a:pt x="42" y="130"/>
                  </a:cubicBezTo>
                  <a:cubicBezTo>
                    <a:pt x="40" y="129"/>
                    <a:pt x="42" y="132"/>
                    <a:pt x="40" y="131"/>
                  </a:cubicBezTo>
                  <a:cubicBezTo>
                    <a:pt x="41" y="132"/>
                    <a:pt x="41" y="133"/>
                    <a:pt x="41" y="134"/>
                  </a:cubicBezTo>
                  <a:cubicBezTo>
                    <a:pt x="41" y="135"/>
                    <a:pt x="41" y="136"/>
                    <a:pt x="41" y="136"/>
                  </a:cubicBezTo>
                  <a:cubicBezTo>
                    <a:pt x="41" y="137"/>
                    <a:pt x="41" y="140"/>
                    <a:pt x="41" y="143"/>
                  </a:cubicBezTo>
                  <a:cubicBezTo>
                    <a:pt x="41" y="144"/>
                    <a:pt x="42" y="146"/>
                    <a:pt x="41" y="147"/>
                  </a:cubicBezTo>
                  <a:cubicBezTo>
                    <a:pt x="41" y="148"/>
                    <a:pt x="42" y="149"/>
                    <a:pt x="42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50"/>
                    <a:pt x="41" y="150"/>
                    <a:pt x="42" y="151"/>
                  </a:cubicBezTo>
                  <a:cubicBezTo>
                    <a:pt x="42" y="152"/>
                    <a:pt x="41" y="154"/>
                    <a:pt x="42" y="154"/>
                  </a:cubicBezTo>
                  <a:cubicBezTo>
                    <a:pt x="42" y="154"/>
                    <a:pt x="42" y="154"/>
                    <a:pt x="42" y="153"/>
                  </a:cubicBezTo>
                  <a:cubicBezTo>
                    <a:pt x="43" y="153"/>
                    <a:pt x="43" y="154"/>
                    <a:pt x="43" y="155"/>
                  </a:cubicBezTo>
                  <a:cubicBezTo>
                    <a:pt x="43" y="155"/>
                    <a:pt x="43" y="156"/>
                    <a:pt x="43" y="156"/>
                  </a:cubicBezTo>
                  <a:cubicBezTo>
                    <a:pt x="43" y="158"/>
                    <a:pt x="42" y="158"/>
                    <a:pt x="42" y="160"/>
                  </a:cubicBezTo>
                  <a:cubicBezTo>
                    <a:pt x="42" y="160"/>
                    <a:pt x="42" y="160"/>
                    <a:pt x="43" y="160"/>
                  </a:cubicBezTo>
                  <a:cubicBezTo>
                    <a:pt x="42" y="161"/>
                    <a:pt x="42" y="162"/>
                    <a:pt x="42" y="163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43" y="164"/>
                    <a:pt x="43" y="164"/>
                    <a:pt x="43" y="164"/>
                  </a:cubicBezTo>
                  <a:cubicBezTo>
                    <a:pt x="43" y="165"/>
                    <a:pt x="43" y="166"/>
                    <a:pt x="42" y="166"/>
                  </a:cubicBezTo>
                  <a:cubicBezTo>
                    <a:pt x="42" y="167"/>
                    <a:pt x="43" y="166"/>
                    <a:pt x="43" y="167"/>
                  </a:cubicBezTo>
                  <a:cubicBezTo>
                    <a:pt x="43" y="168"/>
                    <a:pt x="41" y="167"/>
                    <a:pt x="41" y="169"/>
                  </a:cubicBezTo>
                  <a:cubicBezTo>
                    <a:pt x="41" y="169"/>
                    <a:pt x="42" y="168"/>
                    <a:pt x="42" y="168"/>
                  </a:cubicBezTo>
                  <a:cubicBezTo>
                    <a:pt x="41" y="170"/>
                    <a:pt x="43" y="170"/>
                    <a:pt x="42" y="171"/>
                  </a:cubicBezTo>
                  <a:cubicBezTo>
                    <a:pt x="42" y="170"/>
                    <a:pt x="41" y="170"/>
                    <a:pt x="41" y="170"/>
                  </a:cubicBezTo>
                  <a:cubicBezTo>
                    <a:pt x="41" y="171"/>
                    <a:pt x="42" y="171"/>
                    <a:pt x="42" y="171"/>
                  </a:cubicBezTo>
                  <a:cubicBezTo>
                    <a:pt x="43" y="171"/>
                    <a:pt x="41" y="173"/>
                    <a:pt x="42" y="173"/>
                  </a:cubicBezTo>
                  <a:cubicBezTo>
                    <a:pt x="43" y="172"/>
                    <a:pt x="42" y="169"/>
                    <a:pt x="44" y="170"/>
                  </a:cubicBezTo>
                  <a:cubicBezTo>
                    <a:pt x="44" y="170"/>
                    <a:pt x="43" y="170"/>
                    <a:pt x="43" y="170"/>
                  </a:cubicBezTo>
                  <a:lnTo>
                    <a:pt x="43" y="168"/>
                  </a:lnTo>
                  <a:close/>
                  <a:moveTo>
                    <a:pt x="46" y="131"/>
                  </a:moveTo>
                  <a:cubicBezTo>
                    <a:pt x="45" y="131"/>
                    <a:pt x="44" y="131"/>
                    <a:pt x="44" y="132"/>
                  </a:cubicBezTo>
                  <a:cubicBezTo>
                    <a:pt x="46" y="132"/>
                    <a:pt x="46" y="132"/>
                    <a:pt x="46" y="132"/>
                  </a:cubicBezTo>
                  <a:lnTo>
                    <a:pt x="46" y="131"/>
                  </a:lnTo>
                  <a:close/>
                  <a:moveTo>
                    <a:pt x="42" y="131"/>
                  </a:moveTo>
                  <a:cubicBezTo>
                    <a:pt x="42" y="132"/>
                    <a:pt x="42" y="132"/>
                    <a:pt x="42" y="132"/>
                  </a:cubicBezTo>
                  <a:cubicBezTo>
                    <a:pt x="43" y="132"/>
                    <a:pt x="44" y="132"/>
                    <a:pt x="44" y="130"/>
                  </a:cubicBezTo>
                  <a:cubicBezTo>
                    <a:pt x="43" y="130"/>
                    <a:pt x="44" y="132"/>
                    <a:pt x="42" y="131"/>
                  </a:cubicBezTo>
                  <a:moveTo>
                    <a:pt x="41" y="158"/>
                  </a:moveTo>
                  <a:cubicBezTo>
                    <a:pt x="41" y="157"/>
                    <a:pt x="43" y="158"/>
                    <a:pt x="43" y="156"/>
                  </a:cubicBezTo>
                  <a:cubicBezTo>
                    <a:pt x="42" y="155"/>
                    <a:pt x="42" y="156"/>
                    <a:pt x="41" y="156"/>
                  </a:cubicBezTo>
                  <a:cubicBezTo>
                    <a:pt x="41" y="156"/>
                    <a:pt x="41" y="158"/>
                    <a:pt x="41" y="158"/>
                  </a:cubicBezTo>
                  <a:moveTo>
                    <a:pt x="42" y="17"/>
                  </a:moveTo>
                  <a:cubicBezTo>
                    <a:pt x="42" y="16"/>
                    <a:pt x="44" y="16"/>
                    <a:pt x="43" y="15"/>
                  </a:cubicBezTo>
                  <a:cubicBezTo>
                    <a:pt x="42" y="15"/>
                    <a:pt x="43" y="16"/>
                    <a:pt x="42" y="16"/>
                  </a:cubicBezTo>
                  <a:cubicBezTo>
                    <a:pt x="42" y="15"/>
                    <a:pt x="42" y="14"/>
                    <a:pt x="41" y="14"/>
                  </a:cubicBezTo>
                  <a:cubicBezTo>
                    <a:pt x="41" y="15"/>
                    <a:pt x="42" y="16"/>
                    <a:pt x="42" y="17"/>
                  </a:cubicBezTo>
                  <a:moveTo>
                    <a:pt x="26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3"/>
                  </a:cubicBezTo>
                  <a:cubicBezTo>
                    <a:pt x="27" y="23"/>
                    <a:pt x="27" y="22"/>
                    <a:pt x="26" y="21"/>
                  </a:cubicBezTo>
                  <a:moveTo>
                    <a:pt x="28" y="23"/>
                  </a:moveTo>
                  <a:cubicBezTo>
                    <a:pt x="28" y="24"/>
                    <a:pt x="29" y="24"/>
                    <a:pt x="28" y="26"/>
                  </a:cubicBezTo>
                  <a:cubicBezTo>
                    <a:pt x="29" y="25"/>
                    <a:pt x="30" y="23"/>
                    <a:pt x="28" y="23"/>
                  </a:cubicBezTo>
                  <a:moveTo>
                    <a:pt x="33" y="19"/>
                  </a:moveTo>
                  <a:cubicBezTo>
                    <a:pt x="33" y="20"/>
                    <a:pt x="32" y="21"/>
                    <a:pt x="34" y="21"/>
                  </a:cubicBezTo>
                  <a:cubicBezTo>
                    <a:pt x="33" y="20"/>
                    <a:pt x="34" y="20"/>
                    <a:pt x="35" y="19"/>
                  </a:cubicBezTo>
                  <a:cubicBezTo>
                    <a:pt x="34" y="19"/>
                    <a:pt x="34" y="19"/>
                    <a:pt x="33" y="19"/>
                  </a:cubicBezTo>
                  <a:moveTo>
                    <a:pt x="32" y="18"/>
                  </a:moveTo>
                  <a:cubicBezTo>
                    <a:pt x="32" y="17"/>
                    <a:pt x="33" y="17"/>
                    <a:pt x="33" y="17"/>
                  </a:cubicBezTo>
                  <a:cubicBezTo>
                    <a:pt x="32" y="17"/>
                    <a:pt x="32" y="16"/>
                    <a:pt x="31" y="17"/>
                  </a:cubicBezTo>
                  <a:cubicBezTo>
                    <a:pt x="31" y="17"/>
                    <a:pt x="32" y="18"/>
                    <a:pt x="32" y="18"/>
                  </a:cubicBezTo>
                  <a:moveTo>
                    <a:pt x="32" y="21"/>
                  </a:moveTo>
                  <a:cubicBezTo>
                    <a:pt x="32" y="22"/>
                    <a:pt x="32" y="22"/>
                    <a:pt x="32" y="23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33" y="22"/>
                    <a:pt x="33" y="21"/>
                    <a:pt x="32" y="21"/>
                  </a:cubicBezTo>
                  <a:moveTo>
                    <a:pt x="24" y="21"/>
                  </a:moveTo>
                  <a:cubicBezTo>
                    <a:pt x="26" y="21"/>
                    <a:pt x="26" y="19"/>
                    <a:pt x="28" y="19"/>
                  </a:cubicBezTo>
                  <a:cubicBezTo>
                    <a:pt x="28" y="19"/>
                    <a:pt x="29" y="19"/>
                    <a:pt x="29" y="19"/>
                  </a:cubicBezTo>
                  <a:cubicBezTo>
                    <a:pt x="29" y="20"/>
                    <a:pt x="28" y="20"/>
                    <a:pt x="28" y="20"/>
                  </a:cubicBezTo>
                  <a:cubicBezTo>
                    <a:pt x="29" y="20"/>
                    <a:pt x="30" y="21"/>
                    <a:pt x="31" y="21"/>
                  </a:cubicBezTo>
                  <a:cubicBezTo>
                    <a:pt x="31" y="20"/>
                    <a:pt x="31" y="20"/>
                    <a:pt x="32" y="19"/>
                  </a:cubicBezTo>
                  <a:cubicBezTo>
                    <a:pt x="31" y="18"/>
                    <a:pt x="30" y="17"/>
                    <a:pt x="28" y="18"/>
                  </a:cubicBezTo>
                  <a:cubicBezTo>
                    <a:pt x="28" y="18"/>
                    <a:pt x="29" y="18"/>
                    <a:pt x="29" y="18"/>
                  </a:cubicBezTo>
                  <a:cubicBezTo>
                    <a:pt x="30" y="18"/>
                    <a:pt x="31" y="19"/>
                    <a:pt x="30" y="19"/>
                  </a:cubicBezTo>
                  <a:cubicBezTo>
                    <a:pt x="29" y="19"/>
                    <a:pt x="29" y="19"/>
                    <a:pt x="28" y="18"/>
                  </a:cubicBezTo>
                  <a:cubicBezTo>
                    <a:pt x="27" y="19"/>
                    <a:pt x="25" y="20"/>
                    <a:pt x="24" y="21"/>
                  </a:cubicBezTo>
                  <a:moveTo>
                    <a:pt x="21" y="16"/>
                  </a:moveTo>
                  <a:cubicBezTo>
                    <a:pt x="22" y="16"/>
                    <a:pt x="22" y="15"/>
                    <a:pt x="22" y="14"/>
                  </a:cubicBezTo>
                  <a:cubicBezTo>
                    <a:pt x="21" y="16"/>
                    <a:pt x="21" y="15"/>
                    <a:pt x="20" y="15"/>
                  </a:cubicBezTo>
                  <a:lnTo>
                    <a:pt x="21" y="16"/>
                  </a:lnTo>
                  <a:close/>
                  <a:moveTo>
                    <a:pt x="11" y="19"/>
                  </a:moveTo>
                  <a:cubicBezTo>
                    <a:pt x="11" y="19"/>
                    <a:pt x="14" y="17"/>
                    <a:pt x="13" y="17"/>
                  </a:cubicBezTo>
                  <a:cubicBezTo>
                    <a:pt x="12" y="17"/>
                    <a:pt x="10" y="19"/>
                    <a:pt x="11" y="19"/>
                  </a:cubicBezTo>
                  <a:moveTo>
                    <a:pt x="10" y="25"/>
                  </a:moveTo>
                  <a:cubicBezTo>
                    <a:pt x="11" y="24"/>
                    <a:pt x="12" y="24"/>
                    <a:pt x="13" y="23"/>
                  </a:cubicBezTo>
                  <a:cubicBezTo>
                    <a:pt x="13" y="22"/>
                    <a:pt x="14" y="22"/>
                    <a:pt x="14" y="21"/>
                  </a:cubicBezTo>
                  <a:cubicBezTo>
                    <a:pt x="13" y="19"/>
                    <a:pt x="12" y="21"/>
                    <a:pt x="12" y="22"/>
                  </a:cubicBezTo>
                  <a:cubicBezTo>
                    <a:pt x="11" y="24"/>
                    <a:pt x="10" y="24"/>
                    <a:pt x="10" y="25"/>
                  </a:cubicBezTo>
                  <a:moveTo>
                    <a:pt x="7" y="30"/>
                  </a:moveTo>
                  <a:cubicBezTo>
                    <a:pt x="8" y="30"/>
                    <a:pt x="8" y="29"/>
                    <a:pt x="8" y="28"/>
                  </a:cubicBezTo>
                  <a:cubicBezTo>
                    <a:pt x="8" y="27"/>
                    <a:pt x="9" y="26"/>
                    <a:pt x="10" y="26"/>
                  </a:cubicBezTo>
                  <a:cubicBezTo>
                    <a:pt x="8" y="26"/>
                    <a:pt x="7" y="29"/>
                    <a:pt x="7" y="30"/>
                  </a:cubicBezTo>
                  <a:moveTo>
                    <a:pt x="3" y="31"/>
                  </a:moveTo>
                  <a:cubicBezTo>
                    <a:pt x="4" y="30"/>
                    <a:pt x="5" y="29"/>
                    <a:pt x="5" y="28"/>
                  </a:cubicBezTo>
                  <a:cubicBezTo>
                    <a:pt x="6" y="27"/>
                    <a:pt x="6" y="26"/>
                    <a:pt x="6" y="25"/>
                  </a:cubicBezTo>
                  <a:cubicBezTo>
                    <a:pt x="6" y="26"/>
                    <a:pt x="5" y="27"/>
                    <a:pt x="4" y="28"/>
                  </a:cubicBezTo>
                  <a:cubicBezTo>
                    <a:pt x="4" y="29"/>
                    <a:pt x="3" y="30"/>
                    <a:pt x="3" y="31"/>
                  </a:cubicBezTo>
                  <a:moveTo>
                    <a:pt x="23" y="26"/>
                  </a:move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4" y="27"/>
                    <a:pt x="25" y="27"/>
                  </a:cubicBezTo>
                  <a:cubicBezTo>
                    <a:pt x="24" y="26"/>
                    <a:pt x="24" y="26"/>
                    <a:pt x="23" y="26"/>
                  </a:cubicBezTo>
                  <a:moveTo>
                    <a:pt x="19" y="22"/>
                  </a:moveTo>
                  <a:cubicBezTo>
                    <a:pt x="20" y="23"/>
                    <a:pt x="21" y="21"/>
                    <a:pt x="22" y="21"/>
                  </a:cubicBezTo>
                  <a:cubicBezTo>
                    <a:pt x="22" y="22"/>
                    <a:pt x="23" y="22"/>
                    <a:pt x="24" y="21"/>
                  </a:cubicBezTo>
                  <a:cubicBezTo>
                    <a:pt x="23" y="20"/>
                    <a:pt x="22" y="20"/>
                    <a:pt x="21" y="21"/>
                  </a:cubicBezTo>
                  <a:cubicBezTo>
                    <a:pt x="20" y="21"/>
                    <a:pt x="19" y="22"/>
                    <a:pt x="19" y="22"/>
                  </a:cubicBezTo>
                  <a:moveTo>
                    <a:pt x="21" y="24"/>
                  </a:moveTo>
                  <a:cubicBezTo>
                    <a:pt x="21" y="23"/>
                    <a:pt x="22" y="24"/>
                    <a:pt x="22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1" y="23"/>
                    <a:pt x="22" y="22"/>
                  </a:cubicBezTo>
                  <a:cubicBezTo>
                    <a:pt x="21" y="22"/>
                    <a:pt x="20" y="24"/>
                    <a:pt x="21" y="24"/>
                  </a:cubicBezTo>
                  <a:moveTo>
                    <a:pt x="23" y="28"/>
                  </a:moveTo>
                  <a:cubicBezTo>
                    <a:pt x="23" y="28"/>
                    <a:pt x="22" y="27"/>
                    <a:pt x="21" y="28"/>
                  </a:cubicBezTo>
                  <a:cubicBezTo>
                    <a:pt x="21" y="29"/>
                    <a:pt x="22" y="28"/>
                    <a:pt x="22" y="28"/>
                  </a:cubicBezTo>
                  <a:cubicBezTo>
                    <a:pt x="22" y="28"/>
                    <a:pt x="22" y="29"/>
                    <a:pt x="22" y="29"/>
                  </a:cubicBezTo>
                  <a:cubicBezTo>
                    <a:pt x="23" y="30"/>
                    <a:pt x="23" y="30"/>
                    <a:pt x="24" y="29"/>
                  </a:cubicBezTo>
                  <a:cubicBezTo>
                    <a:pt x="22" y="28"/>
                    <a:pt x="24" y="28"/>
                    <a:pt x="23" y="28"/>
                  </a:cubicBezTo>
                  <a:moveTo>
                    <a:pt x="17" y="32"/>
                  </a:moveTo>
                  <a:cubicBezTo>
                    <a:pt x="15" y="31"/>
                    <a:pt x="19" y="30"/>
                    <a:pt x="17" y="30"/>
                  </a:cubicBezTo>
                  <a:cubicBezTo>
                    <a:pt x="18" y="29"/>
                    <a:pt x="17" y="28"/>
                    <a:pt x="18" y="28"/>
                  </a:cubicBezTo>
                  <a:cubicBezTo>
                    <a:pt x="19" y="27"/>
                    <a:pt x="20" y="27"/>
                    <a:pt x="21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6"/>
                    <a:pt x="19" y="27"/>
                    <a:pt x="18" y="25"/>
                  </a:cubicBezTo>
                  <a:cubicBezTo>
                    <a:pt x="17" y="27"/>
                    <a:pt x="17" y="28"/>
                    <a:pt x="16" y="30"/>
                  </a:cubicBezTo>
                  <a:cubicBezTo>
                    <a:pt x="17" y="30"/>
                    <a:pt x="16" y="31"/>
                    <a:pt x="16" y="31"/>
                  </a:cubicBezTo>
                  <a:cubicBezTo>
                    <a:pt x="16" y="32"/>
                    <a:pt x="16" y="32"/>
                    <a:pt x="17" y="32"/>
                  </a:cubicBezTo>
                  <a:moveTo>
                    <a:pt x="20" y="37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3"/>
                    <a:pt x="22" y="32"/>
                    <a:pt x="23" y="31"/>
                  </a:cubicBezTo>
                  <a:cubicBezTo>
                    <a:pt x="22" y="30"/>
                    <a:pt x="22" y="30"/>
                    <a:pt x="21" y="30"/>
                  </a:cubicBezTo>
                  <a:cubicBezTo>
                    <a:pt x="21" y="31"/>
                    <a:pt x="20" y="31"/>
                    <a:pt x="20" y="32"/>
                  </a:cubicBezTo>
                  <a:cubicBezTo>
                    <a:pt x="21" y="32"/>
                    <a:pt x="21" y="31"/>
                    <a:pt x="22" y="31"/>
                  </a:cubicBezTo>
                  <a:cubicBezTo>
                    <a:pt x="22" y="32"/>
                    <a:pt x="21" y="32"/>
                    <a:pt x="21" y="32"/>
                  </a:cubicBezTo>
                  <a:cubicBezTo>
                    <a:pt x="21" y="32"/>
                    <a:pt x="20" y="33"/>
                    <a:pt x="20" y="33"/>
                  </a:cubicBezTo>
                  <a:cubicBezTo>
                    <a:pt x="20" y="31"/>
                    <a:pt x="19" y="31"/>
                    <a:pt x="19" y="30"/>
                  </a:cubicBezTo>
                  <a:cubicBezTo>
                    <a:pt x="19" y="30"/>
                    <a:pt x="20" y="30"/>
                    <a:pt x="20" y="30"/>
                  </a:cubicBezTo>
                  <a:cubicBezTo>
                    <a:pt x="19" y="29"/>
                    <a:pt x="19" y="30"/>
                    <a:pt x="18" y="29"/>
                  </a:cubicBezTo>
                  <a:cubicBezTo>
                    <a:pt x="18" y="29"/>
                    <a:pt x="19" y="28"/>
                    <a:pt x="18" y="28"/>
                  </a:cubicBezTo>
                  <a:cubicBezTo>
                    <a:pt x="18" y="29"/>
                    <a:pt x="19" y="30"/>
                    <a:pt x="18" y="31"/>
                  </a:cubicBezTo>
                  <a:cubicBezTo>
                    <a:pt x="20" y="31"/>
                    <a:pt x="19" y="33"/>
                    <a:pt x="19" y="33"/>
                  </a:cubicBezTo>
                  <a:cubicBezTo>
                    <a:pt x="19" y="33"/>
                    <a:pt x="20" y="34"/>
                    <a:pt x="20" y="34"/>
                  </a:cubicBezTo>
                  <a:cubicBezTo>
                    <a:pt x="19" y="34"/>
                    <a:pt x="18" y="34"/>
                    <a:pt x="18" y="35"/>
                  </a:cubicBezTo>
                  <a:cubicBezTo>
                    <a:pt x="18" y="35"/>
                    <a:pt x="17" y="36"/>
                    <a:pt x="17" y="35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19" y="34"/>
                    <a:pt x="20" y="35"/>
                  </a:cubicBezTo>
                  <a:cubicBezTo>
                    <a:pt x="19" y="35"/>
                    <a:pt x="18" y="37"/>
                    <a:pt x="20" y="37"/>
                  </a:cubicBezTo>
                  <a:moveTo>
                    <a:pt x="14" y="36"/>
                  </a:moveTo>
                  <a:cubicBezTo>
                    <a:pt x="14" y="37"/>
                    <a:pt x="13" y="37"/>
                    <a:pt x="13" y="38"/>
                  </a:cubicBezTo>
                  <a:cubicBezTo>
                    <a:pt x="14" y="39"/>
                    <a:pt x="15" y="36"/>
                    <a:pt x="14" y="36"/>
                  </a:cubicBezTo>
                  <a:moveTo>
                    <a:pt x="16" y="39"/>
                  </a:moveTo>
                  <a:cubicBezTo>
                    <a:pt x="17" y="38"/>
                    <a:pt x="16" y="38"/>
                    <a:pt x="16" y="38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5" y="36"/>
                    <a:pt x="15" y="37"/>
                    <a:pt x="15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8"/>
                    <a:pt x="16" y="39"/>
                    <a:pt x="16" y="39"/>
                  </a:cubicBezTo>
                  <a:moveTo>
                    <a:pt x="18" y="41"/>
                  </a:moveTo>
                  <a:cubicBezTo>
                    <a:pt x="18" y="40"/>
                    <a:pt x="19" y="40"/>
                    <a:pt x="18" y="39"/>
                  </a:cubicBezTo>
                  <a:cubicBezTo>
                    <a:pt x="18" y="39"/>
                    <a:pt x="18" y="40"/>
                    <a:pt x="17" y="39"/>
                  </a:cubicBezTo>
                  <a:cubicBezTo>
                    <a:pt x="17" y="40"/>
                    <a:pt x="17" y="41"/>
                    <a:pt x="18" y="41"/>
                  </a:cubicBezTo>
                  <a:moveTo>
                    <a:pt x="17" y="43"/>
                  </a:moveTo>
                  <a:cubicBezTo>
                    <a:pt x="17" y="44"/>
                    <a:pt x="16" y="43"/>
                    <a:pt x="16" y="44"/>
                  </a:cubicBezTo>
                  <a:cubicBezTo>
                    <a:pt x="16" y="44"/>
                    <a:pt x="17" y="44"/>
                    <a:pt x="17" y="45"/>
                  </a:cubicBezTo>
                  <a:cubicBezTo>
                    <a:pt x="18" y="46"/>
                    <a:pt x="17" y="44"/>
                    <a:pt x="18" y="45"/>
                  </a:cubicBezTo>
                  <a:cubicBezTo>
                    <a:pt x="18" y="45"/>
                    <a:pt x="17" y="46"/>
                    <a:pt x="18" y="46"/>
                  </a:cubicBezTo>
                  <a:cubicBezTo>
                    <a:pt x="18" y="45"/>
                    <a:pt x="19" y="45"/>
                    <a:pt x="19" y="45"/>
                  </a:cubicBezTo>
                  <a:cubicBezTo>
                    <a:pt x="18" y="44"/>
                    <a:pt x="17" y="43"/>
                    <a:pt x="17" y="41"/>
                  </a:cubicBezTo>
                  <a:cubicBezTo>
                    <a:pt x="17" y="41"/>
                    <a:pt x="16" y="41"/>
                    <a:pt x="16" y="41"/>
                  </a:cubicBezTo>
                  <a:cubicBezTo>
                    <a:pt x="16" y="39"/>
                    <a:pt x="16" y="42"/>
                    <a:pt x="17" y="42"/>
                  </a:cubicBezTo>
                  <a:cubicBezTo>
                    <a:pt x="17" y="42"/>
                    <a:pt x="15" y="43"/>
                    <a:pt x="16" y="43"/>
                  </a:cubicBezTo>
                  <a:cubicBezTo>
                    <a:pt x="16" y="43"/>
                    <a:pt x="17" y="42"/>
                    <a:pt x="17" y="43"/>
                  </a:cubicBezTo>
                  <a:moveTo>
                    <a:pt x="15" y="46"/>
                  </a:moveTo>
                  <a:cubicBezTo>
                    <a:pt x="15" y="46"/>
                    <a:pt x="15" y="45"/>
                    <a:pt x="15" y="45"/>
                  </a:cubicBezTo>
                  <a:cubicBezTo>
                    <a:pt x="14" y="44"/>
                    <a:pt x="15" y="46"/>
                    <a:pt x="14" y="45"/>
                  </a:cubicBezTo>
                  <a:cubicBezTo>
                    <a:pt x="14" y="44"/>
                    <a:pt x="14" y="44"/>
                    <a:pt x="14" y="43"/>
                  </a:cubicBezTo>
                  <a:cubicBezTo>
                    <a:pt x="13" y="43"/>
                    <a:pt x="14" y="43"/>
                    <a:pt x="13" y="43"/>
                  </a:cubicBezTo>
                  <a:cubicBezTo>
                    <a:pt x="13" y="44"/>
                    <a:pt x="13" y="46"/>
                    <a:pt x="14" y="46"/>
                  </a:cubicBezTo>
                  <a:cubicBezTo>
                    <a:pt x="14" y="45"/>
                    <a:pt x="14" y="46"/>
                    <a:pt x="15" y="46"/>
                  </a:cubicBezTo>
                  <a:moveTo>
                    <a:pt x="17" y="48"/>
                  </a:moveTo>
                  <a:cubicBezTo>
                    <a:pt x="16" y="48"/>
                    <a:pt x="14" y="48"/>
                    <a:pt x="15" y="49"/>
                  </a:cubicBezTo>
                  <a:cubicBezTo>
                    <a:pt x="15" y="49"/>
                    <a:pt x="16" y="49"/>
                    <a:pt x="16" y="49"/>
                  </a:cubicBezTo>
                  <a:cubicBezTo>
                    <a:pt x="16" y="49"/>
                    <a:pt x="16" y="50"/>
                    <a:pt x="17" y="50"/>
                  </a:cubicBezTo>
                  <a:cubicBezTo>
                    <a:pt x="17" y="49"/>
                    <a:pt x="17" y="48"/>
                    <a:pt x="17" y="47"/>
                  </a:cubicBezTo>
                  <a:cubicBezTo>
                    <a:pt x="17" y="47"/>
                    <a:pt x="17" y="45"/>
                    <a:pt x="17" y="46"/>
                  </a:cubicBezTo>
                  <a:lnTo>
                    <a:pt x="17" y="48"/>
                  </a:lnTo>
                  <a:close/>
                  <a:moveTo>
                    <a:pt x="13" y="47"/>
                  </a:moveTo>
                  <a:cubicBezTo>
                    <a:pt x="12" y="47"/>
                    <a:pt x="12" y="50"/>
                    <a:pt x="13" y="49"/>
                  </a:cubicBezTo>
                  <a:cubicBezTo>
                    <a:pt x="13" y="49"/>
                    <a:pt x="13" y="49"/>
                    <a:pt x="13" y="48"/>
                  </a:cubicBezTo>
                  <a:cubicBezTo>
                    <a:pt x="13" y="48"/>
                    <a:pt x="13" y="47"/>
                    <a:pt x="13" y="47"/>
                  </a:cubicBezTo>
                  <a:moveTo>
                    <a:pt x="12" y="50"/>
                  </a:moveTo>
                  <a:cubicBezTo>
                    <a:pt x="12" y="49"/>
                    <a:pt x="11" y="50"/>
                    <a:pt x="11" y="48"/>
                  </a:cubicBezTo>
                  <a:cubicBezTo>
                    <a:pt x="11" y="48"/>
                    <a:pt x="12" y="48"/>
                    <a:pt x="11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11" y="50"/>
                    <a:pt x="11" y="49"/>
                    <a:pt x="12" y="50"/>
                  </a:cubicBezTo>
                  <a:moveTo>
                    <a:pt x="15" y="52"/>
                  </a:moveTo>
                  <a:cubicBezTo>
                    <a:pt x="16" y="52"/>
                    <a:pt x="16" y="49"/>
                    <a:pt x="16" y="50"/>
                  </a:cubicBezTo>
                  <a:cubicBezTo>
                    <a:pt x="16" y="51"/>
                    <a:pt x="15" y="51"/>
                    <a:pt x="15" y="52"/>
                  </a:cubicBezTo>
                  <a:moveTo>
                    <a:pt x="13" y="54"/>
                  </a:moveTo>
                  <a:cubicBezTo>
                    <a:pt x="13" y="53"/>
                    <a:pt x="14" y="52"/>
                    <a:pt x="13" y="51"/>
                  </a:cubicBezTo>
                  <a:cubicBezTo>
                    <a:pt x="12" y="51"/>
                    <a:pt x="12" y="53"/>
                    <a:pt x="13" y="54"/>
                  </a:cubicBezTo>
                  <a:moveTo>
                    <a:pt x="15" y="57"/>
                  </a:moveTo>
                  <a:cubicBezTo>
                    <a:pt x="15" y="56"/>
                    <a:pt x="15" y="54"/>
                    <a:pt x="14" y="54"/>
                  </a:cubicBezTo>
                  <a:cubicBezTo>
                    <a:pt x="14" y="55"/>
                    <a:pt x="14" y="57"/>
                    <a:pt x="15" y="57"/>
                  </a:cubicBezTo>
                  <a:moveTo>
                    <a:pt x="18" y="58"/>
                  </a:moveTo>
                  <a:cubicBezTo>
                    <a:pt x="18" y="57"/>
                    <a:pt x="19" y="56"/>
                    <a:pt x="18" y="56"/>
                  </a:cubicBezTo>
                  <a:cubicBezTo>
                    <a:pt x="18" y="56"/>
                    <a:pt x="17" y="58"/>
                    <a:pt x="18" y="58"/>
                  </a:cubicBezTo>
                  <a:moveTo>
                    <a:pt x="21" y="57"/>
                  </a:moveTo>
                  <a:cubicBezTo>
                    <a:pt x="21" y="56"/>
                    <a:pt x="20" y="54"/>
                    <a:pt x="20" y="53"/>
                  </a:cubicBezTo>
                  <a:cubicBezTo>
                    <a:pt x="19" y="53"/>
                    <a:pt x="20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6"/>
                    <a:pt x="20" y="55"/>
                    <a:pt x="20" y="55"/>
                  </a:cubicBezTo>
                  <a:cubicBezTo>
                    <a:pt x="20" y="56"/>
                    <a:pt x="20" y="57"/>
                    <a:pt x="21" y="57"/>
                  </a:cubicBezTo>
                  <a:moveTo>
                    <a:pt x="23" y="69"/>
                  </a:moveTo>
                  <a:cubicBezTo>
                    <a:pt x="24" y="70"/>
                    <a:pt x="23" y="70"/>
                    <a:pt x="24" y="71"/>
                  </a:cubicBezTo>
                  <a:cubicBezTo>
                    <a:pt x="25" y="71"/>
                    <a:pt x="24" y="69"/>
                    <a:pt x="23" y="69"/>
                  </a:cubicBezTo>
                  <a:moveTo>
                    <a:pt x="15" y="60"/>
                  </a:moveTo>
                  <a:cubicBezTo>
                    <a:pt x="15" y="60"/>
                    <a:pt x="15" y="60"/>
                    <a:pt x="15" y="60"/>
                  </a:cubicBezTo>
                  <a:cubicBezTo>
                    <a:pt x="15" y="59"/>
                    <a:pt x="14" y="59"/>
                    <a:pt x="13" y="59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1"/>
                    <a:pt x="14" y="60"/>
                    <a:pt x="15" y="60"/>
                  </a:cubicBezTo>
                  <a:moveTo>
                    <a:pt x="21" y="59"/>
                  </a:moveTo>
                  <a:cubicBezTo>
                    <a:pt x="21" y="59"/>
                    <a:pt x="22" y="58"/>
                    <a:pt x="22" y="58"/>
                  </a:cubicBezTo>
                  <a:cubicBezTo>
                    <a:pt x="21" y="58"/>
                    <a:pt x="21" y="58"/>
                    <a:pt x="20" y="58"/>
                  </a:cubicBezTo>
                  <a:lnTo>
                    <a:pt x="21" y="59"/>
                  </a:lnTo>
                  <a:close/>
                  <a:moveTo>
                    <a:pt x="16" y="65"/>
                  </a:moveTo>
                  <a:cubicBezTo>
                    <a:pt x="16" y="63"/>
                    <a:pt x="15" y="63"/>
                    <a:pt x="15" y="62"/>
                  </a:cubicBezTo>
                  <a:cubicBezTo>
                    <a:pt x="16" y="62"/>
                    <a:pt x="16" y="63"/>
                    <a:pt x="16" y="63"/>
                  </a:cubicBezTo>
                  <a:cubicBezTo>
                    <a:pt x="17" y="62"/>
                    <a:pt x="15" y="61"/>
                    <a:pt x="15" y="61"/>
                  </a:cubicBezTo>
                  <a:cubicBezTo>
                    <a:pt x="15" y="63"/>
                    <a:pt x="16" y="64"/>
                    <a:pt x="15" y="65"/>
                  </a:cubicBezTo>
                  <a:cubicBezTo>
                    <a:pt x="15" y="65"/>
                    <a:pt x="16" y="65"/>
                    <a:pt x="16" y="65"/>
                  </a:cubicBezTo>
                  <a:moveTo>
                    <a:pt x="20" y="63"/>
                  </a:moveTo>
                  <a:cubicBezTo>
                    <a:pt x="22" y="66"/>
                    <a:pt x="21" y="61"/>
                    <a:pt x="20" y="62"/>
                  </a:cubicBezTo>
                  <a:cubicBezTo>
                    <a:pt x="20" y="62"/>
                    <a:pt x="20" y="62"/>
                    <a:pt x="20" y="63"/>
                  </a:cubicBezTo>
                  <a:moveTo>
                    <a:pt x="21" y="67"/>
                  </a:move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3" y="69"/>
                    <a:pt x="24" y="68"/>
                  </a:cubicBezTo>
                  <a:cubicBezTo>
                    <a:pt x="23" y="67"/>
                    <a:pt x="23" y="66"/>
                    <a:pt x="23" y="65"/>
                  </a:cubicBezTo>
                  <a:cubicBezTo>
                    <a:pt x="22" y="65"/>
                    <a:pt x="23" y="66"/>
                    <a:pt x="22" y="66"/>
                  </a:cubicBezTo>
                  <a:cubicBezTo>
                    <a:pt x="22" y="66"/>
                    <a:pt x="21" y="66"/>
                    <a:pt x="21" y="65"/>
                  </a:cubicBezTo>
                  <a:cubicBezTo>
                    <a:pt x="23" y="65"/>
                    <a:pt x="23" y="61"/>
                    <a:pt x="21" y="61"/>
                  </a:cubicBezTo>
                  <a:cubicBezTo>
                    <a:pt x="21" y="63"/>
                    <a:pt x="21" y="64"/>
                    <a:pt x="21" y="64"/>
                  </a:cubicBezTo>
                  <a:cubicBezTo>
                    <a:pt x="20" y="65"/>
                    <a:pt x="20" y="64"/>
                    <a:pt x="19" y="64"/>
                  </a:cubicBezTo>
                  <a:cubicBezTo>
                    <a:pt x="20" y="65"/>
                    <a:pt x="21" y="65"/>
                    <a:pt x="21" y="67"/>
                  </a:cubicBezTo>
                  <a:moveTo>
                    <a:pt x="18" y="73"/>
                  </a:moveTo>
                  <a:cubicBezTo>
                    <a:pt x="18" y="72"/>
                    <a:pt x="19" y="72"/>
                    <a:pt x="18" y="72"/>
                  </a:cubicBezTo>
                  <a:cubicBezTo>
                    <a:pt x="18" y="71"/>
                    <a:pt x="18" y="72"/>
                    <a:pt x="17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18" y="70"/>
                    <a:pt x="18" y="71"/>
                    <a:pt x="19" y="70"/>
                  </a:cubicBezTo>
                  <a:cubicBezTo>
                    <a:pt x="19" y="70"/>
                    <a:pt x="19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7" y="67"/>
                    <a:pt x="18" y="67"/>
                    <a:pt x="18" y="66"/>
                  </a:cubicBezTo>
                  <a:cubicBezTo>
                    <a:pt x="17" y="67"/>
                    <a:pt x="17" y="66"/>
                    <a:pt x="15" y="67"/>
                  </a:cubicBezTo>
                  <a:cubicBezTo>
                    <a:pt x="16" y="68"/>
                    <a:pt x="16" y="68"/>
                    <a:pt x="16" y="70"/>
                  </a:cubicBezTo>
                  <a:cubicBezTo>
                    <a:pt x="16" y="70"/>
                    <a:pt x="17" y="70"/>
                    <a:pt x="17" y="70"/>
                  </a:cubicBezTo>
                  <a:cubicBezTo>
                    <a:pt x="17" y="71"/>
                    <a:pt x="16" y="71"/>
                    <a:pt x="16" y="73"/>
                  </a:cubicBezTo>
                  <a:cubicBezTo>
                    <a:pt x="17" y="73"/>
                    <a:pt x="17" y="73"/>
                    <a:pt x="18" y="73"/>
                  </a:cubicBezTo>
                  <a:moveTo>
                    <a:pt x="20" y="72"/>
                  </a:moveTo>
                  <a:cubicBezTo>
                    <a:pt x="20" y="71"/>
                    <a:pt x="21" y="71"/>
                    <a:pt x="20" y="71"/>
                  </a:cubicBezTo>
                  <a:cubicBezTo>
                    <a:pt x="21" y="71"/>
                    <a:pt x="20" y="70"/>
                    <a:pt x="21" y="70"/>
                  </a:cubicBezTo>
                  <a:cubicBezTo>
                    <a:pt x="22" y="69"/>
                    <a:pt x="20" y="69"/>
                    <a:pt x="20" y="69"/>
                  </a:cubicBezTo>
                  <a:cubicBezTo>
                    <a:pt x="21" y="69"/>
                    <a:pt x="21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69"/>
                    <a:pt x="20" y="68"/>
                    <a:pt x="19" y="68"/>
                  </a:cubicBezTo>
                  <a:cubicBezTo>
                    <a:pt x="19" y="68"/>
                    <a:pt x="19" y="69"/>
                    <a:pt x="20" y="70"/>
                  </a:cubicBezTo>
                  <a:cubicBezTo>
                    <a:pt x="19" y="71"/>
                    <a:pt x="19" y="72"/>
                    <a:pt x="19" y="73"/>
                  </a:cubicBezTo>
                  <a:cubicBezTo>
                    <a:pt x="20" y="73"/>
                    <a:pt x="20" y="73"/>
                    <a:pt x="20" y="72"/>
                  </a:cubicBezTo>
                  <a:moveTo>
                    <a:pt x="23" y="75"/>
                  </a:moveTo>
                  <a:cubicBezTo>
                    <a:pt x="23" y="75"/>
                    <a:pt x="23" y="74"/>
                    <a:pt x="23" y="74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6"/>
                    <a:pt x="25" y="76"/>
                    <a:pt x="25" y="76"/>
                  </a:cubicBezTo>
                  <a:cubicBezTo>
                    <a:pt x="25" y="74"/>
                    <a:pt x="24" y="74"/>
                    <a:pt x="24" y="72"/>
                  </a:cubicBezTo>
                  <a:cubicBezTo>
                    <a:pt x="23" y="72"/>
                    <a:pt x="23" y="73"/>
                    <a:pt x="23" y="73"/>
                  </a:cubicBezTo>
                  <a:cubicBezTo>
                    <a:pt x="23" y="73"/>
                    <a:pt x="22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4"/>
                    <a:pt x="21" y="73"/>
                    <a:pt x="21" y="74"/>
                  </a:cubicBezTo>
                  <a:cubicBezTo>
                    <a:pt x="23" y="73"/>
                    <a:pt x="22" y="75"/>
                    <a:pt x="23" y="75"/>
                  </a:cubicBezTo>
                  <a:moveTo>
                    <a:pt x="21" y="79"/>
                  </a:moveTo>
                  <a:cubicBezTo>
                    <a:pt x="22" y="78"/>
                    <a:pt x="21" y="77"/>
                    <a:pt x="21" y="75"/>
                  </a:cubicBezTo>
                  <a:cubicBezTo>
                    <a:pt x="19" y="76"/>
                    <a:pt x="20" y="78"/>
                    <a:pt x="21" y="79"/>
                  </a:cubicBezTo>
                  <a:moveTo>
                    <a:pt x="23" y="79"/>
                  </a:moveTo>
                  <a:cubicBezTo>
                    <a:pt x="23" y="80"/>
                    <a:pt x="23" y="80"/>
                    <a:pt x="23" y="80"/>
                  </a:cubicBezTo>
                  <a:cubicBezTo>
                    <a:pt x="23" y="81"/>
                    <a:pt x="22" y="80"/>
                    <a:pt x="22" y="81"/>
                  </a:cubicBezTo>
                  <a:cubicBezTo>
                    <a:pt x="22" y="81"/>
                    <a:pt x="22" y="82"/>
                    <a:pt x="23" y="82"/>
                  </a:cubicBezTo>
                  <a:cubicBezTo>
                    <a:pt x="23" y="82"/>
                    <a:pt x="22" y="81"/>
                    <a:pt x="23" y="80"/>
                  </a:cubicBezTo>
                  <a:cubicBezTo>
                    <a:pt x="23" y="82"/>
                    <a:pt x="24" y="81"/>
                    <a:pt x="24" y="81"/>
                  </a:cubicBezTo>
                  <a:cubicBezTo>
                    <a:pt x="24" y="82"/>
                    <a:pt x="24" y="83"/>
                    <a:pt x="24" y="83"/>
                  </a:cubicBezTo>
                  <a:cubicBezTo>
                    <a:pt x="26" y="83"/>
                    <a:pt x="24" y="81"/>
                    <a:pt x="25" y="80"/>
                  </a:cubicBezTo>
                  <a:cubicBezTo>
                    <a:pt x="25" y="80"/>
                    <a:pt x="25" y="80"/>
                    <a:pt x="26" y="80"/>
                  </a:cubicBezTo>
                  <a:cubicBezTo>
                    <a:pt x="26" y="79"/>
                    <a:pt x="26" y="79"/>
                    <a:pt x="25" y="78"/>
                  </a:cubicBezTo>
                  <a:cubicBezTo>
                    <a:pt x="24" y="78"/>
                    <a:pt x="25" y="80"/>
                    <a:pt x="24" y="79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23" y="78"/>
                    <a:pt x="24" y="79"/>
                    <a:pt x="23" y="80"/>
                  </a:cubicBezTo>
                  <a:cubicBezTo>
                    <a:pt x="23" y="80"/>
                    <a:pt x="23" y="80"/>
                    <a:pt x="23" y="79"/>
                  </a:cubicBezTo>
                  <a:cubicBezTo>
                    <a:pt x="23" y="79"/>
                    <a:pt x="23" y="79"/>
                    <a:pt x="23" y="79"/>
                  </a:cubicBezTo>
                  <a:moveTo>
                    <a:pt x="23" y="85"/>
                  </a:moveTo>
                  <a:cubicBezTo>
                    <a:pt x="23" y="83"/>
                    <a:pt x="22" y="84"/>
                    <a:pt x="22" y="84"/>
                  </a:cubicBezTo>
                  <a:cubicBezTo>
                    <a:pt x="21" y="82"/>
                    <a:pt x="22" y="81"/>
                    <a:pt x="21" y="80"/>
                  </a:cubicBezTo>
                  <a:cubicBezTo>
                    <a:pt x="21" y="80"/>
                    <a:pt x="21" y="80"/>
                    <a:pt x="20" y="80"/>
                  </a:cubicBezTo>
                  <a:cubicBezTo>
                    <a:pt x="21" y="82"/>
                    <a:pt x="21" y="83"/>
                    <a:pt x="22" y="85"/>
                  </a:cubicBezTo>
                  <a:lnTo>
                    <a:pt x="23" y="85"/>
                  </a:lnTo>
                  <a:close/>
                  <a:moveTo>
                    <a:pt x="24" y="94"/>
                  </a:moveTo>
                  <a:cubicBezTo>
                    <a:pt x="24" y="94"/>
                    <a:pt x="24" y="93"/>
                    <a:pt x="25" y="93"/>
                  </a:cubicBezTo>
                  <a:cubicBezTo>
                    <a:pt x="24" y="92"/>
                    <a:pt x="24" y="92"/>
                    <a:pt x="23" y="92"/>
                  </a:cubicBezTo>
                  <a:cubicBezTo>
                    <a:pt x="23" y="93"/>
                    <a:pt x="23" y="93"/>
                    <a:pt x="24" y="94"/>
                  </a:cubicBezTo>
                  <a:moveTo>
                    <a:pt x="27" y="97"/>
                  </a:moveTo>
                  <a:cubicBezTo>
                    <a:pt x="27" y="96"/>
                    <a:pt x="27" y="95"/>
                    <a:pt x="26" y="95"/>
                  </a:cubicBezTo>
                  <a:cubicBezTo>
                    <a:pt x="26" y="95"/>
                    <a:pt x="26" y="97"/>
                    <a:pt x="27" y="97"/>
                  </a:cubicBezTo>
                  <a:moveTo>
                    <a:pt x="30" y="104"/>
                  </a:moveTo>
                  <a:cubicBezTo>
                    <a:pt x="30" y="103"/>
                    <a:pt x="30" y="103"/>
                    <a:pt x="30" y="103"/>
                  </a:cubicBezTo>
                  <a:cubicBezTo>
                    <a:pt x="29" y="102"/>
                    <a:pt x="29" y="104"/>
                    <a:pt x="30" y="104"/>
                  </a:cubicBezTo>
                  <a:moveTo>
                    <a:pt x="27" y="105"/>
                  </a:moveTo>
                  <a:cubicBezTo>
                    <a:pt x="27" y="104"/>
                    <a:pt x="28" y="102"/>
                    <a:pt x="27" y="101"/>
                  </a:cubicBezTo>
                  <a:cubicBezTo>
                    <a:pt x="27" y="102"/>
                    <a:pt x="26" y="104"/>
                    <a:pt x="27" y="105"/>
                  </a:cubicBezTo>
                  <a:moveTo>
                    <a:pt x="24" y="111"/>
                  </a:moveTo>
                  <a:cubicBezTo>
                    <a:pt x="24" y="111"/>
                    <a:pt x="25" y="111"/>
                    <a:pt x="24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1"/>
                    <a:pt x="24" y="111"/>
                  </a:cubicBezTo>
                  <a:moveTo>
                    <a:pt x="25" y="114"/>
                  </a:moveTo>
                  <a:cubicBezTo>
                    <a:pt x="26" y="113"/>
                    <a:pt x="25" y="111"/>
                    <a:pt x="24" y="112"/>
                  </a:cubicBezTo>
                  <a:cubicBezTo>
                    <a:pt x="24" y="112"/>
                    <a:pt x="23" y="113"/>
                    <a:pt x="24" y="113"/>
                  </a:cubicBezTo>
                  <a:cubicBezTo>
                    <a:pt x="24" y="113"/>
                    <a:pt x="24" y="112"/>
                    <a:pt x="24" y="112"/>
                  </a:cubicBezTo>
                  <a:cubicBezTo>
                    <a:pt x="24" y="114"/>
                    <a:pt x="25" y="113"/>
                    <a:pt x="25" y="114"/>
                  </a:cubicBezTo>
                  <a:moveTo>
                    <a:pt x="24" y="118"/>
                  </a:moveTo>
                  <a:cubicBezTo>
                    <a:pt x="26" y="118"/>
                    <a:pt x="24" y="117"/>
                    <a:pt x="24" y="116"/>
                  </a:cubicBezTo>
                  <a:cubicBezTo>
                    <a:pt x="24" y="116"/>
                    <a:pt x="25" y="114"/>
                    <a:pt x="24" y="114"/>
                  </a:cubicBezTo>
                  <a:cubicBezTo>
                    <a:pt x="24" y="115"/>
                    <a:pt x="24" y="117"/>
                    <a:pt x="24" y="118"/>
                  </a:cubicBezTo>
                  <a:moveTo>
                    <a:pt x="28" y="121"/>
                  </a:moveTo>
                  <a:cubicBezTo>
                    <a:pt x="28" y="120"/>
                    <a:pt x="28" y="119"/>
                    <a:pt x="28" y="119"/>
                  </a:cubicBezTo>
                  <a:cubicBezTo>
                    <a:pt x="28" y="119"/>
                    <a:pt x="27" y="121"/>
                    <a:pt x="28" y="121"/>
                  </a:cubicBezTo>
                  <a:moveTo>
                    <a:pt x="19" y="104"/>
                  </a:moveTo>
                  <a:cubicBezTo>
                    <a:pt x="19" y="102"/>
                    <a:pt x="20" y="102"/>
                    <a:pt x="19" y="101"/>
                  </a:cubicBezTo>
                  <a:cubicBezTo>
                    <a:pt x="18" y="101"/>
                    <a:pt x="19" y="103"/>
                    <a:pt x="19" y="104"/>
                  </a:cubicBezTo>
                  <a:moveTo>
                    <a:pt x="19" y="107"/>
                  </a:moveTo>
                  <a:cubicBezTo>
                    <a:pt x="19" y="106"/>
                    <a:pt x="20" y="105"/>
                    <a:pt x="19" y="105"/>
                  </a:cubicBezTo>
                  <a:cubicBezTo>
                    <a:pt x="19" y="106"/>
                    <a:pt x="19" y="106"/>
                    <a:pt x="18" y="105"/>
                  </a:cubicBezTo>
                  <a:cubicBezTo>
                    <a:pt x="18" y="106"/>
                    <a:pt x="19" y="107"/>
                    <a:pt x="19" y="107"/>
                  </a:cubicBezTo>
                  <a:moveTo>
                    <a:pt x="17" y="111"/>
                  </a:moveTo>
                  <a:cubicBezTo>
                    <a:pt x="18" y="111"/>
                    <a:pt x="19" y="111"/>
                    <a:pt x="19" y="110"/>
                  </a:cubicBezTo>
                  <a:cubicBezTo>
                    <a:pt x="18" y="110"/>
                    <a:pt x="17" y="111"/>
                    <a:pt x="17" y="111"/>
                  </a:cubicBezTo>
                  <a:moveTo>
                    <a:pt x="19" y="112"/>
                  </a:moveTo>
                  <a:cubicBezTo>
                    <a:pt x="19" y="110"/>
                    <a:pt x="21" y="113"/>
                    <a:pt x="20" y="111"/>
                  </a:cubicBezTo>
                  <a:cubicBezTo>
                    <a:pt x="19" y="110"/>
                    <a:pt x="18" y="111"/>
                    <a:pt x="19" y="112"/>
                  </a:cubicBezTo>
                  <a:moveTo>
                    <a:pt x="21" y="121"/>
                  </a:moveTo>
                  <a:cubicBezTo>
                    <a:pt x="21" y="121"/>
                    <a:pt x="20" y="121"/>
                    <a:pt x="20" y="121"/>
                  </a:cubicBezTo>
                  <a:cubicBezTo>
                    <a:pt x="20" y="121"/>
                    <a:pt x="20" y="122"/>
                    <a:pt x="20" y="122"/>
                  </a:cubicBezTo>
                  <a:cubicBezTo>
                    <a:pt x="21" y="122"/>
                    <a:pt x="21" y="121"/>
                    <a:pt x="21" y="121"/>
                  </a:cubicBezTo>
                  <a:moveTo>
                    <a:pt x="17" y="123"/>
                  </a:moveTo>
                  <a:cubicBezTo>
                    <a:pt x="17" y="123"/>
                    <a:pt x="18" y="123"/>
                    <a:pt x="18" y="123"/>
                  </a:cubicBezTo>
                  <a:cubicBezTo>
                    <a:pt x="17" y="123"/>
                    <a:pt x="18" y="122"/>
                    <a:pt x="18" y="122"/>
                  </a:cubicBezTo>
                  <a:cubicBezTo>
                    <a:pt x="19" y="122"/>
                    <a:pt x="19" y="123"/>
                    <a:pt x="19" y="123"/>
                  </a:cubicBezTo>
                  <a:cubicBezTo>
                    <a:pt x="19" y="121"/>
                    <a:pt x="18" y="119"/>
                    <a:pt x="19" y="118"/>
                  </a:cubicBezTo>
                  <a:cubicBezTo>
                    <a:pt x="19" y="117"/>
                    <a:pt x="20" y="117"/>
                    <a:pt x="20" y="116"/>
                  </a:cubicBezTo>
                  <a:cubicBezTo>
                    <a:pt x="20" y="117"/>
                    <a:pt x="21" y="119"/>
                    <a:pt x="21" y="118"/>
                  </a:cubicBezTo>
                  <a:cubicBezTo>
                    <a:pt x="21" y="118"/>
                    <a:pt x="21" y="117"/>
                    <a:pt x="20" y="116"/>
                  </a:cubicBezTo>
                  <a:cubicBezTo>
                    <a:pt x="20" y="116"/>
                    <a:pt x="20" y="115"/>
                    <a:pt x="19" y="115"/>
                  </a:cubicBezTo>
                  <a:cubicBezTo>
                    <a:pt x="19" y="115"/>
                    <a:pt x="19" y="116"/>
                    <a:pt x="19" y="116"/>
                  </a:cubicBezTo>
                  <a:cubicBezTo>
                    <a:pt x="19" y="115"/>
                    <a:pt x="18" y="114"/>
                    <a:pt x="19" y="114"/>
                  </a:cubicBezTo>
                  <a:cubicBezTo>
                    <a:pt x="19" y="114"/>
                    <a:pt x="19" y="115"/>
                    <a:pt x="19" y="115"/>
                  </a:cubicBezTo>
                  <a:cubicBezTo>
                    <a:pt x="19" y="114"/>
                    <a:pt x="19" y="114"/>
                    <a:pt x="20" y="113"/>
                  </a:cubicBezTo>
                  <a:cubicBezTo>
                    <a:pt x="20" y="114"/>
                    <a:pt x="20" y="113"/>
                    <a:pt x="21" y="113"/>
                  </a:cubicBezTo>
                  <a:cubicBezTo>
                    <a:pt x="20" y="113"/>
                    <a:pt x="20" y="112"/>
                    <a:pt x="19" y="112"/>
                  </a:cubicBezTo>
                  <a:cubicBezTo>
                    <a:pt x="19" y="113"/>
                    <a:pt x="20" y="113"/>
                    <a:pt x="19" y="114"/>
                  </a:cubicBezTo>
                  <a:cubicBezTo>
                    <a:pt x="18" y="113"/>
                    <a:pt x="17" y="113"/>
                    <a:pt x="16" y="113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3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7" y="115"/>
                    <a:pt x="17" y="114"/>
                    <a:pt x="17" y="114"/>
                  </a:cubicBezTo>
                  <a:cubicBezTo>
                    <a:pt x="16" y="115"/>
                    <a:pt x="17" y="116"/>
                    <a:pt x="17" y="117"/>
                  </a:cubicBezTo>
                  <a:cubicBezTo>
                    <a:pt x="17" y="118"/>
                    <a:pt x="16" y="119"/>
                    <a:pt x="17" y="119"/>
                  </a:cubicBezTo>
                  <a:cubicBezTo>
                    <a:pt x="17" y="118"/>
                    <a:pt x="18" y="117"/>
                    <a:pt x="18" y="116"/>
                  </a:cubicBezTo>
                  <a:cubicBezTo>
                    <a:pt x="19" y="117"/>
                    <a:pt x="18" y="118"/>
                    <a:pt x="18" y="119"/>
                  </a:cubicBezTo>
                  <a:cubicBezTo>
                    <a:pt x="18" y="119"/>
                    <a:pt x="19" y="121"/>
                    <a:pt x="18" y="121"/>
                  </a:cubicBezTo>
                  <a:cubicBezTo>
                    <a:pt x="17" y="121"/>
                    <a:pt x="18" y="119"/>
                    <a:pt x="17" y="120"/>
                  </a:cubicBezTo>
                  <a:cubicBezTo>
                    <a:pt x="17" y="121"/>
                    <a:pt x="17" y="122"/>
                    <a:pt x="17" y="123"/>
                  </a:cubicBezTo>
                  <a:moveTo>
                    <a:pt x="24" y="129"/>
                  </a:moveTo>
                  <a:cubicBezTo>
                    <a:pt x="25" y="129"/>
                    <a:pt x="27" y="128"/>
                    <a:pt x="26" y="127"/>
                  </a:cubicBezTo>
                  <a:cubicBezTo>
                    <a:pt x="26" y="127"/>
                    <a:pt x="25" y="127"/>
                    <a:pt x="25" y="127"/>
                  </a:cubicBezTo>
                  <a:cubicBezTo>
                    <a:pt x="25" y="127"/>
                    <a:pt x="25" y="126"/>
                    <a:pt x="25" y="125"/>
                  </a:cubicBezTo>
                  <a:cubicBezTo>
                    <a:pt x="26" y="125"/>
                    <a:pt x="25" y="125"/>
                    <a:pt x="26" y="124"/>
                  </a:cubicBezTo>
                  <a:cubicBezTo>
                    <a:pt x="26" y="123"/>
                    <a:pt x="25" y="123"/>
                    <a:pt x="25" y="122"/>
                  </a:cubicBezTo>
                  <a:cubicBezTo>
                    <a:pt x="24" y="122"/>
                    <a:pt x="25" y="122"/>
                    <a:pt x="24" y="122"/>
                  </a:cubicBezTo>
                  <a:cubicBezTo>
                    <a:pt x="24" y="125"/>
                    <a:pt x="24" y="127"/>
                    <a:pt x="24" y="129"/>
                  </a:cubicBezTo>
                  <a:moveTo>
                    <a:pt x="26" y="138"/>
                  </a:moveTo>
                  <a:cubicBezTo>
                    <a:pt x="26" y="137"/>
                    <a:pt x="25" y="136"/>
                    <a:pt x="25" y="135"/>
                  </a:cubicBezTo>
                  <a:cubicBezTo>
                    <a:pt x="26" y="135"/>
                    <a:pt x="26" y="136"/>
                    <a:pt x="26" y="136"/>
                  </a:cubicBezTo>
                  <a:cubicBezTo>
                    <a:pt x="26" y="136"/>
                    <a:pt x="26" y="136"/>
                    <a:pt x="26" y="136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6" y="135"/>
                    <a:pt x="25" y="135"/>
                    <a:pt x="25" y="135"/>
                  </a:cubicBezTo>
                  <a:cubicBezTo>
                    <a:pt x="27" y="134"/>
                    <a:pt x="25" y="133"/>
                    <a:pt x="25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1"/>
                    <a:pt x="27" y="128"/>
                    <a:pt x="26" y="128"/>
                  </a:cubicBezTo>
                  <a:cubicBezTo>
                    <a:pt x="26" y="130"/>
                    <a:pt x="25" y="131"/>
                    <a:pt x="24" y="130"/>
                  </a:cubicBezTo>
                  <a:cubicBezTo>
                    <a:pt x="24" y="131"/>
                    <a:pt x="24" y="132"/>
                    <a:pt x="25" y="133"/>
                  </a:cubicBezTo>
                  <a:cubicBezTo>
                    <a:pt x="25" y="135"/>
                    <a:pt x="23" y="138"/>
                    <a:pt x="26" y="138"/>
                  </a:cubicBezTo>
                  <a:moveTo>
                    <a:pt x="17" y="145"/>
                  </a:moveTo>
                  <a:cubicBezTo>
                    <a:pt x="16" y="144"/>
                    <a:pt x="17" y="144"/>
                    <a:pt x="16" y="143"/>
                  </a:cubicBezTo>
                  <a:cubicBezTo>
                    <a:pt x="16" y="144"/>
                    <a:pt x="16" y="144"/>
                    <a:pt x="16" y="145"/>
                  </a:cubicBezTo>
                  <a:lnTo>
                    <a:pt x="17" y="145"/>
                  </a:lnTo>
                  <a:close/>
                  <a:moveTo>
                    <a:pt x="22" y="147"/>
                  </a:moveTo>
                  <a:cubicBezTo>
                    <a:pt x="23" y="147"/>
                    <a:pt x="23" y="146"/>
                    <a:pt x="23" y="145"/>
                  </a:cubicBezTo>
                  <a:cubicBezTo>
                    <a:pt x="22" y="144"/>
                    <a:pt x="22" y="147"/>
                    <a:pt x="22" y="147"/>
                  </a:cubicBezTo>
                  <a:moveTo>
                    <a:pt x="25" y="147"/>
                  </a:moveTo>
                  <a:cubicBezTo>
                    <a:pt x="25" y="145"/>
                    <a:pt x="26" y="148"/>
                    <a:pt x="27" y="147"/>
                  </a:cubicBezTo>
                  <a:cubicBezTo>
                    <a:pt x="27" y="145"/>
                    <a:pt x="27" y="144"/>
                    <a:pt x="26" y="143"/>
                  </a:cubicBezTo>
                  <a:cubicBezTo>
                    <a:pt x="26" y="142"/>
                    <a:pt x="26" y="144"/>
                    <a:pt x="25" y="143"/>
                  </a:cubicBezTo>
                  <a:cubicBezTo>
                    <a:pt x="26" y="142"/>
                    <a:pt x="27" y="141"/>
                    <a:pt x="27" y="140"/>
                  </a:cubicBezTo>
                  <a:cubicBezTo>
                    <a:pt x="26" y="140"/>
                    <a:pt x="26" y="139"/>
                    <a:pt x="25" y="139"/>
                  </a:cubicBezTo>
                  <a:cubicBezTo>
                    <a:pt x="25" y="140"/>
                    <a:pt x="25" y="142"/>
                    <a:pt x="26" y="140"/>
                  </a:cubicBezTo>
                  <a:cubicBezTo>
                    <a:pt x="25" y="142"/>
                    <a:pt x="25" y="142"/>
                    <a:pt x="25" y="143"/>
                  </a:cubicBezTo>
                  <a:cubicBezTo>
                    <a:pt x="26" y="144"/>
                    <a:pt x="24" y="146"/>
                    <a:pt x="25" y="147"/>
                  </a:cubicBezTo>
                  <a:moveTo>
                    <a:pt x="27" y="148"/>
                  </a:moveTo>
                  <a:cubicBezTo>
                    <a:pt x="27" y="148"/>
                    <a:pt x="26" y="148"/>
                    <a:pt x="26" y="148"/>
                  </a:cubicBezTo>
                  <a:cubicBezTo>
                    <a:pt x="26" y="149"/>
                    <a:pt x="25" y="148"/>
                    <a:pt x="25" y="149"/>
                  </a:cubicBezTo>
                  <a:cubicBezTo>
                    <a:pt x="25" y="150"/>
                    <a:pt x="27" y="148"/>
                    <a:pt x="27" y="148"/>
                  </a:cubicBezTo>
                  <a:moveTo>
                    <a:pt x="77" y="274"/>
                  </a:moveTo>
                  <a:cubicBezTo>
                    <a:pt x="78" y="273"/>
                    <a:pt x="78" y="273"/>
                    <a:pt x="78" y="273"/>
                  </a:cubicBezTo>
                  <a:cubicBezTo>
                    <a:pt x="77" y="273"/>
                    <a:pt x="79" y="271"/>
                    <a:pt x="77" y="272"/>
                  </a:cubicBezTo>
                  <a:cubicBezTo>
                    <a:pt x="77" y="272"/>
                    <a:pt x="77" y="273"/>
                    <a:pt x="77" y="274"/>
                  </a:cubicBezTo>
                  <a:moveTo>
                    <a:pt x="59" y="266"/>
                  </a:moveTo>
                  <a:cubicBezTo>
                    <a:pt x="60" y="267"/>
                    <a:pt x="61" y="267"/>
                    <a:pt x="62" y="266"/>
                  </a:cubicBezTo>
                  <a:cubicBezTo>
                    <a:pt x="62" y="266"/>
                    <a:pt x="59" y="266"/>
                    <a:pt x="59" y="266"/>
                  </a:cubicBezTo>
                  <a:moveTo>
                    <a:pt x="38" y="270"/>
                  </a:moveTo>
                  <a:cubicBezTo>
                    <a:pt x="39" y="270"/>
                    <a:pt x="39" y="271"/>
                    <a:pt x="40" y="271"/>
                  </a:cubicBezTo>
                  <a:cubicBezTo>
                    <a:pt x="41" y="271"/>
                    <a:pt x="38" y="269"/>
                    <a:pt x="38" y="270"/>
                  </a:cubicBezTo>
                  <a:moveTo>
                    <a:pt x="31" y="267"/>
                  </a:moveTo>
                  <a:cubicBezTo>
                    <a:pt x="32" y="267"/>
                    <a:pt x="32" y="267"/>
                    <a:pt x="33" y="268"/>
                  </a:cubicBezTo>
                  <a:cubicBezTo>
                    <a:pt x="33" y="268"/>
                    <a:pt x="34" y="269"/>
                    <a:pt x="35" y="269"/>
                  </a:cubicBezTo>
                  <a:cubicBezTo>
                    <a:pt x="34" y="268"/>
                    <a:pt x="34" y="268"/>
                    <a:pt x="33" y="267"/>
                  </a:cubicBezTo>
                  <a:cubicBezTo>
                    <a:pt x="32" y="267"/>
                    <a:pt x="31" y="266"/>
                    <a:pt x="31" y="267"/>
                  </a:cubicBezTo>
                  <a:moveTo>
                    <a:pt x="10" y="228"/>
                  </a:moveTo>
                  <a:cubicBezTo>
                    <a:pt x="10" y="229"/>
                    <a:pt x="11" y="228"/>
                    <a:pt x="11" y="229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0" y="227"/>
                    <a:pt x="10" y="227"/>
                    <a:pt x="10" y="228"/>
                  </a:cubicBezTo>
                  <a:moveTo>
                    <a:pt x="15" y="211"/>
                  </a:moveTo>
                  <a:cubicBezTo>
                    <a:pt x="16" y="212"/>
                    <a:pt x="14" y="212"/>
                    <a:pt x="14" y="213"/>
                  </a:cubicBezTo>
                  <a:cubicBezTo>
                    <a:pt x="15" y="214"/>
                    <a:pt x="15" y="212"/>
                    <a:pt x="16" y="213"/>
                  </a:cubicBezTo>
                  <a:cubicBezTo>
                    <a:pt x="16" y="212"/>
                    <a:pt x="16" y="211"/>
                    <a:pt x="15" y="211"/>
                  </a:cubicBezTo>
                  <a:moveTo>
                    <a:pt x="8" y="205"/>
                  </a:moveTo>
                  <a:cubicBezTo>
                    <a:pt x="8" y="206"/>
                    <a:pt x="7" y="206"/>
                    <a:pt x="7" y="206"/>
                  </a:cubicBezTo>
                  <a:cubicBezTo>
                    <a:pt x="8" y="207"/>
                    <a:pt x="8" y="206"/>
                    <a:pt x="9" y="205"/>
                  </a:cubicBezTo>
                  <a:cubicBezTo>
                    <a:pt x="10" y="206"/>
                    <a:pt x="9" y="206"/>
                    <a:pt x="10" y="206"/>
                  </a:cubicBezTo>
                  <a:cubicBezTo>
                    <a:pt x="10" y="204"/>
                    <a:pt x="9" y="205"/>
                    <a:pt x="8" y="205"/>
                  </a:cubicBezTo>
                  <a:moveTo>
                    <a:pt x="11" y="185"/>
                  </a:moveTo>
                  <a:cubicBezTo>
                    <a:pt x="11" y="186"/>
                    <a:pt x="11" y="187"/>
                    <a:pt x="11" y="187"/>
                  </a:cubicBezTo>
                  <a:cubicBezTo>
                    <a:pt x="11" y="186"/>
                    <a:pt x="12" y="186"/>
                    <a:pt x="11" y="185"/>
                  </a:cubicBezTo>
                  <a:moveTo>
                    <a:pt x="18" y="177"/>
                  </a:moveTo>
                  <a:cubicBezTo>
                    <a:pt x="18" y="179"/>
                    <a:pt x="18" y="179"/>
                    <a:pt x="18" y="179"/>
                  </a:cubicBezTo>
                  <a:cubicBezTo>
                    <a:pt x="19" y="180"/>
                    <a:pt x="19" y="177"/>
                    <a:pt x="18" y="177"/>
                  </a:cubicBezTo>
                  <a:moveTo>
                    <a:pt x="14" y="174"/>
                  </a:moveTo>
                  <a:cubicBezTo>
                    <a:pt x="14" y="175"/>
                    <a:pt x="13" y="176"/>
                    <a:pt x="14" y="176"/>
                  </a:cubicBezTo>
                  <a:cubicBezTo>
                    <a:pt x="14" y="176"/>
                    <a:pt x="15" y="174"/>
                    <a:pt x="14" y="174"/>
                  </a:cubicBezTo>
                  <a:moveTo>
                    <a:pt x="15" y="169"/>
                  </a:moveTo>
                  <a:cubicBezTo>
                    <a:pt x="15" y="170"/>
                    <a:pt x="16" y="172"/>
                    <a:pt x="16" y="171"/>
                  </a:cubicBezTo>
                  <a:cubicBezTo>
                    <a:pt x="16" y="171"/>
                    <a:pt x="17" y="169"/>
                    <a:pt x="15" y="169"/>
                  </a:cubicBezTo>
                  <a:moveTo>
                    <a:pt x="21" y="162"/>
                  </a:moveTo>
                  <a:cubicBezTo>
                    <a:pt x="20" y="162"/>
                    <a:pt x="20" y="163"/>
                    <a:pt x="19" y="164"/>
                  </a:cubicBezTo>
                  <a:cubicBezTo>
                    <a:pt x="21" y="165"/>
                    <a:pt x="21" y="163"/>
                    <a:pt x="21" y="162"/>
                  </a:cubicBezTo>
                  <a:moveTo>
                    <a:pt x="16" y="156"/>
                  </a:moveTo>
                  <a:cubicBezTo>
                    <a:pt x="15" y="157"/>
                    <a:pt x="15" y="158"/>
                    <a:pt x="14" y="159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6" y="157"/>
                    <a:pt x="17" y="156"/>
                    <a:pt x="16" y="156"/>
                  </a:cubicBezTo>
                  <a:moveTo>
                    <a:pt x="25" y="151"/>
                  </a:moveTo>
                  <a:cubicBezTo>
                    <a:pt x="25" y="153"/>
                    <a:pt x="26" y="154"/>
                    <a:pt x="26" y="155"/>
                  </a:cubicBezTo>
                  <a:cubicBezTo>
                    <a:pt x="26" y="154"/>
                    <a:pt x="27" y="152"/>
                    <a:pt x="26" y="152"/>
                  </a:cubicBezTo>
                  <a:cubicBezTo>
                    <a:pt x="26" y="152"/>
                    <a:pt x="25" y="152"/>
                    <a:pt x="25" y="151"/>
                  </a:cubicBezTo>
                  <a:moveTo>
                    <a:pt x="25" y="160"/>
                  </a:moveTo>
                  <a:cubicBezTo>
                    <a:pt x="27" y="160"/>
                    <a:pt x="26" y="158"/>
                    <a:pt x="26" y="157"/>
                  </a:cubicBezTo>
                  <a:cubicBezTo>
                    <a:pt x="26" y="157"/>
                    <a:pt x="26" y="156"/>
                    <a:pt x="26" y="156"/>
                  </a:cubicBezTo>
                  <a:cubicBezTo>
                    <a:pt x="27" y="156"/>
                    <a:pt x="27" y="156"/>
                    <a:pt x="27" y="155"/>
                  </a:cubicBezTo>
                  <a:cubicBezTo>
                    <a:pt x="26" y="155"/>
                    <a:pt x="26" y="156"/>
                    <a:pt x="25" y="155"/>
                  </a:cubicBezTo>
                  <a:cubicBezTo>
                    <a:pt x="26" y="154"/>
                    <a:pt x="25" y="154"/>
                    <a:pt x="25" y="153"/>
                  </a:cubicBezTo>
                  <a:cubicBezTo>
                    <a:pt x="25" y="155"/>
                    <a:pt x="26" y="158"/>
                    <a:pt x="25" y="160"/>
                  </a:cubicBezTo>
                  <a:moveTo>
                    <a:pt x="23" y="177"/>
                  </a:moveTo>
                  <a:cubicBezTo>
                    <a:pt x="23" y="177"/>
                    <a:pt x="23" y="176"/>
                    <a:pt x="23" y="177"/>
                  </a:cubicBezTo>
                  <a:cubicBezTo>
                    <a:pt x="23" y="176"/>
                    <a:pt x="23" y="176"/>
                    <a:pt x="24" y="175"/>
                  </a:cubicBezTo>
                  <a:cubicBezTo>
                    <a:pt x="23" y="174"/>
                    <a:pt x="23" y="177"/>
                    <a:pt x="23" y="177"/>
                  </a:cubicBezTo>
                  <a:moveTo>
                    <a:pt x="22" y="183"/>
                  </a:moveTo>
                  <a:cubicBezTo>
                    <a:pt x="23" y="182"/>
                    <a:pt x="23" y="182"/>
                    <a:pt x="22" y="182"/>
                  </a:cubicBezTo>
                  <a:cubicBezTo>
                    <a:pt x="22" y="182"/>
                    <a:pt x="22" y="182"/>
                    <a:pt x="22" y="183"/>
                  </a:cubicBezTo>
                  <a:close/>
                  <a:moveTo>
                    <a:pt x="22" y="185"/>
                  </a:moveTo>
                  <a:cubicBezTo>
                    <a:pt x="23" y="185"/>
                    <a:pt x="24" y="185"/>
                    <a:pt x="24" y="184"/>
                  </a:cubicBezTo>
                  <a:cubicBezTo>
                    <a:pt x="23" y="183"/>
                    <a:pt x="23" y="184"/>
                    <a:pt x="23" y="184"/>
                  </a:cubicBezTo>
                  <a:cubicBezTo>
                    <a:pt x="23" y="184"/>
                    <a:pt x="22" y="184"/>
                    <a:pt x="22" y="184"/>
                  </a:cubicBezTo>
                  <a:lnTo>
                    <a:pt x="22" y="185"/>
                  </a:lnTo>
                  <a:close/>
                  <a:moveTo>
                    <a:pt x="22" y="208"/>
                  </a:moveTo>
                  <a:cubicBezTo>
                    <a:pt x="22" y="207"/>
                    <a:pt x="22" y="206"/>
                    <a:pt x="21" y="206"/>
                  </a:cubicBezTo>
                  <a:cubicBezTo>
                    <a:pt x="21" y="207"/>
                    <a:pt x="20" y="207"/>
                    <a:pt x="20" y="208"/>
                  </a:cubicBezTo>
                  <a:lnTo>
                    <a:pt x="22" y="208"/>
                  </a:lnTo>
                  <a:close/>
                  <a:moveTo>
                    <a:pt x="115" y="256"/>
                  </a:moveTo>
                  <a:cubicBezTo>
                    <a:pt x="115" y="257"/>
                    <a:pt x="114" y="257"/>
                    <a:pt x="113" y="258"/>
                  </a:cubicBezTo>
                  <a:cubicBezTo>
                    <a:pt x="114" y="258"/>
                    <a:pt x="114" y="259"/>
                    <a:pt x="115" y="258"/>
                  </a:cubicBezTo>
                  <a:cubicBezTo>
                    <a:pt x="115" y="258"/>
                    <a:pt x="116" y="256"/>
                    <a:pt x="115" y="256"/>
                  </a:cubicBezTo>
                  <a:moveTo>
                    <a:pt x="121" y="253"/>
                  </a:moveTo>
                  <a:cubicBezTo>
                    <a:pt x="121" y="253"/>
                    <a:pt x="121" y="253"/>
                    <a:pt x="121" y="253"/>
                  </a:cubicBezTo>
                  <a:cubicBezTo>
                    <a:pt x="120" y="253"/>
                    <a:pt x="120" y="254"/>
                    <a:pt x="120" y="254"/>
                  </a:cubicBezTo>
                  <a:cubicBezTo>
                    <a:pt x="120" y="254"/>
                    <a:pt x="122" y="254"/>
                    <a:pt x="121" y="253"/>
                  </a:cubicBezTo>
                  <a:moveTo>
                    <a:pt x="167" y="119"/>
                  </a:moveTo>
                  <a:cubicBezTo>
                    <a:pt x="167" y="119"/>
                    <a:pt x="167" y="121"/>
                    <a:pt x="168" y="120"/>
                  </a:cubicBezTo>
                  <a:cubicBezTo>
                    <a:pt x="168" y="120"/>
                    <a:pt x="168" y="118"/>
                    <a:pt x="167" y="119"/>
                  </a:cubicBezTo>
                  <a:moveTo>
                    <a:pt x="164" y="113"/>
                  </a:moveTo>
                  <a:cubicBezTo>
                    <a:pt x="165" y="114"/>
                    <a:pt x="165" y="114"/>
                    <a:pt x="164" y="115"/>
                  </a:cubicBezTo>
                  <a:cubicBezTo>
                    <a:pt x="165" y="116"/>
                    <a:pt x="165" y="115"/>
                    <a:pt x="166" y="116"/>
                  </a:cubicBezTo>
                  <a:cubicBezTo>
                    <a:pt x="167" y="116"/>
                    <a:pt x="166" y="114"/>
                    <a:pt x="165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5" y="114"/>
                    <a:pt x="165" y="113"/>
                    <a:pt x="164" y="113"/>
                  </a:cubicBezTo>
                  <a:moveTo>
                    <a:pt x="158" y="111"/>
                  </a:moveTo>
                  <a:cubicBezTo>
                    <a:pt x="158" y="112"/>
                    <a:pt x="159" y="113"/>
                    <a:pt x="160" y="113"/>
                  </a:cubicBezTo>
                  <a:cubicBezTo>
                    <a:pt x="159" y="113"/>
                    <a:pt x="159" y="112"/>
                    <a:pt x="159" y="112"/>
                  </a:cubicBezTo>
                  <a:cubicBezTo>
                    <a:pt x="159" y="112"/>
                    <a:pt x="159" y="112"/>
                    <a:pt x="158" y="111"/>
                  </a:cubicBezTo>
                  <a:moveTo>
                    <a:pt x="141" y="41"/>
                  </a:moveTo>
                  <a:cubicBezTo>
                    <a:pt x="142" y="42"/>
                    <a:pt x="140" y="43"/>
                    <a:pt x="140" y="42"/>
                  </a:cubicBezTo>
                  <a:lnTo>
                    <a:pt x="141" y="41"/>
                  </a:lnTo>
                  <a:close/>
                  <a:moveTo>
                    <a:pt x="144" y="46"/>
                  </a:moveTo>
                  <a:cubicBezTo>
                    <a:pt x="144" y="45"/>
                    <a:pt x="144" y="44"/>
                    <a:pt x="143" y="43"/>
                  </a:cubicBezTo>
                  <a:cubicBezTo>
                    <a:pt x="142" y="44"/>
                    <a:pt x="143" y="45"/>
                    <a:pt x="144" y="46"/>
                  </a:cubicBezTo>
                  <a:moveTo>
                    <a:pt x="124" y="59"/>
                  </a:moveTo>
                  <a:cubicBezTo>
                    <a:pt x="125" y="59"/>
                    <a:pt x="126" y="59"/>
                    <a:pt x="126" y="58"/>
                  </a:cubicBezTo>
                  <a:cubicBezTo>
                    <a:pt x="125" y="58"/>
                    <a:pt x="125" y="58"/>
                    <a:pt x="124" y="58"/>
                  </a:cubicBezTo>
                  <a:cubicBezTo>
                    <a:pt x="124" y="59"/>
                    <a:pt x="124" y="59"/>
                    <a:pt x="124" y="59"/>
                  </a:cubicBezTo>
                  <a:moveTo>
                    <a:pt x="125" y="64"/>
                  </a:moveTo>
                  <a:cubicBezTo>
                    <a:pt x="126" y="64"/>
                    <a:pt x="126" y="64"/>
                    <a:pt x="126" y="64"/>
                  </a:cubicBezTo>
                  <a:cubicBezTo>
                    <a:pt x="127" y="64"/>
                    <a:pt x="128" y="64"/>
                    <a:pt x="128" y="63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3"/>
                    <a:pt x="126" y="63"/>
                    <a:pt x="126" y="63"/>
                  </a:cubicBezTo>
                  <a:cubicBezTo>
                    <a:pt x="126" y="64"/>
                    <a:pt x="126" y="64"/>
                    <a:pt x="125" y="64"/>
                  </a:cubicBezTo>
                  <a:moveTo>
                    <a:pt x="153" y="58"/>
                  </a:moveTo>
                  <a:cubicBezTo>
                    <a:pt x="153" y="57"/>
                    <a:pt x="153" y="55"/>
                    <a:pt x="152" y="55"/>
                  </a:cubicBezTo>
                  <a:cubicBezTo>
                    <a:pt x="151" y="56"/>
                    <a:pt x="153" y="56"/>
                    <a:pt x="152" y="57"/>
                  </a:cubicBezTo>
                  <a:cubicBezTo>
                    <a:pt x="152" y="57"/>
                    <a:pt x="152" y="57"/>
                    <a:pt x="152" y="57"/>
                  </a:cubicBezTo>
                  <a:cubicBezTo>
                    <a:pt x="153" y="57"/>
                    <a:pt x="153" y="57"/>
                    <a:pt x="153" y="58"/>
                  </a:cubicBezTo>
                  <a:cubicBezTo>
                    <a:pt x="153" y="58"/>
                    <a:pt x="153" y="58"/>
                    <a:pt x="153" y="58"/>
                  </a:cubicBezTo>
                  <a:moveTo>
                    <a:pt x="128" y="65"/>
                  </a:moveTo>
                  <a:cubicBezTo>
                    <a:pt x="128" y="65"/>
                    <a:pt x="127" y="64"/>
                    <a:pt x="126" y="65"/>
                  </a:cubicBezTo>
                  <a:cubicBezTo>
                    <a:pt x="127" y="66"/>
                    <a:pt x="129" y="66"/>
                    <a:pt x="128" y="67"/>
                  </a:cubicBezTo>
                  <a:cubicBezTo>
                    <a:pt x="129" y="67"/>
                    <a:pt x="128" y="66"/>
                    <a:pt x="128" y="65"/>
                  </a:cubicBezTo>
                  <a:moveTo>
                    <a:pt x="130" y="68"/>
                  </a:moveTo>
                  <a:cubicBezTo>
                    <a:pt x="129" y="67"/>
                    <a:pt x="129" y="67"/>
                    <a:pt x="128" y="67"/>
                  </a:cubicBezTo>
                  <a:cubicBezTo>
                    <a:pt x="128" y="68"/>
                    <a:pt x="130" y="69"/>
                    <a:pt x="130" y="68"/>
                  </a:cubicBezTo>
                  <a:moveTo>
                    <a:pt x="151" y="88"/>
                  </a:moveTo>
                  <a:cubicBezTo>
                    <a:pt x="151" y="88"/>
                    <a:pt x="150" y="88"/>
                    <a:pt x="150" y="88"/>
                  </a:cubicBezTo>
                  <a:cubicBezTo>
                    <a:pt x="151" y="89"/>
                    <a:pt x="152" y="88"/>
                    <a:pt x="151" y="88"/>
                  </a:cubicBezTo>
                  <a:moveTo>
                    <a:pt x="132" y="105"/>
                  </a:moveTo>
                  <a:cubicBezTo>
                    <a:pt x="130" y="106"/>
                    <a:pt x="130" y="106"/>
                    <a:pt x="130" y="106"/>
                  </a:cubicBezTo>
                  <a:cubicBezTo>
                    <a:pt x="131" y="106"/>
                    <a:pt x="131" y="106"/>
                    <a:pt x="131" y="106"/>
                  </a:cubicBezTo>
                  <a:cubicBezTo>
                    <a:pt x="132" y="106"/>
                    <a:pt x="133" y="105"/>
                    <a:pt x="132" y="105"/>
                  </a:cubicBezTo>
                  <a:moveTo>
                    <a:pt x="168" y="126"/>
                  </a:moveTo>
                  <a:cubicBezTo>
                    <a:pt x="168" y="126"/>
                    <a:pt x="168" y="125"/>
                    <a:pt x="167" y="125"/>
                  </a:cubicBezTo>
                  <a:cubicBezTo>
                    <a:pt x="167" y="125"/>
                    <a:pt x="166" y="124"/>
                    <a:pt x="166" y="125"/>
                  </a:cubicBezTo>
                  <a:cubicBezTo>
                    <a:pt x="167" y="125"/>
                    <a:pt x="169" y="127"/>
                    <a:pt x="168" y="126"/>
                  </a:cubicBezTo>
                  <a:moveTo>
                    <a:pt x="169" y="131"/>
                  </a:moveTo>
                  <a:cubicBezTo>
                    <a:pt x="169" y="130"/>
                    <a:pt x="170" y="130"/>
                    <a:pt x="169" y="129"/>
                  </a:cubicBezTo>
                  <a:cubicBezTo>
                    <a:pt x="168" y="129"/>
                    <a:pt x="169" y="131"/>
                    <a:pt x="169" y="131"/>
                  </a:cubicBezTo>
                  <a:moveTo>
                    <a:pt x="175" y="131"/>
                  </a:moveTo>
                  <a:cubicBezTo>
                    <a:pt x="174" y="131"/>
                    <a:pt x="174" y="131"/>
                    <a:pt x="175" y="132"/>
                  </a:cubicBezTo>
                  <a:cubicBezTo>
                    <a:pt x="175" y="132"/>
                    <a:pt x="176" y="133"/>
                    <a:pt x="176" y="133"/>
                  </a:cubicBezTo>
                  <a:cubicBezTo>
                    <a:pt x="176" y="132"/>
                    <a:pt x="176" y="131"/>
                    <a:pt x="175" y="131"/>
                  </a:cubicBezTo>
                  <a:moveTo>
                    <a:pt x="178" y="143"/>
                  </a:moveTo>
                  <a:cubicBezTo>
                    <a:pt x="177" y="142"/>
                    <a:pt x="178" y="142"/>
                    <a:pt x="178" y="142"/>
                  </a:cubicBezTo>
                  <a:cubicBezTo>
                    <a:pt x="178" y="140"/>
                    <a:pt x="177" y="139"/>
                    <a:pt x="177" y="139"/>
                  </a:cubicBezTo>
                  <a:cubicBezTo>
                    <a:pt x="177" y="139"/>
                    <a:pt x="177" y="138"/>
                    <a:pt x="177" y="138"/>
                  </a:cubicBezTo>
                  <a:cubicBezTo>
                    <a:pt x="175" y="137"/>
                    <a:pt x="174" y="135"/>
                    <a:pt x="173" y="133"/>
                  </a:cubicBezTo>
                  <a:cubicBezTo>
                    <a:pt x="173" y="133"/>
                    <a:pt x="172" y="132"/>
                    <a:pt x="172" y="133"/>
                  </a:cubicBezTo>
                  <a:cubicBezTo>
                    <a:pt x="173" y="133"/>
                    <a:pt x="173" y="133"/>
                    <a:pt x="173" y="134"/>
                  </a:cubicBezTo>
                  <a:cubicBezTo>
                    <a:pt x="173" y="134"/>
                    <a:pt x="173" y="135"/>
                    <a:pt x="173" y="136"/>
                  </a:cubicBezTo>
                  <a:cubicBezTo>
                    <a:pt x="174" y="136"/>
                    <a:pt x="174" y="136"/>
                    <a:pt x="174" y="137"/>
                  </a:cubicBezTo>
                  <a:cubicBezTo>
                    <a:pt x="175" y="138"/>
                    <a:pt x="175" y="139"/>
                    <a:pt x="175" y="140"/>
                  </a:cubicBezTo>
                  <a:cubicBezTo>
                    <a:pt x="175" y="140"/>
                    <a:pt x="176" y="140"/>
                    <a:pt x="176" y="140"/>
                  </a:cubicBezTo>
                  <a:cubicBezTo>
                    <a:pt x="176" y="141"/>
                    <a:pt x="177" y="143"/>
                    <a:pt x="178" y="143"/>
                  </a:cubicBezTo>
                  <a:moveTo>
                    <a:pt x="184" y="181"/>
                  </a:moveTo>
                  <a:cubicBezTo>
                    <a:pt x="184" y="180"/>
                    <a:pt x="185" y="180"/>
                    <a:pt x="185" y="179"/>
                  </a:cubicBezTo>
                  <a:cubicBezTo>
                    <a:pt x="185" y="178"/>
                    <a:pt x="185" y="178"/>
                    <a:pt x="185" y="177"/>
                  </a:cubicBezTo>
                  <a:cubicBezTo>
                    <a:pt x="185" y="177"/>
                    <a:pt x="185" y="177"/>
                    <a:pt x="185" y="177"/>
                  </a:cubicBezTo>
                  <a:cubicBezTo>
                    <a:pt x="185" y="177"/>
                    <a:pt x="185" y="177"/>
                    <a:pt x="185" y="177"/>
                  </a:cubicBezTo>
                  <a:cubicBezTo>
                    <a:pt x="185" y="175"/>
                    <a:pt x="185" y="174"/>
                    <a:pt x="184" y="174"/>
                  </a:cubicBezTo>
                  <a:cubicBezTo>
                    <a:pt x="183" y="175"/>
                    <a:pt x="184" y="177"/>
                    <a:pt x="184" y="178"/>
                  </a:cubicBezTo>
                  <a:cubicBezTo>
                    <a:pt x="184" y="179"/>
                    <a:pt x="183" y="180"/>
                    <a:pt x="184" y="181"/>
                  </a:cubicBezTo>
                  <a:moveTo>
                    <a:pt x="171" y="229"/>
                  </a:moveTo>
                  <a:cubicBezTo>
                    <a:pt x="171" y="228"/>
                    <a:pt x="172" y="228"/>
                    <a:pt x="172" y="227"/>
                  </a:cubicBezTo>
                  <a:cubicBezTo>
                    <a:pt x="172" y="226"/>
                    <a:pt x="170" y="229"/>
                    <a:pt x="171" y="229"/>
                  </a:cubicBezTo>
                  <a:moveTo>
                    <a:pt x="174" y="223"/>
                  </a:moveTo>
                  <a:cubicBezTo>
                    <a:pt x="173" y="223"/>
                    <a:pt x="174" y="225"/>
                    <a:pt x="175" y="224"/>
                  </a:cubicBezTo>
                  <a:cubicBezTo>
                    <a:pt x="174" y="224"/>
                    <a:pt x="175" y="223"/>
                    <a:pt x="174" y="223"/>
                  </a:cubicBezTo>
                  <a:moveTo>
                    <a:pt x="172" y="223"/>
                  </a:moveTo>
                  <a:cubicBezTo>
                    <a:pt x="172" y="222"/>
                    <a:pt x="173" y="223"/>
                    <a:pt x="174" y="222"/>
                  </a:cubicBezTo>
                  <a:cubicBezTo>
                    <a:pt x="174" y="220"/>
                    <a:pt x="171" y="221"/>
                    <a:pt x="172" y="223"/>
                  </a:cubicBezTo>
                  <a:moveTo>
                    <a:pt x="185" y="182"/>
                  </a:moveTo>
                  <a:cubicBezTo>
                    <a:pt x="184" y="182"/>
                    <a:pt x="184" y="182"/>
                    <a:pt x="183" y="182"/>
                  </a:cubicBezTo>
                  <a:cubicBezTo>
                    <a:pt x="183" y="182"/>
                    <a:pt x="183" y="182"/>
                    <a:pt x="183" y="181"/>
                  </a:cubicBezTo>
                  <a:cubicBezTo>
                    <a:pt x="183" y="183"/>
                    <a:pt x="185" y="184"/>
                    <a:pt x="185" y="182"/>
                  </a:cubicBezTo>
                  <a:moveTo>
                    <a:pt x="166" y="193"/>
                  </a:moveTo>
                  <a:cubicBezTo>
                    <a:pt x="167" y="193"/>
                    <a:pt x="167" y="192"/>
                    <a:pt x="167" y="191"/>
                  </a:cubicBezTo>
                  <a:cubicBezTo>
                    <a:pt x="166" y="192"/>
                    <a:pt x="165" y="192"/>
                    <a:pt x="166" y="193"/>
                  </a:cubicBezTo>
                  <a:moveTo>
                    <a:pt x="163" y="200"/>
                  </a:moveTo>
                  <a:cubicBezTo>
                    <a:pt x="163" y="198"/>
                    <a:pt x="164" y="199"/>
                    <a:pt x="164" y="198"/>
                  </a:cubicBezTo>
                  <a:cubicBezTo>
                    <a:pt x="164" y="198"/>
                    <a:pt x="164" y="197"/>
                    <a:pt x="163" y="198"/>
                  </a:cubicBezTo>
                  <a:cubicBezTo>
                    <a:pt x="163" y="198"/>
                    <a:pt x="162" y="199"/>
                    <a:pt x="163" y="200"/>
                  </a:cubicBezTo>
                  <a:moveTo>
                    <a:pt x="153" y="212"/>
                  </a:moveTo>
                  <a:cubicBezTo>
                    <a:pt x="154" y="212"/>
                    <a:pt x="155" y="211"/>
                    <a:pt x="154" y="211"/>
                  </a:cubicBezTo>
                  <a:cubicBezTo>
                    <a:pt x="154" y="211"/>
                    <a:pt x="153" y="211"/>
                    <a:pt x="153" y="212"/>
                  </a:cubicBezTo>
                  <a:moveTo>
                    <a:pt x="166" y="223"/>
                  </a:moveTo>
                  <a:cubicBezTo>
                    <a:pt x="167" y="222"/>
                    <a:pt x="167" y="222"/>
                    <a:pt x="167" y="221"/>
                  </a:cubicBezTo>
                  <a:cubicBezTo>
                    <a:pt x="168" y="222"/>
                    <a:pt x="168" y="220"/>
                    <a:pt x="169" y="220"/>
                  </a:cubicBezTo>
                  <a:cubicBezTo>
                    <a:pt x="169" y="219"/>
                    <a:pt x="170" y="220"/>
                    <a:pt x="170" y="219"/>
                  </a:cubicBezTo>
                  <a:cubicBezTo>
                    <a:pt x="169" y="219"/>
                    <a:pt x="171" y="217"/>
                    <a:pt x="171" y="217"/>
                  </a:cubicBezTo>
                  <a:cubicBezTo>
                    <a:pt x="171" y="216"/>
                    <a:pt x="171" y="215"/>
                    <a:pt x="172" y="216"/>
                  </a:cubicBezTo>
                  <a:cubicBezTo>
                    <a:pt x="171" y="217"/>
                    <a:pt x="171" y="217"/>
                    <a:pt x="171" y="218"/>
                  </a:cubicBezTo>
                  <a:cubicBezTo>
                    <a:pt x="172" y="217"/>
                    <a:pt x="172" y="217"/>
                    <a:pt x="172" y="216"/>
                  </a:cubicBezTo>
                  <a:cubicBezTo>
                    <a:pt x="173" y="216"/>
                    <a:pt x="173" y="215"/>
                    <a:pt x="173" y="215"/>
                  </a:cubicBezTo>
                  <a:cubicBezTo>
                    <a:pt x="173" y="214"/>
                    <a:pt x="173" y="213"/>
                    <a:pt x="174" y="214"/>
                  </a:cubicBezTo>
                  <a:cubicBezTo>
                    <a:pt x="174" y="214"/>
                    <a:pt x="174" y="214"/>
                    <a:pt x="174" y="214"/>
                  </a:cubicBezTo>
                  <a:cubicBezTo>
                    <a:pt x="174" y="213"/>
                    <a:pt x="176" y="213"/>
                    <a:pt x="175" y="212"/>
                  </a:cubicBezTo>
                  <a:cubicBezTo>
                    <a:pt x="175" y="212"/>
                    <a:pt x="175" y="213"/>
                    <a:pt x="174" y="212"/>
                  </a:cubicBezTo>
                  <a:cubicBezTo>
                    <a:pt x="175" y="211"/>
                    <a:pt x="176" y="211"/>
                    <a:pt x="176" y="209"/>
                  </a:cubicBezTo>
                  <a:cubicBezTo>
                    <a:pt x="176" y="209"/>
                    <a:pt x="177" y="209"/>
                    <a:pt x="177" y="209"/>
                  </a:cubicBezTo>
                  <a:cubicBezTo>
                    <a:pt x="177" y="209"/>
                    <a:pt x="178" y="207"/>
                    <a:pt x="178" y="207"/>
                  </a:cubicBezTo>
                  <a:cubicBezTo>
                    <a:pt x="179" y="207"/>
                    <a:pt x="179" y="208"/>
                    <a:pt x="179" y="208"/>
                  </a:cubicBezTo>
                  <a:cubicBezTo>
                    <a:pt x="179" y="207"/>
                    <a:pt x="179" y="206"/>
                    <a:pt x="180" y="206"/>
                  </a:cubicBezTo>
                  <a:cubicBezTo>
                    <a:pt x="180" y="206"/>
                    <a:pt x="181" y="206"/>
                    <a:pt x="181" y="206"/>
                  </a:cubicBezTo>
                  <a:cubicBezTo>
                    <a:pt x="181" y="205"/>
                    <a:pt x="180" y="205"/>
                    <a:pt x="179" y="205"/>
                  </a:cubicBezTo>
                  <a:cubicBezTo>
                    <a:pt x="180" y="204"/>
                    <a:pt x="178" y="204"/>
                    <a:pt x="179" y="203"/>
                  </a:cubicBezTo>
                  <a:cubicBezTo>
                    <a:pt x="179" y="202"/>
                    <a:pt x="180" y="203"/>
                    <a:pt x="180" y="202"/>
                  </a:cubicBezTo>
                  <a:cubicBezTo>
                    <a:pt x="180" y="201"/>
                    <a:pt x="180" y="201"/>
                    <a:pt x="180" y="200"/>
                  </a:cubicBezTo>
                  <a:cubicBezTo>
                    <a:pt x="181" y="198"/>
                    <a:pt x="182" y="196"/>
                    <a:pt x="183" y="194"/>
                  </a:cubicBezTo>
                  <a:cubicBezTo>
                    <a:pt x="183" y="194"/>
                    <a:pt x="182" y="193"/>
                    <a:pt x="183" y="193"/>
                  </a:cubicBezTo>
                  <a:cubicBezTo>
                    <a:pt x="183" y="191"/>
                    <a:pt x="183" y="190"/>
                    <a:pt x="184" y="188"/>
                  </a:cubicBezTo>
                  <a:cubicBezTo>
                    <a:pt x="184" y="188"/>
                    <a:pt x="184" y="187"/>
                    <a:pt x="184" y="186"/>
                  </a:cubicBezTo>
                  <a:cubicBezTo>
                    <a:pt x="184" y="186"/>
                    <a:pt x="184" y="185"/>
                    <a:pt x="185" y="184"/>
                  </a:cubicBezTo>
                  <a:cubicBezTo>
                    <a:pt x="184" y="183"/>
                    <a:pt x="183" y="184"/>
                    <a:pt x="183" y="185"/>
                  </a:cubicBezTo>
                  <a:cubicBezTo>
                    <a:pt x="183" y="185"/>
                    <a:pt x="183" y="186"/>
                    <a:pt x="183" y="186"/>
                  </a:cubicBezTo>
                  <a:cubicBezTo>
                    <a:pt x="183" y="187"/>
                    <a:pt x="183" y="187"/>
                    <a:pt x="183" y="187"/>
                  </a:cubicBezTo>
                  <a:cubicBezTo>
                    <a:pt x="182" y="189"/>
                    <a:pt x="182" y="191"/>
                    <a:pt x="181" y="192"/>
                  </a:cubicBezTo>
                  <a:cubicBezTo>
                    <a:pt x="181" y="192"/>
                    <a:pt x="181" y="193"/>
                    <a:pt x="181" y="193"/>
                  </a:cubicBezTo>
                  <a:cubicBezTo>
                    <a:pt x="180" y="196"/>
                    <a:pt x="180" y="197"/>
                    <a:pt x="179" y="200"/>
                  </a:cubicBezTo>
                  <a:cubicBezTo>
                    <a:pt x="178" y="200"/>
                    <a:pt x="179" y="199"/>
                    <a:pt x="178" y="200"/>
                  </a:cubicBezTo>
                  <a:cubicBezTo>
                    <a:pt x="179" y="200"/>
                    <a:pt x="178" y="201"/>
                    <a:pt x="178" y="202"/>
                  </a:cubicBezTo>
                  <a:cubicBezTo>
                    <a:pt x="178" y="203"/>
                    <a:pt x="177" y="204"/>
                    <a:pt x="177" y="205"/>
                  </a:cubicBezTo>
                  <a:cubicBezTo>
                    <a:pt x="176" y="206"/>
                    <a:pt x="176" y="206"/>
                    <a:pt x="175" y="207"/>
                  </a:cubicBezTo>
                  <a:cubicBezTo>
                    <a:pt x="175" y="208"/>
                    <a:pt x="174" y="209"/>
                    <a:pt x="173" y="210"/>
                  </a:cubicBezTo>
                  <a:cubicBezTo>
                    <a:pt x="175" y="210"/>
                    <a:pt x="173" y="211"/>
                    <a:pt x="173" y="212"/>
                  </a:cubicBezTo>
                  <a:cubicBezTo>
                    <a:pt x="172" y="212"/>
                    <a:pt x="173" y="211"/>
                    <a:pt x="172" y="211"/>
                  </a:cubicBezTo>
                  <a:cubicBezTo>
                    <a:pt x="172" y="212"/>
                    <a:pt x="171" y="212"/>
                    <a:pt x="171" y="213"/>
                  </a:cubicBezTo>
                  <a:cubicBezTo>
                    <a:pt x="171" y="214"/>
                    <a:pt x="171" y="212"/>
                    <a:pt x="172" y="213"/>
                  </a:cubicBezTo>
                  <a:cubicBezTo>
                    <a:pt x="173" y="213"/>
                    <a:pt x="171" y="214"/>
                    <a:pt x="170" y="215"/>
                  </a:cubicBezTo>
                  <a:cubicBezTo>
                    <a:pt x="171" y="215"/>
                    <a:pt x="171" y="216"/>
                    <a:pt x="170" y="216"/>
                  </a:cubicBezTo>
                  <a:cubicBezTo>
                    <a:pt x="170" y="215"/>
                    <a:pt x="170" y="216"/>
                    <a:pt x="169" y="217"/>
                  </a:cubicBezTo>
                  <a:cubicBezTo>
                    <a:pt x="168" y="218"/>
                    <a:pt x="168" y="218"/>
                    <a:pt x="168" y="219"/>
                  </a:cubicBezTo>
                  <a:cubicBezTo>
                    <a:pt x="167" y="219"/>
                    <a:pt x="167" y="219"/>
                    <a:pt x="167" y="218"/>
                  </a:cubicBezTo>
                  <a:cubicBezTo>
                    <a:pt x="166" y="219"/>
                    <a:pt x="167" y="219"/>
                    <a:pt x="167" y="220"/>
                  </a:cubicBezTo>
                  <a:cubicBezTo>
                    <a:pt x="166" y="221"/>
                    <a:pt x="165" y="221"/>
                    <a:pt x="164" y="222"/>
                  </a:cubicBezTo>
                  <a:cubicBezTo>
                    <a:pt x="164" y="222"/>
                    <a:pt x="163" y="223"/>
                    <a:pt x="163" y="223"/>
                  </a:cubicBezTo>
                  <a:cubicBezTo>
                    <a:pt x="162" y="222"/>
                    <a:pt x="163" y="222"/>
                    <a:pt x="162" y="222"/>
                  </a:cubicBezTo>
                  <a:cubicBezTo>
                    <a:pt x="162" y="222"/>
                    <a:pt x="162" y="223"/>
                    <a:pt x="162" y="224"/>
                  </a:cubicBezTo>
                  <a:cubicBezTo>
                    <a:pt x="162" y="224"/>
                    <a:pt x="160" y="224"/>
                    <a:pt x="161" y="225"/>
                  </a:cubicBezTo>
                  <a:cubicBezTo>
                    <a:pt x="162" y="224"/>
                    <a:pt x="163" y="223"/>
                    <a:pt x="163" y="223"/>
                  </a:cubicBezTo>
                  <a:cubicBezTo>
                    <a:pt x="163" y="224"/>
                    <a:pt x="163" y="225"/>
                    <a:pt x="162" y="225"/>
                  </a:cubicBezTo>
                  <a:cubicBezTo>
                    <a:pt x="161" y="227"/>
                    <a:pt x="162" y="226"/>
                    <a:pt x="161" y="226"/>
                  </a:cubicBezTo>
                  <a:cubicBezTo>
                    <a:pt x="161" y="229"/>
                    <a:pt x="166" y="223"/>
                    <a:pt x="166" y="223"/>
                  </a:cubicBezTo>
                  <a:moveTo>
                    <a:pt x="154" y="234"/>
                  </a:moveTo>
                  <a:cubicBezTo>
                    <a:pt x="153" y="233"/>
                    <a:pt x="152" y="234"/>
                    <a:pt x="152" y="234"/>
                  </a:cubicBezTo>
                  <a:cubicBezTo>
                    <a:pt x="152" y="235"/>
                    <a:pt x="154" y="235"/>
                    <a:pt x="154" y="234"/>
                  </a:cubicBezTo>
                  <a:moveTo>
                    <a:pt x="148" y="245"/>
                  </a:moveTo>
                  <a:cubicBezTo>
                    <a:pt x="149" y="244"/>
                    <a:pt x="150" y="243"/>
                    <a:pt x="150" y="244"/>
                  </a:cubicBezTo>
                  <a:cubicBezTo>
                    <a:pt x="150" y="243"/>
                    <a:pt x="148" y="243"/>
                    <a:pt x="148" y="243"/>
                  </a:cubicBezTo>
                  <a:cubicBezTo>
                    <a:pt x="148" y="243"/>
                    <a:pt x="149" y="243"/>
                    <a:pt x="149" y="243"/>
                  </a:cubicBezTo>
                  <a:cubicBezTo>
                    <a:pt x="148" y="244"/>
                    <a:pt x="148" y="244"/>
                    <a:pt x="148" y="245"/>
                  </a:cubicBezTo>
                  <a:moveTo>
                    <a:pt x="144" y="243"/>
                  </a:moveTo>
                  <a:cubicBezTo>
                    <a:pt x="145" y="243"/>
                    <a:pt x="146" y="242"/>
                    <a:pt x="146" y="242"/>
                  </a:cubicBezTo>
                  <a:cubicBezTo>
                    <a:pt x="145" y="242"/>
                    <a:pt x="144" y="242"/>
                    <a:pt x="144" y="243"/>
                  </a:cubicBezTo>
                  <a:moveTo>
                    <a:pt x="143" y="242"/>
                  </a:moveTo>
                  <a:cubicBezTo>
                    <a:pt x="143" y="243"/>
                    <a:pt x="144" y="242"/>
                    <a:pt x="144" y="242"/>
                  </a:cubicBezTo>
                  <a:cubicBezTo>
                    <a:pt x="144" y="241"/>
                    <a:pt x="143" y="242"/>
                    <a:pt x="143" y="242"/>
                  </a:cubicBezTo>
                  <a:moveTo>
                    <a:pt x="134" y="227"/>
                  </a:moveTo>
                  <a:cubicBezTo>
                    <a:pt x="135" y="227"/>
                    <a:pt x="135" y="226"/>
                    <a:pt x="136" y="225"/>
                  </a:cubicBezTo>
                  <a:cubicBezTo>
                    <a:pt x="135" y="225"/>
                    <a:pt x="134" y="226"/>
                    <a:pt x="134" y="227"/>
                  </a:cubicBezTo>
                  <a:moveTo>
                    <a:pt x="133" y="225"/>
                  </a:moveTo>
                  <a:cubicBezTo>
                    <a:pt x="133" y="224"/>
                    <a:pt x="132" y="225"/>
                    <a:pt x="131" y="225"/>
                  </a:cubicBezTo>
                  <a:cubicBezTo>
                    <a:pt x="131" y="226"/>
                    <a:pt x="132" y="226"/>
                    <a:pt x="133" y="225"/>
                  </a:cubicBezTo>
                  <a:moveTo>
                    <a:pt x="130" y="229"/>
                  </a:moveTo>
                  <a:cubicBezTo>
                    <a:pt x="130" y="229"/>
                    <a:pt x="131" y="228"/>
                    <a:pt x="131" y="228"/>
                  </a:cubicBezTo>
                  <a:cubicBezTo>
                    <a:pt x="130" y="227"/>
                    <a:pt x="129" y="228"/>
                    <a:pt x="130" y="229"/>
                  </a:cubicBezTo>
                  <a:moveTo>
                    <a:pt x="132" y="244"/>
                  </a:moveTo>
                  <a:cubicBezTo>
                    <a:pt x="134" y="244"/>
                    <a:pt x="133" y="243"/>
                    <a:pt x="134" y="243"/>
                  </a:cubicBezTo>
                  <a:cubicBezTo>
                    <a:pt x="134" y="243"/>
                    <a:pt x="137" y="243"/>
                    <a:pt x="137" y="241"/>
                  </a:cubicBezTo>
                  <a:cubicBezTo>
                    <a:pt x="136" y="242"/>
                    <a:pt x="135" y="243"/>
                    <a:pt x="134" y="242"/>
                  </a:cubicBezTo>
                  <a:cubicBezTo>
                    <a:pt x="134" y="242"/>
                    <a:pt x="135" y="242"/>
                    <a:pt x="134" y="242"/>
                  </a:cubicBezTo>
                  <a:cubicBezTo>
                    <a:pt x="134" y="243"/>
                    <a:pt x="131" y="243"/>
                    <a:pt x="132" y="244"/>
                  </a:cubicBezTo>
                  <a:moveTo>
                    <a:pt x="126" y="230"/>
                  </a:moveTo>
                  <a:cubicBezTo>
                    <a:pt x="127" y="230"/>
                    <a:pt x="127" y="231"/>
                    <a:pt x="127" y="230"/>
                  </a:cubicBezTo>
                  <a:cubicBezTo>
                    <a:pt x="127" y="230"/>
                    <a:pt x="127" y="229"/>
                    <a:pt x="127" y="229"/>
                  </a:cubicBezTo>
                  <a:cubicBezTo>
                    <a:pt x="126" y="229"/>
                    <a:pt x="126" y="230"/>
                    <a:pt x="126" y="230"/>
                  </a:cubicBezTo>
                  <a:moveTo>
                    <a:pt x="123" y="249"/>
                  </a:moveTo>
                  <a:cubicBezTo>
                    <a:pt x="124" y="247"/>
                    <a:pt x="126" y="248"/>
                    <a:pt x="126" y="247"/>
                  </a:cubicBezTo>
                  <a:cubicBezTo>
                    <a:pt x="125" y="247"/>
                    <a:pt x="125" y="246"/>
                    <a:pt x="123" y="247"/>
                  </a:cubicBezTo>
                  <a:cubicBezTo>
                    <a:pt x="123" y="247"/>
                    <a:pt x="123" y="248"/>
                    <a:pt x="124" y="248"/>
                  </a:cubicBezTo>
                  <a:cubicBezTo>
                    <a:pt x="123" y="248"/>
                    <a:pt x="123" y="248"/>
                    <a:pt x="123" y="249"/>
                  </a:cubicBezTo>
                  <a:moveTo>
                    <a:pt x="119" y="248"/>
                  </a:moveTo>
                  <a:cubicBezTo>
                    <a:pt x="120" y="248"/>
                    <a:pt x="120" y="247"/>
                    <a:pt x="120" y="246"/>
                  </a:cubicBezTo>
                  <a:cubicBezTo>
                    <a:pt x="119" y="247"/>
                    <a:pt x="118" y="248"/>
                    <a:pt x="119" y="248"/>
                  </a:cubicBezTo>
                  <a:moveTo>
                    <a:pt x="102" y="253"/>
                  </a:moveTo>
                  <a:cubicBezTo>
                    <a:pt x="102" y="253"/>
                    <a:pt x="102" y="253"/>
                    <a:pt x="102" y="254"/>
                  </a:cubicBezTo>
                  <a:cubicBezTo>
                    <a:pt x="103" y="254"/>
                    <a:pt x="104" y="253"/>
                    <a:pt x="104" y="253"/>
                  </a:cubicBezTo>
                  <a:cubicBezTo>
                    <a:pt x="104" y="254"/>
                    <a:pt x="103" y="253"/>
                    <a:pt x="103" y="254"/>
                  </a:cubicBezTo>
                  <a:cubicBezTo>
                    <a:pt x="105" y="254"/>
                    <a:pt x="104" y="254"/>
                    <a:pt x="106" y="253"/>
                  </a:cubicBezTo>
                  <a:cubicBezTo>
                    <a:pt x="105" y="253"/>
                    <a:pt x="105" y="252"/>
                    <a:pt x="105" y="252"/>
                  </a:cubicBezTo>
                  <a:cubicBezTo>
                    <a:pt x="104" y="252"/>
                    <a:pt x="102" y="253"/>
                    <a:pt x="102" y="253"/>
                  </a:cubicBezTo>
                  <a:moveTo>
                    <a:pt x="83" y="260"/>
                  </a:moveTo>
                  <a:cubicBezTo>
                    <a:pt x="83" y="260"/>
                    <a:pt x="83" y="260"/>
                    <a:pt x="84" y="260"/>
                  </a:cubicBezTo>
                  <a:cubicBezTo>
                    <a:pt x="84" y="259"/>
                    <a:pt x="84" y="259"/>
                    <a:pt x="84" y="258"/>
                  </a:cubicBezTo>
                  <a:cubicBezTo>
                    <a:pt x="83" y="259"/>
                    <a:pt x="83" y="259"/>
                    <a:pt x="83" y="260"/>
                  </a:cubicBezTo>
                  <a:moveTo>
                    <a:pt x="78" y="261"/>
                  </a:moveTo>
                  <a:cubicBezTo>
                    <a:pt x="79" y="261"/>
                    <a:pt x="79" y="261"/>
                    <a:pt x="80" y="261"/>
                  </a:cubicBezTo>
                  <a:cubicBezTo>
                    <a:pt x="80" y="260"/>
                    <a:pt x="80" y="260"/>
                    <a:pt x="80" y="260"/>
                  </a:cubicBezTo>
                  <a:cubicBezTo>
                    <a:pt x="81" y="259"/>
                    <a:pt x="82" y="260"/>
                    <a:pt x="82" y="260"/>
                  </a:cubicBezTo>
                  <a:cubicBezTo>
                    <a:pt x="82" y="259"/>
                    <a:pt x="80" y="259"/>
                    <a:pt x="79" y="259"/>
                  </a:cubicBezTo>
                  <a:cubicBezTo>
                    <a:pt x="79" y="260"/>
                    <a:pt x="79" y="260"/>
                    <a:pt x="79" y="260"/>
                  </a:cubicBezTo>
                  <a:cubicBezTo>
                    <a:pt x="79" y="260"/>
                    <a:pt x="78" y="260"/>
                    <a:pt x="77" y="260"/>
                  </a:cubicBezTo>
                  <a:cubicBezTo>
                    <a:pt x="75" y="261"/>
                    <a:pt x="77" y="260"/>
                    <a:pt x="78" y="261"/>
                  </a:cubicBezTo>
                  <a:moveTo>
                    <a:pt x="47" y="238"/>
                  </a:moveTo>
                  <a:cubicBezTo>
                    <a:pt x="47" y="238"/>
                    <a:pt x="47" y="239"/>
                    <a:pt x="48" y="238"/>
                  </a:cubicBezTo>
                  <a:cubicBezTo>
                    <a:pt x="48" y="238"/>
                    <a:pt x="48" y="238"/>
                    <a:pt x="48" y="238"/>
                  </a:cubicBezTo>
                  <a:cubicBezTo>
                    <a:pt x="48" y="238"/>
                    <a:pt x="48" y="238"/>
                    <a:pt x="48" y="238"/>
                  </a:cubicBezTo>
                  <a:cubicBezTo>
                    <a:pt x="48" y="237"/>
                    <a:pt x="48" y="237"/>
                    <a:pt x="47" y="238"/>
                  </a:cubicBezTo>
                  <a:moveTo>
                    <a:pt x="46" y="238"/>
                  </a:moveTo>
                  <a:cubicBezTo>
                    <a:pt x="46" y="239"/>
                    <a:pt x="46" y="239"/>
                    <a:pt x="47" y="239"/>
                  </a:cubicBezTo>
                  <a:cubicBezTo>
                    <a:pt x="47" y="238"/>
                    <a:pt x="47" y="238"/>
                    <a:pt x="47" y="237"/>
                  </a:cubicBezTo>
                  <a:cubicBezTo>
                    <a:pt x="46" y="238"/>
                    <a:pt x="47" y="238"/>
                    <a:pt x="46" y="238"/>
                  </a:cubicBezTo>
                  <a:moveTo>
                    <a:pt x="46" y="237"/>
                  </a:moveTo>
                  <a:cubicBezTo>
                    <a:pt x="46" y="237"/>
                    <a:pt x="46" y="237"/>
                    <a:pt x="47" y="237"/>
                  </a:cubicBezTo>
                  <a:cubicBezTo>
                    <a:pt x="46" y="237"/>
                    <a:pt x="47" y="236"/>
                    <a:pt x="46" y="237"/>
                  </a:cubicBezTo>
                  <a:moveTo>
                    <a:pt x="35" y="239"/>
                  </a:moveTo>
                  <a:cubicBezTo>
                    <a:pt x="35" y="239"/>
                    <a:pt x="36" y="240"/>
                    <a:pt x="36" y="240"/>
                  </a:cubicBezTo>
                  <a:cubicBezTo>
                    <a:pt x="36" y="239"/>
                    <a:pt x="36" y="239"/>
                    <a:pt x="35" y="239"/>
                  </a:cubicBezTo>
                  <a:moveTo>
                    <a:pt x="44" y="234"/>
                  </a:moveTo>
                  <a:cubicBezTo>
                    <a:pt x="44" y="234"/>
                    <a:pt x="44" y="235"/>
                    <a:pt x="45" y="234"/>
                  </a:cubicBezTo>
                  <a:cubicBezTo>
                    <a:pt x="45" y="234"/>
                    <a:pt x="45" y="233"/>
                    <a:pt x="44" y="234"/>
                  </a:cubicBezTo>
                  <a:moveTo>
                    <a:pt x="33" y="218"/>
                  </a:moveTo>
                  <a:cubicBezTo>
                    <a:pt x="33" y="218"/>
                    <a:pt x="33" y="219"/>
                    <a:pt x="33" y="220"/>
                  </a:cubicBezTo>
                  <a:cubicBezTo>
                    <a:pt x="34" y="219"/>
                    <a:pt x="34" y="219"/>
                    <a:pt x="34" y="219"/>
                  </a:cubicBezTo>
                  <a:cubicBezTo>
                    <a:pt x="33" y="219"/>
                    <a:pt x="33" y="218"/>
                    <a:pt x="33" y="218"/>
                  </a:cubicBezTo>
                  <a:moveTo>
                    <a:pt x="33" y="216"/>
                  </a:moveTo>
                  <a:cubicBezTo>
                    <a:pt x="33" y="216"/>
                    <a:pt x="32" y="217"/>
                    <a:pt x="33" y="217"/>
                  </a:cubicBezTo>
                  <a:cubicBezTo>
                    <a:pt x="34" y="216"/>
                    <a:pt x="33" y="218"/>
                    <a:pt x="34" y="218"/>
                  </a:cubicBezTo>
                  <a:cubicBezTo>
                    <a:pt x="35" y="218"/>
                    <a:pt x="34" y="216"/>
                    <a:pt x="33" y="216"/>
                  </a:cubicBezTo>
                  <a:moveTo>
                    <a:pt x="39" y="203"/>
                  </a:moveTo>
                  <a:cubicBezTo>
                    <a:pt x="38" y="204"/>
                    <a:pt x="38" y="205"/>
                    <a:pt x="39" y="205"/>
                  </a:cubicBezTo>
                  <a:cubicBezTo>
                    <a:pt x="38" y="204"/>
                    <a:pt x="39" y="204"/>
                    <a:pt x="39" y="203"/>
                  </a:cubicBezTo>
                  <a:moveTo>
                    <a:pt x="39" y="191"/>
                  </a:moveTo>
                  <a:cubicBezTo>
                    <a:pt x="40" y="191"/>
                    <a:pt x="40" y="192"/>
                    <a:pt x="40" y="192"/>
                  </a:cubicBezTo>
                  <a:cubicBezTo>
                    <a:pt x="41" y="193"/>
                    <a:pt x="41" y="192"/>
                    <a:pt x="42" y="191"/>
                  </a:cubicBezTo>
                  <a:cubicBezTo>
                    <a:pt x="41" y="191"/>
                    <a:pt x="41" y="191"/>
                    <a:pt x="41" y="190"/>
                  </a:cubicBezTo>
                  <a:cubicBezTo>
                    <a:pt x="40" y="190"/>
                    <a:pt x="40" y="191"/>
                    <a:pt x="39" y="191"/>
                  </a:cubicBezTo>
                  <a:moveTo>
                    <a:pt x="41" y="189"/>
                  </a:moveTo>
                  <a:cubicBezTo>
                    <a:pt x="40" y="189"/>
                    <a:pt x="40" y="189"/>
                    <a:pt x="39" y="189"/>
                  </a:cubicBezTo>
                  <a:cubicBezTo>
                    <a:pt x="40" y="189"/>
                    <a:pt x="42" y="190"/>
                    <a:pt x="41" y="189"/>
                  </a:cubicBezTo>
                  <a:moveTo>
                    <a:pt x="35" y="188"/>
                  </a:moveTo>
                  <a:cubicBezTo>
                    <a:pt x="35" y="189"/>
                    <a:pt x="35" y="191"/>
                    <a:pt x="36" y="192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36" y="190"/>
                    <a:pt x="36" y="188"/>
                    <a:pt x="35" y="188"/>
                  </a:cubicBezTo>
                  <a:moveTo>
                    <a:pt x="39" y="177"/>
                  </a:moveTo>
                  <a:cubicBezTo>
                    <a:pt x="39" y="176"/>
                    <a:pt x="39" y="176"/>
                    <a:pt x="38" y="175"/>
                  </a:cubicBezTo>
                  <a:cubicBezTo>
                    <a:pt x="38" y="176"/>
                    <a:pt x="38" y="176"/>
                    <a:pt x="38" y="177"/>
                  </a:cubicBezTo>
                  <a:lnTo>
                    <a:pt x="39" y="177"/>
                  </a:lnTo>
                  <a:close/>
                  <a:moveTo>
                    <a:pt x="41" y="179"/>
                  </a:moveTo>
                  <a:cubicBezTo>
                    <a:pt x="40" y="180"/>
                    <a:pt x="41" y="180"/>
                    <a:pt x="41" y="181"/>
                  </a:cubicBezTo>
                  <a:cubicBezTo>
                    <a:pt x="41" y="181"/>
                    <a:pt x="43" y="181"/>
                    <a:pt x="42" y="180"/>
                  </a:cubicBezTo>
                  <a:cubicBezTo>
                    <a:pt x="42" y="181"/>
                    <a:pt x="41" y="179"/>
                    <a:pt x="41" y="179"/>
                  </a:cubicBezTo>
                  <a:moveTo>
                    <a:pt x="42" y="174"/>
                  </a:moveTo>
                  <a:cubicBezTo>
                    <a:pt x="42" y="175"/>
                    <a:pt x="41" y="177"/>
                    <a:pt x="43" y="177"/>
                  </a:cubicBezTo>
                  <a:cubicBezTo>
                    <a:pt x="42" y="176"/>
                    <a:pt x="44" y="174"/>
                    <a:pt x="42" y="174"/>
                  </a:cubicBezTo>
                  <a:moveTo>
                    <a:pt x="42" y="174"/>
                  </a:moveTo>
                  <a:cubicBezTo>
                    <a:pt x="41" y="174"/>
                    <a:pt x="41" y="177"/>
                    <a:pt x="41" y="178"/>
                  </a:cubicBezTo>
                  <a:cubicBezTo>
                    <a:pt x="41" y="178"/>
                    <a:pt x="41" y="179"/>
                    <a:pt x="42" y="179"/>
                  </a:cubicBezTo>
                  <a:cubicBezTo>
                    <a:pt x="42" y="177"/>
                    <a:pt x="41" y="176"/>
                    <a:pt x="42" y="174"/>
                  </a:cubicBezTo>
                  <a:moveTo>
                    <a:pt x="178" y="207"/>
                  </a:moveTo>
                  <a:cubicBezTo>
                    <a:pt x="178" y="206"/>
                    <a:pt x="178" y="206"/>
                    <a:pt x="178" y="205"/>
                  </a:cubicBezTo>
                  <a:cubicBezTo>
                    <a:pt x="178" y="205"/>
                    <a:pt x="179" y="205"/>
                    <a:pt x="178" y="206"/>
                  </a:cubicBezTo>
                  <a:cubicBezTo>
                    <a:pt x="178" y="206"/>
                    <a:pt x="179" y="206"/>
                    <a:pt x="179" y="206"/>
                  </a:cubicBezTo>
                  <a:cubicBezTo>
                    <a:pt x="179" y="206"/>
                    <a:pt x="178" y="207"/>
                    <a:pt x="178" y="207"/>
                  </a:cubicBezTo>
                  <a:moveTo>
                    <a:pt x="28" y="15"/>
                  </a:moveTo>
                  <a:cubicBezTo>
                    <a:pt x="28" y="16"/>
                    <a:pt x="27" y="16"/>
                    <a:pt x="26" y="17"/>
                  </a:cubicBezTo>
                  <a:cubicBezTo>
                    <a:pt x="26" y="16"/>
                    <a:pt x="27" y="16"/>
                    <a:pt x="28" y="15"/>
                  </a:cubicBezTo>
                  <a:moveTo>
                    <a:pt x="72" y="262"/>
                  </a:moveTo>
                  <a:cubicBezTo>
                    <a:pt x="72" y="263"/>
                    <a:pt x="71" y="263"/>
                    <a:pt x="70" y="263"/>
                  </a:cubicBezTo>
                  <a:cubicBezTo>
                    <a:pt x="69" y="263"/>
                    <a:pt x="68" y="263"/>
                    <a:pt x="67" y="263"/>
                  </a:cubicBezTo>
                  <a:cubicBezTo>
                    <a:pt x="67" y="262"/>
                    <a:pt x="68" y="263"/>
                    <a:pt x="69" y="263"/>
                  </a:cubicBezTo>
                  <a:cubicBezTo>
                    <a:pt x="69" y="262"/>
                    <a:pt x="71" y="262"/>
                    <a:pt x="72" y="262"/>
                  </a:cubicBezTo>
                  <a:moveTo>
                    <a:pt x="27" y="246"/>
                  </a:moveTo>
                  <a:cubicBezTo>
                    <a:pt x="27" y="245"/>
                    <a:pt x="26" y="243"/>
                    <a:pt x="25" y="242"/>
                  </a:cubicBezTo>
                  <a:cubicBezTo>
                    <a:pt x="26" y="243"/>
                    <a:pt x="27" y="244"/>
                    <a:pt x="27" y="246"/>
                  </a:cubicBezTo>
                  <a:moveTo>
                    <a:pt x="25" y="44"/>
                  </a:moveTo>
                  <a:cubicBezTo>
                    <a:pt x="26" y="44"/>
                    <a:pt x="26" y="45"/>
                    <a:pt x="26" y="46"/>
                  </a:cubicBezTo>
                  <a:cubicBezTo>
                    <a:pt x="25" y="47"/>
                    <a:pt x="26" y="47"/>
                    <a:pt x="25" y="48"/>
                  </a:cubicBezTo>
                  <a:cubicBezTo>
                    <a:pt x="25" y="46"/>
                    <a:pt x="25" y="45"/>
                    <a:pt x="25" y="44"/>
                  </a:cubicBezTo>
                  <a:moveTo>
                    <a:pt x="40" y="19"/>
                  </a:moveTo>
                  <a:cubicBezTo>
                    <a:pt x="40" y="19"/>
                    <a:pt x="40" y="20"/>
                    <a:pt x="39" y="20"/>
                  </a:cubicBezTo>
                  <a:cubicBezTo>
                    <a:pt x="39" y="19"/>
                    <a:pt x="38" y="18"/>
                    <a:pt x="38" y="17"/>
                  </a:cubicBezTo>
                  <a:cubicBezTo>
                    <a:pt x="39" y="18"/>
                    <a:pt x="40" y="18"/>
                    <a:pt x="40" y="19"/>
                  </a:cubicBezTo>
                  <a:moveTo>
                    <a:pt x="26" y="40"/>
                  </a:moveTo>
                  <a:cubicBezTo>
                    <a:pt x="27" y="41"/>
                    <a:pt x="26" y="42"/>
                    <a:pt x="26" y="42"/>
                  </a:cubicBezTo>
                  <a:cubicBezTo>
                    <a:pt x="25" y="42"/>
                    <a:pt x="26" y="41"/>
                    <a:pt x="26" y="40"/>
                  </a:cubicBezTo>
                  <a:moveTo>
                    <a:pt x="29" y="62"/>
                  </a:moveTo>
                  <a:cubicBezTo>
                    <a:pt x="28" y="60"/>
                    <a:pt x="27" y="58"/>
                    <a:pt x="27" y="57"/>
                  </a:cubicBezTo>
                  <a:cubicBezTo>
                    <a:pt x="29" y="60"/>
                    <a:pt x="28" y="63"/>
                    <a:pt x="30" y="67"/>
                  </a:cubicBezTo>
                  <a:cubicBezTo>
                    <a:pt x="30" y="68"/>
                    <a:pt x="29" y="64"/>
                    <a:pt x="29" y="62"/>
                  </a:cubicBezTo>
                  <a:moveTo>
                    <a:pt x="42" y="20"/>
                  </a:moveTo>
                  <a:cubicBezTo>
                    <a:pt x="41" y="20"/>
                    <a:pt x="40" y="21"/>
                    <a:pt x="39" y="21"/>
                  </a:cubicBezTo>
                  <a:cubicBezTo>
                    <a:pt x="40" y="20"/>
                    <a:pt x="42" y="19"/>
                    <a:pt x="42" y="20"/>
                  </a:cubicBezTo>
                  <a:moveTo>
                    <a:pt x="51" y="18"/>
                  </a:moveTo>
                  <a:cubicBezTo>
                    <a:pt x="51" y="19"/>
                    <a:pt x="50" y="19"/>
                    <a:pt x="49" y="19"/>
                  </a:cubicBezTo>
                  <a:cubicBezTo>
                    <a:pt x="50" y="18"/>
                    <a:pt x="50" y="18"/>
                    <a:pt x="51" y="18"/>
                  </a:cubicBezTo>
                  <a:moveTo>
                    <a:pt x="46" y="19"/>
                  </a:moveTo>
                  <a:cubicBezTo>
                    <a:pt x="45" y="20"/>
                    <a:pt x="44" y="20"/>
                    <a:pt x="43" y="19"/>
                  </a:cubicBezTo>
                  <a:cubicBezTo>
                    <a:pt x="43" y="19"/>
                    <a:pt x="44" y="19"/>
                    <a:pt x="45" y="18"/>
                  </a:cubicBezTo>
                  <a:cubicBezTo>
                    <a:pt x="45" y="19"/>
                    <a:pt x="46" y="19"/>
                    <a:pt x="46" y="19"/>
                  </a:cubicBezTo>
                  <a:moveTo>
                    <a:pt x="15" y="27"/>
                  </a:moveTo>
                  <a:cubicBezTo>
                    <a:pt x="13" y="28"/>
                    <a:pt x="14" y="29"/>
                    <a:pt x="14" y="30"/>
                  </a:cubicBezTo>
                  <a:cubicBezTo>
                    <a:pt x="11" y="29"/>
                    <a:pt x="12" y="32"/>
                    <a:pt x="12" y="32"/>
                  </a:cubicBezTo>
                  <a:cubicBezTo>
                    <a:pt x="12" y="32"/>
                    <a:pt x="11" y="32"/>
                    <a:pt x="11" y="32"/>
                  </a:cubicBezTo>
                  <a:cubicBezTo>
                    <a:pt x="11" y="31"/>
                    <a:pt x="12" y="29"/>
                    <a:pt x="13" y="29"/>
                  </a:cubicBezTo>
                  <a:cubicBezTo>
                    <a:pt x="13" y="29"/>
                    <a:pt x="13" y="26"/>
                    <a:pt x="15" y="27"/>
                  </a:cubicBezTo>
                  <a:moveTo>
                    <a:pt x="193" y="147"/>
                  </a:moveTo>
                  <a:cubicBezTo>
                    <a:pt x="194" y="149"/>
                    <a:pt x="194" y="150"/>
                    <a:pt x="194" y="151"/>
                  </a:cubicBezTo>
                  <a:cubicBezTo>
                    <a:pt x="195" y="152"/>
                    <a:pt x="195" y="154"/>
                    <a:pt x="195" y="155"/>
                  </a:cubicBezTo>
                  <a:cubicBezTo>
                    <a:pt x="194" y="153"/>
                    <a:pt x="194" y="151"/>
                    <a:pt x="193" y="148"/>
                  </a:cubicBezTo>
                  <a:cubicBezTo>
                    <a:pt x="192" y="148"/>
                    <a:pt x="193" y="148"/>
                    <a:pt x="193" y="147"/>
                  </a:cubicBezTo>
                  <a:moveTo>
                    <a:pt x="104" y="232"/>
                  </a:moveTo>
                  <a:cubicBezTo>
                    <a:pt x="106" y="231"/>
                    <a:pt x="106" y="231"/>
                    <a:pt x="106" y="231"/>
                  </a:cubicBezTo>
                  <a:cubicBezTo>
                    <a:pt x="106" y="232"/>
                    <a:pt x="104" y="233"/>
                    <a:pt x="104" y="232"/>
                  </a:cubicBezTo>
                  <a:moveTo>
                    <a:pt x="122" y="121"/>
                  </a:moveTo>
                  <a:cubicBezTo>
                    <a:pt x="121" y="121"/>
                    <a:pt x="118" y="121"/>
                    <a:pt x="117" y="121"/>
                  </a:cubicBezTo>
                  <a:cubicBezTo>
                    <a:pt x="116" y="120"/>
                    <a:pt x="114" y="119"/>
                    <a:pt x="115" y="119"/>
                  </a:cubicBezTo>
                  <a:cubicBezTo>
                    <a:pt x="118" y="120"/>
                    <a:pt x="119" y="120"/>
                    <a:pt x="122" y="121"/>
                  </a:cubicBezTo>
                  <a:moveTo>
                    <a:pt x="118" y="227"/>
                  </a:moveTo>
                  <a:cubicBezTo>
                    <a:pt x="119" y="227"/>
                    <a:pt x="120" y="226"/>
                    <a:pt x="121" y="226"/>
                  </a:cubicBezTo>
                  <a:cubicBezTo>
                    <a:pt x="122" y="225"/>
                    <a:pt x="124" y="224"/>
                    <a:pt x="124" y="225"/>
                  </a:cubicBezTo>
                  <a:cubicBezTo>
                    <a:pt x="122" y="226"/>
                    <a:pt x="119" y="228"/>
                    <a:pt x="118" y="227"/>
                  </a:cubicBezTo>
                  <a:moveTo>
                    <a:pt x="167" y="184"/>
                  </a:moveTo>
                  <a:cubicBezTo>
                    <a:pt x="166" y="185"/>
                    <a:pt x="167" y="183"/>
                    <a:pt x="167" y="182"/>
                  </a:cubicBezTo>
                  <a:cubicBezTo>
                    <a:pt x="167" y="182"/>
                    <a:pt x="167" y="182"/>
                    <a:pt x="167" y="181"/>
                  </a:cubicBezTo>
                  <a:cubicBezTo>
                    <a:pt x="168" y="182"/>
                    <a:pt x="167" y="184"/>
                    <a:pt x="167" y="184"/>
                  </a:cubicBezTo>
                  <a:moveTo>
                    <a:pt x="136" y="222"/>
                  </a:moveTo>
                  <a:cubicBezTo>
                    <a:pt x="137" y="222"/>
                    <a:pt x="138" y="221"/>
                    <a:pt x="138" y="222"/>
                  </a:cubicBezTo>
                  <a:cubicBezTo>
                    <a:pt x="137" y="222"/>
                    <a:pt x="137" y="223"/>
                    <a:pt x="136" y="222"/>
                  </a:cubicBezTo>
                  <a:moveTo>
                    <a:pt x="117" y="230"/>
                  </a:moveTo>
                  <a:cubicBezTo>
                    <a:pt x="117" y="229"/>
                    <a:pt x="119" y="230"/>
                    <a:pt x="118" y="229"/>
                  </a:cubicBezTo>
                  <a:cubicBezTo>
                    <a:pt x="119" y="230"/>
                    <a:pt x="120" y="228"/>
                    <a:pt x="121" y="229"/>
                  </a:cubicBezTo>
                  <a:cubicBezTo>
                    <a:pt x="119" y="229"/>
                    <a:pt x="118" y="229"/>
                    <a:pt x="117" y="230"/>
                  </a:cubicBezTo>
                  <a:moveTo>
                    <a:pt x="108" y="233"/>
                  </a:moveTo>
                  <a:cubicBezTo>
                    <a:pt x="109" y="233"/>
                    <a:pt x="110" y="234"/>
                    <a:pt x="111" y="233"/>
                  </a:cubicBezTo>
                  <a:cubicBezTo>
                    <a:pt x="111" y="233"/>
                    <a:pt x="108" y="235"/>
                    <a:pt x="108" y="233"/>
                  </a:cubicBezTo>
                  <a:moveTo>
                    <a:pt x="118" y="231"/>
                  </a:moveTo>
                  <a:cubicBezTo>
                    <a:pt x="119" y="230"/>
                    <a:pt x="120" y="230"/>
                    <a:pt x="121" y="231"/>
                  </a:cubicBezTo>
                  <a:cubicBezTo>
                    <a:pt x="120" y="231"/>
                    <a:pt x="119" y="232"/>
                    <a:pt x="118" y="231"/>
                  </a:cubicBezTo>
                  <a:moveTo>
                    <a:pt x="122" y="230"/>
                  </a:moveTo>
                  <a:cubicBezTo>
                    <a:pt x="122" y="229"/>
                    <a:pt x="121" y="230"/>
                    <a:pt x="121" y="229"/>
                  </a:cubicBezTo>
                  <a:cubicBezTo>
                    <a:pt x="122" y="229"/>
                    <a:pt x="122" y="230"/>
                    <a:pt x="123" y="229"/>
                  </a:cubicBezTo>
                  <a:cubicBezTo>
                    <a:pt x="123" y="230"/>
                    <a:pt x="123" y="230"/>
                    <a:pt x="122" y="230"/>
                  </a:cubicBezTo>
                  <a:moveTo>
                    <a:pt x="185" y="131"/>
                  </a:moveTo>
                  <a:cubicBezTo>
                    <a:pt x="186" y="131"/>
                    <a:pt x="187" y="133"/>
                    <a:pt x="187" y="134"/>
                  </a:cubicBezTo>
                  <a:cubicBezTo>
                    <a:pt x="188" y="136"/>
                    <a:pt x="189" y="137"/>
                    <a:pt x="190" y="139"/>
                  </a:cubicBezTo>
                  <a:cubicBezTo>
                    <a:pt x="190" y="139"/>
                    <a:pt x="190" y="140"/>
                    <a:pt x="190" y="141"/>
                  </a:cubicBezTo>
                  <a:cubicBezTo>
                    <a:pt x="191" y="141"/>
                    <a:pt x="191" y="142"/>
                    <a:pt x="191" y="143"/>
                  </a:cubicBezTo>
                  <a:cubicBezTo>
                    <a:pt x="192" y="144"/>
                    <a:pt x="194" y="146"/>
                    <a:pt x="192" y="147"/>
                  </a:cubicBezTo>
                  <a:cubicBezTo>
                    <a:pt x="192" y="145"/>
                    <a:pt x="192" y="144"/>
                    <a:pt x="191" y="142"/>
                  </a:cubicBezTo>
                  <a:cubicBezTo>
                    <a:pt x="190" y="141"/>
                    <a:pt x="189" y="140"/>
                    <a:pt x="189" y="138"/>
                  </a:cubicBezTo>
                  <a:cubicBezTo>
                    <a:pt x="188" y="136"/>
                    <a:pt x="187" y="133"/>
                    <a:pt x="185" y="131"/>
                  </a:cubicBezTo>
                  <a:moveTo>
                    <a:pt x="196" y="162"/>
                  </a:moveTo>
                  <a:cubicBezTo>
                    <a:pt x="196" y="162"/>
                    <a:pt x="197" y="165"/>
                    <a:pt x="196" y="166"/>
                  </a:cubicBezTo>
                  <a:cubicBezTo>
                    <a:pt x="195" y="165"/>
                    <a:pt x="196" y="163"/>
                    <a:pt x="196" y="162"/>
                  </a:cubicBezTo>
                  <a:moveTo>
                    <a:pt x="195" y="184"/>
                  </a:moveTo>
                  <a:cubicBezTo>
                    <a:pt x="195" y="184"/>
                    <a:pt x="195" y="186"/>
                    <a:pt x="195" y="187"/>
                  </a:cubicBezTo>
                  <a:cubicBezTo>
                    <a:pt x="193" y="187"/>
                    <a:pt x="195" y="185"/>
                    <a:pt x="195" y="184"/>
                  </a:cubicBezTo>
                  <a:moveTo>
                    <a:pt x="196" y="166"/>
                  </a:moveTo>
                  <a:cubicBezTo>
                    <a:pt x="197" y="166"/>
                    <a:pt x="197" y="171"/>
                    <a:pt x="196" y="171"/>
                  </a:cubicBezTo>
                  <a:cubicBezTo>
                    <a:pt x="196" y="170"/>
                    <a:pt x="196" y="168"/>
                    <a:pt x="196" y="166"/>
                  </a:cubicBezTo>
                  <a:moveTo>
                    <a:pt x="166" y="110"/>
                  </a:moveTo>
                  <a:cubicBezTo>
                    <a:pt x="167" y="110"/>
                    <a:pt x="167" y="111"/>
                    <a:pt x="169" y="112"/>
                  </a:cubicBezTo>
                  <a:cubicBezTo>
                    <a:pt x="168" y="112"/>
                    <a:pt x="167" y="110"/>
                    <a:pt x="166" y="110"/>
                  </a:cubicBezTo>
                  <a:moveTo>
                    <a:pt x="147" y="101"/>
                  </a:moveTo>
                  <a:cubicBezTo>
                    <a:pt x="149" y="101"/>
                    <a:pt x="148" y="101"/>
                    <a:pt x="149" y="101"/>
                  </a:cubicBezTo>
                  <a:cubicBezTo>
                    <a:pt x="150" y="102"/>
                    <a:pt x="151" y="102"/>
                    <a:pt x="152" y="102"/>
                  </a:cubicBezTo>
                  <a:cubicBezTo>
                    <a:pt x="153" y="103"/>
                    <a:pt x="154" y="103"/>
                    <a:pt x="155" y="104"/>
                  </a:cubicBezTo>
                  <a:cubicBezTo>
                    <a:pt x="153" y="105"/>
                    <a:pt x="153" y="103"/>
                    <a:pt x="153" y="103"/>
                  </a:cubicBezTo>
                  <a:cubicBezTo>
                    <a:pt x="151" y="102"/>
                    <a:pt x="149" y="102"/>
                    <a:pt x="147" y="101"/>
                  </a:cubicBezTo>
                  <a:moveTo>
                    <a:pt x="182" y="126"/>
                  </a:moveTo>
                  <a:cubicBezTo>
                    <a:pt x="183" y="126"/>
                    <a:pt x="185" y="130"/>
                    <a:pt x="184" y="130"/>
                  </a:cubicBezTo>
                  <a:cubicBezTo>
                    <a:pt x="184" y="129"/>
                    <a:pt x="183" y="128"/>
                    <a:pt x="182" y="126"/>
                  </a:cubicBezTo>
                  <a:moveTo>
                    <a:pt x="169" y="113"/>
                  </a:moveTo>
                  <a:cubicBezTo>
                    <a:pt x="170" y="112"/>
                    <a:pt x="171" y="114"/>
                    <a:pt x="171" y="114"/>
                  </a:cubicBezTo>
                  <a:cubicBezTo>
                    <a:pt x="170" y="115"/>
                    <a:pt x="170" y="113"/>
                    <a:pt x="169" y="113"/>
                  </a:cubicBezTo>
                  <a:moveTo>
                    <a:pt x="78" y="239"/>
                  </a:moveTo>
                  <a:cubicBezTo>
                    <a:pt x="78" y="238"/>
                    <a:pt x="80" y="239"/>
                    <a:pt x="81" y="238"/>
                  </a:cubicBezTo>
                  <a:cubicBezTo>
                    <a:pt x="81" y="239"/>
                    <a:pt x="79" y="239"/>
                    <a:pt x="78" y="239"/>
                  </a:cubicBezTo>
                  <a:moveTo>
                    <a:pt x="43" y="119"/>
                  </a:moveTo>
                  <a:cubicBezTo>
                    <a:pt x="43" y="120"/>
                    <a:pt x="44" y="121"/>
                    <a:pt x="44" y="121"/>
                  </a:cubicBezTo>
                  <a:cubicBezTo>
                    <a:pt x="44" y="121"/>
                    <a:pt x="45" y="121"/>
                    <a:pt x="45" y="121"/>
                  </a:cubicBezTo>
                  <a:cubicBezTo>
                    <a:pt x="46" y="121"/>
                    <a:pt x="44" y="121"/>
                    <a:pt x="44" y="122"/>
                  </a:cubicBezTo>
                  <a:cubicBezTo>
                    <a:pt x="44" y="122"/>
                    <a:pt x="43" y="120"/>
                    <a:pt x="43" y="119"/>
                  </a:cubicBezTo>
                  <a:moveTo>
                    <a:pt x="43" y="111"/>
                  </a:moveTo>
                  <a:cubicBezTo>
                    <a:pt x="44" y="111"/>
                    <a:pt x="44" y="113"/>
                    <a:pt x="43" y="114"/>
                  </a:cubicBezTo>
                  <a:cubicBezTo>
                    <a:pt x="43" y="114"/>
                    <a:pt x="43" y="112"/>
                    <a:pt x="43" y="111"/>
                  </a:cubicBezTo>
                  <a:moveTo>
                    <a:pt x="47" y="122"/>
                  </a:moveTo>
                  <a:cubicBezTo>
                    <a:pt x="47" y="123"/>
                    <a:pt x="48" y="124"/>
                    <a:pt x="47" y="124"/>
                  </a:cubicBezTo>
                  <a:cubicBezTo>
                    <a:pt x="47" y="124"/>
                    <a:pt x="46" y="122"/>
                    <a:pt x="47" y="122"/>
                  </a:cubicBezTo>
                  <a:moveTo>
                    <a:pt x="46" y="114"/>
                  </a:moveTo>
                  <a:cubicBezTo>
                    <a:pt x="47" y="115"/>
                    <a:pt x="46" y="116"/>
                    <a:pt x="46" y="11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5" y="117"/>
                    <a:pt x="46" y="115"/>
                    <a:pt x="46" y="114"/>
                  </a:cubicBezTo>
                  <a:moveTo>
                    <a:pt x="45" y="122"/>
                  </a:moveTo>
                  <a:cubicBezTo>
                    <a:pt x="46" y="122"/>
                    <a:pt x="45" y="123"/>
                    <a:pt x="45" y="124"/>
                  </a:cubicBezTo>
                  <a:cubicBezTo>
                    <a:pt x="45" y="124"/>
                    <a:pt x="46" y="124"/>
                    <a:pt x="46" y="124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46" y="126"/>
                    <a:pt x="47" y="126"/>
                    <a:pt x="47" y="127"/>
                  </a:cubicBezTo>
                  <a:cubicBezTo>
                    <a:pt x="46" y="128"/>
                    <a:pt x="46" y="126"/>
                    <a:pt x="46" y="126"/>
                  </a:cubicBezTo>
                  <a:cubicBezTo>
                    <a:pt x="45" y="126"/>
                    <a:pt x="45" y="125"/>
                    <a:pt x="45" y="126"/>
                  </a:cubicBezTo>
                  <a:cubicBezTo>
                    <a:pt x="44" y="126"/>
                    <a:pt x="45" y="126"/>
                    <a:pt x="45" y="125"/>
                  </a:cubicBezTo>
                  <a:cubicBezTo>
                    <a:pt x="45" y="125"/>
                    <a:pt x="44" y="125"/>
                    <a:pt x="44" y="125"/>
                  </a:cubicBezTo>
                  <a:cubicBezTo>
                    <a:pt x="44" y="124"/>
                    <a:pt x="45" y="123"/>
                    <a:pt x="44" y="122"/>
                  </a:cubicBezTo>
                  <a:cubicBezTo>
                    <a:pt x="45" y="123"/>
                    <a:pt x="45" y="122"/>
                    <a:pt x="45" y="122"/>
                  </a:cubicBezTo>
                  <a:moveTo>
                    <a:pt x="46" y="142"/>
                  </a:moveTo>
                  <a:cubicBezTo>
                    <a:pt x="46" y="143"/>
                    <a:pt x="47" y="144"/>
                    <a:pt x="46" y="146"/>
                  </a:cubicBezTo>
                  <a:cubicBezTo>
                    <a:pt x="46" y="146"/>
                    <a:pt x="46" y="146"/>
                    <a:pt x="46" y="147"/>
                  </a:cubicBezTo>
                  <a:cubicBezTo>
                    <a:pt x="44" y="146"/>
                    <a:pt x="44" y="144"/>
                    <a:pt x="45" y="143"/>
                  </a:cubicBezTo>
                  <a:cubicBezTo>
                    <a:pt x="45" y="143"/>
                    <a:pt x="45" y="143"/>
                    <a:pt x="44" y="143"/>
                  </a:cubicBezTo>
                  <a:cubicBezTo>
                    <a:pt x="44" y="144"/>
                    <a:pt x="44" y="148"/>
                    <a:pt x="42" y="149"/>
                  </a:cubicBezTo>
                  <a:cubicBezTo>
                    <a:pt x="42" y="147"/>
                    <a:pt x="43" y="147"/>
                    <a:pt x="43" y="145"/>
                  </a:cubicBezTo>
                  <a:cubicBezTo>
                    <a:pt x="43" y="145"/>
                    <a:pt x="42" y="144"/>
                    <a:pt x="42" y="145"/>
                  </a:cubicBezTo>
                  <a:cubicBezTo>
                    <a:pt x="42" y="144"/>
                    <a:pt x="42" y="142"/>
                    <a:pt x="42" y="141"/>
                  </a:cubicBezTo>
                  <a:cubicBezTo>
                    <a:pt x="42" y="139"/>
                    <a:pt x="42" y="138"/>
                    <a:pt x="42" y="137"/>
                  </a:cubicBezTo>
                  <a:cubicBezTo>
                    <a:pt x="43" y="137"/>
                    <a:pt x="43" y="139"/>
                    <a:pt x="43" y="140"/>
                  </a:cubicBezTo>
                  <a:cubicBezTo>
                    <a:pt x="44" y="140"/>
                    <a:pt x="45" y="139"/>
                    <a:pt x="44" y="139"/>
                  </a:cubicBezTo>
                  <a:cubicBezTo>
                    <a:pt x="45" y="137"/>
                    <a:pt x="45" y="140"/>
                    <a:pt x="45" y="141"/>
                  </a:cubicBezTo>
                  <a:cubicBezTo>
                    <a:pt x="44" y="141"/>
                    <a:pt x="44" y="140"/>
                    <a:pt x="43" y="140"/>
                  </a:cubicBezTo>
                  <a:cubicBezTo>
                    <a:pt x="43" y="142"/>
                    <a:pt x="43" y="142"/>
                    <a:pt x="43" y="143"/>
                  </a:cubicBezTo>
                  <a:cubicBezTo>
                    <a:pt x="44" y="144"/>
                    <a:pt x="43" y="142"/>
                    <a:pt x="44" y="142"/>
                  </a:cubicBezTo>
                  <a:cubicBezTo>
                    <a:pt x="44" y="142"/>
                    <a:pt x="44" y="143"/>
                    <a:pt x="44" y="142"/>
                  </a:cubicBezTo>
                  <a:cubicBezTo>
                    <a:pt x="44" y="142"/>
                    <a:pt x="44" y="141"/>
                    <a:pt x="45" y="141"/>
                  </a:cubicBezTo>
                  <a:cubicBezTo>
                    <a:pt x="45" y="142"/>
                    <a:pt x="46" y="142"/>
                    <a:pt x="46" y="142"/>
                  </a:cubicBezTo>
                  <a:moveTo>
                    <a:pt x="50" y="122"/>
                  </a:moveTo>
                  <a:cubicBezTo>
                    <a:pt x="50" y="123"/>
                    <a:pt x="51" y="124"/>
                    <a:pt x="51" y="126"/>
                  </a:cubicBezTo>
                  <a:cubicBezTo>
                    <a:pt x="52" y="127"/>
                    <a:pt x="51" y="126"/>
                    <a:pt x="51" y="127"/>
                  </a:cubicBezTo>
                  <a:cubicBezTo>
                    <a:pt x="52" y="129"/>
                    <a:pt x="53" y="132"/>
                    <a:pt x="53" y="136"/>
                  </a:cubicBezTo>
                  <a:cubicBezTo>
                    <a:pt x="53" y="136"/>
                    <a:pt x="53" y="137"/>
                    <a:pt x="52" y="137"/>
                  </a:cubicBezTo>
                  <a:cubicBezTo>
                    <a:pt x="51" y="138"/>
                    <a:pt x="51" y="135"/>
                    <a:pt x="50" y="136"/>
                  </a:cubicBezTo>
                  <a:cubicBezTo>
                    <a:pt x="50" y="135"/>
                    <a:pt x="50" y="135"/>
                    <a:pt x="50" y="134"/>
                  </a:cubicBezTo>
                  <a:cubicBezTo>
                    <a:pt x="48" y="134"/>
                    <a:pt x="49" y="136"/>
                    <a:pt x="49" y="137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49" y="135"/>
                    <a:pt x="48" y="133"/>
                    <a:pt x="48" y="130"/>
                  </a:cubicBezTo>
                  <a:cubicBezTo>
                    <a:pt x="48" y="130"/>
                    <a:pt x="48" y="131"/>
                    <a:pt x="48" y="131"/>
                  </a:cubicBezTo>
                  <a:cubicBezTo>
                    <a:pt x="49" y="132"/>
                    <a:pt x="49" y="132"/>
                    <a:pt x="50" y="132"/>
                  </a:cubicBezTo>
                  <a:cubicBezTo>
                    <a:pt x="51" y="131"/>
                    <a:pt x="50" y="131"/>
                    <a:pt x="49" y="131"/>
                  </a:cubicBezTo>
                  <a:cubicBezTo>
                    <a:pt x="49" y="129"/>
                    <a:pt x="50" y="128"/>
                    <a:pt x="50" y="127"/>
                  </a:cubicBezTo>
                  <a:cubicBezTo>
                    <a:pt x="50" y="125"/>
                    <a:pt x="50" y="124"/>
                    <a:pt x="49" y="123"/>
                  </a:cubicBezTo>
                  <a:cubicBezTo>
                    <a:pt x="49" y="123"/>
                    <a:pt x="50" y="122"/>
                    <a:pt x="50" y="122"/>
                  </a:cubicBezTo>
                  <a:moveTo>
                    <a:pt x="51" y="129"/>
                  </a:moveTo>
                  <a:cubicBezTo>
                    <a:pt x="50" y="129"/>
                    <a:pt x="50" y="129"/>
                    <a:pt x="50" y="130"/>
                  </a:cubicBezTo>
                  <a:cubicBezTo>
                    <a:pt x="51" y="130"/>
                    <a:pt x="51" y="128"/>
                    <a:pt x="51" y="127"/>
                  </a:cubicBezTo>
                  <a:cubicBezTo>
                    <a:pt x="51" y="125"/>
                    <a:pt x="50" y="128"/>
                    <a:pt x="51" y="129"/>
                  </a:cubicBezTo>
                  <a:moveTo>
                    <a:pt x="46" y="139"/>
                  </a:moveTo>
                  <a:cubicBezTo>
                    <a:pt x="46" y="138"/>
                    <a:pt x="46" y="138"/>
                    <a:pt x="46" y="138"/>
                  </a:cubicBezTo>
                  <a:cubicBezTo>
                    <a:pt x="45" y="138"/>
                    <a:pt x="46" y="139"/>
                    <a:pt x="46" y="140"/>
                  </a:cubicBezTo>
                  <a:cubicBezTo>
                    <a:pt x="46" y="140"/>
                    <a:pt x="46" y="140"/>
                    <a:pt x="46" y="139"/>
                  </a:cubicBezTo>
                  <a:cubicBezTo>
                    <a:pt x="47" y="139"/>
                    <a:pt x="47" y="140"/>
                    <a:pt x="47" y="139"/>
                  </a:cubicBezTo>
                  <a:cubicBezTo>
                    <a:pt x="48" y="139"/>
                    <a:pt x="48" y="140"/>
                    <a:pt x="47" y="141"/>
                  </a:cubicBezTo>
                  <a:cubicBezTo>
                    <a:pt x="47" y="141"/>
                    <a:pt x="47" y="140"/>
                    <a:pt x="47" y="140"/>
                  </a:cubicBezTo>
                  <a:cubicBezTo>
                    <a:pt x="47" y="140"/>
                    <a:pt x="47" y="140"/>
                    <a:pt x="47" y="141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6" y="143"/>
                    <a:pt x="46" y="142"/>
                    <a:pt x="46" y="141"/>
                  </a:cubicBezTo>
                  <a:cubicBezTo>
                    <a:pt x="45" y="140"/>
                    <a:pt x="45" y="139"/>
                    <a:pt x="45" y="136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5" y="136"/>
                    <a:pt x="44" y="136"/>
                    <a:pt x="44" y="135"/>
                  </a:cubicBezTo>
                  <a:cubicBezTo>
                    <a:pt x="45" y="135"/>
                    <a:pt x="46" y="135"/>
                    <a:pt x="45" y="134"/>
                  </a:cubicBezTo>
                  <a:cubicBezTo>
                    <a:pt x="47" y="134"/>
                    <a:pt x="47" y="136"/>
                    <a:pt x="47" y="137"/>
                  </a:cubicBezTo>
                  <a:cubicBezTo>
                    <a:pt x="46" y="137"/>
                    <a:pt x="46" y="137"/>
                    <a:pt x="46" y="137"/>
                  </a:cubicBezTo>
                  <a:cubicBezTo>
                    <a:pt x="46" y="138"/>
                    <a:pt x="47" y="137"/>
                    <a:pt x="46" y="139"/>
                  </a:cubicBezTo>
                  <a:moveTo>
                    <a:pt x="41" y="110"/>
                  </a:moveTo>
                  <a:cubicBezTo>
                    <a:pt x="41" y="110"/>
                    <a:pt x="41" y="111"/>
                    <a:pt x="41" y="111"/>
                  </a:cubicBezTo>
                  <a:cubicBezTo>
                    <a:pt x="41" y="112"/>
                    <a:pt x="42" y="113"/>
                    <a:pt x="42" y="114"/>
                  </a:cubicBezTo>
                  <a:cubicBezTo>
                    <a:pt x="42" y="115"/>
                    <a:pt x="42" y="117"/>
                    <a:pt x="41" y="117"/>
                  </a:cubicBezTo>
                  <a:cubicBezTo>
                    <a:pt x="41" y="116"/>
                    <a:pt x="41" y="116"/>
                    <a:pt x="41" y="115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9" y="116"/>
                    <a:pt x="40" y="117"/>
                    <a:pt x="40" y="119"/>
                  </a:cubicBezTo>
                  <a:cubicBezTo>
                    <a:pt x="39" y="119"/>
                    <a:pt x="40" y="118"/>
                    <a:pt x="39" y="117"/>
                  </a:cubicBezTo>
                  <a:cubicBezTo>
                    <a:pt x="39" y="117"/>
                    <a:pt x="39" y="116"/>
                    <a:pt x="39" y="116"/>
                  </a:cubicBezTo>
                  <a:cubicBezTo>
                    <a:pt x="38" y="114"/>
                    <a:pt x="38" y="112"/>
                    <a:pt x="38" y="111"/>
                  </a:cubicBezTo>
                  <a:cubicBezTo>
                    <a:pt x="39" y="110"/>
                    <a:pt x="39" y="111"/>
                    <a:pt x="39" y="111"/>
                  </a:cubicBezTo>
                  <a:cubicBezTo>
                    <a:pt x="38" y="111"/>
                    <a:pt x="39" y="114"/>
                    <a:pt x="39" y="115"/>
                  </a:cubicBezTo>
                  <a:cubicBezTo>
                    <a:pt x="40" y="115"/>
                    <a:pt x="41" y="114"/>
                    <a:pt x="41" y="113"/>
                  </a:cubicBezTo>
                  <a:cubicBezTo>
                    <a:pt x="40" y="113"/>
                    <a:pt x="40" y="113"/>
                    <a:pt x="40" y="114"/>
                  </a:cubicBezTo>
                  <a:cubicBezTo>
                    <a:pt x="39" y="113"/>
                    <a:pt x="41" y="112"/>
                    <a:pt x="41" y="110"/>
                  </a:cubicBezTo>
                  <a:moveTo>
                    <a:pt x="46" y="147"/>
                  </a:moveTo>
                  <a:cubicBezTo>
                    <a:pt x="48" y="148"/>
                    <a:pt x="46" y="149"/>
                    <a:pt x="46" y="151"/>
                  </a:cubicBezTo>
                  <a:cubicBezTo>
                    <a:pt x="46" y="149"/>
                    <a:pt x="47" y="150"/>
                    <a:pt x="47" y="152"/>
                  </a:cubicBezTo>
                  <a:cubicBezTo>
                    <a:pt x="46" y="151"/>
                    <a:pt x="47" y="153"/>
                    <a:pt x="45" y="154"/>
                  </a:cubicBezTo>
                  <a:cubicBezTo>
                    <a:pt x="45" y="153"/>
                    <a:pt x="45" y="152"/>
                    <a:pt x="45" y="154"/>
                  </a:cubicBezTo>
                  <a:cubicBezTo>
                    <a:pt x="43" y="153"/>
                    <a:pt x="44" y="152"/>
                    <a:pt x="44" y="151"/>
                  </a:cubicBezTo>
                  <a:cubicBezTo>
                    <a:pt x="45" y="151"/>
                    <a:pt x="44" y="153"/>
                    <a:pt x="46" y="152"/>
                  </a:cubicBezTo>
                  <a:cubicBezTo>
                    <a:pt x="46" y="152"/>
                    <a:pt x="45" y="152"/>
                    <a:pt x="45" y="152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5" y="149"/>
                    <a:pt x="44" y="150"/>
                    <a:pt x="44" y="148"/>
                  </a:cubicBezTo>
                  <a:cubicBezTo>
                    <a:pt x="45" y="148"/>
                    <a:pt x="46" y="150"/>
                    <a:pt x="46" y="147"/>
                  </a:cubicBezTo>
                  <a:moveTo>
                    <a:pt x="42" y="100"/>
                  </a:moveTo>
                  <a:cubicBezTo>
                    <a:pt x="42" y="98"/>
                    <a:pt x="43" y="99"/>
                    <a:pt x="42" y="97"/>
                  </a:cubicBezTo>
                  <a:cubicBezTo>
                    <a:pt x="43" y="97"/>
                    <a:pt x="43" y="100"/>
                    <a:pt x="42" y="100"/>
                  </a:cubicBezTo>
                  <a:moveTo>
                    <a:pt x="133" y="38"/>
                  </a:moveTo>
                  <a:cubicBezTo>
                    <a:pt x="134" y="38"/>
                    <a:pt x="135" y="40"/>
                    <a:pt x="136" y="41"/>
                  </a:cubicBezTo>
                  <a:cubicBezTo>
                    <a:pt x="136" y="41"/>
                    <a:pt x="135" y="41"/>
                    <a:pt x="134" y="40"/>
                  </a:cubicBezTo>
                  <a:cubicBezTo>
                    <a:pt x="134" y="39"/>
                    <a:pt x="133" y="39"/>
                    <a:pt x="133" y="38"/>
                  </a:cubicBezTo>
                  <a:moveTo>
                    <a:pt x="42" y="99"/>
                  </a:moveTo>
                  <a:cubicBezTo>
                    <a:pt x="42" y="100"/>
                    <a:pt x="42" y="101"/>
                    <a:pt x="43" y="101"/>
                  </a:cubicBezTo>
                  <a:cubicBezTo>
                    <a:pt x="43" y="102"/>
                    <a:pt x="44" y="103"/>
                    <a:pt x="43" y="104"/>
                  </a:cubicBezTo>
                  <a:cubicBezTo>
                    <a:pt x="43" y="103"/>
                    <a:pt x="43" y="101"/>
                    <a:pt x="42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1" y="100"/>
                    <a:pt x="42" y="99"/>
                  </a:cubicBezTo>
                  <a:moveTo>
                    <a:pt x="125" y="52"/>
                  </a:moveTo>
                  <a:cubicBezTo>
                    <a:pt x="125" y="53"/>
                    <a:pt x="124" y="52"/>
                    <a:pt x="124" y="52"/>
                  </a:cubicBezTo>
                  <a:cubicBezTo>
                    <a:pt x="123" y="53"/>
                    <a:pt x="124" y="53"/>
                    <a:pt x="123" y="53"/>
                  </a:cubicBezTo>
                  <a:cubicBezTo>
                    <a:pt x="122" y="53"/>
                    <a:pt x="122" y="52"/>
                    <a:pt x="121" y="52"/>
                  </a:cubicBezTo>
                  <a:cubicBezTo>
                    <a:pt x="120" y="51"/>
                    <a:pt x="118" y="50"/>
                    <a:pt x="117" y="49"/>
                  </a:cubicBezTo>
                  <a:cubicBezTo>
                    <a:pt x="116" y="49"/>
                    <a:pt x="116" y="49"/>
                    <a:pt x="116" y="49"/>
                  </a:cubicBezTo>
                  <a:cubicBezTo>
                    <a:pt x="114" y="47"/>
                    <a:pt x="112" y="47"/>
                    <a:pt x="109" y="46"/>
                  </a:cubicBezTo>
                  <a:cubicBezTo>
                    <a:pt x="109" y="46"/>
                    <a:pt x="108" y="45"/>
                    <a:pt x="108" y="45"/>
                  </a:cubicBezTo>
                  <a:cubicBezTo>
                    <a:pt x="108" y="45"/>
                    <a:pt x="107" y="45"/>
                    <a:pt x="107" y="45"/>
                  </a:cubicBezTo>
                  <a:cubicBezTo>
                    <a:pt x="106" y="45"/>
                    <a:pt x="106" y="44"/>
                    <a:pt x="106" y="44"/>
                  </a:cubicBezTo>
                  <a:cubicBezTo>
                    <a:pt x="104" y="43"/>
                    <a:pt x="101" y="43"/>
                    <a:pt x="100" y="42"/>
                  </a:cubicBezTo>
                  <a:cubicBezTo>
                    <a:pt x="100" y="41"/>
                    <a:pt x="100" y="41"/>
                    <a:pt x="100" y="40"/>
                  </a:cubicBezTo>
                  <a:cubicBezTo>
                    <a:pt x="99" y="40"/>
                    <a:pt x="100" y="41"/>
                    <a:pt x="99" y="42"/>
                  </a:cubicBezTo>
                  <a:cubicBezTo>
                    <a:pt x="97" y="41"/>
                    <a:pt x="96" y="41"/>
                    <a:pt x="95" y="41"/>
                  </a:cubicBezTo>
                  <a:cubicBezTo>
                    <a:pt x="95" y="42"/>
                    <a:pt x="95" y="41"/>
                    <a:pt x="94" y="41"/>
                  </a:cubicBezTo>
                  <a:cubicBezTo>
                    <a:pt x="94" y="40"/>
                    <a:pt x="93" y="41"/>
                    <a:pt x="92" y="40"/>
                  </a:cubicBezTo>
                  <a:cubicBezTo>
                    <a:pt x="92" y="42"/>
                    <a:pt x="92" y="40"/>
                    <a:pt x="91" y="41"/>
                  </a:cubicBezTo>
                  <a:cubicBezTo>
                    <a:pt x="91" y="41"/>
                    <a:pt x="91" y="42"/>
                    <a:pt x="91" y="43"/>
                  </a:cubicBezTo>
                  <a:cubicBezTo>
                    <a:pt x="92" y="42"/>
                    <a:pt x="92" y="41"/>
                    <a:pt x="92" y="41"/>
                  </a:cubicBezTo>
                  <a:cubicBezTo>
                    <a:pt x="93" y="41"/>
                    <a:pt x="93" y="42"/>
                    <a:pt x="94" y="42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5" y="43"/>
                    <a:pt x="95" y="42"/>
                    <a:pt x="96" y="42"/>
                  </a:cubicBezTo>
                  <a:cubicBezTo>
                    <a:pt x="96" y="42"/>
                    <a:pt x="95" y="42"/>
                    <a:pt x="95" y="43"/>
                  </a:cubicBezTo>
                  <a:cubicBezTo>
                    <a:pt x="96" y="43"/>
                    <a:pt x="97" y="42"/>
                    <a:pt x="97" y="43"/>
                  </a:cubicBezTo>
                  <a:cubicBezTo>
                    <a:pt x="98" y="43"/>
                    <a:pt x="99" y="43"/>
                    <a:pt x="101" y="43"/>
                  </a:cubicBezTo>
                  <a:cubicBezTo>
                    <a:pt x="100" y="44"/>
                    <a:pt x="99" y="44"/>
                    <a:pt x="99" y="43"/>
                  </a:cubicBezTo>
                  <a:cubicBezTo>
                    <a:pt x="99" y="44"/>
                    <a:pt x="99" y="44"/>
                    <a:pt x="99" y="45"/>
                  </a:cubicBezTo>
                  <a:cubicBezTo>
                    <a:pt x="100" y="45"/>
                    <a:pt x="99" y="44"/>
                    <a:pt x="99" y="44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1" y="44"/>
                    <a:pt x="101" y="43"/>
                    <a:pt x="102" y="44"/>
                  </a:cubicBezTo>
                  <a:cubicBezTo>
                    <a:pt x="102" y="45"/>
                    <a:pt x="101" y="44"/>
                    <a:pt x="101" y="44"/>
                  </a:cubicBezTo>
                  <a:cubicBezTo>
                    <a:pt x="100" y="44"/>
                    <a:pt x="100" y="45"/>
                    <a:pt x="100" y="45"/>
                  </a:cubicBezTo>
                  <a:cubicBezTo>
                    <a:pt x="100" y="47"/>
                    <a:pt x="101" y="46"/>
                    <a:pt x="102" y="47"/>
                  </a:cubicBezTo>
                  <a:cubicBezTo>
                    <a:pt x="103" y="45"/>
                    <a:pt x="101" y="46"/>
                    <a:pt x="101" y="45"/>
                  </a:cubicBezTo>
                  <a:cubicBezTo>
                    <a:pt x="101" y="44"/>
                    <a:pt x="102" y="45"/>
                    <a:pt x="103" y="44"/>
                  </a:cubicBezTo>
                  <a:cubicBezTo>
                    <a:pt x="103" y="45"/>
                    <a:pt x="103" y="45"/>
                    <a:pt x="102" y="46"/>
                  </a:cubicBezTo>
                  <a:cubicBezTo>
                    <a:pt x="103" y="47"/>
                    <a:pt x="102" y="48"/>
                    <a:pt x="104" y="48"/>
                  </a:cubicBezTo>
                  <a:cubicBezTo>
                    <a:pt x="103" y="49"/>
                    <a:pt x="102" y="49"/>
                    <a:pt x="102" y="48"/>
                  </a:cubicBezTo>
                  <a:cubicBezTo>
                    <a:pt x="101" y="48"/>
                    <a:pt x="102" y="49"/>
                    <a:pt x="102" y="50"/>
                  </a:cubicBezTo>
                  <a:cubicBezTo>
                    <a:pt x="101" y="50"/>
                    <a:pt x="101" y="49"/>
                    <a:pt x="100" y="49"/>
                  </a:cubicBezTo>
                  <a:cubicBezTo>
                    <a:pt x="100" y="49"/>
                    <a:pt x="99" y="49"/>
                    <a:pt x="99" y="49"/>
                  </a:cubicBezTo>
                  <a:cubicBezTo>
                    <a:pt x="98" y="48"/>
                    <a:pt x="97" y="47"/>
                    <a:pt x="95" y="47"/>
                  </a:cubicBezTo>
                  <a:cubicBezTo>
                    <a:pt x="95" y="47"/>
                    <a:pt x="95" y="47"/>
                    <a:pt x="94" y="47"/>
                  </a:cubicBezTo>
                  <a:cubicBezTo>
                    <a:pt x="93" y="46"/>
                    <a:pt x="90" y="45"/>
                    <a:pt x="89" y="45"/>
                  </a:cubicBezTo>
                  <a:cubicBezTo>
                    <a:pt x="88" y="44"/>
                    <a:pt x="87" y="44"/>
                    <a:pt x="87" y="44"/>
                  </a:cubicBezTo>
                  <a:cubicBezTo>
                    <a:pt x="82" y="42"/>
                    <a:pt x="77" y="41"/>
                    <a:pt x="73" y="39"/>
                  </a:cubicBezTo>
                  <a:cubicBezTo>
                    <a:pt x="73" y="39"/>
                    <a:pt x="72" y="39"/>
                    <a:pt x="72" y="39"/>
                  </a:cubicBezTo>
                  <a:cubicBezTo>
                    <a:pt x="71" y="38"/>
                    <a:pt x="70" y="38"/>
                    <a:pt x="69" y="38"/>
                  </a:cubicBezTo>
                  <a:cubicBezTo>
                    <a:pt x="68" y="38"/>
                    <a:pt x="68" y="38"/>
                    <a:pt x="67" y="38"/>
                  </a:cubicBezTo>
                  <a:cubicBezTo>
                    <a:pt x="66" y="38"/>
                    <a:pt x="66" y="37"/>
                    <a:pt x="65" y="37"/>
                  </a:cubicBezTo>
                  <a:cubicBezTo>
                    <a:pt x="64" y="37"/>
                    <a:pt x="63" y="36"/>
                    <a:pt x="61" y="37"/>
                  </a:cubicBezTo>
                  <a:cubicBezTo>
                    <a:pt x="61" y="37"/>
                    <a:pt x="61" y="36"/>
                    <a:pt x="62" y="36"/>
                  </a:cubicBezTo>
                  <a:cubicBezTo>
                    <a:pt x="61" y="35"/>
                    <a:pt x="59" y="37"/>
                    <a:pt x="59" y="37"/>
                  </a:cubicBezTo>
                  <a:cubicBezTo>
                    <a:pt x="59" y="37"/>
                    <a:pt x="57" y="37"/>
                    <a:pt x="57" y="35"/>
                  </a:cubicBezTo>
                  <a:cubicBezTo>
                    <a:pt x="56" y="37"/>
                    <a:pt x="54" y="35"/>
                    <a:pt x="53" y="36"/>
                  </a:cubicBezTo>
                  <a:cubicBezTo>
                    <a:pt x="52" y="37"/>
                    <a:pt x="52" y="36"/>
                    <a:pt x="52" y="36"/>
                  </a:cubicBezTo>
                  <a:cubicBezTo>
                    <a:pt x="52" y="36"/>
                    <a:pt x="51" y="36"/>
                    <a:pt x="51" y="36"/>
                  </a:cubicBezTo>
                  <a:cubicBezTo>
                    <a:pt x="50" y="36"/>
                    <a:pt x="48" y="35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42" y="36"/>
                    <a:pt x="42" y="37"/>
                    <a:pt x="42" y="37"/>
                  </a:cubicBezTo>
                  <a:cubicBezTo>
                    <a:pt x="41" y="37"/>
                    <a:pt x="41" y="37"/>
                    <a:pt x="40" y="37"/>
                  </a:cubicBezTo>
                  <a:cubicBezTo>
                    <a:pt x="39" y="37"/>
                    <a:pt x="40" y="37"/>
                    <a:pt x="39" y="38"/>
                  </a:cubicBezTo>
                  <a:cubicBezTo>
                    <a:pt x="39" y="37"/>
                    <a:pt x="38" y="37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6" y="38"/>
                    <a:pt x="36" y="38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4" y="41"/>
                    <a:pt x="35" y="42"/>
                    <a:pt x="34" y="41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3"/>
                    <a:pt x="34" y="43"/>
                  </a:cubicBezTo>
                  <a:cubicBezTo>
                    <a:pt x="34" y="43"/>
                    <a:pt x="33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5"/>
                    <a:pt x="33" y="45"/>
                  </a:cubicBezTo>
                  <a:cubicBezTo>
                    <a:pt x="33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8"/>
                    <a:pt x="35" y="48"/>
                  </a:cubicBezTo>
                  <a:cubicBezTo>
                    <a:pt x="35" y="49"/>
                    <a:pt x="35" y="50"/>
                    <a:pt x="35" y="50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6" y="52"/>
                    <a:pt x="37" y="54"/>
                    <a:pt x="37" y="56"/>
                  </a:cubicBezTo>
                  <a:cubicBezTo>
                    <a:pt x="38" y="57"/>
                    <a:pt x="38" y="59"/>
                    <a:pt x="38" y="61"/>
                  </a:cubicBezTo>
                  <a:cubicBezTo>
                    <a:pt x="38" y="61"/>
                    <a:pt x="38" y="60"/>
                    <a:pt x="37" y="61"/>
                  </a:cubicBezTo>
                  <a:cubicBezTo>
                    <a:pt x="37" y="61"/>
                    <a:pt x="38" y="62"/>
                    <a:pt x="38" y="62"/>
                  </a:cubicBezTo>
                  <a:cubicBezTo>
                    <a:pt x="38" y="63"/>
                    <a:pt x="39" y="64"/>
                    <a:pt x="39" y="65"/>
                  </a:cubicBezTo>
                  <a:cubicBezTo>
                    <a:pt x="39" y="66"/>
                    <a:pt x="40" y="65"/>
                    <a:pt x="40" y="66"/>
                  </a:cubicBezTo>
                  <a:cubicBezTo>
                    <a:pt x="41" y="69"/>
                    <a:pt x="41" y="73"/>
                    <a:pt x="42" y="76"/>
                  </a:cubicBezTo>
                  <a:cubicBezTo>
                    <a:pt x="42" y="76"/>
                    <a:pt x="43" y="77"/>
                    <a:pt x="43" y="77"/>
                  </a:cubicBezTo>
                  <a:cubicBezTo>
                    <a:pt x="44" y="80"/>
                    <a:pt x="44" y="82"/>
                    <a:pt x="44" y="84"/>
                  </a:cubicBezTo>
                  <a:cubicBezTo>
                    <a:pt x="44" y="85"/>
                    <a:pt x="45" y="85"/>
                    <a:pt x="45" y="86"/>
                  </a:cubicBezTo>
                  <a:cubicBezTo>
                    <a:pt x="45" y="87"/>
                    <a:pt x="44" y="87"/>
                    <a:pt x="44" y="88"/>
                  </a:cubicBezTo>
                  <a:cubicBezTo>
                    <a:pt x="44" y="89"/>
                    <a:pt x="45" y="89"/>
                    <a:pt x="45" y="90"/>
                  </a:cubicBezTo>
                  <a:cubicBezTo>
                    <a:pt x="45" y="92"/>
                    <a:pt x="46" y="95"/>
                    <a:pt x="46" y="98"/>
                  </a:cubicBezTo>
                  <a:cubicBezTo>
                    <a:pt x="45" y="98"/>
                    <a:pt x="45" y="97"/>
                    <a:pt x="45" y="96"/>
                  </a:cubicBezTo>
                  <a:cubicBezTo>
                    <a:pt x="45" y="95"/>
                    <a:pt x="43" y="94"/>
                    <a:pt x="45" y="93"/>
                  </a:cubicBezTo>
                  <a:cubicBezTo>
                    <a:pt x="45" y="92"/>
                    <a:pt x="43" y="93"/>
                    <a:pt x="43" y="91"/>
                  </a:cubicBezTo>
                  <a:cubicBezTo>
                    <a:pt x="44" y="91"/>
                    <a:pt x="44" y="91"/>
                    <a:pt x="44" y="90"/>
                  </a:cubicBezTo>
                  <a:cubicBezTo>
                    <a:pt x="44" y="91"/>
                    <a:pt x="43" y="89"/>
                    <a:pt x="44" y="88"/>
                  </a:cubicBezTo>
                  <a:cubicBezTo>
                    <a:pt x="42" y="88"/>
                    <a:pt x="43" y="90"/>
                    <a:pt x="42" y="90"/>
                  </a:cubicBezTo>
                  <a:cubicBezTo>
                    <a:pt x="42" y="87"/>
                    <a:pt x="42" y="86"/>
                    <a:pt x="41" y="85"/>
                  </a:cubicBezTo>
                  <a:cubicBezTo>
                    <a:pt x="40" y="85"/>
                    <a:pt x="41" y="86"/>
                    <a:pt x="39" y="86"/>
                  </a:cubicBezTo>
                  <a:cubicBezTo>
                    <a:pt x="40" y="83"/>
                    <a:pt x="38" y="82"/>
                    <a:pt x="39" y="80"/>
                  </a:cubicBezTo>
                  <a:cubicBezTo>
                    <a:pt x="38" y="79"/>
                    <a:pt x="38" y="79"/>
                    <a:pt x="38" y="80"/>
                  </a:cubicBezTo>
                  <a:cubicBezTo>
                    <a:pt x="37" y="79"/>
                    <a:pt x="38" y="79"/>
                    <a:pt x="37" y="79"/>
                  </a:cubicBezTo>
                  <a:cubicBezTo>
                    <a:pt x="37" y="78"/>
                    <a:pt x="38" y="79"/>
                    <a:pt x="39" y="79"/>
                  </a:cubicBezTo>
                  <a:cubicBezTo>
                    <a:pt x="38" y="76"/>
                    <a:pt x="37" y="75"/>
                    <a:pt x="37" y="72"/>
                  </a:cubicBezTo>
                  <a:cubicBezTo>
                    <a:pt x="37" y="72"/>
                    <a:pt x="37" y="73"/>
                    <a:pt x="37" y="73"/>
                  </a:cubicBezTo>
                  <a:cubicBezTo>
                    <a:pt x="36" y="72"/>
                    <a:pt x="35" y="69"/>
                    <a:pt x="35" y="67"/>
                  </a:cubicBezTo>
                  <a:cubicBezTo>
                    <a:pt x="35" y="66"/>
                    <a:pt x="34" y="66"/>
                    <a:pt x="34" y="65"/>
                  </a:cubicBezTo>
                  <a:cubicBezTo>
                    <a:pt x="34" y="65"/>
                    <a:pt x="34" y="64"/>
                    <a:pt x="34" y="63"/>
                  </a:cubicBezTo>
                  <a:cubicBezTo>
                    <a:pt x="34" y="63"/>
                    <a:pt x="34" y="63"/>
                    <a:pt x="33" y="63"/>
                  </a:cubicBezTo>
                  <a:cubicBezTo>
                    <a:pt x="33" y="62"/>
                    <a:pt x="34" y="61"/>
                    <a:pt x="33" y="61"/>
                  </a:cubicBezTo>
                  <a:cubicBezTo>
                    <a:pt x="32" y="61"/>
                    <a:pt x="33" y="63"/>
                    <a:pt x="33" y="63"/>
                  </a:cubicBezTo>
                  <a:cubicBezTo>
                    <a:pt x="32" y="64"/>
                    <a:pt x="32" y="64"/>
                    <a:pt x="32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3" y="65"/>
                    <a:pt x="33" y="64"/>
                    <a:pt x="33" y="64"/>
                  </a:cubicBezTo>
                  <a:cubicBezTo>
                    <a:pt x="34" y="69"/>
                    <a:pt x="34" y="72"/>
                    <a:pt x="35" y="74"/>
                  </a:cubicBezTo>
                  <a:cubicBezTo>
                    <a:pt x="36" y="77"/>
                    <a:pt x="36" y="80"/>
                    <a:pt x="37" y="84"/>
                  </a:cubicBezTo>
                  <a:cubicBezTo>
                    <a:pt x="37" y="85"/>
                    <a:pt x="36" y="84"/>
                    <a:pt x="36" y="84"/>
                  </a:cubicBezTo>
                  <a:cubicBezTo>
                    <a:pt x="36" y="87"/>
                    <a:pt x="37" y="88"/>
                    <a:pt x="37" y="90"/>
                  </a:cubicBezTo>
                  <a:cubicBezTo>
                    <a:pt x="37" y="91"/>
                    <a:pt x="38" y="90"/>
                    <a:pt x="38" y="91"/>
                  </a:cubicBezTo>
                  <a:cubicBezTo>
                    <a:pt x="38" y="92"/>
                    <a:pt x="38" y="93"/>
                    <a:pt x="36" y="93"/>
                  </a:cubicBezTo>
                  <a:cubicBezTo>
                    <a:pt x="37" y="94"/>
                    <a:pt x="37" y="94"/>
                    <a:pt x="38" y="93"/>
                  </a:cubicBezTo>
                  <a:cubicBezTo>
                    <a:pt x="38" y="94"/>
                    <a:pt x="37" y="94"/>
                    <a:pt x="37" y="94"/>
                  </a:cubicBezTo>
                  <a:cubicBezTo>
                    <a:pt x="36" y="94"/>
                    <a:pt x="36" y="93"/>
                    <a:pt x="35" y="93"/>
                  </a:cubicBezTo>
                  <a:cubicBezTo>
                    <a:pt x="36" y="91"/>
                    <a:pt x="35" y="91"/>
                    <a:pt x="35" y="89"/>
                  </a:cubicBezTo>
                  <a:cubicBezTo>
                    <a:pt x="36" y="89"/>
                    <a:pt x="35" y="91"/>
                    <a:pt x="36" y="90"/>
                  </a:cubicBezTo>
                  <a:cubicBezTo>
                    <a:pt x="37" y="90"/>
                    <a:pt x="36" y="88"/>
                    <a:pt x="35" y="89"/>
                  </a:cubicBezTo>
                  <a:cubicBezTo>
                    <a:pt x="35" y="87"/>
                    <a:pt x="34" y="87"/>
                    <a:pt x="34" y="86"/>
                  </a:cubicBezTo>
                  <a:cubicBezTo>
                    <a:pt x="35" y="86"/>
                    <a:pt x="35" y="86"/>
                    <a:pt x="35" y="87"/>
                  </a:cubicBezTo>
                  <a:cubicBezTo>
                    <a:pt x="36" y="86"/>
                    <a:pt x="35" y="85"/>
                    <a:pt x="34" y="85"/>
                  </a:cubicBezTo>
                  <a:cubicBezTo>
                    <a:pt x="34" y="83"/>
                    <a:pt x="34" y="81"/>
                    <a:pt x="33" y="79"/>
                  </a:cubicBezTo>
                  <a:cubicBezTo>
                    <a:pt x="33" y="78"/>
                    <a:pt x="34" y="78"/>
                    <a:pt x="34" y="77"/>
                  </a:cubicBezTo>
                  <a:cubicBezTo>
                    <a:pt x="34" y="77"/>
                    <a:pt x="33" y="77"/>
                    <a:pt x="33" y="76"/>
                  </a:cubicBezTo>
                  <a:cubicBezTo>
                    <a:pt x="33" y="73"/>
                    <a:pt x="31" y="69"/>
                    <a:pt x="31" y="67"/>
                  </a:cubicBezTo>
                  <a:cubicBezTo>
                    <a:pt x="32" y="66"/>
                    <a:pt x="32" y="68"/>
                    <a:pt x="32" y="68"/>
                  </a:cubicBezTo>
                  <a:cubicBezTo>
                    <a:pt x="33" y="67"/>
                    <a:pt x="31" y="66"/>
                    <a:pt x="30" y="65"/>
                  </a:cubicBezTo>
                  <a:cubicBezTo>
                    <a:pt x="30" y="64"/>
                    <a:pt x="30" y="63"/>
                    <a:pt x="30" y="62"/>
                  </a:cubicBezTo>
                  <a:cubicBezTo>
                    <a:pt x="30" y="61"/>
                    <a:pt x="30" y="60"/>
                    <a:pt x="30" y="60"/>
                  </a:cubicBezTo>
                  <a:cubicBezTo>
                    <a:pt x="29" y="58"/>
                    <a:pt x="29" y="56"/>
                    <a:pt x="28" y="54"/>
                  </a:cubicBezTo>
                  <a:cubicBezTo>
                    <a:pt x="28" y="54"/>
                    <a:pt x="28" y="53"/>
                    <a:pt x="29" y="54"/>
                  </a:cubicBezTo>
                  <a:cubicBezTo>
                    <a:pt x="29" y="52"/>
                    <a:pt x="28" y="53"/>
                    <a:pt x="28" y="52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7" y="49"/>
                    <a:pt x="27" y="49"/>
                  </a:cubicBezTo>
                  <a:cubicBezTo>
                    <a:pt x="27" y="48"/>
                    <a:pt x="27" y="47"/>
                    <a:pt x="27" y="46"/>
                  </a:cubicBezTo>
                  <a:cubicBezTo>
                    <a:pt x="27" y="46"/>
                    <a:pt x="26" y="45"/>
                    <a:pt x="26" y="44"/>
                  </a:cubicBezTo>
                  <a:cubicBezTo>
                    <a:pt x="26" y="44"/>
                    <a:pt x="27" y="44"/>
                    <a:pt x="27" y="43"/>
                  </a:cubicBezTo>
                  <a:cubicBezTo>
                    <a:pt x="27" y="43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7" y="40"/>
                    <a:pt x="27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8" y="38"/>
                  </a:cubicBezTo>
                  <a:cubicBezTo>
                    <a:pt x="28" y="38"/>
                    <a:pt x="29" y="38"/>
                    <a:pt x="28" y="37"/>
                  </a:cubicBezTo>
                  <a:cubicBezTo>
                    <a:pt x="28" y="37"/>
                    <a:pt x="29" y="37"/>
                    <a:pt x="29" y="36"/>
                  </a:cubicBezTo>
                  <a:cubicBezTo>
                    <a:pt x="29" y="36"/>
                    <a:pt x="29" y="37"/>
                    <a:pt x="29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30" y="35"/>
                    <a:pt x="31" y="34"/>
                    <a:pt x="32" y="34"/>
                  </a:cubicBezTo>
                  <a:cubicBezTo>
                    <a:pt x="32" y="33"/>
                    <a:pt x="33" y="33"/>
                    <a:pt x="33" y="33"/>
                  </a:cubicBezTo>
                  <a:cubicBezTo>
                    <a:pt x="33" y="33"/>
                    <a:pt x="34" y="32"/>
                    <a:pt x="34" y="32"/>
                  </a:cubicBezTo>
                  <a:cubicBezTo>
                    <a:pt x="34" y="32"/>
                    <a:pt x="35" y="32"/>
                    <a:pt x="35" y="32"/>
                  </a:cubicBezTo>
                  <a:cubicBezTo>
                    <a:pt x="36" y="32"/>
                    <a:pt x="36" y="32"/>
                    <a:pt x="37" y="31"/>
                  </a:cubicBezTo>
                  <a:cubicBezTo>
                    <a:pt x="38" y="31"/>
                    <a:pt x="39" y="31"/>
                    <a:pt x="40" y="30"/>
                  </a:cubicBezTo>
                  <a:cubicBezTo>
                    <a:pt x="40" y="30"/>
                    <a:pt x="41" y="31"/>
                    <a:pt x="41" y="30"/>
                  </a:cubicBezTo>
                  <a:cubicBezTo>
                    <a:pt x="42" y="30"/>
                    <a:pt x="43" y="29"/>
                    <a:pt x="44" y="30"/>
                  </a:cubicBezTo>
                  <a:cubicBezTo>
                    <a:pt x="44" y="29"/>
                    <a:pt x="46" y="29"/>
                    <a:pt x="47" y="29"/>
                  </a:cubicBezTo>
                  <a:cubicBezTo>
                    <a:pt x="47" y="29"/>
                    <a:pt x="46" y="30"/>
                    <a:pt x="46" y="29"/>
                  </a:cubicBezTo>
                  <a:cubicBezTo>
                    <a:pt x="46" y="30"/>
                    <a:pt x="48" y="30"/>
                    <a:pt x="47" y="29"/>
                  </a:cubicBezTo>
                  <a:cubicBezTo>
                    <a:pt x="48" y="29"/>
                    <a:pt x="49" y="30"/>
                    <a:pt x="50" y="29"/>
                  </a:cubicBezTo>
                  <a:cubicBezTo>
                    <a:pt x="50" y="29"/>
                    <a:pt x="49" y="29"/>
                    <a:pt x="49" y="29"/>
                  </a:cubicBezTo>
                  <a:cubicBezTo>
                    <a:pt x="50" y="28"/>
                    <a:pt x="52" y="29"/>
                    <a:pt x="54" y="28"/>
                  </a:cubicBezTo>
                  <a:cubicBezTo>
                    <a:pt x="55" y="29"/>
                    <a:pt x="56" y="30"/>
                    <a:pt x="58" y="30"/>
                  </a:cubicBezTo>
                  <a:cubicBezTo>
                    <a:pt x="58" y="29"/>
                    <a:pt x="57" y="30"/>
                    <a:pt x="57" y="28"/>
                  </a:cubicBezTo>
                  <a:cubicBezTo>
                    <a:pt x="59" y="29"/>
                    <a:pt x="59" y="28"/>
                    <a:pt x="61" y="28"/>
                  </a:cubicBezTo>
                  <a:cubicBezTo>
                    <a:pt x="62" y="28"/>
                    <a:pt x="63" y="29"/>
                    <a:pt x="65" y="29"/>
                  </a:cubicBezTo>
                  <a:cubicBezTo>
                    <a:pt x="65" y="29"/>
                    <a:pt x="64" y="29"/>
                    <a:pt x="64" y="29"/>
                  </a:cubicBezTo>
                  <a:cubicBezTo>
                    <a:pt x="64" y="30"/>
                    <a:pt x="66" y="29"/>
                    <a:pt x="65" y="28"/>
                  </a:cubicBezTo>
                  <a:cubicBezTo>
                    <a:pt x="66" y="28"/>
                    <a:pt x="66" y="28"/>
                    <a:pt x="66" y="29"/>
                  </a:cubicBezTo>
                  <a:cubicBezTo>
                    <a:pt x="68" y="28"/>
                    <a:pt x="71" y="29"/>
                    <a:pt x="73" y="29"/>
                  </a:cubicBezTo>
                  <a:cubicBezTo>
                    <a:pt x="72" y="30"/>
                    <a:pt x="74" y="30"/>
                    <a:pt x="75" y="30"/>
                  </a:cubicBezTo>
                  <a:cubicBezTo>
                    <a:pt x="75" y="29"/>
                    <a:pt x="73" y="30"/>
                    <a:pt x="74" y="29"/>
                  </a:cubicBezTo>
                  <a:cubicBezTo>
                    <a:pt x="77" y="29"/>
                    <a:pt x="80" y="30"/>
                    <a:pt x="82" y="30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4" y="31"/>
                    <a:pt x="86" y="31"/>
                    <a:pt x="87" y="32"/>
                  </a:cubicBezTo>
                  <a:cubicBezTo>
                    <a:pt x="89" y="32"/>
                    <a:pt x="91" y="33"/>
                    <a:pt x="94" y="34"/>
                  </a:cubicBezTo>
                  <a:cubicBezTo>
                    <a:pt x="94" y="34"/>
                    <a:pt x="95" y="34"/>
                    <a:pt x="95" y="34"/>
                  </a:cubicBezTo>
                  <a:cubicBezTo>
                    <a:pt x="98" y="35"/>
                    <a:pt x="102" y="36"/>
                    <a:pt x="105" y="37"/>
                  </a:cubicBezTo>
                  <a:cubicBezTo>
                    <a:pt x="106" y="38"/>
                    <a:pt x="107" y="38"/>
                    <a:pt x="107" y="38"/>
                  </a:cubicBezTo>
                  <a:cubicBezTo>
                    <a:pt x="109" y="38"/>
                    <a:pt x="111" y="39"/>
                    <a:pt x="112" y="40"/>
                  </a:cubicBezTo>
                  <a:cubicBezTo>
                    <a:pt x="114" y="41"/>
                    <a:pt x="117" y="42"/>
                    <a:pt x="118" y="43"/>
                  </a:cubicBezTo>
                  <a:cubicBezTo>
                    <a:pt x="119" y="43"/>
                    <a:pt x="119" y="44"/>
                    <a:pt x="119" y="44"/>
                  </a:cubicBezTo>
                  <a:cubicBezTo>
                    <a:pt x="119" y="44"/>
                    <a:pt x="120" y="44"/>
                    <a:pt x="120" y="44"/>
                  </a:cubicBezTo>
                  <a:cubicBezTo>
                    <a:pt x="121" y="45"/>
                    <a:pt x="121" y="46"/>
                    <a:pt x="122" y="45"/>
                  </a:cubicBezTo>
                  <a:cubicBezTo>
                    <a:pt x="123" y="46"/>
                    <a:pt x="124" y="47"/>
                    <a:pt x="125" y="47"/>
                  </a:cubicBezTo>
                  <a:cubicBezTo>
                    <a:pt x="125" y="48"/>
                    <a:pt x="126" y="49"/>
                    <a:pt x="127" y="50"/>
                  </a:cubicBezTo>
                  <a:cubicBezTo>
                    <a:pt x="126" y="50"/>
                    <a:pt x="126" y="50"/>
                    <a:pt x="126" y="50"/>
                  </a:cubicBezTo>
                  <a:cubicBezTo>
                    <a:pt x="125" y="50"/>
                    <a:pt x="125" y="49"/>
                    <a:pt x="124" y="49"/>
                  </a:cubicBezTo>
                  <a:cubicBezTo>
                    <a:pt x="124" y="49"/>
                    <a:pt x="124" y="50"/>
                    <a:pt x="123" y="50"/>
                  </a:cubicBezTo>
                  <a:cubicBezTo>
                    <a:pt x="124" y="50"/>
                    <a:pt x="124" y="50"/>
                    <a:pt x="124" y="50"/>
                  </a:cubicBezTo>
                  <a:cubicBezTo>
                    <a:pt x="125" y="50"/>
                    <a:pt x="124" y="50"/>
                    <a:pt x="124" y="51"/>
                  </a:cubicBezTo>
                  <a:cubicBezTo>
                    <a:pt x="124" y="51"/>
                    <a:pt x="125" y="51"/>
                    <a:pt x="125" y="51"/>
                  </a:cubicBezTo>
                  <a:cubicBezTo>
                    <a:pt x="125" y="51"/>
                    <a:pt x="124" y="52"/>
                    <a:pt x="125" y="52"/>
                  </a:cubicBezTo>
                  <a:moveTo>
                    <a:pt x="33" y="69"/>
                  </a:moveTo>
                  <a:cubicBezTo>
                    <a:pt x="33" y="69"/>
                    <a:pt x="31" y="70"/>
                    <a:pt x="33" y="71"/>
                  </a:cubicBezTo>
                  <a:cubicBezTo>
                    <a:pt x="32" y="70"/>
                    <a:pt x="34" y="69"/>
                    <a:pt x="33" y="69"/>
                  </a:cubicBezTo>
                  <a:moveTo>
                    <a:pt x="40" y="82"/>
                  </a:moveTo>
                  <a:cubicBezTo>
                    <a:pt x="40" y="83"/>
                    <a:pt x="40" y="84"/>
                    <a:pt x="40" y="84"/>
                  </a:cubicBezTo>
                  <a:cubicBezTo>
                    <a:pt x="41" y="84"/>
                    <a:pt x="41" y="82"/>
                    <a:pt x="41" y="82"/>
                  </a:cubicBezTo>
                  <a:cubicBezTo>
                    <a:pt x="41" y="83"/>
                    <a:pt x="40" y="82"/>
                    <a:pt x="40" y="82"/>
                  </a:cubicBezTo>
                  <a:moveTo>
                    <a:pt x="43" y="78"/>
                  </a:moveTo>
                  <a:cubicBezTo>
                    <a:pt x="42" y="78"/>
                    <a:pt x="42" y="80"/>
                    <a:pt x="43" y="81"/>
                  </a:cubicBezTo>
                  <a:cubicBezTo>
                    <a:pt x="43" y="80"/>
                    <a:pt x="43" y="79"/>
                    <a:pt x="43" y="78"/>
                  </a:cubicBezTo>
                  <a:moveTo>
                    <a:pt x="39" y="67"/>
                  </a:moveTo>
                  <a:cubicBezTo>
                    <a:pt x="39" y="67"/>
                    <a:pt x="39" y="70"/>
                    <a:pt x="40" y="70"/>
                  </a:cubicBezTo>
                  <a:cubicBezTo>
                    <a:pt x="39" y="68"/>
                    <a:pt x="40" y="67"/>
                    <a:pt x="39" y="67"/>
                  </a:cubicBezTo>
                  <a:moveTo>
                    <a:pt x="31" y="60"/>
                  </a:moveTo>
                  <a:cubicBezTo>
                    <a:pt x="30" y="60"/>
                    <a:pt x="32" y="63"/>
                    <a:pt x="32" y="62"/>
                  </a:cubicBezTo>
                  <a:cubicBezTo>
                    <a:pt x="31" y="62"/>
                    <a:pt x="31" y="60"/>
                    <a:pt x="31" y="60"/>
                  </a:cubicBezTo>
                  <a:moveTo>
                    <a:pt x="33" y="44"/>
                  </a:moveTo>
                  <a:cubicBezTo>
                    <a:pt x="32" y="44"/>
                    <a:pt x="32" y="44"/>
                    <a:pt x="33" y="44"/>
                  </a:cubicBezTo>
                  <a:cubicBezTo>
                    <a:pt x="33" y="44"/>
                    <a:pt x="34" y="44"/>
                    <a:pt x="33" y="44"/>
                  </a:cubicBezTo>
                  <a:moveTo>
                    <a:pt x="33" y="41"/>
                  </a:moveTo>
                  <a:cubicBezTo>
                    <a:pt x="32" y="41"/>
                    <a:pt x="33" y="41"/>
                    <a:pt x="33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3" y="40"/>
                    <a:pt x="33" y="41"/>
                    <a:pt x="33" y="41"/>
                  </a:cubicBezTo>
                  <a:moveTo>
                    <a:pt x="53" y="32"/>
                  </a:moveTo>
                  <a:cubicBezTo>
                    <a:pt x="52" y="32"/>
                    <a:pt x="52" y="32"/>
                    <a:pt x="52" y="33"/>
                  </a:cubicBezTo>
                  <a:cubicBezTo>
                    <a:pt x="52" y="33"/>
                    <a:pt x="53" y="33"/>
                    <a:pt x="53" y="32"/>
                  </a:cubicBezTo>
                  <a:moveTo>
                    <a:pt x="54" y="29"/>
                  </a:moveTo>
                  <a:cubicBezTo>
                    <a:pt x="53" y="29"/>
                    <a:pt x="51" y="28"/>
                    <a:pt x="50" y="30"/>
                  </a:cubicBezTo>
                  <a:cubicBezTo>
                    <a:pt x="52" y="30"/>
                    <a:pt x="51" y="30"/>
                    <a:pt x="51" y="29"/>
                  </a:cubicBezTo>
                  <a:cubicBezTo>
                    <a:pt x="52" y="28"/>
                    <a:pt x="54" y="31"/>
                    <a:pt x="54" y="29"/>
                  </a:cubicBezTo>
                  <a:moveTo>
                    <a:pt x="61" y="28"/>
                  </a:moveTo>
                  <a:cubicBezTo>
                    <a:pt x="60" y="28"/>
                    <a:pt x="59" y="28"/>
                    <a:pt x="59" y="29"/>
                  </a:cubicBezTo>
                  <a:cubicBezTo>
                    <a:pt x="60" y="30"/>
                    <a:pt x="60" y="29"/>
                    <a:pt x="61" y="28"/>
                  </a:cubicBezTo>
                  <a:moveTo>
                    <a:pt x="61" y="29"/>
                  </a:moveTo>
                  <a:cubicBezTo>
                    <a:pt x="62" y="29"/>
                    <a:pt x="62" y="30"/>
                    <a:pt x="63" y="30"/>
                  </a:cubicBezTo>
                  <a:cubicBezTo>
                    <a:pt x="63" y="29"/>
                    <a:pt x="61" y="28"/>
                    <a:pt x="61" y="29"/>
                  </a:cubicBezTo>
                  <a:moveTo>
                    <a:pt x="73" y="37"/>
                  </a:moveTo>
                  <a:cubicBezTo>
                    <a:pt x="72" y="37"/>
                    <a:pt x="72" y="37"/>
                    <a:pt x="72" y="37"/>
                  </a:cubicBezTo>
                  <a:cubicBezTo>
                    <a:pt x="71" y="38"/>
                    <a:pt x="73" y="38"/>
                    <a:pt x="73" y="37"/>
                  </a:cubicBezTo>
                  <a:moveTo>
                    <a:pt x="77" y="38"/>
                  </a:moveTo>
                  <a:cubicBezTo>
                    <a:pt x="75" y="38"/>
                    <a:pt x="76" y="36"/>
                    <a:pt x="75" y="36"/>
                  </a:cubicBezTo>
                  <a:cubicBezTo>
                    <a:pt x="75" y="37"/>
                    <a:pt x="76" y="37"/>
                    <a:pt x="76" y="38"/>
                  </a:cubicBezTo>
                  <a:cubicBezTo>
                    <a:pt x="76" y="39"/>
                    <a:pt x="75" y="38"/>
                    <a:pt x="75" y="39"/>
                  </a:cubicBezTo>
                  <a:cubicBezTo>
                    <a:pt x="76" y="39"/>
                    <a:pt x="77" y="38"/>
                    <a:pt x="77" y="38"/>
                  </a:cubicBezTo>
                  <a:moveTo>
                    <a:pt x="85" y="42"/>
                  </a:moveTo>
                  <a:cubicBezTo>
                    <a:pt x="86" y="43"/>
                    <a:pt x="86" y="43"/>
                    <a:pt x="86" y="43"/>
                  </a:cubicBezTo>
                  <a:cubicBezTo>
                    <a:pt x="87" y="42"/>
                    <a:pt x="85" y="41"/>
                    <a:pt x="85" y="42"/>
                  </a:cubicBezTo>
                  <a:moveTo>
                    <a:pt x="88" y="40"/>
                  </a:moveTo>
                  <a:cubicBezTo>
                    <a:pt x="87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1"/>
                  </a:cubicBezTo>
                  <a:cubicBezTo>
                    <a:pt x="87" y="41"/>
                    <a:pt x="87" y="41"/>
                    <a:pt x="88" y="40"/>
                  </a:cubicBezTo>
                  <a:moveTo>
                    <a:pt x="100" y="47"/>
                  </a:moveTo>
                  <a:cubicBezTo>
                    <a:pt x="101" y="48"/>
                    <a:pt x="100" y="48"/>
                    <a:pt x="101" y="49"/>
                  </a:cubicBezTo>
                  <a:cubicBezTo>
                    <a:pt x="102" y="48"/>
                    <a:pt x="101" y="48"/>
                    <a:pt x="101" y="48"/>
                  </a:cubicBezTo>
                  <a:cubicBezTo>
                    <a:pt x="100" y="47"/>
                    <a:pt x="101" y="47"/>
                    <a:pt x="101" y="47"/>
                  </a:cubicBezTo>
                  <a:cubicBezTo>
                    <a:pt x="101" y="47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99" y="47"/>
                    <a:pt x="100" y="47"/>
                    <a:pt x="100" y="47"/>
                  </a:cubicBezTo>
                  <a:moveTo>
                    <a:pt x="98" y="47"/>
                  </a:moveTo>
                  <a:cubicBezTo>
                    <a:pt x="97" y="46"/>
                    <a:pt x="97" y="46"/>
                    <a:pt x="97" y="46"/>
                  </a:cubicBezTo>
                  <a:cubicBezTo>
                    <a:pt x="96" y="47"/>
                    <a:pt x="98" y="48"/>
                    <a:pt x="98" y="47"/>
                  </a:cubicBezTo>
                  <a:moveTo>
                    <a:pt x="97" y="44"/>
                  </a:moveTo>
                  <a:cubicBezTo>
                    <a:pt x="96" y="46"/>
                    <a:pt x="98" y="45"/>
                    <a:pt x="98" y="46"/>
                  </a:cubicBezTo>
                  <a:cubicBezTo>
                    <a:pt x="98" y="45"/>
                    <a:pt x="99" y="46"/>
                    <a:pt x="99" y="45"/>
                  </a:cubicBezTo>
                  <a:cubicBezTo>
                    <a:pt x="98" y="45"/>
                    <a:pt x="98" y="45"/>
                    <a:pt x="97" y="44"/>
                  </a:cubicBezTo>
                  <a:moveTo>
                    <a:pt x="94" y="46"/>
                  </a:moveTo>
                  <a:cubicBezTo>
                    <a:pt x="94" y="47"/>
                    <a:pt x="95" y="46"/>
                    <a:pt x="95" y="46"/>
                  </a:cubicBezTo>
                  <a:cubicBezTo>
                    <a:pt x="96" y="46"/>
                    <a:pt x="96" y="47"/>
                    <a:pt x="97" y="46"/>
                  </a:cubicBezTo>
                  <a:cubicBezTo>
                    <a:pt x="96" y="45"/>
                    <a:pt x="94" y="45"/>
                    <a:pt x="94" y="46"/>
                  </a:cubicBezTo>
                  <a:moveTo>
                    <a:pt x="90" y="44"/>
                  </a:moveTo>
                  <a:cubicBezTo>
                    <a:pt x="91" y="44"/>
                    <a:pt x="91" y="44"/>
                    <a:pt x="91" y="43"/>
                  </a:cubicBezTo>
                  <a:cubicBezTo>
                    <a:pt x="91" y="43"/>
                    <a:pt x="90" y="43"/>
                    <a:pt x="90" y="44"/>
                  </a:cubicBezTo>
                  <a:moveTo>
                    <a:pt x="119" y="47"/>
                  </a:moveTo>
                  <a:cubicBezTo>
                    <a:pt x="119" y="46"/>
                    <a:pt x="119" y="46"/>
                    <a:pt x="119" y="45"/>
                  </a:cubicBezTo>
                  <a:cubicBezTo>
                    <a:pt x="118" y="46"/>
                    <a:pt x="118" y="46"/>
                    <a:pt x="117" y="47"/>
                  </a:cubicBezTo>
                  <a:cubicBezTo>
                    <a:pt x="118" y="47"/>
                    <a:pt x="118" y="47"/>
                    <a:pt x="119" y="47"/>
                  </a:cubicBezTo>
                  <a:moveTo>
                    <a:pt x="122" y="48"/>
                  </a:moveTo>
                  <a:cubicBezTo>
                    <a:pt x="122" y="47"/>
                    <a:pt x="122" y="47"/>
                    <a:pt x="122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2" y="47"/>
                    <a:pt x="122" y="46"/>
                    <a:pt x="121" y="46"/>
                  </a:cubicBezTo>
                  <a:cubicBezTo>
                    <a:pt x="121" y="47"/>
                    <a:pt x="122" y="47"/>
                    <a:pt x="122" y="47"/>
                  </a:cubicBezTo>
                  <a:cubicBezTo>
                    <a:pt x="122" y="47"/>
                    <a:pt x="122" y="48"/>
                    <a:pt x="122" y="48"/>
                  </a:cubicBezTo>
                  <a:moveTo>
                    <a:pt x="40" y="105"/>
                  </a:moveTo>
                  <a:cubicBezTo>
                    <a:pt x="40" y="106"/>
                    <a:pt x="41" y="107"/>
                    <a:pt x="41" y="108"/>
                  </a:cubicBezTo>
                  <a:cubicBezTo>
                    <a:pt x="41" y="109"/>
                    <a:pt x="40" y="110"/>
                    <a:pt x="40" y="111"/>
                  </a:cubicBezTo>
                  <a:cubicBezTo>
                    <a:pt x="39" y="110"/>
                    <a:pt x="38" y="108"/>
                    <a:pt x="38" y="107"/>
                  </a:cubicBezTo>
                  <a:cubicBezTo>
                    <a:pt x="38" y="108"/>
                    <a:pt x="39" y="108"/>
                    <a:pt x="39" y="109"/>
                  </a:cubicBezTo>
                  <a:cubicBezTo>
                    <a:pt x="40" y="109"/>
                    <a:pt x="40" y="109"/>
                    <a:pt x="40" y="108"/>
                  </a:cubicBezTo>
                  <a:cubicBezTo>
                    <a:pt x="38" y="108"/>
                    <a:pt x="36" y="104"/>
                    <a:pt x="38" y="103"/>
                  </a:cubicBezTo>
                  <a:cubicBezTo>
                    <a:pt x="38" y="104"/>
                    <a:pt x="38" y="104"/>
                    <a:pt x="39" y="105"/>
                  </a:cubicBezTo>
                  <a:cubicBezTo>
                    <a:pt x="40" y="103"/>
                    <a:pt x="37" y="101"/>
                    <a:pt x="38" y="100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7" y="101"/>
                    <a:pt x="38" y="101"/>
                    <a:pt x="38" y="103"/>
                  </a:cubicBezTo>
                  <a:cubicBezTo>
                    <a:pt x="37" y="103"/>
                    <a:pt x="37" y="102"/>
                    <a:pt x="36" y="101"/>
                  </a:cubicBezTo>
                  <a:cubicBezTo>
                    <a:pt x="36" y="100"/>
                    <a:pt x="36" y="99"/>
                    <a:pt x="37" y="99"/>
                  </a:cubicBezTo>
                  <a:cubicBezTo>
                    <a:pt x="36" y="98"/>
                    <a:pt x="36" y="98"/>
                    <a:pt x="36" y="97"/>
                  </a:cubicBezTo>
                  <a:cubicBezTo>
                    <a:pt x="37" y="97"/>
                    <a:pt x="37" y="98"/>
                    <a:pt x="38" y="98"/>
                  </a:cubicBezTo>
                  <a:cubicBezTo>
                    <a:pt x="38" y="98"/>
                    <a:pt x="37" y="98"/>
                    <a:pt x="37" y="99"/>
                  </a:cubicBezTo>
                  <a:cubicBezTo>
                    <a:pt x="37" y="99"/>
                    <a:pt x="38" y="99"/>
                    <a:pt x="38" y="99"/>
                  </a:cubicBezTo>
                  <a:cubicBezTo>
                    <a:pt x="39" y="99"/>
                    <a:pt x="38" y="99"/>
                    <a:pt x="38" y="98"/>
                  </a:cubicBezTo>
                  <a:cubicBezTo>
                    <a:pt x="40" y="98"/>
                    <a:pt x="40" y="100"/>
                    <a:pt x="40" y="101"/>
                  </a:cubicBezTo>
                  <a:cubicBezTo>
                    <a:pt x="40" y="102"/>
                    <a:pt x="40" y="103"/>
                    <a:pt x="40" y="105"/>
                  </a:cubicBezTo>
                  <a:moveTo>
                    <a:pt x="44" y="104"/>
                  </a:moveTo>
                  <a:cubicBezTo>
                    <a:pt x="44" y="105"/>
                    <a:pt x="44" y="105"/>
                    <a:pt x="44" y="105"/>
                  </a:cubicBezTo>
                  <a:cubicBezTo>
                    <a:pt x="43" y="104"/>
                    <a:pt x="43" y="106"/>
                    <a:pt x="42" y="106"/>
                  </a:cubicBezTo>
                  <a:cubicBezTo>
                    <a:pt x="42" y="104"/>
                    <a:pt x="43" y="104"/>
                    <a:pt x="44" y="104"/>
                  </a:cubicBezTo>
                  <a:moveTo>
                    <a:pt x="41" y="98"/>
                  </a:moveTo>
                  <a:cubicBezTo>
                    <a:pt x="41" y="97"/>
                    <a:pt x="41" y="97"/>
                    <a:pt x="41" y="96"/>
                  </a:cubicBezTo>
                  <a:cubicBezTo>
                    <a:pt x="42" y="96"/>
                    <a:pt x="42" y="99"/>
                    <a:pt x="41" y="98"/>
                  </a:cubicBezTo>
                </a:path>
              </a:pathLst>
            </a:custGeom>
            <a:solidFill>
              <a:srgbClr val="E0D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Tm="4000">
        <p14:warp dir="in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 tmFilter="0,0; .5, 1; 1, 1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10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11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12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3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4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5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6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7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8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104094602"/>
  <p:tag name="MH_LIBRARY" val="GRAPHIC"/>
  <p:tag name="MH_TYPE" val="Other"/>
  <p:tag name="MH_ORDER" val="9"/>
</p:tagLst>
</file>

<file path=ppt/theme/theme1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221</TotalTime>
  <Words>2203</Words>
  <Application>Microsoft Macintosh PowerPoint</Application>
  <PresentationFormat>宽屏</PresentationFormat>
  <Paragraphs>346</Paragraphs>
  <Slides>31</Slides>
  <Notes>31</Notes>
  <HiddenSlides>0</HiddenSlides>
  <MMClips>0</MMClips>
  <ScaleCrop>false</ScaleCrop>
  <HeadingPairs>
    <vt:vector size="6" baseType="variant">
      <vt:variant>
        <vt:lpstr>已用的字体</vt:lpstr>
      </vt:variant>
      <vt:variant>
        <vt:i4>13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31</vt:i4>
      </vt:variant>
    </vt:vector>
  </HeadingPairs>
  <TitlesOfParts>
    <vt:vector size="45" baseType="lpstr">
      <vt:lpstr>Agency FB</vt:lpstr>
      <vt:lpstr>Calibri</vt:lpstr>
      <vt:lpstr>FontAwesome</vt:lpstr>
      <vt:lpstr>Impact MT Std</vt:lpstr>
      <vt:lpstr>Microsoft JhengHei</vt:lpstr>
      <vt:lpstr>Wingdings 2</vt:lpstr>
      <vt:lpstr>等线</vt:lpstr>
      <vt:lpstr>方正正大黑简体</vt:lpstr>
      <vt:lpstr>方正中等线简体</vt:lpstr>
      <vt:lpstr>宋体</vt:lpstr>
      <vt:lpstr>微软雅黑</vt:lpstr>
      <vt:lpstr>造字工房朗宋（非商用）常规体</vt:lpstr>
      <vt:lpstr>Arial</vt:lpstr>
      <vt:lpstr>第一PPT，www.1ppt.com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第一PPT，www.1ppt.com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论文答辩</dc:title>
  <dc:creator>第一PPT</dc:creator>
  <cp:keywords>www.1ppt.com</cp:keywords>
  <cp:lastModifiedBy>B3577</cp:lastModifiedBy>
  <cp:revision>63</cp:revision>
  <dcterms:created xsi:type="dcterms:W3CDTF">2016-05-13T07:03:00Z</dcterms:created>
  <dcterms:modified xsi:type="dcterms:W3CDTF">2019-05-24T01:19:39Z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2052-10.1.0.6028</vt:lpwstr>
  </property>
</Properties>
</file>